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notesSlides/notesSlide1.xml" ContentType="application/vnd.openxmlformats-officedocument.presentationml.notesSlide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notesSlides/notesSlide2.xml" ContentType="application/vnd.openxmlformats-officedocument.presentationml.notesSlide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notesSlides/notesSlide3.xml" ContentType="application/vnd.openxmlformats-officedocument.presentationml.notesSlide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notesSlides/notesSlide4.xml" ContentType="application/vnd.openxmlformats-officedocument.presentationml.notesSlide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notesSlides/notesSlide5.xml" ContentType="application/vnd.openxmlformats-officedocument.presentationml.notesSlide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notesSlides/notesSlide6.xml" ContentType="application/vnd.openxmlformats-officedocument.presentationml.notesSlide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notesSlides/notesSlide7.xml" ContentType="application/vnd.openxmlformats-officedocument.presentationml.notesSlide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notesSlides/notesSlide8.xml" ContentType="application/vnd.openxmlformats-officedocument.presentationml.notesSlide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notesSlides/notesSlide9.xml" ContentType="application/vnd.openxmlformats-officedocument.presentationml.notesSlide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notesSlides/notesSlide10.xml" ContentType="application/vnd.openxmlformats-officedocument.presentationml.notesSlide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notesSlides/notesSlide11.xml" ContentType="application/vnd.openxmlformats-officedocument.presentationml.notesSlide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25"/>
  </p:notesMasterIdLst>
  <p:handoutMasterIdLst>
    <p:handoutMasterId r:id="rId126"/>
  </p:handoutMasterIdLst>
  <p:sldIdLst>
    <p:sldId id="499" r:id="rId2"/>
    <p:sldId id="256" r:id="rId3"/>
    <p:sldId id="365" r:id="rId4"/>
    <p:sldId id="258" r:id="rId5"/>
    <p:sldId id="503" r:id="rId6"/>
    <p:sldId id="504" r:id="rId7"/>
    <p:sldId id="368" r:id="rId8"/>
    <p:sldId id="259" r:id="rId9"/>
    <p:sldId id="507" r:id="rId10"/>
    <p:sldId id="512" r:id="rId11"/>
    <p:sldId id="466" r:id="rId12"/>
    <p:sldId id="467" r:id="rId13"/>
    <p:sldId id="261" r:id="rId14"/>
    <p:sldId id="500" r:id="rId15"/>
    <p:sldId id="506" r:id="rId16"/>
    <p:sldId id="508" r:id="rId17"/>
    <p:sldId id="501" r:id="rId18"/>
    <p:sldId id="502" r:id="rId19"/>
    <p:sldId id="505" r:id="rId20"/>
    <p:sldId id="371" r:id="rId21"/>
    <p:sldId id="372" r:id="rId22"/>
    <p:sldId id="373" r:id="rId23"/>
    <p:sldId id="468" r:id="rId24"/>
    <p:sldId id="469" r:id="rId25"/>
    <p:sldId id="470" r:id="rId26"/>
    <p:sldId id="263" r:id="rId27"/>
    <p:sldId id="264" r:id="rId28"/>
    <p:sldId id="265" r:id="rId29"/>
    <p:sldId id="445" r:id="rId30"/>
    <p:sldId id="471" r:id="rId31"/>
    <p:sldId id="408" r:id="rId32"/>
    <p:sldId id="446" r:id="rId33"/>
    <p:sldId id="447" r:id="rId34"/>
    <p:sldId id="409" r:id="rId35"/>
    <p:sldId id="410" r:id="rId36"/>
    <p:sldId id="411" r:id="rId37"/>
    <p:sldId id="412" r:id="rId38"/>
    <p:sldId id="477" r:id="rId39"/>
    <p:sldId id="413" r:id="rId40"/>
    <p:sldId id="414" r:id="rId41"/>
    <p:sldId id="415" r:id="rId42"/>
    <p:sldId id="454" r:id="rId43"/>
    <p:sldId id="417" r:id="rId44"/>
    <p:sldId id="418" r:id="rId45"/>
    <p:sldId id="419" r:id="rId46"/>
    <p:sldId id="420" r:id="rId47"/>
    <p:sldId id="453" r:id="rId48"/>
    <p:sldId id="452" r:id="rId49"/>
    <p:sldId id="423" r:id="rId50"/>
    <p:sldId id="472" r:id="rId51"/>
    <p:sldId id="473" r:id="rId52"/>
    <p:sldId id="456" r:id="rId53"/>
    <p:sldId id="427" r:id="rId54"/>
    <p:sldId id="428" r:id="rId55"/>
    <p:sldId id="429" r:id="rId56"/>
    <p:sldId id="457" r:id="rId57"/>
    <p:sldId id="458" r:id="rId58"/>
    <p:sldId id="511" r:id="rId59"/>
    <p:sldId id="509" r:id="rId60"/>
    <p:sldId id="431" r:id="rId61"/>
    <p:sldId id="432" r:id="rId62"/>
    <p:sldId id="433" r:id="rId63"/>
    <p:sldId id="434" r:id="rId64"/>
    <p:sldId id="459" r:id="rId65"/>
    <p:sldId id="436" r:id="rId66"/>
    <p:sldId id="437" r:id="rId67"/>
    <p:sldId id="474" r:id="rId68"/>
    <p:sldId id="475" r:id="rId69"/>
    <p:sldId id="320" r:id="rId70"/>
    <p:sldId id="321" r:id="rId71"/>
    <p:sldId id="322" r:id="rId72"/>
    <p:sldId id="485" r:id="rId73"/>
    <p:sldId id="378" r:id="rId74"/>
    <p:sldId id="379" r:id="rId75"/>
    <p:sldId id="381" r:id="rId76"/>
    <p:sldId id="476" r:id="rId77"/>
    <p:sldId id="383" r:id="rId78"/>
    <p:sldId id="384" r:id="rId79"/>
    <p:sldId id="478" r:id="rId80"/>
    <p:sldId id="326" r:id="rId81"/>
    <p:sldId id="480" r:id="rId82"/>
    <p:sldId id="325" r:id="rId83"/>
    <p:sldId id="386" r:id="rId84"/>
    <p:sldId id="451" r:id="rId85"/>
    <p:sldId id="481" r:id="rId86"/>
    <p:sldId id="482" r:id="rId87"/>
    <p:sldId id="483" r:id="rId88"/>
    <p:sldId id="484" r:id="rId89"/>
    <p:sldId id="486" r:id="rId90"/>
    <p:sldId id="487" r:id="rId91"/>
    <p:sldId id="488" r:id="rId92"/>
    <p:sldId id="489" r:id="rId93"/>
    <p:sldId id="490" r:id="rId94"/>
    <p:sldId id="492" r:id="rId95"/>
    <p:sldId id="491" r:id="rId96"/>
    <p:sldId id="493" r:id="rId97"/>
    <p:sldId id="334" r:id="rId98"/>
    <p:sldId id="494" r:id="rId99"/>
    <p:sldId id="495" r:id="rId100"/>
    <p:sldId id="461" r:id="rId101"/>
    <p:sldId id="496" r:id="rId102"/>
    <p:sldId id="497" r:id="rId103"/>
    <p:sldId id="464" r:id="rId104"/>
    <p:sldId id="465" r:id="rId105"/>
    <p:sldId id="338" r:id="rId106"/>
    <p:sldId id="339" r:id="rId107"/>
    <p:sldId id="340" r:id="rId108"/>
    <p:sldId id="341" r:id="rId109"/>
    <p:sldId id="342" r:id="rId110"/>
    <p:sldId id="498" r:id="rId111"/>
    <p:sldId id="395" r:id="rId112"/>
    <p:sldId id="394" r:id="rId113"/>
    <p:sldId id="398" r:id="rId114"/>
    <p:sldId id="397" r:id="rId115"/>
    <p:sldId id="399" r:id="rId116"/>
    <p:sldId id="513" r:id="rId117"/>
    <p:sldId id="400" r:id="rId118"/>
    <p:sldId id="443" r:id="rId119"/>
    <p:sldId id="444" r:id="rId120"/>
    <p:sldId id="347" r:id="rId121"/>
    <p:sldId id="348" r:id="rId122"/>
    <p:sldId id="401" r:id="rId123"/>
    <p:sldId id="354" r:id="rId124"/>
  </p:sldIdLst>
  <p:sldSz cx="9144000" cy="6858000" type="screen4x3"/>
  <p:notesSz cx="70485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DDDDDD"/>
    <a:srgbClr val="FFCCFF"/>
    <a:srgbClr val="FF99CC"/>
    <a:srgbClr val="000099"/>
    <a:srgbClr val="CC0000"/>
    <a:srgbClr val="FF66FF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8" autoAdjust="0"/>
    <p:restoredTop sz="94216" autoAdjust="0"/>
  </p:normalViewPr>
  <p:slideViewPr>
    <p:cSldViewPr snapToGrid="0">
      <p:cViewPr varScale="1">
        <p:scale>
          <a:sx n="109" d="100"/>
          <a:sy n="109" d="100"/>
        </p:scale>
        <p:origin x="652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00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4350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397" tIns="46698" rIns="93397" bIns="46698" numCol="1" anchor="t" anchorCtr="0" compatLnSpc="1">
            <a:prstTxWarp prst="textNoShape">
              <a:avLst/>
            </a:prstTxWarp>
          </a:bodyPr>
          <a:lstStyle>
            <a:lvl1pPr algn="l" defTabSz="933450">
              <a:defRPr sz="1200">
                <a:latin typeface="Times New Roman" pitchFamily="-109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94150" y="0"/>
            <a:ext cx="3054350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397" tIns="46698" rIns="93397" bIns="46698" numCol="1" anchor="t" anchorCtr="0" compatLnSpc="1">
            <a:prstTxWarp prst="textNoShape">
              <a:avLst/>
            </a:prstTxWarp>
          </a:bodyPr>
          <a:lstStyle>
            <a:lvl1pPr algn="r" defTabSz="933450">
              <a:defRPr sz="1200">
                <a:latin typeface="Times New Roman" pitchFamily="-109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85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3054350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397" tIns="46698" rIns="93397" bIns="46698" numCol="1" anchor="b" anchorCtr="0" compatLnSpc="1">
            <a:prstTxWarp prst="textNoShape">
              <a:avLst/>
            </a:prstTxWarp>
          </a:bodyPr>
          <a:lstStyle>
            <a:lvl1pPr algn="l" defTabSz="933450">
              <a:defRPr sz="1200">
                <a:latin typeface="Times New Roman" pitchFamily="-109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85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94150" y="8831263"/>
            <a:ext cx="3054350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397" tIns="46698" rIns="93397" bIns="46698" numCol="1" anchor="b" anchorCtr="0" compatLnSpc="1">
            <a:prstTxWarp prst="textNoShape">
              <a:avLst/>
            </a:prstTxWarp>
          </a:bodyPr>
          <a:lstStyle>
            <a:lvl1pPr algn="r" defTabSz="933450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98220644-90CD-407A-9DD3-D5A7816AF25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8T06:32:05.15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1,'4'0,"1"0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2:29.2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24 638 6801,'-7'-8'3327,"6"21"-2391,10 99-873,37 168 0,-2-23 15,-33-173-4,-1 141 0,-10-223-42,0-1 1,0 0 0,0 1-1,0-1 1,0 0-1,0 1 1,0-1-1,-1 0 1,1 1 0,0-1-1,-1 0 1,1 0-1,-1 1 1,0-1 0,1 0-1,-2 2 1,2-3-15,-1 0 1,1 0 0,-1 0-1,1 0 1,-1 0 0,1 0-1,-1-1 1,1 1 0,-1 0-1,1 0 1,0 0 0,-1 0-1,1 0 1,-1-1 0,1 1-1,-1 0 1,1 0 0,0-1-1,-1 1 1,1 0 0,0-1-1,-1 1 1,1 0 0,0-1-1,-1 1 1,1 0-1,0-1 1,0 1 0,-1-1-1,-4-6 140,1-1 0,0 0 0,-5-10 0,-10-34-31,3-1-1,2 0 1,2-1-1,-9-96 1,8-227 44,13 366-168,11-294 24,-5 255 0,2 1-1,2 0 0,2 0 1,19-50-1,-24 80-4,2 1 0,-1-1 0,2 1 0,0 1-1,1 0 1,1 0 0,17-17 0,-23 28-16,1-1 0,0 1 0,0 1 0,0-1 0,1 1 0,-1 1 0,1-1 0,1 1 0,-1 1 0,0-1 0,1 2 0,0-1 0,0 1 0,-1 0 0,1 1 0,0 0 0,1 0 0,9 1 0,-6 2-20,-1 0-1,0 0 0,0 1 0,0 0 0,0 1 0,0 1 1,-1 0-1,0 0 0,0 1 0,0 1 0,-1 0 0,0 0 0,0 1 1,-1 0-1,0 1 0,11 13 0,0 2-130,0 2 0,-2 1 0,-2 0 0,0 1 0,14 37 0,-14-27 4,-1 1 0,-3 0 0,-1 1 1,-2 0-1,-1 1 0,2 59 0,-9-76 167,-1-1 1,-1 1-1,-1-1 0,-2 1 0,0-1 0,-1 0 0,-1 0 0,-2-1 1,0 1-1,-1-2 0,-1 1 0,-22 34 0,7-22 7,-1-2-1,-1 0 1,-2-2 0,-1-1 0,-34 25-1,37-34-168,0-1 1,-2-1-1,0-2 0,0 0 0,-2-2 0,-56 17 0,17-16-389,13-13 223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7:08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1182 4562,'0'-7'668,"0"0"-1,0 0 1,-3-12 0,2 16-581,1 0 0,0-1 0,0 1 0,0 0 0,0 0 0,1-1 0,-1 1 0,1 0 0,0 0 0,0 0 0,2-6 0,2-6 667,5-4 275,-10 19-1004,0-1 1,0 1-1,0 0 0,1-1 1,-1 1-1,0 0 1,0-1-1,0 1 1,1 0-1,-1-1 1,0 1-1,0 0 1,1 0-1,-1-1 1,0 1-1,0 0 1,1 0-1,-1 0 0,0-1 1,1 1-1,-1 0 1,0 0-1,1 0 1,-1 0-1,1 0 1,-1-1-1,0 1 1,1 0-1,-1 0 1,0 0-1,1 0 1,-1 0-1,1 0 0,-1 1 1,0-1-1,1 0 1,-1 0-1,0 0 1,1 0-1,0 0 1,1 3 53,-1 0 0,1 0 1,0 0-1,-1 1 0,0-1 1,0 0-1,0 0 0,0 1 1,0-1-1,0 5 0,1 38 26,-2-32-10,0 53 45,0-11-71,10 86 0,-8-133-59,0 1 1,0-1-1,1 0 1,0 1-1,1-1 1,0 0 0,0-1-1,1 1 1,6 8-1,-9-14 9,0 0 0,1 0 0,0 0-1,0-1 1,-1 1 0,2-1 0,-1 1 0,0-1 0,0 0-1,1 0 1,-1-1 0,1 1 0,-1-1 0,1 1 0,0-1-1,0 0 1,0-1 0,-1 1 0,1-1 0,0 1 0,0-1-1,0-1 1,0 1 0,0 0 0,4-2 0,4-1 50,-1 0-1,0-1 1,0 0 0,0-1 0,-1 0 0,0-1 0,0 0 0,11-9 0,10-10 149,29-32 1,-10 9 2,104-99 379,-1 2-40,-32 39-232,52-48 40,-84 75-93,193-130 0,32-22 277,-251 184-434,1 4-1,2 2 0,109-49 1,-136 74-95,10-5-4,-46 18-15,1 0 0,-1 0-1,0 0 1,1 0-1,3-7 1,-5 8 12,-1-2-2,-9 4-28,8 0 13,0-1 1,0 1-1,0 0 1,0 0-1,0 0 1,0 0 0,1 0-1,-1 0 1,0 0-1,0 0 1,0-1-1,0 1 1,0 0-1,0 0 1,0 0-1,0 0 1,0 0-1,0 0 1,0-1-1,0 1 1,0 0 0,0 0-1,0 0 1,0 0-1,0 0 1,0 0-1,0-1 1,0 1-1,0 0 1,0 0-1,0 0 1,0 0-1,0 0 1,0 0-1,0-1 1,0 1-1,-1 0 1,1 0 0,0 0-1,0 0 1,0 0-1,0 0 1,0 0-1,0 0 1,0 0-1,0-1 1,-1 1-1,1 0 1,0 0-1,0 0 1,0 0-6,-1 0 1,1-1-1,0 1 1,0 0-1,-1-1 1,1 1-1,0 0 0,0-1 1,0 1-1,0 0 1,-1-1-1,1 1 1,0-1-1,0 1 1,0 0-1,0-1 0,0 1 1,0 0-1,0-1 1,0 1-1,0-1 1,0 1-1,0 0 1,0-1-1,-4 0-1936,-5 5-2156,-3 2 262,-15-3-3960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7:12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4117 7786,'-4'3'847,"-15"16"905,18-18-1739,0 0-1,1 0 0,-1 0 1,0-1-1,1 1 1,-1 0-1,0 0 1,1 0-1,-1 0 1,1 0-1,0 0 1,-1 1-1,1-1 1,0 0-1,0 0 1,0 0-1,-1 0 1,1 1-1,13-8-12,19-17 12,-2-2 0,42-43-1,-8 6 93,431-322 1057,-431 338-1026,595-414 430,-562 393-544,585-435 60,-677 498-81,281-225 28,-95 74-1,804-589 59,-770 584-59,393-272 316,19 32 174,-543 347-458,366-227-60,-449 273-56,-5 3-76,0-1 1,0 1 0,0-1-1,10-11 1,-16 16 146,0-1 0,1 1 0,-1 0 0,0 0 0,0-1 0,1 1 0,-1 0 0,0-1 0,0 1 0,0 0 0,0-1 0,1 1 0,-1 0 0,0-1 0,0 1 0,0-1 0,0 1 0,0 0 0,0-1 0,0 1 0,0 0 0,0-1 0,0 1 0,0 0 0,0-1 0,0 1 0,-1 0 0,1-1 0,0 1 0,0 0 1,0-1-1,-1 0 0,-14-4 147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7:12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3729 8354,'175'-87'3030,"-47"25"-3174,40-34-303,206-154 0,136-150-441,-249 191 867,1474-996 2537,-1403 1006-2413,251-156-20,158-96 13,-161 89 329,-572 356-388,-3 4 5,0-1 1,-1 0 0,1-1-1,-1 1 1,1-1-1,-1 0 1,-1 0 0,1 0-1,5-9 1,-10 10-25,-6 5 51,7-2-60,-24 8 578,-10 2-302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7:14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147 735 8130,'-118'5'2402,"94"-5"-1787,20 0-485,5 0-116,7 6-16,9 20 15,-2 0 0,0 1-1,-2 1 1,17 50 0,-19-49-6,27 74 11,-4 1 0,29 160 0,-60-224 108,-3-40-114,1 0 0,-1 1 0,0-1 0,0 1 0,0-1 0,0 1 0,0-1 0,0 1 0,0-1 0,0 0 1,0 1-1,0-1 0,-1 1 0,1-1 0,0 1 0,0-1 0,0 0 0,0 1 0,-1-1 0,1 1 0,0-1 0,0 0 0,-1 1 0,1-1 0,0 0 0,-1 1 1,1-1-1,0 0 0,-1 0 0,0 1 0,-8-11 352,-11-32 214,3-11-143,-16-84 0,1-64-10,27 163-336,-43-383 373,44 329-454,3 1 0,17-143 0,-14 217-31,0-1 0,2 1 1,0 0-1,0 0 0,14-29 1,-17 44-14,-1 0 0,1 0 1,0 0-1,0 1 0,0-1 1,1 0-1,-1 1 1,0-1-1,1 1 0,-1-1 1,1 1-1,-1 0 0,1-1 1,-1 1-1,1 0 0,0 0 1,0 0-1,0 0 0,0 1 1,-1-1-1,1 0 0,0 1 1,0-1-1,0 1 0,0 0 1,0 0-1,0 0 0,1 0 1,-1 0-1,0 0 0,0 0 1,0 0-1,0 1 0,0-1 1,0 1-1,-1 0 0,1 0 1,0 0-1,0-1 0,0 2 1,-1-1-1,1 0 0,0 0 1,-1 0-1,3 3 0,27 26-478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7:15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289 711 9346,'-1'-2'252,"1"1"0,-1-1 1,1 1-1,0 0 0,-1-1 0,1 1 0,0-1 1,0 1-1,0-1 0,0 0 0,0 1 0,0-2 1,12-30 318,-4 15-193,10-41 26,-2 1 0,-3-2 0,11-118 0,-23 166-438,-1 0 1,0 0 0,-1 1-1,0-1 1,-1 0-1,0 0 1,-1 0-1,0 1 1,-7-16-1,6 19 5,0 0-1,0 0 0,-1 1 1,-1-1-1,1 1 0,-1 0 1,-1 1-1,1-1 0,-1 1 1,0 1-1,0-1 0,-16-8 1,5 5 21,1 1 0,-1 1 1,0 0-1,0 2 0,-1 0 1,0 1-1,0 0 0,-27 0 0,44 4 6,-1 0 0,1 0-1,-1 0 1,0 0-1,1 0 1,-1 1 0,1-1-1,-1 1 1,1 0-1,-1 0 1,1 0 0,-1 0-1,1 0 1,0 1-1,0-1 1,0 1 0,0-1-1,0 1 1,0 0-1,0 0 1,0-1 0,0 1-1,1 1 1,-1-1-1,1 0 1,0 0-1,-2 4 1,0 2-1,1 0 0,0 0 0,0 1 0,1-1 0,0 1 1,1-1-1,0 16 0,3 17 7,2 0 0,1-1 1,19 65-1,-8-52 9,2-1 0,30 59 0,-39-89-14,2-1 1,0-1-1,1 0 1,1 0-1,1-2 1,27 27-1,-36-39-13,-1-2 1,1 1-1,0-1 0,1 0 1,-1 0-1,1 0 1,-1-1-1,1 0 0,0-1 1,0 1-1,1-1 0,-1-1 1,0 1-1,1-1 0,-1-1 1,1 1-1,-1-1 0,1-1 1,-1 1-1,1-1 0,-1 0 1,0-1-1,0 0 0,1 0 1,7-4-1,2-2-131,0-1 1,-1 0-1,-1-1 1,23-19-1,57-60-682,5-27 293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7:16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506 1945 8490,'-5'-2'396,"0"-1"0,0 1-1,0 0 1,-1 1 0,1-1 0,-1 1 0,1 0 0,-1 0 0,1 1 0,-10 0-1,1 0-432,1 1 0,0 1-1,-19 5 1,12-1 66,1 1-1,0 1 1,0 1 0,1 1 0,0 0 0,1 1 0,0 1 0,1 1-1,0 0 1,1 1 0,1 1 0,0 0 0,-16 24 0,15-19 56,2 0-1,0 1 1,1 1 0,2 0 0,0 1 0,1-1 0,1 2 0,2-1 0,0 1-1,-5 46 1,11-62-67,-1-1 0,2 1 0,-1-1 0,1 1 0,0-1 0,0 1 0,1-1 0,0 0 0,5 13 0,-4-15-12,-1-1-1,1 0 0,0 0 1,0 0-1,0 0 1,0-1-1,0 1 1,1-1-1,0 0 0,0 0 1,0 0-1,0-1 1,0 1-1,0-1 1,8 3-1,6 1 13,1 0 0,0-2 0,0 0 0,0-1 0,19 0 0,100-3 72,-89-2-88,-9 1-8,-6-1-79,-1 2 0,1 1 1,34 6-1,-60-6 43,-1 1 0,1 0 0,-1 0 0,0 0 0,0 0 0,0 1 0,0 1 1,0-1-1,-1 1 0,1 0 0,-1 1 0,0-1 0,0 1 0,0 0 0,-1 1 0,0-1 0,0 1 0,7 12 1,-9-12 12,0 1 1,0-1-1,-1 1 1,0 0 0,-1 0-1,0 0 1,0 0 0,0 0-1,-1-1 1,0 1 0,0 0-1,-1 0 1,-1 10 0,1-14 62,1 0 0,-1 0 0,0 0-1,0 0 1,0-1 0,0 1 0,0 0 0,0-1 0,-1 1 0,0-1 0,1 1 0,-1-1 0,0 0 0,0 0 0,0 0 0,0 0 0,-1 0 0,1 0 0,0-1 0,-1 1 0,1-1 0,-1 1 0,0-1 0,1 0-1,-1 0 1,0 0 0,0 0 0,0-1 0,0 1 0,1-1 0,-1 0 0,0 0 0,-5 0 0,2-1 86,0 0 0,0 0 0,0-1 0,0 0 0,0 0 0,1 0 0,-8-4 0,11 5-100,0 0 0,0-1 0,-1 1 0,1 0 0,0-1 0,0 0 0,1 1 0,-1-1 0,0 0 0,0 0 0,1 0 0,0 0 0,-1 0 0,1 0 0,0-1 0,0 1 0,0 0 0,0-1 0,0 1 0,0-3 0,2 3-24,-1 0-1,1 1 0,0-1 0,0 1 1,0-1-1,0 1 0,0 0 0,0-1 1,0 1-1,1 0 0,-1 0 1,0 0-1,1-1 0,-1 1 0,1 1 1,-1-1-1,1 0 0,0 0 0,1 0 1,3-2-7,39-23-22,-15 10 13,-1-2 0,47-37 1,-46 27 18,-2-2 0,0 0 0,-2-2 1,-2-1-1,39-68 0,-31 39 20,-2-2-1,35-109 1,-50 124 2,10-64 1,-21 95-15,-2-1-1,-1 0 0,0 1 1,-1-1-1,-1 0 0,-5-30 1,5 45-11,0-1 0,0 1 1,0 0-1,-1 0 0,1 0 1,-1 0-1,0 0 0,0 0 1,0 1-1,-1-1 0,1 1 1,-1-1-1,0 1 0,0 0 0,0 0 1,0 0-1,-1 0 0,1 1 1,-1-1-1,0 1 0,0 0 1,0 0-1,0 1 0,0-1 1,0 1-1,0-1 0,0 1 1,0 1-1,-1-1 0,1 1 1,-6-1-1,2 2-7,1-1 1,-1 1 0,0 1-1,1-1 1,0 1-1,-1 1 1,1-1-1,0 1 1,0 1-1,0-1 1,0 1-1,1 0 1,0 1-1,0-1 1,0 1-1,-10 11 1,8-6-1,1 1 0,0 0 0,0 0 1,1 0-1,1 1 0,0 0 1,0 0-1,1 0 0,1 1 0,0-1 1,1 1-1,0 0 0,1 0 1,0 0-1,1 0 0,3 23 0,1-8-2,1-1 0,1 1 0,1-1-1,2-1 1,0 0 0,24 45 0,-23-53 2,0-1 1,1 0 0,1 0-1,1-1 1,0-1-1,1 0 1,19 16 0,-27-26 2,0 0 1,1-1-1,-1 1 1,1-1-1,0-1 1,0 0-1,0 0 1,0 0-1,1 0 1,-1-1-1,1-1 1,-1 1-1,1-1 1,0-1-1,0 1 1,-1-1-1,1-1 1,0 1-1,-1-1 1,1 0-1,14-5 1,-10 1-2,0-1 0,0 0 0,0-1 1,-1 0-1,0-1 0,-1 0 0,1-1 0,-2 0 1,1-1-1,14-19 0,2-6 9,42-76-1,-49 74 84,0-1 0,-3 0-1,-1-1 1,-2-1-1,-2 0 1,-1-1-1,-3 0 1,5-64-1,-11 17 266,-2 49-114,5-42 0,-4 81-233,0-1-1,0 1 0,0 0 0,0 0 0,0-1 0,0 1 1,0 0-1,0 0 0,0-1 0,0 1 0,0 0 0,0 0 1,0-1-1,0 1 0,0 0 0,0 0 0,0-1 0,1 1 1,-1 0-1,0 0 0,0-1 0,0 1 0,0 0 0,0 0 1,1 0-1,-1-1 0,0 1 0,0 0 0,0 0 0,1 0 1,-1 0-1,0 0 0,0-1 0,0 1 0,1 0 0,-1 0 1,0 0-1,0 0 0,1 0 0,-1 0 0,0 0 0,1 0 1,-1 0-1,0 0 0,0 0 0,1 0 0,8 9-40,54 126-134,-47-107 132,0 0 1,21 27 0,-30-47 9,0 0 0,0-1 0,0 1 0,1-1 0,0-1 0,0 1 0,1-1 0,-1-1 0,1 0 0,13 6 0,-18-10 17,0 1 0,0-1 0,1 0 1,-1-1-1,0 1 0,0-1 1,0 0-1,1 0 0,-1 0 0,0 0 1,0-1-1,0 1 0,1-1 0,-1 0 1,0-1-1,0 1 0,0-1 0,-1 0 1,1 0-1,0 0 0,-1 0 1,1 0-1,4-5 0,1-2 7,0 0 0,0 0 0,-1-1-1,0-1 1,-1 1 0,11-20 0,7-23 45,21-58 0,18-42 125,-54 134-119,0 1 0,1 0 0,1 1-1,1 0 1,25-26 0,-30 36-38,0 0-1,1 0 1,-1 1-1,15-8 0,-20 12-10,1 0 0,0 1 0,-1-1 0,1 1 0,0 0 0,0 0 0,0 0 0,-1 0 0,1 1 0,0 0 0,0 0 0,0 0 0,0 0 0,7 1 0,-10 0 3,1-1 0,-1 1 1,1 0-1,-1 0 0,1-1 0,-1 1 0,1 0 0,-1 0 0,0 1 0,1-1 0,-1 0 0,0 0 0,0 0 1,0 1-1,0-1 0,0 1 0,0-1 0,1 4 0,-1-2 29,1 1-1,-1-1 1,0 1-1,-1 0 1,1-1-1,-1 1 1,1 5 0,-2-9-6,0 1 1,1-1 0,-1 1 0,0-1-1,0 1 1,0-1 0,1 0-1,-1 1 1,0-1 0,0 0 0,0 0-1,0 0 1,0 1 0,0-1-1,1 0 1,-1 0 0,0 0 0,0 0-1,0-1 1,0 1 0,-1 0-1,-1 0 17,-6 0-67,-1 0 1,1 1 0,-1 0-1,1 1 1,-1 0-1,1 0 1,0 1-1,0 0 1,0 1 0,0 0-1,1 0 1,-1 1-1,1 0 1,1 1 0,-1 0-1,1 0 1,-1 0-1,-6 9 1,12-12 22,0 1 0,0-1 0,0 0 0,1 1 0,-1-1 0,1 1 0,0-1 0,0 1-1,0-1 1,0 1 0,1 0 0,-1 0 0,1-1 0,0 1 0,0 0 0,0 0 0,1-1 0,-1 1 0,1 0 0,0-1 0,0 1 0,1 0 0,-1-1 0,1 0 0,-1 1 0,1-1 0,0 0-1,0 0 1,3 4 0,-2-3-9,0-1-1,-1 1 1,1-1-1,0 0 1,1 0-1,-1 0 1,0 0-1,1-1 1,0 1-1,-1-1 1,1 0-1,0 0 1,0 0-1,0-1 1,0 0-1,1 1 1,-1-1-1,0-1 1,1 1-1,-1 0 1,0-1-1,1 0 1,-1 0-1,6-1 1,-4-1 2,1-1 1,-1 0 0,0 0-1,0 0 1,-1 0-1,1-1 1,-1 0-1,0 0 1,0-1 0,0 1-1,0-1 1,-1 0-1,1 0 1,-2-1-1,5-6 1,3-7 6,-1 0 1,-1 0-1,10-31 0,-7 12 37,-2 0-1,-1-1 0,-3 0 0,0 0 0,-3 0 0,-1-1 0,-2 1 0,-6-46 0,-1 40 77,-1 0-1,-3 1 0,-1 0 1,-2 0-1,-2 2 0,-40-77 0,2 31 47,-116-147-1,133 190-64,-1 2-1,-77-67 1,84 88 73,31 22-157,-1 0 0,1-1 0,0 1 0,-1 0-1,1 0 1,0 0 0,-1 0 0,1 0 0,0 0 0,-1 0-1,1 0 1,0 0 0,-1 0 0,1 0 0,0 0 0,-1 0-1,1 0 1,-1 0 0,1 0 0,0 0 0,-1 0 0,1 1 0,0-1-1,-1 0 1,1 0 0,0 0 0,0 1 0,-1-1 0,1 0-1,0 0 1,0 0 0,-1 1 0,1-1 0,0 0 0,0 1-1,-1-1 1,1 0 0,0 1 0,0-1 0,0 0 0,0 1 0,0-1-1,0 0 1,-1 1 0,1 0 0,0 3 6,-1 1 1,1-1-1,0 1 1,0-1-1,0 1 1,2 7 0,8 50-26,3-1 0,3 0 1,23 59-1,0-23 25,56 102 1,-48-113-66,3-3 1,101 128-1,-117-171-140,2-2-1,57 46 1,-66-62-26,1-2 1,1-1-1,0-1 1,48 20-1,-42-25 10,1-2-1,64 12 1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7:17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1275 9146,'10'-16'825,"-9"13"-626,1 0 0,0 0 0,0 0 0,0 0 0,0 0 0,0 0 0,1 1 0,3-4 0,-6 6-165,1-1 0,-1 1 0,1 0 0,-1 0 0,1 0-1,-1 0 1,1 0 0,-1-1 0,1 1 0,-1 0 0,0 0 0,1 0-1,-1 0 1,1 0 0,-1 0 0,1 0 0,-1 1 0,1-1-1,-1 0 1,1 0 0,-1 0 0,1 0 0,-1 1 0,1-1-1,1 2 49,0-1 0,-1 1-1,0-1 1,1 1-1,-1-1 1,0 1-1,0 0 1,0 0 0,2 2-1,169 312-493,-17-34 112,165 412-1567,-305-653 3558,-28-67-322,-15-42 0,-80-288 218,29-13-1495,43 175-615,-10-207-1,43 318 78,13-147 0,-10 228 441,11-71-134,-10 69 138,0-1 0,0 1 1,1 0-1,-1-1 0,1 1 1,0 0-1,0 0 0,1 0 0,-1 0 1,6-5-1,-7 8 4,-1 0 0,1 1 0,0-1 0,-1 1 0,1-1 0,0 1 0,0-1 0,0 1 0,0 0 0,0-1 0,-1 1 0,1 0 0,0 0 0,0-1 0,0 1 0,0 0 0,0 0 0,0 0 0,0 0 0,0 0 0,0 0 0,0 1 0,0-1 0,0 0 0,-1 0 0,1 1 0,0-1 0,0 1 0,0-1 0,1 1 0,2 2 14,-1 0-1,1-1 1,-1 1-1,0 1 0,6 6 1,7 13 10,0 0 1,-2 2-1,-1 0 0,-1 0 1,-1 1-1,-1 0 1,-1 1-1,10 54 0,-7-6-78,-4 1 0,0 83 0,-17 81-308,3-187 216,-2-1-1,-20 70 1,24-109 154,0-1-1,-1 1 1,0-1 0,-1 0 0,0-1 0,-1 0-1,0 0 1,-1 0 0,-11 12 0,17-21 23,-1 1 0,0-1 1,0 0-1,0 1 0,0-1 1,-1-1-1,1 1 0,0 0 1,-1-1-1,1 0 0,-1 1 1,1-2-1,-1 1 0,0 0 1,1-1-1,-1 1 0,0-1 1,0 0-1,1 0 0,-1-1 1,0 1-1,-5-2 0,6 1-35,1 0 0,-1 0 0,1 0-1,0 0 1,-1-1 0,1 1 0,0-1-1,0 1 1,0-1 0,0 0 0,0 0-1,0 0 1,0 0 0,1 0 0,-1 0-1,1 0 1,0 0 0,-1-1 0,1 1-1,0-1 1,0 1 0,0-1 0,1 1-1,-1-1 1,1 1 0,-1-1 0,1 0-1,0 1 1,0-1 0,1-5 0,2-6-81,0 0 1,1 0-1,1 0 1,0 1-1,1-1 1,0 1 0,14-20-1,-5 7-9,56-113 150,-6-3 0,89-289 0,26-315 1795,-169 692-1736,-5 18-27,2 0 0,1 1-1,22-52 1,-31 85-93,1 1-1,-1-1 0,1 0 1,0 0-1,0 1 1,0-1-1,0 0 0,0 1 1,0-1-1,1 1 1,-1-1-1,0 1 0,1 0 1,-1 0-1,1-1 1,0 1-1,-1 0 0,1 0 1,0 1-1,-1-1 1,1 0-1,4-1 0,-4 3-5,0-1 0,0 1 0,0 0-1,0 0 1,0-1 0,0 1 0,0 0-1,0 1 1,0-1 0,0 0 0,0 1 0,-1-1-1,1 1 1,0-1 0,-1 1 0,0 0-1,1-1 1,-1 1 0,0 0 0,0 0-1,0 0 1,1 4 0,9 16-23,-1 0 1,-1 1-1,-1 0 1,8 37 0,10 108-54,14 342-563,-14-119-332,-24-366 1052,-2-24 55,-1-5 34,-3-43 399,4 6-469,2 1-1,1-1 0,2 0 1,2 1-1,22-74 0,-13 67-244,2 1-1,2 1 1,2 0-1,42-62 0,-45 79-97,2 1 0,34-35 0,-41 48 21,0 1 1,2 1 0,-1 1-1,1 0 1,30-15 0,-41 23 107,1 1 1,-1-1 0,1 1 0,0 0 0,0 1 0,10-2-1,-15 3 95,1 0 0,0 0 0,-1 1-1,1-1 1,-1 0 0,1 1 0,-1-1 0,1 1-1,-1-1 1,1 1 0,-1 0 0,0 0-1,1 0 1,-1 0 0,0 0 0,2 2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7:17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9482,'180'59'3281,"-100"-23"-2937,10 11-112,3 20 16,-5 10-8,-8 10-88,-5 1-32,-10-16-120,-4-15-96,-5-33-304,-4-22-264,-5-41-528,-4-14 703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7:18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8850,'-8'24'3475,"8"11"-3763,0-17 511,4 56-166,12 75-1,23 75 103,31 99-52,-46-237-84,60 140 0,-69-193-17,1 0 0,2-1 0,36 49 0,-45-70-29,1 0 1,0 0-1,1-1 1,23 17-1,-27-22-16,1 0 0,0-1 1,0 0-1,0-1 0,0 1 0,1-2 0,-1 1 1,1-1-1,9 1 0,-11-2-41,0-1-1,0 1 1,0-1 0,-1-1 0,1 0 0,0 1-1,0-2 1,-1 1 0,1-1 0,0 0-1,-1-1 1,0 1 0,0-1 0,0-1-1,0 1 1,0-1 0,6-5 0,42-40-418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7:18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0 243 10570,'12'-11'3593,"18"1"-3233,36-13-568,17-7-136,10-16-392,3-10-288,-7-10 600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7:19.4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5 719 10922,'-1'-2'271,"0"-1"0,0 0 0,1 1-1,-1-1 1,1 0 0,0 1-1,0-1 1,0 0 0,0 1 0,1-1-1,0-4 1,3-12-95,1-1-1,1 1 1,1 0 0,1 0 0,0 1-1,2 0 1,12-19 0,64-90 313,-15 24-441,58-113-1,-120 195-101,-8 17 40,0 0 1,0 0-1,1 0 0,0 0 1,0 0-1,0 1 0,0-1 1,0 1-1,1 0 0,3-4 1,-5 6 7,-1 1 0,1 0 0,0-1 1,0 1-1,-1 0 0,1 0 0,0-1 1,0 1-1,0 0 0,-1 0 0,1 0 1,0 0-1,0 0 0,0 0 0,-1 0 1,1 0-1,0 1 0,0-1 0,0 0 1,-1 0-1,1 1 0,0-1 0,0 0 1,-1 1-1,1-1 0,0 1 0,-1-1 1,1 1-1,0 0 0,18 19-79,-19-20 84,6 8-8,-1 0-1,0 1 0,-1 0 1,0-1-1,0 2 1,4 15-1,-1-3 8,35 122 7,35 226 0,-15-60 1,8-39-11,24-6 50,-88-253-54,-4-6 131,-12-13-25,-5-3-129,-37-22-53,48 30 61,1 1 1,-1-1-1,0 1 0,0-1 0,-1 1 1,1 1-1,0-1 0,0 0 1,0 1-1,0 0 0,-1 0 0,1 0 1,0 1-1,0-1 0,0 1 1,-1 0-1,1 0 0,-7 3 0,1 2-52,0-1 0,0 1 0,0 1 0,-15 12 0,7-4 53,-7 6 106,-1 0 0,-1-2 0,-37 20 1,129-77 71,64-48 0,-8 4 4,-98 68-134,72-46 3,99-81-1,-181 128-188,-29 18-16,8-2 162,-41 18-47,0 2 0,2 2 0,1 2 0,1 2 1,-75 63-1,99-75 49,16-14-11,1 0 1,-1 0-1,1 1 0,0 0 0,0 0 0,-5 7 0,28-16-896,15-10 159,18-15 295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7:16.7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24575,'0'0'-8191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7:33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3770 166 6065,'-11'-17'679,"-1"1"0,-1 0-1,0 1 1,-28-23-1,32 31-707,0 0 0,-1 1 0,0 0 0,0 1 0,0 0 0,0 1 0,-1 0 0,1 1 0,-1 0 0,-13-2 0,-31-1 627,1 3 0,-60 4 0,66 3-342,-1 3 1,-50 13-1,8-2-190,-29 8 166,-221 76 0,-248 129 615,439-168-803,-334 158 289,69 28-68,352-203-194,2 2 1,2 3-1,3 3 0,-62 74 1,33-20-26,-83 139 1,120-165-43,4 1 1,-53 144-1,6 54 77,74-211-13,2 1 0,-6 78 1,18-110-27,3 1 0,1-1 0,1 0-1,3 0 1,1 0 0,1-1 0,3 0 0,17 46 0,-10-42-28,3 0-1,1-1 1,1-2-1,3 0 1,1-1-1,57 62 1,-34-49-3,2-2 1,3-2-1,1-3 1,2-2-1,111 61 1,-117-77-11,1-3 1,0-1-1,2-3 1,0-3-1,1-2 1,0-2 0,103 8-1,-92-19 83,0-2 0,79-12 0,131-33 485,-165 25-319,513-106 261,-477 88-500,-1-6-1,163-75 1,-185 59 19,-3-5 0,-3-6 0,-3-4 0,-3-6-1,-5-4 1,136-140 0,130-175 386,-35-31-125,-308 388-279,43-61 21,76-144-1,-131 215-29,-2-1 0,-2 0-1,-1-2 1,-2 1 0,-1-2-1,-2 1 1,-1-1 0,2-67-1,-11 77 4,0-1-1,-2 1 1,-1 0-1,-1 0 1,-2 1-1,0-1 1,-2 2-1,-1-1 1,-1 2-1,-18-29 1,3 10 15,-3 2-1,-1 1 1,-2 2 0,-66-62-1,61 68 1,-1 2-1,-2 2 0,-1 1 0,-2 3 0,0 1 0,-77-29 0,28 21 57,-1 4 1,-140-23-1,132 37-72,-1 4 1,0 5 0,0 4 0,-192 24 0,-406 110-78,537-97 69,-120 23-25,-175 39-23,311-59 22,-150 60 0,224-69 21,1 3 1,-105 65-1,139-72 5,2 1 0,0 3 0,2 0 0,1 2 0,-53 67 0,17-1-4,4 4 0,-57 119 1,62-94 2,6 3 1,5 3 0,6 1 0,-46 243 0,79-313 0,2-1 1,3 1-1,4 91 1,3-127 1,2 0 0,1-1 1,1 1-1,1-1 0,1 0 1,2-1-1,1 0 0,1 0 1,1-1-1,20 32 0,-6-21-7,2-1 0,1-1 0,53 47 1,111 77-39,-162-134 42,110 82-50,6-6 0,3-6 1,318 143-1,-401-209 61,2-3-1,1-3 0,1-3 1,1-3-1,0-4 1,1-2-1,0-4 0,1-3 1,120-11-1,-97-5 103,-2-4 1,146-47-1,-106 17 43,143-71 0,-170 64-134,-2-5 0,-3-5 0,-3-4 0,-3-4-1,-4-4 1,-3-5 0,-3-3 0,-4-4 0,-4-4 0,-4-3 0,-4-3-1,100-186 1,-130 202-7,-4-1-1,-3-3 0,-4 0 1,-5-2-1,25-146 0,-41 170 4,-3 0 0,-3-1-1,-3 1 1,-3-1-1,-2 1 1,-3 0-1,-3 0 1,-34-109-1,20 105 19,-4 0 0,-2 2 0,-79-123 0,50 105-6,-3 2 1,-92-91-1,103 121-21,-2 2 0,-3 3-1,-2 2 1,-2 3 0,-126-66 0,144 87-11,-1 2 1,-1 3 0,-1 1-1,0 2 1,0 2-1,-1 2 1,-1 3 0,0 1-1,1 3 1,-59 4-1,40 6-85,0 3-1,1 3 0,1 3 0,0 2 0,1 4 0,-105 53 1,55-14-674,3 4-1,-158 126 1,16 16-754,-22 36 642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7:34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215 11 7458,'-2'-1'243,"1"0"0,0 0 1,-1 0-1,1 0 1,-1 0-1,0 0 1,1 1-1,-1-1 0,0 0 1,1 1-1,-3-1 1,0 6 403,6 11-657,16 53 92,9 29-37,-5 2 0,15 140 0,-34-172 56,-2-1 0,-3 0 0,-13 75 0,7-93 192,-3 1 0,-2-2 0,-2 1 0,-39 85-1,-65 72 882,72-130-1039,46-75-179,-1 2-248,0 0 0,0 1 0,0-1 0,1 1 0,-1-1-1,1 1 1,-2 7 0,3-21-407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7:35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40 119 4657,'-39'-38'1672,"51"14"-1392,1-1-216,-1-7-64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7:36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377 1695 4057,'-6'-12'780,"-1"1"0,0-1 0,0 1 0,-1 1 0,0-1 0,-1 2 0,-18-17 0,24 23-744,0 1 1,0-1-1,0 1 1,-1 0-1,1 0 0,-1 1 1,1-1-1,-1 1 1,0-1-1,0 1 1,1 0-1,-1 1 1,0-1-1,0 1 1,0-1-1,0 1 0,0 0 1,0 1-1,0-1 1,0 1-1,0-1 1,1 1-1,-1 0 1,0 1-1,0-1 1,1 1-1,-1-1 1,1 1-1,-7 5 0,-4 4-26,1 1 0,0 0 0,0 1 0,1 0 0,1 1 0,0 1-1,1-1 1,0 2 0,2-1 0,-12 28 0,11-19 2,0 1 0,2 0 0,0 1 0,2 0 0,1-1 0,-1 46-1,5-52-1,1-1-1,1 1 0,1-1 0,0 0 0,1 0 0,9 24 1,-9-30-8,1-1 1,0-1 0,1 1 0,0-1-1,0 0 1,1 0 0,0-1 0,1 0 0,0 0-1,18 14 1,-23-20 0,1 0-1,-1-1 0,1 0 1,0 1-1,0-1 0,0-1 1,0 1-1,0-1 0,0 1 1,1-1-1,-1 0 1,0-1-1,1 1 0,-1-1 1,1 0-1,-1 0 0,0 0 1,1 0-1,-1-1 1,1 0-1,-1 0 0,0 0 1,0-1-1,1 1 0,3-3 1,-2 0 15,1 0 0,0-1 0,-1 0-1,0 0 1,0 0 0,-1-1 0,1 0 0,-1 0 0,-1 0 0,1 0 0,-1-1 0,7-14 0,-4 3 155,0 1-1,-2-1 1,0 0 0,-1-1 0,0 1-1,-2-1 1,0 0 0,-1 1-1,-1-1 1,-1 0 0,-6-33 0,1 23 117,-1 0 0,-1 1 1,-1 0-1,-2 0 0,-1 1 0,-27-44 1,36 65-270,2 5-19,1 0 0,-1 0 0,1 0 0,-1-1 0,0 1 0,1 0 0,-1 0 0,0 0 0,0 1 0,0-1 0,0 0 0,0 0 0,0 0 0,0 1 0,0-1-1,-2-1 1,2 3-4,1-1-1,0 0 0,0 0 1,0 0-1,0 1 0,-1-1 1,1 0-1,0 0 0,0 0 0,0 1 1,0-1-1,0 0 0,0 0 1,0 1-1,0-1 0,0 0 0,0 0 1,0 1-1,0-1 0,0 0 1,0 0-1,0 1 0,0-1 1,0 0-1,0 0 0,0 1 0,0-1 1,0 0-1,0 0 0,0 1 1,0-1-1,1 0 0,-1 0 0,0 0 1,0 1-1,0-1 0,0 0 1,1 0-1,-1 0 0,0 0 1,0 1-1,0-1 0,1 0 0,9 16-86,14 10-35,0-2 0,1-1 0,2-1 0,0-1 0,2-1 0,0-1-1,1-2 1,0-1 0,2-2 0,42 14 0,-59-23 46,0-1 1,1-1 0,25 2-1,-36-4 67,1-1 0,0 0 0,0 0-1,-1-1 1,1 0 0,0 0 0,-1 0-1,1 0 1,-1-1 0,1 0 0,-1 0-1,0-1 1,6-3 0,-5 1 23,0-1-1,0 1 1,0-2-1,-1 1 1,0 0-1,0-1 1,-1 0-1,1 0 1,5-15-1,2-7 104,9-36-1,33-159 618,-49 196-632,-2 0 0,-1 0 1,-1-1-1,-1 1 0,-2 0 0,-6-32 1,8 57-99,0 0 1,-1 0-1,0 0 1,0 1-1,0-1 1,0 0-1,0 1 1,0-1-1,-1 1 1,1-1-1,-4-3 1,5 6-4,-1 0 0,1-1 0,-1 1 0,1 0 0,0-1 0,-1 1 0,1 0 0,-1 0 0,0 0 0,1-1 0,-1 1 0,1 0 0,-1 0 0,1 0 0,-1 0 0,1 0 0,-1 0 0,1 0 0,-1 0 0,1 0 0,-1 0 0,0 1 0,0-1 0,-1 1-4,1 0 1,-1 0-1,0 0 1,1 0 0,-1 1-1,1-1 1,-1 0-1,1 1 1,0-1-1,-2 2 1,-5 9-12,0 0 1,0 1-1,2 0 0,-1 0 1,2 0-1,-1 1 1,2 0-1,0 0 0,1 0 1,0 1-1,1-1 0,0 0 1,2 1-1,-1 0 0,2-1 1,3 24-1,0-14 8,1 0-1,2 0 1,0-1-1,1 1 1,1-2-1,2 1 1,0-1-1,1-1 1,17 23-1,-18-28-49,2-1-1,0 1 1,1-2-1,0 0 1,1-1-1,28 20 1,-38-30 29,1 1 0,0-1 0,1 1 0,-1-2 0,0 1 0,1-1 0,0 0 0,-1 0 0,1-1 0,0 0 0,0 0 0,0 0 0,0-1 0,0 0 0,0-1 0,-1 0 0,1 0 0,0 0 0,0 0 0,0-1 0,-1-1 0,1 1 0,6-4 0,-2-1 3,-1 0 0,0 0 0,0-1 0,0-1 0,-1 0 0,12-14 0,-3 0 9,0-1 0,14-27 1,-5 0 64,-3-1 1,-1-2-1,21-79 1,23-177 474,-54 223 79,0-172 0,-15 197-316,-3 1 0,-3 0 1,-24-97-1,-34-55-46,48 164-209,-2 2 0,-34-58 0,49 96-14,-13-20 35,17 28-48,0 0 0,1 1-1,-1-1 1,0 0 0,0 0 0,0 0-1,1 1 1,-1-1 0,0 0 0,0 1 0,0-1-1,0 1 1,0-1 0,0 1 0,0 0 0,0-1-1,-1 1 1,1 0 0,0 0 0,0 0 0,0 0-1,-2 0 1,3 0-3,-1 0 0,0 0 1,1 1-1,-1-1 0,0 1 0,1-1 0,-1 0 0,1 1 1,-1-1-1,1 1 0,-1-1 0,1 1 0,-1 0 0,1-1 1,0 1-1,-1-1 0,1 1 0,0 0 0,-1-1 0,1 1 1,0 0-1,0-1 0,0 1 0,0 0 0,-1 0 0,1-1 0,0 1 1,0 0-1,0-1 0,1 3 0,0 25-18,1 1 0,1-1-1,10 37 1,-11-55 13,147 564-366,-116-460 149,-3-7-117,96 289-1686,-118-381 2111,-8-27 376,-9-42-232,2 0 1,3-1-1,2 1 1,2-1-1,3 0 1,2 1-1,3 0 1,2 0-1,25-80 1,-25 109-268,0 0 0,25-43 0,-29 58-35,0 1 0,1 0 0,0 0 0,0 0 1,1 1-1,1 0 0,-1 0 0,1 1 0,10-6 1,-16 11-4,-1 1 1,1-1 0,0 1 0,0 0 0,0 0-1,0 0 1,0 0 0,0 0 0,0 1 0,0-1-1,0 1 1,0 0 0,0 0 0,1 0 0,-1 1-1,0-1 1,0 1 0,0-1 0,0 1 0,0 0-1,3 2 1,-2-1-54,-1 0-1,1 0 1,-1 0-1,0 1 1,0 0-1,0-1 1,0 1-1,0 0 1,-1 1-1,0-1 1,1 0-1,-1 1 1,0-1-1,-1 1 1,3 5-1,12 53-730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7:36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12643,'126'96'4385,"-81"-89"-3833,15 8-504,14 11-48,4 4 40,-3 2-40,1-1 0,-2-13 0,-2-10-152,0-28-624,-4-17-281,-17-30-735,-11-17 1008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7:39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3404 8274,'-11'-4'1616,"-17"-6"2284,21 10-2332,13 8-712,58 48-791,-25-24-46,-1 2-1,-1 2 1,-2 1-1,35 49 1,80 162-320,-136-219 248,-14-29 62,0 0 0,0 0-1,-1 0 1,1 0 0,0 0-1,0-1 1,0 1 0,0 0 0,0 0-1,0 0 1,-1 0 0,1 0-1,0 0 1,0 0 0,0 0 0,0 0-1,-1 0 1,1 0 0,0 0-1,0 0 1,0 0 0,0 0 0,0 0-1,-1 0 1,1 0 0,0 0-1,0 0 1,0 0 0,0 0-1,0 0 1,-1 1 0,1-1 0,0 0-1,0 0 1,0 0 0,0 0-1,0 0 1,0 0 0,0 0 0,-1 1-1,1-1 1,0 0 0,0 0-1,0 0 1,0 0 0,0 0 0,0 0-1,0 1 1,0-1 0,0 0-1,0 0 1,0 0 0,0 0 0,0 1-1,0-1 1,0 0 0,0 0-1,0 0 1,0 0 0,0 1 0,-13-14 445,-2-11-165,2-1 1,0 0 0,2 0 0,-13-40 0,10 15-279,-13-82 0,22 94-70,1-1 0,2-67 0,3 88-11,1-1-1,1 1 1,0-1-1,2 1 1,0 0-1,1 1 1,14-31-1,-17 41 35,1 1-1,0-1 0,0 1 0,1 0 1,0 0-1,0 1 0,0-1 0,6-4 1,-8 8 18,1 0 1,-1 0 0,1 0 0,-1 0 0,1 1 0,-1-1 0,1 1 0,0 0 0,0 0 0,0 0-1,-1 1 1,1 0 0,0-1 0,0 1 0,0 0 0,0 1 0,6 0 0,-1 1-5,0 1 1,1 0 0,-1 1 0,0-1 0,0 2 0,13 8-1,50 39 33,-32-22 60,-36-26-58,10 6 23,-1-1 0,1 0 0,0-1 0,29 12 0,-40-19-23,0 0 0,0 0 0,0 0 0,1-1 0,-1 1 0,0-1 0,0 1 0,1-1 0,-1 0 0,0 0-1,0-1 1,1 1 0,-1-1 0,0 1 0,0-1 0,0 0 0,1-1 0,-1 1 0,0 0 0,-1-1-1,1 1 1,0-1 0,0 0 0,-1 0 0,1 0 0,-1 0 0,1-1 0,-1 1 0,0-1 0,3-5-1,2-4 53,0 0 0,-2-1 0,1 1 1,-1-2-1,-1 1 0,-1 0 0,0-1 0,2-20 0,-2 6-21,-2 1 0,-1 0 0,-4-37 0,2 53-39,0 1 1,0 0-1,-1-1 1,-1 1-1,1 0 0,-2 1 1,-8-16-1,11 21-32,-1-1 0,0 1 1,0 0-1,0 0 0,-1 0 0,0 0 0,1 1 0,-1-1 0,0 1 0,-1 0 0,1 0 0,0 1 0,-1-1 0,0 1 0,0 0 0,1 0 0,-8-1 0,11 3 1,-1 0 0,1-1 0,-1 1-1,1 0 1,-1 0 0,1 0 0,-1 1-1,1-1 1,-1 0 0,1 0 0,-1 1-1,1-1 1,0 1 0,-1 0 0,1-1-1,-1 1 1,1 0 0,0 0 0,0 0-1,0 0 1,-1 0 0,1 0 0,0 0-1,0 0 1,0 0 0,0 0 0,1 1-1,-1-1 1,0 0 0,0 1 0,1-1-1,-1 0 1,1 1 0,-1-1 0,1 1-1,0-1 1,-1 3 0,0 7-51,-1 0 0,2 0 0,-1 0 0,2 12 0,0-17 65,1 32-30,3 1 1,1-1 0,19 65 0,-16-74 51,2-1 1,0-1-1,2 0 0,1 0 1,24 33-1,-30-50-1,0 0 1,0 0-1,1-1 1,0-1-1,1 1 1,0-1-1,14 9 1,-20-15-3,0 0 0,-1-1 0,1 1 0,0-1 0,0 0 1,0 1-1,0-2 0,0 1 0,0 0 0,0-1 0,6 0 1,-7 0 1,0-1 0,-1 1 0,1-1 0,0 0 1,0 0-1,0 0 0,-1 0 0,1-1 1,0 1-1,-1-1 0,0 1 0,1-1 1,-1 0-1,0 0 0,0 0 0,0 0 1,3-4-1,-3 3 11,1-1-1,-1 1 1,0-1 0,0 0-1,0 0 1,0 1 0,-1-2-1,1 1 1,-1 0-1,0 0 1,-1 0 0,1 0-1,-1-1 1,0-6 0,0 4-6,-1-1 0,0 0 0,-1 0 0,0 1 1,0-1-1,-1 1 0,-5-11 0,-2 0-55,-1-1-1,-1 2 0,-1 0 1,0 0-1,-18-16 1,-13-8-101,-55-39 0,-25-23 336,116 92-66,18 10-47,7 0-127,7-4 47,0-2-1,0 0 1,39-19-1,64-42 200,20-9 9,-141 74-204,0 1 1,1-1 0,0 1 0,-1 1-1,13-3 1,-17 4-8,0 0 0,0 0 1,0 0-1,0 0 0,0 1 0,-1-1 0,1 0 1,0 1-1,0 0 0,0-1 0,0 1 0,0 0 1,-1 0-1,1 0 0,0 0 0,-1 0 0,1 0 1,0 0-1,-1 1 0,0-1 0,1 1 0,-1-1 1,0 1-1,2 2 0,4 10-6,-2 0 0,0 1 0,0-1 0,-1 1 1,-1-1-1,-1 1 0,1 18 0,6 22 39,-9-51-30,3 10-3,0 0 1,1 0-1,7 18 1,-9-39 37,0-1 0,0 1 0,-1-1 0,0-14 0,0 6-31,-1-5 18,4-30-1,-3 45-24,0 1 0,0 0 0,1 0 0,0 0 0,-1 0 0,1 0 0,1 0 0,-1 0 0,1 0 0,0 1 0,4-5 0,-6 8-2,1-1 0,-1 1-1,1 0 1,0 0-1,-1 0 1,1 0-1,0 0 1,0 1-1,-1-1 1,1 1-1,0-1 1,0 1 0,0-1-1,0 1 1,0 0-1,0 0 1,0 0-1,0 0 1,0 0-1,0 0 1,0 1-1,0-1 1,0 1 0,0-1-1,-1 1 1,1 0-1,0 0 1,0 0-1,1 1 1,9 4-15,-1 1 1,0 1-1,13 10 1,-15-10 13,28 22-20,-9-7 12,0-1 0,1-1 1,2-2-1,52 26 0,-79-43 13,1 0 0,0-1 0,-1 1 0,1-1 0,0 0 0,0-1 0,0 1 0,0-1 0,0 0-1,-1 0 1,1 0 0,0-1 0,5 0 0,-6-1 3,-1 1 0,1 0 0,-1-1-1,1 0 1,-1 0 0,0 0 0,0 0-1,0-1 1,0 1 0,-1-1 0,1 0 0,0 1-1,-1-1 1,0 0 0,0-1 0,0 1-1,0 0 1,2-7 0,4-10 13,-1 0-1,-1-1 0,-1 0 1,3-27-1,5-92 20,-12 132-34,4-82 82,-7-95-1,-1 146 1,-2 0 0,-1 0-1,-2 1 1,-25-72 0,28 95-92,5 15 7,0 0 0,0 0 0,0 0 0,0 0 0,0 0 0,0 0 0,0 0 0,0 0 0,0 1 0,0-1 0,0 0 0,1 0 0,-1 0 0,0 0 0,0 0 0,0 0 0,0 0 0,0 0 0,0 0 0,0 0 0,0 0 0,0 0 0,0-1 0,0 1 0,0 0 0,0 0 0,0 0 0,0 0 0,0 0 0,0 0 0,0 0 0,0 0 0,0 0 0,0 0 0,0 0 0,0 0 0,1 0 0,10 20-167,-6-12 158,42 61-104,-44-64 132,0 0 0,0-1 0,1 1 0,-1-1 0,1 0 0,6 5 0,-10-9-7,1 0 1,-1 0-1,0 0 0,0 0 1,0 0-1,0 0 1,0 0-1,1 1 1,-1-1-1,0 0 0,0 0 1,0 0-1,0 0 1,1 0-1,-1 0 1,0 0-1,0 0 0,0 0 1,0 0-1,1 0 1,-1 0-1,0 0 1,0 0-1,0 0 0,0-1 1,0 1-1,1 0 1,-1 0-1,0 0 1,0 0-1,0 0 0,0 0 1,0 0-1,0 0 1,1 0-1,-1-1 0,0 1 1,0 0-1,0 0 1,0 0-1,0 0 1,0 0-1,0-1 0,0 1 1,0 0-1,0 0 1,0 0-1,0 0 1,0-1-1,1 1 0,-1 0 1,0 0-1,0 0 1,-1 0-1,1-1 1,1-15 604,-1-6-4563,11-10 3339,-3 10 434,-1 0 0,-1-1 0,6-41 0,-2-54 211,-7-130 0,-6 184 299,-22-112 1,-29-59 535,31 140-468,17 69-260,1 4 205,0 0-1,-12-26 1,30 132 217,81 403-680,-65-374 122,4-3 0,63 140 0,-84-222-11,1 0 0,2-2 0,1 1 0,0-2 0,33 37 0,-43-55 4,1 0 0,0-1 0,0 1-1,1-1 1,0-1 0,0 0 0,1 0 0,-1 0-1,1-1 1,0 0 0,0-1 0,0 0 0,1 0-1,-1-1 1,1 0 0,-1-1 0,1 0 0,0 0-1,-1-1 1,1-1 0,15-2 0,-8 0 10,-1-2 0,0 0 0,0 0-1,-1-2 1,1 0 0,-1-1 0,-1 0 0,1-1 0,-1-1 0,19-17 0,-18 13-21,0-1 0,0-1 0,-2 0 0,0-1-1,-1 0 1,0-1 0,-2 0 0,9-21 0,-16 33 0,-1-1 0,0 1 0,0-1 1,-1 0-1,0 1 0,0-1 0,0 0 0,-1 0 0,0 0 1,-1 0-1,1 0 0,-1 0 0,-1 1 0,1-1 0,-1 0 0,0 1 1,-1-1-1,0 1 0,0 0 0,0 0 0,0 0 0,-7-8 1,3 5 48,-1 0 0,0 0 0,0 1 1,-1 0-1,0 0 0,0 1 0,-1 1 1,0-1-1,0 1 0,0 1 1,-1 0-1,-14-5 0,24 10-38,1 0 1,-1 0-1,1 0 0,-1-1 0,1 1 0,0 0 1,-1 0-1,1 0 0,-1 0 0,1 0 1,-1 0-1,1 0 0,-1 0 0,1 0 1,-1 0-1,1 0 0,-1 0 0,1 0 1,-1 0-1,1 0 0,-1 0 0,1 1 0,-1-1 1,1 0-1,-1 0 0,0 1 0,3 11-53,15 15-56,-11-18 86,0-2 0,1 1 0,0-1-1,0 0 1,1 0 0,0-1 0,0 0 0,0-1 0,1 1-1,0-2 1,0 1 0,0-1 0,1-1 0,-1 0 0,1 0-1,0 0 1,-1-2 0,18 2 0,-2-2-62,-1-2 1,1-1 0,0 0-1,0-2 1,41-12-1,-58 14 69,36-9-48,-2-3 1,57-24-1,-74 25 33,-1 0 0,1-2 0,-2 0 0,0-2 0,21-21 0,82-84-49,-105 98 106,0-1 1,-2 0-1,25-42 0,-42 62 39,0 1-1,0-1 1,0 0-1,0 0 1,-1 0-1,0 0 1,0 0-1,0 0 1,0 0-1,-1-1 1,0 1-1,0 0 1,-2-10-1,1 13-38,1 0 1,-1 0-1,0 0 0,1 0 0,-1-1 1,0 1-1,-1 0 0,1 0 0,0 1 0,0-1 1,-1 0-1,1 0 0,-1 1 0,0-1 1,1 1-1,-1-1 0,0 1 0,0 0 0,0 0 1,0 0-1,0 0 0,0 0 0,0 0 1,-1 0-1,1 1 0,0-1 0,0 1 0,-1-1 1,1 1-1,0 0 0,0 0 0,-5 1 0,-5 0-65,1 1 0,0 0-1,0 1 1,0 1-1,0 0 1,0 0-1,1 1 1,-1 0-1,1 1 1,1 0-1,-1 1 1,1-1-1,0 2 1,0 0-1,1 0 1,0 0-1,1 1 1,0 0-1,0 1 1,1-1-1,0 1 1,-5 12-1,10-16 11,-1-1 0,1 0 0,1 1 0,-1-1 0,1 1 0,0-1 0,0 1 0,0-1 0,1 1 0,0-1 0,0 1 0,0-1 0,1 0 0,0 1 0,0-1 0,0 0 0,1 0 0,-1-1 0,1 1-1,0 0 1,1-1 0,-1 0 0,6 5 0,-5-4 16,1 0-1,0-1 0,0 0 1,0 0-1,0 0 0,1 0 0,0-1 1,-1 0-1,1 0 0,1-1 1,-1 0-1,0 0 0,0 0 1,1-1-1,-1 0 0,1 0 1,-1 0-1,1-1 0,10-1 0,-9 0 12,1-2-1,-1 1 1,0-1-1,0 0 0,0-1 1,0 0-1,-1 0 1,1-1-1,-1 0 1,0 0-1,-1-1 0,1 1 1,9-13-1,-1 0 11,0-1 0,-2 0-1,23-41 1,-22 29 23,0 0 1,-2-1-1,-2 0 0,0 0 0,-3-1 0,0 0 1,2-58-1,-7 51 118,-3 1 1,-1 0-1,-2 0 0,-1 0 0,-2 1 1,-19-58-1,-38-77 180,-92-175 0,116 266-255,-98-145 1,99 177-26,37 48-47,0 0 0,0 0 0,0 0 0,0 1 0,0-1 0,0 1 0,0-1 0,-3 0 0,4 2-2,1 0 0,-1 0 0,1 0-1,-1-1 1,1 1 0,-1 0 0,1 0 0,-1 0-1,1 0 1,-1 1 0,1-1 0,-1 0-1,1 0 1,0 0 0,-1 0 0,1 0-1,-1 1 1,1-1 0,-1 0 0,1 0 0,-1 1-1,1-1 1,0 0 0,-1 1 0,1-1-1,0 0 1,-1 1 0,1-1 0,0 1-1,-1-1 1,1 0 0,0 1 0,0-1 0,0 1-1,-1-1 1,1 1 0,0-1 0,0 1-1,0-1 1,0 1 0,0-1 0,0 1-1,0 0 1,-2 12-11,1-1 0,0 1 0,1 0 0,0-1 0,1 1 1,1-1-1,3 15 0,26 91-45,-30-116 55,26 75-240,2-1 1,4-2-1,3-1 0,4-2 1,89 123-1,-108-165-8,2-2-1,1 0 1,1-1 0,1-2-1,56 42 1,-71-60 195,-1 0-1,1 0 1,0-1 0,1 0-1,-1-1 1,1 0 0,0-1-1,0 0 1,14 1 0,-17-4 64,0 0 0,0 0 0,0-1 1,-1 0-1,1-1 0,0 0 1,-1 0-1,1-1 0,-1 0 1,0 0-1,0-1 0,0 0 1,0 0-1,8-7 0,-1 0 164,-1-2-1,-1 1 0,0-2 0,0 0 0,-1 0 1,19-32-1,-14 17 249,-1-1-1,23-62 1,-31 68-312,0 1 1,-2-1-1,-1 0 0,3-30 0,-8 46-128,1 0 1,-1 0-1,0 0 0,-1 0 1,0 0-1,0 0 0,-1 0 1,0 0-1,0 0 1,-1 0-1,0 1 0,0 0 1,-1-1-1,0 1 0,0 0 1,-9-9-1,10 12-26,0 1 1,0 0-1,0 0 1,-1 1-1,0-1 0,1 1 1,-1-1-1,0 1 1,0 0-1,0 1 0,0-1 1,-1 1-1,1-1 0,0 2 1,-1-1-1,1 0 1,0 1-1,-1-1 0,1 1 1,-1 1-1,1-1 0,-1 1 1,1-1-1,0 1 1,-1 0-1,1 1 0,0-1 1,0 1-1,0 0 1,0 0-1,0 0 0,0 0 1,-5 5-1,-2 3 30,1 0 0,0 0 0,0 1-1,1 0 1,1 1 0,0 0 0,0 0 0,1 1 0,-10 26 0,8-15 70,2-1 0,0 2 0,2-1 1,0 1-1,0 25 0,4-32-48,1 0 0,0 0 0,2 0 0,0-1 0,1 1 0,0 0 0,2-1 0,0 0 0,1 0 0,0-1 0,2 1 0,0-1 0,1-1 0,15 22 0,-23-35-9,1 0 0,0 0-1,0 0 1,0 1 0,0-2-1,0 1 1,0 0 0,0 0 0,1-1-1,-1 1 1,1-1 0,-1 0 0,1 1-1,-1-1 1,1-1 0,0 1-1,-1 0 1,1-1 0,0 1 0,0-1-1,3 0 1,-3 0-7,0-1 0,0 0 0,0-1 0,-1 1 0,1 0 0,0-1 0,0 0 0,-1 1 0,1-1 0,-1 0 0,1 0 0,-1-1 0,0 1 0,0 0 0,0-1 0,0 1 0,-1-1 0,4-5 0,6-14-123,0 0 0,-2-1-1,0-1 1,-1 1 0,5-31 0,15-127-20,-27 178 161,11-264 1463,-12 202-972,0 50-371,1-21 121,-1 34-237,0 0 1,1 0-1,-1 0 0,1 0 0,-1 0 0,1 0 1,0 0-1,-1 1 0,1-1 0,0 0 1,0 1-1,1-1 0,-1 0 0,3-2 0,-3 4-10,0-1 0,0 0 0,0 1 0,0-1 0,0 1 0,1-1 0,-1 1 0,0 0 0,0-1 0,1 1 0,-1 0 0,0 0 0,1 0 0,-1 0 0,0 0 0,0 0 0,1 0 0,-1 0 0,0 1 0,1-1 0,-1 0 0,0 1 0,0-1 0,0 1 0,3 1 0,29 22 40,-30-22-37,16 16 25,-1 0 1,-1 1-1,0 1 0,-2 1 0,24 42 1,-8-8-4,-3 2 1,-3 1 0,-2 1 0,19 77 0,37 255-26,-45-163-785,-10 0 1,-12 460-1,-29-487 188,11-160 593,-2 0 0,-23 72 0,25-97 95,0 0 0,-1 0 0,-1-1 0,-11 17 0,15-25-16,-1-1-1,0-1 1,0 1-1,-1-1 1,0 0-1,0 0 1,0 0-1,0-1 1,-1 0-1,1 0 1,-11 4-1,4-4 27,0 0 0,0-1 0,0 0-1,0-1 1,0 0 0,-1-2 0,1 1 0,0-1-1,-1-1 1,1-1 0,0 1 0,-17-6-1,10 1-88,0 0 0,1-1 0,-1-1 0,1-1-1,1-1 1,0 0 0,-19-15 0,25 16-65,1-1 0,0 0 0,1 0 0,0-1 0,0-1 1,2 0-1,-1 0 0,1 0 0,-11-25 0,12 18-97,0 0 0,1 0 0,1-1 0,1 1 0,1-1 0,-1-30 0,5 1-158,1 0 0,3 0 0,2 1 0,3 0 0,17-55 1,168-444 484,-14 48 2306,-178 486-2437,14-39 178,16-103 0,-32 154-249,-1-1 1,0 1-1,1-1 1,0 1 0,-1 0-1,1-1 1,0 1-1,0 0 1,0-1 0,-1 1-1,1 0 1,1 0-1,-1 0 1,0-1 0,0 1-1,0 1 1,1-1 0,-1 0-1,0 0 1,1 0-1,-1 1 1,0-1 0,2 0-1,0 0-147,0 0-1,-1 0 1,1 1-1,0-1 1,-1 1-1,1 0 1,0 0 0,0-1-1,-1 2 1,1-1-1,0 0 1,2 1-1,0 4-1012,-6 6 538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7:41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2466 9114,'-23'-43'1170,"6"10"402,-28-37 0,45 70-1550,-1 0 0,1-1 0,0 1 1,0 0-1,-1-1 0,1 1 0,0 0 0,0-1 0,-1 1 0,1-1 0,0 1 0,0 0 0,0-1 0,0 1 0,-1-1 0,1 1 1,0-1-1,0 1 0,0 0 0,0-1 0,0 1 0,0-1 0,0 1 0,0-1 0,1 1 0,-1-1 0,0 1 0,0 0 1,0-1-1,0 1 0,0-1 0,1 1 0,-1 0 0,0-1 0,1 0 0,0 1-6,0-1 1,1 1-1,-1-1 0,0 1 1,1-1-1,-1 1 0,0 0 0,1 0 1,-1 0-1,0-1 0,3 2 1,41 5-126,-42-6 139,12 4-77,0 0 0,-1 1 0,1 0 0,-1 1 0,0 0 0,-1 2 0,1-1 0,19 17 0,-17-11-48,-1 1 1,-1 0-1,0 1 1,-1 1-1,22 33 0,-17-18 104,-2 2-1,-1-1 0,-1 2 1,-2 0-1,-1 1 1,-2 0-1,5 37 0,-13-53 483,-1-19-473,0 0-1,0 0 1,0 0-1,0 0 1,0 0 0,0 0-1,0 0 1,0 0-1,0 0 1,0-1 0,0 1-1,0 0 1,0 0-1,0 0 1,0 0-1,0 0 1,0 0 0,0 0-1,0 0 1,0 0-1,0 0 1,0 0 0,-1 0-1,1 0 1,0 0-1,0 0 1,0 0 0,0 0-1,0 0 1,0 0-1,0 0 1,0 0 0,0 0-1,0 0 1,0 0-1,0 0 1,0 0 0,-1 0-1,1 0 1,0 0-1,0 0 1,0 0-1,0 0 1,0 0 0,0 0-1,0 0 1,0 0-1,0 0 1,0 0 0,0 1-1,0-1 1,0 0-1,-9-32 869,3-34-821,2-1 0,10-110 1,-6 166-87,41-420-876,-38 413 874,-2 9 23,0-1 0,1 1-1,0-1 1,0 1 0,1-1 0,1 1-1,-1 0 1,1 0 0,6-8 0,-9 16 8,0 0 0,0-1-1,0 1 1,0 0 0,1 0 0,-1 0 0,0 0 0,0 0 0,1 0-1,-1 0 1,1 1 0,-1-1 0,1 0 0,-1 1 0,1-1 0,-1 1-1,1 0 1,-1-1 0,1 1 0,0 0 0,-1 0 0,1 0-1,-1 0 1,1 0 0,0 0 0,-1 1 0,1-1 0,-1 0 0,1 1-1,-1 0 1,4 1 0,1 1 34,1 1 0,-1 0-1,0 1 1,0-1 0,10 11-1,30 35 128,69 99 0,-59-73-239,6 9-228,32 42-539,-63-92 475,-30-35 364,-1 0 0,0 1 0,1-1 0,-1 0 0,0 1 1,1-1-1,-1 0 0,1 0 0,-1 0 0,0 1 0,1-1 0,-1 0 0,1 0 1,-1 0-1,1 0 0,-1 0 0,1 1 0,-1-1 0,1 0 0,-1 0 1,0 0-1,1 0 0,-1-1 0,1 1 0,-1 0 0,1 0 0,-1 0 1,1 0-1,-1 0 0,1-1 0,-1 1 0,0 0 0,1 0 0,-1-1 0,1 1 1,-1 0-1,0 0 0,1-1 0,-1 1 0,0-1 0,1 1 0,-1 0 1,0-1-1,0 1 0,1-1 0,-1 1 0,0 0 0,0-1 0,0 0 1,6-27 281,-6 28-279,7-254 1552,6-51-1402,3 201-411,-13 88 166,1 0 0,1 0 0,0 0-1,8-14 1,-12 28 81,-1 1 0,1 0 0,-1-1 0,1 1 0,0 0-1,-1 0 1,1 0 0,0 0 0,0 0 0,0-1 0,0 1 0,0 1-1,0-1 1,0 0 0,0 0 0,0 0 0,1 1 0,-1-1 0,0 0-1,0 1 1,1-1 0,-1 1 0,0 0 0,1-1 0,-1 1 0,1 0-1,-1 0 1,0 0 0,1 0 0,-1 0 0,1 0 0,-1 0 0,0 0-1,1 1 1,-1-1 0,0 0 0,1 1 0,-1-1 0,0 1 0,0 0-1,1-1 1,-1 1 0,0 0 0,0 0 0,0 0 0,2 1 0,6 7 30,0-1 0,-1 1 0,0 0 0,9 15 0,-13-19-6,71 110 366,23 33 3,-84-130-346,1 0 0,1-1 0,1 0 0,0-2 0,28 21 0,-38-32-28,1 1-1,0-1 0,0 0 1,0 0-1,0-1 0,1 0 0,-1-1 1,1 1-1,10 0 0,-13-3 0,0 1 0,0-1-1,0-1 1,0 1 0,-1-1-1,1 0 1,0 0 0,0-1 0,-1 1-1,1-1 1,-1-1 0,0 1-1,1-1 1,-1 0 0,5-4 0,-1 0 4,0-2 1,-1 1 0,-1-1 0,1 0 0,-1-1-1,-1 0 1,0 0 0,0 0 0,-1-1 0,0 1 0,3-13-1,3-12 25,-1 0 0,6-44-1,-13 62-25,0 1 0,-1-1 0,-1 1 0,-1-1 0,-1 1 0,0-1 0,-1 1 0,0-1 0,-2 1 0,0 0 0,0 0 0,-2 0 0,0 1 0,-8-15 0,-82-125-222,73 120 95,11 16-3,-1 1 0,-1 0 0,-20-20 0,33 37 106,-1-1 0,1 1 0,0 0 1,-1 0-1,1-1 0,0 1 0,-1 0 0,0 0 1,1 1-1,-1-1 0,1 0 0,-1 0 1,0 1-1,0-1 0,1 1 0,-1 0 0,0-1 1,0 1-1,0 0 0,1 0 0,-3 0 0,3 0 7,0 1-1,0-1 0,0 1 0,0-1 1,1 1-1,-1-1 0,0 1 0,1-1 1,-1 1-1,0 0 0,1 0 1,-1-1-1,0 1 0,1 0 0,-1 0 1,1-1-1,-1 2 0,0 1-1,0 0 1,0 0-1,0 1 0,1-1 1,-1 0-1,0 6 0,2 9 2,0 0-1,1 0 1,0 0-1,2 0 1,0-1-1,1 1 1,12 28-1,64 116 34,-73-147-25,5 9-1,58 99-5,-57-101-1,1-1 1,1-1-1,28 27 0,-40-43-2,1 0 0,-1 0 0,1 0-1,0-1 1,0 0 0,0 0 0,1 0 0,-1-1 0,1 1 0,-1-1-1,1-1 1,10 3 0,-11-4 2,1 0 0,-1 0 1,0 0-1,0-1 0,0 1 0,0-1 0,0-1 0,0 1 1,0-1-1,0 1 0,0-2 0,0 1 0,-1 0 1,9-7-1,-3 1 9,0 0 0,-1-1 1,0 0-1,-1-1 0,1 0 1,-2 0-1,1-1 1,-2 0-1,8-14 0,2-12 177,21-62 0,-21 42 266,-2-1-1,6-65 1,-18 112-406,-2 4-30,1 1 0,0 0 0,0 0 0,0 1 0,1-1 1,3-9-1,-5 15-16,1 0-1,-1-1 1,0 1 0,0-1 0,1 1-1,-1 0 1,0-1 0,1 1 0,-1-1-1,0 1 1,1 0 0,-1 0 0,0-1-1,1 1 1,-1 0 0,1 0 0,-1-1-1,0 1 1,1 0 0,-1 0 0,1 0 0,-1 0-1,1 0 1,-1-1 0,1 1 0,-1 0-1,1 0 1,0 1 0,12 7-100,10 24-35,-21-29 126,27 52-124,-2 1 0,31 93 0,-31-78-133,-25-65 253,0 1-32,1 0 0,0-1 1,7 12-1,-10-18 54,0 1 0,1 0-1,-1-1 1,0 1 0,1-1 0,-1 1 0,1 0-1,-1-1 1,1 1 0,-1-1 0,1 0 0,-1 1 0,1-1-1,-1 1 1,1-1 0,0 0 0,-1 1 0,1-1 0,0 0-1,-1 0 1,1 0 0,0 1 0,-1-1 0,1 0-1,0 0 1,-1 0 0,1 0 0,0 0 0,0 0 0,-1 0-1,1 0 1,0-1 0,-1 1 0,1 0 0,0 0-1,-1-1 1,1 1 0,0 0 0,-1-1 0,1 1 0,-1 0-1,1-1 1,-1 1 0,2-2 0,4-4 77,-1-1 0,0-1-1,0 1 1,-1 0 0,1-1 0,-2 0 0,1 0 0,4-17 0,5-10 70,-4 12-107,3-6-5,1 0-1,25-41 1,-32 62-55,0-1 0,1 1 1,-1 0-1,1 1 0,1 0 0,-1 0 1,1 1-1,1-1 0,-1 2 0,1-1 1,18-8-1,-12 9-22,-12 4 31,1 0 0,-1 0 0,0-1 0,0 1 0,0-1 0,0 1 0,0-1-1,3-3 1,-4 4 10,-1-1 0,0 0 0,0 1 0,0-1 0,0 0 0,-1 1 0,1-1 0,0 0 0,-1 0 0,1 0 0,-1 0 0,1 1 0,-1-1 0,0 0 0,0 0 0,0 0 0,0 0 0,0 0 0,-1-3 0,-41-214 519,18 105-271,-55-390 274,65 355-541,7-206 0,12 313-41,-5 41 53,0 1 0,0-1 1,0 1-1,0-1 0,0 1 0,0-1 0,0 1 1,1-1-1,-1 1 0,0-1 0,0 1 0,0-1 0,1 1 1,-1 0-1,0-1 0,0 1 0,1-1 0,-1 1 1,0 0-1,1-1 0,-1 1 0,1 0 0,-1-1 1,0 1-1,1 0 0,-1 0 0,1-1 0,-1 1 1,1 0-1,-1 0 0,1 0 0,-1 0 0,1 0 0,-1 0 1,1 0-1,-1-1 0,1 1 0,-1 1 0,1-1 1,-1 0-1,1 0 0,-1 0 0,0 0 0,2 0 1,18 17-89,-16-13 69,41 42-89,75 102-1,-89-106 99,250 369-200,-137-191-515,-130-199 589,91 123-1028,-90-126 854,0-2 1,2 0-1,0-1 1,0 0-1,33 19 1,-46-32 240,2 2-52,1 0-1,0 0 1,0-1-1,8 3 1,-14-6 104,0 1 0,1-1 0,-1 0 0,0 1 1,1-1-1,-1 0 0,1 0 0,-1 0 0,0 0 0,1 0 0,-1 0 0,0-1 0,1 1 0,-1 0 1,0-1-1,1 1 0,-1-1 0,0 1 0,1-1 0,-1 0 0,0 1 0,0-1 0,0 0 1,0 0-1,0 0 0,0 0 0,0 0 0,1-1 0,-1 0-28,0 0 1,0-1-1,0 1 0,0 0 0,0 0 0,0-1 1,-1 1-1,1 0 0,-1-1 0,0 1 1,0 0-1,0-1 0,0 1 0,0-1 1,0 1-1,-1 0 0,1-1 0,-1 1 1,-1-4-1,-1-4-268,-2 1 0,1-1 0,-7-10 0,-34-46-487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7:41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21 121 8666,'-21'-16'5321,"41"18"-4169,35 9-664,22-2-200,43-6-192,9-5-296,15-25-880,5-15-488,-4-17 848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7:42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6471 7034,'230'-200'4862,"-81"66"-4193,8-1-354,925-778 124,-1029 870-433,526-418 38,11 17-6,1175-719-6,-617 415 391,-49-67 201,-784 561-263,584-464 357,-602 503-868,-212 161-459,146-68-1,-205 110 192,0 1 0,1 2 0,27-7 0,-10 13-47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8:06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233 2122 4273,'0'1'123,"-1"-1"0,1 1 1,-1 0-1,1-1 0,-1 0 0,1 1 1,-1-1-1,1 1 0,-1-1 0,1 0 0,-1 1 1,0-1-1,1 0 0,-1 0 0,1 1 1,-1-1-1,0 0 0,1 0 0,-1 0 0,0 0 1,1 0-1,-1 0 0,0 0 0,1 0 1,-1 0-1,0 0 0,1 0 0,-1 0 0,0 0 1,1-1-1,-2 1 0,2-1-90,0 0 0,0 0-1,0 0 1,0 0 0,0 0 0,0 0-1,1-1 1,-1 1 0,0 0 0,1 1-1,-1-1 1,0 0 0,1 0 0,-1 0-1,1 0 1,-1 0 0,1 0-1,0 0 1,-1 1 0,1-1 0,0 0-1,-1 0 1,3 0 0,39-46 63,3 2-1,2 2 1,64-45 0,184-93 492,-153 98-269,393-255 227,-2 12-90,-40 38-276,-37-46 87,-363 251 368,-93 83-625,1 0-1,-1-1 1,0 1-1,0 0 1,0 0 0,1 0-1,-1 0 1,0 0-1,0 0 1,0 0-1,0-1 1,1 1 0,-1 0-1,0 0 1,0 0-1,0 0 1,0-1 0,0 1-1,0 0 1,1 0-1,-1 0 1,0-1 0,0 1-1,0 0 1,0 0-1,0-1 1,0 1 0,0 0-1,0 0 1,0 0-1,0-1 1,0 1 0,0 0-1,0 0 1,0-1-1,0 1 1,0 0-1,0 0 1,0 0 0,-1-1-1,1 1 1,0 0-1,0 0 1,0 0 0,0 0-1,0-1 1,0 1-1,-1 0 1,1 0 0,0 0-1,0 0 1,0-1-1,-1 1 1,1 0 0,0 0-1,0 0 1,0 0-1,-1 0 1,1 0 0,0 0-1,-17-1 313,-1 6-299,1 0 0,0 1 0,0 1 0,0 0 0,1 2 1,0-1-1,-15 12 0,-18 10-28,-30 13 2,-407 244 11,185-92-15,-148 101-3,364-234-3,-252 175-188,-15-22-4,316-196 173,-263 149-84,221-119 113,-121 99-1,118-75 19,64-54-22,17-19 6,0 0 0,0 0 0,0 0-1,0 0 1,0 0 0,-1 1-1,1-1 1,0 0 0,0 0-1,0 0 1,0 0 0,0 1-1,0-1 1,0 0 0,0 0 0,0 0-1,0 1 1,0-1 0,0 0-1,0 0 1,0 0 0,0 1-1,0-1 1,0 0 0,0 0-1,0 0 1,0 0 0,0 1 0,0-1-1,0 0 1,0 0 0,0 0-1,1 0 1,-1 1 0,0-1-1,0 0 1,0 0 0,0 0 0,0 0-1,0 0 1,1 0 0,-1 1-1,0-1 1,0 0 0,0 0-1,0 0 1,1 0 0,-1 0-1,0 0 1,0 0 0,0 0 0,0 0-1,1 0 1,-1 0 0,0 0-1,0 0 1,0 0 0,1 0-1,-1 0 1,0 0 0,0 0-1,0 0 1,1 0 0,15-4-57,6-4 22,0-2-1,-1-1 1,28-18 0,256-174 44,-61 40 16,-168 113-22,350-237 38,79-66-6,32-24 84,-43 27 27,-124 88 73,-306 219-161,-61 40-21,-6 3-14,-11 8 26,-95 64 124,-396 268-101,13 8-53,223-153-11,-380 304-577,408-308 346,22-11-725,208-169 825,11-8-35,20-12-13,147-109-45,-83 55 258,-34 27-11,384-293 173,-55 33-75,-314 250-106,265-206 90,-305 229-107,2-2 6,41-29 0,-58 48-23,-11 8 15,-20 17 28,-85 73 91,-190 125-1,247-185-82,-121 83 262,135-89-185,2 2-1,-52 55 1,-6 31 17,81-99-132,0 1 0,1 1 1,0-1-1,2 1 0,-10 31 0,16-46-15,0 0 0,1 0 0,0 0 0,-1 0 0,1 0 0,0 1 0,0-1 0,0 0 0,0 0 0,0 0 0,1 1 0,-1-1 0,1 0 0,-1 0 0,1 0 0,0 0 0,1 2 0,-1-2-10,0-1 0,0 0 0,1 0 1,-1 0-1,0 0 0,1 0 0,-1-1 0,0 1 0,1 0 1,-1-1-1,1 1 0,-1-1 0,1 1 0,-1-1 1,1 0-1,-1 1 0,1-1 0,0 0 0,-1 0 1,1 0-1,-1 0 0,1-1 0,0 1 0,-1 0 1,1-1-1,2 0 0,8-3-118,-1-1 0,1-1 0,-1 1 0,0-2 0,-1 1 0,1-2 0,-1 1 0,-1-1 0,14-15 0,37-52-240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7:22.0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5619 391 336,'-108'-33'1187,"68"22"-776,-32-6 408,-94-10 0,13 3-141,31 2-300,-84-19 98,144 28-314,-73-5 1,-64 5 158,-9-2 121,167 11-347,-315-21 344,-130 17 68,103 19-256,275 0-222,-162 38 0,268-49-29,-347 77 110,-240 44 188,278-31-302,8 25-2,-50 56-8,283-129-15,-96 77-1,97-67 7,42-32 12,2 2-1,0 0 1,1 1 0,2 2 0,-36 49 0,44-52 2,0 2-1,1 0 1,1 0 0,2 1-1,0 0 1,2 1 0,-9 44-1,12-39 9,1 0-1,1 1 0,2 0 0,2-1 1,7 62-1,-4-72 24,1 1-1,1-1 1,1 0-1,1 0 1,1-1-1,0 0 1,2-1 0,0 0-1,19 24 1,-2-8 73,2-2 0,2-1 1,0-1-1,2-2 0,44 28 1,-14-16 37,1-4 1,90 38 0,62 15-20,3-10-1,4-9 1,304 54-1,-401-101-62,70 12 21,-93-19-38,248 33 116,221-1 487,-456-39-451,121 8 199,306-1 341,2-43-56,-77-33-97,-324 33-309,171-52 0,-169 32-60,-2-7 0,202-104-1,-271 116-127,51-26 146,129-92 1,-207 120-50,-1-2 0,45-52-1,-77 77-109,35-41 367,61-90-1,-88 113-178,-1-1-1,-2-2 1,-2 0-1,19-52 1,-28 60-88,-1 0 1,-2-1 0,0 0 0,-3 0-1,0 0 1,-1-51 0,-5 42-71,-2 0 0,-2 0 0,-1 1 1,-2 0-1,-2 0 0,-1 1 1,-2 0-1,-1 1 0,-31-51 0,19 44-71,-2 1-1,-1 2 1,-2 1-1,-2 2 1,-2 1-1,-78-61 1,50 51-66,-3 3 0,-82-40-1,-156-50-180,195 94 112,-1 5-1,-1 5 0,-1 4 0,-2 6 0,-210-9 0,-95 32-566,-1 38-979,148 7-521,-36 21 27,-35 19-1731,-28 7-3920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8:08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9214 8402,'-2'-2'226,"0"-1"1,1 1-1,-1-1 0,1 1 1,0-1-1,0 0 1,0 0-1,0 1 1,0-1-1,0 0 0,1 0 1,-1 0-1,1 0 1,0 0-1,0 0 1,1-5-1,0-6-290,2 1 0,5-20-1,-2 15 298,112-356 66,-33 120-242,404-1555 2643,-74 438-1440,89 33-1141,-101 284-128,93-342 94,-213 377 750,-170 629-590,-107 375-288,-3 11-26,-1 0 0,0 0 1,0-1-1,-1 1 0,1-1 1,-1 1-1,0-1 1,-1 1-1,1-1 0,-1-8 1,0 12 23,0 1-1,0-1 1,0 1 0,0 0 0,0 0 0,-1-1 0,1 1 0,0 0 0,0-1 0,-1 1 0,1 0-1,0 0 1,0-1 0,-1 1 0,1 0 0,0 0 0,-1 0 0,1-1 0,0 1 0,-1 0 0,1 0-1,0 0 1,-1 0 0,1 0 0,0 0 0,-1 0 0,1-1 0,-1 1 0,1 0 0,0 1 0,-1-1-1,1 0 1,0 0 0,-1 0 0,1 0 0,0 0 0,-1 0 0,-16 8-882,-16 17 1003,-10 14-168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8:09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 38 9058,'-18'-14'2400,"-16"-10"438,35 28-3003,29 56-114,-8-15 74,23 66 1,-18-20-108,27 161 0,-10 99 120,-24-173 209,-6-94 32,-13-83-45,-1 0 0,0 0-1,0 0 1,1 0 0,-1 1-1,0-1 1,1 0 0,-1 0-1,1 0 1,-1 0 0,1 0-1,0-1 1,-1 1-1,1 0 1,0 0 0,0 0-1,0 0 1,-1-1 0,1 1-1,0 0 1,0-1 0,0 1-1,0-1 1,0 1 0,0-1-1,0 0 1,1 1 0,-1-1-1,0 0 1,0 0-1,0 0 1,0 1 0,0-1-1,0 0 1,1-1 0,-1 1-1,0 0 1,0 0 0,0 0-1,2-1 1,5-2 17,-1 1 1,1-1-1,-1-1 1,11-6-1,-11 6-14,144-89 166,-13 6-79,-60 47-65,-38 20 33,66-44 1,-100 59-16,-1 0 0,1 0 0,-1-1 0,0 0 0,0 0 0,-1 0 0,0 0 0,0-1 0,0 1 0,-1-1 0,0 0 0,0 0 0,0-1 0,-1 1 0,-1 0 0,1-1 0,-1 1 0,0-1 0,-1 0 1,0 1-1,-1-11 0,0 2 42,-1 0 1,-1 0 0,-1 0 0,0 1 0,-1-1 0,-1 1 0,0 1 0,-1-1-1,-12-18 1,6 14-58,-1 0-1,-1 1 1,-1 1-1,-1 0 0,0 1 1,-1 1-1,-1 1 1,0 0-1,0 1 0,-2 2 1,0 0-1,-36-14 1,32 16-54,-1 1 0,0 1 0,0 2 0,0 0 0,-1 2 0,0 0 0,0 2 0,1 2 0,-1 0 0,0 1 1,-26 7-1,17 0-137,1 1 0,1 2 0,-37 18 0,-91 57-2451,89-46 1489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8:10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23 960 8618,'-3'-5'458,"-14"-28"1388,17 32-1837,-1 0 1,1 0 0,-1 0-1,1 0 1,0 0 0,0 0-1,-1 0 1,1 0 0,0 0-1,0 0 1,0 0 0,0 0-1,0 0 1,1 0 0,-1 0-1,0 0 1,0 0 0,1 0-1,-1 0 1,0 0 0,1 0-1,-1 0 1,1 0 0,0 0-1,-1 0 1,1 0-1,0 0 1,-1 1 0,1-1-1,1-1 1,0 1-22,0 0 1,-1 1-1,1-1 1,0 1-1,0-1 1,-1 1-1,1 0 0,0 0 1,0 0-1,0 0 1,-1 0-1,1 0 1,0 0-1,0 0 0,-1 1 1,1-1-1,0 1 1,0-1-1,-1 1 1,1 0-1,-1 0 0,1 0 1,2 2-1,4 2-24,1 1 1,13 14-1,-20-18 29,20 21-28,-1 1 0,-1 2 0,-1 0 0,-2 1 0,26 50 1,57 158 47,-97-227-10,158 468 111,-24 9-10,-65-224-53,-59-220-22,-8-25 152,-1 0 0,0 0-1,2 26 1,-6-39 254,-4-8 36,-62-105 1374,-138-299-1263,166 320-558,4-2 0,-41-173 0,55 151-69,5 0-1,0-174 1,18 137 5,33-214 1,-27 297 172,3 1 0,3 0 0,46-121 0,-56 175-93,0 0-1,1 0 0,1 1 1,0 0-1,0 0 0,1 1 1,14-15-1,-18 22-35,1-1-1,-1 1 0,1-1 1,-1 1-1,1 1 1,0-1-1,0 1 1,0 0-1,1 0 1,-1 0-1,0 1 1,1 0-1,-1 0 1,1 0-1,-1 0 1,1 1-1,0 0 0,-1 0 1,8 2-1,-4-1-10,-1 1-1,1 0 1,-1 1-1,0-1 1,0 2-1,0-1 1,0 1-1,0 0 0,-1 1 1,0-1-1,0 2 1,0-1-1,6 7 1,-5-3-14,0 0 0,-1 1-1,0 0 1,0 0 0,-1 1 0,-1-1 0,0 2 0,6 15 0,-4 1-28,0 0 0,-2 0 1,-1 1-1,-1-1 0,-2 1 0,-1 0 1,-4 32-1,0-22 18,-2-1 0,-2 0 0,-1 0 0,-2-1 0,-1 0 0,-27 52 0,26-63 36,-2 0 0,-1-1 0,-1 0 0,-1-2 0,-1 0 0,-1-1 0,-1-1 0,-1-1 0,-27 20 0,34-30-15,-9 7-10,-23 21 0,42-33-43,0-1 0,0 2 0,0-1-1,1 0 1,0 1 0,0 0 0,0 0 0,0 0 0,1 1 0,-2 6 0,4-12 32,1 1 0,-1-1 1,1 0-1,0 1 0,0-1 0,0 0 0,-1 1 0,1-1 1,1 0-1,-1 1 0,0-1 0,0 0 0,0 1 0,1-1 1,-1 0-1,0 1 0,1-1 0,-1 0 0,1 0 0,0 0 1,-1 1-1,2 0 0,0 0 6,0-1 1,0 1-1,0-1 1,-1 0-1,1 1 1,0-1-1,1 0 0,-1 0 1,0-1-1,0 1 1,0 0-1,3 0 1,5 0-13,1 0 1,0 0-1,-1-1 1,16-1-1,-7-2 46,0 0 1,0-2-1,-1 0 0,0-1 1,1-1-1,-2 0 0,1-1 0,-1-2 1,-1 1-1,0-2 0,17-14 1,14-14 212,-2-2 0,47-56 0,172-238 519,-249 315-708,-1-1 1,-2-1-1,0 0 1,11-29-1,-20 43-18,0 0 1,-1-1-1,0 1 1,-1-1-1,0 1 0,0-1 1,-1 1-1,0-1 1,0 0-1,-1 1 0,0-1 1,0 1-1,-1-1 1,-1 1-1,-5-16 1,1 11-2,0 0 1,-1 0 0,0 1 0,-1 0-1,-13-14 1,16 19-5,0 1 0,-1 0-1,1 1 1,-1-1 0,0 1 0,0 1 0,-1-1-1,1 1 1,-1 0 0,-11-3 0,16 6-9,1 1 1,0 0 0,0-1 0,0 1 0,-1 0-1,1 0 1,0 0 0,0 1 0,0-1 0,-1 0-1,1 1 1,0 0 0,0-1 0,0 1 0,0 0-1,0 0 1,0 0 0,0 0 0,0 1 0,0-1-1,1 0 1,-1 1 0,0-1 0,1 1 0,-1 0 0,1-1-1,0 1 1,-1 0 0,1 0 0,-1 2 0,-7 12-22,1 0 0,1 1 0,1 0 1,0 0-1,-4 21 0,-12 95-69,16-81 42,2 1 1,3 0 0,2 0 0,14 90 0,-13-128-5,1-1 1,1 0 0,0-1-1,7 15 1,-10-25 32,1-1 0,-1 1-1,1-1 1,0 1 0,-1-1 0,1 0 0,0 1 0,0-1 0,1 0 0,3 3 0,-4-4 5,-1-1 0,1 1 0,0 0 1,-1-1-1,1 1 0,0-1 0,0 1 0,-1-1 1,1 0-1,0 0 0,0 0 0,0 0 1,-1 0-1,1 0 0,0 0 0,0-1 0,-1 1 1,1-1-1,2 0 0,3-2-12,0-1 1,0 1-1,-1-1 1,1 0-1,-1-1 1,0 0-1,0 0 1,9-9-1,1-5 12,17-25-1,-19 24 6,107-161 81,-89 129-51,-4-1 0,30-75 0,-51 105 11,-1-1 1,-1 0 0,-1 0-1,2-43 1,-2 7 83,4-24 224,-8 83-336,0 0 0,0 1 0,0-1-1,0 0 1,0 0 0,0 1-1,0-1 1,0 0 0,0 0-1,0 0 1,1 1 0,-1-1 0,0 0-1,0 1 1,1-1 0,-1 0-1,0 1 1,1-1 0,-1 0 0,1 1-1,0-2 1,0 2-9,-1 1 1,1-1-1,-1 0 0,1 1 1,-1-1-1,1 0 0,-1 1 1,1-1-1,-1 1 0,1-1 1,-1 1-1,1-1 0,-1 1 1,0-1-1,1 1 0,-1-1 1,0 1-1,0-1 1,1 2-1,12 31-59,-7-19 108,-6-14-44,0 0-1,0 1 1,1-1 0,-1 0 0,0 0-1,0 0 1,1 0 0,-1 0 0,0 0-1,0 0 1,1 0 0,-1 0 0,0 0 0,0 0-1,1 0 1,-1 0 0,0 0 0,0 0-1,1 0 1,-1 0 0,0 0 0,0 0-1,1 0 1,-1-1 0,0 1 0,0 0 0,1 0-1,-1 0 1,0 0 0,0 0 0,1-1-1,16-25 22,32-75 46,-44 88-51,0 0 1,-1 0-1,-1-1 0,0 1 1,-1-1-1,1-18 0,-3 30-18,0 0 0,0-1 0,0 1-1,0 0 1,-1-1 0,1 1-1,-1 0 1,0 0 0,0-1 0,0 1-1,-2-4 1,3 6-5,-1-1 0,0 0 0,0 0 0,0 0-1,0 0 1,0 1 0,0-1 0,0 0 0,0 1 0,0-1 0,0 1 0,0-1 0,-1 1 0,1 0 0,0-1-1,0 1 1,0 0 0,-1 0 0,1 0 0,0 0 0,0 0 0,0 0 0,-1 0 0,1 0 0,0 0 0,-2 1-1,-5 2-17,0 0-1,1 0 1,0 0-1,-1 1 0,1 0 1,1 0-1,-1 1 0,1 0 1,0 0-1,-11 13 0,3-3 7,1 0 0,1 1 0,-14 26-1,19-30 12,0 1 0,1 0-1,1 0 1,1 1 0,0 0-1,0 0 1,1 0 0,1 0 0,0 0-1,1 0 1,1 0 0,1 16-1,0-21-3,1 0-1,-1 1 0,2-1 1,-1 0-1,1 0 0,1 0 1,-1-1-1,2 1 0,-1-1 1,1 0-1,0 0 0,1 0 1,0-1-1,0 0 1,0 0-1,1 0 0,0-1 1,0 0-1,10 5 0,-8-5-1,0-1-1,1-1 1,0 0 0,-1 0-1,2-1 1,-1 0-1,0-1 1,19 2-1,6-2 10,45-3-1,-36 0 9,8 0 18,65 7 1,-102-4-20,0 0 0,0 1 0,0 1 0,0 0 0,0 1 0,-1 1 1,0 0-1,26 16 0,-34-18-5,-1 1 1,1 0 0,-1 0-1,0 1 1,0-1-1,-1 1 1,1 0-1,-1 1 1,0-1-1,-1 1 1,0-1-1,0 1 1,0 0-1,-1 0 1,0 0-1,0 1 1,-1-1 0,0 0-1,0 1 1,-1-1-1,0 1 1,-1 10-1,-2 6 4,-1-1-1,0 0 0,-2 0 1,0-1-1,-18 38 1,19-45 7,-1 0 1,-1-1 0,0 0 0,-2 0 0,1-1 0,-1 0-1,-1-1 1,0 0 0,-1 0 0,-16 13 0,25-23-16,-1 0 0,1-1 0,0 1 0,-1-1 0,1 0 0,-1 0 0,0 0 0,1 0 1,-1 0-1,0 0 0,0-1 0,0 1 0,0-1 0,1 0 0,-1 0 0,0 0 0,0 0 0,-4-1 1,5 0-41,0 1 0,0-1 0,0 0 0,0-1 1,0 1-1,0 0 0,0-1 0,0 1 0,0-1 1,0 1-1,1-1 0,-1 0 0,1 0 0,-1 0 1,1 0-1,0 0 0,-1 0 0,1 0 0,0 0 0,1-1 1,-1 1-1,-1-3 0,0-7-300,-1 0-1,0-24 1,0-44-297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8:11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0 141 6337,'9'-28'1114,"-6"17"-861,1-1 1,-1 1-1,2 0 0,0 0 0,0 1 0,1 0 1,0 0-1,8-10 0,-13 19-246,-1 1 0,0-1 0,1 1 0,-1-1 0,1 1 0,-1-1 0,1 1 1,-1 0-1,1-1 0,-1 1 0,1 0 0,0 0 0,-1-1 0,1 1 0,-1 0 0,1 0 0,0 0 0,-1-1 0,1 1 0,0 0 0,-1 0 0,1 0 0,-1 0 0,1 0 0,0 1 0,-1-1 1,1 0-1,0 0 0,-1 0 0,1 0 0,-1 1 0,1-1 0,-1 0 0,1 1 0,0-1 0,-1 0 0,1 1 0,-1-1 0,1 1 0,-1-1 0,0 1 0,1-1 0,-1 1 0,1 0 0,14 29 105,-14-26-85,14 45 230,-2 0-1,10 88 0,-13-73-147,18 88 65,17 126-302,-44-275 127,1 31-164,-4-24 190,2-10-17,0 0 0,0 0 0,-1 0 0,1 0 0,0 0 0,0 0 0,-1 0 0,1 0 0,0 0 0,0 0 0,-1 0 0,1-1 0,0 1 0,0 0 0,-1 0 1,1 0-1,0 0 0,0 0 0,0-1 0,-1 1 0,1 0 0,0 0 0,0 0 0,0-1 0,0 1 0,-1 0 0,1 0 0,0-1 0,0 1 0,0 0 0,0 0 0,0-1 0,0 1 0,-6-10 136,1 0 0,0 0 0,1-1 0,0 1 0,-3-17 0,-9-58 0,15 80-157,-11-94-898,6 57 563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8:11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22 11835,'-12'-21'2661,"20"42"-2974,9 21-291,159 498-107,-99-266 767,77 544 0,-134-678 482,-20-146-478,-1-1 0,0 1 1,-1 0-1,-3-12 0,-3-5-112,-20-75-493,-5 1 1,-4 2-1,-4 2 0,-93-153 1,102 196 538,-1-1 348,-40-78-1,72 123-52,11 16-283,6 8-75,11 8-4,1-2 1,1 0 0,1-2-1,42 23 1,-59-39 99,1 0 1,-1 0-1,1-1 0,0-1 1,1 0-1,14 1 1,-20-4 46,1 0 1,-1-1-1,1 0 1,-1 0 0,0-2-1,1 1 1,-1-1 0,0 0-1,0-1 1,13-4-1,-10 0 96,0 1-1,-1-1 0,1-1 0,-1 0 1,-1-1-1,0 0 0,0 0 0,0-1 1,-1-1-1,-1 1 0,0-2 1,7-11-1,-15 22-164,0 0 0,0 1 0,1-1 0,-1 1-1,0-1 1,0 0 0,0 1 0,1-1 0,-1 1 0,0-1 0,1 1 0,-1-1 0,1 1 0,-1 0 0,0-1 0,1 1 0,-1-1 0,1 1 0,-1 0-1,1-1 1,-1 1 0,1 0 0,0 0 0,-1-1 0,1 1 0,11 13-141,-7-5 106,171 225-818,-167-222 716,-6-6 28,0 0 0,1 0 1,0-1-1,0 1 1,0-1-1,1 0 0,-1 0 1,1-1-1,0 1 1,10 4-1,-14-8 81,0 1-1,0-1 1,0 0 0,0 1-1,0-1 1,0 0-1,0 0 1,1 0 0,-1 0-1,0 0 1,0 0-1,0 0 1,0-1 0,0 1-1,0 0 1,0 0 0,0-1-1,1 1 1,-1-1-1,0 1 1,0-1 0,-1 0-1,1 1 1,0-1 0,0 0-1,0 1 1,0-1-1,-1 0 1,1 0 0,0 0-1,-1 0 1,1 0-1,0 0 1,-1 0 0,1 0-1,-1 0 1,1-1 0,2-7-47,0 1 1,-1-1-1,3-17 1,-3 16-12,4-36-411,-3 0 1,-2-72-1,-2 46 120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8:12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10810,'72'59'2457,"-5"-70"-4146,11 4-55,11 4 720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8:12.9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6 778 9434,'-1'-3'237,"0"0"0,0 1 1,0-1-1,1 0 0,-1 0 0,1 0 1,0 0-1,0 0 0,0 0 0,0 0 0,0 0 1,2-4-1,-2 6-252,0-1 1,1 1 0,0 0-1,-1 0 1,1-1-1,0 1 1,-1 0-1,1 0 1,0 0-1,0 0 1,0 0 0,0 0-1,0 0 1,0 0-1,0 1 1,0-1-1,1 0 1,-1 1 0,0-1-1,0 0 1,1 1-1,-1 0 1,0-1-1,1 1 1,-1 0 0,0-1-1,1 1 1,-1 0-1,0 0 1,1 0-1,1 1 1,3-1-2,0 1 0,0 1 1,0-1-1,0 1 0,0 0 0,-1 1 0,1-1 1,-1 1-1,1 0 0,-1 0 0,5 5 0,11 9-20,23 23-1,-37-34 31,84 88-46,26 24 82,-113-114-26,3 2-8,0 0 1,0 0-1,0-1 1,12 6-1,-18-10 6,0-1-1,0 1 1,1 0 0,-1-1-1,1 1 1,-1-1-1,0 0 1,1 1-1,-1-1 1,1 0-1,-1 0 1,1 0 0,-1 0-1,0 0 1,1 0-1,-1-1 1,1 1-1,-1 0 1,1-1-1,-1 1 1,0-1-1,1 1 1,-1-1 0,0 0-1,0 1 1,1-1-1,-1 0 1,0 0-1,0 0 1,0 0-1,0 0 1,1-2 0,4-6 25,-1 0 0,0-1 0,-1 1 0,0-1 0,0 0 0,-1 0 0,3-13 0,-2 6 9,54-235 303,-14 57-104,-41 183-218,0-3 1,0 0 0,2 1 0,-1-1 1,2 1-1,0 0 0,0 1 1,15-23-1,-19 34-19,-1 0-1,1 1 1,0-1 0,0 0-1,0 1 1,0-1 0,0 1-1,0 0 1,0-1 0,1 1 0,-1 0-1,0 0 1,1 1 0,-1-1-1,0 0 1,1 1 0,-1 0-1,1-1 1,-1 1 0,1 0-1,-1 0 1,1 1 0,-1-1-1,1 0 1,-1 1 0,1-1-1,-1 1 1,0 0 0,4 1-1,7 4-7,0 0 0,-1 1 0,1 1-1,10 8 1,-11-7 11,53 38 31,47 31 39,-100-71-55,1 0 0,1-1 0,-1 0-1,1-1 1,0 0 0,28 5 0,-34-10 6,1 0 1,-1 0 0,1 0-1,0-1 1,-1-1 0,0 1-1,1-1 1,-1-1 0,0 0-1,0 0 1,0 0 0,0-1-1,-1 0 1,0-1 0,1 1-1,-2-1 1,11-10 0,-3 2 15,0 0 0,-2-1 0,0-1 0,0 0 0,-1-1 0,17-32 0,-25 41-25,0-1 0,0 1 0,-1 0 0,0-1 0,0 0 0,-1 0 0,0 1 0,0-1 0,-1 0 0,0 0 0,-2-15 0,0 12-16,0 0 1,-1 1 0,-1-1-1,1 0 1,-2 1 0,0 0-1,-10-17 1,5 12-39,0 2 1,-1 0-1,-1 0 1,0 1-1,0 0 1,-1 1-1,-1 1 0,0 0 1,0 1-1,-1 0 1,-16-7-1,26 14 29,0 0-1,-1 0 1,1 0-1,-1 1 1,1 0 0,-1 0-1,1 0 1,-1 1-1,1-1 1,-1 1-1,1 1 1,-1-1 0,0 1-1,1 0 1,-1 0-1,1 1 1,0 0-1,0 0 1,-1 0 0,1 0-1,0 1 1,1 0-1,-1 0 1,0 0-1,1 0 1,0 1 0,0 0-1,0 0 1,0 0-1,0 0 1,1 1-1,0-1 1,0 1 0,-4 8-1,-1 3 9,1 1 1,1 1-1,0-1 0,1 1 0,1 0 0,-3 27 1,3-3 40,3 76 0,3-81-8,1 0 0,2-1 0,2 0-1,1 0 1,2 0 0,1-1 0,2-1-1,18 36 1,-21-52-37,0-1-1,1 0 1,1 0-1,0-1 1,1 0-1,1-1 1,0-1 0,1 0-1,1-1 1,0-1-1,1 0 1,0-1-1,1-1 1,0-1 0,0 0-1,25 7 1,-15-9-124,1-1 1,0-1 0,47 2-1,96-4-159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8:14.4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1681 10074,'7'33'2992,"14"14"-2995,-4-10-73,50 114 45,112 185 0,-153-296-203,-16-28 63,-8-12 89,-2-6 8,-47-143 301,22 79-117,7 18-47,-136-445 782,129 399-776,5-2 0,5 1 0,-4-120 1,18 176-20,1 42-50,0 1 0,0-1 0,0 1 0,0-1 1,-1 1-1,1-1 0,0 1 0,0-1 0,1 1 0,-1-1 0,0 1 0,0-1 0,0 1 0,0-1 0,0 1 0,1-1 0,-1 1 0,0-1 0,0 1 0,1-1 0,-1 1 0,0 0 0,1-1 0,-1 1 0,0 0 0,1-1 0,-1 1 0,0 0 0,1-1 1,-1 1-1,1 0 0,-1 0 0,1-1 0,-1 1 0,1 0 0,-1 0 0,1 0 0,-1 0 0,1 0 0,-1 0 0,1 0 0,-1-1 0,1 2 0,-1-1 0,1 0 0,-1 0 0,1 0 0,-1 0 0,1 0 0,-1 0 0,1 0 0,-1 1 0,0-1 0,1 0 1,-1 0-1,1 1 0,-1-1 0,1 0 0,-1 1 0,0-1 0,1 0 0,-1 1 0,0-1 0,1 0 0,-1 1 0,1 0 0,13 12-23,0 2 0,18 24 0,-17-22 20,448 568 288,-361-447-260,103 133-143,-197-259 49,-8-12 67,0 0 1,0 0 0,0 0-1,0 0 1,0 0 0,0 0 0,0 0-1,0 1 1,0-1 0,0 0 0,0 0-1,0 0 1,0 0 0,0 0 0,0 0-1,0 0 1,0 0 0,0 0 0,0 1-1,0-1 1,0 0 0,0 0 0,0 0-1,0 0 1,0 0 0,0 0 0,0 0-1,0 0 1,0 0 0,0 0 0,0 0-1,0 0 1,-1 1 0,1-1 0,0 0-1,0 0 1,0 0 0,0 0 0,0 0-1,0 0 1,0 0 0,0 0-1,0 0 1,0 0 0,-1 0 0,1 0-1,0 0 1,0 0 0,0 0 0,0 0-1,0 0 1,0 0 0,0 0 0,0 0-1,-23-9-136,12 4 75,-322-160-1505,262 123 1619,1-3 1,-95-83-1,152 116 43,13 12-93,0 0 0,0 0 0,0 0-1,1 0 1,-1 0 0,0 0 0,0 0 0,0 0-1,0 0 1,0 0 0,0 0 0,0 1 0,0-1-1,0 0 1,0 0 0,0 0 0,0 0 0,0 0 0,1 0-1,-1 0 1,0 0 0,0 0 0,0 0 0,0 0-1,0 0 1,0 0 0,0 0 0,0 0 0,0 0-1,0 0 1,1 0 0,-1 0 0,0 0 0,0 0 0,0 0-1,0 0 1,0 0 0,0 0 0,0 0 0,0 0-1,0-1 1,0 1 0,0 0 0,0 0 0,1 0 0,-1 0-1,0 0 1,0 0 0,0 0 0,0 0 0,0 0-1,0 0 1,0 0 0,0 0 0,0-1 0,0 1-1,0 0 1,0 0 0,0 0 0,0 0 0,0 0 0,0 0-1,0 0 1,0 0 0,0 0 0,0 0 0,0-1-1,31 16 2,-13-6-65,21 9 34,1-3 0,0-1 0,1-2 0,1-1 0,74 7 0,-91-15 47,0-2 0,0-1 0,0-1 1,0-1-1,-1-1 0,1-1 0,-1-2 0,0 0 1,0-1-1,0-2 0,29-14 0,-20 3 140,-1 0 0,-1-2 0,-1-1 0,32-33 0,-24 18 89,-3-1 0,45-63 0,-74 92-218,1 0-1,-1-1 0,0 0 1,-1 0-1,-1 0 0,1 0 1,-2-1-1,4-19 0,-6 24-25,0 0-1,-1 0 1,0 0 0,0 0-1,-1 0 1,0 0 0,0 0-1,0 0 1,-1 0 0,0 1-1,-1-1 1,1 1 0,-1-1-1,-1 1 1,1 0 0,-7-9-1,4 8-32,-1-1-1,0 1 0,0 0 0,0 0 0,-1 1 0,0 0 0,0 0 1,-1 1-1,0 0 0,0 1 0,0 0 0,0 0 0,0 1 0,-1 0 1,-12-2-1,15 4 17,0 0 0,0 1-1,0 0 1,0 0 0,0 0 0,0 1 0,0 0 0,0 1 0,0-1 0,0 1 0,0 0 0,1 1 0,-1 0 0,1 0 0,0 0-1,0 1 1,0 0 0,0 0 0,1 0 0,-1 1 0,1 0 0,-7 8 0,2 1 7,1 0 1,0 1-1,1 0 1,0 1 0,2-1-1,0 1 1,0 0-1,2 1 1,0 0-1,1-1 1,0 1-1,0 27 1,3-10-3,1-1-1,1 0 1,2 0 0,1-1-1,16 52 1,-13-56-1,2 0 0,1-2 0,2 1 0,0-1 0,2-1 0,29 39 0,-36-54 5,1-1 0,0 1 0,0-2-1,1 1 1,0-1 0,1-1 0,18 11 0,-22-15 3,1 1 1,0-2 0,0 1-1,0-1 1,0 0-1,0 0 1,0-1 0,1 0-1,-1-1 1,0 0-1,1 0 1,14-3-1,-14 1 6,0-1-1,0 1 1,0-2-1,0 0 1,0 0-1,-1 0 1,1-1-1,-1 0 1,0-1-1,-1 0 1,0 0-1,0-1 1,9-9-1,1-6 20,0 0 1,-1-1-1,16-32 0,-1-4 111,-4-1 1,-2 0-1,-3-2 1,19-84-1,-20 44 255,-5 0-1,3-106 1,-8-75-140,4-75 274,-14 350-472,2-21 325,-1 24-166,2 13-59,16 67-310,100 335-82,166 351-429,-278-744 711,-7-16 77,-3-10 130,-31-102 466,-3-12-801,5-2 0,-25-227 0,51 292 22,3 0 0,3 0 0,2 0 0,2 1 0,3-1 0,3 1 0,3 1 0,24-68 0,-29 101 75,1 1 0,1 0 0,1 1 0,2 0 0,26-34 0,-38 54-6,1-1 1,1 1-1,-1 0 0,0-1 0,1 2 1,-1-1-1,1 0 0,0 1 0,0 0 1,0 0-1,0 0 0,1 0 0,-1 0 1,0 1-1,1 0 0,-1 0 0,1 0 1,0 1-1,-1-1 0,1 1 0,-1 0 1,1 1-1,-1-1 0,1 1 0,-1 0 1,1 0-1,-1 0 0,1 0 0,-1 1 1,0 0-1,0 0 0,5 2 1,2 4-46,1 0 1,-1 0 0,0 1-1,-1 1 1,0-1 0,-1 2-1,0-1 1,0 1 0,7 13-1,0 3-186,-1 1 0,-2 1 0,0 0 1,-2 1-1,9 39 0,-10-24-498,-2 1 1,4 90 0,-12-128 639,-1 67-783,0-67 738,0-1-1,0 0 1,-1 1 0,0-1-1,0 0 1,-1 0-1,-6 12 1,8-17 99,-1 0-1,1 0 1,0 0 0,0-1 0,-1 1-1,1 0 1,-1-1 0,0 1 0,1-1-1,-1 0 1,0 0 0,0 1 0,0-1-1,1 0 1,-1 0 0,0-1 0,-1 1-1,-2 0 1,2 0 11,0-1 0,-1 0-1,1 0 1,0 0 0,0-1-1,-1 1 1,1-1 0,0 0-1,0 1 1,0-2 0,-4 0-1,-7-6 5,0 0 0,0-1 0,1 0 0,-14-13 0,16 12-20,-43-34-78,1-1 23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8:14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6857,'28'73'2473,"38"13"-2137,9-5-16,32-22-192,6-16-40,2-32 64,-2-11 48,-17-14 136,-15-5 8,-30-4-40,-16 4-47,-23 5-129,-6 7-24,-12 4-240,-11 3-225,-14 6-679,-18 3-520,-21 24 944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8:15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2060 12083,'17'-19'402,"0"0"1,0 1-1,2 1 1,0 1-1,43-27 1,95-59-981,178-83 0,186-60 262,-76 38-279,1020-615 563,-1422 796 41,243-144 170,-215 133-269,1 3-1,80-27 1,-119 51-455,0 1 0,58-8 0,-39 15-30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7:25.2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41 3938,'1'0'84,"0"0"1,0 0 0,-1 0-1,1 0 1,0 0-1,0 0 1,0 0-1,0-1 1,-1 1 0,1 0-1,0-1 1,0 1-1,-1-1 1,1 1 0,0-1-1,-1 1 1,1-1-1,1 0 1,-1 0-5,-1 0 1,1 0-1,0 0 1,0 1-1,0-1 1,0 0-1,0 1 1,0-1-1,1 1 1,-1-1-1,0 1 1,0 0-1,0-1 1,2 1-1,7-1 190,6-2-56,1 1-1,-1 1 0,30 1 1,-29 2-77,23-1 0,1 0-33,46 1 67,132-14 0,35 0 104,-181 14-14,0 3 1,110 24-1,269 61 1484,-283-61-653,305 12 1,620-3 174,-638 7-1059,-143-10-77,-87-14-59,195 17 24,0-23 123,391-48 1139,-612 25-947,176-19 266,-296 15-557,142-19 339,-213 30-446,0 1-1,0 0 1,0 1-1,0 0 1,0 0-1,-1 1 1,1 0-1,0 1 1,13 5 0,-16-5 53,7 5-36,-33-6-3996,-21 4 0,24-4 1509,-23 3-5979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0:45.50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3117 53 7922,'-15'-9'1638,"-31"-12"1,29 16-1569,1 0-1,-1 1 1,1 1-1,-1 0 1,0 1 0,0 1-1,-23 2 1,-369 25-305,-355 28 870,395-23-284,319-28-258,-266 29 307,262-23-403,1 3 0,0 1 0,-90 37 0,94-28-9,1 2 0,1 2 0,1 2 0,2 2 0,1 2 0,1 2 1,-62 65-1,76-67 10,1 1 1,2 1-1,1 1 1,2 2 0,1 0-1,2 1 1,2 1 0,1 1-1,2 0 1,-10 50-1,13-33-11,3 0 0,3 0 0,1 0 0,9 105 0,-2-134 8,1-1-1,1-1 1,1 1-1,2-1 1,1 0-1,17 37 1,-16-43 11,1-2 0,0 1 0,2-1 0,0-1 0,1 0 0,0-1 0,2 0 0,27 21 0,-11-14 41,2-2 0,0-2 0,0-1 1,2-1-1,61 19 0,-6-10 89,109 17 0,-43-20-80,2-7-1,-1-6 1,1-8 0,0-6 0,265-42 0,-306 22 0,0-4 0,-2-5 1,151-65-1,-171 54 88,-2-5-1,-2-3 1,138-104 0,-186 122-22,-2-2 1,-2-1-1,-1-2 0,-1-2 1,-3-2-1,-1-1 0,29-51 1,-47 65-32,-1 0 0,-1-1 1,-2 0-1,-1-2 0,10-42 1,-17 49-48,0 0-1,-2 0 1,0 0 0,-2-1 0,-1 1 0,-1 0 0,-8-40 0,3 37-48,-1 0 1,-2 0 0,0 1-1,-2 0 1,-1 0 0,-1 2-1,-2 0 1,0 0 0,-2 2-1,-1 0 1,0 1 0,-2 1 0,-1 1-1,0 0 1,-1 2 0,-2 1-1,0 1 1,0 1 0,-2 1-1,-33-14 1,8 11-113,0 2 0,-1 2 0,-1 3 0,0 2 0,-1 2 0,-101 1 0,22 11-441,-216 37 0,-62 42-1022,240-39 1121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1:54.4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 1111 5849,'-1'-2'156,"1"1"-1,-1-1 1,1 0 0,-1 1-1,1-1 1,-1 0-1,1 0 1,0 0 0,0 1-1,0-1 1,0 0-1,0 0 1,0 0 0,1 1-1,-1-1 1,1 0-1,-1 0 1,1 1-1,1-4 1,1 1-148,-1 1 1,1 0-1,1-1 0,-1 1 0,0 0 1,7-3-1,-8 4 72,-2 1-57,1 1 0,-1 0 1,0 0-1,0 0 0,0 0 0,0 0 0,0-1 0,1 1 0,-1 0 0,0 0 0,0 0 0,0 0 0,1 0 0,-1 0 0,0 0 1,0 0-1,0 0 0,1 0 0,-1 0 0,0 0 0,0 0 0,0 0 0,1 0 0,-1 0 0,0 0 0,0 0 0,0 0 0,1 0 1,-1 0-1,0 0 0,0 0 0,0 0 0,0 0 0,1 0 0,-1 1 0,0-1 0,0 0 0,0 0 0,0 0 0,1 0 0,4 14-107,0 0 164,10 31-12,12 76 1,-25-108-57,1 0 1,0-1-1,1 1 0,9 21 1,-12-31 6,0-1 1,1 1-1,-1 0 1,1-1 0,0 1-1,0-1 1,0 0 0,0 1-1,0-1 1,1 0 0,-1 0-1,1 0 1,-1-1 0,1 1-1,-1-1 1,1 1 0,0-1-1,0 0 1,0 0 0,0 0-1,0 0 1,0-1 0,0 1-1,0-1 1,0 0 0,5 0-1,3-1 98,-1-1 0,1-1 0,0 0-1,-1 0 1,0-1 0,0 0-1,0 0 1,0-2 0,-1 1 0,0-1-1,13-10 1,10-12 291,46-49-1,-58 56-306,288-272 764,16 16-586,-217 186-224,33-26-26,5 6 0,162-94 1,-284 192-158,-1 0-1,2 1 1,-1 1 0,2 2 0,-1 0 0,1 2-1,36-7 1,-43 14-671,-1 4 325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1:55.9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 1145 7658,'-1'-3'529,"-1"-3"-158,1 0-1,-1 1 1,1-1-1,0 0 0,0 0 1,1 1-1,-1-1 1,2-8-1,2 17-521,4 16 141,-6-15 8,5 17 1,-1 0-1,-1 0 0,3 37 1,-6 29 4,-1-39 36,2-1 1,13 86-1,-14-132-27,-1 0 0,0 0 0,0 0 0,1 0 0,-1 0 0,0 0 0,1 0 0,-1 0 0,1 0 0,-1 0 0,1 0 0,0 0 0,-1 0 0,2 1 0,-1-2-1,-1 0-1,0 0 1,1 1 0,-1-1-1,1 0 1,-1 0-1,0 0 1,1 0-1,-1 0 1,1 0 0,-1 0-1,0 0 1,1 0-1,-1 0 1,1 0-1,-1 0 1,0 0 0,1-1-1,-1 1 1,0 0-1,1 0 1,-1 0-1,1 0 1,-1-1 0,0 1-1,1-1 1,3-3 114,0 0 0,0 0 0,0 0 0,5-9 0,0-1 60,135-180 1268,-26 32-961,144-150 0,-173 222-413,4 4 0,3 4 1,4 5-1,151-90 0,-119 92-54,3 5 1,194-71-1,-285 127-387,0 2-1,0 1 1,1 3 0,0 2 0,66-2-1,-77 8-270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1:58.0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87 994 5961,'-57'-9'1999,"54"8"-1877,1 1-1,-1-1 0,1-1 0,-1 1 1,1 0-1,0 0 0,-1-1 1,1 1-1,-3-4 0,2 3 232,7 10-159,1 5-169,30 82 147,-17-42 15,29 61 1,-45-110-146,0 0 0,0 0 0,1-1 0,-1 1 1,1-1-1,0 1 0,0-1 0,0 0 1,0 0-1,0 0 0,1-1 0,-1 1 1,1-1-1,0 1 0,7 2 0,-6-4 40,-1 0 0,1 0 0,0-1 0,0 1-1,0-1 1,0 0 0,0-1 0,0 1 0,0-1 0,0 0-1,0 0 1,0 0 0,-1-1 0,7-2 0,11-6 236,0-1 0,-1-1 0,0-1 1,30-23-1,75-74 466,-65 54-550,174-143 94,98-88-302,161-127-193,-445 376 13,-28 20-176,1 1 1,0 1 0,2 1-1,-1 1 1,31-13-1,-51 27 207,-1-1 0,1 0 0,-1 0 0,1 1 0,-1-1 0,1 1 0,-1 0 0,5 0 0,10 8-548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2:07.0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1108 7850,'53'30'2188,"-52"-29"-2171,0 0-1,-1 0 0,1-1 1,0 1-1,-1 0 0,1 0 1,-1 0-1,1 0 0,-1 0 1,1 0-1,-1 0 0,1 0 1,-1 0-1,0 0 1,0 0-1,1 0 0,-1 0 1,0 0-1,0 0 0,0 0 1,0 0-1,0 0 0,0 0 1,-1 2-1,1 6 1,31 168-5,-3-31 180,-28-145-189,0 2 19,1 0 0,-1 1 1,1-1-1,0 0 0,0 0 1,0 0-1,2 4 0,-2-6-5,0 0-1,-1 0 0,1-1 1,0 1-1,0 0 0,0-1 1,0 1-1,0 0 1,0-1-1,0 1 0,0-1 1,0 0-1,0 1 0,0-1 1,0 0-1,0 1 1,0-1-1,0 0 0,0 0 1,0 0-1,0 0 0,0 0 1,0 0-1,0 0 1,1-1-1,-1 1 0,1-1 1,12-3 174,-1-1 1,-1-1 0,1 0 0,-1-1-1,0 0 1,-1-1 0,12-9-1,327-274 2184,-149 116-1912,560-415-164,-247 261-1669,-409 265-949,-74 40 1648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2:27.1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18 130 6649,'-3'-3'675,"-12"-14"1203,16 10-1617,11 5-271,5 4 30,1 0 0,-1 2 0,0 0 0,1 1 0,-2 0 0,1 2 0,26 13 0,-18-8 93,52 16-1,-31-17 36,1-3 0,0-1-1,80-1 1,142-23 313,-136 1-339,468-39-32,-363 50-39,643-35 137,-610 7-43,239-19 84,-420 49-205,1 3 0,0 5 0,147 26 0,34 35 0,93 15 130,-276-68-68,146 1 0,-177-16-149,1-1 1,-1-4-1,94-22 1,-22-10-185,7-12 81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2:30.8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50 404 6217,'-40'32'1733,"40"-32"-1727,0 0 0,0-1 0,0 1 0,0 0 0,0 0 0,0-1 0,0 1 0,0 0 0,0 0 0,0-1 0,0 1 0,0 0 0,0 0 0,0 0 0,0-1 0,0 1 0,0 0 1,0 0-1,0-1 0,0 1 0,0 0 0,-1 0 0,1 0 0,0-1 0,0 1 0,0 0 0,0 0 0,-1 0 0,1 0 0,0-1 0,0 1 0,0 0 0,-1 0 0,1 0 0,0 0 0,0 0 0,0 0 0,-1 0 0,1 0 0,0 0 1,0 0-1,-1 0 0,1 0 0,0 0 0,0 0 0,-1 0 0,1 0 0,0 0 0,0 0 0,0 0 0,-1 0 0,1 0 0,0 0 0,0 0 0,-1 0 0,1 0 0,0 0 0,0 1 0,0-1 0,-1 0 0,1 0 0,0 0 1,0 0-1,0 1 0,5-16-15,-4 13 29,1 1 1,-1-1 0,1 1 0,-1-1-1,1 1 1,0 0 0,-1 0-1,1 0 1,0 0 0,0 0-1,0 0 1,0 0 0,0 0-1,0 1 1,0-1 0,0 1 0,0 0-1,0 0 1,0-1 0,0 1-1,0 0 1,4 1 0,4 1 44,0-1 0,0 2 0,14 4-1,-11-2-2,31 6 132,1-1-1,0-3 1,0-1-1,0-2 1,78-4 0,226-42 594,-170 20-439,296-1 0,-74 19-252,0-24 10,143-45 257,392-38 418,-437 77-612,644-49 73,-1016 68-188,-61 6 9,98 0 1,-153 9-291,0 1 1,20 4-1,-16 0-44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2:36.4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211 91 6921,'-9'-9'777,"7"7"-683,0 0-1,1 1 0,-1-1 0,0 0 0,0 1 1,0 0-1,0-1 0,0 1 0,0 0 0,0 0 1,-1 0-1,1 0 0,0 0 0,0 1 0,-1-1 1,1 1-1,-1-1 0,1 1 0,0 0 0,-1 0 1,-2 0-1,0 1-97,0 0 1,-1 0-1,1 1 0,0 0 1,0-1-1,1 2 1,-1-1-1,0 0 0,1 1 1,-1 0-1,1 0 1,0 0-1,0 1 0,0-1 1,1 1-1,-1 0 1,1 0-1,0 0 0,-4 7 1,-1 2-9,1 0 0,0 1 0,1 0 0,0 0 0,-5 25 0,6-19 2,1 1 0,0 0 0,2-1 1,1 1-1,0 1 0,4 35 0,-2-49 3,0 0 0,1 0 0,0 1 0,1-1 0,-1 0 0,1-1 0,1 1 0,0-1 0,0 1 0,0-1 0,1 0 0,0 0 0,0-1 0,1 0 0,0 0 0,0 0 0,0 0-1,1-1 1,11 7 0,-4-4 20,0-2 0,1 1 0,0-2 0,1 0 0,-1-1 0,1 0 0,0-1-1,0-1 1,0 0 0,0-2 0,0 0 0,30-3 0,-36 1 60,1 1 0,-1-2 0,-1 1 0,1-1 0,0-1 0,-1 0 0,0 0 0,1-1 0,-2 0 1,1 0-1,-1-1 0,0 0 0,0-1 0,0 0 0,-1 0 0,0 0 0,0-1 0,-1 0 0,0-1 0,-1 1 0,6-12 0,-6 7-24,0-1-1,-1 0 1,0 0-1,-1 0 1,-1 0-1,0-1 0,-1 1 1,0-1-1,-1 0 1,-1 1-1,-1-1 1,0 1-1,0 0 1,-1 0-1,-1 0 0,-1 0 1,0 0-1,-1 1 1,0 0-1,-1 0 1,0 0-1,-1 1 0,0 0 1,-19-19-1,16 18-105,-1 1 0,0 0 0,-1 0 0,-1 2-1,0-1 1,0 2 0,-27-14 0,38 22-13,0 0 1,-1 0-1,1 0 0,0 0 0,-1 1 1,1-1-1,-5 1 0,-28 7-254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2:40.0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289 272 3089,'-20'-90'893,"19"85"-839,0 1 1,0-1-1,1 0 0,-1 0 0,1 0 1,1 1-1,-1-1 0,1 0 0,-1 0 1,3-6-1,-2 9 16,-1 0 1,1 0-1,-1 0 1,1 0-1,-1 0 1,0 0-1,0 0 1,0 0-1,0 0 1,0 0 0,0 0-1,-1 0 1,1 0-1,-1 0 1,1 1-1,-1-1 1,0 0-1,-1-3 1,0 1 158,0 0-41,0 1 1,0 0-1,0-1 1,1 1-1,-1-1 1,1 1-1,0-1 1,0 0-1,1 1 1,-1-1-1,1-4 1,0 7-141,0 1 1,0-1-1,0 0 0,0 1 1,-1-1-1,1 1 0,0-1 1,0 0-1,0 1 0,0-1 1,-1 1-1,1-1 1,0 1-1,0-1 0,-1 1 1,1-1-1,0 1 0,-1-1 1,1 1-1,-1-1 0,1 1 1,-1 0-1,1-1 1,-1 1-1,1 0 0,-1-1 1,1 1-1,-1 0 0,1-1 1,-1 1-1,1 0 0,-1 0 1,-1 0 166,4-17 1235,4 44-1112,-5-17-339,1 0 1,-1 0-1,-1 0 0,0 0 0,-1 0 0,1 0 0,-6 20 1,-28 82-4,-81 177 0,95-248 9,3 2 1,1 0 0,2 1 0,-9 53 0,22-93-8,0-1 0,1 0 0,0 1-1,-1-1 1,1 1 0,1-1 0,-1 1 0,0-1 0,1 0 0,0 1 0,-1-1 0,1 0-1,1 1 1,0 2 0,0-4 0,0 0 0,-1-1-1,1 0 1,0 1 0,0-1 0,-1 0-1,1 0 1,0 0 0,0 0-1,0 0 1,1 0 0,-1 0 0,0-1-1,0 1 1,0-1 0,0 0 0,1 1-1,-1-1 1,0 0 0,0 0-1,1-1 1,1 1 0,35-4 20,-1-1 1,-1-1 0,59-19-1,105-48-410,-188 68 185,-1-1-1,0-1 0,0 0 0,-1-1 0,1 0 0,-1 0 0,14-16 0,-1-2-783,34-50 1,-37 45 678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2:40.8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173 60 5617,'-7'-18'814,"6"14"-574,-1 0-1,1 0 0,-1 0 0,0 1 0,0-1 1,-4-5-1,4 7 348,-4-6 1878,8 25-1728,2-3-717,0 0 0,-2 1 0,0-1 0,0 0 1,-1 1-1,-2 16 0,-73 462 114,8-68-95,58-366-54,4-34 23,1 0 0,0 43-1,9-50-141,-1-12 199,-2-11 779,1-9-89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7:26.3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1 135 7107,'8'1'719,"1"-1"0,-1 0 0,1 0 0,12-2 0,12 0 574,425 25 800,-156-1-1745,605-10-55,-419-18-82,-250 4 34,39-2 180,134-4 290,-124 3-254,885-29 316,-892 22-701,150-4 5,309 9 114,-658 6-127,410 8 467,-378-2-447,68 6 85,-140-7-114,138 7 373,-79-7-48,-92-4-347,0-1 0,0 1 0,-1-1-1,1-1 1,13-3 0,6-1 65,-26 6-93,0-1 1,1 1-1,-1 0 0,0-1 1,1 1-1,-1-1 0,0 1 1,0-1-1,0 0 0,0 0 1,0 1-1,0-1 0,0 0 1,0 0-1,0 0 0,0 0 1,0 0-1,0 0 0,0 0 1,-1 0-1,2-2 0,5-7 74,-8 8-227,0 0-1,1-1 0,-1 1 1,0 0-1,0 0 1,0 1-1,-1-1 0,1 0 1,-2-2-1,-3-2-1186,-1-1-1,0 1 0,0 0 1,-1 1-1,1 0 1,-1 0-1,-9-4 0,-22-12-6834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2:41.4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328 66 4953,'27'-46'1676,"-27"46"-1656,0-1 0,1 1 0,-1-1 0,0 1 0,0-1-1,0 1 1,0-1 0,1 0 0,-1 1 0,0-1-1,0 1 1,0-1 0,0 1 0,0-1 0,0 1 0,-1-1-1,1 1 1,0-1 0,0 1 0,0-1 0,0 1-1,-1-1 1,1 1 0,0-1 0,0 1 0,-1-1 0,1 1-1,0 0 1,-1-1 0,1 1 0,0-1 0,-1 1-1,1 0 1,-1-1 0,1 1 0,-1 0 0,1 0 0,-1-1-1,1 1 1,-1 0 0,1 0 0,-1 0 0,1 0-1,-1-1 1,1 1 0,-1 0 0,-1 0-18,0 0-1,0 0 1,0 0 0,0 0 0,0 0 0,0 0 0,0 0-1,0 1 1,-3 0 0,-24 14 111,1 1 0,1 1 0,0 1 0,1 2 0,1 0 0,1 2 0,-29 33 0,43-42-39,0 0 0,1 1 0,1 0 0,0 0 0,1 1 0,0 0 0,-5 16 0,9-19-58,0 0 1,1 0-1,1 0 0,-1 0 0,2 0 0,0 0 0,0 0 0,1 1 0,1-1 1,4 17-1,-4-20 4,2 1 0,-1-1 0,1 0 0,1-1 0,0 1 1,0 0-1,0-1 0,1 0 0,0-1 0,1 1 0,0-1 0,0-1 1,0 1-1,1-1 0,0 0 0,0-1 0,1 0 0,0 0 1,-1-1-1,1 0 0,19 5 0,-13-4 29,0-2 1,1 0-1,-1-1 1,0 0-1,1-1 0,0-1 1,-1 0-1,1-1 1,-1-1-1,1-1 0,-1 0 1,0-1-1,19-7 1,-13 2 89,0 0 0,-1-2 0,-1 0 0,0-1 1,0-1-1,-1-1 0,-1-1 0,0 0 0,-1-1 1,-1-1-1,0 0 0,15-24 0,-27 35-98,1-1 0,-1 1 0,-1 0-1,1-1 1,-1 0 0,0 1 0,-1-1-1,1 0 1,-1 0 0,-1 0 0,1 0-1,-1 0 1,0 0 0,-1 0 0,0 1-1,0-1 1,0 0 0,-1 0 0,0 0 0,-1 1-1,1-1 1,-1 1 0,0 0 0,-1 0-1,1 0 1,-1 0 0,0 1 0,-1-1-1,-6-6 1,0 2-110,0 0-1,-1 0 1,0 1-1,0 1 0,0 0 1,-1 0-1,-1 2 1,1-1-1,-1 2 1,0 0-1,0 0 1,-27-4-1,24 7-165,-1 1 1,-19 0-1,-47 10-207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2:49.6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348 62 5369,'-4'-9'520,"0"1"0,-1-1 0,0 1 1,-11-15-1,16 23-508,-1-1 1,0 1-1,1-1 1,-1 1-1,1 0 1,-1-1-1,0 1 1,1 0-1,-1-1 1,0 1-1,1 0 1,-1 0-1,0-1 1,1 1-1,-1 0 1,0 0-1,1 0 1,-1 0-1,0 0 1,0 0-1,1 0 1,-1 0-1,0 1 0,1-1 1,-1 0-1,0 0 1,1 1-1,-1-1 1,0 0-1,1 1 1,-1-1-1,0 0 1,1 1-1,-1-1 1,1 1-1,-1-1 1,1 1-1,-1-1 1,1 1-1,-1-1 1,1 1-1,-1 1 1,-1 0 36,0 1 0,0 0 0,0 0 0,0 0-1,0 1 1,1-1 0,0 0 0,-2 4 0,-82 444 321,-33 134-317,64-378 74,50-201 198,0-12-124,0-14 34,4-4-197,1 0-1,1 0 1,1 1-1,1-1 1,1 1-1,1 0 1,1 0-1,1 0 1,0 1-1,2 0 1,1 1-1,26-38 1,-23 40-35,0-1 0,1 2 0,1 0 0,1 1 0,1 1 0,0 1 0,1 0 0,0 1 0,1 1 0,1 1 0,0 1 0,44-16 0,-58 24-9,1 1 0,0 0 0,0 0 0,0 1 0,0 0 0,0 0 0,0 1 0,1 0 0,-1 0 0,0 1 0,0 0 0,0 1 0,0 0 0,0 0 1,-1 1-1,1 0 0,-1 0 0,1 0 0,-1 1 0,0 0 0,0 1 0,-1 0 0,1 0 0,-1 0 0,0 1 0,0-1 0,-1 2 0,0-1 0,0 0 0,0 1 0,-1 0 0,0 0 0,0 0 0,-1 1 0,3 10 0,-3-9 2,0 1 0,-1 0 0,0 0-1,-1 0 1,0 0 0,-1 0 0,0 0-1,0 0 1,-1 0 0,-1 0 0,0 0-1,0 0 1,-1 0 0,0-1 0,0 1 0,-1-1-1,0 0 1,-9 14 0,-3 0 16,-1 0 1,-1-1-1,-1-1 1,0-1-1,-33 27 1,23-25-11,0-1 0,-2-1 1,0-1-1,-1-2 0,-1-1 0,0-2 0,-1-1 1,-35 8-1,36-16-157,32-5 106,1 0-1,-1 0 0,1 0 1,-1 0-1,1 0 0,-1 0 1,1 0-1,-1 0 0,1 0 0,-1 0 1,1 0-1,-1 0 0,1-1 1,-1 1-1,1 0 0,-1 0 1,1-1-1,-1 1 0,1 0 1,-1 0-1,1-1 0,0 1 0,-1-1 1,1 1-1,0 0 0,-1-1 1,1 1-1,0-1 0,-1 1 1,1-1-1,0 1 0,0-1 0,-1 1 1,1 0-1,0-1 0,0 0 1,0 1-1,0-1 0,0 1 1,0-1-1,0 1 0,0-1 1,0 1-1,0-1 0,0 1 0,0-1 1,0 1-1,0-1 0,1 0 1,6-10-807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2:50.0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62 7 6521,'-3'-1'225,"1"0"0,-1 0 1,0 0-1,0 0 0,1 1 0,-1-1 0,0 1 0,0 0 0,0 0 0,1 0 0,-1 0 0,-5 1 0,7 0-222,0 0-1,-1-1 1,1 1-1,0 0 1,0 0-1,0 0 1,0-1-1,-1 1 1,1 1-1,1-1 1,-1 0-1,0 0 1,0 0-1,0 0 1,1 1 0,-1-1-1,0 0 1,1 0-1,-1 1 1,1-1-1,0 1 1,-1-1-1,1 0 1,0 1-1,0-1 1,0 3-1,0 28 10,2-1-1,1 1 1,1-1-1,10 37 1,-9-45-2,-3-10-37,1 0-1,1 0 0,0 0 1,0 0-1,1-1 1,1 0-1,0 0 0,1 0 1,0-1-1,15 18 0,-21-27 3,1 0 1,0-1-1,-1 1 0,1-1 0,0 1 0,0-1 0,0 0 1,0 0-1,0 1 0,0-2 0,0 1 0,0 0 0,0 0 0,0-1 1,0 1-1,1-1 0,-1 1 0,3-1 0,17 0-116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2:50.7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96 112 6657,'-4'-14'831,"-2"-4"-202,0 0 0,-2 1 0,-12-23 1,20 40-628,0 0-1,0-1 1,0 1 0,0 0-1,0 0 1,0 0 0,0-1-1,0 1 1,0 0 0,-1 0 0,1 0-1,0-1 1,0 1 0,0 0-1,0 0 1,0 0 0,0 0 0,-1-1-1,1 1 1,0 0 0,0 0-1,0 0 1,0 0 0,-1 0-1,1 0 1,0 0 0,0 0 0,0-1-1,-1 1 1,1 0 0,0 0-1,0 0 1,0 0 0,-1 0 0,1 0-1,0 0 1,0 0 0,-1 0-1,1 0 1,0 0 0,0 0-1,0 1 1,-1-1 0,1 0 0,0 0-1,0 0 1,0 0 0,0 0-1,-1 0 1,1 0 0,0 1 0,0-1-1,0 0 1,0 0 0,-1 0-1,1 0 1,0 0 0,0 1-1,0-1 1,0 0 0,0 0 0,0 0-1,0 1 1,0-1 0,0 0-1,-1 0 1,1 0 0,0 1 0,-4 19-64,3-15 68,-13 77-19,3 0-1,0 145 0,12-177 20,3-1 1,1 0-1,3-1 0,2 0 0,32 93 0,-34-122-16,0 1-1,1-1 0,1-1 0,1 1 0,26 31 0,-30-42 6,0-1 0,0 1-1,1-1 1,0-1-1,1 0 1,0 0-1,0 0 1,0-1-1,0 0 1,1-1-1,0 0 1,0-1 0,17 4-1,-16-5 5,0-1 0,0 0 0,-1 0 0,1-1 0,0-1 0,0 0 0,0-1 0,0 0 0,0 0 0,-1-1-1,1 0 1,9-6 0,-6 3 6,-1-1-1,-1-1 0,0 0 1,0-1-1,0 0 0,-1-1 1,0 0-1,12-16 0,-10 10 16,-1-1 0,0-1 0,-2 0 0,0 0 0,0-1 0,-2-1 0,0 1 0,-2-1 0,0-1 0,-1 1 0,-1-1 0,2-34 1,-6 42-4,0 1 1,-1-1 0,-4-21 0,4 30-11,0-1 0,0 1 1,-1-1-1,1 1 0,-1-1 1,-1 1-1,1 0 1,0 0-1,-1 0 0,0 0 1,0 0-1,-5-4 0,8 7-5,-1 1-1,1-1 0,-1 0 0,0 1 1,0-1-1,1 1 0,-1-1 0,0 1 1,0 0-1,1-1 0,-1 1 1,0 0-1,0-1 0,0 1 0,0 0 1,0 0-1,1 0 0,-1 0 1,0 0-1,0 0 0,0 0 0,0 0 1,0 0-1,0 0 0,0 0 1,1 1-1,-1-1 0,0 0 0,0 0 1,0 1-1,0-1 0,1 1 1,-1-1-1,0 1 0,0-1 0,1 1 1,-1 0-1,1-1 0,-1 1 1,-1 1-1,0 2 2,-1 0 0,1 0 0,0 0 0,0 0 0,0 0 0,1 1 0,-2 4 1,0 7 0,0 1 0,1-1 1,1 1-1,1 0 1,0 0-1,1 0 0,1-1 1,0 1-1,1-1 1,1 1-1,1-1 1,10 25-1,11 18-7,3-2 1,36 54-1,-18-32 0,-35-58-29,-1 1 0,17 46 0,-26-60 8,1 0 0,-1 1 0,-1-1 0,1 0 0,-2 1 1,1 0-1,-1-1 0,0 1 0,-1-1 0,0 1 0,-4 13 0,5-20 14,-1 0-1,1 0 0,-1 1 0,0-1 0,0 0 0,0 0 0,0 0 0,0 0 0,-1-1 0,1 1 0,-1 0 0,1 0 0,-1-1 0,1 1 0,-1-1 0,0 1 0,0-1 0,0 0 0,0 0 0,0 0 0,0 0 0,0 0 0,0 0 0,0-1 0,0 1 0,-1-1 0,-2 1 0,1-1-19,1 0 0,-1-1-1,1 1 1,-1-1 0,1 0 0,0 0 0,-1 0-1,1 0 1,0-1 0,0 1 0,0-1-1,0 0 1,0 0 0,0 0 0,0 0 0,1-1-1,-1 1 1,-1-3 0,-31-43-170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2:51.0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0 138 8306,'53'-5'2784,"57"-11"-2728,26-12 8,54-14-360,19-4 240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2:59.4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405 1 7170,'-8'3'286,"1"1"1,0 0 0,0 1 0,0-1-1,0 1 1,1 1 0,0-1 0,0 1 0,1 0-1,-1 1 1,1-1 0,1 1 0,-1 0 0,-6 14-1,0 6-582,1 0-1,-12 55 0,17-61 537,-70 266-279,-20 82 119,21-3 283,67-328-246,3 0 0,0 61 0,4-94-99,0-1 0,0 1-1,1-1 1,-1 1 0,1-1 0,0 0 0,1 1 0,-1-1 0,1 0-1,0 0 1,0 0 0,0 0 0,0 0 0,1-1 0,-1 1 0,1-1-1,0 1 1,5 3 0,-4-5-9,0 1 0,0-1 0,0-1 0,1 1 0,-1 0 0,1-1 0,-1 0 0,1 0 0,0 0-1,-1-1 1,1 1 0,0-1 0,-1 0 0,1-1 0,0 1 0,-1-1 0,7-1 0,8-3-38,0 0 1,0-2-1,0 0 1,0-1 0,26-16-1,84-62-411,-56 31-165,83-83 1,-49 31 222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2:59.8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152 1 8794,'-89'97'3105,"60"-56"-2657,9 2-248,12 3-112,2 3 24,8 18-64,2 7 24,4 26-56,-1 6 8,-3 6-16,-1 1-16,-4-9 40,2-2-40,7-13 32,4-9-80,6-23-408,5-12-208,12-28 359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3:00.1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253 198 10354,'-39'42'1645,"-54"73"-1,77-91-1637,1 1 0,1 0 1,1 1-1,-19 55 0,24-52-73,1 0 0,1 1 0,2 0 0,0 0 1,3 0-1,0 1 0,6 51 0,-1-57-105,0 0 0,2 0 1,0-1-1,2 1 0,1-2 0,1 1 0,0-1 0,2-1 1,20 30-1,-25-43 71,0 0 0,0 0 1,1-1-1,0 0 0,0-1 1,1 1-1,0-2 0,0 1 0,1-1 1,11 5-1,-14-8 59,0 0 1,0-1-1,0 0 1,1 0-1,-1-1 1,0 0-1,1 0 1,0-1-1,-1 0 0,1 0 1,-1-1-1,1 0 1,-1 0-1,0 0 1,13-5-1,-11 2 50,1 0 0,0-1 0,-1 0 0,0 0 0,0-1 1,-1 0-1,0 0 0,12-13 0,-8 7 113,-1-2 0,0 1 1,-1-2-1,13-23 0,-4-3 270,-1-1-1,-2-1 1,10-45-1,-14 42-247,-2-1 0,-2 1 0,-3-2 0,-1 1 0,-2 0 0,-5-49 0,0 63-150,-1 0 0,-2 0 0,-2 0 0,0 1 0,-3 0 0,0 1-1,-2 0 1,-1 1 0,-24-38 0,34 60-31,-1 1 0,0 0 0,0 0 0,0 0 0,-1 1 0,0 0 0,0 0 0,-1 0 0,1 1 0,-1 0 0,0 0 0,-11-5 0,17 9 0,0 1 0,0 0 1,0-1-1,0 1 1,0 0-1,0-1 0,0 1 1,0 0-1,0 0 1,0 0-1,1 0 0,-1 0 1,0 0-1,0 0 1,0 0-1,0 0 0,0 0 1,0 1-1,0-1 1,0 0-1,0 1 0,0-1 1,0 0-1,1 1 1,-1-1-1,0 1 0,0 0 1,0 0-1,-3 15-330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3:00.4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63 1 12363,'-46'2'3555,"29"1"-2959,22 1-752,26 1-348,153 4-662,-10 0 630,-89 1 438,122 31-1,77 43 46,-156-47-766,-109-33 570,1-1 1,-1 0-1,1-2 0,33-1 1,0-6-382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3:00.7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310 1 10122,'-63'43'3729,"7"18"-3001,12 33-368,6 15-192,7 31-88,5 17-96,6 10-232,2 5-104,10-10-200,2-22 16,9-29-136,4-33-112,15-56-409,9-33 689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7:27.4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1969,'293'39'4979,"1"-20"-3814,-235-16-751,89 5 235,533 33 1570,-379-20-1573,353 32 36,179-11-52,19-58 423,72 0-161,-662 15-703,173 3 73,75 0-102,-136-6-77,-102 0-36,103 5 7,-296 0-2271,141-17 0,-214 15 1619,0-1 0,0 0 0,-1 0-1,1 0 1,11-6 0,-11 3-1285,0 1-1,0-1 1,8-9 0,-13 12 1346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3:01.10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30 259 9578,'-2'2'738,"-1"1"-1,1-1 1,-1 0-1,0 1 0,0-1 1,0 0-1,-8 4 2172,30-8-2555,-13 1-535,37-6 55,0-2 0,-1-2 0,41-17 0,121-58-651,-126 50 266,157-48 0,-218 80 492,0 0-1,0 1 0,1 0 0,-1 2 0,1 0 1,30 3-1,-41-2 24,-1 2 1,1-1-1,-1 0 0,0 1 1,0 1-1,0-1 0,0 1 1,0 0-1,-1 0 0,1 0 1,-1 1-1,0 0 0,0 0 1,0 0-1,-1 1 1,1-1-1,-1 1 0,0 0 1,0 0-1,-1 1 0,5 9 1,-1 1 11,-1 0 0,-1 0 0,0 0 1,-2 1-1,0 0 0,0 0 0,-2 0 0,0 18 1,-3 16 30,-11 74 0,-4-30-74,-4 0 0,-4-1 0,-5-1 0,-61 132 0,-211 329 290,300-551-257,-141 252 783,132-234-703,-10 28 80,20-46-163,0 0 0,0 1 1,0-1-1,1 0 0,-1 1 0,1-1 0,0 1 0,0-1 0,0 1 1,1-1-1,-1 0 0,2 5 0,-1-7-8,-1 1-1,1-1 1,-1 0 0,1 0-1,0 1 1,-1-1 0,1 0 0,0 0-1,0 0 1,0 0 0,0 0-1,0 0 1,0 0 0,0-1 0,0 1-1,0 0 1,1-1 0,-1 1-1,0 0 1,0-1 0,1 1 0,-1-1-1,0 0 1,1 0 0,-1 1-1,0-1 1,1 0 0,-1 0-1,3 0 1,4-1-30,0 0-1,0 0 1,0-1-1,8-2 1,-11 2 11,19-5-96,1-2 1,-2-1-1,36-19 1,64-49-361,66-62-347,288-271-1440,-211 166 1677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3:02.1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15 202 8714,'-14'-12'3049,"28"2"-2713,14 6-192,30-4-144,19-1-8,26 1-48,12-3-88,3-2-265,-1-5-135,-8-9-296,-3-10-192,-14-8 672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3:02.5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26 197 7386,'-1'0'182,"-24"8"3107,25-8-3259,1 0 0,-1 0 0,0 0 0,1 0-1,-1 0 1,0 0 0,0 0 0,1 0 0,-1 0-1,0 1 1,0-1 0,1 0 0,-1 0 0,0 0-1,0 0 1,1 1 0,-1-1 0,0 0-1,0 0 1,1 1 0,-1-1 0,0 0 0,0 0-1,0 1 1,0-1 0,0 0 0,1 0 0,-1 1-1,0-1 1,0 0 0,0 1 0,0-1 0,0 0-1,0 0 1,0 1 0,0-1 0,0 0-1,0 1 1,0-1 0,0 0 0,0 1 0,0-1-1,0 0 1,-1 0 0,1 1 0,0-1 0,0 0-1,0 1 1,0-1 0,-1 0 0,1 0 0,0 0-1,0 1 1,0-1 0,-1 0 0,1 0-1,0 0 1,0 1 0,-1-1 0,1 0 0,0 0-1,0 0 1,-1 0 0,1 0 0,0 0 0,-1 1-1,1-1 1,0 0 0,-1 0 0,32 13-27,33 11-1,-41-17-55,-2 1-1,1 0 0,-1 2 1,39 24-1,-54-29 10,0 0-1,-1 0 1,1 0-1,-1 1 1,-1 0-1,1 0 1,-1 0-1,0 0 1,5 12-1,-4-6-45,-1 0 1,0 1-1,0-1 1,-2 1-1,2 13 1,-1 12-243,-3 1 0,-6 65 0,6-97 298,-3 34-114,-2 0 0,-2-1 0,-18 63-1,25-102 167,0 0 0,0-1 0,0 1 0,-1-1 0,1 1 0,0-1 0,0 1 0,0-1 0,-1 1 0,1-1 0,0 1 0,-1-1 0,1 1 0,-1-1 0,1 0 0,0 1 0,-1-1 0,1 0 0,-1 1 0,1-1 0,-1 0 0,1 1 0,-1-1 0,1 0 0,-1 0 0,1 0-1,-1 0 1,1 1 0,-1-1 0,0 0 0,0-1 5,0 1-1,-1 0 1,1-1-1,0 1 0,0-1 1,0 1-1,0-1 1,0 0-1,0 1 1,0-1-1,0 0 0,0 0 1,-1-1-1,-24-37 223,23 35-218,-13-25 29,1-2 0,1 1 0,2-2 0,1 0 0,2 0 0,1-1 0,1 0 0,-3-42 0,7 28-78,2 0-1,2 0 1,2-1 0,2 1-1,14-60 1,-13 83-178,17-47 1,-21 65 91,1 0 1,0-1-1,0 2 0,1-1 1,0 0-1,0 1 1,0-1-1,0 1 0,1 0 1,0 1-1,0-1 1,7-4-1,-9 7 19,1 0 1,0 1-1,0-1 0,0 1 1,7-2-1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3:03.6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 45 9946,'-22'-28'3081,"14"14"-4049,8 11 1176,11 18-248,6 19-24,6 36 8,5 22 24,-3 40 48,3 15-16,7 16-184,1-3-185,10-13-455,-1-9 424,0-19 128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3:02.9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0 302 9522,'6'17'3161,"26"-3"-3329,24-3 128,23-7-80,16-4-24,17-20-72,-1-9-129,8-16-159,-8-8-128,-16-8-264,-13-6-928,-27-5 1216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3:03.3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182 1 7082,'4'7'2448,"10"1"-2112,11 0-136,10-3 8,7-5 16,7-2-104,2-5-40,2 5-48,-1 2-8,-1 8-16,-7 17-8,-16 36-112,-16 30-152,-26 57-384,-21 22-752,-29 17 912</inkml:trace>
  <inkml:trace contextRef="#ctx0" brushRef="#br0" timeOffset="1">242 1191 6377,'-50'39'2505,"8"-34"-1721,5-12-376,7-25-352,2-15-160,3-33-448,-5-22 360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3:04.1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39 434 10066,'-4'-5'158,"0"0"-1,0 0 0,1-1 1,0 1-1,-1-1 0,2 1 1,-1-1-1,1 0 0,0 0 1,0-1-1,0 1 1,1 0-1,0-1 0,0 1 1,1 0-1,0-1 0,0 1 1,1-1-1,-1 1 0,1 0 1,1-1-1,-1 1 1,1 0-1,5-12 0,0 4-171,1 0 0,0 0 0,2 0 0,-1 1 0,1 1 0,1 0 0,0 0 0,1 1-1,0 1 1,25-17 0,-8 8-231,1 2 0,1 1-1,65-24 1,-79 34 55,0 1 1,1 0-1,-1 1 0,1 1 0,0 1 1,23 0-1,-36 2 122,0 0 0,0 1 0,0 0 0,0-1 0,0 2 0,0-1 0,0 1 0,0-1 0,0 1 0,0 1 0,-1-1 0,1 1 0,7 5 0,-8-3 18,1-1 0,-1 0 1,-1 1-1,1 0 0,-1 0 0,1 0 0,-2 1 0,1-1 1,0 1-1,-1-1 0,3 12 0,-1 3 9,-1 0-1,0 0 1,-2 0-1,0 0 1,-1 0 0,-2 0-1,-4 28 1,-5 10 118,-24 73 1,-28 47 457,-10 37 418,69-201-897,0 1 0,1 0 0,1 0-1,0 0 1,1 0 0,1 0 0,1 17 0,0-26-53,0 0 0,0 0 0,1 0 0,0-1 0,0 1 0,0-1 0,1 1 0,-1-1 0,1 0 0,0 0 0,1 0 0,0 0 1,-1 0-1,1-1 0,1 0 0,-1 0 0,1 0 0,-1 0 0,1-1 0,9 5 0,-4-3 1,0-1 0,1 0-1,-1 0 1,1-1-1,0-1 1,0 0 0,1 0-1,-1-1 1,16 0 0,6-3 8,0-1 1,32-7 0,108-32-341,-138 32 218,83-21-70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3:05.3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11 401 8570,'-11'-11'2984,"39"7"-2623,14-4-257,36-11-104,17-4 8,14-13-56,12-6-56,-1-6-281,-3-3-87,-13-1-312,-17-1 952,-29 0-200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3:05.7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 4 9450,'-21'-3'3249,"34"6"-3185,19-2-320,41-2-689,17-1 585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3:06.0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 80 10410,'-1'-10'3257,"41"-1"-3945,27-5-673,24-27 737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7:34.9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115 726 5410,'-10'-6'509,"1"1"-1,-1-2 0,2 1 0,-1-1 0,1 0 0,0-1 1,0 0-1,-8-13 0,12 16-389,0 0 0,1-1 0,0 0 0,1 0 0,-1 0 0,1 0 0,0 0 0,0 0 0,1-1 0,0 1 0,0 0 0,1-1 0,-1 1 0,1-1 0,2-10 0,-2 17-114,0-1 0,0 1 0,0 0 0,0-1 0,0 1 0,0-1 0,0 1 0,1-1 0,-1 1 0,0-1 1,0 1-1,0-1 0,1 1 0,-1 0 0,0-1 0,1 1 0,-1 0 0,0-1 0,1 1 0,-1 0 0,0-1 0,1 1 0,-1 0 0,1 0 0,-1-1 0,0 1 0,1 0 0,-1 0 0,1 0 0,-1 0 0,1-1 0,0 1 0,5-2 43,-4-1-6,-2 2-42,1 1 1,-1 0 0,0-1-1,0 1 1,0 0 0,0 0-1,1-1 1,-1 1 0,0 0 0,0 0-1,0 0 1,1-1 0,-1 1-1,0 0 1,0 0 0,1 0-1,-1 0 1,0-1 0,0 1-1,1 0 1,-1 0 0,0 0-1,1 0 1,-1 0 0,0 0-1,1 0 1,-1 0 0,0 0 0,0 0-1,1 0 1,-1 0 0,4 0 3,0 0 16,0-1 0,-1 1 0,1 0 0,0-1 0,-1 0 1,1 0-1,3-2 0,23-5 236,1 0 14,200-81 874,-108 39-871,-46 16-156,26-14 8,6-2-29,-93 44-86,493-191 156,-492 191-337,1 1 1,-1 1-1,1 0 0,0 2 0,0 0 1,34 1-1,-27 5-1673,-24-4 1685,-1 0-1,1 0 1,0 1 0,-1-1 0,1 0 0,-1 1-1,1-1 1,-1 1 0,1-1 0,-1 0 0,1 1-1,-1-1 1,1 1 0,-1-1 0,1 1 0,-1 0-1,0-1 1,1 1 0,-1-1 0,0 1 0,0 0 0,1-1-1,-1 1 1,0 0 0,0-1 0,0 1 0,0 0-1,0-1 1,0 1 0,0 0 0,-1 10-6655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3:06.3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943 223 9378,'-2'-38'1491,"-5"-45"406,6 74-1820,-1 0 0,0-1 0,0 1 0,-1 0 0,-1 0 0,-4-10 1,7 17-87,-1 0 0,1 0 0,0 1 1,0-1-1,-1 0 0,1 1 1,-1-1-1,0 1 0,1-1 0,-1 1 1,0 0-1,0 0 0,0 0 1,1 0-1,-1 0 0,0 0 1,-1 0-1,1 1 0,0-1 0,0 1 1,0-1-1,0 1 0,0 0 1,-1 0-1,1 0 0,0 0 0,0 0 1,-3 1-1,-4 1-82,0 1-1,0 0 1,1 0 0,-1 1 0,-10 6-1,-50 30-365,-85 65 0,-56 61-164,153-118 736,-85 91 0,122-117-79,1 1-1,1 1 0,2 1 1,0 1-1,1 0 1,2 1-1,-11 30 1,19-42-28,1 0 0,1 1 0,0-1 0,1 0 1,0 1-1,1 30 0,2-39-8,-1 0 0,1 0 0,1 0 0,-1 0 1,1 0-1,0 0 0,1-1 0,-1 1 0,1-1 0,1 0 1,-1 0-1,1 0 0,0 0 0,0 0 0,1-1 0,0 0 1,9 9-1,-6-9 3,0-1 1,0 1 0,0-1-1,1-1 1,-1 0 0,1 0-1,0 0 1,0-1 0,14 1-1,0 0 28,0-2-1,1-1 1,23-2-1,23-7 135,98-24-1,75-33 186,-174 46-262,-10 3-13,194-52 210,-3 21-31,-217 44-219,-1 1 1,1 2-1,51 5 0,-71-3-30,1 1 1,-1 1-1,0 1 0,-1 0 0,1 0 0,0 1 0,-1 1 0,0 0 0,-1 0 0,22 17 0,-27-18-9,0 0 1,-1 0-1,0 0 0,0 1 1,-1-1-1,1 1 0,-1 0 0,0 1 1,-1-1-1,0 1 0,0-1 0,0 1 1,-1 0-1,0 0 0,0 0 1,1 13-1,-2-9-22,-1 1 1,-1 0-1,0-1 0,-1 1 1,0-1-1,0 0 0,-1 1 1,-1-1-1,0 0 0,-8 16 1,-9 12-139,-3-1 1,0-1-1,-3-1 0,-1-2 1,-1 0-1,-2-2 1,-1-1-1,-67 49 0,68-58 94,-2-2 0,0-1 0,-1-2 0,0-1-1,-1-2 1,-55 15 0,59-22 131,1-1 1,-2-1-1,1-2 1,0-1-1,-1-1 0,1-2 1,0-1-1,-40-8 1,53 7 41,1-2 0,-1 0 0,1-1 0,0 0 0,1-1 0,-30-18 0,38 19-63,-1 0 1,1 0 0,1-1-1,-1 0 1,1-1 0,0 0 0,1 0-1,0 0 1,0-1 0,1 1 0,0-2-1,0 1 1,-4-15 0,5 10-46,0 0 0,2-1 1,-1 1-1,2 0 0,0-1 0,2-23 1,1 11-82,2-1 1,13-52-1,3 18-110,3 0-1,2 2 1,42-73-1,124-167-529,-12 62 207,21 17 259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3:08.3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94 314 7426,'-51'2'2696,"22"-4"-2272,15-1 224,34-4-296,19-1-103,44-13-225,15-8-32,29-14 8,11-6-88,4 0-169,-2 3-127,-22 14-352,-17 8 2753,-45 21-1625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3:08.6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13 195 8298,'-13'4'2984,"61"-10"-2648,20-11-47,86-28-522,33-13-263,27-15 336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3:10.5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0 648 9722,'3'3'3033,"18"3"-2729,9 0-303,0-3 1,1 0-1,-1-2 1,1-1-1,-1-2 1,1-1-1,31-7 1,207-62 152,184-92 634,-299 106-369,-32 13-94,192-75-15,-269 102-493,21-8-771,68-39-1,-68 25-29,1-7 411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3:11.3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1558 119 9426,'7'-16'2152,"-4"12"-1969,-1 0 0,0-1 0,0 1-1,-1 0 1,1-1 0,1-9-1,-3 14-188,0 0 0,0-1 0,0 1 0,0 0 0,-1-1 0,1 1 0,0 0 0,0-1-1,0 1 1,0 0 0,0 0 0,0-1 0,-1 1 0,1 0 0,0 0 0,0-1 0,0 1-1,-1 0 1,1 0 0,0-1 0,0 1 0,-1 0 0,1 0 0,0 0 0,-1 0-1,1 0 1,0-1 0,0 1 0,-1 0 0,1 0 0,0 0 0,-1 0 0,1 0 0,0 0-1,-1 0 1,-8-1-170,0 1 0,0 0-1,1 1 1,-1 0 0,0 0-1,0 1 1,-16 6-1,-56 16-780,-153 71-1,-77 63 407,283-143 521,-555 323 859,551-318-645,2 1 0,0 1 0,1 2 0,2 1-1,-32 36 1,53-54-139,0 1 0,1-1 0,-1 1 0,2 0 0,-5 10 0,8-16-38,0 0 0,1 1 0,-1-1 0,1 1-1,-1-1 1,1 1 0,0-1 0,0 1 0,0-1 0,0 1 0,0-1 0,0 1 0,1 0 0,-1-1 0,1 0 0,0 1 0,0-1 0,0 1 0,0-1 0,0 0 0,0 0 0,4 4 0,-2-2-3,1 1 1,0-2 0,0 1-1,1 0 1,-1-1 0,1 0-1,0 0 1,0 0 0,0 0 0,0-1-1,6 2 1,7 1 4,-1 0 0,24 3 1,327 19 259,-165-18 94,207 38 596,-340-34-836,-1 3 0,-1 3 0,114 48 0,-153-54-158,-1 1 0,-1 2 1,30 22-1,-45-29-45,-1 0 0,0 1 1,-1 1-1,0 0 0,0 0 1,-1 1-1,-1 0 0,12 22 1,-17-28 18,0-1 1,-1 2-1,0-1 1,0 0-1,0 0 1,-1 0 0,0 1-1,0-1 1,-1 1-1,1-1 1,-1 1-1,-1-1 1,1 1 0,-1-1-1,-2 7 1,0-5-7,0 0 0,0 0 0,-1-1 0,0 1 0,-1-1 0,1 0 0,-1 0 0,-1 0 0,1-1 0,-1 0 0,-10 8 0,-4 2-7,-1-1 0,-1-1 0,0 0-1,-1-2 1,0-1 0,-35 11 0,-153 36 6,165-47 118,-1-3 1,0-1 0,0-2 0,-91-4-1,126-2-7,0 0 0,0-1-1,0-1 1,0 0 0,0-1 0,-15-6-1,22 8-10,1-1-1,-1 1 0,1-1 0,0 0 1,0 0-1,0-1 0,0 1 1,1-1-1,-1 0 0,1 0 0,0 0 1,0 0-1,0-1 0,1 1 1,-1-1-1,1 0 0,0 1 0,-1-6 1,0-8 32,1 1 1,0 0-1,2-1 1,0 1-1,0-1 1,2 1 0,0-1-1,1 1 1,7-22-1,9-24 39,2 1 0,3 0-1,3 2 1,42-71 0,2 17 60,93-117-1,-55 96-388,6 5 0,5 6 0,5 5 0,213-156 0,-290 240-198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3:11.8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658 52 11026,'2'-5'379,"1"0"0,0 1 0,0-1 0,1 1-1,-1 0 1,1 0 0,0 1 0,6-6 0,-8 8-375,0 0 1,0 0 0,0 0 0,0 0 0,0 0 0,0 1 0,0-1 0,0 1 0,0-1-1,1 1 1,-1 0 0,0 0 0,0 0 0,0 0 0,1 0 0,-1 0 0,0 1 0,0-1-1,0 1 1,0-1 0,0 1 0,0 0 0,0 0 0,3 1 0,0 1-61,0 1 1,-1-1 0,1 1 0,0 0-1,-1 0 1,0 0 0,0 0 0,0 1-1,-1 0 1,1-1 0,-1 1-1,0 1 1,-1-1 0,1 0 0,2 11-1,-1-2-82,-1 0-1,0 0 0,-1 1 1,-1-1-1,0 23 0,-4 6-13,-2 0-1,-2 0 1,-2-1 0,-1 0-1,-20 49 1,-132 311 49,-29-9 155,-18 42 169,205-427-205,0 1 60,0 0 0,0 0 0,-12 17 0,16-27-63,0 1 0,0 0 1,0 0-1,0-1 0,0 1 0,0 0 0,0-1 0,0 1 0,0 0 0,0-1 0,0 1 0,0 0 0,-1 0 0,1-1 0,0 1 1,0 0-1,0 0 0,0-1 0,0 1 0,-1 0 0,1 0 0,0-1 0,0 1 0,0 0 0,-1 0 0,1 0 0,0-1 0,0 1 1,-1 0-1,1 0 0,0 0 0,-1 0 0,1 0 0,0-1 0,0 1 0,-1 0 0,1 0 0,0 0 0,-1 0 0,1 0 1,0 0-1,-1 0 0,1 0 0,0 0 0,0 0 0,-1 0 0,1 1 0,0-1 0,-1 0 0,1 0 0,0 0 0,0 0 0,-1 0 1,1 0-1,0 1 0,0-1 0,-1 0 0,1 0 0,0 0 0,0 1 0,0-1 0,-1 0 0,1 0 0,0 1 0,0-1 0,0 0 1,-1 1-1,1-25 498,3 8-337,0 0 0,1 0 0,1 0 0,0 1 0,1 0 0,15-26 0,1 4 22,37-48-1,-22 38-178,2 1 1,2 2-1,2 2 0,2 2 0,97-67 0,-123 94-30,1 1 0,0 1 0,1 1 0,24-8 0,-38 16 8,0 0 0,1 0 0,-1 1-1,1 0 1,-1 0 0,1 1 0,8 0 0,-12 1-1,0-1 1,0 1-1,0 0 1,0 0 0,0 0-1,0 1 1,-1 0 0,1-1-1,0 1 1,-1 0 0,1 1-1,-1-1 1,0 1 0,4 2-1,-4-1-6,0 0 0,-1 0 0,1 0 0,-1 0 0,1 0 0,-1 0 0,-1 1 0,1-1 0,0 1 0,-1-1-1,0 1 1,0 0 0,-1-1 0,1 1 0,-1 0 0,0-1 0,0 1 0,0 0 0,-1 0 0,-1 6 0,-3 8-83,0-1-1,-1 0 1,0 0 0,-10 18 0,-2-1-169,-2 0 0,-1-1 0,-1-1 0,-31 35 1,12-24-38,-1-1 0,-54 42 0,-32 10 109,-157 88 0,273-175 243,-2 1 28,1-1-1,-1 0 1,-1-1 0,0 0-1,0-1 1,-17 4-1,22-9 260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3:12.9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527 1776 8130,'4'-5'4395,"-3"8"-3203,-6 17-1462,-5 1-45,0 0 0,-17 23 0,18-30 197,7-11 96,-137 233-1100,117-194 1020,3 0 1,1 2-1,-23 86 0,39-123 91,1 1 0,0-1 0,0 0 0,0 13 0,1-19 12,0 0 1,0-1-1,1 1 0,-1 0 0,0 0 0,0-1 0,1 1 0,-1 0 0,0 0 0,1-1 0,-1 1 1,1 0-1,-1-1 0,1 1 0,-1-1 0,1 1 0,-1-1 0,1 1 0,-1-1 0,1 1 0,0-1 1,-1 1-1,1-1 0,0 0 0,0 1 0,-1-1 0,1 0 0,0 0 0,0 1 0,-1-1 0,1 0 1,1 0-1,0 0 12,1 0 0,-1 0 0,0 0 0,1-1 0,-1 1 0,1-1 0,-1 1 0,0-1 0,3-1 0,5-4 73,1 0 0,-1-1 1,0 0-1,-1 0 0,0-1 0,0 0 0,-1-1 1,0 0-1,7-10 0,7-12 393,29-54 0,-22 24 85,-2-2 0,19-69-1,9-22-82,-47 135-446,0 1 0,15-24 1,-21 38-31,0 0 1,0 1-1,1 0 0,-1-1 1,1 1-1,0 0 1,0 1-1,0-1 1,0 0-1,0 1 0,1-1 1,-1 1-1,1 0 1,0 1-1,-1-1 1,1 0-1,0 1 0,5-1 1,-6 2-6,0 0-1,-1 0 1,1 0 0,0 1-1,0-1 1,-1 1 0,1 0 0,0 0-1,-1 0 1,1 0 0,-1 0-1,1 0 1,-1 1 0,0-1-1,1 1 1,-1 0 0,0 0 0,0 0-1,0 0 1,0 0 0,-1 0-1,1 0 1,1 3 0,3 5-6,-1-1 1,0 1-1,-1 0 1,6 16-1,-2 5-1,-2 0 0,-1 1 0,-1-1-1,0 48 1,-3 14 21,-5 1-1,-3-1 1,-24 112 0,15-129-25,-4 0 1,-3-1 0,-4-1-1,-41 83 1,53-129 1,0 0-1,-2-1 1,-1-1 0,-39 43-1,42-54 18,-1-1 0,0 0-1,0-1 1,-1-1-1,-1-1 1,0-1-1,-1 0 1,-25 9-1,30-14 16,-1 0 0,0 0 0,0-2-1,0 0 1,-1 0 0,1-2 0,-1 0 0,1 0-1,-25-4 1,34 2-32,-1 0 0,0-1 0,1 1 0,-1-2 0,1 1 0,-1-1-1,1 0 1,0 0 0,0-1 0,0 1 0,1-1 0,-1-1 0,1 1 0,0-1 0,0 0-1,1 0 1,-1 0 0,1-1 0,0 0 0,1 1 0,-1-1 0,1-1 0,-4-10 0,4 8-45,1 0 1,-1 0 0,2 0-1,-1 0 1,1 0 0,1-18-1,1 5-154,9-41-1,2 12-63,3 0-1,2 1 1,2 0 0,33-61 0,124-178-588,218-240 341,30 20 704,-403 485-172,193-226 191,110-130 102,-18-11 135,-162 175 155,-131 195-481,-9 16-69,-1 1 1,1-1 0,-2 0 0,1 0 0,0-1-1,-1 1 1,0 0 0,0-1 0,-1 1 0,2-12-1,-2 17-41,-1 0 0,0-1 0,0 1 0,0-1 0,0 1 0,0-1 0,0 1 0,0-1 0,0 1 0,0-1 0,0 1 0,0 0 0,0-1 0,-1 1 0,1-1 0,0 1 0,0-1 0,0 1 0,-1 0 0,1-1 0,0 1 0,0-1 0,-1 1 0,1 0 0,0-1 0,-1 1 0,1 0 1,0 0-1,-1-1 0,1 1 0,-1 0 0,1 0 0,0-1 0,-1 1 0,1 0 0,-1 0 0,1 0 0,-1 0 0,1 0 0,-1 0 0,1 0 0,-1 0 0,1 0 0,0 0 0,-1 0 0,0 0 0,-25 8 25,24-7-25,-21 10-20,1 1-1,1 1 1,0 1-1,1 1 1,-19 17-1,32-26 12,-73 64-13,3 3 0,-78 97 0,-113 185-35,181-226-90,5 5 1,6 2-1,-67 170 0,127-265 88,1 0-1,3 1 0,1 0 0,2 1 1,-6 80-1,15-112 49,0 0 1,0 0-1,2 0 0,-1 0 0,1-1 0,1 1 0,0 0 1,0-1-1,1 0 0,0 0 0,1 0 0,0 0 1,10 13-1,-9-16 10,0 0 1,0-1 0,1 0 0,0 0-1,0-1 1,0 1 0,0-2-1,1 1 1,0-1 0,0 0 0,0-1-1,1 1 1,-1-2 0,1 1-1,0-1 1,10 1 0,-1-2 37,1 0 1,-1-2-1,0 0 1,1-1-1,-1 0 0,0-2 1,0 0-1,0-1 1,-1 0-1,28-14 1,-17 5 11,-1 0 0,0-3 0,0 0 1,-2-1-1,36-33 0,-43 32-60,-1-1-1,-1 0 1,0-1-1,-2-1 1,0 0-1,-2-1 1,0 0-1,8-26 1,4-22-274,23-107-1,-38 137 60,-2-1 1,-2 1-1,1-46 0,-5 72 104,2 17 5,3 27 23,2 36 152,-5-32 24,8 36 1,-2-33-56,1-1 0,2 0 0,1-1 0,2 0 0,1-1 0,2-1 0,1 0 0,2-2 0,0 0 0,2-1 0,51 49 0,1-11-1,-73-65-32,0-1 0,0 1 0,-1 0 0,1 0 0,-1 0 1,0 0-1,1 0 0,-1 0 0,0 0 0,0 0 0,1 3 0,-2-4 0,0 0-1,-1 0 0,1 0 1,0 0-1,0 0 1,0 1-1,-1-1 1,1 0-1,-1 0 1,1 0-1,0 0 1,-1 0-1,0 0 0,1-1 1,-1 1-1,0 0 1,1 0-1,-1 0 1,0 0-1,0-1 1,0 1-1,0 0 1,0-1-1,1 1 0,-1-1 1,0 1-1,-1-1 1,1 1-1,-1-1 1,-13 7-131,0-2 1,-1 1-1,1-2 1,-1 0 0,0-1-1,-21 1 1,13-3-217,-1 0 0,0-2-1,-41-6 1,-34-18-159,100 25 506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3:13.2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74 11234,'217'-53'4081,"-111"47"-3553,26 2-448,0 2-528,-5-6 240</inkml:trace>
  <inkml:trace contextRef="#ctx0" brushRef="#br0" timeOffset="1">861 203 12971,'7'27'3937,"17"-1"-3993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1:23.9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3710 150 3298,'-28'-11'488,"-20"-9"300,-2 2 0,-55-12-1,42 17-635,-147-25 33,111 27-23,-133 2 1,-101 24 551,-1 25 79,262-27-687,-157 29 79,47-9-120,-154 37-60,205-26-21,-230 110 0,289-116-3,2 3 1,-86 66 0,-110 120-93,219-181 65,2 1-1,-40 58 0,63-75 15,1 2 0,1 1-1,2 0 1,-26 69 0,36-71 14,0 1 0,3-1 0,0 1 0,2 0 0,1 0 0,5 62 0,0-71 29,0 1 0,2-1-1,1 0 1,0-1-1,2 0 1,0 0-1,2 0 1,0-1 0,1 0-1,2-1 1,15 20-1,4 0 80,1-2-1,2-1 0,2-2 1,45 34-1,-30-30 71,2-2 1,1-3 0,2-3-1,1-2 1,1-2-1,95 28 1,-71-32 206,1-4 1,1-3-1,0-4 1,123 1-1,126-22 759,-243 0-675,149-35 0,-81 2 74,-2-7-1,198-91 1,-274 100-236,-1-3 0,98-72 0,-78 39 124,102-99 1,-202 175-413,127-124 362,-90 85-198,39-55 0,12-36 143,-68 97-171,30-71-1,-36 67-82,-1-1 0,-2-1 0,-2 1-1,-1-2 1,-2 1 0,-2-1 0,0-50-1,-5 65-59,-1-1 0,-1 1 0,-2 0 0,0 0-1,-1 0 1,-2 1 0,0 0 0,-2 1 0,0-1-1,-2 2 1,0 0 0,-24-32 0,16 29-125,-1 2 0,-1 1 0,-1 0 0,-1 2 0,-1 1 0,0 0 0,-1 2 0,-1 1 0,-1 2 0,0 0 1,-1 2-1,-47-14 0,20 13-793,0 1-1,-114-6 1,-121 16-2138,25 13-742,-28 14-3303,291-25 7045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4:36.5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5311 592 4786,'-26'-17'415,"-1"2"0,0 1-1,-1 2 1,-1 0 0,0 2-1,-45-10 1,-48-9-172,80 19 17,1-3 0,1-1-1,-54-28 1,2 1 235,-102-27 117,89 33-467,-172-42 0,-6 22-93,142 30-33,-194-33 30,234 46-27,-137-1 1,86 17-41,-167 26 1,131-5-1,-277 47-12,358-48 16,1 4 0,-127 52-1,-143 94-39,292-127 29,1 4-1,-95 77 1,128-85-1,-58 63 0,-33 57-36,118-136 50,-80 114-32,48-60 19,27-38-2,3 1 1,-39 88-1,50-97 6,0 2 0,3 0 0,-14 74 1,18-58-5,2 1 0,3 68 1,4-74 9,2 0 0,3-1 1,1 0-1,2 0 1,3-1-1,1 0 1,2-1-1,2-1 0,3-1 1,1 0-1,1-2 1,56 72-1,-44-72-5,2-1 1,1-3-1,2-1 0,79 54 0,131 60-28,-191-119 42,157 76-4,188 45 90,83-13 57,10-46-36,229-34 7,1-49-37,-127-47-9,-5-47 36,-295 26 224,514-173 1,-628 170-68,87-30 216,-190 59-176,96-53 0,54-58 451,-11-16 186,-170 121-564,-2-3-1,46-47 1,-77 68-239,0-1 1,-2-2-1,0 1 0,-2-2 0,0 0 0,-2-1 0,12-30 1,-12 22-30,-2-1 0,-1 0 0,-2-1 0,-2 0 1,0 0-1,-3 0 0,-1-1 0,-1 1 1,-2-1-1,-2 1 0,-1-1 0,-2 1 0,-1 1 1,-2-1-1,-24-61 0,8 38-45,-2 1-1,-3 2 1,-2 1-1,-3 2 1,-1 1-1,-3 1 1,-2 3-1,-93-84 1,41 60-140,-2 3 1,-121-63-1,136 89-37,-2 4-1,-136-43 0,-183-23-333,229 70-442,-299-19-1,297 47-1719,-304 30 1,243 8-724,-4 0-3227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7:35.3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85 373 8884,'8'-20'1556,"1"-4"477,13-24 0,-17 41-1874,-1-1 0,1 1 0,0 0 0,1 1 0,0-1 0,0 1 0,7-6 0,2 0-36,0 1 0,1 1 0,1 0-1,-1 1 1,33-11 0,-35 15-75,-1 1-1,2 1 0,-1 0 1,0 1-1,0 1 0,1 0 0,-1 1 1,17 1-1,-26 0-49,0 0-1,-1 0 0,1 0 1,0 1-1,0 0 1,0 0-1,-1 0 1,1 0-1,-1 1 0,0 0 1,0 0-1,0 0 1,0 0-1,0 1 1,-1-1-1,1 1 0,-1 0 1,0 0-1,0 0 1,-1 1-1,1-1 1,-1 1-1,4 9 0,-1 1-27,0 0 0,-2 1 0,1 0 0,-2 0 0,0 0 0,0 19 0,-2 19-178,-2-1 0,-2 0 0,-3 0 0,-18 71-1,24-119 188,-53 187-830,36-140 427,-37 80 0,53-126 405,-1-1-1,-1 1 1,1-1 0,-1 0 0,0 0 0,0 0-1,0 0 1,-6 3 0,9-6 36,-1-1 0,1 0 1,-1 0-1,0 0 0,1 0 0,-1-1 1,0 1-1,1 0 0,-1-1 0,0 1 1,0-1-1,0 0 0,1 1 0,-1-1 1,0 0-1,0 0 0,0 0 0,0-1 0,1 1 1,-1 0-1,0 0 0,0-1 0,0 0 1,1 1-1,-1-1 0,0 0 0,1 0 1,-1 1-1,1-1 0,-1-1 0,-1 0 1,-2-3 69,0 0 0,0 0 0,0-1 0,1 1 1,0-1-1,0 0 0,-3-7 0,-20-49 440,17 39-372,-23-61 196,3-2 0,4-1 0,4-1 0,-15-128 0,24 122-320,-14-151-256,27 230 99,0 7-187,-1-1-1,1 0 1,-4-14-1,4 23 226,0 0 0,0-1-1,0 1 1,0 0 0,0-1-1,0 1 1,0 0 0,0-1-1,0 1 1,-1 0-1,1 0 1,0-1 0,0 1-1,0 0 1,0 0 0,-1-1-1,1 1 1,0 0 0,0 0-1,0-1 1,-1 1 0,1 0-1,0 0 1,0 0 0,-1 0-1,1-1 1,0 1 0,-1 0-1,1 0 1,0 0 0,-1 0-1,1 0 1,0 0 0,0 0-1,-1 0 1,0 0 0,-8 6-3506,7-4 2687,-14 11-7171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0:50.43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2797 552 6521,'9'15'1194,"-10"-11"-431,-17-17-162,-32-39-558,5 0 303,-3 2 0,-88-74-1,63 62 502,46 38-729,-1 1 0,-2 2 0,0 1 0,-1 1-1,-1 1 1,0 3 0,-2 0 0,1 2 0,-2 1-1,0 2 1,0 2 0,-1 1 0,0 1 0,-50 0-1,-31 7-73,-198 28 0,181-3-45,-239 81 0,287-78-2,1 4 0,1 3 0,2 4 0,2 4 0,-119 85 0,168-103-5,2 1 0,0 2-1,2 0 1,1 2 0,1 1-1,2 1 1,1 1 0,2 1-1,1 1 1,2 1-1,1 0 1,3 1 0,0 0-1,-8 52 1,17-67 4,2 0-1,0 0 1,1 0 0,2 1-1,0-1 1,2 0 0,0 0-1,2 0 1,0 0 0,2 0 0,0-1-1,1 0 1,2-1 0,0 0-1,1-1 1,1 0 0,1 0-1,1-1 1,0-1 0,2 0-1,0-1 1,0-1 0,2-1-1,23 17 1,-9-13 1,1-1 0,1-2 0,1-1-1,0-2 1,0-1 0,42 7 0,16-1 9,118 8-1,701-9 477,-765-23-371,-1-7 0,0-5 0,197-52 0,-251 44-13,-1-4 0,-1-4 0,-2-4 0,-2-4 0,-2-3-1,108-78 1,-118 70 88,123-117-1,-176 150-133,-2-2 0,0 0 0,-2-1 0,0-1 0,-2-1 0,-1 0 0,0 0 0,-2-2 0,-1 0 0,7-29 0,-12 31-31,-1 1 0,-1-1 0,-1 0 0,-1-1 1,-2 1-1,0 0 0,-6-36 0,3 43-15,-1 0 1,-1 0 0,0 0 0,-2 1-1,0 0 1,0 0 0,-2 1 0,0 0-1,-1 0 1,-1 1 0,-13-16 0,2 8-41,-2 2 1,0 0 0,-1 2-1,-1 0 1,0 2 0,-2 1-1,0 1 1,0 2 0,-1 0-1,-37-9 1,5 5-67,-1 2-1,-1 3 0,0 3 1,-73-2-1,56 9 46,-1 4 0,0 3-1,-153 30 1,171-20-32,1 3 1,1 2-1,0 3 0,2 3 0,-82 48 1,-38 52-196,-3 27 1617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0:59.3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589 113 6561,'-105'-87'2233,"101"84"-2128,1 0 1,-1 1 0,0-1-1,0 1 1,0 0-1,0 0 1,0 0-1,-1 1 1,1-1 0,0 1-1,-1 0 1,1 0-1,-1 1 1,1-1-1,-1 1 1,0 0 0,1 0-1,-1 1 1,-7 1-1,5 0-32,0 1-1,0 1 0,0-1 1,0 1-1,1 0 0,-1 0 0,-10 11 1,2-2-61,0 2 0,1 0 0,-21 29 0,-30 58 25,13-20-25,28-47-8,3-6 13,1 1 0,-19 39 0,35-60-13,0 1 0,0-1 0,1 1 0,0 0-1,1 0 1,0 0 0,0 0 0,1 0 0,1 0 0,0 1 0,0-1 0,2 15-1,4-3 5,0 1 0,1-1 0,1 0 0,16 31 0,-2-13-9,35 48 0,-46-73 1,0-1 0,1-1 0,1 0 0,0 0 0,0-1 0,1-1 0,1 0 0,29 16 0,-38-24 49,1 1 0,-1-1 0,1-1 0,0 1 0,0-1 0,0-1 0,0 1 0,0-1 0,1 0 0,-1-1 0,0 0 0,1 0 0,-1 0 0,0-1-1,0 0 1,1-1 0,-1 1 0,0-2 0,0 1 0,-1-1 0,1 0 0,0 0 0,-1 0 0,9-7 0,-4 1 56,0 0 1,-1 0-1,-1-1 1,0 0-1,9-12 0,-14 16-74,0 0 0,0 0 0,-1 0-1,0 0 1,0-1 0,0 1 0,-1-1 0,0 0-1,0 1 1,-1-1 0,1-13 0,-6 3-1961,4 15 1448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0:58.5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0 598 8338,'0'-6'359,"1"0"1,0 0-1,0-1 1,0 1 0,0 0-1,1 0 1,0 1-1,4-8 1,-5 10-334,1 1 0,-1 1 1,0-1-1,1 0 0,0 0 0,-1 0 1,1 1-1,0-1 0,0 1 1,0-1-1,0 1 0,0 0 0,0 0 1,1 0-1,-1 0 0,0 0 0,0 0 1,1 1-1,-1-1 0,1 1 1,-1 0-1,0 0 0,1 0 0,4 0 1,-2 0-19,0 1 0,0 0 0,1 0 0,-1 1 1,0-1-1,-1 1 0,1 0 0,0 1 0,0-1 0,-1 1 1,0 0-1,1 0 0,-1 0 0,0 0 0,0 1 1,-1 0-1,1 0 0,-1 0 0,3 5 0,3 4 6,0 1-1,-2 1 0,0-1 0,0 1 0,4 17 0,4 24 8,-3 0-1,-2 1 0,5 91 1,-11-98-16,7 97-48,-5 1 0,-26 267 0,19-405 44,-1 6 41,0-1 1,-1 1-1,0 0 1,-2-1-1,-10 27 1,14-40 2,0 1 0,0-1 0,-1 1 1,1-1-1,-1 0 0,1 0 0,-1 0 1,0 0-1,0 0 0,0 0 0,0 0 1,0 0-1,-3 1 0,3-2-5,1-1 0,-1 0 0,1 1 0,-1-1 0,0 0 0,1 0 0,-1 0 0,0 0 0,1 0 0,-1 0 0,0 0 0,1 0 0,-1-1 0,1 1 0,-1-1-1,0 1 1,1-1 0,-1 0 0,1 1 0,0-1 0,-1 0 0,1 0 0,0 0 0,-3-2 0,-3-3 42,1 0-1,-1-1 1,1 0 0,0 0-1,1 0 1,0-1 0,0 0-1,-7-16 1,1-2-5,-13-48 1,13 31-64,2-1 1,-4-59-1,5-96-28,8 193 14,0-120-94,5 0-1,6 0 1,6 1 0,5 1-1,5 1 1,64-176 0,-81 272 100,1 1 1,1 1-1,1-1 0,21-29 1,-27 46 7,0 1 1,0-1-1,1 1 1,0 0-1,0 1 1,1 0-1,0 0 1,0 1-1,0 0 1,1 1-1,0 0 1,0 0-1,16-4 1,-7 5 2,0 0 1,1 2-1,0 0 1,-1 1 0,1 0-1,0 2 1,32 5 0,-25-1-31,0 1 0,0 1 0,0 1 1,48 23-1,-68-28-5,0 1-1,0 0 1,0 1 0,-1-1 0,0 1 0,0 1 0,0-1-1,0 1 1,-1 0 0,0 0 0,0 1 0,-1-1-1,0 1 1,0 0 0,0 0 0,-1 1 0,0-1 0,0 1-1,-1-1 1,0 1 0,1 11 0,-1-5-6,-1 0 1,-1 0 0,0 0 0,0 0-1,-1 0 1,-1 0 0,-1 0-1,-4 16 1,0-10-13,0 0 0,-2-1 0,0 0 0,-21 32 1,-8 0-99,-2-2 0,-77 73 0,92-97 69,-66 65-218,-147 156-1040,229-236 1722,0 1-1,-10 17 1,15-19-244,0-1 0,1 0-1,-3 11 1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0:58.0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 11 7722,'-1'-1'297,"-14"-7"1394,8 7-967,5 4-125,25 85-458,14 113 1,-3 96 11,-30-252-124,24 407 154,-11-118-123,-12-278-90,22 104 0,-25-151-23,0 0 1,0 0-1,1-1 0,1 1 0,-1 0 1,2-1-1,-1 0 0,1 0 1,0-1-1,12 14 0,-15-19 36,0-1-1,0 0 1,0 0-1,0 0 1,0 0-1,1 0 1,-1 0-1,0-1 1,1 1-1,-1-1 1,4 1-1,-6-1 17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1:02.9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635 5 6897,'-10'-2'237,"0"1"0,-1 0 0,1 0-1,0 1 1,0 0 0,0 1 0,0 0-1,0 1 1,0 0 0,-15 5 0,11-1-169,1 0 0,-1 0-1,1 2 1,1-1 0,-1 2 0,-16 14 0,2 3-89,1 1 1,0 1-1,3 2 1,-37 58-1,28-32 208,3 1 0,2 1 0,2 1 0,3 1-1,-25 116 1,26-64 275,5 0 0,-2 162 0,17-207-308,2 1-1,4-1 0,14 75 1,-15-124-103,1 1 0,1-1 1,15 32-1,-18-43-25,1 0 0,0 0 0,0-1 0,1 1 0,0-1 0,0 0 0,1 0 0,0-1 0,0 0 0,13 9 0,-11-10 8,0 0 1,0 0-1,1-1 1,-1-1 0,1 1-1,0-1 1,0-1 0,0 0-1,9 1 1,-1-2 34,0-1 0,1 0 0,-1-1 1,18-4-1,-2-4-3,1-1 0,-1-1 1,-1-2-1,0-1 0,-1-2 1,-1-1-1,-1-1 1,49-42-1,0-9-890,115-135 0,-83 70-1535,-17-7 1001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1:06.4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87 751 12387,'25'121'3652,"21"56"-2677,10 46-1379,-3 60-910,-44-214 524,-3 1 0,-3 75-1,-4-132 666,1-3 15,0 0-1,-1-1 1,-3 15-1,4-23 117,0 1 0,-1 0 0,1 0 0,-1-1 0,0 1 0,0 0 0,1-1-1,-1 1 1,0-1 0,0 1 0,0-1 0,-1 1 0,1-1 0,0 0 0,-1 0 0,1 0 0,0 1 0,-1-1-1,1 0 1,-1-1 0,0 1 0,1 0 0,-4 1 0,3-2 41,-1 0 0,1 1 1,0-1-1,0 0 0,-1-1 0,1 1 1,0 0-1,0 0 0,-1-1 0,1 0 1,0 1-1,0-1 0,0 0 0,0 0 0,0 0 1,0 0-1,-3-3 0,-30-28 787,33 30-782,-12-14 179,1-1 1,1 0-1,0-1 0,1 0 0,1-1 0,1 0 0,1-1 0,-8-25 0,2-8-76,1-1-1,-5-56 1,6-20-179,5-1 0,5 0 0,7 1 0,24-150 0,22 19-81,-39 219 94,2-1 1,1 1-1,39-71 1,-45 98 27,1 0 1,0 0-1,1 1 1,1 1-1,0 0 1,0 0-1,1 1 1,1 1-1,0 0 1,21-11-1,-27 17-6,0 1 0,0 0 0,0 1 0,1 0 0,0 0 0,0 1 0,-1 0 0,1 1 0,0-1 0,1 2 0,-1-1 0,0 1 0,0 1 0,0 0 0,0 0 0,0 1 0,0 0-1,0 0 1,-1 1 0,1 0 0,8 5 0,-2 1-51,0 0 1,0 2-1,-1 0 0,0 0 0,-1 1 0,0 1 0,-1 0 0,-1 1 1,0 0-1,-1 1 0,9 17 0,1 5-260,-3 0 0,-1 1 0,20 70 1,-23-56-199,-2 0 1,-2 1 0,3 71 0,-11-83 149,-2 0 0,-2 0 0,-1 0 0,-20 80 0,17-96 359,-2-1 0,-2 1 1,0-1-1,-1-1 0,-1 0 0,-18 23 1,-8 4 811,-59 59 1,91-102-725,4-3 43,-1-1-1,0 1 0,1 0 0,0 0 0,0 0 0,0 1 1,-2 4-1,5-7-110,-1-1 1,1 0-1,0 0 1,0 1-1,0-1 1,0 0-1,0 1 1,0-1-1,0 0 1,0 1-1,1-1 1,-1 0 0,0 0-1,1 1 1,-1-1-1,1 0 1,0 0-1,-1 0 1,1 0-1,0 0 1,0 0-1,-1 0 1,1 0-1,0 0 1,0 0-1,0 0 1,0 0-1,0 0 1,1-1-1,-1 1 1,2 0-1,19 14-26,1-2 0,1-1 0,0-1 0,0-1 0,1-1 0,0-2 0,1 0 0,51 6 0,-54-11-200,-1-1 1,1-1 0,0-1 0,0-1-1,-1-1 1,1-1 0,-1-1 0,0-1-1,0-1 1,37-17 0,23-22-446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1:05.8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1 408 11234,'56'-36'3873,"11"-14"-3561,26-21-208,2-3-296,11-13-824,-1-2 712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3:24.3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110 520 5481,'-75'53'1562,"73"-52"-1531,0 0 0,0 0 1,0 0-1,0 0 0,0 0 0,-1-1 1,1 1-1,0-1 0,0 1 0,-3-1 0,5 0-31,-1 0 0,1 0 0,0 0 0,-1 0 0,1 0 0,-1 0 0,1 0 0,0 0 0,-1 0-1,1-1 1,0 1 0,-1 0 0,1 0 0,0-1 0,-1 1 0,1 0 0,0 0 0,-1-1-1,1 1 1,0 0 0,0-1 0,-1 1 0,1 0 0,0-1 0,0 1 0,0 0 0,0-1-1,-1 1 1,1 0 0,0-1 0,0 0 0,0-2 23,0-1 0,1 1-1,-1-1 1,1 1 0,0-1 0,0 1 0,0-1-1,3-5 1,28-84 1324,-32 91-1308,1 0-1,-1 0 1,1 0-1,0 0 1,0 0-1,0 0 1,0 0-1,0 0 1,0 1-1,0-1 1,0 0-1,1 1 1,-1-1-1,1 1 1,-1-1-1,1 1 1,0 0-1,0-1 1,-1 1-1,1 0 1,0 0-1,0 1 1,0-1-1,0 0 1,0 0-1,0 1 1,0 0-1,0-1 0,3 1 1,-1 0-21,-1 0 0,1 1 0,-1 0 0,1 0-1,-1 0 1,1 0 0,-1 0 0,0 1 0,0-1 0,0 1 0,1 0 0,-2 0 0,1 0 0,0 0-1,0 1 1,3 3 0,21 25 241,1-2 0,1-1-1,1-2 1,58 39 0,-81-61-243,1 0 1,0 0 0,0-1-1,0 0 1,0-1 0,1 1-1,-1-2 1,1 1-1,-1-1 1,1-1 0,0 0-1,-1 0 1,1 0-1,0-1 1,-1 0 0,10-3-1,9-4 22,0-2-1,-1 0 1,39-23-1,17-6-12,-77 36-23,0 1 0,0 0 0,0 0-1,0 1 1,0 0 0,1 0 0,-1 0-1,0 0 1,1 1 0,-1 0 0,1 0 0,-1 0-1,0 1 1,1-1 0,-1 1 0,0 1-1,1-1 1,-1 1 0,0 0 0,0 0 0,0 0-1,-1 1 1,1 0 0,-1 0 0,1 0-1,6 7 1,22 25 12,51 72-1,-53-64 7,42 44 0,-67-81-22,1 1-1,0-2 1,0 1-1,0-1 1,1 0 0,-1 0-1,1-1 1,1 0-1,-1 0 1,0-1 0,1 0-1,17 3 1,-13-5 1,-1 0 0,1 0 1,0-2-1,-1 1 0,1-2 1,-1 1-1,1-2 0,20-6 1,-2-2 2,-1-1 1,57-31-1,51-45 28,-74 46-23,-52 35-4,1-1 0,0 2 0,0 0 0,1 0 0,-1 1 1,1 1-1,1 0 0,20-2 0,-17 4-1,0 1 0,0 1 0,1 1-1,-1 1 1,0 0 0,24 7 0,20 9 1,-2 3-1,115 58 1,-141-62-15,-16-9 16,1 0-1,1-2 1,-1 0 0,1-1 0,0-1-1,0 0 1,22 0 0,-13-4 0,0 0 0,1-2 1,-1-1-1,36-9 0,15-10 20,-1-4-1,110-51 1,-177 71-19,76-32-5,178-50-1,-224 78 15,1 2 0,0 1 0,0 3-1,1 1 1,0 3 0,72 7 0,23 16-5,53 5 24,-150-24-26,0-2-1,73-6 1,-15-10 12,-1-3-1,0-5 1,-1-4-1,103-43 0,-138 45 2,103-26 0,-140 44-22,0 2 0,0 1 0,1 1 0,-1 1 0,1 1-1,-1 2 1,27 4 0,335 75-35,-334-71 37,1-3 0,-1-2 0,1-2 0,0-2 0,61-9 0,-10-5 1,-1-6-1,167-51 1,228-148-207,-438 188 182,-27 12 17,2 2 1,0 2 0,1 1-1,40-8 1,-64 19 8,0-1 1,0 2-1,0 0 1,1 0-1,-1 2 1,0 0-1,0 0 1,0 1-1,0 1 1,0 0-1,0 1 1,-1 1-1,0 0 1,22 11-1,-9 3 31,0 0 0,-1 2 0,0 0 0,37 46 0,-37-40-14,0 0 1,2-2-1,47 34 1,-53-46-81,1-1-1,0-1 1,1-1 0,0-1 0,0-2 0,1 0-1,44 7 1,74 2-125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3:31.8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3742 547 6305,'-45'-45'2992,"35"33"-2951,-2 1 0,-21-19 1,13 16 93,-1 2 1,0 0 0,-1 1-1,0 1 1,0 0 0,-32-7-1,11 7 105,-1 2-1,-68-5 1,-103-11 287,-4 0-312,153 22-116,1 3 1,-104 16-1,-253 0 140,271-16-248,66 1 45,-159 17-48,105-6-8,75-8 56,-414 28 102,417-28-123,0 2 0,0 4-1,1 2 1,-99 34 0,96-25 1,-75 35 0,118-47-13,1 1-1,0 1 1,0 1 0,2 0-1,-1 1 1,2 1-1,-25 28 1,20-16-8,0 1 0,3 1 0,0 1 0,2 0 0,-17 44 1,23-47-12,2 0 1,0 0-1,2 0 1,1 1-1,2 0 1,0 0-1,2 28 1,1-44 11,1-1 1,1 0 0,0 0-1,0 0 1,1 0 0,1 0-1,0-1 1,0 1 0,1-1-1,6 10 1,-2-7 21,0 0 1,1 0-1,1-1 0,0 0 0,1-1 0,16 12 1,13 6 48,2-3 0,1-1 0,68 26 0,-93-42-66,83 33 10,2-5-1,120 27 1,221 28 35,-412-86-42,669 76 128,-209-32-102,-242-15-32,506 56 28,-467-72-38,467-28 0,-563-8 16,0-9 1,-2-9-1,253-79 0,-315 72 10,-1-6 1,-3-5-1,173-101 0,-242 121 22,-15 10-24,-2-3 1,63-49-1,-93 66-3,1-1 0,-2 0 0,0 0 1,0-1-1,0 0 0,-2-1 0,1 1 0,-2-2 0,1 1 0,-2-1 0,0 0 0,0 0 0,4-23 1,-6 22 12,-2-1 1,0 0 0,0 1 0,-2-1 0,0 1 0,0-1-1,-1 1 1,-1-1 0,-1 1 0,0 0 0,0 0 0,-2 1-1,1-1 1,-10-14 0,1 6 8,-1 1-1,0 0 0,-2 1 1,0 1-1,-1 1 0,-1 0 1,-26-17-1,-327-211 181,242 173-236,-3 6 0,-166-59-1,-296-58-694,466 154-43,-223-23 1,169 40 435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4:03.63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556 1655 7017,'1'-3'110,"-1"1"0,1 0-1,-1-1 1,0 1 0,0 0-1,0-1 1,-1 1-1,1-1 1,0 1 0,-1 0-1,1-1 1,-1 1 0,0 0-1,0 0 1,0-1-1,0 1 1,0 0 0,-3-3-1,-2 0-117,1 0 0,-1 1 1,1 0-1,-1 0 0,-10-5 0,15 8 4,-6-3-2,0 1 0,0-1-1,-1 1 1,1 0 0,-1 1 0,1 0 0,-1 0 0,0 1 0,0 0 0,0 0 0,0 1 0,0 0 0,1 0 0,-14 3 0,10-1 26,0 2 1,1-1 0,-1 1-1,1 1 1,0 0-1,1 0 1,-1 1-1,1 0 1,-16 14-1,-1 4 6,1 1-1,1 2 0,2 0 1,0 1-1,2 2 0,1 0 1,2 1-1,1 0 0,1 2 1,-17 56-1,27-73-10,1 1-1,0 0 1,1 0 0,1 0-1,1 1 1,1-1 0,0 0-1,3 20 1,0-22 5,0 0-1,1-1 1,0 0 0,1 0 0,1 0-1,0 0 1,1-1 0,0 0 0,17 21-1,0-3 14,2-1-1,1-2 0,47 40 0,-60-56-17,1-2 0,0 0 0,0 0 0,1-1-1,0-1 1,0-1 0,1 0 0,0-1 0,0-1 0,21 3-1,-24-7 24,1-1 0,-1 0 0,1-1 0,-1-1-1,1-1 1,-1 0 0,0 0 0,18-8 0,-18 6 60,-13 5-87,-1 0 1,1 0-1,0 0 0,-1 0 0,1 0 0,0 0 1,-1 0-1,1 0 0,0 0 0,-1 0 0,1 0 1,0 0-1,-1 1 0,1-1 0,-1 0 0,1 0 1,0 1-1,-1-1 0,1 0 0,-1 1 0,1-1 1,-1 1-1,1-1 0,-1 1 0,1-1 0,-1 1 1,1 0-1,10 19 185,-8-14-146,128 246 876,-96-194-840,3-2 0,52 62-1,-77-103-76,1-1 0,0-1 0,0 0 0,24 16 0,-28-23-5,1 0 1,-1-1-1,1 0 1,-1 0 0,2-1-1,-1-1 1,0 0-1,20 2 1,-9-3-3,0-1 0,0-2 0,-1 0 0,1-2 0,0 0 0,-1-1 0,0-1 0,0-1 0,0-1 0,-1-1 1,0-1-1,27-15 0,10-12-3,-1-2 0,86-76 0,-120 95 7,0 1 0,1 1 0,43-24 0,-58 37-2,1 0-1,0 1 0,-1-1 1,1 2-1,0-1 0,0 2 0,1-1 1,-1 1-1,0 0 0,1 1 1,-1 0-1,0 1 0,0-1 0,1 2 1,11 2-1,-7 1 23,0 1 1,-1 0-1,1 0 0,-1 1 0,-1 1 1,1 0-1,17 16 0,74 79 304,-43-41-211,-35-37-95,1-2-1,2-1 1,0-1 0,1-1 0,52 25-1,-63-36-36,2-1-1,-1-1 1,1 0-1,0-2 1,1 0-1,-1-2 0,1 0 1,0-1-1,0-1 1,30-3-1,-25-3-40,-1 0 0,0-1 0,0-1 0,-1-2 0,0-1 0,0 0 0,35-23 0,-8 1-74,-1-4-1,51-45 1,-27 11 68,90-108 1,-105 110 98,-49 55-23,1 1 1,0 1 0,0 0 0,1 0 0,23-13 0,-31 21-7,0 0 1,0 1-1,1 0 1,-1 0-1,1 0 0,-1 0 1,1 1-1,-1 0 1,1 0-1,0 1 0,0 0 1,-1 0-1,1 0 1,0 1-1,-1-1 0,1 1 1,0 1-1,-1-1 1,9 4-1,0 2 30,-1 0 1,0 1-1,0 0 0,-1 1 0,0 1 1,-1 0-1,13 13 0,67 87 212,-90-108-249,48 62 67,92 117 82,-94-126-119,60 56 0,-81-88-56,1 0 0,0-1 0,2-2 0,0-1 0,1-1 0,1-1 0,1-2 0,0-2 0,1 0 0,66 15 0,-71-24-38,1 0 0,-1-2 1,0-1-1,1-2 0,-1 0 0,0-2 0,0-1 0,0-1 1,44-15-1,-33 6 43,-2-2 0,0-1 0,0-2 0,-2-1 0,-1-2 1,35-28-1,129-88 423,-157 114-300,1 2-1,1 2 0,49-15 0,-56 24-74,0 2 0,1 1 0,0 2 0,0 1 0,1 2 0,39 3 0,-32 2-16,1 3 0,-1 2 0,0 1-1,71 24 1,194 95 12,-210-81-44,198 61-1,-262-98 3,-1-1-1,2-2 1,-1-2 0,1-1-1,-1-2 1,1-1 0,0-2-1,-1-2 1,62-13 0,-57 4 10,-1-1 0,-1-1 0,0-3 0,-1-1 0,-1-2 0,-1-1 1,59-49-1,24-27 36,152-112 19,-247 193-36,1 2 1,0 1-1,47-19 0,-58 28 1,0 0-1,1 1 0,0 1 0,0 0 0,0 1 0,0 1 0,0 1 0,29 1 1,-22 3 7,0 0 0,0 2 1,0 0-1,-1 2 0,0 0 1,33 18-1,115 82 103,-124-75-92,2-3 0,79 39 0,-110-62-33,1 0 1,0-2-1,0 0 0,0-1 1,1 0-1,-1-1 1,1-2-1,0 1 0,0-2 1,-1-1-1,1 0 1,21-4-1,-22 1-10,1-1 0,-1 0-1,0-2 1,0 0 0,0 0 0,-1-2-1,27-18 1,-23 12-25,0-2 0,-1 0-1,-1-1 1,32-41 0,-25 23-1,-2 0-1,-1-2 1,-2-1 0,-2 0 0,-2-1 0,16-55 0,-21 48 84,-2 1 1,-1-1-1,-3 0 0,-1-81 0,-7 62 37,-3 1 0,-25-115 0,30 174-82,-3-12 12,0 2 0,-1-1 0,-12-26 0,15 40-8,0-1-1,1 1 0,-1 0 0,0 0 1,0 0-1,0 1 0,-1-1 0,1 0 1,-1 1-1,0-1 0,1 1 0,-1 0 1,0 0-1,0 0 0,0 0 0,-1 1 1,1-1-1,0 1 0,-1 0 0,1 0 1,-1 0-1,1 0 0,-6 0 0,0 1 3,0 1-1,1 0 0,-1 0 1,1 1-1,-1 0 0,1 1 1,0 0-1,0 0 0,-14 8 1,-7 6 3,-32 24 1,33-21-11,9-7 1,-7 6 0,-1-1 0,-1-2 0,-48 22 0,68-34-16,-1-1 0,1-1 0,0 0 0,-1 0 0,0 0 1,1-1-1,-1 0 0,0-1 0,1 0 0,-1-1 0,0 1 0,1-1 0,-1-1 1,1 0-1,-1 0 0,1-1 0,0 0 0,-13-7 0,4 0-48,2-2-1,-1 0 1,2 0-1,-1-1 0,2-1 1,-13-17-1,10 13-8,-22-26 26,-53-70 70,-144-171 78,189 232-80,-3 2 0,-1 1 1,-3 4-1,-76-53 1,104 83-22,1 1 1,-2 2-1,0 0 1,0 2-1,-1 1 1,-1 1 0,0 1-1,0 1 1,0 2-1,-1 1 1,1 1 0,-57 2-1,47 5 31,0 1-1,0 2 1,1 2 0,0 1-1,-51 22 1,-167 94 93,170-80-127,-134 52 0,203-92-21,-1 0-1,-1-2 0,1 0 1,-1-1-1,1-1 0,-1 0 1,0-1-1,0-1 0,1-1 1,-1-1-1,0 0 0,1-1 1,-1-1-1,1-1 0,-30-12 1,16 3-65,1-2 1,0-2 0,-40-31 0,-78-75-125,42 33 170,-206-148 255,226 180-62,-166-83 0,213 124-112,0 2 1,-2 2-1,1 1 0,-2 2 0,1 3 1,-1 0-1,-74-1 0,77 9-2,0 1-1,0 3 1,1 1-1,-1 1 1,1 3-1,1 1 1,0 1-1,-59 28 1,25-1-5,-117 83-1,-15 9-160,182-118 73,-2-1 0,1-1 0,-40 12 0,51-19-8,0-1 1,0 0-1,0-1 1,0 0-1,-1 0 1,1-1-1,0-1 1,0 0-1,0 0 1,-17-5-1,15 1-44,0 0 0,0-1 0,1-1 1,-1 0-1,1 0 0,1-1 0,-17-15 0,-71-75-396,81 78 461,-348-377 349,329 356-199,-2 2 0,-2 2 1,-2 1-1,-53-34 0,77 59-61,-1 0 0,0 1 0,0 1 0,-1 2 0,-32-9 0,37 13-24,1 0 0,0 1 0,-1 1 0,1 1 0,0 0 0,-1 1 0,1 0 0,-29 7 0,16 1-8,0 0-1,1 2 1,0 1-1,1 1 1,0 2-1,-24 17 1,-137 117 39,163-128-39,-140 128 64,-35 31 4,179-164-135,0-1 1,-1 0-1,-41 19 1,49-28-5,1-1 0,-2 0 0,1-1 0,-1-1 0,1 0 0,-1 0 0,0-2 0,-19 1 0,10-3-13,1-1 1,0-1-1,-1-1 0,-22-8 1,-90-34 46,92 29 102,0 2 0,-89-18 0,117 31-81,1 1 1,-1 0 0,0 1-1,1 0 1,-1 1 0,0 1 0,1 0-1,0 1 1,-1 1 0,1 0 0,0 1-1,1 1 1,-19 9 0,10-1-76,0 1 0,2 0 0,0 1 0,1 2 0,0 0 0,-19 24 0,-5 14-299,-38 64 0,-16 38 4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7:36.5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58 409 2161,'-7'3'843,"-1"-1"0,1 0 0,0-1 0,-1 0 0,-10 1 0,18-2-808,0 0-1,0 0 1,-1 0-1,1 0 1,0 0-1,0 0 1,0 0-1,0 0 1,0 0-1,0 0 1,0 0-1,0 0 1,0-1-1,-1 1 1,1 0-1,0 0 0,0 0 1,0 0-1,0 0 1,0 0-1,0 0 1,0 0-1,0 0 1,0 0-1,0 0 1,0 0-1,0 0 1,0 0-1,0-1 1,0 1-1,-1 0 1,1 0-1,0 0 1,0 0-1,0 0 1,0 0-1,0 0 1,0 0-1,0 0 1,0-1-1,0 1 1,0 0-1,0 0 0,0 0 1,0 0-1,0 0 1,1 0-1,-1 0 1,0 0-1,0 0 1,0-1-1,0 1 1,0 0-1,0 0 1,0 0-1,0 0 1,0 0-1,0 0 1,0 0-1,0 0 1,6-5 495,4 3-198,1-1 1,11 0 0,9-1 13,147-43 466,-116 28-647,-20 7-82,177-47 159,91-12 4,-11 1 135,216-34 219,-467 97-939,90-3 1,-133 10-71,16 1-566,-21-1 773,1 0-1,-1 0 1,1 1 0,0-1 0,-1 0-1,1 0 1,-1 1 0,1-1 0,-1 0 0,1 1-1,-1-1 1,0 0 0,1 1 0,-1-1 0,1 0-1,-1 1 1,1 0 0,-21 1-7823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1:01.6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235 966 9090,'-15'-59'2790,"10"46"-1714,3 15-715,2 22-457,1-17 189,-9 381-22,2-234-21,-14 651 62,30-6 7,-6-749 110,-22-103 240,-3 2 1,-32-60-1,9 22-562,33 63-7,0 0 0,2 0 0,-9-42 0,14 50 67,2 0 1,0 0 0,1 0-1,1-1 1,1 1 0,4-27-1,9-15 67,2 1-1,3 0 1,2 1-1,3 1 1,37-63-1,9 0 52,-57 100-60,1 1 0,1 0 0,32-30 0,-42 45-20,0 0 1,0 0-1,0 0 1,1 1-1,-1-1 1,1 2 0,6-4-1,-9 5-6,-1 1-1,0-1 1,1 0-1,-1 1 0,0 0 1,1-1-1,-1 1 1,0 0-1,1 0 0,-1 1 1,0-1-1,1 0 1,-1 1-1,0-1 0,1 1 1,-1 0-1,0 0 1,0 0-1,0 0 1,1 0-1,-1 0 0,-1 1 1,3 0-1,3 5-2,-1 0-1,1 0 1,-2 1 0,1 0-1,-1 0 1,0 0 0,-1 0-1,5 13 1,24 80 14,-19-55 13,11 34 2,61 182 22,-61-195-25,62 115 0,-86-181-22,7 14 12,1 0-1,1 0 0,17 19 1,-25-31-7,1 0-1,0 0 1,0 0-1,0-1 1,1 1 0,-1-1-1,1 0 1,-1 0 0,1 0-1,0 0 1,0-1 0,0 1-1,0-1 1,0 0 0,0-1-1,0 1 1,0 0 0,0-1-1,0 0 1,5-1 0,1 0 22,0-2 0,0 0 0,0 0 0,0-1 0,-1 0 0,1 0 0,-1-1 0,0-1 0,15-11 0,-4 1 28,-2 0 0,0-1 0,17-22 0,-20 20-28,-1 0 1,-1-1-1,0 0 0,-2-1 0,0 0 0,11-35 0,-16 39-14,-2 0 1,0 0-1,-1-1 0,0 1 0,-1-1 0,-2 1 0,1-1 0,-2 0 1,-4-25-1,0 19 4,-1 0 1,-1 0-1,-1 1 1,-18-37 0,19 46-27,-1 1 0,-1-1 1,0 1-1,0 1 1,-1 0-1,-1 0 1,0 1-1,-16-13 0,26 23-3,-1-1 0,1 1 0,-1 0 0,0 0 0,0-1-1,0 1 1,0 0 0,0 1 0,0-1 0,0 0 0,0 0-1,0 1 1,0-1 0,0 1 0,0 0 0,0 0 0,-1 0 0,1 0-1,0 0 1,0 0 0,0 0 0,0 1 0,0-1 0,0 1-1,-1 0 1,1-1 0,1 1 0,-1 0 0,0 0 0,0 0-1,0 1 1,0-1 0,1 0 0,-1 1 0,0-1 0,1 1-1,-3 3 1,-2 3-21,0 1-1,1 0 1,0 1 0,0-1-1,1 1 1,-4 15-1,-1 7-15,1 1-1,2 1 1,1-1-1,2 1 1,1 0-1,2 0 1,1 0-1,2-1 1,1 1-1,1-1 1,3 1-1,0-2 0,2 1 1,18 39-1,-22-59 22,0 0-1,2 0 0,-1-1 1,2 0-1,0 0 0,10 11 1,-12-17 7,-1 0 1,0-1 0,1 0-1,0 0 1,0 0-1,1-1 1,-1 0 0,1 0-1,0-1 1,0 0-1,16 3 1,-11-4 7,0-1-1,0 0 1,0-1-1,0-1 1,0 0-1,1-1 1,-2 0 0,1-1-1,0 0 1,-1-1-1,1-1 1,-1 0-1,0 0 1,-1-2 0,1 1-1,14-12 1,3-4 21,0-2-1,-2 0 1,0-2 0,36-47 0,-12 8 29,-3-2-1,-2-3 1,39-81 0,-65 110-4,-2 0 0,-3 0-1,0-2 1,-3 0 0,-2 0 0,-1-1-1,3-61 1,-10 86-13,-2 0 0,0 0 1,-1 0-1,-1 0 0,-1 0 0,-7-26 0,10 43-16,-1 1-1,1-1 0,-1 1 0,0 0 0,1-1 0,-1 1 0,0 0 1,0 0-1,0 0 0,0 0 0,0-1 0,0 1 0,0 0 0,0 1 1,-1-1-1,1 0 0,0 0 0,-1 0 0,1 1 0,0-1 0,-3 0 1,1 1-3,1 0 1,-1-1 0,1 1 0,-1 1-1,1-1 1,-1 0 0,1 0 0,-1 1-1,1 0 1,-1-1 0,-3 3 0,-3 1-8,0 1 0,1 0 0,-1 1 0,1-1 0,-12 13 0,-2 5-37,2 1 1,0 0-1,2 1 0,1 1 0,1 1 0,-22 49 1,18-28 2,3 1-1,1 0 1,-12 68 0,20-69 37,2-1 0,1 1-1,3 0 1,7 80 0,-4-118-1,1 0 0,0 0-1,0 0 1,1-1 0,0 1 0,1 0-1,0-1 1,10 17 0,-12-23-2,0-1 0,0 1 0,0-1 0,0 1 0,1-1 0,-1 0 0,1 0 0,-1 0 0,1 0 0,0 0 0,0 0 0,0-1 0,0 1 0,0-1 0,0 0 0,0 0 0,0 0 0,1-1 0,-1 1-1,0-1 1,1 0 0,-1 1 0,0-1 0,0-1 0,1 1 0,-1 0 0,0-1 0,1 0 0,3-1 0,2-2 6,-1 0-1,0 0 1,0 0-1,0-1 1,0 0-1,-1-1 1,0 0-1,0 0 0,0 0 1,6-9-1,9-13 7,24-36-1,-40 54-4,10-16 12,-1-1 1,-1-1-1,-2 0 1,0-1-1,-2-1 1,-1 1-1,-2-1 1,4-36-1,-4 5 15,-3 1 0,-2-1 0,-8-69 0,11 154-86,11 32 0,-10-38 50,64 178 20,-57-166-16,0-2 0,3 0 1,0-1-1,32 41 0,-44-63-4,1 0-1,-1 0 1,1 0 0,-1-1-1,2 1 1,-1-2-1,0 1 1,1 0 0,-1-1-1,1 0 1,0 0-1,0-1 1,0 0 0,1 0-1,-1 0 1,0 0-1,1-1 1,-1-1-1,1 1 1,-1-1 0,1 0-1,-1 0 1,1-1-1,-1 1 1,11-4 0,0-1 28,0-1 0,-1-1 0,0-1 0,0 0 1,-1-1-1,0 0 0,-1-1 0,0-1 0,0 0 1,-1-1-1,-1 0 0,0-1 0,-1-1 0,11-16 1,-6 6 26,0-1 1,-2 0 0,-1-1-1,-2-1 1,0 0-1,-2 0 1,12-57 0,-17 49-48,-1 0 1,-2 0-1,-2-1 1,-1 1-1,-2 0 1,-1 1-1,-12-40 1,7 45-48,10 29 46,0-1-1,0 1 1,-1 0 0,1-1-1,0 1 1,0 0 0,0 0-1,0-1 1,-1 1 0,1 0-1,0-1 1,0 1 0,0 0-1,-1 0 1,1 0 0,0-1-1,-1 1 1,1 0 0,0 0-1,0 0 1,-1 0 0,1 0-1,0-1 1,-1 1 0,1 0-1,0 0 1,-1 0 0,1 0-1,0 0 1,-1 0 0,1 0-1,0 0 1,-1 0 0,1 0-1,0 0 1,-1 0 0,1 0-1,0 1 1,-1-1 0,1 0-1,-10 14-40,-17 48-161,4 1 1,-20 77 0,31-92 109,2 0 0,2 1 0,-1 53 1,7-68 80,3 1 0,0-1 0,3 1 0,0-1 0,12 40 0,-13-64 13,10 31-8,-12-39 11,1 0 0,-1 0 0,0 0 0,1 0 0,-1 0 0,1 0 0,-1 0 0,1 0 0,0-1 0,0 1 0,0 0 0,0-1 0,0 0 0,3 2 0,-4-2 6,1-1 1,-1 1 0,1-1-1,-1 0 1,1 1 0,-1-1 0,1 0-1,-1 0 1,1 0 0,-1 0 0,1 0-1,-1 0 1,1 0 0,-1-1-1,1 1 1,-1 0 0,1-1 0,-1 1-1,1-1 1,-1 0 0,3-1 0,1-2 52,-1 1 1,1-1-1,-1-1 0,6-5 1,2-5 104,0 0 0,-1-1 1,-1 0-1,10-20 0,27-74 365,-37 84-435,38-105 12,-6-3-1,-6-1 0,-5-1 1,19-219-1,-23-444-196,-35 569 47,3 182 33,-1 1 0,-20-74 0,26 118 11,-1 0 0,0 0 0,0 0 0,-1 0 0,1 0 1,-1 0-1,-2-3 0,4 6-3,0 0 0,0-1 1,0 1-1,0 0 0,-1 0 1,1 0-1,0 0 1,0 0-1,0-1 0,0 1 1,-1 0-1,1 0 0,0 0 1,0 0-1,-1 0 0,1 0 1,0 0-1,0 0 0,0 0 1,-1 0-1,1 0 0,0 0 1,0 0-1,-1 0 0,1 0 1,0 0-1,0 0 0,-1 0 1,1 0-1,0 0 0,0 0 1,0 1-1,-1-1 0,1 0 1,0 0-1,0 0 1,0 0-1,0 0 0,-1 1 1,1-1-1,0 0 0,0 0 1,0 0-1,0 1 0,0-1 1,-1 0-1,1 0 0,0 0 1,0 1-1,0-1 0,-3 8 9,1 0 0,-1 1 0,1-1 0,-1 16 0,-14 145-173,8 1 0,7 1 0,29 247 0,31-51-708,-45-310 712,3-1-1,2-1 0,2 0 1,37 68-1,-47-106 155,0-1 1,1 0-1,0-1 0,1 0 0,1-1 0,1-1 0,0 0 1,0 0-1,33 20 0,-41-29 42,1 0-1,0 0 1,0-1 0,1 0-1,-1 0 1,1-1 0,-1 0-1,1 0 1,0-1 0,0 0-1,-1 0 1,1-1 0,0 0-1,0-1 1,0 1-1,0-1 1,-1-1 0,1 0-1,0 0 1,-1 0 0,1-1-1,-1 0 1,0 0 0,0-1-1,0 0 1,9-7 0,1-4 9,0 0 0,-1-1 0,0-1 1,-2-1-1,0 0 0,0-1 0,-2 0 0,-1-1 1,0-1-1,-2 1 0,14-44 0,-9 17-71,-2-2 1,-3 0-1,-1 0 0,1-74 1,-7 72-7,-2 1 1,-3 0 0,-1-1 0,-3 1-1,-25-90 1,30 131 23,0 3 2,0 0-1,0 0 0,-1 0 1,-4-7-1,7 12 1,-1 0 1,0-1-1,0 1 0,0 0 1,0 0-1,0 0 0,0 0 0,0 0 1,0 0-1,0 1 0,-1-1 1,1 0-1,0 1 0,-1-1 1,1 0-1,0 1 0,-1 0 0,1-1 1,0 1-1,-1 0 0,1 0 1,-1 0-1,-2 0 0,1 0-7,1 0-1,-1 1 0,0 0 1,1-1-1,-1 1 1,1 0-1,-1 0 1,1 1-1,0-1 0,-1 0 1,1 1-1,0 0 1,0-1-1,0 1 0,-3 4 1,-2 2-32,0 1 0,-8 16 0,10-17 18,-10 22-7,0 0-1,2 0 1,1 2-1,2-1 1,1 2-1,-10 65 1,14-56 5,2 1 0,2 0 0,2 0 1,12 86-1,-10-110 20,1 0-1,1 0 1,1-1 0,0 1 0,1-1-1,1-1 1,15 25 0,-19-36 4,0 0 1,0-1-1,1 1 1,0-1-1,0 0 0,0-1 1,0 1-1,1-1 1,0 0-1,0 0 1,0 0-1,0-1 0,0 0 1,1-1-1,0 1 1,-1-1-1,1 0 0,0-1 1,0 0-1,0 0 1,0 0-1,0-1 1,9 0-1,-4-2 14,1 0 0,-1-1 1,0 0-1,0 0 0,0-2 0,-1 1 0,0-1 1,1-1-1,-2 0 0,1-1 0,-1 0 0,16-14 1,0-3 122,-1-1 1,-1-1-1,25-37 1,58-100 405,-73 107-420,3 1 0,60-71 0,-89 118-116,0 0-1,0 1 1,0 0 0,14-9-1,-20 15-6,0-1 0,1 1 0,-1-1-1,1 1 1,0 0 0,-1 0 0,1 1 0,0-1 0,-1 0-1,1 1 1,0-1 0,0 1 0,0 0 0,-1 0 0,1 0-1,0 1 1,0-1 0,0 1 0,-1-1 0,1 1 0,0 0-1,3 1 1,-2 1-12,1 1-1,-1-1 0,0 1 1,0 0-1,0 0 0,0 0 1,-1 0-1,0 0 0,1 1 1,-2 0-1,1 0 0,2 5 1,4 10-115,10 35-1,25 152-841,-23-93 464,-17-101 738,0-13 274,4-19 432,-6 14-879,216-650 1748,-161 499-2698,6 2 1,106-183-1,-104 234-186,-53 87 781,28-27 1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1:04.0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37 1635 10714,'-1'0'206,"1"1"0,-1 0-1,1-1 1,0 1 0,-1-1 0,1 1-1,0 0 1,-1 0 0,1-1 0,0 1-1,0 0 1,0 0 0,0-1-1,0 1 1,0 0 0,0-1 0,0 1-1,0 0 1,0 0 0,0-1 0,1 3-1,4 23-632,-3-19 787,24 109-410,-5 0 0,9 190 0,-63 621-1683,30-902 1714,-16 119 191,11-123 300,8-21-453,-1 1-1,1-1 0,0 0 0,0 0 0,0 0 1,-1 1-1,1-1 0,0 0 0,0 0 0,-1 0 1,1 0-1,0 1 0,0-1 0,-1 0 0,1 0 1,0 0-1,-1 0 0,1 0 0,0 0 0,0 0 1,-1 0-1,1 0 0,0 0 0,-1 0 0,1 0 1,0 0-1,0 0 0,-1 0 0,1 0 0,0 0 1,-1 0-1,1-1 0,-1 1 0,0-2 51,-1 1 0,0-1 0,1 0 0,-1 0 0,1 0 0,0 0 0,-1-1 0,1 1 0,0 0 0,-1-3 0,-4-14 50,0 0 1,1 0 0,1-1 0,1 0 0,-2-37 0,9-106-98,19-72-15,-15 186-28,2 0 0,29-82 0,-38 128 20,3-8-10,1 0 1,10-18 0,-14 26 7,1 1-1,0-1 0,-1 1 1,1 0-1,0-1 0,1 1 1,-1 0-1,0 0 0,1 1 0,-1-1 1,1 0-1,-1 1 0,1 0 1,0 0-1,4-2 0,-5 3 0,0-1 0,0 1-1,0 0 1,0-1-1,0 1 1,1 0 0,-1 0-1,0 1 1,0-1 0,0 0-1,0 1 1,0-1-1,0 1 1,0 0 0,0 0-1,0 0 1,2 1-1,2 2-8,0 1-1,-1-1 0,9 11 1,-8-9 4,106 128-49,-77-89 65,62 65 0,-87-101-14,0 0 1,1-1-1,0 0 1,0 0-1,1-2 1,21 11 0,-25-14 2,-1-1 0,1 1 0,0-2 0,-1 1 0,1-1 0,0 0 0,0-1 0,0 1 0,0-2 0,0 1 0,0-1 1,0 0-1,8-3 0,-2-1 8,0-1 1,0 0-1,0 0 1,-1-2-1,0 1 1,-1-2-1,20-16 1,-5 0 37,-1-1 0,25-31 0,-22 20-2,-2-1-1,-1-2 0,-3 0 0,-1-2 0,-1 0 1,-3-1-1,-2-1 0,-1-1 0,12-69 0,-23 88-32,-2 0 0,-1 0 0,-1 0-1,0 0 1,-3 0 0,-6-35-1,0 24-120,-1 0 0,-2 1 0,-26-56 0,35 87 88,-22-41-213,24 43 214,-2 0 1,1 0 0,0 0 0,0 1 0,-1-1 0,0 1 0,1-1 0,-1 1 0,0 0-1,0 0 1,-6-2 0,8 3 17,0 1 0,-1-1 0,1 1 0,0 0 0,0 0 0,-1 0 0,1-1 0,0 1 0,-1 0 0,1 1-1,0-1 1,-1 0 0,1 0 0,0 0 0,0 1 0,-1-1 0,1 1 0,0-1 0,0 1 0,0-1 0,-1 1 0,1 0 0,0 0-1,0-1 1,0 1 0,0 0 0,-1 2 0,-2 2-4,0 1-1,0-1 0,1 1 1,-4 9-1,3-8 0,-8 19-7,1 1 0,1 1 1,-11 49-1,-5 90 0,19-110 33,3 0 0,2-1 1,3 1-1,2 0 1,13 67-1,-14-109-6,2-1 0,0 0-1,0 0 1,1 0 0,1 0-1,1-1 1,-1 0 0,11 13 0,-13-21-6,-1 0 0,1-1 0,1 0 0,-1 1 0,1-1 0,0-1 0,0 1 0,0-1 0,0 0 0,0 0 0,1 0 0,-1-1 0,1 0 0,0 0 0,0 0 1,0-1-1,0 0 0,0 0 0,0 0 0,0-1 0,10 0 0,-5-2 1,-1 1-1,0-2 1,1 1 0,-1-2 0,0 1-1,-1-1 1,1-1 0,-1 0 0,0 0-1,0-1 1,0 0 0,-1 0-1,0-1 1,0 0 0,11-13 0,8-13 22,-1-1 1,32-56 0,-47 74-19,140-252 220,-130 223-177,-2 0-1,-2-2 0,-2 0 0,11-62 0,15-197 17,-37 287-130,-3 28-4,-5 30-14,-5 29 6,-6 30-12,-4 160 0,20-223 79,2 0 0,13 69 0,-10-81 3,0-1 0,2-1 0,0 1 0,2-1 0,18 30 1,-25-46 0,0 1 1,1-1 0,0 0 0,0 0 0,0 0 0,1-1 0,0 1 0,-1-1 0,2 0 0,-1 0 0,0-1-1,1 0 1,10 5 0,-12-7 7,0 0 0,0 0-1,1-1 1,-1 1 0,0-1 0,0 0-1,1 0 1,-1-1 0,0 1 0,0-1-1,1 0 1,-1 0 0,0 0-1,0-1 1,0 1 0,0-1 0,-1 0-1,1 0 1,0 0 0,4-4 0,2-2 29,1-1 0,-2 0 0,1 0 0,-1-1 1,9-13-1,35-60 165,1-18-52,-5-1-1,-5-3 0,40-138 1,-54 133-97,17-113 1,0-118 6,-5 34-47,-19 167-8,73-247 1,-90 366 13,-3 9 11,1 0 1,0 0-1,1 1 0,0 0 0,0 0 0,1 0 0,1 0 0,-1 1 0,14-15 1,-18 24-17,-1-1 0,1 1 0,-1-1 0,1 1 0,0 0 0,-1 0 0,1 0 0,0 0 1,0 0-1,0 0 0,0 0 0,0 0 0,0 1 0,0-1 0,0 1 0,0 0 0,0 0 1,0-1-1,0 1 0,1 0 0,-1 1 0,0-1 0,0 0 0,0 1 0,0-1 0,0 1 1,0 0-1,0-1 0,0 1 0,0 0 0,2 2 0,2 1 3,-1 0 0,0 1-1,1 0 1,-2 0 0,1 0 0,-1 1 0,1-1-1,-1 1 1,4 10 0,4 7-41,-2 1 0,-1 0-1,0 0 1,-2 1 0,7 45 0,2 136-439,-15-55-229,-20 161 0,-45 136-397,35-330 1359,27-114 724,2-15-570,5-21-48,22-62-323,3 2 1,5 1-1,78-147 0,-86 190-207,47-64-1,-58 91-8,2 0 0,0 2 0,1 0 0,39-30 1,-23 28-477,-34 20 597,0 1 0,1-1 0,-1 0 1,0 1-1,1-1 0,-1 1 0,1-1 0,-1 1 0,0 0 0,1 0 0,-1-1 0,1 1 0,-1 0 0,1 0 1,-1 1-1,1-1 0,-1 0 0,1 0 0,-1 1 0,2 0 0,-2 0 16,0 0 0,-1 0 0,1 1 0,-1-1 0,1 0 0,-1 0 0,1 1-1,-1-1 1,0 0 0,0 1 0,1-1 0,-1 0 0,0 1 0,0-1 0,-1 3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1:05.2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1923 11891,'72'37'4114,"-35"-20"-4585,1-1 0,61 16-1,-89-30 332,0-1 1,-1 0-1,1 0 0,0-1 1,0 0-1,0 0 0,0-1 0,-1-1 1,1 0-1,0 0 0,-1-1 1,1 0-1,-1 0 0,0-1 0,0 0 1,0-1-1,-1 0 0,15-11 0,2-5 14,-1 0 0,0-2 0,-2-1-1,28-38 1,11-23 357,-3-3 0,-5-2 1,-4-2-1,-3-2 0,56-172 0,-90 224-85,0-1-1,6-54 1,-16 72-106,0 0 0,-1-1 0,-1 1-1,-2 0 1,-5-31 0,6 47-37,-1 1-1,-1-1 1,0 1-1,0-1 1,0 1 0,-1 0-1,0 0 1,-1 1-1,-6-10 1,9 15-4,0 0 0,0-1-1,-1 1 1,1 0 0,0 0 0,-1 0 0,1 1 0,-1-1 0,1 1 0,-1-1 0,0 1 0,0 0 0,0 0 0,0 0 0,0 0 0,0 1-1,0-1 1,0 1 0,0 0 0,0-1 0,0 1 0,0 1 0,0-1 0,0 0 0,0 1 0,0 0 0,0-1 0,0 1 0,-5 3 0,-2 1 23,-1 1 1,1 1-1,0 0 1,1 0 0,-1 1-1,1 0 1,1 0 0,0 1-1,0 0 1,-8 13 0,4-5 48,1 1 1,1 1 0,1 0-1,0 0 1,-6 23-1,11-30-33,1 0 0,1 0 0,0 0 1,1 0-1,0 0 0,0 0 0,2 1 0,-1-1 0,2 0 0,-1 0 0,2 0 0,0 0 0,0 0 0,1 0 0,0-1 0,1 0 0,0 0 0,1 0 0,0 0 0,1-1 0,0 0 0,1-1 1,0 1-1,0-1 0,1-1 0,0 0 0,1 0 0,0-1 0,15 9 0,12 4 5,1-2 0,0-2 0,44 13-1,-48-19-129,0 3-1,-1 0 1,0 2-1,51 32 0,-76-41 13,-1 0-1,0 0 1,-1 0-1,1 1 1,-1 0-1,-1 0 1,1 1 0,-1-1-1,6 13 1,-9-16 77,0 0-1,-1 1 1,1-1 0,-1 0 0,0 1 0,0-1 0,0 1 0,-1-1-1,1 1 1,-1-1 0,0 1 0,-1 0 0,1-1 0,-1 1 0,0-1 0,0 0-1,0 1 1,0-1 0,-1 0 0,0 1 0,-2 3 0,35-75 1409,55-67-971,-43 69-25,44-87 1,37-165 893,-92 227-958,-40 176-878,1 141 95,9-184 378,2 1 1,1-1-1,14 49 0,-16-81 27,1 0 0,0 1-1,0-2 1,1 1 0,8 13-1,-12-22 31,0 0 0,0 0 0,1 0 0,-1 0 0,1 0 0,-1-1 0,1 1 0,0-1 0,-1 1 0,1-1 0,0 0 0,0 1 0,0-1 0,0 0-1,0 0 1,0-1 0,1 1 0,-1 0 0,0-1 0,0 1 0,0-1 0,1 0 0,-1 1 0,0-1 0,1 0 0,-1-1 0,0 1 0,0 0 0,1-1 0,-1 1 0,0-1 0,4-1 0,0-1 49,0-1 0,0 1 0,-1-1 0,1-1 0,-1 1 0,1-1 0,-1 0 0,-1 0 0,1-1 0,-1 1 0,4-7 0,3-6 68,0-1 0,10-27 0,-2-4-45,-3-1 0,9-54 0,-16 63-91,1 1 1,2 0-1,2 1 0,22-45 1,-34 80 0,1 0 1,1 0-1,-1 0 1,0 0-1,1 1 0,8-8 1,-11 11 9,0 0 0,1 0 0,-1 0-1,1 0 1,-1 0 0,1 0 0,0 1 0,-1-1 0,1 0 0,0 1 0,-1-1-1,1 1 1,0 0 0,0 0 0,0-1 0,-1 1 0,1 0 0,0 1 0,0-1-1,0 0 1,-1 0 0,1 1 0,0-1 0,0 1 0,-1 0 0,3 1 0,2 1-6,0 1 1,0 1 0,0-1-1,-1 1 1,0 0 0,0 1-1,0-1 1,0 1 0,5 9-1,31 61-57,-38-71 65,45 107-89,-28-62-147,41 71 0,-57-114 203,-2-3 19,0-1-1,-1 0 1,1 1 0,0-1 0,0 0-1,1-1 1,-1 1 0,1 0-1,-1-1 1,1 1 0,0-1-1,0 0 1,0 0 0,0 0-1,4 2 1,-6-4 21,0 0 1,0 0-1,0 0 0,0 0 0,0 0 1,0 0-1,0 0 0,0 0 1,0 0-1,0 0 0,0-1 1,0 1-1,-1 0 0,1-1 0,0 1 1,0-1-1,0 1 0,0-1 1,0 1-1,-1-1 0,1 0 0,0 1 1,-1-1-1,1 0 0,0 1 1,-1-1-1,1 0 0,-1 0 1,1 0-1,0-1 0,13-33 239,-11 25-192,77-254 423,-54 170-465,-21 76-25,11-34-30,-14 47 35,0 1 0,0 0 0,0 0 0,0 0 0,1 0 1,0 0-1,-1 1 0,1-1 0,4-2 0,-6 5 6,1 0 0,-1 0 1,0 0-1,0 1 0,1-1 0,-1 0 1,1 1-1,-1-1 0,0 1 0,1 0 1,-1 0-1,1-1 0,-1 1 0,1 0 1,-1 0-1,1 0 0,-1 0 0,1 0 1,-1 1-1,1-1 0,-1 0 0,0 1 1,1-1-1,-1 1 0,1 0 0,-1-1 1,0 1-1,0 0 0,1 0 0,-1 0 1,0-1-1,1 3 0,5 3-8,0 0 0,-1 1-1,0 0 1,5 8 0,33 53-98,12 15-493,-55-82 590,0 1 0,-1-1-1,1 0 1,0 0 0,0 0-1,0 0 1,0 0 0,0 0-1,0 0 1,0 0 0,1-1-1,-1 1 1,0 0 0,0-1-1,1 1 1,-1 0 0,0-1-1,1 0 1,-1 1 0,0-1-1,1 0 1,2 0 0,-2-1 26,0 1 0,0-2 0,0 1 0,0 0 0,-1 0 1,1-1-1,0 1 0,0 0 0,-1-1 0,1 0 1,-1 1-1,0-1 0,1 0 0,-1 0 0,0 0 0,2-4 1,24-51 304,-2-1 0,23-85 0,-24 69-266,20-65 7,-14 41-69,55-120 0,-83 213 9,2-3-3,-1 1 1,1-1 0,1 1-1,9-12 1,-13 18 5,0-1-1,0 1 1,0 0 0,0 0 0,1 0 0,-1 0 0,0 0 0,1 0 0,-1 0 0,1 0-1,0 0 1,-1 1 0,1-1 0,-1 1 0,1-1 0,0 1 0,-1-1 0,1 1 0,0 0-1,0 0 1,-1 0 0,1 0 0,0 0 0,-1 0 0,1 1 0,0-1 0,-1 1-1,1-1 1,0 1 0,2 1 0,5 4 9,0 1 1,-1 0-1,0 1 0,-1 0 0,0 0 0,0 1 1,0-1-1,7 16 0,142 256-1657,-107-180 1036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1:07.3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198 985 9442,'-3'1'446,"1"1"-1,-1 0 1,1-1-1,-1 1 1,1 0-1,0 0 1,0 0-1,-3 4 1,0 2-351,0-1 0,1 1 0,-5 13-1,5-11 130,-28 65-708,4 1-1,-28 120 1,46-146 358,1 1-1,3 1 1,2-1 0,3 1-1,5 56 1,-3-91 220,2 0 0,0 0 0,1 0 0,0 0 1,13 29-1,-16-43-47,1 1 1,0-1 0,0 1-1,1-1 1,-1 0 0,1 1-1,-1-1 1,1-1 0,0 1-1,0 0 1,1-1 0,-1 1-1,5 2 1,-5-4-6,0 0-1,0 0 1,0-1-1,0 1 1,0-1-1,1 1 0,-1-1 1,0 0-1,0 0 1,0-1-1,1 1 1,-1-1-1,0 1 1,0-1-1,0 0 1,0 0-1,0 0 1,0-1-1,4-2 1,3-2 17,0-1 0,-1 0 0,1-1 1,-2 0-1,1-1 0,-1 1 0,0-2 1,-1 1-1,0-1 0,-1 0 0,10-20 1,-2 0-14,-1-1 0,18-64 0,-23 59-31,-2 0 0,-1 0 0,-2-1 0,-1 1 0,-6-73 0,-6 29-20,-33-124-1,36 178 20,-2-5-9,2-1 0,-5-54 0,11 78 32,1-1 1,0 0 0,0 0 0,1 0 0,1 0 0,-1 0-1,1 1 1,1-1 0,0 1 0,0-1 0,0 1-1,1 0 1,0 0 0,9-12 0,3 2 252,1 1 1,0 1-1,1 0 1,39-25-1,-27 19-18,60-43 348,176-98-1,-256 158-626,0 1 1,0 0-1,0 0 0,0 1 0,0 0 1,12-1-1,-19 3 4,-1 1-1,1 0 1,0 0 0,0 0-1,0 0 1,0 1 0,0-1-1,0 1 1,0 0 0,0-1-1,-1 1 1,1 0 0,0 1-1,0-1 1,-1 0 0,1 1-1,-1 0 1,0 0 0,1-1-1,-1 1 1,0 0 0,0 1-1,0-1 1,0 0 0,0 1-1,1 2 1,2 7-9,0-1 0,-1 0 0,-1 1 0,0 0 0,0 0 0,-1 0 0,-1 0 0,1 14 1,-2-18 6,12 221-112,-9-117 80,26 165 0,-26-261 38,0 0 0,2 0-1,0 0 1,1-1 0,11 21 0,-15-31 2,1-1 0,0 1 1,0-1-1,1 0 1,-1 0-1,1 0 0,0-1 1,7 6-1,-8-7 1,0-1 0,-1 1 1,1-1-1,0 0 0,0 0 0,1 0 1,-1 0-1,0 0 0,0-1 0,0 1 1,0-1-1,1 0 0,-1 0 0,0 0 1,4-1-1,-2 0 8,-1 0 1,1-1-1,-1 0 1,0 0-1,0 0 1,1 0-1,-1-1 1,0 1-1,-1-1 1,1 0-1,0 0 1,-1-1-1,0 1 1,0-1-1,0 1 1,0-1-1,4-7 1,4-9 48,-2 1 1,13-33-1,-17 38-43,9-24 25,-3 0 0,-1 0 1,7-54-1,0-122-18,-16 190-26,0-29-14,2 0 0,2 0-1,17-68 1,-22 120 13,7-17 10,-3 12-25,1 11-60,4 31-23,7 41 1,6 30 76,-6-52 38,28 65 0,-35-99-20,2-1 0,-1 0 0,2 0 1,1-1-1,0-1 0,18 19 0,-27-33 6,1 1 0,-1-1 0,1 0-1,0 0 1,1 0 0,-1-1 0,0 1 0,1-1-1,0-1 1,0 1 0,0-1 0,0 0-1,0 0 1,0-1 0,1 0 0,-1 0 0,0 0-1,1-1 1,-1 0 0,0 0 0,1-1 0,-1 0-1,0 0 1,1 0 0,-1-1 0,0 0-1,0 0 1,0 0 0,0-1 0,8-5 0,2-3 34,1 0 0,-1-1 1,-1-1-1,0 0 0,-1-1 1,0-1-1,-1 0 1,17-28-1,10-23 9,-3-1 1,30-78-1,-42 77-63,-2 0-1,-4-2 0,14-96 1,-22 105-27,22-71 1,-25 116 0,-8 16 44,0 0-1,0 0 1,0 0-1,0 0 1,0 0 0,0 0-1,0-1 1,0 1-1,1 0 1,-1 0-1,0 0 1,0 0-1,0 0 1,0 0-1,0 0 1,0 0-1,1 0 1,-1 0-1,0 0 1,0 0-1,0 0 1,0 0-1,0 0 1,0 0-1,1 0 1,-1 0-1,0 0 1,0 0-1,0 0 1,0 0-1,0 0 1,1 0-1,-1 0 1,0 0-1,0 0 1,0 0-1,0 0 1,0 0-1,0 0 1,0 0-1,1 0 1,-1 1 0,0-1-1,0 0 1,0 0-1,0 0 1,7 22-98,-7-22 99,5 28-441,2-1 0,0 0-1,2-1 1,1 1 0,2-2 0,24 43 0,-13-38-267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1:07.7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152 784 9234,'-38'13'1924,"21"-8"-1329,-1 1 0,1 1 0,0 0 0,-26 17 1,41-22-170,9-3-294,16-7-85,2-3 95,0-2-1,-1 0 0,35-27 1,66-61 556,-113 91-638,67-57 190,503-405-329,-435 373-2341,-134 86 2241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1:08.2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13 213 7922,'-2'1'292,"1"1"0,-1 0 1,1 0-1,0 0 1,0 0-1,0 0 0,0 1 1,1-1-1,-1 0 0,1 0 1,-1 1-1,1-1 1,0 0-1,-1 0 0,1 1 1,1 3-1,6 44 485,-3-30-156,56 436 2465,-26 3-3865,-32-424 516,15 174-2428,-16-200 2314,1 0 0,0 0 0,0 0 0,6 13 1,-7-20 286,-1-1 0,1 0 1,-1 0-1,1 0 1,0 0-1,0 0 1,-1 0-1,1 0 1,0 0-1,0 0 1,0 0-1,2 1 1,-2-1 58,-1-1 1,0 0-1,1 0 1,-1 0 0,1 0-1,-1 0 1,1 0 0,-1 0-1,1 0 1,-1 0-1,1 0 1,-1 0 0,1 0-1,-1 0 1,1 0-1,-1 0 1,1 0 0,-1-1-1,0 1 1,1 0 0,-1 0-1,1 0 1,0-1-1,2-2-86,0 0 0,0 0-1,-1-1 1,1 1-1,-1-1 1,3-5-1,-2 4 1,27-49-791,32-78 0,12-66-1616,-73 197 2500,24-74-1124,17-84-1,-30 97 2130,8-120 1,-15-18 1683,4-83-236,-5 237-2005,-1 8 830,1-52 2624,3 113-3073,6 36-539,-1 23-59,18 89-137,5-34 204,62 157-1,-84-262-231,1 1 0,22 35 1,-31-59-38,0-1 0,1 0 0,0-1 0,0 1 0,0-1 0,1 0 0,0-1 0,1 0 0,-1 0 0,1 0 0,1-1 0,-1 0 0,9 3 0,-9-5 2,0-1 0,-1 0 0,1 0 0,0-1 0,0 0 0,0-1 0,0 0 0,0 0-1,0 0 1,9-3 0,-4 1 1,-1-1 0,0-1 0,0 0 0,-1-1 0,22-12 0,-11 4-54,-1-2 1,-1 0-1,0-2 1,-1 0-1,30-35 1,-29 26-293,-1 0 0,-1-1 0,-2-1-1,25-55 1,-31 59 207,-1 0-1,-2 0 0,0-1 0,-2 0 1,0-1-1,1-40 0,-7 43 190,-7-45-1,8 68-57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1:08.61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23 307 8738,'-15'12'3569,"8"-7"-2137,17-5-896,5-6-120,16-18-240,9-9-64,12-20-264,2-6-224,-2-1-592,-6 3-352,-21 25 807</inkml:trace>
  <inkml:trace contextRef="#ctx0" brushRef="#br0" timeOffset="1">72 757 9570,'24'-5'3897,"18"-16"-1801,-22 11-2096,1 0-248,98-57-1088,11-9 944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1:09.1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1 269 9730,'19'22'827,"0"1"-1,-1 0 0,-2 2 1,0 0-1,17 40 1,-7-5-786,24 87 0,-31-75-74,-3 2-1,-4-1 0,6 114 1,-16-70-176,-17 172 0,14-278 256,-5 32 217,6-41-215,0-1 0,-1 1 0,1 0-1,0-1 1,-1 1 0,1-1 0,-1 1-1,0-1 1,0 1 0,0-1 0,1 1-1,-1-1 1,0 1 0,-1-1 0,1 0 0,-2 2-1,3-3-3,-1 0-1,0 0 0,0 0 0,0 0 1,0 0-1,0 0 0,1-1 0,-1 1 1,0 0-1,0 0 0,0-1 1,0 1-1,1 0 0,-1-1 0,0 1 1,0-1-1,1 1 0,-1-1 0,0 1 1,1-1-1,-1 1 0,0-1 1,1 0-1,-2-1 0,-17-23 738,2-3-585,1-2 0,1 0 0,2 0 0,-17-56 0,12 19-189,-11-87 0,18 66-24,4-1 0,9-166-1,9 135-17,41-185 0,-47 280 108,1 0 1,1 1-1,2 0 1,16-34-1,-23 53-38,1 0 0,0 0 0,0 0 0,1 0 0,-1 0 0,1 1 0,0 0 0,0 0 0,1 0 0,-1 0-1,1 0 1,0 1 0,0 0 0,0 0 0,0 1 0,0-1 0,1 1 0,-1 0 0,1 0 0,0 1 0,0 0 0,-1 0 0,1 0 0,0 1 0,9 0 0,-1 2-21,0 0-1,0 1 1,0 1 0,-1 0 0,1 1 0,-1 0-1,0 1 1,-1 1 0,13 8 0,-3-1-93,-1 2 0,-1 0-1,0 1 1,19 21 0,-24-20-134,-1 0-1,-1 1 1,-1 1-1,-1 0 1,0 0-1,-1 1 1,-2 1-1,0-1 1,-1 1-1,-1 1 1,3 23-1,-5-17-185,-1 1 0,-1 0 0,-1 0 0,-2 0 0,-1-1 0,-2 1 0,-13 56 0,10-65 420,-2-1 0,0 1 1,-1-1-1,-1-1 1,-1 0-1,0-1 0,-18 20 1,1 0 310,28-35-310,-1-1 0,1 0 0,-1 0 0,1 0 0,0 1 0,0-1 0,0 1 0,0-1 0,1 1 1,-1-1-1,1 1 0,-1-1 0,1 1 0,0-1 0,0 1 0,0 0 0,0-1 0,1 1 0,-1-1 1,1 1-1,-1-1 0,1 1 0,0-1 0,0 1 0,0-1 0,0 0 0,1 1 0,-1-1 0,0 0 0,1 0 1,0 0-1,-1 0 0,1 0 0,2 1 0,5 5 26,0-1 1,0 0-1,0-1 0,1 0 1,0-1-1,19 8 0,2-1 5,2-3 0,-1 0 1,1-2-1,48 4 0,137-4 67,225-54-2137,-311 27 1356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1:09.7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4933 9546,'54'-65'1466,"2"3"0,83-72 0,137-89-1501,-217 178 376,212-167-45,744-556 203,141-35 1077,-583 408-767,-80 51-214,724-490 688,31 75-924,-877 570-563,-370 188 202,171-72-343,-154 67 168,0 1 0,0 0 0,0 2 0,0 0 0,1 1 0,-1 1 0,27 1 0,-37 1-224,1 0 1,-1 1 0,0 0-1,13 6 1,0-1-1139,-3-2 703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1:11.3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0 631 7626,'20'1'301,"460"20"2458,1-34-2747,183-70 390,-7-31 277,-293 49-295,1172-181 1005,-835 157-1195,2 48-84,-634 40-79,1 2-1,-1 4 0,83 15 1,-134-15-46,0 0 1,0 1-1,-1 0 1,1 2-1,23 13 1,-33-14-1297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7:37.1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1037 31 9636,'-1'-2'576,"1"-1"0,-1 0-1,1 1 1,0-1-1,-1 0 1,1 1-1,0-1 1,1 0-1,0-3 1,-1 5-132,-1 3-241,-3 11-461,-1-1 222,0 0 0,-1 0 0,0 0 1,-13 18-1,-35 39 9,26-37 11,-125 145-3,-24 20-6,157-176 18,-152 136-101,58-57-21,64-54 62,5-6-49,-65 76 0,101-105 105,-1 0-3,1 1 0,1 0-1,-11 19 1,17-27 11,0 1-1,1 0 1,-1-1 0,1 1 0,0 0-1,0-1 1,0 1 0,1 0-1,0 0 1,0 0 0,0 0 0,0 0-1,1 0 1,1 7 0,0-7 0,0 0 0,0 0-1,1 0 1,-1-1 0,1 1 0,0-1 0,0 0 0,1 1 0,-1-1 0,1-1-1,6 6 1,4 3 0,1-2-1,17 11 1,-2-5 2,1-1 0,34 12 1,68 16-13,-41-14 12,430 157 140,-498-178-12,0-2 0,1 0 1,40 3-1,-51-8 8,0 0-1,-1-1 1,1-1 0,0 0-1,-1-1 1,1-1-1,-1 0 1,16-6-1,-19 5-15,-1 0 0,0-1 0,0 0 0,0-1 1,0 1-1,-1-2 0,0 1 0,0-1 0,-1-1 0,12-13 0,-11 9 10,0-1 1,0 1 0,-2-1-1,1-1 1,-2 0-1,8-24 1,-6 9 63,-1-1 1,3-45-1,-6-56 137,-6 74-310,-2 1 0,-2 0 1,-3 0-1,-2 1 0,-3 0 0,-2 1 0,-2 1 0,-40-76 0,37 83 33,-3 2-1,-35-49 0,48 77-180,-1 1 0,0 1-1,-1 0 1,0 0 0,-1 2 0,0-1-1,-2 2 1,-29-16 0,26 17-270,-2 2 1,1 1-1,-30-7 1,-1 3-2637,-43-6-11303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1:13.4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1 226 9362,'76'-42'3161,"18"11"-3177,4 9 176,13 12-112,5 1-16,-3 6-48,-6 0-144,-20-4-208,-13 1-88,-21-7-225,-11-6-31,-17-10-920,-9-3 1080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1:13.7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9770,'0'14'3281,"15"22"-3169,7 11-120,15 11 16,-1 7 0,0 2 8,-2 6 32,-8 9-48,2 4 0,-4 5-96,6-3-120,8-8-328,5-11-169,10-24 2058,3-13-1217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1:14.2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 94 10898,'-1'0'165,"1"0"0,-1 1-1,1-1 1,-1 1 0,1-1-1,-1 0 1,1 1 0,-1-1-1,1 1 1,-1-1 0,1 1-1,0 0 1,-1-1 0,1 1-1,0-1 1,0 1 0,-1 0-1,1-1 1,0 1 0,0 0-1,2 24-193,-1-19 240,8 38-299,17 51-1,-5-20-9,18 79-131,65 213-545,-102-362 763,1 5-20,0 0 0,1 0 1,0-1-1,0 1 0,1-1 0,1 0 1,-1-1-1,1 1 0,1-1 0,9 10 1,-13-17 23,-1 1 0,1 0 0,0-1 0,0 0 0,-1 0 0,1 0 0,0 0 0,0 0 0,0 0 0,0-1 0,1 0 0,-1 1 0,0-1 0,0 0 0,0 0 0,0-1 0,0 1 0,0-1 0,0 0 0,0 1 0,0-1 0,0 0 0,0-1 0,0 1 0,-1-1 0,1 1 1,3-3-1,8-6 33,0 0 1,0-1 0,18-20 0,-29 28-21,30-32 0,-1-1-1,-3-1 0,-1-2 1,-1 0-1,-3-2 0,-1-1 1,-2-1-1,-2-1 0,-2 0 1,-1-1-1,-3-1 0,9-59 1,13-141 447,-27 180-142,-6 55-127,-2 21-146,-2 25-23,2-29-8,-10 273 332,12-243-320,1 1 0,2-1 0,2 1-1,1-2 1,23 62 0,-17-62-24,1-1-1,2 0 1,2-1-1,1 0 1,34 40-1,-43-59 9,0-2-1,2 1 1,0-1 0,0-1-1,1 0 1,0-1 0,1 0-1,0-2 1,0 1 0,1-2-1,0 0 1,0-1-1,34 8 1,-27-11 14,-1 0-1,1-2 1,-1-1 0,1 0-1,0-2 1,27-5 0,-32 4-79,-1-1 0,1-1 0,-1-1 0,-1-1 0,1 0 1,-1-1-1,0 0 0,20-15 0,-31 19-88,1-1 1,0 0 0,-1 0-1,0 0 1,0-1-1,-1 1 1,1-1-1,-1 0 1,0 0-1,-1-1 1,6-12-1,-7 11 11,-1 0-1,0-1 0,0-14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1:14.7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10 338 10002,'-8'-15'2837,"7"15"-2827,1 0 0,0 0 0,0 0 0,0 0 0,0-1 0,0 1 0,0 0 0,0 0 0,0 0 0,0 0 0,0 0 0,0 0 0,0 0 0,-1 0 0,1 0 0,0 0 0,0 0 0,0 0 0,0-1 0,0 1 0,0 0 0,0 0 0,0 0 0,0 0 0,0 0 1,0 0-1,0 0 0,0 0 0,0 0 0,0-1 0,0 1 0,0 0 0,0 0 0,0 0 0,0 0 0,0 0 0,0 0 0,0 0 0,0 0 0,1 0 0,-1-1 0,0 1 0,0 0 0,0 0 0,0 0 0,0 0 0,0 0 0,0 0 0,0 0 0,0 0 0,0 0 0,0 0 0,0 0 0,0 0 0,1 0 0,-1 0 0,0 0 0,0 0 1,0 0-1,0 0 0,0 0 0,0 0 0,0 0 0,0 0 0,1 0 0,4 2-67,2 4 40,0-1 1,-1 2-1,1-1 0,-1 1 0,-1-1 1,1 2-1,4 8 0,31 61-48,-35-64 59,16 36-7,-2 1-1,-2 1 1,-3 1 0,-2 0 0,7 62 0,-8-10 35,-3 172 0,-26-57 92,16-210-82,-6 32 156,7-39-152,-1 0 1,1 0-1,-1 0 0,0 0 1,0 0-1,1-1 0,-1 1 1,-1 0-1,1 0 1,0-1-1,0 1 0,-1 0 1,-1 1-1,2-3-10,0 1 0,1-1 0,-1 0 0,1 0 0,-1 0 0,0 0 0,0 0 0,1 0 0,-1 0-1,0 0 1,1 0 0,-1 0 0,0 0 0,1 0 0,-1 0 0,0 0 0,1-1 0,-1 1 0,1 0 0,-1-1 0,0 1 0,1 0 0,-1-1 0,1 1 0,-1 0 0,0-1 0,-15-15 425,7 5-435,2 0-1,0 0 0,0-1 1,1 1-1,0-1 0,1-1 1,0 1-1,1-1 0,1 0 1,0 0-1,-2-14 0,2-11-156,0-1 0,6-63 1,12-59 124,8 1 0,81-296 1,-81 379 82,46-106-1,-64 173-41,0 0-1,0 0 1,1 1-1,0-1 1,0 1 0,1 0-1,0 1 1,16-15-1,-18 20-17,-1 0-1,1 1 1,0-1-1,-1 1 1,1 0 0,1 0-1,-1 0 1,0 1-1,0 0 1,0 0-1,1 0 1,-1 1-1,0 0 1,1 0 0,-1 0-1,0 0 1,1 1-1,-1 0 1,6 2-1,3 1-25,0 0-1,0 1 1,-1 1-1,0 0 1,0 1-1,0 1 1,-1 0-1,0 0 0,-1 1 1,0 1-1,0 0 1,-1 0-1,0 1 1,-1 1-1,0-1 1,-1 1-1,13 26 1,-12-19-47,0 0 0,-1 1 1,-1 0-1,-1 1 1,-1 0-1,-1 0 0,-1 0 1,-1 0-1,0 0 1,-2 1-1,-3 35 0,-1-36 12,0 0 0,-1 0-1,-2 0 1,0-1 0,-1 0-1,-1-1 1,-1 1 0,0-2 0,-2 1-1,0-2 1,-1 1 0,0-2-1,-2 0 1,0-1 0,-1 0-1,0-1 1,-1-1 0,0 0-1,-1-1 1,-1-2 0,-25 12-1,-48 18-1348,53-23 863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1:15.2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0 339 9954,'0'-11'2859,"4"20"-2722,4 20-752,70 470 291,-64-348 372,-7 1 0,-23 289 1,11-402 244,2-31 575,-1-12-340,-5-17-4,7 17-391,-11-36 20,1 0 0,2 0 0,2-1 1,-5-69-1,9 30-236,10-117 0,2 109 9,4 0 1,5 1-1,3 1 0,3 1 0,5 0 1,3 2-1,70-132 0,-85 185 61,2 1 0,1 0-1,1 2 1,1 0 0,34-33-1,-47 54 25,-1-1-1,1 1 0,0 0 0,1 1 0,-1 0 1,1 0-1,0 1 0,0 0 0,12-3 0,-13 5 1,0 1-1,-1 0 1,1 1-1,0-1 0,-1 1 1,1 1-1,0-1 1,0 2-1,-1-1 0,1 1 1,10 3-1,-1 2-10,0 0 1,0 1-1,-1 0 0,0 2 0,-1 0 0,0 0 1,-1 1-1,0 1 0,-1 1 0,0 0 0,-1 0 0,0 1 1,-1 1-1,14 24 0,-17-25-39,-1 0 0,-1 1 0,0 0 0,0 0 1,-2 0-1,0 1 0,-1-1 0,0 1 0,-1 0 0,-1 0 0,-1 0 0,0 0 0,-1 0 0,-1 0 0,0 0 0,-1-1 1,-5 17-1,-1-8-34,-1 0 1,-1 0 0,-1-1 0,-1 0 0,-1-1 0,-1-1 0,0 0-1,-2-1 1,-1 0 0,0-2 0,-22 18 0,10-13-53,0-1 1,-2-2-1,0-1 1,-1-1-1,-1-2 1,-1-1-1,-44 12 1,-45 4-77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1:16.2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26 493 6913,'-25'-50'2096,"25"50"-2078,-1-1 0,1 1 0,0-1 1,0 1-1,0-1 0,0 1 0,0-1 1,0 1-1,0 0 0,0-1 0,0 1 1,0-1-1,0 1 0,1-1 1,-1 1-1,0-1 0,0 1 0,0 0 1,0-1-1,1 1 0,-1-1 0,0 1 1,0 0-1,1-1 0,-1 1 0,0 0 1,1-1-1,-1 1 0,0 0 0,1 0 1,-1-1-1,1 1 0,-1 0 1,0 0-1,1 0 0,-1-1 0,1 1 1,-1 0-1,1 0 0,20-3-10,-16 3 28,47-2 103,98 9-1,-9 0 152,-39-10 185,125-20 0,102-35 338,-238 41-687,244-48 217,405-67-130,-113 57-915,-612 74 396,-1-2-1,1 0 1,18-7 0,-32 10 252,-1 0 0,1 0 0,0 0 0,-1 0 0,1 0 0,-1-1 0,1 1 1,0 0-1,-1-1 0,1 1 0,-1 0 0,1-1 0,-1 1 0,1 0 0,-1-1 1,0 1-1,1-1 0,-1 1 0,1-1 0,-1 1 0,0-1 0,1 1 0,-1-1 1,0 1-1,0-1 0,1 1 0,-1-1 0,0 0 0,0 1 0,0-1 0,0 0 0,0 1 1,0-1-1,0 1 0,0-1 0,0 0 0,-1-1-131,0 1 1,0-1-1,1 1 0,-1-1 1,-1 1-1,1 0 0,0 0 0,0-1 1,0 1-1,-1 0 0,1 0 0,-1 0 1,-1-1-1,-27-11-1014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1:16.6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288 105 4985,'-280'-64'5380,"273"63"-4491,12 4-624,18 5-187,141 23 544,37 9-513,-178-34-150,0 2 0,-1 0 0,0 1 0,0 1 0,-1 1 0,28 20 0,-42-26 6,0 1-1,0 0 1,0 0-1,-1 0 1,0 1-1,-1 0 1,1 0 0,-1 0-1,-1 1 1,1 0-1,-1 0 1,-1 0 0,0 0-1,0 0 1,0 1-1,-1 0 1,0-1-1,-1 1 1,0 0 0,0 9-1,-2-1-99,0-1-1,-8 33 1,3-17-115,4-21 179,-1 0 0,0 0 0,-6 12 0,-14 33-60,-44 74 0,53-104 118,-2-1 1,-2 0-1,0-1 1,-1-1-1,-28 25 0,36-39 52,0-1 0,-1 0 0,0-1 0,0 0-1,-1-1 1,0-1 0,0 0 0,0-1-1,0 0 1,-1-1 0,0 0 0,-23 1 0,32-4-3,0 0 0,0 0 0,0 0 0,-1-1 1,1 1-1,0-1 0,0-1 0,0 1 0,1-1 1,-1 1-1,0-1 0,0-1 0,1 1 0,-1-1 0,-7-6 1,6 3-7,-1 0 0,2 0 0,-1-1-1,1 0 1,0 0 0,0 0 0,1-1 0,-7-13 0,3-3 3,0-1 1,1 1-1,1-1 0,2 0 1,-3-35-1,6 12-94,1 1 0,2 0 1,3-1-1,12-52 0,55-183-803,-58 238 770,6-23 18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1:17.94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879 434 6449,'1'-5'413,"0"-1"-1,-1 1 1,1 0-1,-1-1 1,0 1-1,-2-8 0,2 12-390,0 0-1,0 0 0,-1 0 0,1-1 0,0 1 0,-1 0 1,1 0-1,-1 0 0,1 0 0,-1 0 0,0 0 0,1 0 1,-1 1-1,0-1 0,0 0 0,0 0 0,1 0 0,-1 1 1,0-1-1,0 0 0,0 1 0,0-1 0,0 1 0,0-1 1,0 1-1,-1 0 0,1-1 0,0 1 0,0 0 0,0 0 0,0 0 1,0 0-1,0 0 0,-1 0 0,1 0 0,-1 0 0,-21 4-7,1 1-1,0 1 0,1 0 0,-35 17 0,25-11-25,-55 23-19,-131 71 1,190-89 50,0 0 0,1 1 0,1 2 0,1 1 0,0 0 0,2 2 1,1 1-1,-31 43 0,34-37 23,1 0 1,2 2 0,1-1-1,2 2 1,1 0-1,1 0 1,2 1-1,1 0 1,2 0 0,2 1-1,0 40 1,4-50-4,1 1 0,1-1 0,1 0 0,1 0 0,2-1 0,17 46 0,-16-52-10,1-1-1,1 1 0,0-2 0,2 1 1,0-1-1,0-1 0,2 0 1,-1-1-1,24 18 0,-20-19 1,0-1-1,1-1 0,0-1 1,1-1-1,0 0 1,1-1-1,-1-2 0,1 1 1,29 3-1,-22-6-7,-1-1 0,1-2 0,0-1 0,0-1 0,-1-1 0,48-10 0,-36 2-3,1-1 1,-2-3-1,0 0 1,0-3-1,-2-1 1,0-1-1,-1-2 1,-1-2-1,57-50 1,-53 39-11,-3-2 1,-1-1-1,32-46 1,-50 61-32,-2-1-1,0 0 1,-1-1 0,-1 0 0,-1-1-1,-1 0 1,8-42 0,-7-10-20,-3 0-1,-3-1 1,-10-122 0,-10 57 135,14 130-70,-1-1 1,0 1 0,-1 0-1,-1-1 1,0 2 0,-1-1 0,-14-23-1,18 33-8,0 0 0,-1 1 0,1-1-1,-1 1 1,1-1 0,-1 1 0,0 0-1,0 0 1,0 0 0,0 0 0,-1 1 0,1-1-1,0 1 1,-1 0 0,1 0 0,-1 0-1,1 0 1,-1 0 0,0 1 0,1 0-1,-1 0 1,1 0 0,-1 0 0,-4 1 0,3 0 4,0 0 0,0 1 0,0-1 0,1 1 0,-1 0 0,0 0 0,1 1 0,0-1 0,-1 1 0,1 0 0,0 0 0,1 0 0,-1 1 1,0 0-1,1-1 0,-5 8 0,7-10-19,1 0 1,-1 0-1,0 0 1,0 0-1,1 0 1,-1 0-1,1 1 1,-1-1 0,1 0-1,-1 1 1,1-1-1,0 0 1,-1 1-1,1-1 1,0 0-1,0 1 1,0-1-1,0 0 1,1 1-1,-1-1 1,0 0-1,0 1 1,1-1 0,-1 0-1,1 1 1,-1-1-1,1 0 1,0 0-1,-1 0 1,1 1-1,0-1 1,0 0-1,0 0 1,0 0-1,0 0 1,0 0-1,0-1 1,0 1 0,0 0-1,0 0 1,0-1-1,2 2 1,4 1-5,0 0 0,0-1 0,0 0 0,0 0 0,1-1 0,-1 1 1,12-1-1,20-1 4,0-1 0,0-2 0,65-14 0,121-40 51,-178 44-42,182-53 56,187-49 158,-189 65-42,135-37-11,-362 87-170,36-13 17,-26 4-14,-10 8-3,0 1 0,0 0-1,0-1 1,0 1 0,0 0 0,0-1 0,0 1-1,0 0 1,0-1 0,0 1 0,0 0 0,-1-1-1,1 1 1,0 0 0,0-1 0,0 1 0,-1 0-1,1 0 1,0-1 0,0 1 0,-1 0 0,1 0-1,0-1 1,-1 1 0,1 0 0,0 0 0,-1 0-1,1 0 1,0 0 0,-1-1 0,1 1-1,0 0 1,-1 0 0,1 0 0,-7-2-4,0 1 0,0-1 0,0 1 0,0 1 0,-1-1 0,1 1 1,0 0-1,0 1 0,-10 1 0,8-1-2,-54 8-44,-112 31 0,-56 37 41,162-50 18,1 3-1,-76 47 0,104-52-13,1 1 1,2 2-1,1 1 0,-53 56 1,80-75-8,0 1 1,0 0 0,1 0-1,0 1 1,-10 22 0,16-30 6,1-1 0,-1 1 1,1 0-1,0 0 1,0 0-1,1 0 0,-1 0 1,1 0-1,0 0 1,0 0-1,0 0 0,0 0 1,1 0-1,0 0 1,0 0-1,0 0 0,0 0 1,1 0-1,-1-1 1,1 1-1,0 0 0,0-1 1,5 6-1,1 0 2,0 0 1,1-1-1,0 0 0,0-1 0,1 0 1,0 0-1,17 7 0,82 32 46,-93-39-35,276 97 119,263 110-100,-328-103-19,-191-90-24,-1 1-1,-1 1 0,0 3 1,29 28-1,-54-45 3,0 1-1,0 0 0,-1 0 1,0 1-1,-1 0 1,0 0-1,7 18 0,-12-25 10,0 1 0,-1-1 0,1 1 0,-1 0 0,0-1 0,-1 1 0,1 0 0,-1 0 0,0 0 0,0-1 0,0 1-1,-1 0 1,0 0 0,0-1 0,0 1 0,0 0 0,-1-1 0,0 1 0,0-1 0,0 0 0,0 1 0,-1-1 0,-3 4-1,-1 0 5,-1 0 0,0 0 0,-1-1 0,0 0 0,0-1 0,0 0 0,-1 0 0,0-1 0,0-1 0,0 1 0,-15 3 0,-17 3-22,-68 10 1,87-17-10,-512 43-1995,432-44 1668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1:20.9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9290,'43'34'3201,"-34"-37"-3017,14 15-152,16 8-208,14 4-440,2-1-273,-6 1 481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1:23.0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241 619 6545,'22'-64'2070,"-21"63"-2033,-1 0 0,0 1-1,1-1 1,-1 1 0,0-1-1,0 0 1,1 0 0,-1 1-1,0-1 1,0 0 0,0 1 0,0-1-1,0 0 1,0 0 0,0 1-1,0-1 1,0 0 0,-1 1-1,1-1 1,0 0 0,0 0 0,-1 0-1,-3 14 144,-9 102-158,-32 133-1,35-200-20,-37 166 26,-37 217 416,79-389-218,2-34 45,-1-7 28,-3-16 261,-5-47-153,3-1 1,-2-81-1,7 95-389,-1-39 13,4-1 0,4 0 0,3 1 0,5 0 0,34-140 0,45-51-33,-72 235 2,3 0-1,1 1 1,2 1 0,30-40 0,-45 70-7,1 1-1,0 0 1,0 0-1,1 1 1,0 0 0,1 1-1,0 1 1,0-1-1,18-7 1,-25 14 4,0-1 0,1 2 0,-1-1 1,0 0-1,1 1 0,-1 0 0,1 0 0,-1 1 0,1 0 0,-1 0 1,1 0-1,-1 0 0,1 1 0,-1 0 0,1 0 0,-1 1 0,1-1 1,-1 1-1,0 0 0,0 1 0,0-1 0,0 1 0,-1 0 0,1 0 1,-1 0-1,1 1 0,6 7 0,-3-1-2,0-1-1,-1 2 0,0-1 1,0 1-1,-1 0 1,-1 0-1,0 1 1,0 0-1,-2 0 1,5 21-1,-2-4 1,-2 0 0,-1 1 0,-2 44 0,-2-45-39,-1 0 0,-1 0-1,-2 0 1,-1 0 0,-1-1 0,-1 0 0,-2 0-1,-1-1 1,-1 0 0,-1-1 0,-1 0 0,-1-1-1,-2-1 1,0 0 0,-2-2 0,0 0 0,-38 33 0,46-46-28,0-1 1,0 0 0,-1-1 0,0 0 0,0 0 0,-17 5 0,24-10 8,-1 0 1,0-1-1,0 0 0,0 0 1,0 0-1,0 0 0,0-1 1,0 0-1,0 0 0,1-1 1,-1 0-1,0 0 0,0 0 1,0-1-1,0 1 0,-6-4 1,7 2 4,-1-1 0,1 1 0,0-1 1,-7-7-1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2:19.0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388 1045 6457,'-9'-1'899,"-1"1"0,1 0-1,0 0 1,-12 3 0,15-2-869,0 1 1,0 0 0,-1 0 0,1 0 0,0 1 0,1 0 0,-1 0 0,0 1-1,1 0 1,0-1 0,-7 8 0,-5 6-85,1 2-1,0 0 1,1 1 0,1 0-1,1 1 1,-18 40 0,-47 144-34,65-161 84,1 1 1,2 0-1,2 1 0,-2 70 1,9-81 5,2 0-1,1 0 1,2-1 0,2 1 0,1-1 0,17 51 0,-21-74-2,11 23-14,-13-33 18,-1 0-1,1 1 1,0-1-1,0 0 0,-1 0 1,1 0-1,0 0 1,0 0-1,0 0 1,0-1-1,1 1 1,-1 0-1,0 0 1,0-1-1,0 1 1,1-1-1,-1 1 0,0-1 1,1 1-1,-1-1 1,3 1-1,-3-1 13,1-1 0,0 1-1,-1 0 1,1 0 0,-1-1 0,1 1-1,-1-1 1,1 0 0,-1 1-1,1-1 1,-1 0 0,1 0 0,-1 0-1,0 0 1,0 0 0,1 0-1,-1 0 1,1-2 0,19-27 339,-20 27-327,22-43 401,-3-2 0,-2-1 0,20-81 0,-23 74-255,13-44 157,23-166 0,-15 47-176,-36 216-155,12-36-20,-11 39 17,-1-1 1,0 1 0,0-1-1,0 1 1,0-1 0,1 1 0,-1-1-1,0 1 1,1-1 0,-1 1-1,0-1 1,1 1 0,-1-1-1,0 1 1,1 0 0,-1-1-1,1 1 1,-1 0 0,1-1-1,-1 1 1,1 0 0,-1-1-1,1 1 1,-1 0 0,1 0-1,0 0 1,-1 0 0,1 0-1,-1 0 1,1-1 0,-1 1-1,1 0 1,0 1 0,-1-1-1,1 0 1,-1 0 0,1 0-1,-1 0 1,1 0 0,0 0 0,-1 1-1,1-1 1,-1 0 0,1 1-1,-1-1 1,0 0 0,1 1-1,-1-1 1,1 0 0,-1 1-1,1-1 1,-1 1 0,0-1-1,1 2 1,5 5-18,-1 0 0,-1 1 0,1 0 0,-1 0 0,0 0 0,3 12 0,1 0 5,43 114 2,19 45-119,-52-139-143,1-1 0,34 48 1,-50-82 218,0-1 1,0 0-1,1 1 1,0-1-1,7 5 1,-11-8 50,1-1 1,-1 1 0,1-1-1,0 1 1,-1-1 0,1 0-1,0 0 1,0 1 0,-1-1-1,1 0 1,0 0 0,0 0-1,-1 0 1,1 1 0,0-1-1,0 0 1,0-1 0,-1 1-1,1 0 1,1 0 0,-1-1 9,0 1 0,0-1 0,0 0 1,-1 0-1,1 1 0,0-1 0,0 0 0,-1 0 0,1 0 1,0 0-1,-1 0 0,1 0 0,-1 0 0,1 0 1,-1 0-1,1 0 0,-1 0 0,1-2 0,6-26 242,-1 0-1,-1 0 0,1-35 1,-2-96 466,-4 116-541,-1-48 122,0 29-154,8-87 0,-6 147-142,7-33-52,-8 35 50,0 0 1,0 1-1,0-1 0,0 0 0,1 0 1,-1 1-1,0-1 0,0 0 0,1 1 1,-1-1-1,1 0 0,-1 1 0,0-1 1,1 1-1,-1-1 0,1 1 0,0-1 1,-1 1-1,1-1 0,-1 1 0,1 0 0,0-1 1,-1 1-1,1 0 0,0-1 0,-1 1 1,1 0-1,0 0 0,-1 0 0,1-1 1,0 1-1,0 0 0,-1 0 0,1 0 1,0 0-1,0 0 0,-1 1 0,1-1 1,0 0-1,0 0 0,-1 0 0,2 1 1,3 2-14,-1 0 0,0 0 1,0 1-1,0 0 1,0-1-1,0 1 1,6 9-1,20 37-13,-17-29 26,-5-7-2,75 110-7,-73-111 5,0 0 1,2-1 0,-1-1-1,2 0 1,-1 0 0,28 16-1,-35-24 0,1 0 0,0 0-1,0-1 1,1 0 0,-1 0-1,0 0 1,1-1 0,-1 0 0,1 0-1,-1-1 1,1 1 0,-1-2-1,1 1 1,-1-1 0,1 0 0,-1 0-1,1 0 1,-1-1 0,0 0-1,0-1 1,0 1 0,0-1 0,0 0-1,0-1 1,-1 1 0,0-1-1,8-7 1,5-5 15,-1-1-1,-1-1 1,0 0 0,-2-1-1,0-1 1,12-24 0,60-134 162,-58 108-6,24-90-1,-43 124-102,-1-1-1,-2 0 1,-2-1-1,0-53 1,-4 78-75,-1-1 0,0 1-1,-1 0 1,-1-1 0,0 1 0,-6-15 0,9 25 2,-1 1 1,0-1 0,-1 1 0,1-1 0,0 1 0,-1 0-1,1 0 1,-1-1 0,0 1 0,1 0 0,-1 0 0,0 0 0,0 1-1,-1-1 1,1 0 0,0 1 0,-1 0 0,1-1 0,0 1-1,-1 0 1,1 0 0,-1 0 0,0 1 0,1-1 0,-1 0-1,0 1 1,0 0 0,1 0 0,-1 0 0,0 0 0,1 0-1,-1 0 1,0 1 0,0-1 0,-4 3 0,-1 0 4,0 1-1,1-1 1,-1 2 0,1-1-1,0 1 1,0 0 0,1 0 0,0 1-1,0 0 1,0 0 0,0 0-1,1 1 1,0 0 0,1 0 0,-1 0-1,-4 13 1,1-2 42,0 1-1,1 0 0,1 1 1,1 0-1,-5 35 1,8-31-13,1 0 1,1-1 0,1 1-1,1 0 1,1-1 0,1 0-1,1 1 1,12 34-1,-11-43-16,0 0 0,1 0-1,1 0 1,0-1-1,1 0 1,1-1 0,0 0-1,0-1 1,1 0-1,1 0 1,0-1-1,1-1 1,16 11 0,-1-6-8,45 19 1,12 4-115,-75-32 45,0 0 0,-1 0 1,0 1-1,0 0 0,15 15 0,-22-19 25,0 0 0,0 0-1,0 0 1,0 0 0,0 0-1,-1 1 1,1-1 0,-1 1-1,0-1 1,0 0-1,0 1 1,0 0 0,-1-1-1,0 1 1,1-1 0,-1 1-1,-1 0 1,1-1 0,0 1-1,-1 0 1,0-1-1,0 1 1,0-1 0,0 1-1,0-1 1,-4 6 0,2-4-11,1-1 1,-1 1 0,0-1 0,-1 0 0,1 1 0,-1-2 0,0 1 0,0 0-1,0-1 1,0 0 0,-1 0 0,1 0 0,-1 0 0,0-1 0,0 1 0,0-1-1,-8 2 1,11-4 47,0 0 0,0 0 0,0 1 0,0-1 0,-1-1 0,1 1 0,0 0 0,0 0 0,0-1 0,0 1 0,0-1 0,0 0 0,0 0 0,0 0 0,0 0 0,0 0 0,0 0 0,0 0 1,1 0-1,-1-1 0,0 1 0,1-1 0,-1 1 0,1-1 0,0 0 0,-1 1 0,1-1 0,0 0 0,0 0 0,0 0 0,0 0 0,0-2 0,-3-6-1,1 0 0,0 0 0,1 0 0,0 0 0,-1-18 1,2-58 71,5 0 1,17-112-1,-5 68 432,-14 99-313,8-50 386,-9 73-445,1-1 0,0 1-1,1 0 1,0 0 0,0 0-1,8-14 1,-10 20-89,0 1-1,0-1 1,0 1-1,1-1 1,-1 1-1,0-1 1,1 1-1,-1 0 1,0 0-1,1-1 1,0 1-1,-1 0 1,1 1-1,0-1 1,-1 0-1,1 0 1,0 1-1,0-1 1,0 1-1,-1-1 1,5 1-1,-3 0-4,0 0-1,0 1 0,0 0 0,0 0 1,0-1-1,-1 2 0,1-1 0,0 0 1,-1 0-1,1 1 0,0 0 0,3 3 0,3 3-1,0 1-1,0 0 1,-1 1-1,0-1 1,-1 2-1,6 11 1,3 9-59,-1 1 0,-1 1 1,17 67-1,12 114-387,-34-163 300,-4-22 57,63 321-1157,26-10 217,-87-320 1037,0 0 1081,-20-35 15,-9-18-1010,2 0-1,2-2 1,-20-50-1,-29-116-463,30 70 201,-27-197 0,52 227 156,4-1 0,8-160 0,3 211 64,3 0 0,14-56 1,-12 78 38,0 1 0,2 0 1,2 1-1,0 0 0,17-26 1,-23 42-41,1 1 0,1-1 0,0 2 0,0-1 0,1 1 0,0 0 0,0 1 0,1 0 0,13-8 0,-17 13-54,1-1-1,-1 1 0,1 0 0,0 1 0,0 0 0,0 0 0,0 0 1,0 1-1,0 0 0,0 0 0,0 1 0,0 0 0,1 0 1,-1 1-1,0 0 0,0 0 0,10 3 0,-6 0-50,0 1-1,0 0 1,0 1-1,0 0 1,-1 0-1,0 1 1,0 0-1,-1 1 1,0 0 0,0 1-1,-1 0 1,0 0-1,0 1 1,11 19-1,-10-13-126,-1 0 0,0 1 0,-1 0 0,-1 1-1,0 0 1,-2 0 0,0 0 0,-1 0 0,1 26 0,-3-3-208,-3 0 1,-1-1-1,-2 1 1,-13 48 0,1-27-93,-47 116 1,48-142 376,-1-2 0,-24 36 0,31-54 63,-2-1 1,0 0-1,0-1 0,-2 0 1,0-1-1,-19 14 0,28-23 7,0 0-1,-1-1 1,1 0-1,-1 0 0,0 0 1,0-1-1,0 0 0,0 0 1,-9 1-1,13-2-8,-1-1 0,1 0 0,0 0 1,-1 0-1,1 0 0,0-1 0,-1 1 0,1-1 0,0 1 0,0-1 0,0 0 0,-1 0 0,1 0 0,0 0 0,0 0 1,0 0-1,0 0 0,0-1 0,1 1 0,-1-1 0,0 0 0,1 1 0,-1-1 0,1 0 0,0 0 0,-1 0 0,1 0 1,-2-4-1,1-1-23,-1 0 0,1-1 0,1 1 0,-2-15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6:08:40.92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 1 24575,'0'0'0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1:25.5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298 1589 7682,'15'7'1081,"3"2"-516,1-1 0,38 10 0,-51-17-570,-1 0 0,1 0-1,0 0 1,0-1 0,-1 0-1,1 0 1,0 0 0,0-1-1,-1 0 1,1 0 0,0 0-1,-1-1 1,1 0 0,-1 0-1,7-4 1,-2-1 37,0 0 1,0-1-1,-1 0 1,0 0 0,-1-1-1,0 0 1,14-21-1,-3-1 143,22-45 1,-29 52-74,-1-1 1,-1 0 0,-1-1 0,-1 0-1,8-50 1,-15 67-94,0 0 0,-1 1 1,0-1-1,-1 0 0,1 0 0,-1 1 1,-1-1-1,0 1 0,0-1 0,-1 1 0,0 0 1,0 0-1,-1 0 0,0 0 0,0 0 0,-1 1 1,0 0-1,0 0 0,-1 0 0,0 1 0,0 0 1,-8-6-1,6 5-8,-1 1 1,-1 1 0,1-1-1,-1 1 1,0 1-1,0 0 1,0 0-1,-1 1 1,1 1 0,-1-1-1,0 2 1,-17-2-1,14 3-2,0 1 0,0 0 0,1 0 0,-1 2 0,0-1 0,1 2 0,-1 0 0,1 0 1,-21 12-1,7-2-6,1 2 0,1 2 0,1 0 0,0 1 0,1 1 1,-27 31-1,34-32 12,0 1-1,2 0 1,0 1 0,1 0-1,1 1 1,1 0 0,1 1-1,-10 31 1,16-38 14,1 1 1,1-1-1,0 0 0,1 1 0,0-1 0,2 0 0,0 1 1,0-1-1,2 0 0,0 0 0,1 0 0,0 0 1,2 0-1,-1-1 0,2 0 0,0 0 0,1-1 1,1 0-1,0 0 0,0-1 0,2 0 0,-1 0 0,2-1 1,0-1-1,13 10 0,-6-7-2,0 0 0,1-2 0,0-1 0,1 0 0,1-1-1,-1-2 1,2 0 0,-1-1 0,1-1 0,0-2 0,0 0 0,0-1 0,42-1 0,-48-2-81,-1-1 0,0-1 0,1 0 1,-1-1-1,0-1 0,0 0 0,-1-1 0,1-1 1,-1-1-1,0 0 0,-1-1 0,0 0 0,0-1 1,-1-1-1,0 0 0,0-1 0,-1 0 0,-1-1 1,0 0-1,13-19 0,-19 23 8,-1-1-1,1 1 1,-1-1-1,-1 0 1,0 0-1,0 0 1,0 0 0,-1-1-1,-1 1 1,1-14-1,-2-6-1,-1 1 0,-5-33 0,2 32 88,0-55 0,5 66-17,4-39-6,-4 53-7,0-1 1,0 1-1,0 0 1,1-1-1,0 1 1,-1 0-1,2 0 1,-1 0-1,0 0 1,4-3 0,-5 5 5,0 1 0,1 0 0,-1 0 0,1 0 1,-1 0-1,1 0 0,0 0 0,-1 0 1,1 0-1,0 1 0,-1-1 0,1 0 0,0 1 1,0 0-1,0-1 0,-1 1 0,1 0 1,0 0-1,0 0 0,0 0 0,0 1 0,-1-1 1,1 0-1,0 1 0,0-1 0,-1 1 1,4 1-1,5 2 58,-1 1 0,0 0 0,15 11 0,-17-11-37,194 148 502,-132-98-450,-68-54-77,70 60 17,-64-55-1,-1 1 0,0 0 0,0 0 0,-1 0 0,0 1-1,0 0 1,6 16 0,-13-33 162,1 0 1,0-1-1,0 1 0,1-1 0,0 1 0,0-1 1,1 1-1,1 0 0,-1-1 0,2 1 1,4-15-1,48-115-476,-41 106 375,53-109-475,-54 117 200,2 0 0,1 1 0,28-30 0,-39 47 104,0 2 0,1-1 0,0 1 0,1-1 0,9-5 0,-14 10 59,-1 0-1,0 0 1,0 1 0,1-1 0,-1 1-1,1-1 1,-1 1 0,0-1-1,1 1 1,-1 0 0,1 0-1,-1 0 1,1-1 0,-1 2-1,1-1 1,-1 0 0,0 0-1,1 0 1,-1 1 0,1-1-1,-1 0 1,1 1 0,-1-1-1,0 1 1,0 0 0,1 0-1,-1-1 1,0 1 0,0 0 0,0 0-1,1 0 1,-1 0 0,0 0-1,-1 0 1,1 0 0,1 2-1,26 44-795,-19-31 739,1 0-1,1-1 1,13 16-1,-12-18 54,0-1 0,1 0 0,0-1 0,0 0 0,2-1-1,17 10 1,-23-16 13,0 0 0,0 0 0,1-1-1,-1 0 1,1-1 0,0 0 0,0 0 0,0-1-1,0 0 1,0-1 0,0 0 0,13-2 0,-7-1 74,1-1 0,0 0 0,-1-2 0,0 0 1,0 0-1,-1-2 0,1 0 0,-2 0 0,1-1 1,-1-1-1,0-1 0,-1 0 0,21-24 0,-31 32 6,0 0 0,-1-1 0,0 0 0,1 1 0,-1-1 0,-1 0 0,1 0 0,0 0 0,-1 0 0,0 0 0,0-1 0,0 1-1,-1 0 1,1 0 0,-1-1 0,-1-6 0,1 8-31,-1 0-1,0 1 0,0-1 0,0 0 1,0 1-1,0-1 0,0 1 1,-1-1-1,1 1 0,-1-1 1,0 1-1,0 0 0,0 0 0,0 0 1,0 0-1,0 0 0,0 1 1,-1-1-1,1 0 0,0 1 1,-1 0-1,0 0 0,1 0 1,-1 0-1,0 0 0,-3-1 0,-8 0-16,-1-1 0,1 2 0,-1 0-1,1 0 1,-1 2 0,1 0-1,-1 0 1,1 1 0,-1 1 0,1 1-1,0 0 1,0 0 0,1 2-1,-1 0 1,-14 9 0,12-7 2,1 2 1,1 0-1,-1 0 1,2 2-1,-1 0 1,1 0-1,1 1 1,1 1-1,0 0 1,0 0-1,1 1 1,-8 18-1,8-12 7,2 1 0,0 0 0,2 0 0,-6 34 0,10-41-16,0-1-1,1 1 1,1 0 0,0 0-1,1 0 1,1 0 0,0-1-1,5 16 1,-6-26 2,0 0 1,0 0-1,0-1 0,1 1 1,0 0-1,-1-1 0,1 0 0,1 1 1,-1-1-1,0 0 0,1 0 1,-1 0-1,1 0 0,0-1 0,0 1 1,0-1-1,0 0 0,1 0 1,-1 0-1,1 0 0,-1 0 1,1-1-1,-1 0 0,1 1 0,0-1 1,0-1-1,0 1 0,0 0 1,6-1-1,4-1 54,0 0 0,0-1 0,-1 0 1,1-1-1,0-1 0,-1 0 0,0-1 0,0 0 0,0-1 1,18-12-1,-9 4 38,0-1 0,-1 0 1,-1-2-1,33-35 0,-44 41-68,0 0-1,-1-1 1,0 0-1,-1-1 0,-1 1 1,0-2-1,0 1 0,-2 0 1,1-1-1,-2 0 0,0 0 1,1-16-1,-5 51-63,1 0 1,1 0-1,0-1 0,8 35 0,-7-45 33,1 0-1,0 0 0,0-1 1,1 0-1,1 1 1,-1-1-1,1 0 1,1-1-1,0 1 1,0-1-1,12 11 0,-14-15 6,0-1-1,0 0 0,1 0 1,-1 0-1,1 0 0,0-1 1,0 0-1,0 0 0,0 0 1,0 0-1,0-1 0,1 0 1,-1 0-1,0-1 0,1 1 1,-1-1-1,1 0 0,-1-1 1,0 1-1,10-3 0,0-1 16,-1-1 0,1 0 0,-1-1-1,0 0 1,0-1 0,13-10 0,-3 0 34,-1 0 0,-1-2 0,-1 0 0,-1-2 0,0 0 0,-2-1 0,0-1 0,22-39 0,-7 3 191,-3-2 0,35-98 0,-39 79-70,17-90-1,4-85-125,-29 151-44,3-15 20,7-129-1,-29 229-9,-1 15-5,-3 9 11,-26 71-45,2 2 0,-25 113 0,34-94-193,4 1-1,-5 188 1,40 201-421,-20-476 699,-1-28 34,6-210-210,-3 214 109,8-76-68,-7 80 89,0 0 0,0-1 1,1 1-1,0 0 0,0 1 0,1-1 1,7-11-1,-10 18-4,1 1 0,-1-1-1,1 0 1,0 1 0,0-1 0,0 1 0,0-1 0,0 1-1,0 0 1,0 0 0,0 0 0,0 0 0,0 0 0,1 1-1,-1-1 1,0 1 0,1-1 0,-1 1 0,0 0 0,1 0-1,-1 0 1,0 0 0,1 0 0,-1 0 0,0 1 0,1-1-1,-1 1 1,0 0 0,3 1 0,9 3-9,0 1 0,-1 0 0,20 13-1,-18-10 0,7 3-3,-2-1 16,30 21 0,-45-28 1,0 0-1,0 0 1,-1 1-1,1-1 1,-1 1-1,0 0 1,0 1-1,-1-1 1,0 1-1,4 7 1,-1 8 44,0 0 1,-2 1 0,0 0 0,-1-1 0,-1 44 0,1-4 3,12 110-327,-15-171 266,0 0 0,0 1 0,0-1 0,0 0 0,1 0 0,-1 0 0,0 0 0,0 0 0,0 0 0,0 0 0,0 0-1,0 0 1,0 1 0,0-1 0,0 0 0,0 0 0,0 0 0,0 0 0,0 0 0,0 0 0,0 1 0,0-1 0,0 0 0,0 0 0,0 0 0,0 0 0,0 0-1,0 0 1,0 0 0,0 1 0,0-1 0,0 0 0,0 0 0,0 0 0,0 0 0,0 0 0,0 0 0,0 0 0,0 0 0,-1 1 0,1-1 0,0 0-1,0 0 1,0 0 0,0 0 0,0 0 0,0 0 0,0 0 0,0 0 0,-1 0 0,1 0 0,0 0 0,0 0 0,0 0 0,0 0 0,0 0 0,0 0-1,0 0 1,-1 0 0,1 0 0,0 0 0,0 0 0,0 0 0,0 0 0,0 0 0,-1 0 0,-3-6-26,-71-221-531,35 98-423,40 128 976,-16-48-562,-10-51-1,23 87 498,1-1 0,1 0 0,0 1 0,0-1 0,1 0-1,1 0 1,1 1 0,5-26 0,-6 37 73,-1 0-1,1-1 0,0 1 1,-1 0-1,1 0 0,0 1 1,0-1-1,1 0 0,-1 0 0,0 0 1,1 1-1,-1-1 0,1 1 1,-1-1-1,1 1 0,-1-1 1,3 0-1,-2 1 4,0 1 0,-1-1 0,1 1 0,0-1 1,0 1-1,0 0 0,-1 0 0,1 0 0,0 0 0,0 0 0,0 0 0,-1 0 0,1 1 0,0-1 0,0 1 0,1 0 0,7 3 23,-1 1 0,0 0 0,0 1-1,0 0 1,11 10 0,-14-11-23,26 21 87,0-2 1,67 37-1,-86-55-45,-2 0 1,1 1-1,-1 1 1,0 0-1,0 0 1,-1 1-1,0 0 1,0 1-1,11 16 1,-15-18-26,-4-4 7,1 0 1,0 0 0,0 0 0,0 0 0,0 0 0,1-1 0,0 1 0,-1-1 0,1 0 0,8 5-1,-11-8-3,0 0-1,1 0 1,-1 0-1,0-1 0,0 1 1,0 0-1,0 0 0,0-1 1,0 1-1,0-1 0,0 1 1,0-1-1,0 1 0,0-1 1,-1 1-1,1-1 0,0 0 1,0 0-1,0 1 1,0-3-1,18-21 209,-11 13-162,29-35 41,-25 29-99,1 1 0,1 0 0,0 1 0,1 1 0,29-23-1,-42 36-12,0-1-1,1 1 1,-1 0-1,1 0 1,-1 0-1,1 0 0,-1 0 1,1 0-1,-1 1 1,1-1-1,0 1 1,-1 0-1,1 0 0,0 0 1,-1 0-1,1 0 1,0 0-1,-1 1 1,1 0-1,0-1 0,-1 1 1,1 0-1,-1 0 1,1 0-1,-1 0 1,0 1-1,1-1 0,-1 1 1,0-1-1,0 1 1,0 0-1,0 0 1,2 3-1,13 13 40,0 0 0,1-1-1,1-1 1,21 14 0,-32-26-23,-1 0 1,1 0-1,0 0 0,0-1 0,0 0 0,1-1 1,-1 0-1,1 0 0,-1 0 0,1-1 1,-1-1-1,1 0 0,0 0 0,-1 0 1,12-3-1,-6 0 72,0 0 0,0-2 0,-1 0-1,1 0 1,-1-1 0,18-11 0,-22 11-9,-1 0 1,1 0-1,-1 0 0,0-1 1,-1-1-1,1 1 0,-1-1 1,-1 0-1,9-14 0,-14 20-72,0 0 0,0 0 1,0 0-1,0 0 0,0 0 0,-1 0 0,1-1 0,-1 1 0,1 0 0,-1 0 0,0 0 0,0-1 0,0 1 0,0 0 0,0 0 0,-1-1 0,1 1 0,-1 0 0,1 0 0,-1 0 0,0 0 0,0 0 0,0 0 0,0 0 0,0 0 0,0 0 0,-1 0 0,1 0 0,-1 1 0,1-1 0,-1 1 0,1-1 0,-1 1 0,0-1 0,0 1 0,0 0 0,0 0 0,-4-2 0,-2-1-50,0 1 0,-1-1 0,1 2 0,-1-1-1,0 1 1,0 0 0,1 1 0,-16-1 0,12 3 24,0 0 1,-1 1 0,1 0-1,1 1 1,-1 0-1,0 1 1,1 0 0,0 1-1,0 1 1,0-1 0,0 2-1,1-1 1,0 1-1,1 1 1,-1 0 0,2 0-1,-1 1 1,1 0 0,0 0-1,1 1 1,0 0-1,1 1 1,0-1 0,0 1-1,1 0 1,1 1 0,0-1-1,0 1 1,1 0-1,-2 16 1,3-11-9,1 1 0,0 0 0,5 33-1,-3-40-9,1-1 0,0 0 0,1 0 0,0 0 0,1 0 0,0-1 0,10 18 0,-12-23 19,0-1 0,0 0 1,1 0-1,-1 0 1,1-1-1,-1 1 1,1 0-1,0-1 1,0 0-1,0 0 1,1 0-1,-1 0 0,0 0 1,1-1-1,-1 1 1,1-1-1,7 2 1,-6-3 4,1 1 1,-1-1-1,1-1 1,-1 1-1,1-1 0,-1 0 1,1 0-1,-1-1 1,0 1-1,0-1 1,0 0-1,7-4 0,11-7 40,-1-1 0,0-1 0,-2-1 0,20-19 0,71-78 326,-95 96-209,-1-1-1,0-1 1,22-39 0,-33 50-98,0-1-1,0 0 1,0 0 0,-1 0 0,-1-1 0,0 1-1,0-1 1,0 1 0,-2-1 0,1 0-1,-1 1 1,-1-13 0,-1 6-32,-1 1 1,-1 0-1,0 1 0,0-1 1,-2 1-1,0 0 1,0 0-1,-10-14 1,8 20-17,3 11-7,5-1 6,-1 1 0,1-1 0,0 1 0,0 0 0,0-1 1,0 1-1,1-1 0,0 5 0,15 56-1,4 1 0,46 103 0,-38-101 10,87 242 42,-87-218-216,24 148-1,-44-183 52,-2 1 0,-3 0-1,-8 107 1,0-124 67,-1 0-1,-2-1 1,-2 0 0,-1 0 0,-2-1 0,-25 51 0,26-66 68,0-1 0,-2 0 0,0 0 0,-1-2 0,-1 0 0,-30 27 0,37-38 1,0 0 0,-1-1 0,0 0 0,0 0 0,-1-1 1,1-1-1,-2 0 0,1 0 0,0-1 0,-1 0 0,0-1 0,0-1 0,0 0 0,0 0 0,-13-1 0,11-2-93,0-1 0,0 0-1,1-1 1,-1-1 0,1 0-1,0-1 1,0-1 0,0 0-1,1 0 1,0-1 0,0-1-1,-14-11 1,-1-6-131,-33-36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1:27.5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1011 80 10618,'-1'-11'1222,"-5"-21"347,5 30-1585,1 1 0,-1-1 0,0 1 1,0-1-1,0 1 0,0-1 0,0 1 0,0 0 0,0-1 1,0 1-1,0 0 0,-1 0 0,1 0 0,-1 0 0,1 0 1,-1 1-1,1-1 0,-3-1 0,-10-1-134,0 0 0,0 0 0,-1 1-1,1 1 1,-1 0 0,1 1 0,-27 4 0,14-2-20,-52 3 101,1 5 0,-1 2 0,2 4 1,0 4-1,-129 50 0,185-60 107,0 0 1,0 1-1,1 1 1,1 1-1,-26 22 1,39-30-37,0 1 0,0-1 0,1 1 0,0 0 0,0 1 1,0-1-1,1 1 0,0 0 0,0 0 0,1 0 0,0 0 0,0 1 0,0-1 0,1 1 1,1 0-1,-1 0 0,1-1 0,0 1 0,1 11 0,1-12-4,1 0-1,-1-1 1,1 1-1,1-1 1,-1 1-1,1-1 1,0 0-1,1 0 1,-1 0-1,1-1 1,0 1-1,1-1 1,-1 0-1,1 0 1,0 0 0,0-1-1,10 7 1,10 5 27,0 0 0,48 20 0,-60-30-4,88 43 254,114 74-1,-165-90-196,-2 2 1,-2 2-1,-2 2 0,43 48 0,-73-71-63,-1 0 1,0 1-1,-1 1 0,10 19 0,-18-29-11,0 0 0,-1 1 0,0-1-1,0 1 1,-1 0 0,0 0 0,-1 0 0,1 0-1,-2 0 1,1 0 0,-1 0 0,-2 11 0,-2-2 12,0-1 0,-1 0 0,-1 0 0,-1-1 0,0 0 0,-17 27 0,-2-2 53,-39 46-1,61-83-63,-29 37 71,-47 46-1,70-77-80,-1-1 0,0 0-1,0-1 1,-1 0 0,0 0-1,0-1 1,-1-1-1,0 0 1,-26 7 0,37-12-26,-1 0 0,0 0 0,0-1 1,0 1-1,1-1 0,-1 0 0,0 0 1,0 0-1,0 0 0,0 0 0,0-1 0,1 1 1,-1-1-1,0 0 0,0 1 0,1-1 1,-1-1-1,0 1 0,1 0 0,-1-1 0,1 1 1,0-1-1,-1 0 0,1 0 0,0 0 0,0 0 1,0 0-1,0 0 0,1 0 0,-1-1 1,0 1-1,1-1 0,0 1 0,0-1 0,0 0 1,-1-2-1,-1-6-97,2 1-1,-1-1 1,1 1-1,1-1 1,0 1 0,0-1-1,1 0 1,0 1 0,1-1-1,4-12 1,0 1-38,2 0-1,0 1 1,21-38-1,-17 39 170,2 0-1,1 0 0,0 1 1,1 1-1,1 0 1,1 2-1,1 0 1,38-26-1,8 4 478,106-47 0,-83 44-28,-80 37-399,5-3 98,1 1 0,0 0 0,26-7 0,-40 13-149,0 0-1,0 0 1,1 0-1,-1 0 1,0 0-1,0 0 0,1 0 1,-1 0-1,0 0 1,1 0-1,-1 0 1,0 0-1,1 0 1,-1 0-1,0 0 1,0 0-1,1 0 1,-1 0-1,0 0 1,0 0-1,1 1 0,-1-1 1,0 0-1,0 0 1,1 0-1,-1 0 1,0 1-1,0-1 1,0 0-1,1 0 1,-1 0-1,0 1 1,0-1-1,0 1 1,0 12 8,-12 21-23,9-27 22,-3 8-5,1 0 1,1 0 0,0 1 0,2-1 0,-1 1 0,2 0 0,0-1-1,1 1 1,1 0 0,0 0 0,1 0 0,1-1 0,0 1-1,1-1 1,1 0 0,0 0 0,1 0 0,0-1 0,2 0 0,0 0-1,12 16 1,-16-24-1,0 0-1,1-1 1,0 0-1,0 0 0,0 0 1,1-1-1,0 1 1,-1-1-1,2-1 1,-1 1-1,0-1 1,1 0-1,-1-1 0,1 1 1,0-1-1,0 0 1,0-1-1,0 0 1,0 0-1,0-1 1,0 1-1,0-1 0,0-1 1,0 0-1,0 0 1,0 0-1,0-1 1,0 0-1,-1 0 0,14-6 1,-9 3 25,0-1 0,0 0 1,-1-1-1,0 0 0,0-1 0,-1 0 1,1 0-1,-2-1 0,1 0 0,-1-1 0,-1 0 1,11-18-1,-11 15 28,0-2 0,-1 1 0,-1-1 0,-1 0 0,0 0 0,-1 0 1,0 0-1,-1-1 0,0-27 0,-3-30 54,4 0 1,3 0-1,21-104 0,-14 132-84,-12 44-26,-1 0 0,1 0 1,-1 0-1,1 0 0,0 0 1,-1 0-1,1 0 0,0 0 0,0 0 1,-1 0-1,1 0 0,0 0 0,0 1 1,0-1-1,1 0 0,-1 1-1,0-1-1,-1 1 0,1 0 1,0 0-1,-1 0 0,1 0 1,-1 0-1,1 0 0,0 0 1,-1 1-1,1-1 0,0 0 1,-1 0-1,1 0 0,-1 1 1,1-1-1,0 0 0,-1 1 1,1-1-1,-1 0 0,1 1 1,-1-1-1,1 1 1,-1-1-1,0 0 0,1 1 1,-1-1-1,1 2 0,7 11-15,0 0 1,-1 1-1,-1 0 0,8 26 0,-11-34 11,27 88-4,23 119-1,-3 104-17,-41-234-134,-5 1 1,-3 0 0,-16 134-1,0-114-159,-5-1-1,-45 138 1,57-212 302,-3 1 0,0-2 1,-2 0-1,-28 48 1,39-74 42,1 0 1,-1 0 0,1 0-1,-1 0 1,0 0 0,1-1-1,-1 1 1,0 0 0,0-1-1,0 0 1,-1 1 0,-3 1-1,5-3-6,-1 0-1,1 0 1,0 1-1,0-1 0,0 0 1,0 0-1,-1 0 1,1-1-1,0 1 1,0 0-1,0 0 0,0-1 1,-1 1-1,1 0 1,0-1-1,0 1 0,0-1 1,0 0-1,-1 0 1,-2-3 33,0 0 1,0 0-1,0-1 1,0 1 0,1-1-1,0 0 1,-5-10-1,-9-19-150,3 0-1,1-1 0,1-1 0,2 0 1,1-1-1,3 1 0,0-1 0,3-1 1,1 1-1,5-68 0,3 41 19,3 0 1,3 0-1,3 1 0,2 1 1,36-84-1,-30 92 271,3 1 0,60-94-1,-68 121-92,1 2-1,1 0 0,1 1 0,1 1 0,1 1 0,1 1 1,35-22-1,47-15 34,5-4-92,-96 52-35,0-1 0,-1-1 0,-1 0-1,24-25 1,-32 30 4,-1 1 0,0-1-1,0 0 1,-1 0 0,0-1-1,0 1 1,0-1 0,-1 0 0,0 1-1,0-1 1,0 0 0,-1 0-1,0 0 1,-1 0 0,1 0 0,-2 0-1,1-1 1,-1 1 0,0 0-1,-3-13 1,0 10 4,1-1 0,-2 1 1,1-1-1,-1 1 0,-1 1 0,0-1 0,0 1 0,-1 0 1,0 0-1,-1 1 0,0 0 0,-13-10 0,14 12-21,-1 1 0,1 0-1,-1 0 1,0 1 0,-1 0 0,1 1 0,-1 0-1,1 0 1,-1 0 0,0 1 0,0 1-1,0 0 1,0 0 0,0 0 0,0 1-1,0 1 1,0-1 0,-1 2 0,1-1 0,1 1-1,-15 5 1,14-4-2,0 2 0,0-1 1,0 1-1,0 0 0,1 1 0,0 0 0,0 0 0,1 1 0,0 0 1,0 0-1,0 0 0,1 1 0,0 0 0,1 1 0,0-1 0,0 1 1,1 0-1,0 0 0,-4 15 0,4-11 4,1 1 0,0 0-1,1-1 1,1 1 0,0 0 0,1 0-1,1 0 1,0 0 0,1 0 0,0 0 0,1-1-1,6 20 1,-2-16 2,1 0 0,0-1 0,1 1 0,0-2 0,2 1 0,0-1 0,0-1 0,1 0 0,15 13 0,188 145 1,-61-52 36,-116-88 15,63 71-1,-91-92-39,-1 1 0,0 0 0,-1 1 1,0 0-1,-1 0 0,0 0 0,7 24 0,-12-30-6,0 0 1,-1 0 0,0 0-1,0 1 1,0-1-1,-1 0 1,0 1 0,-1-1-1,0 0 1,0 0-1,0 1 1,-1-1 0,0 0-1,0 0 1,-1 0 0,0-1-1,-5 9 1,2-6 6,1 0 0,-1 0 0,-1-1 0,0 0 0,0 0 0,-1-1 0,0 0 0,0 0 0,0-1 0,-1 0 0,-14 7 0,18-11 1,0 0 1,0 0-1,0 0 1,0-1-1,0 0 1,0 0-1,0 0 1,0-1 0,0 1-1,-1-1 1,1 0-1,0-1 1,0 0-1,0 1 1,0-2-1,0 1 1,0 0-1,0-1 1,0 0 0,0 0-1,1-1 1,-1 1-1,1-1 1,-1 0-1,-4-5 1,-3-3 4,0-1 1,1 0 0,1-1-1,0 0 1,1 0 0,1-1-1,0 0 1,0-1-1,2 0 1,0 0 0,0 0-1,2-1 1,0 0 0,-4-26-1,4 8-18,2 0 0,1-1 1,2 1-1,1-1 0,13-66 0,3 26-11,3 1 1,57-129-1,87-135 226,-143 297-153,105-188 338,0 1 106,-110 190-462,-17 38-41,0 0-1,0 0 0,0 0 0,0 0 0,0 0 0,0 1 1,0-1-1,0 0 0,0 0 0,0 0 0,0 0 1,0 0-1,0 0 0,0 0 0,0 0 0,-1 0 0,1 0 1,0 0-1,0 0 0,0 0 0,0-1 0,0 1 1,0 0-1,0 0 0,0 0 0,0 0 0,0 0 1,0 0-1,0 0 0,0 0 0,0 0 0,0 0 0,0 0 1,0 0-1,0 0 0,0 0 0,0 0 0,0 0 1,0 0-1,0 0 0,0 0 0,0 0 0,0 0 1,0 0-1,0 0 0,0 0 0,0 0 0,0 0 0,0-1 1,0 1-1,0 0 0,0 0 0,0 0 0,0 0 1,0 0-1,0 0 0,0 0 0,-7 7-146,-34 55-258,19-24 375,1 0 0,2 2 0,2 1 0,1 0 0,2 1 0,2 0 0,-6 46 0,12-42 20,1 0 0,3 0 0,2 0 0,2 0 0,2 0 0,1 0-1,3-1 1,2 0 0,16 44 0,-20-72-6,1-1 0,1 0-1,0 0 1,1-1 0,1 0 0,0-1-1,1 0 1,23 22 0,-25-28 8,1 1 1,0-2 0,0 1 0,1-2-1,0 1 1,0-1 0,0-1 0,1 0-1,0 0 1,0-2 0,0 1 0,22 2 0,-30-5 24,-1-1 1,1 0-1,-1 1 1,1-2 0,-1 1-1,1 0 1,-1-1 0,1 1-1,-1-1 1,1 0-1,-1 0 1,0-1 0,1 1-1,-1-1 1,0 1 0,0-1-1,0 0 1,0 0-1,0 0 1,-1-1 0,1 1-1,-1-1 1,1 0 0,-1 1-1,0-1 1,0 0-1,0 0 1,0 0 0,-1 0-1,1-1 1,-1 1 0,2-7-1,1-8 51,0 0 1,-2 0-1,0 0 0,-1 0 0,-1-19 0,0 27-85,0-28-34,-2 0 0,-2 0 0,-1 1 0,-2-1 0,-18-56 0,24 93 41,1-1 1,0 0-1,-1 1 1,0-1-1,1 1 1,-1-1-1,0 1 0,1-1 1,-1 1-1,0-1 1,0 1-1,0 0 1,-1 0-1,1-1 1,0 1-1,0 0 0,-1 0 1,1 0-1,-2-1 1,2 2 5,0 1 0,1-1 0,-1 0 0,0 0 0,0 0 1,0 1-1,0-1 0,1 0 0,-1 1 0,0-1 0,0 1 1,1-1-1,-1 1 0,0-1 0,1 1 0,-1-1 0,1 1 1,-1 0-1,0-1 0,1 1 0,0 0 0,-1 0 0,1-1 1,-1 1-1,1 1 0,-5 8-22,1-1 1,0 1-1,1 0 1,-3 17 0,2 2 12,1 0 1,1 0 0,2 0-1,1 0 1,1 0 0,6 30 0,-3-35 4,0 0 0,2 0 1,0-1-1,2 0 0,1-1 0,0 0 1,22 33-1,-24-44-2,0 0 1,1 0-1,0-1 0,16 12 1,-21-18 26,0-1 1,0 0-1,0 0 1,0-1-1,1 1 1,-1-1-1,1 0 1,0 0-1,0-1 1,-1 1-1,1-1 1,0 0 0,0-1-1,9 1 1,-11-1 24,0-1 0,1 0 1,-1 0-1,0 0 1,1 0-1,-1-1 0,0 1 1,0-1-1,0 0 1,0 0-1,0 0 0,-1 0 1,1 0-1,-1-1 1,1 1-1,-1-1 0,0 0 1,0 0-1,0 0 1,0 0-1,-1 0 1,1 0-1,1-6 0,4-8 36,-1 0 0,-1-1 0,3-21 0,-7 36-78,3-23 24,-1 8-12,1-1 1,1 1-1,0 0 0,11-24 1,-16 41-18,0 1-1,0-1 1,1 0 0,-1 0 0,0 0 0,1 1 0,-1-1-1,1 0 1,-1 0 0,1 1 0,-1-1 0,1 0-1,0 1 1,-1-1 0,1 1 0,0-1 0,-1 1 0,1-1-1,0 1 1,0-1 0,0 1 0,-1 0 0,1-1-1,0 1 1,0 0 0,1 0 0,-1 0-8,0 0-1,0 1 1,0-1 0,0 1 0,-1 0 0,1-1-1,0 1 1,0 0 0,0-1 0,0 1 0,-1 0-1,1 0 1,0 0 0,-1-1 0,1 1-1,-1 0 1,1 2 0,3 6-80,0 0 1,-1 0-1,3 13 0,1 15-142,4 21-67,-10-53 272,0-1 0,1 0 0,0 0 1,-1 0-1,1 0 0,1 0 1,-1-1-1,0 1 0,1-1 1,4 5-1,-6-7 42,1 0 0,-1 0 0,1 0 0,0 0 0,-1-1 0,1 1 0,0-1 0,-1 1 0,1-1 0,0 0 0,-1 1 0,1-1 0,0 0 0,0 0 0,0 0 0,-1 0 0,1-1 0,0 1 0,0 0 0,-1-1 0,1 1 0,0-1 0,-1 0 0,1 1 0,-1-1 0,1 0 0,-1 0 0,1 0 0,1-2 0,5-3 85,-1 1 0,0-1-1,0-1 1,8-10 0,16-22 96,-21 25-190,1 0 1,0 0-1,1 1 1,0 0-1,1 1 0,0 1 1,1 0-1,23-13 1,-28 19-14,1 1 1,0 0-1,1 1 1,-1 0-1,1 0 1,-1 1-1,1 0 1,15 0 0,-7 3-50,1 0 1,-1 1 0,33 7 0,-45-7-103,0-1 1,0 0-1,0 0 0,0 0 1,0-1-1,0 0 0,11-1 1,-17 0 93,0 1 1,0 0-1,0 0 1,0-1-1,0 1 1,-1 0 0,1-1-1,0 1 1,0-1-1,0 0 1,-1 1-1,1-1 1,0 1 0,0-1-1,-1 0 1,1 0-1,-1 1 1,1-1-1,-1 0 1,1 0 0,-1 0-1,1 0 1,0-1-1,-1 0-48,0-1 0,0 1 0,0 0 0,0-1 0,-1 1 0,1-1 0,-1 1 0,1 0-1,-1-1 1,0 1 0,0 0 0,0 0 0,0 0 0,-1-3 0,-22-31-564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1:27.9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46 8442,'108'-14'3537,"47"3"-1577,18-1-2872,5 3 696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1:28.9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425 197 6073,'8'-23'1129,"3"-7"116,18-35 1,-25 58-1147,0-1 0,0 2 0,1-1 0,0 0 0,0 1 0,0 0 0,1 0 0,0 1 0,0-1 0,8-4 0,-13 9-98,-1 1 0,0 0 0,1-1 0,-1 1 0,0 0 0,1-1 0,-1 1 0,1 0 0,-1 0 0,0-1 0,1 1 0,-1 0-1,1 0 1,-1 0 0,1 0 0,-1 0 0,1 0 0,-1 0 0,1 0 0,-1 0 0,1 0 0,-1 0 0,1 0 0,-1 0 0,1 0 0,-1 0 0,0 0-1,1 1 1,-1-1 0,1 0 0,-1 0 0,1 0 0,-1 1 0,0-1 0,1 1 0,0 0-4,-1 1 1,1-1-1,-1 1 0,0 0 0,0-1 1,1 1-1,-1-1 0,0 1 1,0-1-1,-1 1 0,1 0 1,0-1-1,-1 2 0,-7 31 33,-13 34 0,-76 197 403,-46 149 433,38 40-281,28 6-404,22-119-96,45-286-164,-22 160 297,28-179-684,3 1-1,1-1 1,8 69 0,-2-74 14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1:29.5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642 435 8546,'-3'-40'525,"3"1"1,1-1-1,2 1 1,2 0-1,19-75 0,-21 103-513,-1 4-27,0-1 0,0 0 1,-1 0-1,0 0 0,0 0 0,-1 0 1,0 0-1,-2-10 0,2 16-7,-1 0 1,1 1-1,-1-1 0,0 1 0,1-1 0,-1 1 1,0-1-1,0 1 0,0-1 0,0 1 0,0 0 1,-1 0-1,1-1 0,0 1 0,-1 0 0,1 0 1,0 0-1,-1 0 0,1 1 0,-1-1 0,0 0 0,1 1 1,-1-1-1,1 1 0,-1-1 0,0 1 0,-2 0 1,-5-1-67,1 1 0,0 0-1,0 0 1,-14 3 0,-6 3 115,1 0 0,0 2 0,1 2 1,0 0-1,1 1 0,0 2 0,0 0 0,1 2 0,-34 28 0,21-13 97,2 2 0,1 2 0,2 0 0,-52 74 0,71-90-114,2 0 0,0 1 0,-16 40 0,23-49-14,1-1 1,1 1-1,0 0 0,0 0 0,1 0 1,0 0-1,1 0 0,0 1 0,0-1 1,4 17-1,-1-15-3,0 0 0,1-1 0,1 1 0,-1-1 0,2 0 0,-1 0 0,2-1 0,10 15 0,-4-10 8,0-1 0,0 0 0,2-1 0,27 20 0,-4-9 35,2-1 0,1-2 0,72 27 0,92 21 130,43 17-22,-228-78-138,0 1 1,-1 1 0,0 0-1,28 21 1,-42-27 2,0 0-1,-1 0 1,1 1 0,-1 0-1,-1-1 1,1 1 0,-1 1-1,1-1 1,2 7 0,-5-8 5,1 0 1,-1-1 0,0 1 0,-1 0 0,1 0 0,-1 0 0,1 0-1,-1 0 1,-1 0 0,1 0 0,0 0 0,-1 0 0,0 0 0,0 0-1,-2 6 1,-2 1 33,-1 0 0,0 0 0,-1-1 0,0 1 0,0-2 0,-1 1 0,-1-1 0,1 0 0,-18 13 0,7-8 1,1-1 0,-2 0 0,0-2 0,-30 14-1,21-15-135,-1-1 0,0-2-1,0 0 1,-1-2 0,0-2 0,1 0-1,-1-2 1,0-2 0,0 0-1,0-2 1,0-2 0,1 0-1,0-3 1,-40-13 0,65 19-28,-1 0 0,1 0 0,0 0 0,-1-1 0,1 0 0,1 0 0,-1 0 1,0 0-1,1-1 0,-1 0 0,-6-7 0,11 9 86,-1 0 0,1 0 0,-1 0 0,1 1 0,-1-1 0,1 0 1,0 0-1,0 0 0,0 0 0,0 0 0,0-2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1:31.1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1795 9442,'0'0'73,"0"0"0,1-1-1,-1 1 1,1 0 0,-1 0 0,0 0-1,1 0 1,-1 0 0,0 0 0,1 0 0,-1 0-1,0 0 1,1 0 0,-1 0 0,1 0-1,-1 0 1,0 0 0,1 0 0,-1 1 0,0-1-1,1 0 1,-1 0 0,0 0 0,1 0-1,-1 1 1,0-1 0,0 0 0,1 0-1,-1 1 1,0-1 0,0 0 0,1 1 0,-1-1-1,0 0 1,0 1 0,0-1 0,1 0-1,-1 1 1,0-1 0,0 0 0,0 1 0,-4 19 268,-2 9-362,7-23 4,-1 0 0,1 0-1,0 0 1,0 0 0,1 0 0,0 0 0,0 0 0,0 0 0,1-1 0,-1 1 0,1-1 0,1 1 0,-1-1-1,1 0 1,0-1 0,0 1 0,0-1 0,1 0 0,5 5 0,-6-6 11,1 0 0,-1 0-1,1 0 1,0 0 0,0-1 0,0 0 0,0 0-1,0 0 1,0-1 0,0 0 0,0 0 0,1 0 0,-1 0-1,1-1 1,-1 0 0,0 0 0,1-1 0,-1 1-1,0-1 1,1 0 0,-1-1 0,7-2 0,0-2 104,-1 0 0,0-2 0,0 1 1,0-1-1,-1-1 0,0 0 0,-1 0 1,0-1-1,9-12 0,6-5 169,53-55 463,62-71-24,-120 128-663,0 0 1,-2-1-1,-1 0 0,19-43 1,-31 61-55,-1-1 1,0 1 0,-1-1 0,0 0 0,0 0 0,-1 0 0,0 0-1,0-1 1,-2-15 0,0 19-29,0 0 0,0 0 0,-1 1 0,0-1 0,0 0 1,0 0-1,-1 1 0,0 0 0,0-1 0,0 1 0,-1 0 0,0 1 0,0-1 0,0 1 0,-8-7 0,1 2 13,0 1-1,-1 1 1,0-1-1,0 2 1,0 0-1,-1 1 1,0 0-1,0 1 1,-1 0-1,1 1 1,-1 0-1,0 1 1,1 1-1,-1 0 1,0 1-1,0 1 1,0 0-1,0 1 1,1 0-1,-1 1 1,1 0-1,-1 1 1,1 1-1,1 0 1,-1 1-1,1 0 1,0 1-1,0 1 1,0 0-1,1 0 1,-10 11-1,7-6 24,2 1-1,-1 1 0,2 0 1,0 1-1,1 0 0,0 0 1,2 1-1,0 1 0,0-1 1,2 1-1,0 1 0,1-1 1,1 1-1,1-1 0,1 1 1,0 0-1,1 0 0,3 25 1,0-21-12,1-1-1,1 0 1,0 0 0,2-1 0,1 1-1,1-1 1,0-1 0,2 1 0,0-2-1,1 1 1,1-1 0,1-1 0,1 0-1,0-1 1,25 23 0,-29-32 5,0 1 0,1-1 0,0-1 0,0 1 1,1-2-1,0 0 0,0 0 0,0-1 0,15 3 0,-17-5 25,-1-2-1,0 1 1,1-1-1,-1-1 1,1 0-1,-1 0 1,1-1-1,-1 0 1,0 0-1,1-1 0,-1 0 1,0-1-1,14-6 1,-8 1 81,-1 0 0,0-1 0,-1-1-1,0 0 1,0-1 0,-1 0 0,-1-1 0,0 0 0,0-1 0,17-28 0,-6 4 216,-1-2 1,30-80-1,-15 3-160,-25 73-187,23-54 1,-33 94 18,1-1 1,0 0-1,0 1 0,0-1 0,0 1 1,1 0-1,3-5 0,-5 8 9,-1-1 0,1 1-1,0-1 1,-1 1 0,1 0-1,-1-1 1,1 1 0,0 0 0,-1-1-1,1 1 1,0 0 0,-1 0-1,1 0 1,0-1 0,-1 1 0,1 0-1,0 0 1,-1 0 0,1 0 0,0 0-1,-1 0 1,1 1 0,0-1-1,0 0 1,-1 0 0,1 0 0,-1 1-1,1-1 1,0 0 0,-1 1-1,1-1 1,0 0 0,-1 1 0,1-1-1,-1 1 1,1-1 0,-1 1 0,1-1-1,-1 1 1,0-1 0,1 1-1,-1-1 1,0 1 0,1 0 0,5 10-59,-1-1-1,0 1 1,0-1 0,-1 1 0,-1 1 0,4 18 0,2 6-30,-7-30 88,8 29-48,1 0 0,17 34 0,-25-61 45,1 0 1,1 0-1,-1 0 0,2-1 0,-1 1 0,1-1 0,-1 0 0,2-1 0,-1 0 0,1 0 0,0 0 0,0-1 0,1 0 0,8 5 0,-11-8 22,1-1 1,-1 1 0,1-1-1,0 0 1,0 0-1,0-1 1,-1 1 0,1-1-1,0-1 1,0 1 0,0-1-1,0 0 1,-1 0-1,1-1 1,0 0 0,-1 0-1,0 0 1,1 0-1,-1-1 1,0 0 0,0 0-1,6-6 1,4-2 85,-1-2 0,0 1 0,-1-2 0,-1 0 0,21-29 0,-12 7-15,-2 0-1,25-62 1,10-20-157,-51 112 42,1-1 1,-1 1 0,1 0-1,0 1 1,10-11 0,-12 15 20,-1-1 1,1 1-1,0 0 1,-1 0 0,1 0-1,0 0 1,0 0-1,-1 0 1,1 1 0,0-1-1,0 1 1,0-1 0,0 1-1,0 0 1,0-1-1,0 1 1,0 0 0,0 0-1,0 1 1,0-1-1,0 0 1,0 1 0,0-1-1,4 2 1,38 17-15,45 26-1,-49-23 78,58 22-1,-78-37-29,0 0 1,1-1-1,-1-2 1,1 0-1,0-1 1,1-1-1,-1-1 1,0-1-1,37-4 1,-21-4 206,0 0 0,0-3 1,-1-1-1,0-1 0,-1-2 1,-1-2-1,0-1 0,56-41 1,-89 59-225,1-2 24,1 0 0,-1 0 0,1 0 0,-1 0 0,0 0 0,0 0 0,0 0 0,2-4 0,-4 5-29,1 0 0,-1 0 0,0 0-1,0 0 1,1 0 0,-1 0 0,0 0 0,0 0 0,0 0 0,0 0 0,-1 0-1,1 0 1,0 0 0,0 0 0,0 0 0,-1 0 0,1 0 0,-1 0 0,1 1-1,-1-1 1,1 0 0,-1 0 0,1 0 0,-1 0 0,0 1 0,1-1 0,-1 0-1,0 1 1,0-1 0,-1 0 0,-5-5-69,-1 0 0,1 1 1,-1 0-1,0 1 0,-1 0 0,1 0 0,-1 1 0,0 0 1,0 0-1,0 1 0,-14-2 0,7 2 5,0 1 0,0 0 0,0 1 0,0 1 0,0 1 0,-15 3-1,22-3 58,0 0 0,0 1 0,0 0 0,0 1 0,1 0 0,0 0 0,0 1 0,0 0 0,0 0 0,1 1 0,0 0 0,0 0 0,0 1 0,1-1 0,0 2 0,0-1 0,1 1 0,0-1 0,0 1 0,1 1-1,0-1 1,1 1 0,-1-1 0,2 1 0,-1 0 0,1 0 0,1 0 0,-1 1 0,2-1 0,-1 11 0,1-6-29,1 0-1,0 0 1,1 0 0,0 0-1,1-1 1,0 1 0,1-1-1,1 0 1,0 0 0,13 22-1,-14-29 11,0 0-1,0 0 0,0 0 1,1-1-1,0 0 1,0 0-1,0 0 0,1 0 1,-1-1-1,1 0 1,0 0-1,1-1 0,-1 0 1,0 0-1,1 0 1,0-1-1,0 0 0,0 0 1,0-1-1,0 1 1,0-2-1,12 1 0,-5-2 35,1-1-1,-1 0 1,0-1-1,0-1 0,0 0 1,-1-1-1,1-1 0,-1 0 1,0 0-1,-1-2 1,1 1-1,15-14 0,4-6 150,0-2 0,-2 0-1,26-35 1,7-12 240,-3-4 0,-4-2 0,58-112 0,-85 136-299,-2-2 0,-4 0-1,-1-2 1,-4 0 0,-3-2 0,9-68 0,-10-88-88,-15 180-70,-1 0-1,-2 0 1,-15-58 0,17 88 33,0 1-1,-1 0 1,-1 0 0,0 0 0,-8-13 0,11 20 19,0 0 0,0 0 0,0 1 0,0-1 0,-1 1 0,1-1 0,-1 1 0,1-1 0,-1 1 0,0 0 0,0 0 0,1 0 0,-1 0 0,0 0 0,0 0 0,0 0 0,0 0 0,0 1 0,0-1 0,0 1 0,0 0 0,0-1 0,0 1 0,-1 0 0,1 0 0,0 1 0,0-1 0,0 0 0,0 1 0,0-1 0,0 1 0,-3 0 0,-1 3-28,0-1 0,-1 1-1,1 0 1,1 0-1,-1 1 1,0 0 0,1 0-1,0 0 1,0 1-1,1-1 1,0 1 0,0 0-1,-5 9 1,-2 7-114,1 0 0,-12 40 0,11-25 82,3 1 0,1-1 0,2 1 0,1 1 0,2-1 0,2 0 1,1 1-1,11 59 0,-4-52 60,2-1 1,3 0-1,1-1 1,2-1-1,2 0 0,41 70 1,-44-90 1,0 0-1,2-1 1,0-1 0,1 0 0,2-1-1,36 29 1,-41-38 20,0-1 0,0-1 0,1 0 0,0-1 0,1-1-1,0 0 1,0-1 0,1-1 0,-1-1 0,1 0 0,23 1 0,-16-5 73,0 0 0,1-1 0,-1-2 0,0-1 0,0-1 0,-1 0 0,0-2 0,0-1 0,0-1 0,-1-1 0,39-24 0,-40 21-36,-2-1-1,0 0 1,0-2-1,-2 0 1,0-1-1,-1-1 0,0-1 1,-2 0-1,0-1 1,-2-1-1,0 0 1,11-24-1,-16 25-60,-1-1 0,0 1 1,-2-1-1,0 0 0,2-35 0,-6 46-48,0 0 0,-1-1-1,-1 1 1,0-1 0,0 1-1,-1 0 1,0-1 0,0 1 0,-1 0-1,-1 0 1,0 1 0,0-1-1,-7-10 1,8 16 20,-1 0-1,1 0 1,0 1-1,-1-1 1,0 1-1,0 0 1,0 0-1,0 1 1,0-1-1,0 1 1,-1 0-1,1 0 1,-1 0-1,0 1 1,1 0-1,-1-1 1,0 2-1,0-1 1,0 0-1,0 1 1,0 0-1,-8 1 1,1 1 16,1 0 1,0 0-1,0 1 1,0 0-1,0 1 1,0 0-1,1 1 1,-17 10-1,15-7 22,0 2 0,1-1-1,0 1 1,0 1 0,2 0-1,-1 0 1,1 1 0,1 0-1,0 0 1,0 1 0,2 0-1,-1 1 1,2 0 0,0-1-1,-5 21 1,6-17-13,1-1 0,0 1 0,2 0 1,-1 0-1,2 0 0,1-1 0,0 1 0,1 0 1,0 0-1,1 0 0,1-1 0,1 0 0,8 18 0,-10-26 3,1 0 0,1-1 0,-1 0 0,1 0 0,0 0 0,1 0 0,-1-1 0,1 0 0,1 0 0,-1 0 0,1-1 0,0 0 0,0-1 0,1 1 0,-1-1 0,1-1 0,0 1 0,0-1 0,0-1 0,0 0 0,1 0 0,-1 0 0,1-1 0,14 0 0,1-1 123,1-1-1,-1-2 0,1-1 1,-1 0-1,0-2 1,-1-1-1,33-13 1,240-123 1347,-256 122-1337,-28 14-97,-9 6-28,0-1-1,0 0 0,0 1 1,0-1-1,0 1 1,1 0-1,-1 0 1,0 1-1,4-2 1,-6 2-4,-1 0 1,0 0 0,1 0 0,-1 0-1,0 0 1,0 0 0,1 1 0,-1-1-1,0 0 1,1 0 0,-1 0 0,0 0-1,1 0 1,-1 0 0,0 0 0,0 0-1,1 1 1,-1-1 0,0 0 0,0 0-1,0 0 1,1 1 0,-1-1 0,0 0-1,0 0 1,0 1 0,1-1 0,-1 0-1,0 0 1,0 1 0,0-1 0,0 0-1,0 1 1,0-1 0,0 0 0,1 17-142,-10 21-82,9-37 214,-26 79-230,16-54 179,1 0 0,2 0 1,0 1-1,2 0 0,-3 44 0,8-72 69,0 1 1,0 0-1,1 0 0,-1 0 0,0-1 1,0 1-1,0 0 0,0 0 1,1 0-1,-1 0 0,0-1 1,0 1-1,0 0 0,1 0 0,-1 0 1,0 0-1,0 0 0,1 0 1,-1 0-1,0 0 0,0 0 0,1-1 1,-1 1-1,0 0 0,0 0 1,1 0-1,-1 1 0,0-1 0,0 0 1,0 0-1,1 0 0,-1 0 1,0 0-1,0 0 0,1 0 0,-1 0 1,0 0-1,0 0 0,0 1 1,1-1-1,-1 0 0,0 0 1,0 0-1,0 0 0,1 1 0,-1-1 1,0 0-1,0 0 0,0 0 1,0 1-1,0-1 0,0 0 0,0 0 1,1 1-1,-1-1 0,0 0 1,0 0-1,0 1 0,0-1 0,0 0 1,0 0-1,0 1 0,0-1 1,0 0-1,0 0 0,0 1 0,0-1 1,-1 0-1,20-20 198,-13 13-127,99-101 472,45-49-525,161-150-913,-241 250 74,1 2-1,145-82 1,-139 95 267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1:31.66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1 540 11130,'47'-29'3809,"58"0"-3561,25-2-80,37 4-80,7-2-72,-15 3-432,-5-1-152,-34-4-248,-13 3 24,-26-1 328,-15-4-40,-29-2-97,-10-7-119,-13-1-280,-3-5-40,-8-5 704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1:32.0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259 1 8874,'-77'65'3313,"5"34"-2657,10 11-32,33 6-192,11 0-168,32 4-216,15-3-32,21 7-232,6-4-208,1-15-392,-4-7-184,-21-23 623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1:32.85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224 552 10210,'38'305'3799,"-35"-235"-3991,-3 0-1,-12 94 1,0-76 229,-33 120 0,42-196 1,2-8 10,1 0-1,-1 1 0,-1-1 0,1 0 0,0 0 0,-1 0 1,0 0-1,0 0 0,0 0 0,-1 0 0,1-1 0,-1 1 1,0-1-1,0 1 0,-4 2 0,5-5-1,1 0 0,-1-1 0,0 1 0,0-1 0,1 1 0,-1-1 1,0 0-1,0 0 0,1 0 0,-1 0 0,0 0 0,0 0 0,1 0 0,-1-1 0,0 1 0,0-1 0,1 1 0,-1-1 0,0 1 0,1-1 0,-1 0 1,1 0-1,-1 0 0,1 0 0,-1 0 0,1 0 0,0-1 0,-1 1 0,0-2 0,-4-3 100,-1-1 1,2-1-1,-1 1 0,-7-15 1,1-3-110,1 0 0,1-1 0,2 0 0,0-1 0,2 0 0,1 0 0,-3-50 0,6 32-23,2-1 0,2 0 0,3 1 1,9-48-1,1 34-28,2 0 0,2 2 1,3 0-1,57-104 1,-39 93 2,2 3 0,4 1 0,73-78 0,-92 113 47,1 1 0,53-40 1,-65 57-26,-1 1 0,2 1 0,-1 0 0,1 1 1,0 1-1,1 0 0,30-6 0,-40 11-25,0 1 0,0 0-1,-1 0 1,1 1 0,0 0-1,0 0 1,0 1 0,0 0-1,0 0 1,0 1 0,0 0-1,-1 0 1,1 1 0,-1 0-1,0 0 1,1 1 0,-1 0-1,-1 0 1,1 1 0,-1-1-1,0 1 1,0 1 0,0-1 0,-1 1-1,1 0 1,6 12 0,-3-4-68,-1 1 1,-1 0-1,0 0 1,-1 1 0,-1 0-1,0 0 1,-1 0 0,-1 1-1,-1-1 1,0 1-1,-1 0 1,-1-1 0,-1 21-1,-4 7-83,-2 0 0,-1-1 0,-26 76 0,22-82 153,-2-2 0,-1 1 0,-2-2-1,-1 0 1,-2-1 0,-1-1 0,-1-1 0,-2-1-1,-1-1 1,-39 35 0,-82 51 73,42-35 11,102-79-72,0 0 0,1 1 0,-1-1 0,0 0 1,1 1-1,0-1 0,-1 1 0,1-1 0,0 1 0,0 0 0,-1-1 0,1 1 0,1 0 0,-1 0 0,0 0 0,0 0 0,1 0 1,-1 0-1,0 2 0,2-2-3,0 0-1,-1 0 1,1 0 0,0 0 0,0 0 0,0 0-1,1 0 1,-1 0 0,0-1 0,1 1 0,-1-1 0,1 1-1,-1-1 1,1 1 0,0-1 0,-1 0 0,1 0 0,3 2-1,11 7 19,1-1 0,1-1 0,-1-1 0,1 0 0,29 6 0,98 13 202,108 0-142,-154-17-397,-43-3-136,0-3-1,68-5 0,0-16 54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1:33.7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518 581 11178,'-55'33'1103,"1"2"0,2 2 0,-78 71 0,97-74-1071,2 1 0,-52 77-1,72-94-41,0 1-1,1 0 0,1 1 0,1 0 1,1 0-1,0 1 0,2 0 0,-5 36 1,9-44 7,0-1 0,1 1 0,1-1 1,0 1-1,1-1 0,0 1 0,1-1 1,0 0-1,1 0 0,1 0 0,0 0 0,10 17 1,-9-20 3,0 0 1,1-1 0,0 1 0,0-1 0,1 0-1,0-1 1,0 0 0,1 0 0,0-1-1,0 0 1,0-1 0,1 0 0,0 0 0,20 6-1,-12-6 2,1-1 0,0-1 0,0 0 0,0-1 0,0-1-1,0-1 1,30-4 0,-20 0-58,-1-2 0,-1-1-1,1-1 1,40-18 0,-20 3-122,-1-3-1,-1-1 1,-1-3-1,-2-1 1,40-38 0,-67 56 175,-1-1 1,-1-1-1,0 0 1,-1-1 0,-1 0-1,0-1 1,-1-1-1,-1 0 1,-1 0-1,0-1 1,-1 0 0,-1 0-1,-1-1 1,5-30-1,1-123 158,-10 123 55,1 0-1,13-65 0,-14 109-117,-1 0-1,1 0 1,0 0-1,0 0 0,4-6 1,-6 11-68,1 1 1,-1-1 0,1 0-1,-1 0 1,1 0-1,0 1 1,-1-1-1,1 0 1,0 1 0,-1-1-1,1 0 1,0 1-1,0-1 1,0 1-1,0-1 1,-1 1 0,1 0-1,0-1 1,0 1-1,0 0 1,0-1-1,0 1 1,0 0 0,0 0-1,0 0 1,0 0-1,0 0 1,0 0 0,0 0-1,0 0 1,0 1-1,0-1 1,0 0-1,-1 1 1,1-1 0,0 0-1,0 1 1,0-1-1,1 2 1,6 4 8,0 1 0,0 1 0,0-1 0,-1 1 0,0 1 0,-1-1 0,0 1 0,8 17 0,-3-9-20,95 182 31,-24-41-27,-60-120-18,53 69 1,-71-101 3,1-1 0,-1 0 1,1 0-1,0 0 0,0-1 1,1 1-1,-1-1 0,1-1 0,8 5 1,-13-8 0,0 1 0,-1-1 0,1 0 0,0 0 0,0 0 0,0 0 0,-1 0 0,1 0-1,0 0 1,0 0 0,0 0 0,-1-1 0,1 1 0,0 0 0,0 0 0,-1-1 0,1 1 0,0 0 0,-1-1 0,1 1 0,0-1 0,-1 1 0,1-1 0,0 1 0,-1-1 0,1 0 0,-1 1 0,1-1 0,-1 0 0,0 1 0,1-1 0,-1 0 0,1 1 0,-1-1 0,0 0 0,1-1 0,6-33 129,-6 28-103,8-59 46,-4-1 1,-3-90-1,-3 81-264,10-90-1,-7 153 158,0 0-1,0 1 0,1-1 0,1 0 1,0 1-1,12-22 0,-14 30 56,0 0 0,0 1-1,1-1 1,0 1 0,0 0 0,0-1-1,0 2 1,0-1 0,0 0 0,1 1 0,0-1-1,-1 1 1,1 0 0,0 0 0,0 0-1,0 1 1,0 0 0,0-1 0,1 1 0,-1 1-1,0-1 1,0 1 0,1-1 0,4 2-1,35 1 84,0 3-1,-1 1 0,0 2 0,0 2 0,62 24 0,-89-27-103,0 0 0,-1 1 0,0 1 0,0 0 0,-1 1 0,0 1 0,-1 0 0,0 0 0,-1 2 0,18 21 0,-17-15-5,0 0 0,-1 1-1,-2 1 1,0-1 0,0 2-1,-2-1 1,8 37 0,15 107 48,-24-112-24,3-1 0,2 0 1,23 63-1,-26-99 28,-9-16-45,0 0-1,0 0 0,0 0 0,1 0 0,-1 1 0,0-1 0,0 0 0,0 0 0,1 0 0,-1 0 0,0 0 0,0 0 1,1 0-1,-1 1 0,0-1 0,0 0 0,1 0 0,-1 0 0,0 0 0,0 0 0,1 0 0,-1 0 0,0 0 0,0 0 1,1 0-1,-1-1 0,0 1 0,0 0 0,1 0 0,-1 0 0,0 0 0,0 0 0,1 0 0,1-3 38,1 0-1,-1-1 1,0 1 0,0 0-1,0 0 1,0-1-1,1-4 1,21-52 248,19-74 0,2-6-214,-6 37-73,4 2 0,68-114 1,-80 163-19,3 1 0,1 2 0,3 1 0,1 2 0,74-66 0,-93 96-5,0 0-1,1 2 0,0 0 1,43-19-1,-50 27-148,0 1 0,0 0-1,0 1 1,0 1-1,1 1 1,0 0 0,-1 0-1,1 1 1,18 2-1,-27 0-80,0-1 0,0 1-1,-1 0 1,1 1-1,0-1 1,-1 1-1,1 0 1,-1 1-1,1-1 1,-1 1-1,0 0 1,0 0-1,0 1 1,4 4-1,11 20-875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6:08:43.79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46.66669"/>
      <inkml:brushProperty name="anchorY" value="-846.66669"/>
      <inkml:brushProperty name="scaleFactor" value="0.5"/>
    </inkml:brush>
  </inkml:definitions>
  <inkml:trace contextRef="#ctx0" brushRef="#br0">211 0 24575,'0'0'0,"15"113"0,10 72 0,1 14 0,3 15 0,-2 3 0,-4-3 0,-3-1 0,-6 4 0,-6 9-1511,-7 10 1943,-9 10-648,-11 18 216,-11 6 0,-7 6 0,-5-1 0,-1-14 0,3-11 0,2-10 0,5-17 0,5-19 0,5-12 0,5-15 0,3-17 0,5-19 493,3-18-634,2-17 462,3-10-393,1-8 108,2-6-36,0-7 768,1-9-987,0-10 328,0-9-109,0-10 0,0-8 0,-1-8 0,-1-5 0,1-3 0,-1-3 0,0-2 0,0-3 0,0 0 0,0-1 0,0-1 0,0 0 0,-1 0 0,1 0 0,0-1 0,0 0 0,0 0 0,0 0 0,0 0 0,0-1 0,0 1 0,0-1 0,0 0 0,0-1 0,0 0 0,0 0 0,0 0 0,0 0 0,0 0 0,0 0 0,0 0 0,0 0 0,0 0 0,0 0 0,0 0 0,0 0 0,0 0 0,0 0 0,0 0 0,0 0 0,0 0 0,0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1:34.0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13043,'10'16'4393,"21"6"-5353,5-14 679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1:39.2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591 253 7682,'-8'-71'3348,"4"37"-2734,0-62-1,4 90-554,-1-24 359,1 29-403,-1 0-1,1 1 0,0-1 0,0 0 1,-1 0-1,1 1 0,-1-1 1,1 0-1,-1 0 0,1 1 0,-1-1 1,1 1-1,-1-1 0,1 0 0,-1 1 1,0-1-1,0 1 0,1-1 0,-1 1 1,0 0-1,1-1 0,-1 1 0,0 0 1,0 0-1,0-1 0,1 1 1,-1 0-1,0 0 0,0 0 0,0 0 1,-1 0-1,-5 1-10,0-1 0,0 2-1,1-1 1,-1 1 0,0 0 0,1 1 0,-1-1 0,1 1 0,0 1-1,0-1 1,0 1 0,-6 5 0,-11 9-38,-34 35-1,11-3 42,1 1-1,3 3 1,2 1-1,3 2 1,2 2-1,3 1 1,-37 97-1,61-134 19,0 1 0,2 1 0,1-1 0,1 1 1,1 0-1,1 0 0,2 0 0,4 49 0,-2-59-16,1 0 1,0 0-1,1 0 0,1-1 1,0 1-1,1-1 1,0 0-1,2-1 0,-1 1 1,2-1-1,-1-1 1,2 0-1,0 0 0,0-1 1,21 18-1,-13-16-4,1-1 0,1-1 0,0 0 0,0-1-1,1-2 1,0 0 0,0-1 0,1-1 0,0-1 0,0-1-1,28 2 1,-4-4-45,1-1 0,-1-2 0,0-3 0,67-13 0,39-20-706,-126 29 153,-1-1 0,0-2 1,41-23-1,-43 18 111,28-24 1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1:41.0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146 1 9786,'-1'0'93,"0"0"1,0 0-1,0-1 0,0 1 1,0 0-1,0 0 0,0 0 1,0 0-1,0 0 0,0 0 0,1 1 1,-1-1-1,0 0 0,0 0 1,0 1-1,0-1 0,0 0 1,0 1-1,0-1 0,0 1 0,1-1 1,-1 1-1,0-1 0,0 1 1,1 0-1,-1 0 0,0-1 1,1 1-1,-1 0 0,1 0 0,-1-1 1,1 1-1,-1 0 0,1 0 1,-1 0-1,1 0 0,0 0 1,0 0-1,-1 0 0,1 0 1,0 0-1,0 0 0,0 0 0,0 1 1,0 9-174,0-1 0,0 0-1,3 17 1,-1-13 326,17 130-229,5 87 24,-25-49-67,-30 213-1,26-350 24,-15 54-1,19-95 18,0 0-1,0 0 1,-1 0-1,1 0 0,-1-1 1,0 1-1,0 0 1,0-1-1,-5 7 0,6-10 1,1 1-1,-1-1 0,0 1 0,1-1 0,-1 1 1,0-1-1,1 1 0,-1-1 0,0 0 0,0 0 0,1 1 1,-1-1-1,0 0 0,0 0 0,0 0 0,1 0 1,-1 0-1,0 0 0,0 0 0,0 0 0,-1-1 17,0 1 0,1-1-1,-1 0 1,1 1 0,-1-1 0,1 0-1,0 0 1,-1 0 0,1 0 0,0 0-1,0 0 1,-2-3 0,-4-5 22,2 1 0,-1-1 0,1 0-1,1-1 1,-1 1 0,2-1 0,-1 0 0,1 0 0,1 0 0,0 0 0,0-1 0,1 1-1,1-1 1,-1 1 0,2-11 0,0 12-56,-1 0-1,1 0 1,1 0-1,0 1 1,0-1-1,0 0 1,1 1-1,1 0 1,-1 0-1,2 0 1,-1 0-1,1 0 1,0 1-1,0 0 1,1 0-1,0 0 1,12-11-1,-15 16-14,0 0 0,0 0 0,-1 0 0,1 1 0,0-1 0,1 0 0,-1 1 0,0 0 0,0 0 0,1 0 0,-1 0 1,0 1-1,1-1 0,-1 1 0,1 0 0,-1 0 0,0 0 0,1 0 0,-1 1 0,1-1 0,-1 1 0,0 0 0,1 0 0,-1 0 0,0 0 0,0 1 0,0-1 0,0 1 0,0 0 0,4 3 0,4 5-40,1 1-1,-1 1 1,-1 0 0,0 1 0,11 19-1,9 10 101,-21-31-9,-1-1-1,1 0 0,1-1 0,0 0 0,0 0 0,1-1 0,0-1 1,1 0-1,-1 0 0,1-1 0,0 0 0,1-1 0,0-1 0,-1 0 0,1 0 1,1-2-1,-1 1 0,0-2 0,1 0 0,-1 0 0,0-1 0,18-3 1,-3-2 45,0-1 1,-1-2 0,0-1 0,0 0 0,0-3 0,35-19 0,-30 11 98,0 0 0,-2-2 0,0-1 0,38-40 0,-44 39 22,-1-2 0,-2 0 1,20-32-1,-34 47-208,-1 1-1,0-2 1,-1 1 0,0-1 0,-1 1 0,0-1 0,-1 0 0,0-1-1,-1 1 1,-1 0 0,1-22 0,-2 28-81,-1 1-1,0-1 1,0 1-1,0-1 1,-1 1-1,0-1 1,0 1-1,0 0 1,0 0-1,-4-5 1,4 8 38,1 0 0,-1 0 0,1 0 0,-1 0 1,0 0-1,1 1 0,-1-1 0,0 0 0,0 1 0,0 0 0,-1-1 1,1 1-1,0 0 0,0 0 0,-1 0 0,1 1 0,0-1 0,-1 1 1,1-1-1,-1 1 0,1 0 0,-1-1 0,1 1 0,0 1 0,-4-1 1,-3 2-6,1 1 1,0 0 0,0 0 0,0 0 0,0 1 0,1 0-1,-1 1 1,1 0 0,0 0 0,0 0 0,1 1 0,0 0 0,0 1-1,-6 7 1,1-1 50,1 1 0,1 1 1,0-1-1,1 1 0,0 1 0,-6 21 0,10-27 16,1 0 0,1 0 1,0 0-1,0 0 0,1 0 0,1 1 1,0 16-1,0-23-4,1 0 0,0-1 0,-1 1-1,1 0 1,1 0 0,-1-1 0,0 1 0,1-1 0,0 1 0,0-1 0,0 0 0,0 0 0,1 1 0,-1-2 0,1 1 0,-1 0 0,1 0-1,0-1 1,0 0 0,1 1 0,-1-1 0,0 0 0,6 2 0,2 0 11,-1-1 0,1-1 0,0 1 1,0-2-1,0 1 0,0-2 0,0 1 0,0-1 0,0-1 0,0 0 0,14-4 0,11-3 24,-1-2 0,37-15 0,-26 7-9,0-2-1,70-44 1,-90 47-9,-1 0 0,-1-2 1,0-1-1,-2 0 0,30-36 1,-46 48-8,0 0 0,-1 0 0,1-1 0,-2 1 1,1-1-1,-2 0 0,1-1 0,-1 1 0,0-1 0,-1 1 0,0-1 1,1-18-1,-3 23-14,0 0-1,-1-1 1,1 1 0,-1 0 0,0 0 0,0 0 0,-1 1 0,1-1 0,-1 0 0,0 0 0,-1 1 0,1-1-1,-1 1 1,0 0 0,0 0 0,0 0 0,0 0 0,-1 0 0,0 1 0,1 0 0,-1-1 0,-1 1 0,1 1-1,0-1 1,-1 1 0,-5-3 0,0 1-15,0 1 1,0 0-1,-1 0 0,1 1 0,0 1 0,-1-1 1,0 2-1,1-1 0,-1 2 0,0-1 0,1 1 1,-1 1-1,1 0 0,-1 1 0,1 0 0,-11 5 0,19-8 16,0 1-1,0 1 0,0-1 0,0 0 0,0 0 0,0 1 1,0-1-1,1 1 0,-1 0 0,1-1 0,-1 1 0,1 0 1,-1 0-1,1 0 0,0 0 0,0 0 0,0 0 0,0 0 1,1 0-1,-1 1 0,0-1 0,1 0 0,0 0 0,-1 1 1,1-1-1,0 0 0,0 0 0,0 1 0,1-1 0,-1 0 1,0 1-1,2 3 0,2 3 2,-1 0 0,2-1 1,-1 0-1,1 1 0,0-2 0,1 1 0,6 7 1,25 24-3,2-2 0,1-2 0,74 50 0,-66-51 4,-1 2-1,74 75 1,-112-101-36,-1-1-1,0 1 1,-1 0-1,0 1 1,-1-1-1,10 24 1,-14-30-6,-1 1 0,0-1 0,0 0 0,0 1 0,-1-1 0,1 1 0,-1-1 1,0 1-1,0 0 0,-1-1 0,1 1 0,-1-1 0,0 0 0,0 1 0,-1-1 0,1 0 0,-1 1 1,0-1-1,0 0 0,0 0 0,-6 7 0,3-5-1,0-1-1,-1 1 1,0-1 0,0 0 0,0 0-1,-1-1 1,1 1 0,-1-2 0,0 1-1,0-1 1,-1 0 0,1 0 0,-1-1-1,1 0 1,-11 1 0,11-2 64,1 0 1,-1 0-1,1-1 1,-1 0-1,1-1 1,-1 1 0,1-1-1,0-1 1,-1 1-1,1-1 1,0 0-1,0 0 1,0-1-1,0 0 1,0 0-1,1 0 1,-1-1-1,-9-8 1,13 11-15,1-1-1,-1 0 1,0 0 0,1 0 0,-1 0 0,1 0-1,0 0 1,0 0 0,-1 0 0,2 0-1,-1 0 1,0-1 0,0 1 0,1 0-1,-1-1 1,1 1 0,-1-1 0,1-3-1,1 2-5,-1 1 0,1 0 0,0 0 0,0-1 0,0 1 0,1 0-1,-1 0 1,1 0 0,0 0 0,-1 1 0,1-1 0,3-3-1,7-6-5,1 1 0,0 0 0,0 1 0,21-13 0,-21 15 12,159-100 106,112-79 861,-21-28 479,-252 207-1400,20-18 81,-30 25-132,1-1 0,-1 1 1,0-1-1,0 1 1,1-1-1,-1 0 0,0 1 1,-1-1-1,1 0 1,0 0-1,0 0 1,-1 0-1,1 1 0,-1-1 1,0 0-1,1-3 1,-1 4-8,0 0 0,0 0 0,0 1 1,0-1-1,0 0 0,0 0 1,-1 1-1,1-1 0,0 0 0,0 0 1,0 1-1,-1-1 0,1 0 0,0 1 1,-1-1-1,1 0 0,-1 1 1,1-1-1,-1 1 0,1-1 0,-1 0 1,1 1-1,-1-1 0,0 1 0,1 0 1,-1-1-1,1 1 0,-1-1 0,0 1 1,0 0-1,1 0 0,-1-1 1,0 1-1,0 0 0,1 0 0,-1 0 1,0 0-1,0 0 0,1 0 0,-1 0 1,0 0-1,0 0 0,1 0 1,-1 0-1,0 1 0,0-1 0,1 0 1,-1 0-1,0 1 0,0 0 0,-3 0-14,1 0 0,0 1-1,0 0 1,0 0 0,0 0 0,0 0-1,0 0 1,0 1 0,-2 2-1,0 3 6,0 0 0,1 0-1,0 0 1,1 0 0,0 1-1,0-1 1,1 1-1,0 0 1,0 0 0,1 0-1,0 0 1,0 0 0,1 0-1,2 10 1,0 2 0,0 0 0,2-1 0,1 1 0,0-1 0,10 21 0,-9-26-4,1 0 1,0 0-1,2-1 1,0 0-1,0 0 1,1-1 0,1 0-1,19 18 1,-25-26 13,0-1 1,0 0 0,0 0-1,0-1 1,1 1-1,0-1 1,-1 0 0,1-1-1,0 0 1,0 0 0,0 0-1,1 0 1,-1-1 0,0 0-1,1 0 1,-1-1-1,0 0 1,1 0 0,-1-1-1,1 1 1,-1-1 0,0-1-1,0 1 1,1-1 0,5-2-1,-1-2 48,-1 0 1,1 0-1,-1-1 0,-1 0 1,1-1-1,-1 0 0,0-1 0,-1 0 1,0 0-1,-1 0 0,0-1 1,0-1-1,10-20 0,0-7 304,-1 0-1,17-69 0,-27 86-319,-1 0 0,-1 0 0,-1 0 1,0-26-1,-1 56-117,0 0 1,1-1 0,0 1 0,0-1-1,1 0 1,0 0 0,8 13 0,46 67 75,-45-69 12,1-1-1,0-1 1,2 0 0,31 27-1,-41-40-2,-1-1-1,1 1 0,0-1 0,0 0 0,0 0 0,0 0 1,1-1-1,-1 0 0,8 1 0,-9-2 3,-1-1 0,1 0 1,-1 0-1,1 0 0,-1-1 0,0 1 0,1-1 0,-1 0 1,0-1-1,0 1 0,1-1 0,-1 1 0,0-1 0,-1 0 1,6-4-1,2-2 34,-1 0-1,-1 0 1,0-1 0,0 0-1,14-19 1,31-58 120,-1 3-159,-53 82-1,0 0 0,1 1 1,-1-1-1,1 0 1,0 1-1,-1-1 0,1 0 1,0 1-1,-1-1 0,1 1 1,0-1-1,-1 1 1,1-1-1,0 1 0,0-1 1,0 1-1,0 0 1,-1 0-1,1-1 0,0 1 1,0 0-1,0 0 1,0 0-1,0 0 0,0 0 1,0 0-1,-1 0 1,1 0-1,0 0 0,0 0 1,0 1-1,0-1 0,0 0 1,-1 1-1,1-1 1,0 0-1,0 1 0,0-1 1,-1 1-1,1 0 1,0-1-1,0 2 0,4 2-26,0 2 0,-1-1-1,0 0 1,6 11-1,-5-9 11,13 19-13,0-1 1,27 27 0,-36-43 35,0 0 0,1 0 0,0-1 1,0-1-1,1 0 0,0 0 0,0-1 1,15 6-1,-21-11 1,0 0 1,1 0-1,-1 0 1,0-1 0,0 1-1,0-1 1,1 0-1,-1-1 1,0 0-1,0 1 1,0-2-1,0 1 1,0 0-1,0-1 1,0 0-1,0 0 1,-1-1 0,1 1-1,-1-1 1,1 0-1,5-6 1,8-6 26,0-2 1,-2 0 0,21-26-1,-32 37-31,13-20-33,-12 17-4,1 0 0,0 0 1,0 0-1,11-10 0,-16 18 30,0-1 1,0 1 0,0 0-1,0-1 1,0 1 0,0 0-1,0 0 1,0 0 0,0 0-1,1 1 1,-1-1-1,0 1 1,0-1 0,1 1-1,-1 0 1,0 0 0,1 0-1,-1 0 1,0 0 0,1 0-1,-1 1 1,0-1 0,1 1-1,-1-1 1,4 3-1,6 4-17,0 1-1,-1 0 0,0 0 1,0 2-1,17 18 0,-15-14 14,1-1-1,26 19 0,-36-29 13,1 0 1,0 0-1,0-1 0,0 1 0,0-1 1,0-1-1,0 1 0,0-1 1,1 0-1,-1 0 0,0 0 0,1-1 1,9 0-1,-10-1 7,1 0 1,-1-1-1,0 0 1,0 0 0,0 0-1,-1-1 1,1 0-1,0 0 1,-1 0-1,0 0 1,0-1 0,0 1-1,0-1 1,0 0-1,-1 0 1,1-1-1,-1 1 1,3-7-1,4-5 32,-1-1 0,0-1 0,11-32 0,2-41 115,-17 63-117,12-33 0,-14 51-38,1 1-1,1-1 1,-1 1-1,1 0 1,1 0-1,13-16 1,-14 19-6,1 0 1,0 0 0,0 0 0,0 1-1,1 0 1,0 0 0,0 0 0,0 1 0,0 0-1,1 1 1,0 0 0,-1 0 0,1 0-1,0 1 1,1 0 0,-1 1 0,0 0 0,0 0-1,1 1 1,-1 0 0,0 0 0,1 1-1,8 1 1,22 8-43,-1 1 0,59 27-1,-40-15-41,198 76-1990,-198-77 1467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1:43.7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705 615 5857,'-5'-2'306,"1"-1"0,-1 1-1,0 1 1,0-1-1,0 1 1,0 0 0,-1 0-1,1 0 1,0 1 0,0-1-1,0 1 1,-1 1 0,1-1-1,0 1 1,0 0 0,0 0-1,0 0 1,-9 4-1,1 1-300,0 0-1,0 1 0,1 0 1,0 1-1,-21 17 1,-27 30-125,3 3 0,3 2 0,2 2 0,-85 135 1,111-153 178,2 0 0,-33 86 0,48-106 2,2 0 0,1 0 0,0 1 0,2-1 0,1 1 0,1 0 0,2 42 0,1-54-31,1 0-1,0 0 0,1 0 1,1 0-1,-1 0 1,2-1-1,0 0 1,1 0-1,0 0 0,0 0 1,1-1-1,1 0 1,0 0-1,1-1 0,0 0 1,0-1-1,1 0 1,0 0-1,0-1 1,1-1-1,0 1 0,1-2 1,0 0-1,0 0 1,0-1-1,0 0 0,1-1 1,0-1-1,0 0 1,0-1-1,0 0 1,0-1-1,14 0 0,-4-3 30,0-1 0,0-2 0,0 0 0,-1-1 0,0-1 0,0-1-1,-1-1 1,24-14 0,6-7 119,-2-2 0,47-39-1,-49 31 33,-1-1 0,-2-3 0,-2-2 0,-2-1 0,-2-2 0,-2-2 0,39-75 0,-43 62-103,-2-1 0,-4-1 0,-2-1 0,-3-2 0,-4 0 0,11-83 0,2-105-122,-26 246-35,0 14-63,6 24-89,-10-24 195,18 68-282,16 133 0,-13 80 62,2 9 203,-14-221 32,3 0 0,22 70 1,-24-112-17,-4-21 38,-1-14 17,-1-17 52,-4 20-88,6-65 260,-2 24-96,13-64 0,-15 95-178,2 1 0,-1 0 0,1-1 0,1 2 0,0-1 0,0 0 0,1 1 0,1 0 0,-1 1 0,12-13 0,-16 20-14,0 0 0,0 1 0,0-1 0,0 0 0,1 1 0,-1-1 0,1 1 0,-1 0 0,1 0 0,-1 0-1,1 0 1,0 0 0,0 0 0,-1 1 0,1-1 0,0 1 0,0 0 0,-1 0 0,1 0 0,0 0 0,0 0 0,0 1 0,-1-1 0,1 1 0,0 0 0,-1 0 0,1 0 0,0 0 0,-1 0 0,5 4 0,6 3-41,0 1 0,-1 1-1,-1 0 1,16 17 0,-9-9 59,0-1 26,1-1 1,1 0-1,1-1 0,0-1 0,0-1 1,36 15-1,-46-24-6,0 0 1,0 0-1,1-1 1,-1-1-1,1 0 1,-1-1-1,1 0 1,0 0-1,-1-1 1,1-1-1,0 0 1,-1-1-1,1 0 1,-1 0-1,1-1 1,11-6-1,-6 2 10,-1-2-1,0 0 0,0-1 1,-1-1-1,-1 0 0,0-1 1,0 0-1,17-21 1,-7 3 85,-1 0 0,37-67 0,-53 86-76,-2 0 1,0-1 0,0 0-1,-1 1 1,0-1 0,-1 0-1,-1-1 1,0 1 0,0 0-1,-1-17 1,-1 21-54,-1 0 0,0 1 0,-1-1 1,1 0-1,-1 0 0,-1 1 0,0-1 0,0 1 0,0 0 1,-1 0-1,0 0 0,0 0 0,-1 1 0,0 0 0,0 0 1,0 0-1,-7-5 0,8 7-48,0 0-1,-1 1 1,0 0-1,1 0 1,-1 0 0,0 1-1,0-1 1,0 1 0,-1 0-1,1 1 1,0-1 0,-1 1-1,1 0 1,-1 0 0,1 1-1,-1 0 1,1 0 0,-1 0-1,0 0 1,1 1 0,-1 0-1,1 0 1,0 1 0,-1-1-1,1 1 1,0 1 0,0-1-1,0 1 1,0-1 0,-5 5-1,1-1 26,2 0 0,-1 1 1,1 0-1,0 0 0,0 0 0,1 1 0,0 0 0,0 0 0,1 0 0,0 1 0,0 0 0,1 0 0,0 0 0,1 1 0,0-1 0,-2 14 0,3-9 44,1 1-1,1-1 0,0 1 1,1-1-1,1 1 0,0-1 0,1 0 1,1 1-1,0-2 0,0 1 1,2 0-1,10 20 0,-11-25 7,1 0-1,0 0 0,0 0 1,0-1-1,1 0 0,0 0 1,1-1-1,0 0 0,0 0 1,0-1-1,1 0 0,0-1 0,0 1 1,1-2-1,-1 1 0,1-1 1,0-1-1,12 3 0,-8-4 21,0 0 0,0-1-1,1 0 1,-1-2 0,0 1 0,0-2-1,0 0 1,23-6 0,-17 2 33,0-2 0,0 0 1,-1-1-1,0-1 0,20-14 0,1-5 195,-2-2-1,0-1 0,-3-3 1,38-45-1,-19 15 51,68-108-1,-116 165-299,-2 0 0,1-1 1,-1 0-1,3-10 0,-7 19-29,0 0-1,0-1 1,0 1-1,0 0 1,0 0-1,-1 0 1,1-1-1,0 1 1,0 0-1,0 0 0,0-1 1,0 1-1,0 0 1,-1 0-1,1 0 1,0-1-1,0 1 1,0 0-1,0 0 1,-1 0-1,1 0 1,0 0-1,0-1 1,-1 1-1,1 0 0,0 0 1,0 0-1,0 0 1,-1 0-1,1 0 1,0 0-1,0 0 1,-1 0-1,1 0 1,0 0-1,0 0 1,-1 0-1,1 0 1,0 0-1,0 0 1,-1 0-1,-10 4 1101,-12 44-1327,13-27 117,-15 40 1,22-49 113,0 0 1,1 0-1,0-1 1,1 1 0,0 0-1,1 0 1,1 0-1,0 0 1,0 0 0,1 0-1,1 0 1,0-1-1,0 1 1,6 10 0,-1-3 6,1 0 0,1-1 0,0 0 0,2-1 0,0-1 0,0 1 0,21 18 0,-24-26 3,0-1 0,0-1 1,1 0-1,-1 0 0,2-1 0,-1 0 0,1-1 0,-1 0 0,14 4 1,-15-7 4,-1 0 0,1 0 0,0-1 0,-1 0 0,1 0 0,0-1 0,0 0 0,-1-1 0,1 0 0,0 0 0,-1-1 0,1 0 0,9-4 0,-2-1 19,-1-1-1,-1 0 0,0-1 1,0-1-1,0 0 0,-1 0 1,-1-2-1,0 1 0,-1-1 0,20-27 1,-5 0 96,-1-1 1,32-70-1,-30 47 222,31-106 0,2-71 12,10-30-323,6 39 24,-94 294-294,-79 384-35,83-358 268,4 1 0,4 1 0,7 93 0,0-168 1,1 0-1,0 0 1,1 0 0,7 21-1,-10-37 11,0 1-1,0-1 1,0 0-1,0 1 1,0-1-1,0 0 1,0 1-1,0-1 1,0 0-1,0 1 1,0-1-1,1 0 1,-1 1-1,0-1 1,0 0-1,0 1 1,0-1-1,1 0 1,-1 1-1,0-1 1,0 0-1,0 0 1,1 0-1,-1 1 1,0-1-1,1 0 1,-1 0-1,0 0 1,0 1-1,1-1 1,-1 0-1,0 0 0,1 0 1,-1 0-1,0 0 1,1 0-1,-1 0 1,0 0-1,1 0 1,-1 0-1,0 0 1,1 0-1,-1 0 1,0 0-1,1 0 1,-1 0-1,0 0 1,1 0-1,-1 0 1,0 0-1,1-1 1,-1 1-1,0 0 1,1 0-1,-1 0 1,0-1-1,0 1 1,1 0-1,-1 0 1,0-1-1,0 1 1,0 0-1,1 0 1,-1-1-1,0 1 1,0 0-1,0-1 1,0 1-1,1-1 1,11-27 67,-10 23-56,37-90 127,51-121 11,18 10-28,-88 177-112,0 0 1,2 1 0,2 1 0,0 1 0,1 1 0,36-27-1,-37 34-40,0 2 0,1 0 0,1 2 0,0 1 0,1 1 0,1 1 0,51-14 0,-71 24-51,-1-1-1,1 1 0,0 0 1,-1 1-1,1 0 1,0 0-1,-1 0 1,1 1-1,0 1 0,-1-1 1,9 4-1,-12-4-9,-1 0 0,0 1 0,1 0 0,-1 0 0,0 0 0,0 0 0,0 0 0,0 1 0,-1-1 0,1 1 0,-1 0 0,1 0 0,-1 0 0,0 0 0,0 0 0,0 0 0,-1 0 0,1 1 0,-1-1 0,0 1 0,0-1 0,0 1 1,0-1-1,0 6 0,0 0 131,-1-1 0,0 1 1,-1-1-1,-2 10 0,-9 40 43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1:44.0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11955,'33'38'4152,"34"19"-3831,10 0-129,16 3-32,2 0-96,-10 4-192,-8 7-104,-18-1-313,-9-3-167,-22-21-640,-11-14 848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1:44.4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32 14179,'7'2'4681,"32"-11"-5369,21-15-2793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3:36.6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32 758 6137,'-20'37'1886,"20"-37"-1871,0 1 0,0-1 0,0 0 0,-1 0 0,1 0 0,0 1 0,0-1 0,0 0 0,-1 0 0,1 0 0,0 1 0,0-1 0,-1 0 0,1 0 0,0 0 0,0 0 0,-1 0 0,1 0 0,0 0 0,0 0 0,-1 1 0,1-1 0,0 0 0,-1 0 0,1 0 0,0 0 0,0 0 0,-1-1 0,1 1 0,0 0 0,0 0 0,-1 0 0,1 0 0,0 0 0,-1 0 0,1 0 0,0 0 0,0-1 0,0 1 0,-1 0 0,1 0 0,0 0 0,0 0 0,0-1 0,-1 1 0,1 0 0,0 0 0,0-1 0,0 1 0,0 0 0,0 0 0,-1-1 0,1 1 0,0 0 0,0 0 0,0-1 0,0 1 0,0 0 0,0-1 155,2 5-62,3 5-91,0-1-1,0 0 1,1-1 0,0 1 0,13 11-1,24 29 31,-36-38-26,36 40-35,-40-47 32,0 0-1,0 0 0,1 0 0,-1-1 1,1 1-1,-1-1 0,1 0 0,0 0 1,0 0-1,0 0 0,0-1 0,6 2 1,-4-4 95,0 0 1,0 1-1,0-2 1,0 1 0,0-1-1,-1 0 1,1 0-1,0-1 1,-1 1-1,0-1 1,0-1 0,6-3-1,1 0 14,36-24 343,83-70 0,34-51-240,-58 52-149,45-35-58,182-179 546,-219 190-306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3:38.5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81 833 3761,'-3'-1'675,"2"0"-465,-1 0 0,0 0 1,0 0-1,1 0 0,-1 0 1,1-1-1,-1 1 0,1 0 1,-1-1-1,-1-1 0,-7-6 59,5 6-177,1-1-1,0 1 1,1-1 0,-1 0 0,1 0 0,-1 0 0,1-1-1,-4-7 1,-5-18 1474,13 41-1579,12 159 10,-10-140 8,1 3 11,15 105 50,-19-136-68,1 2 14,-1-1 1,1 1-1,0-1 1,0 0 0,1 1-1,2 4 1,-4-7 2,1 0 1,0 0-1,-1-1 1,1 1-1,-1-1 1,1 1-1,0-1 1,0 1-1,-1-1 1,1 1-1,0-1 1,0 1-1,-1-1 1,1 0-1,0 1 1,0-1-1,0 0 1,0 0-1,0 0 1,-1 0-1,1 0 1,0 0-1,0 0 1,0 0-1,0 0 1,0 0-1,0 0 1,-1-1-1,1 1 1,0 0-1,0-1 1,0 1-1,-1 0 1,1-1-1,1 0 1,8-5 232,-1 0 1,1-1-1,15-15 1,-10 8-40,250-235 1337,74-63-1303,114-35-12,-398 307-134,93-50 0,-131 80-148,1 2 0,0 0 0,0 1 0,1 1 0,0 0-1,0 2 1,0 0 0,1 1 0,-1 1 0,28 1 0,-10 7-537,-7 6 231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3:41.1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1 473 6529,'12'12'885,"0"-2"15,-10-10-507,-4-6-37,1 6-309,2 19 23,0 0 0,1-1 0,6 23 1,0 2 52,0 8-2,2 8-28,25 90 0,-34-146-87,0 1 0,0-1 0,1 1 0,-1-1 0,1 0 0,0 1 0,0-1 0,0 0 0,3 3 0,-4-5 19,0-1 1,0 1-1,0 0 0,0-1 1,0 1-1,1-1 1,-1 1-1,0-1 0,0 0 1,0 1-1,0-1 0,1 0 1,-1 0-1,0 0 1,0 0-1,1 0 0,-1 0 1,0 0-1,0-1 1,0 1-1,1 0 0,-1-1 1,0 1-1,0 0 0,0-1 1,0 0-1,0 1 1,2-2-1,14-8 348,-1-1-1,22-19 1,3-2-7,113-85 358,79-56-396,15 19-301,-177 117-26,244-142 88,-284 157-133,1 2 0,1 1 1,0 1-1,1 2 1,64-20-1,20 6-1081,-49 10 676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3:42.7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103 787 6193,'-102'-35'3265,"102"35"-3097,1 0-166,0-1 0,0 1 1,0 0-1,0 0 0,0-1 0,0 1 0,0 0 1,0 0-1,0 0 0,0 0 0,0 0 0,0 0 0,0 0 1,0 1-1,0-1 0,0 0 0,0 0 0,0 1 1,-1-1-1,1 1 0,2 0 0,6 2-3,1 1-1,0 1 1,-1-1-1,0 1 1,0 1-1,0 0 1,-1 0-1,15 14 1,-19-16 11,5 7-8,1-1 1,0-1-1,22 16 1,-29-22 17,1-1 0,-1-1 1,0 1-1,1 0 0,0-1 1,-1 0-1,1 0 1,0 0-1,0 0 0,0 0 1,0-1-1,-1 0 0,1 0 1,0 0-1,0 0 0,0-1 1,0 1-1,7-3 0,4-3 139,-1 0-1,0-1 0,0 0 0,0-1 0,18-15 0,62-57 424,-60 49-467,212-211 351,-153 145-351,145-118 0,-195 182-96,-10 5 34,63-38 1,-92 64-132,1 0 0,-1 1 1,1-1-1,-1 1 1,1 0-1,-1 0 0,7 0 1,25-7-1368,-2-8 1138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6:08:45.15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197.27695"/>
      <inkml:brushProperty name="anchorY" value="-6126.30273"/>
      <inkml:brushProperty name="scaleFactor" value="0.5"/>
    </inkml:brush>
  </inkml:definitions>
  <inkml:trace contextRef="#ctx0" brushRef="#br0">252 0 24575,'0'0'0,"-30"101"0,-15 75 0,0 19 0,3 19 0,8 4-1419,7 1 1825,10 2-609,8-4 203,7-4 0,4 1 0,4-5 0,1-12 0,0-9 0,0-11 0,0-13 414,-1-16-532,-1-18 424,1-17-377,1-13 107,1-12-36,1-10 719,-1-9-925,1-8 348,-1-8-153,0-7 16,-1-3-5,0-4 0,-1-2 0,-2-4 0,1-2 0,-1-4 0,-1-3 0,-1-3 0,0-2 0,-1-3 0,0-4 0,0-2 0,-1-2 0,1-2 0,-1-1 0,0-1 0,-1-1 0,1 1 0,0-1 0,0 0 0,0 1 0,0-1 0,0 1 0,0-1 0,0 1 0,0-1 0,0 1 0,0 0 0,0-1 0,0 0 0,0 0 0,0 0 0,0 0 0,0-2 0,0 1 0,0-1 0,0 0 0,0 0 0,0-1 0,0 0 0,1 0 0,-1 0 0,1 0 0,-1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3:43.4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65 393 8258,'-17'-1'1133,"10"1"-899,1-1 1,-1 1 0,0 1 0,-9 1 0,16-2-238,-1 0 0,1 0 1,0 0-1,0 0 0,0 0 0,0 0 0,-1 0 1,1 0-1,0 0 0,0 0 0,0 1 0,0-1 1,-1 0-1,1 0 0,0 0 0,0 0 0,0 0 1,0 0-1,0 1 0,-1-1 0,1 0 0,0 0 1,0 0-1,0 0 0,0 1 0,0-1 0,0 0 1,0 0-1,0 0 0,0 1 0,0-1 0,0 0 1,0 0-1,0 0 0,0 0 0,0 1 0,4 8-119,17 11-114,-11-10 138,-5-4 74,-1 0 0,-1 1-1,1-1 1,-1 1 0,0 0 0,-1 0 0,1 0 0,-2 0 0,3 12 0,0 10 16,-1 33 1,-2-33 5,-2 100 204,2-126 163,0-4-71,4-11 123,4-20-9,51-151 67,-27 88-254,-23 57-62,-1 0-1,-2 0 0,2-51 1,-5 46-33,1 0 0,13-48 0,-17 87-116,1 0 0,-1-1 0,1 1 0,-1 0 0,2 0 0,-1 0 0,0 0 0,1 1 0,-1-1 0,1 1 0,0-1-1,4-2 1,-5 4-8,0 1 0,0-1 0,1 1-1,-1 0 1,0 0 0,1 0 0,-1 0-1,1 1 1,-1-1 0,1 0 0,0 1-1,-1 0 1,1 0 0,-1 0 0,1 0 0,0 0-1,-1 0 1,1 1 0,-1-1 0,1 1-1,-1 0 1,6 2 0,5 2 2,0 2 0,-1 0 1,1 1-1,-2 0 0,1 0 0,17 18 1,61 70 24,-76-80-28,34 41 4,61 93 0,-86-114-6,-2 1 1,-2 2 0,-1-1 0,12 44 0,-29-78-7,11 40-20,-12-42 12,1 1-1,-1-1 1,0 1 0,0-1 0,0 1 0,0-1 0,0 1-1,0 0 1,-1-1 0,1 0 0,-1 1 0,0-1 0,-2 5-1,3-6-24,-1 0-1,0 0 0,0 0 0,0 0 0,-1 0 0,1 0 0,0 0 0,0-1 0,0 1 0,-1 0 0,1-1 0,0 1 0,0-1 0,-1 1 0,1-1 0,-1 0 0,1 0 0,0 1 0,-1-1 0,-1 0 0,-1 0-77,1-1-1,-1 1 0,1-1 1,-1 1-1,0-1 0,1 0 0,-6-2 1,-28-19-228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3:43.8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64 7194,'0'3'2544,"19"6"-2312,11-4-16,19-2-208,8-2 8,13-10-56,9-4-96,14-7-320,-1-2-272,-3 1 440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3:44.1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124 0 8754,'3'5'180,"0"-1"0,0 0 1,-1 1-1,1 0 0,-1-1 1,0 1-1,-1 0 0,1 0 0,-1 1 1,0-1-1,0 0 0,0 0 0,-1 0 1,0 1-1,0-1 0,-1 7 1,0 9-316,-1 0 1,-1-1-1,-2 1 1,1-1-1,-2 0 1,-1 0 0,0-1-1,-2 0 1,-18 31-1,15-32 161,0 1 0,1 0 0,1 1 0,-10 29 0,17-39 25,0-1 1,1 1-1,1 0 0,-1 0 1,2 0-1,-1 0 0,1 1 1,1-1-1,0 0 0,0 0 0,6 19 1,-3-16-23,1-1 0,0 0 1,0 0-1,1-1 0,1 0 1,0 0-1,0 0 0,1-1 1,0 0-1,1 0 0,0-1 0,1 0 1,0-1-1,21 15 0,-18-16-60,0 0-1,1-1 0,-1 0 0,1-1 0,0-1 0,1 0 0,-1-1 0,1 0 0,-1-1 1,1-1-1,0 0 0,0-1 0,16-3 0,-9 0-98,0-1 0,0 0 0,-1-2 0,0-1-1,0-1 1,21-11 0,33-28-122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3:44.4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34 573 7818,'-25'-13'2342,"25"13"-2327,0 0 1,0-1-1,0 1 1,-1 0-1,1 0 1,0 0-1,0 0 1,0 0-1,0 0 1,-1-1-1,1 1 1,0 0-1,0 0 1,0 0-1,-1 0 1,1 0 0,0 0-1,0 0 1,0 0-1,-1 0 1,1 0-1,0 0 1,0 0-1,-1 0 1,1 0-1,0 0 1,0 0-1,0 0 1,-1 0-1,1 0 1,0 0 0,0 0-1,0 1 1,-1-1-1,1 0 1,0 0-1,0 0 1,0 0-1,0 0 1,0 0-1,-1 1 1,1-1-1,0 0 1,0 0-1,0 1 1,3 7 23,9 11-43,1-1 0,23 25 0,-11-14 11,293 379-90,-316-405 48,19 24 278,-21-27-237,0 0 1,0 0 0,0 0 0,0 0 0,1 0 0,-1 0 0,0 1 0,0-1 0,0 0 0,0 0 0,0 0 0,0 0 0,0 0 0,0 0 0,0 0 0,0 0 0,1 0 0,-1 0 0,0 0 0,0 0 0,0 0 0,0 0 0,0 0 0,0 0 0,0 0 0,0 0 0,1 0 0,-1 0 0,0 0 0,0 0 0,0 0 0,0 0 0,0 0 0,0 0 0,0 0 0,0 0 0,0 0 0,0 0 0,1 0-1,-1 0 1,0 0 0,0-1 0,0 1 0,0 0 0,0 0 0,0 0 0,0 0 0,0 0 0,0 0 0,0 0 0,0 0 0,0 0 0,0 0 0,0-1 0,0 1 0,0 0 0,0 0 0,0 0 0,0 0 0,0 0 0,0 0 0,0 0 0,0-1 0,-2-17 543,-8-34-312,2 0 0,2 0 0,2-1 0,5-53 0,32-210-568,-22 252 209,26-85 0,-30 126 112,1 1 1,1-1-1,2 1 0,0 1 1,1 0-1,29-38 1,-36 53-3,0 1-1,1 0 1,-1 0 0,1 0 0,0 0 0,0 1-1,1 0 1,0 0 0,-1 1 0,1 0 0,12-4-1,-13 5-51,-1 1-1,0 0 1,1 1-1,0-1 0,-1 1 1,1 0-1,-1 0 0,1 1 1,-1 0-1,1 0 0,-1 0 1,1 1-1,-1-1 0,0 1 1,0 0-1,7 4 0,-4-1-127,-1 1-1,1-1 1,-1 1-1,8 9 1,26 31-428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3:44.8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9882,'22'20'3329,"39"20"-3209,19 9-120,30 8 16,7-1 0,6-7-136,1-3-128,4-12-456,-2-5-297,-13-7 617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3:47.6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2410 239 5713,'-4'-5'204,"0"1"1,-1-1-1,1 1 0,-1 1 0,0-1 1,0 0-1,0 1 0,-1 0 0,1 0 1,-1 1-1,1 0 0,-1 0 0,0 0 1,0 0-1,-10-1 0,-8 1-254,0 0 1,-42 4-1,19-1 221,-470 29 875,417-15-957,1 4 1,0 4-1,2 4 1,-137 60-1,-356 197-36,575-276-45,-25 12 12,1 2 0,1 2 0,2 2 0,0 1 0,-47 47 0,69-60-23,1 1 0,1 0 0,0 1 0,1 0-1,1 0 1,1 1 0,0 1 0,1-1 0,1 2 0,1-1 0,0 1 0,1-1 0,1 2 0,1-1 0,-1 21 0,4-25 3,1-1 0,0 0 0,0 1 1,2-1-1,-1 0 0,2 0 1,0 0-1,1-1 0,0 0 0,9 16 1,-5-12-1,2-1 0,0 0 0,1-1 1,1 0-1,0 0 0,27 21 0,-4-9-1,2-1-1,1-2 0,0-2 1,2-1-1,71 24 0,-58-27 19,1-2-1,0-2 0,1-3 1,0-3-1,1-2 0,-1-2 1,1-3-1,81-9 0,-50-3 120,-1-5 0,0-3 0,-1-4 0,140-58 0,-114 33 1,-3-5 0,-2-4 0,139-100 0,-180 108-18,-2-3 1,-2-3 0,-2-2-1,-3-3 1,94-130 0,-133 162-18,-1-1-1,-1 0 1,-2-2 0,0 1 0,-3-1-1,0-1 1,-2 0 0,-2-1 0,6-51 0,-12 66-71,-1-1 0,0 1 0,-1 0 0,-1 0 0,-1 0 0,-1 0 0,0 0 0,-8-21 0,6 27-27,1-1 1,-2 1-1,0 0 1,0 0-1,-1 1 1,-1 0-1,0 0 1,0 1-1,-1 0 1,0 1-1,-21-15 1,12 13-9,0 0 0,-1 1 0,0 1 0,0 1 0,-1 1 0,0 0 0,0 2 0,-41-6 0,13 7-45,-1 2 0,-89 7 0,57 4-232,0 3 0,1 3 0,0 5-1,-133 50 1,197-64 94,1 0-1,-1 2 1,1 0-1,1 0 0,-1 2 1,1 0-1,1 1 1,-15 14-1,-7 22-341,34-44 503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3:48.1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25 399 5113,'-24'0'2105,"23"-2"-1393,11-8-88,27-10-248,18-4-96,20-9-16,9-3-8,7-3 0,-5-2-32,9-1-56,3-1-48,-4 5-88,0 5 8,-20 11-40,-13 6-24,-18 16-256,-10 12-240,-17 6 320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3:48.7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1 472 6889,'19'-85'2406,"-19"83"-2254,1-1-1,-1 0 0,0 1 1,0-1-1,-1 0 0,1 1 0,0-1 1,-1 0-1,-1-2 0,2 3 287,3 5-203,1 0-227,4 7-64,0 1 0,0 0 0,-1 0 0,-1 0-1,9 21 1,5 8-120,-13-28 120,61 102-219,-60-102 268,2 0 0,-1 0 0,1-1 0,1-1 1,0 1-1,21 14 0,-28-23 18,-1 0 1,0 0-1,1 0 0,-1-1 1,1 1-1,-1-1 1,1 0-1,0 0 0,0 0 1,0 0-1,-1-1 1,1 0-1,0 1 0,0-1 1,0-1-1,0 1 0,4-1 1,-3-1 32,0 0 0,-1 0 0,1 0 0,-1 0 0,1-1 0,-1 1 0,0-1 0,0 0 0,0 0 0,0-1 0,-1 1 0,1-1 0,2-4 0,5-7 75,0-1-1,-1 1 1,-1-2-1,-1 1 1,10-28-1,-14 32-95,0 0 0,-1 0 0,0-1 0,-1 1 1,0-1-1,-1 0 0,-1 1 0,0-1 0,-2-15 0,-1 19-20,0-1 0,0 1 0,-1 0 0,0 0 0,-1 0 0,0 0-1,0 1 1,-1 0 0,-12-14 0,9 10-64,-1 0 0,-11-23 1,28 38-145,4 6 146,11 11 34,1-1 0,0-1 1,1 0-1,29 14 0,-44-27 32,1 0-1,0-1 0,0 0 1,0-1-1,0 0 0,1-1 1,0 0-1,-1 0 0,1-1 1,0-1-1,0 0 0,-1 0 1,1-1-1,17-3 1,-16 0 23,-1 1 0,0-2 0,0 0 1,-1 0-1,1-1 0,-1 0 1,0 0-1,-1-1 0,0-1 1,16-15-1,-19 16-9,0 1 0,0-1 0,-1 0 0,0-1 0,0 1 0,-1-1 1,0 0-1,0 0 0,-1-1 0,0 1 0,0 0 0,-1-1 0,0 0 0,-1 0 0,1-9 0,-3 13-21,1-1 0,-1 0-1,0 0 1,0 1 0,-1-1-1,0 1 1,0-1 0,0 1-1,-1 0 1,-5-10 0,-4-2-153,-23-26-1,3 4-672,26 29 312,6 10 525,0 0 0,0-1 0,0 1 1,0 0-1,0 0 0,0 0 0,0 0 0,0 0 1,-1-1-1,1 1 0,0 0 0,0 0 1,0 0-1,0 0 0,0 0 0,0-1 1,0 1-1,0 0 0,0 0 0,0 0 1,0 0-1,0-1 0,0 1 0,0 0 0,1 0 1,-1 0-1,0 0 0,0 0 0,0-1 1,0 1-1,0 0 0,0 0 0,0 0 1,0 0-1,0 0 0,1 0 0,-1 0 1,0-1-1,0 1 0,0 0 0,0 0 1,0 0-1,0 0 0,1 0 0,-1 0 0,0 0 1,0 0-1,0 0 0,0 0 0,1 0 1,-1 0-1,0 0 0,0 0 0,0 0 1,1 0-1,13 5 316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3:50.3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1754 5793,'12'41'1841,"-12"-40"-1803,0 0 1,0-1 0,0 1 0,0 0-1,0 0 1,-1-1 0,1 1 0,0 0-1,-1-1 1,1 1 0,0-1 0,-1 1-1,1 0 1,-1-1 0,1 1 0,-1-1-1,1 1 1,-1-1 0,1 1 0,-2 0-1,1 0 212,9-3-144,-5 2-106,42-14 80,-34 9-61,1 2 1,0-1 0,0 1 0,0 1 0,23-2 0,-33 5 15,0-1-1,0 1 1,0 0-1,0-1 1,0 1-1,0 0 1,0 0 0,-1 1-1,1-1 1,0 0-1,-1 0 1,1 1 0,-1-1-1,1 1 1,-1 0-1,0-1 1,1 1-1,-1 0 1,0 0 0,0-1-1,-1 1 1,1 0-1,0 0 1,0 0-1,-1 0 1,1 0 0,-1 0-1,0 1 1,0-1-1,0 0 1,0 0 0,0 0-1,0 0 1,0 0-1,-1 0 1,1 0-1,-1 0 1,1 0 0,-1 0-1,0 0 1,0 0-1,0 0 1,-2 2 0,3-4-13,0 0 0,0 0 0,-1 0 1,1 0-1,0 0 0,0 0 1,-1 0-1,1 0 0,0 0 0,0 0 1,-1 0-1,1 0 0,0-1 1,0 1-1,0 0 0,-1 0 0,1 0 1,0 0-1,0 0 0,0-1 0,0 1 1,-1 0-1,1 0 0,0 0 1,0-1-1,0 1 0,0 0 0,0 0 1,0-1-1,0 1 0,-1 0 1,1 0-1,0-1 0,0 1 0,0 0 1,0 0-1,0-1 0,0 1 1,0 0-1,0-1 0,-2-14 13,-1-1-1,2 1 1,0-1-1,1 0 1,0 1-1,4-20 0,-2 17-31,1 0 0,5-18-1,-6 30-1,0 0 1,0 0-1,1 0 0,-1 0 0,1 0 0,1 1 0,-1-1 0,1 1 0,5-6 0,-8 10-3,0 0 0,0 0 0,1 0 1,-1 0-1,1 0 0,-1 0 0,1 1 0,-1-1 0,1 0 0,-1 1 0,1-1 0,-1 1 1,1-1-1,0 1 0,-1 0 0,1 0 0,0 0 0,-1 0 0,1 0 0,0 0 0,0 0 1,-1 0-1,1 1 0,-1-1 0,1 1 0,0-1 0,-1 1 0,1 0 0,-1 0 0,3 1 0,4 3-5,1 1 0,-1 1 0,-1-1 0,9 10-1,3 2 3,4 1-6,2 0-1,45 26 1,-64-41 10,1 0 0,0-1 0,0 0 0,0 0 0,1-1 0,-1 1 1,1-2-1,0 1 0,-1-1 0,1 0 0,0-1 0,-1 0 0,1 0 0,0-1 1,0 0-1,11-2 0,-12 0 31,-1 0 0,0-1-1,0 1 1,0-1 0,0 0 0,-1 0 0,0-1 0,0 0 0,0 0 0,0 0-1,-1-1 1,8-11 0,1-5 196,-1 0-1,11-27 0,-17 36-148,-1 0 0,-1 0 0,0-1 0,0 0 0,-2 0-1,2-17 1,-3 24-76,-1-1-1,-1 0 0,1 1 1,-1-1-1,-1 0 0,1 1 1,-2-1-1,1 1 0,-1 0 1,0 0-1,0 0 0,0 0 0,-6-7 1,9 14-7,0 0 0,0-1 0,0 1 0,0 0 0,0-1 0,0 1 1,-1 0-1,1-1 0,0 1 0,0 0 0,0 0 0,-1-1 0,1 1 0,0 0 1,0 0-1,-1-1 0,1 1 0,0 0 0,-1 0 0,1 0 0,0-1 0,-1 1 0,1 0 1,0 0-1,-1 0 0,1 0 0,0 0 0,-1 0 0,1 0 0,0 0 0,-1 0 0,1 0 1,0 0-1,-1 0 0,1 0 0,0 0 0,-1 0 0,1 0 0,0 0 0,-1 1 0,1-1 1,0 0-1,-1 0 0,1 0 0,0 0 0,-1 1 0,1-1 0,0 0 0,0 0 0,-1 1 1,1-1-1,0 0 0,0 0 0,0 1 0,-1-1 0,1 0 0,0 1 0,0-1 1,0 0-1,0 1 0,0-1 0,0 0 0,0 1 0,-1 0 0,-6 27-218,6-25 205,-2 17-31,0-1 0,2 1 0,0 0 0,1 0 0,3 21 0,-2-29 45,1 0 0,0 0 0,1 0 0,0-1 0,1 1 0,0-1 0,1 0 0,1 0 0,10 17 0,-14-25 3,1 0 1,-1-1-1,1 1 1,-1 0-1,1-1 1,0 0-1,0 1 1,0-1 0,0-1-1,6 4 1,-8-4 4,1-1 1,-1 0-1,0 1 1,1-1 0,-1 0-1,0 0 1,1 0-1,-1 0 1,1 0-1,-1 0 1,0 0-1,1 0 1,-1-1 0,0 1-1,1 0 1,-1-1-1,0 0 1,0 1-1,1-1 1,-1 1 0,0-1-1,0 0 1,0 0-1,0 0 1,0 0-1,0 0 1,0 0 0,0 0-1,0 0 1,1-2-1,3-6 56,1-1-1,-1 1 0,-1-1 1,0-1-1,0 1 1,2-11-1,10-66 164,-13 33-164,-1-1 0,-12-104-1,0-15-13,10 76-9,4 0-1,22-125 0,-24 214-34,-2 6-6,1-1 0,-1 0 1,1 0-1,0 0 0,0 1 0,0-1 1,1 0-1,0 1 0,-1-1 0,1 1 1,3-4-1,-5 7 4,1-1-1,-1 1 1,0 0 0,1 0 0,-1 0 0,0-1-1,1 1 1,-1 0 0,0 0 0,1 0 0,-1 0 0,0 0-1,1 0 1,-1 0 0,1 0 0,-1 0 0,0 0-1,1 0 1,-1 0 0,0 0 0,1 0 0,-1 0-1,1 0 1,-1 0 0,0 0 0,1 1 0,-1-1 0,0 0-1,1 0 1,-1 0 0,0 1 0,0-1 0,1 0-1,-1 0 1,1 1 0,10 14-54,-10-13 48,93 178-94,-21-36 116,-55-111-13,2 0 0,1-2-1,2 0 1,34 36 0,-47-58 0,-1 0-1,2-1 1,-1-1-1,1 0 1,0 0-1,24 10 1,-27-13 6,1-2 1,0 1 0,1-1-1,-1 0 1,0-1-1,1 0 1,-1-1-1,0 0 1,1 0-1,15-3 1,-18 2 26,-1-1 1,1 1 0,-1-1-1,1 0 1,-1-1 0,0 0-1,0 0 1,-1 0-1,1 0 1,0-1 0,-1 0-1,0 0 1,0-1 0,0 1-1,-1-1 1,1 0-1,4-7 1,-5 5-3,0-1-1,-1 1 1,0 0 0,0-1 0,-1 0-1,1 1 1,-2-1 0,1 0-1,-1 0 1,-1 0 0,1 0-1,-1 0 1,-2-15 0,-2 4-65,-1 0 1,-1 1 0,0-1-1,-1 1 1,-18-30 0,6 8-161,18 38 175,0-1 0,0 1 1,0-1-1,0 1 0,0 0 0,-1 0 0,1 0 1,-1-1-1,-2-1 0,1 10-71,1 17 31,2 8 24,1 0 0,2 0 0,0 0 1,2 0-1,2 0 0,13 40 0,-14-56 31,0 1-1,1-1 0,1 0 0,0-1 0,1 0 0,0 0 0,1-1 0,1 0 0,0-1 0,1 0 1,0 0-1,1-2 0,24 17 0,2-8 4,-36-18 3,-1 0 0,0 0 0,0-1 0,0 1-1,1-1 1,-1 0 0,0 0 0,0 1 0,1-1-1,-1-1 1,0 1 0,1 0 0,-1 0 0,0-1-1,3-1 1,-4 2 0,-1 0-1,1-1 1,-1 1 0,1 0-1,-1-1 1,1 1 0,-1-1-1,1 1 1,-1-1 0,0 1-1,1-1 1,-1 1 0,0-1-1,1 1 1,-1-1 0,0 1-1,0-1 1,0 0 0,1 1-1,-1-1 1,0 1 0,0-1-1,0 0 1,0 0 0,-5-21 41,-16-16 2,21 37-44,-21-28 15,-32-37 1,30 39-24,-27-41 1,44 58 1,0 0 0,1 0 0,0-1 0,0 0 1,2 0-1,-1 0 0,1-1 0,-2-13 0,5 21 1,0 0 0,0 0-1,0 0 1,1 0 0,-1-1 0,1 1-1,0 0 1,0 0 0,0 1-1,0-1 1,1 0 0,0 0 0,0 1-1,0-1 1,0 1 0,0-1 0,1 1-1,-1 0 1,1 0 0,0 0 0,0 0-1,0 1 1,0-1 0,6-3-1,8-3 17,0 0 0,0 0 0,1 2-1,19-6 1,-20 7 0,11-4-7,189-59 12,-210 67-22,0 1 0,0 0 0,0 0 0,0 0 0,10 1 0,-16 0 1,1 1 1,-1-1-1,0 0 0,0 0 0,0 0 0,0 1 0,0-1 1,0 1-1,1-1 0,-1 1 0,0-1 0,0 1 0,0 0 0,0-1 1,-1 1-1,1 0 0,0 0 0,0 0 0,0 0 0,-1-1 1,1 1-1,0 0 0,-1 0 0,1 1 0,-1-1 0,1 0 0,-1 0 1,0 0-1,1 0 0,-1 0 0,0 0 0,0 1 0,0-1 1,1 0-1,-1 0 0,-1 0 0,1 0 0,0 1 0,0 0 0,-5 31-41,-11 41 0,11-53 53,0 0-1,1 0 0,1 0 0,1 0 1,1 38-1,1-56-7,1 0 1,-1-1-1,1 1 0,-1 0 1,1-1-1,0 1 1,0 0-1,0-1 0,3 5 1,-3-6-2,0 0 0,0 0 0,-1-1 0,1 1 0,0 0 0,0-1 1,0 1-1,0 0 0,0-1 0,0 0 0,-1 1 0,1-1 0,1 1 0,-1-1 0,0 0 1,0 0-1,0 0 0,0 1 0,0-1 0,0 0 0,0 0 0,0 0 0,0-1 0,0 1 1,0 0-1,0 0 0,0-1 0,0 1 0,0 0 0,1-1 0,7-3 5,-1 0 1,0 0-1,0-1 0,0 0 0,-1 0 0,0-1 1,0 0-1,0 0 0,-1-1 0,0 0 0,0 0 1,5-9-1,6-12 17,-1 0 0,14-35 0,4-8 63,-30 63-84,0 0-5,0 1 1,1-1 0,0 1 0,11-13 0,-16 19 0,1 0 0,0 0 0,0 0 0,0 0-1,0 1 1,1-1 0,-1 0 0,0 0 0,0 1 0,0-1 0,1 1-1,-1-1 1,0 1 0,1-1 0,-1 1 0,0 0 0,1 0 0,-1-1-1,0 1 1,1 0 0,-1 0 0,1 1 0,-1-1 0,0 0 0,1 0-1,-1 1 1,0-1 0,1 0 0,-1 1 0,0 0 0,0-1 0,1 1-1,-1 0 1,0-1 0,0 1 0,0 0 0,0 0 0,2 2-1,12 14-21,-1 1 0,-1 1 0,0 0 0,13 27 0,18 28 28,-33-59 0,0 0-1,0-2 1,1 1 0,1-1 0,0-1 0,19 14-1,-22-20 2,-1 0-1,1-1 0,0 0 0,0-1 1,0 0-1,1 0 0,0-1 0,-1 0 1,1-1-1,0 0 0,17 0 0,-10-2 29,0-1 0,1-1 0,-1 0-1,0-2 1,0 0 0,0 0 0,-1-2-1,1 0 1,-1-1 0,26-16-1,-32 17 14,-2 0 0,1-1-1,-1 0 1,0-1-1,0 0 1,-1 0-1,0-1 1,0 0-1,-1 0 1,-1-1 0,1 1-1,-1-2 1,-1 1-1,0-1 1,-1 0-1,0 0 1,5-21-1,-7 19 11,0-1 0,-1 1 0,-1 0 0,0-1-1,-1 1 1,0-1 0,-1 1 0,-1 0 0,-7-24-1,2 17-75,-1 1-1,0-1 1,-2 2-1,0-1 1,-20-24-1,6 8-336,1 0 0,2-2-1,1 0 1,2-2 0,2 0 0,2-1-1,-13-50 1,0-13-623,2 25 479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3:51.0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666 74 6385,'-2'-5'118,"0"1"0,0 0 0,0 0 0,0 0-1,-1 0 1,1 0 0,-1 0 0,0 1 0,0-1 0,-1 1-1,1 0 1,0 0 0,-1 0 0,0 0 0,0 1 0,0 0-1,0 0 1,0 0 0,0 0 0,-1 0 0,1 1-1,-6-2 1,-2 2-109,1 0 1,0 0-1,0 1 0,-1 1 0,1 0 1,0 0-1,0 1 0,0 0 0,0 1 0,0 1 1,0 0-1,1 0 0,-16 9 0,-3 3-47,1 2-1,1 1 1,-32 28-1,22-15 24,2 2-1,1 1 1,2 2 0,1 0-1,-40 67 1,66-95 23,0 0 0,0 1 1,1-1-1,0 1 0,-2 11 0,5-17-2,0 0 0,1-1-1,0 1 1,-1 0 0,1 0-1,0 0 1,1-1 0,-1 1 0,1 0-1,0-1 1,0 1 0,0 0-1,0-1 1,0 1 0,1-1 0,0 1-1,3 4 1,-1-3 10,0 0 0,1 0 0,0-1 0,-1 0-1,2 0 1,-1 0 0,0 0 0,1-1 0,0 0 0,-1 0 0,10 2 0,5 2 55,0-1 0,26 4 0,123 10 226,-120-17-251,-1 3 0,0 1-1,62 19 1,-102-24-36,-1 1 0,1 0 0,-1 0 0,0 1 1,0 0-1,0 0 0,0 1 0,-1 0 0,0 0 0,7 7 0,-10-8 8,0 0 0,0 0 0,-1 0 0,0 0 0,1 0 0,-1 1 1,-1-1-1,1 1 0,-1-1 0,1 1 0,-1 0 0,-1 0 0,1-1 0,-1 1 0,0 0 0,0 0 0,-1 9 0,-2 1 37,0 0-1,-1 0 1,-1 0 0,-1 0-1,0-1 1,0 0-1,-2 0 1,0-1-1,0 0 1,-1 0-1,-12 12 1,4-5-34,-1-1 1,-1-1-1,-1-1 0,-1-1 1,-40 24-1,45-30-147,-1-1 0,0-1 0,-1-1 0,-29 8 1,37-14-127,8-4-164,13-12-526,13-13-268,13-7 516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8:00.2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276 823 10138,'-25'-53'3765,"21"47"-3717,3 8-129,1 18-252,1-1 138,-19 223-1194,-21 1 927,9-60 335,-13 114 671,35-253-55,8-43-436,0 0 0,0 0 0,-1 0 0,1 0 0,0 0 0,-1 0 0,1 0 0,0-1 0,-1 1 0,1 0 0,-1 0 0,0 0 0,1 0 0,-1-1 0,-1 2 0,2-2-27,-1 0 1,1 0 0,0 0-1,-1 0 1,1 0 0,0 0 0,0 0-1,-1 0 1,1-1 0,0 1-1,-1 0 1,1 0 0,0 0-1,0 0 1,-1-1 0,1 1-1,0 0 1,0 0 0,0-1 0,-1 1-1,1 0 1,0 0 0,0-1-1,0 1 1,0 0 0,0-1-1,-1 1 1,1 0 0,0-1-1,-8-29 775,4-9-513,1 0 0,2 0 1,5-39-1,20-118 122,-8 105-240,4 0 1,5 0 0,3 2-1,51-111 1,-30 100-156,3 3 1,5 1 0,88-112 0,-42 87-33,-89 106 4,1 1-1,1 1 1,0 1-1,1 0 1,29-15 0,-39 24-5,0 0 0,0 0-1,0 0 1,0 1 0,0 0 0,0 1 0,0 0 0,1 0 0,8 0 0,-12 1-4,0 0 1,0 1 0,-1-1-1,1 1 1,0 0-1,-1 0 1,1 1-1,-1-1 1,1 1 0,-1-1-1,0 1 1,1 0-1,-1 0 1,0 1-1,0-1 1,-1 1 0,1-1-1,0 1 1,-1 0-1,3 4 1,0 2-44,0 0 0,-1-1 0,0 2 0,0-1 0,-1 0 0,-1 1 0,1-1 0,-2 1 0,1 0 0,-1-1 0,-1 13 0,0 5-110,-2-1 1,-1 1-1,-6 26 0,-2-6-80,-2-2 0,-2 1 0,-2-2 0,-28 51 1,10-30 24,-4-2 1,-46 58 0,54-82 277,-2-1 0,-1-1 0,-3-3 1,0 0-1,-2-3 0,-2-1 0,0-2 0,-2-2 0,-1-2 0,-1-1 0,-1-3 0,-1-1 1,-88 21-1,123-37 12,0-1 1,1 0 0,-14 0-1,25-2-55,0 0-1,0 0 1,0 0-1,0 0 1,0 0 0,0 0-1,0 0 1,0 0-1,0 0 1,0 0-1,0-1 1,0 1-1,0 0 1,0 0-1,0 0 1,0 0-1,0 0 1,0 0-1,0 0 1,0 0-1,0 0 1,0 0 0,0 0-1,0 0 1,0 0-1,0-1 1,0 1-1,0 0 1,0 0-1,-1 0 1,1 0-1,0 0 1,0 0-1,0 0 1,0 0-1,0 0 1,0 0 0,0 0-1,0 0 1,0 0-1,0 0 1,0 0-1,0 0 1,-1 0-1,1 0 1,0 0-1,0 0 1,10-3 95,5 0-13,0 2 1,0 0 0,1 1 0,-1 1-1,20 3 1,81 18 275,-30 0-220,-1 4 0,-1 4-1,145 72 1,30 21-416,-243-118 179,-1 1 0,1-2 0,0 0 0,0-1 0,28 2 1,-36-5 38,0 0 1,0-1-1,0 1 1,0-2-1,0 1 1,0-1-1,0 0 1,0-1-1,-1 0 1,1 0-1,-1 0 1,0-1 0,8-6-1,3-5-3,0 0 0,-1-1-1,-1-1 1,-1 0 0,-1-2 0,14-21-1,67-126 96,-89 155-35,16-31 33,28-78 1,-45 106-27,0 0 1,-1 0 0,-1-1 0,-1 0 0,0 0 0,-1 1-1,0-1 1,-1 0 0,-4-25 0,3 36-5,1 0 1,-1 0-1,-1 0 0,1 0 1,-1 0-1,1 0 0,-1 0 0,0 0 1,0 1-1,-1-1 0,1 1 1,-1-1-1,0 1 0,0 0 1,0 0-1,-3-2 0,2 3-2,1 0-1,-1 0 0,1 0 1,-1 1-1,0 0 1,0 0-1,1 0 0,-1 0 1,0 0-1,0 1 1,0 0-1,0-1 0,0 2 1,-5-1-1,-1 2-7,0 0 0,0 1 0,0 0 1,1 0-1,0 1 0,-1 0 0,1 1 0,1 0 0,-1 1 0,1-1 0,0 2 1,-9 8-1,0 3 3,0 1 1,2 1-1,1 0 1,0 1 0,1 1-1,2 0 1,0 0 0,1 1-1,2 1 1,0-1-1,1 1 1,2 1 0,0-1-1,2 1 1,1 0-1,0 0 1,2 0 0,1 0-1,1 0 1,10 45-1,-10-61-4,1-1 0,0 0-1,0 1 1,1-1 0,0 0-1,0-1 1,1 1 0,0-1-1,0 0 1,0 0 0,14 12-1,-14-15 4,0-1 0,1 1-1,-1-1 1,1 0-1,0 0 1,0 0-1,0-1 1,0 0-1,1 0 1,-1-1-1,1 1 1,-1-1-1,1-1 1,-1 1 0,1-1-1,8-1 1,2-2 26,-1 0 0,0-1 1,0 0-1,0-1 0,-1-1 0,1-1 1,-1 0-1,-1-1 0,1 0 1,-1-2-1,-1 1 0,0-2 1,0 1-1,-1-2 0,19-23 0,-20 23-1,-1-1 0,-1-1-1,0 0 1,0 0 0,-2 0 0,0-1-1,-1 0 1,0-1 0,-1 1-1,-1-1 1,0 0 0,-1 0-1,-1 0 1,0-1 0,-2 1-1,0-18 1,-3 13 28,0 0-1,-1 1 1,-1 0-1,-1 0 1,-1 0-1,0 1 1,-12-20-1,22 40-21,-1 0-1,0 0 1,1 0 0,-1-1-1,1 1 1,-1-1-1,1 0 1,-1 1-1,1-1 1,-1 0 0,1-1-1,-1 1 1,1 0-1,2-1 1,48-8 37,-15 0 79,3-1 135,0 2 0,75-6 1,-114 14-283,1 0 1,-1-1 0,1 1 0,-1 1 0,1-1-1,-1 0 1,1 0 0,-1 1 0,0 0 0,1-1-1,-1 1 1,0 0 0,1 0 0,-1 0 0,0 0-1,0 1 1,0-1 0,0 1 0,0-1 0,0 1-1,-1 0 1,1-1 0,0 1 0,-1 0 0,1 0-1,-1 0 1,0 1 0,0-1 0,0 0 0,0 0-1,0 1 1,0-1 0,0 0 0,-1 1-1,0-1 1,1 1 0,-1-1 0,0 0 0,0 5 0,-1 5-41,0 0 0,0 0 1,-1 1-1,-1-1 0,-7 21 1,-30 61-144,21-51 130,-23 57 121,-57 202 1,89-258 178,10-44-232,0 1 0,0-1 0,0 1 0,0-1 0,-1 1 1,1-1-1,0 1 0,0-1 0,0 1 0,0-1 0,0 1 0,0-1 0,0 1 1,0-1-1,1 1 0,-1-1 0,0 1 0,0-1 0,0 1 0,0-1 0,1 1 0,-1-1 1,0 0-1,1 1 0,-1-1 0,1 1 0,9-5 159,11-18-27,-20 21-137,35-48 133,-2-2-1,46-93 0,-34 57-115,-21 42 34,59-81 1,-79 121-56,-1 0-1,1 0 0,0 0 1,0 0-1,1 1 1,-1-1-1,1 2 1,12-8-1,-15 10-11,-1 0 1,1 0-1,-1 1 1,1-1-1,0 0 0,-1 1 1,1 0-1,0 0 1,-1 0-1,1 0 1,0 0-1,-1 0 0,1 0 1,0 1-1,-1 0 1,1-1-1,-1 1 0,1 0 1,-1 0-1,1 1 1,-1-1-1,0 0 0,1 1 1,-1-1-1,4 4 1,2 4-35,-1-1 1,0 1-1,0 0 1,-1 0 0,0 1-1,-1 0 1,0 0-1,4 11 1,28 93-287,-28-82 242,2 6-11,-6-15 51,2 0-1,0 0 0,2-1 1,0-1-1,16 27 0,-24-46 61,0 0 0,0-1-1,0 1 1,0-1 0,0 1-1,0-1 1,1 0 0,-1 0 0,0 1-1,1-1 1,-1 0 0,1 0-1,0 0 1,-1 0 0,1-1 0,0 1-1,-1 0 1,1-1 0,0 1-1,0-1 1,-1 1 0,1-1 0,0 0-1,0 0 1,0 0 0,0 0-1,-1 0 1,1 0 0,0-1 0,3 0-1,0-1 49,0-1-1,0 0 0,0 0 1,-1 0-1,1-1 1,-1 1-1,0-1 0,6-6 1,25-31 252,-1 0 1,42-72 0,-40 58-210,60-97-40,-7-3-1,69-171 1,-5-45-130,-35-6-224,-113 363 212,-3 18 39,-1 27 7,-1-20 10,-36 705-2015,-62-8-776,74-553 2658,18-134 258,6-20-101,0-1 0,0 0 0,0 0 0,0 0-1,0 0 1,0 0 0,0 0 0,0 0 0,0 0 0,0 0 0,0 0 0,0 1-1,0-1 1,-1 0 0,1 0 0,0 0 0,0 0 0,0 0 0,0 0 0,0 0-1,0 0 1,0 0 0,0 0 0,-1 0 0,1 0 0,0 0 0,0 0 0,0 0-1,0 0 1,0 0 0,0 0 0,0 0 0,0 0 0,-1 0 0,1 0 0,0 0 0,0 0-1,0 0 1,0 0 0,0 0 0,0 0 0,0 0 0,0 0 0,-1 0 0,1-1-1,0 1 1,0 0 0,0 0 0,0 0 0,0 0 0,0 0 0,0 0 0,0 0-1,0 0 1,0 0 0,0-1 0,0 1 0,0 0 0,0 0 0,0 0 0,0 0-1,0 0 1,0 0 0,0 0 0,-6-31 93,3-6-125,-41-453 104,24 282 554,22 198-435,1 13-120,7 19-83,-7-17 16,36 82-47,5-2 0,3-2 0,69 91 0,-106-161 49,-1-2 1,2 1 0,0-1 0,0-1-1,1 0 1,17 12 0,-22-18 14,0-1-1,0 1 1,1-1 0,-1 0 0,1-1 0,-1 1 0,1-2 0,0 1 0,0-1-1,0 0 1,0-1 0,0 0 0,0 0 0,9-2 0,-2-1 63,0 0 0,0-2 0,0 0 0,-1 0 1,0-2-1,0 0 0,19-12 0,5-7 213,43-38 0,-62 48-198,0-2 0,-1 0 1,30-40-1,-41 47-86,1 0 1,-2-1-1,1 0 0,-2 0 1,1-1-1,-2 0 0,0 1 1,0-2-1,1-15 0,-2 2-113,-1 1 0,-2-1 0,0 1 0,-2-1 0,-1 1 0,-1-1 0,-14-47 0,17 71 70,0 0 0,0 0 0,0 0 0,-1 0-1,1 0 1,-1 0 0,0 0 0,1 0 0,-1 0-1,0 1 1,-4-4 0,5 5 21,0 1-1,-1-1 1,1 1-1,0-1 1,-1 1-1,1-1 1,0 1-1,-1 0 1,1-1-1,0 1 1,-1 0-1,1 0 1,-1 0-1,1 0 1,0 1-1,-1-1 1,1 0 0,0 0-1,-1 1 1,1-1-1,0 1 1,-1-1-1,1 1 1,0 0-1,0-1 1,0 1-1,0 0 1,0 0-1,-1 0 1,1 0-1,-1 1 1,-4 4-16,-1 1 0,0 0 0,1 0 1,1 1-1,-1-1 0,1 1 0,-8 17 0,0 5-37,-9 32-1,6-9-22,-18 98-1,30-122 67,1 1 0,1-1 0,2 1 0,1-1 0,4 31-1,-4-52 24,1 0-1,0 0 0,0-1 0,0 1 0,1-1 1,0 1-1,7 11 0,-8-16 15,0-1 0,-1 0 0,1 0 0,0 0 0,0 0 0,1 0 0,-1 0 0,0-1 0,0 1 0,1-1 0,-1 1 0,1-1 0,0 0 0,-1 0 0,1 0 0,0 0 0,-1-1 0,1 1 0,0-1 0,0 0 0,0 1 0,0-1 0,-1-1 0,6 0 0,6-1 87,0-1 0,-1 0 0,0-1 0,0 0 0,23-12 0,60-40 234,-68 38-255,-1 2 0,51-22 0,-73 36-83,1 0-1,0 0 1,0 1-1,0-1 1,0 1-1,0 1 1,0-1-1,0 1 1,0 0-1,0 1 1,0-1-1,6 2 1,-8 0-10,1-1 1,-1 1 0,-1 0-1,1 0 1,0 0 0,0 0-1,-1 0 1,1 1-1,-1 0 1,0 0 0,0 0-1,0 0 1,0 0-1,0 1 1,-1-1 0,1 1-1,2 6 1,1 3-39,0 1 0,0 1 0,-1-1 0,-1 1 0,4 26 0,1 77-480,1 0 85,-7-109 728,0-7 92,5-18 481,40-96 104,5 2 0,115-178 0,-114 211-1408,3 2 1,3 3-1,3 2 0,86-73 1,-46 64-952,-22 31 594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3:51.9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0 239 5209,'16'-30'1524,"-11"18"-1016,2 1-1,-1-1 1,1 1-1,1 0 1,12-14-1,-19 25-491,-1-1 1,1 0-1,0 1 0,0-1 0,0 0 1,0 1-1,0-1 0,0 1 0,0 0 1,0-1-1,0 1 0,0 0 0,0-1 1,0 1-1,0 0 0,0 0 0,0 0 0,0 0 1,0 0-1,0 0 0,0 0 0,1 1 1,-1-1-1,0 0 0,0 0 0,0 1 1,0-1-1,0 1 0,-1-1 0,1 1 1,0-1-1,0 1 0,0 0 0,0-1 1,0 1-1,-1 0 0,1 0 0,1 1 1,2 3-16,0 0 0,0 1 0,0-1 0,5 12 0,54 139 21,-13-28-31,-45-118 4,12 30-59,2 0-1,2-1 1,33 46 0,-44-75 126,-9-10-59,-1 0 1,0 0 0,0 0-1,0 0 1,0 0-1,1 0 1,-1 0-1,0 0 1,0 0-1,0 0 1,0 0 0,0-1-1,1 1 1,-1 0-1,0 0 1,0 0-1,0 0 1,0 0-1,0 0 1,1 0-1,-1 0 1,0-1 0,0 1-1,0 0 1,0 0-1,0 0 1,0 0-1,0 0 1,0-1-1,0 1 1,0 0-1,0 0 1,0 0 0,0 0-1,0-1 1,0 1-1,0 0 1,0 0-1,0 0 1,-2-23 236,-11-34 124,-27-69 1,25 84-332,1 0-1,2-1 1,-10-81 0,21 115-33,1 1 0,0-1 0,0 0 0,1 1 1,0-1-1,0 1 0,1-1 0,1 1 0,-1 0 0,1-1 1,0 1-1,5-7 0,-4 8 5,1 1 0,-1 0 0,1 0 0,0 1 0,1 0-1,-1 0 1,1 0 0,0 0 0,0 1 0,1 0 0,-1 0 0,1 1 0,0 0 0,9-3 0,3 0 40,0 1 0,0 0 1,1 2-1,-1 1 0,1 0 0,0 1 1,-1 1-1,1 1 0,0 1 0,-1 0 1,20 6-1,-23-4-19,0 1 0,0 0 0,0 1 1,-1 1-1,0 0 0,-1 1 0,1 0 0,-2 2 0,1-1 1,-1 2-1,-1 0 0,0 0 0,15 19 0,-24-27-23,0 1-1,0 1 1,-1-1-1,0 0 0,0 1 1,0-1-1,0 1 1,0 0-1,-1-1 0,0 1 1,0 0-1,-1 0 1,1 0-1,-1 0 0,0-1 1,0 1-1,-1 0 1,1 0-1,-1 0 0,0 0 1,0 0-1,-1-1 1,0 1-1,1-1 0,-1 1 1,-1-1-1,-2 5 1,-8 10 1,0-2 0,-1 1-1,0-2 1,-28 25 0,25-25 1,-12 9 12,22-20-8,0 0 0,1 1 0,0 0 1,0 0-1,1 0 0,-1 1 1,-6 11-1,11-16-10,0-1 1,1 0-1,-1 1 0,1-1 1,0 1-1,0-1 0,-1 1 1,1-1-1,0 1 0,0-1 1,0 1-1,1-1 0,-1 1 1,0-1-1,0 1 0,1-1 1,-1 1-1,1-1 0,-1 0 1,1 1-1,0-1 0,-1 0 1,1 0-1,0 1 0,0-1 1,0 0-1,0 0 0,0 0 1,0 0-1,0 0 0,1 0 1,-1 0-1,0 0 0,0-1 1,1 1-1,1 0 1,6 4-4,-1-1 0,1-1 1,0 0-1,13 3 0,1 0 13,24 4 21,-1 3 0,-1 1 1,77 36-1,-110-44-21,0 1 0,-1 0 0,1 1 0,-2 0-1,1 0 1,-1 1 0,-1 1 0,0 0 0,0 0-1,0 0 1,-2 1 0,1 1 0,-2-1 0,1 1 0,-1 0-1,-1 1 1,0-1 0,3 18 0,-3-3-3,-1 0 1,-2 0 0,0 0-1,-2 0 1,-1 0-1,-1 0 1,-11 49 0,3-36 1,-1-1 0,-2 0 0,-1-1 0,-32 57 0,29-64 17,-36 47-1,43-65-9,0-2 0,0 1 0,-1-2 0,-1 1 0,0-1 0,-15 9-1,25-17-9,0-1 0,-1 0-1,1 1 1,-1-1-1,0 0 1,1 0-1,-1 0 1,0 0 0,0-1-1,0 1 1,1-1-1,-1 0 1,-5 0-1,6 0-1,0-1 0,1 1-1,-1-1 1,1 1-1,-1-1 1,1 0-1,-1 1 1,1-1-1,-1 0 1,1 0-1,0 0 1,-1 0 0,1 0-1,0 0 1,0-1-1,0 1 1,0 0-1,-1-2 1,0-2-3,0 0-1,0 0 1,0 0 0,1 0 0,-1 0 0,1 0-1,1 0 1,-1 0 0,1 0 0,0 0-1,0-1 1,0 1 0,3-9 0,1-6-22,1 1 0,1 0 0,1 0 1,13-24-1,44-71-64,-47 85 74,428-657 290,-430 663-242,24-33 54,5-8 117,50-94 0,-90 150-193,0-1 0,0 0 0,-1 0 1,0-1-1,0 1 0,-1-1 0,-1 1 1,1-1-1,-1-16 0,-2 22-21,1-1-1,-1 0 1,0 1-1,0-1 1,-1 0 0,1 1-1,-1 0 1,0-1-1,0 1 1,0 0 0,-1 0-1,1 0 1,-1 0-1,0 1 1,0-1-1,-1 1 1,1-1 0,-1 1-1,1 0 1,-8-4-1,0 2-16,1 0 0,-1 0 0,-1 1-1,1 0 1,0 1 0,-1 0 0,0 1-1,1 0 1,-1 1 0,0 1 0,0 0-1,0 0 1,0 1 0,0 0 0,1 1-1,-1 1 1,1 0 0,-1 0 0,1 1-1,0 1 1,-11 5 0,13-5 21,-1 0-1,1 1 1,1 0 0,-1 1 0,1 0 0,0 0 0,0 1-1,1 0 1,0 0 0,-9 14 0,11-14 2,1-1-1,1 1 1,-1 0 0,1 0-1,0 1 1,1-1 0,0 1-1,1-1 1,-1 1 0,2-1-1,-1 1 1,1 0 0,0 0-1,2 9 1,2-2-6,-1 1 0,2-1 0,0-1 0,1 1 0,1-1 0,0 0 0,1 0 0,1-1 0,0 0 0,1-1 0,0 0 0,1 0 0,1-1 0,-1-1 0,2 0 0,0-1 0,27 18 0,-20-16-35,1-1-1,0 0 0,1-2 0,-1 0 0,2-2 0,-1 0 0,1-1 1,0-2-1,1 0 0,-1-2 0,0 0 0,28-2 0,-35-1-84,0-1 0,0-1 0,0 0 0,0-1 0,0-1 0,-1 0 0,0-1 0,0-1 0,0 0-1,-1-1 1,0-1 0,-1 0 0,0-1 0,0 0 0,-1-1 0,20-23 0,18-36-408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3:52.3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34 1 5425,'-33'26'2481,"33"-10"-905,18-5-1640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3:52.8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3145 7114,'274'-177'2116,"962"-645"-1070,-724 449-555,416-286 1818,-730 531-2073,108-74-132,-224 142-161,113-105 1,-181 151 27,-1 0 1,0 0-1,-1-1 1,0-1 0,-1 0-1,-1 0 1,-1-1-1,8-20 1,-14 29-20,0-1 0,0 0 1,-1-1-1,-1 1 0,1 0 0,-2-1 1,1 1-1,-1 0 0,0-1 0,-1 1 1,0 0-1,-1-1 0,0 1 1,-1 0-1,1 0 0,-2 0 0,1 1 1,-7-12-1,0 4-116,-1 1-1,0 1 1,-2 0-1,1 0 1,-1 1 0,-1 1-1,-1 0 1,1 1-1,-2 1 1,-28-16 0,-96-33-366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3:54.3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3733 5529,'67'-43'651,"3"4"-1,86-36 0,-61 31-467,686-363 448,-710 368-577,443-247 450,359-189 151,580-190-121,-1016 494-459,608-232-49,10-3 119,-1047 403-143,811-279 257,-495 182 339,316-144 1,-611 230-583,-17 8-12,1 0-1,-1 1 1,1 0 0,0 1-1,0 1 1,0 0 0,15-2 0,-27 5-4,-1 1 1,1-1-1,0 0 1,0 0 0,0 0-1,0 0 1,-1 0 0,1 1-1,0-1 1,0 0-1,-1 1 1,1-1 0,0 1-1,0-1 1,-1 1 0,1-1-1,0 1 1,-1-1 0,1 1-1,-1 0 1,1-1-1,-1 1 1,1 0 0,-1-1-1,1 1 1,0 1 0,6 25 0,-5-19-2,28 136-12,25 98 42,14-23-33,10-2 0,141 273 0,155 142 22,-87-161-12,-186-292 0,72 130 4,-146-254-2,-3 1 0,28 91 1,-44-117-2,-1 1-1,-2 1 1,-1-1 0,-2 1-1,-1-1 1,-3 55 0,0-79-6,0 0 0,0 0 0,-1 1 0,0-1 1,-1 0-1,0-1 0,0 1 0,0 0 0,-1-1 0,1 0 0,-2 0 0,1 0 1,-9 10-1,-4-1 3,-1 0 0,-1 0 1,-21 12-1,33-23-1,-202 129-26,-292 137 1,410-227-2,-535 257-184,346-160 173,-854 443 94,-331 104 118,863-473-129,502-180-41,-546 172-1,534-175 23,-153 24 1,189-44 25,0-4 0,-1-4 0,-82-5 0,129-2-48,1-1 1,0-1-1,0-1 0,1-2 1,0-1-1,0-1 0,-29-17 1,0-3-18,1-4 0,-58-47 0,35 20 6,-266-196 23,-96-64-15,355 251-13,3-4-1,-137-160 1,140 128-3,4-2 1,5-4-1,-96-209 1,97 158 7,8-3-1,-51-219 1,52 72-127,56 269-24,3 0-1,1 0 1,2-1 0,13-88-1,23 1-103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4:23.1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123 524 4849,'-91'-30'1496,"89"30"-1457,0-1 0,1 0-1,-1 0 1,0 1-1,0-1 1,1 0 0,-1 0-1,0-1 1,1 1 0,-1 0-1,1 0 1,-1-1-1,1 1 1,0-1 0,0 1-1,-2-4 1,2 3-28,1 1 1,-1-1-1,1 0 1,0 0-1,-1 1 1,1-1-1,0 0 1,0 0-1,0 1 0,1-4 1,0-2 135,-1 6 61,0 1-160,-1 0 0,1 0 0,0 0 0,0 0-1,0-1 1,0 1 0,0 0 0,0 0 0,0 0 0,0 0 0,-1 0 0,1 0 0,0-1 0,0 1 0,0 0-1,0 0 1,0 0 0,0 0 0,0 0 0,0-1 0,0 1 0,0 0 0,0 0 0,0 0 0,0 0 0,0-1-1,0 1 1,0 0 0,0 0 0,0 0 0,0 0 0,0 0 0,0-1 0,0 1 0,0 0 0,0 0 0,1 0-1,-1 0 1,0 0 0,0-1 0,0 1 0,0 0 0,0 0 0,0 0 0,0 0 0,1 0 0,-1 0 0,0 0-1,0 0 1,0 0 0,0 0 0,0-1 0,1 1 0,14-11-208,1 1 189,0 1-1,0 0 1,0 1 0,1 1-1,33-10 1,-5 9 30,49-3 0,-57 8-19,0-1 0,69-18 0,-50 4 11,227-67 138,44-26 135,-277 94-267,0 2 0,1 3 0,97-12 0,160 12-23,-271 13 87,-1-2 1,0-1-1,0-2 0,47-12 0,-77 17-60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4:23.8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258 670 5249,'-238'58'3017,"231"-57"-2966,-6 2 131,18-4-46,33-8-78,90-26 15,110-26 199,-54 14 102,-3-8 1,270-121-1,-281 104-61,327-93 1,-418 149-275,129-10 1,-102 16-41,-99 9 18,0 0 0,0-1 0,0 0 0,0 0 0,7-4 0,-13 6-4,0 0-1,0-1 1,0 1-1,0-1 1,-1 1-1,1-1 1,0 0-1,0 1 1,-1-1 0,1 1-1,0-1 1,-1 0-1,1 0 1,-1 0-1,1 1 1,-1-1-1,1 0 1,-1 0-1,1-1 1,-1 1-1,0 0 0,-1 0 0,1 0 0,0 0 0,-1 0 0,1 0 0,0 0 0,-1 0 0,1 0 0,-1 1 0,0-1 0,1 0 0,-1 0 0,0 0 0,1 1 0,-1-1 0,0 0 0,0 1 0,1-1 0,-1 1 0,0-1 0,0 1-1,-1-1 1,-2-1-4,0 0 0,1 1-1,-1-1 1,0 1-1,0 0 1,0 0-1,0 0 1,0 1-1,0 0 1,0-1-1,0 1 1,-5 1 0,-52 10 2,60-10-9,-64 17-9,-81 33 0,-62 40-3,74-31 18,-326 156 31,384-178-30,-141 48 0,187-77-11,-21 7-4,-75 35 0,116-45-45,17-7-23,29-10-26,81-37-153,149-86 0,-130 63 35,79-38 39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4:36.7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85 48 5633,'29'50'1934,"-43"-48"-918,7-2-1277,1 0 0,-1 1 1,1 0-1,-1 0 0,1 0 0,-8 4 0,9-2 297,0 0 0,1 0 0,0 1 0,0 0 0,0 0 0,0 0 0,-5 7 0,8-10-12,0 1 0,1-1-1,-1 0 1,0 0 0,1 1 0,-1-1-1,0 0 1,1 1 0,0-1 0,-1 0-1,1 1 1,0-1 0,0 1 0,-1-1-1,1 0 1,0 1 0,0-1 0,1 1-1,-1-1 1,0 1 0,0-1 0,1 0-1,-1 1 1,1-1 0,-1 0 0,1 1-1,0-1 1,-1 0 0,1 0 0,0 0-1,0 1 1,0-1 0,0 0 0,2 1-1,-2-1-28,0 0 1,0-1-1,0 1 0,1-1 0,-1 0 0,0 1 0,0-1 0,1 0 1,-1 1-1,0-1 0,0 0 0,1 0 0,-1 0 0,0 0 0,0-1 1,1 1-1,-1 0 0,0 0 0,0-1 0,0 1 0,1-1 0,-1 1 1,0-1-1,0 1 0,0-1 0,0 0 0,0 0 0,0 1 0,0-1 1,0 0-1,1-2 0,5-4 93,0 0 1,11-15 0,-15 18-54,6-8 59,-1-1 1,10-18-1,-16 26-49,0 1-1,0-1 1,0-1-1,0 1 0,-1 0 1,0 0-1,0-1 1,0 1-1,-1 0 0,0-8 1,0 12-16,0 0 1,0 0-1,0 0 1,0 0-1,-1 0 1,1 0-1,0 0 1,-1 0-1,1 0 1,-1 0-1,1 0 1,-1 0-1,0 0 1,1 0-1,-1 0 1,0 1-1,1-1 1,-1 0-1,0 0 1,0 1-1,0-1 0,0 0 1,-1 0-1,0 1 6,1-1-1,-1 1 0,0-1 0,0 1 0,0 0 0,0-1 0,0 1 0,0 0 0,0 0 1,0 1-1,-4 0 0,1 0-2,0 0 0,0 1 0,0-1 0,1 1 0,-1 1 0,0-1 0,1 1 0,-9 5 1,9-3-107,1-1 0,-1 1 1,1-1-1,0 1 0,0 0 1,0 1-1,0-1 0,1 0 1,0 1-1,0-1 1,1 1-1,-1 0 0,0 10 1,-2 5-270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4:37.6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8831 9 6017,'-1'-9'1109,"-3"21"-1831,1-4 816,0 0-1,-1 0 1,0 0 0,-1 0 0,1-1-1,-9 10 1,10-13-38,-3 3 72,0 0 0,-1-1-1,0 1 1,0-1 0,0-1 0,-9 6 0,-7 5 156,-197 175 604,61-47-868,-232 213 68,98-85-85,-85 82-7,176-162 16,-44 37 23,-238 229 93,-129 139 308,384-373-275,-177 180 7,-451 448 46,379-362-50,311-316-111,-271 297 48,253-268-67,-387 435 26,-532 546-78,921-985 37,-129 137-3,41-33 29,225-249-25,-170 165 82,112-118-20,70-64-57,-36 52 0,26-32-303,38-49-218,6-7 469,0-1 0,0 0-1,0 0 1,0 0 0,0 0 0,0 1-1,0-1 1,1 0 0,-1 0 0,0 0-1,0 0 1,0 0 0,0 1 0,0-1-1,0 0 1,0 0 0,0 0-1,0 0 1,1 0 0,-1 0 0,0 1-1,0-1 1,0 0 0,0 0 0,0 0-1,0 0 1,1 0 0,-1 0 0,0 0-1,0 0 1,0 0 0,0 0-1,1 0 1,-1 0 0,0 0 0,0 0-1,0 0 1,0 0 0,1 0 0,-1 0-1,0 0 1,0 0 0,0 0 0,0 0-1,1 0 1,-1 0 0,0 0-1,0 0 1,0 0 0,0 0 0,0 0-1,1-1 1,-1 1 0,8-2-481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1:29.2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3175 288 3201,'-4'-12'781,"-1"1"0,0 0-1,-1 0 1,0 0 0,-13-18-1,9 15-400,5 7-323,-1 0-1,1 1 1,-1 0-1,0 0 0,-1 1 1,0-1-1,1 1 1,-2 1-1,1-1 1,0 1-1,-14-4 1,-7-3 201,-57-11 0,68 18-179,-282-58 460,233 53-392,0 2-1,-106 3 1,-268 44-249,390-35 94,12 0-2,-478 70-53,437-58 55,0 4 0,2 3 1,0 4-1,-104 53 0,-80 72-43,190-104 10,-98 88 0,136-105 12,1 0-1,2 2 1,1 2 0,-36 58-1,55-76-7,0 1 0,2 0 0,0 1 1,1-1-1,0 2 0,2-1 0,-5 36 0,8-41-2,1 1 1,1-1-1,0 0 1,1 0-1,1 1 1,0-1-1,1 0 1,0-1-1,1 1 1,1 0-1,9 18 1,3-3-14,1 0 1,2-2-1,1 0 1,45 46-1,-23-33 19,94 70 1,-77-71 40,1-3-1,2-3 1,1-2 0,1-4 0,2-2-1,1-3 1,0-3 0,2-3 0,78 9-1,-50-16 43,0-4-1,0-4 0,0-4 0,0-5 0,-1-4 0,109-27 0,-130 21 122,-1-3 0,117-48 0,-128 38 65,-2-2 0,-1-3 0,63-48 0,113-107 924,-164 123-549,70-81 0,-116 116-464,-2-1-1,-1-2 0,-1 0 0,-2-1 0,29-70 0,-38 74-98,-2 0-1,0 0 0,-3-1 0,-1-1 0,-1 1 0,-1-1 0,-3-57 0,-2 75-59,-1 0-1,0 0 1,-1 0-1,-1 0 1,-1 1-1,0-1 1,-1 1-1,0 1 1,-1-1 0,-16-22-1,12 21-146,-1 1 0,-1 0 0,0 1 0,-1 1 0,-1 0 0,0 1 0,-1 0 0,-28-15 0,21 15-515,-2 0 1,1 2 0,-46-12-1,-82-7-3129,22 15-2581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5:37.0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2289 463 448,'-6'-7'84,"0"0"0,0 0 0,-1 1 0,0 0 0,0 1 0,0 0 0,-1 0 0,0 0 0,1 1 0,-11-4 0,-8-2 101,0 1-1,-27-5 1,-221-46 2110,146 39-1747,-28-7-176,89 14-177,-1 2 0,-85-2 0,100 12-142,-1 3-1,1 2 1,-77 15-1,43 2-9,-155 57-1,105-25 1,70-25 121,-24 10 155,58-23-215,1 2 0,1 2 0,0 1 0,1 1 0,-30 26 0,45-32-95,1 0-1,0 1 0,-17 24 1,26-31-10,-1 1 1,1 0-1,1 1 1,0-1-1,0 1 1,1-1 0,0 1-1,-3 17 1,3-5 11,1 1 1,1-1 0,1 1 0,1-1 0,8 44-1,-6-51 16,1 0 0,0-1 0,2 0 0,-1 0-1,2 0 1,0-1 0,0 0 0,2 0 0,17 21-1,-4-9 9,1-2 0,1-1 0,1-1 0,1 0 0,0-2 0,2-2 0,0 0 0,37 15 0,-51-26-27,147 62 93,-123-55-45,0-1 0,55 9 1,208 15 279,30-36-32,-226-5-229,204-16 109,-203 5-15,0-5-1,-1-5 1,109-42 0,-139 42 150,-1-5-1,-1-2 1,68-44 0,-98 48-20,49-45 1,-87 70-272,27-24 241,-2-1 1,39-48-1,-50 53-69,-2-1 0,0-1-1,-1 0 1,12-31-1,-21 42-128,-2 0 1,1-1-1,-2 1 0,0-1 1,-1 0-1,0 0 0,-2 0 1,0 0-1,0-1 0,-2 1 1,0 0-1,-1 0 0,0-1 1,-1 2-1,-1-1 0,-1 0 0,0 1 1,-1 0-1,-1 0 0,0 0 1,-1 1-1,0 0 0,-1 0 1,-1 1-1,-11-12 0,0 4-55,0 1 0,-1 1 0,-1 1-1,-1 1 1,-26-13 0,-6-1 2,-75-27 0,65 34-34,-1 3 1,-1 3-1,0 3 1,-1 3-1,0 3 0,-81 0 1,46 10-55,-1 4 1,-135 25 0,-51 38-2959,111-7-1843,116-38 2125,-11 4-1691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8:01.0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3 165 10610,'-2'-4'3945,"3"0"-2913,21-7-872,10-3-160,28-6 8,11-3 16,10 1-8,2 3 0,-5 2-496,-4 4-336,-6 5-664,-7-1 784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5:40.1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9413 569 544,'-2'-3'176,"0"-1"0,0 0 0,0 0 1,0 0-1,1 0 0,0 0 0,0 0 0,0-1 0,0 1 0,1 0 0,-1 0 0,1-1 0,0 1 0,0 0 0,1-1 1,1-5-1,-1 1 50,0 0 1,-1 0-1,0 0 1,0 0-1,-1 0 1,0 1-1,0-1 1,-1 0-1,0 1 1,-1-1-1,0 1 1,-4-9-1,-4-4 329,-1 0-1,-1 0 1,-19-22-1,17 24-339,-1 2 0,-1 0 0,0 0 1,-1 2-1,-1 0 0,0 1 0,-1 1 0,0 1 0,-29-12 1,12 8-127,-1 2 0,-1 2 1,0 2-1,-67-9 1,-209-12-10,-16 34-27,214 3-28,-197 20 57,-12 39-30,261-51-40,-168 56 8,127-34-6,-94 24 23,-157 54 22,199-59-23,-279 112 107,-59 70 60,308-142-142,65-32-26,-432 246 20,467-257-46,-67 38-7,-211 126 20,9 16-9,38 2 23,19-15 6,86-51-12,125-95-26,-303 256 39,155-107-32,12 12-6,224-233-5,-256 289-13,-45 115-6,298-400 19,-235 371-53,171-251 25,-58 151 0,82-164 4,-30 126 0,72-232 23,-76 346-65,52-203 35,-28 180-31,6 291 30,65-118 16,44-59-41,-32-255 33,2-7 3,8-1 0,85 242-1,49 36 14,34-13 14,-47-157 22,202 276 0,-24-94-4,33-4-8,-119-195-13,-187-203-1,392 397 30,-258-283 7,232 162 0,-84-108 17,-272-186-46,383 222 84,92-5 54,17-40 24,-359-152-61,427 93-1,424 2 181,-331-105-42,-485-58-125,243-23-1,241-71 145,-6-43-10,161-104 75,-34-70-2,-681 233-140,291-169 0,-163 61 19,248-182 239,-396 246-67,182-184 1,-259 224-80,96-134-1,36-100 251,-25-3-195,-30-14-116,-17-84-52,-45-10-30,-52-8 3,-36 194-3,-38-257 0,11 277-20,-9 1 1,-68-211-1,-13 84 140,-34 16 70,54 157-93,-208-259 1,-2 77-139,-23 26-14,-30 12 17,-15 21-36,-28 22-124,-22 30-113,197 124-64,-480-163 0,564 228 167,-394-119-115,-171-3 22,709 170 141,-549-92-51,-210 34 17,-620 105-30,805 33 45,2 27 8,511-94 11,-657 150-7,7 33-34,395-96-24,-398 182-1,99 25-78,618-306 144,-312 179-101,9 17-19,22 11-806,-322 306 0,356-270-970,-156 209-2095,26 33-1452,112-119-904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7:02.6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9941 788 9362,'-8'-8'268,"-1"1"0,0 0-1,0 0 1,-1 1 0,0 0 0,0 1-1,-20-8 1,-4 2-981,-41-8 0,26 7 847,-439-126-35,-241-58 979,-23 59-617,-4 30-438,190 39 9,-1 28 55,-1037 95 56,11 147-38,993-89 15,431-70-87,-240 95 1,31 31 2,263-108-38,-128 88 0,173-99-3,2 3 1,-106 108 0,130-112 6,1 2 0,3 1 1,2 2-1,-38 74 0,48-71-16,3 0-1,2 1 1,3 2-1,3 0 1,2 1-1,-7 70 0,13-48-62,4 0-1,3 1 1,5-1-1,13 91 1,-6-109 4,3-1-1,37 113 1,-35-137 52,2 0 1,2-1-1,1-2 1,1 0 0,29 36-1,-18-30 16,51 61 31,89 91-8,-80-105 4,4-4 0,201 138 1,-189-160 2,3-4 1,163 62 0,39-1 37,5-13-1,548 109 1,-633-177 174,1-11 0,2-10 0,315-15 0,-440-9-73,155-10 92,245-31-166,667-135-38,-731 68-55,741-272-60,-832 244 12,423-233 0,-351 115 128,-357 210-11,-3-4 0,-2-3 0,102-112 0,-144 141-47,-2-2 0,-1-1 0,-1-1 1,20-42-1,-30 49-27,0 0 0,-1-1 0,-2 1 1,-1-2-1,0 1 0,3-47 0,-8 40-35,-2 0-1,-1 0 0,-1 0 0,-15-61 0,4 45-38,-1 1 0,-35-73 0,-3 21-23,-5 2 0,-71-92 0,40 73 66,-5 4 1,-5 4-1,-4 4 0,-5 6 1,-4 4-1,-4 4 0,-3 7 1,-4 4-1,-4 6 0,-218-92 1,219 116-124,-143-36 1,-193-2-397,-64 47-123,-56 56 280,570-15 395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1:34.9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13216 1410 6273,'-2'-7'303,"0"1"0,1 0-1,0 0 1,0 0-1,0-1 1,1 1 0,0 0-1,0-1 1,2-10 0,0 12-297,0 0 1,0 0 0,0 0 0,0 0 0,1 0 0,0 0 0,0 1 0,1-1-1,-1 1 1,1 0 0,7-7 0,28-20 10,1 1 0,2 1 0,62-31 0,-53 32 8,206-112 65,6 11 0,542-183 0,-213 146 428,15 50-221,316 39-183,-1 104-111,-778-12 3,0 6 0,204 59 0,-268-55 15,-1 3-1,-2 4 1,-1 2-1,-1 5 1,116 79-1,-149-86-5,-2 1-1,0 2 1,-3 2 0,-1 1-1,-2 2 1,-1 1-1,29 50 1,-43-58 19,-1 0 0,-1 1 0,-2 1 0,-2 0 1,-1 1-1,-1 1 0,-3-1 0,-1 1 0,-1 1 0,1 65 0,-9-63 1,-1 0-1,-2 0 0,-2-1 1,-1 0-1,-24 68 0,11-55-11,-2-2 1,-1-1-1,-52 76 0,25-54 1,-98 104-1,-75 41 46,119-127-12,-4-5-1,-145 85 1,105-84 3,-220 90 1,-632 178 136,46-118-43,734-199-47,-2-10-1,-307-3 1,403-27-19,0-6 0,1-5 0,-190-47-1,224 36-17,1-3-1,1-5 0,2-4 0,1-3 0,-104-68 1,116 59 12,1-3 1,3-3 0,2-3 0,-92-102 0,130 124-75,1-1-1,1-1 1,3-2 0,1-1 0,2-1 0,2-1-1,2 0 1,2-2 0,2 0 0,-10-54 0,18 60-23,1-1 0,3 0 0,1-1 1,1 1-1,3 0 0,2 0 0,1 0 1,2 0-1,2 1 0,1 0 0,2 0 1,2 1-1,2 1 0,27-48 0,-12 38 11,2 1 1,1 2-1,3 2 0,2 1 0,1 2 0,2 2 1,85-60-1,-28 33-219,3 5 0,189-83 0,182-32-1553,-241 108 1137</inkml:trace>
  <inkml:trace contextRef="#ctx0" brushRef="#br0" timeOffset="0.99">457 2338 6289,'3'-8'407,"5"-17"854,-12 19-832,-8 7-233,1 3-142,1 1-1,-1 0 1,1 1 0,1 0 0,-1 0 0,1 1-1,0 0 1,-13 15 0,3-5-22,-12 11 47,1 2 1,2 1-1,0 1 0,3 1 0,0 2 1,2 0-1,2 2 0,2 0 0,1 1 1,1 1-1,3 0 0,1 1 1,2 1-1,1 0 0,3 1 0,1-1 1,2 1-1,2 0 0,4 51 1,0-56-7,2 0 1,1 0-1,2 0 1,1-1-1,2 0 1,2-1-1,15 35 1,-23-62-69,0-1 1,0 1-1,1-1 1,0 0-1,0 0 1,1-1 0,0 0-1,10 9 1,-12-12-5,0 0 0,1 0 0,0-1 1,-1 1-1,1-1 0,0-1 0,0 1 0,0-1 1,0 1-1,0-1 0,0-1 0,1 1 0,-1-1 1,0 0-1,7-1 0,-1 0 15,-1-2 0,1 1 1,-1-1-1,0-1 0,0 1 0,0-2 0,-1 0 0,0 0 1,0 0-1,0-1 0,0-1 0,-1 1 0,0-1 0,0-1 1,-1 1-1,9-13 0,7-11 109,-1 0 0,-2-2 0,19-42 0,-7 9 169,-4-2-1,-2-1 1,-3-1-1,-4-1 1,15-101 0,-19 60-9,17-102 1057,-32 213-1339,0 1 0,0 0 0,0 0 0,1 0 0,-1 0 0,0 0 0,0 0 0,0 0 0,1 0 1,-1-1-1,0 1 0,0 0 0,0 0 0,1 0 0,-1 0 0,0 0 0,0 0 0,0 0 0,1 0 0,-1 0 1,0 0-1,0 1 0,0-1 0,1 0 0,-1 0 0,0 0 0,0 0 0,0 0 0,1 0 0,-1 0 0,0 0 1,0 1-1,0-1 0,0 0 0,0 0 0,1 0 0,-1 0 0,0 0 0,0 1 0,0-1 0,0 0 0,0 0 1,0 0-1,0 1 0,0-1 0,1 0 0,14 19-42,-7-8 37,0 0 0,-1 0 1,0 1-1,-1 0 0,-1 0 0,0 1 0,0-1 0,3 19 0,82 482-389,-86-482 179,-4-30 163,0-4 22,0-10 37,11-158 174,-10 138-171,0-27 53,11-72 0,-9 115-57,0 0 1,1 1-1,1-1 1,1 1-1,0-1 1,1 2-1,1-1 1,18-27-1,-24 40-9,0 0-1,0 0 1,1 0-1,0 1 0,-1-1 1,1 1-1,6-4 1,-8 5-1,0 1 1,0-1 0,0 1-1,1-1 1,-1 1 0,0 0-1,1-1 1,-1 1 0,0 0-1,1 0 1,-1 0 0,0 0-1,1 0 1,-1 0 0,0 0-1,1 1 1,-1-1 0,0 0 0,0 1-1,1-1 1,-1 1 0,0-1-1,0 1 1,0 0 0,0 0-1,2 1 1,5 5 1,-1 0 0,0 0 1,-1 1-1,1 0 0,-2 0 0,1 0 1,4 10-1,31 71 59,-28-61-35,26 65 45,32 68-39,-70-159-39,0 1-1,1 0 1,-1-1 0,1 0-1,0 1 1,0-1 0,4 4-1,-6-5 8,1-1-1,-1 0 0,0 0 1,1 0-1,-1 1 0,0-1 1,1 0-1,-1 0 0,0 0 0,1 0 1,-1 0-1,0 0 0,1 1 1,-1-1-1,1 0 0,-1 0 1,0 0-1,1 0 0,-1 0 1,0-1-1,1 1 0,-1 0 1,1 0-1,-1 0 0,0 0 1,1 0-1,-1 0 0,0-1 1,1 1-1,-1 0 0,0 0 1,0 0-1,1-1 0,-1 1 1,3-4-3,-1 0 1,0 0 0,0-1 0,0 1 0,0 0-1,-1-1 1,1-6 0,2-2 29,57-252 123,-10 37-110,-37 176-18,3 2-1,29-64 1,-45 111-14,0 0 1,1 0-1,0-1 0,0 1 0,0 0 0,0 0 0,0 1 0,0-1 0,1 0 0,5-4 1,-7 7-5,1-1 1,-1 1 0,0 0-1,1-1 1,-1 1 0,1 0-1,-1 0 1,1 0 0,-1 0 0,0 0-1,1 0 1,-1 0 0,1 0-1,-1 1 1,1-1 0,-1 1-1,0-1 1,1 1 0,-1-1-1,0 1 1,0 0 0,1-1 0,-1 1-1,0 0 1,0 0 0,0 0-1,0 0 1,1 2 0,13 11 13,-2 0-1,0 1 1,-1 1 0,12 19 0,40 76 17,-46-77-27,6 10 5,32 55-92,-42-80 8,-14-19 70,0 0 1,1 0-1,-1 0 1,0 0-1,0 1 1,0-1-1,1 0 1,-1 0-1,0 0 0,0 0 1,0 0-1,1 0 1,-1 0-1,0 1 1,0-1-1,0 0 1,1 0-1,-1 0 0,0 0 1,0 0-1,1 0 1,-1 0-1,0 0 1,0 0-1,1 0 1,-1 0-1,0 0 0,0-1 1,0 1-1,1 0 1,-1 0-1,0 0 1,0 0-1,1 0 0,-1 0 1,0 0-1,0-1 1,0 1-1,0 0 1,1 0-1,-1 0 1,0 0-1,0-1 0,0 1 1,0 0-1,0 0 1,0 0-1,1-1 1,-1 1-1,4-14 13,-3 11-11,38-202 216,-2 3-168,-34 191-57,0 0-1,1 1 0,0-1 0,1 1 1,0 0-1,10-16 0,-13 23 2,0 1 0,0-1-1,1 0 1,-1 1 0,1-1 0,-1 1 0,1 0-1,-1 0 1,1 0 0,0 0 0,0 0-1,0 1 1,0-1 0,1 1 0,-1 0-1,0 0 1,1 0 0,-1 0 0,0 1-1,1 0 1,-1-1 0,1 1 0,-1 0-1,0 0 1,1 1 0,3 0 0,-1 1-1,0 0 0,0 1-1,0-1 1,0 1 0,-1 1 0,1-1 0,-1 1 0,0 0 0,0 0 0,0 1 0,0-1 0,-1 1 0,0 0 0,0 0 0,0 0-1,5 12 1,4 7 2,-2 0 0,14 44 0,-11-20 12,9 23 82,-21-72 123,-1-10-101,1-16-3,-2 25-87,11-107 37,49-205-1,-48 264-69,-9 33 1,10-43-107,2 1 0,43-107 0,-56 161 112,0-1 0,1 1 0,0-1 1,0 1-1,0 0 0,6-7 0,-8 11 7,-1 0 0,1 0 0,0 1 0,0-1 0,-1 0 1,1 1-1,0-1 0,0 1 0,0-1 0,0 1 0,0-1 0,0 1 0,0 0 0,0-1 1,0 1-1,0 0 0,0 0 0,0 0 0,0 0 0,0 0 0,0 0 0,0 0 0,0 0 1,0 0-1,0 0 0,0 1 0,0-1 0,0 0 0,0 1 0,0-1 0,-1 1 1,1-1-1,0 1 0,0-1 0,0 1 0,0 0 0,-1-1 0,1 1 0,0 0 0,-1 0 1,2 1-1,7 10 13,-1 0 0,0 0 1,0 1-1,-2 0 0,8 19 0,-9-20-1,71 182 58,13 30-1094,-76-198 731,15 24 0,-24-44 438,0 0 1,0 0-1,1 0 1,-1-1 0,1 0-1,0 0 1,1 0-1,8 5 1,-12-8-98,1-1-1,0 0 1,-1-1 0,1 1-1,0 0 1,-1-1 0,1 1-1,0-1 1,0 0 0,-1 0-1,1 0 1,0 0 0,5-2-1</inkml:trace>
  <inkml:trace contextRef="#ctx0" brushRef="#br0" timeOffset="1.99">3006 1832 8778,'8'15'3137,"7"3"-2473,17-1-912,3-4-208,7-12-609,-5-8 625</inkml:trace>
  <inkml:trace contextRef="#ctx0" brushRef="#br0" timeOffset="2.99">3679 1226 10914,'-6'1'423,"-7"-1"335,1 2-1,0 0 1,-17 4-1,25-5-704,0 1 1,0-1-1,0 1 0,1 0 0,-1 0 0,0 0 0,1 1 1,0-1-1,0 1 0,0 0 0,0 0 0,0 0 0,0 0 1,1 0-1,-3 4 0,1 0-35,1 0 0,1 0 0,-1 0 1,1 0-1,0 0 0,0 0 0,1 1 0,0-1 0,0 8 0,1 12-57,4 30 0,-3-43 11,1 10-97,1-1 0,1 1 0,1 0 0,1-1 1,1 0-1,1-1 0,1 0 0,15 27 0,-19-41 51,-1 0 0,2-1 0,-1 1 0,1-1-1,0 0 1,1 0 0,-1-1 0,1 0 0,1 0-1,-1-1 1,1 0 0,0 0 0,0-1 0,0 0 0,1 0-1,0-1 1,-1 0 0,1 0 0,0-1 0,0 0-1,1-1 1,-1 0 0,0-1 0,12 0 0,-6-2 61,0 0 1,0-1-1,0-1 1,0 0-1,-1-1 1,0-1-1,0 0 1,0-1-1,-1-1 1,1 0-1,-2 0 1,0-1-1,12-12 1,11-12 250,-1-1 0,53-72 1,105-172 1105,-188 271-1299,0 0 0,0 0 0,-1 0 0,0-1 0,-1 1 0,1-1 0,-2 1 0,1-1 1,-1 0-1,0 0 0,0-13 0,-2 17-39,1 0 1,-1 0-1,0 0 1,0 0-1,-1 0 1,1 0-1,-1 0 1,0 0-1,0 0 0,0 1 1,-1-1-1,1 1 1,-1 0-1,0 0 1,1 0-1,-2 0 1,1 0-1,0 0 1,0 1-1,-1 0 1,0-1-1,1 1 1,-7-2-1,4 1-8,-1 0-1,0 1 1,0 0 0,0 0-1,0 0 1,0 1 0,-1 0-1,1 1 1,0-1 0,-1 1-1,1 1 1,0-1-1,-1 1 1,-7 2 0,5 0-3,1 1 0,-1 0 0,0 0 0,1 0 0,0 2 0,0-1 0,1 1 0,-1 0 0,-8 9 0,3-2-1,1 1 1,1 0-1,0 1 0,1 1 1,1 0-1,0 0 0,1 1 0,1 0 1,1 0-1,-9 31 0,11-30-1,2 1-1,0-1 1,1 1 0,1 24-1,1-36 3,0 0 1,1-1-1,0 1 0,0 0 0,0 0 1,1-1-1,0 1 0,0-1 1,1 1-1,0-1 0,0 0 0,0 0 1,1 0-1,7 9 0,-7-12-4,-1 0 1,1 0-1,-1-1 0,1 0 0,0 0 1,0 0-1,0 0 0,0-1 0,1 1 1,-1-1-1,0 0 0,0 0 0,1-1 1,-1 1-1,1-1 0,-1 0 0,0 0 0,1 0 1,-1-1-1,1 0 0,-1 0 0,0 0 1,0 0-1,7-3 0,2-1-4,-1-1-1,0 0 1,0 0-1,-1-1 1,0-1-1,18-15 1,13-20 112,-2-2 0,-2-2 0,45-73 0,-42 59 274,54-102 320,-17 27-520,-76 132-167,1 0 1,-1 0-1,1 0 1,1 0-1,-1 0 1,0 1-1,1-1 1,0 1-1,0 0 1,5-3-1,-7 5-2,0 0-1,0 1 0,0 0 1,0-1-1,-1 1 0,1 0 1,0 0-1,0 0 0,0 0 1,0 1-1,0-1 1,0 0-1,0 1 0,-1-1 1,1 1-1,0 0 0,0-1 1,-1 1-1,1 0 0,0 0 1,-1 0-1,1 0 0,-1 1 1,1-1-1,-1 0 0,0 1 1,1-1-1,-1 1 0,1 1 1,10 11 21,-1 1 1,-1 0-1,17 31 0,20 58 55,-24-50-52,-9-23-18,-1 1-30,2-2-1,1 1 1,33 47-1,-49-78 20,1 1 0,-1-1 0,0 1 1,1-1-1,-1 1 0,1-1 0,-1 1 0,0-1 0,1 0 0,-1 1 0,1-1 0,-1 1 0,1-1 1,0 0-1,-1 0 0,1 1 0,-1-1 0,1 0 0,0 0 0,-1 0 0,1 1 0,-1-1 1,1 0-1,0 0 0,-1 0 0,1 0 0,0 0 0,-1 0 0,1-1 0,-1 1 0,1 0 0,0 0 1,-1 0-1,2-1 0,12-15 38,-11 12-22,27-43 53,-2 0 0,-3-1 0,21-54-1,-20 28-104,-19 50-6,2 0 0,16-33 0,-24 54 36,1 1 0,-1-1 1,1 1-1,0-1 1,0 1-1,0-1 0,0 1 1,0 0-1,5-3 1,-6 4 3,0 1 0,1-1 0,-1 1-1,0-1 1,1 1 0,-1-1 0,1 1 0,-1 0 0,0 0 0,1 0 0,-1-1 0,1 2 0,-1-1 0,1 0 0,-1 0 0,1 0 0,-1 1 0,1-1 0,-1 0 0,0 1 0,1 0 0,-1-1 0,0 1 0,2 1 0,4 3-1,0 0-1,0 0 0,-1 1 1,1-1-1,-1 2 1,9 12-1,29 48 5,-34-51 0,34 59 5,23 36-111,-66-108 96,1 0-1,0 0 1,0-1 0,0 1 0,0-1-1,0 1 1,1-1 0,-1 0 0,1 1-1,-1-2 1,1 1 0,0 0 0,0 0 0,4 1-1,-6-3 9,0 0 0,1 0 0,-1 0 0,0 0 0,0 0 0,0 0 0,0 0 0,0 0 0,0 0 0,0-1-1,1 1 1,-1-1 0,0 1 0,0-1 0,0 1 0,1-2 0,1 0 8,0-1 0,0 0 0,0 1 0,-1-1 0,1 0 0,3-6 0,12-23 36,-1 0-1,19-50 1,20-78 6,-27 73-48,19-55-4,70-189-66,-53 184 2,-55 129 56,0 2 0,0-1 0,2 2 0,0-1 0,0 1 0,19-15 0,-27 26 11,0 1-1,0-1 1,0 1 0,1 0 0,0 1 0,-1-1 0,1 1 0,0 0 0,0 0-1,0 0 1,1 0 0,-1 1 0,0 0 0,1 1 0,-1-1 0,0 1 0,7 0-1,-6 1 4,1 0 0,-1 1 0,1 0 0,-1 0 0,0 1 0,0 0 0,0 0 0,0 0-1,0 1 1,-1 0 0,1 0 0,-1 0 0,0 0 0,7 9 0,16 23 14,-1 1 1,-1 1 0,25 52 0,-35-61-24,27 50-17,72 117-670,-99-172 291,2-1 0,0 0 0,2-1 0,0-2 0,39 32 0,-23-28-206,64 32-1</inkml:trace>
  <inkml:trace contextRef="#ctx0" brushRef="#br0" timeOffset="3.99">27045 2921 6809,'4'-7'1897,"0"-4"-2721,6 0 464</inkml:trace>
  <inkml:trace contextRef="#ctx0" brushRef="#br0" timeOffset="4.99">27006 2862 7290,'-19'-10'833,"16"8"-696,-1 0 0,0 0 0,1 0 0,0 0 0,-1 0 0,1-1 1,0 1-1,0-1 0,0 0 0,1 0 0,-1 0 0,1-1 1,-1 1-1,1 0 0,0-1 0,-2-5 0,-2-10 90,1 0 0,0 0 0,1-1 0,1 0 0,0-30 0,3 48-232,0 1 1,0-1 0,0 0-1,-1 0 1,1 0-1,0 0 1,-1 0-1,1 1 1,-1-1-1,0 0 1,0 0 0,0 1-1,0-1 1,0 1-1,0-1 1,0 1-1,0-1 1,0 1 0,-1 0-1,1-1 1,-1 1-1,-2-2 1,1 2-7,0 0 1,0 0-1,0 0 1,0 1-1,0-1 1,0 1-1,0 0 1,0 0-1,0 0 1,0 0-1,0 0 1,-5 1-1,-6 3-6,0 0-1,0 1 0,0 0 0,-21 13 0,-3 3 61,2 3 1,1 1-1,1 1 1,1 2 0,1 2-1,2 0 1,1 2-1,-38 55 1,53-65-22,2 0 0,1 1 0,0 0 0,2 0 0,1 1 0,0 1 0,2-1 0,1 1-1,1 0 1,1 0 0,1 1 0,1-1 0,3 26 0,0-35-4,0 0 0,1 0-1,1 0 1,0-1 0,1 0 0,1 1-1,0-2 1,1 1 0,13 18-1,-13-22-11,1-1 0,0 0 1,1-1-1,0 0 0,0 0 0,1-1 0,0-1 0,1 1 0,0-1 0,0-1 0,0 0 0,23 8 0,-18-9 13,0-1 0,1-1 0,-1 0 0,1-1 0,-1-1 1,1-1-1,0 0 0,-1-1 0,1-1 0,-1 0 0,1-1 1,22-8-1,-6 0 57,-1-2 1,0 0-1,-1-3 1,-1 0-1,30-22 1,25-27 826,147-145-1,-91 78-141,-82 78-570,-2-2 0,-3-2 1,53-75-1,-81 97-212,-25 36 19,-1 0 0,0 0 0,0 0-1,0 0 1,0 0 0,0 0 0,0 0 0,1 0 0,-1 0 0,0 0 0,0 0-1,0 0 1,0 0 0,0 0 0,0 0 0,0 0 0,1 0 0,-1 0 0,0 0 0,0 0-1,0 0 1,0 0 0,0 0 0,0 0 0,0 0 0,1 0 0,-1 0 0,0 0 0,0 1-1,0-1 1,0 0 0,0 0 0,0 0 0,0 0 0,0 0 0,0 0 0,0 0 0,0 0-1,0 1 1,0-1 0,0 0 0,0 0 0,1 0 0,-1 0 0,0 0 0,0 0 0,0 1-1,0-1 1,0 0 0,0 0 0,-1 0 0,1 0 0,3 12-46,-2-7 22,30 103-36,31 137 7,-50-173 7,-5-30-61,1 0-1,15 43 1,-23-84 109,0-1 1,0 0-1,0 0 0,0 0 1,1 0-1,-1 1 0,0-1 1,0 0-1,0 0 0,0 0 0,0 0 1,0 1-1,0-1 0,0 0 1,0 0-1,1 0 0,-1 0 1,0 0-1,0 1 0,0-1 1,0 0-1,1 0 0,-1 0 1,0 0-1,0 0 0,0 0 1,0 0-1,1 0 0,-1 0 0,0 0 1,0 0-1,0 0 0,0 0 1,1 0-1,-1 0 0,0 0 1,1 0-1,6-6 44,5-13 47,-12 19-90,45-91 161,39-113 0,24-53-81,-99 239-63,24-42 112,-30 56-90,0-1 1,0 0-1,1 1 1,0 0-1,0 0 1,0 0-1,0 0 1,1 1-1,5-4 1,-8 6-31,0 0 0,0 1 0,-1-1 0,1 1 0,0-1 0,0 1 0,0 0 0,0 0 0,0 0 0,0 0 0,-1 0 0,1 0 0,0 1 0,0-1 0,0 0 0,0 1 0,-1 0 1,1-1-1,0 1 0,-1 0 0,1 0 0,0 0 0,-1 0 0,1 0 0,-1 0 0,1 0 0,-1 1 0,0-1 0,0 0 0,1 1 0,-1-1 0,2 4 0,4 6 48,0 1-1,-1-1 1,8 20-1,-12-26-54,21 58-242,-2 1-1,21 122 1,-32-100-242,2-135 1274,-5 20-730,2 1-1,1 0 0,14-26 0,47-81-118,-58 112 58,-7 11-6,84-139-139,-77 131 122,1 0 1,1 2-1,1 0 0,1 0 1,20-15-1,-34 30 28,1 0-1,-1 0 1,1 1-1,0-1 0,0 1 1,0 0-1,0 1 1,1-1-1,-1 1 1,0-1-1,6 0 0,-8 2-2,1 0 0,-1 1 0,1-1 0,-1 0 0,0 1 0,0-1 0,1 1 0,-1 0-1,0 0 1,0 0 0,0 0 0,0 0 0,0 0 0,0 0 0,0 1 0,0-1 0,0 1 0,-1-1-1,1 1 1,0 0 0,-1 0 0,3 3 0,7 12 8,-1 1 0,0 0 1,-2 0-1,0 1 0,10 36 0,17 105 92,-28-124-85,-4-19-8,24 103 26,-22-104-45,0 0 0,1 0 0,1-1 0,1 0 0,11 18 0,-18-31 16,0-1 0,0 1 0,0-1-1,0 1 1,0-1 0,1 0 0,-1 1 0,0-1 0,1 0 0,-1 0-1,1 0 1,-1 0 0,1 0 0,0 0 0,2 1 0,-3-2-4,0 0 0,-1 0 0,1 0 1,0 0-1,0 0 0,-1-1 0,1 1 0,0 0 1,-1 0-1,1-1 0,0 1 0,-1 0 0,1-1 1,0 1-1,-1-1 0,1 1 0,-1-1 1,1 1-1,-1-1 0,1 1 0,-1-1 0,1 1 1,-1-1-1,1 0 0,0 0 0,2-7-9,0 1 0,0-1 0,-1 0 0,0 0 0,1-10 0,-1 10-67,13-96 93,-13 82 58,5-21 173,18-57 0,-10 40-174,32-101-106,-39 140 17,1 0 0,1 0 0,1 1 0,0 0-1,19-23 1,-14 27 25,-15 16-16,-1 0 1,1-1-1,-1 1 1,1 0-1,-1 0 1,1-1-1,0 1 1,-1 0 0,1 0-1,-1 0 1,1 0-1,0 0 1,-1 0-1,1 0 1,0 0-1,-1 0 1,1 0-1,1 0 1,0 2-9,0-1 1,0 1-1,0 0 0,0-1 1,-1 1-1,1 0 1,0 0-1,-1 0 1,1 0-1,1 5 0,1-2-2,8 14-17,-1 1 0,-1 1 0,-1 0 1,0 0-1,-2 1 0,-1 0 0,5 28 0,11 164-324,-14-103 90,-8-108 280,3 11-63,0-13 159,2-11 250,21-59-237,28-82-99,-28 70-17,-4 9-16,4 0-1,40-80 0,-64 147 6,2-4 31,1 0 0,0 1 0,0 0 0,1-1 1,0 2-1,1-1 0,12-12 0,-18 20-26,-1-1 1,1 1-1,-1 0 1,1-1-1,0 1 1,-1 0-1,1-1 1,0 1-1,-1 0 1,1 0-1,0 0 1,-1-1-1,1 1 1,0 0-1,-1 0 0,1 0 1,0 0-1,-1 0 1,1 0-1,0 1 1,-1-1-1,1 0 1,0 0-1,-1 0 1,1 1-1,0-1 1,-1 0-1,1 0 1,-1 1-1,1-1 1,0 1-1,-1-1 1,1 1-1,0 0 0,14 21-17,-12-16-3,12 23-14,-2 1 0,-1 0 1,-1 1-1,-1 0 1,-2 1-1,-2 0 0,4 36 1,1 231-657,-11-255 419,1 11-790,0-50-31,-1-36-1661,1-7 2244</inkml:trace>
  <inkml:trace contextRef="#ctx0" brushRef="#br0" timeOffset="5.99">29975 2649 3057,'3'17'1680,"1"9"-384,5-4-175,5 0-409,3-2-48,4-6-112,-2-2-32,0-5-96,-1-5-72,-1-2 0,1-2-24,-7-9-88,-2-1-40,-5-6-200,-2-4-200,-5-2-432,-2-7-296,0-7 544</inkml:trace>
  <inkml:trace contextRef="#ctx0" brushRef="#br0" timeOffset="6.99">30690 2230 9362,'-11'4'304,"1"1"1,0 0-1,1 1 1,-1 0-1,1 0 0,0 1 1,1 0-1,-1 0 0,1 1 1,1 0-1,0 1 1,0 0-1,-7 12 0,-2 5-389,2 0-1,1 1 1,-17 50 0,18-40 17,2 0 1,-9 57-1,17-75 16,0 1-1,1-1 1,1 1-1,1-1 1,1 0-1,8 35 1,-9-48 27,1 0 1,0 0-1,0-1 0,0 1 0,1-1 1,0 0-1,0 0 0,0 0 0,1 0 1,-1-1-1,7 7 0,-6-8 6,-1-1-1,1 1 1,0-1 0,-1 0 0,1 0-1,0 0 1,0 0 0,0-1-1,1 1 1,-1-1 0,0 0-1,0-1 1,1 1 0,-1-1-1,1 0 1,6 0 0,3-2-11,1 0 0,-1-1 1,0-1-1,0 0 0,0-1 0,-1 0 1,1-1-1,-1-1 0,15-10 1,11-9-12,54-50 0,41-52 505,-118 110-169,0-2 0,-2 0 1,0 0-1,-1-1 1,16-34-1,-27 48-280,0 0 1,0 0-1,0 0 0,-1 0 0,0 0 0,0 0 0,-1 0 1,0 0-1,0 0 0,0 0 0,-1 0 0,-2-8 0,2 12-8,1 0 0,-1 1 0,0-1 0,0 0 0,0 1 0,-1-1 0,1 1 0,-1-1 0,1 1-1,-1 0 1,0 0 0,0 0 0,0 0 0,0 0 0,0 0 0,0 0 0,0 0 0,-1 1 0,1-1 0,-1 1 0,1 0-1,-1 0 1,1 0 0,-1 0 0,0 0 0,0 0 0,1 1 0,-1-1 0,0 1 0,0 0 0,0 0 0,0 0 0,-3 1-1,1 0 6,0 0 0,1 0 0,-1 0-1,0 1 1,1 0 0,-1 0 0,1 0 0,0 1-1,0-1 1,0 1 0,0 0 0,0 0-1,0 1 1,1-1 0,0 1 0,-1 0-1,1-1 1,1 1 0,-4 6 0,-3 5-3,1 1 0,0 0 0,-10 33 0,9-18-12,-10 58 0,17-75-3,0 0 0,2 0-1,-1 1 1,2-1 0,0 0 0,5 24 0,-5-35 4,0 0 1,0 0-1,0 0 0,0 0 0,1 0 1,-1 0-1,1-1 0,-1 1 0,1 0 1,0-1-1,0 1 0,0-1 0,0 0 1,6 4-1,-6-5 2,0 0 0,0 1 0,1-1 1,-1-1-1,0 1 0,1 0 0,-1-1 0,1 1 0,-1-1 1,0 0-1,1 1 0,-1-1 0,1-1 0,-1 1 0,1 0 1,-1 0-1,1-1 0,-1 0 0,1 1 0,2-2 0,6-3 23,1-1 0,-1 0 0,0 0 0,-1-1 0,0 0 0,0-1 0,0 0 0,-1-1 0,10-11 0,-7 6 140,-1 0 1,0-1-1,-1 0 0,-1-1 0,13-30 0,-7 9 229,24-44 0,-32 69-381,1 0 1,0 1-1,0 0 1,1 0-1,1 1 1,-1 0-1,15-10 1,-23 19-12,0 0-1,0 0 1,-1 0 0,1 0-1,0 0 1,0 1 0,0-1-1,0 0 1,0 1 0,1-1-1,-1 1 1,0-1 0,0 1-1,0 0 1,0-1 0,1 1-1,-1 0 1,0 0 0,0 0-1,0 0 1,1 0 0,-1 0-1,0 0 1,0 0 0,0 0-1,1 1 1,-1-1 0,0 0-1,0 1 1,0-1 0,0 1-1,0 0 1,0-1 0,0 1-1,0 0 1,0-1 0,0 1-1,0 0 1,0 0 0,0 0-1,-1 0 1,1 0 0,0 0-1,-1 0 1,1 0 0,0 0-1,-1 1 1,7 10 4,0 0 1,-2 0-1,0 1 0,0 0 0,-1 0 1,0 0-1,2 20 0,5 98-10,-9-86-26,4 7-96,-3-48 398,1-11-17,3-13 108,-6 19-340,11-37 249,53-144-371,-50 146-79,2 0 1,40-62-1,-56 96 174,1-2-4,1 0 0,-1 0 0,1 0 0,-1 0 1,1 1-1,0 0 0,1-1 0,-1 1 1,1 0-1,-1 0 0,1 1 0,0-1 0,0 1 1,0 0-1,6-2 0,-9 4 9,0 0-1,0 0 1,0 0 0,1 0-1,-1 0 1,0 0-1,0 1 1,0-1 0,0 1-1,0-1 1,0 1 0,0-1-1,0 1 1,0-1 0,0 1-1,0 0 1,0 0 0,0-1-1,0 1 1,0 0-1,-1 0 1,1 0 0,0 0-1,-1 0 1,2 2 0,13 30 3,-8-9-70,-1 1 1,-1 0 0,-1 0 0,2 38 0,-5-47-48,3-12 237,9-20 372,-7 7-378,65-103 304,-29 43-544,68-85 1,-96 137 82,1 0 1,0 1-1,2 1 0,0 0 0,0 1 0,1 1 1,1 1-1,0 1 0,33-15 0,-44 23 18,0 0-1,0 1 1,0 0 0,0 1-1,0 0 1,12-1-1,-6 3-59,-1 0-1,17 3 1,-30-3 83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2:11.0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6 7050,'-8'-4'2432,"6"2"-2264,1 2-160,-2 11 8,11 84-8,14-20 24,-2 9 8,8 14-40,-3 6 0,3 1 0,-3 8 0,-4-12 24,-5-11-24,-5-23 0,5-14 16,1-14-216,-2-12 1368,8-15-920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2:11.4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0 240 8810,'6'-9'337,"1"-3"138,0 1 0,-1-1 0,0-1 0,-1 1 0,6-23 0,-9 28-466,1 0 1,1 1-1,-1-1 0,1 1 0,0-1 0,1 1 0,0 0 0,0 0 1,0 1-1,0 0 0,1 0 0,0 0 0,0 0 0,0 1 0,11-5 1,-5 2-11,1 1 0,0 1 0,0 0 0,0 1 0,0 0 0,1 1 0,24-2 0,-28 5-22,0-1-1,0 2 1,-1 0-1,1 0 1,0 0 0,-1 1-1,1 1 1,-1 0-1,1 0 1,-1 1 0,0 0-1,-1 0 1,1 1-1,-1 0 1,0 1-1,0 0 1,0 0 0,-1 0-1,0 1 1,0 1-1,-1-1 1,0 1 0,0 0-1,-1 0 1,0 0-1,0 1 1,-1 0 0,0 0-1,-1 0 1,4 14-1,-3-5 19,-1 0 0,0 0 0,-1 0-1,-1 0 1,-1 0 0,-1 0 0,0 0-1,-2 0 1,0 0 0,-6 23 0,-10 18 107,-44 95 1,37-93 18,20-49-94,-47 128 367,48-125-350,2 1 1,-1-1-1,2 1 1,0-1-1,1 1 1,0 0-1,3 20 1,-2-31-58,1 1 0,0-1 1,0 1-1,1-1 0,0 0 0,-1 0 1,2 0-1,-1 0 0,1 0 0,-1 0 1,1-1-1,1 1 0,-1-1 0,0 0 0,1 0 1,0 0-1,0 0 0,1-1 0,-1 1 1,0-1-1,1 0 0,0-1 0,0 1 1,0-1-1,9 3 0,-3-2-102,0-1 0,-1 0-1,1-1 1,0 0 0,0-1 0,0 0 0,0-1-1,0 0 1,-1 0 0,1-1 0,0-1-1,12-4 1,40-22-253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2:12.0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176 38 5969,'0'-3'267,"-1"1"-1,1-1 0,-1 1 1,0 0-1,1-1 1,-1 1-1,0 0 0,-1 0 1,1 0-1,0 0 0,0 0 1,-1 0-1,-2-3 1,3 5-240,0-1 0,0 1 0,0-1 0,-1 1 0,1-1 0,0 1 0,0 0 0,0 0 0,-1-1 0,1 1 0,0 0 0,0 0 0,-1 0 0,1 0 0,0 1 0,0-1 0,-1 0 0,1 0 0,0 1 0,0-1 0,0 1 0,0-1 0,0 1 0,-1 0 0,1-1 0,0 1 0,0 0 0,-1 1 0,-4 3-14,-1 1-1,1-1 1,0 1 0,1 0-1,-1 1 1,-5 9 0,-25 45-6,33-55 4,-4 5 5,2 0 0,0 1 0,0-1 0,1 1 0,0 0 0,-3 23 0,6-29-9,1 0-1,-1 0 1,2-1 0,-1 1 0,1 0-1,-1 0 1,2 0 0,-1 0 0,1-1-1,0 1 1,0-1 0,0 1 0,1-1-1,0 0 1,0 0 0,6 8 0,-3-6-2,0-1 1,0 1-1,1-1 1,0-1-1,0 1 0,1-1 1,-1 0-1,16 6 1,5 1 26,40 10-1,-39-14-15,38 17 0,-54-19-38,0 1 0,-1 1 0,0 0 0,0 0 0,0 1 0,-1 0 0,10 12 0,-14-13-9,-1-1-1,0 1 0,0 0 1,-1 1-1,0 0 1,-1-1-1,0 1 0,0 1 1,-1-1-1,0 1 1,2 13-1,-3-10-238,-1 1 0,-1-1-1,0 1 1,-1-1 0,-1 1 0,0-1 0,0 0-1,-2 0 1,-6 18 0,-22 45-792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2:12.3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1 194 8058,'28'-18'2856,"16"3"-2536,16-5-184,10-1-56,8-7-472,-1-10 1537,-8-15-977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2:12.7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26 10770,'-25'12'3793,"18"-9"-3809,3-7-560,15-1-752,4-4-409,6-14 1129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2:13.0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3 11114,'-1'0'185,"0"-1"-1,0 1 0,0 0 0,0-1 0,0 1 1,1 0-1,-1 0 0,0 0 0,0 0 0,0 0 1,0 0-1,0 0 0,0 0 0,-1 0 0,1 1-146,1-1 0,0 0 0,-1 0 0,1 1 0,0-1 0,-1 0 0,1 0 0,0 1 0,0-1 0,0 0 0,-1 1 0,1-1 0,0 0 0,0 1 0,0-1 0,0 1 0,-1-1 0,1 0 0,0 1 0,0-1 0,0 0 0,0 1 0,0-1 0,0 1 0,1 5-20,0-1 1,0 0-1,0 0 1,5 10-1,83 205-155,9 25-315,-70-170 40,70 172-1962,-95-240 2245,1 1 1,0-1-1,1 0 1,0 0-1,7 8 1,-9-13 37,-1 1 0,1-1 1,0 0-1,0 0 1,0 0-1,0 0 1,0 0-1,0-1 0,1 1 1,-1-1-1,0 0 1,1 0-1,-1 0 1,6 0-1,2 1-185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2:35.6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1 8602,'-23'16'2976,"12"6"-2735,10 2-145,6 14-96,9 7 8,1 27 24,-2 13-24,9 22 16,1 11-24,11 6 32,4-1 8,11-6-16,7-5-56,12-20-569,4-14-191,1-47 432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8:01.4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545 47 12059,'2'-1'328,"0"1"0,0-1 1,1 0-1,-1 0 1,-1 0-1,1 0 1,0 0-1,0-1 0,0 1 1,0 0-1,-1-1 1,1 1-1,2-4 1,-4 4-333,0 1 1,1-1 0,-1 1-1,0-1 1,0 1 0,0-1-1,1 1 1,-1-1-1,0 1 1,0-1 0,0 1-1,0-1 1,0 1 0,0-1-1,0 1 1,0-1 0,0 0-1,0 1 1,0-1 0,0 1-1,0-1 1,-1 0 0,0 0-53,1 0 0,-1 0 0,0 0 0,0 1 0,0-1 1,0 0-1,1 1 0,-1-1 0,0 0 0,0 1 0,0-1 0,0 1 0,0 0 1,-1-1-1,1 1 0,-1 0 0,-6-2-97,1 1 0,-1 0 1,0 1-1,0 0 0,0 0 0,1 1 1,-1 0-1,0 0 0,1 1 0,-1 0 1,1 0-1,-11 5 0,-11 6-84,-46 28 1,44-22 259,0 1 1,2 1 0,0 2-1,2 1 1,0 1-1,-42 52 1,57-60 2,0-1 1,1 2-1,1-1 0,1 2 1,0-1-1,2 1 0,0 0 0,1 1 1,1 0-1,0-1 0,2 2 1,1-1-1,-1 37 0,4-42-50,0-1-1,1 0 1,0 0-1,2 0 1,8 25 0,-9-30-6,1-1 1,0 0-1,1 0 1,0 0-1,0 0 1,0-1-1,1 0 1,0 0-1,1-1 1,9 9-1,-6-9-46,0 1 0,1-1 0,0-1 0,0 0 0,0-1 0,0 0 0,1 0 0,0-1 0,0-1 0,-1 0 0,1-1 0,21 0 0,5-3-76,43-7 0,-76 8 142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2:36.1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157 481 10802,'-2'15'491,"0"0"-1,1 1 1,1-1 0,0 0-1,1 0 1,1 0-1,4 22 1,36 101-965,-37-123 643,12 34-232,37 105-766,46 215-1,-85-288 58,-3 1 0,3 156 0,-15-228 710,-1 0 1,0 0 0,0 0 0,-5 16-1,6-25 71,0 1 0,-1-1 0,1 0 0,-1 0 0,1 1 0,-1-1 0,0 0 0,0 0 0,1 0 0,-1 0 0,0 0 0,0 0 0,0 0 0,0 0 0,0 0 0,0 0 0,0 0 0,-1-1 0,1 1 0,0 0 0,0-1 0,0 1 0,-1-1 0,1 0 0,0 1 0,-1-1 0,1 0-1,0 0 1,-1 0 0,1 0 0,-1 0 0,1 0 0,0 0 0,-1 0 0,1 0 0,0-1 0,-3 0 0,-7-3 117,0 0-1,1 0 1,-1-2-1,1 1 1,0-1-1,0-1 1,-15-13-1,4 1 82,1-1 0,-18-24 0,16 16-80,1-1 1,2 0 0,1-2 0,1 0 0,2-1 0,-17-52 0,19 41-72,2-1 1,2 0-1,2 0 1,-2-75-1,10 48-58,3 1-1,3 0 1,3 0 0,3 0 0,3 1-1,38-99 1,-27 96 29,52-94-1,-57 127 59,1 1 1,3 1-1,51-59 1,-68 86-56,2 0 0,0 1 1,0 0-1,0 0 0,1 1 1,0 1-1,1 0 0,0 1 0,0 0 1,0 1-1,1 0 0,-1 1 0,19-3 1,-20 6-37,-1 0 0,1 0 0,-1 1 0,1 0 0,-1 1 0,1 1 1,-1 0-1,0 0 0,0 1 0,0 1 0,0 0 0,0 0 0,-1 1 1,1 0-1,-1 1 0,15 12 0,-17-13-21,-2 1 1,1 0-1,-1 1 1,0 0-1,0 0 0,0 0 1,-1 1-1,-1-1 0,1 1 1,-1 0-1,0 1 1,-1-1-1,0 1 0,0-1 1,2 15-1,-4-11-15,0 0 0,-1 0-1,0 0 1,0 1 0,-1-1-1,-1 0 1,0-1 0,-1 1-1,0 0 1,-1-1 0,-8 17-1,-3 3-28,-2-1-1,-2-1 0,-42 52 0,-80 73-38,116-128 83,-138 135-714,85-91 471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2:37.5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292 1895 8466,'-5'2'249,"0"-1"-1,-1 0 1,1 0 0,0 0-1,-1-1 1,1 0 0,-1 0 0,1 0-1,0-1 1,-1 0 0,1 0-1,0 0 1,-1 0 0,1-1 0,0 0-1,0 0 1,-5-4 0,5 3-291,0-1 0,0 1 0,0 0 1,-1 1-1,1-1 0,-1 1 0,1 0 0,-1 1 1,0-1-1,0 1 0,1 0 0,-10 0 0,12 1-36,-1 1 0,1-1 0,0 1 0,-1 0 0,1 0 0,-1 0 0,1 0 0,0 0 0,0 1 0,0-1-1,0 1 1,0 0 0,0 0 0,0 0 0,1 1 0,-1-1 0,1 0 0,-1 1 0,1 0 0,0 0 0,0-1 0,-3 7 0,-1 3 62,1 1 1,0-1 0,1 1 0,0 0-1,1 1 1,-3 23 0,-1 87 433,7-119-401,-2 35 179,2 1 0,2-1 0,13 74 0,-13-106-165,0 1 1,1-1-1,5 11 0,-8-18-30,0 0 1,1 0-1,-1-1 0,1 1 0,-1 0 1,1 0-1,-1 0 0,1-1 0,-1 1 0,1 0 1,0-1-1,-1 1 0,1 0 0,0-1 1,0 1-1,-1-1 0,1 1 0,0-1 1,0 1-1,0-1 0,0 0 0,-1 0 0,1 1 1,0-1-1,0 0 0,0 0 0,0 0 1,0 0-1,0 0 0,0 0 0,0 0 1,0 0-1,0 0 0,0 0 0,-1 0 0,1-1 1,0 1-1,0 0 0,0-1 0,0 1 1,0-1-1,-1 1 0,1-1 0,0 1 0,1-2 1,2-2 1,-1 1-1,1-1 1,-1 0 0,1 0 0,4-9 0,5-11 13,-1 0 1,-1-1-1,-1 0 1,8-34 0,-8 16 51,10-82 1,-18 82 148,-5-62 0,1 70-105,1-1 0,5-51-1,1 73-176,0 20-29,5 26-20,19 105-37,-11-45 24,59 173-1,-69-245 63,1 0-1,14 20 1,-19-33 36,0-1 0,1 1 0,0-1-1,0 0 1,1 0 0,0-1 0,0 0 0,7 5 0,-10-8 15,0 0 0,0-1 0,0 1 0,0-1 0,1 0 0,-1 0 0,0-1 0,1 1 0,-1-1 0,0 1 0,1-1 0,-1 0 0,1 0 0,-1-1 0,1 1 0,-1-1 0,0 1 0,1-1 0,-1 0 0,0 0 0,0-1 0,0 1 0,1-1 0,-1 1 0,3-4 0,4-2-9,-1 0 1,0-1-1,0 0 1,-1-1-1,13-16 1,15-26 133,-2-1-1,-2-2 1,30-71 0,61-180 1557,-109 266-1389,-10 30-208,-2 5-23,0-1 0,-1 1 0,0-1 0,1 1 0,-1-1-1,0-5 1,-1 10-49,-1 0-1,1 0 1,0 0-1,-1 0 1,1 0-1,-1 0 1,1 0-1,0 0 1,-1 0-1,1 1 0,0-1 1,-1 0-1,1 0 1,0 0-1,-1 0 1,1 1-1,0-1 1,0 0-1,-1 0 1,1 1-1,0-1 1,0 0-1,-1 0 0,1 1 1,0-1-1,0 0 1,0 1-1,-1-1 1,1 0-1,0 1 1,0-1-1,0 1 1,-30 40-204,2 2 0,2 1-1,2 1 1,-19 49 0,35-71 197,0-1-1,2 1 0,0 0 1,1 0-1,2 0 0,0 1 1,2-1-1,0 1 0,2 0 0,0-1 1,5 24-1,-4-40-4,6 25-39,-7-30 46,-1-1 0,1 1 0,0 0 0,-1-1 0,1 0 0,0 1 1,0-1-1,0 0 0,0 1 0,0-1 0,1 0 0,-1 0 0,0 0 0,0 0 0,1 0 1,1 1-1,-2-2 4,0 1-1,0-1 1,0 0 0,0 0 0,0 0 0,0 0-1,0 0 1,0 0 0,0 0 0,0 0 0,0 0-1,0 0 1,0 0 0,0-1 0,0 1 0,0 0-1,0-1 1,0 1 0,-1-1 0,1 1 0,0-1 0,0 1-1,0-1 1,0 0 0,0 0 0,18-23 19,-16 21-13,20-33 71,-1 0 0,30-72 0,21-84 61,-59 152-112,9-27 121,-4 0 0,-2-2 0,-3 0 0,-4-1 0,-2 0 0,-2-79 0,-6 135-120,0-24 128,-9-64 0,4 190-356,7 75 117,7 1 0,35 189 1,-41-335 69,2 10-26,10 30-1,-13-50 21,1-1 1,0 1-1,0-1 0,1 0 1,0 0-1,0 0 0,1-1 0,9 11 1,-12-15 11,-1-1 0,1 1 1,0-1-1,0 1 0,0-1 1,0 0-1,0 1 0,0-1 1,0 0-1,0-1 0,0 1 1,1 0-1,-1-1 0,0 1 1,1-1-1,-1 1 0,0-1 1,1 0-1,3 0 0,-2-1 5,0 0-1,0 0 1,1-1-1,-1 1 1,0-1-1,0 0 1,-1 0-1,1 0 1,0-1-1,3-2 1,7-8 35,0 0 0,-1-1 1,21-28-1,-29 37-13,27-37 149,-2-1 0,-2-2 1,-1-1-1,-3-1 0,-1-1 1,-3-1-1,18-66 1,-33 93-144,-2 1 1,0-1 0,-1 0-1,-2 0 1,0-1 0,-4-26 0,2 32-28,-1 0 1,-1-1-1,0 2 1,-2-1-1,0 0 1,-1 1-1,0 0 1,-11-17-1,15 29-5,1 0 0,-1 0 0,0 0-1,0 1 1,-1-1 0,1 1 0,-1 0 0,0-1-1,1 2 1,-2-1 0,1 0 0,0 1 0,0 0-1,-1 0 1,1 0 0,-6-1 0,8 2 3,-1 1 1,1 0 0,0 0-1,-1 0 1,1 0-1,0 0 1,-1 1 0,1-1-1,0 0 1,-1 1 0,1 0-1,0 0 1,0 0-1,-3 1 1,2 0 1,0 1 1,0-1-1,0 0 1,0 1-1,0 0 1,1 0-1,-1 0 1,1 0-1,0 0 1,-3 7-1,-2 5-1,0 1-1,2 0 1,0 1-1,0-1 1,2 1-1,-3 28 1,3 108-1,6-70-1,5 0-1,2 0 1,24 85 0,-26-141-27,11 29 0,-17-51 22,0 0-1,0 0 1,1-1-1,-1 1 1,1 0-1,0-1 1,0 1-1,1-1 1,0 0-1,-1 0 1,8 5-1,-9-8 8,0-1-1,-1 1 1,1-1-1,0 1 0,0-1 1,0 1-1,0-1 0,-1 0 1,1 0-1,0 0 0,0 0 1,0 0-1,0-1 1,0 1-1,0-1 0,-1 1 1,1-1-1,0 1 0,0-1 1,-1 0-1,1 0 0,0 0 1,2-2-1,2-2-6,1 1-1,-2-1 1,1-1 0,-1 1-1,7-9 1,5-11 16,0 0 0,-1-2 0,-2 0 0,-1-1 0,14-42 0,-6 4 78,17-97 0,-18 34 33,-6 1 0,-3-132-1,-25-260 32,7 370-138,-24-251 818,28 385-320,2 28-397,3 40-114,12 158-52,23 303 58,25-17-29,3-211-371,-52-238 245,3-1 0,1-1 0,30 55 0,-30-73 80,2-1 0,0-1-1,2-1 1,30 28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1:20.7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1519 7938,'1'1'148,"0"1"1,0-1 0,0 1-1,1-1 1,-1 1-1,1-1 1,-1 0 0,1 0-1,-1 0 1,1 0-1,0 0 1,-1 0 0,1 0-1,4 1 1,-4-2-105,1-1 0,0 1 0,-1 0 0,1-1 0,-1 0 0,1 0 0,-1 0 0,0 0 0,1 0 0,-1 0 1,4-3-1,43-19 32,1 2 1,1 2 0,81-18 0,-111 31-52,36-10 13,748-213 408,-21-57 91,-270 53 124,433-176 44,-424 241-668,-423 144-29,0 5 0,0 4-1,146-4 1,-225 19-43,-14-1-74,1 1 1,0-1-1,-1 2 1,1-1-1,0 1 1,-1 0 0,12 4-1,-19-5 74,1 1-1,-1-1 1,0 0-1,1 0 1,-1 1-1,0-1 1,0 0-1,1 1 1,-1-1-1,0 1 1,0-1-1,0 0 1,0 1-1,1-1 1,-1 0-1,0 1 1,0-1-1,0 1 1,0-1-1,0 1 1,0-1-1,0 0 1,0 1 0,0-1-1,0 1 1,0-1-1,0 0 1,-1 1-1,1-1 1,0 1-1,0-1 1,0 0-1,0 1 1,-1-1-1,1 0 1,0 1-1,0-1 1,-1 0-1,1 1 1,0-1-1,-1 0 1,1 0-1,0 1 1,-1-1-1,1 0 1,0 0-1,-1 1 1,-20 13-448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1:13.9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7682,'8'1'2400,"11"11"-2560,5 3-40,9 6 224,-3 2 112,5 10 64,-1 11 96,3 23 104,3 14-16,-6 21-48,-2 6-87,-9 5-121,-10 1-48,-6-14-248,-5-17-193,-2-42-359,6-29-32,2-55 440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1:14.3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9778,'20'19'2905,"13"9"-3881,5-1-121,-3-19 721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1:14.7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2 789 10930,'49'300'3695,"39"360"-3869,-81-334-369,-7-319 549,-2 16 19,-2-20 119,-3-11 183,-5-13-57,1-1 0,1-1 1,1 0-1,-12-46 0,17 54-216,-16-67-182,3 0 0,4-2 0,3 0 0,4 0-1,6-101 1,8 58-33,6 1 0,54-225 0,29 34 136,-78 265 67,3 2-1,2 1 0,59-90 0,-76 129-4,1 0-1,-1 1 0,2 1 1,-1-1-1,1 1 1,0 0-1,1 1 1,-1 0-1,2 1 1,-1 0-1,18-7 0,-19 10-6,1 0 0,0 1 0,0 0 0,1 0 0,-1 1-1,0 0 1,0 1 0,1 0 0,-1 1 0,0 0 0,0 1-1,1 0 1,12 4 0,0 3-21,1 0-1,-1 2 1,-1 0-1,0 2 1,0 0 0,-2 2-1,1 0 1,-2 1-1,28 30 1,-25-22-54,0 2-1,-2 1 1,0 0-1,-2 2 1,-1 0-1,22 55 1,-31-63-41,0 1-1,-2 0 1,-1 1-1,-1-1 1,0 1-1,-2 0 1,-1 0 0,0 0-1,-2 0 1,-1 0-1,-1 0 1,0-1 0,-2 1-1,-9 27 1,4-21 0,-2 1 1,-1-2 0,-1 0 0,-1-1 0,-1 0-1,-2-1 1,-38 44 0,40-54 133,0 0 0,-1-1 0,-1-1 0,0-1 0,-1 0-1,0-1 1,-1-1 0,0-1 0,-1-1 0,0-1 0,-39 10 0,-16-5 20,0-3 0,0-4 0,-154-6 0,181-4-428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1:16.0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20 8266,'0'-1'141,"1"0"-1,-1 0 1,0 0 0,1 0 0,-1 0 0,1 0 0,0 0-1,-1 0 1,1 0 0,0 0 0,-1 0 0,1 0 0,0 1 0,0-1-1,0 0 1,0 0 0,0 1 0,0-1 0,0 1 0,0-1-1,0 1 1,0-1 0,0 1 0,0 0 0,0 0 0,2-1-1,-1 2-91,1 0 0,-1 0 0,0 0 0,1 0 0,-1 1 0,0-1 0,0 0 0,0 1-1,0 0 1,0 0 0,0-1 0,2 5 0,16 17-95,0 2 1,-3 0-1,0 1 0,-1 0 1,-2 1-1,0 1 0,-2 1 1,-1-1-1,-2 2 0,11 50 1,-10-19 178,-2 1 1,-3 0 0,-2-1 0,-9 89 0,-8-14 54,-7 0 1,-5-2 0,-61 182 0,72-271-183,-27 54 0,41-98 3,1 0 1,-1 1 0,0-1 0,1 0 0,-1 0 0,0 0 0,1 0-1,-1 0 1,0 0 0,0 0 0,0 0 0,0 0 0,0 0 0,0 0 0,0-1-1,-2 2 1,2-2-3,1 0 0,-1 0 0,1 0 0,-1 0 0,1 0 0,-1 0-1,1-1 1,-1 1 0,1 0 0,-1 0 0,1 0 0,-1-1 0,1 1 0,-1 0 0,1 0-1,0-1 1,-1 1 0,1 0 0,-1-1 0,1 1 0,0-1 0,-1 1 0,1 0 0,0-1-1,0 1 1,-1-2 0,-2-3 34,0-2 1,1 1-1,0 0 0,-2-10 0,3 12-46,-4-20-91,2 0 0,0 0 0,1 0 0,2-1 0,1 1 0,0-1 0,2 1 0,1 0 0,11-39 0,-7 35 51,2 0 1,1 0 0,1 1 0,2 0 0,0 1 0,2 1 0,28-36 0,-35 50 43,1 0 0,1 0 0,0 1 0,0 0 0,20-12 0,-26 19 7,0 0 1,0 0-1,0 1 0,1 0 1,-1 0-1,1 0 0,0 0 1,-1 1-1,1 0 0,0 0 0,0 1 1,0 0-1,0 0 0,-1 0 1,1 0-1,10 3 0,-8 0 13,-1-1 0,0 2 0,0-1 0,0 1-1,-1 0 1,1 0 0,-1 1 0,0-1 0,0 1 0,-1 1 0,1-1 0,-1 1-1,6 8 1,3 6 53,-1 1 0,19 42 0,27 86 190,-3-5-88,-44-120-150,0 0 0,2-1 0,30 40 0,-37-54-21,1-1 0,0 0 0,1 0 0,-1 0 0,2-1 0,-1 0 0,1-1 0,0 0 0,0-1 0,0 0 0,1 0 0,0-1 0,0 0 0,0-1 0,0-1 0,0 1 0,1-2 0,-1 0 0,1 0-1,-1-1 1,1 0 0,16-3 0,-5-1 18,-1-1 1,1-1-1,-1-1 0,0-1 0,-1-1 0,1-1 0,23-16 0,133-98 243,-170 118-249,32-25 110,-1-2-1,-2-2 1,-1-1-1,39-51 1,-59 66-141,-1-1-1,-1-1 1,-1 0 0,-1-1 0,-1-1-1,-1 1 1,-1-2 0,-1 1 0,8-48 0,-16 73 15,1-7-47,0 0-1,0-1 1,0 1 0,-1 0 0,0 0 0,-1 0-1,1 0 1,-1 0 0,-1 0 0,-2-9 0,4 15 39,-1 0 1,1 0-1,-1 0 1,1 0-1,-1 0 1,1 0 0,-1 0-1,0 0 1,1 0-1,-1 0 1,0 0-1,0 0 1,0 1-1,0-1 1,1 0-1,-1 1 1,0-1-1,0 1 1,0-1 0,0 1-1,-1-1 1,1 1-1,0 0 1,0-1-1,0 1 1,0 0-1,0 0 1,0 0-1,0 0 1,-2 0 0,0 1 7,0 0 0,0 0 1,0 0-1,0 0 0,0 0 1,0 1-1,1 0 0,-1-1 1,1 1-1,-1 0 0,1 0 1,-3 3-1,-10 11 18,2 1 0,-1 1 0,2 0 0,1 1 0,0 0 0,-12 29 0,-40 128 27,22-18-19,37-138-38,1 1 0,1 0-1,1 1 1,1-1-1,3 30 1,-2-45-8,0-1 1,0 0-1,1 0 1,0 1-1,0-1 1,0 0-1,0-1 0,6 10 1,-7-13 15,0 0 0,-1 0 0,1-1 1,0 1-1,0 0 0,0 0 0,0 0 1,0-1-1,-1 1 0,2 0 0,-1-1 1,0 1-1,0-1 0,0 1 0,0-1 1,0 1-1,0-1 0,0 0 0,1 0 1,-1 1-1,0-1 0,0 0 0,0 0 0,1 0 1,-1-1-1,0 1 0,0 0 0,0 0 1,1-1-1,-1 1 0,0 0 0,0-1 1,0 1-1,0-1 0,0 1 0,0-1 1,0 0-1,0 0 0,0 1 0,0-1 1,0 0-1,0 0 0,0-1 0,4-4 15,0 0-1,0-1 0,-1 1 0,0-1 0,0 0 1,-1 0-1,0 0 0,0-1 0,3-13 0,0-2 40,-2 0 0,2-25 0,2-96 249,-6 78-128,2-1 1,15-66 0,-18 125-163,1 0 1,0 1 0,1-1-1,0 0 1,0 0 0,1 1-1,8-14 1,-10 18 3,1 0 0,0 0-1,-1 1 1,1-1 0,0 1 0,0 0 0,1-1 0,-1 1 0,0 1-1,1-1 1,-1 0 0,1 1 0,0 0 0,-1 0 0,1 0 0,0 0 0,0 1-1,7-1 1,12 1 22,0 1 1,-1 1-1,1 1 0,-1 1 0,1 1 0,-1 1 0,35 15 0,-24-7 5,0 2 0,-1 2 0,-1 0 0,32 26 0,-39-25 8,-1 1-1,-2 1 0,0 1 1,-1 1-1,32 48 0,-43-57 6,0 1 0,-1 0 0,0 1 0,-1-1 0,-1 1-1,-1 1 1,0-1 0,-1 1 0,-1 0 0,2 26 0,-3-67-40,1 0 0,1 0 0,1 1 0,11-35 1,-8 32-156,2-7-137,1 1-1,2 0 0,2 1 0,18-31 1,-20 41 145,1 1 1,1 0-1,1 0 1,1 2 0,0 0-1,25-19 1,-36 31 147,1 1 0,0 1 0,0-1 0,0 1 0,1 1 0,-1-1 0,1 1 0,0 0 0,0 1 0,0 0 0,15-2 0,-16 4 28,0 0-1,-1 0 1,1 1 0,0 0-1,0 1 1,0-1-1,-1 1 1,1 0 0,-1 1-1,1 0 1,-1 0-1,0 0 1,0 1 0,9 6-1,23 21 138,44 47-1,-54-49-121,2-1-1,68 48 1,-78-63-47,0-2 1,1 0-1,1-2 1,0 0-1,0-2 1,1 0-1,0-1 0,37 4 1,-40-9-5,-1 0 0,1-1 0,0-1-1,0-1 1,0 0 0,-1-2 0,1 0 0,-1-1 0,0-1-1,28-13 1,-13 1 17,0-1 0,-1-1-1,-2-2 1,36-31 0,-46 35 7,-1-1 0,-1-2-1,-1 0 1,0 0 0,-2-2 0,21-37 0,-29 43 33,-1-1 1,-1 1-1,0-1 0,-2 0 1,0-1-1,-1 1 1,1-36-1,-4 14-88,-1 0-1,-12-63 1,8 74-89,-1 1 0,-10-29 0,12 47 75,1 0 0,-2 1 0,1 0 0,-1 0 1,-1 0-1,1 1 0,-1-1 0,-1 1 0,-11-10 0,10 11 17,-1 1 0,1 0-1,-2 0 1,1 1 0,0 0 0,-1 1-1,0 0 1,0 1 0,0 0 0,-1 0-1,-17-1 1,8 2 14,0 1-1,1 1 1,-1 1-1,0 1 0,-28 6 1,28-3 30,0 0 0,1 2 0,0 1-1,0 0 1,1 1 0,0 2 0,0-1 0,1 2 0,1 0 0,0 1-1,1 1 1,0 0 0,-17 23 0,9-8 61,2 1 1,1 1-1,1 1 0,2 0 1,1 1-1,-19 57 0,26-59-30,0 0-1,2 0 0,2 1 1,1-1-1,1 1 1,2 47-1,2-56-42,2-1 1,0 0-1,1 0 0,1 0 1,2 0-1,0-1 0,1 0 1,1 0-1,1-1 1,14 22-1,-8-20-73,0-1 0,2 0 0,1-1 0,0-1 0,1-1 0,1-1 0,1-1 1,0-1-1,1-1 0,1 0 0,0-2 0,1-1 0,37 12 0,-9-8-254,1-2 0,0-2 0,0-3 1,1-2-1,95-2 0,93-22-318,-243 18 636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1:21.8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1250 7386,'59'-31'584,"2"1"1,1 4 0,108-31 0,201-28-1066,-285 67 666,709-135 34,365-79 1221,-555 87-668,489-102 148,61 54-701,-909 162-171,-212 29-211,0 2-1,0 1 0,0 2 1,0 1-1,35 9 0,-64-12-23,13 4 4,-17-5 142,-1 0-1,0 0 1,0 0-1,1 0 1,-1 0-1,0 0 1,1 0 0,-1 0-1,0 0 1,1 0-1,-1 0 1,0 0-1,1 0 1,-1 0-1,0 0 1,0 0-1,1 0 1,-1 0-1,0 0 1,1 0-1,-1 0 1,0 0 0,0-1-1,1 1 1,-1 0-1,0 0 1,0 0-1,1-1 1,-1 1-1,0 0 1,0 0-1,1-1 1,-1 1-1,0 0 1,0 0 0,0-1-1,0 1 1,1-1-1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1:06.4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2025 192 8218,'-10'-17'422,"-1"1"0,-1 1 0,-1 0 0,0 1 1,-1 0-1,0 1 0,-32-22 0,34 28-401,0 0 0,0 1 1,-1 0-1,0 0 0,0 2 0,-1 0 0,0 0 0,1 1 1,-1 1-1,0 0 0,-26 1 0,8 3 53,-1 1 0,1 2 0,0 2-1,-48 15 1,-119 59 149,107-34-206,2 3 0,3 4 0,2 4 0,-110 98 0,111-78 9,4 2 0,3 5-1,-119 170 1,141-171-11,-63 134-1,88-153 10,4 2 1,-34 130-1,50-148 11,3 1-1,2 1 1,3-1 0,1 1 0,3-1 0,2 1-1,18 85 1,12 4-19,73 191-1,-75-242-42,4-2-1,4-2 1,4-1-1,86 123 1,-100-166 34,2-2 0,1-1 0,2-2 0,2-2 0,1-1 0,1-1 0,2-3 0,1-1 0,1-2 0,62 27 0,-64-36 83,0-2 0,1-1 1,1-2-1,63 9 0,-83-19-54,1 0 0,-1-1 0,1-2 0,-1 0 1,0-1-1,1-1 0,-1-2 0,-1 0 0,1-2 0,25-10 0,-13 0-7,0-1 0,-1-2 0,-1-2 0,-1-1 0,-1-1-1,40-41 1,-4-6 50,82-111-1,-56 55 139,-6-3-1,-6-5 1,71-160-1,-106 188-18,-4-1 0,-5-3 0,-5 0-1,32-217 1,-56 257-136,-3 0 1,-4 0-1,-2-1 0,-4 1 1,-26-133-1,20 158-36,-2 1 1,-2 1-1,-42-83 0,40 95-19,-1 2-1,-2 0 0,-1 2 1,-2 0-1,-45-44 1,52 58-31,0 1 1,-1 0 0,0 2 0,-1 0 0,0 1 0,0 0 0,-1 2 0,-1 0 0,1 1 0,-1 1 0,0 1-1,-1 1 1,1 1 0,-1 1 0,0 0 0,0 1 0,1 2 0,-23 2 0,-17 7-551,1 2 0,0 2 1,1 4-1,-81 35 0,45-15-3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1:08.9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809 199 8698,'-1'-2'174,"-1"-1"-1,1 1 1,0-1 0,-1 1-1,1-1 1,-1 1 0,0 0-1,0 0 1,0 0 0,0 0 0,0 0-1,0 0 1,0 1 0,-1-1-1,1 1 1,0 0 0,-5-2-1,1 1-248,0 1-1,1 0 1,-1 1-1,0 0 1,0 0-1,0 0 0,-11 2 1,-44 8-40,1 2 1,0 4-1,1 1 1,-81 37 0,105-38 257,1 1-1,0 2 1,1 1 0,-31 25 0,52-35-93,0 0-1,1 0 1,0 1-1,1 0 1,0 1-1,1 0 0,0 0 1,1 1-1,0 0 1,1 1-1,1 0 1,0 0-1,-4 17 1,9-24-53,0 0 1,0 0-1,0 0 1,1 0 0,1 1-1,-1-1 1,1 0 0,0 0-1,1 0 1,-1 0 0,1 0-1,1 0 1,-1-1 0,1 1-1,1-1 1,-1 1-1,1-1 1,0 0 0,0-1-1,1 1 1,9 9 0,8 5 5,1-1 0,1-1 0,48 29 0,-65-43 3,82 51 42,120 97-1,-181-129-102,-1 2-1,-1 1 0,-1 1 0,-1 1 0,-2 2 0,-1 0 0,31 59 0,-46-77 10,-1 1 0,0 0-1,-1 0 1,3 17 0,-6-26 51,-1 0 0,1 0 0,-1 0 1,1 0-1,-1 0 0,-1 0 0,1 1 1,0-1-1,-1 0 0,0 0 0,0 0 0,0 0 1,-1 0-1,1 0 0,-1-1 0,0 1 1,-3 4-1,4-7 30,-1 1 1,1-1-1,0 1 1,-1-1-1,0 0 1,1 0-1,-1 1 1,0-1-1,1-1 1,-1 1-1,0 0 1,0 0-1,0-1 1,0 1-1,0-1 1,0 1-1,0-1 1,0 0-1,0 0 1,0 0-1,0 0 1,0 0-1,-2-1 0,-1 0 80,0 0-1,0 0 0,0-1 0,0 0 0,1 0 0,-1 0 0,-7-6 0,12 8-116,0 0 0,-1 0 1,1 0-1,0 0 0,0 0 0,0 0 0,0 0 0,-1 0 1,1-1-1,0 1 0,0 0 0,0 0 0,0 0 0,0 0 1,0 0-1,-1 0 0,1-1 0,0 1 0,0 0 0,0 0 0,0 0 1,0 0-1,0-1 0,0 1 0,0 0 0,0 0 0,0 0 1,0 0-1,0-1 0,0 1 0,0 0 0,0 0 0,0 0 0,0 0 1,0-1-1,0 1 0,0 0 0,0 0 0,0 0 0,0 0 1,0-1-1,0 1 0,0 0 0,0 0 0,1 0 0,-1 0 1,0 0-1,0-1 0,0 1 0,0 0 0,0 0 0,1 0 0,13-8 56,-1 2-35,20-13 149,-2-1 0,0-2 0,33-30 0,-50 39-82,279-260 973,-216 193-952,108-141 0,-177 209-105,45-68 23,-49 74-26,0-1 1,-1 0-1,0 0 0,0 0 0,-1 0 0,0 0 0,0-1 0,-1 1 0,1-15 1,-2 21-3,0 0 1,0 0 0,0 0 0,0 0 0,0 0 0,0 0-1,-1 0 1,1 0 0,0 0 0,-1 1 0,1-1-1,-1 0 1,1 0 0,-1 0 0,1 1 0,-1-1 0,1 0-1,-1 0 1,0 1 0,1-1 0,-1 1 0,0-1 0,0 1-1,1-1 1,-2 0 0,0 0-2,-1 1 1,1-1-1,0 1 0,0-1 1,-1 1-1,1 0 0,0 0 1,-1 0-1,1 0 0,-3 0 1,-5 2-5,0 0 0,1 1 0,-17 6 1,9-1-8,1 0 0,0 1 0,0 1 0,0 1 1,2 0-1,-1 1 0,2 1 0,-1 0 0,2 0 1,0 2-1,0-1 0,2 2 0,0-1 0,0 1 1,-9 23-1,5-6-80,1 1 0,2 0 0,1 1 1,2 0-1,1 1 0,-3 70 0,8-88-36,2 0 0,1-1 0,0 1-1,1 0 1,7 31 0,-7-45 102,-1 0 1,0 0-1,1 1 0,0-1 0,0 0 1,0-1-1,0 1 0,0 0 1,1-1-1,0 1 0,0-1 1,0 0-1,0 0 0,0 0 0,1 0 1,-1-1-1,1 1 0,0-1 1,0 0-1,-1 0 0,1 0 1,1-1-1,-1 1 0,0-1 1,0 0-1,1 0 0,-1 0 0,0-1 1,6 0-1,2 0 19,0-1-1,-1-1 0,1 0 1,-1-1-1,0 0 1,1 0-1,-1-1 1,-1-1-1,1 0 1,-1 0-1,16-12 1,-3 1-6,-1-1 1,-2-1 0,35-38 0,-40 39-1,0-2 0,-1 1 0,-1-2-1,-1 0 1,-1 0 0,-1-1 0,0 0-1,11-42 1,-18 50 92,0 0-1,-1 0 0,0 0 1,-1-1-1,-1 1 1,0 0-1,0 0 1,-2 0-1,1 0 1,-2 0-1,0 0 0,0 0 1,-1 0-1,-1 1 1,0 0-1,-13-21 1,2 14 100,12 14-108,6 6-26,-1-1-4,14 2 141,2 1-109,2 0 10,0-1 0,0 0 0,1-2 0,-1-1 0,20-2 0,39-12 155,-32 6-144,95-8 1,-128 17-94,-1 0 1,1 0-1,0 1 1,-1 1-1,1 0 1,-1 1 0,1 0-1,-1 1 1,0 0-1,-1 1 1,1 1-1,14 8 1,-17-6-4,0 0-1,0 0 1,0 0 0,-1 2 0,0-1 0,-1 1-1,0 0 1,-1 0 0,0 1 0,0-1 0,-1 1-1,-1 1 1,6 19 0,-1 5-50,-2-1 0,-1 1 1,1 44-1,-6 10-40,-2-80 370,-2-11 74,-1-10 127,-3-36-310,3-1 0,2-89-1,3 105-163,-1 29-4,-1-45-24,3 1 1,2 0-1,14-68 0,-17 110 86,1-1 0,0 1 0,0-1 0,0 1 0,1 0 0,-1 0 0,1 0 0,0 0 0,1 1 0,-1-1 0,1 1 0,0 0 0,0 0 0,1 0 0,-1 0 0,1 1 1,-1 0-1,1 0 0,10-4 0,-9 4-48,1 1 1,0 1-1,-1-1 1,1 1 0,0 1-1,0-1 1,0 1-1,0 0 1,0 0 0,0 1-1,-1 0 1,1 1-1,0-1 1,0 1 0,-1 0-1,7 4 1,-1-1-29,-1 2 0,0-1 0,0 2 0,-1-1 0,0 1 0,0 1 0,-1 0 0,0 0 0,-1 1 0,0 0 0,0 1 0,9 16 0,5 14-153,-2 2 1,16 46-1,-24-57-36,-3-14 42,-9-17 163,0-1 0,1 0 0,-1 1-1,0-1 1,0 0 0,0 0-1,1 1 1,-1-1 0,0 0 0,0 0-1,1 0 1,-1 1 0,0-1 0,0 0-1,1 0 1,-1 0 0,0 0-1,1 0 1,-1 1 0,0-1 0,1 0-1,-1 0 1,0 0 0,1 0 0,-1 0-1,0 0 1,1 0 0,1-2 21,0 0 0,0 0 1,0 1-1,-1-1 0,1-1 0,0 1 1,-1 0-1,1 0 0,-1-1 1,1-2-1,-1 3-10,46-80 287,-10 14-763,68-93 1,-97 151 377,0 0 1,1 1-1,0 0 1,19-14-1,-25 20 75,0 1 0,0 0-1,1 0 1,-1 0 0,1 1-1,-1-1 1,1 1 0,0 0-1,-1 0 1,1 0 0,0 0 0,0 1-1,0-1 1,0 1 0,0 0-1,0 0 1,-1 1 0,1-1-1,7 3 1,-5-1 15,1 1 1,-1 0-1,0 1 0,0-1 1,0 1-1,0 1 1,-1-1-1,10 11 0,39 49 55,-23-24-30,-20-28-23,0 1 0,1-2 0,1 1-1,0-2 1,0 0 0,18 10 0,-26-18 7,-1 1-1,1-1 0,0-1 1,0 1-1,0-1 1,0 1-1,0-1 1,1-1-1,-1 1 0,7-1 1,-8 0 12,0-1 0,0 0 0,-1 0 0,1 0 0,0 0-1,-1 0 1,1-1 0,-1 1 0,0-1 0,1 0 0,-1 0 0,0 0 0,0-1 0,0 1 0,5-6 0,-3 1 29,1 1 0,-1-1 1,0 0-1,-1 0 0,0-1 0,0 1 1,0-1-1,-1 0 0,0 0 0,-1 0 1,3-11-1,-4 7-6,0 1 0,0-1 0,-1 1 0,0-1 0,-1 1 0,-1-1 0,-4-16 0,-2 2-62,-1 0 0,-1 1 0,-1 1 0,-1 0-1,-2 0 1,-21-28 0,31 46-10,1 1-4,-1 0 0,0 0 0,0 0-1,-7-6 1,11 11 24,-1-1 0,0 1 0,1-1 0,-1 0 0,0 1 0,0-1 0,0 1 0,1 0 0,-1-1 0,0 1 0,0 0 0,0-1 0,0 1 0,0 0 0,0 0 0,0 0 0,0 0 0,1 0 0,-1 0 0,0 0 0,0 0 0,0 0 0,0 0 0,0 1 0,0-1 0,0 0 0,0 1 0,1-1 0,-1 0 0,0 1 0,0-1 0,0 1 0,1-1 0,-1 1 0,0 0 0,0 0 0,-3 4-8,0 0-1,1 0 1,0 1 0,0-1-1,0 0 1,0 1 0,1 0-1,0 0 1,0 0-1,1 0 1,0 0 0,-1 6-1,0 6-2,2-1-1,-1 1 1,4 19-1,-2-21-9,1-1 0,1 1-1,1-1 1,0 0 0,1 0 0,1 0-1,0 0 1,1-1 0,1 0 0,0-1-1,16 21 1,-17-25 10,0-1-1,1-1 1,0 1-1,1-1 1,-1 0-1,1-1 1,1 0-1,-1-1 1,1 1-1,0-2 1,0 0-1,1 0 1,-1-1-1,1 0 1,0 0-1,0-1 1,15 0-1,-7-1 20,-1-2 1,1 0-1,-1-1 0,1-1 1,24-7-1,84-37-7,-127 47-1,1 0 0,-1 0 0,0 0 0,0 0 1,1 0-1,-1 0 0,0 0 0,0 0 0,1 0 0,-1 0 0,0 0 0,1 0 0,-1 0 0,0 0 1,0 0-1,1 0 0,-1 0 0,0 0 0,0 0 0,1 1 0,-1-1 0,0 0 0,0 0 0,1 0 0,-1 0 1,0 1-1,0-1 0,0 0 0,1 0 0,-1 0 0,0 1 0,0-1 0,0 0 0,0 1 0,5 12-107,-4 17-101,-2-10 162,-2 0 0,-5 26 1,383-415 1107,-305 307-1385,3 2 0,2 4 0,3 4 0,104-54 0,-79 56 613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8:02.7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273 0 13891,'-5'9'1000,"0"0"1,0 0-1,-5 16 1,-4 33-391,3 63-2806,10-89 2194,-2 18-420,-1 34-478,-29 160 0,10-149 1468,-5-1 1,-4-1-1,-66 134 1,150-348 115,-16 34-533,-16 40-39,43-87 67,-54 117-176,1 1 0,0 1-1,1 0 1,1 0 0,23-22 0,-33 35-10,1-1 0,-1 1-1,0 0 1,1 1 0,0-1 0,-1 0 0,1 1 0,0-1 0,0 1 0,0 0-1,4-1 1,-6 2-1,1 0 0,-1 0 0,1 1 0,0-1 0,-1 0-1,1 1 1,-1-1 0,1 1 0,-1-1 0,0 1 0,1 0 0,-1-1-1,1 1 1,-1 0 0,0 0 0,0 0 0,0 0 0,0 0 0,1 1-1,-1-1 1,-1 0 0,1 0 0,0 1 0,0-1 0,0 1-1,0 1 1,15 28-69,-2 2 0,-1 0 0,15 60-1,-3-11 79,-22-72 4,11 32-11,1-1-1,25 48 1,-35-79-4,1 0 0,0-1 0,0 0 0,0 0 0,1 0 0,1-1 0,0 0 1,0 0-1,0-1 0,1 0 0,0-1 0,0 0 0,0 0 0,16 7 1,-19-11 19,0 0-1,1-1 1,-1 0 0,0 0 0,1 0 0,-1 0 0,0-1 0,1 0 0,-1-1 0,0 1 0,13-4 0,-10 1 18,0 0-1,-1 0 1,1-1-1,-1 0 1,0-1 0,0 0-1,10-8 1,4-6 45,-2-1 1,0-1 0,-1 0-1,20-32 1,-29 40-84,0-1 0,-2 0 0,1-1 0,-2 0 0,0-1 0,-1 1 0,0-1 0,-1 0 0,-1-1 0,-1 1 0,0-1 0,-1 0 0,-1 0 0,0 1 1,-2-1-1,0 0 0,0 0 0,-2 0 0,0 1 0,-1-1 0,0 1 0,-2 0 0,-7-16 0,11 28-26,1 0-1,-1 1 1,0 0 0,0-1-1,0 1 1,-1 0 0,1 0-1,-1 0 1,0 0 0,0 0-1,0 1 1,0 0-1,-4-3 1,5 4 8,0 0 0,0 1 1,-1-1-1,1 1 0,0-1 0,-1 1 0,1 0 0,0 0 0,0 0 1,-1 0-1,1 1 0,0-1 0,-1 0 0,1 1 0,0 0 0,0-1 1,0 1-1,-1 0 0,1 0 0,0 0 0,0 0 0,-2 2 0,-8 6-114,1 1-1,0 0 0,0 0 1,1 1-1,1 1 0,-1-1 1,-6 14-1,0-1-30,1 1 0,1 0 0,1 0 0,1 2 0,2 0 0,-9 34 0,14-44 134,1 0 1,1 1 0,1-1 0,0 1 0,2 0-1,0 0 1,1-1 0,0 1 0,2 0 0,0-1-1,6 20 1,-7-30 33,1 0-1,0 0 1,0 0 0,0-1-1,1 1 1,0-1 0,0 0-1,1 0 1,0-1 0,0 1-1,0-1 1,1 0 0,-1 0-1,9 5 1,-7-6-2,1-1 0,0 1 0,-1-2 0,1 1 0,0-1 0,0 0-1,0 0 1,1-1 0,-1 0 0,0-1 0,10 0 0,6-2 1,0-2 0,-1 0-1,1-2 1,-1 0 0,0-2 0,0 0 0,36-20-1,-3-3 326,-1-1 0,-1-3-1,-2-3 1,-2-1-1,-1-3 1,54-60-1,-80 76-201,-2-2 0,0 0-1,-2-2 1,-1 0 0,21-48-1,-31 59-158,-1-1-1,-1 1 1,0-2-1,-1 1 1,-2 0-1,0-1 1,-1 0-1,-1 0 0,-1 0 1,-3-28-1,2 44 18,0 0 0,0 1-1,0-1 1,0 0-1,-1 0 1,0 0 0,0 1-1,-5-9 1,6 12 23,0 0-1,1 0 1,-1 0 0,0 1 0,0-1-1,1 0 1,-1 1 0,0-1-1,0 1 1,0-1 0,0 1 0,0-1-1,0 1 1,0-1 0,0 1-1,0 0 1,0 0 0,-1-1 0,0 2 5,0-1 1,0 0 0,1 0-1,-1 1 1,0-1 0,1 1 0,-1 0-1,1-1 1,-1 1 0,1 0-1,-1 0 1,1 0 0,-1 0 0,-1 2-1,-4 4 2,2-1 0,-1 1 0,1 0 0,0 1 0,0-1 0,1 1 0,0 0 0,0 0-1,1 0 1,0 1 0,0-1 0,1 1 0,0-1 0,1 1 0,0 0 0,0 17 0,1-2-60,1-1 0,2 1 0,0-1 1,1 1-1,9 25 0,-7-32 29,1-1 0,1 0 0,0 0 0,1 0 0,1-1 0,0-1 0,20 22 0,-18-22 59,-9-10 0,0 0 1,0 0-1,-1 1 0,1-1 0,-1 0 1,0 1-1,0-1 0,0 1 1,-1 0-1,0 0 0,0 0 0,0-1 1,0 1-1,-1 0 0,0 0 0,0 0 1,0 0-1,0 0 0,-1 0 0,0 0 1,-1 5-1,-4 6 244,-1 0-1,0-1 1,-1 1-1,-17 24 1,-1 3 338,10-14-489,-21 28 0,34-56-265,3-7-431,3-16-304,15-53-1566,-13 55 1945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1:10.5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299 0 8730,'-2'11'588,"-1"0"0,2 1 1,0-1-1,0 19 0,-2 25-761,-54 242-176,-23 1 84,20-80 174,53-190 85,-47 199-4,43-170 95,-7 111 1,18-158-48,0 0 1,0 1-1,1-1 1,0 0 0,0 0-1,2-1 1,-1 1-1,1 0 1,8 17-1,-9-23-15,0 0-1,1-1 0,0 1 1,0-1-1,0 1 0,0-1 1,0 0-1,0 0 0,1-1 1,0 1-1,-1-1 0,1 0 1,0 0-1,0 0 0,0 0 1,1-1-1,-1 1 0,0-1 1,1 0-1,-1 0 0,0-1 1,1 1-1,4-1 0,7-1 9,0 0 0,-1-1 0,1 0 0,-1-1 0,1-1 0,-1-1 0,0 0 0,26-13 0,-1-4-238,69-47 1,-80 47-232,-1-1 0,0-1 0,33-38 0,-4-9-127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1:11.3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296 526 5681,'3'-14'649,"19"-115"1808,-40 165-1512,0-3-710,-50 111 194,-67 207 0,114-284-365,4 1 0,2 1 1,3 0-1,4 1 0,-1 111 0,12-158 144,-3-23-203,0 0 1,0 0-1,0 0 0,0 0 0,0 0 1,1 0-1,-1 0 0,0 0 1,0 1-1,0-1 0,0 0 1,0 0-1,0 0 0,0 0 0,0 0 1,0 0-1,0 0 0,0 0 1,1 0-1,-1 0 0,0 0 1,0 0-1,0 0 0,0 0 1,0 1-1,0-1 0,0 0 0,1 0 1,-1 0-1,0 0 0,0 0 1,0 0-1,0 0 0,0 0 1,0 0-1,0-1 0,1 1 1,-1 0-1,0 0 0,0 0 0,0 0 1,0 0-1,0 0 0,0 0 1,0 0-1,0 0 0,1 0 1,-1 0-1,0 0 0,0 0 0,0 0 1,0-1-1,0 1 0,0 0 1,0 0-1,0 0 0,0 0 1,0 0-1,0 0 0,0 0 1,0 0-1,0-1 0,0 1 0,0 0 1,12-32 447,46-157 258,47-189-1402,-95 322 535,10-49-16,-16 89 157,1 0 0,0 0 0,1 1 0,10-18 0,-14 29 16,0 1-1,0-1 1,0 1-1,0 0 1,1 0-1,0 0 1,-1 0-1,1 0 1,1 1-1,-1-1 1,0 1-1,0 0 1,1 0-1,-1 0 1,1 0-1,0 1 1,-1-1-1,1 1 1,0 0-1,4-1 1,-2 2 11,1 0 0,-1 0 0,0 0 0,0 1 0,0 0 0,-1 0 0,1 1 0,0-1 0,0 1 0,-1 1 0,1-1 0,6 5 0,-4-3 61,0 1-1,1-2 1,-1 1 0,1-1 0,17 4-1,-20-6 13,0-1 0,0 0 0,0 0 1,0 0-1,0-1 0,1 0 0,-1 0 0,0 0 0,9-4 0,-14 4-76,0 0 0,0 1 1,1-1-1,-1 1 0,0 0 0,1-1 1,-1 1-1,0 0 0,0-1 0,1 1 1,-1 0-1,0 0 0,1 0 0,-1 0 1,0 1-1,1-1 0,-1 0 0,0 1 0,1-1 1,-1 0-1,0 1 0,0-1 0,0 1 1,1 0-1,-1-1 0,0 1 0,0 0 1,0 0-1,0 0 0,0 0 0,0 0 1,0 0-1,-1 0 0,1 0 0,0 0 1,0 0-1,-1 0 0,1 0 0,-1 1 1,1-1-1,-1 0 0,0 1 0,1 1 1,8 31 74,-2-1 0,-2 1 0,3 61 0,-6-53-24,14 203-231,-30 441 0,12-655 105,1-20 60,1 0 1,-1 0-1,-1 0 1,0 0-1,-1 0 1,0 0-1,0-1 1,-6 13-1,8-22 20,1 0 0,0-1 0,-1 1 0,1 0 0,-1 0 0,1-1 0,-1 1 0,1 0 0,-1-1 0,0 1-1,1-1 1,-1 1 0,0-1 0,1 1 0,-1-1 0,0 1 0,0-1 0,1 0 0,-1 1 0,0-1 0,0 0 0,0 0 0,0 0-1,-1 1 1,0-2 12,1 1 0,-1 0 0,1-1 0,0 1 0,-1-1 0,1 0 0,-1 1 0,1-1 0,0 0-1,-1 0 1,1 0 0,0 0 0,-1-1 0,-5-5 129,0-1-1,0 0 1,-7-13 0,13 20-139,-13-23 47,0-1 0,2-1 0,1 0-1,1 0 1,2-1 0,0 0 0,2 0 0,1-1 0,1 0 0,-1-42 0,5-7-103,4 1 1,21-129-1,2 53-85,7 0 0,7 3 0,101-245 0,-124 352 138,2 2 0,2 0 0,1 1 0,55-67 1,-68 95 23,0 0 0,1 1 0,0 0 0,0 1 1,1 0-1,1 1 0,-1 0 0,24-10 0,-29 15-20,0 1 0,0 0 0,0 0-1,0 1 1,0 0 0,0 0 0,0 1-1,0 0 1,0 0 0,0 0-1,0 1 1,0 0 0,0 1 0,0 0-1,0 0 1,0 0 0,0 1 0,-1-1-1,9 6 1,-3 1-26,0-1 0,0 2 0,-1 0 0,0 0 0,-1 1 0,0 0 0,-1 1 0,0 0 0,-1 0 0,0 1 0,-1 0 0,10 23 0,-7-8-77,0 0-1,-2 1 1,-1-1-1,-1 2 0,3 49 1,-9-30-70,-1 1 0,-3 0 0,-1-1 0,-3 0 0,-2 0 0,-2-1 1,-3-1-1,-1 0 0,-2-1 0,-46 82 0,48-102 198,-1-1-1,-1-1 1,-1-1 0,-1 0 0,-29 23 0,17-18 57,-2-3 0,-1 0 0,-40 20 0,74-44-102,-3 2-94,-1-1-1,1 1 0,-1-1 1,0 0-1,0 0 1,0 0-1,0-1 0,0 0 1,0 0-1,-9 1 0,-7-7-352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1:12.8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 1 9506,'8'78'1336,"27"114"-1,4 20-2064,-33-132 583,-2 1-1,-5-1 1,-10 81 0,-49 240 58,36-259 199,-4 74 556,25-184-511,2 1 0,2-1 1,1 1-1,9 48 1,-9-74-159,0 0 1,0-1 0,0 1 0,6 10 0,-7-16-20,0 1 1,-1-1-1,1 1 1,0-1-1,0 0 1,0 1-1,0-1 1,0 0-1,1 0 0,-1 0 1,0 0-1,0 0 1,1 0-1,-1 0 1,1 0-1,-1 0 1,1-1-1,-1 1 1,1-1-1,-1 1 0,1-1 1,0 1-1,2-1 1,-3 0 5,1-1 0,-1 1 1,0-1-1,1 1 0,-1-1 0,0 0 1,0 1-1,0-1 0,0 0 1,0 0-1,0 0 0,0 0 0,0 0 1,0 0-1,0 0 0,0 0 0,-1 0 1,1 0-1,0-1 0,-1 1 1,1 0-1,-1 0 0,0-1 0,1-2 1,8-38 6,-8 34 12,2-23 251,-2 1 1,-1-1-1,-1 0 1,-2 1 0,0-1-1,-3 1 1,-10-35-1,15 61-181,0-1 0,-1 1 0,0-1 0,0 1-1,0 0 1,0 0 0,-1 0 0,0 0 0,0 0 0,-5-6-1,6 14-100,1-1 0,0 0 0,0 1 0,1-1 0,-1 0-1,1 1 1,0 3 0,-2 11 18,-4 48 40,6-60-39,0 1 0,0-1 0,1 0 0,0 1 0,0-1 0,0 0 0,1 1-1,3 6 1,4-1-115,-7-14 33,-4-9-91,-28-86-289,28 92 433,1 0 1,1-1-1,-1 1 0,1 0 0,0-8 0,0 7 19,0 1-1,0 0 0,0 0 0,-1 0 1,1 0-1,-3-5 0,2 8 12,0 0 1,0 1-1,-1-1 0,1 0 0,0 1 0,-1-1 1,1 1-1,-1-1 0,-2 0 0,-8-10 94,8 5-27,2 5-38,0-1 1,0 0 0,0 0 0,1 0 0,-1 0-1,1-1 1,-2-5 0,3 8-26,0 0 1,0 0-1,0 0 0,0 0 0,1 0 1,-1 0-1,0 0 0,1 0 1,-1 0-1,0 0 0,1 0 1,-1 0-1,1 0 0,0 0 1,-1 1-1,1-1 0,0 0 0,-1 0 1,1 1-1,0-1 0,0 0 1,-1 1-1,1-1 0,0 1 1,0-1-1,0 1 0,0-1 1,0 1-1,0 0 0,2-1 0,25-8-4,1 1-1,0 2 0,1 1 0,34-2 0,-26 3 29,17-3 88,-1-3 1,97-29-1,-125 30 1,-1 0-1,0-2 0,0-2 0,-1 0 0,-1-1 0,0-1 0,36-31 0,-57 43-112,1 1-1,-1 0 0,1-1 0,-1 0 0,0 1 1,0-1-1,3-6 0,-5 9 0,0 0-1,0-1 1,0 1-1,0 0 1,0 0-1,0-1 1,0 1-1,0 0 1,0 0-1,0-1 1,0 1-1,0 0 1,0 0-1,0-1 1,0 1-1,0 0 1,0 0-1,0-1 1,0 1-1,0 0 1,0 0-1,-1-1 1,1 1 0,0 0-1,0 0 1,0 0-1,0 0 1,-1-1-1,1 1 1,0 0-1,0 0 1,0 0-1,-1 0 1,1-1-1,0 1 1,-19 0-175,11 1 171,1 1 0,-1 0 1,1 1-1,0-1 0,0 1 1,0 1-1,0-1 0,0 1 0,1 1 1,-10 7-1,6-3-2,1 0 1,0 0-1,1 1 0,0 0 0,-11 21 1,6-7 1,1 2 1,1 0-1,2 0 1,0 0-1,-5 33 1,7-23-5,-3 68 1,9-85 2,1 0-1,1 0 1,1 0 0,1 0-1,6 24 1,-8-38 0,1 0-1,-1 0 1,1 0 0,0 0-1,1-1 1,-1 1 0,1-1 0,-1 1-1,1-1 1,1 0 0,-1 0-1,1 0 1,-1-1 0,1 1-1,0-1 1,0 0 0,1 0 0,-1 0-1,1 0 1,-1-1 0,1 0-1,0 0 1,0 0 0,0-1 0,0 1-1,0-1 1,0-1 0,0 1-1,0 0 1,0-1 0,0 0-1,1-1 1,5 0 0,8-2-13,-1-1 1,0-1 0,0 0-1,0-2 1,0 0-1,-1-1 1,0 0-1,-1-2 1,0 0-1,0 0 1,25-24 0,-18 13 7,-2-1 0,0 0 1,-2-1-1,0-2 1,-2 0-1,24-45 1,-30 47 50,-1 0 0,-1 0 1,-1-1-1,-1-1 0,-1 1 1,-1-1-1,-1 0 0,-2 0 1,0 0-1,-2 0 1,-1 0-1,-7-48 0,2 52 56,1 13-54,5 8-39,0 0 0,0 0 1,-1 0-1,1 0 0,0 0 0,0 0 0,0 0 1,-1 0-1,1 0 0,0 0 0,0 1 1,0-1-1,0 0 0,-1 0 0,1 0 1,0 0-1,0 0 0,0 0 0,0 0 1,0 1-1,0-1 0,-1 0 0,1 0 1,0 0-1,0 0 0,0 1 0,0-1 0,0 0 1,0 0-1,0 0 0,0 0 0,0 1 1,0-1-1,0 0 0,0 0 0,0 0 1,0 1-1,0-1 0,0 0 0,0 0 1,-4 20-1,1 0 1,1-1 0,0 1 0,2 0-1,0 0 1,6 32 0,-6-47 2,1 0-1,0-1 1,0 1-1,1-1 1,-1 1 0,1-1-1,0 0 1,5 7 0,-7-10 1,1 0 0,0 0 0,0 0 0,1 1 1,-1-2-1,0 1 0,0 0 0,0 0 0,1 0 1,-1-1-1,0 1 0,1 0 0,-1-1 0,1 1 0,-1-1 1,0 0-1,1 1 0,-1-1 0,1 0 0,-1 0 1,1 0-1,-1 0 0,1 0 0,-1 0 0,1-1 1,-1 1-1,1 0 0,-1-1 0,2 0 0,5-2 43,0-1 0,0 1 0,-1-2 0,0 1 0,1-1 0,-1 0 0,-1-1 0,8-7 0,48-56 348,-38 40-261,113-121 601,-135 148-732,0 0 0,0-1 0,1 1 0,-1 0 0,0 0 0,1 1 0,0-1 0,-1 0 0,1 1-1,0 0 1,0 0 0,0-1 0,0 2 0,0-1 0,0 0 0,0 1 0,0-1 0,0 1 0,0 0 0,0 0 0,0 0 0,1 0-1,-1 1 1,0-1 0,0 1 0,0 0 0,0 0 0,0 0 0,-1 0 0,1 0 0,0 1 0,0 0 0,-1-1 0,1 1-1,-1 0 1,4 3 0,1 2-7,-1 1 0,1 0-1,-1 0 1,0 1 0,-1 0-1,0 0 1,-1 0-1,0 0 1,0 1 0,3 11-1,-5-15 4,14 45-15,-3 1 0,-2 0 1,-2 0-1,-2 1 0,-1 80 0,-30 263-436,-27-40 16,47-332 440,-5 23 185,9-47-174,-1 1 0,1 0-1,0-1 1,0 1 0,0-1-1,0 1 1,0-1 0,0 1-1,-1-1 1,1 1-1,0-1 1,0 0 0,-1 1-1,1-1 1,0 1 0,-1-1-1,1 1 1,-1-1 0,1 0-1,0 1 1,-1-1-1,1 0 1,-1 0 0,1 1-1,-1-1 1,1 0 0,-1 0-1,1 0 1,-1 1 0,1-1-1,-2 0 1,-12-10 421,1-6-336,0 0 0,1 0 0,1-1 0,1 0 0,-9-20 0,-37-103-426,37 78 236,3-2-1,3 0 0,2 0 0,4-1 1,2 0-1,7-120 0,5 109 7,3 0 0,3 1 0,4 1 0,2 0-1,45-105 1,-48 139 136,3 1 0,0 2 1,28-39-1,-39 64-30,0 1 0,1 0 0,0 0-1,1 1 1,1 0 0,-1 1 0,1 0 0,1 1 0,-1 0 0,2 0 0,-1 2 0,27-11 0,-31 14-17,1 1 0,0 0 0,0 1 0,0 0 0,0 0 1,0 1-1,0 1 0,0-1 0,0 1 0,0 1 1,0-1-1,0 2 0,-1-1 0,1 1 0,-1 0 0,0 1 1,1 0-1,-2 0 0,1 1 0,0 0 0,-1 1 0,0-1 1,0 1-1,11 13 0,-8-7-55,0 0 1,-1 1-1,-1 1 0,0-1 0,0 1 1,-2 0-1,1 1 0,-2-1 0,0 1 1,-1 1-1,0-1 0,-2 0 1,3 28-1,-6-20-97,0 1 1,-1-1-1,-2 1 0,0-1 1,-1 0-1,-2 0 1,0-1-1,-1 0 0,-2 0 1,0-1-1,-1 0 1,-21 30-1,12-24 28,-2 0 1,0-1-1,-1-2 1,-2 0-1,0-1 1,-1-2-1,-2-1 1,-35 21-1,36-26 125,-2-1 1,-30 11-1,-80 14 5,138-39-12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1:59.5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11876 71 7682,'-49'-61'2184,"49"60"-2168,0 1 0,-1-1 0,1 0 0,0 1 0,-1-1 0,1 1 0,-1-1 0,1 1-1,-1-1 1,1 1 0,-1-1 0,0 1 0,1 0 0,-1-1 0,1 1 0,-1 0 0,0 0 0,1-1 0,-1 1 0,0 0 0,1 0-1,-1 0 1,0 0 0,-3 8-252,3-5 195,-8 26-125,2 1-1,0 0 1,-1 37-1,4-38 159,-53 605 652,25-142-77,-4 102-18,33 481 530,9-196 40,-46 256 55,37-1016-1152,-10 125-19,-61 331-1,-98 231 218,60-386-77,19-74 179,-32 98 75,88-336-363,-5-2 1,-58 105 0,35-97 4,-146 194-1,143-223 70,-4-4-1,-127 112 0,90-99-59,-387 283 14,363-298 37,-2-5-1,-168 64 0,109-61 17,-4-9 0,-3-9 0,-2-8 0,-346 41 0,-231-29 504,524-58-517,-271-29 0,55-31-137,7-34 178,366 61-73,2-4 0,-101-48-1,-177-107-72,289 143-10,-309-175 137,280 146-66,-138-114 0,127 79-81,5-6-1,5-6 1,6-4-1,5-5 1,5-4-1,7-5 1,-79-155-1,66 79 31,9-4 0,-69-235-1,-68-480 156,147 385-148,-39-185-7,-54 51 151,138 533-140,-306-979 222,157 640-284,112 332 74,68 138 8,0 0 0,-2 1 0,0 0 0,-1 1 0,-1 1 0,-19-17 0,33 32-39,0-1 0,1 0 0,-1 0 0,0 1 0,0-1 0,0 0 0,0 1 0,0-1 0,0 1 0,0-1 0,0 1-1,0-1 1,0 1 0,0 0 0,0 0 0,-1-1 0,1 1 0,0 0 0,0 0 0,0 0 0,0 0 0,0 0 0,0 1 0,-1-1 0,-1 1 0,1 0-23,0 1 0,-1 1 1,1-1-1,0 0 0,0 0 1,0 1-1,0-1 0,-2 5 0,3-6 26,-21 34-56,2 1 0,1 0 0,-23 63 0,-29 124-22,30-86 16,-200 641-290,189-591-69,45-168 306,7-18 110,0-1 0,0 0-1,0 0 1,0 0-1,0 0 1,0 0 0,0 1-1,0-1 1,0 0-1,-1 0 1,1 0 0,0 0-1,0 0 1,0 1-1,0-1 1,0 0 0,0 0-1,0 0 1,-1 0-1,1 0 1,0 0-1,0 0 1,0 0 0,0 0-1,0 1 1,-1-1-1,1 0 1,0 0 0,0 0-1,0 0 1,0 0-1,-1 0 1,1 0 0,0 0-1,0 0 1,0 0-1,0 0 1,-1 0 0,1 0-1,0 0 1,0 0-1,0-1 1,0 1-1,-1 0 1,1-2-17,-1 0 0,0-1-1,1 1 1,-1 0 0,1-1-1,0 1 1,0 0 0,0-1-1,0 1 1,0 0 0,1-1 0,0-2-1,98-453-748,-95 441 772,42-157 67,8 3 1,98-216 0,-134 348-56,2 0 0,2 1 0,2 1 0,53-64 0,-64 87-10,1 0-1,0 1 0,1 1 1,1 0-1,0 1 1,0 0-1,1 1 0,0 1 1,1 1-1,0 1 1,0 0-1,1 1 1,26-5-1,-18 8-60,0 0 1,-1 2-1,1 1 0,44 5 1,103 27-504,-115-18 325,118 10 1,-165-24 224,-7-1 1,0 1 0,0 1-1,0-1 1,-1 0-1,1 1 1,7 2 0,-11-3 4,-1 1 0,1-1 0,0 1 1,0-1-1,0 1 0,-1-1 0,1 1 1,0 0-1,-1-1 0,1 1 0,0 0 0,-1-1 1,1 1-1,-1 0 0,1 0 0,-1 0 1,0 0-1,1-1 0,-1 1 0,0 0 1,1 0-1,-1 0 0,0 0 0,0 0 1,0 0-1,0 0 0,0 0 0,0 0 0,0 0 1,0 0-1,0-1 0,-1 1 0,1 0 1,0 0-1,0 0 0,-1 0 0,1 0 1,-1 0-1,1-1 0,-1 2 0,-6 11-12,-1 0-1,0 0 1,0-1 0,-18 18-1,24-27 17,-413 429-28,-38-30-140,250-226-87,172-148 204,-421 391-1444,339-298 1126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2:01.7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637 25 10282,'29'-22'2984,"-28"22"-2964,-1-1 0,0 1 0,0 0 1,1 0-1,-1 0 0,0-1 0,0 1 1,1 0-1,-1 0 0,0 0 1,1 0-1,-1 0 0,0-1 0,1 1 1,-1 0-1,0 0 0,0 0 1,1 0-1,-1 0 0,0 0 0,1 0 1,-1 0-1,0 0 0,1 0 1,-1 0-1,0 1 0,1-1 0,-1 0 1,0 0-1,1 0 0,-1 0 0,0 0 1,0 1-1,1-1 0,-1 0 1,0 0-1,0 0 0,1 1 0,5 11-204,-4-7 223,6 16-60,-1 0 0,-1 0 1,-1 1-1,-1 0 0,-1 0 0,0 31 1,-9 139 34,-7-74 15,-37 158-1,-51 115 280,40-166-106,11-32-19,-118 497 704,-51 941 354,219-1630-1240,-53 933 480,68 0-337,10-689-19,11-2 0,88 314 0,-30-246-30,167 377-1,-52-229-118,40-21 72,-169-321-66,5-4 1,145 149-1,-153-187 34,3-3-1,4-4 1,169 107-1,-156-121 26,2-4 1,2-4-1,152 46 0,-114-53 4,2-6 1,170 17 0,-112-30-56,243-6 1,-313-19-39,0-5 1,249-54-1,-249 29-16,-2-5-1,-2-6 1,189-98-1,-170 64 135,-4-6 0,197-160 0,-85 32 241,348-384 0,137-323-293,-544 643 29,245-473 0,-154 157 52,-160 329-44,130-309-57,-184 387-25,53-218 0,-18-177 131,-46-1-179,-47 441 54,16-648 103,-27 732-53,-1 52-25,0-27 11,-5-49 0,4 73-18,-1 1 0,1-1-1,-2 1 1,1-1 0,-1 1 0,0 0 0,-1 0 0,0 0 0,0 1-1,-1-1 1,-5-6 0,10 13-2,0 1 0,0 0 0,-1 0 1,1-1-1,0 1 0,0 0 0,0 0 0,0 0 0,-1-1 1,1 1-1,0 0 0,0 0 0,-1 0 0,1 0 0,0 0 0,0-1 1,-1 1-1,1 0 0,0 0 0,-1 0 0,1 0 0,0 0 0,0 0 1,-1 0-1,1 0 0,0 0 0,-1 0 0,1 0 0,0 0 1,0 0-1,-1 0 0,1 0 0,0 0 0,-1 1 0,1-1 0,0 0 1,0 0-1,-1 0 0,1 0 0,0 0 0,0 1 0,0-1 1,-1 0-1,1 0 0,0 0 0,0 1 0,0-1 0,-1 0 0,1 0 1,0 1-1,0-1 0,0 0 0,0 0 0,0 1 0,-71 92-49,30-41 14,-161 244-176,118-166 92,41-65 35,-230 316-839,269-377 916,-1 2 2,-1 1 0,1-1 0,-1-1 0,-11 9-1,16-13 17,0-1-1,0 1 0,0 0 0,0-1 0,0 1 1,0-1-1,0 0 0,0 1 0,0-1 1,0 0-1,0 1 0,0-1 0,0 0 0,0 0 1,0 0-1,0 0 0,0 0 0,0 0 1,0 0-1,0-1 0,0 1 0,0 0 0,0 0 1,0-1-1,0 1 0,0-1 0,0 1 1,0-1-1,0 1 0,1-1 0,-1 0 0,0 1 1,0-1-1,0 0 0,1 1 0,-1-1 0,0 0 1,1 0-1,-1 0 0,1 0 0,-1 0 1,1 0-1,-1-1 0,-4-11 14,0 0 0,1 0 1,0 0-1,1 0 0,1-1 0,0 1 1,1-1-1,0 1 0,2-28 0,3 4-11,2 0 0,14-53 0,-6 42 17,2 1-1,2 0 1,3 2 0,1 0-1,2 1 1,2 1 0,2 2-1,1 0 1,3 2 0,1 2-1,48-43 1,-61 63-25,2 2 1,-1 1-1,2 1 0,0 0 0,0 2 1,1 1-1,0 1 0,1 1 1,0 1-1,1 1 0,-1 1 0,52-3 1,-27 7-27,-1 3 1,1 1 0,-1 3 0,-1 1-1,94 29 1,28 13-78,237 79-90,-382-118-60,1 0-1,41 25 1,-67-34 236,1-1-1,-1 0 1,1 0-1,-1 0 1,1 0 0,-1 1-1,1-1 1,-1 0 0,1 1-1,-1-1 1,0 0 0,1 1-1,-1-1 1,1 0 0,-1 1-1,0-1 1,1 1 0,-1-1-1,0 1 1,1-1 0,-1 1-1,0-1 1,0 1-1,0-1 1,1 1 0,-1-1-1,0 1 1,0 0 0,-19 8-266,-865 318 1044,268-54-716,485-212-499,80-37 82,-61 18 0,-63-3-91,174-39 462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2:13.4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45 8778,'51'-44'3113,"-48"50"-2841,5 9-240,6 14-168,5 13-48,-6 16 72,4 13-1,-2 17 49,-3 3 32,6 2 16,-5-10 16,6-17-200,0-10-96,4-21-312,2-9-288,-1-18 600</inkml:trace>
  <inkml:trace contextRef="#ctx0" brushRef="#br0" timeOffset="1">516 465 9074,'-10'4'3649,"12"-6"-2705,10-1-1688,16-11 352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2:13.8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3 11346,'-7'-2'3029,"8"10"-2020,17 26-1691,-8-14 838,19 44-521,-4 0-1,-2 2 1,19 94 0,23 212-389,-60-344 776,-4-22 63,0 1-1,1 0 1,0 0-1,0 0 0,1-1 1,0 0-1,0 1 1,1-1-1,3 6 1,0-2-233,0 1 1,-2 0 0,1 0 0,-1 0-1,-1 1 1,0 0 0,0 0 0,-2 0-1,3 21 1,-5-33 109,0 0 0,0 0-1,0 0 1,0 0 0,0 1-1,0-1 1,0 0 0,0 0-1,0 0 1,0 0 0,0 0 0,0 0-1,0 0 1,-1 0 0,1 1-1,0-1 1,0 0 0,0 0-1,0 0 1,0 0 0,0 0 0,0 0-1,-1 0 1,1 0 0,0 0-1,0 0 1,0 0 0,0 0-1,0 0 1,0 0 0,-1 0-1,1 0 1,0 0 0,0 0 0,0 0-1,0 0 1,0 0 0,0 0-1,-1 0 1,1 0 0,0 0-1,0 0 1,0 0 0,0 0 0,0-1-1,0 1 1,0 0 0,0 0-1,-1 0 1,1 0 0,0 0-1,0 0 1,0 0 0,-1-2-337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2:14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0 150 9690,'2'-5'238,"0"0"0,0 0 0,0 0 1,0 0-1,1 0 0,0 1 0,0-1 0,0 1 0,0-1 0,1 1 0,0 1 1,0-1-1,0 0 0,0 1 0,7-5 0,9-4-322,-1 1 0,30-11 0,-42 18 210,4-1-123,1 1 1,-1 0 0,1 0 0,0 1 0,0 1 0,0 0 0,0 0 0,24 1 0,-30 2-8,0 0 1,1 0 0,-1 0 0,0 0-1,0 1 1,-1 0 0,1 1 0,0-1 0,-1 1-1,1 0 1,-1 0 0,0 1 0,0 0-1,0 0 1,0 0 0,-1 0 0,0 1 0,0-1-1,5 9 1,-3-3-13,0 1 0,-1-1 1,-1 1-1,0 0 0,0 0 0,-1 0 0,0 1 0,-1-1 0,-1 1 0,0-1 0,0 14 1,-2 7-91,-1 0 1,-11 59-1,-3-24 2,-4-1-1,-2 0 0,-3-2 0,-41 76 0,65-138 104,-2 5 8,-1 0 0,1 1 0,0-1 0,-3 12 0,6-17-8,0-1 0,0 1 0,-1 0 1,1-1-1,0 1 0,0 0 0,0-1 0,1 1 1,-1 0-1,0-1 0,1 1 0,-1-1 0,1 1 1,-1 0-1,1-1 0,0 1 0,0-1 0,0 0 1,-1 1-1,1-1 0,1 0 0,-1 1 0,0-1 1,0 0-1,0 0 0,3 1 0,0 1-56,0-1 0,0 0-1,1 0 1,-1 0 0,1 0-1,0-1 1,-1 0 0,1 0-1,0 0 1,0-1 0,-1 0-1,1 0 1,0 0 0,0 0-1,5-1 1,3-2-165,1 0 0,-1-1-1,1 0 1,15-8 0,40-23-209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2:14.5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43 9186,'38'-42'3297,"-35"42"-2665,16 8-496,6 4-168,9 5-320,-2 3-232,-5-2-617,-4-2 697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2:14.9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11394,'1'4'3715,"10"12"-3147,18 29-931,-5 4 195,-2 1 1,-2 2-1,-3 0 0,12 58 1,28 220-2472,-50-282 2140,-4-26 306,-3-16 159,1-1 0,0 1 0,0 0 0,0 0 0,1-1 1,4 11-1,-9-22 685,4 29-3167,7 17 2007,-8-39 485,0 0 1,0 0-1,0 1 1,0-1-1,0 0 1,0 0 0,0 0-1,0 0 1,0 0-1,-1 1 1,1-1-1,0 0 1,-1 0-1,0 1 1,-4 8-181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8:03.0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 0 7514,'-13'14'2728,"11"-14"-2448,7-10-568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2:15.3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103 37 9506,'-1'0'335,"-1"-1"1,1 0-1,0 1 1,-1 0-1,1-1 0,0 1 1,-1 0-1,1-1 1,-1 1-1,1 0 0,0 0 1,-3 0-1,3 1-283,0 0-1,0-1 1,1 1-1,-1 0 1,0-1-1,1 1 1,-1 0-1,1 0 1,-1-1 0,1 1-1,-1 0 1,1 0-1,0 0 1,-1 0-1,1 0 1,0 0-1,0 0 1,-1 0-1,1 0 1,0 0 0,0 0-1,0 0 1,0 1-1,-47 407-1534,35-311 1227,-1 163-1,13-250 222,1 0 0,0-1 1,1 1-1,0-1 0,4 13 0,-6-21 35,1 0 0,-1-1-1,1 1 1,-1-1 0,1 1-1,0 0 1,0-1 0,0 0 0,0 1-1,0-1 1,0 1 0,0-1-1,0 0 1,1 0 0,-1 0-1,0 0 1,1 0 0,-1 0-1,1 0 1,-1 0 0,1-1-1,0 1 1,-1 0 0,1-1 0,0 1-1,-1-1 1,1 0 0,0 0-1,-1 1 1,1-1 0,0 0-1,0-1 1,-1 1 0,1 0-1,0 0 1,2-2 0,5-1 49,1 0 1,-1-1-1,-1 0 1,1-1-1,-1 0 1,14-11 0,45-44 303,-36 29-210,49-42 47,153-155-96,-214 207-110,-1-1 0,-2 0 0,0-1 0,22-45 0,-33 59 28,-2 0 0,1 0 0,-1 0 0,0 0 0,-1 0 0,0-1 0,-1 1 0,0-1 0,0 1 0,-1-1 0,0 0 0,-1 1 0,0-1 0,0 1 0,-1-1 0,-1 1 0,-4-14 0,2 14 2,1-1 1,-2 1-1,1 0 0,-1 0 1,-1 0-1,0 1 1,0 0-1,0 0 1,-1 1-1,0 0 1,-1 1-1,1-1 1,-1 2-1,-1-1 0,1 1 1,-1 0-1,0 1 1,-19-6-1,5 5-123,0 1-1,0 0 1,0 2-1,0 0 1,0 2-1,-1 1 1,-36 6-1,-101 25-211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2:28.0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4508 7314,'46'-68'658,"2"3"1,4 2 0,2 2-1,90-79 1,270-186-255,-249 202 145,761-529 528,-508 367-867,-221 150-151,437-312 36,917-778 200,-1391 1088-201,445-361 351,-535 448-327,112-62 0,-152 98-239,1 0 0,1 2 1,0 1-1,1 2 0,0 1 0,59-8 0,-32 10-609,-3-5 286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2:17.4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7570,'11'21'3702,"6"8"-3742,4 12 187,-3 1 1,-1 0-1,-2 1 0,-2 1 1,8 50-1,20 229 42,-15-83-97,-25-229-132,1 4 46,0-1 1,8 23 0,-10-34-49,1-1 0,-1 0 1,1 0-1,0 0 0,0 0 1,0 0-1,0 0 0,0 0 1,1 0-1,-1 0 0,0 0 0,1 0 1,0-1-1,-1 1 0,1-1 1,0 1-1,0-1 0,0 0 1,0 0-1,0 1 0,0-1 1,0-1-1,0 1 0,3 1 0,-4-2-21,0 0-1,0 0 0,0 0 0,0 0 0,1-1 0,-1 1 0,0 0 0,0 0 0,0-1 0,0 1 1,0-1-1,0 1 0,0-1 0,0 1 0,0-1 0,0 0 0,0 1 0,0-1 0,0 0 0,-1 0 0,1 0 1,0 0-1,0-1 0,6-14-375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2:17.8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1 483 7706,'2'-14'373,"1"0"1,0 0 0,2 0 0,-1 1-1,2-1 1,0 1 0,0 1-1,1-1 1,1 1 0,0 0 0,0 1-1,1 0 1,11-11 0,13-9-361,1 1 0,66-46 0,-72 57 5,92-60 59,-103 68-73,2 2 1,-1 0-1,1 1 0,35-10 0,-51 17-9,1 0-1,-1 0 0,1 1 1,0-1-1,-1 1 0,1 0 0,0 0 1,-1 0-1,1 1 0,-1-1 1,1 1-1,-1 0 0,1 0 0,-1 0 1,5 2-1,-7-2-2,1 1 0,0-1 1,-1 1-1,1 0 0,-1-1 0,0 1 1,1 0-1,-1 0 0,0 0 0,0 0 0,0 0 1,-1 0-1,1 0 0,0 0 0,-1 0 0,1 0 1,-1 1-1,0-1 0,0 0 0,1 0 1,-2 1-1,1-1 0,0 0 0,0 0 0,-1 0 1,1 0-1,-2 3 0,-4 21-62,-1 1 1,-2-2-1,-19 42 0,-47 78-103,26-56 105,-88 215-45,120-256 121,2 0 0,2 1 0,3 0 0,-7 80 0,16-121-6,0 0 0,1 0 0,0 0 0,0 1 0,1-1 0,0 0 0,1 0 0,3 10 0,-4-16-1,0 0-1,0-1 0,0 1 0,0 0 1,0 0-1,0-1 0,1 1 1,-1-1-1,1 1 0,-1-1 1,1 0-1,-1 0 0,1 0 0,3 2 1,-1-1 0,-1-1 1,1 0 0,-1-1 0,1 1 0,-1-1-1,1 1 1,-1-1 0,1 0 0,0 0-1,6-2 1,16-3 19,-1-1 0,1-1-1,-1-1 1,-1-2 0,35-18-1,115-75-161,-164 97 118,207-146-1027,-212 148 1024,93-67-345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2:18.2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464 31 9114,'-2'-4'688,"0"1"-396,1 1 1,-1-1-1,1 1 1,-1 0 0,0-1-1,0 1 1,-3-3-1,4 5-276,0-1 0,0 1 0,0-1 0,0 1 0,0-1 1,0 1-1,0-1 0,-1 1 0,1 0 0,0 0 0,0 0 0,0-1 0,-1 1 0,1 1 0,0-1 0,0 0 0,-1 0 1,1 0-1,0 0 0,0 1 0,0-1 0,0 1 0,-3 0 0,-18 12-199,0 1-1,1 0 1,0 2-1,-35 34 1,29-25 42,-10 8-21,2 2 0,-37 47 0,59-65 140,0 0 1,1 2-1,1-1 0,1 1 1,1 1-1,1-1 0,-10 36 0,15-46 8,2 0-1,-1 1 0,1-1 0,0 0 1,1 1-1,2 18 0,-1-24 12,-1 1 1,2-1-1,-1 0 0,0 1 0,1-1 0,0 0 1,0 0-1,0 0 0,1 0 0,-1-1 0,1 1 1,0-1-1,0 1 0,0-1 0,0 0 0,7 5 1,-2-3 30,1 1 0,1-1 0,-1-1 1,1 0-1,19 6 0,55 8 207,5 0-22,-80-15-204,0 0 0,1 1 0,-1 0 0,-1 0 1,1 1-1,15 11 0,-21-14-18,0 1 0,-1-1 0,1 1 0,-1 0 0,1 0 0,-1 0 0,0 0-1,0 0 1,0 0 0,-1 1 0,1-1 0,-1 0 0,0 1 0,1-1 0,-2 1 0,2 4 0,-2-2-29,0 0 0,0 0 0,0 1 0,-1-1 0,0 0 0,0 0 0,0 0 0,-1 0 0,-2 5 0,-4 7-144,0-2 0,-1 1 0,-1-1 0,-1-1 0,-15 19 0,13-20-148,-25 25-1,-15-3-17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2:18.5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0 151 8610,'79'-51'3105,"31"11"-2689,8 8-168,11 17-640,-3 5-313,-25 8 425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2:18.9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9250,'9'11'3273,"3"7"-2665,11 9-1032,-1 0-296,-12-2 440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2:19.3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84 0 8258,'5'20'570,"0"-1"0,-2 1 1,0 0-1,-1 37 1,-8 99-1073,2-91 735,-22 357-148,-28-7 35,46-388-133,8-27 11,0 0 0,0 1 1,0-1-1,0 0 1,0 0-1,0 0 1,0 0-1,0 0 1,0 0-1,0 0 0,0 0 1,0 0-1,0 0 1,0 0-1,0 1 1,0-1-1,0 0 0,0 0 1,0 0-1,-1 0 1,1 0-1,0 0 1,0 0-1,0 0 0,0 0 1,0 0-1,0 0 1,0 0-1,0 0 1,0 0-1,0 0 0,0 0 1,0 0-1,0 0 1,0 1-1,0-1 1,-1 0-1,1 0 0,0 0 1,0 0-1,0 0 1,0 0-1,0 0 1,0 0-1,0 0 0,0 0 1,0 0-1,0 0 1,0 0-1,-1-1 1,1 1-1,0 0 0,0 0 1,0 0-1,0 0 1,0 0-1,0 0 1,0 0-1,0 0 0,0 0 1,0 0-1,0 0 1,0 0-1,0 0 1,0 0-1,0 0 0,0 0 1,-1-1-1,2-14-232,3-14 114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2:19.6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 8906,'8'-3'3265,"10"6"-2633,13 5-80,9 18-256,-2 11-56,1 14-168,-9 10-32,-7 9-72,-6 2-88,-12 4-248,-6-3-160,-16 10-232,-4 4-73,-11 5-103,4-5 704,-13-16 104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2:19.9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80 11450,'13'-47'4289,"4"27"-3504,8 9-457,3 10-1273,4 8-599,-13 8 840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8:03.4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1 570 7266,'61'-154'3095,"-51"127"-1840,6-34 0,-4 20-268,-3 9-752,3 1 1,0 0-1,2 1 1,2 0-1,0 1 1,36-47-1,-50 74-271,0-1 0,1 0 0,-1 1 0,1 0 0,-1 0 0,1 0 0,0 0 0,0 0 0,0 0 0,0 1 0,5-3 0,-6 4 8,-1 0-1,0 0 0,1 0 0,-1 0 0,1 0 0,-1 0 0,0 0 0,1 0 0,-1 1 1,1-1-1,-1 0 0,0 1 0,1 0 0,-1-1 0,0 1 0,0 0 0,0-1 1,1 1-1,-1 0 0,0 0 0,0 0 0,0 0 0,0 0 0,0 0 0,0 0 0,-1 0 1,1 1-1,0-1 0,-1 0 0,2 2 0,7 20-181,-7-17 189,0 0 0,1 0 0,-1 0 0,1-1-1,0 1 1,5 5 0,-7-11 29,-1 1-1,1-1 1,-1 1 0,1-1 0,-1 1-1,1-1 1,-1 1 0,1-1-1,0 0 1,-1 1 0,1-1 0,0 0-1,-1 0 1,1 1 0,0-1 0,-1 0-1,1 0 1,0 0 0,0 0-1,-1 0 1,1 0 0,1 0 0,0-1 23,-1 0 0,1 0 0,0 1 0,-1-1 0,0 0 1,1 0-1,-1 0 0,0-1 0,1 1 0,-1 0 1,0 0-1,0-1 0,2-2 0,1-2 104,0 0 1,-1 0-1,0 0 0,0 0 0,4-13 1,-6 18-130,-1 0-1,0 0 1,0 0 0,0 0 0,1 0 0,-1 0-1,0 0 1,0 0 0,0 0 0,-1 1 0,1-1 0,0 0-1,0 0 1,0 0 0,-1 0 0,1 0 0,0 0 0,-1 0-1,1 1 1,-1-1 0,0-1 0,0 2-12,0-1 0,0 0-1,-1 1 1,1-1 0,0 1 0,0-1 0,-1 1 0,1 0 0,0 0-1,-1-1 1,1 1 0,0 0 0,0 0 0,-1 0 0,1 1 0,0-1-1,-1 0 1,1 0 0,0 1 0,-2 0 0,-1 0-8,-1 1 0,1-1 1,0 1-1,0 0 0,0 1 0,0-1 1,0 1-1,1 0 0,-1 0 0,-5 6 1,1-2 4,-7 8 38,1 1-1,0 0 1,1 1 0,0 1-1,2 0 1,0 1-1,-15 34 1,13-19 51,1 0-1,2 0 0,-10 66 1,15-73-86,2 1 0,1 0 0,1 0 1,1 0-1,1 0 0,2 0 0,1 0 0,9 35 1,-10-56-26,-1 1 0,1-1-1,1 0 1,-1 0 0,1 0 0,1 0 0,-1-1 0,1 0 0,8 8 0,-9-10-1,0 0 1,0-1-1,1 0 1,0 0-1,-1 0 1,1 0-1,0-1 0,0 0 1,1 0-1,-1 0 1,0 0-1,1-1 1,-1 0-1,8 0 0,-2-1-36,-1 0 0,1-1 0,-1-1 0,0 0 0,1 0 0,-1-1 0,0 0 0,0-1 0,0 0 0,-1 0 0,0-1 0,0 0 0,12-10 0,4-3-294,-2-2-1,0 0 1,27-33 0,10-23-150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2:20.3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9042,'68'140'3009,"-50"-75"-3017,3 20 40,-3 21-112,-6 6-184,-10 11-433,-12-2-135,-18-5 472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2:20.7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 7954,'34'-6'1501,"44"-1"1,-29 6-1342,1 2 0,-1 3 0,66 12 0,-97-13-148,-1 2 0,1-1 0,-1 2-1,1 0 1,31 18 0,-45-22-12,0 0-1,0 1 1,0 0-1,0-1 1,-1 1-1,1 1 1,-1-1-1,0 0 1,0 1-1,0 0 1,0 0-1,0 0 1,-1 0 0,0 0-1,0 0 1,0 0-1,-1 1 1,1-1-1,-1 1 1,0-1-1,0 1 1,-1 0-1,1-1 1,-1 1-1,0 0 1,0-1-1,-1 1 1,0 7-1,-3 1 8,0-1-1,0 1 0,-2-1 1,1 0-1,-13 20 0,-44 54 36,44-62-29,-51 65 46,-75 108 242,139-188-281,0 0 1,0 0 0,0 0 0,2 0-1,-5 15 1,7-22-20,0 0 1,1 1-1,-1-1 0,1 0 0,0 0 0,0 1 1,0-1-1,0 0 0,0 0 0,1 0 0,-1 1 1,0-1-1,1 0 0,0 0 0,-1 0 0,1 0 0,0 0 1,0 0-1,0 0 0,1 0 0,-1 0 0,0 0 1,1-1-1,-1 1 0,1-1 0,-1 1 0,1-1 1,0 1-1,0-1 0,0 0 0,2 1 0,6 2-95,0 0 0,1-2 0,-1 1 0,1-1 0,-1-1 0,1 0 0,0 0 0,0-1 0,0 0 0,-1-1 0,1 0-1,11-3 1,49-11-294</inkml:trace>
  <inkml:trace contextRef="#ctx0" brushRef="#br0" timeOffset="1">859 482 8962,'5'-8'3121,"-2"16"-2817,-8 7-368,-10 14-440,-4 3-121,-13-1-463,5-3 656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2:21.8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184 30 7274,'12'-5'844,"-10"5"-704,0-1 0,0 1 1,0-1-1,0 0 1,0 0-1,0 0 1,-1 0-1,1 0 0,0 0 1,0-1-1,-1 1 1,1 0-1,-1-1 1,1 1-1,-1-1 0,2-2 1,-3 4-134,0 0 0,0 0 0,0-1 0,0 1 1,1 0-1,-1 0 0,0 0 0,0-1 0,0 1 0,1 0 0,-1 0 1,0 0-1,0 0 0,0 0 0,1-1 0,-1 1 0,0 0 0,0 0 0,1 0 1,-1 0-1,0 0 0,0 0 0,1 0 0,-1 0 0,0 0 0,1 0 0,-1 0 1,0 0-1,0 0 0,1 0 0,-1 0 0,0 0 0,0 0 0,1 0 1,-1 0-1,0 1 0,0-1 0,1 0 0,-1 0 0,0 0 0,0 0 0,0 1 1,1-1-1,-1 0 0,0 0 0,0 0 0,0 1 0,0-1 0,1 0 1,-1 0-1,0 0 0,0 1 0,0-1 0,0 0 0,0 0 0,0 1 0,0-1 1,0 0-1,0 1 0,0-1 0,0 0 0,7 19-133,-4-3 96,-2 1 0,0-1 0,0 1-1,-2-1 1,0 1 0,-5 24 0,-29 102 48,16-74 14,-59 276 208,0-3 269,76-332-415,-3 1-307,-7-23-97,-1-5 188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2:22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344 44 5369,'8'-7'522,"0"1"-1,0-1 1,11-5-1,-17 10-519,1 1 1,-1 0-1,1-1 0,0 1 1,-1 0-1,1 0 0,0 0 1,0 1-1,0-1 0,0 1 1,0-1-1,0 1 0,0 0 1,0 0-1,5 1 0,-8 0-13,0-1 0,1 0 0,-1 1 0,0-1 0,0 0 0,0 1 0,1-1 0,-1 0 0,0 1-1,0-1 1,0 1 0,0-1 0,0 0 0,0 1 0,0-1 0,0 1 0,0-1 0,0 0 0,0 1 0,0-1 0,0 1 0,0-1-1,0 0 1,0 1 0,0-1 0,0 0 0,-1 1 0,1-1 0,0 1 0,0-1 0,-1 0 0,1 1 0,0-1 0,0 0-1,-1 0 1,1 1 0,0-1 0,-1 0 0,-11 16-61,12-16 75,-24 27 354,6-7 110,1 1 0,-15 22 0,-66 102 437,-48 82-31,131-199-803,2 0-1,0 0 1,2 1-1,2 1 1,0 0-1,-6 47 1,14-75-82,1 0-1,0 0 1,-1 0 0,1 0-1,0 0 1,0 0-1,0 0 1,0 0 0,0 0-1,0 0 1,1 0 0,-1-1-1,1 1 1,-1 0-1,1 0 1,0 0 0,0 0-1,0-1 1,0 1 0,0 0-1,0-1 1,0 1 0,0-1-1,1 1 1,1 0-1,-1-1-58,1 0-1,-1 0 1,1-1-1,-1 1 1,1-1-1,0 0 1,-1 0-1,1 0 0,-1 0 1,1 0-1,0 0 1,-1-1-1,1 1 1,-1-1-1,1 0 0,-1 0 1,5-2-1,23-12-1311,-1-6 621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2:22.6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200 4 7578,'2'-3'2728,"6"6"-2344,3 5-96,2 8-200,1 3-40,-2 12-48,-3 6-8,-6 13-24,-4 9 24,-13 15 0,-7 2 8,-8 11 96,-2 0-16,1-2 56,1 3-64,-3-6-440,-6-4 752,-9-19-408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2:24.3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423 15 3041,'6'-4'700,"5"-3"583,-11 7-1271,0 0 1,0 0 0,-1 0-1,1 0 1,0 0-1,0 0 1,0 0-1,0 0 1,0 0-1,0 0 1,0 0-1,0 0 1,0 0-1,0 0 1,-1 0 0,1 0-1,0 0 1,0 0-1,0 0 1,0 0-1,0 0 1,0-1-1,0 1 1,0 0-1,0 0 1,0 0 0,0 0-1,0 0 1,0 0-1,0 0 1,0 0-1,0 0 1,0 0-1,-1 0 1,1-1-1,0 1 1,0 0 0,0 0-1,0 0 1,0 0-1,0 0 1,0 0-1,0 0 1,0 0-1,0 0 1,1-1-1,-1 1 1,0 0-1,0 0 1,0 0 0,0 0-1,0 0 1,0 0-1,0 0 1,0 0-1,0 0 1,0 0-1,0 0 1,-8 0-1232,0 1 1456,0 0 0,0 0 0,0 1 0,0 1 0,-11 3 0,1 1-72,-128 24 490,46-11-555,11 1-103,71-17-16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2:29.2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1880 7938,'1'-2'190,"1"0"0,-1 0 1,1 0-1,0 0 0,0 1 0,0-1 1,0 0-1,0 1 0,0-1 1,0 1-1,1 0 0,-1 0 1,0 0-1,4-2 0,42-7-423,-28 7 338,191-28-958,54-9-193,106-69 914,-7-27 1041,-149 54-242,930-339 1277,-161 114-1465,-980 306-479,1088-290 28,-511 109-31,-185 96 85,-130 33-80,23-21-320,-285 72 305,0 1 4,1 0-1,-1 0 1,0-1-1,0 1 1,0-1 0,0 0-1,0-1 1,0 1-1,5-5 1,-9 6-4,0 1 0,0 0 0,0 0 1,0-1-1,0 1 0,0 0 0,-1 0 0,1 0 0,0-1 1,0 1-1,0 0 0,0 0 0,-1 0 0,1-1 0,0 1 0,0 0 1,-1 0-1,1 0 0,0 0 0,0 0 0,-1 0 0,1 0 1,0 0-1,0-1 0,-1 1 0,1 0 0,0 0 0,0 0 0,-1 0 1,1 0-1,0 0 0,-1 1 0,1-1 0,0 0 0,-1 0 1,-12 0-280,0 2-58,-1 1-1,1 0 0,0 1 1,-17 8-1,-2 2-24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2:31.4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179 44 6081,'-35'-38'1995,"35"38"-1966,0 0-1,-1-1 0,1 1 1,0 0-1,0-1 0,0 1 0,-1 0 1,1-1-1,0 1 0,0 0 1,-1 0-1,1-1 0,0 1 1,-1 0-1,1 0 0,0 0 0,-1-1 1,1 1-1,0 0 0,-1 0 1,1 0-1,-1 0 0,1 0 0,0 0 1,-1 0-1,1 0 0,0 0 1,-1 0-1,1 0 0,-1 0 1,1 0-1,0 0 0,-1 0 0,1 0 1,0 0-1,-1 0 0,1 1 1,0-1-1,-1 0 0,1 0 1,0 0-1,-1 1 0,1-1 0,0 0 1,-1 0-1,1 1 0,0-1 1,0 0-1,0 1 0,-1-1 0,1 0 1,0 1-1,-8 25-260,7-17 355,-12 36-102,-21 100 90,15 1 199,1 148-1,9-116-183,8-161-118,0 0 1,-1 0 0,-1 0-1,-1 0 1,-10 31 0,14-46 436,0-3-132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2:31.9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239 346 7450,'7'-9'2571,"-2"7"-2140,-4 11-270,-8 67-95,-25 106 0,-37 76-3,-3-75-52,17-51 103,50-125 410,1-15-107,0-14 144,1-30-360,3 1 1,2-1 0,2 1-1,2 0 1,2 0-1,3 0 1,2 1 0,22-55-1,-2 24-327,3 1-1,4 2 1,97-141-1,-121 196 107,46-59-23,-54 73 47,0 1 0,1 0-1,0 0 1,0 1-1,1 0 1,16-9 0,-22 14-2,0 0 0,-1 1 0,1-1 0,0 1 0,0 0 0,0 0 0,0 0 0,0 1 0,0-1 1,0 1-1,0 0 0,0 0 0,0 1 0,0-1 0,7 3 0,-5-1-2,1 0 1,-1 1-1,-1 0 1,1 1-1,0-1 0,-1 1 1,0 0-1,0 0 1,7 8-1,7 8-30,0 2 1,-1 1 0,-2 0-1,21 37 1,-27-41-92,0 1 1,-2 0-1,0 0 1,-1 1-1,-1 0 1,5 33-1,-10-38 13,0-1 0,0 1 0,-2-1 0,0 1-1,0-1 1,-2 0 0,0 1 0,-8 23 0,7-29 91,0 1-1,-1-1 1,0-1-1,-1 1 1,0-1-1,0 0 1,-1 0-1,-1-1 1,1 0-1,-1 0 1,-1 0-1,-16 11 1,-15 4 72,-1-3 0,-1-1 0,-82 25 0,49-18-578,54-19 308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2:34.1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427 1514 9474,'-1'-1'190,"0"-1"-1,0 0 0,0 1 1,0-1-1,0 1 1,0-1-1,-1 1 1,1 0-1,-1-1 1,1 1-1,-1 0 1,1 0-1,-1 0 1,0 0-1,1 0 1,-1 1-1,0-1 1,0 0-1,0 1 1,1-1-1,-1 1 1,0 0-1,-4 0 1,-2 0-402,0 0 1,0 1 0,0 0 0,-11 4 0,8-3 396,-20 5-504,1 1 1,0 1 0,0 1 0,-41 22-1,61-27 316,1 0-1,-1 1 1,1 0-1,1 1 1,-1-1-1,1 2 1,1-1-1,-1 1 1,1 0-1,1 1 1,-1-1-1,1 1 1,1 1-1,0-1 1,0 1-1,-5 17 1,9-25 0,0 0 0,1-1 0,-1 1 0,1 1 0,0-1 0,0 0 0,0 0 0,0 0 1,0 0-1,0 0 0,0 0 0,1 0 0,-1 0 0,1 2 0,0-3 1,-1-1 1,1 1-1,-1 0 1,1 0-1,-1-1 0,1 1 1,0 0-1,-1-1 0,1 1 1,0-1-1,-1 1 0,1-1 1,0 1-1,0-1 1,0 0-1,-1 1 0,1-1 1,0 0-1,0 1 0,0-1 1,0 0-1,1 0 0,2 0 11,-1 0-1,1-1 0,0 1 0,0-1 0,0 0 0,0 0 0,-1 0 0,1 0 0,-1-1 0,1 1 1,-1-1-1,5-3 0,16-13 125,0 0-1,-2-1 1,38-43 0,49-76 420,-82 98-448,-2-2 0,35-77 0,-51 101-109,-9 18 3,0 0 0,0 0 0,0 0 0,0 0 0,0 0 0,0 1 0,0-1 0,0 0 0,0 0 0,0 0 0,0 0 0,0 0 0,0 0 0,1 0 0,-1 0 0,0 0 0,0 0 0,0 0 1,0 0-1,0 0 0,0 0 0,0 0 0,0 0 0,0 0 0,0 0 0,0 0 0,0 0 0,1 0 0,-1 0 0,0 0 0,0 0 0,0 0 0,0 0 0,0 0 0,0 0 0,0 0 0,0 0 0,0 0 0,0 0 0,0 0 0,0 0 0,0 0 0,0 0 0,0-1 0,1 1 1,-1 0-1,0 0 0,0 0 0,0 0 0,0 0 0,0 0 0,0 0 0,0 0 0,0 0 0,0 0 0,0 0 0,0 0 0,0 0 0,0-1 0,-4 30-122,2-15 124,-5 30-9,-1 48 1,7-74 10,1-1 0,1 1 0,1 0 0,0-1-1,9 32 1,-9-45-10,-1 1 0,1-1 0,0 1 0,0-1 0,1 0 0,-1 1 0,1-1 0,0-1 0,0 1 0,0 0 0,0-1-1,1 1 1,0-1 0,-1 0 0,1 0 0,0 0 0,1-1 0,-1 0 0,0 0 0,1 0 0,-1 0 0,8 2 0,-3-3-5,1 0 1,-1 0 0,1 0 0,-1-1-1,1-1 1,-1 0 0,1 0-1,-1-1 1,1 0 0,14-5 0,18-10 23,61-32 1,-61 27 150,55-20 1,-56 28 74,-20 8 91,0-1 1,0-1 0,-1-1 0,26-16 0,-45 25-297,0-1 0,-1 1 0,1-1 1,0 1-1,-1 0 0,1-1 0,0 1 1,-1-1-1,1 0 0,-1 1 0,1-1 0,-1 1 1,1-1-1,-1 0 0,0 1 0,1-1 0,-1 0 1,0 1-1,1-1 0,-1 0 0,0-1 1,0 2-35,0-1 1,0 1-1,-1-1 1,1 1 0,0-1-1,-1 1 1,1-1 0,0 1-1,-1 0 1,1-1 0,0 1-1,-1-1 1,1 1-1,-1 0 1,1-1 0,-1 1-1,1 0 1,-1 0 0,1-1-1,-1 1 1,0 0 0,-36-8-566,36 8 564,-14-1-95,1 0 0,-1 1 1,1 0-1,-1 1 0,1 1 1,0 0-1,0 1 1,0 1-1,0 0 0,-16 7 1,22-7 93,1-1 1,0 1-1,0 0 1,1 0-1,-1 1 1,1 0-1,0 0 0,0 0 1,1 1-1,0 0 1,0 0-1,0 0 1,0 1-1,1 0 1,0 0-1,1 0 0,0 0 1,0 0-1,0 1 1,-1 8-1,3-14-10,1 0 0,-1 0 0,1 0 0,0 0 0,-1 0 0,1 0 0,0 0 0,0 0 0,0 0 0,1 0 0,-1 0 0,0-1 0,1 1 0,0 0 0,-1 0 0,1 0 0,0 0 0,0 0 0,2 2 0,-2-3-1,0 0 1,1 0 0,-1 0 0,0 0-1,1 0 1,0 0 0,-1 0 0,1-1-1,-1 1 1,1-1 0,0 1 0,-1-1-1,1 0 1,0 0 0,-1 0 0,1 0-1,0 0 1,1 0 0,7-1-10,-1-1 1,1 0-1,-1-1 0,0 0 1,0 0-1,16-9 0,9-7 56,-1-2-1,0-2 1,41-37-1,80-90 411,-148 143-414,44-47 253,-3-3 1,-3-2 0,-2-2-1,-3-2 1,-3-1-1,-2-1 1,24-72-1,-47 110-361,-1 0 1,-1-1-1,-2 0 0,6-42 0,-12 44-9,-1 26 87,0 0 0,0 0-1,0-1 1,0 1 0,0 0 0,0 0 0,0-1 0,0 1 0,0 0 0,0-1 0,0 1 0,0 0 0,-1 0 0,1-1 0,0 1 0,0 0 0,0 0 0,0-1 0,0 1-1,0 0 1,-1 0 0,1 0 0,0-1 0,0 1 0,0 0 0,-1 0 0,1 0 0,0 0 0,0-1 0,-1 1 0,1 0 0,0 0 0,0 0 0,-1 0 0,1 0 0,-1 0 0,-8 7-30,-2 6 20,1 1 0,1 0 0,1 1 0,0 0 0,0 0 0,-6 20 0,-26 106-33,28-85-151,2 1 0,-4 95 0,13-124 24,1 0 1,2 1-1,1-1 0,1 0 0,2 0 0,0-1 1,15 39-1,-16-55 93,-1-1 1,1 0-1,1-1 1,0 1-1,14 16 1,-17-22 70,0-1 0,0 0-1,0 0 1,1-1 0,-1 1 0,1-1 0,-1 0 0,1 0 0,0 0 0,0 0 0,0-1-1,0 1 1,0-1 0,1 0 0,-1 0 0,0-1 0,0 1 0,9-1 0,-4-1 79,-1-1 0,1 0 1,-1-1-1,0 1 0,0-2 0,0 1 1,0-1-1,0 0 0,-1-1 0,0 0 1,11-8-1,9-11 467,33-35 1,-58 57-515,13-15 180,0 0 1,0-1-1,-2 0 0,0-1 1,16-33-1,-25 44-215,-1-1 1,0 1-1,0-1 0,-1 0 0,0 1 1,0-1-1,-1 0 0,0 0 1,-1 0-1,0-1 0,0 1 0,-1 0 1,0 0-1,-1 0 0,0 0 0,-5-14 1,3 13-78,0 0 1,-1 1-1,0 0 1,0 0 0,-1 0-1,-10-12 1,15 19 81,-1 0 1,0 0-1,0 0 1,0 1-1,0-1 1,0 1-1,0-1 1,0 1-1,-1 0 1,1-1-1,-1 1 1,1 1-1,0-1 1,-1 0-1,0 0 1,1 1-1,-1 0 1,1-1-1,-1 1 1,0 0-1,1 0 1,-1 1-1,1-1 1,-1 0-1,1 1 1,-1 0-1,0-1 1,1 1-1,0 0 1,-1 0-1,1 0 1,-3 2-1,-8 6-7,0 1-1,0 0 0,1 1 1,0 1-1,1-1 1,0 2-1,1-1 1,0 2-1,-11 20 1,8-11-21,1 1 1,2 0-1,0 1 1,1-1 0,-6 34-1,8-22-95,-3 62 0,9-82 63,1 0 1,1 0-1,0 0 1,1 0-1,1 0 1,5 19-1,-7-32 44,0 0 0,0 0 0,1 0 0,-1 0-1,0 0 1,1-1 0,0 1 0,0 0 0,0-1 0,0 1 0,0-1 0,0 0 0,1 1-1,-1-1 1,1 0 0,4 2 0,-5-3 9,1 0-1,-1 0 1,1 0-1,0-1 1,0 1-1,-1-1 1,1 0-1,0 0 1,0 0 0,-1 0-1,1 0 1,0-1-1,0 1 1,-1-1-1,5-1 1,5-4 11,0 1 0,-1-2 0,0 1-1,0-2 1,-1 1 0,0-1 0,9-10 0,23-24 258,62-80-1,28-60 605,-119 163-752,187-303 1353,-20-11-1151,37-133-193,-219 489 122,-91 464-711,-32-2-1110,68-272 482,47-179 953,4-15 132,1 0 0,1 0 0,1 0 0,-2 22 0,7-47 364,0 0 0,0 0 0,1 0 0,-1 0 0,6-8 0,2-4 65,151-302 163,-158 313-622,0 1-31,0 0 1,1 0-1,0 0 0,0 0 0,8-9 1,-11 14 65,0 0 0,-1 1 1,1-1-1,0 1 0,-1-1 0,1 1 0,0-1 1,0 1-1,0 0 0,-1-1 0,1 1 1,0 0-1,0 0 0,0 0 0,0 0 1,-1-1-1,1 1 0,0 0 0,0 0 0,0 1 1,0-1-1,0 0 0,1 1 4,-1 0-1,1 0 1,-1 0-1,1 0 1,-1 0 0,0 0-1,1 0 1,-1 0-1,0 1 1,0-1 0,0 0-1,0 1 1,0-1-1,0 1 1,1 2-1,11 26-44,18 59 0,-23-62 36,2 0-1,0-1 0,21 38 1,-28-59 11,0 0 0,0-1-1,0 0 1,1 1 0,-1-1 0,1-1 0,0 1 0,0 0 0,1-1 0,-1 0 0,1 0 0,4 2 0,-4-3 3,-1-1 1,0 1 0,0-1-1,1-1 1,-1 1 0,0-1-1,1 1 1,-1-1 0,1-1-1,-1 1 1,0 0 0,1-1-1,-1 0 1,0 0 0,9-3-1,3-4 24,1 1-1,-1-2 1,-1 0-1,0-1 1,0-1-1,25-23 1,-22 17 14,-1-1 1,0-1 0,-2 0-1,22-36 1,-32 47-35,-1-1 0,0 0 0,0 0 1,-1 0-1,0-1 0,-1 1 0,0-1 0,0 0 1,-1 1-1,0-1 0,-1 0 0,-1-10 0,0 7-60,-2-1 0,1 0-1,-2 1 1,0 0 0,0 0-1,-1 0 1,-13-23 0,17 35 51,1 0 1,-1 0 0,1 0-1,-1 0 1,1 0 0,-1-1-1,0 1 1,1 1 0,-1-1 0,0 0-1,0 0 1,0 0 0,0 0-1,0 1 1,0-1 0,0 0-1,0 1 1,0-1 0,0 1-1,0-1 1,0 1 0,0-1-1,0 1 1,0 0 0,-1-1-1,1 1 1,0 0 0,0 0-1,0 0 1,-1 0 0,1 0 0,0 0-1,0 1 1,0-1 0,-1 0-1,1 1 1,0-1 0,0 0-1,-2 2 1,-2 1-10,0 1 1,0 0-1,0 1 0,1-1 1,0 1-1,-7 8 1,-12 17-29,2 1 0,2 0 1,1 2-1,1 0 0,1 1 1,2 0-1,2 1 1,-11 52-1,21-81-11,1 0 0,1 0 0,-1-1 0,1 1 1,0 0-1,0 0 0,3 11 0,-3-16 36,1 1 0,-1-1 0,1 1 0,0-1-1,-1 0 1,1 1 0,0-1 0,0 0 0,0 1 0,0-1 0,0 0 0,0 0 0,0 0-1,0 0 1,1 0 0,-1 0 0,0 0 0,1-1 0,-1 1 0,0 0 0,1-1 0,-1 1-1,1-1 1,-1 1 0,1-1 0,-1 0 0,1 0 0,0 0 0,-1 0 0,1 0 0,-1 0-1,1 0 1,-1 0 0,1 0 0,2-2 0,8 0-11,-1-2 0,0 1 0,0-2 0,0 0 0,0 0 0,17-11 0,0-4 66,31-25-1,-16 7 114,-2-1 0,-1-2 0,-2-2 0,-2-2 0,-2-1 0,32-58 0,-55 88-159,7-13 42,-3 55 326,-1-6-394,30 50-230,-34-51-56,-1 1-1,11 35 0,-17-45 193,0 1 1,-1 0-1,0 0 0,0 1 0,-2-1 0,1 0 1,-2 12-1,0-17 115,-1 1-1,0-1 1,0 0 0,0 0 0,0 0 0,-1-1-1,0 1 1,0-1 0,-1 1 0,0-1 0,0 0-1,0 0 1,-7 6 0,-7 5 46,-1-1 0,-25 16 0,28-20-38,3-2-149,0-1 0,-1 0 0,0-1-1,0 0 1,-1-1 0,0-1 0,-29 7 0,-5-6-175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8:03.8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98 138 7298,'2'-24'1097,"-2"4"-163,2 1 1,1 0-1,7-29 0,-5 40 304,1 12-503,1 14-54,-7-18-633,6 21 211,-1 0 1,-2 0-1,0 0 1,1 26-1,-7 86-101,-37 230-486,-30-7-580,29-201 1281,67-233 198,3 1 0,46-85-1,-47 105-571,3 2 0,72-98 0,-80 124-196,2 1-1,0 2 1,2 0-1,1 1 1,1 2-1,42-27 1,-62 45-53,0-1 1,1 1-1,0 1 1,-1 0-1,1 0 1,1 1-1,-1 0 1,0 0-1,12 0 1,-19 3 172,0 1 1,0-1 0,0 1-1,0-1 1,0 1 0,0 0-1,0 0 1,5 3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2:46.5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11074 1 3897,'-2'93'1464,"-25"149"-1,-37 90-709,7-41-302,-149 1332 724,101-874-663,0-302-229,-43 233 303,74-156-319,-29 163 10,-89 280 59,94-488-67,-27-6-109,86-355-146,-5-2 0,-5-2 0,-5-2 0,-5-3 0,-4-2 1,-6-3-1,-3-3 0,-117 123 0,102-134 182,-164 129 0,182-167-163,-3-4-1,-2-3 1,-103 47 0,-496 166 44,317-155-81,259-83 16,-172 15 1,163-31-9,1-4 0,0-5 0,0-4 0,-187-42 0,-178-94 54,14-50 83,305 124-126,-580-288 362,505 236-91,-243-177 1,52-44-240,14-70-76,35-32 20,162 176 11,-289-500 0,-280-532 164,510 860-7,41-19 24,156 293-185,-61-231 1,97 262 12,14 53-23,-53-152 0,69 231 17,2 5-12,0-1-1,-1 1 0,1 0 0,0-1 0,0 1 0,0 0 1,0 0-1,0-1 0,0 1 0,-1 0 0,1 0 0,0-1 0,0 1 1,0 0-1,-1 0 0,1 0 0,0-1 0,0 1 0,-1 0 1,1 0-1,0 0 0,-1 0 0,1 0 0,0-1 0,0 1 1,-1 0-1,1 0 0,0 0 0,-1 0 0,1 0 0,0 0 1,-1 0-1,1 0 0,0 0 0,0 0 0,-1 0 0,1 0 1,0 0-1,-1 0 0,1 1 0,0-1 0,-1 0 0,-7 18 10,3-6-3,-12 45-15,2 1 1,-13 96-1,-42 834-170,69-924 135,-14 208-327,7-235 313,8-37 66,0 0 1,0 1-1,0-1 1,0 0-1,0 1 1,0-1-1,0 0 1,0 0-1,0 1 1,0-1-1,-1 0 1,1 0-1,0 1 1,0-1-1,0 0 1,-1 0-1,1 1 1,0-1-1,0 0 1,-1 0-1,1 0 1,0 1-1,0-1 1,-1 0 0,1 0-1,0 0 1,0 0-1,-1 0 1,1 0-1,0 0 1,-1 0-1,1 0 1,0 0-1,-1 0 1,1 0-1,0 0 1,-1 0-1,1 0 1,0 0-1,0 0 1,-1 0-1,-9-7 70,9 6-57,-6-7 16,0 0 1,0 0 0,1-1-1,0 0 1,1 0-1,0 0 1,-6-17-1,0-3-30,-10-45 1,10 20-14,2-1 0,3 0 0,2 0 0,2 0 1,3-1-1,2 1 0,13-67 0,-3 57-50,3-1 0,2 2 0,4 0 0,2 1 0,51-93 0,-59 125 15,3 1-1,0 1 1,36-42 0,-45 61 41,-1 0 1,2 1-1,-1 0 1,1 1-1,0 0 1,1 0 0,0 1-1,0 1 1,1 0-1,-1 1 1,27-7-1,-18 8 3,0 1-1,1 1 1,-1 1-1,1 2 1,-1 0-1,42 7 1,-15 2-40,91 31-1,-127-36 28,10 3-41,31 14 1,-49-20 33,0 1 0,1-1 1,-1 1-1,0 0 0,0 0 0,0 0 0,-1 0 0,1 1 0,-1-1 0,0 1 1,0 0-1,0 0 0,2 5 0,-4-6 11,0 0 0,-1-1 0,1 1 0,-1 0 0,0-1 0,0 1 0,0 0 0,0-1 0,-1 1 0,1 0 0,-1-1 0,0 1 0,1 0 0,-1-1 0,0 1 0,0-1 0,-1 1 0,1-1 0,0 0 0,-1 0 0,-2 3 0,2-1 3,-18 24-4,-1 0 1,-1-2 0,-1-1 0,-1 0 0,-33 25-1,35-31-4,-217 179-522,92-82 340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3:17.1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6346 57 7282,'27'-45'2192,"-23"35"-1547,-7 8-692,-9 10-324,1 1 375,2 1 1,-1 0-1,1 1 0,-9 13 1,10-12-2,4-8-1,1 1 0,0 0 0,0 0 0,1 0 0,-1 0 0,1 0 0,0 1 1,0-1-1,1 1 0,0-1 0,0 1 0,0-1 0,1 1 0,-1 0 0,1-1 0,1 1 0,-1 0 0,1-1 0,0 1 0,0 0 0,1-1 0,-1 0 0,4 7 0,-4-11 15,-1 1 0,1-1 1,0 0-1,0 0 0,-1 0 0,1 0 0,0 0 0,0 0 0,0 0 0,0 0 0,1 0 0,-1 0 0,0-1 0,0 1 0,0 0 0,1-1 0,-1 1 0,0-1 0,1 0 0,-1 1 0,0-1 0,1 0 0,-1 0 0,1 0 0,-1 0 0,0 0 0,1 0 0,-1 0 0,0 0 0,1 0 0,1-1 0,7-2 127,0 1 0,-1-1 0,13-6 0,-13 6-96,-2 0-8,0 0-1,0-1 1,0 0 0,0 0 0,-1 0 0,1-1 0,10-10-1,-16 13-17,0 1-1,0 0 0,1-1 0,-1 1 1,-1-1-1,1 1 0,0-1 0,0 0 0,-1 1 1,1-1-1,0 0 0,-1 0 0,0 1 0,1-1 1,-1 0-1,0-2 0,0 2 14,-1 0 0,1 0 0,-1 0 0,0 0 0,0 0 0,1 0 0,-1 1 0,0-1-1,-1 0 1,1 1 0,0-1 0,0 0 0,-1 1 0,1 0 0,-1-1 0,1 1 0,-1 0 0,-2-2 0,2 2-24,0 0 1,0 0 0,0 0-1,0 0 1,0 0 0,-1 0-1,1 1 1,0-1 0,-1 1 0,1-1-1,-1 1 1,1 0 0,-1 0-1,1 0 1,0 0 0,-1 1-1,1-1 1,0 1 0,-1-1 0,1 1-1,0 0 1,-1 0 0,1 0-1,0 0 1,0 0 0,0 0-1,0 1 1,0-1 0,0 1-1,0-1 1,-2 4 0,-7 6-11,1 0 0,0 0-1,-15 25 1,19-27 24,4-5-23,-7 8 7,1 2 0,-8 15 1,15-27-14,0 0 0,0 0 0,0 0 0,0 1 0,0-1 0,0 0 0,1 0 0,-1 1 0,1-1 0,0 1 0,0-1 0,-1 0 0,1 1 0,1-1 1,-1 1-1,0-1 0,1 0 0,-1 1 0,1-1 0,0 0 0,0 0 0,1 4 0,0-5-2,-1 0-1,1 0 1,-1 0-1,1 0 1,0 0-1,-1 0 1,1 0-1,0 0 1,0-1 0,-1 1-1,1-1 1,0 1-1,0-1 1,0 0-1,0 0 1,0 0 0,0 0-1,0 0 1,-1 0-1,1 0 1,3-1-1,0 0 4,-1 0 0,1-1 0,0 1 0,0-1 0,-1 0 0,10-5 0,-10 4 13,0 0-1,0-1 1,-1 1 0,1-1-1,-1 0 1,1 0-1,-1-1 1,-1 1-1,1 0 1,0-1-1,-1 0 1,0 1-1,2-8 1,-4 11 17,1-1 0,-1 0 0,1 0 0,-1 0 0,0 0 0,0 1 0,0-1 0,0 0 0,0 0 0,0 0 0,-1 0-1,1 1 1,0-1 0,-1 0 0,1 0 0,-1 1 0,0-1 0,0 0 0,0 1 0,0-1 0,0 1 0,0-1 0,0 1 0,0-1 0,0 1 0,-1 0 0,1-1 0,-1 1 0,1 0 0,-1 0 0,1 0 0,-1 0 0,0 0 0,1 1 0,-1-1-1,0 0 1,1 1 0,-1 0 0,0-1 0,-3 1 0,1-1-11,-1 1-1,0 0 1,1 0-1,-1 0 1,0 0-1,1 1 1,-1 0-1,1 0 1,-1 0-1,1 0 1,-1 1-1,1 0 1,0 0-1,0 0 1,0 0-1,0 1 1,0-1-1,0 1 1,1 0-1,-1 1 1,-5 5-1,1 1-16,0 0 0,0 0 0,1 1 1,0-1-1,1 2 0,-8 19 0,9-20-39,1 1 1,0 0-1,1 0 0,1 0 1,0 0-1,0 17 1,1-29 31,1 0 1,0 1-1,0-1 0,0 1 1,0-1-1,0 0 1,0 1-1,0-1 1,0 1-1,0-1 1,0 1-1,1-1 1,-1 0-1,0 1 1,0-1-1,0 0 0,0 1 1,1-1-1,-1 1 1,0-1-1,0 0 1,1 1-1,-1-1 1,0 0-1,0 0 1,1 1-1,-1-1 1,0 0-1,1 0 1,-1 1-1,1-1 0,-1 0 1,1 0-1,14-5-92,14-20 65,-17 13 54,0 0 1,-1-1 0,0 0-1,-1-1 1,0 0 0,-2 0-1,1-1 1,11-31 0,-19 30 501,-1 14-495,0 0-1,0 0 1,0-1 0,0 1-1,0 0 1,0 0-1,1 0 1,-1 0 0,1 0-1,0-3 1,17-40 2,-10 66 349,63 156 282,-61-135-612,9 74 0,-4-19 54,7 43 126,-6 1 0,-6 0 1,-13 212-1,-68 185 428,17-192-216,23-155-331,-79 272 0,-82 143 56,145-495-128,-5-1 1,-4-3-1,-102 145 0,50-95 158,-257 347 67,324-457-249,-2-1 0,-2-3 0,-79 60 0,-167 92 25,139-106-22,-3-7 1,-296 109-1,324-145-15,-189 41 0,258-76 50,0-2 0,-1-2-1,0-3 1,0-3 0,-105-11-1,131 4 10,1-1 0,1-1 0,-1-2 0,1-2 0,1 0-1,-49-29 1,-158-120 211,235 159-267,-68-53 80,3-3 0,-67-74 0,-102-147-4,-97-195-37,144 195 220,-45-47-48,197 269-230,3-1 0,2-2-1,-35-94 1,32 55 7,-33-159 1,34 106 126,-82-233 1,34 184-45,-110-194 0,11 37-95,99 193 127,71 143-82,-1 0 0,-1 2-1,-22-28 1,28 40-37,0 0 1,0 1-1,-1 0 1,1 0-1,-2 1 1,1 0 0,-1 0-1,1 1 1,-1 0-1,-18-6 1,26 10 3,0 0 1,0 1 0,1 0-1,-1-1 1,0 1-1,0 0 1,0-1 0,0 1-1,0 0 1,0 0-1,0 0 1,0 0-1,0 0 1,0 0 0,0 0-1,0 0 1,0 0-1,0 0 1,0 1 0,0-1-1,0 0 1,0 1-1,0-1 1,0 1 0,-1 0-1,1 1-6,0 1 0,1 0-1,-1-1 1,0 1 0,1 0 0,0 0-1,-1-1 1,1 1 0,1 4 0,-1-4 30,-8 211-150,-35 612-817,23-608 816,27-349 44,-4 37-8,0 39 41,19-269-144,-12 232 166,33-132 0,-37 198 53,2 0 1,1 0-1,0 1 1,18-31 0,-23 49-20,-1 1 1,1 0 0,1-1 0,-1 2 0,1-1 0,0 0 0,0 1 0,1 0 0,0 1 0,0-1-1,0 1 1,0 0 0,0 0 0,1 1 0,0 0 0,0 0 0,0 0 0,0 1 0,0 0-1,11-1 1,-8 3-30,1-1-1,-1 1 1,1 1-1,-1 0 0,1 1 1,-1 0-1,0 0 1,16 7-1,2 3-154,42 25 0,-47-24 106,0-1 0,0-1-1,30 10 1,-32-16-27,0 0 0,0-2 0,1 0 0,0-2-1,-1 0 1,35-3 0,126-28-508,-170 27 602,-2 1-14,-8 1 9,0 0 0,0 0 1,1 1-1,-1-1 0,0 1 0,0 0 0,0-1 0,1 1 0,-1 0 1,0 1-1,0-1 0,0 0 0,4 1 0,-6-1 14,1 1-1,-1-1 1,0 0-1,0 0 1,0 0-1,0 0 1,0 1-1,0-1 1,0 0-1,1 0 1,-1 0-1,0 1 1,0-1-1,0 0 1,0 0-1,0 0 1,0 1-1,0-1 1,0 0-1,0 0 1,0 1-1,0-1 1,0 0-1,0 0 1,0 0-1,0 1 1,0-1-1,-1 0 1,1 0-1,0 0 1,0 1-1,0-1 1,0 0-1,0 0 1,0 0-1,0 0 1,-1 0 0,1 1-1,0-1 1,0 0-1,0 0 1,-1 0-1,-12 16-115,-1-1 0,-29 24 1,11-10 122,-287 253 115,31-27 58,20 18-763,205-196-267,14-8 335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3:20.9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 8 6617,'-6'-4'1584,"-1"1"-456,6 18-1583,0-4 391,-2 18 17,-2 46 360,5-68-190,0-1 0,0 1 0,1 0 0,-1 0 0,2 0 0,-1-1 0,1 1 0,3 6 1,-5-12-107,1 0 1,-1 0 0,1 0-1,0 0 1,0 0 0,0 0-1,0 0 1,0 0 0,-1 0-1,1-1 1,1 1 0,-1 0-1,0-1 1,0 1 0,0-1-1,0 1 1,0-1 0,0 1-1,1-1 1,-1 0 0,0 0-1,0 0 1,1 1 0,-1-1-1,0 0 1,0-1 0,1 1-1,-1 0 1,0 0 0,0 0-1,0-1 1,1 1 0,-1-1-1,0 1 1,0-1 0,0 1-1,0-1 1,2-1 0,5-3 17,0 0 1,0 0-1,12-12 1,-17 14-23,3-3-14,0 0 1,0 0-1,0 0 1,-1-1 0,0 0-1,0 0 1,-1-1-1,4-7 1,-7 12 22,0 1 1,0 0-1,0-1 0,0 1 1,0-1-1,-1 1 0,1-1 1,-1 1-1,0-1 0,0 0 1,0 1-1,0-1 0,0 1 1,-1-1-1,1 1 0,-1-1 1,1 1-1,-1-1 0,0 1 1,0-1-1,0 1 0,0 0 1,-1 0-1,1-1 0,0 1 1,-1 0-1,0 0 0,1 0 1,-1 1-1,0-1 0,-3-2 1,5 4 10,-1-1 1,0 1 0,1-1 0,-1 1-1,0 0 1,0-1 0,1 1-1,-1 0 1,0 0 0,0-1 0,0 1-1,1 0 1,-1 0 0,0 0 0,0 0-1,0 0 1,1 0 0,-1 0 0,0 0-1,0 1 1,0-1 0,1 0 0,-1 0-1,-1 1 1,0 0-7,0 0 0,1 0 0,-1 1 0,0-1 0,1 1 0,-1-1 0,1 1 0,-1-1 0,-1 4 0,0-1-30,0 1 0,0 0 0,1 1 0,0-1 0,0 0 0,-2 9 0,3-12-1,0 1 0,1 0 0,0-1 0,-1 1 0,1 0 0,0 0 0,1 0 0,-1-1 0,0 1 0,1 0 0,0 0 0,-1-1 0,1 1 0,0 0 0,0-1 0,1 1 0,-1-1 0,0 0 0,1 1 0,0-1 0,-1 0 0,1 0 0,0 0 0,4 3 0,-3-2 4,1-1 1,0 0-1,0 0 0,0-1 1,0 1-1,0-1 0,0 0 0,1 0 1,-1 0-1,0 0 0,0-1 1,1 0-1,-1 0 0,0 0 1,7-1-1,-3-1 2,0 0 0,0 0 0,0-1 0,0 0 0,-1 0 0,0-1 0,1 0 1,-1 0-1,-1-1 0,1 0 0,7-7 0,-10 9-3,-1-1 0,0 1 1,0-1-1,0 0 1,0 0-1,-1 0 0,1 0 1,-1 0-1,2-6 1,-3 7 3,-1 1 1,1-1 0,-1 0 0,1 0 0,-1 0 0,0 1 0,0-1-1,0 0 1,0 0 0,-1 0 0,1 0 0,-1 1 0,1-1-1,-1 0 1,0 1 0,-2-5 0,2 6-1,1 0 0,-1 0 0,1 0 0,-1 0 0,0 0 0,1 0-1,-1 0 1,0 1 0,0-1 0,0 0 0,0 0 0,0 1 0,0-1 0,0 0 0,0 1 0,0-1 0,0 1 0,0-1-1,0 1 1,0 0 0,-3-1 0,2 1 5,0 0-1,-1 0 0,1 0 1,0 1-1,-1-1 0,1 1 1,0-1-1,-1 1 0,1 0 1,-3 1-1,-2 1 13,0 1-1,1 0 1,0 1-1,0-1 1,-10 10 0,6-3-12,1 0 1,1 0-1,0 1 0,0 0 1,1 0-1,1 0 0,0 1 1,0 1-1,2-1 1,-1 0-1,2 1 0,0 0 1,-2 20-1,5-33-11,-1 1 0,1-1 0,0 0 1,0 1-1,0-1 0,0 1 0,0-1 0,0 0 0,1 1 0,-1-1 0,0 1 0,1-1 1,-1 0-1,1 1 0,-1-1 0,1 0 0,0 0 0,-1 1 0,1-1 0,0 0 0,0 0 1,1 1-1,-1-1 1,1-1 0,-1 0 0,0 1 1,0-1-1,0 0 0,1 0 1,-1 0-1,0 1 0,0-1 0,1-1 1,-1 1-1,0 0 0,0 0 0,0 0 1,1-1-1,-1 1 0,0 0 0,0-1 1,2 0-1,4-3-6,-1 0 0,1 0-1,-1 0 1,0-1 0,0 0 0,8-8-1,-9 7 2,0-1-1,0 1 1,-1-1-1,0 1 1,0-1-1,-1 0 0,0-1 1,4-11-1,-7 17 10,1-1 0,0 1-1,-1-1 1,0 1 0,1-1 0,-1 0-1,0 1 1,0-1 0,-1 1 0,1-1-1,-1 0 1,1 1 0,-1-1 0,0 1-1,1-1 1,-1 1 0,-1 0 0,1-1-1,0 1 1,-1 0 0,1 0 0,-1 0-1,1 0 1,-1 0 0,0 0-1,0 0 1,0 0 0,0 1 0,-3-2-1,2 1 4,1 0-1,-1 0 1,0 1-1,0 0 1,0-1-1,0 1 0,-1 0 1,1 1-1,0-1 1,0 0-1,-1 1 1,1 0-1,0 0 1,-1 0-1,1 0 0,0 0 1,0 1-1,-1-1 1,1 1-1,0 0 1,0 0-1,0 0 0,0 0 1,0 1-1,0-1 1,0 1-1,0 0 1,1 0-1,-1 0 0,-2 2 1,0 2-1,0-1 0,1 0 0,0 1-1,0 0 1,0 0 0,1 0 0,0 1 0,0-1 0,0 1 0,1-1 0,0 1 0,0 0 0,0 8-1,1-12 1,0 5-7,0 1 0,0-1 0,1 0-1,1 14 1,0-21 0,-1 0 0,0 1 0,0-1 0,0 0 0,1 0 0,-1 0 0,0 1 0,1-1-1,-1 0 1,1 0 0,-1 0 0,1 0 0,0 0 0,0 0 0,-1 0 0,1 0 0,0 0 0,0 0-1,0 0 1,0 0 0,0-1 0,0 1 0,0 0 0,0-1 0,0 1 0,0-1 0,1 1 0,-1-1-1,0 0 1,0 1 0,1-1 0,-1 0 0,0 0 0,0 0 0,1 0 0,-1 0 0,0 0 0,0 0 0,3-1-1,4-1 2,1 0 0,-1-1 0,0-1 0,0 1 0,0-1 0,-1 0 0,1-1 0,-1 0 0,0 0 0,0-1 0,-1 0 0,1 0 0,-2 0 0,7-9 0,-1 1-2,0-1 0,-1-1 0,-1 0 0,0 0 0,10-30 0,-17 40 23,0 1 1,-1-1 0,0 1 0,0-1-1,0 1 1,-1-1 0,0-9-1,0 14-5,0-1 0,0 1 0,0 0-1,-1 0 1,1 0 0,0 0 0,-1 0-1,1 0 1,-1 0 0,1 0 0,-1 0-1,1 0 1,-1 0 0,0 0 0,1 0-1,-1 0 1,0 0 0,0 1 0,0-1-1,0 0 1,1 1 0,-1-1 0,0 0-1,0 1 1,0-1 0,0 1 0,-1-1-1,1 1 1,0 0 0,0 0 0,0-1-1,0 1 1,0 0 0,0 0-1,0 0 1,-1 0 0,1 0 0,0 0-1,0 1 1,0-1 0,0 0 0,0 0-1,0 1 1,-2 0 0,0 0 2,0 0 1,0 0-1,0 0 1,0 0-1,0 0 1,0 1-1,1 0 1,-1-1-1,0 1 1,1 0-1,0 0 1,-1 0-1,1 1 0,0-1 1,0 0-1,0 1 1,-2 4-1,2-3 66,0 0 0,1 1 0,-1-1 0,1 1 0,0-1 0,1 1-1,-1-1 1,1 1 0,0-1 0,0 1 0,1 5 0,24 160 210,2 8-95,-16 4-52,14 115 218,-5-122-65,-2 203 1,-6-41 261,-4-251-436,37 160 0,126 293 13,-63-222-37,-55-157 38,87 183 0,-101-265-11,3-1 0,3-3 1,4-1-1,68 78 0,262 270 131,-93-105-252,-233-260 11,2-2-1,3-2 1,1-4-1,3-1 1,2-4-1,1-2 1,3-4-1,73 31 0,8-5 99,261 71-1,-316-111-77,2-4-1,0-4 0,1-5 1,104-1-1,-37-17 8,-1-7-1,0-7 1,-2-7-1,282-90 1,-346 85 6,-3-4 0,-1-5 0,-2-3 0,133-92 0,-80 33 148,231-218-1,-95 18-78,-27-24 141,-207 263-148,-4-2 0,-2-3 1,-4 0-1,41-113 0,71-315 55,-69 228-149,27-112-60,-77 237-195,12-174-1,-41 316 237,17-525-57,-23 241-39,6 247-848,1 32 685,-1 5-45,-1 5 11,-17 21 86,17-21 217,-269 329-530,262-319 493,-113 119-212,108-118 230,0-1 0,-1 0-1,0-1 1,-1-1 0,0 0-1,0-1 1,0-1 0,-21 7 0,35-13 2,0-1 0,0 0 1,0 1-1,0-1 1,1 0-1,-1 0 1,0 0-1,0 1 1,0-1-1,0 0 1,0 0-1,0-1 1,0 1-1,0 0 1,1 0-1,-1 0 1,0 0-1,0-1 1,0 1-1,0 0 1,0-1-1,1 1 1,-1-1-1,0 1 0,0-1 1,1 1-1,-1-1 1,0 0-1,1 1 1,-1-1-1,1 0 1,-1 1-1,1-1 1,-1 0-1,1 0 1,-1 0-1,1 1 1,0-1-1,-1 0 1,1 0-1,0 0 1,0 0-1,0 0 1,-1 0-1,1 0 1,0 0-1,0 1 0,0-1 1,1 0-1,-1 0 1,0-1-1,1-6-83,0 1 0,0-1 0,1 1 0,4-15 0,2 3-43,0 1 0,2 1 0,21-33 0,43-44 52,-53 69 100,8-11 22,68-77 166,-85 101-169,1 0 0,1 0 0,0 2 0,0 0 0,1 0 0,20-9 0,-25 15-32,-1 1 1,1 0-1,0 1 1,0 0-1,0 1 0,0 0 1,0 0-1,0 1 1,1 0-1,-1 1 0,0 0 1,0 0-1,15 6 0,-13-4-29,-1 0-1,-1 1 0,1 1 1,0 0-1,-1 1 0,0-1 0,0 2 1,-1 0-1,0 0 0,0 0 0,11 14 1,-15-15-10,0 1 0,-1 0 1,0 0-1,0 0 0,-1 1 0,4 11 1,11 50-47,-14-51 2,2-3-519,-4-3-464,-16 4 768,-75 69 185,58-54 113,-61 49 1,43-48-76,-2-1 0,-1-3 0,-1-2 0,-1-2 0,-1-2 0,-1-4 0,-63 14 0,-14-10-153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3:55.9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110 4659 5465,'-1'-1'73,"-10"0"426,1-1-1,-1-1 1,1 0 0,0 0-1,-12-6 1,20 7-508,-1 1 1,1-1 0,0 1-1,0-1 1,-1 0-1,1 0 1,0 0-1,1 0 1,-1 0 0,0 0-1,0-1 1,1 1-1,0-1 1,-1 1-1,1-1 1,0 1 0,0-1-1,0 0 1,1 0-1,-1 1 1,1-1-1,-1 0 1,1 0 0,0-4-1,1-4-19,0 0-1,1 0 1,0 0 0,1 1-1,0-1 1,0 0-1,2 1 1,8-18 0,-3 10 224,1 0 1,1 2 0,0-1 0,16-15-1,15-10 55,3 3 0,57-39 0,-48 38-156,260-177 148,450-270 304,-371 230-275,-76 50-135,190-120 65,24-8 58,-69 54-170,14 20-103,-312 172 26,378-181 72,-82 43-55,220-114-27,-120 62 220,-82 39-10,-217 128-170,85-42 61,-322 140-76,0 1 0,2 2 0,0 0 0,35-8 0,-51 16-27,0 1 1,0 1-1,1 0 1,-1 0-1,0 1 1,1 0-1,-1 1 1,0 1-1,1 0 1,-1 0-1,0 1 1,0 0-1,19 10 1,-13-4-1,-1 1-1,0 1 1,-1 0 0,0 2-1,-1-1 1,0 2 0,-1 0-1,-1 0 1,0 1-1,-1 1 1,0 0 0,12 26-1,7 22-4,-4 0 0,21 76-1,-21-60 6,126 308 75,-111-300-77,5-1 0,72 101 0,64 38 66,-75-99-62,-90-106-1,290 348-73,-298-359 58,0 0-1,-1 0 1,0 0 0,-1 1-1,-1 1 1,8 14 0,-13-22 8,1 1 0,-1-1 0,0 0 1,0 1-1,-1-1 0,1 1 0,-1-1 1,0 1-1,0-1 0,-1 0 0,1 1 1,-1-1-1,0 1 0,0-1 0,0 0 1,-1 1-1,1-1 0,-1 0 0,0 0 1,-1 0-1,1-1 0,-4 6 0,-6 6 14,-1 0-1,-1-1 1,0 0-1,-24 17 1,-73 44 52,94-64-54,-294 171 42,35-23 5,64-27-6,-429 255 36,-46 6 25,165-93-5,-138 84-68,-1295 789-103,-125 247 568,1813-1210-421,-170 124-102,323-255 39,-246 124 0,354-200-17,-15 8-2,-1-2 1,1 0 0,-40 9-1,55-16 7,-1-1 0,1 0 0,0-1 0,-1 0-1,1 0 1,-1 0 0,1 0 0,0-1 0,-1 0 0,1-1 0,0 1-1,0-1 1,0 0 0,0-1 0,0 0 0,1 1 0,-1-2-1,-9-6 1,7 3-8,1 0 0,0-1 1,0 0-1,0-1 0,1 0 0,0 0 0,1 0 0,0 0 0,0-1 0,1 0 0,0 0 0,1 0 0,-3-15 0,-1-15 3,1 0-1,0-51 1,4 46 18,-10-159 15,-63-1216 686,69 1049-673,64-573-1,-33 746-76,45-436-169,-64 578-81,15-69 1,-15 98 18,2 1 1,0-1 0,2 1-1,20-36 1,-14 35 12,28-33 1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3:59.1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217 2158 4841,'-12'-28'769,"8"16"-353,-1 0 0,-1 0 0,-12-20 0,-5 13-5,21 18-393,0-1 0,-1 1 0,1-1 1,0 0-1,0 1 0,0-1 0,0 0 1,0 0-1,0-1 0,1 1 1,-1 0-1,1 0 0,-3-5 0,5 6-14,-1 0-1,0 1 1,0-1-1,1 0 1,-1 0-1,0 1 0,1-1 1,-1 0-1,0 1 1,1-1-1,-1 0 1,1 1-1,-1-1 1,1 1-1,0-1 1,-1 1-1,1-1 0,-1 1 1,1 0-1,0-1 1,0 1-1,0-1 1,20-8 49,-20 8-47,87-30 457,108-22 0,-87 25-294,651-208 181,-446 134-185,362-83 392,13 44-262,184-59-47,-670 142-168,970-251 237,-835 233-285,383-92 10,426-103-36,-427 146 25,-687 122 30,-1 1 1,57 4-1,-71 0-47,1 0 1,0 2 0,-1 0 0,0 1-1,32 13 1,-46-16-18,0 0-1,0 0 1,0 0-1,0 1 1,0-1 0,-1 1-1,0 0 1,1 0-1,-1 1 1,0-1 0,-1 1-1,1-1 1,0 1-1,-1 0 1,2 5 0,-1-1-4,0 1 0,-1-1 0,0 1 1,0 0-1,-1-1 0,1 16 1,-2 19 5,-2-1 0,-8 43-1,2-18 11,-6 105 28,18 344 1,66 244-53,-50-578 65,-8 1 1,-8 1-1,-21 200 1,8-275-25,6-51-35,-2-1 0,-3 0 0,-18 66 0,26-121 8,0-1 0,-1 0 0,1 1 0,-1-1 0,0 1 0,0-1 0,1 0 0,-1 1 0,0-1 0,0 0 0,0 0 0,0 0 0,0 0 0,0 0 0,-1 0 0,1 0 0,0 0 0,-1 0 0,1 0 0,0-1 0,-1 1 0,-1 0 0,-1 0 11,-1 0 0,1-1 1,-1 1-1,1-1 0,-10-1 0,-5 0 16,-46 6 74,-83 15 0,-67 25-49,93-19-43,-461 103 67,-183 36-9,32-39 12,-208 41 151,-786 272 331,451-13-516,-98-13-11,1339-404-33,-17 5-4,-59 8 1,97-20 1,0 0 1,1-2-1,-1 1 1,0-2-1,0 0 1,0-1-1,1 0 1,-1-1-1,-14-5 1,23 5-9,0 0 1,1 0 0,0 0-1,0 0 1,0-1-1,0 0 1,0 0-1,1 0 1,0-1 0,0 0-1,0 0 1,0 0-1,1 0 1,0 0-1,0 0 1,0-1 0,1 0-1,-1 1 1,1-1-1,-1-10 1,-3-10 41,2-1 1,1 0 0,1-38-1,1 40 37,10-821 1762,4 319-1585,-25-312-571,-20 287-3657,18 394 2702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4:03.8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63 1099 7698,'-47'26'2348,"33"-24"-1513,13-3-621,2 4-95,0-3-60,2 5-43,132 160 11,8 9 44,-112-132-71,-1 1 1,28 57-1,-38-59-10,-1 0 1,-2 1-1,-2 1 1,-2 1-1,14 85 0,-27-126 9,2 7 26,-2-1 1,1 1-1,-1-1 1,-2 14-1,2-21 2,0-1 0,0 0-1,0 1 1,-1-1 0,1 0 0,0 1 0,-1-1-1,1 0 1,-1 0 0,1 0 0,-1 1 0,0-1-1,1 0 1,-1 0 0,0 0 0,0 0 0,0 0-1,0 0 1,0 0 0,0-1 0,0 1-1,0 0 1,0 0 0,0-1 0,0 1 0,-1-1-1,1 1 1,0-1 0,0 1 0,-1-1 0,1 0-1,0 0 1,-1 1 0,1-1 0,0 0 0,0 0-1,-1 0 1,1-1 0,0 1 0,-1 0 0,0-1-1,-4 0 58,1-1-1,-1 0 0,1-1 1,0 1-1,0-1 1,0 0-1,1 0 0,-1 0 1,1-1-1,-6-5 0,-6-7 72,-17-24 0,28 34-123,-24-33 6,3-1 0,0-2-1,3 0 1,2-2 0,1 0-1,3-1 1,1-1 0,-15-76-1,20 66-52,3-1 0,2 0-1,3 0 1,2 0 0,3-1 0,15-97-1,-8 102-15,21-95-51,71-201 19,-74 271 65,3 1 0,64-117 0,-88 184 1,1 0 0,-1 0 0,2 1 0,-1-1 1,1 2-1,1-1 0,-1 1 0,1 1 0,1-1 1,0 2-1,0-1 0,0 1 0,12-4 0,-13 6-2,1 1 0,1 1 0,-1-1 0,0 2 0,0-1 0,1 2 0,-1-1 0,1 1 0,-1 1 0,1 0 0,-1 0 0,14 4 0,-3 2-5,-1 1-1,1 0 0,-1 2 1,0 0-1,-1 1 0,-1 1 0,0 1 1,0 0-1,-1 2 0,-1 0 1,29 33-1,-31-28-21,0 0 0,-1 0 0,-1 1 1,-1 1-1,-1 0 0,-1 1 0,-1-1 0,-1 2 0,-1-1 0,-1 1 1,-1 0-1,-1 0 0,-2 0 0,0 0 0,-1 0 0,-1 0 0,-2 1 1,0-1-1,-2-1 0,0 1 0,-2-1 0,0 0 0,-2 0 1,0-1-1,-19 31 0,5-16 16,-2-1 1,-46 51 0,-69 57 22,-40 18 101,144-133-88,-2-1-1,-1-3 1,-47 24-1,72-43-99,-1 0-1,1 0 1,-1-1 0,-21 4-1,18-9-61,17-7-9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5:37.50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4832 550 7762,'-32'-71'3929,"-1"-4"-3268,27 59-633,0 1 1,-1 0-1,-1 0 0,-1 1 0,0 0 1,-1 0-1,-21-22 0,15 19 16,-2 2-1,0 0 1,-1 1-1,0 1 0,-25-13 1,-8 1 163,0 3 0,-1 1 1,-2 3-1,1 2 1,-82-11-1,10 9 30,-171 0 1,135 20-138,1 6 0,-187 34 1,-309 100-53,474-91-47,-191 80 0,237-72 7,-247 146 1,257-123 14,3 5 0,4 6 0,4 6 1,-129 140-1,-50 116-7,257-300-11,3 1 0,1 2-1,4 1 1,-44 120 0,54-111 3,3 1 1,3 0-1,3 1 0,3 0 1,3 0-1,3 1 1,13 127-1,2-107 4,4-1-1,4 0 1,4-2 0,3-1 0,63 130-1,-29-93 43,84 122 0,101 100 61,-156-233-27,5-4-1,4-4 1,222 179-1,-220-209 132,3-4-1,3-5 1,3-5-1,216 85 1,184 14 378,10-40-365,-366-89-190,1-6 0,297 6 0,-365-33-44,0-4 0,115-23 0,-135 14-5,-1-3 0,-1-3-1,99-45 1,-101 33 39,-1-3-1,-2-2 1,-2-3-1,92-82 1,-64 40 35,-4-5 0,73-97 0,-67 64 117,-4-4 0,73-148 0,-74 102 27,78-225-1,-122 276-177,-5-1-1,-5-2 0,18-168 1,-39 193-40,-4-1-1,-4 1 1,-5 0 0,-31-183 0,-6 100 1,-7 1 0,-8 3 1,-107-231-1,117 310-22,-5 3 0,-114-165 1,127 210 14,-2 1 1,-2 2 0,-3 2 0,-1 2-1,-2 3 1,-69-46 0,77 63-23,0 1 1,-2 2 0,-1 1 0,0 3-1,-1 2 1,-1 1 0,-59-8-1,24 10-149,-1 4-1,1 3 0,-111 10 0,-109 32-606,122 4-436,-340 126 0,131-6 538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1:20.4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367 2035 5545,'-6'0'532,"-16"-1"929,19-2-1009,12-1-408,1068-311 1437,-347 93-1034,-4-23-108,-402 134-103,287-110 3,149-49-157,-583 212-65,274-82 20,-420 134-50,-23 5-15,-1-1 0,1 1 0,-1-1 0,0-1 1,12-4-1,-40 12-77,-3-1 70,-135 49-28,-325 99-203,-131 44 144,-630 207 151,192-46-10,697-235-11,-374 75 0,617-172 17,-321 62 127,381-82 90,304-78-312,-144 38 133,708-248 393,600-277 69,-843 335-320,438-128 82,-397 147-164,-599 201-121,424-146 15,-2 24 6,-379 116-146,-76 21-150,-116 41 111,-325 120-138,-253 89-103,629-231 385,-638 230-20,433-146 31,-509 197-14,-93 62 71,578-242-31,236-102-3,-2-3 0,-86 14 1,151-36 31,0-1 0,-21 0 0,28-5 24,12-3-63,13-4-34,165-69-10,-62 29 82,996-373 432,-118 74-158,-225 62-278,-460 173-43,-145 49-5,116-39 11,-245 95-69,-28 8-57,-11 2 8,-4 1-47,-426 188-516,-14-23 342,20-9 232,-568 233 236,317-98-32,-176 68-34,776-335-65,-288 92-22,356-116 31,0 0 0,0-1-1,0 0 1,-1 0-1,1-1 1,0 0-1,0 0 1,-11-1 0,16 1-11,1-1 1,0 1 0,-1 0-1,1 0 1,0 0 0,0-1-1,-1 1 1,1 0-1,0 0 1,0-1 0,-1 1-1,1 0 1,0-1 0,0 1-1,0 0 1,0-1 0,0 1-1,-1 0 1,1-1 0,0 1-1,0 0 1,0-1 0,0 1-1,0 0 1,0-1 0,0 1-1,0 0 1,0-1-1,0 1 1,0 0 0,0-1-1,1 1 1,-1 0 0,0-1-1,0 1 1,0 0 0,0-1-1,1 1 1,-1 0 0,0-1-1,13-15 66,7-2-43,0 0 1,2 2-1,0 1 0,34-18 1,111-47 59,-141 68-61,694-297 548,20 43-304,-660 241-265,473-151 34,-8-22 27,-287 88-36,-37 14-1,-172 78-10,-75 20-64,-38 16-68,1 3 0,-64 31 0,83-34 78,-131 56-77,-271 111-30,-10-20 108,434-157 35,-475 156-56,9 21-8,-44 28 53,127-53 14,395-157-6,8-3 0,1 0-1,-1 1 0,0-1 1,1 1-1,-1-1 1,1 1-1,-1 0 1,1 0-1,0-1 1,-1 1-1,1 0 0,0 0 1,0 0-1,-3 3 1,6-4-19,-1 1 1,1 0-1,-1-1 1,1 0-1,-1 1 1,1-1-1,0 0 1,-1 0-1,1 0 1,-1 0-1,1 0 1,0 0 0,2-1-1,11-2-57,0 0-1,26-10 1,-11 2 50,299-113 221,-4-20 43,159-64-64,182-21-59,19-5 28,-679 231-138,264-95 47,93-34 16,-29 24 25,358-139-19,-656 232-64,-17 7 5,-1 0 0,0-1 0,26-18 0,-95 29 432,-44 7-427,78-4 50,12-2-253,13-4-724,14-2 1182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4:37.6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1876 139 8322,'-4'-32'2683,"4"22"-2399,-2 1 0,1 0 0,-1 0 0,-5-15 1,6 21-277,0 1 1,0-1-1,-1 1 1,1 0-1,-1 0 1,1-1-1,-1 1 1,0 0 0,0 0-1,0 1 1,0-1-1,0 0 1,-1 1-1,1-1 1,0 1 0,-1-1-1,1 1 1,-1 0-1,1 0 1,-5-1-1,-4 0-9,-1 0 0,1 1 0,-1 0-1,0 1 1,-15 1 0,-62 11 112,40-5-7,-139 26 467,-272 84-1,402-99-577,2 3 0,0 2 0,1 2 0,2 3 1,1 2-1,1 3 0,1 2 0,-63 57 0,55-38-122,-98 118 0,130-139 108,2 2 0,1 0-1,2 2 1,1 0 0,-21 57 0,34-72 16,0 0 0,2 1 0,1 0 0,0 0 0,2 0 0,0 0 0,2 0 0,1 0-1,0 0 1,2 0 0,1 0 0,7 27 0,-5-30 2,1-2 0,1 1 0,0-1 0,1 0 0,1-1 0,1 0 0,0 0 0,1-1 0,1-1 0,0 0 0,1-1 0,1 0 0,0-2 0,26 18 0,-4-9 38,0-1 0,2-2 0,0-1 0,1-2 0,1-2 0,62 11 0,-15-9 123,1-4 0,97-1 0,-74-8 169,0-6-1,0-5 1,-1-4 0,0-5 0,-1-6-1,197-68 1,-255 71-154,0-2 0,-2-3 0,-1-2 0,-1-1 0,86-72 0,-103 73-77,-1-1 0,-1-2 0,-2 0 0,-1-2 0,-2-1 0,-1-1 0,-2-1 0,30-68 0,-41 80-55,-2-1 0,0-1 1,-2 0-1,0 0 0,-2 0 1,-1-1-1,-1 1 0,-2-1 1,0 1-1,-2-1 0,0 1 0,-2-1 1,-1 1-1,-1 0 0,-2 1 1,0-1-1,-2 2 0,0-1 0,-2 1 1,0 1-1,-2 0 0,-1 1 1,0 0-1,-26-26 0,12 19-65,0 3 0,-2 0 0,-1 2 0,-1 1 1,0 1-1,-2 3 0,-1 0 0,0 2 0,-1 2 0,-56-15 0,36 15-103,-1 3 0,0 3 0,-1 2 0,0 3 0,0 2 0,-84 8 0,72 2-254,1 3 1,0 4-1,-83 27 1,65-10-244,1 4 1,-83 47-1,-86 71-124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3:26.7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41 42 6705,'-39'-38'1896,"39"38"-1890,0 0 1,0 0-1,0 0 1,-1-1-1,1 1 1,0 0-1,0 0 1,0 0-1,0 0 1,0 0-1,0 0 1,0 0-1,0 0 1,0 0 0,0 0-1,0 0 1,0 0-1,0 0 1,0 0-1,0 0 1,0-1-1,0 1 1,0 0-1,0 0 1,0 0-1,0 0 1,0 0-1,0 0 1,0 0 0,0 0-1,0 0 1,0 0-1,0 0 1,0 0-1,0-1 1,0 1-1,0 0 1,0 0-1,0 0 1,0 0-1,0 0 1,0 0 0,0 0-1,0 0 1,0 0-1,0 0 1,0 0-1,0 0 1,0 0-1,0 0 1,0-1-1,0 1 1,1 0-1,-1 0 1,0 0-1,0 0 1,0 0 0,0 0-1,0 0 1,0 0-1,0 0 1,0 0-1,0 0 1,0 0-1,0 0 1,1 0-1,-1 0 1,0 0-1,0 0 1,11 1 79,13 4-103,-13 1 30,0-1-1,-1 2 1,1 0-1,-1 0 0,0 0 1,-1 1-1,0 1 1,0 0-1,-1 0 0,0 0 1,-1 1-1,11 18 1,2 8 32,-2 2 1,21 56 0,43 180 219,-33-98-471,-42-155-68,-7-21 239,0 1 1,1 0-1,-1-1 1,0 1-1,0-1 1,0 1-1,1 0 1,-1-1-1,0 1 1,1-1 0,-1 1-1,0-1 1,1 1-1,-1-1 1,1 0-1,-1 1 1,1-1-1,-1 1 1,1-1-1,-1 0 1,1 1-1,0-1 1,5-11-326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2:19.8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250 1301 9082,'1'-2'255,"0"0"1,-1 0-1,1 0 0,-1 0 1,1-1-1,-1 1 0,0 0 1,0 0-1,0 0 0,0 0 1,0 0-1,-1-1 0,1 1 1,-1 0-1,1 0 0,-2-2 1,1 3-260,0 0 1,0 0-1,0 0 1,0 0-1,0 0 1,-1 1-1,1-1 1,0 0-1,0 1 1,-1-1-1,1 1 1,0-1-1,-1 1 1,1 0-1,-1-1 1,1 1-1,-1 0 1,1 0-1,0 0 1,-1 0-1,1 0 1,-1 1-1,1-1 1,-1 0-1,1 1 1,-2 0-1,-19 4-344,1 0-1,-33 15 1,44-16 299,0 1 1,0 0 0,1 1-1,0 0 1,0 0 0,1 0-1,-13 13 1,18-14 53,-1 1 0,1-1-1,0 0 1,0 1 0,1 0 0,-1 0 0,1 0-1,0 0 1,1 0 0,0 0 0,0 0 0,0 0 0,1 1-1,0-1 1,0 0 0,0 1 0,1-1 0,2 11 0,1 2-5,1-1 1,1 0 0,0 0 0,18 33 0,-20-43-14,0 0-1,1-1 1,0 1-1,0-1 1,1-1 0,-1 1-1,9 7 1,-12-13 9,0 1 0,0-1 1,0 0-1,0 0 0,0 0 0,1 0 1,-1 0-1,0 0 0,0 0 0,1-1 1,-1 1-1,1-1 0,-1 1 1,0-1-1,1 0 0,-1 0 0,1 0 1,-1-1-1,0 1 0,1 0 0,-1-1 1,0 0-1,1 1 0,-1-1 0,0 0 1,0 0-1,0 0 0,0-1 0,0 1 1,0 0-1,3-3 0,4-4 29,0 0 1,-1 0-1,0 0 0,-1-1 0,0 0 1,0-1-1,-1 0 0,0 0 0,-1 0 1,0 0-1,5-15 0,-5 9 120,-1 1 0,-1-1 0,0 0 0,-1 0 0,-1 0 0,0 0 0,-3-28 0,-1 22 65,2 12-140,-1 0 0,1 0 0,1 0 0,0 0 0,0 0 0,1 0 0,3-16 0,-4 26-71,0 0 1,0-1 0,0 1 0,0 0-1,0 0 1,0 0 0,0 0-1,0-1 1,0 1 0,1 0 0,-1 0-1,0 0 1,0-1 0,0 1-1,0 0 1,0 0 0,1 0 0,-1 0-1,0 0 1,0 0 0,0-1-1,0 1 1,1 0 0,-1 0 0,0 0-1,0 0 1,0 0 0,1 0-1,-1 0 1,0 0 0,0 0 0,1 0-1,-1 0 1,0 0 0,0 0-1,0 0 1,1 0 0,-1 0 0,0 0-1,0 0 1,9 8-17,6 15-5,34 79 73,-33-64-104,3 0 0,1-1 1,26 36-1,-44-69 36,1-1 0,0 1 0,-1-1 0,1 0 0,0 0 0,1 0 0,-1-1 0,1 1 0,-1-1 0,1 1 0,0-1 0,4 2 0,-7-4 21,1 0 0,-1 0 0,1 1 0,-1-1-1,0 0 1,1 0 0,-1 0 0,1 0 0,-1-1 0,1 1 0,-1 0 0,0-1 0,1 1-1,-1-1 1,2 0 0,0-1 31,-1 1 1,1-1-1,-1 0 0,0 0 0,0 0 0,0 0 0,0 0 1,-1 0-1,1-1 0,1-2 0,15-29 440,-2-2 0,22-67 1,-23 57-391,8-26-50,-14 41-173,1 0-1,18-37 1,-28 67 123,1 0 1,-1 0-1,0 0 0,1 0 1,-1 0-1,1 0 0,-1 0 1,1 0-1,-1 0 0,1 1 1,0-1-1,-1 0 0,1 1 1,0-1-1,0 0 1,-1 1-1,1-1 0,0 1 1,0-1-1,0 1 0,0-1 1,0 1-1,0-1 0,0 1 1,-1 0-1,1 0 0,0 0 1,0-1-1,0 1 0,0 0 1,0 0-1,0 0 0,0 0 1,0 1-1,0-1 1,0 0-1,0 0 0,0 1 1,0-1-1,2 1 0,1 2-25,0 1 0,0-1 0,0 1 0,0-1 0,-1 1-1,5 6 1,-3-4 34,-3-3 4,10 12 2,0-1 1,0 0 0,1-1 0,1 0-1,17 11 1,-28-22 1,1 1 1,0-1-1,0 0 1,0 0-1,0-1 0,0 1 1,0-1-1,0 0 1,1 0-1,-1 0 0,0 0 1,1-1-1,-1 0 1,1 0-1,-1 0 0,0 0 1,1-1-1,-1 1 1,0-1-1,1-1 0,-1 1 1,0 0-1,0-1 1,0 0-1,0 0 0,0 0 1,0 0-1,3-4 1,6-6 35,0-1-1,0-1 1,-1 0 0,-1-1 0,-1 0 0,13-25 0,-22 39-37,35-63 216,-2-3-1,-3-1 1,43-141-1,-53 122 203,13-138-1,-10 53-305,-12 105-103,17-115-286,-28 174-14,-2 25 86,0 15 69,0 66 73,5 0 0,4 0 0,5-1 0,26 103 0,-27-155-159,1 0 1,2-2-1,29 58 0,-35-83-34,0-1 0,2 0 0,0-1 0,1 0 0,0 0 0,2-2 0,-1 1 1,2-2-1,0 0 0,23 15 0,-15-15-184,28 12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8:04.1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11987,'79'69'4320,"-10"-50"-3623,4 8-433,-3 5-576,3 2-305,-25 10-327,-13-1-200,-21 1-224,-12 5-49,-8-19 905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3:27.2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0 489 9226,'11'-27'861,"-8"17"-663,0 1 0,1 0-1,0 0 1,0 0 0,1 0 0,1 1-1,-1 0 1,1 0 0,0 1 0,1-1-1,10-8 1,33-21-194,100-55 0,-108 69 3,176-95 10,-182 102-14,1 1 0,1 1 1,0 2-1,46-8 0,-72 18-7,0 1 0,1 0 0,-1 0 0,1 1 0,-1 1 0,23 4-1,-29-4 0,0 1-1,0-1 1,-1 1-1,1 1 0,-1-1 1,1 1-1,-1 0 0,0 1 1,0-1-1,0 1 1,0 0-1,-1 0 0,0 0 1,0 1-1,7 8 0,-5-3 0,-1 1-1,1 0 0,-2 0 0,1 0 1,-2 1-1,1-1 0,-2 1 1,1 0-1,-2 0 0,1 0 0,-2 0 1,0 0-1,0 0 0,-1 0 1,-4 22-1,-6 12 24,-2-1 0,-32 77-1,24-69 12,6-9 15,1 1 1,-9 49-1,19-66-32,0-1 0,2 1 0,0 0 0,5 49 0,-2-69-47,0 0-1,1 1 0,0-1 1,0 0-1,1 0 0,0 0 1,0 0-1,0-1 0,1 1 1,1-1-1,-1 0 0,1 0 0,0 0 1,1-1-1,0 0 0,11 10 1,-11-12-7,1 0 0,0 0 0,0 0 0,0-1 1,0 0-1,1-1 0,-1 1 0,1-1 0,0-1 0,-1 0 0,1 0 1,0 0-1,0-1 0,0 0 0,0 0 0,0-1 0,-1 0 1,9-3-1,10-3-15,0-1-1,0-1 1,-1-1 0,32-19 0,92-62-354,-146 89 400,73-52-464,-4-4 201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3:27.8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317 30 8378,'-3'-4'573,"1"1"-231,-1 0 0,1 0-1,-1 1 1,0-1-1,0 0 1,-5-2 0,7 4-337,0 1 1,-1-1-1,1 1 1,0-1-1,-1 1 1,1 0-1,0 0 1,-1 0 0,1 0-1,0 0 1,-1 0-1,1 0 1,0 0-1,-1 0 1,1 0-1,0 1 1,0-1-1,-1 1 1,1-1 0,0 1-1,0-1 1,-1 1-1,0 1 1,-9 5-18,0 1 1,1 1 0,0 0-1,1 0 1,0 1 0,-12 17-1,-42 71-32,40-59 24,-26 65 1,40-81 6,1 1 0,1-1 1,1 1-1,-4 38 0,9-57 8,1 1 0,-1 0-1,1-1 1,0 1 0,1-1 0,0 1 0,-1-1-1,2 1 1,-1-1 0,0 1 0,1-1-1,0 0 1,1 0 0,-1 0 0,1 0-1,0 0 1,0 0 0,0-1 0,1 1 0,0-1-1,-1 0 1,1 0 0,8 5 0,18 10 112,1-1 0,33 15 0,32 17 66,-72-35-187,0 2 0,-1 0-1,-1 2 1,-1 0 0,0 1-1,-1 2 1,-2 0-1,0 0 1,19 34 0,-26-36-64,-1 0 1,0 0 0,-2 1 0,0 0 0,-2 1 0,0-1-1,-1 1 1,-1 0 0,-2 1 0,0-1 0,-1 1 0,-3 33 0,-1-33-36,0 0 1,-2-1-1,-1 1 1,0-1-1,-17 36 1,18-47 67,-1 0 0,0 0 1,-1 0-1,0-1 0,0 0 0,-1 0 0,-1-1 0,0 0 0,0 0 1,0-1-1,-1 0 0,-11 6 0,17-12-28,1 0 0,-1 0 0,0 0 0,0 0 1,1-1-1,-1 0 0,0 0 0,0 0 0,-1 0 0,1 0 0,0-1 0,0 0 0,0 0 1,0 0-1,0 0 0,-1-1 0,1 1 0,0-1 0,0 0 0,0-1 0,0 1 0,1-1 1,-1 1-1,0-1 0,-5-4 0,-5-4-307,-22-20 1,35 29 372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3:28.2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0 278 9802,'19'11'3121,"26"-10"-3137,22-1-152,40-9-72,15-12 96,13-15-416,-2-9-145,-7-11-431,-5-4-120,-27-2 872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3:28.5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 16 12307,'-2'-15'3632,"14"27"-4920,13 10 192,12 15-536,3 7 63,-2 4 1129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3:29.2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 63 11130,'0'-4'201,"-1"1"-1,1 0 1,0-1-1,0 1 0,0 0 1,0-1-1,0 1 1,1 0-1,0-1 1,0 1-1,0 0 0,0 0 1,1-4-1,-1 6-255,0 0 0,0 0-1,0 0 1,0 0 0,0 1 0,0-1-1,0 0 1,0 0 0,0 0-1,0 1 1,1-1 0,-1 1 0,0-1-1,0 1 1,1-1 0,-1 1-1,0 0 1,1 0 0,-1-1 0,0 1-1,1 0 1,-1 0 0,0 0-1,1 1 1,-1-1 0,0 0 0,1 0-1,-1 1 1,0-1 0,0 1-1,1-1 1,0 2 0,11 3-226,-1 1-1,0 0 1,-1 1 0,0 0 0,0 1-1,0 1 1,-1-1 0,0 2 0,-1-1-1,0 1 1,0 1 0,-1 0 0,-1 0 0,0 0-1,11 25 1,3 14 360,-2 0 0,20 93 0,-17-58 1589,14 29-804,5-2 0,5-2 0,65 114 0,-78-165-854,85 174-654,-108-213 340,-10-22-186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3:29.6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30 10226,'43'-25'2177,"-41"24"-2219,-1 1 1,1-1-1,0 0 1,-1 1-1,1-1 1,-1 1-1,1 0 1,0-1-1,0 1 1,-1 0-1,1 0 1,0 0-1,-1 1 1,1-1-1,0 0 1,-1 0-1,1 1 1,0-1-1,-1 1 1,3 1 0,24 18-664,-24-17 636,6 7 27,-1 0 0,0 0 0,-1 1 0,0 0-1,0 0 1,-1 1 0,9 21 0,31 98 81,-40-110-54,209 816 419,-195-732-351,12 74-75,-31-165-160,0 2 0,-2-1 1,-1 16-1,-2 0-113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3:30.0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 17 12315,'-2'-14'3416,"4"12"-4552,17 3-208,5-1-225,15 1 1073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3:30.5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 44 8242,'-24'-35'1434,"18"27"-1009,13 15-452,9 16-182,-1 0-1,-1 0 1,18 43-1,23 81 309,-30-75-103,31 91 708,60 291 1,-42 8-253,-70-430-631,-3-24-42,-3-19-106,0-15 120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3:30.9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1 186 10602,'16'-17'607,"2"1"-1,0 1 1,0 0-1,2 2 1,35-20-1,-22 17-742,0 2 0,0 1-1,39-10 1,-61 20 84,1 1 0,0 0 0,-1 0 0,1 1 0,0 1 0,0 0-1,0 0 1,22 5 0,-27-4 4,-1 1-1,1 0 0,-1 1 1,1-1-1,-1 1 0,0 0 1,0 1-1,-1-1 1,1 1-1,-1 0 0,1 1 1,-1-1-1,0 1 0,-1 0 1,0 1-1,1-1 1,3 8-1,-2-1 5,-1 0 0,0 0 1,-1 1-1,0-1 0,-1 1 0,0 0 0,-1 0 1,-1 0-1,0 0 0,-1 0 0,0 1 0,-3 19 1,-5 16 6,-25 92-1,30-133 38,-28 99 13,-28 108 61,49-169-78,2-1 0,-4 80 1,12-117-26,0 1 0,0 0 1,1 0-1,0 0 0,1 0 1,0-1-1,0 1 0,1-1 1,3 9-1,-3-12-25,0 0-1,0 0 1,1 0 0,-1-1-1,1 0 1,0 1 0,0-1 0,0-1-1,1 1 1,-1-1 0,1 1-1,0-1 1,0-1 0,6 4-1,1-1-321,-1-1-1,1-1 0,0 0 0,0 0 1,0-1-1,0 0 0,19-1 0,35-8-690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3:31.4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 80 9266,'39'-54'2570,"-38"53"-2579,0 0 1,-1 1-1,1-1 0,-1 0 1,1 0-1,-1 0 0,1 0 1,-1 0-1,0 0 0,1 0 1,-1 0-1,0 0 0,0 0 1,1 0-1,-1 0 0,0 0 1,0 0-1,0 0 0,-1 0 1,1 0-1,0 0 0,-1-2 1,1 3-31,0 0 0,0 0 0,0-1 0,-1 1 0,1 0 1,0 0-1,0 0 0,-1 0 0,1 0 0,0 0 0,-1 0 1,1 0-1,0 0 0,0 0 0,-1 0 0,1 0 0,0 0 1,-1 0-1,1 0 0,0 0 0,0 0 0,-1 0 0,1 0 1,0 0-1,0 1 0,-1-1 0,1 0 0,0 0 0,0 0 1,0 0-1,-1 1 0,1-1 0,0 0 0,0 0 0,0 0 0,-1 1 1,1-1-1,0 0 0,0 0 0,0 1 0,0-1 0,0 0 1,0 0-1,0 1 0,-1-1 0,1 0 59,0 0 0,0 0 0,0-1 1,0 1-1,0 0 0,0 0 0,0 0 0,0-1 0,0 1 0,0 0 1,0 0-1,-1 0 0,1-1 0,0 1 0,0 0 0,0 0 0,0 0 0,-1 0 1,1-1-1,0 1 0,0 0 0,0 0 0,-1 0 0,1 0 0,0 0 0,0 0 1,0 0-1,-1 0 0,1-1 0,0 1 0,0 0 0,-1 0 0,1 0 0,0 0 1,0 0-1,0 0 0,-1 0 0,1 0 0,0 0 0,0 1 0,-1-1 0,1 0 1,0 0-1,0 0 0,0 0 0,-1 0 0,1 0 0,0 0 0,0 0 0,0 1 1,-1-1-1,1 0 0,0 0 0,0 0 0,0 0 0,0 1 0,0-1 0,-1 0 1,1 0-1,0 0 0,0 1 0,0-1 0,0 0 0,0 0 0,0 1 1,0-1-1,0 0 0,0 1 0,-6-8-340,6 8 323,-1-1-1,1 0 0,-1 0 1,1 0-1,0 0 1,-1 0-1,1 1 0,-1-1 1,1 0-1,0 0 1,-1 1-1,1-1 0,0 0 1,0 1-1,-1-1 1,1 0-1,0 1 0,0-1 1,-1 0-1,1 1 1,0-1-1,0 0 0,0 1 1,-1-1-1,1 1 1,0-1-1,0 1 0,-22 58 14,20-52-13,-2 12 568,7-31-2330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8:04.8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447 1 11298,'-12'3'1664,"1"0"0,-19 9-1,-45 30-1958,64-36 538,-18 11-292,-108 68-112,118-72 155,1 1 1,0 1 0,1 1 0,-26 30 0,40-42-7,0 1 1,0-1-1,1 0 1,-1 1-1,1 0 1,0 0-1,0-1 1,0 1-1,1 0 1,0 1-1,0-1 1,0 0-1,1 0 1,-1 0-1,1 0 1,1 1-1,-1-1 1,1 0-1,0 0 1,0 0-1,0 0 1,0 0-1,1 0 1,0 0-1,0 0 1,1 0-1,3 4 1,7 11-74,1-1 1,1 0-1,0-2 1,31 27-1,-32-30 48,15 13-35,5 5-10,40 48 0,-66-69 78,0 0 0,0 0 0,-1 1 0,0-1-1,-1 2 1,0-1 0,-1 1 0,-1 0 0,4 15 0,-7-19-18,0 0 0,-1 1 1,0-1-1,0 0 0,-1 0 1,0 0-1,-1 0 0,0 0 1,0-1-1,-1 1 0,0 0 1,-1-1-1,1 0 0,-2 0 0,1 0 1,-1 0-1,0-1 0,-1 1 1,0-1-1,0-1 0,0 1 1,-1-1-1,0 0 0,0-1 0,-13 8 1,18-12 54,0 0 0,-1 0 0,1 0 0,-1 0 0,1-1 1,-1 1-1,1-1 0,-1 1 0,0-1 0,1 0 0,-1 0 0,1 0 1,-1-1-1,0 1 0,1-1 0,-1 1 0,1-1 0,-1 0 0,1 0 0,-1 0 1,1 0-1,0 0 0,0-1 0,-1 1 0,1 0 0,0-1 0,0 0 1,0 0-1,1 0 0,-1 0 0,0 0 0,1 0 0,-3-4 0,-2-3 56,1 0-1,0-1 0,0 0 0,1 0 1,0 0-1,-3-17 0,5 13-75,0 1 0,1-1 0,1 1 0,0-1 0,1 0 0,0 1 0,1-1 0,1 1-1,0-1 1,1 1 0,0 0 0,7-13 0,5-9 33,1 1 0,3 1 0,23-32 0,-10 18 187,56-58 1,-67 82-83,0 2 1,1 1 0,1 1 0,34-21 0,-56 39-138,0 0 0,-1 0 1,1 0-1,0 0 0,-1 1 0,1-1 1,0 0-1,0 1 0,0-1 0,0 1 1,0 0-1,0 0 0,0-1 0,3 2 1,-4-1-12,-1 0-1,1 0 1,0 1 0,0-1 0,-1 1 0,1-1 0,0 0 0,-1 1 0,1 0 0,0-1 0,-1 1-1,1-1 1,-1 1 0,1 0 0,-1-1 0,1 1 0,-1 0 0,0-1 0,1 1 0,-1 0-1,0 0 1,1-1 0,-1 2 0,1 5-18,0 1 0,-1-1 0,0 0 0,0 0-1,-2 14 1,2-19 11,-35 192-393,21-130 68,3 0 0,-4 84 1,15-146 329,0 0-1,0 0 1,0 0 0,0 0 0,0 0-1,0 1 1,0-1 0,1 0 0,-1 0-1,1 0 1,0 0 0,0 0 0,1 2-1,-2-4 11,0 0 0,1 1 0,-1-1 0,1 0 0,-1 0 0,1 0-1,-1 1 1,0-1 0,1 0 0,-1 0 0,1 0 0,-1 0 0,1 0 0,-1 0 0,1 0-1,-1 0 1,1 0 0,-1 0 0,1 0 0,-1 0 0,0 0 0,1-1 0,-1 1 0,1 0-1,-1 0 1,1 0 0,-1-1 0,0 1 0,1 0 0,-1 0 0,1-1 0,-1 1-1,1-1 1,5-6 120,1 0 0,-1 0-1,0 0 1,4-9 0,-9 14-133,118-182 823,42-62-412,-158 242-420,4-6-62,0 0-1,1 1 1,17-16 0,-23 23 46,0 1 0,0-1 0,0 1 0,0 0 0,0 0 0,0 0 0,0 0 1,1 0-1,-1 0 0,0 0 0,4 0 0,-4 1 6,-1 0-1,0 0 1,1 0-1,-1 1 1,1-1-1,-1 0 1,0 1-1,1-1 1,-1 1-1,0-1 1,0 1-1,1-1 1,-1 1 0,0 0-1,0 0 1,0 0-1,0 0 1,0-1-1,0 1 1,0 1-1,1 0 1,2 4-35,-1 0-1,0 0 1,0 0 0,0 0 0,-1 0-1,0 1 1,0-1 0,-1 1 0,1-1 0,-2 1-1,1 0 1,-1 7 0,0 13-107,-6 44-1,-44 177-84,91-356 1982,-13 41-1490,-17 41-200,0 1-1,15-24 1,-21 40-82,1 1-1,0 0 1,0 0-1,0 0 1,1 1 0,0 0-1,1 0 1,15-10-1,-22 16 18,1 0-1,-1 0 1,1 0-1,-1 0 1,1 1 0,0-1-1,-1 0 1,1 1-1,0 0 1,-1-1-1,1 1 1,0 0-1,0 0 1,-1 0-1,1 0 1,0 0 0,0 0-1,-1 0 1,1 0-1,0 1 1,0-1-1,2 2 1,-1 0 1,-1-1 0,0 1 0,0 0 0,0 0 0,-1 0-1,1 0 1,0 0 0,-1 0 0,1 0 0,-1 1 0,0-1 0,0 0 0,2 4 0,1 8-15,0 0 0,-1 0 1,-1 0-1,2 19 0,-5 8-24,1-32 121,-1 0 0,2 1 0,-1-1 1,3 14-1,-2-23-41,-1 0 0,0 0 0,1 0 0,-1 0 0,1 0 0,-1 0-1,0 0 1,1 0 0,-1 0 0,1 0 0,-1 0 0,0 0 0,1-1 0,-1 1 0,0 0 0,1 0-1,-1 0 1,0-1 0,1 1 0,-1 0 0,0 0 0,1-1 0,-1 1 0,0 0 0,0-1 0,1 1 0,-1 0-1,0-1 1,0 1 0,1-1 0,56-64 630,33-33-601,-77 85-354,1 1-1,0 0 0,1 1 1,0 1-1,17-9 0,-25 15-23,1 1 0,-1 0 0,1 0 0,0 1 0,0 0 0,1 1 0,-1-1 0,14 1 0,24 8-491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3:32.6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570 240 6873,'-15'30'1868,"15"-29"-1861,0-1 1,0 0-1,0 0 1,0 0-1,0 1 1,0-1-1,0 0 1,-1 0-1,1 0 1,0 1 0,0-1-1,0 0 1,0 0-1,0 0 1,-1 0-1,1 0 1,0 1-1,0-1 1,0 0-1,0 0 1,-1 0 0,1 0-1,0 0 1,0 0-1,0 0 1,-1 0-1,1 0 1,0 1-1,0-1 1,0 0 0,-1 0-1,1 0 1,0 0-1,0 0 1,-1 0-1,1-1 1,0 1-1,0 0 1,0 0-1,-1 0 1,1 0 0,0 0-1,0 0 1,-9-10 1001,8 8-868,0 1 0,-1-1 0,1 1 0,0-1 0,0 1 0,-1 0-1,1 0 1,-1-1 0,1 1 0,-1 0 0,-2-1 0,3 2-140,0 0 0,0 0 0,0 0 0,0 0 0,0 0 0,0 1 1,0-1-1,-1 0 0,1 1 0,0-1 0,0 1 0,0-1 0,0 1 0,1-1 1,-1 1-1,0-1 0,0 1 0,0 0 0,0 0 0,1-1 0,-1 1 0,0 0 0,0 0 1,1 0-1,-1 0 0,1 0 0,-1 0 0,0 2 0,-7 10-6,1 1 1,0-1-1,1 1 0,1 1 0,0-1 1,1 1-1,0 0 0,-2 25 1,2 11 8,2-1 0,3 1 0,8 56 1,-5-73-5,3-1 1,1 0-1,1 0 1,2 0-1,23 49 1,-27-68-7,1 0 1,1-1 0,0 0-1,0 0 1,1-1 0,12 11-1,-15-16 11,0-1 0,0 0 0,1-1 0,0 0 0,0 0 0,1-1-1,-1 1 1,1-2 0,0 0 0,0 0 0,14 3 0,-6-4 28,0-1-1,1-1 1,-1 0-1,0-1 1,1-1 0,-1 0-1,0-2 1,-1 0 0,1 0-1,21-10 1,-3-1 48,-2-1 1,0-2-1,54-38 0,-46 26 11,65-64 0,-90 78-41,-1 0 1,-1-1-1,0-1 1,-1 0-1,-1-1 1,14-31-1,-22 39 22,0-1 1,-1 1-1,-1-1 0,0 0 0,-1 1 1,0-1-1,0 0 0,-1 0 0,-1 0 1,0 0-1,-1 0 0,-5-20 0,-2 0 15,-2 0-1,-1 1 0,-20-35 1,21 43-80,0 2 0,-2-1 1,0 2-1,-2 0 0,0 0 1,-1 1-1,-1 1 0,-1 1 1,-1 1-1,0 0 0,-31-19 1,23 21-93,-1 0 0,0 3 1,-1 0-1,0 1 0,-1 2 1,1 1-1,-38-3 0,9 5-302,-1 2 1,-108 9-1,-93 32-653,-13 31 473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3:36.7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2203 8002,'44'-16'1067,"0"1"-1,50-9 1,88-8-1507,-95 19 698,542-118-166,-5-34 309,-158 25 246,91-24-280,723-128-256,-114 29-96,34-25 50,-1193 287-64,1050-280 107,-443 112 104,260-18 300,-806 177-697,1 3 0,0 3 0,85 6 0,-133-2-552,-34-1-689,-31 0 1012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3:37.6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55 2030 7250,'-14'-8'874,"8"4"-686,1 1 1,-1 0 0,0 0 0,-7-2-1,8 6-1457,10 5 371,14 7-19,-9-11 945,0 0 0,0-1 1,1 0-1,-1-1 0,0 0 1,1-1-1,-1 0 0,16-3 1,-7 1 97,540-116 2463,-4-52-1403,361-94-97,481-31-683,-720 159-335,437-87-24,509-109 266,324-19-91,-1706 320-205,431-52-20,-653 81-43,44-1 129,-58 3-184,1 2-1,-1-1 0,0 0 0,0 1 0,0 0 0,0 0 0,0 1 0,0-1 1,5 4-1,-7-1-501,-12 6 272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4:26.46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81 754 5689,'-55'-91'2469,"36"63"-904,13 24-1062,79 177-574,41 110 254,-92-220-139,-3 2 0,17 101 0,-34-147 279,-5-26 462,-5-33 106,-61-599-101,68 537-701,5 0 0,4 0 0,37-179 0,-41 263-60,-2 7 6,0 0 0,1 0 0,0 1 0,1-1-1,0 1 1,8-14 0,-12 22-29,1 1 0,0-1 0,1 1 0,-1 0 0,0-1 0,0 1 0,0 0 0,1 0 0,-1 0 0,1 0 0,-1 0 0,1 0 0,-1 0 0,1 0 0,-1 1 0,1-1 0,0 1 0,-1-1 0,1 1-1,0 0 1,0-1 0,-1 1 0,1 0 0,0 0 0,0 0 0,-1 0 0,1 1 0,0-1 0,0 0 0,-1 1 0,1-1 0,2 2 0,4 1-17,0 1 1,0 0-1,0 1 1,-1 0-1,9 6 1,8 9-12,0 1 0,-1 1-1,33 42 1,48 80-187,-96-132 183,3 4-52,-1 1-1,0 0 1,10 25 0,-19-38 65,1 0-1,-1 1 1,0-1 0,0 1 0,0-1 0,0 0 0,-1 1-1,0 0 1,0-1 0,0 1 0,0-1 0,-1 1 0,0-1-1,1 0 1,-2 1 0,1-1 0,-1 0 0,1 0-1,-1 1 1,-3 3 0,-7 8-51,-1-1-1,0-1 1,-2 0-1,1-1 1,-2 0-1,-32 20 1,25-17-651,1 0 0,-24 24 0,35-29 293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4:27.4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109 689 8778,'-1'2'147,"0"-1"-1,0 0 1,0 0 0,0 0-1,0 1 1,1-1 0,-1 0-1,0 1 1,1-1 0,-1 0-1,1 1 1,0-1 0,-1 3-1,-1 5-204,-30 67-27,14-36 163,-15 54 0,29-80-45,1 0 1,1 0 0,0 0-1,0 0 1,2 0-1,0 0 1,0 0 0,3 16-1,0-17 16,-1 0 0,2 0 0,0 0 0,1 0 0,0-1-1,0 0 1,1 0 0,1 0 0,0-1 0,14 17 0,-15-21-34,0-1 0,0-1 0,0 1 0,1-1 0,0 0 0,0 0 0,0-1 1,1 0-1,-1 0 0,1-1 0,0 0 0,0 0 0,0-1 0,1 0 1,-1 0-1,0-1 0,17 0 0,-12-2-6,0 0 0,0-1 1,0 0-1,-1-1 0,1-1 0,-1 0 0,0 0 1,0-2-1,-1 1 0,1-1 0,-1-1 1,16-13-1,-14 10-10,-1 0-1,0-1 1,0-1 0,-1 0-1,-1 0 1,0-1 0,-1-1-1,0 0 1,11-24 0,-17 30 1,1-1 1,-2 1 0,1-1 0,-1 0 0,-1 1 0,0-1 0,0 0 0,0 0 0,-1 0-1,0 0 1,-1 0 0,0 0 0,-1 0 0,0 1 0,0-1 0,-1 1 0,0-1 0,0 1-1,-1 0 1,0 0 0,0 0 0,-1 0 0,0 1 0,0 0 0,-1 0 0,-10-9 0,-6-4 62,-2 1 0,0 1 1,-47-26-1,51 33 73,-1 1 1,0 1-1,0 1 0,0 1 0,-39-7 0,56 14-95,-35-4 305,37 3-326,1 1-1,-1 0 0,1 0 1,-1 0-1,0 0 1,1 1-1,-1-1 0,1 0 1,-1 1-1,0-1 1,1 1-1,-1-1 0,1 1 1,0 0-1,-1-1 1,1 1-1,-1 0 1,1 0-1,-1 2 0,1-3-18,1 0 0,0 1 0,0-1 0,0 1 0,0-1 0,0 0 0,0 1 0,0-1 0,0 1 0,0-1 0,0 1 0,0-1 0,0 0 0,1 1 0,-1-1 0,0 1 0,0-1 0,0 0 0,0 1 0,1-1 0,-1 0 0,0 1 0,0-1 0,1 0 0,-1 1 0,0-1 0,1 0 0,-1 0 0,0 1 0,1-1 0,-1 0 0,17 9-33,-7-5 19,1-2 0,0 0 0,0 0 0,0-1 0,1 0 0,-1-1 0,0 0 0,0-1 0,20-4 0,-4-1 18,-1-1-1,-1 0 1,30-14-1,-17 3 10,0-2 0,-1-2-1,36-27 1,97-88 17,-15 12 80,-117 98-16,0 1 1,53-25-1,-85 48-81,0 0 0,1 0-1,-1 1 1,1-1 0,-1 2-1,1-1 1,0 1 0,0 0 0,0 0-1,0 1 1,8 0 0,-12 1-16,1 0 0,0 0 0,0 0-1,-1 0 1,1 1 0,-1-1 0,1 1 0,-1 0 0,0 0 0,0 0 0,0 1 0,0-1 0,0 1-1,0 0 1,-1-1 0,1 1 0,-1 0 0,0 1 0,0-1 0,0 0 0,3 7 0,5 15-8,0 1-1,-2 0 1,-1 1 0,-1-1 0,4 33 0,5 144 32,-14-172-13,3 373 266,-4-400 196,-2-4-105,-2-12 114,-4-21-129,0-17-322,2-1 0,2 0 0,2-1-1,3 1 1,2 0 0,2 0 0,2 0-1,2 1 1,3 0 0,2 0-1,2 1 1,36-76 0,-38 100-37,0 0-1,1 1 1,2 1-1,0 0 1,2 1 0,0 1-1,1 1 1,2 1 0,0 1-1,37-25 1,-52 39-6,0 0 1,0 0 0,1 1-1,-1 0 1,1 0-1,9-2 1,-13 5 2,0-1-1,-1 1 1,1 0 0,-1 0 0,1 0-1,0 0 1,-1 1 0,1-1 0,-1 1-1,1 0 1,-1 0 0,1 0 0,-1 1-1,1-1 1,-1 1 0,5 3-1,-2 0-16,1 0 0,-1 1 0,-1 0 0,1 0 0,-1 1-1,0 0 1,0 0 0,-1 0 0,0 0 0,0 0 0,-1 1-1,0 0 1,0 0 0,-1 0 0,0 0 0,1 13 0,0-2-63,-2-1-1,0 1 1,-1 0 0,-1 0 0,0-1 0,-7 27 0,4-28 38,-1 0-1,-1 0 0,-1 0 1,0 0-1,-1-1 1,-1-1-1,0 1 0,-2-1 1,1-1-1,-2 0 1,0 0-1,0-1 0,-1-1 1,-24 18-1,31-26 59,-14 11 84,20-15-91,0 0 1,-1 0 0,1 0 0,0 1 0,0-1 0,-1 0-1,1 1 1,0-1 0,0 0 0,0 1 0,0-1-1,-1 0 1,1 1 0,0-1 0,0 0 0,0 1 0,0-1-1,0 0 1,0 1 0,0-1 0,0 0 0,0 1-1,0-1 1,0 1 0,0-1 0,0 0 0,0 1 0,0-1-1,0 0 1,0 1 0,1-1 0,-1 0 0,0 1-1,0-1 1,0 0 0,1 1 0,-1-1 0,0 0 0,0 0-1,1 1 1,-1-1 0,0 0 0,0 0 0,1 1 0,-1-1-1,0 0 1,1 0 0,-1 0 0,0 0 0,1 1-1,12 4-55,0-1 0,0 0 0,0 0 0,25 2 0,-10-1 25,435 54 50,-342-53-419,224-18 0,-336 11 337,0 1-167,0-1-1,0 0 0,0 0 0,0-1 1,0 0-1,0-1 0,-1 0 0,1 0 1,-1-1-1,13-7 0,-1-10-736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4:27.81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1 533 6033,'29'32'2505,"7"-1"-1577,26-2-232,14-6-96,21-15-128,10-12-104,17-24-175,7-10-41,2-23-144,-5-8-24,-23-13-56,-19 0-113,-26 5-119,-16 9-88,-24 15-88,-13 3-56,-25 6 352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4:28.1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10114,'14'18'3481,"15"20"-3161,8 12-160,21 25-96,-1 12 72,6 25-48,2 10-88,-9 8-616,-6-4-424,-16-29 608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4:33.5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687 122 7234,'46'-71'2060,"-46"70"-2039,1 0 0,0 0 0,-1 0 0,1 1 0,-1-1 0,1 0 0,-1 0 0,1 0 0,-1 0 0,1 0 0,-1 0 0,0 0 0,0-1 0,0 1 0,1 0 0,-1 0 0,0 0-1,0 0 1,-1 0 0,1 0 0,0 0 0,0 0 0,0 0 0,-1 0 0,1 0 0,0 0 0,-1 0 0,1 0 0,-1 0 0,0-2 0,-2 2 2,0-1 1,1 1-1,-1 0 0,1 0 0,-1 0 1,0 0-1,0 0 0,0 1 0,-3-1 1,3 0-13,-8-1 11,1 0 1,-1 1 0,0 0 0,0 1 0,0 0 0,1 0 0,-1 1 0,0 1 0,0 0-1,1 0 1,-11 4 0,2 3 1,0 1 0,2 1-1,-1 0 1,1 1 0,1 1 0,0 0-1,1 1 1,0 1 0,-17 23 0,10-9-15,1 1 1,2 2-1,0 0 1,-20 51 0,17-25-5,3 1 1,-20 109-1,2 126 9,25-100-16,12-162 1,1 0 0,1 1 1,14 60-1,-13-81 0,1-1 0,0 0 0,0 0 0,1 0 0,1 0 0,0-1 0,0 1 0,1-2 0,0 1 0,1-1 0,10 10 0,-11-12-1,1-1 0,0 0 0,0-1 0,1 1-1,0-2 1,0 1 0,0-1 0,0 0-1,1-1 1,-1 0 0,1-1 0,0 0 0,13 1-1,-9-3 5,-1 0 1,1-1-1,-1 0 0,1-1 0,-1-1 0,0 0 1,0-1-1,0 0 0,0-1 0,-1 0 0,1-1 1,-1-1-1,-1 0 0,1 0 0,-1-1 0,17-17 1,-18 17 36,-1-1 1,-1-1 0,1 1 0,-2-1 0,1-1-1,-1 0 1,-1 0 0,0 0 0,-1 0 0,0-1-1,0 0 1,-2 0 0,1-1 0,-1 1 0,-1-1-1,0 1 1,-1-1 0,-1-13 0,0 20-25,-1 0-1,0 0 1,0 0 0,0 0 0,-1 0-1,0 0 1,0 0 0,0 0 0,-1 1-1,0-1 1,0 1 0,-1 0 0,-6-9-1,3 8-1,1 0-1,-1 0 0,0 0 0,0 1 1,-1 0-1,1 1 0,-1 0 1,-14-6-1,-4 2 2,0 1 1,0 1-1,-1 1 1,0 2-1,-35-1 1,31 3 6,0 2 1,1 0-1,-1 3 0,-32 6 1,48-6-71,0 0 1,0 1 0,0 0 0,1 1 0,-1 1 0,1 0 0,1 1-1,0 1 1,-22 17 0,-3 13-159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4:34.7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297 15 8002,'0'-1'139,"0"0"1,0 1-1,-1-1 1,1 0-1,0 0 0,-1 0 1,1 1-1,-1-1 1,1 0-1,-1 1 1,1-1-1,-1 0 1,1 1-1,-1-1 1,0 1-1,1-1 0,-1 1 1,0-1-1,1 1 1,-3-1-1,3 18-99,0 11-66,-9 47-17,-4-1 0,-27 87-1,28-116 40,-68 240 48,-31 128 48,106-395-81,1-2 5,1-1 1,0 0-1,0 1 1,2 0-1,0 29 1,2-44-10,-1 0 1,0 1 0,1-1-1,-1 0 1,0 0-1,1 1 1,0-1 0,-1 0-1,1 0 1,0 0-1,0 0 1,-1 0 0,1 0-1,0 0 1,0 0 0,0 0-1,0 0 1,0 0-1,0-1 1,1 1 0,-1 0-1,0-1 1,0 1-1,0-1 1,1 1 0,-1-1-1,0 0 1,1 1-1,-1-1 1,0 0 0,1 0-1,1 0 1,5 0 26,1 0 0,0-1 0,16-3 0,-15 2-20,19-3-109,1-2-1,-1-2 1,-1 0 0,1-2-1,-2-1 1,37-21-1,-43 20-63,-1 0 0,0-2 0,0 0 0,-2-1 0,0-1 0,-1 0 0,-1-2 0,20-27 0,-30 36 193,-1 0 1,0-1-1,0 1 0,-1-1 0,0-1 1,-1 1-1,0 0 0,-1-1 0,0 1 1,-1-1-1,0 0 0,-1 0 0,0 1 1,-1-1-1,-3-18 0,-9-63 1144,27 154-1040,12 147 103,-17-126-158,41 509 62,-42-472-216,-7-85-3,-1-22-51,1-1 1,0 1 0,1-1-1,4 18 1,-6-29 114,0 0 1,-1 0-1,1 1 1,0-1 0,0 0-1,0 0 1,0 1-1,0-1 1,0 0 0,0 0-1,0 1 1,1-1-1,-1 0 1,0 0 0,0 1-1,0-1 1,0 0-1,0 0 1,0 0 0,0 1-1,1-1 1,-1 0-1,0 0 1,0 0-1,0 1 1,0-1 0,1 0-1,-1 0 1,0 0-1,0 0 1,0 0 0,1 1-1,-1-1 1,0 0-1,0 0 1,1 0 0,-1 0-1,0 0 1,0 0-1,1 0 1,-1 0 0,0 0-1,0 0 1,1 0-1,-1 0 1,0 0 0,0 0-1,1 0 1,-1 0-1,0 0 1,0 0 0,1 0-1,-1-1 1,0 1-1,0 0 1,15-25-298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4:35.2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1 248 10170,'0'-6'400,"0"1"-1,0 0 1,1 0 0,0-1-1,0 1 1,0 0 0,4-8-1,-3 8-436,1 1-1,-1 0 0,1 0 0,0-1 1,0 2-1,1-1 0,-1 0 0,1 1 1,0 0-1,0 0 0,0 0 0,0 0 1,6-2-1,13-6-319,0 0 1,1 2-1,37-9 1,36-13-4,-63 17 430,0 2 1,1 1-1,65-11 0,-78 19-40,-1 1-1,0 1 0,1 1 1,-1 1-1,1 1 0,-1 1 1,39 9-1,-50-8-30,0 0 0,1 0 1,-1 1-1,-1 0 0,1 0 0,-1 1 0,0 1 0,0-1 1,-1 2-1,0-1 0,0 1 0,-1 0 0,0 1 0,0-1 1,-1 1-1,10 20 0,-9-15-6,-1-1 0,-1 2 0,-1-1 1,0 1-1,0-1 0,-2 1 0,0 0 0,0 0 1,-2 0-1,0 0 0,0 0 0,-4 16 0,-2 2-1,-2 1 0,-2-1-1,-1 0 1,-2-1 0,0 0-1,-25 40 1,4-17 23,-2-1 1,-64 73-1,20-43 61,-23 27 177,90-95-191,1 0-1,0 1 1,1 0 0,2 1 0,-10 22-1,17-37-61,1 0 0,0 0 0,0 0 0,0 0 0,0 0 0,0 0 0,1 0 0,-1 1 1,1-1-1,0 0 0,0 0 0,0 0 0,0 1 0,1-1 0,-1 0 0,2 4 0,-1-6-4,-1 0 1,1 0 0,0 0-1,0 0 1,-1 0 0,1-1-1,0 1 1,0 0 0,0 0-1,0 0 1,0-1 0,0 1-1,0-1 1,0 1 0,0-1-1,1 1 1,0-1 0,2 1-1,0 0 0,0-1 1,0 0-1,-1 1 0,1-2 0,0 1 1,6-1-1,21-5 17,-1-2 0,53-20 0,62-35 42,-87 38-56,-7 2-6,285-137-1245,-270 118 916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8:06.3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378 296 8034,'-4'-16'1438,"0"-1"-1,1 1 1,-1-29 0,4 32-1291,-1 1 1,0 0-1,-1 0 0,-1 0 1,0 0-1,0 0 1,-1 0-1,-8-17 0,8 23-129,0 0-1,0 0 0,0 1 1,0-1-1,-1 1 1,0 0-1,0 0 0,-1 0 1,-11-7-1,13 10-28,0 0 0,-1 0 0,1 0 1,0 1-1,-1-1 0,0 1 0,1 0 0,-1 1 0,0-1 0,0 1 0,1 0 0,-1 0 0,0 0 0,0 1 0,1-1 0,-6 3 0,1 0 15,0 0 0,0 1 0,1 0 0,-1 0 0,1 1 0,0 0 0,0 0 0,1 1 0,0 0 0,0 1 0,0 0 0,1 0 0,0 0 0,0 1 0,1-1 0,0 1 0,-7 14 0,3-2 11,0 1 0,1 0 0,1 1 0,1 0 0,1 0 0,-3 31 1,5-21-20,1 1 0,2 0 0,2 0 0,1-1 0,8 40-1,-7-52-10,1-1 0,1 0 0,0 0-1,2-1 1,0 0 0,1 0-1,1-1 1,0 0 0,25 29-1,-26-36-31,1-1-1,0-1 1,0 0-1,1 0 0,0-1 1,0 0-1,0-1 1,1 0-1,0-1 1,1 0-1,-1-1 1,1-1-1,0 0 0,0 0 1,24 1-1,-16-4-123,0 0-1,0-1 1,0-1-1,0-1 1,0-1-1,-1-1 0,1-1 1,-1 0-1,23-12 1,-15 3-54,34-22 1,-60 35 213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4:35.81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530 404 9602,'3'-20'689,"-2"13"-407,0 0 0,0-1 0,-1 1 0,0 0 0,-2-11-1,2 16-253,-1 0-1,1 0 0,-1 0 1,0 0-1,1 0 0,-1 0 0,0 1 1,-1-1-1,1 0 0,0 0 0,0 1 1,-1-1-1,1 1 0,-1-1 0,1 1 1,-1 0-1,1 0 0,-1-1 0,0 1 1,0 0-1,0 0 0,1 1 1,-1-1-1,-2 0 0,-7-2-92,1 1 0,-1 0 0,0 1-1,1 0 1,-1 1 0,0 0 0,0 1 0,1 0 0,-1 1-1,-15 4 1,-10 4-120,-57 26 0,70-26 171,0 1 0,0 1 0,1 1 0,1 2 0,-20 16 1,33-25 12,1 0 1,0 0 0,1 1 0,-1 0 0,2 1 0,-1-1 0,1 1 0,0 0 0,0 1 0,1-1-1,0 1 1,1 0 0,0 0 0,0 0 0,1 0 0,-2 16 0,4-21-3,0 0 0,0 0 0,0-1 1,1 1-1,0 0 0,0 0 0,0-1 0,0 1 1,0-1-1,1 1 0,0-1 0,-1 0 0,1 1 1,1-1-1,-1 0 0,0 0 0,1 0 0,-1-1 0,1 1 1,0 0-1,0-1 0,0 0 0,0 0 0,1 0 1,5 3-1,6 1 3,-1 0 1,1-1-1,0-1 0,1 0 1,16 2-1,54 3 72,164-2 1,-81-7-5,-95 2-28,-1 4 0,102 20-1,-146-19-24,-2 1 0,1 1 1,44 22-1,-57-23-8,0 1 1,0 0 0,-1 2-1,0-1 1,-1 2-1,0 0 1,13 15 0,-16-15-6,-1 1 0,0 1 0,-1 0 0,0 0 0,-1 1 0,-1-1 0,0 1 0,-1 1 1,-1-1-1,0 1 0,-1 0 0,0 0 0,-1 16 0,-2-7-40,0 0 0,-2 0 0,-1 0-1,-1-1 1,-1 1 0,-1-1 0,-16 39-1,6-25-69,-3 0 0,0-1 0,-3-1-1,-1-1 1,-1-1 0,-2-1-1,-2-1 1,-45 40 0,67-65 169,-1-2 1,0 1-1,0-1 1,-1 0-1,1-1 1,-1 1-1,0-2 1,0 1-1,-1-1 1,-9 2-1,15-4 9,-1-1 0,1 0 0,-1 1-1,1-2 1,-1 1 0,1 0-1,-1-1 1,1 1 0,-1-1 0,1 0-1,-1 0 1,1-1 0,0 1 0,0-1-1,-1 1 1,1-1 0,0 0 0,1 0-1,-1-1 1,0 1 0,0 0 0,1-1-1,0 0 1,-1 1 0,-1-4-1,-6-10 219,0 0 0,0 0-1,2 0 1,-7-19-1,-23-76 49,34 97-328,-10-35-157,3-1 0,1-1 0,3 1-1,2-1 1,2 0 0,3 0 0,1-1-1,17-94 1,-2 63 75,4 1 0,3 1-1,4 0 1,4 3 0,3 0 0,3 2-1,3 2 1,4 1 0,55-69-1,-80 120-78,-14 17 268,0-1 0,-1 0 1,0 0-1,0 0 1,0 0-1,0 0 0,2-9 1,-4-12 300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4:42.2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3558 0 5289,'-1'2'130,"1"1"-1,0-1 1,-1 0-1,0 0 1,1 0-1,-1 0 1,0 0-1,0 0 1,0 0-1,-1 0 1,1 0-1,0-1 1,-1 1-1,-2 2 1,-27 23-558,24-20 559,-44 30-319,-87 49 1,38-26 315,-303 232 1042,96-65-633,-432 312 53,404-289-354,-181 146-36,228-173-66,155-116-96,-87 62-6,209-162-28,0-1 1,0 0-1,0 0 1,-1-1-1,1 0 1,-20 4-1,26-8 1,0 0 0,0-1-1,-1 1 1,1-1 0,0 0 0,0-1-1,0 1 1,0-1 0,0 0 0,0 0 0,0 0-1,0-1 1,0 0 0,0 0 0,1 0 0,-1-1-1,-7-5 1,-2-1-26,9 6-89,1 0 1,-1-1-1,0 1 0,1-1 1,0 0-1,0 0 1,0-1-1,0 1 1,1-1-1,-1 0 0,-2-6 1,-5-19-247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4:42.6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558 105 5625,'3'-13'946,"-2"2"-541,2-1-1,-1 1 1,2 0 0,0 0 0,8-17-1,-5 20-184,-4 13-168,-9 19-105,-12 7 50,-2-1-1,-2 0 1,0-2-1,-33 32 1,32-35-7,-322 341 216,327-350-161,10-9-20,1-1 0,0 1 0,0 0-1,0 1 1,1-1 0,0 2-1,1-1 1,-8 16 0,12-23-24,1 1 1,0-1 0,0 1 0,-1-1 0,1 1-1,0 0 1,1-1 0,-1 1 0,0 0-1,0-1 1,1 1 0,-1-1 0,1 1-1,-1-1 1,1 1 0,-1-1 0,1 1-1,0-1 1,0 0 0,0 1 0,0-1-1,0 0 1,2 3 0,3 1 0,0 0 1,0-1-1,11 7 1,-12-8-2,37 21 12,0-2 0,1-1 0,54 16 0,139 28-362,-187-54 146,1-2 1,-1-3-1,1-2 0,0-2 1,0-2-1,77-10 1,-100 6 272,0-2 0,0 0 1,-1-2-1,0-1 0,-1 0 1,0-2-1,0-2 0,-1 0 1,-1-1-1,0-1 0,-1-1 1,-1-1-1,29-30 0,-43 39-6,1 0 0,-2-1 1,1 0-1,-2 0 0,1 0 0,-1-1 0,0 0 0,-1 0 0,0 0 0,-1 0 0,0-1 0,-1 0 1,0 1-1,0-1 0,-1 0 0,-1 0 0,1 0 0,-2 0 0,0 1 0,0-1 0,-1 0 1,0 0-1,-1 1 0,0-1 0,-1 1 0,0 0 0,0 0 0,-1 0 0,-8-10 0,5 7-113,-2 0 0,1 1-1,-2 0 1,0 1-1,0 0 1,-1 0-1,-21-14 1,7 9-243,-1 0 0,-56-22 0,-6 5 15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4:08.0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1 849 10690,'6'-6'612,"-3"4"-385,0-1 1,0 1-1,-1-1 0,1 0 1,-1 0-1,1 0 1,-1 0-1,0 0 0,0 0 1,-1-1-1,1 1 0,-1-1 1,1 1-1,0-7 0,-1 8-209,-1 0 0,0 1-1,0-1 1,1 0 0,-1 1-1,1-1 1,-1 1-1,1-1 1,0 1 0,0-1-1,-1 1 1,1-1-1,0 1 1,0 0 0,1-1-1,-1 1 1,2-1 0,-2 1-18,0 1 0,0-1 0,0 1 0,0 0 0,0-1 0,0 1 0,0 0 0,0 0 1,0 0-1,0 0 0,0 0 0,1 0 0,-1 0 0,0 0 0,0 1 0,0-1 0,0 0 0,0 0 1,0 1-1,1 0 0,3 2-15,-1-1 0,1 2 0,-1-1 0,0 0 1,0 1-1,-1-1 0,1 1 0,-1 0 0,1 1 0,2 4 1,19 37-49,-2 0 0,-2 1 0,-2 1 0,-2 0 0,-2 2 0,15 98 1,-15-28-17,-1 220 1,-38 149 1397,23-542 1596,-1 12-2685,4-94-433,6-1 0,7 2 0,41-178 0,-11 132-6,130-325 0,-131 404 224,57-96-1,-71 147 52,1 1-1,3 2 1,64-69-1,-84 102-44,0 1-1,0 1 0,1 0 1,0 1-1,1 1 1,0 0-1,1 1 1,0 1-1,1 1 1,-1 0-1,35-8 1,-42 14-72,0-1 1,-1 1 0,1 1-1,0 0 1,0 0 0,0 1-1,-1 0 1,1 1 0,0 0 0,-1 0-1,1 1 1,-1 0 0,0 1-1,0 0 1,0 1 0,-1-1-1,1 2 1,-1-1 0,-1 1-1,1 0 1,-1 1 0,0 0 0,0 0-1,6 9 1,-5-5-114,0 0 0,0 1 0,-2 0 0,1 1 0,-2-1 0,1 1 0,-2 0 0,0 1-1,3 16 1,-4-10-63,-1 1 0,-1-1 0,0 1-1,-2-1 1,-5 34 0,-2-11-16,-3 0 0,-1-1 0,-3 0 0,-1-2 0,-24 46 0,15-37 285,-3-1 1,-1-1 0,-2-1-1,-3-2 1,-1-2 0,-2-1-1,-1-1 1,-75 57 0,-266 148-534,343-224 118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4:08.9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200 633 10666,'11'-21'3861,"-13"16"-4016,-9 10-867,0 4 853,-1 0 1,2 0 0,-1 1 0,2 1 0,-1 0 0,1 0 0,1 1 0,-11 18 0,4 0 202,0 1 0,-15 49 1,20-49 7,2 0 0,1 1 1,1 1-1,-1 63 0,6-76-37,2 0 0,0-1 0,2 1 1,0 0-1,1-1 0,0 0 0,2 0 0,0 0 0,12 22 1,-15-36 3,-1 1 1,1-1 0,1 0-1,-1 0 1,1 0 0,0-1 0,0 1-1,0-1 1,1 0 0,-1 0-1,1-1 1,0 1 0,0-1-1,0 0 1,1 0 0,-1-1 0,1 1-1,-1-1 1,1-1 0,0 1-1,0-1 1,0 0 0,0 0-1,0 0 1,0-1 0,0 0 0,0-1-1,0 1 1,0-1 0,0 0-1,-1 0 1,12-4 0,-5 0 79,0 0 1,0-1-1,-1 0 1,0 0-1,0-1 1,0-1-1,-1 0 1,0 0-1,0-1 1,-1 0 0,0-1-1,-1 0 1,0 0-1,7-13 1,-9 12-48,0 0 1,-1-1-1,-1 0 1,0 0-1,0 0 1,-1 0-1,-1 0 1,1-19-1,-2 13-10,-1 0 1,-1 0-1,-1-1 0,-1 1 1,-5-20-1,-8-14 63,-3 1-1,-47-92 1,48 106-13,-43-87 555,61 123-630,-1 1 1,1 0 0,0 0-1,0-1 1,-1 1 0,1 0-1,0-1 1,0 1 0,0 0-1,-1-1 1,1 1 0,0 0-1,0-1 1,0 1 0,0 0-1,0-1 1,0 1-1,0-1 1,0 1 0,0 0-1,0-1 1,0 1 0,0 0-1,0-1 1,0 1 0,0 0-1,0-1 1,1 1 0,-1-1-1,0 1 1,0 0 0,0-1-1,0 1 1,1 0 0,-1 0-1,0-1 1,0 1 0,1 0-1,-1 0 1,0-1 0,1 1-1,-1 0 1,0 0 0,1-1-1,20-1-62,-6 1 67,72-17 276,0-4 0,103-39 0,33-11 150,-178 60-400,0 1-1,1 3 1,0 1 0,79-1 0,-113 8-44,1 1 0,-1 1 1,0-1-1,0 2 0,0 0 0,0 0 0,14 7 1,-20-7-3,0 0 0,1 1 0,-1 0 1,-1 0-1,1 0 0,0 1 0,-1-1 1,0 1-1,0 1 0,-1-1 0,1 1 1,-1 0-1,0 0 0,3 7 0,-2 0-12,0 1-1,-1-1 0,0 1 1,-1 0-1,0 0 0,-1 1 1,-1-1-1,-1 1 0,-1 24 0,-4 7-68,-18 78-1,-87 250-232,-27-16 183,128-334 205,7-18 28,0 1 0,-1-1 0,1 1 0,-2-1 0,1 0 0,-1 0 0,-7 9 0,11-15-71,0 0 0,0 1 0,-1-1 0,1 0 0,0 0 1,-1 0-1,1 0 0,0 0 0,-1 1 0,1-1 0,0 0 0,-1 0 0,1 0 0,0 0 1,-1 0-1,1 0 0,0 0 0,-1 0 0,1 0 0,0 0 0,-1-1 0,1 1 0,0 0 0,-1 0 1,1 0-1,0 0 0,-1 0 0,1-1 0,0 1 0,0 0 0,-1 0 0,1 0 0,0-1 0,0 1 1,-1 0-1,1 0 0,0-1 0,0 1 0,0 0 0,-1-1 0,1 1 0,0 0 0,0-1 1,-8-18 651,2-3-519,1 0-1,1 0 1,0 0-1,2-1 1,1 0-1,1 1 1,3-26 0,4-8-241,24-95 0,6 14-411,73-173 0,-70 217 119,4 3 0,91-139 0,-104 183 259,59-65 0,-73 92 161,2 2 0,0 0 0,0 2 0,2 0 1,37-21-1,-48 31 4,-1 0 0,1 1 0,-1 0 1,1 1-1,0 0 0,1 1 0,9-2 0,-15 4-29,0-1 0,0 1-1,0 1 1,0-1 0,0 1-1,0 0 1,0 0 0,0 0-1,-1 1 1,1-1-1,0 1 1,-1 0 0,1 1-1,-1-1 1,0 1 0,6 5-1,-3-2-35,-1 0-1,0 1 1,0 0 0,-1 1-1,0-1 1,0 1-1,-1 0 1,0 0 0,-1 0-1,1 1 1,-1-1 0,-1 1-1,0 0 1,0 0-1,-1 0 1,0 0 0,0 0-1,-1 9 1,-1 8-145,-1 0-1,-1 0 1,-1-1 0,-2 1 0,-10 31 0,-5 2-423,-3-2 1,-49 88-1,-81 104-629,74-125 1090,68-104 270,0 0 0,1 0 0,-16 44 0,26-61-114,0 1 0,0-1-1,0 0 1,0 0-1,1 1 1,-1-1 0,1 0-1,0 1 1,0-1-1,0 1 1,0-1 0,0 0-1,1 1 1,0-1-1,-1 0 1,1 0-1,0 1 1,1-1 0,-1 0-1,1 0 1,-1 0-1,1 0 1,0-1 0,0 1-1,0 0 1,0-1-1,1 1 1,-1-1 0,1 0-1,0 0 1,2 2-1,6 3-48,-1 0 0,1-1 0,0 0 0,0-1 0,1 0 0,0-1 1,-1 0-1,2-1 0,16 3 0,-5-3-221,-1-2 1,0 0 0,1-1 0,30-4-1,50-15-246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4:09.3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1 257 7802,'293'-101'2960,"-143"76"-2232,4-4-183,-2 7-249,-8 2-208,-20-5-680,-10 8-425,-19-1 601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4:09.6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300 13 5129,'-82'-13'2537,"71"60"-465,-2 6-1272,-1 12-328,3 13-120,-7 23-192,7 14-32,1 25-31,0 6-1,2 18-40,-5 2-24,-4-6-168,-4-9-145,-1-30-247,0-19-168,5-38 440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4:10.1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61 430 7306,'72'26'2188,"-70"-25"-2157,-1-1-1,0 0 1,0 0-1,0 1 1,0-1-1,1 0 1,-1 0 0,0 0-1,0-1 1,0 1-1,1 0 1,-1 0-1,0-1 1,0 1 0,0 0-1,0-1 1,0 1-1,0-1 1,0 0-1,0 1 1,0-1 0,0 0-1,0 0 1,0 1-1,0-1 1,-1 0-1,1 0 1,1-1 0,5-5 154,-6 6-170,0 0 0,0 1-1,0-1 1,0 1 0,0-1-1,0 1 1,0 0 0,0-1-1,0 1 1,1 0 0,-1 0 0,0 0-1,0 0 1,0 0 0,0 0-1,1 0 1,-1 0 0,0 0-1,0 1 1,0-1 0,2 1-1,-1 0 13,0 1-1,0-1 0,-1 0 0,1 1 0,0-1 0,-1 1 0,1-1 0,-1 1 0,1 0 0,1 3 0,1 3 60,0 0-1,-1 1 1,1-1-1,-2 0 1,3 12-1,-1 8 41,-1 0 1,-1 1-1,-2-1 0,0 0 1,-2 0-1,-11 54 0,-55 164 88,-67 141 172,135-385-305,0 0-1,-1 0 0,0 0 0,1 0 0,-1 0 0,0-1 0,0 1 0,0 0 0,0 0 0,0-1 0,-1 1 0,-2 2 0,4-4-41,0 0 0,-1 0 0,1 0 0,0 0 0,0 0-1,-1 0 1,1 0 0,0 0 0,0-1 0,-1 1 0,1 0-1,0 0 1,0 0 0,-1 0 0,1-1 0,0 1 0,0 0-1,0 0 1,0 0 0,-1-1 0,1 1 0,0 0 0,0 0-1,0-1 1,0 1 0,0 0 0,0 0 0,0-1 0,-1 0-1,-4-20 962,2-9-698,1 0-1,1 0 1,2 0-1,1 0 0,7-40 1,44-148-836,62-106-1106,-83 254 1165,2 2 0,61-90 1,-85 143 492,0 1 0,1 0 1,0 1-1,1-1 0,1 2 1,0 0-1,20-14 0,-30 25 13,-1-1 0,1 1 0,-1-1 0,1 1 0,0 0 0,0 0 0,0 0 0,0 1 0,0-1 0,-1 1 0,1-1 0,0 1 0,0 0 0,0 0 0,0 0 0,0 1 0,0-1 0,0 1 0,0 0 0,0-1 0,0 1 0,0 1 0,-1-1 0,1 0 0,0 1 0,-1-1 0,1 1 0,-1 0 0,0-1 0,0 1 0,3 3 0,4 5 56,-1 1 0,0 0 0,-1 0 0,0 1 0,9 21 0,7 25-69,-3 1 1,-3 0-1,14 83 0,30 103-251,-57-233 219,0-1-1,1 1 1,1-1 0,0 0-1,0-1 1,1 1 0,8 9-1,-11-16 34,1 1-1,0-1 1,-1 0-1,1 0 1,1 0-1,-1-1 0,0 0 1,1 0-1,0 0 1,0 0-1,0-1 0,0 0 1,0-1-1,0 1 1,10 0-1,-2-2 109,0 0-1,-1-1 1,1 0-1,-1-1 1,1-1-1,-1 0 1,0-1-1,0 0 1,0-1-1,0 0 1,-1-1-1,0-1 1,0 0 0,19-15-1,-5 1 26,-1-1-1,-1-1 1,0-1-1,-2-1 1,19-29-1,-2-4-90,41-81-1,21-70-511,40-72-728,-132 265 1096,41-64-478,-43 72 283,-5 9-29,-6 14-375,3-13 598,-36 111-2397,5-28 1728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4:10.4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323 50 9474,'9'-11'1539,"-6"6"-1130,1 1-1,-1 0 1,1 0-1,-1 1 1,1-1-1,0 1 1,1 0-1,7-5 1,-11 8-402,-1 0 0,0 0 0,0 0 0,1 0 0,-1 1 0,0-1 1,0 0-1,0 0 0,1 0 0,-1 1 0,0-1 0,0 0 0,0 0 0,0 1 1,1-1-1,-1 0 0,0 0 0,0 1 0,0-1 0,0 0 0,0 0 0,0 1 0,0-1 1,0 0-1,0 1 0,0-1 0,0 0 0,0 0 0,0 1 0,0-1 0,0 0 0,0 1 1,0-1-1,0 0 0,0 0 0,0 1 0,-1-1 0,-2 19-53,-11 22-116,-2-1 0,-1-1 1,-35 59-1,1-4 113,4 7 76,4 2 0,5 1 1,-34 151-1,71-252-27,-18 95-19,17-88 35,1 1 0,0-1 0,1 1 0,1-1 0,-1 1 0,4 12 0,-4-20 13,1 1-1,0-2 0,0 1 0,1 0 0,-1 0 1,1 0-1,-1 0 0,1-1 0,0 1 0,0-1 0,0 1 1,0-1-1,1 0 0,-1 0 0,0 0 0,1 0 1,0 0-1,-1-1 0,1 1 0,0-1 0,0 1 1,0-1-1,0 0 0,4 0 0,2 1 97,0 0-1,1-1 1,-1-1-1,1 0 1,-1 0-1,15-2 1,-1-2 56,0-1 1,-1-1-1,1 0 1,-1-2-1,24-12 0,101-61 175,-136 74-339,26-14-33,-2-3 0,0 0 1,-1-3-1,-2 0 0,32-36 0,-51 48 14,0-1 1,-1 0-1,0-1 1,-2 0-1,0-1 1,-1 0-1,-1-1 1,0 1 0,-1-1-1,-2-1 1,0 1-1,5-40 1,-9 40-51,-1-1 0,0 1 0,-2 0 1,0 0-1,-1 0 0,-1 0 0,-1 0 1,-9-24-1,9 30-68,-1 1 1,0-1-1,0 1 1,-2 0-1,1 1 0,-2 0 1,1 0-1,-1 1 1,-1 0-1,0 1 0,0-1 1,-19-11-1,17 14 26,-1 1 0,0 0-1,0 1 1,0 0 0,0 1-1,-1 0 1,-16-1 0,2 2 304,0 0 1,0 3 0,-28 1-1,-123 22 279,173-22-482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5:06.2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396 14 6465,'1'1'91,"0"0"0,-1 0 0,1 0 0,-1 0-1,1 0 1,-1 0 0,0 0 0,1 0 0,-1 0-1,0 0 1,0 0 0,1 0 0,-1 1 0,0-1-1,0 0 1,0 0 0,-1 0 0,1 0 0,0 0-1,-1 3 1,0-3-38,0 0-1,-1 0 1,1 1 0,0-1-1,-1 0 1,1 0-1,-1-1 1,1 1 0,-1 0-1,-2 1 1,-21 11-65,-51 45-1065,-83 82-1,144-127 1171,1 1 1,0 1-1,1 1 1,1 0-1,0 0 0,-9 19 1,18-29-49,0 1 0,0 0 0,0 0 0,1 0 0,0 0 0,0 0 0,1 1 0,0-1 0,1 0 0,-1 1 0,1-1 1,1 0-1,-1 1 0,1-1 0,0 0 0,1 1 0,0-1 0,0 0 0,5 11 0,-3-11-46,-1-1 0,1 1 0,0-1 1,0 0-1,0 0 0,1 0 0,0-1 0,11 10 0,-14-13 32,1 0 0,0 0-1,0-1 1,0 1 0,1-1 0,-1 1-1,0-1 1,0 0 0,1 0-1,-1 0 1,1-1 0,-1 1 0,0-1-1,1 0 1,-1 0 0,1 0 0,-1 0-1,1-1 1,-1 1 0,1-1 0,3-1-1,7-4 180,0 0-1,-1-1 1,1 0-1,-1-1 1,-1 0-1,0-1 1,0-1-1,11-10 1,-1-3-4,0-1 0,32-47 1,-45 58-137,0-2-1,-2 1 1,1-1 0,-2-1 0,0 1 0,-1-1-1,0 0 1,4-32 0,-7 22 105,0-1 0,-2 1 0,-1-1 0,-8-48 0,7 65-125,-3-24 200,5 33-244,0 0 0,0 0 0,0 0 0,0 0 1,0 0-1,0 1 0,1-1 0,-1 0 1,0 0-1,0 0 0,1 0 0,-1 1 0,1-1 1,-1 0-1,1 0 0,-1 1 0,1-1 1,-1 0-1,1 1 0,-1-1 0,1 0 0,0 1 1,-1-1-1,1 1 0,0-1 0,0 1 0,0-1 1,-1 1-1,1 0 0,0-1 0,1 1 1,6-1-18,-1 0 0,1 0 1,-1 1-1,1 0 0,0 0 1,-1 1-1,1 0 0,-1 0 1,1 1-1,-1 0 0,8 3 1,-4 0 2,0 0 1,-1 0 0,1 1-1,-1 1 1,-1 0 0,14 13-1,-5-2-2,-1 0 0,-1 2 0,-1 0 0,0 1 0,-2 0 0,13 26 0,-3 5 8,26 81 0,5 59 74,-32-110-45,1 3-74,-5-13-701,3-1-1,54 124 0,-65-174 100,-3-5 330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8:07.8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1 185 10610,'8'-3'600,"-6"2"-378,0 1 1,0-1-1,0 0 0,-1 1 0,1-1 0,0 1 1,0-1-1,0 1 0,0 0 0,0 0 0,0 0 1,0 0-1,3 1 0,-4 0-101,1 0 0,-1 1 0,0-1 0,0 0 0,0 1 1,0 0-1,0-1 0,0 1 0,0 0 0,0-1 0,-1 1 0,1 0 0,-1 0 0,1 0 1,-1-1-1,0 1 0,0 3 0,4 12 24,1 0 1,1 0 0,0 0-1,14 25 1,44 66-282,-37-67-113,24 53 1,-39-64 170,-1 1 0,-1 1 0,-2-1 0,-1 2 0,-1-1 0,-2 1 0,-1-1 0,-2 1 0,-1 0 0,-2 0 0,-1 0 0,-1 0 0,-2-1 0,-1 0 1,-22 60-1,20-72 56,-1 0 0,0-1 0,-19 26 0,23-37 67,0 0 1,-1 0-1,0 0 1,0-1 0,-1 0-1,0-1 1,0 1-1,0-2 1,-14 8 0,21-12-4,-1-1 1,1 1-1,-1 0 0,1-1 1,-1 1-1,0-1 1,0 1-1,1-1 0,-1 0 1,0 0-1,1 0 1,-1 0-1,0 0 1,0 0-1,1 0 0,-1-1 1,0 1-1,1-1 1,-1 1-1,0-1 0,-2-1 1,2 1 5,0-1 0,0 1 1,1-1-1,-1 0 0,0 0 0,0 0 1,1 0-1,0 0 0,-1-1 0,1 1 0,0 0 1,-2-5-1,0-2-5,1 0 1,0-1-1,0 1 1,1 0-1,0-1 1,1-17-1,2 18-45,-1 0 0,1 0 0,1 0 0,0 0 0,0 0 0,6-10 0,28-47-13,-30 55 8,1-1 0,0 2 0,1-1 1,0 1-1,1 0 0,0 1 0,1 0 0,0 1 1,21-13-1,-27 19-4,0-1 1,0 1-1,0 0 0,1 0 1,-1 1-1,1-1 0,-1 1 0,1 0 1,-1 1-1,1 0 0,0-1 1,-1 2-1,1-1 0,0 1 1,-1 0-1,1 0 0,-1 0 1,1 1-1,-1 0 0,0 0 1,1 0-1,-1 1 0,0-1 1,-1 1-1,1 1 0,5 3 1,2 4-30,0 1-1,-1-1 1,0 2 0,14 21 0,32 62-102,-15-24 70,-31-55 38,1 1 1,0-1 0,1-1-1,1-1 1,19 18-1,-28-29 25,0 0-1,0 0 0,0-1 0,1 0 1,-1 0-1,1 0 0,0 0 0,0-1 1,0 0-1,0 0 0,0-1 0,0 0 1,0 0-1,1 0 0,-1-1 1,0 0-1,0 0 0,1 0 0,-1-1 1,0 0-1,11-3 0,-4-1 18,0 0 1,0-2-1,-1 1 0,1-2 0,-1 0 1,-1 0-1,0-1 0,0 0 0,-1-1 0,13-15 1,-3 1 59,-1-1 0,-1 0 1,24-49-1,-33 57-69,-1-2 0,-1 1 0,-1-1 0,-1 0 0,-1 0 0,0 0 0,-1-1 0,-1 1 0,-1-1 0,-1 0 0,-1 1 0,0-1 0,-2 0 0,0 1 1,-1 0-1,-1 0 0,-1 0 0,-15-35 0,19 50-21,0-1-1,-1 1 1,1 0 0,-1 0 0,1 0 0,-1 0 0,-1 1 0,1-1 0,0 1 0,-1 0 0,1 0 0,-6-3 0,7 5 5,0 0 0,-1 0 1,1 1-1,0-1 0,0 1 0,-1 0 1,1-1-1,0 1 0,-1 0 0,1 0 0,0 1 1,-1-1-1,1 0 0,0 1 0,-1-1 1,1 1-1,0 0 0,0 0 0,0 0 0,0 0 1,0 0-1,0 0 0,0 0 0,0 1 1,-2 2-1,-6 4-80,1 1 1,0 0 0,0 1-1,1 0 1,0 1 0,1 0-1,0 0 1,1 0-1,1 1 1,-6 15 0,1-1-84,2 2 0,1-1-1,-7 47 1,12-54 117,0 0 0,1 1 0,1-1 0,0 1 0,7 30 0,-6-44 41,1 0-1,0 0 1,0 0-1,0-1 1,1 1-1,0-1 1,1 0-1,-1 1 1,1-2-1,0 1 1,1 0-1,-1-1 1,1 0-1,0 0 1,0 0-1,1-1 1,0 1-1,0-2 1,10 7-1,-4-5 30,1-1 0,-1 0 0,1-1-1,0 0 1,0-1 0,0-1 0,0 0-1,0-1 1,0 0 0,1-1 0,-1 0 0,0-1-1,0 0 1,-1-1 0,17-6 0,2-2 269,0-2 0,-1-1 0,0-1 1,52-36-1,-62 37-125,0-1 0,-1-1 0,-1-1 0,-1 0 1,0-1-1,-1-1 0,-1 0 0,-1-2 0,-1 1 0,-1-2 0,0 1 1,-2-2-1,-1 1 0,10-33 0,-13 31-82,0 0 0,-1-1 0,2-43 0,-7 65-166,3 12-21,17 6 117,23 15 18,-41-29-4,0 0-1,0 0 1,0 0-1,0 0 1,0-1-1,0 1 1,0 0-1,0-1 1,1 1-1,-1-1 1,0 0-1,0 0 1,0 0-1,0 0 1,1 0-1,-1 0 1,0-1-1,0 1 1,0-1-1,0 0 1,0 1-1,0-1 1,4-2-1,-6 3-7,0 0-1,0 0 0,0 0 0,-1 0 0,1 0 1,0 0-1,0 0 0,0 1 0,0-1 0,-1 0 1,1 0-1,0 0 0,0 0 0,0 0 1,0 0-1,0 0 0,-1 0 0,1 0 0,0-1 1,0 1-1,0 0 0,0 0 0,-1 0 0,1 0 1,0 0-1,0 0 0,0 0 0,0 0 0,0 0 1,0 0-1,-1-1 0,1 1 0,0 0 0,0 0 1,0 0-1,0 0 0,0 0 0,0-1 0,0 2-18,-2 3-21,1 0-1,0 0 1,-1 0 0,1-1 0,-1 1 0,0 0 0,-3 3-1,-13 19-58,4-7 32,1 0 1,2 1 0,-18 38-1,12-13 32,-18 81 0,30-106 8,2 1 0,0 0 0,2 0 0,0 0 0,1 1 0,4 26 0,-3-44 8,0-1 1,0 1 0,0 0 0,0-1 0,0 1 0,1 0 0,-1-1-1,1 0 1,0 1 0,0-1 0,1 0 0,-1 0 0,0 0 0,5 4-1,-5-6 10,0 1-1,0-1 0,0 0 0,0 0 0,1 0 0,-1 0 0,0 0 0,0-1 0,1 1 0,-1-1 0,1 1 0,-1-1 0,0 0 0,1 0 0,-1 0 0,0 0 0,1 0 0,-1 0 0,1-1 0,-1 1 0,0-1 0,1 0 1,2-1-1,6-3 41,-1-1 1,-1 1 0,1-2 0,-1 1 0,15-14 0,37-44 207,-28 25-150,-3-1 0,-1-1 1,-2-1-1,-2-1 0,23-53 1,-12 5 104,43-156 0,-55 154-159,35-119-140,-45 168 81,3 1 0,36-69 0,-45 98 46,-6 10 3,1-1 1,0 0-1,0 1 0,0 0 0,0-1 0,8-6 1,-11 11-27,1 0 1,-1-1 0,0 1 0,0 0 0,0 0 0,1 0 0,-1-1 0,0 1 0,0 0 0,0 0 0,1 0 0,-1 0 0,0 0 0,0-1 0,1 1 0,-1 0 0,0 0 0,0 0 0,1 0 0,-1 0 0,0 0-1,1 0 1,-1 0 0,0 0 0,0 0 0,1 0 0,-1 0 0,0 0 0,0 0 0,1 1 0,-1-1 0,0 0 0,0 0 0,1 0 0,-1 0 0,0 0 0,0 0 0,1 1 0,-1-1 0,0 0 0,0 0 0,0 0 0,1 1-1,-1-1 1,0 0 0,0 0 0,0 1 0,0-1 0,0 0 0,0 0 0,0 1 0,1-1 0,4 22 69,-3-15-56,9 60-127,-2 1 0,-3 1 0,-4 81 0,-28 208-434,-55 126 570,87-504 227,0 2-1,1-1 1,13-23 0,-5 11-153,37-77 7,70-107 1,-81 152-274,3 2 0,98-104 0,-121 143 34,2 1 1,1 2 0,0 0-1,2 2 1,29-17-1,-39 26-138,0 1-1,0 0 0,1 1 0,0 1 0,0 1 1,0 0-1,1 1 0,-1 1 0,1 0 0,22 2 0,22 9-471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5:06.5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1 159 8738,'0'-6'438,"0"-8"134,0-1 1,1 0-1,1 0 1,5-23 0,-7 35-579,1 0 1,0 1 0,0-1 0,0 0 0,0 0-1,1 1 1,-1-1 0,1 1 0,-1-1-1,1 1 1,0-1 0,0 1 0,0 0 0,0 0-1,1 0 1,-1 0 0,0 1 0,1-1 0,-1 0-1,1 1 1,0 0 0,-1 0 0,1 0 0,0 0-1,0 0 1,0 0 0,0 1 0,0-1 0,0 1-1,3 0 1,-3 0-17,0 1-1,0-1 1,0 1-1,0 0 1,0 0-1,0 0 1,0 1-1,0-1 1,0 1-1,-1 0 0,1-1 1,-1 1-1,1 0 1,-1 0-1,1 1 1,-1-1-1,0 0 1,0 1-1,-1 0 1,1-1-1,0 1 1,1 3-1,5 10-10,-1 1 1,10 28-1,-14-36 38,87 312 557,-36-121-186,-33-122-291,-11-33-64,3 0 0,2-1-1,34 72 1,-21-81-1616,-24-28 1084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5:08.41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14 329 6233,'-2'-4'626,"0"-1"0,0 1-1,0-1 1,0 1 0,1-1-1,-2-8 1,3 10-590,0 1-1,0 0 1,1-1-1,-1 1 1,0 0-1,1-1 1,0 1-1,0 0 1,-1 0-1,1-1 1,0 1-1,1 0 1,-1 0-1,0 0 1,1 0 0,1-1-1,15-18 110,1 1 0,2 1 0,0 0 0,0 2 0,2 1 0,0 0 0,47-22 0,-34 21-123,1 2 1,0 2-1,1 2 1,0 1-1,39-5 1,-72 14-49,0 0 1,-1 1-1,1 0 0,0 0 1,0 0-1,-1 1 0,10 1 1,-13-2 4,0 1 1,1-1-1,-1 1 1,0 0-1,0-1 1,1 1-1,-1 0 1,0-1-1,0 1 1,0 0-1,0 0 1,0 0-1,0 0 1,-1 0-1,1 0 1,0 1-1,0-1 1,-1 0-1,1 0 1,0 0-1,-1 1 1,0-1-1,1 0 1,-1 1-1,0-1 1,1 0-1,-1 1 1,0-1-1,0 0 0,0 1 1,-1 2-1,0 3-38,0-1 0,0 1-1,-1-1 1,0 1-1,-1-1 1,1 0-1,-1 0 1,-7 11-1,-37 47-163,35-49 163,-63 74-106,43-54 79,2 2 0,1 1 0,-38 67 0,67-104 77,-1-1 1,1 1-1,0 0 0,-1 0 0,1-1 1,0 1-1,0 0 0,0 0 0,-1-1 0,1 1 1,0 0-1,0 0 0,0-1 0,0 1 1,0 0-1,1 0 0,-1 0 0,0-1 0,0 1 1,0 0-1,1 0 0,-1-1 0,0 1 0,1 0 1,-1-1-1,0 1 0,1 0 0,-1-1 1,1 1-1,-1-1 0,1 1 0,0-1 0,-1 1 1,1-1-1,0 1 0,-1-1 0,1 1 1,0-1-1,0 1 0,4 1-3,1 0-1,-1 0 1,1-1 0,8 2-1,-9-2 4,91 15 114,67 15 76,-119-19-158,-1 2-1,-1 1 1,0 3-1,-1 1 1,40 26-1,-63-33-12,0 1 0,-1 1-1,-1 0 1,0 1 0,17 21-1,-24-24 8,0 0-1,-1 1 1,0 0-1,-1 0 0,0 1 1,-1 0-1,-1 0 1,5 21-1,-8-29 8,-1 1 0,0-1 0,0 0 0,-1 1 0,0-1 0,0 1 0,0-1 0,-1 1 0,0-1 0,0 1 0,-1-1 0,0 0 0,0 0 0,0 0 0,-1 0 0,0 0 0,-4 7 0,0-4 26,0 0 1,-1-1 0,1 0-1,-2 0 1,1-1-1,-1 0 1,0-1 0,0 0-1,-13 6 1,-4 1 1,-2-1 0,1-1 0,-2-2 0,1-1 0,-1-1 0,0-1 0,-59 3 0,30-7-196,0-3 0,0-2 0,-66-14 0,91 12-162,0-3 1,-40-13 0,24-2 35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5:09.0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116 13 7338,'0'-1'429,"1"-9"2664,-1 10-3065,0 0 1,0 0 0,1 0-1,-1-1 1,0 1 0,0 0-1,0 0 1,0 0-1,1 0 1,-1 0 0,0 0-1,0 0 1,0 0 0,0 0-1,0 0 1,1 0 0,-1 0-1,0 0 1,0 0 0,0 0-1,1 0 1,-1 0-1,0 0 1,0 0 0,0 0-1,0 0 1,1 0 0,-1 0-1,0 0 1,0 0 0,0 0-1,0 0 1,0 0 0,1 1-1,-1-1 1,0 0-1,0 0 1,0 0 0,0 0-1,0 0 1,0 0 0,0 1-1,1-1 1,0 1 134,-2 3-121,-3 33-50,-3-1 0,-1 1-1,-18 52 1,4-16 13,5-9 174,-17 125-1,31-156-56,1-1 0,2 1 0,1-1 0,1 1 0,14 62 0,-13-82-85,2 1 1,0-1 0,0 0 0,1 0 0,1 0 0,0-1 0,0 0 0,19 22 0,-20-28-35,-1 0-1,1 0 1,0-1-1,1 0 1,0 0-1,-1 0 1,1-1-1,1 0 1,-1-1-1,1 1 1,-1-1-1,1-1 1,0 0-1,0 0 1,0 0-1,13 0 1,-7-2-113,0-1 0,0 0 1,0-1-1,0-1 0,-1 0 1,0-1-1,1 0 0,-1-1 1,0 0-1,-1-1 0,22-14 1,-11 4-352,-1-1 1,0 0-1,-2-2 1,35-39 0,-51 54 476,-1-1 1,0 1 0,0-1-1,0 1 1,-1-1 0,1 0 0,-1 0-1,0 0 1,-1 0 0,1 0 0,-1-1-1,0 1 1,0 0 0,-1-1-1,0 1 1,0 0 0,0-1 0,0 1-1,-1-1 1,0 1 0,-2-9 0,-26-111 3314,85 380-1479,17 18-1394,25 105-1105,-84-315-126,-3 1 1,3 65-1,-14-15 28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5:13.3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 1279 6697,'-2'-1'172,"1"0"-1,-1 0 0,0-1 0,1 1 1,-1-1-1,1 1 0,0-1 0,0 1 0,-1-1 1,1 0-1,-1-3 0,2 4-162,0 0 0,-1 0 0,1 0 1,0 0-1,0 0 0,0 0 0,0 0 0,1 0 0,-1 0 0,0 0 0,0 0 0,1 0 0,-1 0 1,0 0-1,1 0 0,-1 0 0,1 0 0,0 1 0,-1-1 0,1 0 0,-1 0 0,1 0 1,0 1-1,0-1 0,-1 0 0,3 0 0,8-8-15,2 1 1,-1 0 0,1 0-1,21-8 1,62-19 67,-53 20 62,82-24 640,230-39 1,-269 62-605,1296-303 1491,-87 24-432,-692 196-1045,77-15-21,-8-25-41,-567 114-340,-98 22-34,-9 0-212,-18 0-572,-2 2-74,-31 5 0,0 2 529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5:14.3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1187 6217,'0'0'2091,"5"-1"-1213,178-32 22,-66 9-742,-114 23-156,740-147 514,294-50 998,-521 134-1046,179-25 808,-12-44 25,30-74-496,-17-29-162,-586 195-594,-95 34-265,-15 3-47,-12 4-233,-50 7 136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4:04.8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336 1184 7490,'-6'-5'506,"0"2"0,0-1 1,0 0-1,0 1 1,0 0-1,-1 1 0,1 0 1,-1-1-1,0 2 1,-10-2-1,14 3-506,-1 0 0,1 0-1,-1 0 1,0 1 0,1 0 0,-1 0 0,1 0 0,-1 0-1,1 0 1,0 1 0,-1-1 0,1 1 0,0 0 0,0 0-1,0 0 1,0 0 0,1 1 0,-1-1 0,0 1 0,1-1-1,0 1 1,-3 5 0,-11 15-161,2 1 1,1 0-1,-16 40 0,-22 86-319,36-102 441,3 1 0,1 1-1,3 0 1,2 0-1,0 69 1,6-95 49,2 0 0,0 0 0,2 0-1,0 0 1,2-1 0,1 0 0,0 0 0,2-1-1,1 0 1,0 0 0,2-1 0,0 0 0,21 25 0,-25-36-5,1 0 0,0 0 1,0-1-1,1-1 0,1 0 1,-1 0-1,1-1 0,0 0 1,1-1-1,0 0 0,22 8 1,-25-12 8,-1 0-1,1-1 1,0 1 0,0-2 0,1 1 0,-1-1 0,0-1 0,0 0 0,0 0 0,0 0 0,0-1 0,-1-1 0,1 1 0,-1-2-1,1 1 1,-1-1 0,15-9 0,-9 3 44,0 0-1,0-2 1,-1 1 0,-1-2-1,0 0 1,0 0-1,-1-1 1,-1 0 0,0-1-1,-2 0 1,9-19-1,-11 23-5,-2 0 0,0 0 0,0-1 0,-1 1 0,0-1 0,-1 0-1,-1 0 1,1 0 0,-2 0 0,0 0 0,0 0 0,-1 0-1,-1 0 1,0 0 0,-1 0 0,0 1 0,-5-14 0,-1 8-85,0-1 1,-1 2 0,-1-1 0,0 2 0,-1-1 0,-28-26 0,-97-70-338,99 85 374,1-3-1,-55-56 0,86 80 1,1 0-1,0 0 0,0-1 0,1 1 0,0-1 0,0 0 0,1-1 0,-5-12 0,7 15-1,0 1 1,1 0-1,-1 0 0,1 0 0,0 0 1,0 0-1,1-1 0,-1 1 0,1 0 0,0 0 1,0 0-1,0 0 0,1 0 0,-1 0 0,1 1 1,0-1-1,0 0 0,1 1 0,2-5 1,19-21 52,1 2 1,40-36 0,-15 16-2,83-85 82,95-90 70,-152 154 3,95-64 0,-152 118-133,1 0 1,1 2-1,0 1 1,40-16-1,-55 25-65,1 0-1,0 0 0,-1 1 1,1 0-1,0 0 1,0 0-1,-1 1 0,1 0 1,0 0-1,0 1 1,0 0-1,0 0 0,-1 1 1,1 0-1,-1 0 1,1 0-1,-1 1 0,0 0 1,0 0-1,0 1 0,11 7 1,-5 1-9,1 1 0,-2 0 1,1 1-1,-2 0 0,0 0 1,-1 1-1,0 0 0,-1 1 1,-1 0-1,0 0 0,4 19 1,1 10-1,-1 0 1,-3 0 0,3 53 0,-7-18-18,-3-1 0,-3 1 0,-5-1 0,-2 0 0,-36 137 0,44-211 20,-30 95 110,26-89-57,0 1 0,-1-1 0,0-1 1,-1 1-1,0-1 0,-10 10 0,15-17-35,0 0 1,0-1-1,-1 0 0,1 1 1,0-1-1,-1 0 1,0 0-1,1-1 0,-1 1 1,0 0-1,0-1 1,0 0-1,0 0 0,0 0 1,0 0-1,-1 0 0,1 0 1,0-1-1,0 0 1,-1 1-1,1-1 0,0 0 1,0-1-1,-1 1 0,1-1 1,0 1-1,0-1 1,0 0-1,0 0 0,0 0 1,0-1-1,0 1 0,0-1 1,0 0-1,0 1 1,-3-4-1,-2-3-9,-1 0 1,1 0-1,1 0 0,-1-1 1,2 0-1,-1-1 0,1 0 1,1 0-1,-7-14 0,1-8-9,0 0 0,2 0 1,2-1-1,1-1 0,-3-54 0,6 3-5,10-91 0,0 87-3,5 1 1,4 1-1,32-104 1,-29 132 50,2 0 0,3 1 0,3 1 0,2 2 0,48-69 1,-56 95 48,1 1 0,2 2 0,0 0 0,2 2 1,1 0-1,0 2 0,44-26 0,-55 38-89,1 1 0,0 0 0,1 2 0,-1 0-1,1 1 1,1 0 0,-1 2 0,1 0 0,0 1 0,0 1-1,0 1 1,0 0 0,0 2 0,0 0 0,21 4-1,-26-1-71,0 0 0,-1 0 0,1 1 0,-1 1 0,0 0-1,-1 1 1,1 1 0,-1-1 0,-1 2 0,0 0-1,0 0 1,0 1 0,-1 0 0,-1 1 0,0 0 0,0 1-1,-1-1 1,-1 2 0,10 19 0,-9-13-29,0 1-1,-1 1 1,-1-1 0,-1 1-1,-1 0 1,-1 0 0,-1 0-1,0 1 1,-2-1 0,-1 1-1,0-1 1,-8 36 0,0-17 46,-3 0 1,-1-1-1,-21 42 1,-64 109 193,-10 22 473,102-200-571,1 1 1,0 0-1,1 0 0,-3 18 0,6-28-48,1-1 1,-1 1-1,1 0 1,0-1-1,0 1 1,0-1-1,0 1 1,1-1-1,-1 1 1,1 0-1,-1-1 1,1 1-1,0-1 1,0 0-1,0 1 1,0-1-1,1 0 1,-1 1-1,0-1 1,1 0 0,0 0-1,-1 0 1,1-1-1,0 1 1,0 0-1,0 0 1,0-1-1,1 0 1,3 3-1,2-1-16,-1-1-1,0 0 0,1-1 1,-1 0-1,1 0 1,0 0-1,-1-1 1,1 0-1,0 0 1,-1-1-1,1 0 1,11-4-1,10-3-171,51-22 0,-26 5-285,-2-3 1,-1-2-1,-1-2 0,-2-2 1,65-59-1,11-27-178,-123 120 647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4:05.2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 1012 8234,'-22'-46'3953,"87"-17"-585,50-29-2864,22-18-208,15-4-79,4-2-41,-1 6-336,-6 5-297,-15 7-631,-10 12-416,-28 15 872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4:05.5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 0 12539,'-1'67'4329,"30"34"-3873,13 20-272,18 24-88,2 13-8,5 23-176,0 0-120,-5-6-416,-4-16-273,-7-37-631,-12-17-160,-10-37 1080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4:06.1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66 540 10698,'-2'3'396,"1"0"0,0 0 1,0 0-1,1 0 0,-1 0 0,0 0 0,1 0 0,0 0 0,0 4 0,1 3-461,0 0 1,1 0-1,4 14 0,-2-9 300,27 127-808,-7 2-1,10 239 1,-33-362 482,0-1 23,0 1 1,-5 37-1,4-57 84,0 0 1,0 0-1,0 0 0,0 0 0,-1 0 0,1-1 0,0 1 0,0 0 0,-1 0 0,1 0 0,0-1 0,-1 1 1,1 0-1,-1 0 0,1-1 0,-1 1 0,1 0 0,-1-1 0,0 1 0,1-1 0,-2 2 0,1-2 6,1 0-1,-1 0 0,1 0 1,-1 0-1,0-1 1,1 1-1,-1 0 0,0 0 1,1 0-1,-1 0 1,1-1-1,-1 1 1,1 0-1,-1-1 0,1 1 1,-1 0-1,1-1 1,-1 1-1,1-1 0,-1 1 1,0-2-1,-4-3 192,1-2-1,-1 1 1,-6-14-1,-8-22 256,1-1 0,2-1 0,2-1 0,1 0 0,-5-49 0,10 40-297,3 0 0,3 0 0,1 0 1,8-61-1,-2 77-177,1 0-1,2 0 1,16-44 0,-15 59-18,0 0 0,1 1 1,2 0-1,0 1 0,1 1 1,20-24-1,-27 37 2,0 0 0,0 0 0,1 1 0,0 0 0,0 0 0,1 1 0,0 0-1,15-8 1,-16 10 5,-1 1 0,0 0 0,1 1-1,-1 0 1,1 0 0,-1 0 0,1 1-1,0-1 1,-1 2 0,1-1 0,-1 1 0,1 0-1,10 3 1,2 3-16,-2 1 1,1 0-1,-1 1 0,-1 1 0,1 1 1,-2 0-1,0 1 0,17 17 0,19 20-184,-1 3-1,66 91 0,67 128-661,-174-257 853,-2-1 50,1-1 0,1 0 0,16 17 1,-10-18 381,-15-11-378,0 0 0,0 0-1,1 0 1,-1 0 0,0 0 0,0 0-1,1 0 1,-1 0 0,0 0 0,0 0-1,1 0 1,-1 0 0,0 0 0,0 0-1,1 0 1,-1-1 0,0 1 0,0 0 0,1 0-1,-1 0 1,0 0 0,0 0 0,0-1-1,1 1 1,-1 0 0,0 0 0,0 0-1,0-1 1,0 1 0,1 0 0,-1 0-1,0-1 1,1-2 97,-1 1 0,1-1 1,-1 0-1,0 1 0,0-1 0,0 0 0,0 0 0,-1-3 0,-31-206 1316,-14-152-1899,45 360 444,-5-196-592,7 168 329,0-1 1,3 1-1,0 0 1,11-34-1,-15 65 203,0-1 1,1 1-1,-1-1 1,0 1-1,1-1 1,0 1-1,-1-1 1,1 1-1,0-1 1,0 1-1,0 0 1,0-1-1,0 1 1,0 0-1,0 0 1,1 0-1,1-2 1,-2 3 8,0 0 0,0-1 1,0 1-1,0 0 0,0 0 0,-1 0 0,1 1 1,0-1-1,0 0 0,0 0 0,0 0 1,-1 1-1,1-1 0,0 0 0,0 1 0,-1-1 1,1 1-1,0-1 0,0 1 0,-1-1 0,1 1 1,0-1-1,0 2 0,6 6-429,-1 1 1,0-1-1,-1 1 0,7 12 1,-7-11 262,27 50-559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4:06.54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54 1 9594,'-9'20'3839,"5"-12"-3700,0 1-1,1 1 0,0-1 0,0 0 1,-2 15-1,-18 244-693,24-201 466,12 92 0,-9-126 82,80 448-21,-80-461 57,1-1 0,0 1 0,2-2 0,1 1 1,0-1-1,13 22 0,-20-38-10,1-1-1,-1 1 1,0 0 0,0-1 0,1 1-1,-1-1 1,1 1 0,-1-1 0,1 0-1,0 0 1,-1 0 0,1 0 0,0 0-1,0 0 1,0 0 0,0 0 0,0-1-1,0 1 1,0-1 0,0 1-1,0-1 1,0 0 0,0 0 0,0 0-1,0 0 1,0 0 0,0 0 0,0-1-1,0 1 1,0-1 0,0 0 0,0 1-1,0-1 1,0 0 0,3-2 0,0-1 48,1 0-1,-1 0 1,0-1 0,0 0 0,-1 0 0,0 0 0,1 0 0,-2-1 0,6-9 0,5-14 3,-1 0 1,-2 0-1,-1-1 0,-1-1 0,-2 1 0,-1-2 1,-1 1-1,-2 0 0,-1-37 0,-3 18-65,-2 0 0,-3 0 0,-2 1 0,-2 0 0,-17-50 0,-61-140-923,72 203-413,16 36 1244,0-1 1,0 1 0,-1-1 0,1 1 0,0-1-1,0 1 1,0-1 0,-1 1 0,1 0-1,0-1 1,0 1 0,-1-1 0,1 1 0,0 0-1,-1-1 1,1 1 0,0 0 0,-1-1 0,1 1-1,-1 0 1,1 0 0,-1-1 0,1 1 0,0 0-1,-1 0 1,1 0 0,-1-1 0,-2 19-1232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8:08.2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13819,'26'53'4865,"27"16"-4505,19 12-632,43-11-1312,9-3-481,4-20 1217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4:06.9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 21 12075,'-32'-21'3016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4:17.0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1 245 6513,'1'36'1950,"0"-35"-1927,-1-1-1,1 1 1,-1 0-1,1 0 1,-1-1-1,1 1 1,0 0 0,-1-1-1,1 1 1,0-1-1,0 1 1,-1-1-1,1 1 1,0-1-1,0 1 1,0-1 0,-1 0-1,1 1 1,0-1-1,0 0 1,0 0-1,0 0 1,0 0 0,0 1-1,0-1 1,0-1-1,0 1 1,-1 0-1,1 0 1,2-1-1,3 1 25,30 1 225,1-2-1,-1-2 1,54-11 0,19-2 549,-6 5-618,179-45-1,-195 39-188,1 2 1,134-3-1,-57 6 6,-113 4 10,88-24 0,-91 19 17,0 2-1,57-5 1,-82 15-35,0 2 0,0 1 0,28 5 0,22 2 4,-28-9 29,-1-2 0,0-2 1,0-2-1,64-17 0,40-5 25,-116 25-63,1 3 1,-1 0-1,1 2 0,56 11 0,40 3 11,52-15 178,-105-2-123,119 12 0,-120-1-42,-1-2 0,106-5-1,202-13 81,-142 9 957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4:19.8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29 271 6329,'-29'10'2541,"46"-13"-2292,132-25 253,48-13 298,-49 4 227,298-32 0,-373 61-1010,397-34 95,3 40-57,-202 1 91,-1-22 135,-129 9-175,-11 4-56,194 8 0,-86 20 276,-231-17-377,-1-1 1,0 1 0,1 1 0,-1-1-1,0 1 1,0 0 0,1 0-1,-1 1 1,-1 0 0,1 0 0,0 0-1,5 5 1,-3 1-191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4:57.2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321 33 6329,'6'-3'342,"18"-12"1248,-24 15-1573,1 0 0,-1 0-1,0-1 1,0 1 0,0 0 0,0 0 0,0 0 0,0 0-1,1-1 1,-1 1 0,0 0 0,0 0 0,0 0 0,0-1-1,0 1 1,0 0 0,0 0 0,0-1 0,0 1 0,0 0-1,0 0 1,0 0 0,0-1 0,0 1 0,0 0 0,0 0-1,-1 0 1,1-1 0,0 1 0,0 0 0,0 0-1,0 0 1,0 0 0,0-1 0,0 1 0,-1 0 0,-15-6 328,9 5-355,1 1 0,-1-1 0,0 2 1,0-1-1,1 1 0,-1 0 1,1 1-1,-1-1 0,1 1 0,-1 0 1,1 1-1,0 0 0,0 0 1,0 0-1,-7 6 0,-8 5-52,1 2-1,-31 30 1,37-31 74,1 1 0,0 1 0,1 0 1,1 0-1,1 1 0,1 1 0,0 0 0,1 0 0,1 1 1,1 0-1,1 0 0,0 0 0,-2 35 0,5-33 2,0 0-1,2 0 0,1 1 0,1-1 1,0-1-1,2 1 0,1 0 0,0-1 1,2 0-1,0 0 0,1 0 0,19 32 1,-24-48-9,0-1 1,0 1-1,1 0 1,0-1-1,0 0 1,0 0 0,0 0-1,1 0 1,-1 0-1,1-1 1,0 0-1,6 2 1,-8-3 5,1-1 1,0 0-1,0 0 1,0 0-1,0 0 1,0-1-1,0 0 1,0 0-1,0 0 1,0 0-1,0-1 1,0 1-1,0-1 1,0 0-1,0 0 0,0-1 1,7-2-1,0-3 105,0 0-1,-1 0 0,0-1 1,0 0-1,0 0 0,-1-1 1,-1-1-1,1 0 1,-2 0-1,11-16 0,0-5 314,-1 0 1,19-52-1,-29 63-281,0 1 1,-1-2-1,-2 1 1,0 0-1,-1-1 1,-1 0-1,-1 0 1,-1-28-1,-1 41-123,0 1-1,0-1 1,0 0-1,-1 0 1,0 1-1,-1 0 0,1-1 1,-1 1-1,-1 0 1,0 0-1,0 0 1,0 1-1,0-1 0,-1 1 1,0 0-1,-1 1 1,1-1-1,-1 1 0,0 0 1,-1 0-1,1 1 1,-1 0-1,0 0 1,-13-5-1,18 8-21,0 0 0,0 0 0,0 0 0,0 1 0,0-1 0,-1 1 0,1-1 0,0 1 0,0 0 0,0 0 0,-1 0 0,1 0 0,0 1 0,0-1 0,0 0 0,0 1 0,-1 0 0,1-1 0,0 1 0,0 0 0,0 0 0,0 0 0,1 0 0,-1 1 0,0-1 0,-2 2 0,3-1-5,0 0 1,0 0 0,0 0-1,0 0 1,0-1 0,1 1-1,-1 0 1,1 1-1,-1-1 1,1 0 0,0 0-1,0 0 1,-1 0 0,2 0-1,-1 0 1,0 0 0,0 0-1,1 0 1,-1 0 0,1 0-1,-1 0 1,1 0-1,0 0 1,0 0 0,0 0-1,0-1 1,0 1 0,2 2-1,9 12-1,0-1 0,17 16-1,-13-15 1,21 29-1,-17-15 1,-2 2 0,-2 0-1,0 0 1,13 43 0,32 143-5,94 580 44,-154-786-33,4 31-3,2 0 0,2-1 0,15 44 0,-17-72-8,-2-9-486,0-15-1684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4:57.6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 0 8098,'-2'2'161,"1"-1"0,-1 1-1,0-1 1,1 1 0,0-1 0,-1 1 0,1 0 0,0 0 0,0 0 0,0-1-1,0 1 1,0 0 0,0 0 0,1 1 0,-1-1 0,1 0 0,-1 0 0,1 0 0,0 0-1,0 0 1,0 0 0,0 4 0,1 8-225,1 0 1,4 19-1,-4-22 281,85 664 72,-80-496-243,0-8-233,0-140-232,-7-30 379,0-1 0,0 1 0,1-1 0,-1 1 0,0-1 0,0 1 0,1-1 0,-1 1 0,0-1 0,1 1 0,-1-1 0,0 0-1,1 1 1,-1-1 0,1 0 0,-1 1 0,1-1 0,-1 0 0,1 0 0,-1 1 0,1-1 0,0 0 0,0 0-57,0 0-1,0-1 1,-1 1-1,1 0 1,0-1-1,0 1 1,0 0 0,-1-1-1,1 1 1,0-1-1,0 1 1,-1-1-1,1 0 1,0 1-1,-1-1 1,1 0 0,-1 1-1,1-1 1,0-1-1,21-36-975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4:58.0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212 17 6321,'-4'-2'631,"-1"-1"0,0 1 1,0 0-1,0 0 0,-1 1 0,1-1 0,0 1 0,-9 0 0,11 1-583,0 0 1,-1 0 0,1 1-1,0-1 1,0 1-1,0 0 1,0 0 0,0 0-1,0 0 1,0 0-1,0 1 1,0-1-1,1 1 1,-1 0 0,1 0-1,-4 3 1,-3 5-113,1-1-1,0 1 1,0 1 0,1-1 0,1 1-1,0 0 1,0 1 0,-5 16 0,3-3-139,0 0 1,2 1 0,-3 27 0,6-32 147,2-1 0,0 1 0,2-1 1,0 1-1,1-1 0,1 1 0,1-1 1,9 29-1,-4-24 51,2-1 0,0 0 1,1-1-1,2 0 0,0-1 1,22 26-1,-5-10 16,22 28 48,54 85 1,-94-130-59,-1 0 1,-1 1 0,-1 0-1,-1 1 1,-1 0-1,0 1 1,-2 0-1,5 42 1,-10-54-45,-1-1-1,0 1 1,0 0-1,-1 0 0,-1-1 1,0 1-1,-5 16 1,4-20 12,-1-1 1,0 0-1,-7 11 1,11-18 28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4:58.4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1 476 9026,'60'-49'3185,"15"-1"-2793,14-7-224,-4 0 0,-2 5-232,-4-2-248,6 2-416,2 0-361,-1-1 665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4:58.7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2 764 9530,'0'-2'224,"-1"0"0,1 0-1,0-1 1,0 1 0,0 0 0,0 0-1,0 0 1,0 0 0,1 0-1,-1 0 1,1 0 0,-1 0 0,1 0-1,0 0 1,0 0 0,0 0 0,0 0-1,0 0 1,0 1 0,2-3 0,3-2-242,0 1 1,0-1-1,1 1 1,8-5-1,9-7 331,261-205-443,153-122-994,-423 332 1149,9-8 186,34-22 0,-52 38-165,1 0-1,0 0 0,0 1 1,0 0-1,1 0 0,-1 1 0,1 0 1,-1 0-1,1 1 0,11-1 1,-15 2-43,-1 0 0,0 0 1,0 1-1,0-1 0,0 1 1,0 0-1,0 0 1,0 0-1,0 0 0,0 1 1,0-1-1,0 1 0,0-1 1,-1 1-1,1 0 0,-1 0 1,0 1-1,1-1 1,-1 0-1,0 1 0,0-1 1,0 1-1,-1 0 0,1-1 1,2 7-1,-1 0-2,0 0-1,0 1 1,0-1-1,-2 1 1,1 0 0,-1 0-1,0 10 1,-2 24-3,-2-1 0,-2 0 0,-15 62 0,9-51-10,-110 635-1639,112-634 1265,6-24-112,-2 1 0,-1-1 0,-2 0 0,-14 38 0,20-66 430,0 1-1,0-1 0,0 0 0,0 0 1,0 0-1,-4 3 0,6-6 69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4:59.1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1 595 11026,'61'-67'3985,"45"-4"-3289,20-1-320,13-2-360,8 4-320,2-3-848,-5-8-416,-12-5 872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1:34.7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5183 6409,'7'10'419,"0"0"0,0 0 0,1-1-1,1 0 1,12 11 0,-17-17-395,0 0 1,0-1 0,0 1-1,0-1 1,1 0 0,-1 0-1,1 0 1,-1-1 0,1 0-1,0 0 1,-1 0-1,1 0 1,0-1 0,0 1-1,0-1 1,8-1 0,6-3 135,-1 0 0,1-2 0,-1 0 0,0 0 0,-1-2 0,32-18 0,-11 2 233,61-50-1,-33 13-37,-3-2-1,67-90 0,-85 100-204,42-51 102,238-306 383,0-109-373,-264 418-230,24-45 5,-7-2 0,89-238 0,147-504 39,-170 385-11,-28-7 6,-49 207-64,-2-37-53,-22 105 110,-29 180-56,-8 37 10,-1-1 1,-1 0-1,2-38 1,-6 59 29,-3-3-60,-4 9-102,-89 168-149,-35 56-305,90-169 377,-78 86 0,-59 42 72,143-154 110,-16 21-10,-6 5 47,89-94-35,-1-1 0,39-57 0,-21 27 21,130-178 59,4-3 69,-163 219-120,2 0 0,1 2 1,1 0-1,44-33 0,-58 50-25,0 0 0,1 1 0,0 0 0,0 0 0,0 1-1,1 0 1,0 1 0,0 1 0,0 0 0,0 1 0,0 0 0,1 0 0,-1 2 0,0-1 0,23 3-1,-29 0 1,0-1 0,0 1 0,0 0-1,0 0 1,0 1 0,0 0-1,-1 0 1,1 0 0,-1 0-1,0 1 1,0 0 0,0 0 0,-1 1-1,1-1 1,-1 1 0,0 0-1,0 0 1,-1 0 0,1 1-1,-1-1 1,0 1 0,2 8 0,2 6 1,-1-1 1,0 1 0,-2 1 0,0-1 0,1 32 0,-3-25 4,-1-1 1,-2 1 0,0-1-1,-2 1 1,-6 26-1,6-41-2,0 0 0,-1 0 0,-1 0-1,0-1 1,-1 0 0,0 0 0,0 0-1,-1-1 1,-1 0 0,0-1 0,0 1-1,-1-1 1,-10 9 0,-7 1-30,-1 0 1,-56 28 0,-69 22-149,73-35 36,-231 100-666,-5-24-490,264-94 1071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9:11.7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49 871 7178,'-3'-2'219,"0"0"1,1 0 0,-1 1-1,0-1 1,0 1 0,0-1-1,0 1 1,0 0 0,0 0-1,-1 0 1,1 1 0,0-1-1,-6 1 1,66 6 1061,-13-5-1064,0-2-1,79-12 1,425-81 672,107-18-714,131-49 1154,-220 39-396,5 39-654,-119 58-276,39-4 26,-216-9-29,399-105 0,-629 130-175,-22 6-409,-1 2 0,1 0 0,45-4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1:35.9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163 1 7498,'-6'0'420,"-4"-1"-8,0 2 0,0-1 0,0 1 0,-18 4-1,25-4-401,0 0 1,0 0-1,1 1 0,-1-1 0,1 0 0,-1 1 0,1 0 0,-1-1 0,1 1 0,0 0 0,0 0 1,0 1-1,0-1 0,0 0 0,0 1 0,0-1 0,1 1 0,-1-1 0,1 1 0,0 0 0,-1 3 1,-1 7-7,1 1 1,0-1 0,1 1-1,0 0 1,1 0-1,1-1 1,3 19 0,0 15-12,-21 532 248,2-344-103,6 518 281,18-576-205,8-1 0,50 217-1,-37-276-49,5-1 0,6-2 0,4-2 0,82 146 0,291 399 365,48-39-184,-105-196-233,20-20-91,-134-170-1,-196-191-17,2-2 1,2-2 0,67 34 0,-98-60 0,0 0 0,1-2 0,0-1 1,0-1-1,53 8 0,-66-13 14,-1-1-1,0-1 1,1 1 0,-1-2 0,1 0-1,-1 0 1,0-1 0,0-1 0,0 1-1,0-2 1,0 0 0,-1 0 0,1-1-1,-1 0 1,0-1 0,10-7 0,-19 13-24,1-1 1,-1 0-1,1-1 1,-1 1-1,0 0 1,1 0-1,-1 0 1,0-1-1,0 1 1,0-1 0,0 1-1,0-1 1,0 1-1,0-1 1,0 0-1,-1 1 1,1-1-1,-1 0 1,1 1-1,-1-1 1,0 0-1,0 0 1,1 0-1,-1 1 1,-1-1 0,1 0-1,0 0 1,0 0-1,-1 1 1,0-4-1,-2 0-108,0 0 1,0 1-1,-1-1 0,0 0 0,1 1 0,-2 0 1,1 0-1,-5-4 0,-31-21-747,-19-1 348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1:36.4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1 589 7874,'-1'-4'2428,"9"-2"-1464,18-6-986,-13 7 310,230-129 581,-47 24-627,-189 107-238,297-146 128,-203 104-47,111-32 0,-169 64-53,0 3-1,46-6 0,-72 14-27,0 0-1,0 2 1,0 0-1,1 1 1,-1 0-1,0 1 1,0 1-1,19 7 1,-28-8 1,-1 1 0,-1 0 0,1 1 0,0-1 0,-1 1 0,0 1 0,0-1 0,0 1 0,0 0 0,-1 0 0,0 1 0,0-1 0,0 1 0,-1 1 0,0-1 0,0 0 0,0 1 0,5 14 0,-6-12-4,-1 1 1,0 0 0,0 0 0,-1 0-1,0 1 1,-1-1 0,0 0-1,0 0 1,-1 0 0,-1 0-1,1 1 1,-2-2 0,-5 17-1,-3 0-3,0 0-1,-2-1 1,-2 0 0,0-1-1,-1-1 1,-1 0-1,-21 20 1,7-11 0,-1-2 1,-1-1-1,-69 45 1,69-53 116,-1-2 0,0-2-1,-1-1 1,-1-1 0,-1-2-1,-70 15 1,100-27-86,-1 1 0,1-1 0,-1-1 0,1 1 0,-1-1 0,1-1 0,-1 1 0,0-1 0,1-1 0,-1 1 0,1-1 0,0-1 0,0 1 0,0-1 0,0-1 0,0 1 0,0-1 0,1 0 0,0 0 0,-7-7 0,-17-20 31,1-1 0,1-1 0,2-2 0,-23-39 0,20 29-109,-1 2 0,-43-46-1,65 81-45,0 0 0,-1 0 0,0 1 0,0 0 0,0 0-1,-18-8 1,19 12 97,0 0 0,0 0 0,0 1 0,-1 0 0,1 1 0,0 0-1,-1 0 1,1 1 0,-1 0 0,-12 1 0,-82 16 98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1:39.6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3738 256 6281,'1'-23'677,"-1"1"0,-5-34 0,5 53-628,-1 0-1,0 0 1,-1 0 0,1 0-1,0 0 1,-1 0-1,0 0 1,0 1-1,0-1 1,0 0-1,0 1 1,0 0-1,-1 0 1,1-1-1,-1 1 1,1 1-1,-1-1 1,0 0-1,-5-2 1,-7-5 105,-6-3-60,1 0 1,-2 2-1,0 0 1,0 2-1,-1 0 1,0 1-1,0 1 1,-28-2-1,-13 1-8,-116 2-1,105 8-33,0 4 0,1 3-1,0 3 1,-85 27 0,39-1 14,-195 93 0,223-84-60,2 5 0,2 3 0,3 5 0,3 3 0,-115 114 1,37-9 52,-194 264 0,195-212 41,-207 382 1,353-578-94,-254 501 133,205-386-61,-83 276-1,97-213-49,9 1 1,9 2-1,-4 226 0,58 631 19,-3-806-55,107 496 0,-92-613 7,6-2 0,7-1 0,5-3 0,6-3 0,80 129 0,-98-194 75,3-1 1,3-2 0,3-3-1,2-2 1,2-2-1,3-3 1,3-2-1,1-3 1,3-3 0,1-2-1,117 54 1,-88-54 73,3-5 0,0-4 0,2-4 0,2-5 0,134 17 1,-156-34-142,-1-3 1,1-4 0,0-3-1,0-3 1,-1-5 0,0-2-1,120-36 1,-99 14-13,-1-5 0,-3-4 0,-1-4 0,127-86 0,-83 35 19,-4-5 1,124-125 0,-91 60 16,-9-6 0,-7-7 0,167-260 0,-126 139 20,235-496 1,-353 620-49,-7-3 1,-8-3-1,-9-2 1,-7-3 0,35-373-1,-66 336 107,-10-1 1,-9 0-1,-11 1 1,-80-393-1,58 448-30,-7 2-1,-123-291 1,128 370-97,-5 2 0,-3 2 0,-4 2 0,-4 2 0,-3 4 1,-101-104-1,113 137-11,-2 2 0,-2 2 0,-1 3 0,-2 2 0,-1 2 0,-2 3 0,-1 2 0,-74-24 1,60 30-5,-1 3 0,-1 3 0,0 3 1,-1 4-1,0 3 0,-135 5 0,124 8-28,1 4 1,0 4-1,1 3 0,1 4 0,1 4 0,-153 67 0,136-43-252,2 5 0,2 4 0,4 3 0,1 5-1,-147 142 1,29 12-119,209-220 429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1:41.1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4482 131 8578,'-37'-19'424,"-1"2"0,-1 2 0,-1 1 0,0 2 0,0 2 0,-67-8 0,-93 1-436,0 8 0,-229 20 0,-53 46 251,397-39-170,1 3-1,1 4 1,-129 57 0,122-36-58,3 3 1,3 4 0,1 3-1,-79 72 1,42-20-4,-188 217 1,151-129-160,-233 383-1,-45 263-630,337-613 665,-68 246 0,114-291 59,-51 365 0,84-363 194,9-1 0,8 2 0,26 216 0,-3-233 18,8-2 0,7 0 0,93 260 0,-59-246-52,8-3 0,103 173 1,-117-246-79,5-2 0,3-4 0,6-3 1,119 117-1,-84-111 15,5-4 1,5-5 0,3-6-1,4-6 1,175 83-1,-143-92 22,3-7 0,2-7 0,3-8 0,227 39-1,-182-58-5,2-9-1,0-10 1,264-17-1,-216-17 10,-1-11-1,325-83 0,-383 62 79,332-135 0,-411 132 3,-3-5 0,-2-6 0,179-130 1,-224 137-4,-3-3 1,-3-3 0,-2-4-1,-4-2 1,-3-3 0,-3-3 0,-4-2-1,-3-3 1,-4-2 0,-3-1-1,-5-3 1,34-106 0,-28 38-16,-7-1-1,24-218 1,-13-334-125,-80-271-286,4 759 179,-9 2 0,-89-301-1,82 389 99,-5 1 0,-7 3 0,-4 2 0,-7 2 0,-4 4-1,-6 3 1,-5 3 0,-4 3 0,-6 5 0,-131-122 0,84 110-62,-4 6 1,-5 6 0,-268-145-1,245 166-447,-3 7-1,-4 8 0,-238-62 0,100 58-20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9:30.0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1254 1 3810,'4'4'158,"0"-1"-1,0 0 1,1 0 0,-1 0 0,1 0-1,8 3 1,17 11-94,-17-6-122,-1 0 0,0 1 1,0 0-1,-1 0 0,-1 1 0,0 1 0,-1 0 0,0 0 0,8 19 0,-4-2-1,0 1 1,-2 0-1,10 53 1,-14-47 48,3 67-1,-8 41 252,-2-30 160,6-23-66,3-1 0,4 0 0,40 146-1,100 463-136,-128-531-118,5 277 0,-65 203 115,14-485-119,-38 264 181,43-330-193,-51 261 160,2-101 441,-116 298-1,-64 45 303,169-436-579,-152 240-1,133-258-104,-167 250 365,244-372-603,10-12 11,-2-1-1,0 1 1,0-1-1,-19 16 1,25-23-3,-1 0 82,5-6-127,-1 0 0,1 0 0,0 0 0,0 0 1,-1 0-1,1 0 0,0 0 0,0 0 0,0 0 1,-1 0-1,1 0 0,0-1 0,0 1 0,0 0 1,0 0-1,-1 0 0,1 0 0,0 0 0,0 0 1,0 0-1,0-1 0,-1 1 0,1 0 0,0 0 1,0 0-1,0 0 0,0-1 0,0 1 0,0 0 1,0 0-1,0 0 0,-1-1 0,1 1 0,0 0 0,0 0 1,0-1-1,-5-13 93,1-1 1,-6-28-1,7 26-69,-54-335 195,54 309-222,2 0 1,5-51-1,18-85 27,-16 130-3,-4 35 56,0-1 0,1 1 0,1 1 0,0-1 0,1 0 0,8-17 0,-9 23 22,2-5 91,-6 12-188,0 1 0,0 0 0,1-1 0,-1 1-1,0 0 1,0-1 0,0 1 0,1 0 0,-1 0 0,0 0 0,0-1-1,1 1 1,-1 0 0,0 0 0,1 0 0,-1-1 0,0 1 0,1 0 0,-1 0-1,0 0 1,1 0 0,-1 0 0,0 0 0,1 0 0,-1 0 0,0 0 0,1 0-1,-1 0 1,0 0 0,1 0 0,-13 18 30,2 16-64,9-27 20,-1 0-1,-1 1 0,-3 8 0,-16 28 21,-3-2 0,-52 71 0,11-21 28,-10 12 24,75-102-66,-2 1 0,1 0 0,-1 0 0,1 1 0,0-1 0,0 1 1,-2 5-1,3-8-3,1 0 0,0-1 0,0 1 0,0 0 0,0 0 1,0 0-1,0 0 0,0 0 0,0-1 0,0 1 0,0 0 0,0 0 1,1 0-1,-1 0 0,0-1 0,1 1 0,-1 0 0,0 0 1,1 0-1,-1-1 0,1 1 0,-1 0 0,1-1 0,0 1 0,-1 0 1,1-1-1,0 1 0,-1-1 0,1 1 0,0-1 0,-1 1 1,1-1-1,0 0 0,0 1 0,0-1 0,0 0 0,0 1 0,136 44-49,-19-9 38,-69-23 10,-21-5 11,-1-2-1,1-1 0,1-1 1,-1-2-1,0 0 0,1-2 1,45-6-1,-59 3 33,-1 0 0,0-1 0,0-1 0,0 0 0,0-1 0,-1-1 0,0 0 0,0 0-1,-1-1 1,0-1 0,-1 0 0,16-16 0,-14 11 66,0-1-1,-1 0 1,-1 0 0,-1-1-1,0-1 1,-1 0-1,0 0 1,-2-1 0,8-23-1,-11 25-29,-1 1 0,0-1 0,-1 0 0,0 0 1,-2 0-1,0 0 0,-3-22 0,0 17-27,-1 0 1,-1 0 0,-1 0-1,-1 1 1,-10-23 0,-12-14-71,-3 1 0,-75-102 1,92 140-69,0 0-1,0 1 1,-2 0 0,0 2 0,-27-19 0,32 25-24,-1 2 0,0-1 1,-1 2-1,0 0 0,0 0 1,0 1-1,-1 1 0,1 1 1,-24-3-1,14 4-473,1 1 1,-1 1-1,0 1 1,0 1 0,1 1-1,-1 2 1,1 0-1,0 1 1,0 2-1,1 0 1,0 1-1,0 1 1,-34 23-1,-25 22-6151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9:32.5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4029 666 3073,'-9'-11'768,"1"-1"0,1 0 0,0 0 0,1-1 0,0 0 1,1 0-1,-6-22 0,5 20-714,-1 0 0,0 0 0,-1 0 0,0 1 0,-1 0 0,-1 1 0,0 0 0,-1 0 0,0 1 0,-25-19 0,21 19-25,0 2-1,-1 0 1,-29-13-1,-56-18 218,45 20-61,-2-3-10,-113-43 104,122 50-226,-78-15 0,47 17 11,-91-6 0,70 14 7,-28-2 50,-7-1 20,-59 0 140,-80 9 271,42 19-213,125-8-291,-192 34-50,235-30-20,2 4 1,-96 39-1,-128 84-92,237-112 83,1 3 1,2 2-1,-63 57 0,-56 79-60,62-62 38,66-68 2,-61 82 1,78-92 15,3 1 0,0 1 0,-25 64 0,-46 174-163,77-224 164,3 0 0,1 0 0,2 0 0,2 52 0,10 83-50,-1-132 53,19 82 0,-4-56 2,3-1 1,3-1 0,40 79 0,-36-96 19,2-1 0,2-2 0,3-1 0,55 60 0,-43-60 6,3-3 0,2-2 0,95 64 0,-71-63 3,1-3-1,115 48 1,-141-72 65,0-3 0,104 21 0,113-9 348,124-26 94,0-23-339,-251 11-128,260-43 59,-198-3-27,-136 34-45,15-5 109,-1-3 0,-2-4 0,109-60 0,-130 55 151,71-56 0,47-55 349,-169 141-608,50-46 253,89-105 1,-101 96-98,-2-3 0,38-72 0,-41 61 143,-3-3 0,-4-1 0,-3-1 0,23-93-1,-36 97-52,-4-1 0,-3-1 0,-3 0 0,-4-135 0,-8 139-142,-4 0 0,-3 0 0,-35-132 0,22 135-99,-3 1 1,-3 2-1,-39-69 0,42 94-53,-1 0 0,-3 2-1,-1 1 1,-2 2-1,-50-48 1,65 72-28,-1 0 0,0 1 0,-1 1 0,0 1 0,-1 1 0,-30-13 1,23 14-111,-1 2 1,1 0 0,-1 2 0,-49-5 0,33 9-479,-1 2 0,1 2 0,0 2 0,0 2 0,0 2 0,-79 24 0,-38 28-1537,152-56 2027,2 0 25,-179 74-3648,-24 33-3634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9:54.1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562 2170 1297,'-17'-4'414,"10"2"-158,1 0 0,-1 0 0,1 0 0,-11-6 0,16 8-248,1-1 1,0 1-1,0 0 1,0 0-1,0-1 1,0 1-1,0 0 1,0 0-1,0-1 0,0 1 1,0 0-1,0 0 1,0-1-1,0 1 1,0 0-1,0 0 1,0 0-1,0-1 1,0 1-1,0 0 1,0 0-1,0-1 1,0 1-1,0 0 1,0 0-1,1-1 1,-1 1-1,0 0 1,0 0-1,0 0 1,0 0-1,1-1 0,-1 1 1,0 0-1,0 0 1,1 0-1,7-8 98,6 0 3,1 0 1,0 1-1,0 1 1,25-7 0,-1 0 62,128-55 358,46-16-230,656-223-108,-585 208-188,-52 19 8,127-37 2,-133 46-7,621-203 36,-126 53-6,8 19 9,-182 52-15,601-136-15,-746 218-16,-336 58 0,72-9-16,2 5-1,163 6 0,-256 10-20,80 14 0,-110-13 23,0 1-1,-1 1 0,0 0 1,0 2-1,0-1 0,-1 2 1,0 0-1,17 12 0,-24-13 7,-1 0 0,1 0 0,-1 0-1,0 1 1,0 0 0,-1 1-1,0-1 1,5 13 0,-4-7 2,-1 0 1,-1 1 0,0 0-1,5 28 1,-4 0 7,-3-1 0,-1 1 0,-5 46 0,-49 332-4,17-193 15,-33 450 165,62-120 205,12-468-280,3-1 0,5 0-1,3-2 1,35 105 0,-35-146-6,37 74 1,-45-103-54,-1 1 1,9 27 0,-15-38-24,0 1-1,0-1 1,-1 1 0,0 0-1,-1 0 1,0 0-1,0-1 1,-2 14 0,1-17-9,0 0 0,0 0 0,-1 0 0,1-1 0,-1 1 0,0-1 0,0 1 0,0-1 0,0 1 0,-1-1 0,1 0 0,-1 0 0,0 0 0,0-1 0,-6 5 0,-3 2 35,-1-2 0,-27 12 0,31-15-31,-29 12 53,-1-2-1,-40 9 1,-85 11 67,125-26-112,-404 53 145,212-35-128,227-25-40,-1040 151 78,871-122-78,-916 172 962,861-156-552,-451 97 1048,414-84-792,-264 62 451,-615 137-217,674-178-771,-2-46 31,38-39-8,305-3-77,-170-32-1,264 33-55,1-1 0,1-2 0,0-1 0,0-1 0,-56-31 0,75 34-44,1 0-1,0-1 1,0 0 0,1-1 0,0 0-1,-11-15 1,15 16-46,1-1-1,0 1 1,1-1 0,0 0 0,1 0-1,0-1 1,1 0 0,-5-23-1,3-7-502,2 1 0,2-1 1,6-73-1,2 56-425,1-1 1,22-78 0,47-113-2064,-57 192 2188,58-187-2961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9:55.5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2823 6595,'511'-169'13,"30"-73"5,-24-40 10,-291 155-20,127-77 7,-126 71-1,106-63 12,125-71 49,-189 112 46,60-33 145,-129 77-35,521-274 854,-562 314-909,3 6 1,2 7-1,3 7 1,313-51 0,-401 92-183,1 3 1,148 8 0,-187 3-9,0 1 0,-1 2 1,0 2-1,0 1 1,56 23-1,-48-12 0,-1 2 0,-1 2 0,77 56 0,-65-36 7,-2 3-1,58 64 1,-47-36 17,58 84 1,-58-59 0,-4 3-1,-5 2 1,60 155 0,-61-118-3,71 170 18,-84-211 5,82 137-1,-101-199-10,2 0-1,2-2 1,1-1 0,2-2-1,70 61 1,-40-51 80,2-3 1,111 54-1,-157-87-72,78 45 206,-95-53-223,0-1-1,0 1 1,0-1-1,0 1 1,0-1-1,0 1 1,-1 0 0,1 0-1,0-1 1,0 1-1,-1 0 1,1 0-1,0 0 1,-1 0 0,1 0-1,-1 0 1,1 0-1,-1 0 1,0 0 0,1 0-1,-1 0 1,0 0-1,0 0 1,0 0-1,0 0 1,0 0 0,0 0-1,0 0 1,0 0-1,0 0 1,0 0-1,0 0 1,-1 0 0,1 0-1,0 0 1,-1 0-1,0 2 1,-2 1 20,0-1 0,0 1 0,-1 0 0,1-1 1,-1 0-1,0 0 0,-5 3 0,-39 24 124,-1-2-1,-55 21 1,25-11-64,-703 369 171,429-219-217,-365 209 31,534-293-54,-768 443 90,843-486-95,-626 352 73,-10-21 27,-48-51 41,632-286-98,-2-7 1,-221 35-1,255-66 19,-1-5 1,-176-7-1,251-7-32,-1-2 0,-81-16 0,114 15-32,0-2-1,0 0 1,1-1-1,0-1 1,0-1-1,1-1 1,0-1-1,-28-22 1,25 12 4,1 0 0,1-2 0,1 0 0,2-1-1,0-1 1,2-1 0,0-1 0,-15-36 0,0-13 72,-46-159 0,6-85 73,60 263-139,-58-362 111,21-1-83,39 324-49,-41-414-132,26 248-534,-20-247-2257,16 245 820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40:01.2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60 960 4530,'-4'-1'324,"0"1"1,-1-1-1,1 0 0,0-1 1,0 1-1,0-1 0,0 0 1,0 0-1,1 0 0,-1 0 1,1-1-1,-1 0 0,-4-4 1,11 9-241,0-1 0,0 1 0,0-1 0,0 1 0,0-1 0,1 0 0,-1 0 0,0-1 0,1 1 0,-1-1-1,1 0 1,5 0 0,3 1 100,42 2 343,0-3 0,78-9 0,-92 5-395,390-60 515,-4-31-463,-81 16-103,-176 43-15,386-76 311,-386 82-254,273-41 210,442-7-32,-162 20-191,178-60 50,-168-9 27,-707 123-190,250-40 97,-193 34-143,111 2-1,-163 9-786,51 8-1,-67-6-890,1 0 0,23 10 0,-27-11-6039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40:02.2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196 2489 2369,'-27'8'869,"0"1"0,1 1 1,1 1-1,-33 20 0,49-23-816,9-8-42,-1 1-1,1-1 1,-1 1 0,1 0-1,-1-1 1,1 0 0,0 1-1,-1-1 1,0 1 0,1-1-1,-1 0 1,1 1 0,-1-1-1,1 0 1,-1 1 0,0-1 0,1 0-1,-1 0 1,0 0 0,1 0-1,-1 1 1,0-1 0,1 0-1,-1 0 1,0 0 0,1 0-1,-1-1 1,0 1 0,1 0-1,-1 0 1,0 0 0,1 0 0,-1-1-1,0 1 1,1-1 7,-1 1 0,1-1 0,0 1 0,0-1 1,-1 1-1,1-1 0,0 1 0,0-1 0,0 1 0,0-1 0,0 0 0,0 1 1,-1-1-1,1 1 0,1-1 0,-1 1 0,0-1 0,0 1 0,0-1 0,0 1 0,0-1 1,0 0-1,1 0 0,5-13 185,-3 10-178,1 0 1,-1 1-1,1-1 1,0 1-1,0 0 1,0 0-1,0 0 1,9-3-1,42-17 4,-36 16-18,31-10-18,0 2 0,82-13 0,108 2-17,-134 18 46,0-5-1,-1-5 1,-1-4 0,174-60 0,126-88 409,-290 121-259,464-223 813,-12-21-227,-475 245-692,392-194 198,-264 135-203,758-357 248,24 63-2891,-539 258-1476,-240 81-461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9:12.41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8 918 6737,'-7'1'1643,"9"1"-995,21 1-602,29-3 59,1-2 0,60-10 0,105-29 647,-190 36-671,724-195 1475,-312 75-494,278-49 295,-182 46-1020,293-46 215,-793 169-521,299-40 169,-235 36-176,137 5 0,-230 4-235,0 1 1,0-1-1,-1 1 1,1 0-1,0 1 1,-1 0 0,1 0-1,-1 0 1,9 5-1,-4 0-406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40:04.3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152 0 3682,'-12'18'1526,"9"-13"-1217,0 0 0,0-1 0,1 1 0,-1 0 0,-1 6 0,-47 141-128,7-20-221,36-103 23,2 0 0,0 1-1,0 36 1,6 91-55,2-131 67,2 0 1,0 0-1,2 0 0,1 0 1,1-1-1,22 47 0,-13-39 28,2 0-1,2-1 1,1-1-1,31 35 1,-39-51 7,0 0-1,1-1 1,1 0-1,0-1 1,1-1-1,27 14 1,-30-18-7,1-2 0,1 0 1,-1 0-1,1-2 0,0 0 0,0 0 1,0-2-1,25 1 0,-25-2-308,0-1-1,0-1 1,0 0-1,-1-1 1,1-1-1,0-1 1,-1 0-1,0-1 1,0 0-1,0-1 1,0-1 0,-1-1-1,0 0 1,22-17-1,8-10-2990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40:04.9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18 984 9220,'-11'-3'1983,"10"3"-1903,1 0 1,0 0-1,-1 0 1,1-1-1,0 1 0,-1 0 1,1 0-1,0 0 1,0 0-1,-1-1 1,1 1-1,0 0 0,0 0 1,0 0-1,-1-1 1,1 1-1,0 0 1,0 0-1,0-1 0,-1 1 1,1 0-1,0-1 1,0 1-1,0 0 1,0 0-1,0-1 0,0 1 1,0 0-1,0-1 1,0 1-1,0 0 1,0-1-1,0 1-62,1-1-1,-1 1 1,1 0-1,0-1 1,-1 1 0,1 0-1,0 0 1,-1 0 0,1 0-1,0 0 1,-1 0-1,1 0 1,0 0 0,-1 0-1,1 0 1,1 0-1,1 0-12,15 0-31,0 0-1,0 1 1,0 1-1,0 1 0,0 0 1,0 1-1,-1 1 1,0 1-1,27 13 1,-34-14 12,0 1 1,0 0 0,0 0 0,-1 1-1,0 0 1,0 1 0,-1 0 0,0 1-1,0 0 1,-1 0 0,0 0 0,-1 1-1,0 0 1,-1 0 0,1 1 0,2 11-1,2 14 34,-2 0 0,-2 1-1,-1 0 1,0 49 0,-5-85-18,0 1 12,0-1 0,0 0 0,0 1-1,0-1 1,0 0 0,0 1 0,0-1 0,0 1 0,0-1-1,-1 0 1,1 1 0,-1-1 0,1 0 0,-1 0 0,1 1 0,-2 1-1,-10-29 340,-27-82-205,5-1 1,-26-148-1,57 239-139,-1-1-1,2 1 1,1-1-1,0 0 1,2 0 0,0 0-1,1 0 1,4-19-1,-5 36-8,-1 0 0,1 0 0,-1 0 0,1 0 0,0 0 0,0 0 0,0 0 0,0 0 0,0 0 0,0 1 0,1-1 0,-1 1 0,1-1 0,-1 1 0,1-1 0,-1 1 0,1 0 0,0-1 0,0 1 0,-1 0 0,1 0 0,3 0 0,2-1-7,-1 1 1,0 1-1,1-1 1,-1 1-1,0 0 1,8 1-1,-12-1 5,8 2-11,0 0 0,0 0 0,0 1-1,-1 0 1,1 1 0,-1 0 0,14 9 0,1-2-4,48 28-26,22 10 24,-81-44 22,1 0 1,0 0-1,1-1 0,-1-1 0,18 2 0,-19-4 18,0-1 0,0 0 0,0-1 0,-1-1 1,1 0-1,-1-1 0,1 0 0,-1-1 0,0 0 0,0-1 0,0 0 0,-1-1 0,0 0 1,0-1-1,0 0 0,-1-1 0,10-9 0,-7 5 24,0-2 0,-1 1 0,0-2 0,-1 1 0,-1-2 0,0 1 0,-1-1 0,-1-1 0,0 0 0,-1 0 0,5-22 0,-5 9-68,-1-1 0,-2 0 0,-1 0 0,-1-52 0,-6 22-2252,-16-84-1,3 35-3316,11 62 262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40:05.4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1382 11173,'8'1'5410,"12"10"-6072,-13-7 991,10 6-402,-1 0 0,0 2 1,0-1-1,-1 2 0,24 26 0,57 82-10,-88-110 72,33 47-25,-3 1-1,61 128 1,-96-180 42,8 14 25,-11-20-18,1 0-1,-1 0 1,1-1 0,0 1-1,0 0 1,-1-1-1,1 1 1,0 0-1,0-1 1,0 1 0,0-1-1,0 0 1,0 1-1,0-1 1,-1 0-1,1 1 1,0-1 0,0 0-1,0 0 1,2 0-1,-3 0-5,1 0 0,-1 0 0,0-1 0,1 1 0,-1 0 0,1 0 0,-1-1 0,0 1 0,1-1 0,-1 1 0,0 0 0,1-1 0,-1 1 0,0 0 0,0-1 0,1 1-1,-1-1 1,0 1 0,0-1 0,0 1 0,0-1 0,0 1 0,0-1 0,1 0 0,2-16 48,-2 11-33,2-18 2,-2-1-1,0 1 1,-1-1 0,-4-27 0,0-11-12,2 24-9,-28-355 122,17 293-109,13 99-22,-1 1 0,1-1 0,0 0 0,0 0 0,0 1 0,0-1 1,0 0-1,0 0 0,1 1 0,-1-1 0,1 0 0,-1 1 0,1-1 0,-1 0 0,2-1 1,-2 3 0,0 0 1,1-1-1,-1 1 1,0 0 0,0 0-1,1 0 1,-1 0 0,0 0-1,0-1 1,0 1 0,1 0-1,-1 0 1,0 0 0,1 0-1,-1 0 1,0 0 0,0 0-1,1 0 1,-1 0 0,0 0-1,0 0 1,1 0 0,-1 0-1,0 0 1,0 0-1,1 1 1,-1-1 0,0 0-1,0 0 1,1 0 0,-1 0-1,12 14-111,56 106-156,-68-119 272,52 80-46,-43-70 39,0 0 1,1 0-1,0-1 0,20 17 0,-27-25 9,1 0 0,0 1-1,0-1 1,-1-1-1,1 1 1,0-1 0,0 1-1,1-1 1,-1 0 0,0 0-1,0-1 1,0 0 0,1 1-1,-1-1 1,0-1 0,1 1-1,-1 0 1,0-1 0,0 0-1,0 0 1,0 0-1,0-1 1,0 0 0,6-3-1,4-2 25,-1-2-1,-1 1 0,1-2 0,-1 0 0,16-17 0,-12 8 12,0 0-1,-1 0 0,-1-2 0,-1 1 0,-1-2 1,15-34-1,41-145 146,-64 187-172,76-321 107,-54 186-1496,31-198-4869,-35 193-2615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1:41.6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1280 7122,'5'-5'120,"-1"1"1,1 0-1,0 1 1,1-1-1,-1 1 1,1 0 0,-1 0-1,1 0 1,0 1-1,0 0 1,0 0-1,10-1 1,-2-1-13,193-52-393,194-59 470,165-98 1044,-124 44-289,549-231 393,-527 220-1100,-377 154-282,2 3 0,0 3 0,127-10 0,-172 28-234,48 2-1,-72 2-27,0 0 0,-1 1 0,1 1 0,31 11 0,-26-5-25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5:44.0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 1532 6081,'-17'-10'2085,"17"10"-2065,0 0 0,0 0 0,0-1 1,-1 1-1,1 0 0,0 0 1,0 0-1,0-1 0,0 1 0,0 0 1,0 0-1,0-1 0,0 1 0,0 0 1,0 0-1,0-1 0,0 1 0,0 0 1,0 0-1,0-1 0,0 1 0,0 0 1,0 0-1,1-1 0,-1 1 1,0 0-1,0 0 0,0 0 0,0-1 1,0 1-1,0 0 0,1 0 0,-1 0 1,0-1-1,0 1 0,0 0 0,1 0 1,4-3-38,0 1 1,-1-1-1,2 1 1,-1 0-1,5-1 1,-3 1 33,312-76 32,-241 62-6,427-54 547,-58 11 71,-115-4-321,267-48-107,4 31-150,547 6 248,-422 32 42,354-83 271,-383-7-517,585-58-79,-1090 170-37,658-72 4,-10-41-13,-572 76-15,192-36-2,3 36 10,-397 53 19,0 3 0,-1 3 0,1 3 0,89 18 0,-109-9-27,-34-9 9,0-1 0,-1-1-1,23 3 1,-35-6-16,0 0 30,-1 0 0,0-1-1,1 1 1,-1 0-1,0 0 1,1 0-1,-1 0 1,0 0-1,1 0 1,-1 0-1,1 0 1,-1 0-1,0 0 1,1 0-1,-1 0 1,0 0-1,1 0 1,-1 0-1,0 0 1,1 1-1,-1-1 1,0 0-1,1 0 1,-1 0-1,0 1 1,1-1-1,-1 0 1,0 0-1,0 0 1,1 1-1,-1-1 1,0 0 0,0 1-1,1-1 1,-1 0-1,0 1 1,0-1-1,0 0 1,0 1-1,0-1 1,0 0-1,1 1 1,-1-1-1,0 0 1,0 1-1,0-1 1,0 0-1,0 1 1,0-1-1,0 1 1,0-1-1,-1 0 1,1 1-1,0-1 1,0 0-1,0 1 1,0-1-1,0 0 1,-1 1-1,1-1 1,-2 18 143,-1 40 3,-26 286 243,29-341-397,-100 867 750,80-550-478,25 356 0,69 463-54,-42-680-140,10 54-39,14 255 5,-44 236 102,-9-814-135,51 350 0,-43-489-85,1 1-1,3-1 0,38 85 1,-51-132 58,0 0 0,0 0 0,1 0 0,0-1 0,0 1 0,0-1 0,0 1 0,1-1 0,-1 0 0,8 5 0,-11-8 16,-11 4 16,-32 17-14,20-10 6,0 0 1,-1-2-1,-37 10 1,-98 13 199,-165 11 1,83-13-52,-488 56-135,433-55-32,-1023 147 180,918-118-35,-784 138-26,-1314 445 270,1838-431-346,-274 84-43,692-228 30,194-58-13,0-1-1,0-3 0,-53 0 1,93-6-4,0 0-1,-1-1 1,1 0 0,0-1-1,0 0 1,0 0 0,0-1-1,0 0 1,0-1 0,1 0-1,-15-9 1,17 8-13,-1 0 0,2 0 0,-1 0 0,1-1 0,-1 0 0,1 0 0,1 0 0,0 0 0,-1-1 0,2 0 0,-1 0 0,1 0 0,0 0 0,-3-12 0,-52-293-39,26-4 188,19 171-87,-10-137 17,-29-244 53,-67-122-14,-36 6-10,120 499-68,-3-8 14,-196-868 415,-22-485-564,160 865-74,-31 4 236,97 493-15,-20-76-56,41 188-19,-2 1 0,-1 1 0,-1 0 0,-1 1 0,-22-33 0,28 50 15,0 0-1,0 0 0,-1 0 0,-1 1 0,1 1 1,-19-13-1,23 17-16,-1 1 1,0 0-1,0 0 1,0 0 0,-1 0-1,1 1 1,-1 0-1,1 0 1,-1 1-1,0 0 1,0 0 0,1 1-1,-1 0 1,-8 0-1,10 1-95,0 0 0,1 1 0,-1-1 0,0 1 0,1 0 0,0 1-1,-1-1 1,1 1 0,0-1 0,0 1 0,0 0 0,1 1 0,-1-1 0,-4 7 0,-3 3-536,1 1 0,-16 29 0,20-32 430,-29 46-564,-31 20 235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5:48.5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55 5169,'19'53'1854,"-7"-47"-565,-11-6-1288,1 0 0,-1 0 0,0 1 0,1-1 1,-1 1-1,0-1 0,1 1 0,-1 0 0,0 0 1,0-1-1,1 1 0,-1 0 0,1 2 0,1 2 7,-1 0-1,0 0 0,0 1 1,0-1-1,-1 0 0,0 1 1,0 0-1,0-1 0,0 1 1,-1 0-1,0-1 0,-1 1 1,-1 9-1,1-8 3,1-1 1,-1 1-1,1-1 0,1 1 0,-1-1 1,1 1-1,0-1 0,0 0 1,5 12-1,-6-17-7,0-1 0,0 1-1,1-1 1,-1 0 0,0 1 0,0-1 0,1 1 0,-1-1-1,0 0 1,1 1 0,-1-1 0,1 0 0,-1 0 0,0 1-1,1-1 1,-1 0 0,1 0 0,-1 1 0,1-1 0,-1 0 0,0 0-1,1 0 1,-1 0 0,1 0 0,-1 0 0,1 0 0,-1 0-1,1 0 1,-1 0 0,1 0 0,-1 0 0,1 0 0,-1 0-1,1 0 1,-1-1 0,1 1 0,-1 0 0,1 0 0,16-13 130,-13 10-105,202-172 416,-203 172-408,1 0 0,-1 0 0,1 1 0,0-1 0,0 1 1,0 0-1,0 0 0,0 1 0,0-1 0,9-1 0,-10 3-13,-1 0 0,1 0 1,0 0-1,0 0 0,0 0 0,0 1 0,-1 0 0,1 0 1,0-1-1,-1 1 0,1 1 0,0-1 0,-1 0 1,1 1-1,-1-1 0,0 1 0,0 0 0,4 3 0,9 12 14,0 0-1,-1 1 0,-1 0 0,-1 1 0,17 35 0,-20-37-23,-7-14-5,-1 0 0,1 0-1,0 0 1,-1 0 0,1-1 0,0 1 0,1-1 0,-1 0 0,0 1 0,1-1-1,4 3 1,-5-4 8,0-1 1,0 1-1,0-1 0,0 1 0,0-1 0,0 0 0,0 0 1,0 1-1,0-2 0,0 1 0,0 0 0,0 0 0,0 0 0,0-1 1,0 1-1,0-1 0,0 0 0,0 0 0,3-1 0,18-11 149,-1-1-1,0-1 1,22-19-1,35-23 34,-69 50-166,1 2 0,-1-1 0,1 2 0,0-1-1,0 1 1,14-2 0,-18 5-23,-1 0 0,1 1-1,-1 0 1,1 0 0,-1 0 0,1 1-1,-1 0 1,1 0 0,-1 1 0,1 0-1,-1 0 1,10 5 0,5 4-10,0 2 0,23 16 0,-24-15 0,31 17 1,-40-26 4,0 0 0,0-2 0,0 1 1,1-1-1,-1-1 0,1 0 0,0 0 0,0-1 1,-1-1-1,1 0 0,0-1 0,0 0 1,-1-1-1,19-4 0,7-6 28,-1-1 0,0-2 0,37-20 0,26-12 113,-92 44-133,0 0 1,0 1 0,1 0-1,-1 0 1,1 1-1,0 0 1,-1 0 0,1 1-1,0-1 1,-1 2 0,1-1-1,-1 1 1,1 1 0,0-1-1,-1 1 1,0 0-1,1 1 1,12 6 0,6 3 3,1-1 1,52 14 0,-62-22-13,0 0 1,1-1 0,-1 0-1,0-2 1,1 0 0,17-2-1,2-5 6,-1-1-1,0-2 0,39-16 0,52-14 5,-111 37-1,0 1-1,1 0 1,-1 1 0,32 2-1,68 13 107,-25-1-81,-61-11-35,-1-1-1,1-1 1,-1-2 0,0-1-1,0-2 1,0 0 0,0-2-1,-1-1 1,31-13 0,-15 2 0,-26 11 1,0 0 0,0 1-1,1 1 1,0 1 0,0 0-1,21-1 1,-35 6-15,0 0 0,0 1 0,0-1 0,0 1-1,0 0 1,0 0 0,0 1 0,-1 0 0,9 3 0,38 27-508,-26-15 209,28 16 8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5:51.9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1 890 4913,'1'11'821,"-1"-10"-721,-1-1 0,1 1 0,0-1 0,0 1 1,0-1-1,0 1 0,0-1 0,0 1 0,0-1 0,0 1 1,0-1-1,0 1 0,0-1 0,0 1 0,1-1 0,-1 1 0,0-1 1,0 1-1,0-1 0,1 1 0,-1-1 0,0 0 0,1 1 1,-1-1-1,0 1 0,1-1 0,-1 0 0,0 1 0,1-1 1,-1 0-1,1 0 0,-1 1 0,0-1 0,2 1 0,2-1-46,-1 1 0,1-1 0,0 1-1,-1 0 1,1 1 0,0-1 0,-1 1 0,0-1-1,1 1 1,-1 0 0,0 0 0,0 1-1,4 3 1,38 39 97,-34-32-77,5 5-56,0 0 0,-2 1 0,0 1 1,-2 0-1,0 1 0,-1 0 0,10 27 0,-20-44-18,1 2 16,0 1-1,1-1 0,-1 0 0,1 0 0,1 0 0,-1-1 0,5 6 0,-6-9 8,-1-1 0,1 0 0,-1 1 1,1-1-1,0 0 0,-1 0 0,1-1 0,0 1 0,0 0 0,0 0 1,0-1-1,-1 1 0,1-1 0,0 0 0,0 0 0,0 0 0,0 1 0,0-2 1,0 1-1,0 0 0,0 0 0,0-1 0,0 1 0,0-1 0,0 1 1,0-1-1,-1 0 0,1 0 0,2-1 0,29-17 170,-2-1 0,0-1 0,-2-2-1,30-27 1,5-5-61,450-399 287,-395 339 25,4 6 0,195-132 0,-276 213-443,1 1-1,2 3 0,82-33 1,-125 56-91,-1 1 1,1-1 0,0 1 0,-1-1-1,1 1 1,0 0 0,0 0 0,-1 0-1,1 0 1,0 0 0,-1 0 0,1 0 0,0 1-1,0-1 1,-1 0 0,1 1 0,-1 0-1,4 1 1,-4-2 26,11 2-337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5:56.4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1 538 6697,'0'-7'1160,"1"-11"507,-1 18-1662,0-1 1,1 1-1,-1 0 1,0 0-1,1-1 1,-1 1-1,0 0 1,1 0-1,-1 0 1,1 0-1,-1-1 0,0 1 1,1 0-1,-1 0 1,1 0-1,-1 0 1,0 0-1,1 0 1,-1 0-1,1 0 1,-1 0-1,0 0 1,1 0-1,-1 0 1,1 0-1,-1 1 1,0-1-1,1 0 1,-1 0-1,0 0 1,1 0-1,-1 1 1,1-1-1,-1 0 1,0 0-1,0 1 1,1-1-1,-1 0 0,0 1 1,0-1-1,1 0 1,-1 1-1,7 4-7,-1 1 0,0 0 0,-1 0 0,0 0 0,0 1 0,0 0 0,0 0 0,-1 0 0,0 0 0,-1 1 0,0 0 0,4 13 0,2 11 31,7 60 0,-15-84-31,10 110 53,5 26 24,-16-142-62,0-1-1,1 1 0,-1-1 0,0 1 0,1-1 0,-1 1 1,1-1-1,0 0 0,-1 1 0,1-1 0,0 0 0,0 1 1,0-1-1,0 0 0,0 0 0,1 2 0,-1-3 3,0 0 0,0 1 0,0-1 0,0 0 0,0 1 0,0-1-1,0 0 1,0 0 0,0 0 0,0 0 0,0 0 0,0 0 0,0 0 0,0 0 0,0 0-1,0 0 1,0-1 0,-1 1 0,3-1 0,3-2 74,1-1 1,0 0-1,-1 0 1,0-1-1,8-7 1,-1 1-18,548-383 870,-376 277-656,309-145 1,-342 202-60,-101 42-174,-1-2 0,-1-3 0,51-30 0,-96 50-190,20-15 584,-23 18-504,-1 0 0,1-1 1,-1 1-1,0-1 0,1 1 1,-1 0-1,1-1 1,-1 1-1,0-1 0,1 1 1,-1-1-1,0 1 0,0-1 1,0 0-1,1 1 0,-1-1 1,0 1-1,0-1 0,0 1 1,0-1-1,0 0 1,0 1-1,0-1 0,0 1 1,0-1-1,0 0 0,0 1 1,0-1-1,0 1 0,-1-1 1,1 1-1,0-1 1,0 1-1,-1-1 0,1 1 1,0-1-1,-1 1 0,0-1 1,-1-1-711,-3 1 332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6:00.8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441 187 5321,'80'-38'1551,"-63"35"-1196,-10 9-278,-8 11-168,0-15 109,-4 18-31,-1 0 0,-1 0 1,-16 32-1,1-2 29,2 3-3,-3-1 0,-2 0 0,-53 81 0,74-128 49,-17 21 121,21-25-135,-1-1-1,0 1 1,0 0-1,1 0 1,-1-1-1,0 1 1,0 0-1,0-1 1,0 1-1,0-1 1,0 1-1,1-1 1,-1 0-1,0 1 1,0-1-1,0 0 1,-1 0-1,1 0 1,0 0-1,0 0 1,0 0-1,0 0 1,0 0-1,-2 0 1,3-1-25,-1 1 1,0-1 0,1 0 0,-1 1-1,1-1 1,-1 0 0,1 1 0,-1-1-1,1 0 1,-1 0 0,1 1 0,0-1-1,-1 0 1,1 0 0,0 0 0,0 0-1,0 0 1,-1 1 0,1-1 0,0 0-1,0 0 1,0 0 0,1 0 0,-1 0-1,0 1 1,0-1 0,1-1 0,7-26 120,-8 28-143,90-302 1171,-81 267-974,-1 6-104,1 1 0,1 1 0,2 0 0,0 1 0,33-50 0,-44 74-95,0 1-1,0-1 1,0 0-1,0 1 1,1-1-1,-1 1 1,1-1 0,-1 1-1,1 0 1,0-1-1,-1 1 1,1 0-1,0 0 1,0 0-1,3-1 1,-3 2-6,0 1 1,0-1 0,0 0-1,0 1 1,0-1-1,0 1 1,-1 0-1,1-1 1,0 1-1,0 0 1,-1 0-1,1 0 1,-1 0-1,1 0 1,-1 1-1,3 2 1,16 15-13,-2 1 1,0 1 0,-2 1-1,0 0 1,17 34 0,-20-31 13,2-2 1,0 0-1,1-1 0,2 0 1,24 23-1,-37-41 6,0 0 0,0-1-1,0 0 1,0 0-1,1 0 1,-1 0-1,1-1 1,-1 0-1,1 0 1,0-1 0,0 0-1,0 0 1,0 0-1,0 0 1,0-1-1,0 0 1,0-1-1,6 0 1,-11 1 4,0-1-1,0 1 1,0-1-1,0 1 1,0 0 0,-1-1-1,1 0 1,0 1 0,0-1-1,-1 1 1,1-1-1,0 0 1,-1 1 0,1-1-1,-1 0 1,1 0-1,-1 0 1,1 1 0,-1-1-1,0 0 1,1 0-1,-1 0 1,0 0 0,1 0-1,-1 0 1,0 0 0,0 0-1,0 1 1,0-1-1,0 0 1,0 0 0,0 0-1,0 0 1,-1 0-1,1 0 1,0 0 0,-1 0-1,1 0 1,0 1-1,-1-1 1,1 0 0,-1 0-1,1 0 1,-1 1-1,1-1 1,-1 0 0,0 0-1,1 1 1,-1-1 0,0 1-1,0-1 1,1 1-1,-1-1 1,0 1 0,0-1-1,-1 0 1,-4-1-5,-1-1 0,1 1-1,0 1 1,-1-1 0,1 1 0,-1 0 0,1 0 0,-1 1 0,-11 0 0,-66 10-41,74-8 40,-221 43-57,119-20 195,-204 18 0,311-43-292,6-2 43,13-4-25,12-5 20,191-120 76,-4 1 115,21 13 176,-191 99-186,0 2 0,1 2 0,74-15-1,-109 28-63,0 0-1,0 1 1,1-1-1,-1 2 1,0-1-1,0 1 1,0 1-1,0 0 0,12 4 1,-18-5-3,-1-1 0,0 1 0,1 0-1,-1 1 1,0-1 0,0 0 0,0 1 0,0-1 0,0 1 0,0-1 0,0 1 0,-1 0-1,1 0 1,-1 0 0,1 0 0,-1 0 0,0 0 0,1 0 0,-1 0 0,0 1 0,-1-1 0,1 0-1,0 1 1,-1-1 0,1 1 0,-1-1 0,0 1 0,0-1 0,0 1 0,0-1 0,0 0 0,0 1-1,-1-1 1,1 1 0,-1-1 0,0 1 0,1-1 0,-3 4 0,0 1-4,-1-1 1,1 1-1,-1-1 1,0 0-1,-1 0 1,0-1-1,0 1 1,0-1-1,0 0 1,-1 0-1,0-1 1,-10 7-1,-11 4-8,-49 21 0,44-22 15,-761 380-203,756-372-45,-41 29-1,41-22 78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6:02.8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613 167 7154,'67'-57'2112,"-67"57"-2094,1-1-1,-1 1 1,0-1 0,1 1 0,-1 0-1,0-1 1,1 1 0,-1 0 0,0-1-1,1 1 1,-1 0 0,1-1 0,-1 1-1,1 0 1,-1 0 0,1 0 0,-1-1-1,1 1 1,-1 0 0,1 0 0,-1 0-1,1 0 1,-1 0 0,1 0 0,-1 0-1,1 0 1,-1 0 0,1 0-1,-1 0 1,1 0 0,-1 0 0,1 1-1,-1-1 1,1 0 0,2 11-170,-3-10 186,2 7-68,-1 1 1,1 0 0,-2-1 0,1 1-1,-1 0 1,0-1 0,-3 15 0,-16 63-27,12-61 50,-8 34 8,-94 324 130,109-382-111,0 0 0,0-1 0,-1 1 0,1 0 0,0 0-1,0-1 1,-1 1 0,1 0 0,0-1 0,-1 1 0,1 0-1,0-1 1,-1 1 0,1-1 0,-1 1 0,1-1 0,-1 1-1,1-1 1,-1 1 0,0-1 0,1 1 0,-1-1 0,0 0-1,0 1 1,0-1 15,1-1 0,-1 1 0,1-1 1,-1 1-1,0-1 0,1 1 0,0-1 0,-1 1 0,1-1 0,-1 0 0,1 1 0,0-1 0,-1 0 1,1 1-1,0-1 0,0 0 0,0 0 0,-1-1 0,-5-41 644,9-2-592,3 1-1,1 0 1,15-53-1,-9 46-59,-7 21-9,4-14-10,2-1 1,19-48-1,-26 81-8,-1 1 0,2 1 1,0-1-1,0 1 0,1 0 0,0 0 0,0 1 1,1 0-1,1 0 0,0 1 0,0 0 0,0 0 1,14-8-1,-20 15 1,1-1-1,-1 1 1,0-1 0,1 1-1,-1 0 1,0 0 0,1 1 0,-1-1-1,1 1 1,0-1 0,-1 1-1,1 0 1,-1 1 0,7 0 0,-4 1-4,-1-1-1,0 1 1,1 0 0,-1 1 0,0-1 0,0 1 0,-1 0 0,8 6 0,3 5-15,0 1 0,-1 0 1,-1 1-1,12 18 0,-21-28 16,15 20-15,58 75-101,-67-91 91,-1 0-1,1 0 1,1-1-1,0-1 1,0 0-1,0 0 1,14 6-1,-21-13 24,-1 1 1,1-1-1,0 0 1,-1 0-1,1 0 1,0 0-1,0-1 1,0 1-1,0-1 1,0 0-1,-1 0 0,1-1 1,0 1-1,6-2 1,-7 1 18,-1 0 0,0 0 0,0 0 0,0 0 0,0 0 0,0 0 0,0-1 0,0 1 1,0-1-1,-1 1 0,1-1 0,-1 1 0,1-1 0,-1 0 0,1 0 0,-1 0 0,0 0 0,0 0 0,0 0 1,0 0-1,0 0 0,-1-1 0,1 1 0,0 0 0,-1-3 0,1 3 1,-1 1 1,0-1-1,0 1 0,0-1 1,0 0-1,0 1 0,0-1 1,-1 0-1,1 1 0,0-1 1,-1 1-1,1-1 0,-1 0 1,0 1-1,1 0 0,-1-1 1,0 1-1,0-1 0,0 1 1,0 0-1,-2-2 0,1 1-4,-1 0-1,1 1 0,-1-1 1,0 1-1,1-1 1,-1 1-1,0 0 0,0 0 1,0 0-1,-5-1 0,-4 1-11,0 0-1,-1 0 0,1 1 1,-19 2-1,-25 8-63,1 2-1,1 2 1,-64 27 0,49-17-4,-105 36-50,-184 59 91,125-55 65,275-79-243,-2-2 1,1-2-1,42-26 1,-56 30 167,431-224 638,-314 172-177,192-60 1,-199 91-282,-76 21-107,82-30 0,-135 41-26,12-4-50,-17 10 9,-11 6 3,-31 22 27,-1-2 1,-56 30-1,16-10-22,-755 520-642,831-565 667,1-1 1,-297 223-44,186-122 32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9:21.5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60 818 10154,'4'53'942,"3"-1"-1,2 0 1,18 60 0,64 146-1165,112 186-348,21 55-890,-189-396 1275,-30-89 223,-2 0-1,0 1 1,0 0-1,-1 15 0,-2-28-2,1 0-1,-1 0 0,0-1 0,-1 1 0,1 0 0,0-1 0,0 1 0,-1 0 0,1-1 1,-1 1-1,1 0 0,-1-1 0,0 1 0,0-1 0,0 1 0,-1 1 0,1-2 8,0 0-1,0-1 1,0 1 0,-1-1-1,1 1 1,0-1-1,0 1 1,0-1-1,-1 0 1,1 1-1,0-1 1,0 0 0,0 0-1,-1 0 1,1 0-1,0 0 1,0 0-1,-1-1 1,1 1-1,0 0 1,-2-1-1,-7-2 104,1-1-1,0 1 0,0-2 0,0 1 0,0-1 0,0-1 0,1 1 0,-9-9 0,-60-61 322,63 60-402,-29-34 27,1-2 0,4-1 1,1-3-1,3 0 1,2-2-1,3-2 0,-42-123 1,38 73-93,4-1 0,6-1 0,-16-198 1,32 197-31,5 1 1,14-128 0,-4 172 14,3 1 0,2 0 1,4 1-1,45-115 0,-52 157 20,1 2 0,0-1 1,2 1-1,1 1 0,1 0 0,0 1 0,1 1 0,36-32 0,-43 44-5,0-1 0,0 1-1,1 1 1,0-1 0,0 2 0,0-1-1,0 1 1,1 1 0,16-4-1,-19 6-9,0 1-1,1-1 0,-1 1 0,0 1 1,1-1-1,-1 2 0,0-1 0,0 1 1,1 0-1,-1 1 0,-1-1 0,1 2 1,13 6-1,-12-4-23,0 1 0,0 0-1,-1 0 1,0 1 0,-1 0 0,1 0-1,-2 0 1,1 1 0,-1 0 0,0 1 0,-1-1-1,0 1 1,-1 0 0,0 0 0,5 20 0,0 6-54,-2 1 1,-1-1 0,0 53 0,-4-5 71,-4 0-1,-3 0 1,-4 0 0,-4-1 0,-4 0 0,-3-1 0,-3-1 0,-4-1 0,-50 103-1,62-152-2,-2 0-1,0 0 1,-2-2-1,-2 0 1,-37 41-1,56-68-31,0 0 1,0 0-1,0-1 1,0 1-1,0-1 1,0 1-1,-1-1 1,1 0-1,0 0 1,-1 0-1,-3 2 1,6-3 32,-1 0 0,1 0 0,0 0 1,-1 0-1,1 0 0,0 0 1,0 0-1,-1 0 0,1 0 0,0-1 1,0 1-1,-1 0 0,1 0 1,0 0-1,0 0 0,-1 0 1,1 0-1,0 0 0,0-1 0,-1 1 1,1 0-1,0 0 0,0 0 1,0-1-1,-1 1 0,1 0 0,0 0 1,0-1-1,0 1 0,0 0 1,0 0-1,-1-1 0,4-15-705,1 7 473,1 0-1,0 0 1,1 1-1,0 0 1,0 0-1,1 0 1,0 1 0,0 0-1,12-9 1,4-4-134,32-32-35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6:05.8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76 9 7618,'-71'-8'2704,"67"8"-2568,8 10 80,14 12-248,7 7-24,4 14 0,3 6-24,-2 6-96,-8-1-40,-4 5-64,-5-2-8,-9-3 16,0-5-88,-4-14 264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6:07.6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40 122 7050,'-35'-56'1945,"34"54"-1932,0 1-1,1-1 1,-1 1 0,1 0-1,-1-1 1,1 1-1,0-1 1,0 1-1,0-1 1,-1 0 0,2 1-1,-1-1 1,0 1-1,0-1 1,0 1 0,1-1-1,-1 1 1,1-1-1,-1 1 1,1 0-1,-1-1 1,1 1 0,0 0-1,0-1 1,0 1-1,0 0 1,0 0 0,0 0-1,0-1 1,0 1-1,0 0 1,0 1-1,3-3 1,-1 1-9,1 0 1,1 0-1,-1 0 0,0 0 1,0 0-1,1 1 0,-1 0 1,8-1-1,8 1-25,-1 0 1,0 2-1,38 6 1,55 18-598,-112-24 616,1-1 1,0 0 0,-1 0-1,1 1 1,0-1-1,-1 0 1,1 1 0,-1-1-1,1 1 1,0-1-1,-1 0 1,1 1 0,-1 0-1,0-1 1,1 1-1,-1-1 1,1 1 0,-1-1-1,0 1 1,1 0-1,-1-1 1,0 1-1,0 0 1,0-1 0,1 1-1,-1 0 1,0-1-1,0 1 1,0 0 0,0 0-1,0-1 1,0 1-1,0 0 1,-1-1 0,1 1-1,0 0 1,0-1-1,0 1 1,-1 0 0,1-1-1,0 1 1,-1 0-1,1-1 1,0 1 0,-2 0-1,-21 34 132,17-29-108,-136 208 161,124-182-169,1 1 0,2 1 0,1 0 0,-17 65 0,28-89-16,1 1 1,1-1-1,0 0 0,0 0 1,1 17-1,1-25 1,-1 0 1,0 0 0,0-1-1,0 1 1,1 0-1,-1-1 1,1 1-1,-1-1 1,1 1 0,0 0-1,0-1 1,-1 0-1,1 1 1,0-1-1,0 1 1,1-1-1,-1 0 1,0 0 0,0 0-1,1 1 1,-1-1-1,0-1 1,1 1-1,-1 0 1,1 0-1,-1 0 1,1-1 0,0 1-1,-1-1 1,1 1-1,0-1 1,-1 0-1,1 1 1,0-1 0,-1 0-1,1 0 1,0 0-1,-1-1 1,1 1-1,3-1 1,6-1 26,0-1-1,0 0 1,0-1-1,-1 0 1,14-8 0,51-33 78,-62 36-97,61-40-48,4-6 1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6:08.5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158 272 6673,'-11'-34'1029,"-5"-35"-1,16 64-986,0-1 1,0 1-1,0-1 0,1 1 1,0-1-1,0 1 0,0 0 0,1-1 1,-1 1-1,1 0 0,1 0 1,-1 0-1,1 0 0,0 0 1,0 1-1,0-1 0,0 1 1,1 0-1,0 0 0,0 0 1,0 1-1,8-6 0,-3 3-35,0-1-1,0 2 0,1-1 1,-1 1-1,1 1 0,0 0 0,1 0 1,12-2-1,-17 4-46,0 1 1,1 0-1,-1 0 1,0 0-1,0 1 0,1 0 1,-1 0-1,0 1 0,1 0 1,-1 0-1,0 0 0,0 1 1,0 0-1,0 0 1,8 5-1,-12-6 21,-1 0 0,1 0-1,-1 0 1,0 0 0,1 0 0,-1 1 0,0-1 0,0 0-1,0 1 1,0-1 0,0 1 0,-1-1 0,1 1 0,0-1-1,-1 1 1,1 0 0,-1-1 0,1 1 0,-1 0 0,0 0-1,0-1 1,1 1 0,-2 0 0,1-1 0,0 1-1,0 0 1,0 0 0,-1-1 0,1 1 0,-1 0 0,0 2-1,-3 5 17,-1 1 0,1-1 0,-2 0 0,-7 10 0,6-9 4,0 2 5,-53 87 107,54-87-106,0 0 1,1 1 0,1 0-1,0 0 1,0 0-1,-2 19 1,6-30-20,0 1 1,-1-1 0,1 0-1,0 1 1,0-1 0,0 0-1,1 1 1,-1-1 0,0 0-1,1 0 1,0 1-1,-1-1 1,1 0 0,0 0-1,0 0 1,0 0 0,0 0-1,1 0 1,-1 0-1,1 0 1,-1 0 0,1-1-1,-1 1 1,1 0 0,0-1-1,0 0 1,0 1 0,0-1-1,3 1 1,4 2-5,0-2 0,0 1 0,1-1 0,-1-1 0,19 1 0,17 4 325,-37-4-256,0 0 1,0 0-1,0 1 0,0 1 1,11 6-1,-17-9-50,0-1 0,-1 1-1,1 0 1,-1 0 0,1 1-1,-1-1 1,0 0 0,0 0 0,1 1-1,-1-1 1,0 1 0,0-1-1,0 1 1,-1-1 0,1 1-1,0 0 1,0-1 0,-1 1 0,1 0-1,-1 0 1,0-1 0,1 1-1,-1 0 1,0 0 0,0 0-1,0-1 1,0 1 0,-1 0-1,1 0 1,0 0 0,-1-1 0,0 4-1,-6 8-6,0-1 1,-1 0-1,0 0 0,-1-1 0,0 0 1,-14 13-1,6-6-22,-57 62-216,-3-4 1,-112 87-1,117-114 134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6:09.3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110 58 6569,'-2'-40'1971,"1"39"-1815,-1-1 0,1 1-1,-1-1 1,1 1 0,-1-1-1,0 1 1,1 0 0,-1 0-1,-4-2 1,2 1 1534,2 4-1690,0 1 0,1 0 1,-1 0-1,0 1 0,1-1 1,0 0-1,0 0 0,0 1 1,-1 5-1,-5 17-10,-11 42 4,3 1-1,3 0 1,-5 101 0,17-165 3,0 9-5,0 1 1,3 17 0,-2-29-5,-1-1 1,0 0-1,0 0 0,1 0 0,-1 0 1,1 0-1,0 0 0,0 0 0,0 0 1,0 0-1,0 0 0,0 0 0,0 0 0,1 0 1,-1-1-1,0 1 0,1-1 0,0 1 1,-1-1-1,1 1 0,0-1 0,0 0 1,2 1-1,-2-1-9,0-1 1,0 0-1,-1 0 1,1 0-1,0 0 1,0 0 0,0 0-1,0-1 1,-1 1-1,1-1 1,0 1-1,0-1 1,-1 1-1,1-1 1,3-2-1,25-19-299,-23 17 214,80-74-1366,-40 32 1012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6:09.7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 2 7338,'-10'-2'3448,"9"9"-2912,6 14-392,8 14-56,2 18-32,5 10-56,-4 22-232,-2 15-152,-11 33 216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6:21.9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408 3543 7458,'14'1'499,"-9"-1"-295,0 1 0,0-1 0,1 0-1,-1 0 1,0-1 0,5-1 0,-8 2-178,-1-1 0,0 1 1,0-1-1,0 1 0,0-1 1,0 0-1,1 1 0,-1-1 0,-1 0 1,1 0-1,0 0 0,0 0 1,0 0-1,0 0 0,-1 0 0,1 0 1,0 0-1,-1 0 0,1 0 1,-1-1-1,1 1 0,-1 0 0,0 0 1,1 0-1,-1-1 0,0 1 1,0 0-1,0-3 0,1-1-30,-1 0-1,0 0 0,-1 0 1,1 0-1,-1 0 0,0 0 1,0 1-1,-1-1 0,1 0 1,-1 0-1,0 1 0,0-1 1,0 1-1,-1 0 0,0-1 1,0 1-1,0 0 0,-6-6 1,3 6 21,0-1 0,1 1 0,-2 0 0,1 1 1,0-1-1,-1 1 0,1 0 0,-1 1 0,0 0 0,0 0 1,0 0-1,-11 0 0,8 0 66,-1 2 0,1-1 1,0 1-1,-1 1 0,1 0 1,0 1-1,-1 0 0,1 0 0,0 1 1,0 0-1,-16 9 0,15-6-18,0 1 0,0 0 0,1 1 0,0 0 0,0 1 0,1 0 0,0 0-1,1 1 1,-9 13 0,2-1 6,1 1-1,2 0 0,0 1 1,1 0-1,2 1 1,0 0-1,2 0 0,-7 47 1,11-52-40,1-1 0,1 1 0,1-1 1,1 1-1,0-1 0,2 1 0,0-1 0,1 0 0,1 0 1,1 0-1,1-1 0,13 27 0,-16-37-18,1 0-1,0-1 0,0 1 1,1-1-1,0 0 0,0-1 1,10 8-1,-12-11 0,0 0-1,0 0 0,1 0 0,-1-1 1,1 0-1,-1 0 0,1 0 0,0-1 1,0 0-1,-1 1 0,1-2 0,0 1 1,0-1-1,9 1 0,-5-3 23,0 1 0,0-1-1,-1-1 1,1 1 0,-1-1 0,1-1-1,-1 0 1,0 0 0,0-1 0,0 1-1,-1-2 1,0 1 0,0-1 0,7-7-1,3-5 94,0-1-1,-1-1 0,25-39 0,-22 24 74,-1 0-1,-2-1 1,-2-1 0,-1 0-1,-2-1 1,-1 0-1,7-59 1,3-281 1373,-19 312-1472,1-71 12,1-190-460,-23 1-272,8 221 460,9 94 97,1 12 6,0 20-39,0 70-52,3 0 0,21 144 0,61 174-375,-60-318 209,52 134-1,-60-190 230,1-1-1,1-1 0,2 0 0,1-1 0,1-1 1,46 49-1,-57-69 71,1-1 0,0-1 0,1 0 0,0 0 1,0-1-1,25 11 0,-29-16 35,0 0-1,0 0 1,1-1 0,-1 0 0,1 0 0,-1-1-1,1 0 1,0-1 0,0 0 0,-1 0-1,1-1 1,15-3 0,-7-1 73,0-1-1,0-1 1,-1 0-1,1-1 1,-2-1-1,1 0 1,-1-1-1,0-1 0,14-14 1,0-2 109,-2 0 0,-1-2 0,27-39 0,-32 38-70,-1-1-1,-1 0 1,-2-2-1,24-62 1,-35 76-168,-1 0 1,0 0-1,-1-1 1,-2 0 0,0 1-1,-1-1 1,0 0-1,-2 0 1,0 0 0,-7-30-1,0 17-309,-2 0-1,-1 1 1,-25-52 0,25 62 124,-2 1 0,0 0-1,-1 1 1,-1 0 0,-31-31 0,41 46 202,0 1 0,-1-1 1,1 1-1,-1 0 0,0 0 0,0 1 0,0 0 0,0 0 0,-10-3 0,12 5 28,1 0 0,0 1 0,0 0 1,0 0-1,-1 0 0,1 0 0,0 0 0,0 0 0,-1 1 0,1 0 0,0-1 0,0 1 1,0 0-1,0 1 0,0-1 0,0 0 0,0 1 0,0 0 0,1 0 0,-1 0 0,1 0 0,-5 4 1,-3 5 26,1 0 0,0 1 0,1 0 0,1 0 0,-1 0 0,2 1 0,-7 19 0,1 1 18,-14 67 0,18-63-60,3 1 0,1-1 0,1 42 0,3-64-60,0 1-1,2-1 0,0 1 1,1-1-1,0 0 0,1 0 0,1-1 1,0 1-1,1-1 0,10 18 1,-13-28 12,0 1 1,0-1 0,0 0-1,0 0 1,1-1 0,0 1-1,0-1 1,0 1 0,0-1-1,0 0 1,0-1 0,1 1-1,-1-1 1,1 0 0,8 3 0,-6-4 5,0 0 0,-1 0 0,1-1 1,0 0-1,0 0 0,0-1 1,0 1-1,-1-1 0,1-1 0,0 1 1,10-5-1,6-4 112,0 0 0,-1-1 0,-1-2 0,0 0 1,26-21-1,-11 4 498,61-67 1,-76 72-328,-1 0 1,-2-1-1,-1-1 1,0 0-1,-2-2 1,-2 1-1,20-59 1,-26 60-245,0 0 1,-2 0-1,-1-1 0,-1 0 0,-1 0 1,-1 0-1,-2 0 0,-1 0 0,-7-34 1,3 28 245,6 33-96,0 1-8,12 7-179,20 11 24,-1 2 0,42 34 0,-3-1-1,-9-7-19,87 85 0,-112-94-41,-2 1 0,-1 2-1,35 58 1,-57-81 10,-2 1 0,0 0 0,-1 0 0,0 1 1,4 22-1,-10-33 44,0 1 0,0 0 1,-1 0-1,0 0 1,-1 0-1,0 0 1,0 0-1,-1 0 0,0 0 1,-1 0-1,0 0 1,0 0-1,-7 13 0,1-10 400,7-12-348,1 0 0,-1-1-1,1 1 1,-1 0 0,1-1 0,0 1 0,-1 0 0,1-1 0,0 1-1,-1-1 1,1 1 0,0-1 0,-1 1 0,1-1 0,0 1 0,0-1-1,-1 1 1,1-1 0,0 1 0,0-1 0,0 1 0,0-1 0,0 1-1,0-1 1,0 1 0,0-1 0,0 0 0,0 1 0,0-1-1,0 0 1,-1-23 273,3-40 0,-2 63-295,28-346-109,134-628 0,-105 701 322,-42 186 29,2-91 0,-16 166-214,0 9-23,-1 0 0,0 0 0,0-1-1,0 1 1,0 0 0,-1-1 0,1 1 0,-1 0-1,-2-7 1,3 11-8,0 0 0,0 0 0,0 0-1,-1 0 1,1 0 0,0 0 0,0 0 0,0 0-1,0 0 1,0 0 0,-1 0 0,1 0 0,0 0-1,0 0 1,0 0 0,0 0 0,-1 0 0,1 0-1,0 0 1,0 0 0,0 0 0,0 0-1,0 0 1,-1 0 0,1 0 0,0 0 0,0 0-1,0 0 1,0 0 0,0 0 0,-1 0 0,1 0-1,0 1 1,0-1 0,0 0 0,0 0 0,0 0-1,0 0 1,0 0 0,0 0 0,0 1 0,-1-1-1,1 0 1,0 0 0,0 0 0,0 0 0,0 0-1,0 1 1,0-1 0,0 0 0,0 0-1,0 0 1,-4 7-25,1 0 0,0-1 0,0 1-1,0 0 1,-2 11 0,-2 3-7,-10 40-8,3 0 0,2 1 1,-5 94-1,9 186-122,26-19-509,-9-248 99,5 0 1,27 91-1,-82-264 805,9 23-150,-46-152 29,70 199-162,2 0-1,2 0 1,0-1 0,2 0-1,1 0 1,3-35 0,-1 54 6,0-1 1,1 1-1,1 0 1,-1 0-1,2 1 1,-1-1-1,1 0 1,10-15-1,-12 21 41,1 1 0,-1 0 0,1 0-1,-1 0 1,1 0 0,0 1 0,0-1 0,1 1-1,-1 0 1,0 0 0,1 0 0,0 0 0,-1 0-1,1 1 1,0 0 0,0-1 0,-1 2 0,1-1 0,0 0-1,0 1 1,0-1 0,0 1 0,0 1 0,0-1-1,5 1 1,3 1 40,0 1 0,0 1 0,0 0 0,0 0 0,15 9 0,57 37 164,-63-37-156,41 27 66,-23-14-28,1-2 0,73 33-1,-100-51-36,0-2 0,1 1 0,0-2 0,0 0 0,0 0 0,0-2 0,1 0 0,-1 0 0,0-1 0,1-1 0,-1 0 0,0-1 0,18-5-1,-14 0 61,0 0-1,0-1 1,0-1-1,-1-1 1,27-19-1,-28 18-65,-15 9-42,0 1 0,1 0 0,0 0 0,-1 0-1,1 0 1,0 0 0,-1 0 0,1 0 0,0 1 0,0-1 0,0 1 0,-1-1 0,1 1 0,0 0-1,0-1 1,0 1 0,0 0 0,0 0 0,3 1 0,-3 0-4,0 1-1,-1-1 1,1 1 0,0-1-1,-1 1 1,1 0 0,-1 0 0,1 0-1,-1-1 1,0 1 0,0 0-1,0 1 1,0-1 0,0 0-1,0 0 1,-1 0 0,1 4 0,8 26-29,-3 0 1,6 58 0,-7 70-2,-5-100 20,-13 93-1,10-123 835,6-38-523,4-13 18,-1-14 7,51-206-39,-40 184-356,127-355-1134,-141 404 1211,0 1 0,1-1-1,-1 1 1,2 0-1,-1 0 1,7-6 0,-11 12 2,1 0-1,0 0 1,0 1 0,-1-1 0,1 1 0,0-1 0,0 1 0,0-1-1,0 1 1,0-1 0,0 1 0,0 0 0,0 0 0,0-1 0,0 1 0,0 0-1,0 0 1,0 0 0,0 0 0,0 0 0,1 0 0,0 1-1,0 0 1,0 0 0,0 0 0,0 0-1,-1 0 1,1 1 0,0-1-1,-1 0 1,1 1 0,0-1 0,-1 1-1,0 0 1,3 3 0,11 19-55,0 1 0,-2 1 0,17 46 0,-19-44-104,1 1 1,2-1 0,19 29-1,-31-54 132,0 1 0,1-1 0,-1 0 0,1 0 0,0 0 1,0 0-1,0-1 0,0 1 0,1-1 0,-1 0 0,1 0 0,-1 0 0,1 0 0,0 0 0,6 1 0,-5-2 20,-1-1 0,1 0 0,0 0 0,0 0 0,0 0 0,-1-1 0,1 0 0,0 0 0,-1 0 0,1-1 0,0 1 0,-1-1 0,7-4 0,25-16 162,-1-1-1,-2-2 1,54-51-1,-85 75-150,39-36 281,51-61 0,-82 86-269,0-1 0,-1 0 0,-1 0 0,0-1-1,0 0 1,-2 0 0,0-1 0,0 0 0,5-27 0,-10 35-44,0 0 0,0 0 0,-1 0 0,0 0 0,0 0 0,-1 0 0,-2-12 0,3 17 12,-1 0-1,1 0 1,-1 0 0,0 1 0,0-1 0,0 0-1,0 0 1,0 1 0,0-1 0,0 1 0,0-1-1,-1 1 1,1 0 0,0-1 0,-1 1-1,1 0 1,-1 0 0,0 0 0,1 0 0,-1 0-1,0 0 1,0 0 0,1 1 0,-1-1 0,0 1-1,0-1 1,0 1 0,0 0 0,0 0 0,0-1-1,0 2 1,-2-1 0,-3 1-4,1 0 0,-1 1 0,1 0 1,-1 0-1,1 0 0,0 1 0,0 0 0,0 0 1,0 1-1,0 0 0,1 0 0,0 0 0,-1 0 0,2 1 1,-8 8-1,-2 4 28,0 0 1,2 1 0,-17 31-1,19-30 21,0 1 0,-9 29 0,17-44-29,1 0 1,-1 0-1,1 1 1,0-1-1,0 1 1,1-1-1,0 1 0,-1-1 1,2 1-1,-1-1 1,1 1-1,0-1 1,0 1-1,0-1 0,3 6 1,-3-9-8,0 0 0,0-1 0,0 1 0,0-1 0,1 1 0,-1-1 0,1 0 0,-1 1-1,1-1 1,-1 0 0,1 0 0,-1 0 0,1 0 0,0 0 0,0 0 0,0-1 0,-1 1 0,1 0 0,0-1 0,0 0 0,0 1 0,0-1 0,0 0 0,0 0 0,0 0 0,0 0-1,0 0 1,0-1 0,2 0 0,6-1-9,-1-1 0,0 0 0,1 0 0,13-8 0,21-13 6,50-37-1,38-21-187,-130 81 184,0 0 0,-1 0 1,1 0-1,0 0 1,0 0-1,0 0 1,0 1-1,0-1 0,0 1 1,0-1-1,0 1 1,0 0-1,0 0 1,0 0-1,0 0 1,0 0-1,0 0 0,0 0 1,0 1-1,0-1 1,0 1-1,-1 0 1,1-1-1,0 1 0,0 0 1,0 0-1,-1 0 1,1 0-1,0 0 1,-1 1-1,1-1 0,-1 0 1,1 1-1,-1-1 1,0 1-1,0 0 1,2 1-1,11 20 8,0 1 0,-2 0 0,-1 1 0,15 47 0,-2-8 47,-15-41-33,-4-8-2,1 0 0,1 0-1,0-1 1,10 15 0,-16-27-2,0-1-1,0 0 1,0 0-1,0 0 1,0 1-1,0-1 0,1 0 1,-1 0-1,0-1 1,1 1-1,-1 0 1,1 0-1,-1-1 1,0 1-1,1-1 1,0 1-1,-1-1 1,1 0-1,-1 1 1,1-1-1,-1 0 1,1 0-1,0 0 1,-1 0-1,1 0 1,-1-1-1,1 1 0,-1 0 1,1-1-1,-1 1 1,1-1-1,-1 0 1,1 1-1,-1-1 1,1 0-1,-1 0 1,0 0-1,0 0 1,1 0-1,-1 0 1,1-2-1,11-10 79,-1-1-1,0 0 0,-2-1 1,17-28-1,31-72 171,-55 110-248,38-90 210,38-130 0,11-107 181,-55 198-424,100-407-909,-29 0 886,-89 447 639,-12 120-411,0 139-328,2 49 170,44 796-2179,-50-996 2102,4 43-321,14 58-1,-10-86 369,-6-29 237,-1-8 91,1-53 916,-3 49-1174,-17-252 903,8 188-1692,3-141 0,6 207 612,1 0 1,0 0-1,1 0 1,0 1-1,5-16 1,-6 23 111,-1 1 0,1-1 0,0 1 0,-1-1 1,1 1-1,0 0 0,0-1 0,0 1 0,0 0 1,0 0-1,0 0 0,1 0 0,-1 0 0,0 0 1,1 0-1,-1 0 0,0 0 0,1 0 0,-1 1 0,1-1 1,-1 1-1,1-1 0,0 1 0,-1 0 0,1-1 1,-1 1-1,1 0 0,0 0 0,-1 0 0,1 0 1,0 0-1,-1 1 0,1-1 0,-1 0 0,1 1 1,-1-1-1,1 1 0,-1 0 0,1-1 0,1 3 1,10 3 52,0 2 1,-1-1 0,0 2 0,-1-1-1,0 2 1,11 11 0,60 72 151,-48-52-166,-6-9 66,1-2 0,1-1 0,2-1 0,40 27 0,-56-45-111,-1 1 0,-1 0 0,0 1 0,-1 0 0,0 2 0,-1-1 0,-1 1 0,0 1 0,13 22 0,-12-13-163,-6-13 99,0 1 0,1-1 1,13 16-1,-18-25 74,0 1 1,1 0 0,-1-1-1,1 0 1,0 0 0,0 0-1,0 0 1,0 0 0,0-1-1,0 1 1,0-1 0,1 0-1,-1 0 1,0 0-1,1 0 1,-1 0 0,1-1-1,3 0 1,3 0 17,0-1 0,1-1-1,-1 0 1,-1 0 0,1-1 0,0-1-1,-1 1 1,1-2 0,-1 1 0,10-7-1,1-2 11,-1-1-1,0-1 0,22-22 0,-27 23-8,-1-2 1,0 0-1,-1 0 0,-1-2 0,-1 1 1,0-1-1,-1 0 0,-1-1 0,-1 0 1,8-29-1,-11 29-5,0 0 1,-2 0-1,0 0 1,0 0-1,-2-1 1,-1 1-1,0 0 1,-1 0-1,-1 0 1,-1 0-1,-6-19 0,6 29-18,1-1 0,-2 1 0,1 0-1,-7-10 1,8 16 0,1-1 1,-1 1-1,1 0 0,-1 0 0,0 0 0,0 0 1,-1 1-1,1-1 0,0 1 0,-1 0 0,0 0 1,-5-3-1,8 5 2,-1-1 0,1 1 0,-1 0 0,0 0 0,1-1 0,-1 1 0,1 0 0,-1 0 0,0 0 0,1 1 0,-1-1 0,1 0 0,-1 1 0,1-1 0,-1 1 0,1-1 0,-1 1 0,1-1 0,-1 1 0,1 0 0,0 0 0,-1 0 0,1 0 0,0 0 0,0 0 0,-2 2 0,0 1-2,-1 1 0,1 0 1,0 0-1,0 0 0,0 0 1,-3 10-1,-3 12-1,2 1 1,1-1-1,1 1 1,1 0-1,0 55 1,6-13-32,14 90 0,-12-125-118,2-1 0,1 0 0,1-1 0,3 0 0,13 33 0,-23-64 137,0 1 1,1-1 0,-1 0-1,0 1 1,1-1-1,0 0 1,-1 0 0,1 0-1,0 0 1,0 0-1,0 0 1,0 0-1,0-1 1,1 1 0,-1-1-1,0 0 1,4 2-1,-4-3 39,0 0 0,1 1 0,-1-1-1,0 0 1,0 0 0,0 0 0,0-1-1,0 1 1,1 0 0,-1-1-1,0 0 1,0 1 0,0-1 0,0 0-1,0 0 1,0 0 0,1-1 0,8-7 210,-1 1 1,0-2 0,0 1 0,-1-1-1,11-17 1,-10 16-66,18-27-67,-2-1 0,-2-1 1,-1-2-1,-2 0 0,17-49 0,28-83-1052,-64 169 939,0-1 10,0 0 0,1 1-1,0-1 1,0 0 0,6-6 0,-8 11 9,-1 0 0,1 0 0,0 1 1,0-1-1,0 0 0,-1 1 0,1-1 0,0 1 1,0-1-1,0 1 0,0-1 0,0 1 0,0-1 1,0 1-1,0 0 0,1 0 0,-1 0 0,0 0 1,0 0-1,0 0 0,0 0 0,0 0 1,0 0-1,0 0 0,0 0 0,0 1 0,0-1 1,0 0-1,0 1 0,0-1 0,0 1 0,0-1 1,0 1-1,0-1 0,0 1 0,1 1 1,11 8 79,0 1 0,0 1 1,-1 1-1,17 23 0,20 20 75,-27-34-197,1-1-1,0-2 1,31 21 0,-42-32-125,1-1-1,0 0 0,0-1 1,1-1-1,-1 0 1,1-1-1,0 0 0,29 4 1,-27-8-11,0 0 1,22-3-1,-38 3 172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6:22.2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0 254 8770,'14'1'3105,"45"-1"-2657,16-4-56,43-12-200,21-5 24,20-14-264,11-10-248,17-16-720,8-12 631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6:23.3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226 705 8282,'0'0'2182,"1"7"-1978,1 9-248,-1 0 1,-1 32 0,-1-43 48,-1 1-1,1 0 0,-1-1 1,0 1-1,0-1 0,-1 1 0,1-1 1,-1 0-1,0 0 0,-1-1 1,1 1-1,-1 0 0,0-1 1,0 0-1,-1 0 0,-8 7 1,12-11 23,1 1 0,-1-1 0,1 1 0,-1-1 0,1 1 0,-1-1 0,1 0 0,-1 1 0,1-1 0,-1 1 0,1-1 0,-1 0 0,0 0 0,1 1 0,-1-1 0,1 0 0,-1 0 0,0 0 0,1 0 0,-1 0 0,0 1 0,1-1 0,-1 0 0,0-1 0,1 1 0,-1 0 0,0 0 0,1 0 0,-1 0 0,0 0 0,1-1 0,-1 1 0,0 0 0,1-1 0,-1 1 0,1 0 0,-1-1 0,0-1 153,0 0 1,0-1-1,1 1 0,0 0 0,-1 0 1,1 0-1,0 0 0,0 0 0,0-1 1,0 1-1,0 0 0,1 0 0,0-3 1,21-85 331,-23 93-535,1-1-1,0 0 1,0 0 0,0 1 0,0-1-1,0 0 1,1 0 0,-1 0-1,1 3 1,2 11 4,0 5-18,1 0 0,8 23 0,-14-53 365,1-1 1,0 1 0,2-18-1,-1 11-312,-3-6-101,2 17-46,6 19 30,0-1 87,128 426 62,-102-311-208,-5 1 0,-6 2 0,-6 0 0,-4 232 0,-15-307 13,5-54 162,-1-1 1,1 0 0,0 0 0,0 0-1,-1 1 1,1-1 0,-1 0-1,1 0 1,-1 0 0,1 0-1,-1 0 1,1 0 0,-1 0 0,0 0-1,0 0 1,0 0 0,-1 1-1,1-2 5,1 1 0,-1-1 0,0 0 0,1 0 0,-1 0 0,0 0 1,1 0-1,-1 0 0,0 0 0,1 0 0,-1 0 0,1-1 0,-1 1 0,0 0 0,1 0 0,-1-1 0,1 1 0,-1 0 0,1 0 0,-1-1 0,1 1 0,-1-1 0,0 0 0,-5-4 161,1-1 0,0 0-1,1 0 1,-6-9 0,7 11-132,-30-49 120,3-2 1,1-1-1,3-1 0,-29-96 0,41 101-207,2-1 0,2 1 1,2-2-1,3 1 0,3-100 0,11 62-132,3 0 0,4 1 0,41-130 1,122-250-244,-84 274 478,-79 168 15,2-1 0,1 2 0,1 0 0,31-30-1,-45 51-48,0 0 0,0 1 0,0 0 0,1 1 0,0-1 0,0 1 0,0 1 0,0-1 0,0 1 0,10-2 0,-13 4-23,0 0 0,1 0 0,-1 1 0,1 0-1,-1-1 1,0 2 0,1-1 0,-1 0-1,1 1 1,-1 0 0,0 0 0,1 0 0,-1 1-1,0-1 1,0 1 0,0 0 0,0 0-1,5 4 1,0 2-45,0 0 1,-1 0-1,0 1 0,0 0 0,-1 0 0,0 1 0,-1 0 1,0 0-1,-1 1 0,0 0 0,0 0 0,-1 0 0,4 15 1,-2 0-150,-1 0 1,-1 0 0,-1 0 0,-1 0-1,-3 28 1,-1-18-91,-3-1 1,-1 0-1,-2 0 0,-1 0 0,-1-1 1,-20 43-1,0-13-93,-3-2 0,-48 70 0,58-98 442,-1-1 1,-2-1-1,-1-2 1,-1 0-1,-2-2 1,0-1-1,-2-1 0,-1-2 1,-2-2-1,-70 37 1,72-44 62,0-1 0,0-1 0,-1-2 0,-1-1 0,-37 5 1,67-14-205,0-1 1,0 0 0,0 0-1,0 0 1,1-1 0,-11-1 0,12 1 32,0 0 1,1-1-1,-1 1 1,0 0 0,1-1-1,-1 0 1,-3-3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6:24.3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358 350 7834,'22'-10'1856,"11"-4"-414,42-25-1,-66 30-1447,-12 3-47,-24-1-69,23 6 115,-26-4 60,1 2-1,-1 0 1,0 2-1,-39 4 0,57-2 85,-1 1 0,1 1 0,0-1 0,1 2 0,-1 0-1,0 0 1,1 1 0,0 0 0,0 1 0,1 1 0,0-1-1,0 2 1,-17 14 0,17-10-100,-1 1 0,2 0 1,0 1-1,0 0 0,1 0 0,1 1 0,0 0 0,1 0 0,1 0 0,0 1 1,2 0-1,-5 28 0,6-21-45,0 0-1,2-1 1,1 1 0,0 0-1,2-1 1,0 1 0,2-1-1,11 34 1,-13-48-37,0 0 0,0 0 0,1-1 1,0 1-1,0-1 0,1 0 0,0-1 0,0 1 0,1-1 0,0 0 0,13 11 0,-15-15 14,1 1-1,-1 0 1,1-1-1,0 0 1,0 0-1,0 0 1,0 0-1,0-1 0,1 0 1,-1 0-1,0-1 1,1 1-1,-1-1 1,0 0-1,1-1 1,-1 1-1,0-1 1,0 0-1,8-3 1,0-1 29,0 0 1,0-1-1,-1 0 1,0-1-1,-1-1 1,1 0-1,-2 0 1,1-1 0,-1-1-1,15-17 1,-5 2 150,-1 0 0,-1-1 1,23-46-1,-30 49 110,-2 0 0,0 0 0,-2-1-1,0 0 1,-2 0 0,4-39 0,-7 32-153,-1-1 1,-1 1-1,-2 0 0,-10-55 0,12 85-110,0 0-1,-1 0 1,1-1-1,0 1 1,0 0-1,-1 0 1,1 0-1,-1 0 1,1-1 0,-1 1-1,1 0 1,-1 0-1,0 0 1,0 0-1,1 0 1,-1 0-1,-1 0 1,1 1-4,0 0 0,0 0 1,0 0-1,0 0 0,0 1 0,0-1 1,0 0-1,0 1 0,0-1 0,0 1 1,0-1-1,1 1 0,-1-1 1,0 1-1,0-1 0,0 1 0,1 0 1,-1 0-1,0-1 0,1 1 0,-1 0 1,1 0-1,-1 0 0,1 0 1,-1 1-1,-9 12-12,1 0 0,1 2 0,1-1 0,0 1-1,0 0 1,2 0 0,0 0 0,-3 24 0,3-14 34,2 0 0,1 1-1,2-1 1,4 48 0,-2-58-3,1 0 0,0 0 0,1 0 0,1-1-1,0 1 1,2-1 0,-1 0 0,11 16 0,-13-25-10,0 0-1,0 0 1,1-1-1,0 0 1,0 1-1,0-1 1,0-1-1,1 1 1,0-1-1,0 0 1,0-1-1,0 1 1,0-1-1,1 0 1,0-1-1,-1 1 1,1-1-1,0-1 1,0 1-1,0-1 1,8 0-1,-9-1-1,-1 0 0,0-1 0,0 1 1,1-1-1,-1 0 0,0 0 0,0-1 0,8-3 0,36-24 39,-36 20-4,18-16 29,21-28 151,-1-2-1,-3-2 1,-3-3-1,56-94 1,-82 117-126,-11 21-93,0 0-1,1 1 0,21-27 0,-30 42 2,0 0 0,0 0 0,0 0-1,1-1 1,-1 1 0,0 0 0,0 0-1,0 0 1,0-1 0,1 1-1,-1 0 1,0 0 0,0 0 0,0 0-1,1 0 1,-1-1 0,0 1 0,0 0-1,1 0 1,-1 0 0,0 0-1,0 0 1,1 0 0,-1 0 0,0 0-1,0 0 1,1 0 0,-1 0-1,0 0 1,0 0 0,1 0 0,-1 0-1,0 0 1,0 0 0,0 0 0,1 0-1,-1 1 1,0-1 0,0 0-1,1 0 1,-1 0 0,0 0 0,0 0-1,0 1 1,1-1 0,-1 0 0,0 0-1,0 0 1,0 0 0,0 1-1,0-1 1,0 0 0,1 0 0,-1 1-1,0-1 1,0 0 0,0 0-1,0 1 1,0-1 0,0 0 0,0 0-1,0 1 1,0-1 0,3 23-104,-3-17 72,5 39 40,2-1 1,2 1-1,2-1 1,2-1-1,2 0 0,30 61 1,-40-94-45,0 0 0,1-1 0,1 0 1,-1 0-1,2 0 0,-1-1 0,1 0 0,0-1 1,13 10-1,-16-14 19,0 0-1,0-1 1,0 1 0,0-1 0,0 0 0,1-1-1,-1 1 1,1-1 0,-1 0 0,1-1 0,-1 1 0,1-1-1,-1 0 1,1 0 0,0-1 0,-1 0 0,1 0-1,-1 0 1,0-1 0,10-3 0,2-3 21,0-1-1,-1 0 1,0-1-1,-1-1 1,0-1 0,25-25-1,73-90 291,-110 124-278,112-158 895,-26 33-896,-89 127-10,16-15-176,-15 16 167,0 0 0,-1 0 0,1-1 1,0 1-1,-1 0 0,1 0 0,0 0 1,0 1-1,-1-1 0,1 0 0,0 0 1,-1 0-1,1 1 0,0-1 0,-1 0 1,1 0-1,0 1 0,-1-1 1,1 1-1,-1-1 0,1 0 0,-1 1 1,1-1-1,-1 1 0,1 0 0,-1-1 1,1 1-1,-1-1 0,1 1 0,-1 1 1,14 20 9,0 0 0,-2 2 0,-1-1 0,-1 2 0,13 49 1,-6-21-38,-15-47 23,0-1 0,0 1 0,0 0 0,1-1 0,6 11 0,-8-15 13,0 0 0,0-1 1,0 1-1,0 0 0,-1 0 0,1-1 0,0 1 0,0 0 0,0-1 1,1 1-1,-1-1 0,0 0 0,0 1 0,0-1 0,0 0 0,0 1 1,0-1-1,1 0 0,-1 0 0,0 0 0,0 0 0,0 0 1,0-1-1,1 1 0,-1 0 0,0 0 0,0-1 0,0 1 0,0 0 1,0-1-1,0 0 0,0 1 0,0-1 0,2-1 0,9-6 37,-1-1 0,1 0-1,-2-1 1,1 0 0,-2-1-1,15-19 1,10-10 18,11-11-133,2 2 0,2 2-1,106-76 1,-130 107-57,1 1-1,1 1 1,0 1 0,46-14 0,-52 21 20,1 1 1,0 1 0,0 1 0,0 1 0,0 0 0,0 2 0,23 2 0,-14 3-21,1 1 1,-1 2 0,-1 1-1,1 1 1,41 21 0,-23-11-717,-16-15 358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6:24.7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13627,'41'8'4425,"10"13"-4809,18 7 184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9:17.8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72 438 8066,'1'-17'3328,"-1"11"-2023,2 15-241,5 18-368,2 24-112,7 40-240,1 15-104,3 22-400,3-2-360,0-9-888,6-5 864</inkml:trace>
  <inkml:trace contextRef="#ctx0" brushRef="#br0" timeOffset="1">49 531 8130,'-30'-125'3040,"11"1"-2351,20 18-113,12 12-40,7 44-64,4 19-176,1 31-288,3 18-312,1 22 152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6:12.2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47 0 5913,'-2'0'93,"0"0"0,0 1 1,0-1-1,0 1 0,0-1 0,0 1 0,0 0 0,0 0 0,1-1 0,-1 1 0,0 1 1,1-1-1,-1 0 0,1 0 0,-1 0 0,1 1 0,-1-1 0,1 1 0,0-1 0,0 1 0,-1 0 1,1-1-1,1 1 0,-1 0 0,0 0 0,0 0 0,1 0 0,-1 0 0,1-1 0,-1 1 1,1 0-1,0 3 0,-2 9-117,1-1 0,0 1-1,2 22 1,0-30 160,2 41-60,3-1 1,13 49 0,31 93-60,-8-38-30,-38-136 4,30 121-238,29 226-1,-61-329 87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6:12.9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24 369 5633,'-3'-3'734,"-15"-10"2087,16 8-2016,12 6-823,-4 1-41,0 0-1,-1 1 0,1 0 1,-1 0-1,0 0 0,0 0 1,0 1-1,0 0 0,-1 0 0,1 0 1,-1 0-1,0 1 0,0 0 1,-1 0-1,6 10 0,2 5-143,-1 0 0,0 1 0,5 23 0,5 21 153,-3 1-1,-3 0 0,-2 1 0,-4 1 0,-3 0 0,-2 0 1,-8 80-1,3-135 127,2-7 18,0-1 0,0 1 1,-1 0-1,0 0 0,-1-1 0,1 1 0,-1 0 0,0-1 1,0 1-1,-5 6 0,7-11-57,-1-1 1,1 1-1,0 0 0,-1-1 1,1 1-1,-1-1 0,0 1 1,1-1-1,-1 1 0,1-1 1,-1 0-1,0 1 0,1-1 1,-1 0-1,0 1 0,1-1 1,-1 0-1,0 0 0,0 0 1,1 0-1,-1 1 0,0-1 1,0 0-1,1 0 0,-1-1 1,0 1-1,0 0 0,1 0 1,-1 0-1,0 0 0,1-1 1,-1 1-1,0 0 0,1 0 1,-1-1-1,0 1 0,1-1 1,-1 1-1,0-1 0,1 1 1,-2-2-1,-1-1 108,-1-1 0,1 0 0,-1 0 0,1 0 0,-3-7 0,-6-11-7,1-1 0,1 0 0,1-1 1,-11-47-1,-9-105 19,22 109-142,3-1 1,3 1-1,10-81 1,-4 108-48,1 0-1,3 0 1,1 1 0,2 0-1,1 1 1,30-58 0,-36 81 29,2 1 1,0 0-1,0 1 0,1 0 1,1 0-1,21-19 0,-23 26 4,-1-1 0,1 1 0,0 1 0,1 0 0,-1 0 0,1 0-1,0 1 1,0 1 0,0 0 0,1 0 0,14-1 0,-8 3-4,0 1 1,0 0-1,-1 2 1,1 0-1,-1 0 0,1 2 1,-1 0-1,0 1 1,0 0-1,-1 2 1,0 0-1,0 0 0,16 11 1,-9-3-34,0 0 0,-1 1-1,-1 1 1,0 1 0,-1 1 0,-1 1 0,23 33 0,-35-45 13,-1 1 0,0 0 0,0 0 0,-1 0 0,0 0 0,-1 1 0,0 0 1,2 13-1,-4-17 19,0 1 1,-1-1 0,0 1 0,-1-1-1,1 1 1,-1-1 0,0 0 0,-1 1-1,1-1 1,-1 0 0,0 0 0,-1 0-1,0 0 1,-4 7 0,-8 9 17,-1-1 0,-1-1 0,-1-1 1,0 0-1,-2-1 0,-37 27 0,5-10-57,-96 49 0,138-79 47,-108 51-358,101-49 360,-1-1 0,1 0 0,-1-2 0,-32 5 0,46-8 3,0-1-1,0-1 1,0 1 0,0 0-1,0-1 1,0 0 0,-6-2-1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6:14.8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294 1538 5361,'10'-6'491,"0"0"0,0-1-1,14-13 1,-23 19-442,0 0-1,-1 0 1,1-1-1,0 1 1,-1 0-1,1-1 1,-1 1-1,0 0 1,1 0-1,-1-1 1,0 1-1,0-1 1,0 1-1,0 0 1,0-1-1,0 1 1,0 0 0,0-1-1,-1 1 1,1-1-1,0 1 1,-1 0-1,1 0 1,-1-1-1,0 1 1,1 0-1,-1 0 1,-1-2-1,0 0 90,-1-1 0,0 0 1,0 1-1,0-1 0,-1 1 0,-6-5 0,8 6-99,-1 0 0,1 0-1,-1 1 1,0-1 0,0 1 0,0-1 0,0 1-1,0 0 1,0 0 0,-1 1 0,1-1-1,0 1 1,0-1 0,-1 1 0,1 0 0,0 0-1,0 0 1,-5 1 0,3 1-52,0 0 1,0 0-1,1 1 0,-1-1 1,1 1-1,0 0 1,0 0-1,0 0 0,0 1 1,0-1-1,-5 8 1,-14 18-26,1 1 0,1 1 0,1 0 0,2 2 1,2 0-1,1 1 0,1 0 0,2 1 0,1 1 1,2 0-1,-6 51 0,14-78 44,-2 32 20,3-39-24,0 1 1,0-1-1,1 1 0,-1-1 0,0 0 1,1 1-1,-1-1 0,1 1 0,0-1 1,0 0-1,0 1 0,1 1 0,-1-3 1,-1-1-1,0 0 1,0 0-1,0 0 1,1 0-1,-1 0 1,0 0-1,0 0 1,1 0-1,-1 0 1,0 0-1,0 0 1,1 0-1,-1 0 1,0 0-1,0 0 1,1 0-1,-1 0 1,0 0-1,0 0 1,0 0-1,1 0 1,-1 0-1,0 0 1,0-1-1,1 1 1,-1 0-1,0 0 1,0 0-1,0 0 1,0 0-1,1-1 1,-1 1-1,0 0 0,0 0 1,0 0-1,0-1 1,0 1-1,0 0 1,1 0-1,-1 0 1,0-1-1,0 1 1,0 0-1,0-1 1,7-13 93,15-58 509,16-91 0,13-45 84,-51 206-686,2-5-9,1 0 0,0 0 1,0 0-1,0 0 0,8-12 1,-10 18-8,-1 0 0,1 0 1,0 0-1,0 0 0,1 0 1,-1 0-1,0 0 0,0 0 0,0 0 1,1 1-1,-1-1 0,0 0 1,1 1-1,-1-1 0,1 1 1,-1 0-1,0-1 0,1 1 1,-1 0-1,1 0 0,-1 0 1,1 0-1,-1 0 0,1 0 1,-1 0-1,1 0 0,-1 1 1,1-1-1,-1 1 0,0-1 1,1 1-1,-1-1 0,0 1 1,1 0-1,-1 0 0,0-1 0,2 3 1,14 11-76,0 0 1,-1 1-1,-1 1 1,0 0 0,13 21-1,-15-19 74,2 0 0,0-1-1,0-1 1,33 26 0,-44-39 13,0 0 1,1-1 0,-1 1 0,1-1-1,0 0 1,-1 0 0,1-1-1,0 1 1,0-1 0,0 0 0,0 0-1,0-1 1,0 0 0,0 0-1,6 0 1,-4-1 3,-1-1 0,1 1 0,-1-1 0,0-1-1,0 1 1,0-1 0,0 0 0,0 0 0,0-1 0,6-5 0,7-9 28,0 0 0,-2-1-1,0-1 1,24-37 0,-39 54-26,33-45 115,67-75 0,-85 106-107,0 1 0,1 0 1,1 1-1,1 1 0,0 1 0,0 1 1,24-10-1,-40 21-8,1-1 0,0 1-1,-1 0 1,1 0 0,0 1 0,0-1 0,0 1 0,0 0 0,0 0-1,5 2 1,13-1 547,-23-3-386,-1 0 1,0-1-1,0 1 0,0 0 0,0 0 0,-1 0 0,1 0 0,0 1 1,-1-1-1,1 0 0,-3-2 0,-1-1-168,0 0 0,0 0 0,0 1 0,0-1 0,-1 1 0,0 1 0,0-1 0,0 1 0,0 0 0,0 0 0,-1 0 0,1 1 0,-1 0 0,1 1 0,-1-1 0,0 1 0,0 1 0,0-1 0,0 1 0,1 0 0,-1 1 0,0-1 0,0 1 0,0 1 0,1-1 0,-1 1 0,0 1 0,1-1 0,0 1 0,0 0 0,0 0 0,0 1 0,0 0 0,0 0 0,1 0 0,0 1 0,0 0 0,0-1 0,-5 9 0,-1 1-77,2 1 0,-1 0 0,2 1 1,0 0-1,1 0 0,1 1 0,0 0 0,1 0 0,1 0 1,-2 19-1,3-16 43,1 0 1,1 0 0,1 0 0,1 0 0,1 0-1,1 0 1,0 0 0,10 30 0,-10-42 21,0 0 1,0-1-1,0 1 0,1-1 1,7 10-1,-9-15 12,-1 0 0,1-1 0,-1 1 0,1 0 0,0 0 0,-1-1 0,1 1 0,0-1 0,0 0 0,0 0 0,1 1 0,-1-1 0,0 0 0,0-1 0,1 1-1,-1 0 1,0-1 0,1 1 0,-1-1 0,0 0 0,1 0 0,-1 0 0,4 0 0,-1-1 21,0-1-1,0 1 1,-1-1-1,1-1 1,0 1-1,-1 0 1,0-1-1,1 0 1,-1 0 0,0 0-1,0-1 1,-1 1-1,6-7 1,5-8 155,21-32 0,-34 48-162,24-39 261,-2-2 0,28-74 1,17-99 405,-45 106-287,-4 0-1,5-134 1,-22 147-804,-12 152-703,4-4 1034,2 0 0,2 0 0,8 85 1,-2-103 63,2 0 1,0 0 0,3-1 0,0 0 0,2-1 0,26 53 0,-30-71-30,1 0 1,0-1-1,1 0 0,0 0 1,1-1-1,0 0 0,1 0 1,0-1-1,17 11 0,-21-16 16,1 0 0,0-1 0,0-1 0,0 1 1,1-1-1,-1 0 0,1-1 0,0 0 0,0 0 0,-1-1 0,1-1 0,0 1 0,0-1 0,0 0 0,0-1 0,16-3 0,-11-1 42,0 0 0,0 0-1,0-2 1,0 0-1,-1 0 1,-1-1-1,1-1 1,-1 0-1,0 0 1,-1-1-1,0-1 1,-1 0 0,13-18-1,3-6 175,-1-2 0,-2-1 0,23-55 0,-16 29 410,32-105 1,-53 138-519,-2 0 0,-1 0 0,-1-1-1,-2 0 1,-1-58 0,-2 81-102,-1-1 0,-1 1 0,1 0 0,-6-15 0,6 22 11,0 0-1,0 0 0,0 0 0,0 0 1,0 0-1,0 1 0,0-1 0,-1 0 0,1 1 1,-1-1-1,-2-2 0,3 4 2,0-1-1,-1 0 1,1 1-1,0 0 0,0-1 1,0 1-1,0 0 1,0 0-1,-1-1 1,1 1-1,0 0 1,0 0-1,0 0 1,-1 0-1,1 1 1,0-1-1,0 0 1,0 0-1,0 1 0,-1-1 1,1 1-1,-2 0 1,-1 2-15,0 0 0,-1 0 1,1 0-1,0 1 0,1-1 0,-1 1 1,1 0-1,-1 0 0,1 1 0,-5 8 1,-23 52-74,27-56 92,-11 32-34,2-1 0,2 2 0,1 0 0,3 0 0,1 1 0,2-1 0,2 1 0,1 0 0,3 0 0,12 75 0,-12-108 11,-1-4 7,-1 0 0,1 0-1,1-1 1,-1 1-1,1 0 1,0-1-1,0 1 1,0-1-1,1 0 1,0 0 0,0 0-1,6 8 1,-9-13 23,1 1 0,-1-1 1,1 1-1,-1-1 0,0 0 1,1 1-1,-1-1 0,1 0 0,-1 0 1,1 1-1,-1-1 0,1 0 1,-1 0-1,1 0 0,-1 0 1,1 1-1,-1-1 0,1 0 1,0 0-1,-1 0 0,1 0 1,-1 0-1,1 0 0,-1-1 1,1 1-1,-1 0 0,1 0 0,-1 0 1,1 0-1,-1-1 0,1 1 1,-1 0-1,1 0 0,-1-1 1,1 1-1,-1 0 0,1-1 1,-1 1-1,1-1 0,11-21 111,-10 18-84,22-57 461,21-79 1,-25 70-264,17-57 44,-6-2 1,25-225-1,-52 304-415,-3-66 1,-1 98 85,-2 1 0,-1-1 0,0 0 0,-1 1 0,0 0 0,-2 0 0,-9-20 0,15 36 54,0 0 1,0 0 0,-1 1 0,1-1-1,-1 0 1,1 0 0,0 0-1,-1 0 1,1 1 0,-1-1 0,0 0-1,1 0 1,-1 1 0,0-1 0,1 0-1,-1 1 1,0-1 0,0 1 0,0-1-1,0 1 1,1-1 0,-1 1 0,0 0-1,0-1 1,0 1 0,0 0 0,0 0-1,0 0 1,-1 0 0,1 1-2,-1 0 0,1 0 0,0 0 1,-1 0-1,1 0 0,0 1 0,0-1 0,0 1 0,0-1 1,1 0-1,-1 1 0,0 0 0,0-1 0,1 1 1,-1-1-1,1 1 0,0 0 0,-1-1 0,1 4 0,-5 24-22,2 0 0,1 0 0,3 45 0,3-13-70,2 0 0,4-1 0,2 0 0,2 0 0,3-2 0,3 0 0,2-1 0,3-1 0,2-1 0,2-1 0,3-2 0,2-1 0,70 81 0,-13-44-344,-91-88 443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6:16.6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579 104 6689,'-2'-22'1599,"2"13"-1336,-1 0 0,0 0 0,0 1 0,-1-1 0,0 1 0,-4-11 0,5 18-266,1 1 0,-1-1 0,1 0 0,-1 0 0,0 1 1,1-1-1,-1 1 0,0-1 0,1 0 0,-1 1 0,0-1 0,0 1 1,0 0-1,0-1 0,1 1 0,-1 0 0,0-1 0,0 1 0,0 0 0,0 0 1,0 0-1,0 0 0,0 0 0,0 0 0,0 0 0,0 0 0,1 0 0,-2 0 1,-31 10-218,20-6 216,-41 12 143,1 2 0,0 2-1,-54 29 1,87-38-87,1 0 0,1 1-1,0 1 1,1 1 0,0 0 0,1 1-1,1 1 1,0 1 0,1 0 0,-23 37-1,34-50-52,1 1-1,-1 0 1,1 0 0,0 1-1,0-1 1,0 0-1,1 1 1,0-1 0,0 1-1,0-1 1,1 1-1,0-1 1,0 1-1,0 0 1,1-1 0,-1 1-1,1-1 1,1 1-1,-1-1 1,1 1-1,0-1 1,0 0 0,1 0-1,-1 0 1,1 0-1,0-1 1,0 1-1,6 5 1,3 4 2,1-1 1,0-1-1,1 0 1,0-1-1,1 0 1,0-1-1,0-1 0,1 0 1,23 8-1,11 1 10,95 20-1,-70-20 6,-50-12-12,-1 1 0,47 22 0,-64-27-5,0 2 1,-1-1 0,0 1 0,0 0-1,0 1 1,-1-1 0,1 1 0,-1 0-1,0 0 1,0 1 0,-1 0 0,0 0-1,0 0 1,0 0 0,4 9 0,-7-12 4,-1 0 0,1 0 0,0 0 0,-1-1 0,1 1 1,-1 0-1,0 0 0,0 0 0,0 0 0,-1 0 0,1 0 1,-1 0-1,1 0 0,-1 0 0,-2 4 0,1-2 17,-1 0-1,0-1 0,0 1 1,0 0-1,-1-1 0,0 0 1,-7 7-1,-3 0 55,-1 1 0,-1-2 0,-31 16 0,25-16-239,0 0-1,-1-2 1,-47 12 0,17-10-110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6:18.0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180 1020 13675,'-1'1'-13,"-1"-1"0,1 1-1,0 0 1,0-1 0,0 1 0,-1 0 0,1 0-1,0-1 1,0 1 0,0 0 0,0 0 0,0 0-1,1 0 1,-1 1 0,0-1 0,-1 2 0,-1 2-63,-25 32-611,-33 56 0,49-71 632,0 1 0,2 1 0,0 0 0,-7 29 1,15-43 109,0 0 0,0 1 0,1-1 1,1 1-1,0-1 0,0 1 0,1-1 1,0 1-1,1-1 0,0 1 0,1-1 1,0 0-1,0 0 0,1 0 0,7 11 1,-8-15-23,1 0 1,0 0-1,0 0 1,1-1-1,0 1 1,0-1 0,0-1-1,0 1 1,1-1-1,0 0 1,0 0-1,0 0 1,0-1 0,1 0-1,-1 0 1,1-1-1,0 0 1,0 0-1,0 0 1,0-1-1,0 0 1,0-1 0,9 1-1,0-3 10,0 1 0,0-2 0,0 0 1,-1-1-1,1-1 0,-1 0 0,0-1 0,-1 0 0,24-15 0,-21 11-1,-2-1 0,1 0 0,-1-1 0,-1 0 0,0-2 0,-1 1 0,21-29 0,-31 37-27,0 0 1,0 1-1,-1-1 1,0 0-1,1-1 0,-2 1 1,1 0-1,0-1 1,-1 1-1,1-8 0,-2 10-7,0-1-1,-1 0 0,1 1 0,-1-1 1,1 1-1,-1-1 0,0 1 0,0 0 0,0-1 1,-1 1-1,0 0 0,1 0 0,-1 0 0,0 0 1,0 0-1,-5-5 0,-17-14 23,-2 1 1,0 2-1,-1 0 1,-52-26-1,56 32-29,-5 0 4,22 10-11,-1 0 0,0 0 0,1 0 0,0-1 0,0 0-1,0 0 1,-7-7 0,13 11 2,0-1-1,0 0 1,0 1-1,0-1 1,0 1-1,0-1 0,0 1 1,0-1-1,0 0 1,1 1-1,-1-1 1,0 1-1,0-1 0,0 1 1,1-1-1,-1 1 1,0-1-1,1 1 1,-1-1-1,1 1 0,-1-1 1,0 1-1,1 0 1,-1-1-1,1 1 1,-1 0-1,1-1 1,-1 1-1,1 0 0,-1 0 1,2-1-1,22-14-30,-18 12 20,61-33 35,1 2 0,2 4 0,1 2 0,92-22 0,-155 47-17,1 1 0,0 0 0,0 0 0,0 1 0,1 1 0,-1-1 0,0 1 0,17 2-1,-22-1-5,0 1 0,-1-1 0,1 0 0,-1 1 0,0 0 0,1 0 0,-1 0 0,0 0 0,0 0 0,0 1 0,0-1 0,-1 1 0,1 0 0,-1 0 0,0 0 0,1 0 0,-1 0 0,0 0 0,-1 1 0,1-1 0,-1 0 0,1 1 0,-1 0 0,1 6 0,2 9 1,-1-1 1,-1 1-1,-1-1 0,-1 33 1,-14 80 72,8-78-25,0-8 4,2-16 1,1 0 0,1 0 1,3 33-1,9-127 1171,28-161-911,-28 186-345,1 0 0,3 0 1,27-56-1,-32 78 8,2 0-1,16-22 1,-22 34 20,0 0 0,0 0-1,1 0 1,0 0 0,0 1 0,0 0 0,1 0-1,12-6 1,-17 10 1,1 0 0,-1 0 1,0 0-1,1 1 0,-1-1 0,0 1 0,1-1 0,-1 1 1,1 0-1,-1 0 0,1 0 0,-1 0 0,0 0 0,1 1 0,-1-1 1,1 1-1,3 1 0,-3 0-2,0-1-1,1 1 1,-1 1 0,0-1-1,0 0 1,0 1-1,-1-1 1,1 1 0,-1 0-1,4 4 1,2 7-18,0 0 1,0 0-1,-2 1 0,7 19 1,-12-30 19,29 93-57,-21-62 10,2-1 0,26 59 1,-35-89 40,0-1 0,0 1 0,0-1 0,1 1 0,-1-1 0,1 0 1,0 0-1,0 0 0,5 4 0,-7-7 12,-1 0-1,1 1 1,0-1 0,0 0-1,-1 1 1,1-1-1,0 0 1,0 0 0,-1 0-1,1 0 1,0 0 0,0 0-1,0 0 1,-1 0-1,1 0 1,0 0 0,0 0-1,-1 0 1,1 0 0,1-1-1,-1 0 11,1 0 1,-1 0-1,0 0 0,0 0 0,1 0 0,-1 0 1,0 0-1,0-1 0,0 1 0,0 0 0,0-1 1,0 1-1,0-3 0,7-13 120,0-1 1,-2-1-1,7-30 1,8-64 60,-19 96-178,19-163-86,3-23-796,-23 197 805,0-1 0,1 0 1,-1 1-1,2-1 0,-1 1 0,4-7 1,-5 11 58,-1 1 1,1 0-1,0 0 1,0 0 0,-1 0-1,1 0 1,0 1-1,0-1 1,0 0 0,0 0-1,0 1 1,1-1-1,-1 0 1,0 1 0,0-1-1,0 1 1,1-1-1,-1 1 1,0 0-1,0 0 1,1-1 0,-1 1-1,0 0 1,0 0-1,1 0 1,-1 0 0,0 1-1,1-1 1,-1 0-1,0 0 1,0 1 0,1-1-1,-1 1 1,0-1-1,0 1 1,2 1 0,7 4 13,1 1 1,-2 0 0,1 1 0,-1 0-1,0 0 1,-1 1 0,0 0 0,11 16 0,0 0 6,16 19 14,46 53 34,-72-88-59,0 0-1,1-1 1,0 0 0,0-1 0,1 0-1,-1 0 1,21 8 0,-26-13-3,1 0 1,-1-1 0,0 0 0,1 1 0,-1-2-1,1 1 1,-1-1 0,1 0 0,-1 0 0,1 0-1,-1-1 1,1 1 0,-1-2 0,6 0 0,-4-1 21,0 0 1,0-1-1,0 1 1,-1-1-1,1 0 1,-1-1-1,0 0 1,-1 0-1,7-6 1,6-11 117,-1 0 1,-1-2 0,-1 1 0,16-37-1,-23 45-71,10-20 35,-1 0 0,13-45 0,-25 62-157,0-1-1,-1 0 1,-1 0-1,-1 0 1,-1 0 0,-1-27-1,-13-91-678,13 137 726,0 0 0,0 0 0,0 0 0,0 0 0,0-1 0,0 1 0,0 0 0,-1 0 0,1 0 0,0 0 0,0 0 0,0-1 0,0 1 0,0 0 0,0 0 0,0 0 0,0 0 0,0 0 0,-1 0 0,1-1-1,0 1 1,0 0 0,0 0 0,0 0 0,0 0 0,0 0 0,-1 0 0,1 0 0,0 0 0,0 0 0,0 0 0,0 0 0,-1 0 0,1 0 0,0 0 0,0 0 0,0 0 0,0 0 0,0 0 0,-1 0 0,1 0 0,0 0 0,0 0 0,0 0 0,0 0 0,0 0 0,-1 0 0,1 0 0,0 0 0,0 0 0,0 1 0,0-1 0,0 0 0,0 0 0,-1 0 0,1 0 0,0 0 0,0 1 0,-8 8-78,-4 11 59,1 1 0,2 0-1,0 1 1,1 0-1,1 0 1,1 1 0,1-1-1,1 1 1,1 1 0,1-1-1,1 0 1,3 26 0,-1-38 17,0 0 1,1 1 0,0-1 0,1 0 0,1 0 0,-1-1-1,2 1 1,-1-1 0,2 0 0,-1 0 0,11 13 0,-12-18 2,0 0 1,1 0 0,0-1 0,0 1-1,0-1 1,1 0 0,0-1 0,-1 1-1,1-1 1,1 0 0,-1-1 0,0 1-1,0-1 1,1 0 0,0-1 0,-1 0-1,1 0 1,0 0 0,-1-1 0,14 0 0,-3-3 14,0 1 0,0-2 1,-1 0-1,1-1 1,-1-1-1,0-1 0,28-15 1,2-6 44,52-40 1,-50 31 151,-2-1 0,-1-3 0,-2-2 0,73-94 0,-109 127-152,-1 0 1,1-1-1,5-13 0,-11 20-49,1 0 0,-1-1 1,0 1-1,0 0 0,0-1 1,0 1-1,-1-1 0,0 1 1,0-1-1,0 1 0,0-1 1,-2-6-1,-1 4-44,1-1 1,-2 1-1,1-1 1,-1 1-1,0 0 1,0 0-1,-1 1 1,1-1-1,-2 1 1,1 0-1,-1 0 1,0 1-1,0 0 1,0 0-1,-1 0 1,-11-6-1,7 6-44,0-1 0,-1 1 0,1 1-1,-1 0 1,1 1 0,-1 0 0,0 1 0,-1 0 0,1 1-1,-17 0 1,23 1 70,1 1 0,-1 0 0,0 0 0,1 0 1,-1 0-1,1 1 0,0 0 0,-1 0 0,1 1 0,0-1 0,0 1 0,0 0 0,-8 8 0,6-5 7,1 0 0,0 1 0,1 0-1,-1 1 1,1-1 0,1 1 0,0 0 0,-4 9-1,-2 10 13,2 0-1,0 0 0,2 1 0,-3 41 1,5-36 18,2-1 1,1 1-1,1 0 1,2 0 0,13 63-1,-13-82-60,2-1 1,0 0-1,0 0 0,2-1 0,-1 1 1,1-1-1,1 0 0,0 0 0,1-1 1,0 0-1,1-1 0,0 0 0,1 0 1,0 0-1,0-2 0,1 1 0,12 7 0,-4-7-40,1 0 0,29 8-1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6:18.8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25 589 10306,'-4'-6'283,"1"-1"1,0 1-1,0-1 0,0 0 0,1 0 1,0 0-1,0-1 0,1 1 0,0 0 0,1-1 1,-1 1-1,1-1 0,1 1 0,-1-1 0,1 1 1,0 0-1,1-1 0,3-9 0,3 0-275,0 1-1,1-1 0,1 2 0,1-1 0,0 1 0,1 1 0,15-16 1,3 2-129,0 1 1,43-28-1,-37 30 16,1 1-1,1 3 0,1 0 1,46-15-1,-67 29 76,0 2-1,0 1 1,1 0-1,38-2 0,-45 5 23,1 2 1,0 0-1,0 0 0,-1 1 0,1 1 0,-1 0 0,0 0 0,17 8 0,-11-1 1,0 0-1,0 1 1,-1 1 0,0 1-1,-1 1 1,0 0 0,-2 1 0,1 0-1,-2 1 1,0 1 0,-1 0-1,-1 1 1,13 26 0,-7-9-28,-2 1 1,-1 1-1,-2 0 1,-1 1-1,-2 1 1,5 47-1,-10-44-21,-2 0 0,-4 65 0,0-84 52,-1 0-1,-1 0 0,-1 0 1,-1-1-1,-1 1 1,-11 20-1,14-33 9,-1-1 0,0 0 0,0-1 0,-1 1 0,-1-1 0,1 0 0,-1 0-1,-1-1 1,1 0 0,-12 8 0,13-12 6,0 1 0,0-1 0,0 0 0,-1 0 0,1-1 0,-1 0 0,1 0 0,-1 0 0,0-1 0,0 0-1,0 0 1,0-1 0,0 0 0,0 0 0,1-1 0,-9-1 0,3-1 16,0 0 1,1-1-1,-1-1 0,1 1 1,0-2-1,1 0 0,-1 0 1,1-1-1,0 0 0,1-1 0,0 0 1,0 0-1,0-1 0,1 0 1,1-1-1,0 0 0,0 0 1,1 0-1,-7-15 0,4 7-20,1 0 0,1-1 0,1 0 0,1 0-1,0-1 1,2 1 0,0-1 0,1 0 0,1 0 0,1 0-1,2-22 1,3 16-13,0 1 0,2 0 0,1 0 0,1 0 0,0 1 0,2 1 0,1 0-1,1 0 1,1 1 0,30-35 0,-13 21 23,1 2 1,2 1-1,2 1 1,1 2-1,40-25 0,-41 33-170,0 0-1,1 3 1,1 1 0,1 2-1,0 1 1,1 2 0,71-12-1,4 15-290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6:28.5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37 784 6937,'-9'-11'1004,"-16"-19"848,23 28-1656,2 4-104,11 19-215,26 48 37,43 117-1,-65-146 89,104 281 0,-88-223 115,23 135-1,-54-231-71,3 18 122,-3-20-142,0 0 1,0 0 0,0 0-1,0 0 1,0 0-1,0 0 1,-1 0 0,1 0-1,0 0 1,0 0-1,0 0 1,0 0 0,0 0-1,0 0 1,-1 0 0,1 0-1,0 0 1,0 0-1,0 0 1,0 0 0,0 0-1,0 0 1,0 0-1,-1 0 1,1 0 0,0 0-1,0 0 1,0 0-1,0 0 1,0 1 0,0-1-1,0 0 1,0 0-1,0 0 1,-1 0 0,1 0-1,0 0 1,0 0 0,0 0-1,0 1 1,-22-41 650,1-2-1,2 0 1,-14-45 0,-27-140-321,46 149-294,3 1 0,4-2 0,4-128 1,10 96-110,42-216 0,-36 269 16,31-90-1,-38 132 29,0 0 0,1 1 1,1 0-1,1 0 0,0 1 0,1 0 1,0 0-1,1 1 0,0 0 0,19-15 0,-24 24-4,1-1-1,-1 1 1,1 0-1,1 0 1,-1 1-1,0 0 1,1 0-1,-1 1 1,1 0-1,0 1 1,0-1-1,0 1 1,0 1-1,0-1 1,0 1-1,0 1 1,0 0-1,0 0 1,-1 0-1,1 1 1,0 0-1,-1 1 1,1 0 0,-1 0-1,0 0 1,11 7-1,-6-1-37,-1-1 0,1 2 0,-2-1 0,0 2 0,0-1 0,0 1 0,-2 1 0,1-1 0,-1 2 0,-1-1 0,0 1 0,-1 0 0,-1 0 0,5 15 0,-3-2-48,0 0 0,-2 1 0,0 0 0,-2 0 1,-1 0-1,-3 40 0,-1-44 75,-1 0 0,-2 0-1,0-1 1,-1 1 0,-1-1 0,-1-1-1,-1 0 1,-1 0 0,-1-1 0,-26 37-1,13-26 35,-1-1 0,-2-1-1,0-1 1,-2-1-1,-50 35 1,59-48-140,0-1 0,-2-1 1,1-1-1,-40 15 0,2-13-108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6:29.61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322 1278 8746,'-6'0'2971,"10"-4"-2962,9-15-841,-10 10 756,0-1-1,-1 0 1,0 0-1,0 0 1,-1 0-1,0 0 1,-1 0-1,-2-19 1,2 22 216,-1 1 1,0-1-1,-1 1 1,1-1-1,-1 1 1,-1 0-1,1 0 1,-1 0-1,0 0 1,0 0-1,-1 0 1,0 1-1,0 0 1,-7-7-1,10 10-105,-1 1 0,0 0-1,0-1 1,1 1-1,-1 0 1,0 0 0,0 0-1,0 0 1,0 1 0,-1-1-1,1 1 1,0-1 0,0 1-1,0 0 1,0-1 0,-1 1-1,1 0 1,0 1-1,0-1 1,0 0 0,-1 1-1,1-1 1,0 1 0,0-1-1,0 1 1,0 0 0,0 0-1,0 0 1,0 0-1,0 0 1,1 1 0,-4 2-1,-4 4-59,0 0-1,1 1 1,0 0-1,0 1 0,-6 10 1,-12 18-44,1 1-1,3 1 1,1 1 0,2 1-1,-18 57 1,31-76 68,0 1-1,1 0 1,1 0 0,1 1 0,2-1 0,0 1-1,2-1 1,0 1 0,2-1 0,1 0-1,11 43 1,-8-47-15,0 0 1,2-1-1,0 1 0,1-2 0,1 1 0,25 32 1,-30-45 15,-1 0-1,1-1 1,0 1 0,0-1 0,0-1 0,1 1 0,-1-1-1,1 0 1,12 4 0,-14-6 18,1-1 0,-1 1 0,1-1-1,-1-1 1,1 1 0,-1-1 0,1 0 0,-1 0 0,1-1-1,-1 1 1,1-1 0,-1 0 0,0-1 0,1 1 0,5-4-1,-2 0 61,0 0-1,0 0 1,-1-1-1,0-1 1,0 1 0,0-1-1,-1-1 1,0 1-1,0-1 1,-1-1-1,0 1 1,8-16-1,-1-1 88,-1 0 0,0-1 1,9-38-1,-15 44-126,-1 0 0,-1-1 0,-1 1 1,1-42-1,-4 49-33,-1 0 0,-1 0 1,0 0-1,0 1 0,-2-1 0,1 0 1,-2 1-1,1 0 0,-8-12 1,-13-16 34,-1 1 1,-52-58-1,72 90-35,6 6-7,-1 0-1,0 1 1,0-1-1,1 0 0,-1 0 1,0 0-1,1 0 1,-1 0-1,1 1 1,-1-1-1,1 0 0,-1 0 1,1 0-1,0 0 1,0 0-1,-1 0 1,1-1-1,0 1 0,0 0 1,0 0-1,0 0 1,0 0-1,0 0 1,0 0-1,1 0 0,-1 0 1,0 0-1,1 0 1,-1 0-1,0 0 1,1 0-1,-1 0 0,1 0 1,0 0-1,-1 1 1,1-1-1,1-1 1,2-1-3,0-1 0,1 1 1,0 0-1,0 1 1,0-1-1,5-1 0,1-1 20,19-8-1,1 2 0,1 1 1,0 1-1,0 2 0,1 1 1,-1 1-1,1 2 0,0 2 0,0 1 1,58 7-1,-79-6-30,1 2 1,-1-1-1,-1 2 0,1 0 1,0 0-1,-1 1 1,0 0-1,0 1 0,14 10 1,-19-11-2,0 0 0,0 0 0,-1 1 0,0-1 0,0 1-1,-1 1 1,1-1 0,-1 1 0,0-1 0,-1 1 0,0 0 0,0 0 0,0 1 0,-1-1 0,0 1 0,1 8 0,0 34-20,-3-46 79,0 0 0,-1 0 0,1 0 1,-1 0-1,0 0 0,0-1 0,0 1 0,-1 0 1,1 0-1,-3 4 0,3-8-19,1 1 0,0-1 0,0 1 0,-1-1 0,1 0 0,0 1 0,-1-1 0,1 1 0,-1-1 1,1 0-1,0 1 0,-1-1 0,1 0 0,-1 0 0,1 1 0,-1-1 0,1 0 0,-1 0 0,1 0 0,-1 1 0,1-1 0,-1 0 0,1 0 0,-1 0 0,0 0 1,1 0-1,-1 0 0,1 0 0,-1 0 0,1 0 0,-1 0 0,1-1 0,-1 1 0,1 0 0,-1 0 0,1 0 0,-1-1 0,1 1 0,-1 0 0,1-1 0,-1 1 1,1 0-1,0-1 0,-1 1 0,1 0 0,0-1 0,-1 1 0,1-1 0,0 1 0,-1-1 0,1 0 0,-16-28 404,16 28-431,-9-19 14,2 0-1,0-1 0,2 1 1,-5-32-1,9 45-57,0-1 0,0 1 1,1-1-1,0 1 0,0-1 0,1 1 0,0 0 0,0-1 0,1 1 0,0 0 0,0 0 0,1 0 0,0 0 1,0 0-1,0 1 0,7-9 0,-8 12 11,1 0 1,-1 1-1,1 0 0,0 0 1,0 0-1,-1 0 0,1 0 1,1 0-1,-1 1 1,0-1-1,0 1 0,1 0 1,-1 0-1,0 0 0,1 1 1,-1-1-1,1 1 0,-1 0 1,1 0-1,-1 0 1,1 0-1,-1 1 0,5 0 1,4 2-22,0 0 0,0 1 0,-1 1 0,0-1 0,18 12 1,125 81-29,2 1 62,-149-94 23,6 4 16,1-1-1,-1 0 1,27 8 0,-37-14-5,0 0 0,1-1 0,-1 1 0,1-1 0,0 1-1,-1-1 1,1 0 0,-1-1 0,1 1 0,0 0 0,-1-1 0,1 0 0,-1 0 0,0 0 0,1 0 0,-1-1 0,0 1 0,0-1 0,1 0 0,3-3 0,2-4 98,-2 1 0,1-1 0,-1 0 0,-1-1 0,1 1 0,-2-1 0,1-1 0,7-20 0,4-12-20,-3 0 1,-1-1-1,-2-1 0,-2 1 0,-1-2 0,-3 1 0,-2-1 0,-2 0 0,-2 0 0,-2 1 0,-2-1 0,-17-71 0,-22-49-135,-32-149-97,63 232 7,14 75 15,1 9 23,7 13-72,-7-12 143,18 40-115,0 0 0,15 54 0,-9-23 94,-23-65 47,146 369-309,-103-273-415,95 154 1,-128-236 453,0-2 1,2 0 0,0 0 0,1-1-1,27 24 1,-42-42 248,2 2-69,0 0 0,1 0-1,-1 0 1,0-1 0,1 1-1,-1-1 1,1 0 0,0 0-1,0 0 1,0-1 0,0 1-1,0-1 1,0 0 0,0 0-1,8 0 1,-11-1 109,0 0-1,-1 0 1,1 0 0,0 0-1,0-1 1,0 1-1,-1 0 1,1 0 0,0-1-1,0 1 1,-1 0-1,1-1 1,0 1 0,-1-1-1,1 1 1,0-1 0,-1 1-1,2-2 1,1-14 169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6:29.9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83 10554,'8'7'3753,"40"-3"-3193,17-7-384,38-15-624,15-10-488,7-17 592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6:30.73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1 248 7266,'13'-48'3216,"-13"47"-3055,-1-1-1,1 1 1,0 0-1,0 0 1,-1 0-1,1-1 1,-1 1-1,1 0 1,-1 0-1,1 0 0,-1 0 1,-1-2-1,2 3-129,0 0 0,-1 0-1,1 0 1,0-1 0,-1 1-1,1 0 1,0 0 0,0-1-1,-1 1 1,1 0 0,0 0-1,0-1 1,0 1 0,0 0-1,-1-1 1,1 1 0,0 0-1,0-1 1,0 1 0,0 0-1,0-1 1,0 1 0,0 0-1,0-1 1,0 1 0,0 0-1,0-1 1,0 1 0,0 0-1,0-1 1,0 1 0,0 0-1,0-1 1,1 1 0,-1 0-1,0-1 1,0 1 0,0 0-1,0-1 1,1 1 0,4-2-13,0 0 1,0 0 0,0 1-1,0-1 1,0 1-1,0 1 1,0-1 0,0 1-1,0 0 1,7 0 0,-9 1-20,1-1 0,-1 1 1,0-1-1,0 1 1,0 0-1,0 1 1,0-1-1,0 0 0,0 1 1,-1-1-1,1 1 1,0 0-1,-1 0 0,1 0 1,-1 1-1,0-1 1,0 0-1,0 1 1,2 3-1,3 7-1,0 0 1,-1 1-1,-1-1 1,0 2-1,-1-1 1,-1 0-1,3 27 1,1 107 0,-7-147 1,-4 130 300,-26 163 0,29-277-179,1-14-46,0 0 0,0 0 0,0 0 0,-1 0 0,1 0 0,-1-1 0,0 1 0,0 0 0,0-1 0,0 1 0,-2 4 0,3-7-59,-1 0 1,1 1-1,0-1 0,0 0 0,0 0 0,0 0 0,0 0 0,0 0 0,0 0 0,0 1 0,-1-1 0,1 0 1,0 0-1,0 0 0,0 0 0,0 0 0,0 0 0,0 0 0,-1 0 0,1 0 0,0 0 0,0 0 1,0 0-1,0 0 0,-1 0 0,1 0 0,0 0 0,0 0 0,0 0 0,0 0 0,0 0 0,-1 0 1,1 0-1,0 0 0,0 0 0,0 0 0,0 0 0,0 0 0,-1 0 0,1 0 0,0 0 0,0 0 0,0 0 1,0-1-1,0 1 0,0 0 0,-1 0 0,1 0 0,0 0 0,0 0 0,0 0 0,0-1 0,0 1 1,0 0-1,0 0 0,0 0 0,0 0 0,0-1 0,0 1 0,0 0 0,-4-13 432,3 12-373,-5-34 78,1 0 1,1-1 0,2 1 0,2-1 0,6-57 0,4 26-337,2 1 0,22-68 0,-33 129 165,6-19-114,0 0 0,2 1 0,23-43 0,-29 60 108,1 0-1,0 0 0,1 1 0,0-1 0,-1 1 0,2 0 1,-1 1-1,8-6 0,-10 8 17,1 0-1,0 0 1,0 0-1,0 0 1,0 1-1,0 0 1,1 0-1,-1 0 1,0 0-1,1 1 1,-1-1 0,0 1-1,1 0 1,6 2-1,-1 0-7,0 0-1,-1 1 1,0 1-1,1-1 1,-1 2-1,-1-1 1,1 1-1,-1 0 1,0 1 0,10 9-1,12 11-73,31 38 0,-43-44 42,47 55-197,-46-49 65,2-2-1,0 0 0,2-2 0,48 39 1,-68-59 189,0 0 0,-1-1 0,1 1 0,0-1 0,0 0 0,0 1 1,0-1-1,0-1 0,0 1 0,0 0 0,1-1 0,-1 1 0,0-1 0,0 0 1,0 0-1,1 0 0,-1-1 0,0 1 0,0-1 0,0 0 0,0 0 1,0 0-1,0 0 0,0 0 0,0-1 0,0 1 0,0-1 0,-1 0 1,1 0-1,4-4 0,2-3 175,0-1 0,-1 0 0,0 0 0,-1-1 0,12-23 0,-3 3-17,-1-1 0,-2 0 0,-1-1 0,14-60 0,-23 75-202,0 0 0,-1 0 0,0 0 0,-2 0 0,0 0 0,-1 0 0,-1 0 0,0 0 0,-2 0 0,-10-33 0,12 45-35,-1 1 0,1-1 0,-1 1 0,0 0 0,-6-7-1,9 11 47,-1 0 0,0 0 0,0 0 0,0 0 0,0 0 0,0 0-1,0 0 1,0 0 0,0 1 0,-1-1 0,1 0 0,0 1-1,0-1 1,-1 1 0,1-1 0,0 1 0,-1 0 0,1-1-1,0 1 1,-1 0 0,1 0 0,-1 0 0,1 0 0,0 0 0,-1 0-1,1 1 1,0-1 0,-1 0 0,-1 1 0,-1 2-11,1-1 1,-1 0-1,1 1 1,0 0-1,-1-1 1,1 1-1,0 1 1,1-1 0,-1 0-1,0 1 1,1-1-1,0 1 1,0 0-1,-2 6 1,-2 4-8,1 1 0,-6 27 0,8-20 48,1 1 1,0-1-1,2 1 1,0 0-1,2-1 1,0 1-1,2-1 0,1 1 1,0-1-1,1 0 1,2-1-1,0 0 1,1 0-1,1-1 1,1 0-1,1 0 0,15 18 1,-19-29 11,0-1 0,0 0-1,1 0 1,0 0 0,1-1 0,-1-1 0,1 0 0,1 0-1,-1-1 1,1 0 0,0 0 0,0-2 0,0 1-1,1-1 1,19 2 0,-21-4 36,-1 0 0,1-1 1,-1 0-1,1-1 0,-1 0 0,1 0 0,-1-1 0,1 0 0,-1-1 1,0 0-1,0 0 0,0-1 0,-1 0 0,1-1 0,-1 0 1,0 0-1,-1 0 0,1-1 0,10-11 0,-12 11-11,-1-1 0,1 0 0,-1 0-1,-1-1 1,1 0 0,-1 1 0,0-1 0,-1-1 0,0 1-1,0 0 1,-1-1 0,1-8 0,-2 10-28,0 0 0,-1 0 0,0 0 0,0 0 0,-1 0 1,0 0-1,0 0 0,-1 0 0,0 1 0,0-1 0,0 1 0,-1-1 1,0 1-1,0 0 0,-8-11 0,-14-14-235,-40-38 1,40 45-515,2-1-1,-28-39 1,35 34-467,12 8 486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9:17.4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94 750 9938,'-27'4'1072,"13"-1"-107,0-2 0,-25 1 1,41-1-938,0 0 1,0 0-1,-1 0 1,1 1-1,-1-1 1,1 0-1,-1 1 1,1-1-1,-1 1 1,0-1-1,0 1 1,2 3-1,0-2 0,22 37-87,-2 2 1,-2 0-1,27 75 0,-17-40-96,-23-58 118,59 130-273,-53-122 253,1-1 1,2 0-1,26 31 0,-34-46 45,0-1-1,23 18 1,-28-24 8,1-1 1,0 0 0,0 0-1,0 0 1,0-1 0,0 0-1,1 0 1,-1 0 0,10 1 0,-12-2 11,0-1 0,0 0 0,-1 0 0,1 0 0,0 0 0,0 0 0,0-1 0,0 1 0,-1-1 0,1 0 0,0 0 1,0 0-1,-1 0 0,1 0 0,-1 0 0,1-1 0,-1 1 0,0-1 0,1 0 0,-1 0 0,0 0 0,0 0 0,0 0 1,-1 0-1,4-5 0,1-3 61,-1 0 0,0-1 0,-1 0 0,0 1 0,4-20 0,7-48 300,6-93 0,-13 99-291,19-284 126,-18 207-163,-9 149-41,5-48-122,-1 35 19,-4 13 100,1 0 0,-1 0 1,1 1-1,-1-1 0,0 0 0,1 0 0,-1 1 1,0-1-1,0 0 0,1 0 0,-1 1 0,0-1 1,1 0-1,-1 1 0,0-1 0,0 0 0,0 1 1,0-1-1,1 1 0,-1-1 0,0 0 0,0 1 1,0-1-1,0 1 0,0-1 0,0 0 0,0 1 1,0-1-1,0 1 0,0-1 0,28 119-186,28 89 214,-43-169-2,3 0 0,1-1 0,1 0 1,3-2-1,42 59 0,-58-89-12,0 0 0,1 0 0,0 0 0,0-1 0,0 0 0,1 0 0,-1 0 0,1-1 0,0 0 0,1-1 0,15 6 0,-20-8 5,1 0 0,-1-1 0,1 1 1,0-1-1,-1 0 0,1 0 1,-1-1-1,1 1 0,0-1 0,-1 1 1,1-1-1,-1 0 0,1-1 1,-1 1-1,0-1 0,1 1 0,-1-1 1,0 0-1,0 0 0,0 0 1,0-1-1,-1 1 0,1-1 0,-1 1 1,1-1-1,-1 0 0,0 0 1,2-3-1,3-6 69,-1 1-1,0-1 1,-1-1-1,0 1 1,-1-1 0,5-23-1,7-84 284,-10 47-314,-3 0 0,-3-1 0,-4 1 0,-3-1 0,-3 1 0,-24-88 0,-13-41-359,30 124-423,12 60 43,3 19 122,1 11-158,2 26 78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6:31.0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 6 11034,'-13'6'5129,"9"5"-792,8 2-4793,3-2-480,9 0-1224,2-10 1295,-14-59-7176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6:32.2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590 143 7162,'-11'-27'1837,"-16"-35"-587,25 57-1252,-1 1-1,0 0 1,1-1 0,-2 1 0,1 0 0,0 1 0,-1-1-1,0 1 1,0-1 0,-6-3 0,6 6-20,1-1 1,0 1-1,-1 0 1,0 1-1,1-1 0,-1 1 1,1-1-1,-1 1 1,0 0-1,1 0 1,-1 1-1,1-1 0,-1 1 1,0 0-1,1 0 1,0 0-1,-1 0 1,1 1-1,0-1 0,-4 3 1,-10 5-55,1 1 1,-23 18-1,37-26 73,-28 20-29,-142 117 217,154-122-111,1 1 0,0 0 0,1 2 0,1-1 0,1 2 0,-20 39 0,29-50-53,1 1 0,0-1 0,1 1-1,0 0 1,1 0 0,0 0 0,1 1 0,0 11 0,1-18-23,0 0 0,0 0 0,1 0-1,0 0 1,0 0 0,0-1 0,1 1 0,-1 0 0,1-1-1,0 1 1,1-1 0,-1 1 0,1-1 0,0 0 0,0 0-1,0 0 1,0 0 0,1-1 0,-1 1 0,7 3 0,-2-2-6,0 0 1,1 0 0,0-1-1,0-1 1,0 1 0,1-1 0,-1-1-1,1 0 1,10 1 0,13-1 3,45-1-1,-55-2 7,148-6 41,138 1 17,-264 8-57,-1 2 0,0 2 0,-1 2 0,82 26 0,-115-31-2,0 2 0,0-1 0,0 1 1,0 0-1,-1 1 0,0 1 0,15 11 0,-21-15 16,0 1 1,0-1-1,0 1 0,-1-1 1,1 1-1,-1 0 1,1 0-1,-1 0 0,-1 0 1,1 0-1,0 1 0,-1-1 1,0 0-1,0 1 0,-1-1 1,1 1-1,-1-1 1,0 1-1,0-1 0,-1 9 1,-1-4 61,0-1 1,-1 1-1,0-1 0,0 0 1,-1 0-1,0 0 1,0 0-1,-1-1 1,0 0-1,-1 0 0,1 0 1,-1-1-1,0 1 1,-1-1-1,0-1 1,0 1-1,0-1 0,-13 6 1,4-2 39,0-1 0,-1-1 0,0-1-1,-1 0 1,1-1 0,-1-1 0,0-1 0,-21 2 0,-13-3-533,0-3 0,0-2 1,-60-11-1,60 3-1368,14-6 794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6:34.4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345 798 8282,'-1'-29'4949,"-4"2"-5215,3 17 671,2 10-410,0-1 1,0 0 0,-1 0 0,1 1-1,0-1 1,0 0 0,0 0 0,-1 1-1,1-1 1,-1 0 0,1 1 0,0-1-1,-1 1 1,1-1 0,-1 1 0,1-1-1,-1 0 1,0 1 0,1 0 0,-1-1 0,1 1-1,-1-1 1,0 1 0,1 0 0,-1-1-1,0 1 1,0 0 0,1 0 0,-1 0-1,0-1 1,1 1 0,-1 0 0,0 0-1,0 0 1,1 0 0,-1 0 0,0 0 0,0 1-1,1-1 1,-1 0 0,0 0 0,0 0-1,1 1 1,-1-1 0,0 0 0,1 1-1,-1-1 1,0 1 0,0 0 0,-1 0-46,-7 3-115,2 0 1,-1 1-1,0-1 0,1 2 0,-9 7 1,-2 1-123,-8 6 24,1 2-1,0 0 1,2 1 0,-24 32-1,36-41 284,1 1-1,1 0 1,0 1 0,1 0 0,0 1-1,2-1 1,0 1 0,1 0-1,-5 26 1,8-24 50,1 0 0,0 1 0,1 0 0,1-1-1,1 0 1,1 1 0,1-1 0,0 0 0,9 20 0,-9-25-38,2-1 1,0 0-1,0 1 1,1-2-1,1 1 0,0-1 1,1 0-1,0-1 1,1 0-1,0-1 0,1 0 1,19 15-1,-22-20-14,0 0-1,0-1 0,0 0 1,1 0-1,-1-1 0,1 0 1,0-1-1,0 0 0,0 0 1,0-1-1,0 0 0,1-1 1,-1 0-1,0 0 0,0-1 1,14-2-1,-15 1 19,0-1 0,0 0 0,0 0 0,-1 0 0,1-1-1,-1 0 1,0 0 0,0-1 0,0 0 0,-1-1 0,1 1 0,-1-1 0,-1 0 0,1-1 0,-1 1 0,0-1 0,0 0 0,4-9 0,-5 7-11,0 0 1,0 0 0,-1 0-1,0-1 1,0 1 0,-1-1-1,0 1 1,-1-1 0,0-13-1,-1 16-17,0 0-1,-1 1 1,-1-1-1,1 0 0,-1 1 1,0-1-1,0 1 1,-1 0-1,0 0 1,0 0-1,0 0 1,-1 0-1,0 0 0,-7-8 1,-85-76 162,8 10-43,76 67-146,1 0 0,1 0 0,0-1-1,-16-28 1,25 39 11,-1 1 0,1-1 1,0 0-1,0 0 0,0 0 0,0-1 0,0 1 0,1 0 0,-1 0 0,1 0 1,0-1-1,0 1 0,0 0 0,0 0 0,1 0 0,0-1 0,-1 1 0,2-4 1,1 2-6,0 0 1,0 1 0,0-1 0,0 1 0,1-1 0,-1 1 0,1 0 0,0 1 0,9-7-1,88-65 258,151-85-1,-251 159-243,26-14 54,49-21 0,-68 33-54,-1 1 0,0-1 0,1 2-1,0-1 1,-1 1 0,1 0 0,0 0 0,0 1 0,0 0 0,-1 0 0,1 1-1,11 2 1,-17-2-5,0-1-1,0 1 0,0 0 0,0 0 1,0 1-1,0-1 0,0 0 1,-1 1-1,1-1 0,0 1 0,-1-1 1,1 1-1,-1 0 0,0-1 1,1 1-1,-1 0 0,0 0 0,0 0 1,0 0-1,-1 0 0,1 0 1,0 1-1,-1-1 0,1 0 0,-1 0 1,0 0-1,0 1 0,0-1 1,0 4-1,-1 8-23,-1 1 0,0-1 0,-7 24 0,4-18 27,4-17 0,-15 67 62,-9 92 0,23-140-39,1 0 0,1 0 0,1 0 0,1-1 0,1 1 0,1 0 1,1-1-1,13 38 0,-16-53-22,1 0 0,0-1 0,0 1 1,0 0-1,1-1 0,-1 0 0,2 1 0,-1-2 1,0 1-1,1 0 0,6 4 0,-9-8 1,1 1-1,-1-1 1,1 0-1,0 0 1,-1 0-1,1 0 1,0 0-1,0 0 1,0-1-1,0 1 1,0-1-1,0 0 1,0 0-1,0 0 1,-1 0-1,1-1 1,0 1-1,0-1 1,0 1-1,0-1 1,0 0-1,-1 0 1,1-1-1,0 1 1,-1 0-1,4-4 1,5-2 23,0-1-1,-1-1 1,-1 0 0,1 0 0,-1-1 0,9-13 0,42-71 192,-39 60-133,-14 22-64,49-77 494,67-146 0,-110 213-531,-13 21 16,1 1-1,-1 0 0,1 0 1,-1-1-1,1 1 1,-1 0-1,1 0 1,-1 0-1,1 0 1,0 0-1,-1 0 0,1 0 1,-1 0-1,1 0 1,-1 0-1,1 0 1,-1 0-1,1 0 0,-1 0 1,1 0-1,0 0 1,-1 1-1,1-1 1,-1 0-1,0 0 0,1 1 1,-1-1-1,1 0 1,-1 1-1,1-1 1,-1 1-1,0-1 0,1 0 1,-1 1-1,0-1 1,1 1-1,-1-1 1,0 1-1,1-1 0,-1 2 1,29 45-97,-23-36 98,-1-1 1,2 0-1,0 0 0,14 17 0,-15-21 2,0-1 1,0 0-1,0 0 0,1-1 0,0 1 0,0-1 0,0-1 0,0 1 0,0-1 1,1-1-1,11 4 0,-13-5 15,0-1 1,0 1 0,0-1-1,0 0 1,0-1-1,0 0 1,0 0-1,0 0 1,-1 0-1,1-1 1,0 0-1,-1 0 1,1 0-1,-1-1 1,0 0-1,7-5 1,3-3 99,0-1-1,-1-1 1,-1 0 0,0-1-1,15-21 1,47-81 125,-72 111-238,-1 2-6,0 1-1,-1-1 0,1 1 0,-1-1 0,0 0 1,0 1-1,0-1 0,1-5 0,-5 10-18,0 7 17,3-1 4,0 0 1,1 0 0,-1 0 0,1 0 0,1 0 0,0 0 1,0 0-1,0 0 0,1 0 0,4 8 0,-2-8 10,-5-8-12,0 0 1,0 0-1,0 0 1,0 0-1,-1 0 1,1 0-1,0 0 1,0 0-1,0 0 0,0 0 1,0 0-1,0 0 1,0 0-1,0 0 1,0 0-1,-1 0 1,1 0-1,0 0 1,0 1-1,0-1 1,0 0-1,0 0 0,0 0 1,0 0-1,0 0 1,0 0-1,0 0 1,0 0-1,0 0 1,0 0-1,0 1 1,0-1-1,0 0 0,0 0 1,0 0-1,0 0 1,0 0-1,0 0 1,0 0-1,0 0 1,0 1-1,0-1 1,0 0-1,0 0 1,0 0-1,0 0 0,0 0 1,0 0-1,0 0 1,0 0-1,0 0 1,0 1-1,0-1 1,0 0-1,0 0 1,0 0-1,1 0 0,-4 5-17,1 0 264,-7-11-78,6 2-123,0 0 1,0-1 0,1 1 0,-1-1 0,1 1-1,1-1 1,-1 0 0,1 0 0,-1 0 0,1 0-1,1 0 1,-1 0 0,1 0 0,0-8 0,-1 2-7,-6-68 172,1 31 16,3 0 0,1-1 0,7-69 0,-4 113-238,0 1 0,0-1 0,0 1 0,0 0 0,1 0 0,2-6 0,-4 10 8,0 0 1,0-1-1,1 1 1,-1-1 0,0 1-1,1-1 1,-1 1 0,1-1-1,-1 1 1,0 0-1,1-1 1,-1 1 0,1 0-1,-1 0 1,1-1 0,-1 1-1,1 0 1,-1 0-1,1-1 1,-1 1 0,1 0-1,0 0 1,0 0-1,0 0 0,0 1 0,-1-1 0,1 0 0,0 1 0,0-1 0,0 1 0,-1-1 0,1 1 0,0-1-1,-1 1 1,1-1 0,0 1 0,-1 0 0,1-1 0,-1 1 0,1 0 0,0 1 0,3 5-45,0-1 1,0 2-1,-1-1 0,0 0 1,-1 1-1,0-1 0,3 16 0,3 59-165,-7-65 181,3 120-115,7 63 4,-12-196 662,-3-17-222,-3-24-51,5 9-235,2-1 1,0 1-1,2-1 1,9-40-1,1 15-177,24-68-1,-31 105 97,2 1-1,-1 0 1,17-28 0,-20 41 64,-1-1 0,1 0 0,-1 1 0,1 0 0,0-1 0,0 1 0,1 0 0,-1 1 0,1-1 0,-1 1 0,1-1 0,0 1 0,0 0 0,0 1 0,0-1 0,0 0 0,0 1 0,1 0 0,-1 0 0,7 0 0,4 2 1,1 0 0,0 1 0,-1 1 0,1 1-1,-1 0 1,0 1 0,18 8 0,-8-4 6,40 11 0,-56-18-4,-1-1 1,1 0-1,0 0 0,-1-1 0,1 0 0,0-1 0,-1 0 1,1 0-1,8-3 0,-5 0 26,-1 0 0,1-1 0,-1-1 0,0 0 0,0 0 0,14-13 0,3-3 96,24-28-1,-47 46-94,-1 0 0,0-1-1,0 0 1,0 0-1,3-6 1,-7 10-22,1 0 0,0-1 0,-1 1 0,1-1 0,-1 1 0,1 0 0,-1-1 0,0 1 0,0-1 0,1 1 0,-1-1 0,0 1 1,0-1-1,-1 1 0,1-1 0,0 1 0,0-1 0,-1 1 0,1 0 0,-1-1 0,1 1 0,-1-1 0,0 1 0,1 0 0,-1 0 0,-1-2 1,-2-1-62,1 0 0,-1 0 0,0 1 0,0 0 0,0 0 0,-1 0 0,1 0 0,-1 1 0,0-1 0,1 1 0,-1 0 0,0 1 0,0-1 0,0 1 0,0 0 0,-1 0 0,-8 0 0,9 1 27,1 0-1,-1 1 1,1-1-1,-1 1 1,1 0 0,-1 0-1,1 0 1,0 1 0,-1-1-1,1 1 1,0 0 0,0 0-1,0 1 1,1-1-1,-1 1 1,0 0 0,1 0-1,0 0 1,0 0 0,-5 7-1,1 0 32,1 1 0,0 0 0,1 0 0,0 1 0,1-1 0,0 1 0,1 0 0,1 0-1,-1 1 1,0 22 0,3-19-3,0-1-1,2 1 0,-1-1 0,2 1 0,0-1 1,1 0-1,0 0 0,10 20 0,-9-23-8,1 0 0,1 0 0,0-1 0,0 0 0,1-1 0,1 1 0,0-1 0,0-1 0,20 16 0,-20-19-7,-1-1 1,1 1-1,0-2 1,0 1-1,1-1 1,-1-1-1,1 0 1,0 0-1,0-1 1,0 0-1,0-1 0,0 0 1,17 0-1,-7-3 76,1-1 0,-1-1-1,1-1 1,-2 0-1,1-1 1,0-2 0,-1 0-1,-1-1 1,1 0-1,-2-2 1,1 0 0,-1-1-1,-1-1 1,0 0 0,-1-1-1,-1-1 1,0-1-1,-1 0 1,12-18 0,-22 30-29,0-1 0,-1 1 0,1-1 0,-1 1 0,-1-1 0,1 0 1,0 0-1,-1 1 0,0-1 0,0 0 0,-1 0 0,0 0 0,1-1 1,-1 1-1,-1 0 0,1 0 0,-1 0 0,-2-9 0,-1 6-22,0 0 0,0 0 1,0 0-1,-1 0 0,0 1 0,0 0 0,-1 0 0,0 1 0,-11-11 0,3 5-107,1 0 0,-2 1 0,1 0 0,-2 1-1,1 1 1,-1 0 0,-1 1 0,1 1 0,-1 0 0,-1 2 0,1 0-1,-1 1 1,0 0 0,-25-1 0,36 5 83,0 0 0,1 1 0,-1-1 0,0 1 0,1 0 0,0 1 0,-1 0 0,1 0 0,-12 6 0,14-6 19,0 1 0,0-1 0,0 1 1,1 0-1,-1 0 0,1 1 1,0-1-1,0 1 0,0 0 0,0-1 1,1 1-1,-1 0 0,1 1 0,0-1 1,-2 7-1,1-1 19,1 1 1,-1 1-1,2-1 1,0 0-1,0 0 1,1 1-1,0-1 0,1 0 1,4 18-1,1-3 32,1 0-1,20 49 0,-17-51-124,2 0 1,1-1-1,0 0 0,2-1 1,0-1-1,1 0 0,2-1 1,0-1-1,1-1 0,1 0 1,42 28-1,-37-33-35,-1-1-1,35 10 1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6:35.3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56 833 8962,'-3'1'448,"-1"-1"0,1 1 0,-1-1 1,1 0-1,-1 0 0,1 0 0,-1-1 0,-5 0 0,8 0-400,0 0-1,0 0 0,0 1 1,-1-1-1,1 0 0,0 0 1,0 0-1,0 0 0,0-1 1,1 1-1,-1 0 0,0 0 0,0 0 1,1-1-1,-1 1 0,1 0 1,-1-1-1,1 1 0,0-1 1,-1 1-1,1-1 0,0 1 1,0-3-1,-1-7 3,1 1 0,0-1 0,1 1 0,0-1 0,0 1 0,1-1 0,1 1 1,0 0-1,5-13 0,2-1-12,2 0 1,21-34-1,10-8 226,70-84 0,-90 124-149,1 0 1,1 2-1,1 1 0,1 1 0,48-29 0,-61 42-96,1 1-1,0 1 1,1 0-1,-1 1 1,1 1-1,1 1 1,-1 0-1,0 1 1,1 0 0,0 2-1,0 0 1,-1 1-1,1 0 1,0 2-1,0 0 1,-1 0-1,1 2 1,-1 0-1,0 1 1,20 9-1,-6 0-143,0 2-1,-1 1 0,-1 2 0,-1 0 0,0 2 1,-2 1-1,0 1 0,-2 1 0,0 1 0,-2 1 1,20 31-1,-32-42 41,-1 1 0,-1-1 0,0 1 0,-1 0-1,0 1 1,-2-1 0,0 1 0,-1 0 0,2 33 0,-5-42 88,0 1 0,0 0 0,-1-1-1,0 1 1,0-1 0,-1 1 0,0-1 0,-1 1 0,0-1 0,0 0-1,-1 0 1,0-1 0,0 1 0,0-1 0,-1 1 0,-1-2-1,1 1 1,-1 0 0,0-1 0,0 0 0,-10 6 0,8-7 57,0 0 0,0-1 0,0 0 0,0 0 0,0-1 0,-1 0 0,0-1 0,0 1 0,1-2 0,-1 1 0,0-1 0,0-1 0,-1 0 0,-8-1 0,12 1-15,0-1 0,0 0 0,1-1 0,-1 0 0,1 1 0,-1-2 0,1 1 0,0-1 0,0 1 0,0-2 0,0 1 0,0 0 1,0-1-1,1 0 0,0 0 0,0 0 0,0-1 0,0 1 0,1-1 0,0 0 0,0 0 0,-5-10 0,6 10-28,1 0 0,-1-1-1,1 1 1,-1-1 0,1 1 0,1-1-1,-1 1 1,1-1 0,0 1 0,1-1-1,0-6 1,1 2-3,0 1 1,1-1-1,0 0 0,1 1 0,8-16 1,2 3-10,1 0 1,0 1 0,36-37-1,-17 24-3,1 2-1,42-28 0,85-49-148,-120 81 52,229-139-1268,-141 92 864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6:41.7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582 633 8050,'-17'-49'4367,"14"39"-4139,0 0 0,0 0 0,-1 1 0,-7-13 0,9 18-218,-1 1 1,0-1 0,0 1 0,0 0-1,0-1 1,0 2 0,-1-1 0,1 0-1,-1 1 1,0-1 0,0 1-1,0 0 1,-8-2 0,5 1-21,1 2 1,-1-1-1,0 1 0,0 0 1,0 0-1,0 1 0,1 0 1,-1 0-1,0 0 0,0 1 1,-8 2-1,4 0-21,0 1 0,1 0 0,-1 0-1,1 1 1,0 0 0,-12 8 0,0 4-30,0 1-1,1 0 1,1 2 0,-29 36 0,28-29 53,1 1 1,2 2-1,0-1 1,3 2-1,0 0 0,2 1 1,1 1-1,2 0 1,-8 47-1,11-38-17,2 0 1,1 0-1,3 1 0,2-1 1,1 1-1,2-1 0,11 47 0,-11-70-57,1 0 0,0-1-1,2 1 1,16 32-1,-21-46 71,1-1 0,-1 1-1,1-1 1,1 0 0,-1 0-1,0 0 1,1 0 0,0 0 0,0-1-1,0 0 1,0 1 0,1-2-1,-1 1 1,1 0 0,0-1-1,-1 0 1,1 0 0,0 0 0,0-1-1,0 0 1,11 1 0,-9-2 38,0 0 1,1-1 0,-1 0-1,0-1 1,0 0 0,0 0 0,0 0-1,-1-1 1,1 0 0,-1 0 0,1 0-1,-1-1 1,0 0 0,0-1 0,-1 1-1,7-8 1,7-6 110,-2-2 0,-1 0-1,20-30 1,-7 4 72,-1 0 0,-3-2-1,-2-1 1,-2-1 0,-2-1 0,-2-1-1,-3 0 1,-2-1 0,-2 0 0,-3-1 0,-2 0-1,-2-72 1,-9 45-21,-3 1 0,-4 0-1,-3 0 1,-38-110 0,36 143-168,-39-72 0,55 113-180,7 12 21,10 17-88,41 81 18,52 139 0,21 115-307,-12-30-627,-96-275 891,54 97 0,-68-138 213,1-1 0,0 0 0,0 0 0,1-1 0,11 9 0,-16-15-10,0-1 0,0 0 0,0 0 1,0 0-1,1-1 0,-1 0 1,1 0-1,0 0 0,0 0 0,-1-1 1,1 1-1,0-1 0,0 0 0,1-1 1,5 1-1,29-9-256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6:42.7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 1768 10786,'5'2'258,"-1"1"-1,1-1 0,-1 0 1,1-1-1,0 1 0,-1-1 1,1 0-1,0 0 0,0 0 1,0-1-1,0 0 0,9-1 1,-7 0-256,-1 0 1,0-1-1,0 1 1,1-2 0,-1 1-1,0-1 1,-1 0-1,11-6 1,-1-3-280,0-1 1,0 0 0,-2-1 0,1 0 0,16-25-1,-2 0-6,-1-2-1,-2-1 0,32-73 1,-45 87 528,-2-2 0,0 0 0,-2 0 0,-1 0 0,-2-1 1,3-55-1,-8 75-156,0 0 0,-1 0 1,-1 0-1,1 0 0,-2 0 0,0 1 1,0-1-1,-1 0 0,0 1 1,0 0-1,-1 0 0,-10-14 0,11 19-85,-1-1-1,1 1 0,-1 0 0,0 1 1,0-1-1,0 1 0,-1 0 0,0 0 1,0 1-1,0 0 0,0 0 0,0 0 1,0 1-1,-1-1 0,1 2 1,-1-1-1,0 1 0,1 0 0,-1 0 1,0 1-1,-9 0 0,8 0-19,0 1 0,1 0 0,-1 1 0,0 0 0,1 0 0,-1 0 0,1 1-1,0 0 1,0 1 0,0 0 0,0 0 0,-10 8 0,8-4-18,0 0-1,0 1 1,1 1-1,0-1 1,1 1-1,0 1 1,-7 14-1,0 3-36,2 1-1,1 1 1,2 0-1,1 0 1,-7 48 0,9-27 5,1-1 1,4 73 0,3-90 27,1 0 0,2 0 0,1 0 0,17 54 0,-19-76 28,0 0-1,1-1 1,0 1-1,1-1 1,0 0-1,0-1 1,11 13-1,-13-18 18,0 0 0,0 0 0,1-1 0,-1 1 0,1-1 0,0 0 0,0-1-1,0 1 1,0-1 0,0 0 0,0 0 0,1-1 0,-1 1 0,1-1 0,-1-1 0,8 1-1,1-1 37,0-1 0,-1 0 0,1-1 0,0-1 0,-1 0-1,0-1 1,0 0 0,0-1 0,0 0 0,-1-2 0,22-13-1,5-7 81,-1-2-1,36-36 0,-20 13 39,-3-1 1,-3-3-1,53-79 1,96-202 493,-176 297-607,-3-1 0,-1-1 0,12-46 1,-25 73-78,-1 0 0,0 1 0,-1-1 1,0 0-1,-2 0 0,1 0 0,-2 0 1,0 0-1,-1 0 0,0 0 0,-1 0 1,-9-25-1,11 37 10,-1-1-1,1 1 1,-1 0 0,0 0-1,0 0 1,0 0-1,0 0 1,0 0 0,-1 1-1,1-1 1,-1 1 0,0 0-1,1-1 1,-1 1 0,0 0-1,0 1 1,-1-1 0,-5-2-1,7 4 23,-1-1 0,1 1 0,-1 0 1,1 0-1,-1 0 0,1 0 0,-1 1 0,1-1 0,-1 1 0,1-1 0,-1 1 0,1 0 0,0 0 0,-1 0 0,1 0 0,0 0 0,0 0 0,-1 1 0,1-1 0,0 1 1,1 0-1,-1-1 0,0 1 0,0 0 0,-2 4 0,-1 1 22,1 0 1,0 0-1,0 0 1,0 1-1,1-1 1,0 1-1,0 0 1,1 0-1,0 0 1,1 0-1,0 0 1,0 1-1,0-1 1,1 0-1,0 0 1,1 1 0,0-1-1,0 0 1,1 0-1,5 15 1,-1-5-30,1-1 1,1 0-1,1-1 1,0 0-1,1 0 0,0-1 1,1 0-1,20 19 1,123 104-350,-106-98 41,-1 1 0,77 90-1,-112-115 196,0 0 0,-1 1 0,-1 0-1,-1 1 1,0 0 0,-1 0 0,-1 1 0,-1 0 0,-1 0 0,0 1-1,-2 0 1,0-1 0,0 26 0,-4-14-96,-1 0 0,-1 0 0,-2-1 0,-10 32 0,-1-4 327,-27 58-1,21-72 1032,22-43-1104,0-1 1,0 1-1,0-1 0,-1 1 0,1-1 0,0 1 0,-1-1 0,1 0 0,0 1 0,-1-1 0,1 1 0,-1-1 1,1 0-1,0 0 0,-1 1 0,1-1 0,-1 0 0,1 0 0,-1 1 0,1-1 0,-1 0 0,1 0 0,-1 0 0,1 0 1,-2 0-1,2 0 16,-1-1-1,0 0 1,1 0 0,-1 0 0,1 0 0,-1 0 0,1 0 0,-1 0 0,1 0 0,0 0-1,-1 0 1,1 0 0,0 0 0,0 0 0,0 0 0,0 0 0,0-1 0,0 0-1,-1-18-63,1-1 0,2 1 0,0 0 0,5-24 0,26-84-356,-26 104 340,203-597 154,-29 99 904,-135 369-426,31-180 1,-75 322-598,-1 6-9,0 1 0,0 0-1,-1 0 1,0-1 0,1 1 0,-1-1-1,-1 1 1,1 0 0,-2-8 0,1 32-211,12 112 43,6 0 0,46 176 0,24-12-883,-65-239 463,1-1 0,3 0 0,34 51 0,-51-93 423,0-1-1,0 0 1,1-1-1,1 0 1,0 0-1,1-1 1,0-1 0,15 11-1,-22-18 142,0-1 0,-1 1 0,1-1 0,1 0 0,-1 0 0,0 0 0,0-1 0,1 1 0,-1-2 1,1 1-1,-1 0 0,1-1 0,-1 0 0,1 0 0,-1-1 0,0 0 0,1 1 0,-1-2 0,1 1 0,-1-1 0,0 0 0,0 0 0,0 0 0,0-1 0,9-5 0,-7 2 7,1 0-1,-1-1 0,0 0 1,-1 0-1,7-9 0,30-44-37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6:43.1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0 230 12651,'22'6'4553,"27"-5"-3913,14-5-184,39-12-504,8-11-368,18-23-1097,8-5 153,-15-30 672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6:43.4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44 15803,'7'-2'5562,"1"-1"-5778,1-8-1105,5-17 729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6:44.1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41 970 8762,'-13'-25'1329,"-12"-36"0,24 61-1312,1-1 0,0 1 0,0-1 0,-1 1 0,1-1 0,0 1 0,0-1 1,0 0-1,0 1 0,0-1 0,0 1 0,0-1 0,0 0 0,0 1 0,0-1 0,0 1 1,0-1-1,0 1 0,0-1 0,1 0 0,-1 1 0,0-1 0,0 1 0,1-1 0,-1 1 0,0-1 1,1 1-1,-1-1 0,0 1 0,1 0 0,-1-1 0,1 1 0,-1-1 0,1 1 0,-1 0 0,1 0 1,-1-1-1,1 1 0,-1 0 0,1 0 0,-1-1 0,1 1 0,0 0 0,-1 0 0,1 0 0,-1 0 1,1 0-1,-1 0 0,2 0 0,25 6 107,-17-2-126,0 1 1,-1 1-1,1 0 0,-1 0 1,-1 1-1,1-1 1,-1 2-1,-1-1 1,11 13-1,-5-2-54,0-1 1,-1 2-1,18 37 0,-9-5-88,-2 1 0,-3 1-1,-2 0 1,9 68 0,6 223 293,-27-312-46,-1-7 132,0 0 0,-2 0 1,-7 47-1,2-59 378,6-13-587,0 0-1,0 0 0,-1 0 1,1 0-1,0 0 1,0 0-1,-1 0 0,1 0 1,0 1-1,0-1 0,-1 0 1,1 0-1,0 0 1,-1 0-1,1 0 0,0 0 1,0 0-1,-1 0 0,1-1 1,0 1-1,0 0 1,-1 0-1,1 0 0,0 0 1,0 0-1,-1 0 0,1 0 1,0-1-1,0 1 1,-3-2 91,1 0 1,1 0 0,-1 0 0,0-1 0,1 1 0,-1-1 0,-1-3 0,-19-46 148,2 0 1,3-1-1,-14-70 0,11 36-262,5-2-1,3 1 1,4-2-1,4-93 1,10 92-38,3 1-1,34-151 1,-26 177 25,3 1 0,2 1-1,2 1 1,50-87-1,-58 121 31,1 0 0,2 1 0,0 1 0,2 1 0,35-33 0,-47 49-15,1 0 0,-1 1 1,1 0-1,0 1 0,0 0 1,1 0-1,0 2 0,0-1 0,0 1 1,1 0-1,-1 1 0,1 1 1,0 0-1,0 1 0,0 0 1,0 0-1,22 3 0,-22 0-43,0 0 0,0 1-1,-1 0 1,1 1 0,-1 1-1,0 0 1,0 0 0,-1 1-1,1 0 1,-1 1 0,0 0 0,-1 1-1,0 0 1,0 0 0,-1 1-1,0 0 1,-1 1 0,1 0-1,-2 0 1,0 0 0,6 12 0,-4-3-119,0 1 0,-1 0 0,-1 0 0,-1 1 1,-1 0-1,-1 0 0,-1 0 0,0 0 1,-2 0-1,0 0 0,-5 29 0,-1-13 41,-1-1 1,-2 0-1,-1 0 0,-2-1 0,-1-1 0,-20 37 0,20-48 161,0-1 0,-2 0-1,0 0 1,-2-2 0,0 0 0,-1-1-1,-1-1 1,-1 0 0,-31 20-1,10-13-47,-1-2 0,-1-2 0,0-2 0,-87 24 0,105-36-592,1-1 0,-1-2 1,0 0-1,0-2 0,-35-1 1,39-3-83,-32-8 1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6:44.6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110 348 11971,'3'2'379,"1"0"0,-1 1 0,0-1 0,0 1 1,0 0-1,0 0 0,0 0 0,-1 0 1,4 5-1,-3-2-304,1 0 0,-2 0-1,1 1 1,-1-1 0,2 8 0,0 4-333,-1 1 1,-1 0-1,0 22 1,-2 10-366,-3 0 1,-15 82-1,-34 100-571,35-165 1061,9-36 186,-52 194 1851,54-214-534,6-12-1338,0 0-1,0 0 0,0 0 0,0 0 1,0 0-1,0 0 0,0 0 0,0 0 1,-1 0-1,1 0 0,0 0 1,0 0-1,0 0 0,0 0 0,0 0 1,0 0-1,0 0 0,-1 0 0,1 0 1,0 0-1,0 0 0,0 0 1,0 0-1,0 0 0,0 0 0,0 0 1,0 0-1,-1 0 0,1 0 0,0 0 1,0 0-1,0 0 0,0 0 1,0-1-1,0 1 0,0 0 0,0 0 1,0 0-1,0 0 0,0 0 0,0 0 1,-1 0-1,1 0 0,0-1 1,0 1-1,0 0 0,0 0 0,0 0 1,-3-25 1370,5-24-1268,1 0-1,13-56 0,30-100-152,-9 45 73,-13 44-93,42-122 0,-54 203 59,1 2-1,2-1 0,1 2 1,2 0-1,0 1 0,3 1 0,0 1 1,28-29-1,-42 51 35,0 0-1,1 1 0,0-1 1,0 1-1,1 1 1,0 0-1,14-7 1,-18 10-37,0 1 0,0-1 0,0 1 0,1 0 0,-1 0 0,0 0 0,1 1 0,-1 0 0,0 0-1,1 0 1,-1 1 0,0 0 0,1 0 0,-1 0 0,0 1 0,6 2 0,1 2-39,-1 0 0,0 1 0,0 1-1,-1 0 1,1 1 0,-2 0 0,1 0 0,-1 1-1,-1 0 1,0 0 0,0 1 0,-1 0 0,11 24-1,-2 0-144,-2 2 0,-1 0-1,12 55 1,-3 10-357,-4 1-1,-5 1 1,-5 0 0,-4 0-1,-10 114 1,5-214 507,-1 22-145,0-1 1,-3 1-1,-7 27 0,11-47 72,-1 0 0,0 0 0,-1-1 1,1 1-1,-1-1 0,0 1 0,0-1 0,-1 0 0,0 0 0,0 0 0,0-1 0,0 1 0,-1-1 0,1 0 0,-1 0 0,0-1 0,-1 0 0,-7 5 0,-37 10-448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2:20.1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0 385 13043,'42'6'4345,"44"-12"-4329,17-9-120,18-20-296,4-10-64,-7-9-113,2-2-111,-17-5-192,-1-2-264,-18 8 680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9:15.76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181 2255 8306,'-132'16'2470,"129"-16"-2419,0 1 0,0-1 0,0 1 0,0-1 1,0 1-1,0 0 0,0 0 0,0 1 0,1-1 0,-1 1 1,0-1-1,1 1 0,-3 2 0,4-3-41,0 1 0,0-1 0,1 1 0,-1-1 0,0 1 0,1-1 0,0 1 0,-1-1 0,1 1 0,0 0 0,0-1 0,0 1 0,0 0 0,0-1 0,0 3 0,0 0 22,3 14 25,0 0 0,1 0-1,1 0 1,1 0 0,12 26 0,-18-44-57,386 877 395,-334-775-452,64 145-113,-97-189 226,-18-57-29,-1 1 1,0 0-1,1-1 0,-1 1 0,0-1 0,0 1 0,0 0 0,0-1 0,0 1 1,0-1-1,0 1 0,0 0 0,-1-1 0,0 3 0,1-3-5,-1 0 0,1-1 1,-1 0-1,1 1 0,0-1 0,-1 1 0,1-1 0,-1 1 0,1-1 0,-1 0 0,0 1 1,1-1-1,-1 0 0,1 0 0,-1 1 0,0-1 0,1 0 0,-1 0 0,0 0 0,1 0 0,-1 0 1,1 0-1,-1 0 0,-1 0 0,-2-1 115,-1 0 0,0 0 0,0 0 0,0-1 0,1 0 0,-9-4 0,-4-4 68,1 0-1,0 0 0,1-2 1,0 0-1,1 0 0,1-2 0,-18-20 1,13 10-99,2 0-1,0-1 1,1-1 0,-12-31 0,1-10-89,4-1 1,2-1 0,-10-76-1,2-24-60,-7-261 0,49-167-192,16 306 116,-17 209 97,34-115 0,-37 163 30,2 0 1,29-59-1,-34 81-6,0 1-1,0-1 1,1 1 0,0 1 0,1 0 0,1 0 0,-1 1 0,1 0 0,1 0 0,18-11-1,-15 13-17,1 0 0,1 1-1,-1 1 1,1 0-1,0 1 1,0 1-1,0 0 1,0 1 0,1 1-1,-1 0 1,1 1-1,-1 1 1,0 1-1,0 0 1,1 1 0,-1 1-1,-1 1 1,1 0-1,-1 0 1,0 2-1,0 0 1,0 1 0,-1 0-1,16 13 1,-11-5-96,-1 1-1,-1 0 1,0 1 0,-1 1 0,-2 1 0,21 33 0,-12-12-215,-3 1 0,25 70 0,-30-68 195,-3 0 0,-2 0 0,-1 1 0,-2 1-1,-3-1 1,-1 1 0,-3 0 0,-1-1 0,-3 1 0,-1-1 0,-2 0 0,-3 0 0,-1-1 0,-2 0-1,-2-1 1,-2 0 0,-2-1 0,-32 51 0,20-44 279,-63 74 0,76-103-45,-1-1 1,0 0-1,-2-1 0,0-1 0,-43 25 0,56-37-7,0-1 1,-1-1-1,0 0 1,1 0 0,-1 0-1,0-1 1,-14 1-1,21 0 148,7 2-128,12 8-44,-12-10-30,30 22 47,2-1 0,0-2 0,2-2 1,0-1-1,1-3 0,1-1 1,0-1-1,65 11 0,-92-23-72,1 0 0,-1-1 0,0 0 0,1-1 0,-1-1 0,1 0 0,-1-1 0,0 0 0,0-2 0,0 1 0,0-2 0,-1 0 0,1 0 0,-1-1 0,0-1 0,-1 0 0,0-1 0,0 0 0,-1-1 0,0 0 0,17-19 0,-4 0 67,-2-2-1,-1 0 1,26-50-1,39-105 259,-67 142-269,2-4 1,7-12 63,-3-1-1,30-110 1,-53 162-127,0 0 0,-1 0 0,0 0 1,0 0-1,-1 0 0,1-1 0,-2 1 0,-1-10 0,2 17-12,0 0 0,0 0 0,-1 0 0,1 0 1,0 0-1,-1 0 0,1 0 0,-1 0 0,1 0 0,-1 0 0,1 0 1,-1 0-1,0 0 0,0 0 0,1 1 0,-1-1 0,0 0 1,0 0-1,0 1 0,0-1 0,0 1 0,0-1 0,0 0 0,0 1 1,0 0-1,0-1 0,0 1 0,0 0 0,-3-1 0,2 1-8,0 1 0,0-1 0,-1 1 0,1-1 0,0 1-1,0 0 1,-1-1 0,1 1 0,0 0 0,0 0 0,0 1-1,0-1 1,0 0 0,1 1 0,-4 2 0,-4 6-19,1 0 1,-1 1 0,2 0 0,-1 0-1,2 0 1,-1 1 0,2 1 0,0-1-1,0 1 1,-3 13 0,-1 10 12,2 0-1,-5 59 1,10-56 21,1 1-1,2 0 1,2 0-1,2 0 1,16 65-1,-13-77 0,1 0-1,1 0 0,2-1 0,0 0 1,2-1-1,1 0 0,1-1 0,24 30 1,-32-46-7,1 0-1,-1-1 1,1 0 0,1 0 0,0-1 0,0 0 0,0 0 0,15 6 0,-21-11 3,1-1-1,-1 1 1,1-1-1,-1 0 1,1 0-1,0 0 1,-1 0 0,1-1-1,0 0 1,0 0-1,-1 0 1,1-1 0,0 1-1,0-1 1,-1 0-1,1-1 1,-1 1-1,1-1 1,-1 0 0,0 0-1,1 0 1,-1 0-1,4-4 1,0 0 11,0-1-1,-1 0 1,0 0-1,-1 0 1,1-1 0,-1 0-1,-1 0 1,1-1-1,-1 0 1,-1 0 0,0 0-1,0 0 1,-1 0-1,0-1 1,-1 0 0,1 0-1,-2 1 1,0-1-1,0 0 1,-1 0 0,0 0-1,-2-16 1,-3-6-51,-2 1 0,0-1 0,-2 2 1,-2-1-1,-25-51 0,21 51-89,1 3-70,0-2-1,-14-47 1,26 69 192,0 0 0,0 0 0,1-1 0,0 1 0,0 0 0,1-1 0,0 1 0,1 0 0,0 0 0,0-1 0,0 1 0,1 0 0,1 0 0,-1 0 0,5-9 0,11-11 324,1 0 1,1 1-1,34-35 1,-15 17-24,-33 37-245,15-16 88,26-25 0,-41 44-129,0 0 0,0 0 0,0 0-1,1 1 1,0-1 0,0 2 0,0-1-1,0 1 1,1 0 0,7-2 0,-10 5-11,-1-1 0,0 1 0,0 0-1,0 0 1,0 1 0,1-1 0,-1 1 0,0 0 0,0 0 0,0 0 0,0 1 0,0-1 0,-1 1-1,1 0 1,0 0 0,-1 0 0,1 1 0,-1-1 0,0 1 0,0 0 0,6 6 0,2 3-23,-1 2 0,0 0 0,-1 0 1,8 17-1,-2 0-46,-1 1-1,16 60 1,3 9-26,-31-97 98,15 35-13,-16-38 13,0 1-1,0-1 0,-1 1 1,1-1-1,0 1 0,0-1 0,0 0 1,1 1-1,-1-1 0,0 0 1,1 0-1,-1 0 0,0 0 0,1 0 1,-1 0-1,1 0 0,-1 0 1,1-1-1,0 1 0,1 0 0,-2-1 4,-1 0-1,1 0 1,-1 0-1,1-1 1,-1 1-1,1 0 1,-1 0-1,1 0 1,-1-1-1,1 1 1,-1 0-1,0 0 1,1-1-1,-1 1 1,1-1-1,-1 1 1,0 0-1,1-1 0,-1 1 1,0-1-1,1 1 1,-1-1-1,0 1 1,0 0-1,1-1 1,-1 0-1,0 0 1,4-18 39,-4 14-29,14-83 177,-3 19-126,5-114 0,-16 182-67,0 0 1,-1 1-1,1-1 1,0 0 0,0 1-1,0-1 1,0 0-1,0 0 1,0 1-1,0-1 1,0 0-1,0 0 1,0 1-1,1-1 1,-1 0 0,0 1-1,0-1 1,1 0-1,-1 1 1,0-1-1,2-1 1,9 22-99,4 11 69,1-1 0,39 54 0,-49-76 32,1 1-1,0-1 1,1-1-1,0 1 1,0-2-1,0 1 1,1-1-1,0 0 1,0 0-1,0-1 1,1-1-1,0 0 1,20 6-1,-26-9 5,1 0 0,-1-1 0,1 1 0,0-1 0,0 0 0,-1-1 0,1 1 0,0-1 0,-1 0 0,1 0 0,-1 0 0,1-1 0,-1 0 0,0 1 0,0-2 0,1 1 0,-1 0 0,-1-1 0,1 0 0,0 0 0,-1 0 0,1 0 0,-1 0 0,6-8 0,0-3 34,0 0-1,-1 0 1,0-1 0,-1 0-1,-1 0 1,5-18-1,11-51 136,-3-1-1,8-103 1,-9-179 106,-31-1-195,5 207-104,8 146 20,-16-278 3,-20 3 6,30 258 38,-2 0-1,-19-49 0,27 81-42,0 0 0,0 0-1,0 0 1,0 0 0,0 0-1,0 0 1,0 0 0,0 0-1,0 0 1,-1 0 0,1 0-1,0 0 1,0 0 0,0 0-1,0 0 1,0 0 0,0 0-1,0 0 1,0 0 0,0 0-1,0 0 1,0 0 0,0 0-1,-1 0 1,1 0-1,0 0 1,0 0 0,0 0-1,0 0 1,0 0 0,0 0-1,0 0 1,0 0 0,1 15 1,15 74-35,33 104-1,44 83-48,128 268-477,-137-374 8,113 172 0,-37-101-88,-158-239 609,23 31-274,-13-27-65,-12-6 344,0 0 0,1 0 1,-1 0-1,1 0 0,-1 0 0,0 0 0,1-1 0,-1 1 1,0 0-1,1 0 0,-1 0 0,0-1 0,1 1 1,-1 0-1,0-1 0,0 1 0,1 0 0,-1-1 0,0 1 1,0 0-1,0-1 0,1 1 0,-1 0 0,0-1 0,0 1 1,0-1-1,0 1 0,0 0 0,0-1 0,0 0 1,5-26-385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6:45.0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1 238 10290,'0'0'4377,"44"0"-2168,136-20-1569,-49-9-744,9-9-376,-8-8-609,-5-1-519,-14-10 952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6:45.3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 0 8946,'-2'13'3585,"5"9"-2201,6 9-832,7 12-320,4 17-64,2 19-32,0 13-80,-2 19-16,-2-4 8,-8 5-48,-2-2-48,-5-1-176,-3-5-144,3-24-408,-3-22-168,7-41-136,-2-29 55,2-48 697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6:45.7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0 552 11202,'30'-2'726,"-14"1"-224,0 0 0,0 1 1,0 0-1,20 4 0,-29-2-384,0 0 1,0 0-1,-1 0 0,1 1 0,-1 0 0,0 0 1,1 1-1,-1 0 0,-1 0 0,1 1 0,-1-1 1,1 1-1,5 7 0,10 14-155,0 1 1,-1 1-1,-2 0 0,-1 2 1,-2 0-1,0 1 0,-2 0 0,-2 1 1,0 0-1,-3 1 0,0 0 0,-2 1 1,-2-1-1,1 41 0,-4 0-384,-2-1-1,-4 0 1,-19 99 0,22-163 501,2-4 90,-1-1 1,0 0-1,0 0 1,0 0-1,-4 7 0,5-11-119,-1 1 0,1-1-1,-1 1 1,1-1-1,-1 1 1,1-1 0,-1 1-1,1-1 1,-1 0-1,1 1 1,-1-1 0,1 0-1,-1 1 1,0-1-1,1 0 1,-1 0 0,0 0-1,1 1 1,-1-1 0,0 0-1,1 0 1,-1 0-1,0 0 1,1 0 0,-1 0-1,0 0 1,1-1-1,-1 1 1,0 0 0,1 0-1,-1 0 1,1-1 0,-1 1-1,0 0 1,1-1-1,-1 1 1,0-1 0,-8-5 145,0 0 0,1 0 0,0-1 1,0 0-1,1 0 0,-1-1 0,2 0 1,-10-13-1,-2-6-199,-21-44 0,27 43-50,1 0-1,1 0 1,2-1 0,1-1-1,1 1 1,2-1-1,0 0 1,2-1 0,4-57-1,4 31-53,2 0 0,2 1 0,3 0 0,26-69-1,-22 79 105,1 1 0,3 1-1,2 0 1,1 2 0,3 1-1,43-52 1,-45 64 115,1 2-1,2 0 1,0 2 0,2 2-1,1 0 1,0 2 0,2 1-1,61-27 1,-55 31 40,1 2-1,75-16 1,-91 26-163,0 0-1,1 2 1,0 1-1,-1 1 1,1 1-1,27 4 1,-43-3-40,0 0 1,-1 0 0,1 0 0,-1 1 0,1 1-1,-1-1 1,0 1 0,9 7 0,-13-8-10,0 0 1,-1 0-1,1 0 0,-1 0 1,0 1-1,0-1 0,0 1 1,-1 0-1,1 0 0,-1 0 1,0 0-1,0 1 0,0-1 1,-1 1-1,1-1 0,-1 1 1,1 7-1,-2 2-129,1 0 0,-2 0 1,1 0-1,-2 0 0,0 0 0,-1-1 0,-8 24 1,0-4-126,-2-2 0,-19 33 0,11-26 146,-3-2 0,-1 0 1,-50 55-1,-103 84 279,-3 3 607,153-147-437,1 2 0,2 1 0,-41 72 0,55-84-239,1 0-1,1 1 1,1 0-1,1 0 1,1 0-1,-5 44 0,10-56-105,0 0 1,1 0-1,0 1 0,1-1 0,0 0 0,1 0 0,0 0 0,1 0 0,0 0 0,1-1 1,0 1-1,0-1 0,1 0 0,1 0 0,-1-1 0,2 0 0,6 9 0,-4-9-49,-1-1-1,1-1 0,1 1 0,-1-2 1,1 1-1,0-1 0,1-1 0,-1 0 1,1 0-1,0-1 0,17 4 0,-1-2-148,-1-1-1,1-2 1,0-1-1,29-1 0,-17-2-66,0-1 0,41-9 1,90-34-202,-169 44 527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6:47.9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6961 5121,'89'-37'1234,"1"4"0,104-23-1,0 0-677,361-151 1428,123-62-694,616-54-552,-592 162-516,-5-26 602,-369 90-517,581-257 0,-146 22-62,42 26 751,-479 194-826,605-230 93,-908 332-266,391-159 180,13 37-10,-408 128-165,361-89 26,-12-31 1,-102 4 51,-74 31-26,-108 51-51,242-95 129,13 36-39,74-25-105,-3-41 69,-208 80-44,-40 17-40,178-69 0,935-371 15,-821 331 46,36-16 12,448-173-48,-665 276-5,490-175 8,-520 164 39,217-84-20,163-28-54,-416 143 24,695-198 57,-657 212-137,-73 18-5,-164 34-199,0 0 1,0 1 0,17-1-1,-26 2 267,1 0 1,0 0-1,-7 9-2392,-16 2 1555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6:51.0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 3870 8530,'-19'-3'1967,"20"3"-1943,-1 0-1,0 0 0,0 0 0,0 0 0,0 0 0,1-1 347,-1 1-347,0 0 0,0 0 0,0 0 0,0 0 0,0 0 0,0 0 0,0 0 0,0 0 0,0-1 0,0 1 1,0 0-1,0 0 0,0 0 0,0 0 0,0 0 0,0 0 0,0 0 0,0 0 0,0 0 0,0 0 0,0 0 1,0 0-1,0 0 0,0-1 0,0 1 0,0 0 0,0 0 0,0 0 0,0 0 0,35-3 790,-14 1-845,611-101-196,-312 17 1106,-7-24-292,-68 22-373,367-100-142,-228 102 8,225-62 62,135-106-102,-391 129-31,-222 79-19,277-93 10,151-45 466,86-28-51,335-118-336,512-169 318,-1093 377-358,70-19 92,492-160 268,-725 222-360,451-169 209,-297 102 65,-197 72-85,165-54 218,-352 126-477,13-4-347,1 1 0,27-3 0,-43 8-298,-15 4-1900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6:51.9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 2320 6849,'13'65'2564,"-13"-65"-2493,0 1 1,0-1-1,-1 1 0,1-1 1,0 1-1,0-1 1,-1 0-1,1 1 1,-1-1-1,1 1 0,0-1 1,-1 0-1,1 1 1,-1-1-1,1 0 1,-1 0-1,1 1 1,-1-1-1,1 0 0,-1 0 1,1 0-1,-1 0 1,1 1-1,-1-1 1,0 0-1,-11 6-782,12-6 700,-1 1-1,1-1 0,0 0 0,0 1 0,0-1 1,0 0-1,0 1 0,0-1 0,-1 0 0,1 1 0,0-1 1,0 1-1,0-1 0,0 0 0,0 1 0,1-1 1,-1 0-1,0 1 0,0-1 0,0 0 0,0 1 0,0-1 1,0 0-1,1 1 0,-1-1 0,0 0 0,0 1 1,0-1-1,1 0 0,-1 1 0,0-1 0,0 0 0,1 0 1,-1 0-1,0 1 0,1-1 0,1 2 45,0-1 0,0 1-1,0-1 1,1 0 0,-1 0-1,0 0 1,1 0 0,-1 0-1,0-1 1,1 1 0,-1-1-1,1 1 1,-1-1 0,1 0-1,-1 0 1,1 0 0,3-1-1,47-9 1268,-40 7-1009,546-144 2806,-238 49-2115,-98 28-494,696-197 76,-54 14-256,-218 66-291,583-107 529,-215 96-272,-581 111-172,681-155 346,-8-24-266,-18 51-164,-1025 205-96,204-43-1847,-193 31 1325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6:18.7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7568 514 7090,'3'-8'532,"0"0"1,0 0 0,2-17 0,-5 25-511,0-1 1,0 0 0,0 1-1,0-1 1,0 1 0,0-1-1,-1 0 1,1 1 0,0-1 0,0 0-1,-1 1 1,1-1 0,-1 1-1,1-1 1,0 1 0,-1-1-1,1 1 1,-1-1 0,1 1-1,-1-1 1,1 1 0,-1 0 0,1-1-1,-1 1 1,0 0 0,1-1-1,-1 1 1,-1 0 0,-20-4 129,17 3-86,-213-29 617,-249-23 118,104 48-234,33 1-168,-40 2 31,131 2-354,-630 22 730,555-9-546,191-5-210,0 6 0,1 5 0,-130 39 0,-347 136 17,393-117-71,3 9 0,-373 219 0,-91 140 1,318-175 21,120-89-32,153-124 5,4 3-1,-81 85 1,-157 254-32,271-342 42,2 2 0,3 1 0,2 2 0,3 1 0,3 1 1,-32 124-1,39-109-18,5 0 1,2 1 0,4 0-1,4 138 1,7-167 5,3 0 0,1 0 1,3 0-1,2-1 0,3-1 0,1 0 1,3-1-1,35 67 0,-21-60 4,78 98-1,56 39 0,-157-180 7,63 67-8,4-3-1,90 69 1,27 2-4,305 176-1,-386-265 101,3-5-1,3-5 0,214 57 1,387 45 444,-282-67-215,544 160 188,-755-183-499,219 38 21,-308-77 92,177 5 1,360-49 455,-275 1-417,707-66-112,-957 66-29,0-6 0,-2-7 0,-2-6 0,-2-7 0,188-89 0,195-144 229,-379 199-154,68-42-19,-6-9-1,-5-9 1,192-175 0,-312 239-63,-3-4 1,87-112-1,-117 125 41,-3-2 0,-4-2 0,61-131 0,-69 118 33,-4-2 0,-4-1-1,29-148 1,-49 175-58,-1 1 0,-4-2-1,-2 1 1,-3 0 0,-3 0-1,-16-88 1,-1 63 25,-3 2-1,-69-164 1,-104-147-68,59 145 12,-219-302 0,265 430-6,-6 3-1,-5 6 0,-5 3 1,-136-106-1,152 148-74,-2 4 1,-4 4-1,-2 5 1,-155-63-1,101 60-344,-3 8 0,-241-47 0,-263-18-512,467 84 839,-306-38-11,343 57-265,-189 8 0,195 15-158,1 7-1,1 6 1,2 7-1,-150 50 1,88-10 184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6:38.1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1 468 7498,'53'1'3012,"-54"-2"-3478,1 0 600,0 1 1,0-1-1,0 1 0,0-1 1,0 1-1,0-1 1,0 1-1,0-1 1,0 1-1,1-1 1,-1 1-1,0-1 0,0 1 1,0 0-1,0-1 1,1 1-1,-1-1 1,0 1-1,0 0 1,1-1-1,-1 1 0,0 0 1,1-1-1,-1 1 1,0 0-1,1-1 1,-1 1-1,1 0 1,-1 0-1,1-1 0,-1 1 1,0 0-1,1 0 1,-1 0-1,1 0 1,-1-1-1,1 1 1,22 1-79,-1 0 0,24 6 0,-19-3-20,276 28 58,-217-25-73,372 22 198,-345-33-211,179-29 0,58-5 8,-23 44-2,-46 0 6,-73-14-27,24 0 27,-226 8-23,121-4 36,-105 2-74,-1-1 0,1-1-1,36-12 1,-45 13-126,-10 2-32,0 1 0,0-1 1,0 0-1,0 0 1,-1 0-1,1 0 0,0 0 1,4-4-1,-9 4-126,0 0 1,0-1-1,0 1 0,0 0 0,-1 0 1,1 0-1,0 0 0,-1 0 0,1 1 0,0-1 1,-1 1-1,-2-1 0,-15-3-13,0-1 0,-34-15 0,46 17 400,1-1 0,0 0-1,0 0 1,0 0 0,1-1-1,-1 0 1,1-1 0,0 1 0,1-1-1,-1 0 1,-7-13 0,8 11 1,1 0 1,0-1-1,0 1 1,1-1-1,0 0 1,1 0-1,0 0 1,-2-18-1,4 23-32,0 0-1,0-1 0,0 1 1,0 0-1,1 0 0,0 0 1,0 0-1,0 0 0,0 0 1,0 0-1,1 0 0,0 0 1,0 1-1,0-1 1,0 1-1,0-1 0,1 1 1,-1 0-1,1 0 0,0 0 1,0 0-1,5-3 0,25-17 545,-13 8-276,1 1-1,1 1 1,0 0 0,42-16 0,-58 27-279,-1 1 1,1-1-1,0 1 0,0 0 1,0 0-1,0 0 1,0 1-1,0 0 1,0 0-1,0 1 1,0 0-1,-1 0 1,1 0-1,0 1 1,0-1-1,-1 2 1,1-1-1,-1 0 0,1 1 1,-1 0-1,0 0 1,0 1-1,0-1 1,-1 1-1,8 8 1,-6-5-28,-1 0 1,0 1-1,0-1 1,-1 1-1,0 0 1,0 0-1,-1 1 1,0-1-1,0 1 1,-1 0-1,0 0 1,-1-1-1,0 1 1,0 0-1,-1 0 1,-1 15-1,-2 8-49,-1-1-1,-2 0 1,-13 42 0,4-23 55,-3 0 0,-1-1 0,-36 63 0,51-104 33,-1 0-1,0-1 1,-1 1 0,0-1 0,0 0 0,0 0 0,-1-1 0,-8 6 0,12-10-26,1 0 0,0-1 0,-1 0 1,1 1-1,-1-1 0,1 0 0,-1 0 1,0-1-1,1 1 0,-1 0 0,0-1 0,0 0 1,1 1-1,-1-1 0,0 0 0,0-1 1,1 1-1,-1 0 0,0-1 0,0 1 1,1-1-1,-1 0 0,0 0 0,1 0 1,-1 0-1,1-1 0,0 1 0,-1-1 1,1 1-1,0-1 0,-2-2 0,-6-6-14,0-1-1,1 0 1,0 0-1,1-1 1,1 0-1,0-1 0,0 1 1,1-1-1,1-1 1,0 1-1,1-1 1,0 0-1,1 1 0,-1-20 1,0-2-153,2 0-1,2 0 1,1 0 0,10-61 0,9 0-361,11 3 227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6:42.1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109 420 6401,'-24'6'1025,"-42"3"0,66-9-1005,-1 0 0,0 0 0,0 0 1,1 0-1,-1 0 0,0 0 0,0 0 0,1 0 0,-1-1 0,0 1 0,1 0 0,-1 0 0,0-1 0,1 1 1,-1 0-1,1-1 0,-1 1 0,0-1 0,1 1 0,-1-1 0,1 1 0,-1-1 0,1 1 0,0-1 0,-1 0 1,1 1-1,-1-1 0,1 0 0,0 1 0,0-1 0,-1 0 0,1 1 0,0-1 0,0 0 0,0 1 1,0-1-1,0 0 0,0 0 0,5-29 216,-4 25-165,5-12 29,0-1 0,1 1-1,1 1 1,1-1 0,0 1 0,1 1 0,12-15-1,4-1 45,0 1 0,39-32 0,-41 41-82,46-30 1,-61 45-59,0 1 1,0 0 0,0 0 0,1 1-1,0 0 1,-1 1 0,2 0-1,-1 1 1,13-2 0,-20 4-7,-1 0 0,1 0 0,0 0 1,-1 1-1,1-1 0,-1 1 1,1-1-1,0 1 0,-1 0 0,0 0 1,1 0-1,-1 1 0,0-1 0,1 0 1,-1 1-1,0-1 0,0 1 0,0 0 1,0 0-1,0 0 0,-1 0 1,1 0-1,-1 0 0,1 0 0,1 4 1,1 4-6,1 0 1,-2 1 0,0-1 0,4 21 0,1 27-13,-3 0 1,-4 109 0,1 29 9,0-168 23,2 0 1,0 0-1,2-1 0,18 52 1,-20-69-4,1 1 1,0-1-1,0 0 1,1 0-1,1 0 1,-1-1 0,17 17-1,-18-22-12,0 0 1,0 0-1,0 0 0,1 0 0,0-1 0,0 0 1,0 0-1,0-1 0,0 1 0,0-1 1,1-1-1,-1 1 0,1-1 0,-1 0 0,12-1 1,-6 0-18,0-1 0,0 0 0,0-1 0,0-1 0,0 0 0,0-1 0,-1 0 0,0 0 0,1-1 0,-2-1 0,1 0 0,-1 0 1,0-1-1,18-15 0,3-8-357,-1-2 1,47-62 0,-63 76 191,37-50-156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6:42.6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 6 7450,'-11'-6'2768,"11"13"-2272,0 5-216,10 17-224,3 16-56,4 13 8,6 7 8,1 10 16,-1 0 0,6 2-16,-3 5 8,-2 1-8,-1 1-48,-4-1-272,2-4-248,-2-13 328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9:16.1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18 284 8378,'-17'-4'4073,"18"-6"-449,33-14-3440,10-6-248,19-18-456,5-4-304,0-7-800,-5 3 936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6:43.8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1 580 9018,'31'-40'3193,"18"-16"-2985,14-3 144,21-15-272,6-2-144,16-8-456,2-7-353,1-8 489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6:43.4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214 1 6873,'-36'27'863,"19"-14"-555,-1 1 0,2 1-1,0 0 1,-21 25 0,27-26-285,1 1-1,1 0 0,0 0 0,1 1 0,1 0 0,0 0 1,2 0-1,-1 1 0,2 0 0,-3 31 0,5-30-21,0 1 0,1 0 0,2 0 0,-1-1-1,2 1 1,1-1 0,0 1 0,1-1 0,12 27-1,-14-38 2,0-1 0,1 0 0,0 0-1,0 0 1,0 0 0,1-1-1,0 1 1,0-1 0,0 0 0,0-1-1,1 1 1,0-1 0,0 0 0,0-1-1,1 1 1,-1-1 0,14 4-1,-7-4 86,1 0-1,0-1 0,0 0 0,0-2 0,0 1 1,0-2-1,0 0 0,14-3 0,56-10 575,-40 6-398,-1 1 0,1 2-1,75 1 1,-106 5-258,-1 0 1,0 1-1,0 0 0,0 1 1,0 0-1,0 1 0,0 0 0,-1 1 1,0 0-1,0 1 0,0 1 1,-1-1-1,0 1 0,0 1 0,-1 0 1,0 0-1,16 20 0,-18-18-42,-1 0-1,0 0 0,-1 1 1,0-1-1,-1 1 0,0 0 1,0 1-1,-1-1 1,-1 1-1,0-1 0,-1 1 1,0 0-1,0 0 0,-1-1 1,-1 1-1,-3 16 0,3-21-3,0 0 0,0 0-1,-1-1 1,0 1-1,-1 0 1,1-1-1,-1 0 1,-1 0-1,1 0 1,-1 0 0,0 0-1,0-1 1,0 0-1,-1 0 1,0 0-1,0 0 1,-1-1-1,1 1 1,-1-2 0,0 1-1,0 0 1,0-1-1,0 0 1,0-1-1,-1 1 1,1-1 0,-1-1-1,0 1 1,-9 0-1,-38-2-222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6:54.5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14 722 5217,'18'25'2423,"-30"-39"-1753,9 10-587,1 0 0,0 0-1,0 0 1,0 0 0,0 0 0,1-1 0,-1 1 0,1-1 0,0 1 0,1-1 0,-1 1 0,1-1-1,0 1 1,0-1 0,0 1 0,1-7 0,3-8-30,0-1 1,11-28-1,-3 7 89,-8 24-93,5-14 222,-9 30-266,0 1 0,0 0 0,0-1 0,1 1-1,-1 0 1,0 0 0,0 0 0,0-1 0,1 1 0,-1 0 0,0 0 0,0 0 0,0-1 0,1 1 0,-1 0 0,0 0-1,0 0 1,1 0 0,-1 0 0,0 0 0,1 0 0,-1-1 0,0 1 0,0 0 0,1 0 0,-1 0 0,0 0 0,1 0-1,-1 0 1,0 0 0,0 0 0,1 1 0,-1-1 0,0 0 0,1 0 0,-1 0 0,0 0 0,0 0 0,1 0 0,-1 1 0,0-1-1,0 0 1,1 0 0,-1 0 0,0 0 0,0 1 0,0-1 0,0 0 0,1 1 0,11 14 114,5 13 127,23 56 0,7 11 58,-36-75-270,2-1 0,0 1 0,1-2 0,1 0 0,0-1 0,20 16 0,-29-27-32,1-1 0,0 0 1,0 0-1,1 0 0,0-1 1,0-1-1,0 1 0,0-1 1,0 0-1,0-1 0,1 0 1,0-1-1,-1 1 0,1-1 1,0-1-1,-1 0 0,1 0 1,0-1-1,13-2 1,-4-2 2,-1-1 1,0-1 0,1 0 0,-2-1-1,1-1 1,-1-1 0,18-14 0,98-89 106,-90 72-61,-20 19 9,0 1 0,1 0 0,2 2 0,26-16 0,-46 32-29,0 0 0,0 1 0,0 0 1,0 0-1,1 1 0,-1-1 0,1 1 0,-1 0 1,1 1-1,0-1 0,-1 1 0,1 0 0,-1 1 0,1-1 1,0 1-1,-1 0 0,1 1 0,-1-1 0,0 1 1,1 0-1,-1 0 0,0 1 0,5 3 0,9 7 63,0 0 0,-1 2 0,0 0 0,19 22 0,-17-17-66,17 16 11,1-1 1,1-2 0,2-2 0,57 34 0,-81-56-44,0 0-1,0-2 1,0 0 0,1 0 0,0-2 0,0 0-1,1-1 1,-1-1 0,1-1 0,0-1 0,0 0-1,0-1 1,-1-1 0,1-1 0,22-5 0,-16 0-16,0-1 0,-1-2 1,-1 0-1,0-2 0,0 0 1,-1-1-1,-1-2 0,30-24 1,12-18 8,66-77 0,-116 119 15,-6 8-7,9-11 11,1 0-1,27-20 1,-39 34-1,0 0 1,0 1-1,0 0 0,1 0 0,0 0 0,-1 0 0,1 1 0,0 0 0,0 0 0,0 1 0,0 0 0,1 0 0,-1 0 1,10 1-1,-6 1 31,1 1 0,-1 1 1,0-1-1,0 2 1,0-1-1,0 1 1,0 1-1,16 11 1,7 6 125,30 28 0,-43-34-101,23 19 9,0-2-1,83 47 1,-109-71-76,0-1 0,0-1 0,0-1 0,1 0 0,0-2 1,0 0-1,1 0 0,-1-2 0,1 0 0,-1-1 0,35-4 0,-35 1-13,0-2-1,0 0 1,-1-1-1,0-1 1,1 0-1,-2-1 1,1-1-1,-1-1 1,0 0-1,17-14 1,9-11-16,-2-3 0,39-43 0,29-28 65,-96 97-24,1 0 1,0 1-1,0 1 0,1 1 0,0-1 0,0 2 0,1 0 0,16-5 0,-22 10 6,1-1 1,0 1-1,0 1 0,0 0 0,0 0 1,0 1-1,0 1 0,0-1 0,0 1 1,0 1-1,0 0 0,0 0 1,0 1-1,11 5 0,9 8 58,-1 1 0,0 1 0,-2 1 0,46 42 0,18 12 40,-62-52-104,1-1 0,1-2 0,1-1 0,0-1 0,67 22 0,-82-33-21,1-1 1,0 0-1,0-2 0,0 0 1,1 0-1,-1-2 0,0-1 1,1 0-1,-1-1 0,0-1 1,0 0-1,0-2 0,27-10 1,-7-2-33,-2-2 0,1-1-1,49-38 1,89-86 62,-144 116-13,-7 5 9,50-35 1,-64 52 11,0 0 0,0 0 0,1 1 0,-1 1 0,1 0 0,1 0 0,-1 1 0,23-3 0,-14 4 53,1 1 0,-1 2 1,0 0-1,22 4 0,79 21 344,-88-16-302,0-3-1,1 0 1,0-3-1,62 2 1,-61-10-138,0-1 0,0-2 0,0-1 1,-1-1-1,0-3 0,-1 0 0,42-24 0,211-135-1771,-284 170 1767,121-81-1382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5:41.8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4860 896 7058,'22'-23'703,"1"0"0,1 2 0,28-20 0,-32 27-718,0-2 1,-1 0-1,0-2 0,-1 0 1,26-35-1,-40 47 41,-1 1 0,0-1 0,0 0 0,0 1-1,-1-1 1,0 0 0,0-1 0,-1 1 0,0 0 0,0 0 0,0-1 0,0 1-1,-2-13 1,0 11 59,-1 0 1,0 0-1,0 0 0,-1 0 0,0 0 0,0 0 1,-1 1-1,1-1 0,-9-9 0,-4-4 155,-2 0 0,0 2-1,-2 0 1,0 1 0,-35-24 0,6 10-27,-1 1 0,-1 3 0,-88-35 0,-173-37 155,204 76-348,-2 5 1,0 4-1,-125 0 1,-334 32 12,430-6-44,0 7 1,2 6 0,0 6 0,2 6-1,-190 78 1,231-71-4,3 3 0,-162 112 0,-140 158-28,-148 233 10,442-434 75,5 4 0,6 4 0,-141 258 0,173-266-14,5 3 0,5 2 0,5 1 1,6 2-1,-20 131 0,29-65-35,-1 321 0,48 194-1,-20-677 9,0-9 1,32 555 47,37-4-87,-49-460 27,5-1 0,5-1 0,75 176 0,-14-99 29,7-5 0,135 184 0,-143-237-18,5-5 0,137 136 1,-139-168 1,3-4 0,5-5 1,119 74-1,-32-43 23,207 88 1,222 50-14,-455-192 42,195 41 1,-253-76 17,2-6 0,-1-4 1,121-2-1,-130-12 35,-1-4 1,0-5-1,-1-3 1,138-41 0,-97 11 59,-2-7 0,-3-5 0,-2-6 1,221-143-1,-281 155-124,-1-2-1,-3-4 1,111-121-1,-102 89-18,-4-4-1,80-139 0,-61 79 26,-7-5 0,63-169 0,43-299 164,-66-19-99,-95 417-92,-10 0 0,-9-2 0,-44-436 0,-11 298 40,-157-602 0,141 757-98,-129-288-1,113 332 17,-7 4-1,-116-166 1,133 236-5,-3 3 0,-5 3 0,-3 4 0,-3 3 0,-5 4 0,-2 4 0,-153-95 0,109 88-154,-3 5-1,-177-68 1,212 104-262,-3 5-1,0 4 0,-2 5 1,-111-11-1,-9 22-111,225 14 548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5:44.2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1 413 6873,'11'0'2437,"46"4"-2486,57 4 245,0-5 1,-1-5 0,155-21-1,-150 5 138,453-75 1053,303-131-566,-819 207-810,65-18 12,-98 30-24,1 1 0,-1 1 1,32-1-1,-46 4-18,-1 0-1,0 1 1,0 0 0,1 0-1,-1 0 1,0 1 0,9 4-1,-13-5-47,0 1-1,0-1 1,0 1-1,0 0 0,0 0 1,-1 0-1,1 0 1,0 1-1,-1-1 1,0 1-1,1 0 0,-1-1 1,0 1-1,-1 0 1,1 0-1,0 0 1,1 5-1,3 12-676,1 0 313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5:45.33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45 589 5313,'-38'-42'1584,"31"32"-1036,9 4-264,17 4-113,-10 2-97,3-1 6,-4 0 23,1 1 1,0-1 0,-1-1-1,1 0 1,-1 0 0,13-6-1,240-79 2143,-170 59-1930,115-35 270,232-40-1,-377 92-493,498-77 273,95-13-137,-605 87-174,-37 10-48,-1 1-1,1 0 0,17-2 0,-22 6 17,-3 0 94,-5-4-463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5:47.1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1 397 8394,'5'-92'2383,"-1"74"-1935,4 14-318,-7 4-135,0 0 0,1 1 0,-1 0 0,0-1 0,0 1 0,0 0 0,0-1 0,0 1 0,0 0 0,0 0 0,2 2 0,-1-1 50,6 5-56,-1 1 1,0-1-1,0 1 0,-1 1 1,0-1-1,-1 1 0,0 0 1,0 1-1,3 10 1,2 6-85,-2 0 1,7 35-1,-10-31-19,-2 0 0,0 0 0,-2 0-1,-1 0 1,-2 0 0,-5 31 0,-48 173 112,68-247 665,116-129-49,118-139-594,-191 211-32,80-93-9,-115 141 23,1 1 0,1 1 1,0 1-1,48-30 0,-68 48-3,0-1 0,0 0 1,0 1-1,0-1 0,0 1 1,0 0-1,1 0 0,-1 0 1,0 1-1,0-1 0,1 1 1,4-1-1,-7 2 1,0-1-1,0 0 1,0 0-1,0 1 1,0-1 0,0 1-1,0-1 1,-1 1-1,1-1 1,0 1 0,0-1-1,0 1 1,-1 0 0,1-1-1,0 1 1,-1 0-1,1 0 1,0 1 0,0 1 2,1-1 1,-1 1-1,-1 0 1,1 0-1,0 0 1,0 0-1,-1-1 1,0 7-1,-1 17 85,-1 0 0,-2 0 0,0 0 0,-10 29 0,14-55-87,-76 231 682,4-16-108,69-203-525,0 0 1,0 0-1,1 1 0,1-1 0,0 0 0,1 25 0,1-35-41,-1 0 1,1 0 0,-1 0-1,1 1 1,0-1 0,-1 0 0,1 0-1,0 0 1,1 0 0,-1 0-1,0-1 1,0 1 0,1 0-1,-1 0 1,1-1 0,0 1 0,3 1-1,-2-1-3,0-1 1,0 0-1,0 0 0,1 0 0,-1 0 0,0 0 1,1-1-1,-1 0 0,1 1 0,-1-1 0,0 0 0,1-1 1,-1 1-1,1-1 0,3-1 0,11-3 18,1-1 0,-1 0 0,-1-2 0,1 0-1,-1-1 1,-1-1 0,0 0 0,23-19 0,115-115 118,184-240-2,-182 199-94,-132 157-47,1 1-1,1 1 1,38-30 0,-61 53 1,0 1-1,0 0 1,1 0 0,-1 0 0,0 0 0,1 1-1,-1-1 1,1 1 0,0 0 0,-1 0 0,1 0-1,0 1 1,0-1 0,-1 1 0,6 0 0,-7 0-1,-1 1 0,1-1 0,0 1 1,-1-1-1,1 1 0,0 0 0,-1 0 0,1 0 1,-1 0-1,1 0 0,-1 0 0,1 0 0,-1 0 1,2 2-1,-1 0-3,0 1 0,0-1 0,0 0 1,0 1-1,0-1 0,-1 1 0,0 0 0,2 5 0,3 30-10,-2-1-1,-1 1 1,-4 54-1,1-87 16,-6 172 3,-1 50 27,8-162-8,12 90 0,-11-140-17,1 0-1,1 0 1,0 0 0,1 0-1,1-1 1,1 0 0,15 27-1,-19-36 0,1-1 0,0 0 0,0 0 0,1-1 0,-1 1 0,1-1 0,0 0 0,0 0 0,0 0 0,0-1 0,1 0 0,0 0 0,-1 0 0,1-1 0,0 0 0,0 0 0,1 0 0,-1-1 0,0 0 0,1 0 0,-1 0 0,7-1 0,-3-1 10,-1 0 0,1-1-1,-1 1 1,0-2 0,0 1-1,0-2 1,0 1 0,-1-1-1,1 0 1,-1-1-1,13-9 1,5-6 29,-1-1-1,23-25 1,-44 41-39,394-400 191,-315 312-170,-43 47-19,61-55-1,-95 96-6,0 0 0,0 1 0,1-1 0,-1 1 0,1 0-1,0 1 1,0 0 0,0 0 0,1 0 0,10-1 0,-12 3 6,1 0-1,0 1 1,0 0 0,0 0-1,0 1 1,-1 0 0,1 0-1,0 1 1,-1 0 0,1 0-1,8 4 1,89 47 103,-75-36-56,1-2 0,50 19 0,-43-23-78,0-2-1,1-2 0,0-1 1,0-2-1,0-1 1,41-4-1,-29-1 167,0-4-1,0-1 1,-1-2 0,54-18-1,53-37 204,-155 63-342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5:48.7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146 1229 6041,'13'-23'344,"-2"2"-50,1 1 0,1 0 1,1 1-1,0 0 0,2 1 0,34-31 0,79-55 15,5 6-1,4 6 0,284-141 0,406-122 745,-711 317-996,2 5-1,1 5 0,1 6 0,142-9 1,-157 26-27,0 4 0,1 5 0,-2 5 1,1 4-1,115 30 0,-158-25-12,-1 2-1,0 4 1,-1 2 0,-2 2-1,-1 4 1,-2 1-1,-1 4 1,59 49 0,125 123 91,-203-172-100,-1 2 0,-2 1 1,-2 1-1,28 50 1,-39-56-4,-2 2 1,-1 0-1,-2 0 1,-2 1-1,-2 1 1,-1 0-1,-2 1 0,-1 0 1,1 77-1,-8-90 29,-1 1 0,-2 0 0,-1 0 0,-1-1 0,-1 0 0,-2 0 0,0 0 0,-2-1 0,-1 0 0,-1-1 0,-1-1 0,-1 0 0,-2 0 0,0-1 0,-24 25 0,-310 271 318,317-291-354,-19 14-4,-2-2 0,-2-3 0,-1-2 0,-1-3 0,-2-2 0,-102 35 0,-438 100-39,313-93 34,3 6-5,-266 66 30,381-107 79,-220 17 0,321-49-21,0-3 0,0-3 0,0-3 0,0-2 0,0-4 0,-130-37 1,157 33-63,0-1 0,1-2 1,1-2-1,1-2 0,0-1 0,2-2 1,1-1-1,0-2 0,3-2 1,0 0-1,2-3 0,-27-34 0,38 41-12,2 0-1,0-1 0,2-1 0,1-1 0,1 0 0,1 0 0,2-1 0,1-1 1,1 0-1,2 0 0,1 0 0,1-1 0,1 0 0,2 1 0,1-1 0,5-33 0,2 23 11,2 0 0,2 1 0,1 0 0,2 1 0,2 1 0,1 0 0,29-45 0,3 7 13,3 3 0,85-94 0,-26 49-31,6 5 0,4 5 0,209-143 0,261-104-706,-279 194 442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5:56.4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44 507 5385,'-5'0'614,"-18"2"783,22-2-1369,0 0 0,1 0 0,-1 1 0,0-1 0,1 0 1,-1 0-1,1 0 0,-1 0 0,0 1 0,1-1 0,-1 0 1,1 0-1,-1 1 0,1-1 0,-1 1 0,1-1 0,-1 0 1,1 1-1,-1-1 0,1 1 0,-1-1 0,1 1 0,0-1 1,-1 1-1,1-1 0,0 1 0,0 0 0,-1 0 0,2 0 56,0-1-1,0 0 1,1 0-1,-1 0 1,0 0-1,0 1 0,1-2 1,-1 1-1,0 0 1,0 0-1,0 0 0,0 0 1,1-1-1,1 0 1,11-2 91,319-72 1734,3-30-1671,-164 51-149,178-60-28,107-32 55,-432 140-103,0 0-1,46-3 1,-70 9-14,-1 0-13,1-1 0,0 1 0,0 0 0,-1 0 0,1 0 0,0 0 0,-1 0 0,1 0-1,0 0 1,0 0 0,-1 1 0,1-1 0,0 0 0,-1 0 0,1 1 0,0-1 0,-1 0 0,1 1-1,-1-1 1,1 0 0,0 1 0,-1-1 0,1 1 0,-1-1 0,1 1 0,-1-1 0,1 1 0,-1-1 0,0 1-1,1 1 1,0 0-52,-1-1 0,0 1-1,0 0 1,0-1 0,0 1-1,0-1 1,0 1 0,0 0-1,0-1 1,-1 1 0,1 0-1,-1-1 1,0 3 0,-10 20-272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5:56.9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1 474 6065,'2'-5'178,"0"-1"-1,0 1 0,1-1 0,0 1 1,0 0-1,1 0 0,-1 1 1,1-1-1,0 1 0,0-1 1,1 1-1,-1 0 0,8-4 0,-8 5-181,-1 1 0,0 1-1,1-1 1,0 0 0,-1 1 0,1 0-1,0-1 1,-1 2 0,1-1-1,0 0 1,0 1 0,0 0-1,0 0 1,0 0 0,0 0-1,0 0 1,0 1 0,-1 0-1,1 0 1,0 0 0,6 3-1,-3 0 20,0 0-1,0 0 1,-1 1-1,1 1 1,-1-1-1,0 1 1,-1 0-1,0 0 1,1 0-1,-2 1 1,1 0-1,-1 0 1,5 11-1,3 11 75,0 0 0,8 39 0,22 109 122,-27-103-145,3-1 1,47 119 0,-64-191-66,33 67 69,-31-62-31,1-1 1,0 0-1,0 0 0,0 0 1,0 0-1,1 0 1,0-1-1,0 0 1,7 5-1,-10-8-5,-1-1-1,0 0 1,1 1-1,-1-1 1,0 0 0,1 0-1,-1 0 1,1 0-1,-1 0 1,0 0-1,1 0 1,-1 0-1,0 0 1,1-1 0,-1 1-1,0-1 1,1 1-1,-1-1 1,0 1-1,0-1 1,1 0 0,-1 1-1,0-1 1,0 0-1,0 0 1,0 0-1,0 0 1,0 0 0,0 0-1,-1 0 1,1 0-1,0-1 1,0 1-1,0-2 1,8-12 228,-1 0 0,0-1 0,-1 0 0,0 0 0,7-35-1,13-92 338,10-153-201,11-65-292,-36 280-88,-5 29-80,25-96 1,-32 147 32,0 0 1,0 0-1,0 0 1,1 0-1,-1 0 1,0 0 0,1 0-1,-1 0 1,0 0-1,1 0 1,-1 1-1,1-1 1,-1 0 0,1 0-1,0 0 1,-1 0-1,1 1 1,0-1-1,-1 0 1,1 1-1,0-1 1,0 1 0,0-1-1,1 0 1,-1 2 59,0 0 1,0-1-1,0 1 0,-1 0 1,1 0-1,0 0 1,0 0-1,-1 0 0,1 0 1,-1 1-1,1-1 1,-1 0-1,1 0 1,-1 0-1,0 0 0,1 1 1,-1 1-1,9 33 232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9:16.6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1525 7674,'4'9'577,"1"0"0,0-1 0,0 1-1,1-1 1,0 0 0,1 0 0,-1-1 0,1 0 0,1 0 0,11 7 0,-9-7-412,0-1 1,0 0-1,1 0 0,0-1 0,0-1 1,1 0-1,-1-1 0,15 3 0,-14-4-158,0-1-1,0 0 1,0 0 0,0-1-1,0-1 1,0 0-1,0-1 1,0 0 0,0 0-1,-1-2 1,1 1-1,-1-1 1,0-1 0,0 0-1,-1-1 1,1 0-1,-1 0 1,17-15 0,-16 10 54,0-1 0,-1 0-1,-1-1 1,0 0 0,0 0 0,-1-1 0,-1 0 0,0 0 0,-1-1 0,4-16 0,-3 6-1,-1 0 0,-1-1 1,-2 0-1,0 0 1,-2-37-1,-2 43-67,-2-1 0,0 0 0,-1 1 0,-1 0 0,-1 0 1,-1 1-1,-1-1 0,-14-25 0,-12-15-256,-50-64-1,42 64 2,33 47 207,0-2-19,-2 0 0,0 1 0,-14-14 0,24 27 70,0 0 0,-1 0 0,1 0 0,0 0 0,0 0-1,0 0 1,-1 0 0,1 1 0,-1-1 0,1 0 0,-3 0 0,4 1 3,-1 0 0,1 0 1,-1 0-1,1 0 0,-1 0 1,1 0-1,0 0 0,-1 0 1,1 1-1,-1-1 0,1 0 1,-1 0-1,1 0 0,0 0 1,-1 1-1,1-1 0,-1 0 1,1 1-1,0-1 0,-1 0 1,1 0-1,0 1 0,0-1 1,-1 1-1,1-1 0,0 1 1,-2 3 0,0 0 0,1 1 1,0-1-1,0 1 0,0 0 0,1-1 1,-1 8-1,-3 72-3,4-1 0,3 1-1,5-1 1,20 97 0,-23-153 10,3 0-1,0-1 1,1 0-1,2 0 1,0-1 0,2-1-1,26 39 1,-33-55 5,1 1 0,1-1-1,-1-1 1,1 1 0,1-2 0,-1 1 0,1-1-1,0 0 1,17 8 0,-18-11 14,0 0 0,1-1 1,-1 0-1,0 0 0,1-1 1,-1 0-1,1 0 0,-1-1 0,1-1 1,-1 1-1,1-1 0,-1 0 0,15-5 1,-12 2 48,0 0 0,0-1 0,0 0 1,-1-1-1,0 0 0,0 0 0,-1-1 1,0-1-1,0 1 0,-1-2 0,0 1 1,13-18-1,0-4 177,-1-1 0,27-60 1,7-29 96,24-47-116,-61 134-212,1 2-1,42-55 1,-55 80-28,0 0 0,1 0 0,0 1 0,0-1 0,0 1 0,0 1 0,1-1 1,-1 1-1,1 0 0,8-2 0,-12 4 0,0 1 1,1 1 0,-1-1 0,0 0-1,1 1 1,-1-1 0,1 1-1,-1 0 1,1 1 0,-1-1 0,0 0-1,1 1 1,-1 0 0,1 0-1,-1 0 1,0 0 0,0 0 0,0 1-1,0-1 1,0 1 0,0 0-1,0 0 1,0 0 0,2 3 0,4 3-31,-2 0-1,1 1 1,-1 0 0,0 0 0,10 20 0,22 57-225,-5-10 4,-27-66 291,-2-11 116,0-18 182,-4 13-299,26-122 370,5 1 0,49-125-1,-45 163-1068,3 1 0,4 2 0,78-115 0,-70 133 1286,-4 23-448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5:57.30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213 69 8322,'-1'0'69,"0"-1"0,-1 0 0,1 0 0,-1 1 1,1-1-1,0 1 0,-1 0 0,1-1 0,-1 1 0,1 0 1,-1 0-1,1 0 0,-1 0 0,1 0 0,-1 0 0,0 0 1,1 0-1,0 1 0,-1-1 0,1 1 0,-1-1 0,1 1 1,-1-1-1,1 1 0,0 0 0,-1 0 0,1 0 0,0 0 1,0 0-1,0 0 0,0 0 0,0 0 0,0 0 0,0 0 1,0 1-1,-1 0 0,-21 35-660,0 2 1,3-1-1,1 2 1,-15 48-1,24-58 691,1 0 0,2 1-1,0-1 1,3 1 0,0 1-1,2-1 1,1 0 0,2 1-1,1-1 1,8 42 0,-9-66-57,1 0 1,0-1 0,0 1-1,0-1 1,1 0 0,0 1-1,1-1 1,-1-1-1,8 11 1,-8-13-1,1 0-1,-1 0 1,1 0-1,0 0 1,0-1 0,0 1-1,0-1 1,0 0-1,0 0 1,1-1-1,-1 1 1,1-1-1,-1 0 1,1 0 0,7 0-1,-4 0 58,1-1 0,0 0 0,0 0 0,-1-1 0,1-1 0,0 1 0,-1-1-1,0-1 1,1 1 0,-1-2 0,8-3 0,-5 1 22,-1 0 1,1-1-1,-1-1 0,0 1 0,-1-2 1,0 1-1,10-14 0,-8 10-16,-2-2 1,0 1-1,0-1 0,-1-1 0,-1 0 0,0 0 0,-2 0 0,1-1 0,-2 1 1,0-1-1,-1 0 0,2-21 0,-5 23-77,0 1 0,-1-1-1,-1 0 1,0 1 0,-1 0 0,0-1 0,-1 1 0,-6-13-1,-6-11-53,-30-46-1,33 62-86,0-1 1,2 0-1,0-1 0,1 0 0,2 0 0,-8-33 0,15 25-391,1 30 468,0 0 0,0-1 1,1 1-1,-1 0 1,1 0-1,-1 0 1,1 0-1,-1 0 0,1 0 1,-1 0-1,1 0 1,0 0-1,0 0 1,0 0-1,-1 0 0,1 0 1,0 0-1,0 1 1,0-1-1,0 0 0,2 0 1,29-6-311,-27 6 312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5:57.6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77 48 8090,'-55'-40'2248,"38"33"-1867,17 7-380,0 0 1,0-1-1,-1 1 0,1 0 0,0 0 0,0 0 0,0 0 1,0 0-1,-1 0 0,1 0 0,0 1 0,0-1 1,0 0-1,0 0 0,0 0 0,-1 0 0,1 0 0,0 0 1,0 0-1,0 0 0,0 0 0,0 0 0,0 0 1,0 0-1,-1 1 0,1-1 0,0 0 0,0 0 0,0 0 1,0 0-1,0 0 0,0 0 0,0 1 0,0-1 1,0 0-1,0 0 0,0 0 0,0 0 0,0 0 0,0 1 1,0-1-1,0 0 0,0 0 0,0 0 0,7 18-81,12 16 49,0 1 1,-3 1 0,-1 0-1,-1 1 1,-3 0 0,10 49 0,-8-2 270,4 142 1,-21 89 147,-3-238-458,-31 138 0,37-210-77,-1 9-11,2-14 133,-1 0 0,1 0-1,0 0 1,0 1-1,0-1 1,0 0 0,0 0-1,0 0 1,0 1-1,0-1 1,0 0-1,0 0 1,-1 0 0,1 0-1,0 0 1,0 1-1,0-1 1,0 0 0,-1 0-1,1 0 1,0 0-1,0 0 1,0 0-1,0 0 1,-1 1 0,1-1-1,0 0 1,0 0-1,0 0 1,-1 0 0,1 0-1,0 0 1,0 0-1,-1 0 1,1 0 0,0 0-1,0 0 1,0 0-1,-1 0 1,1-1-1,0 1 1,0 0 0,0 0-1,0 0 1,-1 0-1,-9-8-539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5:58.1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86 468 8962,'1'-1'127,"0"0"0,1 0 0,-1 0 0,0 0 0,1 1 0,-1-1 1,1 1-1,-1-1 0,1 1 0,-1-1 0,1 1 0,-1 0 0,1 0 0,-1-1 0,1 1 0,0 0 0,-1 1 0,1-1 1,1 0-1,0 1-86,0 0 0,0 1 1,0-1-1,0 0 1,0 1-1,0 0 0,0 0 1,4 4-1,2 2-87,-1 1-1,0 0 1,0 1-1,8 13 1,-6-5 52,0 1 1,-2 1 0,0-1-1,-1 1 1,0 1 0,-2-1-1,-1 1 1,3 26 0,-3 10 2,-4 104-1,-5-99-11,-2 0 0,-3 0 0,-3-1 0,-3 0-1,-2-1 1,-2-1 0,-35 68 0,53-122 23,-2 3 50,-1 0 1,1 1 0,-10 10 0,14-18-53,-1 0 0,1-1 0,-1 1 0,1 0 1,-1-1-1,1 1 0,-1 0 0,0-1 0,1 1 1,-1-1-1,0 1 0,1-1 0,-1 1 1,0-1-1,0 1 0,0-1 0,0 0 0,1 1 1,-1-1-1,0 0 0,0 0 0,0 0 1,0 0-1,0 0 0,0 0 0,1 0 0,-1 0 1,0 0-1,0 0 0,0 0 0,0 0 0,0-1 1,0 1-1,1 0 0,-1-1 0,0 1 1,0-1-1,0 1 0,1-1 0,-1 1 0,0-1 1,1 1-1,-2-2 0,-2-3 55,0 0-1,1 0 1,-1-1 0,1 0-1,0 1 1,0-1 0,1 0-1,-3-10 1,-9-54 95,11 52-118,-2-20-23,1 0-1,2 0 1,1 0-1,10-72 1,-1 57-48,3 0 0,33-96 1,3 37-75,3 3 0,89-141 0,-43 98 32,-71 117 64,2 0 0,38-37 1,-49 57 5,1 0 1,0 0-1,1 2 1,1 0 0,38-19-1,-43 26-1,1 0 0,0 1 1,0 1-1,1 0 0,-1 1 0,1 0 0,0 2 0,0 0 0,21 1 1,-24 1-8,-1 1 0,0 0 0,0 0 0,0 1 1,-1 1-1,1 0 0,-1 1 0,1 0 1,-2 1-1,1 0 0,-1 0 0,1 1 1,-2 1-1,1 0 0,-1 0 0,0 1 0,-1 0 1,0 0-1,-1 1 0,0 0 0,0 0 1,-1 1-1,0 0 0,-1 0 0,6 16 1,-6-10-26,-1-1 1,0 1 0,-1 0-1,-1-1 1,-1 1 0,0 0-1,-2 0 1,-1 21 0,-2-14-63,-1-1 1,0 0-1,-2 1 1,-1-2 0,-13 28-1,1-10-118,-3-2 0,-1 0 0,-1-2 0,-2 0 0,-59 58 0,39-48 34,-1-3 0,-2-2-1,-2-1 1,-1-4 0,-2-1 0,-80 36 0,-26-11 122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5:58.5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0 372 7546,'25'-36'2616,"36"-7"-2328,16-3-48,25-5-32,10 4 8,18 7-48,3 8-16,-1 9-32,-4 4 16,-15 13-63,-1 3-17,0 3-152,-5 0-185,-13-12-415,-13-1 424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5:58.9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91 685 8402,'-16'12'608,"0"1"0,1 0 0,-17 20 0,30-31-579,1 1 0,0-1 0,0 0 0,0 1 0,0-1 0,0 0 0,0 1 0,0-1 0,1 1 0,0-1 0,-1 1 0,1-1 0,0 1 0,0 0 0,0-1 0,0 1 0,1-1 0,-1 1-1,1-1 1,0 1 0,0 2 0,3 3-24,0 0 0,0 0 0,1 0-1,7 9 1,-5-7 45,18 23-39,2 0-1,1-2 1,33 28-1,3 3-140,181 221-1001,-220-252 1025,-17-21 96,-4-5 44,0 0 0,0 0-1,0-1 1,0 1-1,1-1 1,0 0 0,0 0-1,6 4 1,-10-8-7,-1 0 1,1 1 0,0-1-1,-1 0 1,1 0-1,-1 0 1,1 0-1,0 1 1,-1-1-1,1 0 1,-1 0-1,1 0 1,0 0-1,-1 0 1,1-1-1,0 1 1,-1 0 0,1 0-1,-1 0 1,1 0-1,-1-1 1,1 1-1,0 0 1,-1-1-1,1 1 1,-1 0-1,1-1 1,0 0-1,9-17 703,-3-5-283,-1 0 0,-1-1 0,4-38-1,-1-79-31,-7 121-380,-1 4-23,15-295 23,21 1-340,-32 291 271,44-205-311,-40 197 267,1 0 0,1 1 0,1 0 1,1 1-1,1 0 0,18-25 0,-27 45 11,0 0 1,0 1-1,0-1 0,1 1 0,0-1 1,-1 1-1,2 1 0,-1-1 1,0 1-1,9-5 0,-9 7-42,-1-1 1,1 1-1,0 0 0,-1 0 0,1 1 0,0-1 1,0 1-1,-1 0 0,1 0 0,0 0 0,0 1 1,-1 0-1,1 0 0,7 3 0,-1 0-96,-1 1 0,18 11-1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5:59.4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1 292 9066,'6'13'3154,"8"16"-3534,4 28 407,-3 1 0,13 101 0,-6-29 116,-11-70-298,29 83 1,-26-111-344,-14-32 488,0 0-1,0 1 1,1-1-1,-1 0 1,0 0 0,0 0-1,0 1 1,0-1-1,1 0 1,-1 0-1,0 0 1,0 0 0,1 0-1,-1 1 1,0-1-1,0 0 1,0 0 0,1 0-1,-1 0 1,0 0-1,0 0 1,1 0-1,-1 0 1,0 0 0,0 0-1,1 0 1,-1 0-1,0 0 1,0 0-1,1 0 1,-1 0 0,0 0-1,0-1 1,1 1-1,-1 0 1,0 0 0,0 0-1,1 0 1,-1 0-1,0-1 1,0 1-1,0 0 1,0 0 0,1 0-1,-1-1 1,0 1-1,0 0 1,0 0-1,0 0 1,0-1 0,0 1-1,1 0 1,-1 0-1,0-1 1,0 1 0,0 0-1,0 0 1,0-1-1,3-7-143,-1 0-1,0 0 1,0-1-1,0 1 1,-1-1 0,-1 1-1,1-11 1,0-2-71,0-297-1402,6-62 1812,-4 357-131,0-17 227,15-62-1,-14 94-161,-1 15-156,-1 21-152,-2-28 188,1 39-124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6:00.4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388 579 10266,'-2'0'188,"1"0"-1,0 1 0,-1-1 1,1 0-1,0 1 0,0 0 0,-1-1 1,1 1-1,0-1 0,0 1 1,0 0-1,0 0 0,0 0 1,0 0-1,0 0 0,0 0 1,0 0-1,0 0 0,-1 2 1,-16 31-624,9-16 443,-75 130-2035,-41 77 303,91-157 1693,-35 99-1,67-161 51,-3 9 65,0-1-1,1 0 1,1 1-1,-2 21 1,7-21 160,-2-15-231,0 1 0,0-1-1,0 0 1,1 0 0,-1 0 0,0 0 0,0 1 0,0-1 0,1 0 0,-1 0 0,0 0-1,0 0 1,1 0 0,-1 0 0,0 0 0,0 1 0,1-1 0,-1 0 0,0 0 0,0 0-1,1 0 1,-1 0 0,0 0 0,0 0 0,1 0 0,-1 0 0,0-1 0,0 1 0,1 0-1,-1 0 1,0 0 0,3-2 70,0 1-1,-1-1 0,1 0 0,-1 0 1,0 0-1,1 0 0,2-5 0,20-25 306,-1-1-1,-1-1 0,-2-1 1,18-43-1,59-162 170,-53 123-400,66-192-84,8-19-32,-111 306-26,2 0-1,0 1 1,1 0 0,23-31 0,-26 45 9,-7 11-7,-7 20-18,5-23 0,-28 98-125,4 2-1,5 1 1,4 0 0,4 1 0,3 148 0,10-210 15,1 1 1,3 0-1,9 40 0,-10-66 63,0-1-1,2 0 0,0 0 1,12 22-1,-13-29 30,0-1 1,0 1-1,1-1 1,0 0-1,0-1 0,0 0 1,1 0-1,0 0 1,9 5-1,-9-7 22,0 0-1,0 0 1,1-1 0,-1 0-1,1-1 1,0 0 0,0 0 0,-1 0-1,1-1 1,0 0 0,11-1-1,-7 0 27,-1-2 0,1 1 0,-1-2 0,0 1 0,1-1 0,-2-1 0,14-6 0,0-2 36,-2-1 0,1-2 0,-2 0 0,0-1 0,0-1 0,21-24 0,-19 18-24,-2-1-1,-1-1 1,0-1-1,-2 0 0,-1-2 1,15-33-1,-25 45-45,0-1 0,-1 0 0,-1-1 0,-1 1 1,-1-1-1,0 0 0,-1 0 0,-1 0 0,-1 0 0,0 0 0,-1 0 0,-6-26 0,3 23-91,-2 0-1,-15-38 1,17 49 44,-1 0-1,0 1 1,-1-1 0,0 1-1,-1 0 1,0 1-1,-12-12 1,18 18 42,-1 0 0,0 1 0,0-1 0,0 1-1,0-1 1,0 1 0,0 0 0,0 0 0,0 0 0,-1 0 0,1 0-1,0 0 1,-1 0 0,1 1 0,-1 0 0,1-1 0,-1 1 0,1 0 0,0 0-1,-1 0 1,1 0 0,-1 1 0,1-1 0,-4 2 0,1 0 4,1 0 0,0 1 0,0-1 1,0 1-1,0 0 0,1 0 0,-1 1 0,1-1 1,0 1-1,0 0 0,0 0 0,-4 7 0,-3 7-1,1 1 1,0-1-1,2 2 0,0-1 0,1 1 0,1 0 0,-3 29 1,5-30-7,2-1 0,0 1 0,1 0 0,1-1 1,1 1-1,0 0 0,1-1 0,9 28 1,-10-40 8,1 1 0,0 0 0,0-1 0,1 0 1,-1 1-1,2-2 0,-1 1 0,0 0 0,1-1 1,0 0-1,0 0 0,1 0 0,0 0 0,10 6 1,-6-7 31,-1 1 0,1-1 0,0-1 0,1 0 0,-1 0 0,0-1 0,1-1 0,0 1 0,15-1 0,-5-2 100,1 0-1,0-2 0,-1 0 1,0-1-1,0-1 1,0-1-1,0-1 0,-1-1 1,31-17-1,-19 7 49,-1-2 0,0-2 0,-1 0-1,47-48 1,-56 47-152,-2 0-1,-1-2 0,0 0 1,-2 0-1,23-51 1,-33 65-204,-8 22-59,-2 5 157,0 3 66,1 1 1,1-1-1,1 0 0,1 1 1,0-1-1,2 1 1,0-1-1,1 1 1,1-1-1,7 23 1,-6-29 35,0 0 0,1 0 1,1-1-1,0 1 0,0-2 1,1 1-1,1-1 1,0 0-1,0 0 0,1-1 1,0-1-1,1 0 1,0 0-1,1-1 0,12 7 1,-7-6 31,1-1 0,-1-1 0,1-1 0,1-1 0,-1 0 0,1-1 0,0-1 0,0-1 1,0-1-1,20-1 0,-12-1 51,1-1 0,-1-2 0,0-1 1,0-1-1,0-2 0,33-13 0,-48 16-20,1-1 0,-1-1 0,0 0-1,-1 0 1,1-1 0,-1 0 0,16-17-1,-21 18-12,0 0 0,0 0-1,-1-1 1,0 0 0,0 0-1,-1 0 1,0 0 0,0-1 0,-1 0-1,0 0 1,-1 1 0,2-12-1,-2 1-15,-1-1 0,-1 1 0,-1-1 0,0 1 0,-2 0 0,0 0 0,-1 0 0,-1 0 0,-9-22 0,0 7-156,0 2 0,-3 0 1,0 0-1,-24-29 0,30 45 10,-1 1-1,0 1 0,-1 0 1,-1 1-1,0 0 0,-21-14 1,25 21 27,0 0 0,-1 0 1,1 1-1,-1 1 0,0-1 1,0 2-1,0 0 0,0 0 0,-1 1 1,1 0-1,-1 1 0,-13 0 1,4 3-15,1 0 1,0 1 0,0 2 0,0 0-1,-20 8 1,-104 48 739,-31 31-370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6:02.1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8442,'4'39'2640,"13"9"-2896,31 1-288,16-4-112,19-15-248,0-5-336,9-19 840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6:02.5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1014 808 5457,'10'-48'1010,"-2"0"-1,-2 0 1,-1-57-1,-5 79-844,-2 1 0,-1 0 1,0-1-1,-2 1 0,-1 1 0,-1-1 1,-19-42-1,13 41-122,0 0-1,-2 1 1,0 1-1,-2 1 1,-1 0-1,0 1 1,-2 1-1,0 1 1,-2 1 0,-39-28-1,53 41-34,-1 1 1,1 1-1,-1-1 0,0 2 1,0-1-1,0 1 0,-1 0 1,1 1-1,-19-2 0,24 4-4,0 0 0,0 0 0,0 0 0,0 1 0,0 0 0,0-1 0,0 1 0,1 1 0,-1-1 0,0 0 0,1 1 0,-1 0 0,1 0-1,-1 0 1,1 0 0,0 1 0,0-1 0,0 1 0,0 0 0,1 0 0,-1 0 0,1 0 0,-1 0 0,1 0 0,0 1 0,-2 5-1,0 1 3,0 0 0,1 1 0,0-1-1,1 1 1,0 0 0,1 0 0,0-1-1,1 1 1,0 0 0,1 0-1,0 0 1,3 11 0,2 9 29,3-1 0,22 58 0,86 156 199,-73-160-156,-3 2 0,38 118 1,-64-150-63,-3 1 1,-2 0 0,-2 0 0,-3 1 0,-2-1 0,-6 71-1,-1-78 3,-3 0 0,-1 0 0,-3-1 0,-2 0-1,-2-1 1,-1 0 0,-35 65 0,24-64 82,-2-1 1,-1-2 0,-3-1 0,-1-1-1,-2-2 1,-2-2 0,-2-1 0,-1-2-1,-2-2 1,-1-1 0,-1-3-1,-1-2 1,-73 32 0,104-53-191,-1 0 1,1-1-1,-1-1 0,0 0 1,0-1-1,0-1 0,-22 1 0,36-3 45,0 0-1,0-1 0,0 1 0,0 0 0,0-1 0,0 1 0,1-1 0,-1 1 0,0-1 0,0 0 0,1 0 0,-1 0 0,0 0 0,1 0 0,-1 0 0,1 0 0,-1-1 0,1 1 0,0 0 0,-1-1 0,1 1 1,0-1-1,0 0 0,0 1 0,0-1 0,0 0 0,1 0 0,-1 1 0,0-1 0,1 0 0,-1 0 0,1 0 0,0 0 0,0 0 0,0 0 0,0 0 0,0 1 0,0-1 0,0 0 0,1-3 0,2-9-140,0 0 0,8-22-1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6:03.2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436 123 9186,'2'-3'514,"9"-18"1788,-11 21-2282,0-1-1,1 1 1,-1 0-1,0-1 0,0 1 1,0-1-1,0 1 1,0 0-1,0-1 0,0 1 1,0-1-1,0 1 1,0 0-1,0-1 1,0 1-1,0-1 0,0 1 1,0 0-1,0-1 1,0 1-1,0-1 0,0 1 1,-1 0-1,1-1 1,0 1-1,0 0 0,0-1 1,-1 1-1,1 0 1,0-1-1,0 1 0,-1 0 1,1 0-1,0-1 1,-1 1-1,1 0 0,0 0 1,-1 0-1,1-1 1,-1 1-1,1 0 0,0 0 1,-1 0-1,1 0 1,-1 0-1,1 0 0,0 0 1,-1 0-1,1 0 1,-1 0-1,1 0 0,-1 0 1,-6 0-127,0 1 0,0 0 1,0 1-1,0-1 0,0 1 1,0 1-1,-9 4 0,-46 27-603,49-27 591,-19 12-13,1 1 0,1 1 0,1 2 0,1 1 0,-39 43 0,57-55 180,0 0 1,1 1 0,1 0-1,0 0 1,1 1 0,-10 28-1,14-31-14,0-1 0,1 0 0,0 1-1,1-1 1,0 1 0,1 0-1,0-1 1,1 1 0,0 0 0,0-1-1,4 13 1,0-9 2,-1 0 1,2 0-1,0-1 0,1 0 0,0 0 1,1 0-1,0-1 0,1-1 1,0 1-1,1-1 0,1-1 0,-1 0 1,25 18-1,-28-23 44,1 0 0,0-1 0,0 1 1,0-1-1,1-1 0,-1 0 0,1 0 0,0 0 0,0-1 0,0-1 1,0 0-1,0 0 0,0 0 0,0-1 0,1-1 0,-1 1 0,0-1 0,0-1 1,0 0-1,0 0 0,-1-1 0,1 0 0,13-7 0,-12 5-16,-1-1 0,1-1-1,-1 1 1,-1-2 0,1 1-1,-1-1 1,0 0 0,-1-1-1,0 0 1,0 0 0,-1-1-1,0 1 1,-1-1 0,5-13-1,-4 9-65,-2 0-1,0-1 1,-1 1-1,0-1 1,-1 1 0,-1-1-1,0 0 1,-1 0-1,-1 0 1,-3-22-1,-14-51-217,-6-41-132,21 112 291,2-1 0,0 1 0,2 0 0,-1 0 1,5-23-1,-4 34 46,1 1 0,0-1 0,-1 1 0,2-1 0,-1 1-1,0-1 1,1 1 0,0 0 0,1 0 0,-1 1 0,1-1 0,0 1 0,0-1 0,7-5 0,-5 6 18,1-1 0,0 1 0,0 0 1,1 1-1,-1 0 0,1 0 0,-1 1 1,1-1-1,13 0 0,-1 0 36,1 2 0,-1 1-1,1 1 1,-1 0 0,1 2-1,-1 0 1,27 8 0,-33-7-15,0 1 0,-1 0 0,0 1-1,0 0 1,21 14 0,-29-16-20,1 0 1,-1 0-1,0 1 0,0 0 0,-1 0 1,1 0-1,-1 0 0,0 1 0,0-1 0,-1 1 1,0 0-1,0 0 0,0 0 0,2 10 1,-2-3-3,-1 0 0,-1 1 1,0-1-1,-1 0 0,0 0 1,-1 1-1,-1-1 0,-4 21 1,-7 11 57,-19 49 1,8-26 99,18-52-93,4-12-39,1 0 0,-1 0 0,1 1 1,0-1-1,0 0 0,0 0 0,0 1 0,1 8 0,0-13-20,0 0 0,0 1 0,0-1 0,1 0 0,-1 1 0,0-1 0,0 0 0,0 1 0,1-1 0,-1 0 0,0 0 0,0 1 0,1-1 0,-1 0 0,0 0 0,1 0 0,-1 1 0,0-1 0,1 0 0,-1 0-1,0 0 1,1 0 0,-1 0 0,0 1 0,1-1 0,-1 0 0,1 0 0,-1 0 0,0 0 0,1 0 0,-1 0 0,0 0 0,1 0 0,-1-1 0,1 1 0,-1 0 0,0 0 0,1 0 0,-1 0 0,0 0 0,1-1-1,-1 1 1,0 0 0,1 0 0,-1-1 0,0 1 0,0 0 0,1 0 0,-1-1 0,0 1 0,19-16 343,-5-2-135,0 0 0,-1-1 0,15-29 0,26-69-96,-37 79-96,-1 1-23,29-59 7,-37 82-9,-1 1-1,2 1 0,0-1 1,19-19-1,-27 30-3,1 1 0,-1-1-1,1 0 1,0 1 0,0-1 0,-1 1-1,1 0 1,0 0 0,0-1-1,0 1 1,0 1 0,1-1 0,-1 0-1,0 0 1,0 1 0,0-1 0,1 1-1,-1 0 1,0 0 0,0 0-1,1 0 1,-1 0 0,0 0 0,1 0-1,-1 1 1,0-1 0,0 1 0,0 0-1,1 0 1,-1 0 0,0 0-1,0 0 1,0 0 0,0 0 0,-1 0-1,1 1 1,0-1 0,0 1 0,-1 0-1,1-1 1,1 4 0,6 6-16,1 1 0,-2 0 1,0 1-1,0 0 0,10 24 1,23 77 53,-20-53-4,-9-27-6,-6-13-11,1-1 1,1 0-1,0 0 0,2-1 1,1 0-1,0 0 0,16 19 1,-24-35-19,0 0 1,0 0 0,0 0-1,1-1 1,-1 1 0,1-1-1,-1 1 1,1-1 0,0 0-1,0-1 1,0 1 0,4 1-1,-5-3-26,0 1 1,-1-1-1,1 0 0,0 0 0,0 0 0,0 0 0,-1-1 0,1 1 0,0 0 0,0-1 0,-1 0 0,1 0 0,0 0 0,-1 0 0,1 0 0,-1-1 0,1 1 1,-1-1-1,4-2 0,1-4-210,1 0-1,-2 0 1,1 0 0,-1-1 0,0 0 0,-1 0 0,0-1 0,6-15 0,11-49-453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9:18.1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11642,'8'54'4201,"15"30"-3592,6 18-9,13 34-288,-1 11-136,3 24-376,-2 4-256,2-2-177,-5-7-7,-7-36 216,0-20 224,-6-38 208,-3-23 0,-7-31-48,-7-19-88,-8-39-392,-2-22-368,-6-42 560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6:04.6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287 42 7330,'3'-23'2607,"-3"23"-2585,0 0 0,0 0 0,0 0 0,0 0 0,0 0 0,0-1 0,0 1 0,0 0 0,0 0 0,0 0 0,0 0 0,0 0 0,0-1 0,1 1 0,-1 0 0,0 0 0,0 0 1,0 0-1,0 0 0,0 0 0,0 0 0,0-1 0,0 1 0,0 0 0,1 0 0,-1 0 0,0 0 0,0 0 0,0 0 0,0 0 0,0 0 0,1 0 0,-1 0 0,0 0 0,0 0 0,0 0 0,0 0 0,0 0 0,1 0 0,-1 0 0,0 0 1,0 0-1,0 0 0,0 0 0,0 0 0,0 0 0,1 0 0,-1 0 0,0 0 0,0 0 0,0 0 0,0 0 0,0 0 0,0 0 0,1 1 0,-1-1 0,0 0 0,0 0 0,0 0 0,0 0 0,0 0 0,0 0 0,0 0 0,0 1 0,0-1 1,0 0-1,1 0 0,5 13 486,-1 0-385,0 1 1,-1 0 0,-1 1-1,0-1 1,1 17-1,3 69-7,-5-1-1,-16 164 0,-53 206-56,13-115-33,36-191-13,12-123 14,6-39-24,0-1 0,0 1 0,0-1 0,0 0 1,0 1-1,0-1 0,0 1 0,-1-1 0,1 0 0,0 1 0,0-1 0,0 0 0,0 1 0,0-1 0,-1 1 1,1-1-1,0 0 0,0 1 0,0-1 0,-1 0 0,1 0 0,0 1 0,-1-1 0,1 0 0,0 0 0,-1 1 0,1-1 1,0 0-1,-1 0 0,1 0 0,0 0 0,-1 1 0,1-1 0,-1 0 0,1 0 0,-1 0 0,-9-10 117,-9-27 15,1 0 0,-15-45 1,8 18-109,12 33-58,1-1 0,2 0 0,1 0-1,-5-42 1,12 62 0,1-1 0,0 1-1,1 0 1,0-1-1,1 1 1,0 0-1,1 0 1,1-1 0,0 1-1,0 1 1,2-1-1,-1 0 1,1 1 0,11-18-1,-14 26 27,0 1 0,0-1 0,1 1 0,-1-1 0,0 1 0,1 0 0,-1 0 0,1 0 0,0 0 0,0 0 0,0 1 0,0-1 0,0 1 0,0 0 0,0 0 0,0 0 0,0 0 0,1 1 0,-1-1 0,0 1 0,0 0 0,1 0 0,-1 0 0,0 0 0,1 1 0,-1-1 0,0 1 0,0 0 0,4 1 0,9 4-6,-1 0 0,0 1 0,-1 1-1,22 14 1,-21-12 8,3 1 18,20 13 51,54 26-1,-79-45 15,-1 0 0,0-1 0,1 0 0,0-1 0,0 0 0,0-1 0,0 0 0,0-1-1,16-1 1,-23-1 6,0 0-1,-1 0 0,1 0 0,0-1 1,-1 0-1,1 0 0,-1-1 0,1 1 1,-1-1-1,5-4 0,-9 6-64,1 0 0,-1 0 0,1 0 0,-1 0 0,1 0 0,-1-1 0,0 1 0,0-1 0,0 1 0,0-1 0,0 1 0,0-1 0,0 1 0,0-1 0,0 0 0,-1 0 0,1 1 0,-1-1 0,0 0 0,1 0 0,-1 0 0,0 1 0,0-1 0,0 0 0,0 0 0,0 0 0,0 0 0,-1 1 0,1-1 0,-1 0 0,1 0 0,-1 1 0,0-1 0,1 0 0,-3-2 0,2 2-32,1 1 0,-1 0 0,0 0 0,1 0 0,-1 0 0,0 1 0,1-1 0,-1 0 0,0 0 0,0 0 0,0 1 0,0-1-1,0 0 1,0 1 0,0-1 0,0 1 0,0-1 0,0 1 0,-2-1 0,2 1-8,0 0 0,0 0 0,0 0 0,0 1-1,0-1 1,0 0 0,0 0 0,0 1 0,0-1 0,1 1 0,-1-1 0,0 1-1,0-1 1,0 1 0,1-1 0,-1 1 0,0 0 0,-1 1 0,-1 3-53,-1 0 0,1 0 0,0 1 0,0-1 1,0 1-1,-2 8 0,-1 6 33,1 1 0,0 0 1,1 1-1,2-1 0,0 1 0,2 23 0,0-28 42,1 0-1,1-1 1,1 0-1,0 1 1,2-1-1,-1 0 1,2 0-1,10 21 1,-15-34-1,1 0 0,-1 0 0,1-1 0,0 1 0,0 0 1,0-1-1,0 0 0,0 1 0,0-1 0,1 0 0,-1 0 0,1 0 1,-1 0-1,1-1 0,0 1 0,0-1 0,-1 1 0,5 0 0,-4-2 15,-1 0-1,1 1 0,0-1 0,0-1 0,-1 1 1,1 0-1,0-1 0,-1 1 0,1-1 1,0 0-1,-1 0 0,1 0 0,-1 0 0,1-1 1,-1 1-1,4-4 0,4-3 64,-1 0 1,0-1-1,-1 0 0,0-1 1,-1 0-1,1 0 0,8-18 1,2-8 197,-2-1 1,-1-1 0,14-57-1,-8 27-189,-18 61-151,0 1 1,0-1-1,1 0 1,0 1-1,0 0 0,1 0 1,6-8-1,-10 13 36,1 0 0,-1-1 0,1 1-1,-1 0 1,1 0 0,0 0 0,0 0-1,-1 0 1,1 0 0,0 1 0,0-1-1,0 1 1,0-1 0,0 1 0,0 0-1,-1-1 1,1 1 0,0 0 0,0 0-1,0 1 1,0-1 0,0 0 0,0 1-1,0-1 1,0 1 0,0-1-1,0 1 1,-1 0 0,1 0 0,0 0-1,-1 0 1,1 0 0,0 0 0,-1 0-1,1 1 1,1 2 0,6 5-32,-1 0 0,0 1 1,0-1-1,8 17 0,-14-23 54,11 19-9,-7-11 12,0 0-1,1-1 1,0 0-1,1 0 1,16 17-1,-22-25 26,1-1 1,-1 1-1,0-1 0,1 1 1,-1-1-1,1 0 0,-1 0 0,1 0 1,-1 0-1,1 0 0,0-1 0,-1 1 1,1-1-1,0 0 0,-1 0 0,1 0 1,0 0-1,0 0 0,-1 0 1,1-1-1,0 0 0,-1 1 0,1-1 1,0 0-1,-1 0 0,1 0 0,-1-1 1,0 1-1,1 0 0,-1-1 0,0 0 1,4-3-1,4-4 69,1-1-1,-2-1 1,1 1 0,-1-2-1,-1 1 1,0-1 0,-1 0-1,7-16 1,41-111 56,-49 121-128,81-256 149,8-22-218,22 15-75,-115 277 121,3-6 3,0 0-1,0 0 0,1 1 0,0 0 0,0 0 1,10-10-1,-15 18-3,-1 1 1,1-1-1,-1 1 1,1-1-1,-1 1 1,1 0-1,-1-1 1,1 1-1,0 0 1,-1-1-1,1 1 0,0 0 1,-1 0-1,1 0 1,0 0-1,-1-1 1,1 1-1,0 0 1,-1 0-1,1 0 1,0 0-1,-1 0 1,1 1-1,1-1 0,-1 1-3,0-1 0,-1 1-1,1 0 1,0-1-1,0 1 1,0 0-1,-1 0 1,1 0-1,0 0 1,-1 0-1,1 0 1,-1 0-1,1 0 1,-1 0-1,0 0 1,1 2-1,3 15-44,-1-1 0,-1 1-1,-1 0 1,0 0 0,-4 33-1,-32 180-251,-20 4-18,16-76 99,-20 126-28,23-111 256,54-258 461,3 0 0,38-96 0,-46 150-470,1-1 0,2 2 0,30-42 0,-33 53-28,1 1 0,0 1 0,2 0 0,0 1 0,1 1 0,24-17 0,-35 27 4,0 1 0,1 0 1,-1 0-1,0 0 0,1 0 1,0 1-1,-1 0 0,1 1 1,0-1-1,10 1 1,-14 1 10,-1 0 1,0 0 0,0 0 0,1 0 0,-1 1-1,0-1 1,0 1 0,0-1 0,0 1 0,1 0 0,-1 0-1,0 0 1,-1 0 0,1 1 0,0-1 0,0 0 0,0 1-1,-1-1 1,1 1 0,-1 0 0,1-1 0,-1 1 0,0 0-1,1 0 1,-1 0 0,0 0 0,0 0 0,0 0 0,-1 0-1,1 0 1,-1 0 0,1 1 0,-1-1 0,1 4 0,0 5-49,-1 0 1,0 1 0,-1-1 0,0 0-1,-1 0 1,0 0 0,-5 16 0,-33 77-302,32-85 307,-118 237-730,94-201 478,-3-1 1,-58 68 0,86-113 290,-1-1-1,0 0 1,0 0-1,-1 0 1,1-1-1,-15 8 1,22-15 22,1 1-1,-1-1 1,1 0-1,-1 0 1,1 1 0,-1-1-1,1 0 1,-1 0-1,0 0 1,1 1 0,-1-1-1,1 0 1,-1 0-1,0 0 1,1 0 0,-1 0-1,0 0 1,1 0-1,-1 0 1,0-1 0,0-7 62,11-14 4,-4 14-58,1 1 0,0 0 0,0 1 0,1-1 0,-1 1 0,2 1 0,-1 0-1,0 0 1,12-5 0,15-4 119,40-11-1,-23 8 45,286-117 794,-268 100-725,-2-3 0,108-77 1,-171 110-232,26-19 158,0-1 1,50-54-1,-73 69-125,0-1 1,-1 0 0,0-1-1,0 0 1,7-18 0,-12 22-30,1 1 1,-1-1 0,-1 0 0,1 0 0,-1 0-1,0 0 1,-1 0 0,0 0 0,0 0 0,-1 0 0,0-7-1,0 10-37,0 0 0,0 0-1,-1 1 1,1-1-1,-1 0 1,1 1 0,-1-1-1,0 1 1,0 0-1,-1 0 1,1-1 0,-1 1-1,0 1 1,1-1-1,-6-3 1,2 2-34,1 0 1,-1 1-1,0 0 0,0 1 1,0-1-1,-1 1 0,1 0 1,-12-1-1,6 1-7,0 1 1,-1 0-1,1 1 1,-1 1-1,1 0 1,0 0-1,-1 2 1,1-1-1,-17 7 1,21-6 57,0 1-1,0 0 1,0 0 0,0 1 0,1 0-1,0 1 1,0-1 0,0 1 0,1 1 0,0-1-1,0 1 1,-7 11 0,7-8 23,0 0 1,1 0 0,1 1-1,0-1 1,0 1-1,1 0 1,1 0-1,-1 0 1,0 13-1,3-8 22,-1 0 0,2 0 0,0 0-1,1-1 1,0 1 0,1 0 0,1-1-1,1 0 1,0 0 0,1 0 0,0 0 0,1-1-1,1 0 1,11 15 0,-8-15-24,1-1 0,1 0 0,0-1 0,0-1 1,1 0-1,1-1 0,-1-1 0,2 0 0,-1 0 0,1-2 1,1 0-1,-1-1 0,1-1 0,27 6 0,-6-5-143,1-1 0,0-2 0,0-2 0,0-1 0,63-9 0,-62 3-8,59-18 0,38-22-82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6:05.7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34 1 9346,'1'0'100,"0"0"0,0-1 0,0 1 0,0 0 0,-1 0 0,1 0 0,0 0-1,0 0 1,0 0 0,0 0 0,0 0 0,-1 1 0,1-1 0,0 0 0,0 0 0,0 1 0,-1-1 0,1 0 0,0 1 0,0-1 0,-1 1 0,1-1 0,0 1-1,-1-1 1,1 1 0,0 0 0,-1-1 0,1 1 0,-1 0 0,1 0 0,20 27-674,-19-25 753,8 11-253,-2 0 1,0 0-1,-1 1 0,0 1 0,-2-1 1,1 1-1,4 25 0,-7-16-13,0 0 0,-1 0-1,-1 0 1,-4 34 0,-8 15-1,-3-2-1,-32 102 1,33-131 131,-6 24 144,3 1 0,-8 74 0,21-117-97,2 1 0,0-1 0,2 1 1,0-1-1,2 0 0,1 1 0,1-1 1,1-1-1,9 25 0,-11-40-64,0 0 1,0-1-1,1 1 0,0-1 1,0 0-1,1 0 0,0-1 1,11 12-1,-12-15-18,0 0 0,0-1 0,0 1 0,1-1 1,-1 0-1,1-1 0,0 1 0,0-1 0,0 0 0,0 0 0,0-1 0,0 0 0,0 0 1,9 0-1,1-1-2,-1-1 0,1-1 0,-1 0 0,0-1 0,1-1 1,18-7-1,88-42-73,-107 46 43,289-145-1845,-224 106 1341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6:06.1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 1 7082,'-11'11'2688,"5"12"-2048,6 11 0,10 20-312,3 14-64,6 24-159,-1 14-65,-3 2-72,-1-5-113,2-13-255,0-14-152,2-22-376,0-16 552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6:06.6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1 710 6937,'1'2'158,"0"1"0,0-1 0,0 1 0,0-1 0,0 0 0,1 1 0,-1-1 0,1 0 0,-1 0 0,1 0 0,0 0 0,0 0 0,0-1 0,0 1 0,0 0 0,0-1 0,1 0 0,2 2 0,6 2-64,1-1 0,-1 0 0,12 2 0,23 8 351,-34-8-400,-1 1 1,0 0-1,0 1 1,-1 0 0,0 1-1,-1 0 1,0 0-1,9 12 1,8 15-11,23 39 1,-28-42-17,-3-3-9,-10-15 5,1-1 1,17 21 0,-26-34-2,1 0 0,-1-1-1,1 1 1,-1 0 0,1-1 0,-1 1-1,1 0 1,-1-1 0,1 1 0,0-1 0,-1 1-1,1-1 1,0 1 0,0-1 0,-1 1-1,1-1 1,0 0 0,0 1 0,0-1 0,-1 0-1,1 0 1,0 0 0,0 1 0,0-1-1,0 0 1,-1 0 0,1 0 0,0-1 0,0 1-1,0 0 1,0 0 0,0 0 0,-1 0-1,1-1 1,0 1 0,0 0 0,-1-1-1,1 1 1,0-1 0,0 1 0,-1-1 0,1 1-1,0-1 1,-1 0 0,1 1 0,0-2-1,2-3 115,1-1-1,-1 1 0,0-1 0,-1 0 0,3-8 0,-2 8-77,35-93 207,5 3-1,84-139 1,-120 224-270,0 0 0,1 1 0,0 0 0,0 0 0,12-10 1,-18 18 7,1 0 0,-1 0 0,1 0-1,0 0 1,0 0 0,0 1 0,0-1 0,0 1 0,1 0 0,-1 0 0,0 0 0,0 0 0,1 1 0,-1-1 0,1 1 0,-1 0 0,0 0 0,1 0 0,-1 1 0,0-1 0,1 1 0,-1-1 0,0 1 0,5 2 0,13 8-35,0 0 0,-1 2-1,0 0 1,22 20 0,19 13 36,-47-37 6,9 8 0,2-2 0,41 21 0,-58-33 3,0 0 0,0 0 0,0-1 0,1 0 0,-1 0 0,0-1 0,1 0 0,-1 0 0,1-1 0,-1 0 0,1-1 0,-1 0 0,14-3 1,-5-1 33,0-2 1,-1 0 0,0-1 0,0 0 0,-1-2 0,0 0 0,-1 0 0,19-18 0,11-15 90,41-51-1,28-50 198,-98 122-237,-2-1 1,0-1-1,-1 0 1,15-46-1,-24 60-103,-1-1-1,0 1 1,-1-1-1,0 0 1,0 1 0,-1-1-1,-1 0 1,0 1-1,-1-1 1,0 0 0,0 1-1,-5-12 1,6 17-14,-1 1 1,1 0 0,-1 0-1,0 1 1,0-1-1,-1 0 1,1 1-1,-1-1 1,0 1 0,1 0-1,-2 0 1,1 0-1,0 0 1,0 1 0,-1-1-1,0 1 1,1 0-1,-1 0 1,0 0 0,0 0-1,0 1 1,0 0-1,0-1 1,-1 2 0,1-1-1,0 0 1,-1 1-1,1 0 1,0 0 0,0 0-1,-1 0 1,1 1-1,-5 1 1,-1 0-15,0 2 1,0-1-1,1 1 1,-1 0-1,1 1 1,0 0-1,0 0 1,1 1 0,-12 10-1,0 3-28,0 0 0,-23 31 0,24-25 61,1 2 0,2 0 0,0 0 0,2 2 0,1 0 0,2 0 1,0 1-1,2 1 0,2-1 0,-5 36 0,9-45 34,1 1 0,0 0 0,2 0 0,0-1-1,6 36 1,-4-47-17,0-1 1,1-1-1,0 1 0,0 0 0,1-1 0,0 1 0,0-1 0,1 0 1,0 0-1,0-1 0,1 0 0,0 0 0,0 0 0,1-1 0,11 10 0,-7-9-16,0 0 0,1 0 0,-1-1 0,1-1 0,1 0-1,-1-1 1,19 5 0,-4-4-97,0-1 0,44 0 0,-22-4-161,66-7 1,73-25-44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6:07.3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2524 8122,'23'-19'808,"1"2"-1,1 0 1,29-14 0,347-162 36,17 17-214,-292 124-472,1449-535 1860,-158 137-519,-1247 400-1369,653-205 239,138-87-249,-411 131-77,-491 186-307,1 3 0,93-21-1,-133 35-942,-20 3 714,-10-2 342,-22-7-62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6:08.2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253 0 12195,'-7'32'-195,"-1"-1"1,-1 0 0,-2-1 0,-1 0 0,-19 34-1,30-63 191,-41 89-45,-35 109 0,63-155 208,2 1 0,2 1 0,3 0-1,-5 80 1,12-76 21,2 0 0,3-1 0,13 66 1,-11-84-143,1 0 1,2-1-1,1 0 1,1 0 0,2-1-1,21 33 1,-28-50-55,1-1 0,1 0 0,0-1 0,1 0 0,0 0 0,0-1 0,1 0 0,0-1 0,0 0 0,1 0-1,0-2 1,1 1 0,-1-2 0,1 0 0,0 0 0,1-1 0,-1-1 0,1 0 0,-1-1 0,1 0 0,0-1 0,0-1 0,0 0 0,0-1 0,21-3 0,-14 0-61,0-1 0,0-1 1,-1-1-1,0-1 1,0 0-1,0-2 1,-1 0-1,-1-1 0,0-1 1,0-1-1,23-22 1,27-36-106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6:08.6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7994,'7'0'2896,"12"17"-2304,8 11-255,6 23-161,3 7-8,0 17-128,-4 1-96,-4-1-384,-8-6-273,-5-8 393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6:08.9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9730,'-1'17'3297,"13"11"-3409,10 6-400,12-3-761,4-1 761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6:09.5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11 841 6841,'27'60'2264,"-27"-60"-2242,0 0 1,0 1-1,1-1 1,-1 0-1,0 0 1,0 1-1,0-1 1,0 0-1,1 1 1,-1-1-1,0 1 1,0-1-1,0 0 1,0 1-1,0-1 1,0 0-1,0 1 1,0-1-1,0 1 1,0-1-1,0 0 1,0 1 0,0-1-1,0 0 1,-1 1-1,1-1 1,0 0-1,0 1 1,0-1-1,0 0 1,-1 1-1,1-1 1,0 0-1,0 1 1,-1-1-1,1 0 1,0 0-1,0 1 1,-1-1-1,1 0 1,0 0-1,-1 0 1,1 0-1,0 1 1,-1-1-1,1 0 1,-1 0-1,1 0 1,0 0 0,-1 0-1,1 0 1,-1 0-1,-5 2 233,4 1-188,0 0 1,-1 0-1,1 0 1,1 0-1,-1 0 1,0 0-1,1 1 1,0-1-1,-1 0 1,1 1-1,1-1 1,-2 6-1,-2 45 442,5-35-375,0 0 0,1 0 0,0 0 1,2 0-1,10 31 0,-11-42-123,0 0 0,1-1 0,-1 0 0,2 1 0,-1-1 0,11 12 0,-12-16-11,1 1-1,-1-1 0,1 0 0,0 0 1,0 0-1,0-1 0,0 0 1,1 1-1,-1-1 0,0-1 0,1 1 1,8 1-1,-9-2 19,-1-1 1,1 0-1,-1 0 0,0 0 0,1 0 1,-1-1-1,1 0 0,-1 1 0,0-1 1,1 0-1,-1-1 0,0 1 0,0-1 1,0 1-1,0-1 0,0 0 0,0 0 1,-1 0-1,3-3 0,5-4 143,0-1-1,-1 0 0,10-16 1,5-12 132,-3 0 0,-1-1 0,-2-1 0,21-68 0,28-62-167,-63 162-106,-1 3-28,-1 1 1,0-1 0,0 0 0,0 0 0,1-8 0,-3 11 16,1 1 1,-1-1-1,0 0 1,-1 0-1,1 0 1,0 0-1,0 1 1,-1-1-1,1 0 1,-1 0-1,0 0 1,0 1-1,1-1 1,-1 0-1,0 1 1,0-1-1,0 1 1,-1-1-1,-1-1 1,-3-3 137,3 4-67,1 0 1,-1 0-1,1-1 1,0 1-1,0-1 1,0 1-1,0-1 1,0 0-1,-2-5 1,4 8-116,2-23 233,3-8-42,1-10-55,-6 40-105,1 0 1,-1 0-1,1 0 0,-1 0 0,0 1 1,1-1-1,-1 0 0,1 0 1,0 0-1,-1 1 0,1-1 1,0 0-1,-1 1 0,1-1 0,0 1 1,0-1-1,0 1 0,0-1 1,-1 1-1,1-1 0,1 1 1,6-5-11,32-18 1,-38 23 12,-1 0 0,1-1 1,0 1-1,0 0 0,-1 0 0,1 0 1,0 0-1,0 0 0,-1 0 0,1 1 1,0-1-1,0 0 0,-1 1 1,1 0-1,0-1 0,-1 1 0,1 0 1,-1 0-1,1 0 0,-1 0 0,1 0 1,-1 0-1,0 0 0,1 0 0,1 3 1,2 1-1,35 28-49,-11-8 34,1-1 0,1-2 0,47 26 0,-68-43 15,1 0 0,-1 0 1,1-2-1,0 1 1,0-1-1,1-1 0,-1 0 1,0-1-1,1 0 1,-1 0-1,1-1 0,-1-1 1,1 0-1,-1-1 1,22-5-1,-20 2 23,0-1 1,0 0 0,0 0-1,-1-1 1,0-1-1,0 0 1,-1-1-1,0 0 1,0-1-1,-1 0 1,11-15-1,7-12 54,-2-1 0,24-44-1,-30 47-36,-1-2-1,17-49 0,-30 71-46,-2-1-1,0 1 1,0-1-1,-2 0 1,0 1-1,0-1 1,-2-1-1,-2-27 1,1 37-28,0 1 0,-1 0-1,1-1 1,-2 1 0,1 0 0,0 0 0,-1 0 0,-7-9-1,9 13 4,-1-1-1,0 1 1,1 0-1,-1 0 1,0 0-1,-1 0 1,1 1-1,0-1 1,0 0-1,-1 1 1,1 0-1,-1-1 1,1 1-1,-1 0 1,0 0-1,1 1 1,-1-1-1,0 0 1,0 1-1,1 0 1,-1-1-1,-5 2 1,0 0-26,1 0 0,0 1 0,-1 0 0,1 1 0,0-1 0,0 1 0,0 1 0,1-1 0,-1 1 0,-9 8 0,-1 2-8,0 0 1,-19 24 0,17-16 59,2 1 1,0 1-1,2 0 0,0 1 1,2 0-1,1 1 1,0 1-1,3 0 1,-8 30-1,9-23 33,2-1 1,1 1-1,1 0 0,2 1 0,2-1 0,1 0 0,6 43 1,-4-59-20,1-1 0,0 0 0,1 0-1,1 0 1,0-1 0,2 1 0,14 23 0,-16-31-26,1 0 0,-1 0 0,2-1 0,-1 1 0,1-2 0,1 1-1,-1-2 1,1 1 0,1-1 0,-1 0 0,1-1 0,0 0 0,10 4 0,-6-5-70,0 0 0,0 0 0,0-2 0,0 1 0,1-2 0,25 0 0,-11-3-194,-1-1 0,41-10-1,78-25-277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6:11.2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94 1444 5897,'-42'77'1625,"40"-73"-1583,0 0 0,0 0 1,0 1-1,0-1 0,-1 9 0,2-13-44,1 1 0,0 0 0,0-1-1,0 1 1,0 0 0,1-1-1,-1 1 1,0-1 0,0 1 0,0 0-1,0-1 1,1 1 0,-1-1 0,0 1-1,1 0 1,-1-1 0,0 1-1,1-1 1,-1 1 0,0-1 0,1 1-1,-1-1 1,1 0 0,-1 1 0,2 0-1,-1-1 38,-1 0-1,1 0 1,0-1-1,-1 1 1,1 0-1,0 0 0,-1 0 1,1-1-1,0 1 1,-1 0-1,1-1 1,0 1-1,-1 0 1,1-1-1,-1 1 0,1-1 1,-1 1-1,1-1 1,-1 1-1,1-1 1,-1 1-1,1-1 1,-1 0-1,0 1 0,1-1 1,-1 0-1,0 1 1,0-2-1,18-27 468,-3 0-1,0-1 0,10-34 0,26-98-162,-45 143-249,26-99 711,23-171 0,-45 205-296,-3-2 0,-9-155 0,1 230-459,1 7-24,0 0-1,-1-1 1,1 1 0,-1 0 0,0-1 0,-3-6-1,4 11-20,0 0 0,0 0 0,0 0 0,0-1 0,0 1 0,0 0 0,0 0 0,0 0 0,0 0 0,0 0 0,0 0 0,0 0 0,0-1 0,0 1 0,0 0-1,0 0 1,0 0 0,-1 0 0,1 0 0,0 0 0,0 0 0,0 0 0,0 0 0,0 0 0,0 0 0,0 0 0,-1 0 0,1-1 0,0 1 0,0 0 0,0 0 0,0 0-1,0 0 1,0 0 0,-1 0 0,1 0 0,0 0 0,0 0 0,0 0 0,0 1 0,0-1 0,0 0 0,-1 0 0,1 0 0,0 0 0,0 0 0,0 0 0,0 0 0,0 0-1,0 0 1,0 0 0,0 0 0,-1 0 0,1 0 0,0 1 0,0-1 0,0 0 0,0 0 0,-5 12 23,0 14-22,0 1-1,0 29 0,-27 378-101,-7 75 102,-20-9-60,57-484 29,1-5-36,-1 0 0,0-1 1,0 1-1,-1 0 0,-1-1 0,-5 15 1,8-24 53,1-1 0,-1 1 0,1-1 0,-1 1 1,1 0-1,-1-1 0,1 1 0,-1-1 0,1 1 1,-1-1-1,1 1 0,-1-1 0,0 0 1,1 1-1,-1-1 0,0 0 0,0 1 0,1-1 1,-1 0-1,0 0 0,1 0 0,-1 1 0,0-1 1,0 0-1,0 0 0,-1-1 0,1 1-5,-1 0 1,0-1-1,1 0 0,-1 1 0,0-1 0,1 0 0,-1 0 1,1 0-1,0 0 0,-3-2 0,-2-4-2,-1 0 0,1-1 0,1 0 0,0 0 0,0 0 0,0-1 0,1 1 0,0-1 0,1 0 0,0 0 0,0 0 0,1-1 0,-2-18 0,2 1-29,0 0 0,2 0 0,5-48 0,-1 50-101,1 1 0,1 0 0,1 0 0,1 1 0,1 0 0,2 0-1,0 1 1,28-41 0,-18 34-174,1 1-1,2 1 0,1 0 1,1 3-1,45-36 0,-53 48 275,0 1 0,1 0 0,0 1 0,34-12 0,85-17 475,-108 30-181,1-1 0,-2-1 0,0-1 0,0-2 0,-1-1 0,-1-1 0,35-27 0,-41 27-92,-2-1 1,0-1-1,-2 0 1,0-1-1,0-1 1,-2-1-1,-1 0 1,0-1-1,16-37 1,-26 50-115,-1 0 0,0-1 0,-1 1 0,0-1 0,0 1 0,-1-1 0,0 1 0,-1-1 0,0 0 0,0 1 0,-1-1 0,0 0 1,-4-12-1,3 16-32,0-1 1,-1 1 0,1 0 0,-1 0-1,-1 0 1,1 0 0,-1 0 0,0 1 0,0 0-1,-1 0 1,1 0 0,-1 0 0,0 1-1,0-1 1,-1 1 0,0 1 0,1-1-1,-1 1 1,-12-5 0,14 7-17,0-1-1,0 1 1,0 0-1,0 1 1,-1-1-1,1 1 1,0 0-1,0 0 1,0 0-1,0 0 1,-1 1-1,1-1 1,0 1-1,0 0 1,0 1-1,0-1 1,0 1 0,1-1-1,-1 1 1,0 0-1,1 1 1,-1-1-1,1 1 1,0-1-1,0 1 1,-5 5-1,-4 7-37,1 0 0,0 0-1,1 1 1,-14 28 0,-89 201-180,88-181 221,-31 131-1,52-176-1,0 0 1,1 0 0,1 1-1,1 0 1,1-1 0,2 24 0,-1-40 4,-1 0 1,1 0 0,-1 0 0,1 0 0,0 0 0,0-1 0,0 1 0,1 0-1,-1-1 1,1 1 0,-1-1 0,1 1 0,0-1 0,0 0 0,3 4 0,-3-5 3,0 0 1,-1-1 0,1 1 0,0 0 0,0-1-1,0 1 1,-1-1 0,1 1 0,0-1 0,0 0-1,0 0 1,0 0 0,0 0 0,0 0-1,0 0 1,-1 0 0,1-1 0,0 1 0,0-1-1,0 1 1,0-1 0,-1 0 0,1 1 0,0-1-1,2-2 1,6-4 39,0 0 0,0-1-1,0 0 1,-1-1 0,0 0-1,-1 0 1,0-1 0,0 0 0,-1 0-1,8-17 1,8-18 135,21-59-1,-37 88-144,111-328 186,-112 322-259,-4 13-15,0-1-1,1 1 1,0 0 0,1-1-1,0 1 1,0 1-1,1-1 1,11-15 0,-16 24 42,0-1 1,1 1-1,-1-1 1,0 1-1,1-1 1,-1 1-1,1 0 1,-1-1-1,1 1 1,-1 0-1,1-1 1,-1 1-1,1 0 1,-1-1-1,1 1 1,0 0-1,-1 0 1,1 0-1,-1 0 1,1 0-1,-1 0 1,1 0-1,0 0 1,-1 0-1,1 0 1,-1 0-1,1 0 1,-1 0-1,1 0 0,0 0 1,-1 1-1,1-1 1,-1 0-1,1 0 1,-1 1-1,1-1 1,-1 0-1,1 1 1,-1-1-1,1 0 1,-1 1-1,0-1 1,1 1-1,-1-1 1,1 1-1,15 29-301,-15-27 298,5 10-17,3 10 20,1-1 0,1 0 0,1 0 0,20 25 0,-28-41 21,1-1 0,0 0 0,0 0-1,1 0 1,-1 0 0,1-1-1,0 0 1,0 0 0,1 0 0,-1-1-1,1 0 1,0 0 0,0-1-1,0 0 1,0 0 0,0-1 0,0 0-1,0 0 1,11 0 0,-4-2 17,0 0 1,-1-1 0,1-1-1,-1 0 1,1-1 0,-1-1-1,0 0 1,-1 0-1,1-1 1,-1-1 0,21-14-1,-9 3 46,-1-1 0,-1-1 0,0-1 0,26-33 0,-22 20 97,0-2-1,28-53 1,-42 67-81,-2-1 0,0 0 0,-1-1-1,-2 0 1,8-38 0,-14 55-88,-1-1 0,1 1-1,-1 0 1,-1-1 0,1 1 0,-1 0-1,-1 0 1,1 0 0,-1 0 0,-5-13-1,6 18-11,0 0-1,0 0 1,0 0-1,0 0 0,0 0 1,-1 1-1,1-1 0,-1 0 1,1 0-1,-1 1 1,0-1-1,1 1 0,-1 0 1,0-1-1,0 1 1,0 0-1,0 0 0,0 0 1,0 1-1,0-1 0,-1 0 1,1 1-1,0-1 1,0 1-1,-1 0 0,1 0 1,0-1-1,0 2 1,-1-1-1,1 0 0,0 0 1,0 1-1,-1-1 0,1 1 1,0 0-1,0 0 1,-3 1-1,-2 2-15,0-1 0,0 2 0,0-1 0,1 1 1,0 0-1,-1 0 0,2 1 0,-1-1 0,-8 13 0,2-1 1,0 1 0,-14 32-1,11-16 34,2 1 1,1 1-1,1 0 0,2 0 0,2 1 0,2 0 0,1 1 0,1 71 1,4-99-6,0 0 0,0-1 0,1 1 0,0 0 1,0-1-1,1 1 0,1-1 0,-1 0 1,9 15-1,-9-20 0,1 1 1,-1-1-1,1 0 0,0 0 1,0 0-1,0 0 1,0-1-1,1 1 0,-1-1 1,1 0-1,0-1 1,0 1-1,0-1 0,0 0 1,0 0-1,1-1 1,9 3-1,-3-3 20,0 0 0,0-1 0,0-1 1,-1 1-1,1-2 0,0 0 0,0 0 0,-1-1 0,1 0 0,-1-1 1,0 0-1,13-8 0,1-2 82,0 0 0,-2-2 0,0 0 0,23-23-1,-21 15-27,-1-1-1,-1-2 0,-1 0 1,-2-1-1,-1-1 0,-1-1 1,-2-1-1,23-59 0,-20 38-68,-2-2-1,-3 0 1,-3-1-1,9-97 1,-19 129-107,0 0 1,-1 0 0,-5-34-1,5 54 84,-1 1-1,1-1 1,-1 1 0,1 0-1,-1 0 1,0-1-1,0 1 1,0 0-1,0 0 1,0 0 0,0 0-1,-1 0 1,1 0-1,-1 0 1,-2-3 0,3 5 7,0 0 1,0-1 0,0 1 0,0-1 0,0 1 0,0 0-1,0 0 1,0 0 0,0 0 0,0 0 0,0 0 0,0 0-1,0 0 1,0 0 0,0 0 0,0 0 0,0 1 0,0-1 0,0 0-1,0 1 1,0-1 0,0 1 0,0-1 0,-1 2 0,-4 3-17,0-1 1,1 2-1,0-1 1,0 1 0,0-1-1,1 1 1,0 1-1,-6 10 1,-5 15 14,1 2 1,2-1-1,1 1 1,2 1-1,-9 65 1,12-44 68,2 1 1,3 0 0,6 57 0,-2-88-12,0 0 0,2 0 0,15 48-1,-16-63-31,0 0 0,1-1 0,0 1 0,1-1 0,0-1 0,1 1 0,0-1 0,0 0 0,1 0 0,0-1 0,13 11 0,-11-13-19,1 0 1,0 0 0,0-1 0,0 0-1,0-1 1,1 0 0,0-1-1,0 0 1,0-1 0,0 0 0,0-1-1,19 0 1,-10-2-114,0 0 1,0-2-1,-1 0 1,1-1-1,-1-1 0,30-12 1,-32 9-162,0-1 1,29-19-1,31-29-237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9:18.50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19 165 7074,'-5'-30'962,"-9"-80"2590,15 90-2710,-1 20-817,0 0 0,1-1 0,-1 1 0,0 0 0,0 0 0,0 0 1,0-1-1,0 1 0,0 0 0,0 0 0,0 0 0,0 0 0,0-1 1,0 1-1,1 0 0,-1 0 0,0 0 0,0 0 0,0 0 0,0-1 1,0 1-1,1 0 0,-1 0 0,0 0 0,0 0 0,0 0 0,0 0 1,1 0-1,-1 0 0,0 0 0,0 0 0,0 0 0,1 0 0,-1-1 1,0 1-1,0 0 0,0 1 0,1-1 0,-1 0 0,0 0 0,0 0 1,3 2 145,0 0 0,-1 0 0,1 1 0,-1-1 0,0 1 0,0 0 1,0-1-1,3 6 0,47 79 1129,55 128 0,-92-184-1217,175 439 170,-64-148-418,21-14-1080,-135-286 725,2 0 1,0 0-1,25 29 1,-37-50 395,-1 1 1,1 0-1,0 0 1,0-1-1,0 1 1,1-1-1,-1 0 1,0 1-1,5 1 1,13-1-577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6:12.7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280 99 10826,'-2'0'143,"-1"0"0,1 0-1,-1 0 1,1 0-1,0 0 1,-1 1 0,1-1-1,0 1 1,-1 0 0,1-1-1,0 1 1,0 0-1,-1 0 1,1 1 0,0-1-1,0 0 1,0 1 0,0-1-1,1 1 1,-1 0 0,0 0-1,-2 3 1,2 1-80,-1 1 1,2 0-1,-1 0 1,1 0-1,0 0 1,0 0 0,0 9-1,-8 197-415,-5 65-780,-51 97 412,-33-9 658,84-322 118,9-36 206,1-11-72,0-14 165,3-8-79,0 0 0,1 0 0,1 1 0,2-1 1,0 0-1,14-47 0,0 20-239,1 0 0,30-55 1,-33 75-100,2 1-1,1 1 1,26-32 0,-36 52 26,0 0-1,1 0 1,0 1 0,1 1-1,0-1 1,0 2-1,1-1 1,0 1-1,0 1 1,0 0 0,25-8-1,-32 12 25,1 1 0,-1 0 1,1 0-1,-1 0 0,1 1 0,-1 0 0,1-1 0,0 2 1,-1-1-1,1 0 0,-1 1 0,1 0 0,-1 0 0,1 1 1,-1-1-1,0 1 0,0 0 0,1 0 0,-1 0 0,0 0 0,-1 1 1,1 0-1,0 0 0,-1 0 0,0 0 0,0 0 0,0 1 1,5 5-1,-3 0-7,0 0-1,0 0 1,-1 1 0,-1-1 0,1 1 0,-1 0 0,-1 0-1,0 0 1,0 0 0,-1 0 0,0 18 0,-3 1-62,-2 0 0,0-1 0,-2 1 1,-1-1-1,-2-1 0,0 1 1,-2-1-1,-21 38 0,-8 5-586,-87 115 0,117-172 590,-27 32-176,34-41 245,0-1 0,-1 0 0,0 0 0,0 0 0,0 0 0,0 0 0,-1-1 0,1 0 0,-6 2-1,9-3 18,0-1 0,-1 0 0,1 1 0,-1-1 0,1 0 0,0 0 0,-1 0-1,1 0 1,-1 0 0,1 0 0,-1 0 0,1 0 0,0 0 0,-1-1-1,1 1 1,0-1 0,-1 1 0,1-1 0,0 1 0,0-1 0,-1 0 0,-1-1-1,1 0 15,0 0 0,0-1-1,1 1 1,-1 0-1,1-1 1,-1 1 0,1-1-1,0 1 1,0-1-1,-2-5 1,1 0 21,0-1 0,1 0 0,0 0 0,0 0 0,1 0 0,1-13 0,1 13-61,0 0 0,0 0 1,1-1-1,0 2 1,0-1-1,1 0 0,0 1 1,1-1-1,0 1 1,8-11-1,-3 7-15,0 1-1,1 1 1,0 0 0,1 0-1,25-15 1,3 3 114,2 2 0,0 2 0,57-17 1,-64 24 69,10-4 291,76-35 1,-107 43-349,-1-1 0,0 0 1,0-1-1,-1 0 0,0-1 0,0 0 0,-1-1 0,-1 0 1,14-20-1,-21 27-77,0 0 1,-1 0-1,0 0 0,0 0 1,0 0-1,-1 0 0,1-1 1,-1 1-1,0 0 1,0-1-1,0-5 0,-1 8-33,0 0-1,-1 0 1,1 1-1,0-1 0,-1 0 1,1 1-1,-1-1 0,1 0 1,-1 1-1,0-1 0,0 1 1,0-1-1,0 1 1,0-1-1,0 1 0,0 0 1,0-1-1,-1 1 0,1 0 1,0 0-1,-1 0 0,1 0 1,-1 0-1,1 0 0,-1 0 1,0 1-1,1-1 1,-1 0-1,0 1 0,-3-1 1,-1 0-28,1 0 1,-1 1 0,0-1-1,0 1 1,0 1 0,0-1 0,0 1-1,1 0 1,-1 0 0,0 1-1,1 0 1,-1 0 0,1 0-1,-1 0 1,1 1 0,0 0-1,0 0 1,0 1 0,-8 6 0,-1 3 36,1 0 1,0 1 0,1 0 0,-21 32-1,25-32 12,0 0 0,0 1 0,1 0 0,1 1 0,-6 23-1,9-28-5,1-1 1,1 1-1,-1 0 0,2 0 0,-1 0 0,2 0 0,-1 0 0,1-1 0,4 17 0,-4-24 10,0 0-1,0 0 1,0 1-1,1-1 0,-1 0 1,1 0-1,0 0 0,0 0 1,0-1-1,0 1 1,0 0-1,0-1 0,1 1 1,-1-1-1,1 0 0,0 0 1,0 0-1,0 0 1,0-1-1,0 1 0,0-1 1,0 1-1,0-1 0,1 0 1,-1-1-1,0 1 0,1 0 1,-1-1-1,1 0 1,-1 0-1,0 0 0,1 0 1,-1 0-1,1-1 0,-1 0 1,6-1-1,0-1 54,-1 0 1,0 0-1,0-1 0,0 0 0,0 0 0,-1-1 1,0 0-1,0 0 0,0-1 0,0 0 0,-1 0 1,0-1-1,0 1 0,-1-1 0,0-1 0,0 1 1,-1-1-1,7-15 0,-2 2-12,-1-1 0,-1 0-1,-2 0 1,0-1 0,-1 1 0,1-25 0,10-155-50,-15 202-7,0 0 0,0 0 0,0 0 0,0 0 0,0-1 0,0 1 0,0 0 0,0 0 0,0 0 0,0 0 0,0 0 0,0 0 0,0 0 0,0 0 0,1-1 1,-1 1-1,0 0 0,0 0 0,0 0 0,0 0 0,0 0 0,0 0 0,0 0 0,0 0 0,1 0 0,-1 0 0,0 0 0,0 0 0,0 0 0,0 0 0,0 0 0,0 0 0,1 0 0,-1 0 0,0 0 0,0 0 0,0 0 0,0 0 0,0 0 1,0 0-1,0 0 0,1 0 0,-1 0 0,0 0 0,0 0 0,0 0 0,0 0 0,0 1 0,0-1 0,0 0 0,0 0 0,0 0 0,1 0 0,-1 0 0,0 0 0,0 0 0,0 0 0,0 0 0,0 1 0,0-1 0,0 0 0,0 0 0,0 0 1,0 0-1,0 0 0,12 14-116,-9-10 124,1 0 0,-1 0 0,1-1-1,7 7 1,-7-8 20,0-1-1,1 1 0,-1-1 0,0 0 0,1 0 0,-1-1 0,1 1 0,-1-1 0,0 0 1,1 0-1,-1 0 0,1-1 0,7-1 0,-4 0 24,-1 0 0,0 0 0,0-1 0,0 0 0,0 0-1,0-1 1,8-5 0,-8 0 41,-12 4-118,-17 5-226,15 1 200,0 1-1,1 0 0,-1 1 1,0 0-1,1 0 0,0 0 1,0 1-1,0-1 1,0 2-1,1-1 0,-1 0 1,1 1-1,0 0 0,0 1 1,1-1-1,0 1 1,0 0-1,0 0 0,0 0 1,-4 12-1,1-2 45,1 1 0,0 1 0,1-1 1,1 1-1,1 0 0,-2 35 0,4-46 7,1-1 0,1 1-1,-1 0 1,1-1 0,0 1 0,0-1 0,1 1-1,0-1 1,4 9 0,-5-13 14,0 0 0,0 0 0,0-1-1,1 1 1,-1 0 0,0 0 0,1-1-1,0 1 1,-1 0 0,1-1 0,0 0 0,0 1-1,0-1 1,0 0 0,0 0 0,0 0 0,0 0-1,0-1 1,1 1 0,-1 0 0,0-1 0,0 0-1,1 1 1,-1-1 0,0 0 0,1 0 0,-1 0-1,0-1 1,3 1 0,4-3 78,1 1 1,-1-1-1,1-1 0,-1 0 0,0 0 1,0-1-1,-1 0 0,1 0 1,-1-1-1,0 0 0,-1 0 0,11-11 1,-3 0 11,0 0 0,-2-1 0,1 0 1,14-29-1,-13 16 27,-1-1 0,-1 0 0,-2-1 0,-1-1 0,5-39 0,15-176 301,-13 86-412,39-159 71,-55 320-83,-1 0 1,1 0 0,0 0-1,0 0 1,0 0 0,0 0 0,0 1-1,2-5 1,-3 6-4,1 0 0,-1 0 1,0 0-1,0-1 0,1 1 0,-1 0 0,0 0 1,0 0-1,1-1 0,-1 1 0,0 0 0,1 0 1,-1 0-1,0 0 0,1 0 0,-1 0 0,0 0 1,1 0-1,-1 0 0,0 0 0,1 0 0,-1 0 1,0 0-1,1 0 0,-1 0 0,11 12-90,-7-5 58,0 1 0,-1 0 1,0 0-1,-1 0 1,1 0-1,-2 0 1,2 11-1,2 63-56,-5-67 84,-1 88-118,-20 143 0,-35 102-941,6-45-239,46-280 1365,4-23-53,0 0 0,0 0 0,0 0 1,0 0-1,0 0 0,0 0 0,0 0 1,0 0-1,0 0 0,0 0 0,0 0 1,-1 0-1,1 0 0,0 0 0,0 0 0,0 0 1,0 0-1,0 0 0,0 0 0,0 0 1,0 0-1,0 0 0,0 0 0,0 0 1,0 0-1,0 0 0,0 0 0,-1 0 1,1 0-1,0 0 0,0 0 0,0 0 1,0 0-1,0 0 0,0 0 0,0 0 1,0 0-1,-2-39 773,2 36-751,-1-71 678,3-1-1,20-131 1,-17 181-716,1 0 0,0 0 1,2 1-1,1 0 0,1 1 0,1-1 1,1 2-1,1 0 0,1 0 0,0 1 0,2 1 1,18-18-1,-27 31-14,1 0 0,-1 1 1,1 0-1,1 1 0,-1-1 0,1 1 1,0 1-1,15-6 0,-20 9 6,-1 0-1,0 0 1,1 0 0,-1 1-1,1 0 1,-1-1-1,1 1 1,-1 0 0,1 1-1,-1-1 1,1 1-1,-1-1 1,1 1 0,-1 0-1,0 0 1,1 1-1,-1-1 1,0 1 0,0-1-1,0 1 1,0 0-1,0 0 1,-1 0 0,1 1-1,0-1 1,-1 1-1,4 5 1,-1-1-82,0 1 0,-1 0 0,0 1 0,0-1 1,-1 1-1,0-1 0,-1 1 0,0 0 0,0 0 0,-1 0 0,0 0 0,-1 0 0,0 0 0,0 1 0,-1-1 0,0 0 1,-3 12-1,-3 7-309,-1 0 0,-1-1 1,-2 0-1,-17 31 1,-25 34-606,14-28 1030,39-63 16,0-1 0,0 1 0,0-1 0,0 1 0,0-1 0,0 1 0,0-1 0,0 1 0,0-1 0,0 0 0,0 1 0,0-1 0,0 1 0,1-1 0,-1 1 1,0-1-1,0 0 0,1 1 0,-1-1 0,0 0 0,0 1 0,1-1 0,-1 0 0,0 1 0,1-1 0,-1 0 0,1 1 0,-1-1 0,0 0 0,1 0 0,-1 0 0,1 1 0,-1-1 0,1 0 0,19 8 270,-17-7-181,107 43 540,92 30-1580,-127-58 575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6:13.7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1152 6793,'13'-8'336,"0"-1"0,0 0-1,0 0 1,-1-2 0,-1 1-1,0-1 1,0-1-1,-1 0 1,-1-1 0,0 1-1,14-27 1,12-27-81,116-243 97,-136 270-212,-1 0 0,-3-1 1,-1 0-1,-1-1 0,-3 0 0,2-55 0,-8 70 19,2-17 159,-2-1-1,-2 0 1,-15-82 0,16 123-184,0 6-86,2 14-100,-1 9-11,-7 136 20,-1 196 150,48 160-103,34-4-7,-66-459 11,-1 1 0,-2 91 0,-5-146-32,0 12 49,0-13-43,0 0 1,0 0-1,0 1 0,0-1 1,0 0-1,0 0 0,0 0 1,0 0-1,0 0 0,0 1 1,0-1-1,0 0 0,0 0 1,0 0-1,0 0 0,0 0 1,0 1-1,0-1 0,0 0 1,0 0-1,0 0 0,0 0 1,0 0-1,1 0 0,-1 1 1,0-1-1,0 0 0,0 0 1,0 0-1,0 0 0,0 0 1,0 0-1,0 0 0,1 0 1,-1 1-1,0-1 0,0 0 1,0 0-1,0 0 0,0 0 1,1 0-1,-1 0 0,0 0 1,0 0-1,0 0 0,0 0 1,0 0-1,1 0 0,-1 0 1,0 0-1,0 0 0,0 0 1,0 0-1,0 0 0,1 0 0,-1 0 1,0 0-1,0-1 0,0 1 1,0 0-1,0 0 0,0 0 1,1 0-1,-1 0 0,0 0 1,0-1-1,1-1-1240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6:14.81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2331 10330,'80'-56'3282,"56"-20"-3064,-76 43-377,-27 16 30,159-99-685,-170 100 751,0-1-1,-1-1 1,-1 0-1,-1-2 1,-1 0-1,20-28 1,-7-2 59,-2-1 0,-3-1 0,23-62 0,42-169 147,-87 266-128,2-1 14,-1 0 0,0-1 0,-2 1 0,0-1 0,-2 0 0,0 0-1,-1-22 1,0 40-26,-1-1 0,1 1 0,0 0 0,0-1 0,-1 1 0,1 0 0,-1-1 0,1 1 0,-1 0-1,1-1 1,-1 1 0,0 0 0,-1-2 0,1 3-3,1-1 0,-1 1 1,1 0-1,-1-1 0,0 1 0,1 0 0,-1-1 0,1 1 1,-1 0-1,0 0 0,1 0 0,-1 0 0,0 0 0,1 0 1,-1-1-1,0 1 0,1 1 0,-1-1 0,0 0 0,1 0 1,-2 0-1,-2 2-6,0 0 0,0 0 0,0 0 0,0 0 1,1 1-1,-1-1 0,0 1 0,-3 4 0,-31 31-120,-60 79 1,81-96 118,-7 10 10,2 0 0,0 2 1,3 0-1,-30 68 1,43-85 13,0 1 0,1-1 0,1 1 0,0 0 0,1 1-1,1-1 1,1 0 0,1 1 0,0-1 0,1 1 0,1-1 0,0 0 0,6 20 0,-6-30-3,1 0 1,-1 0-1,1 0 0,0 0 0,1-1 0,0 0 0,0 1 0,0-1 0,1 0 1,-1-1-1,1 1 0,1-1 0,-1 0 0,1 0 0,0-1 0,0 0 0,0 0 0,1 0 1,-1-1-1,1 0 0,0 0 0,0-1 0,8 3 0,-3-4 35,1 1 0,0-2 0,-1 0-1,1 0 1,0-1 0,-1-1 0,1 0 0,-1 0 0,0-1 0,0-1-1,0 0 1,0-1 0,21-12 0,2-3 125,-2-2 1,0-1-1,32-30 1,5-7-65,-3-3 0,-2-3 0,89-120 0,-138 163-128,-2 0 0,-1-1 0,-1 0 0,-1-1 0,11-34 1,-17 41-74,0 0 0,-2 0 1,0-1-1,-1 1 0,-1-1 1,0 0-1,-2 1 1,-3-29-1,3 42 11,0-1 1,-1 0-1,1 1 0,-1-1 0,0 1 1,-1-1-1,1 1 0,-1 0 1,-4-6-1,6 9 39,-1 1 0,1-1 0,-1 1 0,1-1 0,-1 1-1,0-1 1,0 1 0,0 0 0,0 0 0,1 0 0,-1 0 0,0 0 0,-1 1 0,1-1 0,0 1 0,0-1 0,0 1-1,0 0 1,0 0 0,-1-1 0,1 2 0,0-1 0,0 0 0,0 0 0,0 1 0,-1-1 0,1 1 0,-3 1 0,-7 3-47,1 1 0,0 0 1,0 1-1,0 0 0,1 1 1,0 0-1,0 0 0,1 1 1,0 0-1,-11 16 0,1 1 65,1 1 0,1 0 0,-16 35 0,21-35 45,1 1-1,1 1 0,1 0 0,2 0 1,1 1-1,-2 31 0,6-46-19,1 0-1,1 0 0,0 0 1,1 0-1,1 0 0,0 0 1,1 0-1,1-1 1,0 1-1,1-1 0,0 0 1,2 0-1,14 24 0,-17-32-5,0 0-1,1-1 1,0 0-1,0 0 1,0 0-1,1 0 0,-1-1 1,1 0-1,0 0 1,0-1-1,1 1 1,-1-2-1,1 1 0,9 2 1,-5-2 13,0-2-1,1 1 1,-1-2-1,0 1 1,1-1 0,-1-1-1,0 0 1,21-5 0,0-3 68,0-1 0,-1-1 0,34-18 1,90-54 294,-86 42-103,-3-4 0,-1-3 0,-3-2 0,-1-3-1,-4-2 1,-1-3 0,-3-3 0,-3-1 0,77-129 0,-74 93-224,-48 86-75,0 0 0,-1 0 0,0 0-1,-1 0 1,0-1 0,1-17 0,-4 28 11,0 0-1,0 1 1,0-1-1,0 0 1,0 0-1,-1 0 1,1 0-1,0 1 0,-1-1 1,1 0-1,-1 0 1,0 1-1,0-1 1,-1-1-1,2 2 2,-1 0-1,0 0 0,0 1 1,1-1-1,-1 0 1,0 1-1,0-1 1,0 1-1,0-1 0,0 1 1,0-1-1,0 1 1,0 0-1,0-1 0,0 1 1,0 0-1,0 0 1,-1 0-1,-3 0-36,1 0-1,0 1 1,-1 0-1,1 0 0,0 0 1,0 0-1,0 1 1,0 0-1,-6 3 1,-5 3-12,0 2 0,0 0 1,2 1-1,-1 0 1,1 1-1,1 0 0,0 1 1,0 1-1,2 0 0,-10 16 1,9-12 73,1 1 1,1 0-1,0 1 1,2-1-1,0 2 1,1-1-1,2 1 1,-4 24-1,6-13-4,0 0-1,3 0 0,0 1 1,2-1-1,1 0 0,2-1 1,17 55-1,-19-75-27,0 0 0,1 0 1,0 0-1,0 0 0,11 14 0,-14-22 20,0-1-1,1 1 1,-1-1-1,0 1 1,1-1-1,0 0 1,-1 0-1,1 0 1,0 0-1,0 0 0,0-1 1,0 1-1,0-1 1,1 0-1,-1 0 1,0 0-1,1 0 1,-1-1-1,0 0 1,1 1-1,-1-1 1,1 0-1,6-1 1,-4-1 30,1 0 0,0 0 1,-1 0-1,0-1 1,1 0-1,-1-1 0,0 1 1,0-1-1,-1 0 1,1 0-1,-1-1 1,5-5-1,5-6 128,-1 0 1,19-30-1,-12 11-76,-1-1 0,-1-1 0,-3-1 1,-1-1-1,-1 0 0,-2-1 0,-3 0 0,0-1 0,1-41 0,0-53-122,-11-189-1,-2 216 33,2 70-7,0-38-55,-19-133 1,16 195 23,5 34 6,37 278-2,-25-210 56,45 270-11,-38-267-325,59 164 0,-67-224 175,1-1 0,28 47 0,-25-54 50,2-1 0,31 32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6:22.91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87 213 3033,'-17'-30'1817,"14"27"-1721,0 0 0,1-1-1,0 1 1,0-1 0,0 0 0,0 1-1,0-1 1,1 0 0,-1 0-1,1 0 1,0 0 0,0-9 0,1 6 148,-1 0 0,0-1 0,0 1 0,0 0 0,-1 0 0,0 0 1,-1 0-1,1 0 0,-1 0 0,-1 1 0,-5-10 0,-3-7 809,8 17-389,3 3-439,15 6-218,-8-1 34,37 6 37,-20-4 70,-1 1 1,1 0-1,40 17 0,153 84 514,-184-94-552,0 0 0,47 9-1,-5-1-56,-54-13-36,1-2-1,39 6 0,-53-10-1,1-1-1,0 0 1,0 0-1,0-1 1,0 0-1,0-1 1,0 1-1,0-1 1,-1-1-1,1 0 1,7-3-1,13-11 30,-2 0 0,1-2 0,42-41 0,24-16 71,-88 72-111,0 1 1,0-1 0,0 1-1,1 0 1,0 1 0,9-4-1,-12 5-2,-1 1 0,1 0-1,0-1 1,-1 1 0,1 0 0,0 0-1,-1 1 1,1-1 0,0 1 0,-1-1-1,1 1 1,-1 0 0,1 0-1,-1 0 1,1 0 0,-1 0 0,0 0-1,4 4 1,12 10 39,0 1 1,-2 1-1,0 0 0,-1 2 1,0-1-1,11 23 0,28 35-7,-49-71-31,-1 0-1,1 0 1,0 0 0,0-1 0,0 1 0,1-1-1,11 6 1,-14-8-4,0-1 1,0 0-1,0 0 0,0 0 1,1 0-1,-1 0 0,0-1 1,1 1-1,-1-1 0,0 0 1,1 0-1,-1 0 0,1-1 1,-1 1-1,0-1 0,1 0 1,-1 0-1,6-2 0,5-5-2,0 0-1,0-1 1,-1-1-1,19-17 1,-18 14 13,1 2 0,30-20 0,-39 28-9,0 0 0,0 0 0,0 1 0,1 0 0,-1 0-1,1 0 1,-1 1 0,1 0 0,0 0 0,-1 1 0,1 0-1,7 1 1,4 1 4,0 1 0,0 1-1,0 1 1,-1 1-1,0 0 1,18 9 0,94 60 21,-9-6-4,-102-60-17,1-1-1,1 0 1,-1-1 0,34 6-1,-37-10 0,0-1 0,0-1 0,0 0 0,0-1 0,0-1 0,26-4 0,-31 3 0,0-1 0,-1-1 0,1 1 0,-1-2 0,0 1 0,0-2 0,-1 1 0,1-1 0,-1-1 0,12-10 0,-7 3 25,0-1 0,-1 0 0,14-23 0,14-17 85,-37 51-106,-1 1-1,1 0 1,0 0 0,0 0 0,0 0 0,0 0 0,0 1 0,1 0-1,-1 0 1,1 0 0,-1 1 0,1-1 0,0 1 0,-1 0 0,1 0 0,6 0-1,-7 1-7,0 0 1,-1 0-1,1 1 0,0-1 0,0 1 0,-1-1 0,1 1 0,0 0 0,-1 0 0,1 1 0,-1-1 0,1 1 0,-1 0 0,0 0 0,0 0 0,0 0 0,0 1 0,0-1 0,0 1 0,-1-1 0,4 5 0,-4-3 212,-5-6 286,1 0-400,1 1 1,-1 0 0,1-1 0,-1 1 0,0 0-1,0 0 1,0 0 0,0 0 0,0 0 0,0 1 0,-2-1-1,-18-6-122,-28 8 50,43 5-62,7-6 34,-1 1-1,1-1 1,0 1-1,-1-1 1,1 1-1,-1-1 1,1 1-1,-1-1 1,1 1-1,-1-1 1,0 0-1,1 1 1,-1-1-1,1 0 1,-1 1-1,0-1 1,1 0-1,-1 0 1,0 0-1,0 1 1,-2-1 81,-12 0-233,15 0 183,0 0-1,-1 0 1,1 0 0,0 0 0,-1 0 0,1 1 0,0-1 0,-1 0 0,1 0 0,0 0 0,-1 0 0,1 0 0,0 1 0,-1-1 0,1 0 0,0 0 0,-1 1-1,1-1 1,0 0 0,0 0 0,0 1 0,-1-1 0,1 0 0,0 1 0,0-1 0,0 0 0,-1 1 0,1-1 0,0 0 0,0 1 0,0-1 0,0 1 48,24 0-1787,27-8 1674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6:24.2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8 589 5697,'-1'0'64,"1"0"-1,0 0 0,-1 0 1,1 0-1,0 0 1,-1 0-1,1-1 1,0 1-1,0 0 0,-1 0 1,1 0-1,0 0 1,0 0-1,-1-1 1,1 1-1,0 0 0,0 0 1,-1 0-1,1-1 1,0 1-1,0 0 1,0 0-1,-1-1 0,1 1 1,0 0-1,0-1 1,0 1-1,0 0 1,0 0-1,0-1 0,0 1 1,0 0-1,0-1 1,0 1-1,0 0 1,0-1-1,0 1 0,0 0 1,0-1-1,0 1 1,21-17 36,233-133 1336,229-166-90,-468 306-1296,8-7 15,-4 3 3,1 0 1,1 1 0,31-15-1,-52 28-70,0 0-1,0 0 1,0 0-1,0 0 1,1 0-1,-1 0 1,0 0-1,0 0 0,0-1 1,0 1-1,0 0 1,0 0-1,0 0 1,1 0-1,-1 0 1,0 0-1,0 0 1,0 0-1,0 0 1,0 0-1,0 0 1,0 0-1,0 1 1,1-1-1,-1 0 1,0 0-1,0 0 1,0 0-1,0 0 1,0 0-1,0 0 1,0 0-1,0 0 1,1 0-1,-1 0 0,0 0 1,0 0-1,0 1 1,0-1-1,0 0 1,0 0-1,0 0 1,0 0-1,0 0 1,0 0-1,0 0 1,0 0-1,0 1 1,0-1-1,0 9-426,-1 7 152,3 29 14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6:25.1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80 510 8698,'-9'-3'2257,"8"9"-1472,11 23-1339,-2-7 553,7 42-88,-3 0 0,-2 1 0,1 100 0,-25 194 189,14-356-80,-7 39 315,0-30 113,7-12-423,-1 0 0,1 0 0,-1 0 1,1 1-1,0-1 0,-1 0 0,1 0 1,-1-1-1,1 1 0,0 0 0,-1 0 0,1 0 1,-1 0-1,1 0 0,-1 0 0,1 0 0,0-1 1,-1 1-1,1 0 0,0 0 0,-1-1 0,1 1 1,0 0-1,-1 0 0,1-1 0,0 1 0,0 0 1,-1-1-1,1 1 0,0-1 0,-8-9 100,1 0 0,1-1 0,0 1 0,0-1 0,1-1 0,0 1 0,1-1 0,1 0 0,-3-13 0,-14-118-131,16 105 139,-6-67 41,4 0 1,15-203 0,-8 295-165,1 1 1,0-1 0,1 1-1,7-21 1,-10 33-11,0-1 0,1 0 0,-1 0 0,1 0 0,-1 0 0,1 1 0,-1-1 0,1 0 0,-1 0 0,1 1 0,0-1 0,-1 1 0,1-1 0,0 0 0,0 1 0,-1-1 0,1 1 0,0 0 0,0-1 0,0 1 0,0 0 0,0-1 0,-1 1 0,1 0 0,0 0 0,0 0 0,0 0 0,0 0 0,0 0 0,0 0 0,0 0 0,0 0 0,0 0 0,0 0 0,-1 1 0,1-1 0,0 0 0,0 1 1,1 0-1,2 1-4,1 1 0,-1 0 0,0 0 0,0 0 0,6 6 0,26 30-21,-3 1-1,55 85 0,-36-48 14,-43-65 11,70 95-39,-64-88 24,1-1 0,1-1 1,24 20-1,-37-34 13,0 0 0,0 0-1,0-1 1,0 1 0,0-1 0,0 0-1,1 0 1,-1 0 0,1-1 0,0 0 0,-1 1-1,1-2 1,0 1 0,0 0 0,-1-1-1,1 0 1,0 0 0,0-1 0,0 1 0,-1-1-1,1 0 1,0 0 0,-1-1 0,1 0-1,6-3 1,-1-1 17,0 0 0,0-1 1,-1 0-1,0-1 0,-1 0 0,0-1 0,0 1 0,0-2 0,6-11 0,-5 7 23,-1 0-1,0-1 1,-1 0-1,-1-1 1,-1 0-1,0 0 0,-1 0 1,-1 0-1,0 0 1,-1-1-1,-1 1 0,0-1 1,-3-23-1,-5-19 109,-2-1 0,-24-81-1,6 30-118,15 52-234,-10-109 0,25 155-418,-3 13 598,1 0 0,-1 0 0,0 0 0,1 0 0,-1 0 0,0 0 0,1 0 0,-1 1 0,0-1 0,1 0 0,-1 0 0,0 0 0,0 0 0,1 1 0,-1-1 0,0 0 0,1 0 0,-1 0 0,0 1 0,0-1 0,0 0 0,1 0 0,-1 1 0,0-1 0,0 0 0,0 1 0,0-1 0,0 0 0,1 0 0,-1 1 0,0-1 0,0 0 0,0 1 0,0-1 0,0 1 0,10 34-1160,4 17 390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6:25.5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163 197 10602,'-1'0'103,"1"0"0,0 0-1,-1 0 1,1-1 0,0 1 0,-1 0-1,1 0 1,-1 0 0,1 0-1,0 0 1,-1 0 0,1 0 0,0 1-1,-1-1 1,1 0 0,0 0-1,-1 0 1,1 0 0,-1 0 0,1 0-1,0 1 1,-1-1 0,1 0-1,0 0 1,0 1 0,-1-1 0,1 0-1,0 0 1,0 1 0,-1-1-1,-3 16 795,6 28-1790,0-28 1110,-1-3-262,19 240-458,-14-216 450,0 0 0,3-1 0,1 0 1,25 60-1,-32-90 56,0 0 0,0 0 0,1-1 0,-1 1 1,1-1-1,1 1 0,-1-1 0,1 0 0,0-1 0,0 1 1,7 4-1,-7-7 23,0 1-1,0-1 1,0 0 0,0 0 0,0 0 0,1-1 0,-1 0 0,0 0 0,1 0-1,-1 0 1,1-1 0,0 0 0,10-2 0,-4 0 22,0-1-1,0 0 1,-1-1-1,0 0 1,1-1 0,-1 0-1,-1-1 1,1-1-1,-1 1 1,0-1 0,-1-1-1,11-10 1,-9 8-24,-1-1 0,0 0-1,-1 0 1,0-1 0,-1 0 0,-1-1 0,0 0 0,0 0 0,8-26-1,-12 29-9,-1-1-1,-1 0 0,0 0 0,0 0 1,-1-1-1,-1 1 0,0 0 0,0 0 1,-1 0-1,-1 1 0,1-1 0,-2 0 0,0 1 1,0 0-1,-1 0 0,-8-14 0,-8-10 40,-1 2-1,-2 1 0,-35-36 0,-74-69 90,106 111-158,-2 1 0,-1 1-1,-34-20 1,54 37-25,0 1 0,0 0 0,0 1 0,-21-6-1,28 9 3,-1 0 0,1 0 0,0 1 0,-1 0 0,1-1-1,0 1 1,-1 1 0,1-1 0,0 0 0,-1 1 0,1 0-1,0-1 1,-1 1 0,1 1 0,0-1 0,0 0 0,0 1-1,0-1 1,0 1 0,-4 4 0,2-1-113,1 0 1,0 1-1,1-1 1,-1 1-1,1 0 1,0 0-1,0 1 1,1-1-1,0 1 0,0-1 1,1 1-1,-1-1 1,1 8-1,1-2-61,0 1 1,3 18-1,-3-30 200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6:29.4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2682 7466,'27'-93'2161,"-20"78"-1701,2 12-361,4 14-267,-12-9 191,6 5-49,-1 0 1,0 0-1,0 0 1,0 1-1,-1 0 0,-1 0 1,1 0-1,5 16 1,-2 0 9,0 0 1,4 29 0,7 65 250,4 164 1,-23-259 22,-6-32 1258,-1-12-1153,-4-23-207,3 0 0,-6-90 0,13-93-270,2 201 167,-1 1-41,5-70 44,-4 85-55,0 0-1,1 1 1,0-1-1,1 1 1,0-1-1,0 1 1,6-10-1,-8 18-5,-1 0 0,1 0 0,0 0 1,0 0-1,-1 0 0,1 0 0,0 0 0,0 0 0,0 0 0,0 1 0,0-1 0,0 0 1,0 0-1,0 1 0,1-1 0,-1 1 0,0-1 0,0 1 0,0 0 0,1-1 0,-1 1 1,0 0-1,1 0 0,-1 0 0,0 0 0,0 0 0,1 0 0,-1 0 0,0 0 0,0 1 1,1-1-1,-1 0 0,0 1 0,0-1 0,0 1 0,1-1 0,-1 1 0,0 0 0,0-1 1,0 1-1,0 0 0,1 1 0,7 5-17,-1 0-1,-1 0 1,1 1 0,6 9-1,-12-14 18,81 108-41,-59-74 48,2-1 0,2-2-1,1-1 1,36 32 0,-57-58-2,1 0-1,1-1 1,-1 0 0,17 8 0,-23-13 1,0 1 1,0-1 0,0 0 0,1 0 0,-1 0 0,0-1 0,1 1 0,-1-1-1,0 0 1,1 0 0,-1 0 0,1 0 0,-1-1 0,0 1 0,1-1 0,-1 0-1,0 0 1,0 0 0,5-2 0,-3-1 14,1 0 0,-1 0 0,0 0 1,0-1-1,-1 1 0,1-1 0,-1 0 0,5-8 0,27-49 133,-30 50-122,6-12 18,0 0 0,-2-1-1,-1-1 1,-1 1-1,-1-2 1,-1 1 0,-1 0-1,-2-1 1,0 0 0,-3-53-1,-1 71-63,0 0 0,-1-1 0,1 1 0,-2 0 0,1 0 0,-1 0 0,-1 0 1,0 1-1,0-1 0,-9-12 0,10 16-26,-1 1-1,1 1 1,-1-1 0,0 0 0,0 1 0,0 0 0,0 0 0,-1 0-1,1 0 1,-1 1 0,1 0 0,-1 0 0,0 0 0,0 1 0,0-1 0,0 1-1,0 0 1,-1 1 0,1-1 0,-10 1 0,4 1 2,-1 0 1,0 0-1,1 1 0,-1 1 0,1 0 1,0 0-1,0 1 0,0 1 1,0 0-1,1 0 0,0 1 1,0 0-1,0 1 0,1 0 0,0 1 1,1 0-1,-12 13 0,10-9 51,0 1-1,1 1 0,1-1 0,0 1 0,1 1 1,1-1-1,0 1 0,1 0 0,1 1 0,0-1 1,1 1-1,-2 24 0,4-12 5,1-1 1,1 0-1,1 0 0,7 35 1,-6-50-13,-1-1 0,2 1 1,-1 0-1,2-1 1,-1 1-1,2-1 1,-1-1-1,2 1 1,-1-1-1,1 0 0,16 17 1,-19-23-5,1-1 1,-1 0 0,1 0-1,-1 0 1,1 0-1,0-1 1,0 0-1,1 0 1,-1 0 0,0 0-1,1-1 1,6 1-1,-3-1 4,0-1 0,0 0-1,-1 0 1,1-1 0,0 0-1,-1-1 1,11-3 0,-1-1 28,0-1 1,0-1-1,-1 0 0,0-2 1,0 0-1,18-15 1,-9 4 125,-2-1 0,-1-1 0,-1-1 1,36-52-1,62-119 819,-93 147-791,-24 44-168,81-157 242,-77 144-264,-1 1 1,0-1 0,-1 0 0,-1-1-1,-1 1 1,0-1 0,0-35 0,-3 48-8,0 0 0,-1 0 1,0 0-1,1 0 0,-2 1 0,1-1 1,0 0-1,-1 1 0,0-1 1,0 1-1,-1 0 0,1-1 1,-4-3-1,5 6 1,-1 1-1,0-1 1,0 0 0,0 1-1,0-1 1,0 1-1,-1 0 1,1 0 0,0 0-1,-1 0 1,1 0 0,0 0-1,-1 0 1,1 1 0,-1 0-1,1-1 1,-1 1-1,1 0 1,-1 0 0,1 0-1,-1 0 1,1 1 0,-1-1-1,1 1 1,-1 0 0,-2 1-1,-3 1-7,0 0-1,0 1 1,0 1 0,1-1-1,0 1 1,0 1-1,0-1 1,0 1-1,1 0 1,0 0 0,0 1-1,1 0 1,-9 15-1,5-8 21,2 0 0,0 1-1,0 0 1,1 0-1,1 1 1,-5 27-1,8-29 8,0 0 0,1 0-1,1 0 1,0 0 0,1 1-1,1-1 1,0 0 0,1 0-1,0-1 1,1 1 0,8 18-1,-8-25-7,-1 0 0,1 0 0,0 0 0,1 0-1,-1-1 1,2 0 0,-1 0 0,0 0 0,1-1 0,0 1-1,0-1 1,1-1 0,0 1 0,-1-1 0,2 0-1,-1-1 1,0 0 0,1 0 0,-1 0 0,1-1-1,0 0 1,9 1 0,11-2 29,41-2 0,-10-1 169,-56 2-180,-2 0 0,4 6 24,-10 20 41,-22 72 10,24-85-71,2-10-10,0 0-1,1 0 1,-1 0 0,0 0-1,-1 0 1,1 0 0,0-1-1,-3 4 1,2-6-76,4-7 2,9-20 29,-1 0-1,-1-1 1,-2 0 0,-1-1 0,-1 0 0,3-52-1,-10 34-8,-2 1-1,-2-1 0,-12-46 0,-45-138 118,51 191-34,-22-80 106,-56-176 756,84 279-735,6 15-113,0 4-19,9 27-71,8 45 27,-4 0-1,5 90 1,-1-2 44,-2-60-22,4-1 0,4-1 1,5-2-1,43 102 0,-51-157-36,-28-84 111,-16-15-160,-3 1 0,-60-91 0,3 7 144,80 131-60,2 5-8,1 1 0,-1-1 0,0 0 1,1 0-1,0 0 0,0-1 0,0 1 1,-1-5-1,3 8-4,-1-1 0,1 1 0,-1 0 1,0-1-1,1 1 0,-1 0 0,1-1 1,-1 1-1,1 0 0,0 0 1,-1-1-1,1 1 0,-1 0 0,1 0 1,-1 0-1,1 0 0,0 0 0,-1 0 1,1 0-1,-1 0 0,1 0 0,-1 0 1,1 0-1,0 0 0,-1 0 0,1 1 1,-1-1-1,1 0 0,-1 0 0,1 1 1,0-1-1,3 1-9,19 4-10,1-1 0,-1-2 0,1 0-1,28-2 1,-41-1 40,0 0-1,0-1 1,0-1 0,-1 0-1,1 0 1,-1-1-1,0 0 1,0-1 0,0 0-1,0 0 1,11-10-1,22-24 286,-34 30-199,1-1 0,0 2-1,0-1 1,15-8-1,-24 16-104,1 1 0,0-1 0,-1 0 0,1 1 0,0-1 0,-1 1 0,1 0 0,0 0 0,-1 0 0,1-1-1,0 2 1,0-1 0,-1 0 0,1 0 0,0 0 0,0 1 0,-1-1 0,1 1 0,-1 0 0,1-1 0,0 1 0,-1 0 0,1 0 0,-1 0 0,1 0-1,1 2 1,2 2-5,1 0-1,-1 0 0,-1 1 1,1 0-1,4 8 0,4 7 2,-1 1-1,-2 0 1,0 1 0,8 30-1,19 99 88,-24-94 87,-14-68 135,1 0 1,0 0-1,0 0 1,1 0-1,4-17 1,-3 9-233,58-284-19,-54 276-56,-6 25 1,4-20-84,1-1 1,1 1 0,1 0-1,18-37 1,-24 57 55,-1-1 0,0 1 0,1 0-1,-1 0 1,1 0 0,0 0 0,-1 0 0,1 0 0,0 0 0,0 0 0,-1 1 0,1-1-1,0 0 1,0 0 0,0 1 0,0-1 0,0 0 0,0 1 0,0-1 0,0 1 0,1-1-1,-1 1 1,0 0 0,0 0 0,0-1 0,0 1 0,1 0 0,-1 0 0,1 0-1,1 1-39,0 0 0,-1 1 0,1-1 0,-1 1 0,1-1 0,-1 1 0,0 0 0,1 0 0,-1 0 0,0 0 0,2 3 0,21 26-333,-19-23 309,0 0 0,0 0 0,1-1 0,0 0 0,0 0-1,1-1 1,12 9 0,-18-14 82,0-1 0,-1 1-1,1 0 1,0-1 0,0 1-1,0-1 1,0 0 0,0 0-1,0 0 1,0 0 0,0 0-1,0 0 1,0 0 0,0-1-1,0 1 1,-1-1 0,1 1-1,0-1 1,0 0 0,0 1 0,-1-1-1,1 0 1,0 0 0,-1 0-1,1-1 1,2-1 0,4-5 25,-1 0 0,1 0 0,9-15 0,-11 15-2,13-17 68,-2 4 3,-2-1 0,0 0 0,-1-1 0,-1 0 1,10-27-1,-21 45-27,-1-1 1,0 0 0,0 0 0,0 0-1,-1 0 1,0 0 0,0-11 0,0 16-55,0 0 1,-1 0 0,1 0 0,0 0-1,0 0 1,0 0 0,-1 0 0,1-1-1,0 1 1,-1 0 0,1 0-1,-1 0 1,0 1 0,1-1 0,-1 0-1,0 0 1,1 0 0,-1 0 0,0 0-1,0 1 1,0-1 0,1 0 0,-1 1-1,0-1 1,0 1 0,0-1 0,0 1-1,0-1 1,0 1 0,-1 0 0,1-1-1,0 1 1,0 0 0,0 0-1,0 0 1,0 0 0,0 0 0,0 0-1,0 0 1,-1 0 0,1 1 0,0-1-1,0 0 1,0 1 0,0-1 0,0 0-1,0 1 1,0-1 0,-1 2 0,-8 3-40,-1 1 0,1 0 0,0 1 0,1 0 0,0 0 0,0 1 0,0 0 0,-13 18 0,11-12 36,1 1 0,0 0-1,1 1 1,1 0 0,-9 21-1,10-15 10,0 1 0,2 0 0,0 0 0,2 0-1,0 0 1,2 1 0,0-1 0,2 1-1,0 0 1,6 25 0,-6-42-10,1 0-1,0 0 1,0 0 0,1 0 0,0 0 0,0 0 0,5 7-1,-7-12 5,0-1-1,0 0 0,0 0 1,0 0-1,0 0 1,0 0-1,0 0 0,0 0 1,0 0-1,0 0 0,0 0 1,1 0-1,-1 0 1,0-1-1,1 1 0,-1-1 1,1 1-1,-1-1 0,0 0 1,1 1-1,-1-1 0,1 0 1,-1 0-1,1 0 1,-1 0-1,1 0 0,-1 0 1,1 0-1,-1-1 0,0 1 1,1 0-1,-1-1 1,1 1-1,-1-1 0,0 0 1,1 1-1,-1-1 0,0 0 1,0 0-1,0 0 0,1 0 1,0-2-1,5-3 39,-1-1-1,1 0 1,-2-1-1,1 1 1,-1-1-1,0 0 1,-1 0-1,1-1 0,-2 1 1,1-1-1,-1 0 1,2-13-1,-1 1 122,0 0 0,-2 0 0,0 0 0,-3-31 0,-2 19-22,-14-58 1,13 73-199,8 32-119,0-1-1,1 1 1,8 16 0,-10-22 177,1-1 1,0 0 0,1 0-1,0 0 1,0-1 0,0 0-1,1 1 1,6 4 0,-10-9-1,1-1 1,-1 1-1,1-1 1,-1 0-1,1 0 1,0 0-1,-1 0 1,1 0-1,0 0 1,0-1-1,-1 1 1,1-1-1,0 0 1,0 0-1,0 0 1,0 0-1,-1-1 1,1 1-1,0-1 1,0 0-1,0 1 1,-1-1-1,1-1 1,3-1-1,5-3 12,0 0 0,0-2 0,20-16 0,-28 22-9,10-9 16,13-11 18,0-1-1,29-33 1,-48 48-17,-1 0 0,0 0 0,0-1 0,-1 0 1,0 0-1,-1 0 0,0-1 0,0 1 0,-1-1 0,0 0 0,-1 0 0,2-14 0,-4 5-14,0 0 0,-1 0-1,-1 1 1,-1-1-1,0 1 1,-2 0 0,0 0-1,-15-34 1,17 46-22,0 1-1,0-1 1,-1 1 0,0 0 0,0 0-1,-8-7 1,11 10 11,-1 1-1,1 0 0,0 0 0,0 0 1,-1 0-1,1 0 0,-1 0 1,1 0-1,-1 0 0,1 0 1,-1 1-1,0-1 0,1 1 0,-1-1 1,0 1-1,1 0 0,-1 0 1,0-1-1,0 1 0,1 0 1,-1 1-1,0-1 0,0 0 1,1 0-1,-1 1 0,0-1 0,1 1 1,-1-1-1,-1 2 0,2-1 2,0 0 0,0-1 0,1 1 0,-1 0 0,0 0 0,1 0 0,-1 0 0,1 0 0,-1 0 0,1 0 0,0 1 0,-1-1 0,1 0 0,0 0 0,0 0 0,0 0 0,0 0 0,0 1 0,0-1 0,0 0 0,0 0 0,0 0 0,0 0 0,1 2-1,9 27-79,-10-28 79,6 10-10,0 0 0,1-1 0,0 1 0,1-2 1,0 1-1,0-1 0,1 0 0,1 0 0,0-1 0,0-1 0,13 9 0,19 11-73,74 35 0,-57-33 35,-46-23 50,0 1 0,-1 0 0,0 0-1,0 2 1,-1-1 0,11 13 0,-16-16 1,-1 1 0,0 0 0,-1 0 0,0 0 0,0 0 1,0 1-1,-1 0 0,0 0 0,0 0 0,-1 0 0,0 0 0,1 9 1,-2-5 15,0 1 0,0-1 1,-1 1-1,-1 0 0,-2 17 1,3-31-10,0 1 0,0 0 0,-1 0 1,1 0-1,0 0 0,0 0 0,0 0 0,0 0 1,0 0-1,0-1 0,-1 1 0,1 0 1,0 0-1,0 0 0,0 0 0,0 0 1,0 0-1,-1 0 0,1 0 0,0 0 1,0 0-1,0 0 0,0 0 0,0 0 0,-1 0 1,1 0-1,0 0 0,0 0 0,0 0 1,0 0-1,-1 0 0,1 0 0,0 1 1,0-1-1,0 0 0,0 0 0,0 0 1,0 0-1,0 0 0,-1 0 0,1 0 0,0 0 1,0 1-1,0-1 0,0 0 0,0 0 1,0 0-1,0 0 0,0 0 0,0 0 1,0 1-1,0-1 0,0 0 0,0 0 1,-1 0-1,1 0 0,0 1 0,0-1 0,1 0 1,-9-17 176,6 11-148,-13-37 24,2-1 1,-8-51-1,-8-94-24,28 181-24,-1-8 1,-4-21 65,2 0 0,2-1 0,1 1 1,4-45-1,-2 79-68,-1 0 1,1 1 0,-1-1-1,1 0 1,0 0 0,0 0-1,0 1 1,0-1 0,1 0-1,-1 1 1,1 0 0,-1-1 0,5-3-1,-5 5-10,1 0 0,-1 0 0,1 0 0,-1 0-1,1 1 1,-1-1 0,1 1 0,0-1 0,-1 1 0,1 0-1,0-1 1,-1 1 0,1 0 0,0 0 0,-1 0 0,1 0 0,0 1-1,-1-1 1,1 0 0,-1 1 0,1-1 0,0 1 0,-1-1-1,1 1 1,2 1 0,10 6-21,-1 0 0,1 1 0,-1 0 1,-1 1-1,0 1 0,0 0 0,-1 0 0,11 16 0,1 3-14,-2 1 1,25 46-1,-9 1-95,-21-43 91,32 52 0,-33-123 825,-8 13-750,0 0 0,-2 0 1,4-37-1,-2-71-67,-5 52-36,-2 71 60,1 1 2,-1 0 1,1-1-1,0 1 0,3-10 1,-4 17 6,0-1 0,0 1 0,0 0 0,0-1 1,1 1-1,-1-1 0,0 1 0,0 0 0,0-1 0,1 1 0,-1 0 1,0-1-1,1 1 0,-1 0 0,0-1 0,1 1 0,-1 0 0,0 0 0,1 0 1,-1-1-1,1 1 0,-1 0 0,0 0 0,1 0 0,-1 0 0,1 0 1,-1-1-1,1 1 0,0 0 0,15 5-61,14 17-64,-28-21 121,75 74-295,-35-33 60,-41-41 232,20 15-124,-21-16 135,1 0 0,0 0 0,-1 1 0,1-1 0,0 0 0,0 0 0,-1 0 0,1 0 0,0 0 0,-1 0 0,1 0 0,0-1 0,0 1 0,-1 0 0,1 0 0,0-1-1,-1 1 1,1 0 0,0-1 0,-1 1 0,1 0 0,-1-1 0,1 1 0,-1-1 0,1 1 0,-1-1 0,1 1 0,-1-1 0,1 1 0,-1-1 0,1 0 0,-1 1 0,0-1 0,0 0 0,1 0 0,7-16 104,0 0 1,-1-1 0,-1 0 0,-1 0 0,5-30 0,-5 10-163,0-69 0,-5 100 53,0 5-20,0-1 0,0 1 1,0 0-1,0-1 0,0 1 0,0-1 1,1 1-1,-1 0 0,1 0 1,0-3-1,0 5 16,-1-1 1,0 1 0,0 0-1,1 0 1,-1 0-1,0 0 1,0 0-1,1 0 1,-1 0-1,0-1 1,0 1-1,1 0 1,-1 0-1,0 0 1,1 0-1,-1 0 1,0 0-1,0 0 1,1 0-1,-1 0 1,0 1 0,0-1-1,1 0 1,-1 0-1,0 0 1,0 0-1,1 0 1,-1 0-1,0 1 1,1-1-1,15 13-123,46 56-75,-43-46 194,0-1 0,1-1 0,2-1 0,27 20 1,-46-38 15,0 0 0,0 0 1,0 0-1,0 0 1,1-1-1,-1 1 0,0-1 1,1 0-1,-1 0 1,0 0-1,1-1 0,-1 1 1,1-1-1,0 0 1,-1 0-1,1 0 0,-1 0 1,1 0-1,-1-1 0,1 0 1,-1 0-1,1 0 1,-1 0-1,0 0 0,0-1 1,1 1-1,-1-1 1,0 0-1,0 0 0,0 0 1,-1 0-1,1-1 1,2-2-1,9-10 75,-1 0-1,-1-1 1,-1 0 0,0-1 0,-1 0-1,16-37 1,-17 29-30,0-1-1,-1 0 1,-2 0-1,6-47 1,-10 38-14,-1 0 1,-2 0 0,-2 0 0,-11-54 0,-43-135 209,36 152-171,-10-42 30,-61-198 110,81 277-209,8 25-95,7 28-100,10 59-103,54 241 41,20-21 59,-62-223-220,67 135 0,-78-182 155,26 36 0,-34-54 184,0 0-1,1 0 1,1 0-1,-1-1 0,2-1 1,12 9-1,-22-15 72,1 0 0,-1-1 0,1 1 0,-1-1 0,1 0 1,-1 1-1,1-1 0,-1 1 0,1-1 0,0 0 0,-1 0 0,1 1 0,0-1 0,-1 0 0,1 0 0,0 0 0,0 1 0,-1-1 1,1 0-1,0 0 0,-1 0 0,1 0 0,0-1 0,0 1 0,-1 0 0,1 0 0,0 0 0,-1 0 0,1-1 0,0 1 0,-1 0 1,1-1-1,-1 1 0,1-1 0,0 1 0,-1 0 0,1-1 0,-1 1 0,1-1 0,-1 1 0,1-1 0,-1 0 0,0 1 0,1-1 1,-1 1-1,0-1 0,1 0 0,-1 1 0,0-1 0,0 0 0,0 0 0,0 1 0,1-1 0,-1 0 0,0 1 0,0-2 0,0-6-1,1 0 0,-1-1 0,-2-14 0,2 21-8,-3-17-85,-1 0-1,0 0 0,-13-34 0,-30-53-395,22 52 317,-13-39-213,4-2 0,-35-154 0,67 239 363,-5-27-4,7 36 29,0 0 0,0 1 1,0-1-1,-1 0 0,1 1 0,0-1 0,0 1 0,0-1 0,0 0 1,0 1-1,1-1 0,-1 0 0,0 1 0,0-1 0,0 0 1,1 1-1,-1-1 0,0 1 0,0-1 0,1 1 0,-1-1 0,0 1 1,1-1-1,-1 1 0,1-1 0,-1 1 0,1-1 0,-1 1 0,1-1 1,-1 1-1,1 0 0,-1-1 0,1 1 0,0 0 0,-1 0 0,1 0 1,-1-1-1,2 1 0,72 2 8,40-1-89,-97-2 32,0-1 0,0-1 0,0 0 0,27-10 0,-22 4-7,39-23 0,-61 32 54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6:29.8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 11859,'18'-2'2704,"20"2"-4352,16 0 928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6:30.4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93 409 12979,'0'0'54,"-1"-1"0,1 1 1,-1 0-1,0 0 0,1 0 1,-1-1-1,1 1 0,-1 0 1,0 0-1,1 0 1,-1 0-1,1 0 0,-1 0 1,0 0-1,1 0 0,-1 0 1,0 1-1,1-1 0,-1 0 1,1 0-1,-1 0 0,1 1 1,-1-1-1,0 0 0,1 1 1,-1-1-1,1 0 0,-1 1 1,1-1-1,0 1 0,-1-1 1,1 1-1,-1-1 0,1 1 1,0-1-1,-1 1 0,1-1 1,0 1-1,-1 0 0,-6 30-1994,5-20 1915,-5 25-759,-38 212-1527,39-204 2107,3 0 0,1 0 0,7 72 1,-3-104 173,-2-8 53,0 1 0,0-1-1,1 0 1,0 0-1,0 0 1,0-1-1,0 1 1,0 0-1,1 0 1,0 0-1,4 5 1,-6-8 10,0-1-1,1 1 1,-1-1-1,0 0 1,1 0-1,-1 1 1,1-1-1,-1 0 1,0 1 0,1-1-1,-1 0 1,1 0-1,-1 0 1,1 0-1,-1 0 1,1 1-1,-1-1 1,1 0-1,-1 0 1,1 0 0,-1 0-1,1 0 1,-1 0-1,1-1 1,-1 1-1,1 0 1,-1 0-1,1 0 1,-1 0 0,1 0-1,-1-1 1,0 1-1,1 0 1,-1 0-1,1-1 1,-1 1-1,0 0 1,1-1-1,-1 1 1,0-1 0,1 1-1,-1-1 1,16-21 1051,-15 20-970,6-9-37,-2-1 1,1 0-1,-1 0 1,-1 0-1,0-1 1,-1 1-1,0-1 1,-1 0-1,-1 0 1,0 0-1,0 0 1,-3-20-1,-2-1-128,-2 0-1,-2 0 0,-18-50 0,22 74 70,-3-9-211,9 17-46,6 8-119,-6-4 369,0 0 0,1 1 0,-1-1 0,1-1 0,0 1 1,0 0-1,0-1 0,0 1 0,0-1 0,0 0 0,0 0 0,0 0 0,0 0 1,0-1-1,0 1 0,1-1 0,5 0 0,-2-1 53,-1 0 1,0 0-1,0 0 0,0-1 1,0 0-1,-1 0 0,1-1 1,10-6-1,4-4 170,-1-2-1,0 0 1,28-31 0,-45 45-233,14-16 80,0 0 0,-1-1 0,-1-1 0,21-36 0,-29 43-29,0-1 0,-1 0 1,0 0-1,-1 0 0,-1-1 1,0 1-1,-1-1 0,0 0 1,-1-19-1,-2-33 660,-20-130-1,20 187-591,7 20-166,-2-3 16,199 536-252,-134-341 33,-48-144 75,-5-19-334,-2 0 0,-3 1 0,9 48 1,-19-84 369,-1-1 1,0 1-1,0 0 1,0 0-1,0-1 1,-1 1 0,-1 5-1,2-8 72,-1 0 0,0 0 0,0 0 0,0 0-1,0 0 1,0-1 0,0 1 0,0 0 0,0 0 0,-1-1-1,1 1 1,-1-1 0,1 1 0,-1-1 0,-3 3 0,0-2-20,-1 0-1,1 0 1,0 0 0,-1-1 0,-9 2-1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9:20.2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365 2446 9546,'-10'-11'1181,"4"3"-553,-2 0-1,1 1 1,-1-1-1,0 1 0,-11-6 1,17 12-576,0 0 1,0 0-1,0 0 0,0 0 1,0 0-1,0 0 0,-1 0 1,1 1-1,0-1 0,-1 1 1,1 0-1,-1 0 0,1 0 1,0 0-1,-1 0 0,1 0 1,0 1-1,-1-1 0,1 1 1,0 0-1,-1-1 0,1 1 1,0 0-1,0 0 0,0 0 1,0 1-1,0-1 0,0 0 1,-2 3-1,-9 9-120,1 0 1,1 0-1,1 1 0,-1 0 1,2 1-1,-13 27 0,-38 106-638,40-88 561,3 1 1,3 1-1,-13 118 1,24-131 202,2 0-1,1 0 1,3 0 0,3 0 0,15 70 0,-1-59 110,-19-57-139,1 0-1,-1 1 1,1-1-1,0 0 1,0 0-1,0 0 1,0 0-1,1-1 1,-1 1-1,1-1 1,0 1-1,3 2 1,-5-5-7,0 0 0,0 1 0,0-1 0,1 0 0,-1 1 0,0-1 0,0 0 0,0 0 0,0 0 0,1 0 0,-1 0 0,0 0 0,0-1 0,0 1 0,0 0 0,0 0 0,1-1 0,-1 1 0,0-1 1,0 1-1,0-1 0,0 1 0,0-1 0,0 0 0,0 0 0,0 0 0,3-3 66,0 0 1,0 0 0,-1 0-1,0 0 1,4-6 0,4-9 173,-2-1 0,0 0 0,12-41 0,11-70 199,-29 121-442,24-131 232,-6-1 0,4-239 1,-23-96-152,6-285-275,-3 567 412,7 579-331,-7-263 40,43 432-411,-32-452 248,5 0 0,4-1 0,51 131 0,-63-197 148,3-1 0,0 0 0,23 32 0,-37-62 78,0 0 1,0 0 0,1 0 0,-1-1-1,1 1 1,0-1 0,0 1-1,0-1 1,0 0 0,3 2 0,-4-4 5,-1 1 0,1-1 0,-1 1 1,1-1-1,-1 1 0,0-1 0,1 0 1,-1 0-1,1 0 0,-1 0 0,1 0 1,-1 0-1,1 0 0,-1-1 0,1 1 1,-1 0-1,1-1 0,1 0 0,1-2 26,0 0 0,-1 0 0,1 0-1,-1 0 1,1-1 0,-1 1 0,0-1 0,-1 0-1,1 0 1,0 0 0,-1 0 0,0 0-1,0-1 1,1-4 0,11-29 90,-2 0 0,-2-1 0,7-49 1,7-128-30,-11 12-51,13-118-34,-25 308-26,1-1 0,1 1 1,0 0-1,1 0 0,0 0 1,1 0-1,8-14 0,-13 27 8,1 0-1,0 0 0,0 0 1,0 0-1,0 0 0,0 0 1,0 0-1,0 0 0,0 0 1,0 0-1,0 0 1,0 1-1,1-1 0,-1 1 1,0-1-1,1 1 0,-1-1 1,0 1-1,1 0 0,-1-1 1,0 1-1,1 0 0,-1 0 1,0 0-1,1 0 0,-1 0 1,1 0-1,-1 1 0,0-1 1,1 0-1,-1 1 1,0-1-1,1 1 0,-1-1 1,0 1-1,0 0 0,0-1 1,1 1-1,-1 0 0,0 0 1,1 1-1,6 8-8,0-1 0,0 1 0,-1 1 0,0-1 0,-1 1 0,-1 0-1,0 1 1,5 15 0,58 195-194,-18 10-206,-27-121 137,-17-85 211,5 25-115,8 81 0,-19-132 186,0 1 0,1-1 0,-1 1-1,0-1 1,0 1 0,0-1 0,0 1-1,0-1 1,0 1 0,0-1-1,0 1 1,0-1 0,0 1 0,-1-1-1,1 1 1,0-1 0,0 0 0,0 1-1,0-1 1,-1 1 0,1-1 0,0 1-1,-1-1 1,1 0 0,-1 1 0,-6-10 314,-1-13-162,2 1-1,0-1 1,-4-25 0,-6-75-149,15 112-9,-4-50-9,1-1 1,6-65 0,0 98-5,2 0-1,0-1 0,2 1 1,1 0-1,1 1 1,19-42-1,-23 59 5,1 0-1,0 1 0,1 0 0,0-1 1,11-10-1,-15 18 3,0-1 0,0 1 0,1 1 0,-1-1-1,1 0 1,-1 1 0,1-1 0,0 1 0,0 0 0,-1-1 0,1 1 0,0 1 0,0-1 0,0 0-1,0 1 1,0-1 0,0 1 0,0 0 0,0 0 0,0 0 0,0 1 0,0-1 0,5 2 0,13 4-18,-6-2 16,1 0 0,0-1 0,17 2 0,-27-5 9,0 0 0,1 0 0,-1-1-1,0 0 1,0 0 0,0 0 0,0-1-1,-1 0 1,1 0 0,0 0 0,9-6 0,0-2 13,0-1 1,-2 0-1,1-1 1,-2 0-1,22-27 1,48-77 56,-58 79-35,32-72 0,-46 86-27,-1-1-1,-2 1 1,0-1 0,6-41 0,-13 59-8,2-13 13,-2 18-18,0 1 0,0-1-1,0 1 1,0-1 0,0 1 0,-1-1 0,1 1 0,0-1 0,0 1-1,0-1 1,0 1 0,-1-1 0,1 1 0,0 0 0,0-1 0,-1 1 0,1 0-1,0-1 1,-1 1 0,1 0 0,-1-1 0,1 1 0,0 0 0,-1-1-1,1 1 1,-1 0 0,1 0 0,0 0 0,-1-1 0,1 1 0,-1 0-1,0 0 1,0 0-1,0 0-1,0 0 0,0 0 0,0 1 0,0-1 1,0 0-1,0 0 0,0 1 0,0-1 1,0 1-1,0-1 0,0 1 0,0-1 1,0 1-1,0 0 0,1-1 0,-1 1 0,0 0 1,0 0-1,1 0 0,-1-1 0,0 1 1,0 1-1,-12 26-40,10-22 30,-11 30 5,1 1-1,2 1 1,2 0-1,1 1 1,2 0-1,2 0 0,0 55 1,6-43-1,2 0 0,2 0-1,2 0 1,2-1 0,20 55 0,-25-87-10,1-1 1,1 0-1,0-1 1,1 1-1,1-2 1,1 1-1,18 22 1,-25-35 17,-1 0 0,1 0 0,0-1 0,0 1 1,0-1-1,1 1 0,-1-1 0,1 0 0,-1-1 0,1 1 0,0-1 0,-1 1 1,1-1-1,0 0 0,0-1 0,0 1 0,0 0 0,0-1 0,0 0 0,0 0 1,0 0-1,0-1 0,0 1 0,0-1 0,0 0 0,-1 0 0,1-1 1,0 1-1,0-1 0,-1 1 0,1-1 0,4-4 0,1 0 13,0-1-1,-1 0 1,0-1-1,0 0 0,-1 0 1,0-1-1,0 0 1,-1 0-1,0 0 1,6-14-1,2-9 12,-2 0 0,-1-1-1,-1 0 1,-2 0 0,-2-1-1,-1 0 1,-1-1 0,-2-59 0,-3 65-83,-2 0-1,-1-1 1,-2 2 0,0-1 0,-2 1 0,-1 0 0,-2 0 0,0 1 0,-2 1 0,-23-37 0,31 55-16,-1 0-1,0 1 1,0 0 0,0 0-1,-1 0 1,0 1-1,-12-9 1,18 14 61,-1 0 0,0 0 0,0 0 0,0 0 0,1 0-1,-1 0 1,0 1 0,0-1 0,-1 0 0,1 1 0,0 0 0,0 0 0,0-1 0,0 1-1,0 0 1,0 1 0,0-1 0,0 0 0,0 1 0,-1-1 0,1 1 0,0-1 0,0 1 0,1 0-1,-1 0 1,0 0 0,0 0 0,0 0 0,1 0 0,-1 1 0,0-1 0,1 1 0,-1-1 0,1 1-1,0-1 1,-1 1 0,0 3 0,-2 0 19,1 1 1,0 0-1,0 0 1,1 0-1,0 0 0,0 1 1,0-1-1,1 1 0,0-1 1,0 1-1,1-1 0,0 1 1,0 0-1,0-1 0,1 1 1,0-1-1,0 1 0,3 6 1,-3-9 2,0 0 1,1 1-1,-1-1 1,1 0-1,0 0 1,1 0-1,-1-1 1,1 1-1,-1-1 1,1 1-1,0-1 1,1 0-1,-1 0 1,0 0-1,1 0 1,-1 0-1,1-1 1,0 0-1,0 0 1,0 0-1,0 0 1,1-1-1,-1 1 1,0-1-1,0 0 1,1-1-1,8 2 1,-7-3 16,0 1 1,0-1 0,0 0 0,0 0 0,1-1 0,-1 0-1,-1 0 1,1 0 0,0-1 0,-1 0 0,1 0 0,7-6 0,5-4 71,-1-1 0,18-21 1,0-3 30,-1-2-1,-3-1 1,-1-1 0,26-51 0,-11 8 77,43-116 0,-33 28 11,-14 38 118,-40 134-325,1-5 14,0 1 0,0-1 0,1 1 0,4-7 0,-7 11-21,1 0 0,-1 1 1,0-1-1,1 0 0,-1 1 0,1-1 1,-1 0-1,1 1 0,0-1 0,-1 1 1,1-1-1,-1 1 0,1-1 0,0 1 1,0 0-1,-1-1 0,1 1 0,0 0 1,0 0-1,-1-1 0,1 1 0,0 0 1,0 0-1,-1 0 0,1 0 0,0 0 1,0 0-1,0 0 0,-1 0 0,1 0 1,0 1-1,0-1 0,-1 0 0,1 0 1,0 1-1,0-1 0,-1 0 0,1 1 1,0-1-1,-1 1 0,1-1 0,0 1 1,-1-1-1,2 2 0,5 7-5,-1 0-1,0 1 1,0 0-1,-1 0 1,0 1-1,-1 0 1,4 15-1,27 94-198,25 157 1,-40-173 2,59 255-522,2 14 859,-74-349 787,-11-57-371,-29-114-358,-7-34-231,17 22-303,6-1 0,9-305 0,10 408 347,4-1 1,1 1-1,4 1 0,28-93 0,-30 123 27,2 0 0,0 1 0,2 0 0,1 1 0,0 1 0,2 0 0,1 1 0,0 1 0,2 0 0,0 1 0,40-30 0,-42 38-29,0 0-1,0 2 0,1 0 1,0 1-1,1 1 0,0 0 1,33-7-1,-40 12-26,1 1 0,0 1 0,-1 0 0,1 0 0,0 2 1,0-1-1,-1 1 0,1 1 0,-1 1 0,1 0 0,-1 0 0,0 1 0,16 8 0,-17-7-35,0 0-1,-1 1 0,0 1 0,0 0 1,-1 0-1,0 1 0,0 0 0,-1 0 0,0 1 1,0 0-1,-1 1 0,0 0 0,-1 0 1,0 0-1,-1 1 0,0-1 0,0 1 1,-1 1-1,-1-1 0,0 1 0,0-1 1,-1 1-1,-1 0 0,0 0 0,0-1 1,-1 1-1,-1 0 0,0 0 0,-1 0 1,0 0-1,0-1 0,-2 1 0,1-1 1,-1 0-1,-8 14 0,-2 2 57,-1-1-1,-1 0 0,-1-1 1,-41 43-1,-96 82 1,124-123-25,-170 143-738,173-149 396,-1-2 0,-1-1 0,0-1 0,-2-1 0,-49 18 0,66-31 211,1 0 0,-1 0 0,-23 1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6:30.7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2 257 7202,'-1'-32'2872,"19"15"-1768,14 9-127,29 7-201,20 1-128,27-7-408,10-8-296,9-17-728,-6-8-288,-15-10-609,-21-4 953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6:31.2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0 686 10986,'20'-105'3138,"-18"79"-2395,3 34-935,21 20-24,-1 1-1,-2 1 1,23 38 0,48 105 48,45 194-85,-109-280 290,-20-55 200,-10-25 406,-4-7-239,-7-8 255,-3-5-398,2-1 0,0-1 0,0 1 0,1-2 1,1 0-1,1 0 0,-8-18 0,-1-7-283,-22-79-1,18 31-39,5 0-1,3 0 1,4-2 0,4 1 0,4-1-1,19-168 1,-15 242 39,1-16-11,3 0 0,12-44-1,-17 70 37,2 0 0,-1 0-1,1 0 1,0 0-1,1 1 1,-1-1-1,1 1 1,0 0 0,1 0-1,0 0 1,0 1-1,0-1 1,0 1 0,1 1-1,0-1 1,10-5-1,-11 7-3,0 2-1,0-1 1,1 1-1,-1-1 0,0 1 1,1 1-1,-1-1 1,1 1-1,-1 0 1,1 0-1,-1 1 0,1-1 1,-1 1-1,0 1 1,1-1-1,-1 1 1,0 0-1,0 0 0,0 0 1,9 6-1,-3-1-26,0 1 0,0 0-1,0 1 1,-1 0 0,0 0 0,-1 1-1,11 16 1,-11-13-35,0 0-1,-2 1 1,1 0-1,-2 0 1,0 1-1,-1 0 1,0 0-1,-1 0 1,3 27-1,-5-19-9,0-1 0,-2 1 0,-1 0 0,-1 0-1,-1-1 1,-7 26 0,-1-9 39,-1-1-1,-2-1 1,-2 0 0,-1-2-1,-2 1 1,-1-2 0,-33 42-1,-10-1 84,56-68-75,-1 0-1,1 0 1,-1-1-1,-1 0 1,1-1-1,-1 0 1,-11 5-1,18-9 16,-22 6-409,23-7 376,0 1-1,0-1 1,0 0-1,0-1 1,0 1 0,0 0-1,0 0 1,0 0-1,0-1 1,0 1 0,0 0-1,0-1 1,0 1-1,0-1 1,0 1 0,1-1-1,-1 1 1,0-1-1,0 0 1,1 1-1,-1-1 1,0 0 0,0-1-1,-11-24-559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6:32.1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181 1196 7922,'8'-7'1323,"17"-16"1054,-23 22-2313,-1 0 0,0 0 0,1 0 0,-1 0 0,1 1 0,-1-1 0,1 0 0,0 0 0,-1 1 0,1-1 0,0 1 0,-1 0 1,1-1-1,2 1 0,-4 0-64,1 1 0,-1-1 0,0 0 0,0 0 0,0 1 0,0-1 0,0 0 0,0 0 0,0 1 0,0-1 0,0 0 0,0 1 0,1-1 0,-1 0 0,-1 0 0,1 1 0,0-1 0,0 0 0,0 1 0,0-1 0,0 0 1,0 0-1,0 1 0,0-1 0,0 0 0,0 0 0,-1 1 0,1-1 0,0 0 0,0 0 0,0 1 0,-1-1 0,1 0 0,0 0 0,-8 12-20,-47 56-178,22-29 322,2 2 0,-32 55 0,55-83-59,2 1-1,-1 0 1,1 0 0,1 1 0,1 0-1,0 0 1,1 0 0,0 0 0,2 0-1,-1 1 1,3 28 0,0-28-46,2 0 0,0 0 0,6 20 0,-8-33-17,0 1-1,0-1 0,0 0 1,1 1-1,-1-1 1,1 0-1,0 0 1,0 0-1,0 0 1,0 0-1,0 0 1,1-1-1,-1 1 0,1-1 1,0 0-1,0 0 1,0 0-1,0 0 1,0 0-1,6 2 1,-6-4 2,0 1 1,0-1 0,-1 0 0,1-1-1,0 1 1,-1 0 0,1-1 0,0 0-1,-1 1 1,1-1 0,0 0 0,-1 0-1,1-1 1,-1 1 0,0 0 0,1-1-1,-1 1 1,0-1 0,0 0 0,0 0 0,0 0-1,3-4 1,4-5 58,0-1 0,13-24 0,-20 32-48,10-16 56,-1-1-1,-1 0 1,-2-1-1,12-39 1,-18 51-38,0 0 0,0-1 1,-1 1-1,-1-1 1,1 1-1,-2 0 0,0-1 1,0 1-1,-1-1 1,0 1-1,0 0 0,-1 0 1,-5-11-1,0 5 37,0 0-1,-18-26 0,26 42-71,0 0-1,0 0 1,-1 0-1,1 1 1,0-1-1,0 0 1,0 0 0,0 0-1,0 0 1,0 0-1,0 1 1,0-1-1,0 0 1,0 0-1,-1 0 1,1 0-1,0 0 1,0 0-1,0 0 1,0 1 0,0-1-1,0 0 1,-1 0-1,1 0 1,0 0-1,0 0 1,0 0-1,0 0 1,-1 0-1,1 0 1,0 0-1,0 0 1,0 0 0,0 0-1,0 0 1,-1 0-1,1 0 1,0 0-1,0 0 1,0 0-1,0 0 1,-1 0-1,1 0 1,0 0 0,0 0-1,0-1 1,0 1-1,0 0 1,0 0-1,-1 0 1,4 18-81,-3-17 79,5 20-13,1 0 1,0-1-1,2 1 0,1-1 1,0-1-1,1 0 0,1 0 1,1-1-1,1-1 0,0 0 1,23 22-1,-31-33 18,1-2 1,0 1-1,0-1 1,0 0-1,0 0 0,1 0 1,0-1-1,-1 0 0,1-1 1,0 1-1,1-1 0,-1-1 1,0 1-1,0-1 0,1 0 1,-1-1-1,1 0 1,-1 0-1,11-2 0,-8 0 24,0-1-1,-1 0 0,1 0 1,-1-1-1,0 0 0,1-1 1,-2 0-1,1 0 0,-1-1 1,0 0-1,0 0 0,0-1 1,10-13-1,-9 10 41,0-2 0,-1 1 0,0-1 0,-1 0 1,-1-1-1,0 0 0,0 0 0,-1 0 0,-1 0 0,0-1 0,-1 0 0,-1 0 0,0 1 0,-1-2 0,0 1 0,-1 0 0,-1 0 0,-2-14 0,-7-43 390,-10-83-95,20 154-366,0 0 0,0-1 0,0 1 0,0 0 0,0 0-1,0 0 1,0 0 0,0 0 0,0 0 0,0 0 0,0 0 0,0 0-1,0-1 1,0 1 0,0 0 0,0 0 0,0 0 0,0 0 0,0 0-1,0 0 1,0 0 0,0 0 0,0 0 0,0-1 0,0 1 0,0 0 0,1 0-1,-1 0 1,0 0 0,0 0 0,0 0 0,0 0 0,0 0 0,0 0-1,0 0 1,0 0 0,0 0 0,0 0 0,0-1 0,1 1 0,-1 0-1,0 0 1,0 0 0,0 0 0,0 0 0,0 0 0,0 0 0,0 0-1,0 0 1,0 0 0,1 0 0,-1 0 0,0 0 0,0 0 0,7 5-158,6 10-19,-13-15 176,139 199-391,-1-3 444,-135-192-36,3 4-16,1 0-1,0 0 0,14 11 0,-20-18 14,0 0 1,0 0 0,0 0-1,1 0 1,-1 0-1,0-1 1,1 1 0,-1 0-1,0-1 1,1 1-1,-1-1 1,0 1-1,1-1 1,-1 0 0,1 1-1,-1-1 1,1 0-1,-1 0 1,1 0 0,-1 0-1,1-1 1,-1 1-1,1 0 1,-1 0 0,1-1-1,-1 1 1,0-1-1,1 0 1,-1 1 0,0-1-1,1 0 1,-1 0-1,0 0 1,1-1-1,1-1 52,1-1 0,-1-1 0,-1 1 0,1 0 0,-1-1 0,0 1 0,0-1 0,0 0 0,2-8 0,7-49 358,-10 49-351,8-62 352,-3-128 0,-22-77-87,3 65-278,7-60-128,8 199 30,18-124 0,-19 193 47,1 1 0,-1-1 0,1 1 0,1-1 0,2-6 0,-4 11-10,-1 1-1,1 0 1,0 0 0,0-1 0,-1 1 0,1 0-1,0 0 1,0 0 0,0 0 0,0 0-1,0 0 1,0 0 0,1 1 0,-1-1 0,0 0-1,0 1 1,1-1 0,-1 1 0,0-1 0,1 1-1,-1-1 1,0 1 0,1 0 0,-1 0-1,0 0 1,1 0 0,-1 0 0,1 0 0,-1 0-1,0 0 1,3 1 0,2 1-65,-2 0-1,1 0 1,0 1 0,0-1-1,-1 1 1,1 0 0,-1 1 0,0-1-1,0 1 1,0 0 0,0 0-1,4 7 1,3 4-242,-1 0-1,11 25 1,-5-5-213,-1 1 1,-2 0 0,-1 1-1,6 43 1,-8-25-551,-3 0-1,0 69 1,-9-58 415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6:33.0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1619 11354,'19'-6'3258,"14"8"-3931,-20-1 740,14 1-77,-1 1 0,1 1 0,-1 1 1,0 2-1,-1 0 0,1 2 1,-1 0-1,-1 2 0,24 14 0,-34-16 31,0-1 0,1-1 0,27 10 0,-36-15-11,0 0 0,1-1-1,-1 0 1,0 0 0,1-1 0,-1 1 0,1-2 0,-1 1 0,0 0 0,1-1 0,-1 0-1,12-4 1,-3-2 24,0 0 0,0-1 0,-1 0 0,0-1-1,-1 0 1,0-2 0,19-18 0,-9 6 3,-2 0-1,-1-2 1,18-28 0,-27 36-21,-1-1 0,-1 1-1,0-2 1,-1 1 0,-1-1 0,8-36 0,-13 43-11,0 0 0,-1-1 1,0 1-1,-1 0 0,-1 0 1,0-1-1,0 1 0,-1 0 1,-1 0-1,0 0 0,0 1 1,-8-16-1,5 13-23,-1 0 1,-1 1-1,-13-19 1,18 29 12,0-1 0,0 0 0,0 0 0,-1 1 0,0 0 0,1 0 0,-1 0 0,0 0 0,0 1 0,-1-1 0,1 1 0,0 0 0,-1 0-1,-8-2 1,11 4 3,0 0 0,0 0 0,0 0-1,0 0 1,0 1 0,0-1-1,0 0 1,1 1 0,-1 0-1,0-1 1,0 1 0,0 0 0,1 0-1,-1 0 1,0 0 0,1 0-1,-1 0 1,1 1 0,0-1-1,-1 0 1,1 1 0,0-1-1,-1 1 1,1-1 0,0 1 0,0 1-1,-4 6-18,1-1-1,0 1 0,0 0 0,-2 12 1,-1 4-1,1 1 0,1-1 0,2 1 1,0-1-1,2 1 0,1 0 0,1 0 0,1 0 1,1-1-1,2 1 0,7 26 0,-9-45 19,-1 0-1,1 0 0,0 0 0,1 0 1,0-1-1,0 1 0,0-1 0,1 0 1,0-1-1,0 1 0,0-1 1,1 0-1,12 9 0,-13-11 9,0 0-1,1-1 1,-1 0 0,1 0-1,0 0 1,-1-1 0,1 1-1,0-2 1,0 1 0,0 0-1,0-1 1,0 0-1,-1-1 1,1 1 0,0-1-1,0 0 1,0-1 0,6-2-1,0 0 61,0-2 0,0 0 0,-1 0 0,0-1 0,0 0 0,-1-1 0,0 0 0,0-1 0,-1 0 0,0 0 0,10-16 0,2-3 93,-2-1 0,-1-1 0,15-34-1,-17 28-134,0-2 0,-3 0-1,-1-1 1,-2 0 0,-2 0-1,-1-1 1,-2 0 0,-2 0-1,-1-1 1,-6-56 0,-8-11 20,-4 0 1,-5 1-1,-4 1 1,-69-178-1,85 260 88,-2 0-1,-1 0 1,-16-23 0,12 29 8,16 18-140,0 0 0,-1 0 0,1-1 0,-1 1 0,1 0 0,-1 0 0,1 0 0,-1 0 0,1-1 0,-1 1 0,1 0 0,-1 0 0,1 0 0,-1 0 0,1 0 0,-1 0 0,1 0 0,-1 0 0,1 1 0,-1-1 0,1 0 0,-1 0 0,1 0 0,-1 1 0,-1 1-19,0 1-1,0-1 1,0 0 0,1 1 0,-1 0 0,1-1 0,0 1 0,0 0-1,0 0 1,0-1 0,0 1 0,0 0 0,0 5 0,-8 49-150,3 0 1,2 1-1,6 101 1,6-72 140,34 158 0,24-20-81,-50-182-18,2-1-1,46 78 1,-56-108 76,0 0 1,1 0-1,0-1 1,0-1-1,1 0 1,1 0-1,0-1 1,17 11-1,-23-17 58,0 0 0,-1 0-1,2-1 1,-1 0 0,0 0-1,0 0 1,1-1 0,-1 0-1,1 0 1,-1 0-1,1-1 1,-1 0 0,1 0-1,0 0 1,-1 0 0,1-1-1,-1 0 1,1-1 0,-1 1-1,0-1 1,1 0 0,-1 0-1,5-3 1,-1-1 32,0 0-1,-1-1 1,0 0 0,0 0 0,-1-1-1,0 0 1,0 0 0,-1 0-1,0-1 1,-1 0 0,1 0 0,-2-1-1,1 0 1,-1 1 0,-1-2 0,3-10-1,1-10-63,-1 0 0,-1 0 0,-2-1 0,0-36 0,-11-228 103,8 293-70,0-2 22,-1 1 0,1-1 0,1 0 0,-1 1 0,1-1 0,0 1-1,2-8 1,-3 11-24,0 1-1,1-1 1,-1 1-1,0 0 1,0-1-1,1 1 0,-1 0 1,0-1-1,1 1 1,-1 0-1,1 0 1,-1-1-1,0 1 0,1 0 1,-1 0-1,1 0 1,-1-1-1,1 1 1,-1 0-1,1 0 0,-1 0 1,1 0-1,-1 0 1,0 0-1,1 0 1,0 0-1,22 11 66,-8-1-67,-1 2 1,0-1-1,-1 2 0,0 0 0,13 17 1,0 5-39,23 41-1,-26-36-93,-1 2 1,-3 0-1,-1 1 0,23 83 0,-34-96-164,-2-1 1,0 2-1,-2-1 0,-1 0 1,-2 1-1,-1-1 1,-1 1-1,-9 43 0,-21 43-489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6:33.3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376 1315 6129,'-87'-91'1817,"7"-16"-1753</inkml:trace>
  <inkml:trace contextRef="#ctx0" brushRef="#br0" timeOffset="1">1 8 9714,'43'-2'3345,"28"-3"-3121,13 5-576,3 0-1889,-4-1 1561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6:34.5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0 283 10802,'11'1'188,"-1"-1"0,1 2 1,-1-1-1,0 1 0,11 4 0,-11-3-38,0 0 0,0-1 0,0 0 1,0-1-1,12 0 0,150-13 1237,-109 6-1131,197-7 574,-151 11-372,-1-6 0,124-23 1,-146 13-186,28-8 147,164-14 0,13 35-7,69-6-347,-171-14 11,183-16 229,-167 35-109,233-18-30,-312 13-85,0 6 0,153 13 0,-176-2 154,0-3-1,0-6 1,139-20-1,-130 14 142,-42 5-113,-63 5-260,-2-1 135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6:44.16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 1 12099,'-20'1'4120,"28"14"-4304,13 10 104,21 19-496,3 18-56,6 20-48,-1 9-56,-1 3-280,-2-5-145,-9-21 753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6:44.5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13 639 6857,'-1'1'59,"1"-1"0,0 0 0,-1 0-1,1 0 1,-1 0 0,1 0-1,0 0 1,-1 0 0,1 0 0,-1 0-1,1 0 1,0 0 0,-1 0-1,1 0 1,0 0 0,-1 0-1,1-1 1,0 1 0,-1 0 0,1 0-1,-1 0 1,1-1 0,0 1-1,0 0 1,-1 0 0,1-1 0,0 1-1,-1 0 1,1 0 0,0-1-1,0 1 1,0 0 0,-1-1 0,1 1-1,0 0 1,0-1 0,0 1-1,0 0 1,0-1 0,0 1-1,-1-1 1,1 1 0,0 0 0,0-1-1,0 1 1,0-1 0,1 1-1,-1 0 1,0-1 0,0 1 0,0 0-1,0-1 1,0 1 0,0-1-1,0 1 1,1 0 0,-1-1 0,19-26-94,-8 12 332,55-81 581,86-94-1,-102 135-646,2 2 0,109-84-1,-150 129-220,1 0 0,0 1 0,0 0 0,14-5 0,-21 10-12,0 0-1,0 0 1,1 1 0,-1 0 0,1 0-1,-1 0 1,1 1 0,-1 0-1,1 0 1,-1 0 0,1 1-1,10 2 1,-7 0-2,0 0 0,-1 1 0,1 0 0,-1 1 1,0-1-1,0 2 0,0-1 0,-1 1 0,0 0 0,12 13 0,0 4-16,-2-1-1,19 33 1,-2 3 4,-3 1-1,-3 1 1,24 77 0,42 196-26,48 416-1170,-142-744 1207,9 57-285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6:44.8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0 508 10498,'46'-123'3609,"33"74"-3417,19-10-104,28-9-576,5 0-360,-12-2-609,-3-1 809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6:45.3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 1 7826,'-26'50'2960,"19"-54"-2288,7 2-271,10 8-313,7 11-40,12 21-24,6 11 16,10 19 32,-2 2-16,6 0-120,-1 0-128,-2-11-289,-4-8-231,-12-39-440,-9-18 696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9:22.5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55 2470 7266,'15'-51'1543,"-3"0"1,-2 0 0,6-104-1,-15 130-1300,1-34 135,-2 55-366,-1 0 1,1 0 0,-1 0-1,1 0 1,-1 1 0,0-1-1,-1 0 1,1 1-1,0-1 1,-1 0 0,-2-3-1,3 6-16,1 1-1,0-1 0,-1 1 0,1 0 0,0-1 1,-1 1-1,1-1 0,0 1 0,-1-1 1,1 1-1,-1 0 0,1-1 0,-1 1 0,1 0 1,-1-1-1,1 1 0,-1 0 0,1 0 0,-1 0 1,1 0-1,-1-1 0,1 1 0,-1 0 1,0 0-1,1 0 0,-1 0 0,1 0 0,-1 0 1,1 0-1,-1 0 0,0 0 0,1 1 0,-1-1 1,1 0-1,-1 0 0,1 0 0,-1 1 0,1-1 1,-1 0-1,1 1 0,-1-1 0,0 1 1,-1 1-19,1 0 0,-1 0 0,1 0 0,-1 1 1,1-1-1,0 0 0,0 1 0,-1 2 1,-13 50-60,2-1 1,-9 107 0,20-143 78,-3 39 49,1 1 0,4 0 0,7 72 0,-2-93 33,1-1 0,2 0 0,2 0 0,1-1 0,2 0 0,18 37 0,-29-68-69,1 2 5,-1 0 1,1 0 0,1-1-1,-1 1 1,1-1-1,0 1 1,0-1 0,0 0-1,1-1 1,0 1-1,0-1 1,7 5-1,-12-9-8,1 1-1,0-1 1,0 1-1,0-1 1,0 1-1,0-1 0,0 0 1,1 1-1,-1-1 1,0 0-1,0 0 1,0 0-1,0 0 0,0 0 1,0 0-1,0 0 1,0 0-1,0 0 1,0-1-1,1 1 0,-1 0 1,0-1-1,0 1 1,0-1-1,0 1 1,-1-1-1,1 1 0,0-1 1,0 0-1,0 1 1,0-1-1,-1 0 1,1 0-1,0 0 1,0 0-1,0-1 0,2-4 35,0 0 0,0 0-1,-1 0 1,1-1-1,1-9 1,7-36 196,8-99-1,-10-59-130,-8 183-97,-14-338 2,5 245-69,8 111 45,-2-4-60,2 1-1,-1-1 1,2 0 0,3-25-1,-4 38 68,0 0 1,0-1-1,0 1 0,0 0 1,1-1-1,-1 1 0,0 0 0,0-1 1,0 1-1,0 0 0,0-1 0,0 1 1,1 0-1,-1 0 0,0-1 0,0 1 1,1 0-1,-1 0 0,0-1 0,0 1 1,1 0-1,-1 0 0,0 0 0,1-1 1,-1 1-1,0 0 0,0 0 0,1 0 1,-1 0-1,0 0 0,1 0 0,-1 0 1,0 0-1,1 0 0,-1 0 0,0 0 1,1 0-1,-1 0 0,0 0 0,1 0 1,-1 0-1,0 0 0,1 0 0,-1 0 1,0 0-1,1 1 0,-1-1 0,0 0 1,1 0-1,-1 0 0,0 1 0,0-1 1,1 0-1,-1 0 0,0 0 0,0 1 1,15 20-177,38 118 57,11 25 9,-56-147 110,1-1 0,1 0 0,0 0 0,1-1 1,1-1-1,0 0 0,19 17 0,-25-26 9,-1-1 0,1 0 0,-1 0 0,1 0 0,0-1 0,1 0 0,-1 0 1,1 0-1,-1-1 0,1 0 0,0 0 0,0-1 0,-1 0 0,1 0 0,10 0 0,-11-2 3,-1 1-1,0-1 0,1-1 1,-1 1-1,0-1 0,0 0 1,1 0-1,-2 0 0,1-1 1,0 0-1,0 0 0,-1 0 1,0 0-1,1-1 0,-1 0 0,0 0 1,-1 0-1,1 0 0,-1 0 1,4-7-1,3-6 39,-1-1-1,-1 0 1,0 0-1,8-29 1,15-84 132,-28 118-164,11-56 14,-2-1 0,-3 0 1,-3-1-1,-5-84 1,-2 140-56,-1 1 0,0-1 1,-1 1-1,-8-23 1,11 37 21,0-1 0,0 1 0,-1-1 0,1 1 0,0-1 0,0 1 0,0-1-1,-1 1 1,1-1 0,0 1 0,0-1 0,-1 1 0,1 0 0,0-1 0,-1 1 0,1 0 0,0-1 0,-1 1 0,1 0 0,-1-1 0,1 1 0,0 0 0,-1 0 0,1-1 0,-1 1 0,1 0 0,-1 0 0,1 0-1,-1 0 1,0 0 0,0 0-5,0 1 1,1-1-1,-1 1 0,0 0 0,1-1 0,-1 1 0,1 0 0,-1 0 1,1 0-1,-1-1 0,1 1 0,-1 0 0,1 0 0,0 0 0,-1 0 0,1 0 1,0 2-1,-8 40-109,2 0 0,1 1-1,3 49 1,1-71 110,2 46-1,2 0 1,3 0 0,3 0-1,4-1 1,2 0 0,3-1-1,43 103 1,-56-156 15,1-1 0,0 0 0,1 0 0,0 0 0,13 13-1,-19-23 6,0-1 0,0 1 0,1-1-1,-1 1 1,1-1 0,-1 0-1,1 1 1,0-1 0,-1 0-1,1 0 1,0 0 0,0 0-1,0-1 1,0 1 0,0-1 0,-1 1-1,1-1 1,0 1 0,0-1-1,0 0 1,0 0 0,1 0-1,-1 0 1,0 0 0,0-1 0,-1 1-1,1 0 1,0-1 0,0 0-1,0 1 1,0-1 0,0 0-1,0 0 1,-1 0 0,1 0 0,0 0-1,-1-1 1,1 1 0,-1 0-1,3-3 1,2-3 50,0 0 1,0 0-1,-1 0 0,0-1 1,-1 0-1,8-16 0,15-55 287,-23 66-293,73-313 651,-23-5-506,16-450 75,-18 131-272,-43 581-21,29-113 1,-36 176 17,0 0 0,0 0-1,1 0 1,0 0 0,4-5 0,-7 10 1,0 0 0,1 1 0,-1-1 0,1 0 0,-1 1 0,0-1 0,1 1 0,-1-1 0,1 1 0,-1-1 0,1 1 0,-1-1 0,1 1 0,0 0 0,-1-1 0,1 1 0,-1 0 0,1-1 0,0 1 0,-1 0 0,1 0 0,0 0 0,0 0 0,-1-1 0,1 1 0,0 0 0,-1 0 0,1 0 0,0 0 0,-1 1 0,1-1 0,0 0 0,0 0 0,-1 0 0,1 1 0,-1-1 0,1 0 1,0 0-1,-1 1 0,1-1 0,0 1 0,-1-1 0,1 0 0,-1 1 0,1-1 0,-1 1 0,1 0 0,0 0 0,3 6-8,0 0 1,0 0-1,0 1 1,-1-1-1,0 1 1,4 15-1,12 67-90,63 584-873,-76-612 900,36 636-223,-44-631 779,2-65-443,0-1 1,0 0-1,0 1 0,0-1 0,0 1 1,0-1-1,-1 0 0,1 1 0,0-1 0,-1 0 1,1 1-1,-1-1 0,0 0 0,1 0 0,-2 2 1,1-4-17,1 1 1,-1 0 0,1 0-1,-1-1 1,1 1 0,-1 0-1,1-1 1,-1 1 0,1-1 0,0 1-1,-1 0 1,1-1 0,0 1-1,-1-1 1,1 1 0,0-1-1,-1 1 1,1-1 0,0 1-1,0-1 1,0 0 0,0 1-1,-1-2 1,-12-57 744,1-34-508,2-145-1,28-98-264,20 87-264,-25 193-49,2 1 1,28-66 0,-36 104 43,0 0 0,2 1 0,0 0 0,1 0 1,1 1-1,0 0 0,1 1 0,19-18 1,-27 29 198,-1 1 0,1 0 1,0 0-1,-1 0 0,1 0 1,0 0-1,0 1 1,0 0-1,6-1 0,-10 2 73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6:46.5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17 550 11106,'-8'-7'1482,"0"1"-41,11 9-248,7 8-1275,0 0 0,0 1 0,-1 1 0,-1-1-1,0 1 1,9 20 0,31 91-451,53 254-434,-38-127 539,-39-170 242,35 79 0,-51-140 150,1 0 0,1-1 1,25 37-1,-30-51 48,-1 1 0,1-1 0,0 0 0,0 0 0,0-1 0,1 1 0,-1-1 0,1-1-1,0 1 1,1-1 0,-1 0 0,0 0 0,1-1 0,0 1 0,0-2 0,12 3 0,-9-3 42,1-1 0,0 0 0,0 0-1,0-1 1,0-1 0,-1 1 0,1-2 0,-1 0 0,11-4 0,-6 1 19,0-1 0,-1-1-1,0 0 1,0-1 0,17-15-1,-4-1 22,0-1 0,-2-2 0,-1 0 0,30-48 0,70-125 29,-98 151-138,-2-2 1,21-65-1,-37 87 32,-1 1-1,-1-2 1,-2 1-1,0-1 1,-3 1-1,0-1 1,-2 0-1,-2 1 1,0-1 0,-11-38-1,5 33 198,-2-1 0,-2 1 1,-1 1-1,-1 1 0,-2 0 0,-2 1 0,-44-60 0,61 90-209,-1 0-1,1 1 1,0-1-1,-1 1 0,0-1 1,1 1-1,-1 0 1,0 0-1,0 1 1,-4-3-1,-13-13 82,1 5-58,6 0-16,2 3 1,0 0 0,0 0-1,-1 1 1,-15-9 0,8 8 5,13 5 18,-1 0 0,0 0 0,0 1 0,0 0 0,0 1 0,-1 0 0,-13-3 0,10 6-181,10 0 148,0-1 0,0 0 0,0 0 0,0 0 0,-1 1 1,1-1-1,0 0 0,0 0 0,0-1 0,0 1 0,0 0 1,0 0-1,0 0 0,0-1 0,0 1 0,0-1 0,0 1 1,0-1-1,0 1 0,0-1 0,0 1 0,0-1 0,0 0 1,-1 0-1,1 0-8,0 1 0,0 0 0,0-1 1,0 1-1,0 0 0,0 0 0,0 0 0,0 0 0,0 0 1,0 0-1,0 0 0,0 1 0,0-1 0,0 0 0,0 1 1,0-1-1,0 0 0,0 1 0,0-1 0,-1 2 0,-3 0-2,0 0-1,0 0 1,1 0-1,0 1 0,-1 0 1,1 0-1,0 0 0,0 0 1,0 1-1,1-1 1,-1 1-1,1 0 0,0 0 1,0 1-1,0-1 1,1 0-1,0 1 0,0 0 1,0-1-1,-2 6 0,-4 19-11,1 1-1,2 0 0,1 0 1,1 0-1,1 0 0,2 1 1,1-1-1,6 38 1,2-18-18,1 0 0,3-1 1,2 0-1,24 53 0,-30-81 6,1 0-1,1 0 0,1-1 0,1 0 0,24 29 0,-31-42 24,1 0-1,0 0 0,1-1 0,0 0 1,0 0-1,0-1 0,0 0 0,1 0 0,0-1 1,0 0-1,0-1 0,0 0 0,1 0 1,0-1-1,-1 0 0,11 0 0,-1-2 23,1-1-1,-1 0 1,0-2-1,0 0 1,-1-1-1,1-1 1,-1 0-1,0-2 1,0 0-1,30-17 1,-16 5 12,-1-1 0,-1-1 1,-1-2-1,43-43 0,-41 33-47,-3 0 1,-1-2-1,-1 0 0,23-45 0,-32 50-24,-3-1-1,0 0 1,-2-1 0,-1 0 0,12-65-1,-20 79 23,-2 0 0,0 0 0,0 1-1,-2-1 1,-1 0 0,0 0 0,-1 1 0,0-1-1,-2 1 1,0 0 0,-1 0 0,-1 1 0,0 0-1,-1 0 1,-1 0 0,-15-19 0,11 19-39,0 0 0,-2 0 0,0 2 0,-1 0 0,0 1 0,-1 0 0,0 1 0,-1 1 0,0 1 0,-1 0 0,0 2 1,-1 0-1,-34-8 0,27 9-35,-1 2 0,0 1 0,0 2 1,0 0-1,-1 2 0,1 1 0,0 2 0,0 0 1,0 2-1,0 1 0,-31 11 0,26-4-323,-1 1-1,1 1 1,1 2-1,1 1 1,1 2-1,0 1 0,2 1 1,-33 32-1,-22 34-640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7:07.0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100 606 5897,'-57'8'1822,"55"-7"-1744,-1-1 0,1 0 0,-1 0 0,0 0 0,1-1 0,-1 1 0,1 0 1,-1-1-1,1 0 0,-5-1 0,6 1-46,0 1 1,1-1 0,-1 1 0,0-1-1,1 1 1,-1-1 0,1 1 0,-1-1-1,0 0 1,1 0 0,-1 1-1,1-1 1,0 0 0,-1 1 0,1-1-1,0 0 1,-1 0 0,1 0 0,0 0-1,0 1 1,-1-2 0,2-1-2,-1 0-1,0 0 1,1 0 0,-1 0 0,1 0 0,0 0-1,0 0 1,0 1 0,1-1 0,-1 0-1,1 1 1,2-5 0,28-36 82,1 1 0,2 2 0,2 2 0,46-38 1,-69 64-101,0 2 0,1 0 0,0 1 0,1 0 0,0 2 0,0-1 0,30-7 1,-40 13 0,1 0 0,0 1 0,0 0 0,0 0 0,0 0 0,0 1-1,0 1 1,0-1 0,0 1 0,0 0 0,0 0 0,0 1 0,0 0 0,0 0 0,-1 1 0,1 0 0,-1 0 0,0 0 0,0 1 0,0 0 0,0 0 0,5 5 0,10 14 173,-1 1-1,-1 0 1,29 51 0,-34-51-130,1 0 1,1-1 0,1-1-1,1 0 1,25 23 0,-34-39-49,-1 0 0,1 0 0,0-1 0,1 0 0,-1-1 0,1 0 0,0 0 0,0-1 0,0 0 0,0-1 0,0 0 0,1-1 1,-1 0-1,1 0 0,-1-1 0,1-1 0,-1 0 0,1 0 0,-1-1 0,13-4 0,3-1 3,0-2-1,-1-1 1,0-1 0,0-1-1,-1-2 1,35-25 0,144-128 71,-141 111-76,2 2 0,86-53 0,-137 99 3,1 1 1,0 0 0,0 1 0,0 0-1,24-5 1,-31 9-3,0 1 1,0 0-1,0 1 0,0 0 0,0 0 1,0 0-1,0 1 0,0 0 0,0 0 1,0 1-1,0 0 0,-1 0 0,1 0 0,8 5 1,-3 0 8,-1 1 1,0 0-1,0 0 1,-1 1-1,18 19 1,41 60 90,-15-18-23,-38-51-67,1-1 0,0-1-1,1-1 1,1-1 0,1 0 0,0-1-1,25 12 1,-29-18-13,-1-2 1,1 0-1,0 0 1,0-2-1,1 0 1,-1-1-1,1 0 0,0-1 1,0-1-1,0-1 1,22-3-1,2-2-46,-2-3 0,1-1 0,38-14 0,111-52-282,-120 45 279,1 3 0,123-30 0,709-134 559,-835 177-522,1 4 0,125-4-1,-165 14 11,0 2 0,0 0 0,0 2 0,-1 2 0,0 0-1,0 2 1,0 0 0,-1 2 0,44 24 0,-39-16 4,-9-4-5,1-1 0,0-1 0,1-1-1,0-1 1,1-1 0,35 8 0,-4-9 12,0-2 0,0-3 0,1-2 0,111-14 0,-50-5-208,154-45 0,-3-26-1002,-146 30 815,-117 56 367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7:08.5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6 293 720,'0'-9'237,"0"-13"2012,-1-1 1,-3-22 0,3 45-2169,1 0 1,0 0 0,0-1 0,0 1-1,0 0 1,0-1 0,0 1 0,0 0-1,0-1 1,0 1 0,0 0 0,0-1 0,0 1-1,0 0 1,0 0 0,1-1 0,-1 1-1,0 0 1,0-1 0,0 1 0,0 0-1,0 0 1,1-1 0,-1 1 0,0 0-1,0 0 1,1 0 0,-1-1 0,0 1-1,0 0 1,1 0 0,-1 0 0,0-1-1,0 1 1,1 0 0,-1 0 0,0 0 0,1 0-1,16 0-278,-5 0 457,6 0-121,1-1 0,-1 0 1,0-2-1,20-4 0,6-5 90,0 1-1,1 3 1,0 1 0,1 3-1,-1 1 1,92 7 0,-61 1-168,0-4 1,0-3 0,0-4 0,115-23 0,-124 16-24,34-8 94,184-14-1,-21 33-34,-66 1 109,8 4-41,109-5 123,-168-9-88,220 11-1,-296 9-142,105 27 1,-46-8-13,-69-17-10,0-2 0,1-3 0,0-3 0,0-3 0,67-8 0,26-8-16,82-10 0,-132 14 3,137 3 0,105 27 25,-262-13-25,106-7 0,84-21 132,-173 13 3,-38 6-85,81 7 0,-99 1-326,0-3 1,1-2 0,-1-2-1,66-12 1,-28-8-310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6:58.8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90 541 7009,'-18'-6'1354,"13"5"-1197,0-1 0,0 1-1,0-1 1,0 0 0,0 0 0,0 0-1,1-1 1,-1 0 0,1 0 0,0 0-1,0 0 1,-7-8 0,10 10-146,0 0 0,1 0 0,-1 0 0,1 0-1,0-1 1,-1 1 0,1 0 0,0 0 0,-1 0 0,1 0 0,0-1 0,0 1 0,0 0 0,0 0 0,0 0-1,1 0 1,-1-1 0,0 1 0,0 0 0,1 0 0,0-2 0,1-1 0,0 0 0,0 1 0,1-1-1,-1 1 1,6-6 0,30-26 216,1 2-1,81-53 0,-81 60-118,-21 14-65,219-140 210,-206 135-238,1 1 0,0 2 0,2 1 1,-1 2-1,64-13 0,-90 22-15,1 1 0,-1 1 1,1-1-1,-1 1 0,1 0 1,-1 1-1,1 0 0,-1 0 1,1 1-1,-1 0 0,0 0 0,0 0 1,0 1-1,0 0 0,0 1 1,0 0-1,-1 0 0,0 0 0,0 0 1,0 1-1,0 0 0,-1 1 1,0-1-1,0 1 0,0 0 1,5 9-1,-2 1-1,0 0 0,-1 0 0,-1 1 0,0 0 0,-1 0 0,-1 1 0,-1-1 0,2 27 0,-2 19 22,-5 65 0,2-119-18,-54 483 95,1-22 64,48-349-58,5 1 0,5-1 0,28 156 0,-21-212-33,3-1 0,3 0-1,2-2 1,4 0 0,2-1 0,2-1 0,62 93 0,-37-83 56,111 115-1,-134-153-107,26 35-1,-46-53-12,-1-1 0,0 1 0,-1 1 0,-1-1 1,11 31-1,-18-45 6,0 0 1,0 1-1,0-1 1,0 0 0,0 0-1,1 1 1,-1-1-1,0 0 1,0 0-1,0 1 1,0-1 0,0 0-1,0 0 1,0 1-1,-1-1 1,1 0 0,0 0-1,0 0 1,0 1-1,0-1 1,0 0 0,0 0-1,0 1 1,0-1-1,-1 0 1,1 0 0,0 0-1,0 0 1,0 1-1,0-1 1,-1 0 0,1 0-1,0 0 1,0 0-1,0 0 1,-1 1-1,1-1 1,0 0 0,0 0-1,0 0 1,-1 0-1,1 0 1,0 0 0,0 0-1,-1 0 1,1 0-1,0 0 1,0 0 0,-1 0-1,1 0 1,0 0-1,-20-4 447,8 2-499,-15-3 105,-151-20 218,43 26-339,-165 21 0,112-5-40,-44 11-313,206-23 187,0 2 0,0 1 1,1 1-1,0 1 0,0 1 0,-38 24 0,-9 17-602,-3 9 385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6:59.5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82 1593 8202,'-8'-6'838,"-2"-1"-229,0-1 0,1 0 1,0 0-1,1-1 0,0 0 0,-10-15 0,18 24-608,0 0 0,-1 0 0,1 0 1,0-1-1,0 1 0,0 0 0,0 0 0,0 0 0,0 0 0,0-1 0,0 1 0,0 0 0,-1 0 1,1 0-1,0-1 0,0 1 0,0 0 0,0 0 0,0 0 0,0-1 0,0 1 0,0 0 0,1 0 1,-1 0-1,0-1 0,0 1 0,0 0 0,0 0 0,0 0 0,0-1 0,0 1 0,0 0 0,0 0 0,1 0 1,-1 0-1,0 0 0,0-1 0,0 1 0,0 0 0,0 0 0,1 0 0,11-2-7,13 7-42,-16-2 38,-1 1 0,-1 0 0,1 0-1,0 0 1,-1 1 0,0 0 0,0 1 0,9 9 0,6 8-6,19 27 0,-11-12 15,-25-32 5,13 16 6,1 0 0,2-1-1,0-1 1,34 26-1,-48-42 22,1 1-1,-1-1 0,1-1 0,-1 1 0,1-1 1,0-1-1,0 0 0,16 3 0,-18-5 19,0 1 0,0-1 0,1-1 0,-1 1 0,0-1 1,0 0-1,0-1 0,0 0 0,0 0 0,0 0 0,0 0 0,-1-1 0,8-4 0,0-2 102,-1 0-1,0-1 1,-1 0 0,17-19-1,41-58 489,-67 84-621,298-407 1127,147-224-1272,-440 623 104,178-248-839,19 18-1210,-136 176 1034,-16 25 505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7:14.4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38 457 5201,'-3'1'260,"-1"1"1,1-1-1,0 1 0,-1-1 0,1 1 1,0 0-1,0 1 0,0-1 0,-3 3 1,6-4-239,0-1 1,-1 0-1,1 1 1,0-1 0,0 1-1,-1-1 1,1 1-1,0-1 1,0 0-1,0 1 1,0-1 0,0 1-1,0-1 1,0 1-1,0-1 1,0 1-1,0-1 1,0 1 0,0-1-1,0 1 1,0-1-1,0 1 1,0-1-1,0 1 1,1-1 0,-1 0-1,0 2 1,2-1-16,-1 0 1,1 1-1,-1-1 1,1 0-1,-1 1 1,1-1-1,0 0 1,-1 0-1,1 0 1,0-1-1,2 2 1,5 2 17,1-1 0,0 0 0,0-1 0,0 0 0,1 0 0,-1-1 0,0 0 0,1-1 0,-1 0 0,0-1 0,1 0 0,14-4 1,6-4 188,0-1 0,48-23 0,26-9 229,-92 37-403,1 2 1,0-1 0,0 2-1,1 0 1,23 0 0,-30 2-21,-1 1 1,1 0 0,-1 0-1,1 1 1,-1 0-1,1 1 1,-1-1 0,0 1-1,9 5 1,3 4 16,31 26 0,-35-26-24,0-1 0,1 0 0,23 12 0,-34-21-7,0-1-1,-1 1 1,1-1 0,0 0 0,0 0 0,0 0-1,0-1 1,0 1 0,0-1 0,0-1 0,0 1-1,-1-1 1,1 0 0,0 0 0,0 0 0,0 0-1,-1-1 1,8-3 0,4-4 42,1 0 0,-2-2-1,23-18 1,-20 15-17,337-220 223,-256 173-235,-82 50-2,1 0 0,-1 2 0,1 0 0,22-7 0,-35 14-10,1 1-1,0 0 1,0 0 0,-1 0 0,1 1-1,0-1 1,0 1 0,0 1-1,-1-1 1,1 1 0,0 0-1,0 0 1,-1 1 0,1-1 0,-1 1-1,1 1 1,-1-1 0,10 7-1,1 3 12,-1 1 1,0 1-1,-1 0 0,20 25 0,-17-19 1,35 33 1,-49-50-11,1 0 0,0 0 0,-1-1 0,1 0 0,0 0 0,0 0 0,1 0 0,-1-1 0,0 1 0,0-1 0,1 0 0,-1-1 0,6 1 0,-3-1 23,0 0 0,0 0 0,0-1 0,1 0 0,-1-1 0,0 0 0,9-3 0,8-6 81,-1 0 0,-1-2 0,34-23 1,-39 24-94,188-117 173,-175 113-211,0 1 0,1 1 0,1 2 1,1 2-1,33-8 0,-54 16-46,0 0 0,-1 1 0,1 0 0,0 1 0,0 0-1,18 3 1,-23-1-17,0-1 0,0 1-1,-1 0 1,1 1-1,-1 0 1,0 0 0,0 0-1,0 1 1,0 0-1,-1 0 1,1 0 0,6 7-1,31 43-346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7:15.1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1490 97 6073,'-78'-84'2051,"64"73"-890,14 11-1148,-1-1-1,1 1 1,0 0-1,0 0 1,0 0-1,0 0 1,-1 0-1,1 0 1,0 0-1,0 0 1,0 0-1,-1 0 1,1 0-1,0 0 1,0 0-1,0 0 1,0 0 0,-1 0-1,1 0 1,0 0-1,0 0 1,0 0-1,-1 0 1,1 0-1,0 1 1,0-1-1,0 0 1,0 0-1,0 0 1,-1 0-1,1 0 1,0 0 0,0 0-1,0 1 1,0-1-1,0 0 1,-1 20 11,2-14 104,-7 30-120,-1 0-1,-2-1 1,-2 0 0,-18 42 0,28-74-7,-138 322 126,48-117 35,50-110-79,-349 814 522,316-741-434,9 4-1,-69 287 0,38 85-95,28 4-63,-29 196 56,85-673-62,-31 175-18,-20-3 50,63-245-39,-4 8 0,1 0 0,1 0 0,0 1 0,-2 18 0,4-26-21,0 0 1,0 0-1,0 0 0,0 0 0,0-1 1,1 1-1,-1 0 0,1 0 0,-1 0 1,1-1-1,0 1 0,-1 0 1,1-1-1,0 1 0,0 0 0,0-1 1,1 1-1,-1-1 0,0 0 0,0 1 1,1-1-1,-1 0 0,1 0 1,-1 0-1,1 0 0,0 0 0,-1 0 1,1 0-1,0-1 0,-1 1 0,1-1 1,2 1-1,53 9-1130,-21-7 765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7:16.6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317 598 6833,'-51'-62'2042,"51"61"-2006,-1 0 1,0 0-1,0 0 0,0 0 0,0 0 1,0 0-1,0 0 0,-1 0 0,1 1 1,0-1-1,0 0 0,-1 1 1,-1-1-1,2 1-30,1 0 0,0 0 0,-1 0 1,1 0-1,-1 0 0,1 0 0,0 0 0,-1 1 1,1-1-1,0 0 0,-1 0 0,1 0 0,0 1 1,-1-1-1,1 0 0,0 0 0,-1 1 0,1-1 1,0 0-1,0 1 0,0-1 0,-1 0 0,1 1 1,0-1-1,0 0 0,0 1 0,0-1 0,-1 0 1,1 1-1,-1 4-2,0 0 1,1 0-1,0 0 0,0 0 0,0 7 1,0-7 27,12 155 38,1 44-77,-14-140-9,-3 0 1,-3-1-1,-2 0 0,-32 111 0,36-159 50,0 0 0,-1 0 0,0-1 0,-1 0-1,-16 25 1,22-38-16,0 0 0,0 1 0,0-1 0,0 0 0,0 0 0,-1 0 0,1 1 0,0-1 0,0 0 0,-1-1 0,1 1 0,-1 0 0,1 0 0,-1-1 0,1 1 0,-1 0 0,1-1 0,-1 0 0,0 1 0,-2-1 0,2 0-1,1-1-1,-1 1 1,1-1 0,-1 1 0,1-1-1,0 1 1,-1-1 0,1 0 0,0 0-1,-1 0 1,1 0 0,0 0 0,0 0 0,0 0-1,0 0 1,0-1 0,-1-1 0,-4-6 37,1-1 0,1 1 0,0-1 0,0 0 0,-2-12 0,-14-65 139,4-1-1,-10-179 1,24 223-79,1 0 1,3 0 0,12-77 0,-13 113-112,1 0 0,1 0 0,-1 0 0,1 1 0,1-1 0,6-11 0,-9 17-7,1 0 0,0 0 1,-1 0-1,1 0 0,0 0 0,0 1 0,0-1 0,0 0 0,0 1 0,0 0 0,0-1 0,1 1 0,-1 0 1,0 0-1,1 0 0,-1 1 0,1-1 0,-1 1 0,1-1 0,-1 1 0,1 0 0,-1 0 0,5 0 1,0 1-4,-1 0 1,1 1-1,0 0 1,-1 0 0,0 1-1,1-1 1,-1 1 0,0 1-1,0-1 1,-1 1 0,1 0-1,-1 0 1,8 8 0,6 8 4,-1 1 0,17 23 0,-33-41 2,45 67 31,65 132 0,-76-131-12,3-2 1,52 71-1,-85-133-2,0 0-1,0 0 1,0 0 0,9 6-1,-14-12-11,-1-1 0,1 1 0,0 0 0,-1-1 0,1 1 0,0-1-1,0 1 1,-1-1 0,1 0 0,0 1 0,0-1 0,0 0 0,0 1 0,0-1-1,-1 0 1,1 0 0,0 0 0,0 0 0,0 0 0,0 0 0,0 0 0,0 0 0,0 0-1,0 0 1,-1 0 0,1-1 0,0 1 0,0 0 0,0-1 0,0 1 0,-1 0 0,1-1-1,0 1 1,0-1 0,-1 1 0,1-1 0,0 0 0,-1 1 0,1-1 0,-1 0 0,1 1-1,0-1 1,-1 0 0,0 0 0,1 0 0,-1 1 0,1-1 0,-1-1 0,5-11 120,-2 0-1,1 0 1,-2-1 0,3-24 0,-3 13 5,32-393 723,9-75-725,-35 438-460,30-103-1,-32 143 123,-1 0-1,9-14 0,-12 25 135,0 1 0,0 0 0,0 0 1,0 0-1,0 0 0,1 0 0,-1 0 1,1 1-1,0-1 0,0 1 0,0 0 1,5-3-1,-6 4 46,-1 1 1,1-1-1,0 1 0,0 0 1,0 0-1,0 0 0,0 0 1,-1 0-1,1 1 0,0-1 1,0 0-1,0 1 1,-1-1-1,1 1 0,2 1 1,-4-2 25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7:17.3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254 712 7986,'-6'-1'269,"0"1"-1,1 1 1,-1-1 0,0 1 0,0 0 0,1 1 0,-1-1 0,1 1-1,-1 0 1,-9 5 0,9-3-219,-1 1-1,1 0 0,0 0 1,0 1-1,0-1 1,1 1-1,-8 10 0,0 5-30,0 0-1,2 0 0,0 1 0,1 0 0,2 1 1,0 0-1,-7 36 0,3 7-28,-6 97 1,13-76 22,3 0 1,4 0-1,3 0 0,26 129 1,-28-198 17,1 0 0,0-1 1,2 0-1,0 0 0,1 0 1,0-1-1,14 22 1,-19-34-12,1-1 0,-1 0 0,1 0 0,0 0 0,0 0 0,0 0 0,0-1 0,1 1 0,-1-1 1,0 0-1,1 0 0,4 2 0,-6-3 3,0-1 0,1 1 0,-1-1 0,1 0 1,-1 1-1,0-1 0,1 0 0,-1-1 0,1 1 0,-1 0 1,1-1-1,-1 1 0,0-1 0,1 0 0,-1 1 0,0-1 1,0 0-1,0-1 0,1 1 0,-1 0 0,2-3 0,3-2 54,-1 1 0,-1-1 1,1-1-1,-1 1 0,0-1 0,0 0 0,-1 0 0,0 0 0,3-9 0,5-13 173,8-31 0,-6 5-81,-2 1 0,-2-1 0,2-57 0,-11-169-391,-21 122-477,6 66 252,14 91 431,-1 0 0,1 0 0,0 0 0,0 0 0,0-1 0,0 1 0,0 0-1,0 0 1,1 0 0,-1 0 0,0 0 0,1 0 0,0 0 0,0 0 0,-1 1 0,2-3 0,-1 3 2,0 1 1,0-1-1,-1 0 1,1 1-1,0 0 1,0-1 0,-1 1-1,1-1 1,0 1-1,0 0 1,0 0-1,0-1 1,0 1-1,0 0 1,-1 0 0,1 0-1,0 0 1,0 0-1,0 0 1,0 0-1,0 1 1,0-1-1,0 0 1,1 1 0,6 2-67,0 1 1,1 0 0,-2 1 0,1 0 0,8 7 0,-10-8 68,-1 0-5,0 0 0,1 0 0,0-1-1,0 1 1,0-2 0,0 1 0,1-1 0,-1 1-1,1-2 1,7 2 0,-11-3 21,0 0 0,0 0 0,0 0-1,0 0 1,0-1 0,0 1 0,0-1 0,0 0 0,-1 0 0,1 0-1,0 0 1,0-1 0,-1 1 0,1-1 0,-1 0 0,1 1 0,-1-1-1,0 0 1,0 0 0,0-1 0,0 1 0,0 0 0,0-1 0,0 1-1,1-5 1,6-9 116,-1 0 0,-1-1 0,0 0 0,7-30 0,10-78 384,-19 94-407,73-616 1159,-77 631-1244,-2 11-15,2 1 0,-1-1 0,0 1 0,1 0-1,0-1 1,0 1 0,0 0 0,0-1 0,1 1-1,2-4 1,-4 7 0,0 1 1,0 0-1,0 0 0,0 0 1,0 0-1,1-1 0,-1 1 1,0 0-1,0 0 0,0 0 1,0 0-1,0-1 0,0 1 1,1 0-1,-1 0 0,0 0 1,0 0-1,0 0 0,0 0 1,1-1-1,-1 1 0,0 0 1,0 0-1,0 0 0,0 0 1,1 0-1,-1 0 0,0 0 1,0 0-1,0 0 0,1 0 1,-1 0-1,0 0 0,0 0 1,0 0-1,1 0 0,-1 0 1,0 0-1,0 0 0,0 0 1,1 1-1,-1-1 0,0 0 0,0 0 1,0 0-1,0 0 0,1 0 1,-1 0-1,0 0 0,0 1 1,0-1-1,0 0 0,0 0 1,0 0-1,1 0 0,-1 1 1,0-1-1,0 0 0,5 10-20,-1 0 0,0 1 0,-1-1 0,0 1 0,3 18 0,-4-17 13,35 174 10,49 208 43,-63-310-34,4-2 0,63 133 0,-33-110-24,-50-94 10,0-1-1,1 0 1,0 0 0,0-1 0,1 0 0,1 0 0,10 7 0,-18-14-3,0-1 1,0 0-1,0 0 1,0 0-1,1 0 0,-1 0 1,0 0-1,1 0 1,-1-1-1,1 1 0,-1-1 1,1 0-1,-1 1 0,1-1 1,-1 0-1,1-1 1,-1 1-1,1 0 0,-1-1 1,1 1-1,-1-1 1,0 0-1,1 0 0,-1 0 1,0 0-1,0 0 0,1-1 1,-1 1-1,0-1 1,2-2-1,2-1-96,-1-1-1,0 0 1,0 0 0,0 0-1,-1 0 1,0-1 0,0 0-1,4-11 1,-3 5-214,0 0 0,-1-1-1,-1 0 1,-1 0 0,1 1 0,-1-23 0,-8-31-337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7:17.6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13 254 6761,'-11'11'2633,"9"1"-1697,24-5-552,8-11-96,23-23 0,8-12-56,14-18-152,13-2-184,14 6-720,10 8 568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9:23.1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2291 8306,'19'24'1470,"6"11"545,-7 2 2261,-14-29-4195,0-1-1,1 1 0,0-1 0,1 0 0,-1-1 0,1 1 0,0-1 0,1 0 0,0-1 0,13 9 0,-9-6-204,1-1-1,1-1 0,-1 0 0,1 0 0,0-2 0,17 5 0,-20-7 44,1 0 0,0-1-1,-1 0 1,1 0 0,0-1-1,0-1 1,0 0 0,-1 0-1,1-1 1,0-1 0,-1 1 0,1-2-1,-1 1 1,0-2 0,0 1-1,-1-1 1,0-1 0,1 0-1,-2 0 1,1 0 0,-1-1 0,0-1-1,11-12 1,-6 2 60,0 0-1,-1-1 1,-1-1-1,-1 1 1,-1-2-1,-1 1 1,7-28-1,0-9 227,11-89-1,-9-44 327,-16 156-420,-1 0 1,-2 1-1,-10-52 1,9 73-135,0 0 0,-1 0 0,-1 0 1,1 1-1,-2 0 0,0 0 0,-9-13 1,13 20-23,0 1 0,0 0 0,0 0 0,-1 0 0,0 1 0,1-1 0,-1 0 0,0 1 0,0 0 0,-1 0 0,1 0 0,0 0 0,-1 0 0,1 1 0,-1-1 0,1 1 0,-1 0 0,0 0 0,1 1 0,-1-1 0,0 1 0,0-1 0,0 1 0,1 0 0,-1 1 0,0-1 0,-4 2 0,3 0-15,0 0 0,0 0 1,0 0-1,1 1 0,-1-1 0,1 1 0,0 1 1,0-1-1,0 0 0,-6 8 0,3-3-13,0 1 1,1 1-1,-1-1 0,-7 18 0,2 2 144,1 1-1,1 0 0,2 0 0,1 1 0,1 0 0,-2 44 0,6-35 201,2 0 0,2 0-1,1 0 1,15 69 0,-10-79-98,1-1 1,1 0-1,1 0 0,23 39 1,-23-49-117,0-1 0,2 0 1,0-1-1,1-1 0,0 0 1,2-1-1,19 16 0,-29-26-50,1 0 0,0 0 0,0-1-1,0 0 1,1 0 0,-1-1-1,1 0 1,0 0 0,0-1-1,0 0 1,0-1 0,0 1-1,1-1 1,12-1 0,-13-1 7,0 0 1,-1-1-1,1 0 1,0 0-1,-1-1 0,0 0 1,1 0-1,-1 0 1,0-1-1,-1-1 0,1 1 1,-1-1-1,0 0 1,0 0-1,0-1 0,5-6 1,10-14 98,-2 0 1,0-1-1,-2-1 1,21-45-1,47-133 360,-70 165-401,173-512 577,-160 447-517,-6-1 0,-3 0 0,5-154 1,-31-176-103,-26 3-127,30 410 89,2 20 26,-1 5 7,0 44 60,9 76-44,6 1-1,5-2 1,65 229 0,-61-279-295,2 0 1,39 80 0,-49-124-67,0 0-1,2 0 1,0-1 0,2-1 0,1-1 0,1 0 0,0-2 0,33 26 0,-41-37-69,2-1 0,19 10 0,-27-16 257,-1-1 0,1 1-1,-1-2 1,1 1 0,0 0 0,0-1 0,0 0 0,0-1 0,7 1-1,-12-1 105,1 0-1,-1 0 0,1 0 0,-1 0 0,0 0 0,1 0 1,-1 0-1,1 0 0,-1-1 0,0 1 0,1 0 0,-1-1 1,0 0-1,0 1 0,1-1 0,-1 1 0,0-1 0,0 0 1,0 0-1,0 0 0,0 0 0,0 0 0,0 0 0,0 0 0,0 0 1,0 0-1,0 0 0,-1-1 0,1 1 0,-1 0 0,1 0 1,-1-1-1,1 1 0,-1-1 0,0 1 0,1 0 0,-1-1 1,0 1-1,0 0 0,0-1 0,0 1 0,0-1 0,0 1 1,-1-2-1,-3-36-197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7:18.0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38 837 9050,'-7'5'1046,"-17"16"1259,23-20-2275,1 0 0,-1-1-1,0 1 1,1 0-1,-1-1 1,1 1 0,0 0-1,-1 0 1,1 0 0,0-1-1,-1 1 1,1 0 0,0 0-1,0 0 1,0 0-1,0 0 1,0-1 0,0 1-1,0 0 1,0 0 0,0 0-1,0 0 1,0 0-1,0-1 1,1 1 0,-1 0-1,0 0 1,1 0 0,-1-1-1,0 1 1,2 1 0,4 5 32,1 1 1,1-2-1,-1 1 1,1-1-1,8 6 1,22 16-1,-12-3-110,0 0 1,25 33-1,-40-43-11,0 0 0,-1 0 0,-1 1-1,-1 0 1,0 1 0,6 19-1,-7-8 32,-7-28 32,0 0 0,0 0 0,0 1 0,0-1 0,0 0 0,0 0 0,0 1 1,0-1-1,0 0 0,0 0 0,0 1 0,0-1 0,0 0 0,0 1 0,0-1 0,0 0 0,0 0 0,0 0 0,0 1 0,0-1 0,-1 0 0,1 0 0,0 1 0,0-1 0,0 0 0,0 0 0,-1 0 0,1 1 0,0-1 0,0 0 0,0 0 0,-1 0 0,1 0 0,0 0 0,0 0 0,-1 1 0,1-1 0,0 0 0,0 0 0,-1 0 0,1 0 0,0 0 0,0 0 0,-1 0 0,1 0 0,0 0 0,0 0 0,-1 0 0,1 0 0,0 0 0,0 0 0,-1-1 0,-12-8 217,7 0-145,1 1 1,0-1-1,1 0 1,0 0-1,0-1 1,1 1-1,-3-18 1,0-4 45,-2-38 0,5 10-138,2 0 0,3 0 0,3 0 0,2 1 1,3-1-1,2 2 0,3 0 0,2 0 0,3 2 0,2 0 0,2 1 0,60-95 0,-68 125-272,1 1-1,1 0 1,2 1-1,0 1 1,40-32-1,-54 48 264,0 1 0,1-1 0,-1 1 0,1 1 0,0-1 0,0 1 0,8-2 0,-11 4 11,0 1-1,-1 0 1,1 0 0,0 0-1,0 0 1,-1 1-1,1-1 1,0 1-1,0 0 1,6 3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7:18.3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0 520 8962,'99'14'2746,"-95"-14"-2682,0 0-1,1 0 1,-1-1 0,0 1 0,0-1-1,1 0 1,-1 0 0,0-1 0,0 1-1,0-1 1,0 0 0,0 0 0,-1 0 0,1-1-1,6-4 1,6-5 19,21-10-45,0-2 1,-2-2-1,0-1 1,-2-2-1,29-33 0,-55 55-9,-1-1-1,0-1 0,0 1 0,-1-1 0,0 0 0,0 0 0,-1 0 0,-1-1 1,1 1-1,-1-1 0,-1 0 0,0 0 0,0 0 0,-1 0 0,-1-1 0,1 1 1,-2 0-1,1 0 0,-1 0 0,-1 0 0,-4-17 0,4 22-22,0 1-1,0 0 1,0-1-1,0 1 0,-1 0 1,0 0-1,0 1 1,0-1-1,0 1 1,0-1-1,-1 1 0,1 0 1,-9-5-1,6 4-44,-1 1-1,0 0 0,1 0 0,-1 1 0,0 0 0,0 0 0,0 1 1,-12-2-1,8 3-39,0 0 1,0 0-1,0 1 0,0 0 1,0 0-1,0 2 1,1-1-1,-1 1 0,1 1 1,-1 0-1,1 0 1,-11 8-1,13-7 48,1 1 1,0 1 0,0-1-1,1 1 1,0 0-1,0 1 1,0-1-1,1 1 1,0 0-1,1 0 1,0 1-1,0 0 1,1-1-1,-5 18 1,2 3 29,1-1 0,1 1 0,0 45 0,3-39 102,3 0 0,0-1-1,2 1 1,15 58 0,-14-75-26,0-1 0,1-1 0,1 1 0,1-1 0,0-1 0,1 1 0,0-1 0,2-1 0,-1 0 0,2 0 0,13 12 0,-19-21-52,0 0 0,-1-1 0,1 0 0,1 0 0,-1 0 0,0-1 0,1 0 0,0 0 0,0-1 0,0 0 0,0 0 0,0 0 0,0-1 1,0 0-1,1-1 0,-1 0 0,0 0 0,0 0 0,1-1 0,-1 0 0,0 0 0,0-1 0,0 0 0,10-4 0,5-4 3,-1-1-1,0-1 1,0-1-1,-2 0 1,1-2-1,17-17 1,5-7-369,-1-1 0,-2-2 0,-2-2 1,49-77-1,-22 8-202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7:18.6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18 8290,'9'-8'839,"-8"7"-670,0 0-1,0 0 0,0 1 1,0-1-1,0 0 0,0 0 0,1 1 1,-1-1-1,0 0 0,0 1 1,1 0-1,1-1 0,-2 1-90,0 1-1,-1-1 0,1 1 1,0 0-1,-1-1 0,1 1 1,-1 0-1,1 0 0,-1-1 1,1 1-1,-1 0 0,0 0 1,1 0-1,-1 0 0,0-1 1,1 1-1,-1 0 0,0 0 1,0 0-1,0 0 0,0 0 1,0 0-1,0 1 0,4 21 174,1 0-1,2 0 1,0-1-1,2 0 0,12 23 1,-4-5-84,170 460 278,-27 7-1026,-112-346-56,-36-117 133,-8-30-739,-7-42 310,-25-200-2905,12 108 2823</inkml:trace>
  <inkml:trace contextRef="#ctx0" brushRef="#br0" timeOffset="1">486 511 6977,'3'-15'2825,"5"24"-1737,3 16-263,8 37-401,4 16-88,0 22-536,0 6-336,5 3 335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7:19.8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207 1181 10378,'-9'6'258,"1"0"0,-1 0 0,1 1 0,0 0 0,0 0 0,1 1 0,0 0 0,0 1 0,1-1 0,0 1 0,1 1 0,0-1 0,0 1 0,-5 14 0,-2 14-786,1 1 1,-9 58-1,17-77 507,2-15-19,-48 335-2264,49-331 2304,-1-2 32,0 0 0,1 1 0,0 0 0,0-1 0,1 0 0,0 1 0,3 11 0,-4-19-19,0 0 0,0 1 0,0-1 0,0 1 0,0-1 1,1 0-1,-1 1 0,0-1 0,0 0 0,0 1 1,1-1-1,-1 0 0,0 0 0,0 1 0,1-1 0,-1 0 1,0 0-1,1 1 0,-1-1 0,0 0 0,1 0 1,-1 0-1,0 1 0,1-1 0,-1 0 0,0 0 0,1 0 1,-1 0-1,0 0 0,1 0 0,-1 0 0,1 0 0,0 0 1,12-9 351,10-22 166,140-254 588,-58 95-742,-98 178-348,-4 6-20,1-1 0,-1 1 0,2 0 0,-1 0 0,1 0 0,-1 1 0,2-1 0,6-5 0,-12 11-12,1-1 1,-1 1 0,1-1-1,-1 1 1,1 0 0,-1-1-1,1 1 1,-1 0 0,1 0-1,-1-1 1,1 1 0,-1 0-1,1 0 1,0 0 0,-1 0-1,1 0 1,-1 0 0,1 0 0,0 0-1,-1 0 1,1 0 0,-1 0-1,1 0 1,0 0 0,-1 0-1,1 0 1,-1 1 0,1-1-1,-1 0 1,1 0 0,-1 1-1,1-1 1,-1 0 0,1 1-1,-1-1 1,1 1 0,0 0 0,9 23-68,-9-23 66,11 48-62,8 57 0,9 38 64,-24-126 4,1-1 0,0 0 0,2 0 0,0 0 1,19 29-1,-25-43 2,0 0-1,0 0 1,0-1 0,1 1 0,-1 0 0,1-1-1,-1 0 1,1 1 0,0-1 0,0 0 0,0 0-1,0-1 1,0 1 0,0-1 0,1 1-1,6 1 1,-7-3 4,0-1-1,1 1 1,-1 0-1,0-1 1,0 0-1,1 0 1,-1 0-1,0 0 1,0 0-1,0 0 0,0-1 1,0 0-1,0 0 1,-1 1-1,1-1 1,0-1-1,-1 1 1,0 0-1,1-1 1,1-2-1,13-16 53,-1 1-1,-1-2 0,24-45 0,29-80 84,-56 119-123,36-92 328,37-141-1,7-136 839,63-300-750,-147 666-466,-6 23-20,-4 12-116,-38 129-40,-26 148 0,27-36 254,36-207-45,2-1 0,1 1 0,1 0 0,11 57 0,-10-84-14,1 1 0,0-1 1,1 0-1,0 0 0,1 0 0,9 17 0,-12-25 5,0 0 0,0 0 0,1 0 0,-1-1 0,1 1-1,-1 0 1,1-1 0,0 0 0,0 0 0,0 0 0,0 0 0,0 0-1,1 0 1,-1-1 0,0 1 0,1-1 0,-1 0 0,1 0-1,0-1 1,-1 1 0,1-1 0,0 1 0,-1-1 0,7-1 0,1-1 2,0-1 0,0 0 0,0-1 1,-1 0-1,1-1 0,-1 0 0,0-1 1,0 0-1,-1-1 0,10-7 0,5-3 12,4-3 11,-7 4 25,1 2-1,0 0 1,45-21-1,-62 33-38,0 0-1,0 0 0,1 1 1,-1-1-1,0 1 1,1 0-1,-1 1 1,0-1-1,1 1 1,-1 0-1,1 0 0,-1 1 1,0-1-1,1 1 1,-1 1-1,0-1 1,0 1-1,1 0 1,-1 0-1,-1 0 1,1 1-1,0-1 0,0 1 1,6 6-1,-5-3-8,-1-1-1,0 1 0,0 0 0,0 1 0,-1-1 1,0 1-1,0 0 0,-1 0 0,4 10 1,-3-4-12,0 0 1,-1 1-1,-1 0 0,2 23 1,-4 0-41,-2 0 0,-1 0 0,-8 38 0,-3 3-142,-4 0 0,-2-1-1,-5-2 1,-60 134 0,77-192 178,-1-1 0,0 0 1,-1-1-1,-1 0 0,0 0 0,-17 17 0,27-31 22,0 0-1,0 1 1,-1-1 0,1 0-1,0 0 1,0 0-1,-1 0 1,1 0-1,-1 0 1,1 0-1,-1 0 1,1-1-1,-1 1 1,1-1-1,-1 1 1,1-1 0,-1 1-1,0-1 1,1 0-1,-1 0 1,0 0-1,1 0 1,-1 0-1,0 0 1,-1-1-1,2 1 0,0-1-1,0 0 0,1 1 0,-1-1 0,0 0 0,1 0 1,-1 1-1,0-1 0,1 0 0,-1 0 0,1 0 0,-1 0 1,1 0-1,-1 0 0,1 0 0,0-1 0,-3-29-15,9-11-23,2 1-1,1 0 1,2 1-1,20-46 1,-18 48 32,198-542 1253,39 21 568,-174 420-1568,52-107-33,-127 244-222,0 1 0,0-1 0,-1 1 1,1-1-1,0 1 0,-1-1 0,0 0 0,1 1 0,-1-1 0,0 0 0,0-2 1,0 4 2,0-1 0,0 1 1,0 0-1,-1 0 0,1-1 1,0 1-1,0 0 1,0 0-1,-1 0 0,1 0 1,0-1-1,0 1 0,0 0 1,-1 0-1,1 0 1,0 0-1,0 0 0,-1 0 1,1 0-1,0 0 0,-1-1 1,1 1-1,0 0 1,0 0-1,-1 0 0,1 0 1,0 0-1,0 1 0,-1-1 1,1 0-1,0 0 1,0 0-1,-1 0 0,1 0 1,0 0-1,0 0 0,-1 0 1,1 1-1,-6 2-64,1-1 0,0 2 0,1-1 0,-8 6 0,-12 14-164,0 0 0,2 2 0,1 0 1,-31 50-1,15-13-32,-33 77 0,52-99 245,2 1 0,2 1 0,1 0 0,3 1 0,1 0 0,2 1 0,2 0-1,1 70 1,6-88 21,0 0 0,2 0 1,1 0-1,1-1 0,1 1 0,18 40 0,-16-47-5,1 0 1,1 0 0,1-1 0,1 0 0,0-1-1,1-1 1,1 0 0,32 26 0,-31-29 3,1-1 0,1 0 1,0-2-1,1 0 0,0 0 1,0-2-1,35 10 1,-38-15 36,-1 0 1,1 0 0,0-2-1,0 0 1,-1 0 0,1-2-1,0 0 1,0-1 0,0 0-1,28-9 1,-20 2 103,-1-1 1,0 0-1,-1-2 0,0-1 1,-1-1-1,20-16 0,7-10 321,52-56-1,-96 92-445,18-18 70,-2 0 0,26-37 0,-42 52-92,1 0 0,-1 0 0,0-1 0,-1 1 0,0-1 0,0 0 0,-1 0 0,0 0 0,0 0 0,-1-1 0,0 1 0,0 0 0,-1-15 0,-2 11-50,0 1-1,-1 0 1,-1 0 0,1 1 0,-2-1 0,1 1 0,-2 0 0,1 0-1,-1 0 1,-1 1 0,0 0 0,0 0 0,-16-15 0,7 10-129,-1-1 1,-1 2 0,0 0-1,0 1 1,-1 1 0,-26-10-1,33 15 86,-1 1-1,0 1 0,0 1 1,0 0-1,-1 0 0,1 1 1,-1 1-1,1 0 0,-15 1 1,22 1 73,-1 0-1,0 0 1,0 0 0,1 1 0,-1 0 0,1 0-1,-1 1 1,1-1 0,0 1 0,0 1 0,0-1-1,1 1 1,-1 0 0,1 1 0,0-1 0,0 1 0,0 0-1,1 0 1,-8 10 0,6-3 35,0 0 1,0 0-1,1 0 0,1 1 0,0 0 1,1-1-1,0 1 0,1 1 0,0-1 1,1 0-1,1 0 0,1 21 0,2-9 47,0-1-1,2 1 0,1-1 0,0 0 0,19 43 0,-15-46-67,1-1 1,0 0 0,1 0-1,1-2 1,1 1-1,1-2 1,0 0 0,1 0-1,1-2 1,1 0-1,0-1 1,0-1 0,2 0-1,0-2 1,0 0-1,1-1 1,0-1 0,0-1-1,1-1 1,0-1 0,1-1-1,-1-1 1,46 2-1,-39-7 48,-1-1-1,1-2 1,-1 0-1,0-2 1,0-1-1,40-17 0,41-25 268,-105 47-299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7:20.1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40 0 12555,'-27'52'4401,"14"5"-3993,15-5-400,11-11-1369,4-2 969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7:25.5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0 279 7370,'42'31'2124,"-40"-30"-2064,0 1 1,0-1-1,0 1 0,1-1 1,-1 0-1,0 0 0,1 0 1,-1 0-1,0 0 0,4 0 1,6 3-43,77 47 26,-87-51-44,-1 1 1,1 0 0,-1-1 0,1 1-1,-1-1 1,1 0 0,-1 1 0,1-1 0,0 0-1,-1 0 1,1 0 0,-1 0 0,1 0 0,0 0-1,-1-1 1,1 1 0,-1 0 0,1-1 0,0 1-1,-1-1 1,0 0 0,1 0 0,-1 1 0,1-1-1,-1 0 1,2-1 0,3-4 21,-1 1-1,0-1 1,0 0 0,6-8-1,-4 4 11,18-24 73,-3 5-26,45-51 0,-60 73-66,0 1 1,1-1-1,0 1 1,0 1-1,0-1 0,0 1 1,1 1-1,0-1 1,0 1-1,0 1 1,19-5-1,-23 8 4,0-1 0,0 1 0,-1 0 0,1 1 0,0-1 0,0 1 0,-1 0 1,1 0-1,0 1 0,-1-1 0,0 1 0,1 0 0,-1 0 0,0 1 0,0-1 0,0 1 0,5 4 0,6 6 42,0 2 0,24 27 0,-20-19-26,-3-5-1,-6-6-20,1 0 1,0-1-1,23 18 1,-31-27 9,1 1 1,0-1 0,0 0 0,0 0 0,1 0 0,-1 0 0,0-1 0,1 0 0,-1 0 0,1 0 0,0 0 0,-1-1 0,1 0 0,-1 0 0,1 0 0,0 0 0,6-2 0,9-4 97,0 0 1,33-16-1,-38 14-118,1 2 1,1-1-1,-1 2 0,20-4 0,-30 8 5,1 0 0,0 1-1,0 0 1,-1 0-1,1 1 1,0 0-1,-1 0 1,1 0 0,0 1-1,-1 0 1,0 0-1,1 1 1,-1-1-1,9 7 1,8 7 60,-2 0 0,0 2 0,0 0 0,28 35 1,-33-34-58,0-1-1,2-1 1,0 0 0,1-2 0,0 0 0,27 15 0,-39-27-6,0 0 0,1 0 0,-1 0 0,1-1 0,-1 0 0,1-1 0,0 1 0,0-1 0,0-1 1,0 0-1,0 0 0,-1 0 0,1-1 0,10-2 0,4-4 22,0 0 1,-1-1 0,31-16 0,-35 15-16,0 0 0,1 2 0,0 0 0,0 1 1,1 1-1,25-4 0,12 8 2,1 2 0,87 14 1,-55-5-8,112 11-16,352 22 71,-427-46-50,22 2-3,-140 1-8,0 1 0,0 0 1,0 0-1,0 1 0,0 0 1,-1 1-1,1 0 0,-1 0 1,0 0-1,10 6 0,-2 2 2,0 0-1,-1 2 1,16 15-1,-23-20 1,1-1 0,-1-1 0,2 1-1,-1-1 1,1-1 0,0 1 0,0-2 0,0 1 0,1-1-1,-1-1 1,1 1 0,0-2 0,0 1 0,0-2 0,0 1-1,1-1 1,-1-1 0,0 0 0,1 0 0,-1-1 0,0 0-1,0-1 1,18-5 0,-6 0-2,-1-1 1,-1-1-1,0 0 0,0-2 1,0 0-1,-2-1 0,34-29 1,-1-6 15,54-67-1,-66 70 4,2 0-1,58-46 0,-91 84-12,0 0-1,1 0 1,-1 1-1,1 0 1,0 1-1,0 0 1,0 0-1,1 1 1,-1 1-1,1-1 1,10 0-1,-14 2-4,-1 1 1,0 0-1,1 1 1,-1-1-1,1 1 0,-1 0 1,0 1-1,1-1 0,-1 1 1,0 0-1,0 0 1,0 1-1,0-1 0,-1 1 1,1 0-1,-1 1 1,1-1-1,-1 1 0,0-1 1,-1 1-1,5 6 1,2 5 7,0 1 0,-1 0 0,-1 0 0,-1 1 0,0 0 0,-1 0 0,5 26 0,17 45 23,-27-85-30,1 0 0,-1 0 0,0-1 0,1 1 0,-1 0 0,1-1 0,0 0 0,0 1 0,0-1 0,0 0 0,4 3 0,-4-4 2,-1 0-1,1 0 1,0-1-1,0 1 1,-1 0-1,1-1 1,0 0-1,0 1 1,-1-1-1,1 0 1,0 0-1,0 0 1,0 0-1,-1 0 1,1-1-1,0 1 1,0 0-1,-1-1 1,1 0-1,0 1 1,-1-1-1,3-1 1,11-7 21,0-1 0,-1 0 0,0-1-1,-1-1 1,0 0 0,14-18 0,-6 8-16,69-73 21,177-173 48,-259 261-69,0 0-1,0 1 1,0 0 0,1 0 0,9-4 0,-15 8 2,-1 1 0,0 1-1,0-1 1,1 0 0,-1 0-1,0 1 1,0-1 0,1 1 0,-1 0-1,1 0 1,-1 0 0,0 0-1,1 0 1,-1 0 0,0 1 0,1-1-1,-1 1 1,0 0 0,1 0-1,-1-1 1,0 1 0,0 1-1,0-1 1,0 0 0,0 0 0,0 1-1,2 1 1,8 10 172,-1-1 1,16 24-1,-16-20 60,26 28 0,-26-34-178,0 0-1,0-1 0,1-1 0,0 0 1,0 0-1,1-1 0,0-1 0,0 0 1,20 6-1,-11-7 1,0 0 0,0-1 0,0-1 0,0-2 0,32 0-1,14-7-49,-1-3-1,129-35 0,83-32-1686,-164 48 1049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7:28.1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32 559 7122,'-3'-2'474,"-19"-6"1751,16 11-1788,6 11-389,40 149 24,-13-56-96,0 10 3,-6-18-1,38 103 0,-54-187 28,-4-9 6,1 0 1,0 0 0,0-1 0,1 1-1,0 0 1,0-1 0,0 0 0,0 1-1,1-1 1,0-1 0,0 1-1,0 0 1,6 4 0,-9-9 4,1 1 0,-1 0 0,1 0 0,-1 0 0,1-1 0,-1 1 0,1-1 0,-1 1 0,1-1 0,-1 1 0,1-1 0,0 0 0,-1 0 0,1 0 0,0 0 0,-1 0 1,1 0-1,0 0 0,-1-1 0,3 0 0,-1 0 19,0 0-1,-1-1 1,1 0 0,0 1 0,0-1 0,-1 0 0,1 0 0,-1-1 0,4-3 0,4-7 105,-1 0 1,-1 0 0,11-21 0,-15 26-94,156-374 1493,-145 342-1392,54-201 776,-50 164-643,42-114 1,-60 190-285,-1 1 0,0-1 0,0 1 0,0-1 1,1 0-1,-1 1 0,0-1 0,0 1 0,1-1 1,-1 1-1,1 0 0,-1-1 0,0 1 0,1-1 1,-1 1-1,1-1 0,-1 1 0,1 0 1,-1 0-1,1-1 0,-1 1 0,1 0 0,-1 0 1,1-1-1,0 1 0,-1 0 0,1 0 0,0 0 1,1 0-2,-1 0 1,0 1-1,0-1 1,0 1-1,0-1 1,0 1-1,0-1 1,0 1-1,0 0 1,0 0-1,0-1 1,0 1-1,1 1 1,21 32-21,-2 11 21,27 78 0,-20-43 10,-24-72-6,87 213 47,-70-179-53,1 0-1,2-1 1,31 38 0,-66-130 253,-1 13-149,-20-60 14,5-1 0,-17-123-1,36 160-127,1-107-1,7 151 11,2-1 0,0 1 0,1 0-1,0 0 1,2 0 0,0 0-1,1 1 1,1 0 0,0 0 0,16-24-1,-18 32 2,-2 3-5,1 1 0,-1-1 0,1 1 0,0 0 1,0 0-1,0 1 0,1-1 0,0 1 0,0 0 1,0 0-1,7-3 0,-6 5 8,1 1 1,-1 0-1,0 1 0,0 0 0,1 0 1,-1 0-1,0 0 0,0 1 1,1 0-1,9 4 0,-5-3-2,3 1-2,0 1 1,0 0-1,0 1 0,0 0 0,-1 1 0,0 1 0,0 0 0,-1 0 0,0 2 1,0-1-1,17 18 0,-21-18 5,-1 0 0,0 1 0,0 0 0,-1 0 0,0 0 0,-1 1 0,0-1 0,-1 1 0,0 1 1,0-1-1,-1 0 0,0 1 0,-1 0 0,0 0 0,0 18 0,-3-6 9,-1-1 0,0 1 0,-2 0 0,-1-1 0,-1 0 0,-1 0 0,0-1 0,-2 0 0,0 0 0,-2-1 0,-15 24-1,-14 14 36,-3-1-1,-62 62 0,63-83-41,35-39 128,-10-6-3290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7:28.70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74 362 10354,'-1'0'159,"0"0"1,0 0-1,0 0 0,-1 0 0,1 0 0,0 0 0,0 0 0,0 1 1,0-1-1,-1 0 0,1 1 0,0-1 0,0 1 0,0-1 0,0 1 1,0-1-1,0 1 0,0 0 0,0-1 0,0 1 0,0 0 0,-1 1 1,2 0-154,0 0 0,0-1 0,0 1 0,1-1 0,-1 1 1,0 0-1,0-1 0,1 1 0,-1-1 0,1 1 0,0-1 1,-1 1-1,1-1 0,0 0 0,0 1 0,0-1 1,1 2-1,8 14-35,-1 0 0,0 0-1,-1 1 1,-2 0 0,1 0 0,4 30 0,13 118 3,-23-159 24,8 100 47,-4 1-1,-15 186 1,4-251 190,6-42-193,0 0 1,0 0-1,-1 0 0,1 0 1,0 0-1,0 0 0,-1 0 0,1 0 1,-1 0-1,1 0 0,-1 0 1,0 0-1,1 0 0,-1 0 1,0 0-1,1 0 0,-1 0 0,-2 0 1,3 0-17,-1-1 0,1 0 0,-1 0 0,0 0-1,1 0 1,-1 0 0,1 0 0,-1-1 0,0 1 0,1 0 0,-1 0 0,1 0 0,-1 0 0,1-1 0,-1 1 0,1 0 0,-1-1 0,1 1-1,-1 0 1,1-1 0,-1 1 0,1-1 0,-1 1 0,1-1 0,-5-4 111,1-1 1,1 1-1,-1-1 1,-4-10-1,-7-20-28,2 1 1,1-1-1,-10-58 0,-5-118-6,24 143-91,2 0-1,12-98 1,-5 127-17,1 0 0,2 1 0,1 0-1,3 0 1,25-55 0,-28 74-3,1 1 0,1 0-1,1 1 1,1 1 0,0 0 0,1 1-1,1 0 1,0 1 0,1 1-1,1 1 1,0 0 0,0 1 0,25-11-1,-38 21 2,-1 0-1,1 0 1,0 0-1,0 1 1,0 0-1,0 0 1,0 0 0,0 0-1,0 1 1,0 0-1,0 0 1,0 0-1,0 1 1,0-1-1,0 1 1,0 1-1,0-1 1,-1 1-1,8 3 1,-5-1-13,-1 0-1,0 1 1,0-1 0,0 2 0,-1-1 0,0 1-1,0-1 1,0 1 0,0 1 0,-1-1 0,0 1-1,3 8 1,2 5-73,-1 1 0,-1-1 0,-1 1 0,-1 0 0,-1 1 0,-1-1-1,-1 1 1,0 34 0,-3-23-92,-2 1 0,-1-1-1,-1 1 1,-20 61 0,16-70 47,-1-1 0,-1 1 0,-1-2 0,-23 35 0,26-44-121,-1-1-1,-1-1 0,1 0 1,-2 0-1,0-1 1,0 0-1,-1-1 0,-22 12 1,4-9-295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7:30.4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481 1158 10162,'-2'-6'342,"0"0"-1,0 0 1,0 1-1,1-1 1,0-1-1,0 1 1,0 0-1,1 0 0,0-8 1,2-5-1036,7-31 0,0 0 113,-8 43 452,-1 0-1,1-1 1,-1 1 0,0 0-1,-1-1 1,0 1 0,-2-11 0,2 16 108,1 0 1,-1 0 0,0 0 0,0 1 0,0-1 0,0 0 0,-1 0 0,1 0 0,0 1 0,-1-1 0,1 1 0,-1-1 0,0 1 0,1 0 0,-1-1 0,0 1 0,0 0 0,0 0 0,0 0 0,0 1 0,0-1 0,0 0 0,0 1 0,0-1 0,0 1 0,0 0 0,-1 0 0,1 0 0,-4 0 0,-3 1 16,0 0 1,0 0-1,1 1 0,-1 1 1,0-1-1,1 2 1,0-1-1,-1 1 0,1 0 1,1 1-1,-12 7 1,-6 7 150,-45 43 0,45-35-62,0 1 1,2 2-1,1 0 1,2 1 0,1 1-1,1 1 1,2 1-1,1 0 1,-13 48 0,24-70-44,1 1 0,0-1-1,1 1 1,1-1 0,-1 19 0,2-28-17,0 1 0,1-1 0,-1 1-1,1-1 1,-1 1 0,1-1 0,0 1-1,1-1 1,-1 0 0,1 0 0,-1 0-1,1 1 1,0-1 0,0-1-1,0 1 1,1 0 0,-1 0 0,0-1-1,1 0 1,0 1 0,0-1 0,0 0-1,5 3 1,5 0 53,0 0-1,0 0 1,0-1 0,25 4-1,62 2 152,-22-2-118,-50-4-72,0 1 0,53 17 0,-71-19-43,-1 1-1,0 0 1,0 1-1,0 0 1,-1 0-1,1 1 1,-1 0-1,-1 0 1,1 1-1,-1 0 1,0 1 0,6 8-1,-7-6-50,0 1-1,0 0 0,-1 0 1,-1 1-1,0 0 1,0 0-1,-1 0 1,-1 0-1,0 0 1,0 0-1,-1 22 1,-1-26 26,0 1 0,-1-1 1,0 0-1,0 1 0,-1-1 0,0 0 1,0 0-1,-1 0 0,0 0 0,0 0 1,-1-1-1,0 0 0,0 1 0,-1-1 1,0-1-1,0 1 0,-1-1 1,-7 7-1,9-11 29,0 1 0,0-1 0,0 0 1,0 0-1,-1 0 0,1-1 0,0 0 0,-1 1 1,0-1-1,1-1 0,-1 1 0,0-1 0,1 0 1,-1 0-1,0 0 0,1-1 0,-6-1 0,8 2-2,0 0-1,1-1 0,-1 1 1,0-1-1,1 0 0,-1 0 1,1 0-1,-1 1 1,1-1-1,-1-1 0,1 1 1,-1 0-1,1 0 0,0 0 1,0-1-1,0 1 0,0-1 1,0 1-1,-1-2 0,1 0-2,1 1 0,-1 0 0,1 0 0,0-1-1,-1 1 1,1 0 0,0-1 0,1 1 0,-1 0-1,0-1 1,1 1 0,-1 0 0,1-1 0,0 1-1,0 0 1,-1 0 0,2 0 0,1-4 0,10-17 26,2 1-1,0 0 1,2 1 0,26-26 0,-2 8 319,49-38 0,33-13 487,27-22 223,-117 84-732,-1-1-1,38-44 1,-8-10 353,95-167 1,-142 225-616,-4 7-39,-1-1 0,-1 1 0,0-2 0,8-27 0,-15 42-51,-1-1-1,0 1 1,0 0 0,-1 0-1,1-1 1,-1 1 0,-1 0-1,1-1 1,-1 1 0,0 0 0,0 0-1,0 0 1,-1 0 0,1 0-1,-1 0 1,-1 0 0,1 0-1,-1 0 1,1 1 0,-1 0-1,-1-1 1,-4-4 0,4 5-46,0 0-1,0 0 1,-1 0 0,1 0 0,-1 1 0,0 0 0,0 0 0,0 0 0,0 1-1,-1 0 1,1 0 0,-1 0 0,1 1 0,-1-1 0,0 1 0,0 1 0,1-1-1,-1 1 1,0 0 0,-6 1 0,5 0 2,-1 1 0,0 0 0,1 0 0,-1 1 0,1 0 1,0 0-1,0 1 0,0 0 0,0 0 0,1 0 0,0 1 0,0 0 0,0 0 0,-8 11 0,-3 4-14,2 0-1,0 2 1,-14 29-1,-31 76-42,43-88 120,2 2 0,1 0 0,-14 73 0,25-98 28,1 1-1,0 0 1,2 0 0,0 0 0,0 0 0,2 0 0,0 0-1,1-1 1,0 1 0,2-1 0,0 0 0,9 20 0,-11-30 7,0 0 1,0 0-1,1 0 0,0 0 1,0-1-1,1 0 1,-1 0-1,1 0 1,0-1-1,0 1 1,1-1-1,-1 0 0,1-1 1,0 1-1,0-1 1,0-1-1,1 1 1,7 2-1,-5-4 31,0 1-1,0-1 0,0-1 1,0 0-1,0 0 0,0-1 1,0 0-1,0 0 0,-1-1 1,1 0-1,0-1 0,-1 0 1,13-5-1,6-6 131,-1-1-1,0-1 1,33-27-1,66-67 374,93-123 552,-18-16 43,-169 208-1030,-28 37-111,14-19-8,2 0 0,0 1 1,1 1-1,1 0 0,24-16 1,-68 35-236,9 0 244,1-1 4,0 2 0,0 0 1,-1 0-1,-14 2 1,23 0-32,1 0 1,0-1 0,-1 1-1,1 1 1,0-1 0,0 1-1,0 0 1,-1-1 0,2 2-1,-1-1 1,0 0 0,0 1 0,1 0-1,0 0 1,-1 0 0,1 0-1,0 0 1,-2 5 0,-5 8-56,0 1 1,2 0 0,0 1 0,1-1-1,1 2 1,0-1 0,1 1 0,2-1 0,-1 1-1,2 1 1,1-1 0,0 0 0,2 0 0,5 38-1,-2-31 111,1-1-1,1-1 1,1 1-1,1-1 1,1 0-1,2-1 1,0 0-1,1-1 1,2 0-1,29 37 1,-37-51-18,1-1 0,0 0 1,1 0-1,0 0 0,0-1 1,1 0-1,-1-1 0,1 0 1,0 0-1,0-1 0,20 6 1,-22-8 10,-1-1 0,1 0 1,0-1-1,0 1 1,0-1-1,0-1 0,0 1 1,-1-1-1,1 0 0,0-1 1,0 1-1,-1-1 1,1-1-1,-1 1 0,0-1 1,1 0-1,-2-1 1,11-7-1,2-3 50,0-2 0,-1 0 0,-1-1 0,-1-1 0,-1 0 0,20-33 0,-3-3 20,31-74 0,46-172 51,-102 282-163,-5 9-12,2 1 1,-1-1-1,1 1 0,0 0 0,1 0 1,0 1-1,0-1 0,0 1 0,12-14 1,-16 21 14,0 0 0,0 0 0,1-1 0,-1 1 0,0 0 0,0 0 0,1 0 0,-1 0 0,0-1 0,0 1 0,1 0 0,-1 0 0,0 0 0,0 0 0,1 0 1,-1 0-1,0 0 0,0-1 0,1 1 0,-1 0 0,0 0 0,1 0 0,-1 0 0,0 0 0,1 0 0,-1 1 0,0-1 0,0 0 0,1 0 0,-1 0 0,0 0 0,0 0 0,1 0 0,-1 0 0,0 1 1,0-1-1,1 0 0,-1 0 0,0 0 0,0 0 0,1 1 0,-1-1 0,0 0 0,0 0 0,0 1 0,5 14-232,-2 16 151,-3-1 0,0 1 1,-7 49-1,-1 35-130,8-100 203,0 1 1,2-1-1,0 1 0,0-1 1,7 20-1,-7-31 20,-1 0 0,0-1 0,1 1 0,0-1 0,0 1 0,0-1 1,0 0-1,0 1 0,1-1 0,-1 0 0,4 2 0,-4-4 0,-1 0 1,0 0-1,1 0 1,-1 0-1,1-1 0,-1 1 1,1-1-1,-1 1 1,1-1-1,-1 0 0,1 1 1,0-1-1,-1 0 1,1 0-1,-1 0 1,1 0-1,0 0 0,-1 0 1,1-1-1,-1 1 1,1-1-1,-1 1 1,1-1-1,-1 1 0,1-1 1,-1 0-1,1 0 1,-1 0-1,2-1 1,5-4 76,1-1 1,-1 0-1,-1-1 1,1 0 0,9-13-1,29-50 247,-32 48-271,37-60 81,-21 31-94,2 0 0,3 3 0,45-52 0,-72 93-53,1 0 0,0 0 0,0 1 0,0 0 0,19-10 0,-26 15 2,1 1 0,0 0 0,-1-1-1,1 1 1,0 0 0,0 1 0,0-1-1,0 0 1,0 1 0,0-1 0,0 1-1,0 0 1,0 0 0,0 0-1,0 1 1,0-1 0,0 1 0,0-1-1,0 1 1,-1 0 0,1 0 0,0 1-1,0-1 1,-1 0 0,1 1 0,3 2-1,-2 0 4,-1 0 0,1 1 0,-1-1 0,0 1 0,0-1-1,-1 1 1,1 0 0,-1 0 0,3 9 0,10 50 44,-10-23-26,-2 1-1,-2 44 1,-1-61-2,20-63 171,3-7-174,56-101 21,-69 130-31,1 0 0,0 1 0,2 0 0,-1 1 0,2 1 0,23-19 0,-33 29-3,0 0 0,0 0 0,0 1 0,1 0-1,-1 0 1,1 0 0,-1 0 0,1 1 0,0 0 0,0 0 0,-1 0 0,1 0-1,0 1 1,0 0 0,0 0 0,0 0 0,0 0 0,-1 1 0,1 0-1,9 3 1,0 2 14,1 1-1,-1 0 1,0 1-1,25 19 1,-22-14 32,0-2 1,20 10-1,-28-17-34,0 0 0,0-1 0,0 0 0,0-1 0,0 0 0,1 0 0,-1-1 0,1 0-1,-1-1 1,1 0 0,-1 0 0,1-1 0,-1-1 0,1 1 0,-1-1 0,15-6 0,-12 3 9,-1 0 1,1-1-1,-1-1 0,0 0 1,0 0-1,-1-1 0,0-1 1,-1 1-1,0-2 0,0 1 1,14-21-1,-6 4 1,-1 0 0,-1-2 1,17-43-1,-26 57-6,-1 0-1,-1-1 1,-1 0-1,0 1 1,0-1 0,-2 0-1,0 0 1,0 0 0,-3-21-1,0 28-51,1 0 0,-1-1 0,-1 1 0,0 0 1,0 0-1,-1 1 0,0-1 0,0 1 0,0-1 0,-1 1 0,0 0 0,-1 1 0,1 0 0,-1-1 0,-1 2 0,1-1 0,-1 1 0,0 0 0,0 0 1,0 1-1,-1 0 0,0 0 0,1 1 0,-13-4 0,8 4-43,1 0 0,0 1 0,-1 0 0,1 1 0,-1 0 0,1 1 0,-1 0 0,1 1 0,-1 0 1,1 1-1,0 0 0,-1 1 0,1 0 0,0 1 0,1 0 0,-1 1 0,-17 10 0,15-5 75,0 0 0,2 0 0,-1 1 0,1 0 0,1 1 0,0 1 0,0-1 0,1 1 0,1 1 0,0 0 0,-8 21 0,11-21 51,-1 0 0,2 0 0,0 0 0,1 0 0,0 1 0,1-1 1,1 1-1,0 0 0,1-1 0,1 1 0,0 0 0,5 21 0,-4-28-18,1 1 0,0 0 0,1-1 0,0 0 0,0 0 0,1 0 0,-1 0-1,2-1 1,-1 1 0,1-1 0,0-1 0,1 1 0,0-1 0,0 0 0,0-1 0,1 1 0,10 4 0,-1-2-23,-1 0 0,1-2 0,1 0 1,0-1-1,-1-1 0,1-1 1,32 3-1,-3-5-82,1-2-1,-1-2 1,0-3-1,0-1 1,-1-2 0,54-18-1,119-45-134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7:32.2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10 242 7458,'-10'3'2776,"12"8"-2072,10 0-56,22-7 25,18 0-41,33-12-184,17-10-152,26-19-296,6-8-160,12-10-616,-3-2 2648,-20 2-1600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9:23.5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2 169 9850,'-1'18'4385,"18"1"-1792,28-8-1817,15-11-280,31-25-344,10-16-392,20-31-1368,8-7 1111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7:33.0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641 82 7362,'-1'-6'642,"0"0"0,-1 0 1,1 0-1,-1 1 0,-1-1 1,1 0-1,-5-7 0,5 11-631,1 0 0,0 0-1,-1 0 1,1 0-1,-1 0 1,0 1 0,0-1-1,1 1 1,-1-1-1,0 1 1,0 0 0,0 0-1,-1-1 1,1 2-1,0-1 1,0 0 0,-1 0-1,1 1 1,0-1-1,-1 1 1,1 0 0,0-1-1,-3 1 1,-4 1-117,0 1 1,1-1-1,-1 1 1,1 1-1,-1 0 1,1 0-1,0 0 1,-10 7-1,-58 40-567,73-47 645,-93 69-417,-139 135 0,226-197 491,2-4 8,0 0 0,1 0 0,0 1 0,0 0 0,1 0 0,0 1 0,0-1 0,1 1 0,-1 0 0,-3 12 0,7-17-30,1-1 0,-1 1 0,1 0 0,0-1-1,0 1 1,0-1 0,0 1 0,1 0 0,-1-1-1,0 1 1,1-1 0,0 1 0,0-1 0,0 1-1,0-1 1,2 3 0,0 0 11,0-1-1,0 0 1,1 1 0,-1-2-1,1 1 1,0 0-1,7 4 1,6 3 59,1-1 1,1 0-1,22 7 0,-36-15-70,67 24 290,0-4 0,88 15-1,79 23 196,-224-55-494,0 1 0,-1 0 1,0 1-1,0 0 0,0 1 0,19 15 0,-28-19-16,-1 0-1,1 0 0,-1 1 1,0-1-1,-1 1 0,1 0 1,-1 0-1,0 1 1,0-1-1,0 1 0,-1-1 1,0 1-1,0 0 0,0 0 1,-1 0-1,0 0 0,0 0 1,0 0-1,-1 10 0,-1-5-5,-1 0 0,0 0-1,0 0 1,-1-1-1,-1 1 1,1-1 0,-2 0-1,0 0 1,0 0 0,0-1-1,-1 1 1,-1-1 0,0-1-1,-9 11 1,-10 6-9,0 0 0,-2-2 0,-33 21 0,12-10-18,-1-2 1,-1-2 0,-2-3 0,-1-2 0,-66 21 0,112-43-16,2-1 7,-1 0 0,1-1 0,0 1 0,-7-1 0,12-1 26,0 1 1,0-1-1,0 0 1,0 0-1,0 0 0,0 0 1,0-1-1,0 1 0,0 0 1,0 0-1,0-1 1,1 1-1,-1 0 0,0-1 1,0 1-1,0-1 0,0 1 1,1-1-1,-1 1 1,0-1-1,1 0 0,-1 1 1,0-1-1,1 0 1,-1 1-1,1-1 0,-1 0 1,1 0-1,-1 0 0,1 1 1,-1-1-1,1 0 1,0 0-1,-1-1 0,3-31-286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7:33.4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412 14 9978,'-16'-4'1738,"-32"-4"0,37 7-1756,1 1 1,-1 0-1,0 0 1,1 1-1,-1 1 0,1 0 1,-1 0-1,1 1 1,0 0-1,0 1 0,-17 9 1,11-4-35,1 0 0,-1 1 0,2 1 0,0 1 0,0 0 0,1 0 0,0 2-1,1-1 1,1 2 0,-16 24 0,21-28 53,0 0-1,1 1 0,0-1 1,1 1-1,0 0 0,1 0 1,1 0-1,0 0 0,0 1 1,1-1-1,1 1 0,0-1 1,0 1-1,2-1 0,-1 0 1,6 18-1,-2-14 78,0 0 0,1-1 0,1 1 0,1-1 0,0-1 0,1 1 0,0-2-1,1 1 1,1-1 0,0-1 0,1 0 0,0 0 0,1-1 0,25 16 0,8 1 1,2-3 0,1-2 0,63 22 0,4 1-149,-104-40 53,0-1 0,0 2 0,0 0 0,17 14 0,-25-17 7,1 0 0,-1 0-1,0 1 1,0-1-1,0 1 1,-1 0 0,1 0-1,-1 1 1,-1-1-1,1 0 1,-1 1-1,3 10 1,-3-6 10,-1 0-1,-1 0 1,0 0-1,0 0 1,-1 0 0,0 0-1,-1 0 1,0 0-1,0 0 1,-1-1 0,0 1-1,-1-1 1,0 0-1,-6 9 1,-7 12 19,-2-1 1,-40 49-1,19-34-33,-1-1 0,-2-3 0,-2-1 0,-1-2 0,-56 33 0,101-70 10,-47 27-303,46-25 268,-1-1 0,1 0 0,0 0 0,0 0 0,-1-1 1,1 1-1,0 0 0,-1-1 0,1 0 0,-1 1 0,1-1 0,-1 0 0,1 0 0,-1-1 1,1 1-1,-4-1 0,5 0 16,-1-1 0,1 1 0,0 0 0,0-1 0,-1 1 0,1-1 0,0 1 0,0-1 0,1 0 0,-1 1 0,0-1 0,0 0 1,1 0-1,-1-3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7:33.7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37 24 11827,'0'-1'202,"-1"0"1,1 1 0,0-1-1,-1 0 1,1 1 0,0-1 0,0 0-1,0 0 1,0 1 0,0-1 0,0 0-1,0 1 1,0-1 0,0 0 0,0 0-1,0 1 1,0-1 0,0 0 0,0 0-1,1 1 1,-1-1 0,0 0-1,1 0 1,0 0-148,-1 1 0,1-1 0,0 1-1,0-1 1,-1 1 0,1-1 0,0 1-1,0 0 1,0 0 0,0-1 0,-1 1-1,1 0 1,0 0 0,0 0 0,0 0 0,0 0-1,0 0 1,6 0-124,0 1-1,-1 0 0,0 1 1,12 3-1,-11-2 57,1 0-1,-1 1 0,0-1 1,0 1-1,0 1 1,-1-1-1,1 1 0,-1 1 1,0-1-1,-1 1 0,1 0 1,4 7-1,-3-3-4,0 1 0,-1 0 0,-1 1-1,0-1 1,0 1 0,-1 0 0,3 13-1,-1 8-25,-2 1 1,-1-1-1,-1 1 0,-6 63 0,-6-6-32,-27 113 1,-38 89 33,31-135 59,-23 172 1,65-313-10,-1-3 4,1 1-1,1 23 1,1-35-2,0-1-1,0 1 1,0 0 0,1-1 0,-1 1-1,1-1 1,0 1 0,-1-1 0,1 0 0,0 1-1,1-1 1,-1 0 0,0 0 0,1 1 0,-1-1-1,1 0 1,-1 0 0,1-1 0,0 1-1,4 3 1,-4-4 4,1 0 0,-1 0 0,1-1 0,-1 1-1,1-1 1,-1 1 0,1-1 0,0 0 0,-1 0 0,1 0-1,0 0 1,-1-1 0,1 1 0,-1-1 0,1 1 0,-1-1-1,1 0 1,3-2 0,94-43 263,259-158-509,-197 108-425,232-140-2198,-236 138 2024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7:37.0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568 31 6833,'-13'-31'3947,"14"58"-2635,0-21-1299,6 54 143,-1 69 0,-12 21 162,-37 212 0,-63 144-51,-258 764-191,340-1192-80,21-67 24,-3 6 114,-11 28 0,35-123-39,-1-3 2025,2-26-1091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7:37.3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6 572 7634,'-1'-2'129,"0"0"0,0-1 1,0 1-1,1 0 1,-1-1-1,1 1 1,0-1-1,0 1 1,0-1-1,0 1 0,0-1 1,0 1-1,1-1 1,-1 1-1,1-1 1,0 1-1,0 0 0,-1-1 1,2 1-1,-1 0 1,0 0-1,0-1 1,1 1-1,-1 0 0,1 1 1,2-4-1,6-6 14,1 1 0,0 0-1,16-10 1,-24 17 49,54-37 760,78-40 1,66-21-194,-182 92-714,109-52-181,264-85-1,-379 142-307,1 0 0,0 1 0,14-1 0,-28 4 434,0 0 0,0 0 1,1 0-1,-1 0 0,0-1 0,0 1 1,0 0-1,0 0 0,0 0 0,0 0 1,0 0-1,1 0 0,-1 0 1,0 0-1,0 0 0,0 0 0,0 0 1,0 0-1,0 1 0,0-1 0,1 0 1,-1 0-1,0 0 0,0 0 1,0 0-1,0 0 0,0 0 0,0 0 1,0 0-1,0 0 0,1 0 0,-1 0 1,0 0-1,0 1 0,0-1 1,0 0-1,0 0 0,0 0 0,0 0 1,0 0-1,0 0 0,0 0 0,0 1 1,0-1-1,0 0 0,0 0 1,0 0-1,0 0 0,0 0 0,0 0 1,0 1-1,0-1 0,0 0 0,0 0 1,0 0-1,0 0 0,0 0 1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7:37.7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387 1 5753,'1'32'2985,"3"19"-281,7 32-2167,-1 17 15,-4 33-264,-6 28-64,-24 26-112,-13 41-24,-24 31-168,-9-3-112,-1-15-176,8-55-80,21-79 136,15-41 31,15-51-87,6-7-144,1-35 312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7:38.03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207 0 9362,'-1'10'4137,"2"47"-3974,-2 8-146,-14 112 1,-28 64-34,33-185 3,-36 169-88,-35 209-72,78-413 177,-5 42 24,8-58-11,0 0 0,0 0 0,1 0 1,-1-1-1,1 1 0,0 0 0,0 0 0,4 8 0,-4-11 10,1 0-1,0 0 0,-1 0 1,1-1-1,0 1 1,0 0-1,0-1 0,0 1 1,1-1-1,-1 0 1,0 0-1,1 0 1,-1 0-1,1 0 0,-1 0 1,1-1-1,-1 1 1,1-1-1,-1 0 0,1 1 1,-1-1-1,1-1 1,0 1-1,2-1 0,17-1 52,0 0-1,-1-2 0,1-1 1,-1-1-1,0-1 0,0 0 1,-1-2-1,26-14 0,-8 1-357,-1-1 0,-2-2 0,43-37 0,-51 37-237,30-35-1,13-34-107,-70 94 624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7:38.3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315 8 8938,'-1'-1'154,"1"1"0,-1-1 0,0 0 0,1 1 0,-1-1 0,0 1-1,1-1 1,-1 1 0,0 0 0,0-1 0,0 1 0,0 0 0,1-1 0,-1 1 0,0 0 0,0 0 0,0 0 0,0 0 0,0 0 0,0 0 0,0 0 0,1 0-1,-1 0 1,0 0 0,0 0 0,0 1 0,0-1 0,0 0 0,1 1 0,-1-1 0,0 1 0,0-1 0,0 1 0,-1 0 0,-30 27-638,21-16 794,-19 14-371,1 2 1,2 0-1,1 2 0,1 1 0,-32 53 0,49-70 26,1 1 1,1-1 0,0 2-1,1-1 1,0 1-1,-4 31 1,8-35 19,1 1 1,0-1 0,0 0-1,1 1 1,1-1-1,0 0 1,1 0-1,0 0 1,0 0-1,8 14 1,-4-10 7,2-1 0,0 0 0,1-1 0,1 1 0,0-2 0,25 25 1,90 64 15,-80-67-1,128 117 5,-145-122-10,-1 1-1,-2 2 1,34 54 0,-52-74-11,-1 1 0,0 0 0,0 1 0,-2 0-1,0 0 1,0 0 0,-2 0 0,0 1 0,0-1 0,-2 1 0,0 0-1,-1 0 1,0-1 0,-1 1 0,-1 0 0,0-1 0,-10 30-1,4-20-59,-2 0 0,-1-1 0,-1-1 0,-1 0-1,0-1 1,-2 0 0,-1-1 0,-22 23-1,17-22-37,-1-1-1,-1-1 0,-1-1 0,-1-1 0,-1-1 1,-51 26-1,39-28-127,-66 18 1,-45 6-2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7:42.0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1435 141 8978,'-117'-31'2501,"85"26"-2505,-1 1 1,0 1 0,0 1 0,1 3-1,-1 0 1,-48 9 0,42-2 1,1 2 0,0 2 0,1 1 0,0 2 0,1 1 0,-37 24 0,-1 6 76,-114 94 0,150-107-37,2 1 0,1 1 0,2 2 0,1 2-1,-34 54 1,35-42-29,3 2-1,2 0 0,2 2 1,-18 64-1,18-41-18,4 1 0,4 1 0,3 0 0,3 1 1,4 1-1,6 99 0,45 197 4,30-5-22,-28-163 9,85 236-1,-102-363 21,5-2 0,2-1 0,4-2 0,4-2 0,92 119 0,-105-157 6,2-1 0,2-2 1,1-2-1,1-1 1,2-3-1,86 50 0,-71-52 30,1-1 0,1-3 1,2-3-1,0-2 0,68 11 0,-42-16 34,0-3 0,1-4 1,103-6-1,-80-7 10,0-5 0,111-27 0,326-114 221,-16-41-3,-391 138-265,-4-7 1,-2-5-1,-3-6 0,226-172 1,-328 224-26,17-15 48,88-55 0,-117 83-28,1 0 0,0 2 1,0 0-1,1 0 1,-1 2-1,1 0 1,1 1-1,-1 1 0,32-1 1,-26 4 38,0 2 0,0 1 0,0 1 0,0 0 0,25 10 0,116 48 332,-53-18-191,-71-29-161,1-2 0,0-2-1,1-2 1,72 6 0,-96-14-51,-1 0 0,1-2 0,-1 0 1,0-2-1,1 0 0,-1 0 0,0-2 0,-1 0 1,1-2-1,-1 1 0,0-2 0,-1 0 0,27-19 1,-22 10-22,-1 0 0,0-2 1,-1-1-1,-1 0 1,-1-1-1,-1-1 1,0-1-1,-2 0 1,17-39-1,-10 15 23,-3-1-1,-2-1 1,-2 0 0,8-61-1,-11 36 92,-5-1-1,-3-107 1,-25-146 908,20 312-914,2 11-11,0 0 1,-1-1-1,0 1 1,0 0-1,0 0 1,-4-8-1,3 10-33,1 1 0,-1-1 0,0 1-1,0-1 1,0 1 0,-1 0 0,1 0 0,-1 0 0,1 0 0,-1 0-1,-5-2 1,-14-10-26,1 0 0,1-2 0,0 0 0,0-2 0,-29-34-1,-73-111-205,105 138 181,-289-375-100,205 285 113,-152-135 0,137 151-84,-169-110 0,192 151-16,-2 4 0,-164-68 0,181 94 101,-2 3 0,-1 3 1,-1 5-1,-1 2 0,0 5 1,-121-1-1,-98 13 75,-118-3-270,-528-58-184,876 54 392,-390-7-32,379 16-58,-1 4 0,2 3 0,-125 35 0,158-31-144,1 3 1,0 1-1,2 3 0,1 1 0,0 3 1,2 1-1,1 3 0,-63 56 1,-49 69-249,141-143 439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40:48.2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6680 481 10725,'-332'-12'5536,"111"8"-4953,112 3-571,-312 1-10,31 0 14,-742 14 27,915 1-95,0 9 1,-374 92-1,-278 168-156,675-205 152,-269 150 0,334-156 43,-233 137-38,261-145 10,-136 114-1,-71 113-86,263-246 92,2 2-1,2 2 0,-58 94 0,75-103 3,3 1-1,1 1 0,2 0 1,2 2-1,-18 83 1,24-71-10,2 0 0,3 0 1,2 1-1,6 64 0,1-73 20,3-1 0,1 1 0,3-2 0,2 1 0,22 53 0,-8-39 6,3-2 0,2-1-1,3-1 1,2-2 0,70 80 0,-37-61 8,3-3 0,2-3 0,87 60-1,-12-22 2,6-6-1,314 150 0,228 12 11,23-70-15,-109-73-14,-503-101 21,899 132-44,589 1 6,-232-121 74,740-158 137,-970-95-12,-957 174-87,234-98 0,-161 19 40,-13-23 82,-152 91-10,-2-5 1,-3-3-1,75-82 1,-74 64 174,-4-4 1,86-129 0,-42 12 189,-97 155-374,-2 0 0,20-68 0,-27 61-27,-2-1 1,-4-1 0,4-64-1,-9 30 73,-11-119 0,-1 143-147,-3 2 0,-3-1 1,-3 2-1,-3 0 0,-47-110 1,17 72 16,-4 3 0,-111-159 1,78 144-27,-5 4 1,-178-169 0,105 135-47,-202-139 0,170 150-70,-6 10-1,-4 8 0,-373-153 1,366 192-92,-3 10 1,-3 9 0,-2 10 0,-428-39-1,340 74-481,-342 27-1,376 12-816,-403 88 0,311-20-2932,-645 255 0,525-142-2311,482-203 6615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9:23.8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167 468 13043,'-15'-10'4449,"15"16"-4161,4 6-120,11 22-120,4 15 0,8 31-32,3 12-144,-2 21-352,-3 4-232,-5 1-529,-2-1-167,-9-26-280,-1-23-129,-17-49 1177</inkml:trace>
  <inkml:trace contextRef="#ctx0" brushRef="#br0" timeOffset="1">180 980 6457,'-34'-88'2705,"-1"-25"-1481,-1-12-496,11-21-384,3 0-15,7 18 79,7 16-8,4 49 168,4 19 40,8 31-224,4 11-48,9 10-392,6 3-592,8-3 440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5:28.6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10506,'18'20'418,"0"0"1,1-2-1,1 0 0,1-1 0,29 18 0,118 59-882,-140-80 660,325 159-108,254 142 36,-551-279-93,2-3 1,98 40-1,-145-69-97,-1 0-1,1-1 0,0-1 1,21 3-1,-28-5-10,-1 0 0,1 0 0,-1 0 0,1 0 0,-1-1 0,1 1 0,-1-1 0,0 0 0,1 0 0,-1 0 0,0-1 0,0 1 0,1-1 0,-1 0 0,0 1 0,-1-1 0,1-1 0,0 1 0,3-4 0,-3 3-66,-1-1 0,1 0-1,-1 0 1,0 0 0,0 0 0,2-6 0,7-31-449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5:29.0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759 3 5577,'-8'-1'651,"0"0"0,0 1 0,-1 0 0,1 0 0,-15 4 0,15-2-570,1 1-1,-1 0 1,1 0-1,0 1 1,0-1-1,0 2 1,1-1-1,-1 1 1,1 0-1,-6 7 1,-22 21-64,2 1-1,2 2 1,1 1 0,2 2-1,-42 77 1,36-47 51,3 1-1,-42 142 1,-18 157 397,9-33-198,56-245-246,-28 120-144,52-207 108,-5 41-274,6-43 262,-1 0-1,1-1 1,0 1-1,0 0 1,0 0 0,1-1-1,-1 1 1,0 0-1,1-1 1,-1 1-1,1 0 1,-1-1-1,1 1 1,0-1-1,0 1 1,0-1-1,0 1 1,0-1-1,1 2 1,0-2 4,0 0 0,0-1 1,0 1-1,0 0 0,0-1 0,-1 0 1,1 0-1,0 1 0,0-1 0,0 0 0,0-1 1,0 1-1,2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5:29.9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323 1233 8618,'-50'33'1421,"-81"69"-1869,120-93 492,-1 1-1,1 0 0,0 1 1,1 0-1,1 0 0,-1 1 1,2 1-1,0 0 0,0 0 0,2 0 1,-1 1-1,1 0 0,1 0 1,1 0-1,0 1 0,1 0 1,0-1-1,0 22 0,1 15 42,2-1 0,2 1 0,2-1 0,3 0 0,1 0 0,3-1 0,2 0-1,35 84 1,-38-111-77,1 0 0,1-1 0,0-1 0,2 0 0,28 31 0,-31-39 8,1 0-1,1-2 1,0 1 0,0-2-1,1 0 1,0 0 0,1-2-1,0 1 1,18 5-1,-5-5 17,1-1-1,0-1 0,0-1 1,1-2-1,-1 0 0,1-3 1,0 0-1,0-2 0,-1-1 1,0-1-1,1-2 1,-2-1-1,1-1 0,-1-1 1,39-19-1,-59 23-8,1 1-1,-1-1 1,0-1 0,0 1-1,-1-1 1,0-1 0,0 1-1,0-1 1,-1-1 0,0 1-1,0-1 1,-1 0 0,0 0-1,0-1 1,-1 1 0,0-1-1,-1 0 1,0 0 0,0-1-1,-1 1 1,0 0 0,0-1-1,-1 0 1,-1 1 0,0-1-1,0 1 1,-1-1 0,0 0-1,-3-12 1,-3-3 41,-1 0 0,-2 1 0,0 1 0,-21-36 0,-64-85 26,73 111-85,-362-533 263,355 528-45,29 34-204,10 2-58,13-3 89,35-10 185,0-3 1,81-37-1,28-43 191,-21 11-235,-120 73-171,2 1-1,-1 2 1,46-13 0,-68 22-23,1 1 0,-1 0 0,0 0-1,1 0 1,-1 1 0,1 0 0,-1 0 0,1 0 0,-1 0 0,0 1 0,1 0 0,-1 0 0,0 1 0,0 0-1,1 0 1,-1 0 0,-1 0 0,1 1 0,0-1 0,-1 1 0,1 1 0,-1-1 0,0 0 0,0 1-1,0 0 1,0 0 0,5 8 0,0 2-7,-1 1 0,-1 0-1,0 0 1,-1 0 0,-1 1-1,0-1 1,4 33 0,-3-6-54,-2 85 1,-8-33-75,-4 0 0,-4-1 0,-4 0 0,-37 117 0,51-202 141,-1 5 39,-1 0 1,-1-1 0,0 0 0,0 1-1,-1-2 1,-8 12 0,13-21 2,0 0 0,0-1 1,0 1-1,0-1 0,0 0 1,-1 1-1,1-1 0,0 0 1,-1 0-1,1 1 1,-1-1-1,1 0 0,-1-1 1,0 1-1,1 0 0,-1 0 1,0-1-1,0 1 0,0-1 1,1 1-1,-1-1 0,-3 0 1,3 0-4,-1-1 1,1 1 0,-1-1-1,1 0 1,-1 0 0,1 0 0,0 0-1,-1-1 1,1 1 0,0 0-1,0-1 1,0 0 0,0 1-1,-2-4 1,-4-4 1,1 0 0,0-1 1,1 0-1,-1-1 0,-7-20 0,4 5-72,2-1 0,1 0 0,1 0 0,1-1 0,2 1 0,-1-38 0,17-173-196,4 114 114,5 0 0,5 2 0,6 1-1,79-195 1,-81 246 78,2 1 1,46-71-1,-62 114 45,1 1 0,1 1 1,1 0-1,1 2 0,1 0 0,1 1 1,0 2-1,30-19 0,-38 29 8,1 1 0,1 0 0,-1 1 0,1 1 0,0 1 0,1 0 0,-1 1 0,1 1 0,0 1 0,31-1 0,-40 3-35,1 1 0,-1 0 0,1 0 0,-1 0 0,0 1 0,1 1 0,-1 0 0,0 0 0,-1 0 0,1 1 0,0 1 0,-1-1 0,0 1 0,0 1 0,-1 0 0,1 0 0,-1 0 0,-1 1 0,1 0 0,-1 0 0,9 15 0,-10-13-57,0 1-1,-1 0 1,-1 0 0,0 0-1,0 0 1,-1 0-1,0 1 1,-1-1 0,0 1-1,0-1 1,-1 1 0,-1 0-1,0-1 1,0 1 0,-1-1-1,-3 11 1,-2 1-23,0 0 1,-2 0-1,0-1 0,-1-1 1,-1 1-1,-20 26 0,1-8 30,-1-2-1,-41 38 1,-79 61 6,-33 34 49,175-162 9,1 1-1,1-1 1,0 1-1,0 1 0,0-1 1,1 1-1,-7 16 1,13-24-1,-1 1 0,0 0 0,1-1 1,-1 1-1,1 0 0,0 0 1,0 0-1,0-1 0,0 1 1,0 0-1,1 0 0,-1-1 1,1 1-1,1 3 0,0-2-1,0 0 1,0 0-1,1-1 0,-1 1 0,1-1 0,0 0 0,0 0 1,0 0-1,0 0 0,0-1 0,8 5 0,13 7 2,0-2 0,1 0 0,0-2 0,0 0 0,1-2 0,30 5 0,172 20 28,-124-26-389,-1-5 0,1-3 0,-1-6 0,191-36-1,-111-3-202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5:30.4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2905 11578,'2'-4'146,"0"0"-1,0 1 1,0-1-1,0 1 0,0-1 1,1 1-1,-1 0 1,1 0-1,0 0 0,0 0 1,0 0-1,1 1 1,-1 0-1,1-1 1,-1 1-1,1 0 0,5-1 1,7-6-235,804-412-1877,27 42 2288,-687 310-229,58-27 196,845-373 990,-15-23-763,-778 356-758,269-184 0,-507 300 8,-1-2 0,-1-1 0,-1-2 0,45-48-1,-68 65 106,1-1-1,-1 0 1,0 0-1,-1 0 1,0 0-1,-1-1 1,0 0-1,0 0 1,2-13-1,-4 15 14,-1 0-1,0 0 0,-1 0 0,0 0 0,0 0 0,-1 0 0,0 0 0,0 0 0,-1 0 0,0 0 0,-1 0 0,-6-13 0,1 5-46,-2 1 1,-20-27-1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5:30.8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 2643 11218,'-1'-2'128,"0"0"0,1 1 0,-1-1 1,0 0-1,1 0 0,-1 0 0,1 0 0,0-1 0,-1 1 0,1 0 0,0 0 0,0 0 0,0 0 0,1 0 0,-1 0 0,1 0 0,-1 0 0,1 0 0,-1 0 0,1 0 0,0 0 0,0 0 0,0 1 0,0-1 0,2-2 0,3-4-242,1 0 0,0 1 0,0-1 1,12-7-1,42-33-196,108-63 0,87-27 238,694-296-369,-228 146 416,-161 67 56,279-129 24,625-248-286,-1195 493-297,200-75 957,-269 109 22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7:38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1904 526 10858,'-62'-9'18,"0"3"0,0 3-1,-110 8 1,81 4 108,1 5 1,-172 48-1,200-42-51,-263 98 121,282-98-169,1 1-1,0 3 1,2 1-1,1 2 1,-47 41 0,-60 72 74,122-114-88,1 2 0,2 0 1,-31 52-1,25-27 11,2 1-1,2 0 0,-17 63 1,28-73-17,2 0 1,2 0-1,2 1 0,-1 77 1,8-96-12,0 0 1,2 1-1,0-1 0,2 0 1,1-1-1,1 1 0,2-1 1,0 0-1,1-1 1,18 29-1,-5-15 11,2 0 0,2-2 1,1 0-1,2-2 0,1-2 0,2 0 1,1-2-1,50 33 0,188 119 121,-200-139-65,148 64 1,-142-79-29,1-3 0,2-3 0,108 14 0,-52-20-32,167-1-1,-78-15 24,492 16 707,-442 0-486,460 24 121,76-36-186,-800-4-179,247-4 85,43 5 210,-157 2-64,929 57 316,-667-17-444,186 14-39,70-24-64,-73-5-2,-4 20 58,-106 14 12,-17-2-56,4-21-73,80-53 25,-2-47 45,29-1 24,-432 51-22,455-51-55,-446 33-133,-2-5 0,262-99-1,-292 83 107,-3-4 0,-2-6 0,187-131 0,71-102 87,-347 272-31,-1-2-1,-1 0 1,0-1 0,24-36 0,-36 45-7,-2-2 1,0 1-1,0-1 1,-2-1-1,0 0 0,-1 0 1,0 0-1,4-35 1,-6 22 35,-2 1 0,-2 0 0,0 0 0,-2-1 0,-2 1-1,0 0 1,-2 0 0,-1 1 0,-2 0 0,-1 0 0,-1 1 0,-1 0 0,-1 1 0,-2 1 0,-1 0 0,0 0 0,-2 2 0,-1 0 0,-1 2 0,-23-21 0,3 8 72,-1 2-1,-1 2 1,-2 2 0,0 2 0,-3 2-1,0 2 1,-59-20 0,-24 0-22,-208-41 0,16 19-102,-261-57 46,80-1 44,-543-111 207,277 117-164,-3 22-117,631 78 3,-1665-143 76,1733 155-38,-2351-113 880,642 166-436,1221 9-313,-148 42-86,328-24-107,344-67 30,-890 225-866,396-46-2380,514-180 3093,-133 46-1213,128-48 1135,1-1 1,-41 3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8:06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1056 178 5433,'63'-44'1638,"-62"44"-1597,-1 0 0,1 0 0,-1-1 0,0 1 0,1 0 0,-1 0 0,1-1 1,-1 1-1,0 0 0,1 0 0,-1-1 0,0 1 0,1 0 0,-1-1 0,0 1 0,0-1 0,1 1 0,-1 0 1,0-1-1,0 1 0,0-1 0,1 1 0,-1 0 0,0-1 0,0 1 0,0-1 0,0 1 0,0-1 0,0 1 1,0-1-1,0 1 0,0-1 0,0 1 0,0 0 0,0-1 0,0 1 0,-1-1 0,1 1 0,0-1 0,0 1 1,0 0-1,-1-1 0,1 1 0,0-1 0,0 1 0,-1 0 0,1-1 0,0 1 0,-1 0 0,1 0 0,0-1 1,-1 1-1,1 0 0,-1 0 0,0-1 0,-26-8 963,21 7-1016,-10-2 202,1 0-1,-1 1 1,0 1 0,0 1-1,0 0 1,0 1 0,-25 2-1,10 6-130,0 2 0,0 1 1,1 1-1,-34 19 0,-111 74 460,151-90-416,-145 104 265,138-94-337,2 1 1,0 2 0,-30 39 0,9-7 4,-58 81 110,98-124-127,1-1-1,0 1 1,1 1 0,0-1-1,2 1 1,0 1 0,-4 20 0,7-19-10,1-1-1,0 0 1,1 1 0,1-1 0,1 1 0,1-1 0,1 0 0,5 21 0,-3-24-1,1 0-1,0 0 1,1-1-1,0 0 1,1-1-1,1 1 1,1-1 0,0-1-1,19 20 1,231 205 285,-203-195-184,2-3-1,2-2 1,1-3 0,2-3-1,1-2 1,97 30-1,423 86 834,-566-142-929,481 76 238,-150-29 70,316 48 637,7-57-657,-120-50-196,-342 4-39,273-21-17,-6-49-14,-81-35 22,-310 79-35,-2-5 0,118-66 0,-182 88-9,0 0 1,-1-2 0,0 0 0,-2-2 0,0 0-1,0-1 1,-2 0 0,0-2 0,-2 1 0,0-2-1,-1 0 1,-1-1 0,-1 0 0,-1-1 0,-1 0-1,-1 0 1,-1-1 0,-1 0 0,3-27 0,-6 25 66,-2 0 1,0 0-1,-2 0 0,-1 0 1,-1 0-1,-2 0 1,-9-34-1,0 15-23,-2 1 1,-2 0-1,-28-48 0,32 69-35,0 0 0,-1 1 1,-2 1-1,0 1 0,-1 0 1,-1 1-1,-27-20 0,9 11 19,-1 3 0,-2 0 0,-57-25 1,-109-49-27,-294-129-89,375 183 56,-201-47-1,-138 3-28,-132 28 153,254 71-49,83 2-29,-332-27 15,144 1-97,-131 31 91,502-8-84,0 3 0,0 4 1,2 3-1,0 3 1,-106 47-1,49-2-1430,-181 125-1,300-183 1387,-194 125-776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8:26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554 289 4833,'-2'-15'364,"1"-1"0,0 1 0,1-1 0,1 1 0,3-17 0,-2 14-4,-1-1-1,0 1 0,-2-21 0,0 26-40,-2-18 315,3 30-548,0 0 1,0 0-1,-1 0 1,1-1-1,0 1 0,-1 0 1,1 0-1,-1 0 1,1 0-1,-1 0 0,0 0 1,1 0-1,-1 0 1,0 0-1,0 0 1,0 0-1,-1-2 0,1 3-48,0 0-1,0 0 0,1-1 1,-1 1-1,0 0 0,0 0 1,0 0-1,0-1 0,1 1 1,-1 0-1,0 0 1,0 1-1,0-1 0,0 0 1,1 0-1,-1 0 0,0 0 1,0 1-1,1-1 0,-1 0 1,-1 1-1,-21 20 156,18-16-185,-4 4 15,1 0-1,1 1 1,0 0 0,0 0 0,1 0-1,-7 15 1,-52 112 254,8-20 257,-80 191 525,112-246-961,2 0 1,3 2-1,3 1 0,-9 70 1,-43 749 986,84-382-300,-6-334-472,26 190 17,22-2-206,-53-333-118,6 31 6,3 0-1,1 0 1,3-2-1,2 0 1,3-1 0,36 63-1,85 143 95,-124-223-94,2-1-1,1-1 1,1 0 0,2-2 0,1-1 0,1-1 0,2-2 0,0 0 0,2-2 0,66 39-1,-90-59-13,16 9 16,0 0-1,1-1 0,0-2 0,1-1 1,0 0-1,29 5 0,-49-14 218,-9-2 972,4 2-1194,37 0 658,40 12-645,-6-1-27,105 4 0,-61-11-4,-71-1 12,0-2 1,0-2 0,72-10-1,-39-1 23,104-1 0,-101 10-3,88-16 0,-119 9-7,-11 2-18,71-5 0,91 11 24,-102 3 0,0-3 1,117-20-1,-12 3-4,-62 9 1,-25-6-69,138-36 0,2-30 71,-98 28-11,-102 36-16,-1-3 0,-2-2 0,93-56 0,-110 56-1,-2-1 0,0-2-1,-2-2 1,-1-1 0,-1-1 0,26-35-1,-35 39 12,41-53-5,62-105-1,-109 156 4,0 0 0,-1-1-1,-2 0 1,-1-1 0,-2 0-1,-1-1 1,-1 0 0,3-35-1,-3-70 93,-6-1 1,-25-209-1,-47-12 20,33 192-137,-2-9 95,-9-39-24,37 149-61,-4-87-1,-4-465 227,14 286-281,-5-75 114,9 376-17,2 14-6,-1 0-1,-1 1 0,-1-1 0,-5-19 0,2 26 85,-1 13-337,-7 22-177,10-18 541,-156 371-278,73-141-105,68-194 72,-3 0-1,-1-2 0,-35 47 1,51-79 158,-4 6-179,8-16 49,4-11-12,18-66-140,42-107 1,-43 133 289,-16 48 11,78-204 52,-64 171-27,1 1 0,3 1 0,37-52 0,-46 73-20,0 1 0,1 0 0,0 1 0,1 0 1,0 1-1,0 0 0,1 1 0,1 0 0,16-6 0,-9 6 2,1 1-1,-1 1 1,1 1-1,1 0 1,38-2-1,-15 5-29,-1 3 0,49 5-1,86 18-254,-162-20 133,41 7-380,-55-9 429,0 1 0,0-1 0,-1 1 0,1 0 0,0 0 0,-1 1 1,1 0-1,7 5 0,-11-7 75,-1-1-1,1 1 1,0 0 0,0 0 0,0 0 0,-1 0 0,1 0-1,0 0 1,-1 0 0,1 0 0,-1 0 0,1 0-1,-1 1 1,0-1 0,0 0 0,1 0 0,-1 0-1,0 0 1,0 1 0,0-1 0,0 0 0,0 0 0,0 0-1,0 0 1,-1 1 0,1-1 0,0 0 0,-1 0-1,1 0 1,-1 0 0,1 0 0,-1 0 0,-1 2 0,-1 2-2,-1 0 0,0-1 1,0 0-1,0 0 0,-1 0 1,-4 3-1,-33 21 48,0-3-1,-52 23 1,8-4-7,-308 191 32,68-37-1212,226-146 751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8:27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402 84 9322,'22'-50'2405,"-22"49"-2402,1 0 1,-1 0-1,0 0 1,0-1-1,0 1 1,0 0-1,0 0 1,0 0 0,-1 0-1,1 0 1,0 0-1,0 0 1,-1 0-1,1 0 1,0 1-1,-1-1 1,1 0 0,-1 0-1,1 0 1,-1 0-1,0 0 1,1 1-1,-1-1 1,0 0-1,0 1 1,1-1 0,-1 0-1,0 1 1,0-1-1,0 1 1,0-1-1,0 1 1,0-1-1,0 1 1,0 0 0,-1-1-1,-3 0-6,1 0-1,0 0 0,-1 1 1,1-1-1,0 1 1,-6 1-1,-4 1 49,0 2 0,1 0 0,0 1 1,0 0-1,0 1 0,0 1 0,-13 9 0,-6 1 17,9-4 1,0 0-1,1 2 1,0 0-1,-22 21 1,36-28-47,0 0-1,0 0 1,1 1 0,0 0 0,1 0 0,0 0 0,0 1 0,1 0-1,0 0 1,1 1 0,0-1 0,-3 16 0,6-21-19,0 0 1,1 1 0,-1-1-1,1 0 1,0 0-1,1 1 1,-1-1 0,1 0-1,0 0 1,0 0-1,1 0 1,0 0 0,-1 0-1,6 9 1,-3-8-2,1 1 1,0-1-1,0-1 1,0 1 0,0-1-1,1 0 1,0 0-1,0 0 1,9 4-1,5 2-7,0-1 0,1-2-1,0 0 1,1-1-1,40 8 1,137 16 56,11 1 233,-188-27-236,30 4 170,0 3-1,90 33 1,-137-43-201,0 0 0,-1 0 0,1 0 0,-1 1 0,1 0 0,-1 0 0,0 0 0,0 0 0,5 6 0,-8-8-7,-1 1 0,1 0 0,0-1 0,0 1 0,-1 0 0,1-1 0,-1 1 0,1 0 0,-1 0 1,0 0-1,0-1 0,0 1 0,0 0 0,0 0 0,0 0 0,0 0 0,-1-1 0,1 1 0,-1 0 0,1 0 1,-1-1-1,0 1 0,1 0 0,-1-1 0,0 1 0,0-1 0,0 1 0,0-1 0,-2 2 0,-9 12 31,0 0-1,-1-2 0,-1 1 1,0-2-1,-19 13 1,-85 53 36,106-71-65,-6 4-18,-132 77 102,120-73-236,0-1 0,-1-2 1,-42 12-1,66-22 284,0-1 0,0 1 0,0-2 0,-11 1-1,12-2-78,0 1-1,-1-2 0,1 1 0,-8-4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8:28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26 162 8386,'-1'0'73,"1"-1"1,0 1-1,0 0 1,0 0-1,0-1 1,-1 1-1,1 0 1,0-1 0,0 1-1,0 0 1,0-1-1,0 1 1,0 0-1,0-1 1,0 1-1,0 0 1,0-1-1,0 1 1,0 0-1,0-1 1,0 1-1,0 0 1,0-1-1,1 1 1,-1 0-1,0 0 1,0-1-1,0 1 1,0 0 0,1-1-1,-1 1 1,0 0-1,11 2 222,13 18-522,-13-6 283,-1 1 1,-1 1-1,-1-1 1,0 1-1,-1 1 1,9 28-1,18 106 98,-19-52 23,-4 2-1,-4 116 1,-8-218-141,0 0 1,-1 1 0,1-1 0,0 0 0,0 0 0,0 0-1,0 1 1,0-1 0,0-1 0,0 1 0,0 0 0,0 0-1,0 0 1,1 0 0,-2-2 0,-35-50 209,21 32-149,0-2 0,2 1 0,1-2-1,0 0 1,-9-29 0,10 19-13,2-1 0,2 0 0,1 0 0,-3-52 0,9 59 9,0 1 0,2-1-1,1 1 1,2-1 0,0 1 0,11-35-1,-11 50-34,1 1-1,0 0 1,0 0-1,1 0 1,1 1-1,0 0 1,0 0-1,1 0 1,0 1-1,1 0 1,0 1-1,0 0 1,1 1-1,0-1 1,0 2-1,12-7 1,-13 9-58,0 0-1,-1 1 1,1-1 0,0 2 0,1-1 0,-1 1 0,0 1 0,1 0 0,-1 0 0,1 1-1,-1 0 1,1 0 0,-1 1 0,0 0 0,1 1 0,-1 0 0,0 1 0,0 0 0,0 0-1,15 8 1,-19-8-10,-1 0-1,0 0 0,0 0 0,0 0 1,0 1-1,0 0 0,-1-1 1,1 1-1,-1 1 0,0-1 0,0 0 1,-1 1-1,1-1 0,-1 1 1,0 0-1,-1 0 0,1 0 0,-1 0 1,0 0-1,0 0 0,0 0 1,-1 1-1,1-1 0,-1 0 0,-1 0 1,1 0-1,-1 1 0,-2 7 1,-3 13-50,-1-1 0,-2 0 1,0-1-1,-17 29 0,-56 89-196,76-134 241,-112 170-634,117-177 656,-1 1 0,1 0 1,0 0-1,0 0 1,0 0-1,0 0 1,1 0-1,-1 0 0,1 0 1,-1 0-1,1 0 1,0 0-1,-1 0 1,1 0-1,0 0 0,0 0 1,1 1-1,-1-1 1,0 0-1,1 0 1,-1 0-1,1 0 0,0 0 1,0 0-1,0 0 1,0 0-1,0 0 1,0-1-1,0 1 0,0 0 1,3 2-1,3 1 49,0 1 0,0-1 0,0-1 0,1 1 0,0-1 0,0 0 0,13 3 0,43 15 179,1-3 0,1-3 0,129 14 0,-81-21-484,177-10 0,-84-14-637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2:20.6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4037 10314,'181'-116'3631,"92"-42"-3060,-41 23-168,298-182 297,555-329 844,19 24-471,273-126-682,384-163-394,-1233 662-1205,-502 237 1004,118-56-1875,-142 66 1991,27-17-889,-29 19 952,1-1-1,-1 1 0,1 0 0,-1-1 1,0 1-1,1-1 0,-1 1 0,0-1 0,1 1 1,-1-1-1,0 1 0,1-1 0,-1 1 1,0-1-1,0 1 0,0-1 0,1 1 1,-1-1-1,0 0 0,0 1 0,0-1 1,0 1-1,0-1 0,0 1 0,0-1 0,0 0 1,0 1-1,0-1 0,-1 1 0,1-1 1,0 1-1,0-1 0,0 0 0,-1 1 1,1-1-1,0 1 0,-1 0 0,1-1 1,0 1-1,-1-1 0,1 1 0,-1-1 0,1 1 1,-1 0-1,1-1 0,-1 1 0,-3-2-68,0 0-1,0 0 1,0 1 0,0 0-1,-8-2 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9:24.3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 1847 9218,'-1'2'204,"0"0"0,1 1 1,-1-1-1,1 0 0,-1 1 0,1-1 1,0 1-1,0-1 0,0 1 0,0-1 0,1 0 1,-1 1-1,1-1 0,1 5 0,-1-4-205,0-1 0,0 1-1,1 0 1,-1-1-1,1 0 1,0 1 0,0-1-1,0 0 1,0 0 0,0 0-1,0 0 1,0 0-1,1 0 1,-1-1 0,1 1-1,-1-1 1,1 0 0,0 0-1,-1 0 1,1 0-1,0 0 1,0 0 0,0-1-1,-1 1 1,1-1 0,0 0-1,0 0 1,0 0-1,0 0 1,0-1 0,5 0-1,-2-2 1,-1 1 1,0 0-1,0-1 0,0 0 0,-1 0 0,1 0 1,-1-1-1,1 1 0,-1-1 0,0 0 0,0-1 1,-1 1-1,6-9 0,1-3 54,-1 0 0,12-33 0,10-40 534,-4-2 0,23-148 0,-33 130 318,2-134 0,-15-113-66,-5 236-788,8-364 265,-7 467-191,-2-26 885,77 422-468,-60-309-504,164 675-761,62-23-4523,-193-604 3574,-14-31 670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8:46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10474 536 7322,'-9'-6'367,"0"0"1,0 1-1,0 0 1,0 0-1,-1 1 1,-12-3-1,-63-13-274,6 1 438,-39-21 668,-54-16-557,78 36-366,-186-15 1,-100 25 161,-390 9-5,-824 2-94,1102 12-2,-531 82 0,255-12-124,78-10 279,-149 51-434,97-13 184,524-84-115,-262 43 108,432-60-213,-367 80 138,319-64-133,1 5-1,-115 53 1,139-51-50,-180 91 90,204-97-60,2 2 0,0 1 0,-47 44 0,76-59-19,0 1 1,2 0 0,0 1-1,0 1 1,2 0-1,0 0 1,1 2-1,-16 38 1,22-45-4,1 0 1,1 0 0,0 0-1,0 1 1,1-1-1,1 1 1,0 0-1,1 0 1,1-1-1,0 1 1,0 0-1,2-1 1,0 1-1,0-1 1,8 19-1,0-9-4,2 0 0,0 0-1,1-2 1,1 0 0,1 0-1,1-2 1,0 0 0,32 27 0,8-1-6,112 67 0,-37-36-2,3-5-1,272 99 1,373 49 184,-684-196-117,658 143 32,148-20 21,-12-66 260,9-64-122,-5-98-205,373-164 33,-1025 191-2,513-128-28,-577 130-48,-3-8 1,198-99-1,-271 109 6,-3-5 0,-2-5 0,111-91-1,-159 112 3,-3-3-1,-1-2 0,-3-1 0,-1-3 1,-3-1-1,-2-1 0,44-83 1,-62 95 25,-2-1 0,-2 0 0,-2-1 1,-1 0-1,-2 0 0,-2-2 1,-2 1-1,-1 0 0,-3-1 0,-1 0 1,-9-65-1,1 56 16,-2 0-1,-2 1 1,-3 1-1,-1 0 1,-3 1-1,-2 1 1,-2 1-1,-2 1 1,-32-43-1,26 46-1,-3 1-1,-1 2 1,-2 1-1,-1 2 1,-2 2-1,-2 1 1,-1 3-1,-2 1 1,-48-24-1,51 33-111,-1 2-1,0 2 1,-2 2-1,0 1 1,-1 3 0,0 2-1,0 2 1,-1 1 0,0 3-1,-71 4 1,44 7-169,0 4 0,0 3 1,-87 30-1,-55 21-22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8:47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31 629 6289,'-22'0'2489,"14"2"-1689,9-5-136,16-7-96,8 1-120,20-21-96,7-7-55,17-10-25,7-9-56,14-2-80,6 1 40,6 2-144,-1 5-8,-5 0-64,-6 2-104,-8 5-360,-2-2-233,-3 12 441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8:48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2 913 6585,'-1'-63'2593,"60"7"-1793,9-5 8,22-9-320,2-5-120,9-1-191,-3-2-105,-13 8-64,-6 3 16,-9 5-144,-7 0-33,-5 9-127,-8 6-128,-11 13-192,-5 9-160,-15 12 480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8:48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 6457,'-9'5'586,"0"1"-1,1 0 0,-1 1 1,1 0-1,1 0 0,-10 12 1,10-9-415,0 0 1,1 0 0,0 1-1,1 0 1,0 1 0,1-1-1,0 1 1,-4 22 0,-2 23-50,3-1 1,0 104-1,24 116-113,29 13 156,-36-247-472,2-1 0,1 0 0,3-1 0,37 68 0,-43-89-165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8:48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0 714 10162,'26'-7'3441,"27"-17"-3217,10-14-96,14-21 16,7-10-80,6-7-424,-2-2-152,1 2-248,-8 6-32,-13 6 263,-5 8 113,-23 14-96,-7 6-256,-18 17 480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8:49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1601 6129,'11'-37'2241,"-10"37"-2184,-1-1 1,0 1 0,0-1 0,0 1-1,0-1 1,0 1 0,1-1-1,-1 1 1,0-1 0,0 1-1,1-1 1,-1 1 0,0 0-1,1-1 1,-1 1 0,0-1-1,1 1 1,-1 0 0,1 0 0,-1-1-1,0 1 1,1 0 0,-1 0-1,1-1 1,-1 1 0,1 0-1,-1 0 1,1 0 0,-1 0-1,1 0 1,-1 0 0,1-1-1,-1 1 1,1 0 0,-1 1 0,1-1-1,-1 0 1,1 0 0,-1 0-1,1 0 1,-1 0 0,1 0-1,-1 1 1,2-1 0,13 15 1047,-9-6-887,-1 1 0,1 0 1,-1 1-1,-1-1 0,0 1 1,0 0-1,-1 0 0,2 16 1,-1 3-131,1 59 0,-5-73-63,-1 0-1,0-1 0,-1 1 1,-1-1-1,0 0 0,-1 1 1,-8 19-1,7-28 372,5-10 193,4-19-6,55-159-910,-47 153 165,0 1 0,1 0 0,2 1 0,26-35 0,-40 59 163,1-1 0,0 1-1,0-1 1,0 1 0,0 0 0,1 0 0,-1 0 0,0 0 0,1 0-1,0 1 1,-1-1 0,1 1 0,0 0 0,0-1 0,0 1 0,-1 1 0,1-1-1,0 0 1,1 1 0,-1-1 0,0 1 0,0 0 0,0 0 0,0 0-1,0 1 1,0-1 0,0 1 0,0-1 0,0 1 0,0 0 0,0 0-1,0 0 1,5 4 0,4 3 35,1 1 0,16 16 0,-16-13-35,0-1 1,25 15 0,-35-24-8,1 0 0,-1 0 0,1-1 1,-1 1-1,1-1 0,0 0 0,0 0 1,0 0-1,0 0 0,0-1 0,-1 0 1,1 0-1,0 0 0,0 0 0,0 0 1,6-2-1,-6 0 23,1 0-1,-1 0 1,1 0 0,-1-1 0,0 1-1,0-1 1,0 0 0,0 0-1,-1-1 1,1 1 0,-1-1 0,0 0-1,0 0 1,4-6 0,3-7 151,-1 0 0,9-24 0,3-16 179,-3-1 0,-1-1 0,15-121 0,-6-185-256,-25 341-97,9-763 468,-14 928-205,6 68-1024,9 1 0,73 401-1,-22-397 359,-62-212 326,1-1 56,-1-1-1,0 0 0,0 1 0,1-1 0,-1 0 1,0 1-1,0-1 0,1 0 0,-1 1 0,0-1 0,0 1 1,0-1-1,0 0 0,0 1 0,0-1 0,0 1 0,0-1 1,0 0-1,0 1 0,0-1 0,0 1 0,0-1 0,0 1 1,0-1-1,0 0 0,0 1 0,0-1 0,-1 1 1,1-1-1,0 0 0,0 1 0,0-1 0,-1 0 0,1 1 1,0-1-1,0 0 0,-1 1 0,1-1 0,0 0 0,-1 0 1,1 1-1,-1-1 0,-11-1-464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8:49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0 218 9002,'11'-13'3577,"15"-5"-2321,11-2-592,16-10-544,7-3-352,2-2-768,2-3-368,-8 8 791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8:50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1907 8114,'1'11'524,"0"-1"1,1 1-1,1-1 1,5 17-1,-6-23-436,0 0-1,0 0 1,0 1 0,0-2-1,1 1 1,0 0-1,0 0 1,0-1-1,0 0 1,1 1-1,-1-1 1,9 5 0,-11-7-78,1-1 1,0 1-1,0 0 1,0-1-1,0 1 1,0-1-1,0 0 1,0 1-1,0-1 1,1 0-1,-1 0 1,0 0-1,0-1 1,0 1 0,0 0-1,0-1 1,0 0-1,0 1 1,0-1-1,-1 0 1,1 0-1,0 0 1,0 0-1,0 0 1,-1 0-1,1-1 1,-1 1-1,2-2 1,5-4 106,0-1 0,-1 0 0,0-1 0,7-11 0,13-22 230,-2-1-1,-2-1 1,-2-1-1,-2-1 1,19-67 0,-33 91-391,-1 0 0,0 0 0,-1 0 0,-2 0 0,0 0 0,-2 0 0,0-1 0,-1 1 1,-2 0-1,-6-24 0,9 42 7,-1-1 0,1 1-1,-1 0 1,-1-1 0,1 1 0,0 0 0,-1 1 0,-5-7 0,6 8 20,0 0 1,0 1-1,0-1 1,0 1-1,0-1 1,0 1-1,0 0 1,0 0-1,-1 0 1,1 0-1,0 1 1,-1-1-1,-3 0 1,1 1 10,0 0 0,1 1 1,-1 0-1,0-1 0,1 2 0,-1-1 1,1 0-1,-1 1 0,1 0 1,0 0-1,-1 0 0,1 1 0,0-1 1,1 1-1,-1 0 0,0 0 0,-3 5 1,-14 14 29,1 0 0,1 1 1,1 1-1,1 1 1,1 1-1,-20 44 1,16-22-2,2-1 0,1 2 0,-10 57 1,19-65-20,-4 52 1,11-76-9,0-1 1,2 0 0,0 0-1,1 0 1,0 0-1,6 18 1,-7-30 12,0 1-1,1-1 1,0 1-1,-1-1 1,2 0-1,-1 0 1,0 0 0,1 0-1,0 0 1,0-1-1,0 1 1,0-1 0,1 0-1,-1 0 1,1 0-1,0 0 1,0-1 0,0 1-1,0-1 1,0 0-1,0-1 1,1 1-1,-1 0 1,1-1 0,-1 0-1,1 0 1,-1-1-1,1 1 1,0-1 0,-1 0-1,1 0 1,5-1-1,6-2 66,0 1 0,0-2-1,-1 0 1,1-1 0,-1-1 0,0 0-1,-1-1 1,15-10 0,3-3-9,-1-2 1,-2-2-1,0 0 0,-2-2 1,0-1-1,32-43 0,-10 2 103,74-134-1,-94 140 178,-20 40 177,15-26 1,-24 78-209,-1-21-306,-6 50-212,3 0 1,5 114 0,8-215 1281,3-16-1027,-7 26-26,2 0 0,15-44 0,-22 75-27,1 0 0,-1 0 1,1 0-1,-1 0 0,1 0 0,-1 0 0,1 0 1,0 0-1,-1 1 0,1-1 0,0 0 1,0 0-1,0 0 0,1 0 0,-2 1 1,1-1 0,-1 1 1,1 0-1,-1 0 0,1 0 0,-1 0 0,1 0 0,-1 0 0,1 0 0,-1 0 0,1 0 0,-1 0 0,1 0 1,-1 0-1,0 1 0,1-1 0,-1 0 0,1 0 0,-1 0 0,1 1 0,-1-1 0,0 0 0,1 1 1,3 2-4,-1 1 0,0 0 0,0 0 0,0-1 0,3 8 0,4 4 6,-5-8-6,0 0-1,1 0 0,0-1 1,0 0-1,1 0 0,-1-1 0,1 0 1,0 0-1,1 0 0,-1-1 0,1 0 1,0-1-1,0 1 0,0-2 0,0 1 1,1-1-1,-1 0 0,1-1 0,-1 0 1,1 0-1,0-1 0,-1 0 0,1-1 1,0 1-1,-1-2 0,15-3 0,-3-3 15,-1 0-1,-1-1 0,0-1 0,0-1 0,-1-1 1,0 0-1,-1-1 0,17-18 0,-19 18 3,0-1 1,-1 0-1,-1-1 0,0-1 0,10-18 0,-19 29-6,0 0-1,0 0 1,-1 0-1,0 0 1,0 0-1,0 0 1,-1 0-1,0-1 1,0 1-1,0-1 1,0 1-1,-1-1 1,0 1 0,0-1-1,-1 1 1,0-1-1,1 1 1,-2-1-1,1 1 1,-1 0-1,0-1 1,-3-5-1,4 8-13,0 1 1,0 0-1,-1 0 0,1 0 0,-1 0 1,0 0-1,1 0 0,-1 0 0,0 1 0,0-1 1,0 1-1,0-1 0,0 1 0,0 0 1,-1 0-1,1 0 0,0 0 0,-1 0 0,1 0 1,-1 1-1,1-1 0,-1 1 0,1-1 1,-1 1-1,1 0 0,-1 0 0,1 0 0,-6 2 1,4-1-4,-1 0 1,1 1-1,0 0 1,0 0-1,-1 0 1,1 1-1,1 0 1,-1-1-1,0 1 1,1 0-1,-1 1 1,1-1-1,0 1 1,0-1-1,-3 6 1,-1 3-26,-1 1 0,2 0 0,0 1 0,0-1 0,1 1 0,1 1 0,0-1 0,1 0 0,1 1 0,0 0 0,1-1 0,0 1 0,2 0 0,2 22 0,-2-33 21,0 1 0,0 0 0,1-1 1,0 1-1,0-1 0,0 1 1,0-1-1,1 0 0,0 0 0,-1 0 1,2 0-1,-1 0 0,0-1 0,1 0 1,-1 1-1,1-1 0,0-1 1,0 1-1,0 0 0,1-1 0,-1 0 1,0 0-1,1 0 0,0-1 0,-1 1 1,1-1-1,9 1 0,-2-1 22,0 0 0,1-1-1,-1 0 1,0-1 0,1-1-1,-1 0 1,0 0 0,0-1 0,23-9-1,-15 3 100,0-1 0,0-1 0,-1-1 0,0 0 0,-1-1 0,0-2 0,-1 1 0,17-21 0,-15 14 82,-2-2-1,-1 1 1,0-2 0,-2 0 0,22-52-1,-20 33-65,-3-1-1,-1 0 1,-2 0-1,-2-1 1,-3 0 0,-1-1-1,-2 1 1,-5-54-1,-88-678-1257,88 755 1154,2 13 8,0-1 1,-1 0-1,0 1 1,0 0 0,-8-18-1,7 25 15,1 7-14,-4 25-47,1 0 0,1 1-1,2-1 1,3 45-1,-1-38 11,19 402-449,-6-317-758,46 197 1,-43-262 476,23 58-1,-27-87 481,1-1 0,1 0-1,32 46 1,-40-64 204,-5-7 27,0 0-1,1 0 1,-1 0 0,1 0 0,-1 0-1,1 0 1,0-1 0,0 1 0,-1 0-1,1-1 1,1 1 0,-1-1 0,0 0-1,0 0 1,5 2 0,-7-3 5,1 0-1,0 0 1,0 0 0,-1 0 0,1-1 0,0 1 0,-1 0-1,1 0 1,0-1 0,-1 1 0,1 0 0,0-1 0,-1 1-1,1-1 1,0 1 0,-1-1 0,1 1 0,-1-1 0,1 1-1,-1-1 1,0 0 0,1 1 0,-1-1 0,1 0 0,-1 1-1,0-1 1,0 0 0,1 1 0,-1-1 0,0 0 0,0 0-1,0 1 1,0-1 0,0 0 0,0 0 0,0 1 0,0-1-1,0-1 1,-1-35 134,1 35-71,-6-43 59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8:51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1 387 9578,'7'-31'3545,"29"-9"-2905,23-6-96,20-13-560,17-6-272,28-4-944,-2-7 792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8:52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1415 7506,'-14'110'3739,"10"55"-3661,1-39 28,1-93-82,-1 46 82,-18 103 0,21-179 2,-1 0-1,0 0 0,0 0 1,0 0-1,0 0 0,0-1 1,-1 1-1,-2 4 1,4-7-71,0 0 1,-1 0-1,1 1 1,0-1-1,0 0 1,0 0-1,-1 1 1,1-1-1,0 0 1,-1 0-1,1 0 1,0 0-1,0 1 1,-1-1-1,1 0 1,0 0-1,-1 0 1,1 0-1,0 0 1,-1 0-1,1 0 1,0 0-1,-1 0 1,1 0-1,0 0 1,-1 0-1,1 0 1,0 0 0,-1 0-1,0-1 41,0 0 1,1 0-1,-1 1 1,0-1-1,0 0 1,1 0-1,-1 0 1,0 0-1,1 1 1,-1-1-1,1 0 0,0 0 1,-1 0-1,1-2 1,-4-10 100,2 0 0,0 0 0,0 0 0,1-1 1,1 1-1,0 0 0,5-26 0,-3 14-102,20-182-35,51-215 1,-70 409-60,34-139-200,-28 127 191,0 1 0,2 0-1,25-44 1,-32 61 30,1 0 1,0 0-1,0 1 0,1-1 1,0 1-1,0 1 0,0-1 0,9-4 1,-12 7-4,1 1-1,0 0 1,-1 0 0,1 1 0,0-1 0,0 1 0,1 0-1,-1 0 1,0 0 0,0 1 0,0 0 0,0-1 0,1 1 0,-1 1-1,0-1 1,0 1 0,1-1 0,3 2 0,-3 0-2,0 0 1,0 0 0,0 0-1,-1 1 1,1-1-1,0 1 1,-1 0-1,0 1 1,0-1 0,0 1-1,5 6 1,-3-2-11,0 0 0,-1 0 0,0 0 0,0 1 0,6 16 0,-3 0-63,-1 0 0,-2 0 0,0 0 1,1 28-1,-3-11-202,-1 1 1,-3 0-1,-1-1 1,-2 1 0,-17 72-1,14-89 281,0-1-1,-2-1 1,-1 1 0,-1-1-1,-1-1 1,-1 0 0,-1-1-1,-1 0 1,-1-1-1,-29 30 1,21-33 85,0 0-85,41-15-133,26-2 111,0-2-1,0-1 1,75-16 0,-93 13 82,1-3 0,-1 0 1,0-1-1,0-1 0,-1-2 1,-1 0-1,29-20 0,-16 4 52,-2-1-1,-1-2 0,-1-1 1,-2-1-1,-1-1 1,45-72-1,-68 97-100,-1-1 0,0 0 0,0 0 1,-1 0-1,0-1 0,-1 1 0,4-21 0,-6 27-15,-1 0 0,0 0 1,0 0-1,0 0 0,-1 0 0,1 0 0,-1 0 1,0 0-1,0 0 0,-1 0 0,1 0 0,-1 0 0,0 1 1,1-1-1,-2 0 0,1 1 0,0 0 0,-1-1 0,0 1 1,1 0-1,-1 0 0,0 1 0,-6-5 0,0 1-67,0 1-1,-1 0 1,1 0-1,-1 1 0,0 0 1,0 0-1,0 1 1,0 1-1,-1 0 1,1 0-1,-17 0 0,23 2 37,0 0-1,-1 0 1,1 0-1,0 1 1,0-1-1,-1 1 1,1 0-1,0 0 1,0 1-1,0-1 0,0 1 1,0 0-1,0 0 1,1 0-1,-1 1 1,0-1-1,1 1 1,0 0-1,0 0 1,0 0-1,0 0 1,0 1-1,1-1 0,-1 1 1,1 0-1,0-1 1,0 1-1,0 0 1,1 0-1,-3 8 1,2 2 13,-1 1 0,2 0 0,0 0 0,1 0 0,1 0 0,0 0 0,0-1 0,6 18 0,0-1 4,2-1 1,23 55 0,-26-71 9,0-1-1,2 0 1,0 0-1,0 0 1,1-1-1,12 13 1,-16-20 3,1 1 0,0-2 0,0 1 0,0-1 0,0 0-1,0 0 1,1-1 0,0 1 0,0-1 0,0-1 0,0 0 0,0 0 0,0 0 0,10 1 0,-5-3 24,0 0-1,1-1 1,-1 0-1,0-1 1,-1 0 0,1-1-1,0-1 1,-1 1-1,1-2 1,-1 0 0,0 0-1,-1-1 1,1 0 0,17-15-1,-1 0 109,-2-2 0,0-1 0,-2-1 0,23-30-1,24-38 590,89-157-1,-119 176-233,-4-2-1,52-153 0,-74 178-414,-2-1 0,-2 0 0,-2 0 0,1-85 0,-9 103-159,-1 0 1,-2 0-1,-2 0 0,-1 0 0,-1 1 0,-2 0 0,-2 0 0,-16-34 0,19 48-19,-2 1 0,-22-32 0,28 45 111,0 0 1,0 0 0,0 0-1,-1 1 1,0 0 0,0 0 0,0 0-1,0 0 1,0 1 0,-1 0-1,0 0 1,1 1 0,-10-4 0,12 6 7,1 0 0,-1-1 0,0 1 1,0 0-1,1 0 0,-1 1 1,0-1-1,1 0 0,-1 1 0,1 0 1,-1 0-1,0 0 0,1 0 1,0 0-1,-1 0 0,1 0 0,0 1 1,-1-1-1,1 1 0,0 0 0,0 0 1,0 0-1,1 0 0,-1 0 1,0 0-1,1 0 0,-2 3 0,-4 7 6,0 0 0,1 0 0,1 0 0,-4 14 0,-2 10-23,2 1 0,2 0 0,-5 70 0,8-39-7,3 0-1,2 1 0,4-1 1,17 88-1,-14-114 11,3 0 0,1 0 0,2-1 0,2-1 1,2-1-1,2 0 0,45 68 0,-51-88 0,1-1 1,1-1-1,1 0 0,0-1 1,1-1-1,0 0 0,1-2 1,1 0-1,39 18 0,-46-25-127,1 0 0,0-1 0,0-1 0,1 0 0,-1-1 0,1-1 0,0 0 0,0-1 0,0-1 0,-1 0 0,1-1 0,0 0 0,0-2 0,0 1 0,-1-2 0,21-7 0,24-16-447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9:24.6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1 665 11987,'22'-12'4441,"26"-8"-3465,24-14-360,45-33-160,21-21-312,16-45-824,8-18-552,-4-8 703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8:53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74 604 7946,'-19'-47'2822,"11"23"-2278,-10-48 0,4 228-40,1-20-8,11 1 1,2-87 326,1-60-555,0 0-1,1 0 1,0 0-1,1 0 1,0 1-1,5-12 1,6-22-78,2-18-88,-7 19-77,2 1 1,2 0 0,26-55 0,-37 91-25,1 0-3,-1 0 1,1 0-1,0 1 0,6-8 0,-9 11-1,1 1 0,0-1 0,-1 0 0,1 1 0,0-1 0,-1 1 0,1-1 0,0 1 0,-1-1 0,1 1 0,0-1 0,0 1-1,0 0 1,0-1 0,-1 1 0,1 0 0,0 0 0,0 0 0,0 0 0,0 0 0,0 0 0,-1 0 0,1 0 0,0 0 0,0 0-1,0 0 1,0 0 0,0 1 0,-1-1 0,1 0 0,0 1 0,0-1 0,0 0 0,-1 1 0,1-1 0,0 1 0,0 0-1,3 3-13,0 1-1,0-1 0,0 1 0,-1-1 0,1 1 0,-1 0 0,-1 0 0,4 7 0,16 49-26,-14-36 47,2 5-3,1 2 16,18 40 0,-25-65-14,0 0 0,0 0 1,0 0-1,1-1 0,0 1 0,0-1 0,0 0 0,1 0 1,0-1-1,13 10 0,-17-14 5,1 0 1,-1 1-1,0-1 1,1 0-1,-1 0 1,1-1-1,-1 1 1,1-1-1,0 1 1,-1-1-1,1 0 1,0 0-1,-1 0 1,1 0-1,0 0 1,-1 0-1,1-1 0,0 0 1,-1 1-1,1-1 1,-1 0-1,1 0 1,-1 0-1,0-1 1,1 1-1,-1 0 1,0-1-1,0 0 1,0 1-1,0-1 1,0 0-1,0 0 1,-1 0-1,3-4 1,5-7 89,0 0 0,-2-1 0,1 0 0,8-23 1,-15 34-85,18-49 227,-2-1 0,-3 0 1,9-58-1,12-170-252,-21 143-1114,-9 100 59,-2 34-442,0 9 853,0 17-110,0 43-14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8:54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4 12443,'-1'0'111,"1"0"1,-1-1 0,1 1-1,-1 0 1,0-1 0,1 1-1,-1 0 1,1 0 0,-1-1-1,0 1 1,1 0-1,-1 0 1,0 0 0,1 0-1,-1 0 1,0 0 0,0 0-1,1 0 1,-1 0 0,0 0-1,1 1 1,-1-1 0,1 0-1,-1 0 1,0 1 0,1-1-1,-1 0 1,1 1-1,-1-1 1,0 0 0,1 1-1,-1-1 1,1 1 0,-1-1-1,1 1 1,0-1 0,-1 1-1,-11 31-412,11-28 366,-13 48-410,3 1 0,1 0 0,3 1 0,3-1 0,3 93 0,3-127 329,0 0-1,1-1 1,2 1 0,-1-1 0,2 0-1,0 0 1,13 24 0,-15-36 25,-1 0 1,1 0-1,1 0 0,-1 0 1,1-1-1,0 0 1,0 0-1,1 0 1,10 7-1,-11-9 18,-1-1-1,1 0 1,0 0 0,0 0-1,0-1 1,0 1 0,0-1-1,1 0 1,-1-1 0,0 1-1,0-1 1,1 0 0,-1-1-1,10-1 1,-10 1 58,1 0 1,-1 0-1,0-1 0,0 0 0,0 0 1,0 0-1,0 0 0,0-1 0,0 0 1,-1 0-1,0 0 0,1-1 0,-1 1 1,0-1-1,3-4 0,-3 2-15,0 0 0,0 0-1,-1-1 1,0 1 0,0 0 0,-1-1-1,0 0 1,0 0 0,0 1 0,1-12-1,-2 3-28,-1-1 0,0 1-1,-1 0 1,0-1-1,-2 1 1,0 0 0,0 0-1,-1 0 1,-1 0-1,-7-14 1,3 12-176,0 0 0,-1 1 0,-1 0-1,-15-16 1,-55-53-3519,65 69 2352,6 5 439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8:54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1 286 9754,'9'-17'4489,"20"-9"-1072,13-4-3105,12-14-952,1 0-385,-1 0-895,-7-1 96,-7 10 1080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8:54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12363,'-9'6'4161,"9"10"-4049,2 8-136,5 19-8,3 12-8,10 27 0,6 10 40,5 22 16,4 6 24,-3-7-8,-4-9-32,2-18-345,-5-10-287,0-16-992,-3-4 984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8:56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56 11442,'10'-56'3825,"-7"88"-3657,-1 14-200,-2 30-16,2 14 0,-6 9-312,-2 0-200,2-17-424,0-13-120,4-27 7,-1-16 97,-1-26 32,-3-15 608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8:56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4001,'13'20'280,"10"18"-512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8:57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1581 10146,'-6'12'3122,"3"11"-2695,1-2-447,-43 167-948,20-91 576,-18 148 1,42-239 393,0 1 2,1 0 0,-1 0 1,2-1-1,0 10 1,-1-15 2,0-1-1,0 1 1,0 0 0,0 0 0,0 0 0,0-1 0,1 1 0,-1 0 0,0 0-1,1-1 1,-1 1 0,0 0 0,1 0 0,-1-1 0,1 1 0,-1 0 0,1-1 0,-1 1-1,1-1 1,0 1 0,-1-1 0,1 1 0,0-1 0,-1 1 0,1-1 0,0 0-1,0 1 1,-1-1 0,1 0 0,0 0 0,0 1 0,-1-1 0,1 0 0,0 0-1,0 0 1,0 0 0,0 0 0,-1 0 0,1 0 0,0 0 0,0-1 0,0 1 0,-1 0-1,2-1 1,4-1 47,0-1-1,0 0 0,-1-1 0,0 1 1,0-1-1,0 0 0,0 0 1,0-1-1,-1 1 0,0-1 1,0 0-1,5-8 0,5-8 162,19-42 0,-17 25-1,-2 0 0,-1-1-1,13-67 1,5-43-118,-28 204-160,-3-23 68,1 0 1,1-1-1,2 1 1,2-1-1,0 0 0,20 55 1,-23-78-9,0 0 0,1-1 0,0 1 0,0-1 1,7 8-1,-10-13 2,0-1 1,0 1-1,0-1 1,1 0 0,-1 1-1,1-1 1,-1 0-1,1 0 1,-1 0 0,1 0-1,-1 0 1,1-1-1,0 1 1,0 0 0,-1-1-1,1 1 1,0-1-1,0 0 1,0 0 0,-1 1-1,1-1 1,0 0-1,0 0 1,0-1 0,0 1-1,-1 0 1,1-1-1,0 1 1,0-1 0,0 1-1,1-2 1,3-1 18,-1-1 0,1 1 0,-1-1 0,0 0 0,-1-1 0,1 1 0,-1-1 0,1 0 0,-1 0 0,4-7 0,6-10 102,12-30-1,-13 25-16,23-44 269,-3-2-1,-3-1 0,-3-2 1,-4 0-1,14-87 0,68-764 400,-104 909-776,1-1 58,-8 42-20,-39 198-178,-53 330-1820,96-539 1890,-1 7-95,1 0 0,1 1-1,0-1 1,1 0-1,5 32 1,-5-50 177,0 1 0,0-1 0,1 0 0,-1 1 0,0-1 0,1 0 0,-1 0 0,1 1 0,-1-1 0,1 0 0,-1 0 0,1 0 0,0 0 0,0 0 0,0 0 0,-1 0 0,1 0 0,0 0 0,0 0 0,0 0 0,0-1 0,1 1 0,-1 0 0,0-1 0,0 1 0,0-1 0,0 1 0,1-1 0,-1 1 0,0-1 0,1 0 0,-1 0 0,0 0 0,0 0 0,1 0 0,-1 0 0,0 0 0,1 0 0,-1 0 0,0 0 0,0-1-1,1 1 1,-1-1 0,0 1 0,0-1 0,0 1 0,3-2 0,3-3 141,0 1-1,0-1 0,0-1 1,-1 1-1,11-13 0,19-26 435,-23 26-466,1 1-1,1 0 0,0 0 1,21-16-1,-32 30-111,0 0 0,0 0 0,1 1-1,-1-1 1,1 1 0,-1 0 0,1 0 0,0 0 0,-1 1 0,1 0 0,0 0-1,0 0 1,0 0 0,0 1 0,0 0 0,0 0 0,0 0 0,0 0-1,0 1 1,0 0 0,0 0 0,0 0 0,-1 1 0,6 2 0,-3 0 0,-1 0 1,0 0 0,0 1 0,0 0 0,0 0 0,-1 0 0,1 1-1,-2 0 1,1 0 0,0 0 0,-1 0 0,-1 1 0,1 0-1,-1-1 1,3 9 0,1 3 9,-1 1 0,-1-1-1,-1 1 1,4 35 0,-7-32-13,-1-1 0,-1 1 0,-1-1 0,-1 0 0,0 0 0,-2 0-1,0 0 1,-2 0 0,-12 28 0,8-26 17,-1 0 0,-1-1 0,-1 0 0,-1-1 0,-1-1 0,0 0 0,-28 25 0,37-39 18,-1 0 1,0 0-1,0-1 1,0 0 0,-1 0-1,1-1 1,-1 0-1,0-1 1,-16 5-1,22-7-30,0-1 0,0 1-1,-1-1 1,1 1-1,0-1 1,-1 0 0,1 0-1,-1 0 1,1-1 0,0 1-1,0-1 1,-1 0-1,1 0 1,0 0 0,0 0-1,0-1 1,0 1-1,0-1 1,0 0 0,0 0-1,1 0 1,-1 0 0,1 0-1,-1 0 1,1-1-1,0 1 1,0-1 0,0 0-1,0 0 1,-2-3-1,2 1-23,0-1 0,1 0-1,-1 1 1,1-1-1,0 0 1,0 0-1,1 1 1,0-1-1,0 0 1,0 0-1,1 0 1,0 1 0,0-1-1,0 0 1,1 0-1,3-7 1,3-8-32,1 0 0,24-37 1,231-305 289,-5 10 164,-196 249-275,-4-3 0,-5-2 0,-5-3 0,62-208-1,-102 286-112,-1-1 0,-1 0-1,1-43 1,-10 34-12,2 43-4,0 1 1,0 0 0,0-1-1,0 1 1,0 0 0,0-1-1,0 1 1,0 0 0,0-1-1,0 1 1,0 0-1,0-1 1,0 1 0,0 0-1,0-1 1,-1 1 0,1 0-1,0-1 1,0 1 0,0 0-1,0 0 1,-1-1 0,1 1-1,0 0 1,0 0 0,-1-1-1,1 1 1,0 0 0,-1 0-1,1 0 1,0 0 0,-1-1-1,1 1 1,0 0 0,-1 0-1,1 0 1,0 0 0,-1 0-1,1 0 1,0 0-1,-1 0 1,1 0 0,0 0-1,-1 0 1,1 0 0,0 0-1,-1 0 1,1 0 0,0 0-1,-1 1 1,1-1 0,-1 0-1,0 2-2,-1-1 0,1 1-1,0-1 1,-1 1-1,1 0 1,0 0 0,0-1-1,0 1 1,-1 3 0,-18 52-17,2 2 0,-16 101 1,31-145 16,-19 115-343,5 1 0,0 255-1,18-373 277,-2 10-120,2 1 1,0-1-1,2 0 1,1 1-1,0-1 0,11 28 1,-13-46 158,0 0-1,0 0 1,1-1 0,-1 1 0,1-1 0,1 1 0,-1-1-1,1 0 1,-1 0 0,6 4 0,-6-6 66,0 0 0,-1 0-1,1-1 1,0 0 0,0 1 0,0-1 0,0 0-1,-1 0 1,2-1 0,-1 1 0,0-1 0,0 1-1,0-1 1,0 0 0,0 0 0,0 0 0,0-1 0,0 1-1,4-2 1,1 0 88,0-2 0,0 1-1,0-1 1,-1 0 0,1-1-1,-1 0 1,0 0 0,0 0-1,-1-1 1,9-8 0,58-74 435,-57 66-508,2-2-76,0-1 1,-2 0-1,24-52 0,-33 61-109,-1-1-1,0 0 1,-2 0-1,0-1 1,-1 1-1,-1-1 1,1-33-1,-4 31-96,-1 0 0,0 0 0,-1 0 1,-1 1-1,-1-1 0,-14-35 0,18 53 218,0 0 0,-1 0 0,1 0 0,0-1-1,-1 1 1,1 0 0,-1 0 0,-2-2 0,4 4 14,0 0 0,-1-1 1,1 1-1,-1 0 0,1 0 0,0-1 0,-1 1 1,1 0-1,-1 0 0,1 0 0,-1-1 0,1 1 1,-1 0-1,1 0 0,-1 0 0,1 0 1,-1 0-1,1 0 0,-1 0 0,1 0 0,-1 0 1,1 0-1,-1 1 0,1-1 0,0 0 0,-1 0 1,-1 2 8,0 0 0,0-1 1,1 1-1,-1 0 1,1 0-1,0 0 1,-1 0-1,1 0 0,0 0 1,0 0-1,0 0 1,1 1-1,-1-1 1,0 4-1,-5 16 30,2 1 1,1 1-1,0-1 0,2 0 1,0 1-1,5 30 0,-3-39-121,1 1 0,1-1 0,1 0-1,0-1 1,1 1 0,0-1 0,1 0-1,1 0 1,0 0 0,15 20 0,-14-25 0,0-1 1,0 0-1,13 9 1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8:57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27 14811,'-31'-17'4681,"34"9"-6585,21 7-2297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8:59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3277 8282,'38'-8'485,"1"1"-26,1-2 0,-2-2 1,1-1-1,-2-3 0,61-30 0,387-229-149,-159 88-245,-45 27-22,331-184 396,635-306 1512,31 67-1382,-439 247-511,663-204 620,-1479 531-707,87-28-494,113-21 0,-201 55-56,-12 4-1242,-38 15 1087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8:59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2587 7466,'546'-361'4133,"575"-367"-1733,832-479 285,-1827 1129-2930,159-94-1686,-209 131 1258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9:25.2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247 216 9386,'-13'-67'2973,"10"47"-2782,-1 0 1,-1 1 0,0-1 0,-11-24 0,15 43-177,0-1 0,0 0 0,0 0 0,0 0 0,0 1 0,-1-1 0,1 1 0,0-1 0,-1 1 0,1-1 0,-1 1 0,1 0 0,-1 0 0,0 0 0,-1-1 0,1 1-10,1 1 0,0 0 0,0 0 0,-1-1-1,1 1 1,0 0 0,-1 0 0,1 0 0,0 0-1,-1 1 1,1-1 0,0 0 0,0 0 0,-1 1-1,1-1 1,0 1 0,0-1 0,-2 2 0,-1 1-10,0 0 0,0 0 0,0 1 0,0 0 0,0 0 0,1 0 0,-1 0 0,1 0 0,0 1 0,-3 7 0,-11 24-49,1 0 1,3 2-1,1-1 0,1 2 1,-5 44-1,5-5 164,-1 129-1,12-139 127,4 0 1,3 0-1,2 0 0,23 77 1,-20-100-59,2 0 1,3-2 0,1 0 0,2-1 0,2-1 0,52 74 0,-61-99-135,0 0 0,1 0 0,1-2 0,0 1-1,1-2 1,25 16 0,-32-23-45,0-1 0,0-1 0,0 0 0,1 0-1,0-1 1,0 0 0,0 0 0,0-1 0,0-1-1,0 0 1,1 0 0,-1-1 0,0 0 0,14-2-1,-12 0-28,1-1 0,-1-1 0,0 1 0,0-2 0,0 0 0,-1 0 0,16-10 0,-7 1-110,1-1 0,31-30 0,-16 8-226,-2-2 0,-1-1 1,-3-1-1,-1-2 0,-1-1 0,-3-1 0,29-73 0,6-47-259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9:02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59 5017,'4'-40'1674,"-4"39"-1627,0 1 1,0-1 0,0 0 0,0 0-1,0 1 1,0-1 0,0 0-1,0 1 1,0-1 0,-1 0-1,1 1 1,0-1 0,-1 0 0,1 1-1,0-1 1,-1 0 0,1 1-1,-1-1 1,1 1 0,0-1 0,-1 1-1,0-1 1,1 1 0,-1-1-1,1 1 1,-1 0 0,1-1-1,-1 1 1,0 0 0,1-1 0,-1 1-1,0 0 1,1 0 0,-1 0-1,0 0 1,0 0 0,1 0-1,-1-1 1,0 2 0,1-1 0,-1 0-1,0 0 1,1 0 0,-1 0-1,0 0 1,0 0 0,1 1-1,-1-1 1,1 0 0,-1 1 0,0-1-1,1 0 1,-1 1 0,1-1-1,-1 1 1,1-1 0,-1 1 0,1-1-1,-1 1 1,1-1 0,-1 1-1,1 0 1,0-1 0,-1 2-1,-1 6-429,0 1 151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9:06.3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6 8226,'-11'-1'1003,"7"-1"-749,-1 1 1,0 1-1,0-1 1,1 1 0,-1-1-1,0 2 1,0-1-1,0 0 1,-8 3 0,11-1-164,12 4-44,22 5 106,0 0 1,1-3-1,0 0 0,42 3 0,149 4 639,-98-8-601,161 20 34,-197-13-202,101 28-1,-150-30-25,-1 2 0,0 3 0,-1 0 0,-2 3 0,1 1 0,-2 1 1,-1 3-1,-1 0 0,-1 3 0,32 33 0,-27-19 22,-2 1 0,-1 2 0,-3 1 0,-1 1 0,-3 2 0,-2 1 0,23 61 0,-9 1 112,-4 1-1,35 208 1,-16 243 152,-49-432-249,5 0 1,34 157-1,-32-233-47,50 270-340,-59-297 372,-1-8-116,-1-1 0,0 1 1,-2 23-1,-1-38 42,0 1 0,0-1 0,0 1 0,-1-1 0,0 0 0,0 0 0,0 0 0,-1 0 0,0 0 0,0-1 0,-1 1 0,1-1 0,-1 0 0,-6 6 0,-2 1-18,-1-1-1,0-1 1,-1 0 0,-28 15 0,-66 26-2,87-43 76,-138 55 204,-4-8 0,-1-6 0,-251 39 0,-251 32 299,592-107-482,-75 18 28,129-26-69,1 1 0,-1 1 0,1 1 0,0 1 1,-19 12-1,3 5-243,33-25 208,0 0 0,1 1 0,-1-1 0,1 0-1,-1 1 1,1-1 0,0 1 0,0 0 0,0-1 0,0 1-1,0 0 1,0 0 0,0 0 0,0 0 0,1 0 0,-1 0 0,0 3-1,1-5 36,1 1 0,-1 0 0,0-1 0,0 1 0,1 0 0,-1-1 0,1 1 0,-1-1 0,0 1-1,1-1 1,-1 1 0,1-1 0,-1 1 0,1-1 0,-1 0 0,1 1 0,0-1 0,0 1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9:07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100 559 8298,'-35'3'2316,"23"-1"-2015,0-1 0,0-1 0,-17 0 1,54 3-103,-1 0 0,40-2 0,21-9 12,-1-4 0,0-4 0,116-36 0,288-128 529,-167 56-432,-192 78-271,153-53-455,-263 93 3,-15 6 212,0-1 0,-1 0 0,1-1 0,-1 1-1,1-1 1,-1 1 0,0-1 0,4-3 0,9-8-71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9:08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51 475 10722,'0'0'47,"0"0"-1,0 0 1,0 0-1,0 0 0,0 0 1,0 0-1,0 0 1,0 0-1,0-1 1,0 1-1,0 0 1,0 0-1,0 0 0,0 0 1,0 0-1,0 0 1,0 0-1,0 0 1,1 0-1,-1 0 1,0 0-1,0 0 0,0 0 1,0 0-1,0 0 1,0 0-1,0-1 1,0 1-1,0 0 0,1 0 1,-1 0-1,0 0 1,0 0-1,0 0 1,0 0-1,0 0 1,0 0-1,0 0 0,0 1 1,0-1-1,1 0 1,-1 0-1,0 0 1,0 0-1,0 0 1,0 0-1,0 0 0,0 0 1,0 0-1,0 0 1,0 0-1,0 0 1,0 0-1,0 0 0,1 0 1,-1 0-1,0 1 1,0-1-1,0 0 1,0 0-1,0 0 1,0 0-1,0 0 0,0 0 1,0 0-1,0 0 1,0 1-1,8 11 454,8 20-897,-6 2 346,-1 0 1,-1 0-1,-2 0 1,2 51-1,-8 144 43,-72 326-23,25-263 79,46-281-5,5-26 66,0 2-96,96-428 457,-32 118 19,135-400 266,-203 721-749,14-46 349,3 1 0,1 0 0,47-83 0,-63 126-305,1 0 0,-1 0 0,1 0 0,0 0 0,0 1 1,1-1-1,3-2 0,-6 5-44,1 0 0,-1 1-1,0-1 1,0 1 0,1-1 0,-1 1 0,0-1 0,1 1-1,-1 0 1,0 0 0,1-1 0,-1 1 0,0 0 0,1 0-1,-1 1 1,1-1 0,-1 0 0,0 0 0,1 1 0,-1-1-1,0 1 1,0-1 0,1 1 0,-1-1 0,0 1-1,0 0 1,0 0 0,0-1 0,2 3 0,5 4-31,0 1 1,-1-1-1,0 1 1,0 1 0,-1 0-1,0 0 1,0 0-1,-1 0 1,0 1-1,3 12 1,4 10-63,-3 0 1,8 39 0,-4 11-230,-3 0 1,-4 1 0,-4 0-1,-3 0 1,-4 0 0,-31 162 0,0-87-122,-21 120-153,52-229 463,5-48 102,0-1-1,0 1 1,-1-1-1,1 0 1,0 1 0,-1-1-1,1 1 1,-1-1-1,1 0 1,-1 1 0,1-1-1,-1 0 1,1 1-1,-1-1 1,1 0 0,-1 0-1,1 0 1,-1 1-1,1-1 1,-1 0 0,1 0-1,-1 0 1,1 0-1,-1 0 1,1 0-1,-1 0 1,0 0 0,1 0-1,-1 0 1,1 0-1,-1-1 1,1 1 0,-1 0-1,-26-7-780,21 6 553,-38-12-1323,-79-35 0,86 30 2035,0-2 1,2-1-1,0-2 0,-45-39 0,61 45-55,13 10-149,-1 1 0,0 0 1,0 0-1,-1 0 0,1 1 1,-1 0-1,0 1 0,-12-5 1,46 37 29,-18-23-288,-1 0 0,1-1-1,0 0 1,0 0 0,1-1 0,-1 0 0,1 0-1,-1-1 1,1 0 0,0 0 0,0-1 0,10 0-1,-5-1 10,1-1 0,-1-1 0,0 0 0,1-1 0,-1-1 0,25-9 0,1-5 48,-1-2 1,-1-2-1,69-51 0,201-190 414,-177 145-170,-128 115-286,22-19 171,46-32 0,-64 50-154,0-1 0,1 1-1,-1 1 1,1-1 0,0 1 0,0 0 0,0 1 0,1 0-1,-1 0 1,0 1 0,16 0 0,-19 1-26,0 1 1,0 0-1,-1 0 0,1 0 1,0 1-1,-1-1 0,1 1 0,-1 0 1,0 1-1,1-1 0,-1 1 1,0 0-1,-1 0 0,1 0 1,0 0-1,-1 1 0,0-1 0,0 1 1,0 0-1,0 0 0,4 8 1,0 2-7,-1 0 1,0 0-1,-1 0 0,-1 1 1,0 0-1,2 18 1,-1 22-19,-1 1 0,-3-1 0,-3 0 0,-1 0 0,-4 0 0,-13 59 0,-103 311-238,67-280 157,46-127 176,10-18-68,0 0-1,0 0 1,0 0 0,0 1 0,-1-1 0,1 0 0,0 0 0,0 0-1,0 0 1,0 0 0,-1 1 0,1-1 0,0 0 0,0 0 0,0 0 0,-1 0-1,1 0 1,0 0 0,0 0 0,-1 0 0,1 0 0,0 0 0,0 0-1,0 0 1,-1 0 0,1 0 0,0 0 0,0 0 0,0 0 0,-1 0 0,1 0-1,0 0 1,0 0 0,0 0 0,-1-1 0,1 1 0,0 0 0,-2-2 30,1-1 0,-1 0 1,1 1-1,0-1 0,0 0 1,0 0-1,0 0 0,0-3 1,-4-24-34,0 1 0,2-1 0,2 0-1,0 0 1,2 0 0,1 1 0,8-36 0,5-12 19,40-115 1,84-161-10,-103 279 124,4 1-1,78-108 0,-104 161 58,1 2-1,1-1 1,33-29-1,-46 45-162,0 1 0,1-1 0,-1 1 0,0 0 0,0 1 0,1-1 0,-1 0 0,7-1 0,-9 3-31,0 0-1,0 0 1,1 0-1,-1 0 0,0 0 1,0 0-1,0 0 1,0 0-1,0 1 1,0-1-1,0 0 0,0 1 1,0-1-1,0 1 1,0-1-1,0 1 1,0-1-1,0 1 0,0 0 1,0 0-1,0-1 1,0 1-1,-1 0 1,1 0-1,0 0 0,-1 0 1,1 0-1,-1 0 1,1 0-1,-1 0 1,1 0-1,-1 0 0,0 0 1,1 0-1,-1 2 1,2 6-56,0-1 0,-1 1 0,-1 0 0,1 0 0,-1-1 0,-1 1-1,1 0 1,-2 0 0,1-1 0,-1 1 0,0-1 0,-5 12 0,-6 12-324,-31 56 0,-12 6-204,29-52 311,3 0 1,1 2-1,-29 80 0,49-117 205,1 1-1,0 0 1,1-1-1,0 1 1,0 0-1,1 14 1,0-21 42,0 1 1,1 0-1,-1 0 0,0 0 1,1 0-1,-1-1 0,1 1 1,0 0-1,-1 0 0,1-1 1,0 1-1,0-1 0,0 1 1,0-1-1,1 1 0,-1-1 1,0 1-1,0-1 0,1 0 1,-1 0-1,1 0 0,-1 0 1,1 0-1,0 0 0,-1 0 1,1 0-1,0-1 0,0 1 1,-1-1-1,1 1 0,0-1 1,0 0-1,0 0 0,3 1 1,2-2 5,0 1 0,0-1 0,0 0 0,0-1 0,0 0 0,0 0 0,0 0 0,-1-1 0,1 0 0,-1 0 0,0 0 0,0-1 0,0 0-1,0-1 1,6-5 0,7-8 91,-1 0-1,30-40 0,-18 16 306,-3-1 0,-1-1-1,31-72 1,-31 50 1061,36-136 0,-60 190-1288,-2 9-132,0 1 0,0 0 0,1 0 0,-1-1 0,1 1 0,-1 0 0,1 0-1,0 0 1,0 0 0,0 0 0,0 0 0,0 0 0,3-3 0,-4 5-20,0-1 0,1 1 0,-1 0 0,0 0 0,0 0 0,1 0 0,-1 0 0,0 0 0,0 0 0,1-1 0,-1 1 0,0 0 0,1 0 0,-1 0 0,0 0 0,0 0 0,1 0 0,-1 0 0,0 0 0,0 0 0,1 1 0,-1-1 0,0 0 0,0 0 0,1 0 0,-1 0 0,0 0 0,0 0 0,1 1 0,-1-1 0,0 0 0,0 0 0,0 0 0,1 0 0,-1 1 0,0-1 0,0 0 0,1 1 0,6 11-116,-5-8 80,5 11-32,-1 1 0,0 1 0,-1-1 0,-1 1 0,4 27 0,4 92-142,-11-122 189,-4 272-613,-24 0-389,6-79 57,16-99 519,12-185 1256,28-126 1,68-170-505,33 14-95,-106 297 219,62-95 0,-86 146-322,1 1 0,1 0 0,-1 0 0,2 1 0,-1 0 0,1 0 0,1 1 0,19-13 0,-27 20-96,0 0 0,0 0 0,0 0-1,0 0 1,1 0 0,-1 1 0,0-1-1,1 1 1,-1 0 0,0-1 0,1 1-1,-1 0 1,0 0 0,1 1 0,-1-1-1,0 1 1,1-1 0,-1 1 0,0-1-1,0 1 1,1 0 0,-1 0-1,0 0 1,0 1 0,0-1 0,0 0-1,3 3 1,-1 1-19,1 0 0,-1 1 0,0-1 0,0 1 0,-1 0 0,1 0 0,-1 0 0,2 7 0,2 6-99,-1 1 1,-1 0 0,-1 0 0,0 1-1,-2-1 1,0 1 0,-1 0-1,-1-1 1,-2 1 0,0 0-1,0-1 1,-9 29 0,0-11-280,-2 0-1,-1-1 1,-2-1 0,-1 0-1,-36 54 1,32-58 105,-2-1 0,-1-1 0,-2 0 0,0-2 1,-32 24-1,37-35 176,0-1 0,-2-1 0,0-1 0,0-1 0,-2-1 0,1-1 0,-1-1 0,-29 7 0,-82 8 1297,-2-12-563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9:09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246 95 8306,'-13'-69'2920,"10"50"-2872,3 19-41,0 0 0,0-1-1,0 1 1,0 0-1,0 0 1,0-1 0,0 1-1,-1 0 1,1 0-1,0-1 1,0 1 0,0 0-1,0 0 1,0-1 0,0 1-1,-1 0 1,1 0-1,0 0 1,0-1 0,0 1-1,-1 0 1,1 0-1,0 0 1,0 0 0,-1 0-1,1-1 1,0 1-1,0 0 1,-1 0 0,1 0-1,0 0 1,0 0-1,-1 0 1,1 0 0,0 0-1,-1 0 1,1 0-1,0 0 1,0 0 0,-1 0-1,1 0 1,0 0 0,0 0-1,-1 0 1,1 1-1,0-1 1,0 0 0,-1 0-1,1 0 1,0 0-1,0 0 1,0 1 0,-1-1-1,1 0 1,0 0-1,0 0 1,0 1 0,-1-1-1,1 0 1,0 0-1,0 1 1,-17 18 297,6-4-162,1 0 0,0 1 0,-13 33 0,-18 59 185,31-81-254,-17 55 118,-19 90 0,38-132-171,1 0 0,3 1 1,1 0-1,4 59 0,-1-91-26,1 0 0,0-1 0,1 1 0,0-1 0,0 0 0,1 1 1,0-1-1,0 0 0,6 9 0,-6-13-6,0 0 0,1 1 0,-1-2 0,1 1 0,0 0 0,0-1-1,0 0 1,1 1 0,-1-2 0,1 1 0,-1 0 0,1-1 0,0 0 0,0 0 0,0-1 0,10 3 0,9-1-120,-1 0 0,1-2 0,-1-1 0,1 0 0,0-2 0,37-7 0,-9-2-716,94-33 1,-50 3 277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9:10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288 408 12019,'0'0'12,"-13"7"367,0 1 0,1 0-1,-1 0 1,2 1 0,0 1-1,0 0 1,0 0 0,1 1-1,-10 15 1,1 5-579,2 1 0,1 0-1,1 1 1,-15 51 0,10-12-228,-12 83-1,30-145 389,-2 10-97,1 0 1,0 1-1,2-1 1,0 1-1,1-1 1,4 28-1,-4-46 116,1-1 1,-1 0-1,0 0 0,0 0 1,1 0-1,-1 0 0,1 0 1,-1 0-1,1 0 0,-1 0 1,1 0-1,0 0 0,-1 0 1,1 0-1,0 0 0,1 1 0,-2-2 10,1 0-1,0 0 0,-1 1 0,1-1 0,0 0 1,-1 0-1,1 0 0,0 0 0,-1 0 0,1 0 0,0 0 1,-1 0-1,1 0 0,0 0 0,-1 0 0,1 0 1,0 0-1,-1-1 0,1 1 0,1-1 0,2-2-26,1 0 1,0 0-1,-1-1 0,1 0 0,7-8 0,40-50-266,-2-1-1,-2-3 0,-4-3 1,61-125-1,-74 129 443,-31 64-124,0 1 0,1-1 0,-1 0 0,0 1 0,1-1 0,-1 0 0,0 1 0,1-1 0,-1 1 0,1-1 0,-1 0 0,1 1 1,-1-1-1,1 1 0,0 0 0,-1-1 0,1 1 0,0-1 0,-1 1 0,1 0 0,1-1 0,-2 1 8,1 0 1,-1 1-1,1-1 0,-1 0 0,1 0 0,-1 0 1,1 1-1,-1-1 0,1 0 0,-1 1 0,1-1 1,-1 0-1,0 1 0,1-1 0,-1 1 0,1-1 1,-1 0-1,0 1 0,1-1 0,-1 1 0,0 0 1,14 35 633,-13-33-665,36 174 812,-30-127-709,3 0 1,32 93-1,-39-135-82,0 0 0,1-1 0,0 0 0,8 12 0,-10-17-9,-1-1 0,0 1 0,1 0-1,-1-1 1,1 0 0,0 1 0,-1-1-1,1 0 1,0 0 0,0 0 0,0 0 0,0 0-1,-1 0 1,1-1 0,0 1 0,1 0-1,-1-1 1,0 0 0,0 1 0,0-1-1,0 0 1,0 0 0,4-1 0,0-1 16,0 0 1,0 0-1,0-1 1,-1 1-1,1-1 1,-1 0-1,0-1 1,0 0-1,0 0 1,0 0-1,-1 0 1,0 0-1,1-1 1,4-8-1,3-4 53,-1-1 0,0 0 0,8-22 0,-10 19 78,0-1 0,-2 1 0,0-2 0,-2 1 0,0-1 0,-1 0 1,-2 0-1,0 0 0,-2 0 0,0-1 0,-1 1 0,-2 0 0,-6-30 0,-5 3 156,14 50-307,0 0-1,0 0 1,0 0 0,0 0-1,0 0 1,0 0 0,0 1 0,0-1-1,0 0 1,1 0 0,-1 0 0,0 0-1,0 0 1,0 0 0,0 0 0,0 0-1,0 0 1,0 0 0,0 0-1,0 0 1,0 0 0,0 0 0,0 0-1,0 0 1,0-1 0,0 1 0,0 0-1,1 0 1,-1 0 0,0 0 0,0 0-1,0 0 1,0 0 0,0 0-1,0 0 1,0 0 0,0 0 0,0 0-1,0 0 1,0 0 0,0 0 0,0 0-1,0 0 1,0 0 0,0 0-1,0 0 1,0 0 0,0-1 0,0 1-1,0 0 1,0 0 0,0 0 0,8 9-25,10 16 16,44 83 283,48 120-1,-90-176-317,-1 0 0,-3 1 0,-2 1 0,14 104 0,-24-99-271,-3 0-1,-2 0 1,-3 0-1,-15 82 1,11-102 191,-1-2 1,-2 1-1,-2-1 0,-1-1 1,-1-1-1,-3 0 1,-35 54-1,47-81 127,0 0 0,-1 0 1,0-1-1,0 0 0,0 0 0,-1 0 1,0-1-1,-13 6 0,19-10 5,-1 0-1,0-1 1,0 0-1,-1 1 1,1-1 0,0 0-1,0-1 1,0 1-1,-1-1 1,1 1-1,0-1 1,-1 0 0,1 0-1,0 0 1,-1-1-1,1 1 1,0-1-1,0 0 1,0 0-1,-1 0 1,1 0 0,0 0-1,0-1 1,0 1-1,1-1 1,-1 0-1,-4-3 1,3 0-7,-1 0 0,0 0 1,1-1-1,0 1 0,1-1 0,-1 0 0,1 0 0,0 0 1,0-1-1,1 1 0,-3-11 0,1-2-38,1-1 0,-2-33 0,5 18 55,1 1 0,2-1-1,1 1 1,2 0 0,1 0 0,2 1-1,1 0 1,2 0 0,20-41 0,-2 16 429,3 2 0,2 1 0,2 2 0,48-53 0,-17 34 90,136-109 0,-94 87-495,-80 67-34,-1-1 0,-2-1 1,0-1-1,31-49 0,-47 62-52,-1 0 1,-1 0 0,-1-1-1,0 0 1,-1-1 0,-1 1 0,-1-1-1,-1 0 1,-1-1 0,0 1 0,0-22-1,-3 32-5,-1-1-1,0 1 1,0 0-1,-1 0 1,0 0-1,-1-1 1,0 2-1,0-1 1,-1 0-1,0 1 1,-1 0-1,0 0 1,0 0-1,0 0 1,-1 1-1,0 0 1,-10-8-1,12 11 37,-1 0 0,0 0 1,0 1-1,0 0 0,-1 0 0,1 0 0,-1 1 0,0-1 1,0 2-1,0-1 0,0 0 0,0 1 0,0 0 0,0 1 0,0-1 1,0 1-1,0 1 0,0-1 0,0 1 0,0 0 0,-1 0 1,2 0-1,-1 1 0,0 0 0,0 0 0,-10 6 0,5 0 3,1-1 0,0 1 0,0 0 0,0 1 0,1 0-1,0 1 1,1 0 0,0 0 0,1 1 0,0 0 0,1 0-1,0 1 1,-7 18 0,2 0-19,1 1 0,1 0 1,2 1-1,-5 39 0,10-49-8,0 0 0,2 0 1,3 35-1,-3-50 20,1 0 0,1-1 1,-1 1-1,1 0 0,0 0 0,0-1 1,1 1-1,0-1 0,0 0 0,1 0 1,0 0-1,0 0 0,0 0 0,9 8 1,-10-12 11,-1 0 1,1 0-1,0 0 1,1 0-1,-1-1 1,0 0 0,0 1-1,1-1 1,-1 0-1,1-1 1,-1 1-1,1 0 1,-1-1 0,1 0-1,-1 0 1,1 0-1,-1 0 1,1-1-1,-1 1 1,1-1 0,-1 0-1,0 0 1,1 0-1,3-2 1,7-4 50,-2 0 0,1 0 1,-1-1-1,19-16 0,43-41 327,-40 33-261,2 2 1,66-43-1,-92 66-101,1 1 0,1 1 0,-1 0 0,1 0 0,0 1 0,0 0 0,0 1 0,0 1 0,0 0 0,1 0 0,-1 1 0,1 1 0,-1 0 0,24 4 0,-28-2-1,1 0 0,-1 0-1,0 1 1,1 0-1,-1 1 1,-1-1 0,1 2-1,0-1 1,-1 1-1,0 0 1,0 1 0,10 10-1,-9-7-11,0 1 1,-1 0-1,0 1 0,-1-1 1,0 1-1,0 1 0,-1-1 1,3 13-1,0 7-64,-1 1 0,-1 0 1,-2-1-1,-2 1 0,0 1 0,-4 34 0,-2-17-315,-17 82-1,18-119 304,-6 24-131,8-36 212,1 1-1,-1-1 0,1 0 0,-1 1 0,0-1 0,1 0 1,-1 0-1,0 0 0,0 0 0,0 0 0,0 0 0,0 0 1,0 0-1,0 0 0,0 0 0,0 0 0,-1-1 0,1 1 1,0 0-1,0-1 0,-2 1 0,2-1 7,1 0-1,-1 0 1,1 0 0,-1 0-1,1 0 1,-1 0 0,1 0-1,-1 0 1,1 0 0,0 0-1,-1 0 1,1 0 0,-1-1-1,1 1 1,-1 0 0,1 0 0,0-1-1,-1 1 1,1 0 0,-1 0-1,1-1 1,0 1 0,-1 0-1,1-1 1,0 1 0,0-1-1,-1 1 1,1 0 0,0-1-1,0 1 1,-1-1 0,1 1-1,0-1 1,0 1 0,0-1-1,-3-8 72,1 0 0,0 1 0,1-1 0,0 0 0,0 0 0,1 0-1,0 1 1,2-17 0,4-8 17,9-33 0,6-5-102,2 0 1,36-70-1,83-126-596,-94 191-103,4 2 0,2 3 0,115-115 1,-83 112 148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9:12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942 28 7009,'-1'-1'144,"1"-1"-1,0 1 1,-1 0-1,0-1 0,1 1 1,-1 0-1,0-1 0,1 1 1,-1 0-1,0 0 0,0-1 1,0 1-1,0 0 0,0 0 1,0 0-1,-1 1 0,1-1 1,0 0-1,0 0 0,-1 0 1,1 1-1,0-1 0,-1 1 1,1-1-1,-1 1 0,1 0 1,0-1-1,-1 1 0,1 0 1,-1 0-1,1 0 0,-1 0 1,1 0-1,-1 0 0,1 1 1,-1-1-1,1 0 0,-2 2 1,-8 1-302,0 1 1,1 0 0,0 1 0,-12 7 0,8-4 528,-29 14-330,0-1 1,-2-2-1,0-3 0,-1-1 0,-1-2 0,0-2 1,-86 8-1,83-19 222,35-1-27,0 2 1,0-1-1,-19 4 0,34-3-229,-1-1-1,1 0 1,0 0 0,0 0 0,0 0 0,-1 1-1,1-1 1,0 0 0,0 0 0,0 0-1,0 1 1,0-1 0,-1 0 0,1 0 0,0 1-1,0-1 1,0 0 0,0 0 0,0 1-1,0-1 1,0 0 0,0 1 0,0-1-1,0 0 1,0 0 0,0 1 0,0-1 0,0 0-1,0 0 1,0 1 0,0-1 0,0 0-1,1 0 1,-1 1 0,0-1 0,0 0 0,0 0-1,0 0 1,1 1 0,-1-1 0,0 0-1,0 0 1,0 0 0,1 1 0,12 18-37,-8-12 55,8 9-22,-7-11-3,-1 1 0,-1 0 0,1 0 0,-1 1 0,0-1 0,0 1 0,-1 0 0,0 0 0,0 1 0,2 8 0,0 9-1,-2 1-1,0-1 1,-2 48 0,-13 83 11,9-132-9,-29 338 70,-9 88 34,-28-5-19,7-168-19,-38 199 375,96-453-379,3-17 6,-1 0 1,1 0 0,1 1 0,-1-1 0,1 1 0,0-1 0,2 12 0,-1-16-15,0-1 1,0 0-1,0 1 0,1-1 1,-1 0-1,1 0 1,-1 0-1,1 0 1,-1 0-1,1 0 1,-1 0-1,1 0 0,0-1 1,2 2-1,3 0 66,42 22 4,2-3-1,1-2 1,0-2 0,65 11 0,-80-22-121,0-1 0,1-2-1,-1-1 1,1-3 0,-1-1 0,0-1 0,40-10 0,7-6-66,-28 5-1057,105-12 0,-99 22-801,-23 0 806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9:14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6722 616 8802,'17'-15'970,"-15"14"-822,-1 0-1,1 0 1,-1 0 0,1-1-1,-1 1 1,0 0 0,0 0-1,0-1 1,1 1 0,-1-1-1,0-1 1,-3 3-99,-1 0 0,0 0 0,0 0-1,1 0 1,-1 1 0,0-1 0,1 1 0,-1 0 0,0 0-1,-2 1 1,-60 13 349,-1-2-1,-99 5 1,19-3 480,-120 23-329,-420 46-296,667-83-241,-684 66 1304,65 1-720,-5-63-158,306-32-404,-266-10 72,237 42-35,-11-1-88,1-20 0,227-1 42,2-6 1,0-6-1,-253-86 0,247 65 33,149 49-55,1-1 0,-1 0 0,1-1 0,0 1 1,-6-6-1,7 6 70,-1 0 0,1 0 0,-1 0 0,1 0 0,-1 1 1,0-1-1,-5-2 0,7 4 24,-30-2-101,23 1 22,-4 0-9,1-1-1,0 0 0,0-1 1,-14-6-1,15 5-12,1-1 0,0 0 0,-11-9 0,13 8 67,-1 1 1,0 0-1,0 1 0,-14-6 0,21 11-59,0 0 1,1 1-1,-1-1 0,0 0 0,1 1 0,-1-1 0,1 1 0,-1-1 0,1 1 0,0-1 0,-1 1 0,1-1 1,0 1-1,0 1 0,0 19-38,0 0-1,1 0 1,1-1 0,1 1 0,8 27 0,38 100-13,-47-144 42,0 1 1,0 0-1,1-1 1,-1 1-1,1-1 1,1 0 0,-1 0-1,1 0 1,0 0-1,0-1 1,5 5-1,-9-8 4,1-1-1,-1 0 1,0 0 0,0 0-1,0 0 1,1 0-1,-1 1 1,0-1 0,0 0-1,1 0 1,-1 0-1,0 0 1,0 0 0,0 0-1,1 0 1,-1 0-1,0 0 1,0 0 0,1 0-1,-1 0 1,0 0-1,0 0 1,1 0 0,-1 0-1,0 0 1,0 0-1,1 0 1,-1 0 0,0-1-1,0 1 1,0 0-1,1 0 1,-1 0 0,0 0-1,0 0 1,0-1-1,0 1 1,1 0 0,-1 0-1,0 0 1,0-1-1,0 1 1,0 0-1,0 0 1,0 0 0,1-1-1,-1 1 1,0 0-1,0 0 1,0-1 0,0 1-1,0 0 1,0-1-1,1-13-37,-1 14 38,-3-25-19,-1 1 0,0-1-1,-2 1 1,-13-34-1,9 31 32,2 0-1,-9-54 1,16 69-41,0 1 1,1-1-1,0 0 1,1 0-1,0 0 1,1 0-1,0 0 1,1 1-1,4-13 1,-3 15-7,1 0 1,0 0-1,0 1 1,0-1 0,1 1-1,0 0 1,1 1-1,0 0 1,0 0-1,1 0 1,9-6-1,71-48-137,2 4-1,2 4 0,190-78 1,-252 119 151,-10 4 8,1 0 1,0 1-1,37-7 1,-58 14 11,0 0 1,1 0-1,-1 0 1,0 0-1,0 0 1,1 0 0,-1 0-1,0 0 1,0 0-1,1 0 1,-1 0-1,0 0 1,0 0-1,1 0 1,-1 0 0,0 0-1,0 0 1,0 0-1,1 1 1,-1-1-1,0 0 1,0 0 0,0 0-1,1 0 1,-1 1-1,0-1 1,0 0-1,0 0 1,0 0-1,1 1 1,-1-1 0,0 0-1,0 0 1,0 1-1,0-1 1,0 0-1,0 0 1,0 0 0,0 1-1,0-1 1,-3 16-32,-13 18-5,-194 376 332,156-289-530,-58 190 1,80-195-795,3-13 446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9:16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642 59 7722,'0'-1'280,"1"-3"215,-1-1 0,0 1 0,-1 0 0,1 0 0,-1-1 0,0 1 0,-1-4 1,1 6-481,0 1 1,1 0 0,-1 0-1,0-1 1,0 1 0,0 0-1,0 0 1,0 0 0,-1 0-1,1 0 1,0 0 0,0 0-1,-1 1 1,1-1 0,0 0 0,-1 1-1,1-1 1,-1 1 0,1-1-1,-1 1 1,1 0 0,-1-1-1,1 1 1,-3 0 0,-21 0-5,0 1 1,1 1 0,-1 2-1,0 0 1,-32 10 0,16-4-4,-316 64 466,342-72-426,15-2-28,-1-1 1,1 1 0,-1 0 0,1 0 0,-1 0 0,1 0 0,-1 0-1,1 0 1,-1 0 0,1 1 0,0-1 0,-1 0 0,1 0 0,-1 0 0,1 0-1,-1 1 1,1-1 0,0 0 0,-1 0 0,1 1 0,0-1 0,-1 0-1,1 1 1,8 15 266,20 25-70,-2 2 0,25 54 0,-38-68-169,-2 1 0,-1 0 0,-1 1 1,8 55-1,-10-11 46,-3 123 0,-21 81 53,6-131-126,-37 374 24,38-450 41,-37 136-1,38-174 199,13-39-52,0 0-1,0 0 1,0 0-1,0 0 1,1 1-1,0 0 1,5-4-1,-4 3-136,26-21-51,1 2-1,1 2 1,1 1 0,1 1 0,1 2-1,0 2 1,1 1 0,1 2-1,61-12 1,-44 15-326,-1 3 0,1 2-1,0 3 1,0 2 0,0 3-1,80 14 1,-73-7-964,-19-1 541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9:19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9031 147 5857,'33'31'1658,"-33"-32"-1625,0 1 0,0 0-1,0 0 1,0 0 0,0 0 0,0 0 0,0 0-1,0-1 1,0 1 0,0 0 0,0 0-1,0 0 1,0 0 0,0 0 0,0 0 0,0-1-1,1 1 1,-1 0 0,0 0 0,0 0 0,0 0-1,0 0 1,0 0 0,0 0 0,0 0 0,0-1-1,0 1 1,0 0 0,0 0 0,1 0 0,-1 0-1,0 0 1,0 0 0,0 0 0,0 0 0,0 0-1,0 0 1,0 0 0,1 0 0,-1 0 0,0 0-1,0 0 1,0 0 0,0 0 0,0 0 0,0 0-1,1 0 1,-1 0 0,0 0 0,0 0-1,0 0 1,0 0 0,0-1 226,0 0 0,-1 0 0,1 0 0,-1 0 0,1 0 0,-1 1 0,0-1 0,1 0 1,-1 0-1,0 1 0,1-1 0,-1 0 0,0 1 0,-2-2 0,-1 0-236,-1 0-1,0 1 1,0-1 0,0 1 0,0 0 0,0 0-1,0 1 1,0 0 0,-6 0 0,2 0 2,-2 0-9,1 1 0,-1 0 0,0 0 0,1 1 0,-11 4 0,-16 3 23,-350 34 680,361-41-673,-367 49 514,119-12-262,-1155 74 566,656-104-860,0-32-495,593 16 351,-1354-17 199,809 69 828,4 50-70,339-45-710,300-44-78,-1-4 1,-134-13-1,176 6-10,-81-7 27,103 11-69,1 1 1,-1 1-1,1 1 1,-29 6-1,47-8 14,0 0 1,0 0-1,-1 0 0,1 0 1,0 0-1,-1 1 1,1-1-1,0 0 0,-1 0 1,1 0-1,0 0 0,0 0 1,-1-1-1,1 1 0,0 0 1,-1 0-1,1 0 0,0 0 1,0 0-1,-1 0 0,1 0 1,0-1-1,-1 1 1,1 0-1,0 0 0,0 0 1,0 0-1,-1-1 0,1 1 1,0 0-1,0 0 0,0-1 1,-1 1-1,1 0 0,0 0 1,0-1-1,0 1 1,0 0-1,0-1 0,0 1 1,0 0-1,0 0 0,0-1 1,0 1-1,0 0 0,0-1 1,0 1-1,0 0 0,0-1 1,0 1-1,0 0 1,0-1-1,0 1 0,0 0 1,0 0-1,0-1 0,1 1 1,-1-5 78,0 5-110,-6 0 167,5 0-109,1 1-1,-1-1 1,0 0 0,1 0 0,-1 0 0,1 0 0,-1 0 0,0 0 0,1 0-1,-1 0 1,1-1 0,-1 1 0,0 0 0,1 0 0,-1 0 0,1-1-1,-1 1 1,1 0 0,-1 0 0,1-1 0,-1 1 0,0-1 0,-4-26 35,10-150-47,0 88 9,-4 30 12,11-122 57,-10 178-138,0 9-3,-1 10 18,-1 0 0,-1 0 1,0 0-1,-1 0 0,-1 0 0,0 0 0,-6 15 0,-46 109-123,19-61 89,-4 0-1,-56 80 1,60-107 85,-3-1-1,-2-3 1,-78 75 0,83-93 13,24-22-17,1 1 0,0 1 1,0 0-1,1 0 1,1 1-1,0 0 0,-11 18 1,19-28-11,1-1 0,0 1 0,-1-1 0,1 1 0,0-1 1,-1 1-1,1-1 0,0 1 0,0 0 0,0-1 0,0 1 1,0-1-1,0 1 0,-1 0 0,1-1 0,1 1 1,-1 0-1,0-1 0,0 1 0,0-1 0,0 1 0,0 0 1,0-1-1,1 1 0,-1-1 0,0 1 0,1-1 0,-1 1 1,0 0-1,1-1 0,-1 0 0,0 1 0,1-1 0,-1 1 1,1-1-1,-1 1 0,1-1 0,-1 0 0,1 1 0,-1-1 1,1 0-1,0 0 0,-1 1 0,2-1 0,27 2-50,-1-6 38,0-2-1,0-1 1,-1-1 0,0-1-1,32-15 1,-3 1 24,214-66 54,-230 79-74,1 2 0,0 2 1,0 1-1,79 2 1,34 24 12,-17-2 54,-127-20 11,-10-5 23,-11-9 68,7 11-138,-46-51 209,-3 2 1,-100-78-1,-138-66 26,238 165-249,-103-47 1,136 71-33,-1 1 0,1 0 0,-1 1 0,0 2-1,0 0 1,0 1 0,-1 1 0,-40 2 0,58 0-52,-1 0-1,1 1 1,0-1 0,-1 1-1,1 0 1,0 1 0,0-1 0,0 1-1,-1 0 1,2 0 0,-1 0-1,0 0 1,0 1 0,1 0 0,-1-1-1,1 1 1,0 1 0,-4 3-1,5-3 5,1 0 0,-1 0 0,0 0 0,1 0 0,0 0 0,-1 7-1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9:27.1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 2727 9690,'-21'-11'5261,"20"11"-5222,1 0-1,0 0 1,0 0 0,0 0-1,0 0 1,0 0-1,0 0 1,0 0 0,0 0-1,-1 0 1,1 0-1,0 0 1,0 0 0,28 39 1591,-20-29-1740,-5-6 130,80 106 95,73 128 0,-76-85-1126,-8 4 0,81 256-1,-107-252 710,-40-133 340,-1 1 0,-2-1 0,0 52 0,-3-75 2,-4 37 231,3-39-217,1-1 0,-1 0 0,0 1 0,0-1 1,0 0-1,0 0 0,0 0 0,0 0 0,-1 0 0,1 0 0,-1 0 0,0 0 0,1 0 0,-5 2 1,5-3-20,0 0 0,0-1 1,0 1-1,-1-1 1,1 1-1,0-1 1,0 1-1,-1-1 1,1 0-1,0 1 1,-1-1-1,1 0 0,0 0 1,-1 0-1,1 0 1,-1 0-1,1 0 1,0-1-1,-1 1 1,1 0-1,0-1 1,0 1-1,-1-1 0,1 1 1,0-1-1,0 0 1,0 1-1,-1-1 1,1 0-1,0 0 1,0 0-1,0 0 0,-1-1 1,-3-4 39,1 1-1,-1-1 1,1 0 0,0-1 0,-5-11-1,-2-10-50,0 0 0,2-1 1,1 0-1,-5-44 0,6 21-48,1-93 1,7 116 9,0 0-1,2 1 1,13-57 0,-13 75 3,1 0 0,0 0 0,0 0 0,1 1 0,0 0 0,7-10 0,-8 14 0,0 0 0,0 1 0,0-1-1,1 1 1,-1 0 0,1 0 0,0 1 0,0-1 0,1 1 0,-1 0 0,10-3 0,-5 3-8,0 1 1,1 0-1,-1 1 1,1 0-1,-1 0 0,1 1 1,0 0-1,-1 1 1,1 0-1,-1 1 0,1 0 1,14 6-1,10 4-29,0 2-1,39 22 1,-40-18 29,5 4-1,1-3 0,1-1 0,63 19 0,-91-34 19,1 0 0,-1-1 0,1-1-1,0 0 1,0-1 0,20-2 0,-25 1 3,1-1 0,-1 0 1,1-1-1,-1 0 0,0 0 0,0-1 1,-1 0-1,1-1 0,-1 0 0,10-8 0,-8 5 24,-2 0 0,1-1 0,-1 0-1,-1 0 1,0-1 0,0 0-1,-1-1 1,0 1 0,-1-1-1,0 0 1,5-17 0,1-11 70,-1-1 0,4-41 0,-9 44-35,-1 1 1,-2-1 0,-3-48 0,-1 66-37,0 0 1,-2 0 0,0 0 0,-1 0-1,-1 1 1,0-1 0,-2 2 0,-10-21-1,3 13-94,-1 1 0,-1 0-1,-24-26 1,31 39-55,-1 1 0,0 0 0,-1 0-1,0 1 1,0 1 0,-1 0 0,0 0 0,-14-5-1,24 12 86,0 0 1,1 0-1,-1 0 0,0 0 0,0 0 0,0 1 0,0-1 0,0 1 0,0 0 0,0 0 0,0 0 0,0 1 0,1-1 0,-1 0 0,0 1 0,0 0 0,0 0 0,0 0 0,-2 1 1,1 1 0,1-1 1,-1 1 0,1 0 0,0 0 0,0 0 0,0 0 0,1 0 0,-1 0 0,1 1 0,0 0 0,0-1 0,-2 5 0,-3 11-33,1 0 1,0 0-1,2 1 1,-4 34-1,1 4 56,4 0 0,1 0 0,9 73-1,-4-98 19,2 0 1,2-1-1,0 0 0,3 0 0,0-1 0,2 0 0,18 34 0,-26-58-6,0 0 1,1 0-1,-1-1 1,1 1-1,1-1 1,-1 0-1,1-1 0,0 1 1,0-1-1,1 0 1,-1-1-1,1 0 1,0 0-1,10 4 0,-13-6 7,1-1 0,0 0-1,0 0 1,-1-1-1,1 1 1,0-1-1,0 0 1,0 0 0,0-1-1,0 1 1,-1-1-1,1 0 1,0 0-1,0-1 1,-1 0 0,1 1-1,-1-1 1,0-1-1,1 1 1,-1-1-1,0 0 1,0 0 0,-1 0-1,5-4 1,1-2 29,0-2 0,0 1 0,-1-1 0,-1 0 0,0-1 0,0 0 0,-1 0 0,5-14 0,31-108 213,-41 128-240,91-425 379,-83 358-385,-2 1 0,-4-1 0,-3 0 0,-9-74 0,9 146-5,-20-114-367,17 103 279,0 1 1,-1-1-1,-1 1 0,0 1 0,0-1 1,-1 0-1,-11-15 0,16 25 76,0 0-1,0-1 0,0 1 0,0 0 0,0 0 0,0 0 0,0 0 1,0 0-1,0 0 0,0 0 0,-1 0 0,1 0 0,0 0 1,-1 1-1,1-1 0,0 0 0,-1 1 0,1-1 0,-1 1 0,1 0 1,-1 0-1,1-1 0,-1 1 0,1 0 0,-3 0 0,2 1 17,0 1-1,1-1 0,-1 0 0,1 1 0,-1-1 1,1 0-1,-1 1 0,1 0 0,0-1 0,0 1 1,0 0-1,0 0 0,0 0 0,0 0 0,0-1 1,0 1-1,1 0 0,-1 0 0,1 1 0,-1 1 1,-1 6 68,1 1 0,0-1 0,0 0 0,1 1 1,0-1-1,1 1 0,0-1 0,0 0 0,1 1 0,1-1 1,0 0-1,0 0 0,1-1 0,0 1 0,1-1 1,0 0-1,11 16 0,-5-11 4,1 0-1,0 0 1,1-1-1,0 0 1,1-2-1,1 1 1,0-2 0,0 0-1,26 12 1,15 1 61,1-2 1,85 19 0,46 14-118,-162-44-69,0 1 1,-1 1 0,0 1 0,44 32 0,-60-38 23,0 2 0,0-1-1,-1 1 1,-1 0 0,1 1 0,-1 0 0,-1 0 0,0 1 0,0-1 0,-1 1 0,0 1 0,-1-1-1,-1 1 1,0-1 0,3 20 0,-5-23 12,0-1-1,0 0 1,-1 1 0,0-1-1,-1 1 1,0-1-1,0 1 1,0-1 0,-1 0-1,0 1 1,0-1 0,-1 0-1,0 0 1,0-1-1,-1 1 1,0-1 0,0 0-1,0 1 1,-1-2 0,0 1-1,0-1 1,0 1-1,-1-1 1,0-1 0,0 1-1,-8 4 1,8-6 24,1-1-1,-1 0 1,1 0 0,-1 0 0,0 0 0,0-1-1,0 0 1,0 0 0,0-1 0,0 0 0,0 0-1,0 0 1,0 0 0,1-1 0,-10-2 0,11 2 24,0-1 1,0 1 0,1-1 0,-1 1 0,0-1 0,1 0-1,0 0 1,-1 0 0,1-1 0,0 1 0,0-1-1,0 0 1,1 0 0,-1 0 0,1 0 0,-1 0 0,1-1-1,0 1 1,0-1 0,1 1 0,-1-1 0,1 0-1,-1 0 1,0-4 0,1-6 70,0-1 0,1 0 0,0 0 0,1 0 0,1 0 0,0 1 0,9-29-1,-5 16 12,51-210 527,39-195 585,-82 358-1036,49-243 47,-60 311-483,-2 6 73,1 12-17,-1 24 4,-2-7 103,0 182-75,3-180 198,2 1 0,0-1-1,3 0 1,17 53 0,-11-51 20,1 0 0,33 53-1,-38-72-42,0 0-1,1-1 0,1 0 0,0-1 0,0 0 1,2 0-1,-1-2 0,16 11 0,-25-19-13,1 1 0,0-1 0,-1 0 0,1 0 0,0-1 0,1 1 0,-1-1 0,0 0 0,0 0 0,1 0-1,-1 0 1,0-1 0,1 0 0,-1 0 0,0 0 0,1 0 0,-1-1 0,0 0 0,1 0 0,-1 0 0,0 0 0,0-1 0,0 1-1,0-1 1,0 0 0,0 0 0,-1-1 0,1 1 0,0-1 0,-1 0 0,0 0 0,5-5 0,3-5 19,-1-1 0,-1 0 0,0 0 1,0 0-1,-2-1 0,0-1 0,5-16 1,12-38 84,-4-2 1,12-81-1,9-150 204,-31 219-253,-1 2-36,30-117 0,-38 194-35,0 0 0,1 0 0,0 0 0,0 1 0,0-1 0,0 1 0,4-6 0,-6 10 12,1 0-1,-1-1 0,0 1 1,0 0-1,1 0 1,-1-1-1,0 1 0,0 0 1,1 0-1,-1 0 1,0 0-1,1-1 0,-1 1 1,0 0-1,1 0 1,-1 0-1,0 0 0,1 0 1,-1 0-1,1 0 1,-1 0-1,0 0 0,1 0 1,-1 0-1,0 0 1,1 0-1,-1 0 1,0 0-1,1 0 0,-1 1 1,1-1-1,0 1-4,1 0 0,-1 0 0,0 1 0,0-1 0,0 0 0,0 1 0,0-1 0,0 1 0,0-1 0,0 4 0,55 133-64,-3-8 95,102 176-225,-149-296 192,-4-6 8,-1 0 0,1-1 1,0 0-1,0 1 0,1-1 0,-1 0 1,1 0-1,-1 0 0,1-1 0,0 1 1,0-1-1,0 1 0,0-1 0,4 2 1,-6-4 4,-1 0 0,1 0 0,-1 1 0,1-1 0,-1 0 0,1 0 0,-1 0 0,1 0 0,0 0 0,-1 0 0,1 0 1,-1 0-1,1 0 0,-1 0 0,1 0 0,-1-1 0,1 1 0,-1 0 0,1 0 0,-1 0 0,1-1 0,-1 1 0,1 0 0,-1-1 0,1 1 1,-1 0-1,1-1 0,-1 1 0,0 0 0,1-1 0,-1 1 0,0-1 0,1 0 0,6-20 134,-6 18-112,8-47 173,-3 1 0,-2-1 0,-2-52-1,1 3-90,-2 57-78,16-186-55,-13 196-19,2 1 0,1-1 0,2 1 0,24-59 1,-30 82 33,1 0 1,0 1 0,1 0-1,0 0 1,0 0 0,1 0-1,8-8 1,-11 12 5,1 0 0,0 1 0,0-1 0,0 0 0,0 1 0,1 0 0,-1 0 0,1 1 0,-1-1 0,1 1 0,0 0 0,0 0 0,-1 0 0,10 0 0,-2 2-19,-1 0-1,1 1 1,0 1 0,-1-1 0,1 2-1,-1-1 1,0 2 0,0-1 0,-1 2 0,1-1-1,17 14 1,-6-3-79,-1 1 0,-1 1 0,0 1 1,19 24-1,84 127-422,-46-60 385,-75-108 150,-1 0 0,1 0 0,-1 0 1,1 0-1,0 0 0,-1-1 0,1 1 0,4 2 0,-6-4-3,0 0-1,1 0 0,-1 0 0,0 0 1,1 1-1,-1-1 0,0 0 0,1 0 1,-1 0-1,0 0 0,1 0 0,-1 0 1,0 0-1,1 0 0,-1 0 0,0 0 1,0-1-1,1 1 0,-1 0 0,0 0 0,1 0 1,-1 0-1,0 0 0,0 0 0,1-1 1,-1 1-1,0 0 0,0 0 0,1 0 1,-1-1-1,0 1 0,0 0 0,1 0 1,-1-1-1,0 1 0,0-1 0,2-3 67,-1-1-1,0 1 0,0-1 1,0 0-1,-1 0 0,1-7 1,-1 2-47,5-83 243,11-104-207,-13 177-102,1 1 0,1 0 0,1 0 0,1 0 0,0 1 0,1 0-1,19-30 1,-24 44 29,0-1 0,0 1-1,0 0 1,1 0 0,-1 0-1,1 0 1,0 1 0,0 0-1,1 0 1,-1 0 0,1 0-1,-1 0 1,1 1 0,0 0-1,0 0 1,0 0 0,0 1-1,0 0 1,0 0 0,1 0-1,-1 0 1,0 1 0,0 0-1,1 0 1,-1 0 0,0 1-1,0 0 1,1 0 0,-1 0-1,0 1 1,10 3 0,12 7-22,26 14 1,-37-16 0,1-2 0,0 0-1,0-1 1,0-1 0,33 8 0,-47-13 24,0-1-1,0 1 1,0-1-1,0 0 1,0 0-1,0 0 1,0 0-1,0 0 1,0-1-1,0 1 1,0-1-1,0 0 1,0 0 0,0 0-1,-1 0 1,1 0-1,0-1 1,-1 1-1,1-1 1,0 0-1,-1 0 1,0 1-1,0-2 1,1 1-1,-1 0 1,-1 0-1,1-1 1,0 1-1,0-1 1,1-4-1,4-14 33,-2-1 0,-1 1 0,0-1 0,-2 0 0,0 0 0,-2-25 0,0 19 8,3-104 106,12-215-13,-9 293-153,2 1 0,2-1 0,3 2 0,24-66 0,-32 105 19,1-1 1,0 1 0,1 0-1,0 0 1,10-12 0,-15 23 13,0-1-1,0 0 1,1 1 0,-1 0 0,1-1 0,-1 1-1,1 0 1,0 0 0,0 0 0,0 1 0,0-1-1,0 1 1,0 0 0,1 0 0,-1 0-1,0 0 1,0 0 0,1 1 0,-1-1 0,1 1-1,-1 0 1,0 0 0,1 0 0,-1 1 0,7 1-1,-2 0 17,-1 0 1,0 1-1,0 1 0,0-1 0,0 1 0,0 0 0,11 10 0,2 3 38,18 22 0,-29-29-43,76 82 97,146 141-420,-201-208-163,57 37 1,-70-52 179,1 0 0,0-2-1,0 0 1,37 11 0,-38-16 117,0-1 1,0 0 0,0-1 0,25-2-1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9:19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98 441 8634,'-90'-50'3835,"90"50"-3826,0 0-1,0 0 1,0 0-1,0 0 1,0 1-1,0-1 1,0 0-1,0 0 1,0 0-1,0 1 1,0-1-1,0 0 1,0 0-1,0 0 1,0 0-1,0 1 1,0-1-1,0 0 1,0 0-1,-1 0 1,1 0-1,0 1 1,0-1-1,0 0 0,0 0 1,0 0-1,0 0 1,-1 0-1,1 0 1,0 1-1,0-1 1,0 0-1,0 0 1,0 0-1,-1 0 1,1 0-1,0 0 1,0 0-1,0 0 1,-1 0-1,1 0 1,0 0-1,0 0 1,0 0-1,0 0 1,-1 0-1,1 0 1,0 0-1,0 0 1,0 0-1,-1 0 1,1 0-1,0 0 1,0 0-1,0 0 1,0 0-1,-1 0 1,1-1-1,0 1 0,0 0 1,0 0-1,0 0 1,0 0-1,0 0 1,-1 0-1,1-1 1,8 21 167,-7-17-167,112 230 53,14 32 4,-102-204-50,-2 0-1,20 92 1,-39-135-6,-2-14 6,-1 0-1,0 1 1,0-1 0,0 0-1,0 1 1,-1-1-1,0 1 1,0-1 0,0 1-1,0-1 1,-1 0 0,1 1-1,-3 6 1,3-11-6,0 1 0,-1-1-1,1 0 1,0 1 0,0-1 0,0 0 0,-1 1 0,1-1 0,0 0 0,0 1-1,-1-1 1,1 0 0,0 1 0,-1-1 0,1 0 0,0 0 0,-1 0-1,1 1 1,0-1 0,-1 0 0,1 0 0,-1 0 0,1 0 0,0 0-1,-1 1 1,1-1 0,-1 0 0,1 0 0,0 0 0,-1 0 0,1 0-1,-1 0 1,1-1 0,0 1 0,-1 0 0,1 0 0,-1 0 0,-4-2 61,0-1 0,0 1 1,1-1-1,-1 0 0,1 0 1,0-1-1,0 1 0,0-1 0,0 0 1,-3-4-1,-36-52 373,32 43-360,-10-16 55,1-2 1,1-1-1,3 0 1,0-1-1,-19-74 1,22 51-31,2 0 1,2-1-1,0-72 1,8 96-104,2 0 0,2 0 1,1 0-1,2 1 0,1-1 0,22-62 1,-22 81-15,1 0-1,1 1 1,0 1 0,1 0 0,1 0 0,17-20 0,-19 26-3,1 0 0,0 1 0,1 1 1,0-1-1,0 2 0,0 0 0,1 0 0,0 1 0,24-9 1,-20 11-6,0-1 1,0 2 0,0 0 0,0 1 0,1 1-1,-1 1 1,1 0 0,19 3 0,-14 0-45,0 1 0,-1 2 0,0 0 0,0 1 0,33 16 0,-26-8-95,-1 1 0,0 2 1,-1 0-1,-1 2 0,-1 0 0,-1 2 0,-1 1 1,32 40-1,-36-37 11,-1 1 1,-1 0 0,-1 1-1,-2 1 1,0 0-1,-3 1 1,0 0 0,-2 1-1,-1 0 1,4 35-1,-9-43 124,-1 1 0,0 0 0,-2 0-1,-1 0 1,-1 0 0,0 0-1,-2-1 1,-1 0 0,-1 0-1,-1 0 1,-1-1 0,-1 0-1,-25 41 1,12-32 62,-2-1 1,0-1-1,-3-1 0,0-1 0,-2-1 0,0-2 1,-2-1-1,0-2 0,-2-1 0,0-1 1,-57 21-1,66-30-19,-31 6 0,47-14-101,0 0 0,0-1 0,0 0 1,0 0-1,0-1 0,0-1 0,-10 0 1,18 0 40,0 1 1,0 0 0,0 0-1,-1 0 1,1-1 0,0 1-1,0-1 1,0 1 0,0-1-1,0 1 1,0-1 0,0 1-1,0-1 1,0 0 0,0 0-1,0 0 1,0 1 0,1-1-1,-2-1 1,2 0 2,-1 0-1,1 1 1,0-1 0,0 0 0,0 0-1,0 0 1,0 1 0,0-1 0,1 0-1,-1 1 1,0-1 0,2-2-1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9:21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324 1058 10738,'-15'6'585,"0"1"0,0 1 0,0 0 0,1 1-1,1 1 1,-23 20 0,19-13-630,2 1-1,0 0 1,0 2-1,-12 23 0,9-12-73,2 1-1,2 0 0,1 1 0,1 1 0,2 0 0,1 0 1,2 1-1,2 0 0,1 0 0,1 1 0,2-1 0,2 1 1,6 44-1,-7-77 106,1 2-10,-1 1 0,1-1 0,1 1 1,2 7-1,-4-12 25,1-1 1,-1 1 0,0-1-1,0 1 1,1 0-1,-1-1 1,0 1 0,1-1-1,-1 1 1,1-1 0,-1 1-1,0-1 1,1 1-1,-1-1 1,1 1 0,0-1-1,-1 0 1,1 1-1,-1-1 1,1 0 0,-1 0-1,1 1 1,0-1 0,-1 0-1,1 0 1,0 0-1,-1 0 1,1 0 0,0 0-1,-1 0 1,1 0-1,-1 0 1,1 0 0,0 0-1,-1 0 1,1 0-1,0 0 1,-1-1 0,1 1-1,-1 0 1,1-1 0,0 1-1,-1 0 1,1-1-1,-1 1 1,1 0 0,-1-1-1,1 1 1,-1-1-1,1 0 1,9-9 41,-1-1-1,0 0 1,-1-1-1,0 0 1,-1 0-1,0-1 1,6-15 0,-1 2-3,72-175 106,-16 34 19,-63 158-149,-1-1 13,1 0-1,0 1 1,10-15-1,-14 22-27,0 1 1,0-1-1,0 1 0,1 0 1,-1 0-1,0-1 0,0 1 0,1 0 1,-1 0-1,1 0 0,-1 0 1,1 0-1,0 1 0,-1-1 1,1 0-1,0 1 0,-1-1 1,1 1-1,0 0 0,-1 0 1,1-1-1,0 1 0,0 0 1,-1 0-1,1 1 0,0-1 1,0 0-1,2 1 0,5 4 1,1 0 0,-1 1-1,-1 0 1,1 0 0,-1 1-1,-1 0 1,1 1-1,10 13 1,-3-4 7,4 3 1,34 34 8,-47-48-15,0-1 0,0 0-1,1-1 1,0 1 0,0-1-1,12 5 1,-17-8 1,0 0 1,0-1-1,0 1 1,0-1-1,0 1 1,0-1-1,0 0 1,0 0-1,0 0 0,0 0 1,0 0-1,0 0 1,-1-1-1,1 1 1,0-1-1,0 1 1,0-1-1,0 0 0,0 0 1,-1 1-1,1-1 1,0-1-1,-1 1 1,1 0-1,-1 0 1,1-1-1,-1 1 1,1 0-1,1-3 0,1-3 27,0 1-1,0-1 0,-1 0 0,0 0 0,0 0 0,1-8 0,4-17 67,-1 0 1,-1 0-1,-2 0 0,-2-1 1,-1 1-1,-1-1 0,-7-53 1,-59-227 636,32 175-444,-63-420 514,94 524-656,5 27-59,1 11-60,6 15-20,129 370-46,176 468-1224,-327-895 1776,-14-73-1,23 90-525,2 1 0,0 0 0,1-1 0,1 1-1,2-1 1,4-28 0,-3 35 0,0-1 0,1 1-1,1 0 1,1 0-1,0 0 1,12-20 0,-15 30 5,0 0 0,-1 0 0,1 0 0,1 0 0,-1 1 0,1-1 0,-1 1 0,1 0 0,0 0 0,0 0 0,0 1 0,1-1 0,-1 1 0,0 0 0,1 0 0,0 1 0,-1-1 0,1 1 0,0 0 0,0 0 0,0 1 0,0-1 0,0 1 0,5 1 0,100 19-33,-81-12 34,1-2 0,55 4 0,-75-10 6,0 0 0,0-1 0,0 0 0,0-1 1,0 0-1,0 0 0,-1-1 0,1 0 0,-1-1 1,0 0-1,0-1 0,15-9 0,-13 5 4,0-1 0,0 0 0,-1 0 0,-1-1 0,1 0 0,-2-1 0,1 0 0,-2-1 0,0 0 0,0 0 0,7-23 0,-11 28 1,-1 1-1,0-1 1,-1 0-1,0 1 0,0-1 1,0 0-1,-1 0 1,0 0-1,-1 0 1,-2-10-1,2 13-8,0 0 1,-1 0-1,0 1 1,0-1-1,-1 0 1,1 1-1,-1-1 1,0 1-1,0 0 1,0 0-1,-1 0 1,1 1-1,-1-1 1,0 1 0,0 0-1,-9-6 1,10 8-5,0-1 1,0 0 0,0 1-1,0 0 1,0-1 0,-1 1-1,1 0 1,0 1 0,-1-1-1,1 1 1,0-1-1,-1 1 1,1 0 0,-1 0-1,1 1 1,0-1 0,-1 1-1,1 0 1,0-1 0,-1 2-1,1-1 1,0 0 0,0 0-1,0 1 1,0 0 0,0 0-1,0 0 1,0 0 0,1 0-1,-1 0 1,1 1 0,-1-1-1,1 1 1,0 0 0,0-1-1,0 1 1,1 0 0,-1 0-1,-1 4 1,0 3 1,0 0 0,0 1 0,1-1 0,0 0 0,1 1 0,0-1 0,1 1 0,0-1 0,1 1 0,0-1 0,0 1 0,1-1 0,1 0 0,0 0 0,0 0 0,1 0 0,6 12 0,1 0-4,1 0-1,1-1 1,1 0 0,1-2-1,1 1 1,22 20-1,-31-33 5,1 0 0,-1 0-1,1-1 1,0 0 0,1 0 0,0-1 0,-1-1-1,1 1 1,12 3 0,-17-7 5,1 0 0,-1 0 0,0-1 0,1 1 0,-1-1 0,1 0 0,-1 0 0,1-1 1,-1 0-1,1 1 0,-1-1 0,1-1 0,-1 1 0,0-1 0,0 1 0,0-1 0,0 0 0,0-1 0,0 1 0,-1-1 0,1 0 0,5-5 0,2-3 12,-1-1 1,0 0-1,-1-1 0,0 1 0,-1-2 0,0 1 0,-1-1 0,-1 0 0,5-16 0,-4 10 45,-1-1 0,-2-1-1,0 1 1,-1 0 0,1-44 0,-4 55-11,0 1 0,-1-1 0,0 1 0,-1 0 0,0 0 0,0-1 0,-1 1-1,0 1 1,0-1 0,-1 0 0,-1 1 0,1 0 0,-1 0 0,-1 0 0,1 0 0,-1 1 0,-1 0 0,1 0 0,-1 1 0,0 0 0,-10-6 0,16 10-47,-1 1 0,1 1 0,0-1 0,-1 0-1,1 0 1,-1 0 0,1 1 0,-1-1 0,1 1 0,-1-1 0,0 1 0,1 0 0,-1 0 0,0-1 0,1 1 0,-1 0 0,0 0 0,1 1 0,-4-1 0,4 1-4,0 0 1,0 0-1,1-1 1,-1 1-1,0 0 1,0 0 0,1 0-1,-1 0 1,0 0-1,1 0 1,-1 0-1,1 0 1,-1 0 0,1 0-1,0 0 1,-1 0-1,1 0 1,0 0-1,0 0 1,0 1-1,0 0 1,0 10-28,0-1-1,1 1 1,1-1 0,3 15-1,-4-23 34,10 39-102,2 0 0,1-1 1,33 63-1,-18-50-935,69 98 1,-88-140 520,0 0 1,22 21 0,16 1-430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9:21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40 519 12451,'-39'-13'4353,"56"-8"-4025,24-2-432,42-19-520,16-12-113,18-10-231,8-8-120,15-7-376,1 2 1056,-6 3 103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9:21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30 12451,'-14'-25'3815,"14"25"-3790,0 0-1,0 0 1,0 0-1,0 0 1,1 0-1,-1 0 1,0 0-1,0 0 1,0 0-1,0 0 1,0 0-1,0 0 1,0 0-1,1 0 1,-1 0-1,0 0 1,0 0 0,0 0-1,0 0 1,0 0-1,0 0 1,0-1-1,0 1 1,1 0-1,-1 0 1,0 0-1,0 0 1,0 0-1,0 0 1,0 0-1,0 0 1,0 0-1,0 0 1,0 0-1,0-1 1,0 1-1,0 0 1,1 0-1,-1 0 1,0 0-1,0 0 1,0 0 0,0 0-1,0-1 1,0 1-1,0 0 1,0 0-1,0 0 1,0 0-1,0 0 1,0 0-1,0 0 1,0-1-1,0 1 1,-1 0-1,13 11 54,-1 7-119,-1 1-1,0 0 1,-1 1-1,-1 0 1,8 35 0,18 118-571,-16-1-489,-6 192 1,-6-103 631,-6-256 464,0 2 17,0 0 1,1-1-1,0 1 1,0 0-1,3 7 1,-4-13-2,0 0 1,1-1-1,-1 1 1,0 0-1,1 0 1,-1 0-1,1-1 1,0 1-1,-1 0 0,1-1 1,-1 1-1,1 0 1,0-1-1,0 1 1,-1-1-1,1 1 0,0-1 1,0 1-1,0-1 1,-1 0-1,1 1 1,0-1-1,0 0 0,0 0 1,0 0-1,0 0 1,0 1-1,0-1 1,0-1-1,-1 1 0,1 0 1,0 0-1,0 0 1,0 0-1,0 0 1,0-1-1,0 1 1,0 0-1,-1-1 0,3 0 1,20-10 213,-1-1-1,35-23 1,-1-1-255,209-112-1137,-184 101 1039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9:22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12739,'0'-1'5297,"12"39"-5225,31 62-104,-5-28-200,0 0-272,2 0-705,-5 3-439,-9-6-600,-10-5 1279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9:22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1293 8002,'-14'-31'2923,"14"30"-2875,0 1 0,-1-1 0,1 1 0,0-1-1,-1 1 1,1 0 0,0-1 0,0 1 0,0-1 0,0 1 0,0-1 0,-1 1 0,1-1-1,0 1 1,0-1 0,0 1 0,0-1 0,0 1 0,0-1 0,1 1 0,-1-1-1,0 1 1,0-1 0,0 1 0,0-1 0,1 1 0,-1-1 0,0 1 0,0-1 0,1 1-1,-1 0 1,0-1 0,1 1 0,-1-1 0,0 1 0,1 0 0,-1-1 0,1 1 0,-1 0-1,0 0 1,1-1 0,-1 1 0,1 0 0,-1 0 0,1 0 0,-1 0 0,1-1-1,-1 1 1,1 0 0,-1 0 0,1 0 0,-1 0 0,1 0 0,-1 0 0,1 0 0,-1 0-1,1 1 1,-1-1 0,1 0 0,-1 0 0,1 0 0,0 1 0,39 13 532,-32-10-378,41 13 126,-26-10-412,-1 1-1,0 1 1,0 1 0,-1 1-1,38 26 1,-54-32 38,0 0 1,0 0-1,0 1 0,-1-1 1,0 1-1,0 0 0,-1 0 1,0 0-1,0 0 0,0 1 1,-1 0-1,0-1 1,2 8-1,-4-6 282,-2-10 415,2 1-617,0 0 0,-1 1 0,1-1 0,0 0 0,0 0 0,0 0 0,0 1 1,0-1-1,0 0 0,0 0 0,0 1 0,1-1 0,-1 0 0,0 0 0,0 1 0,1-1 0,-1 0 1,0 0-1,1 1 0,-1-1 0,1 0 0,0 0 0,8-7-48,1 1-1,-1 0 1,2 1 0,-1 0-1,15-6 1,23-13-237,-18 6 69,-1 0 1,-1-2-1,-2-1 1,0-1-1,24-28 1,-41 40 328,0 0 0,0-1 0,-1 0 0,0 0 0,-1-1 0,-1 0 0,0 0 0,-1-1 0,0 0 0,-1 0 0,-1 0 0,0 0 0,-1 0 0,0-1 0,-1-14 0,-15-146 1606,0 1-1353,23-299-817,-6 391 264,-4 57 106,1 21 41,0 0 0,0 0 0,0 0 0,0 0 0,0 0 0,1 0 0,-1 0 0,1 0 0,0 0 0,1 1 0,2-7 0,-4 9 4,0 1 1,0 0-1,0 0 1,0-1-1,0 1 0,0 0 1,1 0-1,-1 0 1,0-1-1,0 1 1,0 0-1,0 0 1,1-1-1,-1 1 0,0 0 1,0 0-1,1 0 1,-1 0-1,0 0 1,0-1-1,1 1 0,-1 0 1,0 0-1,0 0 1,1 0-1,-1 0 1,0 0-1,0 0 1,1 0-1,-1 0 0,0 0 1,1 0-1,-1 0 1,0 0-1,0 0 1,1 0-1,-1 0 0,0 0 1,0 0-1,1 1 1,-1-1-1,0 0 1,0 0-1,1 0 1,-1 0-1,0 0 0,0 1 1,1-1-1,-1 0 1,0 0-1,0 1 1,0-1-1,11 16-41,-10-14 35,14 28-31,-1 0 0,-2 2-1,-1-1 1,8 44 0,-11-46 33,93 464-32,-37 8-1669,-64-499 1693,3 29-286,-4-25 257,-2-14 187,-5-34 64,1 0 0,2 0 0,2-1 0,2 1 0,2-1 0,2 1 0,10-60 0,-4 61-259,1 1 0,1 0-1,25-54 1,-26 71-76,1 1-1,1 0 1,2 1-1,0 0 1,0 1-1,36-35 1,-43 48-52,0 1-1,1-1 1,-1 2 0,1-1 0,1 1 0,-1 0-1,1 0 1,0 1 0,0 1 0,11-4 0,-19 7 93,1 0 1,0-1 0,-1 1-1,1 0 1,0 0 0,-1 0-1,1 1 1,0-1 0,-1 0-1,1 0 1,0 1-1,-1-1 1,1 1 0,-1 0-1,3 1 1,15 16-736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9:22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12443,'0'0'4625,"44"-6"-3817,89-7-192,-23 26-616,4 6-160,-48 11-888,-32-15-753,0 1 1081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9:23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1 597 9690,'137'-29'3881,"-98"-21"-2545,11-3-376,24-7-608,10-8-31,25-4-169,5-1-272,3 1-585,-7 7-527,-20 10 720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9:23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 10690,'-34'4'4049,"20"-4"-3313,12 3 8,21 9-584,16 7-111,27 23-65,20 12 32,25 32-361,1 13-191,-2 26-928,-14 11 872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9:23.8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12 361 10938,'-2'-1'878,"-7"-3"930,8 6-1028,7 5-11,91 79-567,-16-9-395,-4 4-1,123 168 1,86 218-1978,-285-466 2166,31 58-445,36 93 0,-64-141 445,-2-5-5,1 1-1,-1 0 1,2 13 0,-4-19 39,0 1 0,1-1 0,-1 1 0,0-1 0,-1 1 0,1-1 0,0 1 0,0-1 0,-1 0 0,1 1 0,0-1 0,-1 1 0,0-1 0,1 0 0,-1 0 0,0 1 0,1-1 0,-1 0 0,0 0 0,0 0 0,0 0 1,0 0-1,0 0 0,-2 1 0,1-1 44,0 1 1,0-1 0,0 0-1,0 0 1,-1-1 0,1 1 0,0 0-1,-1-1 1,1 0 0,0 1-1,-1-1 1,1 0 0,-1 0-1,-3-1 1,-36-9 823,39 9-839,-16-6 133,-1-1 0,1-1 0,1 0 0,0-1 0,0-1 0,1-1 0,0-1 0,-22-21 0,19 14-149,1-2 0,1 0 0,1-1 0,1 0 0,-25-50 0,10 3-74,4-1 0,2-1 0,4-1-1,3 0 1,3-2 0,4 0 0,-4-129 0,16 144-28,2 1 1,2 0 0,26-109-1,-25 145 76,1 0-1,1 1 0,1 0 0,1 1 0,1 0 0,0 0 1,19-23-1,-26 39-7,1-1 1,-1 1-1,1 0 1,0 1-1,0-1 1,1 1 0,0 0-1,-1 0 1,1 1-1,0-1 1,1 2-1,-1-1 1,0 0-1,1 1 1,0 1-1,-1-1 1,1 1-1,12-1 1,-8 2-16,-1 1 0,0 0-1,0 1 1,0 0 0,0 1 0,-1 0 0,1 0 0,-1 1-1,1 0 1,-1 0 0,16 12 0,-6-3-83,-2 1 0,1 0-1,-2 2 1,0 0 0,-1 0 0,0 1 0,-1 1 0,21 38 0,-21-30-87,-2 1 1,-1 0 0,-1 0 0,-1 1-1,-1 1 1,5 41 0,-9-34 10,-1 0-1,-2 0 1,-2 0-1,-1 0 1,-1 0-1,-2 0 1,-2-1-1,-1 0 1,-2 0-1,-1-1 1,-28 57 0,28-71 126,-1 1 1,-1-2 0,-1 0 0,0 0 0,-34 31 0,38-40 33,-1-1 1,0 0 0,-1-1 0,0 0 0,-1-1-1,1 0 1,-1-1 0,-1 0 0,1-1 0,-21 4 0,-16-5-7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9:27.7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2169 10010,'0'-1'147,"-1"0"0,1 1-1,0-1 1,0 0 0,0 1-1,0-1 1,0 0 0,0 1-1,0-1 1,0 0 0,0 1 0,1-1-1,-1 0 1,0 1 0,0-1-1,0 0 1,1 1 0,-1-1-1,1 0 1,9-15 149,1 1 1,19-22-1,-10 14-222,1007-1101 1090,-42 251-948,-961 854-944,39-24 0,-63 43 673,1-1 1,0 1-1,0-1 0,0 1 1,-1-1-1,1 1 0,0 0 1,0 0-1,0-1 0,0 1 1,0 0-1,-1 0 0,1 0 1,0 0-1,0 0 0,0 0 1,1 0-1,-1 1 10,-1-1 0,1 1-1,-1-1 1,0 1 0,1-1 0,-1 1 0,0-1-1,1 1 1,-1-1 0,0 1 0,0 0 0,0-1-1,0 1 1,1 0 0,-1-1 0,0 1 0,0-1-1,0 1 1,0 0 0,0-1 0,-1 1 0,1 0-1,0-1 1,0 1 0,-1 0 0,-11 41-1123,-13 12 466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9:24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11835,'0'-1'105,"0"1"0,0 0 0,0-1 0,0 1-1,0-1 1,0 1 0,0-1 0,0 1 0,0 0 0,0-1 0,0 1 0,1-1 0,-1 1 0,0 0 0,0-1 0,0 1 0,1-1 0,-1 1 0,0 0 0,1-1 0,-1 1 0,0 0 0,1 0 0,-1-1 0,0 1 0,1 0 0,-1 0 0,1-1 0,-1 1 0,0 0 0,1 0 0,-1 0 0,1 0 0,-1 0 0,0 0 0,1 0 0,-1 0 0,1 0 0,-1 0 0,1 0 0,-1 0 0,1 0 0,-1 0 0,0 0 0,1 0 0,23 17 340,-7 0-439,0 0-1,-1 2 1,-1 0-1,-1 0 1,-1 2 0,12 23-1,4 15-38,25 72-1,67 267-457,-28 7-996,-84-368 1283,-5-26 138,-1-1 0,-1 1 1,0-1-1,-1 1 1,0 0-1,0 0 0,-3 18 1,-3-15 82,5-14-14,0 1-1,0-1 1,0 0 0,0 0 0,-1 0-1,1 0 1,0 0 0,0 0 0,0 1-1,-1-1 1,1 0 0,0 0 0,0 0-1,-1 0 1,1 0 0,0 0-1,0 0 1,-1 0 0,1 0 0,0 0-1,0 0 1,0 0 0,-1 0 0,1 0-1,0 0 1,0 0 0,-1-1-1,1 1 1,0 0 0,0 0 0,-1 0-1,-16-20 254,5-1-153,0-1 1,1 1-1,2-2 1,0 0-1,1 0 1,-5-26-1,-19-147 197,28 167-214,1 0 1,1-1-1,2 1 0,1-1 1,1 0-1,10-45 0,-11 69-78,1-1 1,0 2-1,0-1 0,0 0 1,1 0-1,0 1 0,4-7 1,-6 11-4,0-1 0,1 1-1,-1-1 1,1 1 0,-1-1 0,1 1 0,0 0 0,0 0 0,-1 0 0,1 0 0,0 0 0,0 0 0,0 0 0,0 1 0,0-1 0,0 1 0,0-1-1,0 1 1,0 0 0,0 0 0,0 0 0,0 0 0,0 0 0,0 0 0,4 2 0,4 0 23,-1 1 1,0 1-1,0-1 1,0 1 0,-1 1-1,9 5 1,49 39 68,-49-36-82,117 106 79,-85-73-76,70 51 1,-114-93-20,-1-1 1,1 0 0,0 0-1,1 0 1,-1-1 0,0 0-1,1 0 1,-1 0 0,1-1-1,0 1 1,8-1 0,-11-1 1,0 0 0,-1 0 1,1-1-1,0 0 1,0 1-1,0-1 0,0 0 1,-1 0-1,1-1 1,0 1-1,-1 0 0,1-1 1,-1 0-1,1 0 1,-1 1-1,0-1 0,0-1 1,0 1-1,0 0 0,0 0 1,0-1-1,-1 1 1,3-5-1,2-7-2,0 1 1,-1-1-1,0 0 1,-1 0-1,0 0 0,2-24 1,-2-1-21,-2-50 1,-4 43 44,-17-84 0,16 111-16,2 16-11,1 1 0,-1-1 0,1 0 0,0 1 1,0-1-1,0 0 0,0 1 0,0-1 0,0 0 1,1 1-1,-1-1 0,2-4 0,-1 7 1,-1-1-1,0 1 1,1-1-1,-1 1 1,1-1-1,-1 1 0,1 0 1,-1-1-1,1 1 1,-1 0-1,1-1 1,-1 1-1,1 0 1,0-1-1,-1 1 1,1 0-1,-1 0 1,1 0-1,0 0 1,1 0-1,21 5-51,3 7 47,-1 1 0,44 31 1,-51-31 12,2 0 0,-1-1 0,2-1 0,-1-1 0,39 13 0,-57-22-6,0-1 0,0 1 0,1-1 0,-1 1 0,0-1 0,1 0 1,-1 0-1,0 0 0,0 0 0,1 0 0,-1-1 0,0 1 1,1-1-1,-1 1 0,0-1 0,0 0 0,0 0 0,0 0 0,0 0 1,0 0-1,0-1 0,0 1 0,0 0 0,0-1 0,-1 0 0,1 1 1,-1-1-1,1 0 0,-1 0 0,1 0 0,-1 0 0,0 0 0,0 0 1,1-4-1,1-2 10,-1 0 0,0 0 0,0 0 0,-1 0 0,0 0 0,-1 0 0,0-1 1,-1-11-1,-3-4 22,0 0 0,-1 1 0,-2 0 0,0 0 1,-11-21-1,-59-110 421,25 56-255,26 40-144,26 58-53,0 0-1,0-1 1,0 1-1,0 0 0,0 0 1,0 0-1,0 0 0,0-1 1,0 1-1,0 0 0,0 0 1,0 0-1,0 0 0,0-1 1,0 1-1,0 0 0,0 0 1,0 0-1,0 0 0,0-1 1,0 1-1,0 0 1,0 0-1,0 0 0,0 0 1,1 0-1,-1-1 0,0 1 1,0 0-1,0 0 0,0 0 1,0 0-1,0 0 0,1 0 1,-1 0-1,0 0 0,0 0 1,0-1-1,0 1 0,1 0 1,-1 0-1,0 0 1,0 0-1,0 0 0,0 0 1,1 0-1,-1 0 0,0 0 1,0 0-1,0 0 0,0 0 1,1 1-1,-1-1 0,0 0 1,0 0-1,0 0 0,0 0 1,1 0-1,-1 0 0,0 0 1,0 0-1,0 0 1,0 0-1,0 1 0,6 1 7,0 1 0,0 0-1,-1 0 1,1 1 0,-1 0-1,0 0 1,0 0 0,-1 0-1,1 1 1,4 5 0,2 2 3,38 42 61,79 113 1,24 76 27,69 185-143,-181-332-166,-4 1-1,36 161 1,-64-223 63,-2-1-1,-2 1 1,0 0 0,-4 70 0,0-101 134,-1 1 1,1-1 0,-1 0 0,0 1-1,0-1 1,0 0 0,-1 0 0,0 0-1,1 0 1,-2 0 0,1 0 0,0 0 0,-1 0-1,1-1 1,-1 0 0,0 1 0,0-1-1,0 0 1,-1 0 0,1-1 0,-1 1-1,0-1 1,0 0 0,1 0 0,-1 0-1,-1 0 1,1 0 0,-7 1 0,-1-2-69,0 0 0,-1 0 0,1-1 0,0 0 0,0-1 0,0-1 0,0 0 0,0 0 0,-14-6 0,-3-1-356,1-1-1,0-1 1,1-2 0,0 0-1,-47-34 1,40 19 27,-39-42 0,73 70 410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9:24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386 96 7642,'-4'-9'559,"0"0"1,-1 1-1,1-1 1,-2 1-1,1 0 0,-13-14 1,16 20-507,-1-1 0,1 1 0,-1 0 0,1 1 0,-1-1 0,0 0 0,0 1 0,1-1 0,-1 1 0,0 0 0,0 0 0,0 0 0,-1 1 0,1-1 0,0 1 0,0 0 0,0-1 0,0 1 0,-1 1 0,1-1 0,0 0 0,0 1 0,0-1 0,0 1 0,-6 3 0,-2 0 16,1 1 1,0 1-1,0 0 0,1 1 0,-1 0 0,2 0 1,-9 9-1,-6 7 89,-25 34 0,35-41-115,1 2 0,1-1 1,1 1-1,0 1 1,1 0-1,1 0 1,1 1-1,0 0 0,-3 24 1,8-35-40,0 1 0,2-1 0,-1 1 0,1-1 0,0 1 0,1-1 0,0 1 0,1-1 1,0 1-1,0-1 0,1 0 0,0 0 0,1 0 0,0-1 0,0 1 0,1-1 0,0 0 0,0 0 0,1-1 0,0 1 1,1-1-1,10 9 0,-8-9-5,0 0 1,0-1 0,0 0-1,1-1 1,0 0-1,0 0 1,0-1 0,14 3-1,8 0 8,47 5 0,-46-8 27,39 10 0,-67-13-33,0 1 0,-1-1 0,1 1-1,0 0 1,-1 1 0,0-1 0,1 1-1,-1 0 1,0 0 0,0 1 0,-1-1-1,1 1 1,-1-1 0,1 1 0,-1 0-1,-1 1 1,1-1 0,0 0 0,-1 1-1,0-1 1,0 1 0,0 0 0,-1 0 0,0 0-1,2 7 1,-1 9-13,0 1-1,-1 0 1,-1 0 0,-5 33-1,4-44 7,-2 21-132,3-19-122,-1 0 0,0 0 0,-1-1 1,0 1-1,-1 0 0,-1-1 1,-6 15-1,-2-9-510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9:25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0 204 12659,'2'-4'4441,"19"19"-3817,9 8-584,12 19-232,7 10-80,-4 24-384,-5 11-137,-2 19-191,-6 4-200,-5-11-256,-9-13 879</inkml:trace>
  <inkml:trace contextRef="#ctx0" brushRef="#br0" timeOffset="1">139 0 9778,'22'19'2673,"8"0"-3434,23-4 305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9:26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210 1038 6857,'-5'2'325,"0"-1"0,1 1-1,-1 0 1,0 0 0,1 0-1,0 0 1,-1 1 0,1 0-1,0 0 1,0 0-1,0 0 1,1 1 0,-1 0-1,1-1 1,-6 9 0,-3 7-120,0 0 0,-10 24 0,21-42-172,-15 33 87,1 1 0,2 0 0,2 2 0,1-1 0,2 1 1,1 0-1,2 1 0,0 42 0,5-47-120,1 0 0,2 0 0,1-1 0,1 1 0,2-1 0,1-1-1,2 1 1,1-1 0,25 48 0,-30-67-2,1 0 0,1 0 0,0 0 0,0-1 0,1-1 0,1 1 0,14 12 0,-19-19 1,0-1 1,0 0-1,0 0 0,0 0 1,0-1-1,1 1 0,-1-1 0,1 0 1,-1-1-1,1 1 0,0-1 1,0-1-1,-1 1 0,1-1 1,0 0-1,0 0 0,0 0 1,0-1-1,-1 0 0,8-2 1,0-1 3,-1-1 1,1-1-1,-1 0 1,1-1-1,-2 0 1,1-1 0,-1 0-1,0-1 1,-1 0-1,17-18 1,-3-3 10,0 0 1,33-56-1,-34 44 20,-1-1-1,-1 0 0,-3-2 1,15-57-1,-24 70 176,-2 0 1,-2-1-1,-1 0 1,-1 0-1,-2 0 0,-1 0 1,-4-33-1,3 58-155,-9-43 168,10 48-217,-1 0-1,0 0 1,0 0-1,0 1 1,0-1 0,0 0-1,-1 1 1,1-1-1,-1 1 1,0-1-1,0 1 1,0 0 0,-3-4-1,4 6-6,1 0 1,0 0-1,-1-1 0,1 1 0,0 0 0,-1 0 1,1 0-1,-1 0 0,1-1 0,0 1 0,-1 0 1,1 0-1,-1 0 0,1 0 0,-1 0 0,1 0 1,0 0-1,-1 0 0,1 0 0,-1 0 0,1 1 1,-1-1-1,1 0 0,0 0 0,-1 0 0,1 0 1,0 1-1,-1-1 0,1 0 0,0 0 1,-1 1-1,1-1 0,0 0 0,-1 1 0,1-1 1,-9 17-33,7-13 25,-10 24-35,2-1 0,1 2 0,1-1-1,-6 45 1,9-30-16,1 0-1,3 60 1,3-78 46,0 1 0,2 0 1,8 29-1,-9-44 11,0-2 0,0 1 0,1 0-1,1-1 1,0 1 0,0-1 0,0 0 0,1-1 0,1 0-1,9 11 1,-14-17 1,-1-1 0,1 0 0,-1 1 0,1-1 0,0 0 0,-1 0 0,1 0 0,0 0 0,0 0 0,0 0 0,0 0 0,0-1 0,0 1 0,0-1 0,0 1 0,0-1 0,0 0 0,0 0 0,0 0 0,4 0 0,-4-1 0,1 0 0,-1 0 0,0 0 0,1 0 0,-1 0 0,0-1 0,0 1 0,0-1 0,0 1 0,0-1 0,0 0 0,0 0 0,-1 0 0,3-2 0,2-6 4,0-1-1,0 1 0,-1-1 1,-1 0-1,7-20 0,-6 8 97,0 1-1,-1 0 0,-1-1 1,-1 0-1,-1 0 0,-2 0 1,0 0-1,-1 1 0,-1-1 1,-1 0-1,-1 1 1,-14-37-1,18 56-65,0 1-18,1 0 0,-1 0 0,0 0 0,0 0 0,0 0 0,0 0 0,0 0 0,-1 0 0,1 0 0,0 1 0,-1-1 0,1 1 0,-1-1 0,0 1 0,-3-3 0,5 4-15,0 0 0,0 0 0,1 0 0,-1 1 1,0-1-1,0 0 0,0 0 0,0 0 0,0 0 0,0 0 0,0 0 1,0 0-1,0 0 0,0 0 0,0 0 0,0 1 0,0-1 0,0 0 1,0 0-1,0 0 0,0 0 0,0 0 0,0 0 0,0 0 0,0 0 1,0 1-1,0-1 0,0 0 0,0 0 0,0 0 0,0 0 0,0 0 1,0 0-1,0 0 0,0 0 0,0 0 0,0 0 0,0 1 0,0-1 0,-1 0 1,1 0-1,0 0 0,0 0 0,0 0 0,0 0 0,0 0 0,0 0 1,0 0-1,0 0 0,0 0 0,0 0 0,-1 0 0,1 0 0,0 0 1,0 0-1,0 0 0,0 0 0,0 0 0,0 0 0,0 0 0,0 0 1,0 0-1,-1 0 0,1 0 0,6 14-36,-1-1 0,2 0 0,0-1 0,0 1-1,14 15 1,51 57-29,-54-66-5,0-1 1,2 0-1,0-2 1,0 0 0,24 13-1,-37-25 29,1 0-1,0 0 1,0-1-1,0 0 1,1-1-1,-1 0 1,0 0-1,13 1 1,-16-3 18,0 0 1,1-1-1,-1 1 1,0-1-1,0 0 1,0 0-1,0 0 1,0-1-1,0 0 1,0 0 0,-1 0-1,1-1 1,0 1-1,-1-1 1,5-4-1,-1-1 15,0 0 0,0 0 1,0-1-1,-1 0 0,-1 0 0,1 0 0,-1-1 0,-1 0 0,7-19 0,0-4 47,13-65 0,-16 56 141,-3-1 1,-1 0-1,-2 0 0,-2 0 1,-1-1-1,-3 1 0,-2 0 1,-1 0-1,-2 1 0,-3 0 0,-1 0 1,-32-74-1,-206-366-318,233 452 116,-3-6 26,-1 1 0,-1 1 0,-54-62 1,50 73 52,26 23-55,-1 0 0,1-1-1,0 1 1,0 0 0,-1 0 0,1 0 0,0 0 0,0 0 0,-1 0 0,1 0 0,0 0-1,0 0 1,-1 0 0,1 0 0,0 0 0,-1 0 0,1 0 0,0 0 0,0 0 0,-1 0-1,1 0 1,0 0 0,0 0 0,-1 0 0,1 1 0,0-1 0,0 0 0,0 0 0,-1 0-1,1 0 1,0 1 0,0-1 0,0 0 0,-1 0 0,1 0 0,0 1 0,0-1 0,0 0-1,0 0 1,0 0 0,-1 1 0,1-1 0,0 0 0,0 1 0,0-1 0,0 0 0,0 0-1,0 1 1,0-1 0,0 0 0,0 0 0,0 1 0,0-1 0,0 4 2,-1 0 1,1 0 0,0 0-1,1 0 1,-1 0 0,1 0-1,0 5 1,11 35 62,1-1 1,30 67-1,49 80 278,119 181 0,-10-56-24,-146-239-418,125 134 0,-147-179-225,1-1 1,59 40-1,62 19-220,-154-89 542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9:28.3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292 1088 5377,'-42'65'1346,"40"-63"-1377,1 0 0,0 0 0,-1-1 0,1 1 0,-1 0 0,1-1 1,-1 1-1,0-1 0,0 1 0,0-1 0,0 0 0,0 0 0,0 0 0,0 0 0,0 0 1,0 0-1,0-1 0,-4 2 0,-5 1 11,-24 11 1101,-15 8 690,46-19-1600,0-1 0,1 1 0,-1-1 0,1 1 0,0 0-1,0 0 1,0 0 0,0 1 0,1-1 0,-4 5 0,6-7-155,-1-1 1,1 1 0,-1-1 0,1 1 0,0-1-1,-1 1 1,1-1 0,0 1 0,0 0 0,-1-1-1,1 1 1,0-1 0,0 1 0,0 0-1,0-1 1,0 1 0,0 0 0,0-1 0,0 1-1,0 0 1,0-1 0,0 1 0,0-1 0,0 1-1,0 0 1,1-1 0,-1 1 0,0-1 0,0 1-1,1 0 1,-1-1 0,0 1 0,1-1-1,-1 1 1,1-1 0,-1 1 0,0-1 0,1 0-1,-1 1 1,1-1 0,0 1 0,-1-1 0,1 0-1,-1 0 1,1 1 0,-1-1 0,1 0 0,0 0-1,-1 0 1,1 0 0,0 1 0,-1-1-1,1 0 1,-1 0 0,1 0 0,0 0 0,0-1-1,2 2-3,0-2-1,0 1 0,0 0 0,0 0 0,0-1 1,0 1-1,0-1 0,-1 0 0,1 0 0,0 0 1,3-3-1,-2 1 22,0-1 1,0 0-1,-1 0 1,1 0-1,-1 0 1,0 0-1,-1-1 0,1 1 1,3-9-1,15-51 253,-16 47-209,13-52 233,-3 0-1,-2-2 0,-4 1 0,-3-1 1,-3 0-1,-3 0 0,-15-110 0,8 138-214,-2-1 1,-1 1-1,-3 0 0,-2 1 0,-1 1 0,-2 1 0,-2 0 1,-42-62-1,60 99-72,-1 0-1,0 0 1,1 0 0,-1 0 0,0 0 0,-1 1 0,-4-5 0,7 7-20,0 0 0,0-1 1,1 1-1,-1 0 0,0-1 1,0 1-1,0 0 1,1 0-1,-1 0 0,0 0 1,0 0-1,0 0 0,0 0 1,0 0-1,1 0 1,-1 0-1,0 0 0,0 0 1,0 1-1,1-1 0,-1 0 1,0 1-1,0-1 1,0 1-1,1-1 0,-1 1 1,0-1-1,1 1 0,-1-1 1,1 1-1,-1-1 1,0 1-1,1 0 0,-1-1 1,1 1-1,0 0 0,-1 0 1,1-1-1,-1 1 1,1 0-1,0 0 0,0 0 1,0-1-1,-1 1 0,1 2 1,-4 14-6,1 1 0,1 1 0,0-1 0,2 35 0,3 17-41,25 133 1,36 71 15,15 0-3,-61-223 31,2-1-1,3 0 0,33 54 0,-48-91 1,1 0-1,0-1 0,1 0 0,0 0 1,1-2-1,15 13 0,-19-17-2,1-1 0,0 0 0,1 0 1,-1-1-1,1 0 0,0-1 0,0 0 0,0 0 0,0-1 0,17 2 0,-7-3-47,1 0 0,0-2-1,0 0 1,-1-2 0,1 0 0,-1-1-1,1 0 1,-1-2 0,0 0 0,-1-2-1,28-14 1,-26 11-341,1-2 0,-2 0-1,0-1 1,0-1 0,-2-1 0,1-1-1,-2 0 1,-1-1 0,19-26 0,6-23-712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9:29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151 651 8674,'-11'-13'1494,"8"9"-1138,0-1-1,-1 1 1,0-1 0,0 1 0,0 0-1,0 0 1,-1 1 0,1 0-1,-1-1 1,0 2 0,0-1 0,-7-3-1,11 6-309,-1 0 0,1 0-1,0 0 1,-1 0 0,1 0-1,0 0 1,0 0-1,-1 0 1,1 1 0,0-1-1,0 0 1,0 1-1,-1-1 1,1 1 0,0 0-1,0-1 1,0 1-1,0 0 1,0-1 0,0 1-1,0 0 1,0 0-1,0 0 1,0 0 0,1 0-1,-1 0 1,-1 1-1,-1 5 14,-1-1 0,1 1 0,-4 12 0,0 5-63,0 0 1,2 0 0,1 1-1,1 0 1,1 0 0,1 33-1,4-8 7,2-1-1,15 64 1,-9-64-52,26 69 0,-30-98-17,1-1 0,1 0 0,1-1 0,1 0 0,0-1 0,19 21 0,-27-34 35,0-1 1,1 1-1,-1-1 1,1 0-1,0 0 1,0 0-1,0-1 1,1 1-1,-1-1 0,9 3 1,-11-5 19,0 1 1,1-1-1,-1 1 0,1-1 1,-1 0-1,0 0 1,1 0-1,-1 0 0,1-1 1,-1 1-1,0-1 0,0 1 1,1-1-1,-1 0 1,0 0-1,0 0 0,0 0 1,0 0-1,0-1 0,0 1 1,0-1-1,0 1 1,2-3-1,2-3 8,0 0 1,-1 0-1,0-1 1,0 0-1,-1 0 1,1 0 0,-2-1-1,1 1 1,2-15-1,0 0 22,-1-1 1,3-36-1,-7 42-7,-1-1-1,0 1 1,-1-1-1,-1 1 1,-6-27-1,5 34 57,0 1-1,-1-1 0,0 1 1,0 0-1,-1 0 0,-1 0 0,0 0 1,0 1-1,0 0 0,-12-11 1,11 17 211,6 12-141,5 17-64,5 8-85,0 0 0,3 0 0,1-1 0,1-1 0,1 0 0,2-1 0,2-1 0,0-1 0,2 0 1,1-2-1,27 26 0,-41-45-41,2 0 1,-1 0 0,1-1-1,0 0 1,0-1-1,1 0 1,15 6 0,-23-10 33,0-1 1,0 0 0,0 0-1,1-1 1,-1 1 0,0-1 0,0 1-1,1-1 1,-1 0 0,0 0 0,1 0-1,-1-1 1,0 1 0,1-1-1,-1 0 1,0 0 0,0 0 0,0 0-1,0-1 1,0 1 0,0-1-1,0 0 1,0 0 0,-1 0 0,1 0-1,0 0 1,-1 0 0,0-1 0,0 1-1,3-5 1,0-1 12,0-1-1,-1 1 1,0-2-1,0 1 1,-1 0-1,0-1 1,-1 1-1,0-1 1,1-13 0,-1 1 19,-1 1 0,-1-1 0,-4-28 1,0 28 76,-1 0 1,-1 1 0,-1-1-1,0 1 1,-2 0 0,-1 1-1,0 0 1,-19-27 0,5 14 109,-1 1 1,-1 1 0,-53-47 0,63 64 59,11 10-22,7 8 96,23 22-332,2-1 1,0-2-1,52 35 0,-20-16 9,3 5-11,-3 4 0,-2 1-1,-2 3 1,-3 3 0,53 74 0,-74-87-137,-2 1 0,-1 2 0,-3 1 0,-2 1 0,-3 1 0,-1 0 0,-3 2 0,12 63 0,-19-54-174,-2 0 0,-2 110-1,-7-135 269,-1 0 1,-2 0-1,-1 0 0,-2-1 0,-24 67 1,27-91 84,-1 0 0,1-1 0,-2 0 0,0 0 0,0 0-1,-1 0 1,0-1 0,-1-1 0,0 1 0,-18 13 0,22-19-4,0-1 0,-1 0-1,1 0 1,-1-1 0,1 1-1,-1-1 1,0 0 0,1-1-1,-1 1 1,0-1 0,0 0-1,0-1 1,-1 1-1,1-1 1,0 0 0,0-1-1,0 0 1,0 0 0,0 0-1,0 0 1,1-1 0,-1 0-1,0-1 1,-7-3 0,3 0-9,1 0 0,0 0 1,0-1-1,1 0 1,0-1-1,0 0 0,1 0 1,0 0-1,0-1 1,1 0-1,-9-16 0,4 0-18,0 0 0,1 0 0,-11-45 0,9 13-14,2-1 0,3 1 0,2-1 0,3-1 0,3 1 0,8-62 0,3 33 33,3 0 0,5 1-1,40-113 1,-35 135 29,2 1 0,3 1-1,3 2 1,2 1 0,56-71 0,-62 93-83,-2-1 1,39-70-1,-59 93-39,0 0-1,-1 0 0,-1 0 0,0-1 1,-1 0-1,0 0 0,-2 0 0,0-1 1,-1 1-1,0-1 0,-2-17 1,0 28 18,0 1-1,0 0 1,0-1 0,0 1 0,-1 0 0,0 0 0,0 0 0,0 0-1,-1 0 1,1 0 0,-1 1 0,0-1 0,-1 1 0,1 0 0,-5-5 0,4 7 15,1 0 1,0 0 0,0 0 0,-1 0-1,0 0 1,1 0 0,-1 1 0,0 0 0,0 0-1,1 0 1,-1 0 0,0 1 0,0-1-1,0 1 1,0 0 0,0 0 0,0 1 0,0-1-1,0 1 1,0 0 0,-6 2 0,-4 2-2,0 1 0,1 0 1,-1 1-1,2 1 0,-1 0 0,1 1 1,0 0-1,1 0 0,0 2 0,-15 17 1,10-9 51,2 0 1,0 0 0,1 2 0,1 0-1,-18 43 1,22-40 12,0 1 0,2 0 0,1 1 0,1 0 0,1-1 0,1 1 0,1 0 0,2 0 0,0 0 0,7 34 0,-4-42-31,0 0 1,1 0 0,0 0 0,2-1 0,0 0-1,1 0 1,0-1 0,1 0 0,1 0 0,1-1-1,0-1 1,1 1 0,1-2 0,0 0 0,16 12-1,-23-20-4,0 0 0,1-1 0,0 0-1,0 0 1,0-1 0,0 0-1,0 0 1,1-1 0,0 0 0,-1 0-1,1-1 1,0 0 0,0 0-1,11-1 1,-12 0 7,-1-1-1,0-1 0,1 1 0,-1-1 1,0-1-1,0 1 0,0-1 1,0 0-1,0 0 0,-1 0 1,1-1-1,-1 0 0,0 0 1,0 0-1,0-1 0,-1 0 0,7-8 1,2-5 40,-2-1 1,1-1-1,-2 1 0,-1-2 1,14-40-1,19-114 338,-25 83-101,17-71 372,-31 153-614,0 1 0,1-1 0,0 1-1,0 0 1,1 0 0,0 0 0,0 1-1,9-9 1,-12 14-36,0 0-1,1 1 0,-1 0 1,1-1-1,0 1 0,0 0 1,0 0-1,0 1 0,0-1 1,0 1-1,0-1 0,0 1 1,1 0-1,-1 0 0,0 0 1,1 1-1,-1-1 0,1 1 1,-1 0-1,1 0 0,-1 0 1,1 1-1,-1-1 0,0 1 1,1-1-1,5 3 1,1 2-8,-1-1 1,0 1 0,0 1 0,-1 0 0,0 0 0,0 0 0,0 1 0,-1 0 0,0 1 0,0 0 0,0 0 0,-1 0 0,8 16 0,1 5-35,0 0 0,-2 1 0,9 32 0,-4-3-335,-3 1 0,-2 1 0,8 109 0,-22-144 131,1-27 240,-1 1 0,1 0 0,-1 0 1,1-1-1,0 1 0,-1 0 1,1-1-1,-1 1 0,1 0 1,0-1-1,0 1 0,-1-1 0,1 1 1,0 0-1,0-1 0,-1 1 1,1-1-1,0 1 0,0-1 0,0 1 1,0-1-1,0 1 0,0-1 1,0 0-1,-5-15 154,-5-31-1,5-17 66,3 0 0,2 0 0,4 0 0,2 0 0,3 0-1,2 1 1,3 1 0,40-106 0,-38 127-394,2 1 1,1 1-1,3 1 1,0 0-1,3 2 1,1 1-1,2 1 0,1 1 1,41-36-1,37-10-432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9:36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7474,'44'27'2536,"-45"-1"-2424,-2 8-88,-3 22-8,1 12 0,-6 21-8,-1 9 0,4 3 16,-2-6 0,10-21 8,0-8-16,0-30-16,6-7-64,-1-18-416,0-8 352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9:36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102 202 6009,'8'-6'289,"1"0"1,-1 1-1,17-7 0,-17 8-275,0 1 65,0 0 0,1 0-1,-1 1 1,1 0 0,-1 1-1,14-1 1,20-5 913,-6-2-689,1 2 1,61-5-1,76 7 85,-114 6-354,0-3 0,-1-3 0,87-17 0,-36-10 48,-72 19 77,1 2 1,-1 2-1,2 1 0,56-4 1,-89 12-101,-1 0 1,1 1 0,0-1-1,0 1 1,-1 1 0,1-1-1,-1 1 1,1 0-1,-1 1 1,1 0 0,-1 0-1,0 0 1,9 7 0,-9-5-21,0 1-1,0-1 1,-1 1 0,1 1 0,-1-1 0,0 1 0,-1 0 0,0 0 0,0 1 0,5 13 0,41 154 148,-24-69-138,-17-77-34,44 143 58,-38-129-80,40 77 0,-39-96-26,1 0 0,0-2-1,2 0 1,23 21-1,-14-15-115,29 39 0,-50-57 74,0 1 1,-1-1-1,0 1 1,0 0-1,-1 0 1,-1 1-1,0-1 1,3 15-1,-6-23 66,-1 0 0,1 0-1,-1 0 1,1 0 0,-1 0-1,0 0 1,0 0 0,0 0 0,-1 0-1,1 0 1,-1 0 0,1-1-1,-1 1 1,0 0 0,0 0-1,-1 0 1,1-1 0,0 1 0,-1 0-1,0-1 1,1 0 0,-1 1-1,0-1 1,0 0 0,0 0 0,-1 0-1,1 0 1,-5 3 0,-5 2 27,-1-1 1,1 0 0,-1-1 0,-1 0-1,-25 5 1,-77 7 102,104-16-112,-457 43 320,-3-36 935,138-3-531,285-1-776,1 3 1,0 2-1,1 2 1,-82 30-1,117-36-414,0 1 1,-18 11-1,21-9-17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9:37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 6505,'-1'0'89,"1"0"-1,-1 0 0,1 0 0,0 0 0,-1 0 0,1 0 1,-1 0-1,1 0 0,-1 0 0,1 0 0,0 1 1,-1-1-1,1 0 0,-1 0 0,1 0 0,0 1 0,-1-1 1,1 0-1,0 0 0,-1 1 0,1-1 0,0 0 1,-1 1-1,1-1 0,0 0 0,0 1 0,-1-1 0,1 0 1,0 1-1,0-1 0,0 1 0,0-1 0,-1 0 1,1 1-1,0-1 0,0 1 0,-7 19-168,7-19 195,-8 28-24,2 1-1,1 0 1,-2 45-1,7 94 68,1-144-120,5 831 298,-8-720-367,4 147 54,-1-272-25,-1 36-53,0-44 12,0-1 1,-1 1-1,1 0 1,-1 0 0,0-1-1,0 1 1,0-1 0,0 1-1,0-1 1,0 1-1,-1-1 1,1 1 0,-4 2-1,-7 4-161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9:37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148 309 8938,'-59'-31'3278,"68"38"-3276,-1 1 0,-1-1-1,1 1 1,-1 1 0,-1-1 0,1 1-1,4 11 1,32 71 23,-35-70-68,1 0 0,1-1-1,0 0 1,23 31 0,-31-48 27,1-1 1,0 1 0,-1 0-1,1-1 1,0 1 0,0-1-1,0 0 1,0 0 0,1 0-1,-1-1 1,0 1 0,1-1 0,-1 0-1,1 1 1,0-2 0,4 2-1,-2-2 4,-1 0 0,1 0-1,0 0 1,-1-1 0,1 0 0,-1 0-1,1-1 1,-1 1 0,10-5-1,5-5-7,-1 0-1,0-1 1,-1-1-1,22-20 1,-39 32 17,79-73-18,122-146 0,-195 212 43,-1 0-1,0 0 1,0-1 0,7-14 0,-11 20 17,-1 0 1,0 0-1,0-1 0,0 1 0,0 0 1,-1-1-1,1 1 0,-1-1 0,0 1 1,0 0-1,0-1 0,0 1 1,-1-1-1,1 1 0,-1 0 0,0-1 1,-2-4-1,0 2 40,-1-1 1,1 1-1,-1 0 0,-1 0 0,1 1 1,-1-1-1,0 1 0,0 0 0,-1 1 1,1-1-1,-1 1 0,0 0 1,0 0-1,-1 1 0,1 0 0,-1 0 1,-7-2-1,1 1-59,0 1-1,-1 0 1,1 0 0,-1 2-1,1 0 1,-1 0 0,0 1 0,-17 3-1,6 1-165,1 0 0,-1 2 0,1 1 0,0 1-1,0 1 1,-31 17 0,-134 95-2687,189-120 2819,-196 139-1362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9:28.1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2279 11410,'8'-22'2160,"24"-42"-1,42-47-1996,-63 95-4,87-110 147,127-129-1,132-98 383,-300 299-626,287-268 227,287-287-1669,-507 464-137,-112 129 1189,0 0 0,-2-1 1,0 0-1,-1-1 1,-1 0-1,-1-1 0,7-22 1,-11 1-206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9:54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3640 289 4689,'-5'14'409,"3"-9"-266,0 0 0,0 0 0,0-1-1,0 1 1,-4 4 0,5-8-113,0 0 1,1 0-1,-1 0 1,0-1-1,0 1 0,0 0 1,0 0-1,0-1 0,1 1 1,-1-1-1,-1 1 1,1-1-1,0 1 0,0-1 1,0 0-1,0 1 1,0-1-1,0 0 0,0 0 1,0 0-1,-1 0 0,1 0 1,0 0-1,0 0 1,0 0-1,0-1 0,0 1 1,-2-1-1,-80-28 1266,55 18-946,0 1 0,-1 1 1,-46-8-1,-11 7 196,-144-22 1067,173 21-1344,0 1 0,0 4-1,-1 2 1,-60 3 0,63 8-105,-60 14-1,-46 7-83,-326-15-19,370-14-65,39 4 7,0 3 0,-104 22 0,-147 49 2,321-75-5,-114 31-3,-246 51 75,312-76-6,-69 19 1,107-22-52,-1 1 0,2 1 0,-1 1 0,1 1 0,1 0 0,-1 1 0,-23 19 0,9-2-6,2 1 0,-50 61 0,64-71-23,2 1 1,1 1-1,0 0 1,1 1-1,1 0 1,-11 35-1,20-51 12,-1 1-1,1 0 1,0-1-1,1 1 0,-1 0 1,1 0-1,0-1 1,1 1-1,-1 0 1,1 0-1,0-1 1,1 1-1,-1 0 0,1-1 1,4 9-1,-1-5 1,1-1 0,-1 1 0,2-1 0,-1 0 0,1 0 0,1-1 0,13 11 0,27 21 44,1-3-1,2-3 1,2-1 0,0-3-1,2-2 1,1-3 0,69 21-1,173 21 145,-127-32-46,-100-19-102,1-3 0,-1-4 0,109 0 0,70-20-16,127 2 141,-290 18-100,162 36 0,-17-2-13,-125-30-40,0-4 0,0-6 0,178-17 0,-85-6-1,149-21 32,-266 27-30,-1-2 0,93-34 0,-129 34-5,-2-2 0,0-2 1,81-53-1,-98 56 56,-1-2 0,-2-1 0,0-1 0,-1-1 0,-1-1 0,37-53 0,-52 66 25,0-1 0,-1-1 1,0 1-1,-1-1 0,-1 0 1,0 0-1,0 0 0,-1 0 1,-1-1-1,1-17 0,-3 14-37,-1 0 0,0-1 0,-1 1 0,-1 0 0,0 0 0,-1 1 0,-10-25 0,3 17-41,0 0 0,-2 1 0,0 0 0,-2 1 0,0 1 1,-1 0-1,-1 1 0,-1 1 0,-1 1 0,-36-28 0,4 11-8,-86-43-1,-61-16 7,152 73 2,-116-52 29,-300-92-1,391 146-70,-1 3 0,0 3 0,-1 4-1,-1 3 1,1 3 0,-1 3 0,-82 11 0,89 0-293,1 3 1,-122 42 0,-120 76-1161,48-1 727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0:01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5368 3 7546,'-3'-1'217,"0"0"1,0 1-1,0 0 1,0 0 0,-1 0-1,1 0 1,0 0 0,0 1-1,0-1 1,0 1-1,-1 0 1,-4 2 0,1 1-327,0 0 0,1 0 0,-11 9 0,1-1 348,-424 289 646,426-292-847,-473 341 1161,281-199-938,-1381 961 1162,1453-1020-1227,-843 552 6,631-427-171,-392 180 0,682-370-37,-163 84-1036,155-74 689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0:02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30 340 9602,'-23'-18'2684,"17"13"-1964,17 11-699,-4-1-29,-1 1 0,1 0 0,-1 0 0,0 1 0,-1-1 0,1 1 0,-1 1 0,-1-1 0,5 9 0,32 78-49,-31-70 40,71 209-187,-66-177 139,-2 1 0,6 68-1,-16-53 96,-3-66 16,-1 0 0,1 0-1,-1 0 1,0-1 0,-1 1-1,0 0 1,0-1 0,0 1-1,-4 7 1,5-12-14,0 0-1,0 1 1,1-1-1,-1 0 1,0 0 0,0 0-1,0 0 1,0 0-1,0 0 1,0 0-1,-1 0 1,1 0 0,0-1-1,0 1 1,-2 0-1,2-1-6,0 1-1,0-1 0,0 0 0,0 0 0,0 0 0,1 0 0,-1 0 1,0-1-1,0 1 0,0 0 0,0 0 0,0 0 0,1-1 1,-1 1-1,0-1 0,0 1 0,1 0 0,-1-1 0,-1 0 1,-1-2 15,0 0 0,1 0 0,-1 0 0,1-1 0,-1 1 0,1-1 0,0 1 0,0-1 1,-2-5-1,-6-21-4,1-1 0,2-1 0,0 1 1,-2-44-1,5 34-20,-10-65 44,6 0-1,4-1 1,12-131 0,-4 203 21,1 0 0,10-35 1,-11 58-44,-1 1 0,2 0 0,-1 0 0,2 0 1,-1 0-1,2 1 0,-1 0 0,1 0 0,13-13 0,-16 19-27,0 0 0,0 1 0,1-1 1,-1 1-1,1 0 0,0 1 0,0-1 0,0 1 0,0 0 0,0 0 0,1 0 0,-1 1 0,0-1 0,7 1 0,-4 0-9,0 1-1,0 0 0,0 1 1,0 0-1,0 0 1,0 1-1,0 0 0,14 6 1,-5 0-10,0 1 0,0 0 1,-1 2-1,-1 0 1,0 0-1,0 1 0,20 22 1,-17-13-39,0 1 1,-1 0 0,-1 2-1,-1-1 1,-1 2 0,-1 0-1,-1 1 1,-2 0-1,0 0 1,7 38 0,-13-42-2,0 1 1,-1 1-1,-2-1 0,0 0 1,-2 0-1,0 1 1,-2-1-1,0 0 1,-2 0-1,0-1 1,-2 1-1,-17 40 0,12-38-11,-1-1 0,-1 0 0,-2-1 0,0-1 0,-1 0 0,-1-1 0,0-1 0,-2-1-1,-1-1 1,0 0 0,-1-2 0,-1 0 0,0-2 0,-1 0 0,-1-2 0,0-1 0,-1-1-1,0 0 1,0-2 0,-44 7 0,27-9-2117,38-6 1460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0:03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1691 5185,'34'-45'1294,"-1"-1"-1,35-65 1,41-107 1313,-96 190-2155,-5 12 65,10-32 0,-17 39-283,-6 13-164,-8 17-139,-11 31-113,-17 56 0,33-83 192,1 0 0,1 0 1,2 1-1,-3 44 0,7-62-2,0 0-1,1-1 0,0 1 1,1 0-1,-1-1 0,2 0 1,-1 1-1,1-1 0,4 8 1,-6-13-8,-1 0 1,1-1-1,0 1 1,0-1-1,0 1 1,0-1 0,0 1-1,1-1 1,-1 0-1,0 1 1,1-1 0,-1 0-1,1 0 1,-1 0-1,1 0 1,-1-1-1,1 1 1,0 0 0,-1 0-1,1-1 1,0 0-1,0 1 1,-1-1 0,1 0-1,0 1 1,0-1-1,0 0 1,-1-1-1,1 1 1,0 0 0,0 0-1,0-1 1,-1 1-1,1-1 1,0 1 0,-1-1-1,1 0 1,0 0-1,-1 0 1,1 0-1,-1 0 1,1 0 0,1-1-1,3-4 13,1 0 0,-1 0 0,0-1 1,-1 1-1,1-1 0,-1 0 0,-1-1 0,1 1 0,-1-1 0,-1 0 0,4-11 0,-1 1 11,-1 0-1,0 0 1,-2 0-1,2-24 1,-4 37-26,-1-1 0,0 1-1,0 0 1,-1 0 0,1-1 0,-1 1 0,0 0 0,-1 0-1,1 0 1,-1 0 0,0 0 0,-4-7 0,37 29-71,-29-16 72,10 5 2,0 0-1,1 0 1,-1-1-1,27 6 1,-34-10-1,-1 0 0,1 0 1,-1-1-1,1 0 0,0 0 0,-1 0 0,1-1 0,0 1 1,-1-1-1,1 0 0,-1-1 0,1 1 0,-1-1 1,0 0-1,0 0 0,0 0 0,0 0 0,0-1 1,0 1-1,0-1 0,4-5 0,1-3 7,0 0-1,-2 0 0,1-1 1,-1 1-1,-1-2 0,0 1 1,-1-1-1,0 1 1,3-20-1,3-16 67,7-62 0,-11 31 441,-3 0 0,-13-151 0,-48-154 882,15 119-1216,39 239-204,4 21-50,9 41-46,102 659-53,-6-30-647,-94-609 592,5 31-196,-18-71 365,1-16 62,-1 0 0,1 1 0,0-1 0,0 0 0,0 0-1,-1 1 1,1-1 0,0 0 0,0 0 0,-1 1 0,1-1 0,0 0 0,-1 0 0,1 0 0,0 0 0,-1 1-1,1-1 1,0 0 0,-1 0 0,1 0 0,0 0 0,-1 0 0,1 0 0,0 0 0,-1 0 0,-1-1 18,-1 1 0,1-1 0,0 0 0,0 0 0,0 0 0,0 0 0,0 0 0,1 0 0,-1 0 0,0-1 0,-2-2 0,-6-6 30,1 0-1,1-1 1,-1 0 0,2-1 0,0 0-1,0 0 1,1 0 0,-4-15 0,-33-110 207,27 79-178,4-1 0,2 0 1,3 0-1,0-115 0,7 162-74,1-1-1,0 0 1,1 0-1,1 0 1,5-16-1,-7 26-5,0 0 0,0 0-1,1 1 1,-1-1 0,1 0 0,-1 1 0,1-1-1,0 1 1,0 0 0,0-1 0,0 1-1,0 0 1,1 0 0,-1 1 0,1-1 0,-1 0-1,1 1 1,0-1 0,-1 1 0,1 0-1,0 0 1,0 0 0,0 0 0,0 1-1,0-1 1,0 1 0,5 0 0,6 0-8,-1 1 1,0 1-1,0 1 1,25 7 0,54 25-22,-28-10 21,-36-15-12,0-1-1,1-1 0,0-2 0,37 4 0,-55-9 9,0 0 0,0-1-1,-1-1 1,1 0 0,0 0 0,-1-1-1,1-1 1,-1 0 0,1 0 0,-1-1 0,0 0-1,-1 0 1,1-1 0,-1-1 0,10-7-1,-7 4 16,-1-2-1,1 0 0,-2 0 0,0-1 1,0 0-1,-1 0 0,-1-1 0,0-1 1,0 1-1,-2-1 0,0-1 0,8-25 1,-13 37 5,-1 0-1,1 0 1,0 0 0,-1-1 0,0 1-1,0 0 1,0 0 0,0-1 0,0 1 0,-1 0-1,0 0 1,1 0 0,-1-1 0,0 1 0,0 0-1,-3-4 1,3 5-8,-1 1 0,1-1 1,-1 1-1,1-1 0,-1 1 0,0 0 0,1-1 0,-1 1 0,0 0 1,0 0-1,0 0 0,0 1 0,0-1 0,0 0 0,0 1 0,0-1 0,0 1 1,0 0-1,0 0 0,-1 0 0,1 0 0,0 0 0,0 0 0,0 0 1,-3 1-1,-1 1-14,0 0 0,0 0 0,0 0 0,1 0 0,-1 1 1,0 0-1,1 0 0,0 1 0,0-1 0,0 1 0,0 0 0,1 1 0,-1-1 1,1 1-1,0 0 0,-4 6 0,-3 6-6,1 1-1,0 0 1,-12 34-1,11-22-7,1 0 0,2 1 0,1 0 0,1 0 0,2 0 0,1 1 0,2 0 0,3 45 0,-2-71 10,1 0 0,0-1 0,0 1 0,0-1-1,1 0 1,0 1 0,0-1 0,0 0 0,0 0-1,1 0 1,0 0 0,0-1 0,0 1 0,8 7-1,-8-10 7,0 0 0,0 0 0,0 0 0,0 0 0,0-1 0,1 1 0,-1-1 0,0 0 0,1 0 0,-1 0 0,1-1 0,-1 1-1,1-1 1,-1 0 0,1 0 0,0 0 0,-1 0 0,1-1 0,-1 1 0,1-1 0,-1 0 0,0 0 0,1 0 0,5-3 0,0-1 5,0 0 0,0 0 0,0-1 1,-1 0-1,0 0 0,0-1 0,0 0 1,-1-1-1,11-14 0,2-6 33,27-51 1,-20 29 287,-3-1 0,30-95 0,-43 109-71,-2 1-1,-2-1 0,-2-1 0,-1 1 0,-1-44 0,-5-17-3,2 96-241,0 1 1,0-1-1,0 1 1,0-1-1,0 1 0,0-1 1,1 1-1,-1-1 1,0 1-1,1-1 1,-1 1-1,1-1 0,0 1 1,-1 0-1,3-3 1,-3 4-2,0 0 1,1 0 0,-1 0-1,0 0 1,0 0 0,1 0 0,-1 0-1,0 0 1,1 0 0,-1 0-1,0 0 1,1 0 0,-1 0-1,0 0 1,1 0 0,-1 0-1,0 0 1,0 1 0,1-1-1,-1 0 1,0 0 0,1 0-1,-1 0 1,0 1 0,0-1-1,1 0 1,-1 1 0,13 16-58,151 297-188,-56-96-1047,-13-54-1445,-69-117 2016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0:03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1 823 10274,'17'-48'3233,"32"-5"-3449,42-27 16,18-18 40,17-17 200,9-2 0,16 3 0,2 4-184,-3 23 88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0:05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1536 9058,'-44'-64'2616,"43"63"-2566,0 0 0,0-1 0,1 1 0,-1 0-1,0 0 1,1-1 0,-1 1 0,1-1 0,0 1-1,-1 0 1,1-1 0,0 1 0,0-2-1,0 2-43,0 1 0,0 0 0,0-1 0,0 1 0,0 0 0,1-1 0,-1 1 0,0 0 0,0-1 0,0 1 0,1 0 0,-1 0 0,0-1 0,0 1-1,1 0 1,-1 0 0,0-1 0,1 1 0,-1 0 0,0 0 0,1 0 0,-1 0 0,0 0 0,1 0 0,-1-1 0,0 1 0,1 0 0,-1 0 0,0 0 0,1 0-1,1 0-6,1 0 0,-1 1 0,1-1-1,-1 1 1,0-1 0,0 1 0,1-1-1,2 3 1,4 2-59,-2 1 1,1 0-1,-1 1 1,1-1-1,-2 1 1,1 1-1,-1-1 0,0 1 1,-1 0-1,0 1 1,0-1-1,0 1 1,2 9-1,0 0-85,0 1 1,-2 0-1,0 0 1,-2 0-1,3 30 0,-6-33 305,-3-14 362,2-3-477,0-1 0,1 1 0,-1 0 0,1-1 0,0 1-1,-1-1 1,1 1 0,0-1 0,0 1 0,0-1 0,0 1 0,0-4 0,5-37 89,2-1 1,15-46 0,-15 62-54,-3 13-28,2-13 65,15-37 1,-19 58-106,1 0 0,-1 1 0,1-1 0,0 1 1,1 0-1,-1 0 0,1 0 0,0 0 0,0 1 0,0-1 0,1 1 0,8-6 0,-10 9 4,0 0 0,0 0 0,0 0 0,0 0-1,1 0 1,-1 1 0,0 0 0,0-1 0,1 1-1,-1 0 1,0 1 0,1-1 0,-1 0 0,0 1-1,0 0 1,0 0 0,0 0 0,1 0 0,2 2-1,9 5 101,0 0-1,20 15 1,-18-12-36,-2-1-39,0-1 0,1-1-1,0 0 1,0-1 0,33 10-1,-44-16-38,1 0 0,0 0 0,0 0 0,0-1 0,0 0 0,0 0 0,0 0 0,-1-1 0,1 0 0,0 0 0,0-1 0,-1 1 0,1-1 0,-1-1 0,1 1 0,-1-1 0,0 0 0,0 0 0,0 0 0,0-1 0,6-5 0,-2-1 35,-1 0 1,0 0-1,-1-1 0,0 0 0,0 0 0,-1-1 0,-1 0 0,0 0 0,-1 0 0,0 0 0,0-1 0,-2 0 0,1 1 0,-2-1 1,1-14-1,-1 6 99,-1 0 0,-1-1 0,-1 1 1,-1 0-1,-1 0 0,0 1 0,-2-1 1,-12-30-1,12 37-117,-1 1 1,0 0-1,-15-20 1,18 28-30,0 0 0,0 1 0,-1-1 0,1 1 1,-1 0-1,0 0 0,0 1 0,0-1 0,0 1 0,-1 0 1,-8-3-1,12 6 4,0-1 0,-1 1 0,1-1-1,0 1 1,0 0 0,0 0 0,0 0 0,-1 0 0,1 0 0,0 0 0,0 1 0,0-1 0,0 1 0,0 0 0,0-1 0,0 1-1,0 0 1,0 0 0,0 0 0,0 0 0,0 1 0,1-1 0,-1 0 0,0 1 0,1-1 0,-1 1 0,1 0 0,0-1 0,-1 1-1,1 0 1,0 0 0,-1 4 0,-2 2-16,0 1 0,1-1 0,0 1-1,1 0 1,0 1 0,-2 13 0,3 2-35,0-1-1,2 0 1,0 0 0,2 0 0,1 0 0,0 0 0,2-1 0,1 0 0,14 34 0,-12-37-5,1 1 0,1-1 0,1-1 0,1 0 0,0 0 0,1-2 0,1 0 0,1 0 1,1-1-1,22 16 0,-32-27 44,0 0 0,0 0 1,1-1-1,0 1 0,0-2 1,0 1-1,0-1 0,1-1 1,-1 0-1,1 0 0,0 0 1,-1-1-1,1 0 0,0-1 1,0 0-1,0 0 0,-1-1 1,1 0-1,0-1 0,-1 0 1,1 0-1,-1-1 0,1 0 1,-1 0-1,8-6 0,-2 0 33,-1-1 0,0-1-1,0 0 1,-2 0 0,1-2 0,-1 1-1,-1-1 1,0-1 0,-1 0-1,-1 0 1,12-28 0,-7 11 138,-1-1 1,-2 0 0,-1-1-1,8-64 1,-12 55 41,0-52 0,-5 83-227,-1 0 1,0 1-1,0-1 0,-1 0 0,0 1 0,0 0 0,-2-1 1,1 1-1,-1 0 0,-8-14 0,10 21 4,1 1 0,-1 0-1,0 0 1,0 0 0,0 0 0,0 0-1,0 0 1,0 1 0,0-1-1,0 1 1,-1-1 0,1 1 0,-1 0-1,1 0 1,-1 0 0,0 0-1,1 0 1,-1 1 0,0-1 0,1 1-1,-1 0 1,0 0 0,1 0-1,-1 0 1,0 0 0,0 1 0,1-1-1,-1 1 1,-4 1 0,-3 2-41,0 0 0,0 0 0,0 1-1,1 1 1,-1 0 0,-10 9 0,3-2 35,0 2-1,1 0 1,1 0-1,0 1 0,1 1 1,1 1-1,-12 20 1,19-28 34,1 1 0,0 0 1,0 0-1,1 0 0,1 0 0,0 0 1,0 1-1,1-1 0,1 1 1,0 0-1,0 0 0,1-1 0,1 1 1,0 0-1,3 13 0,0-7-21,2-1-1,0-1 1,1 1 0,0-1-1,2 0 1,0-1-1,0 0 1,2-1-1,-1 1 1,2-2 0,0 0-1,17 15 1,-20-21-30,-1-1 0,1 0 0,0 0 0,1-1 0,-1 0 0,1-1 0,0 0 1,0 0-1,15 3 0,-17-6 0,0 0-1,0 0 1,0-1 0,1 0 0,-1 0 0,0-1-1,0 0 1,0-1 0,-1 1 0,1-2 0,0 1 0,-1-1-1,13-6 1,-6 1 37,-1-1-1,1-1 1,-2 0-1,1-1 1,-1 0-1,-1-1 1,0 0-1,-1-1 1,0 0-1,-1-1 1,8-16-1,1-4 167,-1-1 0,-3 0 0,17-61 0,-17 40 348,-3-1 1,-2-1 0,2-112 0,-12 90-191,-4 1 0,-19-103 0,21 166-312,-8-35-10,10 48 2,0-1 0,0 1 0,-1 0 0,1 0 0,-1-1 0,0 1 0,0 0 0,0 0 0,0 1 0,0-1 0,-5-3 0,7 5 4,-1 0 0,0 1 1,0-1-1,0 1 0,0-1 0,0 1 0,0-1 0,0 1 0,0-1 0,0 1 0,0 0 0,0 0 0,0 0 0,0 0 1,-1 0-1,1 0 0,0 0 0,0 0 0,0 0 0,0 0 0,0 0 0,0 1 0,0-1 0,0 0 0,0 1 0,0-1 1,0 1-1,0-1 0,0 1 0,0 0 0,0-1 0,0 1 0,1 0 0,-1-1 0,-1 3 0,-2 1-66,1 1 0,-1-1 0,1 1 0,0 0 0,-3 6 0,6-10-21,0-7 23,3-37 220,-2 34-91,0 0 0,0 0 1,-1 0-1,-2-17 0,-1 2 113,0-1 0,-2 1 0,-1 0 0,-1 0 0,-1 0 0,-15-32 0,68 177-2940,-38-102 2005,-1 1 0,5 38 0,-6-16 235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0:06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346 860 7666,'-7'-38'2934,"3"9"-2964,2 18 63,-12-39 578,12 47-513,1-1-1,0 1 1,-1 0-1,0 0 1,0 0-1,0 0 1,0 0-1,0 0 1,-1 0-1,1 1 1,-5-4-1,6 6-81,0 0 0,0-1 0,0 1 0,0 0 0,0-1 0,0 1 0,0 0 0,0 0 1,0 0-1,0 0 0,0 0 0,0 0 0,0 0 0,0 0 0,0 1 0,0-1 0,0 0 0,0 1 0,0-1 0,0 1 0,0-1 0,0 1 0,0-1 0,0 1 0,0-1 1,0 1-1,-1 1 0,-23 24-70,24-24 50,-15 18-43,2 1 0,0 1 0,2 0 1,0 1-1,1 0 0,2 1 0,0 0 0,2 1 0,0 0 0,2 0 1,-2 26-1,3-8 73,2-1 1,2 1 0,1-1-1,3 0 1,15 76-1,-16-106-19,0 0 0,1-1 0,0 0 0,0 1 0,1-1 0,1-1 0,8 14 0,-13-22-7,0-1 1,0 1-1,1 0 0,-1-1 0,1 1 0,0-1 1,-1 0-1,1 1 0,0-1 0,0 0 0,0 0 0,0 0 1,0 0-1,2 0 0,-2-1 4,-1 1-1,0-1 1,1 0 0,-1 0-1,1 0 1,-1-1 0,0 1-1,1 0 1,-1 0 0,0-1-1,0 1 1,1-1 0,-1 1 0,0-1-1,0 0 1,1 1 0,0-2-1,2-2 17,-1 1 0,1-1 0,-1 1 0,0-1 0,-1 0 1,1 0-1,0-1 0,-1 1 0,0 0 0,0-1 0,1-5 0,6-22 138,-2 0-1,-1-1 1,-2 0 0,-1 0 0,-2-52 0,-5 3 508,-19-92 0,-21-43-219,-120-353 1,121 453-268,35 101-67,8 16-111,0 0-1,0 0 1,0 0-1,0 0 0,0 0 1,0 0-1,0 0 0,0 0 1,0 0-1,0 0 1,0 1-1,0-1 0,0 0 1,0 0-1,0 0 0,0 0 1,0 0-1,0 0 1,0 0-1,0 0 0,0 0 1,0 0-1,0 0 0,0 1 1,0-1-1,0 0 1,0 0-1,-1 0 0,1 0 1,0 0-1,0 0 0,0 0 1,0 0-1,0 0 1,0 0-1,0 0 0,0 0 1,0 0-1,0 0 0,0 0 1,0 0-1,0 0 1,-1 0-1,1 0 0,0 0 1,0 0-1,0 0 0,0 0 1,0 0-1,0 0 1,0 0-1,0 0 0,0 0 1,0 0-1,0 0 0,-1 0 1,1 0-1,0 0 1,0 0-1,0 0 0,0 0 1,0 0-1,0 0 0,0 0 1,3 36 76,-2-25-85,19 134-282,7-1 0,6-1 0,85 230 0,-101-328-62,3-1 0,1-1 0,41 64 0,-54-96 251,0-1-1,0 0 1,1-1 0,0 0-1,17 14 1,-23-21 89,-1 0 0,1-1 0,0 1 0,0 0 0,0-1 0,0 0 0,0 1 0,0-1 0,1 0 0,-1-1 0,0 1 0,0-1 0,1 1 0,-1-1 0,0 0 0,1 0 0,-1 0 0,0-1 0,0 1 0,1-1 0,-1 0 0,0 0-1,0 0 1,6-3 0,-1-1 44,0-1-1,-1 0 0,1-1 1,-1 1-1,-1-1 0,1-1 1,-1 1-1,0-1 0,-1 0 1,0-1-1,5-11 0,3-7 184,-1-1 0,10-39-1,-15 38-36,-1-1-1,-1 0 0,-2 0 1,-1 0-1,-1-1 0,-4-36 1,-2 22-96,-1 0 0,-3 0 1,-20-61-1,25 94-99,-1 0 0,1-1-1,-2 2 1,-12-21 0,17 30 13,0 0 0,-1-1-1,1 1 1,-1 0 0,0 1 0,0-1-1,0 0 1,0 0 0,0 1 0,0-1-1,0 1 1,0 0 0,0-1 0,-1 1-1,1 0 1,-1 0 0,1 1 0,0-1 0,-1 0-1,1 1 1,-1 0 0,0-1 0,1 1-1,-1 0 1,1 0 0,-1 1 0,1-1-1,-1 0 1,1 1 0,-5 1 0,4-1 1,0 0 1,0 1 0,1-1-1,-1 1 1,0 0 0,1 0-1,0 0 1,-1 0 0,1 0-1,0 0 1,0 0 0,0 1-1,0-1 1,0 1 0,1 0-1,-1-1 1,1 1 0,0 0-1,0 0 1,0 0 0,0 0-1,0 0 1,1 0 0,-1 5-1,0-1-2,1 1 0,0-1-1,1 1 1,0-1 0,0 1 0,0-1-1,1 1 1,0-1 0,4 7 0,4 8-11,1 0 1,1-1 0,1-1 0,1 0-1,0-1 1,2 0 0,0-2-1,1 1 1,1-2 0,1 0 0,30 19-1,-5-8-88,1-1 1,0-3-1,2-1 0,66 19 0,-82-31 29,-20-8 52,-1 1 0,0 0 1,0 1-1,0 0 0,-1 0 0,1 1 1,11 8-1,-21-12 19,1 0 0,0-1-1,-1 1 1,1 0 0,-1 0 0,1 0 0,-1 0 0,1 0-1,-1 0 1,0 0 0,1 0 0,-1 0 0,0 0-1,0 0 1,0 0 0,0 0 0,0 0 0,0 0-1,0 0 1,0 0 0,0 0 0,-1 0 0,1 0-1,0 0 1,-1 0 0,1 0 0,0 0 0,-1 0-1,1 0 1,-1 0 0,0 0 0,1 0 0,-1-1-1,0 1 1,1 0 0,-1 0 0,-1 0 0,-6 8-24,0-1 1,-1 0-1,0 0 0,0-1 1,-12 8-1,-57 28-455,42-23 198,-60 31-61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0:08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26 9058,'-16'-18'2786,"16"18"-2767,-1 0-1,1 0 1,0 0-1,0-1 1,0 1 0,0 0-1,-1 0 1,1 0 0,0 0-1,0 0 1,0 0 0,0 0-1,0-1 1,0 1 0,-1 0-1,1 0 1,0 0 0,0 0-1,0 0 1,0-1 0,0 1-1,0 0 1,0 0 0,0 0-1,0-1 1,0 1 0,0 0-1,0 0 1,0 0 0,0 0-1,0-1 1,0 1 0,0 0-1,0 0 1,0 0 0,0-1-1,0 1 1,0 0 0,0 0-1,0 0 1,0 0-1,0-1 1,0 1 0,1 0-1,-1 0 1,0 0 0,0 0-1,0 0 1,0-1 0,1 1-1,9 5 151,-1 2-160,0 1 0,-1 0-1,0 0 1,-1 1 0,13 19 0,26 54-7,-44-79 2,111 253 102,-19 10-17,-32-89-98,35 75-318,-91-238 284,-6-14 45,0 0-1,0 0 1,0 1 0,0-1 0,0 0 0,1 0 0,-1 0-1,0 0 1,0 1 0,0-1 0,0 0 0,0 0 0,0 0-1,0 0 1,0 1 0,0-1 0,0 0 0,0 0-1,0 0 1,0 0 0,0 1 0,0-1 0,0 0 0,0 0-1,0 0 1,0 0 0,0 1 0,-1-1 0,1 0 0,0 0-1,0 0 1,0 0 0,0 0 0,0 1 0,0-1 0,0 0-1,-1 0 1,1 0 0,0 0 0,-9-1 53,-8-7 30,8 2-73,0-2-1,0 1 1,0-1 0,1-1-1,0 1 1,1-1 0,0 0-1,0-1 1,1 0 0,-8-16-1,0-5 18,2-1 0,-12-43 0,15 44-16,2 0 0,1 0 0,-3-60 0,9 85-3,0 1 0,0 0 0,0 0-1,1-1 1,0 1 0,2-7 0,-3 10-6,1 0 1,0 0-1,0 0 0,1 0 1,-1 0-1,0 0 0,1 0 1,-1 0-1,1 1 0,-1-1 0,1 1 1,0-1-1,0 1 0,0 0 1,0-1-1,0 1 0,4-1 1,15-5-6,0 0 1,1 2 0,0 1 0,44-3 0,4-1-18,-51 5 3,-2 0 0,1-1 0,0-2 0,28-11 0,-38 13 15,-1 0 0,0 0 1,1-1-1,-1 0 0,-1 0 0,1-1 0,-1 0 0,0 0 0,0-1 0,-1 1 0,0-1 0,6-10 1,-7 9 6,-1 1 0,1 0 1,-1-1-1,2-12 1,-4 19-7,-1 0 1,0-1-1,0 1 1,1 0 0,-1 0-1,0 0 1,0-1-1,-1 1 1,1 0-1,0 0 1,0 0-1,0-1 1,-1 1 0,1 0-1,-1 0 1,0-2-1,0 2 0,0 0 0,0 1 0,0-1 1,0 1-1,0-1 0,1 1 0,-1-1 0,0 1 0,0 0 0,0 0 0,0-1 0,0 1 0,0 0 0,0 0 0,0 0 0,0 0 1,0 0-1,0 0 0,-1 0 0,1 0 0,0 1 0,0-1 0,1 0 0,-3 1 0,-4 2 9,1-1 1,-1 1-1,1 1 0,0-1 0,0 1 0,0 0 0,0 1 1,1-1-1,0 1 0,0 0 0,0 0 0,0 1 0,1-1 1,0 1-1,-4 7 0,-1 2 62,1 1 0,0 1 1,1-1-1,-9 34 0,13-36-27,0 1 0,1 0 0,0-1-1,2 1 1,0 0 0,0 0 0,1 0-1,1-1 1,0 1 0,1 0 0,1-1-1,8 20 1,-8-24-42,0 0-1,1-1 1,0 0-1,0 0 1,1-1-1,1 0 1,-1 0-1,1 0 1,0-1-1,1 1 1,0-2-1,0 1 1,1-1-1,-1-1 1,1 0-1,0 0 1,1 0-1,16 5 1,-21-9-6,1 1 1,-1-1-1,0 0 1,0 0 0,1 0-1,-1-1 1,1 0-1,-1 0 1,1-1-1,-1 1 1,0-1-1,1 0 1,-1 0 0,0-1-1,0 0 1,0 0-1,0 0 1,0 0-1,0-1 1,-1 0-1,1 0 1,-1 0 0,0-1-1,0 1 1,0-1-1,0 0 1,-1 0-1,1 0 1,-1-1-1,5-9 1,1-2-5,-1 0 0,-1-1 0,-1 0 1,0-1-1,-1 1 0,-1-1 0,3-35 0,-4 29 20,-2 0-1,-1 0 1,-1 1 0,-1-1-1,-9-38 1,7 47-38,0 1 0,-1-1 1,0 1-1,-1 0 0,-1 1 0,0 0 0,-1 0 1,-1 0-1,-18-21 0,23 30-71,0 0 0,0 0 0,-1 0 1,-7-5-1,11 9 60,0-1 1,1 1-1,-1-1 1,0 1-1,1-1 1,-1 1-1,0 0 1,0 0-1,1-1 1,-1 1-1,0 0 1,0 0-1,0 0 1,1 0-1,-1 0 1,0 0-1,0 0 1,0 0-1,1 0 1,-1 0-1,0 0 1,0 0-1,0 1 1,1-1-1,-1 0 1,0 1-1,0-1 1,1 0-1,-1 1 1,0-1-1,1 1 1,-1-1-1,0 1 1,1 0-1,-1-1 1,1 1-1,-1-1 1,1 1-1,-1 0 1,1-1-1,0 1 1,-1 0-1,1 0 1,0-1-1,-1 2 1,-1 9-274,0-1 1,1 0 0,0 0 0,0 1-1,1-1 1,2 16 0,6 34-191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0:09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65 10306,'-5'-10'1122,"3"6"-858,0 1 1,0-1 0,0 1-1,1-1 1,-1 0-1,1 0 1,0 0-1,0 0 1,0 0-1,1 0 1,-1 0 0,1-5-1,12 26-100,0 11-182,-1 0 1,-2 0-1,7 30 0,13 97-68,-26-141 75,27 192-186,32 159-469,-54-332 582,-16-67 624,-7-61 1,14 22-435,3 1 1,3-1 0,3 0-1,33-132 1,-40 200-107,4-14-3,0 1-1,1 0 1,0 0 0,2 0-1,14-24 1,-21 40 1,0 0-1,0 0 1,1 0 0,-1 1-1,0-1 1,1 0 0,-1 1-1,1-1 1,-1 1 0,1 0-1,0-1 1,0 1 0,0 0-1,0 0 1,0 0 0,0 0-1,0 0 1,0 1 0,0-1-1,0 1 1,0-1 0,0 1-1,0 0 1,1 0 0,-1 0-1,0 0 1,0 0 0,0 0-1,0 1 1,1-1 0,-1 1-1,0-1 1,0 1 0,0 0-1,0 0 1,0 0 0,0 0-1,0 0 1,-1 0 0,1 0-1,0 1 1,-1-1 0,1 1-1,-1-1 1,1 1 0,-1 0-1,3 3 1,2 5-8,1 1-1,-1 0 1,-1 0 0,0 1-1,-1-1 1,0 1-1,-1 0 1,0 0 0,2 18-1,-1 10-260,-1 67-1,-5-64-181,-1-1-1,-16 73 1,13-91 298,-1 1-1,-1-1 1,-1 0-1,-2-1 1,-24 43 0,31-60 266,0 0-1,0 0 1,0-1 0,0 1 0,-1-1 0,0 0 0,-8 6 0,24-15 116,1 0 1,-1 0-1,0-1 1,0-1 0,12-8-1,6-4 5,27-12-79,-2-3 1,81-65-1,-114 80-146,-1 0 1,-1-1 0,-1-1-1,0-1 1,-2 0-1,0-2 1,-1 1 0,20-45-1,-29 52 6,-1 1 1,0-1-1,-1 0 0,-1-1 0,-1 1 0,2-32 0,-4 42-11,0 0-1,0-1 1,0 1-1,-1-1 1,0 1-1,0 0 1,0-1-1,-1 1 1,0 0-1,0 0 1,0 0-1,0 0 1,-1 1-1,0-1 1,0 1-1,0-1 1,-1 1-1,1 0 1,-1 0-1,0 0 1,0 1-1,-1 0 1,-4-4-1,-1 3-62,1 0-1,0 0 1,-1 1-1,1 1 0,-1 0 1,0 0-1,0 1 1,0 0-1,0 0 0,0 1 1,0 1-1,0-1 1,0 2-1,0-1 1,1 2-1,-1-1 0,0 1 1,1 1-1,0-1 1,-14 9-1,12-7 63,1 1-1,1 1 1,-1-1-1,1 1 1,0 1 0,1 0-1,-1 0 1,2 0-1,-1 1 1,1 0-1,0 1 1,1 0 0,0 0-1,1 0 1,0 1-1,1-1 1,-5 18-1,7-18 57,0 0-1,1 0 0,0 0 0,1 0 0,0 0 0,1 0 0,0 0 1,0 0-1,1 0 0,1 0 0,0 0 0,0-1 0,0 1 1,1-1-1,1 0 0,7 11 0,-5-9-19,2 0-1,-1-1 1,1 0 0,1 0-1,0-1 1,0 0 0,1-1 0,0 0-1,0-1 1,1 0 0,24 10-1,-16-10-192,0 0-1,1-2 0,0 0 0,0-1 0,0-2 1,0 0-1,1-1 0,35-3 0,-27-2-102,46-14-1,-65 15 218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0:10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202 992 7610,'-1'-13'507,"-2"0"1,0 1-1,0 0 1,-1-1-1,-9-18 1,12 29-510,0 0-1,0 0 1,-1 0 0,1 0 0,-1 0 0,1 0 0,-1 1 0,0-1 0,1 1-1,-1-1 1,0 1 0,0-1 0,0 1 0,0 0 0,-5-2 0,5 3 9,-1 0 1,1-1 0,-1 1-1,1 0 1,-1 1-1,1-1 1,-1 0-1,1 1 1,-1-1 0,1 1-1,0 0 1,-1 0-1,1 0 1,0 0 0,0 0-1,-1 0 1,1 0-1,-3 3 1,-3 3 56,0 0-1,0 0 1,1 1 0,0 0 0,1 0-1,-1 0 1,1 1 0,1 0-1,0 0 1,0 0 0,1 1 0,0 0-1,1 0 1,0 0 0,0 0 0,1 0-1,1 0 1,-1 1 0,1 11-1,1-9 0,0-1-1,1 1 1,0 0 0,1-1-1,0 1 1,1-1-1,0 1 1,1-1-1,1 0 1,0-1-1,0 1 1,1-1-1,1 0 1,0 0 0,12 14-1,-4-10-50,-1-2 0,2 0 0,0-1-1,29 18 1,75 31 14,-115-59-23,3 3 1,1-1 0,-1 1 0,1 1 0,-2-1 0,1 1-1,-1 1 1,0-1 0,10 12 0,-15-15-9,1 1 0,-1-1 0,0 0 1,0 1-1,0-1 0,0 1 0,-1 0 0,0-1 0,1 1 0,-1 0 0,0 0 0,-1 0 1,1 0-1,-1 0 0,0 0 0,0 0 0,0 0 0,0 0 0,-1 0 0,1 0 1,-1 0-1,-2 6 0,2-9 4,1 1 1,-1 0-1,1-1 0,-1 1 1,0-1-1,0 1 1,0-1-1,1 0 1,-1 1-1,-1-1 0,1 0 1,0 0-1,0 1 1,0-1-1,-1 0 1,1 0-1,0 0 0,-1-1 1,1 1-1,-1 0 1,1 0-1,-1-1 1,1 1-1,-1-1 0,0 1 1,1-1-1,-1 0 1,0 0-1,1 0 1,-1 0-1,0 0 0,1 0 1,-1 0-1,0 0 1,1-1-1,-1 1 0,-2-1 1,1 0 2,1-1-1,-1 1 1,1-1-1,0 1 1,0-1 0,-1 1-1,1-1 1,0 0 0,0 0-1,1 0 1,-1-1 0,0 1-1,1 0 1,-1 0 0,1-1-1,0 1 1,0-1 0,0 0-1,0 1 1,0-1-1,1 0 1,-2-3 0,2 1 31,1 1 0,-1-1 0,0 1 1,1-1-1,0 1 0,0-1 0,1 1 1,-1-1-1,1 1 0,0 0 0,0 0 0,0 0 1,0 0-1,1 0 0,0 0 0,0 1 0,0-1 1,0 1-1,4-3 0,8-7 212,1 0-1,34-20 1,-44 30-214,13-9-11,0-1 0,0 0-1,-1-2 1,-1 0 0,0-1-1,-1 0 1,-1-1-1,-1-1 1,0-1 0,-1 0-1,-1 0 1,-1-1 0,11-28-1,-17 34 0,-1 1-1,0-1 1,0 0-1,-2 0 1,0 0-1,1-28 1,-3 38-13,0 0 0,0 0 0,-1 0 1,1 0-1,-1 0 0,0 1 0,0-1 0,0 0 0,0 0 0,-1 1 0,0-1 0,1 1 1,-1-1-1,-1 1 0,1 0 0,0 0 0,-1 0 0,0 0 0,1 0 0,-1 1 1,0-1-1,0 1 0,-1 0 0,1 0 0,0 0 0,-1 0 0,1 0 0,-1 1 0,-6-2 1,4 1-30,0 1 0,0 0 0,0 0 0,0 1 0,0 0 0,0 0 0,0 0 0,0 1 0,0-1 0,1 1 0,-1 1 0,0-1 0,0 1 0,1 0 0,-1 1 0,1-1 0,0 1 0,-1 0 0,1 0 0,1 1 0,-1 0 0,0-1 1,1 1-1,0 1 0,-5 5 0,2-1 1,1 1 1,0 0 0,0 0 0,1 0-1,0 1 1,1-1 0,0 1-1,1 0 1,0 0 0,0 1 0,2-1-1,-2 17 1,3-10 21,0 1 0,1 0 1,0-1-1,2 1 0,0-1 0,2 0 0,0 0 1,0 0-1,2-1 0,0 1 0,1-2 0,18 29 1,-22-40-3,0 0 1,0 0 0,0-1 0,0 1-1,1-1 1,0 0 0,0-1-1,0 1 1,0-1 0,1 0-1,-1 0 1,11 3 0,-12-5 8,0 0 1,0 0-1,1 0 1,-1-1-1,0 1 0,1-1 1,-1 0-1,1-1 1,-1 1-1,0-1 0,0 0 1,1 0-1,-1 0 1,0 0-1,0-1 0,0 1 1,0-1-1,6-5 1,0 0 42,0-1 1,-1 0 0,0 0 0,0-1-1,-1-1 1,-1 1 0,1-1-1,-1-1 1,-1 1 0,0-1-1,-1 0 1,0-1 0,6-19-1,1-12 132,-2-1-1,6-63 0,-12 74-118,-4 33-65,0 0-1,0 0 1,0 0-1,0 0 0,0-1 1,0 1-1,0 0 1,0 0-1,0 0 1,0 0-1,0 0 1,0-1-1,0 1 1,0 0-1,0 0 1,0 0-1,0 0 1,0 0-1,0 0 1,1-1-1,-1 1 1,0 0-1,0 0 1,0 0-1,0 0 1,0 0-1,0 0 1,0 0-1,1 0 1,-1 0-1,0-1 1,0 1-1,0 0 1,0 0-1,0 0 1,1 0-1,-1 0 1,0 0-1,0 0 1,0 0-1,8 5-86,7 14-62,-5-4 30,0 0 0,-1 1-1,-1 1 1,0-1-1,-1 1 1,-1 0 0,-1 1-1,0 0 1,-2 0 0,3 19-1,9-107 237,-13 58-95,1-1 1,1 0-1,0 1 1,1 0-1,0 0 0,11-17 1,-14 25-23,1 0 0,0 1 0,-1-1 1,1 1-1,0 0 0,1 0 1,-1 0-1,0 0 0,1 1 0,0-1 1,-1 1-1,1 0 0,0 0 1,0 0-1,1 1 0,-1-1 0,0 1 1,0 0-1,1 0 0,-1 1 1,0-1-1,1 1 0,4 0 0,9 2-5,-1 1 0,26 8 0,-30-7 7,1-1 0,0 0 0,0-1 0,21 1 0,-30-3 6,0 0 0,0-1-1,0 0 1,0 0 0,0 0 0,-1-1-1,1 1 1,0-1 0,-1 0 0,1 0 0,-1-1-1,0 0 1,0 1 0,0-1 0,0-1-1,0 1 1,3-4 0,2-5 25,0 1 0,-1-1 0,0-1 1,-1 1-1,0-1 0,-1-1 0,-1 1 0,0-1 0,4-21 0,-1-5 54,-1 1 1,1-50-1,-7 51 57,-1-1 0,-2 1 0,-2-1 0,-1 1 0,-3 0 0,0 1 0,-3 0-1,-29-71 1,-105-212-259,177 411-20,258 541-285,-252-559-1015,95 132 0,-97-159 799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9:28.4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27 1 10370,'-1'0'285,"0"0"-1,0 0 1,0 0 0,0 0-1,0 0 1,0 1-1,-1-1 1,1 0-1,0 1 1,0-1 0,0 0-1,0 1 1,0-1-1,0 1 1,0 0 0,1-1-1,-1 1 1,-1 1-1,1-1-144,0 0 0,0 0 0,1 1 0,-1-1-1,1 0 1,-1 1 0,1-1 0,-1 0 0,1 1 0,0-1-1,-1 1 1,1 1 0,0 6-239,1-1 0,0 0 0,0 0 0,3 11-1,-1-6 455,97 697-219,-48 148-20,-25-354 94,-15-302-93,71 892 386,-78-1053-501,6 61-42,32 132 1,-39-217-30,-4-11-34,1 0 0,1 0 0,-1 0 0,1 0 0,0 0 0,1 0 0,-1-1 0,1 0 0,0 1 0,0-1 0,7 8 0,-10-13 74,0 0 0,1 1 0,-1-1 0,0 0 0,0 1-1,1-1 1,-1 0 0,0 0 0,1 0 0,-1 1 0,0-1 0,1 0-1,-1 0 1,0 0 0,1 0 0,-1 0 0,1 1 0,-1-1 0,0 0 0,1 0-1,-1 0 1,1 0 0,-1 0 0,0 0 0,1 0 0,-1 0 0,0 0-1,1-1 1,-1 1 0,1 0 0,-1 0 0,0 0 0,1 0 0,-1-1-1,0 1 1,1 0 0,-1 0 0,0 0 0,0-1 0,1 1 0,-1 0-1,0-1 1,0 1 0,1 0 0,-1 0 0,0-1 0,11-36-785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0:10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23 303 13347,'-23'-76'4577,"76"41"-4225,38-7-1016,8-9-424,3-2-1001,-4 7 1209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0:11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52 148 11082,'-5'3'284,"0"-1"32,1 1 0,-1 0-1,1 0 1,-1 0 0,1 0 0,0 1-1,-6 6 1,9-8-281,1 0 0,-1 0 1,0 0-1,1 0 0,-1-1 0,1 1 0,-1 0 0,1 0 0,0 0 1,0 0-1,0 0 0,0 0 0,0 0 0,0 0 0,1 0 1,-1 0-1,1 0 0,-1 0 0,1 0 0,0-1 0,0 1 1,0 0-1,0 0 0,1 1 0,25 48-219,3-2-1,2-2 0,1 0 1,44 44-1,-72-85 41,0-1-1,1 1 1,0-1-1,0-1 1,0 1-1,1-1 1,-1 0-1,10 4 1,-14-8 96,0 1-1,0-1 1,-1 1-1,1-1 1,0 0-1,0 0 1,0 0 0,0 0-1,-1 0 1,1 0-1,0 0 1,0-1-1,0 1 1,-1-1 0,4 0-1,-3-1 8,0 1 1,1-1-1,-1 1 0,0-1 0,0 0 1,-1 0-1,1 0 0,0 0 0,0 0 0,-1 0 1,0 0-1,1 0 0,1-5 0,2-4 45,-1-1-1,0 0 0,-1 0 0,0 0 1,-1-1-1,0 1 0,-1-1 1,0-12-1,-11-106 939,1 35-53,9 84-816,0-72 414,1 78-462,-1-1 0,1 0 0,0 1 0,1-1 0,0 1 0,0 0 0,0 0-1,0-1 1,7-8 0,-9 14-26,1 0-1,0 0 1,0 0 0,0 0-1,0 0 1,0 0-1,0 1 1,0-1-1,0 0 1,0 1 0,0-1-1,0 1 1,0-1-1,1 1 1,-1 0-1,0-1 1,0 1 0,1 0-1,-1 0 1,0 0-1,0 0 1,1 0-1,-1 0 1,0 0 0,0 0-1,1 0 1,-1 1-1,0-1 1,0 0-1,0 1 1,2 0 0,2 1-11,-1 1 1,1-1 0,-1 1 0,1 0-1,6 6 1,6 10 7,0 0 0,-2 0-1,0 2 1,-1 0 0,-2 0 0,15 33-1,-11-22-8,2 0 0,22 29 0,-37-57 3,0 0-1,0-1 1,0 1 0,0-1 0,1 0 0,-1 0 0,1 0 0,7 4 0,-10-7 9,0 1-1,0-1 1,0 0 0,0 1-1,1-1 1,-1 0 0,0 0-1,0 0 1,0 0 0,1 0-1,-1 0 1,0 0 0,0 0-1,0-1 1,0 1 0,0 0-1,1-1 1,-1 1 0,0-1-1,0 1 1,0-1 0,0 1-1,0-1 1,0 0 0,0 0-1,-1 1 1,1-1 0,0 0-1,0 0 1,0 0 0,-1 0-1,1 0 1,-1 0 0,1 0-1,-1 0 1,1 0 0,0-3-1,8-17 24,-1 0-1,-1-1 1,7-39 0,-11 43-12,1 0 0,0 1 0,2-1 0,0 1 0,1 0 0,18-32 1,-23 45-5,1 1 0,0-1 0,0 0 1,1 1-1,-1 0 0,1 0 0,0 0 1,-1 0-1,1 0 0,0 1 1,1-1-1,-1 1 0,0 0 0,1 1 1,-1-1-1,1 1 0,0 0 0,-1 0 1,1 0-1,0 1 0,0-1 0,5 2 1,8 0-138,-1 2 0,0 0 0,0 1 0,28 11 0,-33-12-88,24 9-130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0:12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25 128 9018,'-24'-12'4273,"25"-4"-1088,18-2-3474,34-5-927,15-4-544,14-5 1120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0:12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256 1 12619,'-8'0'598,"0"1"1,0 0 0,0 1-1,0 0 1,-13 5 0,15-4-589,0 0 1,0 0 0,1 1 0,-1 0 0,1 0 0,0 1-1,0-1 1,0 1 0,0 0 0,1 0 0,0 1 0,-4 6 0,-8 16-415,0 1 1,2 0-1,1 1 1,2 1-1,-11 41 1,12-27-107,2 0 0,1 0 1,0 56-1,7-81 448,0-1 1,4 30-1,-3-45 84,-1-1 0,1 1 0,0 0 1,0 0-1,0-1 0,0 1 0,1-1 0,-1 1 0,1-1 0,0 0 0,0 0 0,0 0 1,1 0-1,-1 0 0,1 0 0,-1 0 0,1-1 0,0 1 0,5 3 0,-5-5 10,-1-1-1,1 1 1,-1 0-1,0-1 1,1 0-1,0 1 1,-1-1-1,1 0 0,-1 0 1,1-1-1,-1 1 1,1 0-1,-1-1 1,1 0-1,-1 1 1,0-1-1,1 0 1,-1 0-1,0 0 1,0-1-1,1 1 1,-1 0-1,2-3 0,4-2 29,-1-1-1,0 1 0,-1-1 1,0-1-1,6-7 0,1-5 2,-1 0 1,-1-1-1,-1 0 0,-1 0 0,-1-1 1,-1 0-1,0-1 0,-2 0 0,3-24 1,-4 7 455,-2 0-1,-1-1 1,-2 1 0,-9-57 0,8 89-418,-2-31 166,4 38-263,0 1 0,0-1 0,0 0 0,0 1 0,0-1 0,0 0 0,0 1 0,0-1 1,0 0-1,0 1 0,1-1 0,-1 0 0,0 1 0,0-1 0,1 0 0,-1 1 0,0-1 0,1 1 0,-1-1 0,1 1 0,-1-1 1,1 1-1,-1-1 0,1 1 0,-1-1 0,1 1 0,-1 0 0,1-1 0,-1 1 0,1 0 0,0-1 0,-1 1 0,1 0 0,0 0 0,-1 0 1,1 0-1,0-1 0,-1 1 0,1 0 0,0 0 0,-1 0 0,1 0 0,0 1 0,0-1 0,7 2-13,-1 1 0,0 0 0,0 0 1,0 0-1,0 1 0,0 0 0,-1 1 0,0-1 0,0 1 0,0 0 0,0 1 0,7 9 0,9 12-49,27 46 1,-45-67 43,109 202-1452,-62-102 950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0:13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100 723 11266,'-99'-32'3359,"113"37"-3275,-1 1 0,1 0 0,15 10 0,3 11-489,-1 0 0,-2 2 1,-1 1-1,28 40 1,-25-33-185,-10-12 157,-20-25 432,-1 0 1,0 0-1,0 0 0,0 1 1,0-1-1,1 0 0,-1 0 0,0 0 1,0 0-1,0 1 0,1-1 0,-1 0 1,0 0-1,0 0 0,1 0 0,-1 0 1,0 0-1,0 0 0,0 0 1,1 0-1,-1 0 0,0 0 0,0 0 1,1 0-1,-1 0 0,0 0 0,0 0 1,1 0-1,-1 0 0,0 0 0,0 0 1,1 0-1,-1 0 0,0 0 0,0 0 1,1 0-1,-1-1 0,4-10 138,-3-20 229,-1 27-314,-12-222 1598,-1-38-539,13 215-1030,3 1 0,2 0 1,14-65-1,-15 96-104,0 1 1,1-1-1,1 1 1,1 1-1,0-1 0,18-27 1,-23 40-16,0 0 0,1 1-1,0-1 1,-1 0 0,1 1 0,0 0-1,0-1 1,0 1 0,0 0 0,1 1-1,-1-1 1,1 1 0,-1-1 0,1 1 0,-1 0-1,1 0 1,0 1 0,-1-1 0,7 0-1,-3 2 17,1 0-1,-1 0 1,0 0-1,0 1 0,0 0 1,0 0-1,0 1 1,12 6-1,39 23-86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0:13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181 550 13235,'1'-5'348,"1"1"1,-1-1-1,1 1 1,0 0-1,0-1 1,0 1-1,0 0 1,1 0-1,0 0 1,0 1-1,0-1 1,6-5-1,6-3-768,30-21 0,-21 17 553,-22 15-136,23-16-505,-2-1 0,1 0 0,36-41 0,-54 53 379,0-1 0,-1 0-1,-1-1 1,1 1-1,-1-1 1,0 0-1,-1 0 1,0 0-1,0 0 1,-1-1 0,0 1-1,0-1 1,-1 1-1,0-1 1,0 0-1,-1 0 1,-2-14-1,1 16 153,-1 1 0,1-1 0,-1 1 0,-1 0 0,1 0 0,-1 0 0,0 0-1,-1 1 1,1-1 0,-1 1 0,0-1 0,0 1 0,-1 1 0,0-1 0,1 1 0,-2-1-1,1 1 1,0 1 0,-1-1 0,0 1 0,-6-3 0,-5-2 20,0 2-1,-1-1 1,0 2 0,0 0 0,0 2-1,-23-3 1,33 5-52,-1 0-1,0 1 1,1 0-1,-1 0 0,0 1 1,1 0-1,-1 1 1,1 0-1,-1 0 1,1 1-1,0 0 1,0 0-1,0 1 1,0 0-1,1 0 0,-1 1 1,1 0-1,0 0 1,1 1-1,-1 0 1,1 0-1,0 0 1,1 1-1,-7 9 1,5-4 28,0 0 1,1 1 0,1 0-1,0 0 1,0 0 0,1 0-1,1 1 1,0-1 0,1 1 0,1 0-1,0 0 1,1 0 0,0 0-1,1 0 1,1-1 0,0 1-1,6 20 1,-4-21 44,0-1 0,1 1 0,1-1 0,0 0 0,0-1-1,1 0 1,1 0 0,0 0 0,0-1 0,1 0 0,0 0 0,1-1 0,0 0-1,0-1 1,1 0 0,0-1 0,1 0 0,20 9 0,-12-9-32,1-1 0,0 0 0,0-1 0,0-2 0,1 0 0,-1-1 0,1-1 0,0-1 0,-1-1 0,39-7 0,-32 3-344,1-2-1,-1-1 1,0-2 0,-1 0 0,0-2-1,0-1 1,33-22 0,-1-7-373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0:14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45 7642,'-45'-44'4170,"72"71"-3715,-2 1-1,43 62 1,123 276 25,-46-79-1508,-128-258 3,40 51 0,-28-48 433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0:14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11915,'0'0'4296,"25"26"-3655,13 13-321,19 22-368,1 7-184,2 8-657,-3 6-631,-16-5 896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0:14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11354,'87'-34'3649,"-53"48"-3889,4 2-304,1-1-456,3-8-152,-8-10-433,-3-9-47,-8-18 1088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0:15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1427 5793,'6'-99'2163,"-5"96"-2006,-1-1-1,-1 0 0,1 1 0,-1-1 0,1 0 0,-3-6 1,3 10-116,-1-1 0,1 0 0,0 0 0,-1 0 0,1 1 1,-1-1-1,1 0 0,-1 1 0,1-1 0,-1 0 0,0 1 0,1-1 0,-1 0 1,0 1-1,1-1 0,-1 1 0,0 0 0,-1-1 0,1 0-8,-1 1 0,1 0 0,-1 0 0,1 1-1,-1-1 1,1 0 0,-1 0 0,1 1 0,-1-1 0,1 1-1,0-1 1,-1 1 0,1 0 0,0-1 0,-1 1-1,1 0 1,0 0 0,0 0 0,0 0 0,0 0 0,0 0-1,-2 2 1,-6 9 56,0 1-1,1-1 1,0 1-1,1 1 1,1-1-1,0 1 1,0 0 0,-4 22-1,0 5 407,-7 76-1,14-81-163,2 51 0,1-72-275,2 0 0,0 0 0,1 0 0,0 0 1,11 28-1,-13-41-55,0 0 1,0 0 0,0 1-1,1-1 1,-1 0-1,0 0 1,1 0-1,0 0 1,-1 0 0,1-1-1,0 1 1,0 0-1,0-1 1,0 0 0,3 2-1,-4-2 0,1-1 0,-1 0 0,0 1 0,0-1-1,1 0 1,-1 0 0,0 0 0,1 0 0,-1 0 0,0 0 0,0 0-1,1-1 1,-1 1 0,0 0 0,0-1 0,1 1 0,-1-1 0,0 1 0,0-1-1,0 0 1,0 1 0,0-1 0,0 0 0,0 0 0,0 0 0,0 0-1,0 0 1,0 0 0,-1 0 0,2-1 0,3-6 7,0-1 0,0 1 1,0-1-1,-1 0 0,-1-1 1,0 1-1,3-15 0,10-74 27,-14 80-23,14-195 820,-15 212-813,2-20 122,-3 21-140,0 0 0,0 0 0,-1-1 0,2 1 0,-1 0 0,0 0 0,0-1 0,0 1 0,0 0-1,0 0 1,0-1 0,0 1 0,0 0 0,0 0 0,0-1 0,0 1 0,1 0 0,-1 0 0,0 0 0,0-1-1,0 1 1,0 0 0,1 0 0,-1 0 0,0 0 0,0-1 0,0 1 0,1 0 0,-1 0 0,0 0 0,0 0-1,1 0 1,-1 0 0,0 0 0,0 0 0,1-1 0,-1 1 0,0 0 0,0 0 0,1 0 0,-1 0 0,0 0-1,0 1 1,1-1 0,-1 0 0,0 0 0,0 0 0,1 0 0,-1 0 0,0 0 0,0 0 0,1 0 0,-1 1 0,0-1-1,0 0 1,0 0 0,1 0 0,-1 0 0,0 1 0,0-1 0,0 0 0,0 0 0,1 0 0,-1 1 0,0-1-1,12 17-1,0 1 1,-1 0-1,10 25 0,19 32 42,-32-63-47,0-1 0,1 0 0,0 0-1,0 0 1,1-1 0,17 12 0,-25-21-4,-1 1 1,1-1-1,0 0 0,0 0 0,0 0 1,1 0-1,-1 0 0,0 0 0,0-1 1,0 1-1,1-1 0,-1 0 0,0 1 1,0-1-1,1 0 0,-1 0 0,0 0 1,1-1-1,-1 1 0,0-1 0,0 1 0,1-1 1,-1 0-1,0 0 0,0 1 0,0-2 1,0 1-1,0 0 0,0 0 0,0-1 1,-1 1-1,1-1 0,0 1 0,-1-1 1,2-2-1,2-3-36,0 0-1,0-1 1,-1 1 0,0-1-1,-1 0 1,0 0 0,4-17 0,-1-1 7,-2 0 1,-1 0 0,-1-1-1,-2 1 1,0 0 0,-2-1-1,-8-45 1,-5 7 595,-44-120-1,39 129-271,4-1-1,-19-115 0,35 165-211,3 14 1,5 19 5,-8-26-79,36 141-146,-16-61-203,44 118 0,-61-189 262,1 0-1,1 0 1,-1 0-1,1 0 0,1-1 1,0 0-1,0 0 1,10 10-1,-14-16 59,0-1 0,1 1 0,-1-1 0,0 1-1,1-1 1,-1 0 0,1 0 0,-1 0 0,1 0 0,-1 0-1,1-1 1,0 1 0,5-1 0,-4 0 7,-1 0-1,1-1 1,0 0 0,-1 0 0,1 0-1,-1 0 1,1 0 0,-1-1 0,0 1-1,1-1 1,-1 0 0,5-4 0,12-11-104,-1-1 1,0-1 0,-1-1-1,26-39 1,-19 26 185,29-30 1,-45 53 70,1 1 0,-1 1 0,2 0 0,-1 1 0,1-1 0,0 2 0,18-8 0,-25 12-81,0 0 0,0 1-1,0 0 1,0 0 0,0 0-1,0 0 1,0 0 0,1 1-1,-1 0 1,0 0 0,0 0 0,1 1-1,-1-1 1,0 1 0,0 0-1,0 0 1,0 0 0,0 1-1,0 0 1,0 0 0,0 0-1,-1 0 1,1 0 0,-1 0-1,1 1 1,-1 0 0,0 0 0,3 4-1,0 0-25,0 1-1,-1 0 1,0 0 0,0 1-1,-1 0 1,0-1 0,0 1-1,-1 1 1,-1-1-1,1 0 1,0 13 0,0 7-80,-2 0 0,0 0 0,-3-1 1,0 1-1,-2 0 0,0 0 0,-2-1 1,-2 0-1,-19 48 0,23-65-9,-1-1-1,0 0 1,-1 0-1,0-1 1,-1 1 0,0-1-1,0-1 1,-1 1-1,-13 10 1,17-16 47,0 0-1,-1 1 1,0-2 0,0 1 0,0 0 0,0-1-1,0 0 1,0 0 0,-1-1 0,1 0 0,0 1-1,-1-2 1,0 1 0,1-1 0,-1 0 0,1 0-1,-1 0 1,1-1 0,-1 0 0,1 0 0,-8-2-1,10 2 22,1 0-1,-1 0 0,0 0 1,1 0-1,-1-1 0,1 1 0,-1-1 1,1 0-1,0 0 0,0 0 1,0 0-1,0 0 0,0 0 1,0 0-1,0 0 0,1-1 0,-1 1 1,1-1-1,0 0 0,0 1 1,0-1-1,0 0 0,0 1 0,0-1 1,1 0-1,-1 0 0,1 0 1,0 0-1,0 0 0,0 1 1,1-5-1,1-8 23,0 0 0,2 1 0,0-1-1,10-24 1,-10 27-31,14-36 9,109-309 316,-25-6 365,-51 77-99,-45 235-480,-2 0 1,-3 0-1,-9-82 1,7 120-89,-1 0 0,0 0 1,-1 0-1,0 1 0,-6-14 1,-1 13-13,10 13-7,-1 0 0,1 0 1,0-1-1,0 1 1,-1 0-1,1 0 1,0 0-1,-1 0 0,1 0 1,0 0-1,-1 0 1,1 0-1,0 0 1,-1 0-1,1 0 1,0 1-1,-1-1 0,1 0 1,0 0-1,-1 0 1,1 0-1,0 0 1,-1 1-1,1-1 0,0 0 1,0 0-1,-1 0 1,1 1-1,-2 2-11,0 0-1,0 0 1,0 0-1,1 0 0,0 0 1,-1 0-1,1 0 1,-1 6-1,-3 14-27,0 0 0,2 0 1,-1 34-1,7 74-12,-2-117 49,5 71-3,5 0-1,39 153 0,-40-201-71,1-1 0,2 0 0,30 57 0,-41-88 60,1 0 0,0 0-1,1 0 1,-1 0 0,1-1-1,0 1 1,0-1 0,1 0-1,-1 0 1,1 0 0,0-1 0,0 0-1,0 0 1,0 0 0,1 0-1,-1-1 1,1 0 0,0 0-1,-1-1 1,1 1 0,0-1-1,0 0 1,0-1 0,0 0-1,0 0 1,0 0 0,0 0-1,-1-1 1,1 0 0,0 0-1,0-1 1,0 0 0,-1 0-1,1 0 1,-1 0 0,7-5 0,0 0 14,0-2 0,0 1 0,-1-2 0,0 1 0,-1-2 0,0 1 0,0-1 0,11-18 1,2-8 8,29-59 0,-41 74 4,-2-1 0,0 0 0,-1 0 0,-2 0 0,0-1 1,4-45-1,-9 62-28,0 0 1,-1 0-1,1 1 1,-2-1 0,1 0-1,-1 0 1,0 1-1,0-1 1,-1 0-1,0 1 1,0-1-1,-1 1 1,0 0-1,0 0 1,0 0-1,-1 0 1,1 0 0,-1 1-1,-1 0 1,1 0-1,-1 0 1,0 0-1,0 1 1,-1-1-1,1 1 1,-11-5-1,9 5 13,1 0 0,-1 1 0,0 0 0,0 0 0,0 1 0,0 0 0,0 0 0,-1 1 0,1 0 0,0 0 0,-1 1 0,1 0 0,-1 0 0,1 0 0,0 1 0,-1 0 0,1 1 0,0 0 0,0 0 0,-1 0 0,2 1 0,-1 0 0,0 1-1,1-1 1,-1 1 0,1 0 0,0 1 0,0 0 0,1-1 0,-1 2 0,1-1 0,0 1 0,1 0 0,0 0 0,-6 10 0,5-5 56,1 0 1,1 0-1,-1 1 0,2-1 0,0 1 0,0-1 1,1 1-1,1 0 0,0 0 0,0-1 1,1 1-1,1 0 0,0-1 0,1 1 1,0-1-1,0 1 0,9 16 0,-2-5 0,2 0-1,0 0 0,2-1 0,0-1 1,2-1-1,0 0 0,20 18 0,-15-18-144,2 0-1,0-2 0,1-1 0,28 15 1,-33-22-34,1 0 0,0-1 1,0-1-1,1-1 0,42 8 1,-48-13 59,0-1 1,0-1 0,1-1 0,16-2 0,-31 3 68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7:47.4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6528 554 5961,'209'-147'3493,"-207"146"-3455,0-1 0,0 1 0,-1-1-1,1 0 1,0 1 0,0-1 0,-1 0 0,1 0 0,-1 0 0,0 0-1,1 0 1,-1-1 0,0 1 0,0 0 0,0-1 0,-1 1-1,1 0 1,-1-1 0,1-3 0,-1 4-15,-1-1 0,1 1 0,-1 0 0,0-1 1,0 1-1,0 0 0,0 0 0,0 0 0,0 0 0,0 0 0,-1 0 0,1 0 1,-1 0-1,0 0 0,1 0 0,-1 1 0,0-1 0,0 1 0,0 0 0,0-1 1,-3 0-1,-19-10 33,-1 1-1,0 2 1,-1 0 0,0 2 0,-38-6 0,26 5-5,-182-36 16,-1 9 0,-1 10 0,-1 10 0,-1 10 0,1 10 0,-1 9 0,-264 52 0,-265 110 28,526-106-4,-272 125 1,11 43-7,-608 399-1,559-271-70,410-269-2,5 4 1,-115 125-1,193-178-9,3 1 0,1 2 1,3 2-1,2 1 0,-51 108 1,69-119-12,1 0 1,2 1-1,2 0 1,1 2 0,3-1-1,2 1 1,2 0 0,3 85-1,7-68 1,2-1-1,3 0 1,3 0-1,3-2 1,2 0-1,2-1 1,4-1-1,2-1 1,2-1-1,2-2 1,3-1-1,77 91 1,-49-74 1,4-3 0,2-4 0,137 100 0,-137-118 50,2-3 0,1-3 0,2-3 0,130 43 0,-104-49 62,3-6 0,0-3 0,198 13 0,-141-30 120,298-29 0,750-156 449,-918 119-579,-4-12 0,-3-13 0,414-187 0,202-175 738,-334 122-562,-35-51-184,-428 292-59,-4-4 1,151-181-1,-182 186 45,-4-3-1,-4-2 1,87-181-1,-119 210-47,-2-1-1,-3-1 0,-3-2 0,-3 1 1,-3-2-1,-2 0 0,-3 0 0,-3-90 1,-6 109-33,-2 0 1,-2 0 0,-2 0 0,-2 1 0,-2 0 0,-2 1 0,-2 1 0,-2 0 0,-2 1 0,-2 1 0,-1 1-1,-42-55 1,27 50-14,-3 2 0,-1 1 0,-2 2 0,-1 2 0,-2 2 0,-59-34 0,29 26-42,-2 3 0,-2 4-1,-125-40 1,97 45-105,-2 6-1,-1 4 1,-1 6-1,-221-7 1,170 26-418,0 7 0,-294 55-1,167 9-342,20 15 357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0:16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93 536 8858,'-17'4'975,"1"-1"0,-20 2 0,35-5-940,0 1 0,0-1 0,0 0 0,0-1 0,1 1 0,-1 0 0,0 0 0,0 0 0,0 0 0,0-1 0,0 1 0,0 0 0,1-1 0,-1 1 0,0-1 0,0 1 0,0-1 0,1 1 0,-1-1 0,0 0 0,1 1 0,-1-1 0,1 0 0,-1 1 0,0-1 0,1 0 0,0 0 0,-1 0 0,1 1 0,-1-1 0,1 0 0,0 0 0,0 0 0,-1 0 0,1 0 0,0 0 0,0 0 0,0 0 0,0 1 0,0-1 0,1-2 0,-1-1-7,1 0 0,-1 0 0,1 0 0,1 1 0,-1-1 0,0 0 0,4-5 1,1 0-10,1-1 0,0 1 0,1 0 1,-1 1-1,2 0 0,0 0 1,18-13-1,-14 12-13,0 1 1,1 1-1,0 0 1,0 1-1,23-7 1,-32 11-12,1 1-1,0 0 1,-1 0 0,1 0 0,0 1-1,0 0 1,0 0 0,-1 0 0,1 1-1,0 0 1,0 0 0,-1 0 0,1 1-1,0 0 1,-1 0 0,0 0 0,1 1-1,-1 0 1,0 0 0,8 6 0,-5-1-1,1 1 1,-1 0-1,0 0 0,-1 1 1,0 0-1,-1 0 1,0 1-1,8 19 1,-13-28 7,4 7 21,-1 1-1,0-1 0,-1 1 0,0 0 1,2 16-1,-23-64 575,18 36-590,-47-149 696,42 129-616,0 0-1,2 0 1,1 0 0,0-43-1,2 63-88,0 0 0,0 1 0,0-1-1,0 1 1,1-1 0,-1 0 0,0 1 0,1-1-1,-1 1 1,1-1 0,0 1 0,-1 0 0,1-1-1,0 1 1,0 0 0,0-1 0,0 1-1,0 0 1,2-2 0,-2 3-3,0-1-1,0 1 1,0-1-1,0 1 1,1 0-1,-1-1 1,0 1-1,0 0 1,1 0-1,-1 0 1,0 0-1,1 0 1,-1 0-1,0 1 1,0-1 0,1 0-1,-1 0 1,2 2-1,5 1-19,-1 1 0,1 0 0,-1 1 1,0 0-1,10 9 0,4 5-36,0 1 0,-2 1 0,26 37 0,41 76-451,-13-19-749,-73-115 1256,0 0-1,0 0 0,0 0 1,0-1-1,0 1 0,0 0 1,0 0-1,0 0 0,0 0 1,0 0-1,0 0 0,0 0 1,0-1-1,0 1 0,0 0 1,0 0-1,1 0 0,-1 0 1,0 0-1,0 0 0,0 0 1,0 0-1,0 0 0,0 0 1,0 0-1,0 0 0,1 0 1,-1 0-1,0 0 0,0 0 1,0 0-1,0 0 0,0 0 1,0 0-1,1 0 0,-1 0 1,0 0-1,0 0 0,0 0 1,0 0-1,0 0 0,0 0 1,0 0-1,1 0 0,-1 0 1,0 0-1,0 0 0,0 0 1,0 0-1,0 0 0,0 0 1,0 0-1,0 0 0,1 1 1,-3-15 34,-43-158 1196,27 114-485,-19-115 1,36 161-707,0 0 0,1 1 0,0-1 0,0 0 0,2 0 0,-1 0 0,5-14 1,-5 23-38,0-1 0,0 1 1,0 0-1,0 0 0,1 0 1,0 0-1,-1 0 0,1 0 1,0 0-1,0 1 0,1-1 1,-1 1-1,0-1 0,1 1 1,0 0-1,-1 0 0,1 0 1,0 0-1,0 1 1,0-1-1,0 1 0,1 0 1,-1 0-1,0 0 0,0 0 1,1 0-1,-1 1 0,0-1 1,1 1-1,5 0 0,2 2-19,0-1 0,-1 1 0,1 1 0,-1 0-1,0 1 1,1 0 0,-1 0 0,-1 1 0,1 0-1,-1 1 1,14 11 0,7 7-477,50 53 0,-33-26 660,-9-7-174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0:18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1286 13019,'53'-65'3498,"-53"65"-3495,0 0-1,0 0 1,1-1 0,-1 1 0,0 0-1,0 0 1,0 0 0,0-1 0,0 1 0,1 0-1,-1 0 1,0 0 0,0-1 0,0 1-1,1 0 1,-1 0 0,0 0 0,0 0-1,1 0 1,-1 0 0,0-1 0,0 1-1,0 0 1,1 0 0,-1 0 0,0 0 0,1 0-1,-1 0 1,0 0 0,0 0 0,1 0-1,-1 0 1,0 0 0,0 0 0,1 0-1,-1 1 1,0-1 0,0 0 0,1 0-1,-1 0 1,0 0 0,0 0 0,0 0 0,1 1-1,-1-1 1,0 0 0,0 0 0,0 0-1,0 1 1,1-1 0,-1 0 0,0 0-1,0 0 1,0 1 0,0-1 0,0 0-1,0 0 1,0 1 0,1-1 0,-1 0 0,0 0-1,0 1 1,0-1 0,0 0 0,3 22-709,-3-18 640,4 113-1732,-5-83 1444,2 0-1,8 57 1,-7-81 384,0-1 0,1 1 0,0-1 0,0 0 0,1 0-1,0 0 1,1 0 0,0-1 0,0 0 0,1 0 0,0 0 0,0-1 0,14 13 0,-17-17-7,1-1 1,0 1-1,-1 0 0,1-1 0,0 0 1,1 0-1,-1 0 0,0 0 1,0-1-1,1 1 0,-1-1 1,1 0-1,-1 0 0,1-1 1,5 0-1,-8 0-18,1 0 0,-1-1-1,1 1 1,-1-1 0,0 0 0,1 0-1,-1 0 1,0 0 0,1 0-1,-1 0 1,0 0 0,0-1 0,0 0-1,0 1 1,0-1 0,-1 0 0,1 0-1,0 1 1,-1-1 0,0-1 0,1 1-1,-1 0 1,0 0 0,0 0 0,0-1-1,0 1 1,0-1 0,0-2 0,1-3 27,-1 0 1,0 1-1,0-1 1,0 0-1,-1 0 1,0 0-1,-1 0 1,0 0-1,0 0 1,-1 0-1,-5-14 1,-3-4 416,-1 0 0,-17-26 0,17 32-174,0 0 0,2-1-1,-12-33 1,14 10-544,9 39-160,4 9 128,7 12-64,-13-16 349,34 47-298,-17-22 330,0-1 0,2 0 1,1-2-1,45 40 0,-62-59-15,1 0 0,0 0 0,0-1 1,0 0-1,1 0 0,-1 0 1,1 0-1,-1-1 0,1 1 0,-1-1 1,1-1-1,9 2 0,-12-2 2,0-1-1,0 1 1,1 0 0,-1-1-1,0 1 1,0-1-1,0 0 1,0 0 0,0 0-1,0 0 1,0 0-1,0 0 1,0-1 0,0 1-1,-1-1 1,1 1-1,-1-1 1,1 0 0,-1 1-1,1-1 1,-1 0-1,0 0 1,0 0 0,0 0-1,0 0 1,0 0-1,1-3 1,1-6 49,-1 0 0,0 0-1,0 0 1,-1 0 0,0 0 0,-1 0 0,-1-14-1,-14-79 891,13 93-792,-10-49 559,4 28-434,-3-40 1,11 71-280,0 1 0,0-1-1,0 1 1,0-1 0,0 1 0,0-1 0,0 1 0,0-1-1,0 0 1,0 1 0,0-1 0,0 1 0,0-1 0,0 1-1,1-1 1,-1 1 0,0-1 0,0 1 0,1-1 0,-1 1-1,0 0 1,1-1 0,-1 1 0,0-1 0,1 1 0,-1 0 0,0-1-1,2 0 1,-1 1-3,0 0-1,0 0 0,0 0 1,0 0-1,0 0 1,0 0-1,-1 0 1,1 0-1,0 0 1,0 1-1,0-1 0,0 0 1,0 0-1,1 2 1,3 0-18,0 0 1,0 1 0,-1 0-1,0 0 1,6 5 0,5 10-4,0 1 1,-2 0 0,0 1-1,-1 1 1,9 21-1,2 1-17,-11-20 7,3 5-281,32 43-1,-47-70 299,1 0-1,-1 0 1,1 0 0,-1-1-1,1 1 1,0 0 0,-1-1 0,1 1-1,0-1 1,0 1 0,0 0-1,-1-1 1,1 0 0,2 1-1,-3-1 20,0 0-1,1 0 0,-1 0 0,0 0 0,1 0 1,-1 0-1,0 0 0,0 0 0,1 0 0,-1-1 1,0 1-1,0 0 0,1 0 0,-1 0 0,0-1 1,0 1-1,0 0 0,1 0 0,-1-1 0,0 1 1,0 0-1,0 0 0,0-1 0,0 1 0,1 0 1,-1 0-1,0-1 0,0 1 0,0-1 0,2-31 144,-2 24-110,-2-31 298,-1 1 0,-11-52-1,0 1 136,13 84-457,1 0-1,-1 0 1,1-1 0,0 1 0,0 0 0,1 0 0,-1 0 0,1 0 0,3-10 0,-3 14-12,-1 0 0,1 0 0,0 0 0,-1 0 0,1 0 0,0 0 0,0 0 0,0 0 0,0 0 0,0 0 0,0 0 0,0 1 0,0-1 0,0 0 0,0 1 0,0-1 0,2 0 0,0 1-6,-1-1 0,1 1-1,-1 0 1,1 0-1,-1 0 1,1 0-1,-1 0 1,1 0-1,-1 1 1,1 0 0,4 1-1,2 1-21,0 1 1,0 0-1,0 1 0,-1 0 0,1 1 0,-1-1 1,0 2-1,-1-1 0,12 13 0,2 6-324,29 44-1,-9-12-442,-38-67 808,-5-13 141,0 1-1,-1-1 0,-1 1 1,-1 0-1,-1 1 1,-15-35-1,-4-20 287,23 70-427,1-1 0,0 0 0,0-1 1,0 1-1,1 0 0,0 0 0,2-12 1,-2 17-18,0 1 0,0-1 0,1 0 0,-1 0-1,1 0 1,-1 0 0,1 0 0,0 0 0,0 1 0,0-1 0,0 0 0,0 1 0,0-1 0,0 1 0,0-1 0,1 1 0,-1-1 0,1 1 0,-1 0 0,1 0 0,-1 0 0,1 0 0,0 0 0,-1 0 0,1 0 0,0 0 0,0 1 0,0-1 0,-1 1-1,1-1 1,0 1 0,0 0 0,3-1 0,1 2-8,1 0 1,-1-1-1,1 2 0,-1-1 0,0 1 0,0 0 0,1 0 0,-1 1 0,10 6 0,5 4-2,26 22 0,2 0 34,-39-28-18,1 0 0,0-1 0,1-1-1,-1 0 1,1 0 0,0-1 0,0-1 0,0 0-1,1-1 1,-1 0 0,14 0 0,-25-2 14,0 0 0,1 0 0,-1 0 0,0 0 0,1 0 1,-1-1-1,0 1 0,1 0 0,-1-1 0,0 1 0,0-1 0,1 1 1,-1-1-1,0 1 0,0-1 0,0 0 0,0 0 0,0 0 1,0 0-1,0 1 0,0-1 0,0 0 0,0-1 0,-1 1 0,1 0 1,0 0-1,-1 0 0,1 0 0,-1-1 0,1 1 0,-1 0 1,0 0-1,1-1 0,-1 1 0,0 0 0,0-1 0,0 1 0,0-3 1,-1-3 126,0-1 1,0 0 0,-1 1 0,0-1-1,-3-8 1,3 10-51,1 5-87,1 1 1,0 0 0,0-1 0,0 1-1,0 0 1,0-1 0,0 1-1,0-1 1,0 1 0,0 0 0,0-1-1,0 1 1,0 0 0,0-1 0,0 1-1,0 0 1,1-1 0,-1 1-1,0 0 1,0-1 0,0 1 0,0 0-1,1 0 1,-1-1 0,0 1 0,0 0-1,1 0 1,-1-1 0,0 1 0,0 0-1,1 0 1,-1 0 0,0-1-1,1 1 1,-1 0 0,0 0 0,1 0-1,-1 0 1,0 0 0,1 0 0,-1 0-1,0 0 1,1-1 0,-1 1-1,0 1 1,1-1 0,-1 0 0,0 0-1,1 0 1,-1 0 0,0 0 0,1 0-1,-1 0 1,1 1 0,8-2 0,-5 0-3,1 1-1,-1-1 1,1 0 0,-1-1 0,0 1-1,1-1 1,-1 1 0,0-1 0,0-1-1,0 1 1,0 0 0,-1-1 0,1 0-1,-1 0 1,6-6 0,3-7 26,0-1-1,-2 0 1,0 0 0,-1-1 0,0 0-1,-2-1 1,0 0 0,-1 0-1,-1-1 1,-1 1 0,0-1 0,-2 0-1,0 0 1,-2-32 0,-1 43-34,0 0-1,-1 0 1,0 0 0,0 1 0,-1-1 0,0 1 0,-1 0 0,1 0-1,-2 0 1,1 0 0,-1 0 0,0 1 0,-1 0 0,1 0 0,-2 1-1,1-1 1,-1 2 0,1-1 0,-2 0 0,1 1 0,-1 1 0,1-1-1,-1 1 1,0 0 0,-1 1 0,1 0 0,-1 0 0,1 1 0,-1 0-1,0 1 1,0 0 0,0 0 0,0 1 0,-10 0 0,14 1-11,1-1 0,0 1 0,-1 0 0,1 0 1,0 0-1,0 0 0,0 1 0,0-1 0,0 1 1,0 0-1,0 1 0,1-1 0,-1 1 0,1-1 1,-1 1-1,1 0 0,-4 5 0,4-3-6,-1 0-1,1 0 1,0 1 0,1-1-1,-1 1 1,1 0-1,0 0 1,1 0 0,-1 0-1,1 0 1,0 7-1,0 0-23,1-1 0,0 0 0,1 0-1,0 0 1,1 0 0,1 0-1,0 0 1,0 0 0,1-1 0,0 1-1,1-1 1,7 11 0,-5-12 42,0 0 1,1-1-1,1 0 0,-1 0 1,1 0-1,1-1 1,0-1-1,0 0 1,0 0-1,16 7 0,-19-10 32,-1-2-1,0 1 1,0-1-1,1 0 1,-1 0-1,1-1 1,0 0-1,-1 0 1,1 0-1,0-1 0,0 0 1,0-1-1,-1 1 1,1-1-1,0 0 1,-1-1-1,1 0 1,-1 0-1,1 0 1,8-5-1,-10 3-3,0 0-1,0 0 1,-1 0 0,1 0-1,-1-1 1,0 0 0,0 0-1,-1 0 1,1 0 0,-1-1-1,0 1 1,0-1 0,-1 0-1,0 1 1,0-1 0,2-10-1,-1 0 35,-1 0-1,0 0 1,-1 0-1,0-1 0,-2-16 1,-2 10 46,2 17-75,0 0 0,0 1 0,1-1-1,-1 0 1,2 0 0,0-9-1,-1 15-26,0-1 0,0 1 0,1-1 0,-1 1 0,0-1 0,0 1 0,1 0 0,-1-1 0,0 1 0,0 0 0,1-1 0,-1 1 0,0 0 0,1-1 0,-1 1 0,0 0 0,1-1 0,-1 1 0,1 0 0,-1 0 0,0 0 0,1-1 0,-1 1 0,1 0 0,-1 0 0,1 0 0,-1 0 0,0 0 0,1 0 0,-1 0 0,1 0 0,-1 0 0,1 0 0,-1 0 0,1 0 1,-1 0-1,1 0 0,0 1 0,16 7-86,-7 0 30,-1 1-1,-1-1 1,0 1 0,0 1 0,-1-1-1,0 1 1,-1 0 0,0 1 0,7 18-1,-3-5-347,-1 1 0,-2 0 0,6 34 0,-10-33-130,-4-21 356,-3-13 284,-5-20 252,3 2-219,0 0 1,2-1-1,1 0 1,1 1-1,1-1 0,1 0 1,2 0-1,1 0 1,1 0-1,1 1 1,1 0-1,1 0 1,2 0-1,19-40 1,-11 33-146,1 1 0,40-52 1,-44 67-270,0 0 0,1 1 0,1 1 0,1 1 0,31-22 0,-14 19-314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0:19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10106,'-1'0'3481,"0"0"-3241,1 3-216,5 19-16,26 66 8,-6-16 0,5 32 16,2 13 16,2 11-40,-1-8 24,-2-9-48,-1-9-112,-1-22-440,1-16-336,1-25 520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0:20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289 278 9546,'-2'-22'1278,"2"13"-740,-1 0 1,0 1-1,-1-1 1,0 1-1,-4-15 1,6 23-512,-1-1 1,1 1-1,0-1 1,0 1-1,0 0 0,0-1 1,-1 1-1,1-1 0,0 1 1,0-1-1,-1 1 1,1 0-1,0-1 0,-1 1 1,1 0-1,0-1 1,-1 1-1,1 0 0,-1-1 1,1 1-1,-1 0 0,0-1 1,-5 8 313,-3 25-126,9-32-214,-8 48-26,2 1 1,1 89-1,21 99-270,-12-196 271,1 0 0,3-1 0,1 1 0,2-1 1,22 50-1,-26-75 34,0-1 0,2 1 0,-1-2 0,2 1 1,0-1-1,22 22 0,-23-27 4,1 0 0,-1-1 0,1 0 0,1-1 0,-1 0 0,1 0 0,0-1 0,0-1 0,1 0 0,16 4 0,-11-5-2,-1 0-1,0-2 1,1 0-1,0 0 1,-1-2 0,1 0-1,-1-1 1,0 0-1,1-1 1,-1-1-1,0-1 1,-1 0-1,1-1 1,-1-1 0,0 0-1,-1-1 1,0-1-1,0 0 1,-1-1-1,0-1 1,0 1-1,-1-2 1,-1 0 0,0 0-1,-1-1 1,14-23-1,-3-1 4,-1-1 0,-2-1 0,-2 0 0,-2-1 0,-1-1 0,-3 0 0,-1 0 0,-2-1 0,3-70 0,-10 89 13,-1 0 0,-1 1 0,-1-1 0,-1 1 1,-1 0-1,-1 0 0,-1 0 0,-1 1 0,0 0 1,-2 0-1,-1 1 0,0 0 0,-2 1 0,0 0 1,-1 1-1,0 1 0,-2 0 0,0 1 0,-1 1 1,0 0-1,-1 1 0,-1 1 0,0 1 0,-1 1 1,0 0-1,-1 2 0,-38-13 0,41 17-27,0 1-1,-1 1 1,1 1 0,-1 0-1,0 1 1,0 1 0,1 1-1,-1 1 1,0 0 0,1 1-1,0 1 1,-19 7 0,17-4-38,0 2 1,0 0-1,0 2 1,1 0 0,1 1-1,0 1 1,0 0-1,2 2 1,0 0-1,-16 18 1,5 2-234,1 1 0,1 1 1,2 2-1,2 0 0,-26 67 0,-13 69-279,59-170 538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0:21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1705 5889,'0'-43'94,"-2"-1"-1,-11-62 1,8 71 179,-40-266 4546,58 322-2940,10 30-1789,55 131 86,161 426-1126,-224-557 772,14 38-116,-24-72 380,-5-17-81,0 0-1,0 0 1,0 0-1,0 0 1,0 0-1,0-1 1,0 1-1,0 0 1,0 0-1,0 0 1,0 0-1,0 0 1,0 0-1,0 0 1,0 0-1,0 0 1,0 0-1,0 0 1,0 0-1,0 0 1,0 0-1,0 0 1,0 0-1,-1-1 1,1 1-1,0 0 1,0 0-1,0 0 1,0 0-1,0 0 1,0 0-1,0 0 1,0 0-1,0 0 1,0 0-1,0 0 1,0 0-1,-1 0 1,1 0-1,0 0 1,0 0-1,0 0 1,0 0-1,0 0 1,0 0-1,0 1 1,0-1-1,0 0 1,0 0-1,0 0 1,0 0-1,0 0 0,0 0 1,-1 0-1,-16-32 445,3-3-218,1-1 0,-15-71 1,-3-88 363,0-215 322,31 331-809,3-1 1,4 0-1,20-90 0,-21 139-10,2 1 0,19-45 1,-24 66-67,1 0 0,1 1 0,-1 0 0,1 0 0,1 0 0,0 0 0,0 1 1,0 0-1,1 0 0,0 1 0,0 0 0,14-9 0,-16 12-31,-1 1 1,1 0-1,0 1 0,-1-1 1,1 1-1,0 0 0,0 0 0,0 1 1,0-1-1,0 1 0,0 0 1,0 1-1,0-1 0,0 1 0,0 0 1,0 0-1,0 0 0,-1 1 1,1 0-1,0 0 0,-1 0 0,9 5 1,-2 0-44,-1 1 1,0 0 0,0 0-1,-1 1 1,0 1-1,0-1 1,13 20 0,-9-8-185,-1 0 0,-1 2 0,0-1-1,-2 1 1,-1 0 0,-1 1 0,0 0 0,4 42 0,-8-44-4,-2 0-1,0 0 1,-2 0-1,0 0 1,-1 0-1,-2 0 1,0 0-1,-1-1 1,-15 41-1,15-51 237,0-1-1,-1 1 1,-8 11-1,12-18 47,-1-1 0,1 0 0,-1 0 0,0-1 0,0 1-1,0 0 1,0-1 0,0 0 0,-1 0 0,1 0 0,-1 0-1,-5 2 1,8-3-24,0-1-1,0 0 0,1 0 1,-1 1-1,0-1 0,0 0 1,0 0-1,1 0 0,-1 0 1,0 0-1,0 0 0,0 0 1,1 0-1,-1-1 1,0 1-1,0 0 0,0 0 1,1-1-1,-1 1 0,0 0 1,0-1-1,1 1 0,-1-1 1,0 1-1,1-1 0,-1 1 1,1-1-1,-2 0 0,1-1 10,0 0 1,0 0-1,0 0 0,1 0 0,-1 0 0,0 0 0,1 0 0,-1 0 0,1 0 0,-1-4 0,1-3 42,0 0 1,1 0 0,0 0 0,3-14-1,10-23 339,25-55 0,1-1-16,14-62 449,-8-1 0,27-186-1,-62 261-736,-3-1-1,-5-116 0,-2 198-156,2 9 3,6 14-34,-6-11 59,5 13-22,0 0-1,-1 0 1,-1 1-1,7 30 0,-9-33 26,15 60-39,-4 1 0,5 81-1,-1 157-512,-12-146-175,-3-92 260,-6-51 291,-1-21 142,-2-12 45,1-9 52,0-1-1,1 0 0,0 0 0,2 0 0,1-30 1,15-102-85,-5 97-475,1 1-1,4 0 0,36-90 0,-15 65-171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0:22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1 912 13555,'0'-1'136,"1"0"0,-1 0 0,1 0 0,0 0 0,-1 0 0,1 0 0,0 0 0,0 0 0,-1 1 0,1-1 0,0 0 0,0 1 0,0-1 0,0 0 0,0 1 0,0-1 0,0 1 0,0-1 0,0 1 0,1 0 0,-1-1 0,0 1 0,0 0 0,0 0 0,0 0 0,0 0 0,1 0 0,-1 0 0,0 0 0,0 0 0,0 1 0,0-1 0,0 0 0,0 1 0,2 0 0,3 2-181,1 1-1,0-1 1,-1 2-1,10 8 1,-9-8 210,33 31-377,-2 1 0,63 79 0,-8-7-1826,-89-104 1838,1 0-36,0 0-1,0 0 0,1 0 0,6 4 1,-11-8 169,0 0 0,0 0 0,0-1 0,1 1-1,-1-1 1,0 1 0,0-1 0,1 1 0,-1-1 0,0 0 0,1 1 0,-1-1 0,0 0 0,1 0 0,-1 0 0,0 0 0,1 0 0,-1-1 0,0 1 0,1 0 0,-1-1 0,0 1 0,1 0 0,-1-1 0,0 0 0,0 1 0,0-1 0,2-1 0,0 0-34,-1-1-1,0 1 1,1-1 0,-1 0-1,0 0 1,-1 0 0,1 0 0,0 0-1,-1 0 1,1 0 0,-1-1-1,1-6 1,6-46-260,-7 47 308,2-47 335,-3 1 1,-2-1-1,-9-57 1,-40-168 2662,14 93-1642,1-104-819,25 182 171,10 107-510,-2 9-26,-33 141 44,23-87-196,-27 167-109,37-188 52,1 1 0,1-1 0,10 73 0,-7-96 35,1-1 0,1 0 0,0 0 0,1-1 0,9 20-1,-11-28 29,0 0 0,1-1 0,-1 1 0,1-1 0,0 0 0,0 0 0,1-1 0,0 1 0,0-1 0,0 0 0,0 0-1,0 0 1,1-1 0,0 0 0,8 3 0,-4-3-10,0 0-1,1-1 1,-1 0-1,1-1 1,0 0-1,-1-1 1,1 0-1,21-3 1,-4-2-23,0-1 0,32-12 0,62-26-16,-56 19 96,1 2-1,74-14 1,-121 33-14,0 1 0,1 1 0,-1 0 0,0 2 0,1 0 0,-1 2 0,0 0 0,1 1-1,-1 1 1,-1 1 0,35 13 0,-42-13-20,0 1-1,-1 0 1,1 1-1,-1 1 0,-1-1 1,1 2-1,-2-1 0,1 2 1,-1-1-1,0 1 1,-1 0-1,0 1 0,11 21 1,-14-22-28,-1-1 1,0 1-1,-1 1 1,0-1-1,0 0 1,-1 1 0,-1-1-1,0 1 1,0 0-1,-1-1 1,0 1-1,-1-1 1,0 1-1,-1 0 1,0-1-1,-1 0 1,-6 17 0,-4 0-260,0-1 1,-2-1 0,-1 0 0,0-1-1,-2-1 1,-1-1 0,-31 29 0,-25 19-384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0:22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1 408 15435,'77'-58'4969,"59"-28"-5521,30-22-912,41-47 920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0:52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3510 539 7538,'9'-15'567,"-2"4"-190,0-1 0,-1 0 0,-1 0 0,6-18 0,-5 14-436,-2 1-1,0-1 0,0 1 1,-2-1-1,2-22 1,-4 34 105,0-1 0,-1 1 0,1 0 0,-1-1 0,0 1 0,0 0 0,0 0 0,0 0 0,-1-1 0,0 1 0,0 1 0,0-1 0,0 0 0,0 0 0,-1 1 0,0-1 0,0 1 0,0 0 0,0 0 0,0 0 0,0 0 1,-1 1-1,0-1 0,-7-3 0,-16-5 329,0 1 1,-1 0 0,-32-5-1,4 1-41,-31-7-137,-1 4-1,-1 3 1,-1 5-1,1 3 1,-1 5 0,-121 12-1,-209 5 210,-74 9-170,387-7-127,-162 50 1,64-13 2,-371 75 170,539-122-286,0 3-1,-71 29 1,85-29-1,0 1 0,1 1 1,1 1-1,0 0 1,-27 27-1,30-24-3,1 0 0,1 1 0,1 1 0,0 1 0,1 0 0,2 1 0,0 0 0,-13 33 0,20-40-4,0 0 0,1 0 1,1 1-1,1-1 0,0 1 0,0 0 0,2 0 0,0-1 0,0 1 1,2 0-1,0 0 0,0-1 0,1 1 0,1-1 0,6 15 1,-1-9 6,1 0 1,1-1 0,1 0-1,1 0 1,0-1 0,1-1-1,1-1 1,1 0 0,0-1-1,21 15 1,14 7-7,2-2-1,75 37 1,-73-44 15,2-2 1,0-3-1,2-2 0,0-3 0,91 16 1,367 9-2,-318-33 50,-103-3-22,47 3 7,194-10 1,244-82-32,6-1 46,-478 75-41,260-27 22,-298 24-43,-1-3 1,-1-2-1,78-31 1,-122 37 6,0-2 0,-1 0 0,-1-1 0,0-2 0,0 0 1,-2-2-1,0 0 0,-1-1 0,24-28 0,-34 34 5,-1-1 0,0 0 0,0-1 0,-2 0 0,0 0 1,0 0-1,6-23 0,-10 26 7,0-1 0,-1 0 1,-1 0-1,0 0 0,0 0 1,-1 0-1,-1-1 0,0 1 1,-1 0-1,-4-18 1,-1 10 26,0 1 1,-1 0 0,-1 1-1,-1-1 1,0 2 0,-1 0-1,-24-28 1,-109-102 308,126 130-297,-58-53 65,-2 3 0,-165-105 0,190 141-110,-2 1 1,-2 4 0,0 1-1,-1 4 1,-1 1 0,-68-12-1,38 17-216,0 4 0,-138-1-1,156 14-158,0 3 1,1 3-1,-125 30 0,-11 29-64,205-66 434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1:04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1923 3857,'46'32'1195,"-45"-31"-1152,0 0 0,0-1 0,1 1 0,-1 0 0,0 0 0,0-1 0,1 1 0,-1 0 0,0-1 0,1 0 0,-1 1 0,1-1 0,-1 0 0,1 1 0,1-1 0,8 1 262,-7 1-252,0-1-1,0 0 1,1 0-1,-1 0 0,0 0 1,0-1-1,1 0 1,-1 0-1,0 0 0,0 0 1,1-1-1,-1 0 1,0 0-1,5-1 0,2-3 217,0 0-1,0 0 0,16-11 1,-18 9-109,1 1 0,0 1 0,0 0 0,1 0 1,11-3-1,62-8 291,-33 8-255,-33 2-72,0 0 0,0-1 0,-1 0 1,30-19-1,-10 6 71,9-7 185,0-3-1,67-56 1,-78 58-314,125-121 80,-145 134-106,25-26 144,-3-3 1,-1 0 0,-3-2-1,-1-2 1,-2-1 0,38-88-1,-47 78-124,21-89-1,-33 112-38,-5 11-15,0 0 0,-2-1 0,-1 0 0,0 0 0,-2 1 0,-1-1 0,-2 0 0,-9-38-1,-8-2 11,14 47-7,1 1 1,-6-31-1,-14-87 26,24 129-21,0-1-1,0 2 1,-1-1 0,0 0-1,0 0 1,-7-9-1,5 8 32,0-1 0,1 1 0,-5-14 0,-2-7 30,8 24-34,1 0 1,0-1-1,0 1 0,0-1 1,0 0-1,1 0 1,0 1-1,0-1 1,1 0-1,-1 0 0,1 0 1,1 0-1,0-9 1,-1 15-39,0 0 1,1 0-1,-1 0 0,0-1 1,0 1-1,0 0 1,0 0-1,0-1 1,0 1-1,0 0 1,0 0-1,0-1 0,0 1 1,0 0-1,0 0 1,0-1-1,0 1 1,0 0-1,0 0 1,0-1-1,0 1 0,-1 0 1,1 0-1,0 0 1,0-1-1,0 1 1,0 0-1,0 0 1,-1 0-1,1-1 0,0 1 1,0 0-1,0 0 1,-1 0-1,1 0 1,0 0-1,0-1 1,0 1-1,-1 0 0,1 0 1,0 0-1,0 0 1,-1 0-1,1 0 1,-1 0-1,1 0 8,0 0 0,-1 0 0,1 0 0,0-1 0,-1 1 1,1 0-1,0 0 0,-1 0 0,1 0 0,0 0 0,-1-1 0,1 1 0,0 0 0,0 0 0,-1-1 0,1 1 0,0 0 1,0 0-1,0-1 0,-1 1 0,1 0 0,0-1 0,0 1 0,0 0 0,0-1 0,0 1 0,-1 0 0,1-1 0,0 1 1,0 0-1,0-1 0,0 1 0,0 0 165,-8 2-294,0 4 111,-1 1-1,1 0 1,1 1 0,-14 16-1,4-3 4,-22 26-23,2 1-1,-53 95 1,41-63-23,19-28-7,-17 24-105,40-66 131,0-1 0,0 0-1,-1 0 1,-1-1 0,-12 10-1,21-17 30,-1-1-1,1 1 1,-1-1-1,1 1 1,-1-1-1,0 1 1,1-1-1,-1 0 1,1 1-1,-1-1 1,0 0-1,1 1 1,-1-1-1,0 0 1,0 0-1,1 0 1,-1 1-1,0-1 1,1 0-1,-1 0 1,0 0 0,0 0-1,1 0 1,-1-1-1,0 1 1,1 0-1,-1 0 1,0 0-1,1-1 1,-1 1-1,0 0 1,1-1-1,-1 1 1,0 0-1,1-1 1,-1 1-1,1-1 1,-1 1-1,1-1 1,-1 1-1,1-1 1,-1 1-1,1-1 1,0 0-1,-1 1 1,1-1-1,-1-1 1,0-2-20,-1 0 1,1-1 0,0 1-1,1 0 1,-1-1-1,1-6 1,0-8-25,1 0-1,1 0 1,1-1 0,6-19-1,27-74 8,-26 82 45,0 0 43,1 1 1,2 1-1,1 0 1,22-35-1,-29 54-42,0 1 1,0 0-1,1 0 0,0 0 0,0 1 0,1 0 1,0 1-1,0 0 0,1 0 0,0 1 0,0 1 1,1-1-1,-1 2 0,1-1 0,13-2 0,-17 6-9,0 0 0,0 0 0,0 1 0,0 0 0,0 0 0,0 1 0,0 0 0,0 0 0,0 1 0,0 0 0,12 5 0,8 5-45,41 24 0,-26-12-57,134 72-530,-169-88 568,-14-4 33,-24 0 12,20-3 13,-54 7-59,1 2 1,0 4-1,0 2 0,-70 28 1,-8 18-313,-34 28 162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1:34.9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8 547 7794,'-7'-6'2436,"14"20"-2016,4 3-488,0 9 70,-1 0 0,-2 0 0,7 32 0,10 85 166,-6 16 143,-6 1 0,-13 236-1,0-393-312,0 29 284,0-32-276,0 0-1,0 1 1,0-1 0,0 0-1,0 0 1,0 0 0,0 1-1,0-1 1,0 0 0,0 0-1,0 0 1,0 0 0,0 1 0,0-1-1,0 0 1,0 0 0,0 0-1,0 0 1,0 1 0,0-1-1,1 0 1,-1 0 0,0 0-1,0 0 1,0 0 0,0 0-1,0 1 1,0-1 0,1 0 0,-1 0-1,0 0 1,0 0 0,0 0-1,0 0 1,1 0 0,-1 0-1,0 0 1,0 0 0,9-12 166,-2-6-93,-1 0 0,0-1 0,3-20 0,8-55 39,5-98-1,-6-105-11,-14 267-88,-6-774 1398,-2 743-956,2 41-163,1 19-137,-1 13 33,-16 130-132,-3 612-225,71-2-377,-42-696 389,0 3-69,11-290 381,-6 116-118,27-668 159,-40 729-114,0 41-22,-1 19-34,-3 29-2,-19 226-477,9 267 0,23-192-544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7:48.4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238 1156 9106,'-59'-81'2713,"57"79"-2674,1 0 0,-1-1 0,1 1 0,0-1 0,0 0 0,0 1 0,1-1 0,-1 0 0,0 0 0,1 0 0,0 1 0,0-1 0,0 0 0,0 0 0,0 0 0,0 1 0,1-1 0,-1 0 0,1 0 0,0 0 0,0 1 0,0-1 0,0 1 0,2-3 0,-2 4-43,-1 0 1,1 0 0,0 0-1,0 0 1,0 0-1,0 0 1,0 0 0,0 0-1,0 1 1,0-1 0,1 0-1,-1 1 1,0-1 0,0 1-1,1 0 1,-1-1 0,0 1-1,0 0 1,1 0 0,-1 0-1,0 0 1,1 0-1,-1 0 1,0 0 0,1 0-1,-1 0 1,0 0 0,0 1-1,1-1 1,-1 1 0,0-1-1,0 1 1,0-1 0,1 1-1,-1 0 1,0 0 0,0-1-1,0 1 1,0 0-1,0 0 1,0 0 0,1 2-1,2 2-23,0 0 0,-1 0-1,1 0 1,-1 1-1,0 0 1,0 0 0,-1 0-1,1 0 1,-1 0-1,1 9 1,2 11-39,1 35 0,-5-56 58,4 111-35,-18 225 1,-48 116 68,38-302-11,-3 24 125,19-142 56,6-37-180,1 0 0,0 1 0,0-1 0,0 1 0,0-1 0,0 1 0,0-1 0,-1 0 0,1 1 0,0-1 1,0 1-1,0-1 0,-1 0 0,1 1 0,0-1 0,-1 0 0,1 1 0,0-1 0,-1 0 0,1 1 0,0-1 0,-1 0 0,1 0 0,-1 0 0,1 1 0,0-1 0,-1 0 0,1 0 0,-1 0 0,1 0 1,-1 0-1,0 0 0,0 0 24,0-1 0,0 1 0,0-1 1,0 1-1,1-1 0,-1 0 1,0 1-1,0-1 0,0 0 0,1 0 1,-1 1-1,0-1 0,0-1 1,-8-12 194,1-1 1,1 1 0,0-2 0,-7-24-1,-7-27-43,4-1 0,3-1 0,-6-75-1,12 44-21,8-161-1,10 148-130,6 1 0,55-208 0,109-199-84,-73 279 46,-86 203 24,1 0-1,1 2 0,2 0 1,31-31-1,-43 52-4,0 0-1,2 2 1,-1 0 0,1 0 0,1 2 0,0-1-1,31-12 1,-37 18-26,2 1 0,-1 1 0,0 0 0,1 0-1,0 1 1,-1 1 0,1 0 0,0 0 0,0 1-1,0 1 1,-1 0 0,1 0 0,16 5 0,-18-3-44,0 0 1,0 1-1,0 0 1,-1 1-1,0-1 1,0 2-1,0-1 1,0 2-1,-1-1 1,0 1-1,-1 0 1,11 12-1,-10-8-50,0 0 0,-1 0 0,-1 1 0,0 0 0,-1 0 0,0 0 0,0 0 0,-2 1 1,3 13-1,-2-1-42,-1-1 0,-2 1 0,0 0 1,-2 0-1,0 0 0,-2-1 1,-1 1-1,-1-1 0,0 0 0,-12 29 1,-1-12 78,-1 0 0,-2-2 1,-2 0-1,-1-1 0,-2-2 0,-2-1 1,-52 53-1,19-30 84,-3-3-1,-2-2 1,-82 48 0,91-66-194,-88 42-1,122-69-366,11-5 201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1:39.2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0 237 6473,'4'-6'2917,"12"-2"-2819,-2 3 164,13-9 328,-1 0 0,34-25 0,-58 38-535,1-1 1,0 1 0,-1 0 0,1-1-1,0 1 1,0 0 0,0 1-1,0-1 1,0 0 0,0 1-1,0 0 1,0 0 0,0 0-1,0 0 1,5 1 0,5 1 8,0 1 1,17 6-1,1 0-5,8-2 191,51 2 1,3 1 595,19 14-330,-72-14-353,71 9 1,20-1 445,-81-10-509,84 3 1,-61-10 2,187-10 472,438-91 502,-641 89-1007,1 3 0,0 2 0,102 4 0,-46 7-49,132 13 30,-19 11-49,-175-24 39,79-5 0,-59-2-12,-1 3-1,73 11 1,-69-6 99,-1-4 1,92-8-1,-19 0 163,-22 2-145,-1-5 0,152-32 1,-160 21-73,1 5 1,226 1 0,-280 13-63,0-2 1,66-13-1,-77 11-7,1 1 0,67 5 1,-66 0-5,110 8 34,-87-4-28,126-5-1,487-31 189,-605 30-172,139-19 0,-50 2 51,-106 16-69,101 11-1,20 1-2,-156-12 7,47-9 0,6-1 25,314 11-1,-312 4-5,35 7-22,-70-4 18,56-2 1,76-24 48,-139 12-51,0 3 0,0 1 0,87 5 0,72 35 8,-152-25-25,-13-6 6,0-1-1,1-3 1,78-6 0,-76 2 9,43 2-1,131 15 0,-213-14-19,36 3 6,1-1-1,0-3 0,69-9 1,-55 3 24,0 3 0,0 2 1,110 11-1,-63-2-13,125-7 0,-89-3-8,212-4 28,-98 8-64,-96 2 69,26-13 61,-3 0-181,-179 10 46,0 0 1,1 0-1,-1 0 0,1 0 0,-1 0 1,0 0-1,1-1 0,-1 1 1,0 0-1,1 1 0,-1-1 1,1 0-1,-1 0 0,0 0 0,1 0 1,-1 0-1,0 0 0,1 0 1,-1 0-1,0 1 0,1-1 0,-1 0 1,0 0-1,1 1 0,-1-1 1,0 0-1,0 0 0,1 1 1,-1-1-1,0 0 0,0 0 0,0 1 1,1-1-1,-1 0 0,0 1 1,0-1-1,0 1 0,0-1 0,0 0 1,0 1-1,1-1 0,-1 0 1,0 1-1,-9 18-1046,4-11 650,0 2-4,-1 0-1,0 0 0,-11 12 0,-49 43-559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1:42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1 105 7466,'35'28'2244,"-33"-27"-2182,1 0 1,-1 0-1,1 0 1,-1 0-1,1 0 0,-1-1 1,1 1-1,-1-1 0,1 0 1,-1 0-1,1 0 1,0 0-1,3-1 0,5 1 64,6 3 75,0 0 0,0 1 0,-1 1 0,18 8 0,39 11 464,-21-13-307,1-3 0,79 3 0,107-12 465,-194 0-591,97 3 368,172 26-1,-34 0-355,6-15-157,216 18 783,-4 37-552,-465-64-311,330 27 98,0-27-45,84 21 490,-306-13-387,-70-9-89,-1-3 1,134-16 0,135-52 29,-239 47 98,1 5 0,178-6 0,273-31-48,-522 50-144,125-20 61,54-6 277,704-76 403,-761 80-740,-72 11 97,118-7 1,232 44-78,-186-3 5,-77-6-14,55 3-2,555-6 48,-700-11-60,184-4 6,36 15 63,-104 0-38,-81-8-33,204 0 10,1 6 86,-71 1 63,57 0-89,56 13-54,-118-10 161,116 1 14,-58-23 331,-62 14-432,-41 2-112,-147-7-5,413-19 91,-240 10-92,-22 1 43,-68-7 74,109-9-92,-34 25 15,-55 1 18,-41-5 6,217-34 0,-231 23 65,132-1 0,-42 4-102,-159 9-6,202-24 67,-12 2-38,-168 19-15,66 3 1,-63 2-8,54-6 1,80-13-23,-129 14 9,0 3-1,1 3 1,97 13 0,-25-2 55,35-9-31,-121-2 2,0-2 0,0-2 0,55-10 0,-93 12-20,2-1-118,0 1 0,1 0 0,10 1 0,-18 0 39,1 0 0,-1 0-1,0 0 1,1 1 0,-1-1 0,0 1 0,1 0 0,-1-1 0,0 1 0,0 0 0,0 0 0,0 1-1,1-1 1,-2 0 0,1 1 0,0-1 0,0 1 0,2 2 0,-2 0-105,1 0 0,-1 1 1,0-1-1,0 0 0,-1 1 0,0-1 0,1 1 1,-1-1-1,-1 1 0,1 8 0,-1 5-239,-1 0-1,-5 27 1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1:59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14089 1918 12339,'-348'-189'2928,"-492"-194"-3137,606 292 546,-319-79-1,-1158-261 802,348 163-378,509 170-326,-180-23-129,961 112-298,-752-88 39,-4 41-42,386 51-12,-657 78 0,2 104-12,612-92 51,40-19 10,-3-39 377,384-29-295,32 0 33,0 2 1,-1 1-1,-44 7 0,73-7-143,-1 1 0,1 0 0,0 0 0,0 0 0,0 0 0,0 1 0,1 0 0,-1 0 0,1 0 1,-1 0-1,1 1 0,0 0 0,0 0 0,-4 6 0,-3 5-23,2 0 1,-1 1-1,-6 18 0,-18 40 34,-28 96 0,-10 85 75,17-10 60,11 2 1,-17 355-1,43 506 267,19-855-347,0 456 134,-24 4 82,-85 385 274,-51-8-118,133-927-401,-60 430 6,45-7-62,42-519-1,2-1 0,12 68 0,-10-109-4,0 0 0,2 0 1,0-1-1,2 0 0,1 0 0,1-1 0,0 0 0,16 21 0,-15-28-21,1 0 0,1-1-1,0 0 1,0-1 0,2-1-1,0-1 1,18 12 0,-9-9-31,0-2 0,1-1 0,0-1 0,39 11 0,-6-7-37,1-4-1,1-2 1,120 2 0,129-22 30,1-22 96,-43 4 19,449-7 297,4 35-112,193-4-30,39-48 0,-97 4-47,1 48-8,-68 67-53,-5 35-61,81 9 56,1429 4 245,-2153-116-315,238-7-2,-5-28 3,-316 27-5,-1-2 0,0-3 0,65-26 0,-90 27-11,-1-1-1,-1-1 0,0-1 1,-1-2-1,-1 0 1,48-45-1,-38 24-15,-3-2 0,-1 0 0,-1-3 1,-3-1-1,-2 0 0,26-60 0,1-23-36,47-166 0,207-865 89,-263 973 51,-12 51-15,136-585 297,-48-9 5,-70 155-71,-9 80-45,80-552-56,-12 126-230,-79 314-153,-35 500 107,-5 0 1,-4 0-1,-43-168 0,28 187 2,-4 1-1,-59-114 1,84 189 39,0 0 0,-1 1 0,0-1 1,-1 1-1,-1 1 0,0-1 0,-19-17 0,19 22-2,0 0 1,0 0-1,0 0 0,-1 2 0,0-1 1,0 1-1,0 0 0,0 1 0,-1 0 0,-14-1 1,-34-2-138,0 4 1,-103 8 0,62-1 58,-317-15-208,-1-28 34,53 3 144,-701 5 14,-3 59 78,-42 1-43,-750-83-122,18-25 1,-628-66 292,1610 109 71,733 40-132,0 6 0,1 5 0,1 6 0,-210 65 0,296-73-29,0 2 1,0 1-1,2 2 0,0 2 0,2 1 0,0 2 0,2 1 0,0 2 0,2 1 0,1 2 0,1 1 0,2 1 1,-30 45-1,21-18-6,3 0 0,2 3 0,3 0 1,3 2-1,-26 97 0,-54 344 20,91-423-9,-53 296-24,-129 837 6,97 48 176,60 5 148,20-527-213,-59 414-9,59-982-70,-19 212-1,24-1-105,16-332 41,3 0 1,2 0-1,2 0 0,18 63 1,-18-87 20,2-1 0,0-1 0,2 0 0,1 0 1,1-1-1,1-1 0,1 0 0,1-1 0,29 29 0,-16-25 21,0-1-1,1-2 0,2-1 1,0-2-1,2-1 1,0-2-1,1-1 0,43 14 1,0-6-11,1-4 0,158 22 0,223-10 17,-4-29 70,-354-4-32,152 0 4,82 1-16,431 4-12,52-35-20,-30-35-1,-566 45 24,1393-52 35,-847 52-29,-3-61 14,157-118 74,-16-65-36,-671 192-89,534-173-275,-27-66-447,-623 247 634,-2-4 0,147-114 0,-198 128 74,-3-3-1,-2-3 1,-3-2-1,99-133 1,-88 85 31,-5-4 0,70-164 0,-91 175 13,279-742 77,-144 228 125,-74 3 76,-93 463-150,-7 0 0,-6-1 0,-7 1-1,-48-277 1,-101-204-82,44 201-106,-10-168-159,25-6-253,28 171-156,61 382 494,-22-100-255,26 134 248,-2 1 0,0 0-1,-1 1 1,-1 0 0,-1 0 0,-14-21 0,8 14-434,12 18 383,0 0 1,-1 0-1,0 0 0,0 0 1,0 1-1,-1-1 1,1 1-1,-1 0 0,0 1 1,0-1-1,-7-3 1,-115-59-667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3:30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8190 1380 8354,'14'-4'1541,"-11"1"-582,-21-2-274,-43 1-660,-27-5 357,-1-3 1,-127-35 0,-17-3 515,83 26-698,-2 6 1,-217 3-1,-130 41 283,111-4 178,-184-16-7,476-7-632,-126-2-12,-216 3 67,-401 73 403,-276 72 398,636-62-325,390-61-480,0 3-1,2 5 0,-105 51 1,64-17 3,-127 87 1,205-117-26,1 3 0,2 2 0,1 1 0,2 3-1,-43 55 1,55-57 1,1 2-1,2 0 1,2 2-1,-22 52 1,41-79-48,1 0 0,1 0 1,0 1-1,2 0 0,0 0 0,1 0 1,0 0-1,2 0 0,1 1 0,0-1 1,1 0-1,1 1 0,1-1 0,7 24 1,-1-17 11,1-1 0,2-1 0,0 0 0,1-1 0,2 0 0,0-1 0,1-1 0,2 0 0,38 36 0,-6-15 39,1-2 1,1-2 0,59 31 0,-25-24 7,1-2 1,2-5 0,2-4 0,181 43 0,389 30 155,192-37-84,-509-47-42,958 6 281,-976-47-357,639-120 0,-708 78-9,-3-11 0,468-201-1,-603 215-28,-4-6 1,-2-4-1,-3-6 0,-3-4 1,-4-5-1,-4-4 0,121-134 1,-173 166 35,56-80 0,-87 110-3,-1 0-1,-1-1 1,-2-1-1,0 0 0,-2 0 1,9-38-1,-16 48-3,0 0 0,-2 0 0,0-1 0,-1 1-1,0 0 1,-1-1 0,-1 1 0,-1 0 0,0 0-1,-1 0 1,-1 1 0,0-1 0,-1 1 0,-1 0-1,0 1 1,-1 0 0,-14-19 0,-2 1-2,-2 1 1,-1 2-1,-1 0 0,-2 2 1,-61-44-1,20 25-37,-1 2 0,-2 4-1,-95-37 1,-244-70 8,-242-20 79,-16 75-33,-493 37-105,-3 95 184,746-4-101,-466 102-1,607-74 2,3 11 1,-424 176-1,538-177 11,4 7 0,3 8 0,-182 135 0,289-187-27,2 1-1,2 3 1,1 2 0,2 1 0,-59 83 0,83-100 0,2 0 0,1 1 1,1 1-1,2 1 1,-12 37-1,18-45 6,1 2-1,1-1 0,1 1 1,1-1-1,1 1 0,1 0 0,6 42 1,1-31-11,1 0 0,2 0 0,2-1 0,1 0 0,1-1 1,2 0-1,36 55 0,-24-48 17,2 0 1,2-2 0,1-1 0,75 62-1,-10-23 60,113 66-1,-102-76-24,3-5-1,132 52 0,-154-80 8,129 29 0,82-4 20,-292-56-58,263 39 42,2-12 1,0-12-1,1-12 1,-1-12-1,1-12 1,-2-12-1,437-107 1,-484 74-18,-2-9 0,244-119 1,394-277 75,-136-39 137,-600 405-224,176-183 0,-240 217-24,-3-2-1,-3-3 1,-3-3-1,52-100 1,-80 126 8,-2 0 1,-2-1 0,-3-2 0,-2 0 0,-3 0 0,-1-1 0,5-85-1,-15 103-1,-2 0 0,-1 0-1,-2 0 1,-1 1-1,-3-1 1,0 1-1,-3 0 1,-1 1-1,-1 0 1,-2 0 0,-1 2-1,-29-46 1,22 45-14,-3 1 0,-1 1 0,-1 2 0,-1 0 0,-50-39 0,35 37-2,-1 1-1,-2 2 0,-84-38 1,45 33-4,-1 3 0,-1 5-1,-1 3 1,-165-21 0,52 25 7,0 9-1,-210 16 0,-400 87 55,434-19-54,-538 177-1,-505 283-4,1059-369 66,-613 382 0,480-182-23,398-281-40,4 4 0,-143 178 0,199-219-2,3 1 0,1 2 0,3 1 0,-41 100 0,58-118 3,2-1-1,1 1 1,2 1 0,1-1 0,2 1-1,1 0 1,1 1 0,2-1-1,8 58 1,-3-61 0,2 1 0,1-1-1,2-1 1,1 0 0,27 52 0,-17-45-14,1-2 0,2 0 0,53 58 0,-17-34 8,3-2 0,1-4-1,143 90 1,-59-56 54,3-6 0,4-7 1,3-7-1,2-7 0,260 62 1,-223-81 51,1-8-1,2-10 1,0-8 0,297-15 0,263-79 226,-5-49-83,413-160-34,-865 186-153,506-246 0,-624 250-16,-4-9 1,300-233-1,-366 245-16,-6-5-1,-3-4 1,-5-6-1,150-212 0,-212 265 17,-3-2-1,-2-2 1,-4-1-1,-1-1 1,20-72-1,-40 103-15,-1-1 0,-1 0 0,-2 0 0,-1 0-1,-2-1 1,-1 0 0,-2 1 0,-1-1 0,-2 1-1,-1 0 1,-1 0 0,-16-46 0,6 39-1,-1 2 1,-2 0 0,-1 1 0,-2 1-1,-53-66 1,29 50 14,-2 2-1,-100-82 1,76 79-22,-2 2 0,-3 4 0,-1 3 0,-89-35 1,29 25 19,-242-62 0,234 84 11,-1 6 1,-2 7-1,0 6 0,-252 11 1,160 21-13,1 10 0,-267 68 1,82 7 5,-530 206 0,-418 305-157,1139-488-180,-258 186 1,332-194-648,5 6-1,-175 184 1,96-46-1025,5 14 824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9:47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280 4 8786,'-5'-3'2210,"4"4"-1311,1 7-1001,-1 4 154,-1 1 0,0-1 0,-1 1 0,0-1 0,-1 0 0,-7 16 0,-10 32 310,-11 60 282,11-47-83,-22 150 1,30-28-475,3-41-58,1 209 279,8-165 347,-17 558 71,14-676-712,-3 0-1,-33 142 0,36-206-230,0 1-1,1 1 0,0-1 0,2 0 1,0 1-1,2 28 0,-1-42-16,1-3 85,-1 0-1,0 0 1,1 1-1,-1-1 1,0 0-1,0 1 1,0-1-1,0 0 1,-1 0-1,1 1 1,0-1-1,0 0 1,-1 0-1,1 1 1,-1-1-1,1 0 1,-2 2-1,-9 9-362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9:48.0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33 6913,'-11'-25'3410,"6"17"-1896,5 15-260,7 34-1286,-1 0 1,-3 0 0,-2 42-1,1-5 23,-1-49 3,10 137 37,-8-131-29,3-1 0,16 57 0,-20-83-32,0-1 0,1 0 0,0 0 0,1 0 1,-1 0-1,1 0 0,1-1 0,-1 0 0,1 0 0,6 6 1,-8-10-16,-1 0 0,1 0 0,0 0 0,0 0 0,0 0 0,0-1 0,1 0 0,-1 1 1,0-1-1,1-1 0,-1 1 0,0 0 0,1-1 0,-1 1 0,1-1 0,-1 0 0,1 0 1,-1-1-1,1 1 0,-1-1 0,0 1 0,1-1 0,4-2 0,8-3-64,-1-1 0,0-1 0,-1 0-1,0 0 1,0-2 0,24-20 0,-6-1 340,40-48-1,-67 74-158,0-1-1,-1 0 0,1 0 0,-1 0 0,-1-1 0,1 0 1,-1 1-1,0-1 0,-1 0 0,1 0 0,-1-1 0,-1 1 0,0 0 1,0-1-1,0 1 0,-1-1 0,0 1 0,0-1 0,-1 1 1,0-1-1,0 1 0,-1 0 0,0-1 0,0 1 0,-1 0 1,0 0-1,-5-9 0,2 6-22,0 1 0,-1-1 0,0 1 0,-1 0-1,0 0 1,-1 1 0,1 0 0,-2 1 0,1 0 0,-1 0 0,0 1 0,0 1 0,-1-1 0,1 2 0,-1-1 0,0 1 0,-16-3 0,11 4-60,0 0 1,0 1 0,0 0-1,-1 2 1,1 0 0,0 0-1,0 2 1,0 0 0,0 1 0,0 0-1,0 1 1,-18 8 0,-49 30 1619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0:32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8 444 7866,'-7'-23'2259,"21"108"-1318,83 963-371,-94-1002-562,0-18 16,-2 1-1,-4 53 1,3-80 3,-1 1 1,1-1 0,-1 1 0,0-1 0,1 1-1,-1-1 1,0 1 0,-1-1 0,-2 5 0,4-7-14,0 0-1,-1 1 1,1-1 0,-1 0 0,1 1-1,0-1 1,-1 0 0,1 1 0,-1-1 0,1 0-1,-1 0 1,1 1 0,-1-1 0,1 0-1,-1 0 1,0 0 0,1 0 0,-1 0 0,1 0-1,-1 0 1,1 0 0,-1 0 0,1 0 0,-1 0-1,1 0 1,-1 0 0,1 0 0,-1-1-1,0 1 1,1 0 0,0 0 0,-1-1 0,1 1-1,-1 0 1,1 0 0,-1-1 0,1 1-1,-1-1 1,1 1 0,0 0 0,-1-1 0,1 1-1,0-1 1,0 1 0,-1-1 0,1 1-1,0-1 1,-1 0 0,-1-3 38,0 0 0,0 0 0,0-1 0,0 1 0,1-1-1,-1 1 1,1-1 0,0 0 0,0-9 0,-1 1 6,-6-79 111,3-1-1,9-98 0,-2 134-136,48-873 49,-46 882 142,1 1-1,25-91 1,-28 131-184,0 1 0,0 0 1,1 0-1,0 0 0,0 0 0,0 0 0,1 1 0,0-1 0,0 1 1,1 0-1,-1 0 0,1 1 0,0-1 0,9-5 0,-10 8-35,0 0-1,0 1 1,0-1 0,0 1-1,1 0 1,-1 0-1,0 0 1,0 1 0,1-1-1,-1 1 1,0 0-1,0 1 1,1-1-1,-1 1 1,0-1 0,0 1-1,1 0 1,-1 1-1,0-1 1,0 1-1,0 0 1,5 4 0,2 0-11,-2 1 0,1 0 0,-1 1 1,0 0-1,-1 1 0,0 0 1,0 0-1,-1 0 0,9 15 0,0 4 0,-2 0 0,16 41 1,-8-3-104,-2 0 0,-3 1 1,8 79-1,8 206-1599,-29-286 737,-5 85-1,-12-65 491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0:33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1 767 9642,'1'-1'202,"-1"0"-1,1 0 1,0 0-1,-1 0 1,1 0-1,0 0 1,0 0-1,0 0 1,0 0-1,0 1 1,0-1-1,0 0 1,0 1-1,0-1 1,0 1-1,1 0 1,1-1-1,25-4-573,-17 3 578,9-1-204,-1 0 1,1-2-1,-1-1 1,0 0-1,0-1 1,-1-1-1,0-1 1,-1 0-1,1-1 1,-2-1-1,0-1 1,0-1-1,-1 0 1,0 0-1,15-20 1,-8 3 26,-1 0 0,26-53-1,23-70 133,-37 79-4,-30 67-137,-1 2 0,0 1-1,0-1 1,0 0-1,1 1 1,-1-1-1,1 1 1,0 0-1,1 0 1,-1 0-1,7-6 1,-9 10-18,0 0 0,-1-1 1,1 1-1,0-1 0,-1 1 1,1 0-1,0-1 0,0 1 1,-1 0-1,1 0 0,0 0 1,0 0-1,0 0 0,-1-1 1,1 1-1,0 1 1,0-1-1,-1 0 0,1 0 1,0 0-1,0 0 0,0 0 1,-1 1-1,1-1 0,0 0 1,-1 1-1,1-1 0,1 1 1,16 20 10,-17-20-10,8 14 13,0 1 0,-1 0 1,-1 0-1,-1 1 0,0-1 0,6 31 1,-11-42-14,25 105 61,-6 1-1,6 114 1,-6 226-80,-23-171-127,3-271 141,-1-1 1,0 0-1,0 1 0,-1-1 0,-1 0 1,1 0-1,-1 0 0,-6 11 0,9-18 13,-1 1-1,0-1 1,0 0-1,0 0 0,0 0 1,0 0-1,-1 0 1,1 0-1,0 0 0,0 0 1,-1 0-1,1 0 1,0-1-1,-1 1 0,1-1 1,-1 1-1,1-1 0,-3 1 1,1-1 18,1 0 0,-1 0 1,1-1-1,-1 1 0,1-1 0,-1 1 0,1-1 1,-1 0-1,1 0 0,0 0 0,-1-1 0,1 1 1,0 0-1,-3-3 0,-4-4 53,0 0-1,1 0 1,0-1-1,0 0 0,1 0 1,0-1-1,1 0 1,0 0-1,0 0 1,-6-19-1,1-2 36,1-1 0,-11-59 0,10 12-9,-3-160 1,31-80-161,-11 262 48,2 1-1,25-91 0,-30 138 19,0 1 1,0 0 0,0 0-1,1 0 1,0 1-1,1-1 1,-1 1-1,2 0 1,-1 0 0,1 1-1,0-1 1,7-5-1,-7 8 1,0 0 0,0 1-1,0 0 1,1 0 0,-1 1-1,1-1 1,0 1 0,0 1-1,-1-1 1,1 1 0,0 0-1,0 1 1,0 0 0,11 1-1,-9-1-16,-1 1 0,1 0 0,0 1 0,0 0 0,-1 0 0,0 1 0,1 0 0,-1 1 0,0-1 0,0 2 0,-1-1 0,1 1 0,-1 0 0,0 1 0,0-1 0,6 9 0,-7-8-17,-1 1 1,-1 0 0,1-1 0,-1 2-1,0-1 1,-1 0 0,0 1 0,0 0 0,-1 0-1,1 0 1,-2 0 0,1 0 0,-1 0-1,-1 0 1,1 1 0,-1-1 0,-2 14-1,-4 7-55,-1 0 0,-1-1-1,-1 0 1,-2-1-1,-19 36 1,-9 23-1,38-82 32,-1 0 0,0 1 0,1-1 0,0 1 0,0-1 0,0 1 0,1-1 0,-1 1 0,1-1 0,0 1 0,1 0 0,-1-1 0,1 1-1,0-1 1,0 1 0,2 4 0,-2-6-20,1 1-1,0-1 0,1 0 0,-1 0 0,1 0 0,-1 0 1,1 0-1,0 0 0,0-1 0,0 1 0,0-1 0,1 0 1,-1 0-1,0 0 0,1 0 0,0-1 0,-1 1 0,8 1 1,-4-1 7,1-1 0,-1 1 0,0-1 1,0-1-1,1 1 0,-1-1 0,0-1 1,1 1-1,-1-1 0,0 0 0,0-1 1,8-2-1,-5 0 38,-1 0 0,1-1-1,-1 0 1,1 0 0,-2-1 0,1-1 0,12-10 0,-3-1 127,-1-2 1,-1 1 0,0-2-1,-2 0 1,0-1-1,12-27 1,1-8 399,-1 0 0,-3-2 0,-3 0 0,-3-2 0,16-95 0,-32 145-413,8-30 251,-9 41-348,0 0 0,0 0 0,0 0 0,0 0 1,0-1-1,0 1 0,0 0 0,0 0 0,0 0 0,0 0 1,0-1-1,0 1 0,0 0 0,0 0 0,1 0 0,-1 0 1,0 0-1,0 0 0,0-1 0,0 1 0,0 0 1,0 0-1,1 0 0,-1 0 0,0 0 0,0 0 0,0 0 1,0 0-1,0 0 0,1 0 0,-1 0 0,0 0 0,0-1 1,0 1-1,1 0 0,-1 0 0,0 0 0,0 1 0,0-1 1,6 6-82,5 19-51,-3 5 62,7 46 0,-11-52 65,36 348-357,-25-187-197,24 135-882,-40-281 1323,1-39 127,0 1 0,0-1 0,0 1 0,0-1 0,0 1 0,0-1 0,0 0 0,0 1-1,0-1 1,0 1 0,0-1 0,-1 1 0,1-1 0,0 0 0,0 1 0,0-1 0,-1 0 0,1 1 0,0-1-1,-1 0 1,1 1 0,0-1 0,-1 1 0,-6-5 201,-4-12 122,8 8-243,1-1 0,0 1-1,0 0 1,1-1 0,-1-9 0,0-4 20,-2-20 99,2 1 1,3-43 0,14-85 210,-14 158-398,43-337 170,-27 253-36,45-145 1,-58 227-87,1 1 0,0-1 0,0 1 1,1 0-1,1 1 0,0-1 0,11-12 0,-15 20-49,1 1 1,-1-1-1,1 1 0,0 0 1,0 0-1,1 0 0,-1 1 1,1-1-1,-1 1 0,1 0 1,0 0-1,-1 1 0,1-1 1,0 1-1,0 0 0,0 1 1,0-1-1,0 1 0,0 0 1,8 1-1,-2 1-35,0 0 1,0 1-1,0 0 1,0 1-1,-1 0 0,1 1 1,-1 0-1,-1 1 1,1 0-1,-1 0 1,0 1-1,0 0 1,-1 1-1,0-1 0,0 2 1,-1-1-1,8 13 1,-9-14-43,-2 1 0,1 0 0,-1 1-1,0-1 1,-1 1 0,0-1 0,0 1 0,-1 0 0,2 15 0,-3-17-9,-1-1-1,0 1 1,-1 0-1,1 0 1,-1 0-1,0-1 1,-1 1-1,0-1 1,0 1-1,0-1 1,-1 1-1,0-1 1,-7 11-1,0-3-29,-1 1 0,-1-2 0,0 0 0,-23 19-1,-63 40-109,62-47 72,-230 146-1599,97-67 1133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0:35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2224 689 7474,'-8'-11'240,"0"0"0,-1 0 0,0 1 0,-1 0 0,0 1 0,0 0 0,-1 0 0,0 1 0,-1 1 1,1 0-1,-1 1 0,-1 0 0,-22-8 0,-1 3 18,1 2 0,-2 1 0,-69-6 0,60 12 51,1 1 1,-57 8 0,-90 20 0,167-23-291,-63 11 102,2 4-1,0 3 0,-91 38 0,130-41-68,0 3 1,1 1-1,2 3 0,0 1 0,2 3 0,-69 61 0,71-51-39,2 2 0,2 1 1,2 2-1,1 2 0,3 1 0,2 1 0,2 1 0,-26 71 1,41-90-17,2 0-1,1 1 1,2 0 0,1 0 0,1 1 0,2-1 0,1 1 0,1 0 0,9 55 0,-5-64-1,2 0 1,0-1-1,1 1 1,1-1-1,2 0 1,0-1-1,1 0 1,2-1-1,0 0 1,1-1-1,1-1 1,0 0-1,28 25 1,-18-23 4,2-1 1,0-1-1,1-2 1,1 0-1,0-2 1,1-1-1,1-2 1,0-1-1,43 10 0,-18-9 79,0-3-1,1-2 0,-1-3 0,93-5 0,-88-4 21,0-3 0,0-2 0,0-4 0,-1-1 0,-1-4 0,-1-2 0,-1-2 0,-1-3 0,103-66 0,-111 61 27,-2-3 0,-2-1-1,-1-3 1,-2-1 0,-2-2 0,-1-2-1,-3-1 1,-1-2 0,-2-1 0,-3-2-1,24-53 1,-27 44 48,-4-2 0,-2 0 0,-2-1 0,17-119 1,-31 141-120,-1 0 0,-3-1 1,0 1-1,-3-1 0,-1 1 1,-2 0-1,-2 1 0,-1-1 1,-17-40-1,9 37-46,-1 0 0,-3 1-1,-38-56 1,42 72-13,-2 1 0,-1 0 0,-1 2 0,-1 0 1,-1 1-1,-29-20 0,24 23-1,0 1 0,0 1 0,-2 2 0,0 1 0,0 1 0,-1 1 1,0 2-1,-44-7 0,35 11-6,-1 2 0,1 1 0,-1 2 0,0 2 0,1 1 0,-45 11 1,21 1-11,0 3 1,2 3-1,0 3 1,2 2-1,0 3 1,2 2 0,2 3-1,-63 50 1,28-12-87,4 5 0,3 3 0,4 4 0,-100 133 0,148-173 46,2 1 0,2 2-1,-32 70 1,45-82 30,2 1 0,2 0 1,1 1-1,1 0 0,-5 67 0,11-62 0,3 1 0,1 0 0,2 0-1,2-1 1,1 0 0,3 0 0,19 58-1,-17-69 24,2-1 0,1 0 0,2 0-1,0-2 1,2 0 0,1-1 0,1-1 0,2 0-1,0-2 1,29 25 0,-26-28-3,1-1 1,1-1-1,1-2 0,0 0 0,1-2 1,0-1-1,2-1 0,-1-2 0,1-1 1,1-1-1,0-2 0,0-1 1,61 2-1,-36-8 39,0-2 0,0-4 1,0-1-1,-1-3 0,77-24 1,-45 4 182,0-3 0,128-70 0,-140 62-111,-2-4 0,-3-3-1,-1-3 1,-3-3 0,-2-2 0,-3-4-1,-2-2 1,-3-3 0,-3-2 0,72-117-1,-96 132-40,-2 0 0,-3-2 0,-2-1 0,-2 0-1,16-69 1,-31 96-30,-1 0 1,-1 0-1,-2 0 0,0 0 1,-2 0-1,-1 0 0,-2-1 0,0 1 1,-2 1-1,-1-1 0,-1 1 1,-2 0-1,-11-27 0,5 26-35,0 0-1,-1 1 1,-2 1 0,-1 0-1,-1 1 1,-1 2 0,-1 0-1,-1 1 1,-1 1 0,0 2-1,-2 0 1,0 2 0,-1 0-1,-1 2 1,-1 1 0,-34-12-1,18 12-18,-1 2 0,0 2 0,-72-6 0,35 10-12,-95 7-1,-151 32-22,263-20 38,0 2-1,-120 45 0,148-43-29,0 2-1,2 1 1,0 1 0,1 2-1,1 2 1,2 1 0,0 2-1,-40 45 1,40-35-43,3 0 0,0 2 0,3 1 0,1 1 0,3 1 0,1 1 0,-15 49 0,24-58-17,2 0 0,2 1-1,1 1 1,2-1 0,1 1-1,2 0 1,1 0-1,6 38 1,-2-44 71,3 0-1,0-1 1,2 1 0,1-1-1,1-1 1,2 0 0,1 0-1,1-1 1,34 48 0,-27-47 34,2-1 1,1-2-1,2 0 1,0-1 0,1-2-1,2 0 1,0-2-1,1-2 1,2 0-1,51 22 1,-46-27-2,1-1 1,0-1 0,1-2-1,0-2 1,0-2-1,1-2 1,-1-1 0,1-1-1,59-7 1,-55-1 68,0-1 0,-1-2 0,0-3 1,0-1-1,-2-1 0,1-3 0,-2-2 0,0-1 1,-2-2-1,63-46 0,-45 24 83,-2-3 1,-2-1-1,-2-3 0,-3-2 1,-2-2-1,62-99 1,-85 113-86,-1-2 1,-3 0 0,-1-1 0,-2 0 0,-2-2 0,-2 1 0,5-52 0,-10 40-6,-2-1 1,-3 1-1,-2 0 0,-3 0 0,-15-80 0,12 104-50,-1 1 0,-2-1 0,-1 2 0,-2 0 0,-1 0-1,-27-45 1,28 57-5,-1-1-1,-1 2 0,0 0 1,-1 1-1,-1 1 0,-1 0 1,0 1-1,-1 1 0,0 1 1,-27-13-1,15 12-4,0 1-1,-1 3 1,0 0 0,-1 2-1,0 1 1,0 2 0,-1 1-1,1 2 1,-1 1 0,-52 5-1,9 5-46,1 4 0,1 3 0,-114 39 0,99-22-56,1 5 1,2 3-1,2 4 0,2 4 0,2 4 0,3 2 0,-94 87 0,122-96 83,3 2 0,1 2-1,3 2 1,-60 95 0,80-108 24,1 1-1,3 1 1,1 1 0,2 1 0,2 0 0,2 1 0,-12 85-1,18-63-8,4 0-1,2 0 0,4 0 1,2 0-1,3-1 0,3 0 1,2 0-1,4-1 0,2-1 1,3-1-1,3-1 0,34 59 1,-35-77-21,1 0 1,3-2-1,65 73 1,-72-92 3,0 0 1,2-2 0,0-1 0,1-1-1,1-1 1,1-2 0,43 20 0,-39-24 11,0-1 0,1-1 1,1-2-1,-1-1 0,61 3 1,-32-8 93,0-2 1,74-13-1,-38-2 149,0-5 0,-1-4 0,-1-4 0,123-56 0,-88 24-35,-2-7 1,163-114 0,-199 116-152,-3-3 1,117-119 0,-163 143-10,-2-1 1,-3-3-1,-1 0 0,-3-3 1,-2-1-1,29-64 0,-50 91 19,-1-2 0,-1 1 0,-1-1-1,-1 0 1,-2 0 0,-1-1 0,0-30 0,-4 39-6,-1 0 1,0 0-1,-2 1 1,0-1-1,-2 1 1,0-1-1,-1 1 0,0 1 1,-2-1-1,0 1 1,-13-20-1,0 8-35,-1 0 1,-1 2-1,-1 0 0,-50-44 0,27 34-110,-1 2 0,-65-37 0,66 46-38,0 3 1,-2 1-1,0 3 0,-2 2 1,0 2-1,0 2 1,-2 3-1,0 2 0,0 2 1,-98 1-1,92 9-124,-1 3 0,1 3-1,1 2 1,0 3 0,1 2 0,0 3-1,-77 37 1,-152 104-366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0:43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6425 7274,'-12'9'2043,"21"-23"-1475,26-31-542,327-337 1109,-194 215-556,557-503 1011,-488 461-1306,248-221 221,268-241 242,-220 201-313,-349 309-300,864-732 636,-403 367-221,-37 30-190,-147 122-147,105-89 111,-420 344-257,-51 44-38,143-147 0,-226 210-112,-9 9-71,-1 1 0,1-1 0,-1 1 1,1-1-1,-1 0 0,0 0 0,3-6 1,-5 9 114,0 0 0,0-1 0,1 1 0,-1 0 0,0 0 1,0 0-1,0 0 0,0-1 0,0 1 0,0 0 1,0 0-1,0 0 0,0 0 0,0-1 0,0 1 1,0 0-1,0 0 0,0 0 0,0 0 0,0-1 1,0 1-1,0 0 0,0 0 0,0 0 0,0 0 1,0-1-1,0 1 0,0 0 0,0 0 0,-1 0 1,1 0-1,0 0 0,0 0 0,0-1 0,0 1 1,0 0-1,0 0 0,0 0 0,-1 0 0,1 0 1,0 0-1,0 0 0,0 0 0,0-1 0,-1 1 1,1 0-1,0 0 0,0 0 0,0 0 0,0 0 1,-1 0-1,1 0 0,0 0 0,0 0 0,0 0 1,0 0-1,-1 0 0,1 0 0,0 0 0,0 0 0,0 1 1,0-1-1,-1 0 0,1 0 0,-11 3-837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7:49.2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696 1146 10418,'-9'4'494,"0"0"-1,1 1 0,-1 0 0,1 1 1,0 0-1,1 0 0,-11 11 1,-46 58-1129,38-43 831,-126 139-879,-46 56-37,170-190 742,2 1 0,1 1-1,2 2 1,-25 60 0,42-86 22,1 0 0,0 0-1,1 0 1,0 1 0,-1 21 0,5-36-41,0 1 0,0-1 0,-1 1 0,1-1 0,0 0 0,1 1 0,-1-1 0,0 1 0,0-1 0,1 0 1,-1 1-1,0-1 0,1 0 0,0 1 0,-1-1 0,1 0 0,0 1 0,-1-1 0,1 0 0,0 0 0,2 1 0,-2-1-1,0-1 0,0 1 0,0-1 0,0 0 0,0 0 0,1 1 0,-1-1 0,0 0 0,0 0 0,0 0-1,0 0 1,1 0 0,-1-1 0,0 1 0,0 0 0,0-1 0,0 1 0,0 0 0,3-2 0,4-2 9,0-1 1,-1 0 0,1-1-1,-1 1 1,10-11 0,32-39 106,-3-2 1,43-70-1,-41 57 58,-15 25 9,24-36 254,-50 71-337,-1-1 1,0-1-1,-1 1 0,0-1 0,4-16 0,-9 27-97,1 0 0,-1 0-1,0 0 1,0 0 0,1-1 0,-1 1-1,0 0 1,0 0 0,0 0 0,0-1-1,0 1 1,-1 0 0,1 0-1,0 0 1,0-1 0,-1 1 0,1 0-1,-1 0 1,1 0 0,-1 0 0,1 0-1,-1 0 1,0 0 0,0 0 0,1 0-1,-3-1 1,2 1-6,0 1-1,0-1 1,-1 1-1,1 0 1,0 0 0,-1 0-1,1 0 1,0 0-1,0 0 1,-1 0-1,1 0 1,0 0 0,0 1-1,-1-1 1,1 0-1,0 1 1,0-1-1,0 1 1,0-1 0,0 1-1,0 0 1,0 0-1,0-1 1,0 1-1,0 0 1,-2 2 0,-6 6-2,1 0 0,0 1 0,1 0 0,0 0 0,0 1 1,1 0-1,0 0 0,1 0 0,-4 13 0,1 0 2,2 0-1,0 0 0,-4 44 1,8-46-8,2 0 1,0 0-1,1 0 0,2 0 1,0 0-1,1-1 0,11 31 1,-12-42 1,1-1 0,0 0 1,1 0-1,0 0 0,0-1 0,1 0 0,0 0 1,9 10-1,-10-14 1,0 1 0,0-2 0,0 1 0,1 0 0,-1-1 0,1 0 0,-1 0 1,1-1-1,0 0 0,0 0 0,0 0 0,1-1 0,-1 1 0,8-1 0,-6-1 8,1 0 1,-1-1-1,1 0 1,-1-1-1,0 0 0,0 0 1,0 0-1,0-1 0,0-1 1,-1 1-1,1-1 0,-1 0 1,0-1-1,0 0 0,0 0 1,-1 0-1,10-11 0,8-10 62,-1-1 0,35-54 0,-53 74-51,97-155 771,148-320 0,-181 346-1092,-67 134 46,-3 6 80,-6 18-16,-1 6 91,-17 67 71,4 1 1,-10 130-1,26-157-42,3 1-1,3-1 1,3 1-1,14 76 1,-17-142 67,1 11-56,0 0 1,1-1-1,1 1 0,1-1 0,0 0 0,0 0 0,1-1 1,13 21-1,-18-32 62,1 0 1,-1 0-1,0-1 1,1 1 0,-1-1-1,1 1 1,-1-1-1,1 0 1,-1 0-1,1 0 1,0 1 0,0-2-1,0 1 1,-1 0-1,1 0 1,0 0-1,0-1 1,0 1-1,0-1 1,4 1 0,-3-2 26,0 1 1,0-1 0,-1 0 0,1 0-1,-1 0 1,1 0 0,-1 0 0,1 0 0,-1 0-1,0-1 1,1 0 0,-1 1 0,4-5-1,4-5 142,1-2-1,-2 1 0,0-2 0,11-18 0,-18 29-145,51-101 664,53-141 0,-54 117-487,247-544 52,-196 443-314,229-423-119,-325 638 211,-5 11-20,-1 0 0,0 0 0,1 0 0,0 0 1,0 0-1,0 1 0,0-1 0,0 1 0,0-1 0,1 1 0,-1 0 1,1 0-1,-1 0 0,1 0 0,0 0 0,4-2 0,-7 4-8,1 0 0,-1 0-1,1 0 1,-1 0-1,1 0 1,-1 0 0,1 0-1,-1 0 1,1 0-1,-1 0 1,1 0 0,-1 0-1,1 0 1,-1 1-1,0-1 1,1 0 0,-1 0-1,1 0 1,-1 1-1,1-1 1,-1 0 0,0 0-1,1 1 1,-1-1-1,0 0 1,1 1 0,-1-1-1,0 1 1,1-1-1,-1 0 1,0 1 0,1 0-1,3 9-146,-1 0-1,0 0 0,0 1 0,-1-1 1,0 1-1,-1 0 0,0 13 1,0 11-303,-2 0 0,-1-1 1,-2 1-1,-8 33 1,-21 69-171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0:43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1052 7730,'-5'-23'810,"1"0"1,-3-36 0,7 56-751,1-1 0,0 0 0,0 0-1,0 1 1,0-1 0,0 0 0,1 1 0,0-1 0,0 1-1,0 0 1,0 0 0,0 0 0,1 0 0,-1 0-1,1 0 1,0 0 0,0 1 0,0-1 0,0 1 0,6-4-1,4-3 112,175-116 1163,-114 80-1032,11-8-79,273-176 212,-16-22-710,-145 98-2717,-180 142 2466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0:44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11386,'1'10'3729,"11"13"-3705,13 17-152,-2 22 48,5 27 80,5 13 16,0 13 0,2-6-16,2-17 24,-3-7-64,1-13-176,0-9-120,-5-8-456,-1-6-280,-5-15 672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0:44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493 7 12835,'-2'-1'153,"-1"0"0,1 0 0,0 0 0,-1 0 0,1 1 0,-1-1 0,1 1 0,0 0 0,-1 0 0,1-1 0,-1 2 0,1-1 0,-1 0 0,1 0 0,-1 1 0,1-1 0,-1 1 0,1 0 0,0 0 0,-1 0 0,1 0 0,0 0 0,0 0 0,0 1 0,0-1-1,0 1 1,-3 2 0,-6 6-417,0 1 0,1 1 0,-14 18 0,11-12 577,-139 185-527,116-148 189,-57 115 0,79-137 25,1 0 1,1 1-1,2 0 0,1 1 1,-3 38-1,9-48-7,2 1 1,0-1-1,2 1 0,1-1 0,1 0 1,1 1-1,1-1 0,9 25 1,-9-36 3,1 1 1,0-1-1,1-1 1,0 1-1,1-1 1,1 0-1,0-1 1,21 22-1,-21-26-9,0 0-1,1 0 1,0-1 0,0 0-1,0-1 1,1 0-1,0 0 1,0-1-1,1-1 1,0 0-1,19 4 1,-12-6-114,0 0 0,1-2 0,-1 0 0,0-1 0,1-1 1,-1 0-1,0-2 0,0 0 0,-1-1 0,32-13 0,1-5-680,0-2 0,67-45 1,7-15-8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0:44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14 163 11666,'-10'-6'2478,"6"8"-1122,9 22-877,-4-20-535,129 527-80,-29-113-536,-86-361 484,34 83-1,-61-168 263,2-1 0,0 0 0,2-1 0,2 0 1,-4-39-1,-1-161-156,12 120 116,19-132-1,-11 182 179,2 0 0,3 1 0,39-103-1,-47 146-74,1 1-1,1 1 1,0-1-1,0 1 0,2 1 1,0 0-1,0 0 0,15-12 1,-18 19-97,0 0 0,0 0 0,1 1 0,0 0 0,0 1 0,0 0 0,1 0 0,-1 0 0,1 1 0,0 1 0,0-1 1,0 2-1,0-1 0,0 1 0,18 0 0,-13 2-47,0 1 1,-1 0 0,1 1-1,-1 1 1,1-1 0,-1 2-1,0 0 1,-1 1 0,1 0-1,-1 1 1,0 0 0,-1 1-1,13 11 1,-18-14-18,0 1 1,-1 0-1,1 0 0,-1 0 0,-1 1 1,1-1-1,-1 1 0,0 0 1,-1 0-1,5 14 0,-7-15-13,1 0-1,-1 0 1,-1 1-1,1-1 1,-1 0-1,0 1 1,0-1-1,-1 0 1,0 1-1,0-1 1,0 0-1,-1 0 1,0 0-1,-5 11 1,-1-3-37,1-1 1,-2 0 0,0-1-1,0 0 1,-1 0 0,-1-1-1,-18 15 1,-92 63-635,32-33-809,-137 63 1,108-64 787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0:45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24 6913,'-74'-7'1201,"7"-9"-1833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0:45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12 445 9050,'-11'-42'4720,"11"39"-3921,1 8-354,2 15-565,20 113 732,63 207 0,-78-316-595,1 0 0,2 0 0,0-1 0,2-1 0,0 0 0,22 27 0,-30-43-16,1 1 1,1-1 0,-1 0-1,1-1 1,0 0 0,0 0-1,0 0 1,1-1-1,13 6 1,-15-8 1,0 0 0,0-1 0,1 0 0,-1 0 0,0-1 0,0 1-1,0-1 1,0 0 0,1-1 0,-1 0 0,0 0 0,0 0 0,0-1 0,0 0 0,6-2-1,1-2 11,-1-1 0,0 0 0,0-1 0,-1 0-1,0 0 1,0-2 0,-1 1 0,-1-1-1,12-14 1,6-12 38,34-59 0,-37 52 13,-1 0 0,30-86 0,-42 95 49,-2 0 1,-2 0-1,-1 0 0,3-66 1,-9 39 134,-2 0 0,-4 0 1,-2 0-1,-2 0 0,-31-96 0,76 213-117,108 225-197,-93-172-978,112 175-1,-147-263 342,0 0-1,2-1 1,0-1 0,36 30-1,0-10-401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0:46.1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58 9802,'-4'-19'3391,"3"11"-1487,2 15-730,16 81-920,9 138-1,-17 89-264,-8-277 30,3 370-854,-19-448 734,-4-26-47,2-2 0,3 1 0,3-2 0,-3-70 0,14 70 369,15-128 1,-8 150-20,3 1 1,1 0 0,29-72-1,-34 103-82,0 0 0,2 1-1,0 0 1,15-20 0,-20 30-80,0 0 0,0 0 0,1 0 0,0 1 0,0 0 0,0 0 1,0 0-1,0 0 0,0 0 0,1 1 0,0 0 0,-1 0 0,1 0 0,0 0 0,0 1 1,0 0-1,9-1 0,-7 2-11,0 0 0,0 1 0,0 0 0,0 0 0,0 1 0,-1 0 0,1 0 0,0 0 0,-1 1 0,0 0 0,1 0 0,9 8 0,3 3 13,-2 0 1,26 27-1,104 125 79,-126-139-170,-1 2 0,-1 0-1,-2 1 1,17 42 0,-29-60-26,-1-1 1,0 1 0,-1 0 0,0 0-1,-1 1 1,-1-1 0,0 0 0,0 1-1,-1-1 1,-2 13 0,1-17 29,-1-1 1,0 1-1,0-1 0,-1 0 1,0 1-1,0-1 0,0-1 0,-1 1 1,0 0-1,-1-1 0,1 0 1,-1 0-1,-1 0 0,1-1 1,-1 0-1,-12 9 0,-9 2-548,-1-1 1,-1-1-1,0-1 0,-1-2 0,-32 8 1,57-17 447,-48 15-605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0:46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1 951 8314,'0'0'5,"78"-160"3662,-63 133-3499,2 1 0,0 0 1,36-39-1,-49 60-138,1 0 1,1 0-1,-1 0 1,1 1-1,-1 0 1,1 0-1,7-3 1,-11 6-21,0 0 0,0 1 1,0-1-1,0 0 0,0 1 1,1 0-1,-1-1 0,0 1 1,0 0-1,0 0 0,0 0 1,1 0-1,-1 1 0,0-1 1,0 0-1,0 1 0,0 0 1,0-1-1,0 1 0,0 0 1,0 0-1,0 0 0,0 0 1,0 1-1,-1-1 0,1 0 1,3 4-1,1 2 35,0 1 0,-1 0-1,0 0 1,0 0 0,-1 1-1,0-1 1,0 1 0,4 17-1,15 82 316,-21-98-323,36 313 691,-4-26-513,-28-266-210,-3-18 30,0 1 1,0 18-1,-4-32-18,1 0 0,-1 0 0,1 0 0,-1 0 0,1 0 0,-1 0 0,1 0 0,-1 0 0,1-1 0,-1 1 0,1 0 1,-1 0-1,1 0 0,-1-1 0,1 1 0,-1 0 0,1-1 0,-1 1 0,1 0 0,0-1 0,-1 1 0,1-1 0,0 1 0,-1 0 1,0-2-1,-5-7 120,0 0 0,0-1 0,1 1-1,0-1 1,1 0 0,0-1 0,1 1 0,0-1 0,-2-14 0,-1-13 243,-1-52-1,6 21-16,16-129-1,31-65-229,-21 142-110,77-218 0,-91 312-16,1 0-1,1 1 0,2 1 0,0 0 1,2 1-1,28-32 0,-36 46-4,1 1 1,0 0-1,0 1 1,1 0-1,0 1 1,22-11-1,-24 14-4,-1 1 0,1 0 0,0 0 0,0 1-1,1 0 1,-1 1 0,0 0 0,1 0 0,-1 1 0,15 1 0,-19 0-12,1 0 0,0 0 1,-1 0-1,0 0 0,1 1 1,-1 0-1,0 0 0,0 1 1,0-1-1,0 1 0,0 0 1,-1 0-1,1 1 0,-1-1 1,0 1-1,0 0 0,0 0 1,0 1-1,-1-1 0,0 1 1,0 0-1,0-1 0,0 1 1,-1 1-1,0-1 0,0 0 1,2 9-1,-2-4-16,-1 0 0,0 0 0,0 1-1,-1-1 1,0 0 0,-1 1 0,0-1 0,0 0 0,-1 0 0,-1 0-1,0 0 1,0 0 0,-1 0 0,-6 11 0,-11 16-27,-2-1 0,-44 54 0,-69 56-142,90-103-382,-3-2 0,0-2 0,-3-3-1,-1-2 1,-98 47 0,63-43-131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0:47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11258,'78'28'1272,"-1"5"-1,122 69 0,126 107-1805,-202-126 931,343 234 330,-37-25 464,-221-157-443,373 179 0,-326-215-646,-198-81-616,2-3-1,88 10 1,-104-22-739,-42-3 1172,0 1-1,0-2 0,0 1 0,0 0 1,0 0-1,-1 0 0,1 0 1,0 0-1,0-1 0,0 1 0,0 0 1,0-1-1,0 1 0,0-1 1,-1 1-1,1-1 0,1 0 0,-1-9-811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0:47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3861 16420,'6'-20'-66,"2"0"0,0 0 0,1 1 0,15-26 0,-8 17 41,308-465 690,-214 337-489,438-642 146,322-392 995,-360 630-50,-383 441-1595,5 6 0,193-127 0,-266 200-2667,-69 46 2077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2:23.7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144 3082 10346,'27'-2'843,"-1"0"0,1-2 0,-1-1-1,50-17 1,-67 19-854,-1 0-1,0-1 1,1-1-1,-1 1 0,-1-1 1,1-1-1,-1 1 1,0-1-1,0 0 1,-1-1-1,1 0 0,-2 0 1,1 0-1,-1-1 1,0 0-1,0 0 1,-1 0-1,4-10 0,-2-3 15,0 0 0,-2-1-1,0 1 1,-1-1 0,0-31-1,-4 17-11,-1 0 0,-9-53-1,8 74 12,0 1 0,-1 0 1,0 0-1,-1 0 0,-1 1 0,0 0 0,-1 0 0,0 0 0,-13-16 0,15 23-12,-1 0 0,1 0 0,-1 1 0,0-1 0,-1 1-1,1 1 1,-1-1 0,0 1 0,0 0 0,0 1 0,-1 0 0,1 0 0,-1 0 0,0 1 0,0 0 0,0 1 0,0 0 0,-9-1 0,10 2-6,1 0 1,-1 1-1,1 0 0,0 0 1,-1 0-1,1 1 1,0-1-1,0 1 1,0 1-1,0-1 1,-9 7-1,7-4-1,0 1 0,1 0 0,-1 1 0,1-1 0,1 2 0,-1-1 0,-5 9 0,-1 5-2,1 1 0,0 0 0,2 1 0,0 0-1,-7 30 1,6-12 19,1 1 1,3 0-1,1 0 0,2 0 0,2 1 0,5 53 0,0-58 10,2 1-1,2-2 0,1 1 0,2-1 0,1 0 1,2-1-1,18 35 0,-24-58-8,0-1-1,0 1 1,1-1-1,1 0 1,0-1 0,21 20-1,-26-27 7,0-1 0,0 0 0,0 0 1,1 0-1,-1-1 0,1 0 0,0 1 0,-1-2 0,1 1 0,0 0 0,0-1 0,1 0 0,-1 0 0,0-1 0,0 1 1,0-1-1,1 0 0,-1-1 0,0 1 0,0-1 0,6-1 0,-3-1 32,0 0 0,0 0-1,0 0 1,0-1 0,-1 0 0,1-1 0,-1 0-1,10-9 1,-2 0 111,0-2 1,17-22-1,4-11 203,-2-2 1,43-87-1,38-119 235,-80 175-449,139-358 588,-41-15-383,-21-219-795,-112 666 438,3-9-38,-2-1 0,0 0 0,-3-33 0,-1 48 6,-1 10 6,-2 8 17,1 0 1,1 0-1,0 0 1,-2 23-1,3-18 7,-7 63-15,-1 152 1,26 86-164,53 429-1853,-64-721 1946,1 7-112,17 67 0,-10-75 163,-11-28 48,-1 0 1,0 1-1,0-1 0,0 0 1,0 0-1,0 0 1,1 1-1,-1-1 0,0 0 1,0 0-1,0 0 1,0 1-1,1-1 0,-1 0 1,0 0-1,0 0 0,1 0 1,-1 0-1,0 0 1,0 1-1,1-1 0,-1 0 1,0 0-1,0 0 1,1 0-1,-1 0 0,0 0 1,1 0-1,-1 0 0,0 0 1,0 0-1,1 0 1,-1 0-1,0 0 0,0-1 1,1 1-1,-1 0 0,0 0 1,0 0-1,1 0 1,-1 0-1,0 0 0,0-1 1,0 1-1,1 0 1,5-14-3,-4-3 7,0 0 1,-1-1-1,-1 1 0,-2-17 0,-12-76-46,12 96 27,-13-69-87,-8-66-173,22 131 278,0 0 1,1 0 0,1 0-1,1 1 1,0-1 0,6-21-1,-7 35 23,0 0 1,1 0-1,-1 0 0,1 1 1,-1-1-1,1 0 0,0 0 0,1 1 1,-1 0-1,1-1 0,-1 1 1,1 0-1,0 0 0,0 0 0,0 1 1,1-1-1,-1 1 0,1-1 1,-1 1-1,1 0 0,0 1 0,-1-1 1,1 1-1,0-1 0,0 1 1,0 1-1,1-1 0,-1 0 0,0 1 1,0 0-1,0 0 0,0 0 0,5 1 1,-6-1-13,31 2 168,-1-2 0,41-4 0,-62 2-146,0 0 1,0-1-1,0 0 1,-1-1 0,0 0-1,0-1 1,0 0 0,0 0-1,-1-2 1,10-6 0,3-6 55,0-2 0,-2 0 1,0-1-1,26-37 1,-15 13 266,38-74 1,-56 96-98,-19 42-120,-6 16-130,-32 182-153,40-185 2,0 0-1,2 0 1,2 1 0,1-1-1,5 32 1,-5-55 68,-2-4 20,1 1-1,0-1 0,0 1 1,0-1-1,0 0 0,1 1 0,0-1 1,-1 0-1,2 0 0,-1 0 1,3 4-1,-4-8 50,-1 0 0,0 0 0,0 1 0,0-1 0,1 0 1,-1 0-1,0 0 0,0 1 0,0-1 0,1 0 0,-1 0 0,0 0 0,0 0 1,1 0-1,-1 0 0,0 0 0,1 1 0,-1-1 0,0 0 0,0 0 0,1 0 0,-1 0 1,0 0-1,0 0 0,1 0 0,-1 0 0,0 0 0,1-1 0,-1 1 0,0 0 0,0 0 1,1 0-1,-1 0 0,0 0 0,0 0 0,1-1 0,-1 1 0,0 0 0,0 0 0,0 0 1,1 0-1,-1-1 0,0 1 0,0 0 0,0 0 0,0-1 0,1 1 0,6-16 136,-5 12-94,44-136 738,-1 1-612,-37 121-171,0-1 1,1 1-1,1 0 0,1 1 1,13-17-1,-23 33 1,0 0 0,-1-1 1,1 1-1,0 0 0,0 0 0,0 0 1,1-1-1,-1 1 0,0 0 0,0 0 1,0 0-1,1 1 0,-1-1 0,0 0 1,1 1-1,-1-1 0,1 0 0,-1 1 1,1 0-1,-1-1 0,1 1 0,-1 0 1,1 0-1,0 0 0,-1 0 1,1 0-1,-1 0 0,1 0 0,-1 0 1,1 1-1,-1-1 0,1 0 0,-1 1 1,1 0-1,-1-1 0,1 1 0,-1 0 1,0 0-1,1 0 0,1 1 0,14 11-7,0 1-1,-1 1 0,21 24 1,-17-18-52,34 29 0,-47-45 23,0 0 0,0 0-1,0-1 1,0 0 0,1 0 0,0-1-1,-1 0 1,1 0 0,16 2 0,-18-4 17,0-1 0,1 0 0,-1 0 0,0-1 0,1 0 1,-1 0-1,0-1 0,0 1 0,0-1 0,0-1 0,-1 1 1,1-1-1,0 0 0,-1 0 0,0-1 0,8-5 0,3-5 21,-1 0-1,-1 0 0,23-29 1,-14 13 17,-1-1 0,25-51 0,-38 65 4,-1-1-1,0-1 1,-2 1-1,0-1 1,-1 0-1,4-33 1,-9 42 1,0-1 0,-1 1 0,0-1 0,0 1 0,-1-1 0,0 1 0,-1 0 0,0 0 0,-1 0 0,-6-11 0,7 15-45,0-1 0,0 1-1,-1 0 1,0 1 0,-1-1-1,1 1 1,-1-1 0,0 1 0,0 1-1,-1-1 1,1 1 0,-1 0-1,0 0 1,0 1 0,-13-6 0,17 8-1,-1 0 0,0 1 1,0-1-1,0 1 0,0 0 1,0 0-1,0 0 1,0 0-1,1 0 0,-1 0 1,0 1-1,0-1 0,0 1 1,0 0-1,1 0 0,-5 2 1,3 0-4,-1 0 1,0 0-1,1 0 1,0 0-1,0 1 1,0 0-1,0 0 1,-3 6-1,-2 3 1,1 0 1,0 0-1,2 1 0,-1 0 0,-5 21 1,6-16 33,2 0 0,0 0 0,1 0 0,1 1-1,1 0 1,1 28 0,1-35-10,1-1-1,0 1 0,0-1 1,1 1-1,1-1 0,0 0 1,0 0-1,2-1 0,-1 1 0,1-1 1,9 11-1,-13-19-8,0 0 1,0-1-1,0 1 0,0-1 1,1 0-1,-1 1 0,1-1 1,0 0-1,0-1 1,-1 1-1,1 0 0,0-1 1,1 0-1,-1 0 0,0 0 1,0 0-1,0 0 0,1 0 1,-1-1-1,0 0 0,1 0 1,-1 0-1,0 0 0,1 0 1,-1 0-1,0-1 0,0 0 1,1 0-1,-1 0 0,0 0 1,0 0-1,0 0 1,0-1-1,0 0 0,0 1 1,-1-1-1,1 0 0,4-4 1,2-3 38,0 0-1,-1 0 1,0-1 0,0 0 0,-1 0 0,0-1 0,8-17 0,30-87 368,-37 91-287,20-78 463,-20 71-359,0-1 0,14-30 0,-21 59-221,0 1 1,0 0 0,0 0-1,1-1 1,-1 1-1,1 0 1,-1 0 0,1 0-1,0 0 1,3-2 0,-4 3 5,0 1-1,0-1 1,0 1 0,0 0 0,-1 0 0,1 0 0,0-1 0,0 1-1,0 0 1,0 0 0,0 0 0,0 0 0,0 1 0,0-1 0,0 0-1,0 0 1,0 0 0,-1 1 0,1-1 0,0 1 0,0-1 0,0 0-1,0 1 1,-1-1 0,1 1 0,0 0 0,-1-1 0,1 1 0,0 0-1,-1-1 1,1 1 0,-1 0 0,1 0 0,-1-1 0,1 2 0,5 7-12,0-1 0,-1 1 0,-1 0 1,0 0-1,0 1 0,3 12 1,14 66-76,-14-54-6,-2-8-1,-2-8-36,1 0 0,0-1 0,2 1 0,0-1 1,9 17-1,-14-32 112,0 0 1,0-1 0,0 1-1,0-1 1,0 1 0,0-1-1,0 0 1,0 1 0,1-1-1,-1 0 1,1 0 0,1 1-1,-2-1 20,0-1 0,-1 0-1,1 0 1,0 0-1,0 0 1,0 0 0,-1 0-1,1-1 1,0 1-1,0 0 1,-1 0 0,1 0-1,0-1 1,-1 1-1,1 0 1,0-1 0,-1 1-1,1-1 1,0 1-1,-1-1 1,1 1 0,-1-1-1,1 1 1,-1-1-1,1 1 1,-1-1 0,1 0-1,-1 1 1,1-1-1,-1 0 1,0 1-1,0-1 1,1 0 0,-1-1-1,14-32 263,-1-1 0,-2 0 0,11-62 1,-7 31-5,-8 37-200,0-1-1,3 2 1,24-53 0,-30 72-73,0 1 0,1 1 0,0-1 0,1 1 0,0 0 0,0 0 0,0 1 0,1-1-1,0 1 1,0 1 0,1 0 0,0 0 0,0 0 0,0 1 0,0 0 0,0 0 0,13-3 0,-15 6 30,0 0 1,0-1 0,0 0 0,0 0 0,-1-1 0,1 0 0,-1 0 0,1 0-1,-1 0 1,0-1 0,0 0 0,-1 0 0,1 0 0,-1-1 0,0 1-1,0-1 1,-1 0 0,1 0 0,4-10 0,9-20 139,-3-1 1,0 0-1,8-40 0,17-116 63,-13-91 62,-10 81 56,-10 149-222,25-90-1,-21 111-20,-10 31-87,0 1 0,0 0 0,1-1 0,-1 1 0,0 0 0,0-1 0,0 1 0,0 0 0,0-1 0,0 1 0,1 0 0,-1 0 0,0-1 0,0 1 0,0 0 0,1 0 0,-1-1 0,0 1 0,0 0 0,1 0 0,-1 0 0,0 0 0,0-1 0,1 1 0,-1 0 0,0 0 0,1 0 0,-1 0 0,0 0 0,1 0 0,0 0 0,2 12 105,-1 95-16,-2-92-92,-13 325-148,2 275-1105,13-568 882,12 70 0,-8-96 330,-6-20 45,0-1 1,0 0-1,0 0 0,0 0 0,0 1 0,0-1 0,1 0 0,-1 0 0,0 0 1,0 1-1,0-1 0,0 0 0,0 0 0,1 0 0,-1 0 0,0 1 0,0-1 1,0 0-1,0 0 0,1 0 0,-1 0 0,0 0 0,0 0 0,1 0 0,-1 0 1,0 1-1,0-1 0,0 0 0,1 0 0,-1 0 0,0 0 0,0 0 0,1 0 1,-1 0-1,0 0 0,1-1 0,0 0 44,0-1 1,1 0-1,-1 1 0,0-1 1,0 0-1,0 0 1,0 0-1,0 0 0,-1 0 1,1 0-1,0-3 0,52-207 1333,15-47-1367,36-10-376,-81 220 146,1 2-1,3 1 0,45-58 1,-67 97 75,1 0 1,0 0 0,9-7-1,-14 13 99,0 0 0,-1 1 0,1-1 0,0 1 0,0-1 1,-1 1-1,1 0 0,0-1 0,0 1 0,0 0 0,0-1 0,0 1 0,-1 0 0,1 0 0,0 0 0,0 0 0,0 0 0,0 0 0,0 0 0,0 0 0,1 0 0,-1 1 2,-1-1 1,1 1-1,-1-1 0,1 1 1,-1-1-1,1 1 0,-1-1 1,1 1-1,-1 0 0,0-1 0,1 1 1,-1 0-1,0-1 0,0 1 1,1 0-1,-1 0 0,0-1 1,0 1-1,0 0 0,0 0 1,0-1-1,0 1 0,0 0 1,0-1-1,0 1 0,-1 1 1,-9 40-509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7:50.0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2113 9706,'0'0'3157,"8"3"-2971,67 20-467,-60-20 268,-1 1 1,0 0-1,0 1 0,-1 0 1,1 1-1,-1 1 1,0 0-1,15 12 1,-4 3 15,-18-16 7,1 0 0,-1 0 0,1-1 0,13 8 0,-17-11 15,1-1 0,-1 0 0,1 0 1,-1 0-1,1 0 0,-1 0 1,1-1-1,0 1 0,-1-1 0,1 0 1,0 0-1,0-1 0,-1 1 1,8-2-1,3-3 86,0 1 0,-1-2 0,1 0 0,-1-1 0,0 0 1,-1 0-1,19-16 0,-3 0 63,47-52 0,-61 60-152,-1-1 0,-1-1-1,0 0 1,-2 0-1,0-1 1,0-1-1,9-28 1,-15 34-25,0-1-1,-1 1 1,0-1 0,-1 0 0,-1 0-1,0 0 1,-1 0 0,-1 0 0,0-1-1,-1 1 1,-5-22 0,5 31-16,1-1 0,-1 0 0,-1 1 1,1-1-1,-1 1 0,0 0 0,-1-1 0,1 2 1,-6-8-1,6 10 3,1 0-1,-1-1 1,1 1 0,-1 0 0,0 1-1,0-1 1,0 0 0,0 1 0,0-1 0,0 1-1,0 0 1,-1 0 0,1 1 0,0-1 0,0 0-1,-1 1 1,1 0 0,-5 0 0,1 1-3,0 1 1,-1-1-1,1 1 1,0 1-1,0-1 1,1 1-1,-1 1 0,0-1 1,1 1-1,0 0 1,0 1-1,0-1 1,1 1-1,-1 0 1,1 1-1,-8 10 1,2-2 6,2 0 1,0 0-1,0 1 0,2 0 1,-1 1-1,-7 24 1,9-14 4,1-1 0,0 1 0,2 0 0,1 0 0,1 0 0,5 45 0,-1-39-27,2-1 0,1 0 0,2 0 0,1-1 0,15 34 1,-19-50-27,2-1 0,0 0 0,0 0 1,1-1-1,1 0 0,0 0 0,21 20 1,-25-27 31,1-1 1,0 1 0,0-1-1,1 0 1,-1-1 0,1 1-1,0-2 1,0 1 0,0-1 0,0 0-1,0 0 1,1 0 0,-1-1-1,0-1 1,1 1 0,-1-1-1,10-1 1,0-1 47,-1-1 0,0-1 0,0 0-1,-1-1 1,1-1 0,-1-1 0,0 0 0,-1-1 0,23-15 0,3-7 341,69-67 1,-11-3 426,104-136 1,60-137-105,-181 239-652,117-261-1,-148 272-120,-5-3 0,41-192 0,-73 256 63,3-69 0,-14 102 57,-1-1 0,-2 1 0,-1 0 0,-8-45 0,8 65 28,-1-1 0,0 1 1,0-1-1,-9-16 0,12 25-49,0 0 0,-1 0-1,1 0 1,-1 0 0,1 0 0,-1 0 0,0 0-1,1 0 1,-1 0 0,0 1 0,0-1 0,0 0-1,1 0 1,-1 1 0,0-1 0,0 1 0,0-1-1,0 0 1,0 1 0,0 0 0,0-1 0,0 1-1,0 0 1,0-1 0,-1 1 0,1 0 0,0 0-1,0 0 1,0 0 0,0 0 0,0 0 0,0 0-1,0 1 1,-1-1 0,1 0 0,0 0 0,0 1-1,0-1 1,0 1 0,0-1 0,0 1 0,0-1-1,0 1 1,1 0 0,-1-1 0,0 1 0,0 0-1,-1 1 1,-7 9 7,0 0 0,1 0 0,0 1 0,1 1 0,0-1 0,1 1 0,-7 21 0,8-22-20,-26 72-45,3 2 0,-24 125-1,-9 183-434,28-1-662,30-273 305,14 141-1,-3-202 368,19 79 0,-17-101 174,20 56 1,-24-80 244,0 0 0,1 0 0,0-1 0,1 0 0,0 0 0,1-1 0,13 13 0,-15-17 48,0-1-1,1 1 0,-1-2 0,1 1 0,0-1 0,1-1 1,-1 1-1,1-2 0,14 6 0,-17-8 17,1 1 0,0-1 0,1 0-1,-1-1 1,0 1 0,0-1 0,0-1 0,0 1 0,0-1-1,0-1 1,0 1 0,0-1 0,8-3 0,-6 1-17,-1-1 0,1 0 0,-1 0 0,14-11 0,28-28-20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0:57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51 5569,'35'-34'1835,"-35"33"-1641,1 1-1,-1-1 1,1 0-1,-1 1 1,0-1-1,1 1 1,-1-1 0,0 0-1,1 1 1,-1-1-1,0 1 1,0-1-1,0 0 1,0 0-1,0 1 1,0-1-1,0 0 1,0 1-1,0-1 1,0 0-1,0 1 1,0-1 0,0 0-1,-1 0 1,13 21 574,2-1-752,-8-11-3,0 0-1,0 0 1,-1 1-1,0 0 1,0 0-1,4 13 1,70 173 426,-12-33 17,-58-141-368,2 1 0,0-1 0,1-1 0,21 28 0,68 71 481,-60-72-289,-11-14-166,1-2 0,2-1-1,1-1 1,1-2 0,1-2 0,1-1-1,1-2 1,1-1 0,1-3 0,1-1-1,0-1 1,1-3 0,67 13 0,-73-22-54,0-2 0,53-2 0,-11-1 364,33 2-208,168-3-36,-147-11-149,-6-1 38,-92 12-275,-41-2-5433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0:57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36 233 8786,'-3'-2'660,"1"1"-304,-1-1 0,1 1 0,-1 0 0,1 0 0,-1 0 0,0 0 0,1 1 0,-1-1 0,0 0 0,-3 1 0,6 0-409,0-1 52,0 1 1,0 0-1,0 0 0,0 0 1,0 0-1,0 0 0,0-1 0,0 1 1,0 0-1,0 0 0,0 0 0,0 0 1,0-1-1,0 1 0,0 0 1,0 0-1,0 0 0,0 0 0,0 0 1,0-1-1,0 1 0,0 0 1,0 0-1,0 0 0,0 0 0,0 0 1,1 0-1,-1-1 0,0 1 1,0 0-1,0 0 0,0 0 0,0 0 1,0 0-1,1 0 0,-1 0 0,0 0 1,0 0-1,0 0 0,0 0 1,0 0-1,1-1 0,-1 1 0,0 0 1,0 0-1,0 0 0,0 0 1,0 0-1,1 0 0,-1 0 0,0 0 1,0 1-1,0-1 0,0 0 1,1-1 2,29-15 78,-3-5-28,-8 6 30,0 1 0,38-21 0,-5 9 204,104-37 0,-137 57-274,1 1 1,-1 0-1,1 2 1,0 0-1,-1 2 1,1 0-1,0 1 1,0 0 0,26 6-1,-42-6-14,1 1 1,0 1-1,-1-1 1,0 1-1,1 0 0,-1 0 1,0 0-1,0 0 1,0 1-1,0-1 0,-1 1 1,1 0-1,-1 0 1,1 1-1,-1-1 0,3 5 1,-2-2-4,-2-1 0,1 0 1,-1 1-1,1 0 0,-2-1 1,1 1-1,-1 0 0,1 0 1,-2 0-1,1 0 0,-1 0 1,0 9-1,-2 12 2,-1 1 0,-2-1 0,-1-1 0,-1 1 0,-11 27 0,-59 125 60,25-77-21,-5-4 0,-3-1 0,-76 90 0,71-111-28,58-69-7,0 0 1,-1-1-1,0 1 1,0-2-1,0 1 1,-1-1-1,-15 7 1,22-11-1,-1 0 0,1 0 0,0-1 0,-1 1 0,1-1 1,0 1-1,-1-1 0,1 0 0,0 0 0,-1 0 0,1 0 0,-1 0 0,-2-1 1,3 0-4,1 0 1,-1 0 0,1 1 0,0-1 0,-1-1 0,1 1 0,0 0 0,0 0 0,0 0 0,-1 0 0,1-1-1,0 1 1,1-1 0,-1 1 0,0-1 0,0 1 0,1-1 0,-1 1 0,1-1 0,-1 0 0,1 1 0,-1-4-1,-2-13-16,1-1 0,1 1 0,0-1 0,4-26-1,14-78-27,-13 99 43,83-360 154,34 11-522,-120 368 289,1 1-1,-1 0 0,1 0 1,-1-1-1,0 1 0,-1-1 1,1-5-1,-1 10 71,-1 0 0,0-1-1,1 1 1,-1 0 0,1 0 0,-1 0 0,1 0 0,-1 0 0,0-1 0,1 1-1,-1 0 1,1 0 0,-1 0 0,0 0 0,1 1 0,-1-1 0,1 0 0,-1 0-1,0 0 1,1 0 0,-1 1 0,1-1 0,-1 0 0,1 0 0,-1 1 0,1-1-1,-1 1 1,1-1 0,-1 0 0,1 1 0,-1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1:09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556 2547 5425,'-2'-27'3235,"-1"4"-3002,5 2 38,1 0 0,1 0 0,12-40 0,-8 38-30,-2-1 1,5-38-1,-9 22 154,-7-75 0,0-16-200,-1-57-74,0 27 1,3-56 63,3-89 245,1 227-319,-2 0-1,-21-139 1,-18 45 3,19 90 140,17 67-165,0-1-1,2 1 1,0-1-1,0 1 0,2-29 8,0 37 340,-2 5-271,-3 9-180,-101 219 5,63-138 71,-108 158 0,146-238-56,0-1 0,-1 0 1,1 0-1,-1 0 0,-1-1 0,1 0 0,-1 0 0,-11 6 0,16-9-6,-1-1 1,0 0-1,1 1 1,-1-2-1,0 1 1,0 0-1,1 0 1,-1-1-1,0 1 0,0-1 1,0 0-1,0 0 1,0 0-1,0-1 1,1 1-1,-1 0 1,0-1-1,0 0 1,0 0-1,1 0 1,-1 0-1,0 0 1,1 0-1,-1-1 1,1 0-1,-1 1 1,-2-3-1,2 0-6,0 1-1,0-1 1,1 0 0,-1 0 0,1 0-1,0 0 1,0 0 0,0-1-1,0 1 1,1 0 0,-1-1-1,1 1 1,1-1 0,-1 0-1,1 1 1,-1-1 0,1 0 0,0 1-1,2-9 1,1-6-24,1 0 0,0 1 1,12-29-1,27-62-60,90-165 0,-114 241 89,1 0 0,2 1 0,39-45 0,-47 62-5,1 0-1,1 1 1,0 1 0,1 1-1,1 0 1,0 1-1,0 0 1,23-8 0,-10 7-5,2 2 1,-1 1-1,36-5 0,103-6-16,-139 17 25,-7 1-4,0 0-1,45 4 0,-63-1 2,0-1 0,0 2 0,-1-1 0,1 0 0,0 1 0,-1 1 0,1-1 0,-1 1 0,0 0 0,0 0-1,0 1 1,0 0 0,-1 0 0,1 0 0,5 7 0,-8-8 2,-1 0 0,1 0 0,-1 1 0,0-1 0,0 1 0,-1-1 0,1 1 0,-1 0 0,0-1 0,0 1 0,0 0 0,0 0 0,-1 0 0,1 0 0,-1 7 0,-1-5 3,0 1-1,0-1 1,-1 0 0,0 0-1,0 0 1,0 0 0,-1 0-1,0 0 1,-3 5 0,-5 5 7,-1 0 1,-1-1-1,0 0 1,-1-1-1,-21 17 1,-9 2-77,-1-1 0,-1-2 1,-2-2-1,0-3 1,-2-1-1,-1-3 0,0-2 1,-2-2-1,-90 17 0,50-19-730,18-2 310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1:10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2 423 8930,'47'57'2547,"-44"-53"-2502,-1 0-1,1 0 1,-1 0-1,0 0 1,-1 0-1,1 1 1,-1-1-1,0 0 1,0 1-1,0-1 1,0 1-1,-1 5 1,2 8-17,18 305 7,-17-216-157,22 157 1,-24-246 80,-1-18 43,0 0 0,0 1 0,0-1 0,0 0 0,0 0 0,0 0 0,0 1 0,0-1 0,0 0 0,0 0 0,0 0 0,0 1 0,-1-1 0,1 0 1,0 0-1,0 0 0,0 0 0,0 1 0,0-1 0,-1 0 0,1 0 0,0 0 0,0 0 0,0 0 0,0 0 0,-1 0 0,1 1 0,0-1 0,0 0 0,-1 0 0,1 0 0,0 0 0,0 0 0,-1 0 0,-1-1 14,0 0 0,0 0 0,0 0-1,0 0 1,0 0 0,0-1 0,1 1-1,-1 0 1,-3-4 0,-2-2 8,-1-1-1,1-1 1,0 1-1,1-1 1,0 0 0,0 0-1,1-1 1,-6-16-1,4 8 21,2 0 0,0 0-1,1-1 1,-2-25 0,3-6 82,3 1 0,11-93 0,3 36 2,5 2-1,4 0 1,5 1-1,47-112 1,-67 194-43,1 1-1,1 0 1,24-35-1,-30 50-60,0 1 0,0-1 0,0 1 0,0-1 0,1 1 0,-1 1 0,1-1-1,0 0 1,1 1 0,-1 0 0,0 1 0,1-1 0,0 1 0,-1 0 0,1 0-1,0 1 1,0-1 0,9 1 0,-4 1 5,0 0 0,1 2 1,-1-1-1,0 2 0,0-1 0,0 2 0,0-1 1,0 1-1,-1 1 0,11 6 0,14 9 20,48 36 0,-60-39-49,0 1 0,-1 0 0,-1 2 0,-1 1 0,-1 0 0,31 46 0,-43-56-5,-1 1 0,0-1 0,-1 1 0,0 0 0,-1 0 0,0 0 0,-1 1 1,-1-1-1,0 1 0,0 0 0,-1-1 0,-1 1 0,0 0 0,-1 0 0,0 0 0,-1-1 0,-1 1 0,-3 13 0,-1-9 6,0 0 0,-1 0 1,-1-1-1,-1 0 0,0 0 0,-1-1 0,0-1 0,-2 0 0,1 0 0,-26 20 0,-15 8 1,-90 54-1,119-81-2,-369 202-442,389-215 330,2-1 6,1-1 0,-1 1-1,1 0 1,-1-1 0,0 1 0,1 0-1,0 0 1,-1 0 0,1 0 0,0 0-1,-1 0 1,1 1 0,0-1 0,-2 3-1,9 3-438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1:11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236 1107 8738,'-9'5'3543,"-24"17"-3657,-70 71 232,91-84-61,1 1 0,0 1 0,1-1 0,-16 21-1,24-27-48,-1 0-1,1 0 1,-1 1-1,1-1 1,1 1-1,-1-1 0,1 1 1,-1 0-1,1 0 1,0-1-1,1 1 1,-1 0-1,1 0 1,0 0-1,1 0 0,-1 0 1,1-1-1,2 9 1,-3-10-15,1-1 0,0 0 0,0 1 0,0-1 0,0 0 0,0 0 0,1 0 0,-1 0 0,1 0 0,-1 0 0,1 0-1,0 0 1,0-1 0,0 1 0,0-1 0,0 1 0,3 1 0,-2-2-26,1 1 0,0-1 0,0 1 0,0-1-1,0-1 1,0 1 0,1 0 0,-1-1 0,7 0-1,-3-1-41,1 0-1,-1 0 0,0-1 0,1 0 0,-1 0 1,0-1-1,0 0 0,-1-1 0,13-6 0,-7 1 192,-1 0-1,0-1 0,-1 0 0,0-1 0,-1 0 0,0 0 0,-1-1 1,0-1-1,-1 1 0,0-2 0,10-24 0,-16 70 549,-2-12-655,1 0 1,1-1-1,0 1 0,11 36 0,-11-52-7,-1 0-1,1 0 1,-1 0-1,1 0 1,1 0-1,-1-1 1,0 1 0,1-1-1,0 1 1,0-1-1,0 0 1,0 0-1,7 5 1,-7-7-3,0 0 1,0 0 0,0 0 0,0 0-1,0 0 1,1-1 0,-1 1-1,0-1 1,1 0 0,-1 0 0,0 0-1,1 0 1,-1-1 0,0 1-1,1-1 1,-1 0 0,0 0 0,0 0-1,0 0 1,0-1 0,4-1 0,5-4 20,0-1 0,0 0 0,0-1 0,-1 0 0,0 0 0,-1-2 0,0 1 0,-1-1 0,9-12 0,-3 1 24,-1-1-1,-1 1 0,-1-2 1,10-27-1,-13 25 118,-1 0 0,-1 0-1,-1 0 1,-1-1 0,-2 0 0,1-30 0,-18-165 1824,2 91-1395,16-517-58,-2 643-505,0 6-21,4 12-26,2 18-73,4 51 0,8 295 61,-12-149-165,10 22-479,21-5-671,-39-245 1353,0 0 0,0 0-1,0 0 1,0 0 0,0 0-1,0 0 1,0 0-1,0 0 1,0 1 0,0-1-1,0 0 1,0 0 0,0 0-1,0 0 1,0 0-1,0 0 1,0 0 0,0 0-1,0 0 1,0 1 0,0-1-1,0 0 1,0 0-1,0 0 1,0 0 0,0 0-1,0 0 1,0 0 0,0 0-1,0 0 1,-1 0 0,1 0-1,0 0 1,0 0-1,0 1 1,0-1 0,0 0-1,0 0 1,0 0 0,0 0-1,0 0 1,0 0-1,-1 0 1,1 0 0,0 0-1,0 0 1,0 0 0,0 0-1,0 0 1,0 0-1,0 0 1,0 0 0,0 0-1,-1 0 1,1 0 0,0 0-1,0-1 1,0 1-1,-6-10 258,3-18-260,1 0-1,1 0 0,1-1 1,8-51-1,-1 37 40,1 1 0,24-66 0,-29 99 1,0-1 0,1 1 0,0 0 0,1 0 0,6-9 0,-8 15-23,-1 1 0,0-1 0,1 1 0,-1 0-1,1 0 1,0-1 0,-1 2 0,1-1 0,0 0-1,0 1 1,0-1 0,1 1 0,-1 0-1,0 0 1,0 0 0,1 0 0,-1 1 0,7-1-1,79 2 106,19-2-99,-95-1-25,0 1 1,-1-2-1,1 0 1,-1 0 0,0-1-1,18-8 1,-26 9 9,1 1 0,0-1 0,-1 0 0,0-1 0,1 1 0,-1-1 0,-1 0 0,1 0 0,-1 0-1,1 0 1,-1 0 0,4-8 0,-6 10-5,0 0 0,0 0-1,-1 0 1,1 0-1,0 0 1,-1-1-1,1 1 1,-1 0 0,0 0-1,0 0 1,0-1-1,0 1 1,0 0-1,0 0 1,-1 0 0,1 0-1,-1 0 1,1-1-1,-1 1 1,0 0 0,0 0-1,0 0 1,0 0-1,0 1 1,0-1-1,-1 0 1,1 0 0,0 1-1,-1-1 1,0 1-1,1-1 1,-4-1-1,3 1-5,-1 0-1,0 0 1,0 1-1,1-1 1,-1 1-1,0 0 0,0 0 1,0 0-1,-1 0 1,1 0-1,0 1 1,0-1-1,0 1 1,-1 0-1,1 0 0,-5 1 1,3 0-4,0 0-1,0 0 1,0 1 0,1 0 0,-1 0 0,1 0 0,-1 1-1,1 0 1,-7 5 0,0 1-6,2 0 1,-1 1-1,2 0 0,-1 0 0,1 1 1,1 0-1,-8 15 0,6-8 2,0 1 0,1 0 0,1 1 0,1-1 0,0 1 0,2 1 0,0-1 0,2 0 0,0 1 0,1 25 0,1-41 3,1 0-1,0 0 1,0 0-1,0 1 1,0-1-1,1 0 1,-1 0-1,1-1 1,1 1-1,-1 0 1,1-1-1,0 1 1,0-1-1,0 0 1,4 5-1,-4-7 0,0 0-1,0 0 0,0 0 1,0 0-1,0 0 1,0-1-1,0 1 1,1-1-1,-1 0 0,0 0 1,1 0-1,-1 0 1,1-1-1,-1 1 1,1-1-1,0 0 1,-1 0-1,1 0 0,-1-1 1,1 1-1,-1-1 1,1 0-1,-1 0 1,4-1-1,4-2 8,-1-1-1,0 0 1,0-1 0,0 0-1,-1 0 1,0-1 0,0-1-1,0 1 1,-1-1 0,0-1-1,-1 1 1,13-20 0,-10 12 51,0-1 0,-2 0-1,0-1 1,0 0 0,-2 0 0,8-38 0,-12 40 11,0 1 0,-2-1-1,0 0 1,-1 0 0,0 0 0,-1 1 0,-1-1 0,-1 1-1,0-1 1,-10-23 0,8 31-63,3 12 0,1 20 9,12 33 47,2-1 0,2 0-1,27 68 1,-26-87-379,1-1 0,2-1-1,1-1 1,2 0 0,41 51 0,-54-75-26,1-1 0,0 0 0,16 12 0,-20-18 231,0 0 0,0-1 0,0 0 0,0 0 0,1 0 0,9 2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1:12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0 554 10706,'12'-59'4289,"32"0"-2000,61-15-2337,30-7-24,31-10-424,14 2-417,13-11 553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0:23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53 9370,'-3'-22'3257,"7"7"-2921,6 5-48,6 5 80,2 5 8,8 19 80,-2 11 32,2 28 24,-2 20-56,-9 35-120,2 16-71,-5 20-177,3 1-8,5-15-224,-2-7-265,12-31-503,4-17-408,12-38 800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0:24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40 13827,'-22'-20'3886,"23"31"-7116,0 142 2561,0-68 766,5-1 1,3 1 0,35 147-1,-37-206-72,2-1-1,0 0 0,2 0 1,14 25-1,-22-43-23,2-1-1,-1 1 1,1 0 0,0-1 0,0 0-1,0 0 1,1-1 0,0 1-1,0-1 1,0-1 0,1 1 0,0-1-1,0 0 1,0 0 0,0-1 0,1 0-1,13 3 1,-16-5 2,1-1-1,0 1 1,-1-2-1,1 1 1,-1 0-1,1-1 1,-1 0-1,1 0 1,-1-1-1,1 0 1,-1 0-1,0 0 1,0 0-1,0-1 1,0 0-1,0 0 1,-1 0 0,1-1-1,5-5 1,1-2 20,-1 0 1,1-2-1,-2 1 1,0-1 0,13-24-1,-7 8 169,-1 0-1,-2-2 0,-1 1 1,-1-2-1,-1 1 1,-2-1-1,-2 0 1,4-65-1,-9 70-42,-1 1 1,-2-1-1,0 1 0,-2 0 1,0 0-1,-2 1 1,-1-1-1,-1 2 0,-1-1 1,-1 1-1,-22-34 1,26 47-143,-1 1 0,0 0 0,0 0 0,-1 1 0,-13-12 0,19 18-15,-1 0 1,1 1 0,-1-1 0,0 1 0,0 0-1,0 0 1,0 0 0,0 1 0,0-1 0,-1 1-1,1 0 1,0 0 0,-1 1 0,1-1 0,-1 1-1,1 0 1,-1 0 0,-6 1 0,4 1-55,1 1 0,-1-1 0,1 1-1,0 0 1,0 1 0,0-1 0,1 1 0,-1 0 0,1 0 0,0 1 0,0 0 0,1 0-1,-5 6 1,-1 1-278,1 1 0,1 0 0,0 1 0,-10 24 0,-8 38-487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0:24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91 285 13347,'0'-1'45,"-3"-3"345,-1 0 1,1 0 0,0-1-1,1 1 1,-1-1-1,1 0 1,0 0-1,0 0 1,0 0-1,1 0 1,-1-6 0,15 107-423,-8 435-120,-40 4-632,18-309-102,19-327 2191,95-504-42,10 175-953,-80 345-287,5 2-1,77-147 1,-80 183-1,-27 44-21,1 0 0,-1 0 0,0 0-1,1 1 1,-1-1 0,1 1 0,0-1 0,0 1 0,4-2-1,-7 4 0,1 0 0,-1 0 0,0 0 0,1 0-1,-1 0 1,0 1 0,1-1 0,-1 0 0,0 0-1,1 1 1,-1-1 0,0 0 0,1 0-1,-1 1 1,0-1 0,0 0 0,0 1 0,1-1-1,-1 0 1,0 1 0,0-1 0,0 0 0,1 1-1,-1-1 1,0 0 0,0 1 0,0-1 0,0 1-1,0-1 1,0 0 0,0 1 0,0-1-1,0 1 1,0-1 0,0 0 0,0 1 0,0-1-1,-1 0 1,1 1 0,0 0 0,-2 25-21,-14 44-70,-2-1-1,-45 108 1,-76 129-1235,90-202 442,-82 171-2757,82-170 2613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0:24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0 493 9210,'35'-112'2667,"5"2"0,62-123-1,-99 227-2531,13-21 515,-16 27-643,0-1 0,0 1 0,0 0 0,1-1 1,-1 1-1,0 0 0,0 0 0,1-1 0,-1 1 1,0 0-1,1 0 0,-1 0 0,0-1 0,0 1 1,1 0-1,-1 0 0,0 0 0,1 0 0,-1 0 1,1-1-1,-1 1 0,0 0 0,1 0 0,-1 0 1,0 0-1,1 0 0,-1 0 0,0 0 0,1 0 1,-1 0-1,1 1 0,-1-1 0,0 0 0,1 0 1,-1 0-1,0 0 0,1 0 0,-1 1 0,0-1 1,0 0-1,1 0 0,-1 1 0,0-1 0,0 0 1,1 0-1,-1 1 0,0-1 0,0 0 0,1 1 1,-1-1-1,0 0 0,0 1 0,0-1 0,0 0 1,0 1-1,0-1 0,1 0 0,-1 1 0,0 0 1,3 9-14,1 0 1,-1 1 0,-1-1-1,0 1 1,1 17 0,-3 62-50,-1-72 50,-7 102-21,-27 140 0,-42 120-537,42-215-116,5-12-328,30-149 1053,3-8 9,3-12 92,30-85 521,18-55 36,90-179-1,-136 319-712,105-192-206,-88 167-334,1 0 0,55-63 0,-80 103 480,0 0 0,0 0 0,0 0 0,0 0 0,0 0 0,0 0-1,0 0 1,0 0 0,1 1 0,-1-1 0,0 0 0,0 1 0,1-1 0,-1 0 0,0 1-1,3-1 1,0 7-640,-7 10-54,-14 24-553,-36 61 1,-8 5 757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7:50.3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86 12899,'56'0'4337,"35"-4"-4201,67 0-368,41-3-488,36-24-473,3-8 665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0:25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1390 10578,'128'94'4101,"-96"-71"-3007,-2 1 1,35 33-1,-47-37-1272,-1 1-1,-1 0 1,14 25 0,7 15-1441,-37-61 1592,0 1 0,0-1 0,0 0 0,1 1 0,-1-1 0,0 0 0,0 1 0,0-1 0,1 1 0,-1-1 0,0 0 0,0 0 0,1 1 0,-1-1 1,0 0-1,0 1 0,1-1 0,-1 0 0,0 0 0,1 0 0,-1 1 0,0-1 0,1 0 0,-1 0 0,1 0 0,-1 0 0,0 0 0,1 0 0,-1 0 0,0 0 0,1 0 0,-1 0 0,1 0 0,-1 0 0,0 0 0,1 0 0,-1 0 0,1 0 0,-1 0 0,0 0 0,1 0 0,-1 0 0,0-1 0,1 1 1,10-22-584,84-281-388,-65 194 1036,104-468 1321,-59 229-1193,-52 254-190,-6 29 258,18-128 1,-35 191-188,0-1 0,0 0 0,0 0 0,0 0 1,0 0-1,0 1 0,-1-1 0,1 0 0,-1 0 1,0 1-1,0-1 0,-2-3 0,3 5-21,-1 0 0,0 0 0,1 0 0,-1 0 0,0 0 0,0 1 0,0-1 0,0 0 0,0 1 0,0-1 0,0 1 0,0-1 0,0 1 0,0-1 0,0 1 0,0 0 0,0-1 0,0 1 0,0 0 0,0 0 0,-2 0 0,-2 0 43,-1 1 1,1 1-1,-1-1 0,1 1 1,-1-1-1,1 1 0,0 1 1,0-1-1,-7 6 1,-10 6 18,1 2 1,0 0 0,2 1 0,0 2 0,1-1-1,1 2 1,-26 37 0,15-13 16,2 1 0,-39 92 0,49-96-82,1 1 0,2 0 0,2 1 0,-5 45 0,13-66-75,1 1 0,2-1 0,0 0 0,1 0-1,1 1 1,1-1 0,1 0 0,1-1 0,1 1 0,10 24-1,-5-24-31,0 0 0,2-1 0,0 0 0,24 28 0,73 69-39,-31-35 126,-65-67-89,-1 2-1,0 0 0,-1 0 1,-1 1-1,-1 1 0,0 0 1,-2 0-1,0 1 0,-1 0 1,-1 0-1,-1 0 0,-2 1 1,0 0-1,-1 0 1,0 0-1,-2 0 0,-1 0 1,-1 0-1,-1 0 0,0-1 1,-2 1-1,-1-1 0,0 0 1,-2 0-1,0-1 0,-1 0 1,-1 0-1,-1-1 1,-1 0-1,0-1 0,-2-1 1,-24 26-1,33-37 133,0-1 0,-1 1 0,0-1 0,0-1 0,-1 1 0,1-1 0,-1 0 0,0-1 0,0 1 0,0-1 0,0-1 0,-1 0 0,1 0 0,-1 0 0,-9 1 0,-41-5 574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0:25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0 119 9274,'33'-49'4041,"16"21"-1849,13 11-1127,28 12-537,4-1-584,12-7 16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1:19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366 510 7706,'-9'-5'1325,"6"4"-1065,1-1 0,-1 1 0,0-1 1,0 1-1,0 0 0,0 0 0,0 0 0,0 1 1,0-1-1,-3 0 0,6 1-246,0 0-1,0 0 0,0 0 1,0 0-1,0 0 0,0 0 1,0 0-1,0 0 0,0 0 1,0 0-1,0 0 0,0 0 1,0 0-1,0 0 0,-1 0 1,1 0-1,0 0 0,0 0 1,0 0-1,0 0 0,0-1 1,0 1-1,0 0 0,0 0 1,0 0-1,0 0 0,0 0 1,0 0-1,0 0 0,0 0 1,0 0-1,0 0 0,0 0 1,0 0-1,0 0 0,0 0 1,0 0-1,0 0 0,0 0 1,0 0-1,-1 0 0,10-3 150,20-5-87,28-11 331,102-48 0,92-39 651,-132 73-709,-81 23-219,-38 10-113,-1 0-1,1 0 0,0 0 0,0 0 1,0 0-1,0 0 0,0 0 1,0 0-1,0 0 0,0 0 0,0 0 1,0 0-1,0-1 0,0 1 1,0 0-1,0 0 0,0 0 0,0 0 1,0 0-1,0 0 0,0 0 1,0 0-1,0 0 0,0 0 0,0 0 1,0 0-1,0 0 0,0-1 1,0 1-1,0 0 0,0 0 1,1 0-1,-1 0 0,0 0 0,0 0 1,0 0-1,0 0 0,0 0 1,0 0-1,0 0 0,0 0 0,0 0 1,0 0-1,0 0 0,0 0 1,0 0-1,0 0 0,0 0 0,1 0 1,-1 0-1,0 0 0,0 0 1,0 0-1,-12-3 175,-24 0-227,-31 0 50,-77 6 0,50 7 29,1 4 0,-172 49 0,202-40-20,-64 35-1,45-20 15,106-41-244,406-137 506,-201 60-22,-176 63-142,0 3 0,0 3-1,66-7 1,-115 18-166,5-1 370,-9 1-323,0-1-1,0 1 0,0 0 0,0 0 1,0-1-1,0 1 0,0 0 0,0 0 1,0-1-1,-1 1 0,1 0 0,0 0 0,0-1 1,0 1-1,0 0 0,-1 0 0,1-1 1,0 1-1,0 0 0,0 0 0,-1 0 1,1 0-1,0-1 0,0 1 0,-1 0 1,1 0-1,0 0 0,0 0 0,-1 0 1,1 0-1,0 0 0,-1 0 0,1 0 0,0 0 1,0 0-1,-1 0 0,-29-14 37,0 1 0,-1 2-1,-47-12 1,72 21-11,9 1-134,20-1 8,307-40 143,-208 22-36,130-5-1,-241 24-13,-1 1-1,1 0 1,0 1 0,0 1 0,-1 0 0,1 0-1,11 4 1,-16-3 5,-1-1 1,0 1-1,0 0 0,0 0 0,0 0 1,0 1-1,-1 0 0,1 0 1,-1 0-1,0 0 0,0 1 0,-1 0 1,1-1-1,4 11 0,1 3 22,-2 0 1,0 1-1,-1 0 0,-1 0 0,-1 0 0,4 36 0,-3 119 5,-5-174-40,-4 122 47,-25 148 1,-43 118 98,7 102-59,60-422-73,4 0 1,3 0 0,2 0-1,4-1 1,2 1 0,32 106-1,-36-154-18,2 0 0,0-1 0,1 0 0,1-1-1,16 23 1,-20-33 10,-1-1 0,1 0 0,0 0 0,1-1 0,0 0 0,0 0 0,0 0 1,1-1-1,-1 0 0,1-1 0,1 1 0,-1-1 0,0-1 0,15 4 0,-17-7 215,-14-5-47,-23-10-54,28 13-132,-24-9 26,-1 0 0,0 2 0,0 1 0,-51-8 0,2 9-5,0 4 1,-82 7-1,-155 27 27,285-28-36,-115 20 45,85-12-12,-1-3 0,-66 2 0,111-9-103,27 2-90,28 1-120,29-2 250,-1-4 0,92-13 0,-49 4 50,-51 6 0,187-13 57,-184 17-69,119 12-1,-174-11 148,-13-5-45,-21-6 21,-8 0-112,0 1 0,-1 2-1,0 2 1,-1 1-1,-51-1 1,-183 16-13,198-4 82,-97 21 1,188-29-677,33-7 169,10-11-158,-1-3 0,61-32 1,114-74-2025,-127 62 1779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1:20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63 410 6777,'-47'3'2302,"46"-3"-2268,0 0-1,1-1 0,-1 1 0,0 0 1,0 0-1,1 0 0,-1-1 1,0 1-1,1 0 0,-1-1 0,0 1 1,1-1-1,-1 1 0,1-1 1,-1 1-1,1-1 0,-1 1 0,1-1 1,-1 0-1,1 1 0,-1-1 1,1 0-1,0 1 0,-1-1 0,1 0 1,0 1-1,0-1 0,0 0 1,-1 0-1,1 1 0,0-1 0,0 0 1,0 0-1,0 1 0,0-3 1,1 1-24,-1-1 0,0 0 0,1 1 0,-1-1 0,1 1 0,0-1 0,0 1 0,1-3 0,12-15 411,0 2-1,1 0 1,28-27 0,-14 16 5,-1 0-113,1 1 0,1 2-1,1 1 1,2 1-1,39-21 1,-54 35-242,-1 2 1,1 0 0,0 1-1,1 1 1,0 0-1,0 2 1,0 0-1,0 1 1,1 1 0,-1 1-1,1 1 1,29 3-1,-36-1-64,-1 0 0,1 1 0,-1 0-1,0 1 1,0 1 0,-1 0 0,1 0 0,-1 1-1,0 1 1,0 0 0,15 13 0,-14-8-13,0 0 1,0 1-1,-2 0 1,0 1-1,0 0 0,-1 0 1,13 29-1,-8-6 76,-2 0 0,-1 0 0,-2 1 0,-1 1 0,-2-1 0,1 73 0,-28 342 1613,0-140-1096,18-179-355,5 1 0,24 153 0,-17-226-152,3-2-1,3 1 0,3-2 1,1 0-1,4-2 0,2 0 1,33 54-1,-17-45-17,4-1 0,69 78 0,-79-105-13,2-2 0,1-1 0,2-1 0,67 42 0,3-14 235,206 84 1,-272-129-175,1-1 0,0-2-1,1-2 1,1-2 0,-1-3 0,1-1 0,1-2-1,77-4 1,-115-1-97,-6 1-7,-1 0 1,0 0 0,0 0 0,1-1-1,-1 1 1,0-1 0,0 0 0,0 0-1,0 0 1,0 0 0,0 0 0,5-4-1,-8 5-41,0 0-1,0 0 0,0 0 1,0 0-1,1-1 1,-1 1-1,0 0 0,0 0 1,0 0-1,0-1 0,0 1 1,0 0-1,0 0 1,0-1-1,0 1 0,0 0 1,0 0-1,0 0 1,0-1-1,0 1 0,0 0 1,0 0-1,0 0 0,0-1 1,0 1-1,0 0 1,0 0-1,-1 0 0,1-1 1,0 1-1,0 0 0,0 0 1,0 0-1,0-1 1,-1 1-1,1 0 0,0 0 1,0 0-1,0 0 1,0 0-1,-1 0 0,1-1 1,0 1-1,0 0 0,0 0 1,-1 0-1,1 0 1,0 0-1,0 0 0,0 0 1,-1 0-1,-23-7-2010,-52-8 985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1:22.1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53 481 9218,'-13'-6'4766,"15"17"-3441,7 15-1461,-2 15 141,-2 0 1,-1 0 0,-2 0 0,-6 62 0,1-49 79,-4 0 1,-25 104-1,29-152 173,0-11 147,-1-18 322,3 16-650,-5-38 251,2-1-1,3 1 1,1-1 0,9-62-1,1 37-225,4 1-1,24-74 0,-20 87-83,43-92 0,-51 129-18,1 0 1,1 0-1,1 1 1,0 1-1,1 0 1,1 1-1,28-25 1,-34 35-4,1 0 1,-1 1 0,1 0 0,0 0-1,1 2 1,-1-1 0,1 1-1,0 0 1,0 1 0,0 1 0,14-2-1,-10 2-5,1 2 1,0 0-1,-1 1 0,1 0 0,-1 2 0,1-1 0,20 8 0,-4 2-9,0 1-1,-1 1 1,-1 2-1,0 1 0,-2 1 1,49 41-1,-54-40-3,0 2-1,-2 0 1,0 1 0,-1 2-1,-2 0 1,26 43-1,-37-55 17,-1 0-1,-1 0 1,0 1-1,-1-1 1,0 1 0,0 0-1,-2 0 1,0 1-1,0-1 1,-1 1-1,-1-1 1,0 0-1,-1 1 1,0-1 0,-1 1-1,-1-1 1,-5 18-1,-1-8 16,-1-1-1,-1-1 0,-1 0 0,-1 0 1,0-2-1,-2 1 0,0-2 0,-24 24 1,6-12 22,0-2 1,-2-1-1,-66 40 1,64-46-23,0-2 1,-45 17 0,65-30-85,0-1 1,0 0-1,0-1 0,0-1 0,-1-1 1,1 0-1,-34-2 0,27-4-743,19 0-202,15 2-391,21-2-59,0 0 1,43-13-1,-2-5 902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1:23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1198 6329,'264'-194'6632,"-251"183"-6139,-20 10-85,-24 11-174,17-3-191,0 0-1,1 1 1,0 1-1,0 0 1,1 1-1,1 0 1,-1 1-1,1 0 1,1 1-1,0 0 1,1 0 0,-10 19-1,8-10 8,0 0 0,2 0 0,1 1 0,0 0 1,2 0-1,1 1 0,-5 38 0,9-53-56,1 0 0,-1 1 1,2-1-1,-1 1 0,1-1 0,0 0 0,1 1 1,4 12-1,-6-19 0,2 1 0,-1-1 1,0 1-1,0-1 0,1 0 0,-1 0 1,1 0-1,0 0 0,-1 0 0,1 0 1,0 0-1,0 0 0,0-1 0,0 1 1,1-1-1,-1 0 0,0 1 0,1-1 1,-1 0-1,1 0 0,-1-1 0,1 1 1,-1 0-1,1-1 0,0 0 0,-1 1 1,1-1-1,-1 0 0,1-1 0,0 1 1,4-1-1,2-1 10,-1 0 0,0-1 0,1 0 0,-1 0 0,0-1 0,-1 0 0,1 0 1,-1-1-1,0 0 0,0 0 0,0-1 0,-1 0 0,0 0 0,7-8 0,8-13 258,-1 0 1,20-38-1,-30 49-77,4-7 217,-2-1-1,12-27 0,-20 39-309,0-1 0,-1 1 0,0 0 0,0-1 0,-2 0 0,1-17-1,-2 113-495,1-78 398,14 161-88,-11-146 96,-1 0-1,2-1 1,1 1-1,1-1 1,0 0-1,12 21 1,-17-36-3,0 0 0,1 0 0,-1-1 0,1 1 0,0-1 0,0 0 0,1 0 0,-1 0 1,0 0-1,1 0 0,0-1 0,0 1 0,-1-1 0,1 0 0,1 0 0,-1-1 0,8 3 0,-8-4 1,0 1-1,-1-1 1,1 0-1,0 0 0,0-1 1,0 1-1,-1-1 1,1 0-1,0 0 1,-1 0-1,1 0 1,0-1-1,-1 1 1,0-1-1,1 0 1,-1 0-1,0 0 1,0 0-1,0-1 1,5-4-1,1-3 49,-1-1-1,0 0 1,0 0-1,-1-1 1,0 0-1,8-21 1,25-82 425,-40 114-467,20-74 787,20-155 1,-14-85 548,-14 155-1102,36-320-59,-43 446-195,-3 28-84,-1 7 41,1 12-39,-6 112-66,-23 161 0,3-75 78,14-24-195,10-143 139,2 1 0,8 46 0,-9-85 129,5 25-16,-6-30 29,0 0 0,1 1 0,-1-1 0,0 0 1,1 0-1,-1 0 0,1 0 0,-1 0 0,1 0 1,0 0-1,-1-1 0,1 1 0,0 0 1,0 0-1,0 0 0,-1-1 0,1 1 0,0 0 1,0-1-1,2 2 0,-2-3 10,1 1 0,0-1 0,0 0 0,-1 1 0,1-1 0,-1 0 0,1 0 0,-1 0 0,1 0 0,-1 0 0,0-1 0,1 1 0,-1 0 0,0-1 0,0 1 0,0-1 0,2-2 0,2-3 27,20-23 37,-5 5-30,0 2-1,40-37 0,-51 53-61,0 1 1,0 0-1,0 0 0,0 1 0,1 0 1,0 1-1,0 0 0,1 0 1,-1 1-1,1 1 0,19-3 1,51 1-34,-62 5 64,0-1 1,1-2-1,-1 0 0,0 0 1,0-2-1,36-12 0,-39 10-21,0-2-1,0 0 1,18-14 0,-28 18 20,-1 0 1,1-1 0,-1 0 0,0 0 0,0 0 0,0-1 0,-1 1 0,0-1 0,0 0 0,6-12 0,-10 17-11,1 0 1,-1 0-1,1 0 0,-1 0 0,0 0 1,0 0-1,1 0 0,-1 0 1,0 0-1,0 0 0,0 0 0,0 0 1,0 0-1,0 0 0,-1 0 0,1 1 1,0-1-1,0 0 0,-1 0 1,1 0-1,-1 0 0,1 0 0,-1 0 1,1 0-1,-1 1 0,1-1 1,-1 0-1,1 0 0,-1 1 0,0-1 1,0 0-1,1 1 0,-1-1 0,0 1 1,0-1-1,0 1 0,0-1 1,0 1-1,0 0 0,1-1 0,-3 1 1,-1-1-15,0 0 1,-1 0 0,1 0-1,-1 1 1,1 0 0,-1 0 0,1 0-1,-5 1 1,2 0-7,1 1 1,-1 0-1,1 0 1,0 0-1,0 1 1,0 0-1,1 0 1,-1 1-1,1 0 0,0 0 1,0 0-1,0 0 1,0 1-1,0-1 1,1 1-1,0 1 0,0-1 1,1 0-1,-1 1 1,-3 10-1,1-2-11,0 0-1,1 1 1,1-1-1,1 1 0,0 0 1,1 0-1,0 0 1,1 15-1,1-23-4,0-1-1,0 0 1,1 0-1,0 1 1,0-1-1,1 0 1,-1 0-1,1 0 1,1 0-1,5 10 1,-6-13 8,0 0 1,0 0 0,0-1-1,1 1 1,-1-1 0,1 0-1,0 0 1,0 0 0,-1 0-1,1 0 1,0 0 0,1-1-1,-1 0 1,0 1 0,0-1-1,1 0 1,-1-1 0,0 1-1,1-1 1,-1 1 0,6-1-1,1-1 12,0 0-1,-1-1 1,0 0-1,1 0 1,-1-1-1,0-1 1,0 1-1,0-1 0,-1-1 1,1 1-1,-1-2 1,0 1-1,10-10 1,2-3 86,0 0 0,-2-1 0,28-36-1,-31 34 127,-1-1-1,-1 0 0,-1-1 1,-1 0-1,12-35 0,-18 41-88,0 0-1,-1 0 1,-1 0 0,-1 0-1,-1 0 1,0-1-1,-1 1 1,-4-33 0,-3 31-124,2 17-52,1 14-61,0 16 75,1 2 1,1-1 0,2 0-1,1 0 1,1 0-1,2 0 1,13 52 0,-5-37-856,3-2 1,1 0-1,2-1 1,35 58-1,-32-67-841,-4-14 607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1:23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0 591 9146,'76'-46'3305,"26"-1"-2577,33-20-384,16-5 8,19-3-48,-1 1-184,1 4-904,-1 2-1465,-16-4 1457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1:23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244 11 13283,'-3'-10'4315,"3"14"-3107,-1 33-1629,-16 25 199,-4 0 0,-29 61-1,-13 37-41,2 50 127,51-164 165,3 1 1,-2 76-1,8-85 38,3 72 167,4-35-128,17 81 1,-18-129-88,2 0 1,0 0 0,2 0-1,1-1 1,1 0 0,27 47 0,-33-67-45,1 1 0,-1-1 0,1 0 1,0-1-1,0 1 0,1-1 1,-1-1-1,1 1 0,0-1 1,1 0-1,-1-1 0,10 4 1,-5-3-167,1-1-1,-1 0 1,1-1 0,-1 0 0,1-1 0,17 0-1,-19-2-73,-1 0-1,1-1 1,0 0-1,-1-1 0,0 0 1,0 0-1,0-1 1,0 0-1,0-1 0,-1 0 1,13-9-1,40-33-782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1:24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1684 8978,'-2'-1'537,"0"-1"0,-1 1 0,1-1 0,0 1 0,0 0 0,-1 0 0,1 0 0,0 0 0,-1 0 1,1 1-1,-5-1 0,6 1-459,-1 1 0,0 0 1,0-1-1,1 1 0,-1 0 1,1 0-1,-1 0 0,1 0 1,-1 0-1,1 1 0,0-1 0,0 0 1,-1 1-1,1-1 0,0 1 1,0-1-1,0 1 0,1-1 1,-2 3-1,-23 40-104,2 0 1,-28 77-1,40-88-50,1 1 0,2 0 0,1 0 1,-3 57-1,9-78 36,2 0-1,-1 0 1,2 0 0,-1 0 0,2 0 0,0 0-1,0 0 1,2-1 0,8 21 0,-11-29 30,0 0 1,0-1 0,0 1-1,1-1 1,0 1-1,-1-1 1,1 0 0,0 0-1,0 0 1,1 0-1,-1-1 1,0 1 0,1-1-1,0 0 1,0 0 0,-1 0-1,1-1 1,0 1-1,0-1 1,0 0 0,1 0-1,-1 0 1,0-1-1,0 1 1,1-1 0,-1 0-1,0 0 1,0-1-1,0 1 1,1-1 0,-1 0-1,0 0 1,5-3-1,1 0 26,0 0 0,-1-1 0,1-1 0,-1 0 0,-1 0 0,1 0 0,-1-1-1,0-1 1,-1 1 0,1-1 0,-2 0 0,1-1 0,10-18 0,-6 7 12,0-1 1,-1-1 0,-1 0 0,-1 0-1,7-33 1,-11 34 12,-2 0 0,0-1 1,-1 1-1,0-1 0,-2 1 0,-1-1 0,-1 1 0,0 0 0,-2 0 1,0 0-1,-2 1 0,0 0 0,-11-21 0,-4 4 312,21 35-317,0 1 1,0-1-1,0 1 0,0-1 1,0 1-1,0 0 0,-1 0 0,1-1 1,0 1-1,-1 0 0,1 0 0,-1 0 1,0 1-1,1-1 0,-1 0 1,1 0-1,-1 1 0,0-1 0,0 1 1,1 0-1,-4-1 0,31 10-59,-16-8-6,0-1-1,0 0 0,0-1 0,0 0 0,0 0 0,0-1 1,0 0-1,0-1 0,-1 0 0,13-6 0,12-7 8,46-31 0,-47 27 21,-3 3 13,-8 5 8,0-1-1,-1-1 1,0-1-1,33-31 0,-53 44-15,0 1 0,1 0 1,-1-1-1,0 1 0,0-1 0,0 0 0,0 1 0,0-1 0,-1 0 0,1 1 0,0-1 0,-1 0 0,1 0 0,-1-2 0,0 3 0,0 1 1,0-1-1,0 0 1,0 0-1,0 0 0,-1 0 1,1 1-1,0-1 1,-1 0-1,1 0 1,0 1-1,-1-1 1,1 0-1,-1 0 0,1 1 1,-1-1-1,1 1 1,-1-1-1,0 0 1,1 1-1,-2-1 1,0-1 0,0 1 1,-1 0 0,1 1 0,0-1 0,-1 0 0,1 1 0,0-1 0,-1 1 0,1 0 0,-1 0 0,1 0 0,0 0 0,-1 0 0,1 0-1,-1 1 1,1-1 0,0 1 0,-4 1 0,2 0 1,0 0-1,0 0 1,1 1 0,-1-1-1,1 1 1,0 0 0,0 0-1,0 0 1,0 0 0,0 1-1,0-1 1,1 1 0,0 0-1,0-1 1,0 1 0,0 0-1,1 0 1,-2 6-1,0 2 10,0 0-1,1 0 1,0 0-1,1 0 0,0 16 1,2 1-7,2-2-1,0 1 1,2 0 0,1-1 0,1 0 0,14 34 0,-6-28-7,0 0 0,2 0 0,2-2 0,30 40 0,-29-45 6,-1 1 0,-1 1 0,16 33 0,-29-50-12,0 1 0,-1 0 0,0 0 0,-1 0 0,-1 1-1,0-1 1,0 0 0,-1 1 0,0 0 0,-2-1 0,-1 16 0,2-25 5,0 0 1,-1-1 0,1 1 0,-1 0 0,1-1-1,-1 1 1,0 0 0,0-1 0,-1 1 0,1-1-1,0 1 1,-1-1 0,0 0 0,1 0 0,-1 0 0,0 0-1,-3 3 1,3-4 11,-1 0 1,1 0-1,0 0 0,-1 0 0,1-1 1,-1 1-1,1-1 0,-1 1 0,0-1 1,1 0-1,-1 0 0,1 0 0,-1 0 1,1-1-1,-1 1 0,0-1 0,1 1 0,0-1 1,-4-1-1,-95-43 1295,99 44-1325,0 0 0,0-1-1,0 0 1,0 1 0,0-1-1,0 0 1,0 0 0,1 0-1,-1 0 1,1 0 0,-3-4-1,25 0-36,19-2 44,-10 2 27,-1-1 1,50-17-1,-62 15 3,-1-1 1,0 0-1,0 0 0,-1-2 0,0 0 0,-1-1 0,-1 0 1,0-1-1,0 0 0,-2-1 0,14-22 0,1-8 195,-2 0 0,-3-1 0,18-52 0,-8 2 96,-4-1 0,-4-1-1,9-103 1,10-303-204,-39 463-94,-2 16-8,15-326 27,-16 236-2,-15-118-1,14 216-18,0 10-4,1 0 1,-1 0-1,-1 0 1,1 0-1,-5-12 1,5 18-9,1 1-1,0 0 1,0 0 0,0 0 0,0 0-1,0-1 1,0 1 0,0 0 0,0 0 0,0 0-1,-1 0 1,1 0 0,0-1 0,0 1-1,0 0 1,0 0 0,0 0 0,-1 0 0,1 0-1,0 0 1,0 0 0,0 0 0,0 0 0,-1 0-1,1-1 1,0 1 0,0 0 0,0 0-1,0 0 1,-1 0 0,1 0 0,0 0 0,0 0-1,0 0 1,-1 1 0,1-1 0,0 0 0,0 0-1,0 0 1,0 0 0,-1 0 0,1 0-1,0 0 1,0 0 0,0 0 0,0 0 0,0 1-1,-1-1 1,1 0 0,0 0 0,0 0-1,0 0 1,0 0 0,0 1 0,0-1 0,0 0-1,-1 0 1,1 0 0,0 0 0,0 1 0,0-1-1,0 0 1,0 0 0,0 0 0,0 1-1,-6 18-92,-26 139-265,8 49 278,10 2 0,13 231-1,7-328-203,4-1-1,35 153 1,-28-199-666,2-1 1,3-1-1,3 0 0,2-2 1,46 74-1,-56-106-796,-10-21 842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1:25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1 242 14331,'43'-27'4737,"44"-7"-5017,23-5-408,10-6-728,5-4-457,-13 1 1073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7:51.8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45 0 9930,'-9'9'920,"0"0"0,-13 20-1,21-27-889,1-1-1,-1 1 1,0-1-1,1 1 0,-1 0 1,1-1-1,0 1 1,0-1-1,0 1 0,-1 0 1,1-1-1,1 1 1,-1 0-1,0-1 0,0 1 1,1 0-1,-1-1 1,1 1-1,0 2 1,23 61-47,3-1 1,3-1 0,3-1 0,2-2-1,80 104 1,54 23 41,15-13 19,-128-123-33,313 272 95,-32-31 40,303 301-19,-245-235 58,770 536 1,-613-547 155,-150-97-124,-330-204-203,562 390 150,-548-367-144,-3 3 0,-3 4-1,-4 4 1,129 174 0,-22 35 78,-16-25 238,-100-160-138,90 122 459,-132-195-595,2 0 0,1-2 0,1-1 1,59 43-1,61 24-35,12 8 14,-151-96-42,-1-2 1,2 0-1,11 5 0,-4-3 44,-14-3 224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1:25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2401 11626,'683'-263'2031,"-67"29"-1429,1373-786 4292,-1050 455-4747,-881 530-167,-51 31 12,57-35-312,65-51 0,-122 84 127,1 0 0,-1 0 0,-1-1-1,1 0 1,-1 0 0,10-16 0,-15 21 114,-1 1-1,1-1 1,0 0-1,-1 0 1,1 0 0,-1 0-1,1 0 1,-1 1 0,0-1-1,0 0 1,1 0-1,-2 0 1,1 0 0,0 0-1,0 0 1,-1 0 0,1 0-1,-1 0 1,1 0-1,-1 1 1,0-1 0,0 0-1,0 0 1,0 1 0,0-1-1,0 1 1,0-1-1,0 1 1,-1-1 0,1 1-1,-1 0 1,1-1 0,-1 1-1,-2-2 1,-45-24-1020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1:26.1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2324 10034,'120'-61'3147,"61"-25"-2545,10-6-415,262-115 535,-51 25 39,714-398 1202,-357 178-1160,227-72-65,-841 412-1091,3 6-1,198-48 0,-344 104 338,15-5-406,0 1 0,0 1-1,1 0 1,-1 1-1,29 2 1,-44 0 344,1 1-1,0-1 1,-1 1 0,1 0 0,0 0-1,-1 0 1,1 1 0,-1-1-1,3 2 1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1:27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2 770 10346,'-1'-8'466,"0"1"0,1 0 0,0 0-1,1 0 1,-1 0 0,1-1 0,1 1 0,-1 0-1,1 0 1,0 1 0,1-1 0,0 0 0,0 1-1,8-13 1,2 0-370,2 1 1,1 0-1,23-21 0,94-80-33,188-128 0,-262 204-51,74-39 0,-113 71-17,0 1-1,1 1 1,0 1 0,1 1-1,0 0 1,0 2 0,0 1-1,23-2 1,-39 6-5,0-1 0,0 2 0,-1-1-1,1 1 1,0 0 0,0 0 0,-1 0 0,1 1 0,5 2 0,-8-3 5,0 1 0,0 0 0,0 0 0,0 0 0,-1 0 0,1 0 0,0 1 0,-1-1 0,0 1 0,0-1 0,0 1 0,0 0 0,0 0 0,0 0 0,-1 0 0,1 0 0,0 5 0,2 6-1,-1 0 0,0 0 0,-1 0 0,-1 1 1,-1 25-1,-10 75 30,9-105-22,-12 85 18,-9 92 154,20-148-93,1 1-1,8 68 1,-2-68-326,2 1 1,2-1 0,1-1-1,2 1 1,2-2 0,2 0-1,20 36 1,-10-29 1019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1:27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268 2 11642,'-13'-1'5204,"-3"1"-5582,12 2 301,1 0 1,0 0-1,0 0 0,0 0 1,0 1-1,-5 4 0,7-5 69,-14 12-68,0 2 0,1 0-1,1 1 1,-21 34 0,20-25 221,2 1 1,0 0-1,-8 32 0,15-42-26,2-1-1,-1 1 0,2 0 1,0 0-1,1 0 0,3 31 1,-2-43-109,1 1 0,0 0 0,1-1-1,-1 1 1,1 0 0,0-1 0,1 0 0,-1 0 0,1 1 0,0-1 0,0-1 0,1 1 0,-1 0 0,7 5 0,-7-8-9,0 1 1,0-1-1,0 0 0,0 0 1,1 0-1,-1-1 0,1 1 1,-1-1-1,1 0 0,-1 0 1,1 0-1,0 0 0,0 0 1,-1-1-1,1 0 0,0 0 1,0 0-1,-1 0 0,1-1 1,0 1-1,0-1 0,-1 0 1,5-1-1,2-3 55,-1 1 0,0-1 0,0 0 1,0-1-1,-1 0 0,0 0 0,0-1 0,0 0 0,-1 0 0,0-1 1,0 0-1,10-17 0,-10 15 163,-1 0 0,-1-1 0,0 0-1,0 0 1,-1 0 0,0 0 0,-1-1 0,-1 1 0,1-1 0,-2 0 0,1-15 0,-3 17-241,-1 0 0,0-1 0,0 1 1,-1 0-1,0 0 0,-1 0 0,0 1 0,-1-1 1,0 1-1,0 0 0,-1 1 0,0-1 1,-1 1-1,0 0 0,0 0 0,0 1 0,-1 0 1,0 1-1,-1-1 0,1 2 0,-1-1 0,-1 1 1,-10-5-1,11 8-196,1 0 0,0 0 0,-1 0-1,0 1 1,1 1 0,-1-1 0,0 1 0,-12 2 0,-4 3-196,0 0 1,-25 10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1:46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1 692 10746,'52'41'3545,"3"-90"-3449,10-14-8,5-12 96,6-2 0,3 8-120,2-2 0,5 6-144,-1 4-120,-11 1-464,-5 3-280,-21 11 568,-13 6 16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1:46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10834,'-7'8'3601,"14"17"-3553,8 10-40,12 24 24,7 11 56,10 16 8,5 2-8,9-5-48,0-10-32,2-15-16,0-8-152,-6-7-488,2-3-344,-12-13 568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1:46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282 13 12699,'-1'-1'229,"0"0"0,0-1 1,-1 1-1,1 0 0,-1 0 1,1 1-1,-1-1 0,0 0 1,1 0-1,-1 1 0,0-1 0,1 1 1,-1-1-1,0 1 0,0 0 1,-3 0-1,2 0-272,1 1-1,-1 1 1,0-1-1,1 0 1,-1 0-1,1 1 1,0 0-1,0-1 1,-1 1-1,1 0 1,-2 2-1,-17 17-69,1 1-1,1 0 1,1 1-1,0 1 1,2 1-1,1 0 0,2 1 1,0 1-1,1 0 1,-11 40-1,14-30 177,1 0 1,1 0-1,3 0 1,1 1-1,1-1 1,2 1-1,9 63 1,-6-80-17,1 0 0,1 0 0,0-1 1,2 0-1,1 0 0,19 37 0,-20-46-44,0 0-1,0 0 1,2-1-1,-1 0 1,1-1-1,1 0 1,-1 0-1,2-1 1,-1 0-1,1-1 1,0 0-1,18 8 1,-17-10-112,1-1 1,0 0 0,-1 0-1,2-1 1,-1-1 0,0 0-1,0-1 1,1-1 0,-1 0-1,1 0 1,-1-2 0,0 1 0,1-2-1,-1 0 1,0 0 0,-1-1-1,23-11 1,-12 3-173,36-25 0,-58 36 275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1:47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13 471 13131,'-2'1'181,"1"0"-1,0 1 1,0-1 0,0 0 0,0 1 0,0-1-1,0 1 1,1-1 0,-1 1 0,0-1 0,1 1-1,-1 0 1,1-1 0,0 1 0,-1 0-1,1-1 1,0 1 0,0 0 0,0-1 0,0 1-1,0 0 1,1-1 0,-1 1 0,0 0 0,2 2-1,2 8-356,0 0 0,10 18-1,-6-13 464,81 189-1404,90 313-1,-150-411 27,24 75-1516,-44-157 2140,-16-40 874,-13-29 394,-7-7-173,3-2 0,2 0 0,2-2 0,2 0 0,3-1 0,-12-82 0,16 32-487,5-1 0,4 0 0,17-152 0,-5 184-117,2 0 1,36-114-1,-41 169 8,0 0-1,1 0 0,0 0 1,2 1-1,18-26 1,-24 38-20,0 1 0,0 0 0,0 0 0,1 1 0,0-1 1,0 1-1,0 0 0,1 0 0,-1 1 0,1 0 1,0 0-1,0 0 0,0 1 0,0-1 0,0 1 1,1 1-1,-1-1 0,0 1 0,1 0 0,11 1 0,-8 1-10,0 0 0,0 1 0,1 0 0,-1 1 0,-1 0-1,1 0 1,0 1 0,-1 1 0,0 0 0,0 0 0,0 0-1,9 9 1,0 1-64,-1 1-1,0 0 0,-1 1 1,18 26-1,-25-30-100,0 0-1,-1 0 1,-1 1-1,0 0 1,-1 1 0,0-1-1,-1 1 1,-1 0-1,0 1 1,-1-1-1,-1 1 1,0-1 0,-1 1-1,-1 0 1,-1-1-1,0 1 1,-1 0-1,0-1 1,-1 1 0,-1-1-1,-7 18 1,-4 3-164,-2 0 0,-1 0 0,-2-2 1,-2-1-1,-1 0 0,-1-2 1,-42 42-1,-38 26-47,101-96 366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1:47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1552 10402,'40'-5'707,"0"-2"-1,0-2 0,0-2 0,-2-1 1,1-2-1,47-24 0,209-134-418,-250 144 59,627-428 773,-459 307-764,632-351 68,-727 446-963,-76 37-847,61-36 0,-83 37 53,-15 5 531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1:47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1805 11939,'20'-21'2017,"41"-32"1,77-42-2541,-76 55 763,669-499-181,-556 404 48,16-13 175,195-147 802,22 31-401,-63 84-1929,-272 146 805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7:52.7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566 1856 8034,'-40'-8'1206,"-55"-14"443,82 18-1513,1 0 0,0-1 0,0 0 0,0-1 0,-13-9 0,22 13-88,0-1 0,0 1 0,0-1 0,0 0 0,1 0 0,-1 0 0,1 0 0,0 0 0,0 0 0,0-1 0,0 1 0,1-1 0,-1 1 0,1-1 0,0 0 0,0 0 0,0 1 0,0-1 1,1 0-1,0 0 0,0 0 0,0 0 0,0 0 0,0 0 0,1 1 0,0-1 0,1-4 0,3-8 10,0 0 0,1 1 0,1 0 0,0 0 0,13-17 0,13-18-46,2 2 0,3 2 0,1 1 0,67-58 0,200-143 92,-158 140 114,5 7 1,4 6 0,4 8-1,268-102 1,-142 82-157,6 14-1,3 12 1,3 13 0,310-27-1,-40 57-35,-3 58-4,-473-11-28,0 4 0,126 38-1,-150-31 32,-1 3-1,-2 3 0,105 61 1,-98-43 8,-1 4 0,-3 2 0,-3 4-1,-1 2 1,-3 3 0,-3 3 0,-3 2 0,50 79 0,-66-81-72,-3 2-1,-2 2 1,-4 1 0,-3 1 0,21 83-1,-24-57-71,-5 2 0,-5 0 0,5 139 0,-18-156-42,-5 0 0,-2 0 1,-5-1-1,-21 88 0,7-76 60,-4-1 0,-3-2 0,-54 106 0,32-92 101,-4-3 0,-4-2 0,-5-3 0,-3-2 0,-5-4 0,-3-3 0,-140 119 0,94-107 10,-4-6-1,-5-5 1,-3-6 0,-202 89 0,158-95-2,-3-9-1,-3-7 0,-231 41 0,7-34 105,-662 22-1,860-83 589,-323-36 0,417 16-527,1-6-1,1-5 1,1-5 0,-143-59-1,179 57-51,1-4 0,3-3 0,1-3 0,1-4 0,-73-63 0,106 77-100,2-3 1,2 0 0,1-3 0,1-1 0,3-1 0,1-1 0,2-2 0,3-1 0,-36-87-1,42 79-62,3 0-1,2-1 1,2-1-1,3 0 1,-3-84-1,12 69-14,2 0 0,3 0 0,30-129 0,-10 103-2,3 2 0,52-111-1,-22 81 13,77-119 0,-49 110-234,5 4 0,165-178 0,-116 163-1038,245-194 0,-155 164 619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4:57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259 1987 5553,'-5'0'206,"-53"-8"1309,-96-24 0,151 31-1452,-2 0 40,1-1 0,0 1 0,0-1 0,0 0 0,-6-3 0,10 4-94,-1 1 0,1 0 0,-1-1 0,0 1 0,1-1 0,-1 0 0,1 1 0,-1-1 0,1 1 0,0-1 0,-1 0 0,1 1-1,0-1 1,-1 0 0,1 0 0,0 1 0,0-1 0,0 0 0,-1 0 0,1 1 0,0-1 0,0 0 0,0 0 0,0 1 0,0-1 0,1 0 0,-1 0 0,0 1 0,0-1 0,0 0-1,1 0 1,-1 1 0,0-1 0,1 0 0,-1 1 0,1-1 0,0-1 0,5-6-5,1 0 1,0 0-1,0 0 1,0 1-1,1 0 0,9-6 1,55-33 196,152-65 282,11 19-332,-21 8-101,293-153 18,-221 99-33,331-138 7,-314 141 41,614-215 613,-59 113-370,-495 150-242,-250 66 28,142-10 0,-219 30-77,0 2-1,0 1 1,-1 2-1,1 1 1,-1 2 0,62 20-1,-16 3 43,123 66 0,-159-72-86,-1 2-1,-2 1 1,52 44-1,-71-51 27,-1 1-1,0 2 0,-2 0 0,-1 1 1,-1 1-1,26 46 0,-20-22 102,-3 1 1,-1 2-1,20 88 0,18 167 227,-40-199-291,65 317 97,34-7 121,18 6 315,-32 7-184,-51 27-274,-32 1-57,-20-438-65,61 684 216,-33-537-408,7-1 0,65 181 1,-91-321 140,-1-7-47,9 43-1,-16-57 83,0 1 0,0-1 0,-1 0-1,0 1 1,0-1 0,-1 0 0,1 0-1,-1 1 1,-1-1 0,1 0 0,-4 8-1,-1-3 3,0 0 0,0 0 0,-1-1 0,0 0-1,-1 0 1,0-1 0,-1 0 0,-11 10-1,-11 5-13,-45 29-1,-159 78 264,-13-18 219,66-31-210,175-79-235,-489 223 907,-16-23-335,-1159 453 93,1428-548-829,-273 109-210,506-213 356,-5 2 12,1-1 0,-1-1-1,-1 0 1,-28 3-1,40-7-2,-1 0-1,1 0 0,-1 0 0,1-1 0,0 1 0,-1-1 0,1 0 0,0-1 0,0 1 0,0-1 0,0 0 0,0 0 1,0 0-1,0 0 0,1-1 0,-1 1 0,1-1 0,0 0 0,0 0 0,0 0 0,0-1 0,-3-4 0,-14-23 38,1 0 0,2-1-1,2-1 1,1-1-1,1 0 1,-12-53-1,-29-223 116,32 161-151,-11-21-37,-98-292-1,-102-150 7,213 564 32,-124-302-82,-157-419 18,26-72 181,40-11 184,151 393-125,41 193-216,35 228 2,-1 1 1,-26-61 0,-40-65-239,69 150 230,-17-26-353,22 38 303,0 0 0,0-1 1,1 1-1,-1 0 0,0 0 0,-1 0 0,1 0 0,0 0 0,0 0 1,0 0-1,-1 0 0,1 0 0,0 1 0,-1-1 0,1 0 0,0 1 1,-1-1-1,1 1 0,-1 0 0,1-1 0,-1 1 0,1 0 0,-1 0 1,1 0-1,-3 0 0,-13 8-488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5:01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0 297 9082,'5'-3'325,"-4"2"-202,0 0-1,0 0 1,0 0-1,0 0 1,1 0-1,-1 1 1,0-1-1,1 0 1,-1 1 0,0-1-1,1 1 1,-1-1-1,1 1 1,1-1-1,-2 3-106,0-1-1,0 0 0,-1 0 1,1 0-1,0 0 0,-1 1 1,1-1-1,-1 0 0,1 1 1,-1-1-1,0 0 1,0 1-1,0-1 0,1 0 1,-1 1-1,0-1 0,-1 1 1,1 2-1,3 40-112,2 0 0,2 0 0,2 0 1,2-1-1,20 52 0,-9-39 139,2-1 0,3-1 1,47 70-1,-49-87-13,2 0 0,1-3 0,2 0 0,1-2 0,40 31 0,-52-48-23,1 0 0,1-2 0,0 0 0,1-2-1,0 0 1,0-1 0,1-2 0,1 0 0,0-1 0,46 6 0,-48-10-45,-1-2 0,1-1 1,-1 0-1,0-2 1,1 0-1,-1-2 0,0 0 1,0-1-1,22-9 0,-31 9-5,-1 0-1,1-1 1,-1-1 0,0 1-1,0-2 1,-1 1-1,0-2 1,0 1 0,-1-1-1,0-1 1,-1 0-1,0 0 1,0 0-1,-1-1 1,0 0 0,6-17-1,-6 10-21,0-1 0,-2 0-1,0-1 1,-1 1 0,1-24 0,-2 1-30,-5-60 1,-3 49 317,-2 1 0,-24-85 0,-43-98 1237,62 201-1210,2 2 14,-87-229 3133,97 261-3391,0 0-1,0 0 0,0 0 1,0 0-1,0 0 0,0 0 1,0 0-1,0 0 0,0 0 1,0 0-1,0 0 0,0 0 0,0 0 1,0 0-1,0 0 0,0 0 1,0 0-1,0 0 0,0 0 1,0 0-1,0 0 0,0 0 1,0 0-1,1 0 0,-1 0 1,0 0-1,0 0 0,0 0 1,0 0-1,0-1 0,0 1 1,0 0-1,0 0 0,0 0 1,0 0-1,0 0 0,0 0 0,0 0 1,0 0-1,0 0 0,0 0 1,0 0-1,0 0 0,0 0 1,0 0-1,0 0 0,0 0 1,0 0-1,7 6-72,11 14-152,2 8 145,-2 0-1,29 58 0,20 72 95,-40-90-19,-14-37-28,151 337-23,-133-310-394,2 0 1,3-3-1,2-1 1,49 54-1,-31-54-777,-2-13 469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5:01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0 237 14027,'141'378'1227,"-90"-257"-2579,54 194 1,-89-236 949,-31-110 1224,-4-4-786,1-12-112,3 0 0,1 0 0,2-2 0,3 1 0,-4-56 1,8 25 77,4 0 0,12-115 1,-6 148 74,2 1 1,3 0 0,21-64-1,-27 99-38,-1 1-1,1 0 0,1 0 0,0 0 0,0 1 1,1 0-1,0 0 0,0 0 0,11-10 0,-13 15-25,1 0 0,-1 0 0,0 0-1,1 1 1,-1-1 0,1 1 0,0 0-1,0 1 1,0-1 0,0 1 0,0 0-1,0 0 1,0 0 0,0 1 0,1 0-1,-1 0 1,0 0 0,9 2 0,-3 1-6,-1-1 0,1 2 0,-1 0 1,0 0-1,1 1 0,-2 0 0,1 1 1,-1 0-1,0 0 0,0 1 0,0 0 1,-1 1-1,-1 0 0,1 0 0,-1 1 1,9 13-1,-5-5-1,-1 1-1,0 0 1,-1 0 0,-1 1 0,-1 1 0,0-1 0,-2 1 0,4 23 0,-5-20 8,-2-1 1,-1 1 0,0 0-1,-2 0 1,-1 0 0,-5 29-1,3-35 2,-1 0 0,0-1-1,-1 1 1,0-2-1,-2 1 1,0-1 0,0 0-1,-2 0 1,-13 16-1,-1-3-317,-2 0-1,-1-2 0,-44 34 0,42-37-155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5:02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483 672 19708,'25'132'-3011,"12"15"890,11 51 776,-38-146 930,7 96 0,-17-146 423,0-1 0,1 0-1,-1 1 1,0-1 0,0 1 0,0-1-1,0 1 1,0-1 0,-1 1-1,1-1 1,0 0 0,-1 1-1,1-1 1,-1 1 0,1-1 0,-1 0-1,1 0 1,-1 1 0,0-1-1,0 0 1,-1 2 0,1-3 4,0 0 0,0 0 1,0 0-1,0 0 0,0 0 0,0 0 1,0 0-1,0 0 0,0 0 0,0-1 1,0 1-1,0 0 0,0-1 0,0 1 1,0-1-1,0 1 0,1-1 0,-1 0 1,0 1-1,0-1 0,1 0 0,-2 0 1,-6-7 17,1-1 1,-1 1-1,-11-19 1,8 5-99,0 0 0,1 0 0,1-1 0,1 0 1,-8-41-1,-8-127-468,16 80 293,4 0 0,5-1 0,31-212 0,-24 282 769,19-61 0,-23 90-391,0 1 0,1 0 0,1 0-1,0 1 1,1-1 0,0 1 0,0 1 0,1-1-1,11-9 1,-16 17-121,0 0 0,0 1 0,0 0 0,0-1 0,1 1 0,-1 0 0,1 1 0,0-1-1,0 1 1,-1-1 0,1 1 0,0 0 0,0 0 0,0 1 0,0-1 0,0 1 0,0 0 0,0 0 0,0 0 0,8 2 0,-8 0-16,1-1 1,0 1 0,0 0 0,-1 0 0,1 0-1,-1 1 1,0 0 0,0-1 0,0 2 0,0-1-1,0 0 1,-1 1 0,0-1 0,1 1 0,-1 0-1,4 7 1,-1 2 12,0 0-1,-1 0 1,0 1-1,-1-1 1,-1 1 0,0 0-1,-1 0 1,0 0-1,-1 0 1,-1 16-1,-2 14 49,-2 0 0,-9 44-1,1-28-32,-2 1 0,-4-2 0,-1 0-1,-37 74 1,43-105-147,-2-1 0,-1 0 0,-1-1 0,-1-1 0,-2-1 1,0 0-1,-1-2 0,-2 0 0,0-1 0,-40 27 0,48-40 25,1 0 1,-1 0-1,-1-2 0,1 0 1,-1 0-1,0-2 0,-1 0 1,1-1-1,-30 2 1,35-4-16,0-1 1,0-1-1,0 0 1,0 0-1,0-1 0,0-1 1,0 0-1,1 0 1,-1-1-1,1 0 1,0-1-1,0 0 1,1 0-1,-1-1 1,-13-12-1,21 17 168,0-1-1,0 0 0,0 0 1,0 0-1,0 0 1,0 0-1,0 0 1,1-1-1,-1 1 0,1 0 1,0-1-1,-1 1 1,1-1-1,0 0 1,1 1-1,-1-1 1,0 0-1,0-4 0,3-16 649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5:02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32 9866,'0'0'45,"-1"0"0,1-1 0,-1 1 0,1-1 0,-1 1 0,1-1 0,0 1 0,-1-1 0,1 0 0,-1 1 0,1-1 0,0 1 0,0-1 0,-1 0 0,1 1 0,0-1 0,0 0 0,0 1 0,0-1 0,0 0 0,0 0 0,0 1-1,0-1 1,0 0 0,0 1 0,0-1 0,0 0 0,0 1 0,1-1 0,-1 0 0,0 1 0,0-1 0,1 1 0,-1-1 0,1 0 0,-1 1 0,0-1 0,1 1 0,-1-1 0,1 1 0,-1-1 0,1 1 0,-1 0 0,1-1 0,0 1 0,-1-1 0,1 1 0,-1 0 0,1 0 0,0-1 0,-1 1 0,1 0 0,0 0 0,-1 0 0,2 0 0,7-2-289,1 1 1,-1 0 0,15 2 0,-12-1 467,17 1-144,-1 1-1,1 2 1,-1 1 0,28 8 0,118 45 492,391 185 570,-12 33-735,-340-168-335,-40-27-22,4-7 0,304 83 0,-474-155-56,547 162 178,-436-121-423,-3 4-1,179 102 1,-214-103-2119,-64-40-25,-16-7 2329,1 0 1,-1 1 0,0-1 0,0 1 0,0-1 0,0 1 0,0-1 0,0 0-1,0 1 1,0-1 0,0 1 0,0-1 0,0 0 0,-1 1 0,1-1-1,0 1 1,0-1 0,0 1 0,-1-2 0,1 2 65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5:03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3863 10474,'-12'0'468,"-108"-5"2492,118 5-2994,0 0 0,-1 0 0,1-1 0,0 1 0,0-1 1,-1 1-1,1-1 0,0 0 0,0 0 0,0 0 0,0 0 1,0 0-1,0 0 0,0-1 0,0 1 0,0 0 0,1-1 1,-1 0-1,1 1 0,-3-4 0,2 1 25,1 0 0,0 0 0,0 0 0,0 0 0,1 0 0,-1 0 0,1 0 0,0 0 0,0 0 0,0-1 0,1 1 0,1-5-1,3-20 36,2 1-1,1 0 0,18-43 1,46-79 40,-71 148-66,74-134 181,135-184 0,122-111 373,-246 322-391,566-687 942,23 26-848,35 34-1484,-595 627 539,-49 48 284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5:23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147 700 13267,'11'-9'301,"-2"0"-1,1 0 1,-1-1 0,0 0 0,-1-1 0,0 0 0,-1 0-1,0-1 1,-1 0 0,0 0 0,5-18 0,8-24-810,16-76 0,-25 85 26,5-54-1,-13 84 391,-2 0 0,1-1 0,-2 1 0,0 0-1,-1 0 1,-1 0 0,-6-23 0,7 33 83,0 0 0,0-1 0,-1 1 0,1 0 1,-1 1-1,0-1 0,-1 0 0,1 1 0,-1 0 0,0 0 0,0 0 0,0 0 0,-6-3 1,7 5 14,0 0 1,-1 0-1,1 1 1,-1-1-1,0 1 1,1 0-1,-1 0 1,0 0-1,0 1 1,1-1-1,-1 1 1,0 0-1,0 0 1,0 0-1,0 0 1,0 1-1,1 0 1,-1 0-1,-6 2 1,2 1 26,0 0 1,0 0-1,0 1 0,1 0 1,-1 1-1,1 0 0,1 0 1,-1 0-1,1 1 0,0 0 1,1 0-1,-1 0 0,-5 13 1,-1 0 40,2 1-1,1 1 1,0 0 0,-5 25-1,5-16 3,3 1 0,0 0 0,2 0-1,2 0 1,1 0 0,1 1 0,2-1-1,1 0 1,1 0 0,2 0 0,2-1 0,0 0-1,23 54 1,-24-72-25,0 0 0,0-1 0,1 0 0,1 0-1,0-1 1,0 0 0,1 0 0,1-1 0,16 13 0,-22-20-50,-1 1 1,1-2 0,0 1-1,0 0 1,0-1-1,0 0 1,0 0-1,0 0 1,1-1 0,-1 0-1,0 0 1,1 0-1,-1-1 1,1 0-1,-1 0 1,1 0 0,-1 0-1,1-1 1,-1 0-1,1 0 1,-1-1-1,0 1 1,1-1 0,-1-1-1,0 1 1,0 0-1,5-5 1,2-2-132,-1 0-1,0 0 1,-1-1 0,0 0 0,0-1 0,-1 0-1,13-22 1,1-6-591,18-48-1,-37 81 653,44-110-611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5:23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100 181 10090,'-18'-20'1569,"2"2"-390,-24-33-1,37 46-1142,0 0 0,0 0-1,0 0 1,1 0-1,0 0 1,0 0 0,0-1-1,1 1 1,-1 0-1,1-1 1,1 0 0,-1-8-1,1 13-35,0 1 0,0-1 1,0 0-1,0 1 0,0-1 0,0 1 0,0-1 1,0 1-1,0-1 0,0 1 0,1-1 0,-1 1 1,0-1-1,0 1 0,1-1 0,-1 1 0,0-1 1,1 1-1,-1-1 0,0 1 0,1 0 0,-1-1 1,1 1-1,-1 0 0,0-1 0,1 1 0,-1 0 1,1 0-1,0-1 0,0 1 0,0 0 1,1 0-1,-1 0 0,0 0 1,0 0-1,0 0 0,0 1 1,1-1-1,-1 0 0,0 1 1,0-1-1,0 1 0,1 0 1,29 22 44,-6 2 87,-1 1 0,-1 1 0,35 57 1,45 100 442,61 162 314,-14-27-612,-106-237-1342,93 133-1,-93-160-476,-10-15 589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5:23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12763,'4'12'4217,"25"27"-4241,12 13-112,8 30-513,2 14-335,1 15 568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5:22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1 552 10442,'1'-47'3236,"-1"47"-3219,0 0 1,0 0 0,0 0 0,0 0 0,0 0 0,0 0 0,1 0 0,-1 0-1,0 0 1,0 0 0,0 0 0,0 0 0,0 0 0,0 0 0,0 0 0,0 0-1,0 0 1,0 0 0,1 0 0,-1 0 0,0 0 0,0 0 0,0 0 0,0 0-1,0 0 1,0 0 0,0 0 0,0 0 0,0 0 0,0 0 0,0-1 0,0 1-1,1 0 1,-1 0 0,0 0 0,0 0 0,0 0 0,0 0 0,0 0 0,0 0-1,0 0 1,0 0 0,0 0 0,0-1 0,0 1 0,0 0 0,0 0 0,0 0-1,0 0 1,0 0 0,0 0 0,0 0 0,0 0 0,0 0 0,0-1 0,0 1-1,0 0 1,0 0 0,0 0 0,0 0 0,0 0 0,0 0 0,0 0-1,-1 0 1,1 0 0,0 0 0,0 0 0,0-1 0,5 9-109,-1-2 170,95 161-133,-15-25-393,-35-68-126,43 72-1345,-87-134 1820,-10-14 214,-15-22 251,0-5 2,1-1-1,1 0 1,-24-60 0,-25-108 546,46 120-704,-13-88 0,28 118-215,1-1 0,3 1-1,4-57 1,-1 92-125,-1 1-1,2 0 1,0 0-1,0 0 1,1 1-1,0-1 1,1 0-1,10-21 1,11 3-334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7:53.7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238 1083 9682,'10'-93'3295,"-5"64"-3224,2-1 0,1 1 0,1 1 1,2 0-1,16-31 0,-27 58-70,1 0-1,-1 0 0,1 0 1,-1 0-1,1 0 1,-1 0-1,1 1 1,-1-1-1,1 0 1,0 0-1,-1 1 0,1-1 1,0 1-1,1-2 1,-1 2-2,-1 0 0,0 0 1,0 0-1,1 0 0,-1 0 1,0 0-1,0 1 1,1-1-1,-1 0 0,0 0 1,0 0-1,1 0 0,-1 0 1,0 1-1,0-1 0,1 0 1,-1 0-1,0 0 0,0 1 1,0-1-1,0 0 0,0 0 1,1 1-1,-1-1 1,0 0-1,0 0 0,0 1 1,0-1-1,0 0 0,0 1 1,0-1-1,4 35-9,-3-31 22,-5 294 213,-26 1-335,29-289 98,-47 324-514,28-234 305,-41 125 0,51-197 430,-1 1 0,-1-2 1,-30 50-1,40-73-43,-1 0 0,1-1 0,-1 1 0,0-1 0,0 0 0,0 1-1,-1-1 1,-6 4 0,9-6-121,1-1 0,-1 0 0,1 0 0,-1 1 0,0-1 0,1 0 0,-1 0 0,0 0 0,1 0-1,-1 0 1,0 0 0,1 0 0,-1 0 0,0 0 0,1 0 0,-1 0 0,0 0 0,1-1 0,-1 1 0,0 0 0,0-1 0,0 0 14,0 1-1,0-1 1,0-1 0,0 1 0,0 0 0,0 0 0,0 0 0,0 0 0,0-1 0,1 1 0,-1 0 0,-1-3 0,-2-11 122,-1 0 1,2 0 0,0 0 0,-1-18-1,1 13-140,-5-63-80,3 1 0,5-1 0,2 1 0,5-1 0,27-134 0,-1 77-127,7 1 0,78-184 0,-77 227 84,4 3 0,3 1 0,74-103 0,-91 153 68,2 1 1,1 1 0,2 2-1,1 1 1,2 2 0,2 2-1,1 2 1,60-35 0,-78 53-51,2 1-1,-1 1 1,2 2 0,-1 0 0,2 2-1,-1 0 1,51-4 0,-63 10-17,1 1 1,-1 1-1,0 0 1,0 1-1,-1 1 1,1 0-1,14 5 1,-19-4-6,1 0 0,-1 1 1,-1 0-1,1 1 1,-1 0-1,0 0 1,0 1-1,-1 0 1,0 1-1,11 12 1,-12-10-15,1 0 0,-1 0 1,-1 1-1,0 0 1,0 0-1,-1 1 0,0 0 1,-1 0-1,4 24 0,-5-17 12,-1-1 0,-1 1 0,-1-1 0,0 1 0,-2 0 0,-3 20-1,-5 2 22,-1-1 0,-2 0 0,-2 0 0,-1-2-1,-28 48 1,1-15 173,-2-1 1,-4-3-1,-3-1 0,-3-3 0,-2-3 0,-3-2 0,-2-3 1,-3-2-1,-71 44 0,89-68 30,-1-2 0,-52 22 0,77-39-181,-1-1 0,0-2 0,0 0 0,-1-2 0,1 0 0,-38 1 0,54-6-64,1 0 0,-1-1 0,1 0 0,-1 0 0,-7-3-1,-25-11-308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5:22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49 636 7938,'-31'-81'2422,"20"64"-1399,11 17-1010,0 0-1,0 0 1,0 0 0,0 0-1,0 0 1,-1-1-1,1 1 1,0 0-1,0 0 1,0 0 0,0 0-1,0 0 1,-1 0-1,1 0 1,0 0-1,0 0 1,0 0 0,0 0-1,0 0 1,-1 0-1,1 0 1,0 0-1,0 0 1,0 0-1,0 0 1,0 1 0,0-1-1,-1 0 1,1 0-1,0 0 1,0 0-1,0 0 1,0 0 0,0 0-1,0 0 1,-1 0-1,1 1 1,0-1-1,0 0 1,0 0 0,0 0-1,0 0 1,0 0-1,0 0 1,0 1-1,0-1 1,0 0-1,0 0 1,-2 21 560,31 83-533,47 114 0,-72-210-33,18 53 27,4 0 0,52 88 0,-72-139-30,1 0-1,0-1 0,1 0 0,9 10 0,-14-17-3,0 1-1,0-1 1,0 1-1,1-1 1,-1 0-1,1-1 0,-1 1 1,1 0-1,-1-1 1,1 0-1,0 0 0,0 0 1,0 0-1,0-1 1,4 1-1,-6-1 0,0-1 1,0 1-1,1 0 1,-1-1-1,0 1 0,0-1 1,0 0-1,0 0 1,0 0-1,0 0 1,0 0-1,0 0 0,0-1 1,0 1-1,-1-1 1,1 1-1,-1-1 0,1 1 1,-1-1-1,1 0 1,-1 0-1,0 0 0,0 0 1,0 0-1,0 0 1,0 0-1,0 0 0,-1 0 1,1-4-1,3-8 18,-2 1-1,0-1 1,0-24-1,-2 28 1,1-74 190,-3-1-1,-4 1 0,-4 0 0,-26-105 0,30 161-126,-19-91 250,22 101-203,1 0-1,1 0 0,1 0 1,3-29-1,-3 44-94,1 0 0,-1 0 0,1 0 0,-1 0 0,1 0 0,0 1 0,0-1 0,0 0 0,1 1 0,-1-1 0,3-3 1,-3 5-30,1 0 1,-1 0-1,0 1 1,0-1 0,0 1-1,0-1 1,0 1-1,1-1 1,-1 1 0,0-1-1,0 1 1,1 0-1,-1 0 1,0 0 0,0 0-1,1 0 1,-1 0-1,0 0 1,1 0-1,-1 0 1,0 1 0,0-1-1,1 0 1,-1 1-1,0-1 1,0 1 0,2 1-1,3 1-7,0 0-1,0 1 1,0 0-1,-1 0 1,1 0 0,-1 1-1,0 0 1,0 0-1,6 8 1,2 6 5,17 33 1,22 54 25,41 70 2,-89-169-49,1 0 0,0 0 0,0-1 0,1 1 0,-1-1 0,12 9 0,-16-15 16,-1 0-1,1 1 1,-1-1-1,0 1 1,1-1 0,-1 0-1,1 0 1,-1 1 0,1-1-1,-1 0 1,1 0 0,-1 1-1,1-1 1,0 0 0,-1 0-1,1 0 1,-1 0-1,1 0 1,-1 0 0,1 0-1,0 0 1,-1 0 0,1 0-1,-1 0 1,1-1 0,-1 1-1,1 0 1,-1 0 0,1 0-1,-1-1 1,1 1-1,0-1 1,0 0 1,0 0-1,-1-1 0,1 1 1,0 0-1,-1-1 1,0 1-1,1 0 1,-1-1-1,0 1 1,1-1-1,-1 1 0,0-3 1,-1-6 16,1 0 1,-5-19 0,-22-92 326,-25-141 540,44 138-642,8 107-221,1 0-1,1-1 1,0 1 0,9-33-1,-11 47-17,1 1 0,0-1 0,0 0 0,0 1-1,0-1 1,1 1 0,-1-1 0,0 1 0,1 0 0,0-1-1,0 1 1,-1 0 0,1 0 0,1 0 0,-1 1 0,2-3 0,-2 4 0,-1-1 0,1 1 0,-1-1 1,1 1-1,-1 0 0,1 0 1,-1 0-1,1 0 0,0 0 0,-1 0 1,1 0-1,-1 0 0,1 0 1,-1 1-1,1-1 0,-1 1 0,1-1 1,-1 1-1,1 0 0,1 1 1,8 6 12,-1 0 1,0 1-1,-1 0 1,0 1 0,12 15-1,-17-20 2,67 91 305,60 107 0,15 22 87,-135-209-449,2-1-1,-1 0 1,24 21-1,-32-32-33,0-1 0,1 1-1,-1-1 1,1 0 0,0 0-1,-1-1 1,1 1 0,1-1-1,-1 0 1,0-1 0,0 1-1,1-1 1,-1 0 0,1 0-1,-1-1 1,10 0 0,-9-1 5,0 0-1,0-1 1,-1 0 0,1 0 0,-1 0 0,9-6-1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5:24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1783 12035,'-5'11'587,"1"0"0,0 0 0,0 0 0,1 0 0,1 1 0,0 0 0,-1 12 0,3 84-1702,1-73 1361,-1 2-367,5 81-378,-4-98 417,2 0 0,1-1 0,10 35 0,-12-50 81,-1 0-1,1 0 1,0 0 0,0-1-1,0 1 1,1-1 0,-1 1 0,1-1-1,0 0 1,0 0 0,0 0 0,0-1-1,0 1 1,1-1 0,3 3-1,-5-4 0,-1-1-1,1 1 0,0-1 1,0 1-1,0-1 1,0 1-1,0-1 0,0 0 1,0 0-1,0 0 0,0 0 1,0 0-1,0-1 0,-1 1 1,1-1-1,0 1 0,0-1 1,0 1-1,0-1 0,-1 0 1,1 0-1,0 0 0,-1 0 1,1 0-1,0-1 0,-1 1 1,0 0-1,1-1 0,-1 1 1,0-1-1,0 1 0,1-1 1,-1 1-1,0-3 1,5-5-3,-2 0 1,1-1 0,-1 1 0,-1-1 0,0 0 0,0 0 0,1-11 0,7-76 26,-10 83-18,1-41 240,-3 1 0,-2-1 0,-13-69 0,16 124-244,0 0 0,0 0 0,0 0 1,0 0-1,0 0 0,0 0 0,1 0 0,-1 0 0,0 0 0,0 0 0,0 0 1,0 1-1,0-1 0,0 0 0,0 0 0,0 0 0,0 0 0,0 0 0,0 0 1,0 0-1,0 0 0,0 0 0,0 0 0,1 0 0,-1 0 0,0 0 0,0 0 1,0 0-1,0 0 0,0 0 0,0 0 0,0 0 0,0 0 0,0 0 0,0 0 1,0 0-1,0 0 0,0 0 0,1 0 0,-1 0 0,0 0 0,0 0 0,0 0 1,0-1-1,0 1 0,0 0 0,0 0 0,0 0 0,0 0 0,0 0 0,0 0 1,0 0-1,0 0 0,0 0 0,0 0 0,0 0 0,0 0 0,0 0 0,0 0 1,0 0-1,0-1 0,0 1 0,0 0 0,0 0 0,0 0 0,10 9-3,17 21-43,-11-11-21,-10-13 10,0 0 1,0 0-1,1-1 1,-1 0-1,1 0 0,10 5 1,-15-9 36,0 0 0,0 0 0,0 0 0,0-1 0,0 1 0,0-1 0,0 1 0,0-1 1,0 1-1,0-1 0,0 0 0,0 0 0,0 0 0,0-1 0,1 1 0,-1 0 0,0-1 0,0 1 0,0-1 1,0 0-1,0 1 0,0-1 0,0 0 0,-1 0 0,1-1 0,0 1 0,0 0 0,-1 0 0,1-1 0,1-2 0,3-3 8,-1-1-1,-1 1 0,1-1 1,-1-1-1,-1 1 0,0 0 1,0-1-1,0 0 0,-1 0 0,0 0 1,0-17-1,0-5 35,-2-1 1,-3-34-1,-5 0 290,-2 0 0,-26-86 0,-54-126 995,26 87-965,42 117-259,-28-78 426,44 141-296,5 13-63,3 21 42,13 60-189,4-2 0,4 0 0,39 93 0,22 18-414,-66-156 132,2-2 1,1 0-1,29 34 0,-43-60 136,0 0 1,1 0-1,-1-1 1,2 0-1,17 11 1,-24-16 121,0-1 0,1 1 0,-1-1 0,1 0 0,-1 0 1,1 0-1,0 0 0,-1-1 0,1 1 0,0-1 0,0 1 1,-1-1-1,1 0 0,0 0 0,0 0 0,-1-1 0,1 1 1,0-1-1,0 1 0,-1-1 0,1 0 0,-1 0 0,1 0 0,4-3 1,-1 0 46,-1 0 1,0-1 0,0 0-1,-1 0 1,1 0 0,-1-1 0,7-10-1,20-49 415,-26 51-253,2 1 1,-1 0-1,1 0 1,16-21-1,-22 32-157,1 1 0,-1-1 0,1 0 0,0 0 0,-1 1 0,1-1 0,0 1-1,0 0 1,0-1 0,1 1 0,-1 0 0,0 0 0,0 1 0,5-2 0,-6 2-18,1 0 0,0 0 0,-1 0 0,1 0 0,-1 0 0,1 0 1,0 1-1,-1-1 0,1 1 0,-1-1 0,1 1 0,-1 0 0,0-1 0,1 1 0,-1 0 0,1 0 0,0 1 0,4 4 1,-2-1 0,1 1 0,-1 0 0,1 0 0,-2 1 0,1-1-1,-1 1 1,5 13 0,6 23-18,-1 1 1,12 81-1,-16-53-332,-1 76 0,-7-119 16,-2-1-1,-1 1 1,-1-1-1,-14 54 0,15-76 248,0 0 0,0 1 0,-1-1 0,0-1 0,0 1 0,-1 0 0,1-1 0,-1 0 0,0 0 0,-6 5 1,8-8 65,0 0 1,0-1-1,-1 1 1,1-1 0,0 1-1,-1-1 1,1 0 0,-1 0-1,1 0 1,-1 0 0,1-1-1,-1 1 1,0-1 0,1 0-1,-1 1 1,0-1 0,1 0-1,-1 0 1,0-1 0,1 1-1,-1-1 1,0 1-1,1-1 1,-5-2 0,-2-1 52,1-1-1,1 0 1,-1-1 0,1 1-1,0-1 1,0-1 0,1 1 0,-1-1-1,2-1 1,-1 1 0,1-1-1,0 0 1,0 0 0,-4-12 0,-5-12 160,2 0 1,-13-52-1,10 17-28,3 0-1,4 0 0,2-1 1,4-102-1,10 51 104,38-202 0,-2 141 143,72-186 1,-112 355-417,17-48 13,13-70 0,-30 112-15,-1-1-1,-1 1 0,-1-1 0,0 0 1,-1 0-1,-1 1 0,-1-1 0,-7-30 1,8 42 4,-1 0 0,0 1 0,-1-1 0,0 1 0,-3-7 0,5 11-9,1 1 0,0-1 0,-1 0 0,1 1 0,-1-1 0,1 1 0,0-1 0,-1 1 0,1-1 0,-1 1 0,0-1 0,1 1 0,-1-1 0,1 1 0,-1 0 0,0-1 0,1 1 0,-1 0 0,0 0 0,1-1 0,-1 1 0,0 0 0,1 0 0,-1 0 0,0 0 0,0 0 0,1 0 0,-1 0 0,0 0 0,1 0 0,-1 0 0,0 0 0,0 1 0,1-1 0,-1 0 0,0 0 0,1 1 0,-1-1 0,1 0 0,-1 1 0,0-1 0,1 1 0,-1-1 0,1 1 0,-1-1 0,1 1 0,-1-1 1,1 1-1,0-1 0,-1 1 0,1 0 0,0-1 0,-1 1 0,1 1 0,-5 7-10,1 0 0,0 0 1,1 0-1,0 1 0,1-1 1,0 1-1,-1 11 0,-2 31-14,2 1 0,2 0 1,3-1-1,10 63 0,2-25 9,43 139 0,22-12-232,-64-185 69,1 0 1,2-1-1,1 0 0,28 33 0,-40-55 76,1-1 1,-1 0-1,1 0 1,1-1-1,0 0 0,0-1 1,13 8-1,-19-13 74,1 1 0,-1-1 0,0 1-1,1-1 1,-1 0 0,1 0 0,-1-1 0,1 1-1,-1-1 1,1 0 0,0 0 0,-1 0 0,1 0-1,-1-1 1,1 1 0,-1-1 0,1 0 0,-1 0-1,1 0 1,-1-1 0,0 1 0,1-1 0,4-3-1,0-1 23,-1 0-1,-1-1 0,1 1 0,-1-1 1,0 0-1,-1-1 0,1 0 1,7-15-1,1-7 75,11-37 1,-21 56-50,64-220 485,-58 185-404,-2-1 0,-2 0 1,0-53-1,-6 73-118,-2 0 0,-1 1 0,-1-1 0,-2 1 0,-12-38 0,13 49-48,0 0 1,-1 1 0,-1 0 0,-1 1 0,0-1 0,0 1 0,-1 1 0,-1 0 0,0 0 0,-18-16 0,25 26 62,1 0 1,0 0-1,0 1 0,-1-1 0,1 1 1,-1-1-1,1 1 0,-1 0 0,0 0 1,1 0-1,-1 0 0,0 0 0,0 1 1,1-1-1,-1 1 0,0 0 0,0 0 1,-5 0-1,5 1 12,1 0 0,-1 0 0,1 0 0,-1 1 0,1-1 0,-1 0 0,1 1 0,0 0 1,0 0-1,0-1 0,0 1 0,0 0 0,0 1 0,0-1 0,-2 5 0,-2 4 46,0 1-1,1 0 1,0 1 0,1-1-1,1 1 1,0 0 0,-1 14 0,0 4 22,3 0 1,0 0-1,2-1 1,1 1 0,2 0-1,0-1 1,3 0 0,12 38-1,-10-41-85,1-1 1,1-1-1,1 0 0,2-1 0,0 0 1,2-1-1,0-1 0,2 0 0,31 30 1,-38-41-274,1-1 0,0-1 0,0 0 0,1-1 0,0 0 0,1-1 0,-1 0 0,1-1 0,1-1 0,-1 0 0,1-1 0,0 0 0,0-1 0,28 1 0,-8-4-593,58-9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5:25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291 832 9930,'0'0'29,"0"0"0,0 0 0,0 0 0,0 0-1,0 0 1,1 0 0,-1 0 0,0 0 0,0 0 0,0 0 0,0 0 0,0 0-1,0 0 1,1 0 0,-1 1 0,0-1 0,0 0 0,0 0 0,0 0 0,0 0-1,0 0 1,0 0 0,1 0 0,-1 0 0,0 0 0,0 0 0,0 0 0,0 1-1,0-1 1,0 0 0,0 0 0,0 0 0,0 0 0,0 0 0,0 0 0,0 0-1,0 1 1,0-1 0,0 0 0,1 0 0,-1 0 0,0 0 0,0 0 0,0 1-1,-1-1 1,1 0 0,0 0 0,0 0 0,0 0 0,0 0 0,0 0 0,0 0-1,0 1 1,0-1 0,0 0 0,0 0 0,0 0 0,0 0 0,-11 7 1239,7-5-1140,1-1 0,0 1 0,0 0 0,0 0 0,0 1 0,-4 3 0,2 2-145,-1-1 1,2 2 0,-1-1-1,1 0 1,0 1 0,1 0 0,0 0-1,-3 16 1,0 7-113,-1 42-1,4-29 68,2 0 0,2 0-1,3 0 1,1-1-1,2 1 1,2-1 0,29 84-1,-34-118 68,0-1-1,1 0 1,0 0-1,0 0 0,1-1 1,7 9-1,-12-16-1,1 1 1,-1-1-1,0 0 0,0 1 1,1-1-1,-1 0 0,1 1 1,-1-1-1,1 0 0,0 0 1,-1-1-1,1 1 0,0 0 1,0 0-1,-1-1 0,1 1 1,0-1-1,0 0 0,0 1 1,0-1-1,0 0 0,-1 0 1,1 0-1,0 0 0,0-1 1,0 1-1,0 0 0,0-1 1,-1 1-1,1-1 0,0 0 1,0 1-1,-1-1 0,1 0 1,0 0-1,-1 0 0,1-1 1,-1 1-1,2-1 0,0-2 17,0 0 0,0-1 0,0 1 0,-1 0 0,1-1 0,-1 0 0,0 1 0,-1-1 0,1 0 0,-1 0 0,0 0 0,0 0 0,0-10-1,0 5 16,5-42 143,-3 1-1,-2-1 1,-11-95-1,-46-151 901,-49-38 27,-23 13-971,25 106 166,92 200 105,26 47-72,257 442 61,-51-156-134,-171-253-1133,4-2 0,108 96 0,-133-135-654,-14-13 650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5:26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1072 11090,'-5'0'126,"0"1"0,0 0 0,0 0 0,1 0 0,-1 0-1,0 1 1,1 0 0,-1 0 0,1 0 0,0 0 0,-1 1 0,1 0-1,0-1 1,1 2 0,-1-1 0,0 0 0,1 1 0,0-1 0,0 1-1,0 0 1,0 0 0,1 0 0,-1 1 0,1-1 0,0 1 0,1-1-1,-2 6 1,-1 2-175,1 0-1,1-1 1,0 1 0,1 0-1,0 0 1,1 0 0,0 0-1,1 0 1,1 0-1,2 12 1,1-4 16,1-1 0,1 0 0,0 0 0,15 25 0,-18-36 27,1 0 1,0 0 0,0-1 0,0 0 0,1 0-1,0 0 1,1-1 0,-1 0 0,1 0-1,1-1 1,-1 1 0,9 3 0,-13-7 0,-1-1 1,0 0 0,1 0 0,0 0-1,-1 0 1,1-1 0,-1 1 0,1-1-1,0 1 1,0-1 0,-1 0 0,1 0-1,0 0 1,-1 0 0,1-1 0,0 1-1,-1-1 1,1 0 0,0 1 0,-1-1-1,1-1 1,-1 1 0,0 0-1,1 0 1,-1-1 0,0 1 0,0-1-1,1 0 1,-1 0 0,-1 0 0,1 0-1,0 0 1,0 0 0,-1 0 0,3-4-1,0-3 4,0 0 0,0 0-1,-1 0 1,0-1 0,-1 1-1,0-1 1,-1 1 0,1-17-1,-2 5 104,-2 1 0,0-1 0,-2 0-1,0 1 1,-1 0 0,-1 0 0,-1 0 0,-13-26-1,20 46-99,-14-28 238,13 26-229,0 1-1,0-1 0,0 1 1,0-1-1,0 1 1,0-1-1,-1 1 0,1 0 1,0-1-1,-1 1 0,1 0 1,-1 0-1,1 0 0,-2-1 1,15 28-150,1-8 91,2 7 7,2-2-1,1 0 1,1-1 0,38 33-1,-55-53 33,1 0-1,-1 0 0,1 0 0,0 0 0,-1-1 0,1 1 0,0-1 1,0 0-1,0 0 0,0 0 0,0 0 0,1 0 0,-1-1 0,0 1 1,0-1-1,0 0 0,5 0 0,-6-1 2,0 0 1,1 0 0,-1 0-1,0 0 1,0 0-1,1 0 1,-1-1-1,0 1 1,0-1-1,0 1 1,-1-1-1,1 0 1,0 0-1,0 0 1,-1 0-1,0 0 1,2-3-1,3-6-3,-1-1-1,0 0 1,-1-1-1,-1 1 0,0-1 1,3-23-1,-2-12 113,-1 0 1,-2 0-1,-3 0 0,-1 0 1,-13-61-1,-2 30 584,-3 1-1,-43-104 1,9 49-218,14 37-306,-47-164 0,86 255-158,-1-13 7,11 34 1,23 52-12,133 313 8,-68-118-125,43 105-564,-126-337 485,2 1 1,23 36-1,-60-107 253,1 0-1,2-2 1,2 0-1,2-1 1,2 0 0,1-1-1,2 0 1,-4-51-1,13 84-51,-1-3-6,1 0 0,1 0-1,-1 0 1,3-16 0,-1 26-3,-1 1 1,0 0-1,1-1 0,-1 1 1,1-1-1,0 1 0,0 0 1,0 0-1,0 0 0,0-1 1,0 1-1,1 0 0,-1 1 1,1-1-1,-1 0 1,1 0-1,0 0 0,0 1 1,-1-1-1,1 1 0,0 0 1,1-1-1,-1 1 0,0 0 1,0 0-1,0 0 0,1 1 1,-1-1-1,3 0 1,9 0-8,-1 1 0,1 1 0,0 0 0,-1 1 0,1 1 0,-1 0 1,22 7-1,31 7 9,-55-15 0,0-1-1,0 0 0,0-1 1,0 0-1,0-1 0,0 0 1,0-1-1,0 0 0,0 0 1,13-5-1,-17 3-6,1 1 1,-1-1-1,1 0 1,-1-1-1,-1 0 0,1 0 1,0 0-1,-1-1 1,0 0-1,-1 0 0,1 0 1,-1-1-1,0 0 1,4-9-1,-2 2 23,-1 0 0,0-1-1,-1 1 1,-1-1 0,0 0-1,-1-1 1,-1 1 0,0-1 0,-1 1-1,-1-1 1,0 1 0,-1-1-1,-1 1 1,-5-25 0,6 37 0,-1-1 1,1 0-1,0 1 0,-1 0 1,0-1-1,0 1 1,0 0-1,0 0 0,-1 0 1,1 0-1,-1 0 0,0 1 1,0-1-1,1 1 1,-2 0-1,1 0 0,0 0 1,0 0-1,-7-2 1,8 3-10,-1 0 0,1 1 0,-1 0 0,1-1 1,-1 1-1,0 0 0,1 1 0,-1-1 0,1 0 1,-1 1-1,0-1 0,1 1 0,-1 0 0,1 0 0,-1 0 1,1 0-1,0 0 0,0 0 0,-1 1 0,1-1 1,0 1-1,0 0 0,0-1 0,0 1 0,1 0 1,-1 0-1,0 0 0,-2 5 0,-2 3-10,1 0 0,0 1 0,0 0 0,1 0 0,1 0-1,0 0 1,0 1 0,1-1 0,-1 17 0,1 17-16,3 46 1,-1-88 20,1 6-6,6 90-24,-5-86-25,1 1 0,0-1 1,1 0-1,0 0 0,8 15 0,-11-26 24,0 1 0,1 0 0,-1-1 0,1 0 0,0 1 0,-1-1 0,1 0 1,0 0-1,0 0 0,1 0 0,3 3 0,-5-5 19,0 1 1,0-1-1,0 0 0,0 0 0,0 0 1,0 1-1,0-1 0,0 0 0,0 0 1,0 0-1,0-1 0,0 1 0,0 0 1,1 0-1,-1-1 0,0 1 0,-1 0 1,1-1-1,0 1 0,0-1 0,0 1 1,0-1-1,0 1 0,0-1 0,0 0 1,-1 0-1,1 1 0,0-1 0,-1 0 1,1 0-1,0 0 0,-1 0 0,1 0 0,-1 1 1,1-3-1,5-10-1,-1 0 1,0 0-1,-1 0 1,0-1-1,-1 1 1,0-1-1,0-25 1,0 13 20,7-48 366,-4 0 0,-3 0 0,-3-1 0,-11-75 0,9 134-311,0 9-44,1 1-1,1 0 1,-1-1-1,1 1 1,1-11-1,-1 16-18,0 1 0,0-1 0,0 1 0,0-1 0,0 0 0,0 1 0,0-1 0,1 1 0,-1-1 0,0 1 0,0-1 0,1 1 0,-1-1 0,0 1 0,1-1 0,-1 1 0,0-1 0,1 1-1,-1-1 1,1 1 0,-1 0 0,1-1 0,-1 1 0,1 0 0,-1-1 0,1 1 0,-1 0 0,2-1 0,-1 1-2,1 0 0,-1 0 0,1 0 0,-1 1 0,1-1 0,-1 0 0,0 1 0,1-1 0,-1 1-1,0-1 1,1 1 0,0 0 0,37 27-51,-37-26 54,91 85-57,24 20-492,-101-95 175,0 0-1,1-2 1,0 0-1,0 0 1,1-2-1,19 7 1,6-6-305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5:27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2 587 11915,'-1'-12'3616,"40"-30"-4048,15-20-32,24-36-112,6-15 48,21-17-736,10 0 784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5:29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7026,'-8'0'3344,"4"1"-407,15 14-2873,9 5-32,12 18-16,7 11-8,14 19-8,1 7 24,5 16 0,-2 1 16,-8-7 0,-2-8-24,-7-18-16,-5-8-104,-8-15-408,-4-9-248,-10-15 424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5:29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1 723 11602,'0'-8'227,"1"0"0,0 0-1,1 1 1,0-1 0,0 1-1,1-1 1,0 1 0,0 0-1,1 0 1,0 0-1,0 1 1,0-1 0,1 1-1,0 0 1,6-6 0,32-32-838,-2-3 0,-2-1 1,-3-1-1,-1-3 0,-3 0 1,-2-3-1,23-58 1,-52 111 608,0 0 1,0 1-1,0-1 0,-1 0 1,1 0-1,-1 0 1,1 0-1,-1 1 1,0-1-1,0 0 1,0-2-1,0 3 86,-1 0-1,0 0 0,0 1 0,0-1 0,1 0 0,-1 1 1,0-1-1,0 1 0,0-1 0,0 1 0,0-1 1,0 1-1,0 0 0,0 0 0,0-1 0,0 1 1,0 0-1,0 0 0,-2 0 0,-4-2 462,1 2 800,6 12-745,0-10-593,1 2 4,-1-1 1,1 1 0,0 0 0,0 0-1,0 0 1,1-1 0,-1 1-1,4 4 1,22 35 47,-9-16 14,24 51 1,24 75-17,31 65-34,-122-267 157,-48-106 896,55 107-528,-21-83-1,35 114-494,1 0 0,0 0 0,2-1 0,0 1 0,1 0 0,1-1 0,0 1 0,6-28 0,-5 39-113,-1 0-1,1 0 1,0 0-1,1 1 1,-1-1 0,1 1-1,0-1 1,0 1-1,1 0 1,0 0 0,-1 0-1,2 1 1,-1 0-1,0-1 1,1 1 0,0 1-1,0-1 1,0 1-1,0 0 1,1 0-1,-1 0 1,1 1 0,0 0-1,0 0 1,0 0-1,0 1 1,0 0 0,0 0-1,8 0 1,35 9-518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5:33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0 746 9450,'90'85'3026,"-62"-53"-3512,-2 0-1,-1 2 1,-1 1-1,33 66 0,-46-71 263,-10-27 266,-3-11 79,0-2-25,-10-78 496,-4-169 1,14 179-336,0-179 447,5 209-514,1 0-1,3 1 1,16-63 0,-19 96-205,1-1 1,0 1 0,1 1 0,0-1-1,10-14 1,-14 25 65,1-1-1,-1 1 1,0-1 0,1 1 0,0 0-1,0 0 1,0 1 0,0-1 0,0 0-1,0 1 1,1 0 0,-1 0 0,1 0-1,0 0 1,0 1 0,-1-1 0,1 1-1,0 0 1,0 0 0,0 0 0,0 1 0,0-1-1,8 1 1,19 11 629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5:34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182 465 13747,'4'-3'3598,"17"-7"-4247,-13 8 603,-1-1 1,0 0-1,0 0 1,0-1 0,0 0-1,-1-1 1,1 1-1,-1-1 1,0 0-1,-1-1 1,1 1 0,-1-1-1,0 0 1,0-1-1,-1 1 1,0-1 0,0 0-1,0 0 1,2-9-1,-1 1 44,-2 0-1,0 1 1,-1-1-1,0 0 1,-1 0 0,-1 0-1,0 0 1,-1 0-1,-1 0 1,-5-24-1,5 30 10,-1 1-1,0-1 1,0 1-1,-1 0 1,0 0-1,-1 0 1,1 1-1,-2-1 1,1 1-1,-1 0 1,0 1-1,0-1 1,-1 1-1,1 0 1,-1 1-1,-1 0 1,1 0-1,-1 0 1,-11-4-1,14 7-28,0 0-1,0 0 0,0 1 1,0 0-1,0 0 1,0 0-1,0 0 1,0 1-1,0 0 1,-1 0-1,1 0 1,0 1-1,0 0 1,0 0-1,0 0 1,0 0-1,0 1 1,0 0-1,0 0 1,1 0-1,-1 0 1,1 1-1,-1 0 1,1 0-1,0 0 0,0 1 1,-7 7-1,4-2 13,-1 0 0,2 1 0,-1 0 0,1 1-1,1-1 1,0 1 0,1 0 0,0 0-1,0 1 1,1-1 0,-2 18 0,3-13 19,1-1 1,0 0-1,1 1 1,1-1 0,1 1-1,0-1 1,1 0-1,1 0 1,0 0 0,1 0-1,0-1 1,1 0 0,1 0-1,0 0 1,1-1-1,1 0 1,0-1 0,0 0-1,1 0 1,1-1-1,0 0 1,1-1 0,0 0-1,0-1 1,1 0-1,0-1 1,0 0 0,1-2-1,0 1 1,1-2-1,-1 1 1,1-2 0,23 4-1,-26-5-105,1-2 0,0 1 0,0-1 0,0-1 0,0-1-1,0 0 1,0 0 0,-1-1 0,1-1 0,0 0 0,-1-1 0,0 0 0,0-1-1,0 0 1,0-1 0,-1 0 0,0-1 0,0 0 0,-1-1 0,0 0-1,0-1 1,8-10 0,-6 5-390,0-1 0,16-28-1,11-41-328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5:34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12 12507,'-9'-10'3081,"18"9"-3020,24 12-1135,-17-2 1019,-1 2 0,-1-1 0,1 2-1,-2 0 1,18 20 0,57 78 45,-16-1 41,66 131 0,-6-9-223,-132-231 192,74 110-882,-66-100 386,0 0 1,0-1-1,1 0 0,0 0 0,0-1 0,1-1 0,0 1 0,13 5 0,3-5-773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7:55.0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573 1523 13331,'-4'-1'173,"1"1"-1,0 0 1,0-1 0,-1 1 0,1 1 0,0-1-1,0 0 1,0 1 0,-1-1 0,1 1 0,0 0-1,-3 1 1,-38 21-3117,32-16 3043,-26 16-135,0 1-1,2 3 1,1 0-1,1 3 0,2 1 1,1 1-1,-35 46 1,46-51 175,1 1 0,1 1-1,2 1 1,0 0 0,2 2 0,2-1 0,1 1 0,1 1-1,2 0 1,-6 40 0,13-63-164,-2 36-102,3-43 108,1-1-1,-1 1 1,0 0 0,1 0-1,-1-1 1,1 1 0,0-1-1,0 1 1,0-1 0,0 1-1,1-1 1,-1 1 0,3 2-1,-2-3 16,-1-1 0,1 0-1,-1 0 1,1 0 0,-1 0-1,1 0 1,0-1 0,-1 1 0,1 0-1,0-1 1,-1 1 0,1-1-1,0 0 1,0 0 0,0 1 0,-1-1-1,1 0 1,0-1 0,0 1-1,0 0 1,-1 0 0,1-1 0,0 1-1,0-1 1,-1 1 0,1-1-1,0 0 1,-1 0 0,2-1 0,8-4 87,-1 0 0,0-1 1,11-10-1,-19 16-72,32-29 507,59-66-1,22-46 130,-78 92-505,-2-2 1,54-111-1,25-121-46,-124 320-320,-12 69 0,15-64 85,-26 182-742,28-170 536,3-1 0,5 69 0,-1-103 171,8 34 0,-9-47 151,1 1 0,0 0 0,0-1 0,0 1 0,1-1 0,-1 0 0,2 0 0,4 7 0,-7-11 41,1 1 1,0-1 0,0 1-1,0-1 1,0 0 0,0 1-1,0-1 1,0 0 0,0 0-1,0-1 1,0 1 0,1 0-1,-1-1 1,0 1 0,0-1-1,1 0 1,-1 0 0,0 0-1,1 0 1,-1 0 0,0 0-1,1-1 1,-1 1 0,0-1-1,0 1 1,1-1 0,-1 0-1,4-2 1,3-2 132,0 0 0,0-1 1,0 0-1,14-13 0,10-13 94,-2-3 0,-1 0 0,-2-2 0,28-48 0,-6 4-127,-4-2 0,58-150 0,-83 178 54,36-86 393,-43 112-290,0 1 0,33-46 0,-40 67-197,-3 9-60,-3 20-86,-2-21 63,-6 81-427,-5-1 0,-26 99 0,18-99-24,4 0-1,-7 103 1,23-180 445,-1 16-61,1 0 0,3 22 0,-3-37 70,1 0 0,0 0 0,0 0 0,0 0 0,1 0 0,0-1 0,0 1 0,0-1 0,0 1 0,1-1 0,0 0 0,0 0 0,5 6 0,-6-8 16,-1-1-1,1 0 0,0 0 1,0 0-1,-1 0 0,1 0 0,0 0 1,0 0-1,0 0 0,0-1 0,0 1 1,0-1-1,0 1 0,0-1 0,0 0 1,0 0-1,0 0 0,0 0 1,0 0-1,0-1 0,1 1 0,-1-1 1,0 1-1,-1-1 0,5-1 0,2-2 71,1-1 0,-1 0 0,0 0 0,13-12 0,20-19 208,68-80 1,28-57-207,-119 149-79,14-17 6,250-357 705,-278 392-673,0 1-9,0-1 0,-1 1 0,0-1 0,-1 1 0,1-1 0,-1 0 0,0 0 0,0 0 1,1-10-1,-3 16-36,0 0 0,0-1 0,0 1 0,0 0 1,0 0-1,0-1 0,0 1 0,0 0 0,0-1 0,-1 1 1,1 0-1,0 0 0,0-1 0,0 1 0,0 0 1,0-1-1,-1 1 0,1 0 0,0 0 0,0 0 1,-1-1-1,1 1 0,0 0 0,0 0 0,-1 0 0,1 0 1,0-1-1,0 1 0,-1 0 0,1 0 0,0 0 1,-1 0-1,1 0 0,-1 0 0,-13 3-45,-12 11-98,11-2 6,0 0-1,1 0 1,1 1-1,0 1 0,1 1 1,0-1-1,1 2 1,-17 31-1,7-5-173,1 1-1,-18 63 1,12-18-261,4 1 0,3 1 0,-8 122 1,25-130 30,2-76 507,0 0 1,1 1 0,0-1 0,0 1-1,1-1 1,0 0 0,0 0 0,4 9-1,-5-14 49,0 0-1,0 1 0,0-1 0,0 0 0,0 0 0,0 0 1,0 0-1,0 0 0,0 0 0,1 0 0,-1-1 1,0 1-1,1 0 0,-1-1 0,1 1 0,-1 0 0,1-1 1,-1 0-1,0 1 0,1-1 0,0 0 0,-1 0 0,1 0 1,-1 0-1,3 0 0,1-1 69,1 0 0,-1-1-1,0 1 1,1-1 0,-1 0 0,5-3 0,10-5 195,-2-2 1,0 0-1,0 0 1,22-23-1,61-67 451,-34 24-436,-4-3-1,-3-2 0,-4-3 0,68-140 1,131-392 246,-66 3-184,-185 595-343,26-121 212,-28 125-172,0 10-24,-1 0-1,-1 0 1,1 0 0,-2-9-1,-3 65-663,2-38 539,-22 128-806,-45 143 0,-70 133-508,41-170 668,-8 22 1221,99-237 1737,14-36-1763,6-9 25,14-19-117,-2-2 0,21-38 0,37-80-341,-81 151-13,55-110 1,132-237-13,-146 279-86,2 3 0,100-113 0,-133 166-13,2 0 0,-1 0 0,1 2 0,1 0 0,1 0 0,-1 2 0,21-11 0,-34 20 28,1-1 0,-1 1 1,1 0-1,0 0 0,-1 1 0,1-1 1,0 0-1,0 1 0,-1 0 0,1-1 1,0 1-1,0 0 0,0 1 1,-1-1-1,1 0 0,0 1 0,0-1 1,-1 1-1,1 0 0,0 0 0,-1 0 1,4 2-1,-4-2-42,-1 1-1,0-1 1,1 1-1,-1-1 1,0 1 0,0-1-1,1 1 1,-1 0-1,-1-1 1,1 1 0,0 0-1,0 0 1,0 3-1,0 0-95,0-1 0,-1 0-1,1 1 1,-1-1 0,-1 0-1,1 1 1,0-1 0,-2 5-1,-5 18-522,-16 37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5:35.0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13075,'-3'3'4393,"15"16"-4385,9 8-320,15 32 24,1 10-104,-10 17-353,-2 6-287,-12-2-848,-2-10 1088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5:36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1610 9090,'3'4'135,"0"0"1,0 0-1,0 0 0,1-1 1,-1 1-1,1-1 0,0 0 1,0 0-1,0 0 0,0 0 1,8 3-1,-10-5-161,-1-1 0,1 1 0,-1 0-1,1-1 1,0 0 0,-1 1 0,1-1 0,0 0-1,-1 0 1,1 0 0,0 0 0,0 0 0,-1 0-1,1 0 1,0-1 0,-1 1 0,1 0 0,0-1-1,-1 0 1,1 1 0,-1-1 0,1 0 0,-1 0-1,1 0 1,-1 0 0,0 0 0,1 0 0,-1 0-1,0 0 1,0-1 0,0 1 0,0 0 0,0-1-1,0 1 1,0-1 0,1-2 0,2-6 84,-1 0 0,0 0 0,0 0 0,-1 0 0,0 0 0,-1 0 0,0-1 0,-1-12 1,-3 12 362,-3 19-43,-4 21-5,6-6-268,1-1-1,1 1 1,2 0 0,1 24 0,14 90 51,-13-126-150,11 58 26,-12-64-31,1 1 1,0-1-1,0 0 1,1 1-1,-1-1 0,1 0 1,0 0-1,0-1 1,8 9-1,-10-12-1,-1 0 1,1-1-1,0 1 1,0 0-1,0 0 0,0-1 1,0 1-1,0-1 1,0 1-1,1-1 1,-1 1-1,0-1 0,0 1 1,0-1-1,0 0 1,1 0-1,-1 0 1,0 0-1,0 0 0,1 0 1,-1 0-1,1 0 1,0-1-2,0 0 1,0 1 0,0-1 0,0 0-1,0-1 1,0 1 0,0 0 0,-1 0-1,1-1 1,0 1 0,1-3 0,4-5 3,-1 1-1,0-1 1,-1 0 0,5-10 0,40-99 99,-44 99-78,0-1-1,-1 0 0,-1 0 1,1-26-1,-4 38 0,-1-1-1,-1 1 1,0-1 0,-2-11 0,2 17 30,1-1 0,-1 1 0,0 0 0,-1 1 0,1-1 0,0 0 0,-1 0 0,1 0 0,-1 1 0,0-1 0,0 1 0,0-1 0,0 1 0,-5-4 1,6 6-42,1 0 1,0-1 0,0 1 0,0 0 0,-1 0 0,1 0 0,0 0 0,0 0 0,0 0 0,-1 0 0,1-1 0,0 1-1,0 0 1,0 0 0,-1 0 0,1 0 0,0 0 0,0 0 0,-1 0 0,1 0 0,0 0 0,0 0 0,-1 0 0,1 1 0,0-1-1,0 0 1,0 0 0,-1 0 0,1 0 0,0 0 0,0 0 0,0 0 0,-1 0 0,1 1 0,0-1 0,0 0 0,-4 11 105,4 14-126,0-20 6,1 1 1,0 0 0,0-1 0,1 1 0,-1-1 0,1 1 0,0-1-1,1 0 1,3 7 0,-5-11-1,0 0-1,0 1 0,0-1 0,1 0 1,-1 0-1,0 0 0,0 0 1,1 0-1,-1 0 0,0 0 1,1 0-1,-1-1 0,1 1 1,-1 0-1,1-1 0,0 1 1,-1-1-1,1 0 0,-1 0 1,1 1-1,0-1 0,-1 0 1,1 0-1,0-1 0,-1 1 0,1 0 1,-1 0-1,1-1 0,0 1 1,-1-1-1,1 1 0,-1-1 1,1 0-1,-1 0 0,0 0 1,1 0-1,-1 0 0,2-1 1,6-5-5,-1 0 0,-1 0 1,1 0-1,-1-1 1,0 0-1,-1-1 0,0 1 1,9-18-1,1-7 8,15-43 0,-17 39 64,-2 0 0,-2-1-1,-1-1 1,-2 0-1,-1 0 1,-3 0 0,-1-1-1,-1 1 1,-3-1-1,-11-71 1,-22-31 752,-69-182 0,96 300-639,4 13 50,0 0-1,-10-18 1,28 94-21,47 179-572,-44-193 4,1 0 1,42 82-1,-53-120 218,0-1 0,1-1 1,0 1-1,0-2 0,1 1 0,15 12 0,-21-20 115,0 0 0,1 0 0,0-1 0,-1 1 0,1-1 0,0 0 0,0 0 1,1 0-1,-1-1 0,0 1 0,0-1 0,1 0 0,-1-1 0,1 1 0,-1-1 0,1 0 0,-1 0 0,1 0 0,-1 0 0,1-1 0,-1 0 0,0 0 0,6-1 0,2-4 30,1 0 0,20-14 0,-24 14 60,0 0 0,1 1 0,0 0 0,20-7 0,-26 11-40,0 0 1,0 0-1,0 1 1,0-1 0,0 1-1,0 0 1,0 1-1,0-1 1,0 1-1,0-1 1,0 1-1,-1 0 1,1 1-1,0-1 1,0 1 0,-1-1-1,1 1 1,3 3-1,2 2-1,1 1 1,-1 0-1,-1 0 0,0 1 1,0 0-1,0 1 0,-1 0 1,-1 0-1,0 0 0,0 1 1,-1 0-1,0 0 0,4 17 1,0 1-16,-2 0 1,-2 0 0,0 0 0,0 43-1,-4-70-4,-3 86 13,2-81-4,-1 0 0,0 1 0,-1-1 0,1 0 0,-1 0 0,-1 0 0,0 0 0,0 0 0,-5 9 0,7-14 0,-1 0 0,1-1-1,0 1 1,-1 0 0,1-1 0,-1 1 0,1-1 0,-1 0-1,0 0 1,1 1 0,-1-1 0,0 0 0,0 0 0,0-1-1,0 1 1,0 0 0,0-1 0,0 1 0,-4 0 0,3-1-2,0-1 0,1 1 0,-1 0 0,0-1 0,0 0 0,0 0 0,0 0 0,1 0 0,-1 0 0,0 0 0,1-1 0,-5-2 0,1-1-15,-1-1 0,1 1 1,0-1-1,0 0 0,1-1 0,0 0 0,0 0 0,-6-11 0,2-2-27,2 1 0,1-1 0,0-1 0,1 1 0,-4-41 0,4-107-110,61-483 354,-24 373 1517,-31 260-1586,3-15 172,-1-40 0,-3 64-263,-1 0 0,0 0 0,0 0 0,-1-1 0,0 2 0,-1-1 0,0 0 0,0 0 0,-6-9 0,1 9-25,6 15-117,5 21-45,11 43 65,4-1 1,2 0 0,4-2-1,49 101 1,-58-141-10,0 0 1,2 0 0,24 28-1,-33-45 20,0-1-1,1 0 1,0 0 0,1-1-1,0-1 1,0 1 0,0-1-1,1-1 1,0 0 0,18 7-1,-25-12 43,1 1 1,0-1-1,0 0 0,0-1 0,0 1 0,0-1 0,0 0 0,0 0 1,0 0-1,0-1 0,0 0 0,0 0 0,0 0 0,0-1 0,0 1 0,-1-1 1,6-3-1,-3 1 16,-1 0 1,0 0 0,0-1-1,-1 0 1,1 0 0,-1-1-1,0 1 1,-1-1 0,1 0-1,6-12 1,-6 9 21,-1 0-1,0-1 0,0 1 1,0-1-1,-2 1 1,1-1-1,-1 0 0,0 0 1,-1 0-1,0 0 1,-1 0-1,0 0 1,-1-1-1,0 1 0,0 0 1,-1 0-1,-4-12 1,0 10-6,-1 0 1,0 1-1,0 0 1,-1 0-1,-1 1 1,0 0-1,0 0 1,-13-10-1,8 8-34,-1 1 0,0 0 0,-1 1 0,0 1 0,-22-10 0,35 18 12,-1-1 0,0 1-1,1 0 1,-1 0 0,0 1-1,0-1 1,0 1 0,1-1-1,-1 1 1,0 0 0,0 1-1,0-1 1,0 1 0,1 0-1,-1 0 1,0 0 0,1 0-1,-1 0 1,0 1-1,1 0 1,0 0 0,-1 0-1,1 0 1,0 0 0,0 0-1,0 1 1,0 0 0,-4 5-1,1 0-1,1-1 0,0 2 0,0-1-1,0 1 1,1 0 0,1 0 0,-1 0-1,2 0 1,-1 0 0,-2 18 0,4-9 24,1 0 0,0 0 1,1 0-1,1 1 0,1-2 1,0 1-1,1 0 0,1-1 1,1 0-1,12 26 0,-3-14 14,0 0 0,2-1 0,1-1 0,1 0 0,25 25 0,-25-33-129,0 0 1,1-1-1,2-1 1,-1 0-1,2-2 1,0-1-1,1-1 1,0 0-1,1-2 1,0-1-1,1-1 1,0-2-1,1 0 1,-1-2-1,1 0 1,0-2-1,0-1 1,39-2-1,-30-5-196,56-14-1,-91 19 297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5:38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244 1805 7234,'-1'-2'281,"0"0"1,-1 1 0,1-1 0,-1 1 0,1-1 0,-1 1 0,1 0 0,-1 0 0,0-1 0,0 1 0,1 0 0,-1 0 0,0 1 0,0-1 0,0 0 0,0 1-1,-4-1 1,3 1-212,0 0-1,1 0 0,-1 0 1,0 1-1,0-1 0,1 1 1,-1 0-1,0 0 0,1 0 0,-1 0 1,1 0-1,-3 2 0,-1 1-112,0 0 0,0 1-1,0 0 1,1 0 0,0 0-1,0 1 1,0-1 0,1 1-1,-6 10 1,2 3 57,-1 0-1,2 1 0,1 0 1,0 0-1,2 0 1,0 1-1,1-1 1,1 1-1,1 0 1,1 0-1,1 0 1,1 0-1,1-1 1,0 1-1,2-1 1,0 0-1,1 0 1,1 0-1,18 34 0,-20-46-5,0 0-1,1 0 0,0 0 0,0-1 0,1 0 0,-1 0 0,2-1 0,-1 0 0,1 0 0,14 8 0,-18-12-10,-1 0 0,1-1 0,-1 0 0,1 0 0,-1 0 0,1 0-1,0 0 1,-1-1 0,1 1 0,0-1 0,0 0 0,-1-1 0,1 1 0,0 0 0,0-1 0,-1 0 0,1 0-1,-1 0 1,1 0 0,-1-1 0,1 1 0,-1-1 0,0 0 0,1 0 0,-1 0 0,0 0 0,0-1-1,-1 1 1,1-1 0,-1 0 0,4-3 0,3-8 1,0 1 0,0-2 1,-1 1-1,-1-1 0,0 0 0,-1 0 0,-1-1 0,6-30 0,14-136 74,-21 129 127,-3 0 0,-1 0 0,-3 1 0,-3-1 0,-1 1 0,-25-86 0,-22-24 311,-83-173-1,137 335-509,-61-127 76,47 103 36,-1 0 1,-34-42 0,27 47 36,22 19-145,0 0 1,-1-1-1,1 1 0,-1 0 0,1 0 1,0 0-1,-1-1 0,1 1 0,-1 0 1,1 0-1,-1 0 0,1 0 0,-1 0 0,1 0 1,-1 0-1,1 0 0,0 0 0,-1 0 1,1 0-1,-1 0 0,1 1 0,-1-1 1,1 0-1,-1 0 0,1 0 0,0 1 1,-1-1-1,1 0 0,0 0 0,-1 1 1,-1 2-1,1 1 1,0-1 0,0 1 0,0-1-1,1 1 1,-1-1 0,1 1-1,0-1 1,0 1 0,0 0-1,0-1 1,1 1 0,1 4-1,13 77-69,4 0 0,44 119-1,35 56-116,-71-201-22,3-2 0,44 67 0,-58-102 79,0 0 0,2-2 0,0 0 1,2 0-1,0-2 0,28 20 0,-39-31 82,1-1 1,0 0-1,-1-1 0,2 0 0,-1 0 0,1-1 0,-1-1 1,1 1-1,0-2 0,1 0 0,-1 0 0,0-1 0,0 0 0,1-1 1,-1 0-1,22-4 0,-24 1 33,1 0 1,-1-1-1,0 0 1,0 0-1,0-1 1,-1-1-1,0 1 0,0-1 1,0-1-1,-1 1 1,0-1-1,0-1 1,0 1-1,-1-1 0,-1 0 1,11-18-1,-2-1 27,-1-2 0,-1 1 0,-1-2 1,8-32-1,-11 27 109,-1 1 0,-2-1 1,2-54-1,-6 66-3,-2 0 0,-1 0 0,0 1 0,-2-1 0,-1 1 0,-10-31 1,12 45-79,0 1 0,-1-1 1,0 1-1,0 0 0,-1 0 1,0 0-1,0 1 1,-7-8-1,10 12-31,0 0 1,0 0-1,0 1 0,-1-1 1,1 0-1,0 1 1,-1 0-1,1-1 0,-1 1 1,1 0-1,-1 0 0,0 0 1,1 1-1,-1-1 0,0 1 1,0-1-1,1 1 0,-1 0 1,0 0-1,0 0 1,0 1-1,1-1 0,-1 1 1,0-1-1,0 1 0,-4 2 1,2 0-9,0 0 0,0 1 0,1 0 0,-1 0 0,1 0 0,0 0 0,0 1 0,0-1 0,0 1 0,1 0 0,0 0 0,0 1-1,1-1 1,-1 1 0,1-1 0,-2 7 0,-1 7-9,0 1 0,1-1 0,-2 33 0,5-31-4,0 1-1,2-1 1,1 1 0,0-1-1,11 41 1,-9-48-4,1 0 0,0 0 1,1 0-1,1 0 0,0-1 0,1 0 0,0-1 1,1 0-1,12 14 0,-18-22-13,1-1 0,0 1 0,0-1 0,0 0 0,0 0 0,0 0 0,1 0 0,-1-1 0,1 1 0,-1-1 0,1-1 0,0 1 0,0-1 0,0 1 0,0-2 0,0 1 0,0 0 0,0-1 0,1 0 0,-1 0 0,0-1 0,0 1 0,0-1 0,0 0 0,0 0 0,0-1 0,0 0 0,0 1 0,-1-2 0,1 1 0,-1 0 0,1-1 0,-1 0 0,0 0 0,0 0 0,0-1 0,-1 1 0,1-1 0,4-5 0,0-4 23,0-1-1,0 1 1,-2-1 0,1 0 0,-2-1 0,0 1-1,0-1 1,-2 0 0,0-1 0,0 1 0,-1-18-1,-1 13 72,-1-1 0,-1 1-1,0 0 1,-2 0-1,0 0 1,-2 0 0,0 1-1,-8-20 1,-6-3 198,19 42-268,0-1 1,0 1-1,0 0 0,0 0 0,0 0 1,0 0-1,0 0 0,0 0 0,0 0 1,0 0-1,0 0 0,0 0 1,0-1-1,0 1 0,0 0 0,0 0 1,0 0-1,0 0 0,0 0 0,0 0 1,0 0-1,0 0 0,0 0 0,1 0 1,-1 0-1,0-1 0,0 1 1,0 0-1,0 0 0,0 0 0,0 0 1,0 0-1,0 0 0,0 0 0,0 0 1,0 0-1,0 0 0,1 0 1,-1 0-1,0 0 0,0 0 0,0 0 1,0 0-1,0 0 0,0 0 0,0 0 1,0 0-1,0 0 0,0 0 1,1 0-1,-1 0 0,0 0 0,0 0 1,0 0-1,0 0 0,0 0 0,0 0 1,0 0-1,0 0 0,0 0 1,0 0-1,0 0 0,1 0 0,-1 1 1,0-1-1,0 0 0,0 0 0,0 0 1,0 0-1,8 5-20,38 33-132,-31-24 135,28 20 1,-38-31 16,1 1 1,0-1-1,0 0 1,0-1-1,0 1 1,0-1-1,1 0 1,-1-1-1,9 2 1,-11-3-2,0 0 1,0 0 0,0-1 0,1 1-1,-1-1 1,0 0 0,0 0 0,0-1-1,0 1 1,0-1 0,-1 0 0,1 0-1,0 0 1,-1 0 0,1-1 0,-1 1-1,0-1 1,0 0 0,0 0 0,0 0-1,-1 0 1,1-1 0,2-3 0,5-10 12,0-1 0,-1 0 1,11-28-1,-20 45-10,13-35 61,-1 0 0,-2-1 0,-2 0 0,-1 0 0,-2-1 0,-1 0 0,-3 0 1,0 0-1,-3 0 0,-1 0 0,-2 1 0,-1-1 0,-3 1 0,0 1 0,-3-1 0,-18-40 0,-26-38 433,-76-114 0,56 101-102,50 85-109,18 31-87,10 27-81,43 120-325,237 606-920,-277-728 1065,6 13-135,0-2 1,1 0 0,25 36-1,-34-55 155,19 22-140,-21-25 171,0-1 0,0 0 1,0 0-1,1 1 0,-1-1 0,0 0 1,1 0-1,-1 0 0,1 0 0,-1-1 1,1 1-1,-1 0 0,1-1 0,3 2 1,-5-3 11,0 0 0,1 0 0,-1 1 0,0-1 0,0 0 0,1 0 0,-1 1 0,0-1 0,0 0 0,0 0 1,0 0-1,0 0 0,0 1 0,0-1 0,0 0 0,0 0 0,0 0 0,-1 1 0,1-2 0,-1 0 4,-44-264 239,39 215-52,2 1 1,3-83 0,1 128-157,0 0 0,1 1 1,0-1-1,0 1 1,0-1-1,0 1 1,1-1-1,-1 1 1,1 0-1,0 0 1,1 0-1,3-6 0,-3 8-18,-1-1 0,1 1 1,0 0-1,0 0 0,0 0 0,1 0 0,-1 0 0,0 1 0,1 0 0,-1-1 0,1 1 0,-1 1 0,1-1 0,-1 0 0,7 1 0,52-6 40,-26 4-27,1-2-1,-1-1 1,0-2 0,35-12-1,-61 16-39,-1-1-1,1 0 0,-1 0 0,0-1 0,0 0 0,-1-1 0,0 0 0,0 0 1,0-1-1,-1 0 0,0 0 0,0-1 0,-1 0 0,0 0 0,0-1 1,-1 1-1,0-1 0,0 0 0,4-14 0,-5 10-18,0 0 0,-1-1 0,-1 0 0,0 0 0,0 1 0,-2-1 0,-1-24 0,0 33 29,1-1-1,-2 0 1,1 0-1,-1 1 1,0-1-1,0 0 1,0 1-1,-1 0 1,-3-7-1,4 9 6,-1 1 1,1-1-1,-1 0 0,1 1 1,-1-1-1,0 1 0,0 0 1,0 0-1,0 0 0,0 0 0,-1 0 1,1 1-1,0-1 0,-1 1 1,-6-1-1,6 1 0,0 0 1,0 1-1,0 0 0,0 0 0,0 0 1,0 0-1,1 1 0,-1-1 1,0 1-1,0 0 0,0 0 0,1 0 1,-1 1-1,0 0 0,1-1 0,-1 1 1,1 0-1,0 1 0,0-1 1,0 0-1,-6 7 0,1 0 7,0 1 0,1 0 0,0 0 0,0 1 0,-8 19 0,7-9-13,0 0 0,1 1 0,1 0 0,1 0 0,1 0 0,1 1 0,0 0 0,2-1 0,1 1 0,1 0 0,1 0 0,1-1 0,1 1 0,0-1 0,2 0 0,12 31 0,-13-44-6,-1 0 0,1 0 0,0 0-1,1 0 1,0-1 0,1 0 0,10 10 0,-15-15-6,1-1 0,-1 0 0,1 0 0,-1 0 0,1 0 0,0-1 0,0 1 0,0-1 0,0 1 0,0-1 1,0 0-1,0 0 0,0 0 0,0-1 0,0 1 0,1-1 0,-1 0 0,0 0 0,0 0 0,1 0 0,-1 0 0,0-1 0,0 0 0,0 1 0,0-1 0,4-2 0,-2 0-7,0 0-1,-1 0 1,0 0 0,0-1-1,0 1 1,0-1 0,0 0-1,-1 0 1,1-1 0,-1 1-1,-1-1 1,1 0 0,2-5-1,4-11-8,11-38-1,-12 30 48,-1 1 1,-2-2-1,-1 1 0,-1 0 0,-2-1 1,-1 0-1,-3-31 0,-2 24 137,-2 0 0,-1 0 0,-2 1-1,-1 0 1,-19-39 0,21 52 383,14 36-38,9 15-534,118 220-47,-103-201-188,3-1-1,2-2 1,43 44-1,22 0-159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5:40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2761 7786,'-22'-93'1011,"5"-1"0,-8-115 0,0-9 2097,25 218-3100,0 0-1,0 0 1,0 0 0,0 0 0,0 0-1,0 0 1,0 0 0,1 0-1,-1 0 1,0 0 0,0 0 0,0 0-1,0 0 1,0 0 0,0 0-1,0 0 1,0 0 0,0 0 0,0 0-1,0 0 1,0 0 0,0-1-1,0 1 1,0 0 0,0 0 0,0 0-1,0 0 1,0 0 0,0 0-1,0 0 1,0 0 0,0 0-1,1 0 1,-1 0 0,0 0 0,0 0-1,0 0 1,0 0 0,0-1-1,0 1 1,0 0 0,-1 0 0,1 0-1,0 0 1,0 0 0,0 0-1,0 0 1,0 0 0,0 0 0,0 0-1,6 9 390,12 27 180,-12-22-508,401 963-737,-400-960 524,3 12-131,-10-29 274,0 1 0,0-1 0,0 0 0,0 0 0,0 1 0,0-1 0,0 0 0,0 0 0,0 0 0,0 1 0,0-1 0,0 0 0,0 0 0,0 0 0,0 0-1,0 1 1,0-1 0,-1 0 0,1 0 0,0 0 0,0 1 0,0-1 0,0 0 0,0 0 0,-1 0 0,1 0 0,0 0 0,0 0 0,0 1 0,0-1 0,-1 0 0,1 0 0,0 0 0,0 0 0,0 0-1,-1 0 1,-13-5 91,-4-6-63,1-1-1,1 0 1,0-2 0,1 0-1,0 0 1,1-1-1,-12-18 1,-78-123 552,96 142-526,-23-39 151,29 49-168,1 0 1,-1 0-1,0-1 0,1 1 1,0 0-1,0-1 0,0 1 0,1-1 1,-1 1-1,2-8 0,-1 11-25,0 0 0,0 0 0,1 1 0,-1-1-1,0 0 1,1 0 0,-1 0 0,1 0 0,-1 1 0,1-1-1,-1 0 1,1 0 0,0 1 0,-1-1 0,1 1 0,0-1-1,-1 0 1,1 1 0,0-1 0,0 1 0,0 0 0,-1-1-1,1 1 1,1-1 0,25-3 35,-17 3-52,0-2 8,0 1-1,0-1 0,0-1 1,0 0-1,-1 0 1,1-1-1,-1 0 1,0 0-1,0-1 0,-1-1 1,0 1-1,0-1 1,0-1-1,-1 1 1,0-1-1,-1 0 0,0-1 1,8-13-1,4-13 18,-1-1 1,-2 0-1,17-59 0,-31 92-18,21-77 107,15-38 353,-37 117-459,2-4 58,0 0 0,0 0 0,0 0 1,1 0-1,5-8 0,-7 12-43,0 0 0,0 0-1,0 0 1,0 0 0,0 0 0,1 0 0,-1 0 0,0 1 0,0-1-1,1 0 1,-1 1 0,0-1 0,1 1 0,-1-1 0,1 1-1,-1 0 1,1-1 0,-1 1 0,1 0 0,-1 0 0,1 0-1,-1 0 1,0 0 0,1 1 0,-1-1 0,1 0 0,2 2-1,4 1 25,1 1 0,-1 0 0,0 0 0,0 1 0,-1 0 0,1 1 0,9 8 0,43 50 106,-32-31-114,-2 1 1,-2 1-1,27 52 0,43 123-127,-89-198 82,-4-15 37,-5-24 47,2 18-66,-8-46 55,-1-2-18,2-1 0,-3-103 0,13 141-41,-2 2-1,2 0-1,0 0 1,1 0 0,0 1 0,2-1 0,0 1-1,8-22 1,-11 37-5,-1 0 1,1 1-1,0-1 0,0 0 0,0 0 1,0 0-1,1 1 0,-1-1 0,0 0 0,1 1 1,-1 0-1,1-1 0,-1 1 0,1 0 1,0-1-1,0 1 0,-1 0 0,1 0 0,0 1 1,0-1-1,0 0 0,4 0 0,-1 1-1,-1 0-1,1 0 1,0 1-1,-1-1 0,1 1 1,0 1-1,-1-1 1,1 0-1,3 3 1,16 6 24,-13-5-39,1 0 0,0-1 0,0 0 0,0-1 0,22 3 0,-31-6 7,1 0 1,-1 0 0,0 0-1,1-1 1,-1 1 0,0-1-1,0 0 1,0 0 0,1 0 0,-1 0-1,0 0 1,0-1 0,-1 0-1,1 1 1,0-1 0,0 0-1,-1 0 1,1-1 0,-1 1 0,0 0-1,0-1 1,0 0 0,0 1-1,0-1 1,0 0 0,-1 0-1,2-4 1,3-7-2,0-1 1,-1 0-1,-1-1 0,-1 1 1,0-1-1,-1 0 0,0 1 0,-1-20 1,-1 24 17,-1 1 0,1 0 0,-2 0 0,1 0 0,-1 0 1,-1 0-1,0 0 0,-1 0 0,1 1 0,-2 0 0,1-1 1,-1 2-1,-11-15 0,15 21 0,-1 0 0,1 0-1,-1 0 1,0 1 0,0-1 0,0 0 0,0 1 0,0-1 0,0 1-1,0 0 1,0 0 0,-1 0 0,1 0 0,0 0 0,-1 0 0,1 1 0,-1-1-1,1 1 1,-1 0 0,1-1 0,-1 1 0,1 0 0,-1 1 0,1-1 0,-1 0-1,1 1 1,-1-1 0,1 1 0,0 0 0,-1 0 0,1 0 0,0 0-1,0 0 1,-1 0 0,-1 2 0,-2 2 14,0 0-1,1 0 1,-1 1 0,1 0-1,0 0 1,0 0 0,1 0-1,0 1 1,0-1 0,-4 12-1,0 4-9,1 0 0,0 1 0,2 0 0,1 0-1,1 0 1,0 27 0,2-19-13,2 1 0,1 0 1,2-1-1,8 33 0,-9-51-5,1 0 0,0 0 0,1-1 1,8 18-1,-11-27-14,-1 0 0,1 0 0,0 0 0,0 0 1,0-1-1,1 1 0,-1 0 0,1-1 0,-1 0 0,1 1 1,0-1-1,0 0 0,0 0 0,0-1 0,0 1 0,0-1 1,0 1-1,1-1 0,-1 0 0,0 0 0,6 0 0,-7-1 1,-1 0 0,1 0 0,0 0 0,0 0 0,0-1 0,-1 1 0,1 0 0,0-1 0,0 0-1,-1 1 1,1-1 0,0 0 0,-1 0 0,1 0 0,-1 0 0,1 0 0,1-2 0,0 0-6,0 0 0,-1-1-1,0 1 1,1 0 0,-1-1 0,0 0 0,2-5 0,1-7-8,-1 1 1,0-1-1,1-17 1,-4 27 32,4-32 176,-2 0 0,-1 0 0,-2 0 0,-2 0 0,-1-1 0,-2 1 0,-19-71 0,5 43 340,19 55-396,3 10-42,11 15-34,-10-10-49,25 30-51,35 36 7,-55-62-25,0 0-1,0 0 1,1-1-1,-1-1 1,21 11-1,-29-16 50,0 0-1,1-1 0,-1 1 1,1 0-1,0 0 1,-1-1-1,1 1 1,0-1-1,-1 0 0,1 1 1,0-1-1,-1 0 1,1 0-1,0 0 0,0 0 1,-1 0-1,1 0 1,0-1-1,-1 1 0,1-1 1,0 1-1,-1-1 1,1 1-1,-1-1 1,1 0-1,-1 0 0,1 0 1,-1 0-1,1 0 1,-1 0-1,0 0 0,0 0 1,0-1-1,1 1 1,-1 0-1,0-1 1,-1 1-1,1-1 0,0 1 1,0-1-1,-1 1 1,2-3-1,2-9-60,0-1-1,-1 0 1,0 0 0,-1 0-1,1-18 1,-4-74-35,-3 67 294,-10-40 0,5 27 385,8 51-529,1 1 0,0-1 0,0 1 0,0-1 0,0 1 0,0-1 0,0 1 0,-1-1-1,1 1 1,0-1 0,0 1 0,1-1 0,-1 1 0,0-1 0,0 0 0,0 1 0,0-1-1,0 1 1,1-1 0,-1 1 0,0-1 0,0 1 0,1 0 0,0-2 0,9 7 186,17 25-284,-22-24 98,4 5-67,-4-6-30,-1 0 0,1 0 1,0 0-1,10 7 1,-15-11 59,1-1 1,-1 0 0,1 1 0,-1-1-1,1 0 1,0 0 0,-1 0 0,1 1-1,-1-1 1,1 0 0,-1 0 0,1 0-1,0 0 1,-1 0 0,1 0 0,-1 0-1,1 0 1,0 0 0,-1 0 0,1-1-1,-1 1 1,1 0 0,-1 0-1,1 0 1,0-1 0,-1 1 0,1 0-1,-1-1 1,0 1 0,1 0 0,0-2-1,0 1-2,1-1-1,-1 1 0,0-1 1,0 0-1,0 0 1,0 1-1,0-1 0,0 0 1,0-2-1,19-85-124,-13 54 137,12-36-1,-19 70 10,0 0-1,0 1 1,1-1 0,-1 1-1,0-1 1,0 1 0,1-1-1,-1 1 1,0-1 0,0 1-1,1-1 1,-1 1 0,1-1-1,-1 1 1,0-1 0,1 1-1,-1 0 1,1-1 0,-1 1 0,1 0-1,-1-1 1,1 1 0,-1 0-1,1 0 1,0-1 0,-1 1-1,1 0 1,-1 0 0,2 0-1,-1 0 7,0 0-1,1 1 1,-1-1-1,0 1 1,1-1-1,-1 1 1,0-1 0,0 1-1,0 0 1,0 0-1,1 0 1,0 1-1,7 7 60,-1-1 0,11 17 0,-10-14-28,41 43 71,-33-38-112,-2 0 0,0 1 0,-1 1 0,22 36 0,-34-49-25,0 0-1,-1 0 0,1 1 0,-1-1 0,0 1 0,0 0 1,-1-1-1,0 1 0,0 11 0,-1-11 6,1 1 0,0 0 0,1-1 0,-1 1 0,4 12 0,6-2-87,-3-11 38,-7-6 65,0 0 1,0 0-1,0 0 1,0 0-1,0 0 1,0 0-1,1 0 1,-1 0-1,0 0 1,0 0-1,0 0 1,0 0-1,0 0 1,0 0-1,1 0 1,-1 0-1,0 0 1,0 0-1,0 0 1,0 0-1,0 0 1,0 0-1,1 0 1,-1 0-1,0 0 1,0 0 0,0-1-1,0 1 1,0 0-1,0 0 1,0 0-1,0 0 1,1 0-1,-1 0 1,0 0-1,0 0 1,0-1-1,0 1 1,0 0-1,0 0 1,0 0-1,0 0 1,0 0-1,0-1 1,-5-29 1287,4 9-1198,1 1 0,1 0 1,1 0-1,7-34 0,18-44 4,25-184 0,-47 226 14,-3 0 1,-3 0 0,-2-1-1,-3 1 1,-2 1-1,-2-1 1,-3 1 0,-2 1-1,-39-92 1,48 135 223,8 19-193,8 20-142,145 278-147,-22-49 193,-90-154-42,59 206 0,-13 116-12,-79-359-52,-3-18-294,2-1-1,18 59 1,-62-197 339,-19-57 186,-20-142-82,62 223-73,2-1 0,0-95 1,10 147 22,1 1 1,0 0 0,1 0-1,1 0 1,1 0 0,0 0 0,0 0-1,12-22 1,13-28-83,41-129 0,-63 170 42,-2-1-1,0 0 1,-2 0-1,-1 0 1,-1 0 0,-1-1-1,-1 1 1,-7-46-1,5 58 5,-1 1-1,0-1 1,-1 1-1,0 0 1,-1 0-1,0 0 1,-12-16 0,14 22-12,-2-1 1,1 1-1,-1 0 1,1 0 0,-2 1-1,1 0 1,-1 0-1,1 0 1,-1 1-1,0 0 1,-1 0 0,1 1-1,-10-3 1,14 5 6,0 0 1,1 1-1,-1-1 0,0 1 1,0 0-1,0 0 1,0 0-1,0 0 1,1 0-1,-1 1 0,0-1 1,0 1-1,0-1 1,1 1-1,-1 0 0,0 1 1,-3 1-1,2-1-3,1 1 0,-1 0 1,1 0-1,0 0 0,-1 0 0,1 1 0,0 0 0,1-1 0,-1 1 1,-1 4-1,-2 4-7,1 0 1,0 0 0,1 1-1,1 0 1,0-1 0,-3 26-1,5 1-33,1 0-1,1 0 0,3 0 0,1 0 0,2-1 0,14 44 0,-18-70 6,1 0 0,0 0 0,1-1 0,1 1 0,0-1 0,9 12 0,-14-20 37,1-1 0,0 0 0,0 1-1,0-1 1,0 0 0,0-1-1,0 1 1,0 0 0,1 0 0,-1-1-1,0 0 1,1 1 0,0-1-1,-1 0 1,1 0 0,0 0 0,-1-1-1,1 1 1,0-1 0,0 1-1,0-1 1,0 0 0,-1 0 0,1 0-1,0-1 1,0 1 0,0-1-1,-1 1 1,1-1 0,0 0 0,-1 0-1,5-2 1,2-2 9,-1 0 0,0-1-1,-1 0 1,1 0 0,-1-1 0,0 1 0,-1-2-1,0 1 1,0-1 0,6-10 0,7-14 29,19-46 0,-30 60-17,64-157 166,0 1 264,-66 160-367,0 1 0,1 0 0,1 1 0,0-1 0,16-17 0,-23 28-73,0 1 1,0 0 0,0 0 0,0-1 0,0 1 0,0 0 0,1 0 0,-1 0 0,1 0 0,-1 0 0,0 1 0,1-1-1,0 0 1,-1 1 0,1-1 0,-1 1 0,1-1 0,0 1 0,-1 0 0,1 0 0,0 0 0,-1 0 0,1 0 0,0 0-1,-1 0 1,1 0 0,0 1 0,-1-1 0,1 0 0,-1 1 0,1 0 0,-1-1 0,1 1 0,-1 0 0,1 0-1,-1 0 1,2 1 0,3 4-6,0 0 0,-1 1 0,0 0-1,0 0 1,0 0 0,3 8 0,-6-12 4,14 28-44,-2 1 0,-1 0 0,-1 1-1,11 49 1,-13-35-385,-3 1 0,4 81 0,-12-112 279,1-17 147,0-1 0,0 1 0,-1 0 0,1 0 0,0 0 0,0 0 0,0 0 0,0 0 0,0 0 0,0 0 0,0 0 0,0 0 0,0 0 0,0 0 0,0 0 0,0-1 1,0 1-1,0 0 0,0 0 0,0 0 0,0 0 0,0 0 0,0 0 0,-1 0 0,1 0 0,0 0 0,0 0 0,0 0 0,0 0 0,0 0 0,0 0 0,0 0 0,0 0 0,0 0 0,0 0 0,0 0 0,-1 0 0,1 0 0,0 0 0,0 0 0,0 0 0,0 0 1,0 0-1,0 0 0,0 0 0,0 0 0,0 0 0,0 0 0,0 0 0,0 0 0,0 1 0,-1-1 0,1 0 0,0 0 0,0 0 0,0 0 0,0 0 0,0 0 0,0 0 0,0 0 0,0 0 0,0 0 0,0 0 0,0 0 0,0 0 0,0 1 0,0-1 1,0 0-1,-8-32 178,3-5-43,3 0 0,1 0 0,4-38 0,23-118 353,-9 99-475,4 1 0,4 1 0,4 2 0,44-95-1,-63 164-562,18-26 0,-3 16-71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6:00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3465,'100'105'1192,"-95"-101"-544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8:41.3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1015 8234,'53'-63'2662,"-51"61"-2504,-1 0 1,0 0-1,1 0 0,-1 0 1,0 0-1,0 0 1,-1 0-1,1-1 1,0-2-1,0 5 332,3 13-311,47 135 43,-7 3 0,31 188 0,-70-314-182,-2 0 1,1 43-1,-4-67-23,0 0-1,0 1 1,0-1-1,0 0 1,0 0-1,0 0 1,0 0-1,-1 0 1,1 0-1,0 0 1,-1 0-1,1 0 1,0 0-1,-1 0 1,0 0-1,1 0 1,-1 0-1,1 0 1,-1-1-1,0 1 1,0 0-1,1 0 1,-1-1-1,-1 2 1,1-2 6,0 0 0,-1 0 0,1 0 0,0 0-1,0 0 1,0 0 0,0 0 0,0-1 0,0 1 0,0 0 0,0-1 0,0 1 0,0 0-1,0-1 1,0 0 0,0 1 0,0-1 0,0 1 0,-1-2 0,-3-3 79,-1 0 0,1 0 0,0 0 0,1-1 1,-1 0-1,-3-6 0,-3-11 4,1 1 1,1-2-1,1 1 0,2-1 0,-6-28 1,-10-128 64,15 32-68,7 122-71,2 0-1,1 0 0,10-44 1,-11 64-24,-1 0 1,1 1 0,0-1 0,0 1 0,1-1 0,0 1-1,0 0 1,0 0 0,4-4 0,-5 7-4,0 0 1,0 0-1,0 1 1,0 0-1,0-1 0,0 1 1,0 0-1,0 0 1,1 0-1,-1 0 1,1 0-1,-1 1 0,0-1 1,1 1-1,-1-1 1,1 1-1,-1 0 0,1 0 1,0 0-1,-1 1 1,1-1-1,-1 0 1,0 1-1,1 0 0,2 1 1,22 8 18,-1 2 0,0 1 0,-1 1 0,32 24 0,-19-13 13,-16-11-25,3 3 11,2-1 1,0-1 0,40 16 0,-59-28-25,1 0 1,0-1-1,0 0 0,1 0 1,-1-1-1,15 0 1,-18-2-9,0 1 1,0-1 0,0 0 0,-1 0 0,1-1 0,0 0 0,-1 0 0,1 0 0,-1-1 0,0 0 0,8-5 0,-4 0-4,0 0 1,0-1-1,-1 0 1,0 0-1,-1-1 0,0 0 1,0 0-1,-1-1 1,0 1-1,-1-1 1,-1-1-1,1 1 1,2-15-1,0-2 13,-2-1-1,0 1 0,-2-1 0,-1-45 1,-2 55 3,-2 0 0,0 0 0,-1 0 0,-1 0 0,0 0 1,-2 1-1,0-1 0,-9-17 0,11 28-29,-1-1-1,0 1 1,0 0-1,-1 0 1,0 0-1,0 1 1,-1 0-1,0 0 1,0 0-1,-1 1 1,1 0-1,-1 1 1,-1 0-1,1 0 1,-1 1-1,0 0 1,-16-5-1,23 8 2,-1 0 0,1 1 0,-1-1 0,1 1 0,-1 0 0,1 0 0,-1 0 0,0 0-1,1 0 1,-1 0 0,1 1 0,-1-1 0,1 1 0,-1 0 0,1 0 0,0 0 0,-1 0 0,1 0 0,0 0 0,0 1-1,0-1 1,0 1 0,0-1 0,0 1 0,0 0 0,0 0 0,1 0 0,-1 0 0,1 0 0,-1 0 0,1 0 0,0 1-1,0-1 1,0 0 0,0 1 0,-1 3 0,-2 8 2,1 1 1,0-1-1,1 1 0,0 0 0,1 16 1,0 3 61,2-1 0,1 1 1,2 0-1,1-1 0,2 0 1,1 0-1,1 0 1,2-1-1,2-1 0,18 35 1,-26-55-39,1-1 0,1 0 1,0 0-1,0-1 0,1 0 1,0 0-1,18 14 0,-21-19 0,0-1 0,1 0 0,0 1 0,-1-2 0,1 1 0,0-1 0,1 0 0,-1 0 0,0-1 0,1 0 0,-1 0 0,0 0 0,1-1 0,-1 0 0,1 0 0,7-1 0,-1-1 5,-1-1-1,1 0 1,-1-1 0,0 0 0,0-1 0,-1 0 0,1-1 0,-1 0 0,11-9 0,-6 4 4,0-2 0,-2 0 1,0-1-1,0-1 1,14-20-1,-3-2 12,-3 0 1,-1-1-1,-1-1 0,22-69 0,-25 60 18,16-71 0,-30 103-34,-1 1 0,0-1 0,0 0 0,-2 0 0,0 0 0,-1 0 0,-1 0 0,-6-28 0,6 36-37,-1 1-1,-1-1 0,1 1 0,-1 0 0,0 0 0,-1 1 0,0-1 0,-9-9 0,13 15 20,-1 0 0,1 0-1,0-1 1,-1 1 0,1 0-1,-1 0 1,1 1 0,-1-1-1,1 0 1,-1 0 0,0 1 0,1-1-1,-1 1 1,0 0 0,0-1-1,1 1 1,-1 0 0,-3 0 0,3 1 4,1-1 0,-1 1 0,0 0 0,0 0 0,0 0 0,1 0 0,-1 1 0,1-1 0,-1 0 0,1 1 0,-1-1 0,1 1 0,0-1 0,-1 1 0,1-1 0,0 1 0,0 0 1,0 0-1,1 0 0,-2 3 0,-3 9-19,1 0 0,0 0 0,1 0 0,1 0 0,0 1 0,1-1-1,1 23 1,1-1 22,3-1 0,8 37-1,-5-36 11,2 0-1,2 0 0,1-1 1,1 0-1,23 40 0,-31-67-7,0 1-1,1-1 0,0 0 0,0 0 1,1-1-1,12 11 0,-16-16 2,-1 0 0,1 0-1,-1 0 1,1-1 0,0 1 0,0-1-1,-1 0 1,1 0 0,0 0 0,0 0-1,0 0 1,1-1 0,-1 1-1,0-1 1,0 0 0,0 0 0,0 0-1,0 0 1,0 0 0,1-1 0,-1 0-1,0 1 1,0-1 0,0 0 0,3-2-1,-1-1 2,1 1 0,-1-1 0,0 1 0,-1-1 0,1-1-1,-1 1 1,0-1 0,6-7 0,-1-2 15,0 0 0,9-19 0,-1-4 12,-3-1-1,0-1 1,8-42-1,-9 14 29,6-71 0,-16 110 23,-2 1-1,-1-1 1,-1 0-1,-1 1 0,-2-1 1,-12-49-1,11 60-30,-2 0 0,1 0-1,-2 1 1,0 0 0,-1 0 0,-1 1-1,0 0 1,-1 1 0,0 0 0,-1 0-1,-18-14 1,29 27-42,-1-1 1,1 1-1,-1-1 0,0 1 0,1 0 0,-1 0 0,0-1 0,0 1 1,0 0-1,0 1 0,0-1 0,0 0 0,0 1 0,0-1 0,0 1 1,0-1-1,0 1 0,-4 0 0,5 0 2,-1 1 1,1 0-1,0-1 0,0 1 0,0 0 1,0 0-1,0-1 0,0 1 0,0 0 1,0 0-1,0 0 0,1 0 0,-1 0 1,0 1-1,0-1 0,1 0 0,-1 0 1,1 0-1,-1 1 0,1-1 0,0 0 1,-1 2-1,-1 12 66,0-1 0,1 1 0,1 0 0,2 19 0,4 30 142,3 0 1,21 80 0,51 134 105,-59-206-265,184 583 172,-196-625-231,63 188-221,-47-152-449,37 71 1,-55-122 18,19 26 0,-24-37 471,0 0 1,0-1-1,0 0 1,1 0-1,-1 0 0,1 0 1,-1 0-1,1-1 0,6 4 1,-9-6 139,-1 0 0,1 1 0,0-1 0,0 0 1,0 0-1,0 0 0,0 0 0,0 0 0,0 0 1,0 0-1,0 0 0,0 0 0,0 0 0,0-1 1,0 1-1,-1 0 0,1 0 0,0-1 0,0 1 1,1-1-1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8:41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 15067,'-40'24'5217,"14"5"-4657,22-8-1240,15-9-600,21-17 784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8:44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14 467 9586,'-13'-7'3649,"14"-4"-2713,12-5-280,10-8-280,12-7-104,9-10-72,12-3-112,8-12-304,4 1-168,3-2-520,-2 1-240,-13 17 2000,3 9-896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8:44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5665,'-25'3'1417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8:45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69 919 8394,'-8'-7'590,"1"-1"0,1 0 0,-1 0 0,1 0 0,1-1 0,-1 0 1,-6-16-1,10 18-480,-1-1 1,1 0-1,1 1 1,0-1 0,0 0-1,0 0 1,1 1-1,0-1 1,1 0-1,2-14 1,-1 9-38,1 1 0,1 1 0,0-1 0,0 0 0,1 1 0,1 0 0,0 0 0,0 1 0,13-16 0,-15 21-68,-1 1 1,1 0-1,1 0 0,-1 0 1,0 0-1,1 1 0,0 0 1,0 0-1,0 0 0,0 0 0,0 1 1,1 0-1,-1 0 0,1 0 1,-1 1-1,1 0 0,0 0 1,-1 0-1,1 1 0,0 0 1,0 0-1,-1 0 0,7 2 1,-3 0-10,0 0 1,0 1 0,0 1-1,0-1 1,-1 1 0,1 1-1,-1-1 1,10 9 0,-4-3-4,-1 2 0,-1-1 0,22 27 0,-6 0-11,-1 2 0,25 52 0,-17-26 60,41 107 0,-74-164 6,-2-10 19,-7-18 70,1 4-81,-39-127 198,25 69-143,8 33-33,-54-207 424,59 212-454,2 0-1,1 0 0,1-1 1,2 1-1,4-38 0,-1 59-37,0 0 0,1 0 0,0 0-1,1 1 1,0-1 0,11-20 0,-14 31-8,1 0 0,0 0 0,-1 0 0,1 0 0,1 0 0,-1 0 0,0 1 0,1-1 0,-1 1 0,1-1 0,0 1 0,-1 0 0,1 0 0,0 0 0,0 1 0,1-1 0,-1 1 0,0-1 0,1 1 0,-1 0 0,0 1 0,1-1 0,-1 0 0,1 1 0,-1 0 0,1 0 0,-1 0 0,1 0 0,-1 1 0,8 1 0,-2 1-1,0 0 0,0 1 1,0 0-1,0 1 0,-1 0 0,0 0 0,0 1 1,11 9-1,55 60 0,-67-68-1,107 130-506,-68-79-101,84 82 0,-102-118 210,-18-20 243,-7-7 129,-8-15 129,5 20-102,-51-138 793,-21-63 38,56 149-531,-17-99-1,31 141-261,2 7-28,-1 1 0,0-1 1,1 0-1,-1 1 0,1-1 0,0 0 1,0 0-1,0 1 0,0-1 1,1 0-1,-1 1 0,1-1 0,-1 0 1,1 1-1,0-1 0,2-3 0,-3 6-8,0 0-1,1-1 1,-1 1-1,0 0 1,1-1-1,-1 1 1,0 0-1,1 0 1,-1 0-1,1-1 1,-1 1-1,1 0 1,-1 0-1,0 0 1,1 0-1,-1 0 1,1 0-1,-1 0 1,1 0-1,-1 0 0,1 0 1,-1 0-1,1 0 1,-1 0-1,0 0 1,1 1-1,-1-1 1,1 0-1,-1 0 1,1 1-1,9 4 16,0 1-1,-1 0 1,14 11-1,-3-2-10,95 80-61,50 34-1277,-156-123 1044,0 0 1,0-1-1,1-1 1,14 6-1,-21-9 184,1 0-1,-1 0 0,1-1 0,-1 1 1,0-1-1,1 0 0,-1 1 0,1-2 1,-1 1-1,1 0 0,-1-1 0,0 1 1,1-1-1,-1 0 0,0 0 0,4-2 1,-1-1-11,-1 0 0,0-1 0,0 1 0,0-1-1,0 0 1,-1-1 0,6-8 0,-9 12 98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7:55.7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1374 12611,'8'9'1153,"1"1"0,17 13 0,-18-17-1198,0 0 1,0-1-1,0 0 0,1 0 1,0-1-1,15 5 1,-15-7-164,-1 0 0,1 0 0,0-1 0,-1 0 0,1-1 0,0 0 0,0 0-1,0-1 1,-1 0 0,1 0 0,0-1 0,-1 0 0,1-1 0,10-4 0,-1-3 347,0 0-1,0 0 1,-1-2-1,0 0 1,-1-1-1,0 0 1,-1-2-1,-1 0 1,0 0-1,18-28 1,-13 14 357,-2 0 1,0 0-1,-2-2 1,-2 0-1,17-57 1,-26 72-519,0-1 0,-1 0 1,-1 0-1,0 0 0,-3-32 0,1 42-40,-1-1-1,-1 1 0,1 0 0,-1 0 0,-1 0 1,-5-14-1,6 17 31,0 0 0,-1 1 0,1-1 0,-1 1 0,0 0 0,0 0 0,0 0 0,0 0 0,0 0 0,-1 1 0,1-1 0,-1 1 0,-4-2 0,5 2 21,-1 1 1,1 0-1,-1 0 1,0 0-1,0 1 0,0-1 1,1 1-1,-1 0 1,0 0-1,0 0 0,0 0 1,0 1-1,1 0 0,-1-1 1,0 1-1,0 1 1,1-1-1,-1 0 0,-3 3 1,-4 2-2,0 1-1,1 0 1,-1 1 0,-13 14 0,-1 3-11,1 2 1,2 0 0,0 2-1,2 0 1,2 2-1,-22 45 1,14-17-127,2 2 1,-24 97-1,31-76-98,16-75 229,0 0 0,1 0 0,0 0 0,0 0 0,1 0 0,-1 0 1,1 0-1,3 9 0,-2-13 41,-1-1 1,0 1-1,1-1 1,0 1-1,-1-1 1,1 0-1,0 1 1,0-1-1,0 0 1,1-1-1,-1 1 1,0 0 0,1 0-1,-1-1 1,1 0-1,0 1 1,-1-1-1,1 0 1,0 0-1,0 0 1,-1-1-1,1 1 1,0-1-1,0 0 1,5 1-1,3-1 130,1-1 0,-1 0 0,0 0 0,0-1 0,14-4 0,1-3 54,-1 0-1,0-2 1,0-1-1,-1-1 1,43-31-1,-13 3-98,58-59 0,-73 60-84,-1-2 0,-2-1 0,-2-2 0,30-53 0,92-208 163,103-250 420,-241 518-396,-2 0 0,17-61 0,-32 98-202,-1 0 0,1 1-1,-1-1 1,0 0-1,0 0 1,0 1-1,1-1 1,-1 0-1,0 0 1,0 1-1,0-1 1,0 0 0,0 0-1,0 0 1,0 1-1,0-1 1,-1 0-1,1 0 1,-1-1-1,0 3-11,0 1-1,0-1 0,0 0 1,0 0-1,0 0 1,0 1-1,0-1 0,0 1 1,0-1-1,1 1 1,-1-1-1,-1 4 1,2-3-3,-60 144-347,-236 866-2883,237-695 1564,51-255 1130,3 1 1,7 124 0,-1-169 472,1-1 0,1 1 0,1-1 1,0 1-1,1-1 0,1 0 0,1-1 1,15 29-1,-19-41 64,-1-1-1,1 0 1,0 0 0,-1 0-1,1 0 1,1 0 0,-1-1-1,5 4 1,-7-6 2,0 1 0,0 0 0,0-1 0,1 1-1,-1-1 1,0 1 0,0-1 0,0 0 0,0 1 0,1-1-1,-1 0 1,0 0 0,0 0 0,1 0 0,-1 0 0,0 0 0,0 0-1,1 0 1,-1-1 0,0 1 0,0 0 0,0-1 0,0 1-1,1-1 1,-1 1 0,0-1 0,2-1 0,0-2-8,0-1 0,0 1 0,0-1 0,-1 0 0,1 0 0,2-9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8:46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123 302 6937,'-4'-37'956,"-1"-1"-1,-2 1 0,-2 0 1,-1 1-1,-18-41 0,28 76-914,-14-26 647,4 17-132,10 9-533,-1 1 1,1 0 0,0 0-1,0 0 1,-1 0 0,1 0-1,0 0 1,-1 0 0,1 0-1,0 0 1,-1 0 0,1 0-1,0 0 1,-1 0 0,1 0-1,0 0 1,0 0 0,-1 1-1,1-1 1,0 0 0,-1 0-1,1 0 1,0 0 0,0 1-1,0-1 1,-1 0 0,1 0-1,0 0 1,0 1 0,-1-1-1,1 0 1,0 0 0,0 1-1,0-1 1,0 1 0,-5 9 53,1 1 0,1 0 0,0 0 0,0 0 0,1 0 0,0 0 0,1 0 0,1 18 0,-1-13-50,-1 18 21,1 0-1,2 0 1,1 0-1,10 50 1,-9-71-39,1-1 0,-1 1 0,2-1 0,0 0 0,0 0 0,1 0 0,1-1-1,0 0 1,0 0 0,1-1 0,0 0 0,1 0 0,0-1 0,21 16 0,-7-11-2,0-1 1,1-1-1,37 14 0,-29-14-68,39 23 0,-64-31 20,0 1 0,0 0 1,-1 0-1,0 1 0,0 0 1,0 0-1,-1 0 0,0 1 1,0 0-1,0 0 0,-1 0 0,0 0 1,5 13-1,-3-2-186,-1 1 1,0-1-1,-1 1 0,2 30 1,-6-45 170,1 0 1,-1 0 0,0 0-1,0 0 1,0 0 0,-1 0-1,1 0 1,-1 0 0,0 0-1,0-1 1,-2 7 0,3-10 51,0 0 0,-1 0 0,1 0 0,0 1 0,0-1 0,0 0 0,0 0 0,0 0 0,-1 0 0,1 1 0,0-1 0,0 0 0,0 0 0,-1 0 0,1 0 0,0 0 0,0 0 0,-1 1 0,1-1 0,0 0 0,0 0 0,0 0 0,-1 0 0,1 0 0,0 0 0,0 0 0,-1 0 0,1 0 0,0 0 0,0 0 0,-1 0 0,1 0 0,0 0 0,0-1 0,-1 1 0,1 0 0,0 0 0,0 0 0,0 0 0,-1 0 0,-6-10-141,5 4 41,1 0 0,-1-1-1,1 1 1,0 0-1,1 0 1,-1 0-1,1-1 1,1-7-1,11-54-907,-8 48 732,11-61-383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8:43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2004 9626,'0'0'124,"-6"-24"2715,6 24-2814,0 0 0,0-1-1,0 1 1,-1 0 0,1-1-1,0 1 1,0-1 0,0 1-1,0 0 1,0-1 0,0 1 0,0-1-1,0 1 1,0 0 0,0-1-1,0 1 1,0-1 0,0 1-1,0 0 1,0-1 0,1 1 0,-1 0-1,0-1 1,0 1 0,0-1-1,1 1 1,-1 0 0,0 0-1,0-1 1,1 1 0,-1 0 0,0-1-1,1 1 1,-1 0 0,0 0-1,1 0 1,-1-1 0,0 1-1,1 0 1,-1 0 0,0 0 0,1 0-1,-1 0 1,1-1 0,-1 1-1,0 0 1,1 0 0,-1 0-1,1 0 1,-1 0 0,0 0 0,1 1-1,-1-1 1,1 0 0,0 0-1,2 2-3,0 0-1,0 0 1,-1 1 0,1-1-1,-1 1 1,1-1-1,-1 1 1,0 0 0,0 0-1,0 0 1,0 0-1,0 0 1,1 6-1,14 26 6,-2 1 0,-1 1-1,8 39 1,20 121-8,-22-97 8,-18-88-25,30 125 16,-25-111-14,2 0 0,23 49 0,-30-71-3,-1-1 0,1 0 0,0 0 1,0 0-1,0 0 0,0 0 0,0 0 0,1-1 1,-1 1-1,1-1 0,0 0 0,-1 0 1,1 1-1,0-2 0,0 1 0,1 0 0,2 1 1,-4-3 1,-1 0-1,1 0 1,-1 0 0,1 0 0,-1 0 0,1 0 0,-1 0 0,1 0 0,-1-1 0,1 1 0,-1 0 0,1-1 0,-1 1 0,0-1 0,3-1 0,-1 0 5,0 0-1,-1 0 1,1-1 0,0 1 0,-1-1-1,0 0 1,1 0 0,1-3 0,4-8 25,0 1 0,-2-2 0,0 1 0,0-1 1,3-16-1,17-83 114,-22 90-122,25-182 109,-27 172-112,-1-1 1,-2 0-1,-11-68 0,-11 5-9,17 82-26,6 16 13,0 0 1,0 0-1,0 0 1,0 0-1,0-1 1,0 1-1,0 0 1,0 0-1,0 0 1,0 0-1,0 0 0,-1 0 1,1 0-1,0 0 1,0 0-1,0 0 1,0 0-1,0 0 1,0 0-1,0-1 1,0 1-1,0 0 1,0 0-1,0 0 1,0 0-1,-1 0 1,1 0-1,0 0 0,0 0 1,0 0-1,0 0 1,0 0-1,0 0 1,0 0-1,0 0 1,0 0-1,0 0 1,-1 0-1,1 0 1,0 0-1,0 0 1,0 0-1,0 0 1,0 0-1,0 1 0,0-1 1,0 0-1,0 0 1,0 0-1,0 0 1,-1 0-1,1 0 1,0 0-1,0 0 1,0 0-1,0 0 1,0 0-1,0 0 1,0 0-1,0 1 1,0-1-1,0 0 0,0 0 1,0 0-1,0 0 1,-1 5-14,1-1 1,-1 0-1,1 1 1,0-1-1,1 8 1,8 41-1,2 0 1,2-1 0,2-1-1,32 73 1,-31-89 20,1 0 0,35 54 0,-47-82-6,1 0 0,-1 0-1,1 0 1,0-1 0,1 0-1,-1 0 1,1-1 0,12 8-1,-17-12 0,0 0 0,1 0 0,-1 0 0,0 0 0,1 0 0,-1-1 0,1 1 0,-1-1-1,1 1 1,-1-1 0,1 0 0,-1 0 0,1 0 0,-1 0 0,1-1 0,-1 1 0,1-1-1,-1 1 1,1-1 0,-1 0 0,0 0 0,1 0 0,-1 0 0,0-1 0,0 1 0,0 0 0,0-1-1,0 0 1,0 1 0,0-1 0,0 0 0,1-2 0,2-4 6,0 0 0,0 0 0,0 0 0,-1-1 0,0 1 0,-1-1 0,0 0 0,0 0 0,-1 0 0,2-16 0,-1-8 59,-1-56-1,-5 46 240,-2 0 0,-14-52 0,-4-42 636,22 127-906,0 0-1,1 0 1,0 0-1,1 0 1,0 0-1,3-10 1,-3 18-34,-1 0 1,1 1 0,-1-1-1,1 0 1,0 1-1,-1-1 1,1 1-1,0-1 1,0 1-1,0 0 1,0-1 0,1 1-1,-1 0 1,0 0-1,0 0 1,1-1-1,2 0 1,-2 1-2,0 1-1,0 0 1,0-1 0,-1 1 0,1 0-1,0 0 1,0 0 0,0 1 0,0-1-1,0 0 1,0 1 0,0-1 0,-1 1-1,1 0 1,0-1 0,0 1 0,-1 0-1,1 0 1,0 0 0,1 2 0,7 4-7,-1 1 1,0 0-1,0 0 1,-1 1-1,0 0 0,-1 0 1,0 1-1,11 19 1,39 93-150,-53-113 139,12 31-73,68 147-434,-60-147 341,-24-39 179,1 0 1,-1 0 0,1 0-1,0 0 1,-1-1-1,1 1 1,0 0 0,0-1-1,0 1 1,-1 0 0,1-1-1,0 1 1,0-1-1,0 0 1,1 1 0,-1-1 2,-1 0 1,0 0 0,1 0 0,-1 0 0,0 0 0,1 0-1,-1 0 1,1 0 0,-1-1 0,0 1 0,1 0 0,-1 0-1,0 0 1,1-1 0,-1 1 0,0 0 0,0 0 0,1-1-1,-1 1 1,0 0 0,0 0 0,1-1 0,-1 1 0,0 0-1,0-1 1,0 0 0,7-31 16,-6 25 0,13-204 283,-1 14-95,-11 180-205,2 1 1,0-1-1,1 0 0,0 1 0,15-29 1,-18 42-27,0 0 1,-1 0-1,1 1 1,0-1-1,0 1 1,0-1-1,1 1 1,2-3-1,-5 5-8,1 0-1,-1-1 0,0 1 0,1 0 0,-1-1 1,1 1-1,-1 0 0,1 0 0,0 0 1,-1-1-1,1 1 0,-1 0 0,1 0 1,-1 0-1,1 0 0,0 0 0,-1 0 1,1 0-1,-1 0 0,1 0 0,-1 0 1,1 0-1,-1 1 0,1-1 0,0 0 1,-1 0-1,1 0 0,-1 1 0,1-1 1,-1 0-1,1 1 0,-1-1 0,0 0 1,1 1-1,-1-1 0,1 1 0,-1-1 1,0 0-1,1 1 0,-1-1 0,0 1 1,0-1-1,1 1 0,-1 0 0,0-1 1,0 1-1,0-1 0,1 1 0,-1-1 1,0 2-1,1 3-187,1 0 1,-1 1 0,0 0-1,0-1 1,-1 1-1,1-1 1,-1 1 0,-1 0-1,1-1 1,-1 1 0,-2 8-1,3-14 222,0 0 0,-1 1-1,1-1 1,0 0 0,-1 0-1,1 0 1,0 1 0,-1-1-1,1 0 1,0 0 0,-1 0-1,1 0 1,-1 0 0,1 0 0,0 0-1,-1 0 1,1 0 0,-1 0-1,1 0 1,0 0 0,-1 0-1,1 0 1,0 0 0,-1 0-1,1 0 1,-1 0 0,1 0-1,0 0 1,-1-1 0,1 1 0,0 0-1,-1 0 1,1-1 0,0 1-1,-1 0 1,1 0 0,0-1-1,0 1 1,-1 0 0,1-1-1,0 1 1,0 0 0,0-1-1,0 1 1,-1 0 0,1-1 0,0 0-1,-11-16 157,-5-15 779,-21-67-1,16 42 360,21 57-1282,1 0 1,-1 0-1,0 0 1,0 0-1,0 0 1,0 1-1,1-1 1,-1 0-1,0 0 1,0 0-1,0 0 1,1 0-1,-1 0 1,0 0-1,0 0 1,0 0-1,1 0 1,-1 0-1,0 0 1,0 0-1,0 0 1,1 0-1,-1 0 1,0-1-1,0 1 1,0 0-1,1 0 1,-1 0-1,0 0 1,0 0-1,0 0 1,0 0-1,1-1 1,-1 1-1,0 0 1,0 0-1,0 0 1,0 0-1,0-1 1,0 1-1,0 0 1,0 0-1,1 0 1,-1-1-1,0 1 1,0 0-1,0 0 1,0 0-1,0-1 1,0 1-1,0 0 1,0 0-1,0 0 1,0-1-1,0 1 1,0 0-1,0 0 1,-1-1-1,22 17 232,-3 1-197,0 1-1,-2 0 1,0 1-1,-2 1 1,18 31 0,51 115-152,-12-19-975,-68-141 893,1-1 0,-1 1 0,1-1 0,-1 0 0,8 7 0,-10-11 167,-1-1 0,0 0-1,1 0 1,-1 1 0,0-1 0,1 0-1,-1 0 1,0 1 0,1-1 0,-1 0-1,1 0 1,-1 0 0,0 0 0,1 0 0,-1 0-1,1 0 1,-1 0 0,0 0 0,1 0-1,-1 0 1,1 0 0,-1 0 0,1 0-1,-1 0 1,0 0 0,1 0 0,-1 0-1,1 0 1,-1-1 0,1 1 0,0-1-11,0 0 1,-1-1-1,1 1 1,0 0 0,0 0-1,0-1 1,-1 1-1,1-1 1,-1 1 0,1 0-1,-1-1 1,0 1-1,1-3 1,2-21-29,0-1 0,-2 0 0,0 0 0,-5-40 0,-23-107 911,22 146-675,-6-30 256,-10-61 411,19 101-683,1 1 1,1 0 0,0 0 0,5-33-1,-5 46-130,1 0 1,-1 1-1,1-1 0,0 0 0,0 0 0,0 1 0,0-1 0,0 0 0,1 1 0,-1-1 0,1 1 1,0 0-1,0-1 0,0 1 0,0 0 0,2-2 0,-2 3-6,0 0-1,0 0 0,0 0 1,0 0-1,0 1 1,0-1-1,0 1 1,1-1-1,-1 1 0,0 0 1,0 0-1,0 0 1,0 0-1,0 0 1,0 1-1,5 0 0,1 2 10,1 0 0,-1 1 0,1 0 0,-1 1 0,0-1 0,-1 1 1,1 1-1,7 7 0,20 20-36,-2 1 0,-1 2 1,32 47-1,66 126-1342,-121-194 1098,-9-15 247,0 0 1,0-1-1,0 1 1,0 0-1,0 0 0,0 0 1,0 0-1,1 0 0,-1 0 1,0 0-1,0 0 1,0 0-1,0 0 0,0 0 1,0 0-1,0 0 0,0 0 1,0 0-1,0 0 0,0-1 1,0 1-1,0 0 1,0 0-1,0 0 0,0 0 1,0 0-1,0 0 0,0 0 1,1 0-1,-1 0 1,0 0-1,0 0 0,0 0 1,0 0-1,0 0 0,0 0 1,0 0-1,0 0 1,0 0-1,0 0 0,0 0 1,0 0-1,0 0 0,0 0 1,1 0-1,-1 0 1,0 0-1,0 0 0,0 0 1,0 1-1,0-1 0,0 0 1,0 0-1,0 0 0,0 0 1,0 0-1,0 0 1,0 0-1,0 0 0,0 0 1,0 0-1,0 0 0,0 0 1,-4-25 237,0 6-90,-6-39 166,1 10-228,3 0 0,1 0 1,2-51-1,4 94-90,-1 1 0,1-1 0,-1 0 0,1 1 0,1-1 0,1-5 0,-3 9 4,1 1-1,-1-1 1,0 1-1,0-1 1,1 1-1,-1 0 1,0-1-1,1 1 1,-1-1-1,0 1 1,1 0-1,-1-1 1,1 1-1,-1 0 1,0-1-1,1 1 1,-1 0-1,1 0 1,-1-1 0,1 1-1,-1 0 1,1 0-1,-1 0 1,2 0-1,-1 0 2,0 0 0,0 1 0,0-1 0,0 1 0,0-1 0,0 1-1,0-1 1,0 1 0,0-1 0,0 1 0,-1 0 0,1 0 0,0-1 0,0 1 0,-1 0 0,2 1-1,15 21 137,15 27 0,-22-34-73,1 1-1,0-1 1,1-1-1,0 0 1,16 14-1,-25-27-58,0 1 0,1-1 0,-1 1 0,1-1 0,-1 0 0,1 0 0,7 2 0,-10-4-3,1 1 0,-1-1-1,1 0 1,-1 0 0,1 0 0,-1 0 0,1 0 0,-1 0 0,1 0 0,-1 0 0,1 0 0,-1-1 0,1 1 0,-1-1 0,1 1 0,-1-1-1,0 0 1,1 1 0,-1-1 0,0 0 0,0 0 0,1 0 0,-1 0 0,2-2 0,0-2-9,1 0 0,-1 0 0,0 0-1,0-1 1,-1 0 0,0 1 0,0-1 0,0 0 0,0 0 0,-1 0 0,0 0 0,0 0-1,-1-1 1,0-9 0,0 4-12,-1-1 0,-1 1-1,0-1 1,0 1 0,-1 0-1,-6-16 1,5 18 21,-1 1 0,-1-1-1,1 1 1,-1 0 0,-1 0 0,0 0 0,0 1 0,-1 0 0,0 0-1,0 1 1,0 0 0,-1 1 0,0 0 0,-1 0 0,1 1 0,-20-8-1,28 13-3,-1-1-1,0 0 1,1 1-1,-1 0 0,0-1 1,1 1-1,-1 0 1,0 0-1,1 0 0,-1 0 1,0 0-1,1 0 1,-3 1-1,3-1 2,0 0 0,1 1 1,-1-1-1,1 0 0,-1 1 0,1-1 0,-1 1 0,1-1 1,-1 0-1,1 1 0,0 0 0,-1-1 0,1 1 1,-1-1-1,1 1 0,0-1 0,0 1 0,-1 0 0,1-1 1,0 1-1,0-1 0,0 1 0,0 1 0,0 4-1,0 1-1,1-1 0,0 0 1,0 0-1,0 0 0,4 8 0,5 20 38,2-1 0,1 0-1,1 0 1,2-2 0,1 0 0,2 0-1,22 27 1,-36-53-34,0 1 1,0 0-1,1-1 1,-1 0-1,1 0 0,0-1 1,1 0-1,-1 0 1,1 0-1,0-1 1,0 0-1,13 4 0,-16-6-5,1-1 0,-1 1-1,1-1 1,-1 0 0,1-1-1,-1 1 1,1-1 0,-1 0-1,1 0 1,-1 0 0,0-1-1,0 1 1,1-1 0,-1 0-1,0 0 1,0-1 0,-1 1-1,1-1 1,-1 0 0,1 0-1,-1 0 1,4-4 0,3-5-7,-1 0 1,0 0-1,-1-1 1,0 0-1,-1-1 1,-1 1 0,0-1-1,-1-1 1,0 1-1,5-30 1,-7 28 20,-1-1 1,0 0 0,-1 1-1,-1-1 1,-1 1-1,0-1 1,-1 0 0,-1 1-1,0 0 1,-7-16 0,5 21 81,0 0 0,-1 1 1,-13-19-1,-8-14 390,33 44-457,5 7-66,72 71-85,-40-37 66,55 43-1,-92-81 38,-1 0-1,1 0 0,0 0 0,0-1 1,0 0-1,0 0 0,1-1 0,-1 0 1,9 2-1,-12-4 11,1 0 1,-1 1 0,0-2-1,0 1 1,0 0-1,0-1 1,0 1-1,1-1 1,-1 0 0,0 0-1,0 0 1,-1 0-1,1-1 1,0 1 0,0-1-1,-1 0 1,1 0-1,-1 0 1,1 0-1,-1 0 1,0 0 0,4-5-1,4-7 3,-2 1 1,1-1-1,-2 0 0,1-1 1,-2 1-1,7-25 0,20-99 24,-31 128-14,14-71 98,-3-1-1,-4-1 0,-4 0 0,-4 0 0,-3 0 0,-18-121 0,-26-28 112,-9-65-162,54 266 28,1 31-73,0 0 1,0-1-1,0 1 0,0 0 1,0 0-1,1 0 1,-1 0-1,0-1 0,0 1 1,0 0-1,0 0 1,0 0-1,0-1 1,0 1-1,0 0 0,1 0 1,-1 0-1,0 0 1,0 0-1,0-1 0,0 1 1,0 0-1,1 0 1,-1 0-1,0 0 1,0 0-1,0 0 0,1 0 1,-1 0-1,0 0 1,0 0-1,0 0 0,1 0 1,-1 0-1,0 0 1,0 0-1,0 0 1,1 0-1,-1 0 0,0 0 1,0 0-1,0 0 1,0 0-1,1 0 0,-1 0 1,0 0-1,0 0 1,0 0-1,1 0 1,-1 0-1,0 1 0,0-1 1,0 0-1,0 0 1,0 0-1,1 0 0,-1 1 1,0-1-1,0 0 1,0 0-1,0 0 0,0 0 1,0 1-1,0-1 1,12 13 54,-2-1-1,0 2 1,12 20 0,-11-17-34,215 364 165,-14 14-1458,-129-242-23,-15-44 486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8:39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2847 8202,'-96'-19'2667,"94"18"-2584,0 1 1,0-1-1,0 1 1,0 0-1,0-1 1,0 1-1,0 0 0,0 0 1,0 0-1,0 1 1,0-1-1,0 0 1,0 1-1,0-1 0,0 1 1,-2 1-1,3-1-69,1-1 0,-1 1 0,1 0 0,-1 0 0,1-1 0,-1 1 0,1 0 0,0 0 0,-1 0 0,1 0 0,0 0 0,0 0 0,0-1 0,0 1 0,0 0 0,0 0 0,0 0 0,0 0 0,0 1 0,0 5 42,1 26 14,1-1 1,8 48 0,21 65-7,-22-110-36,54 210 118,-49-203-124,2-1 0,1 0 0,39 66 0,-50-98-20,0 0 0,0 0-1,1-1 1,0 0-1,1 0 1,9 7-1,-14-12 0,0-1 0,1 0 0,-1 0 0,0 0 0,1 0 0,-1-1 0,1 1-1,0-1 1,-1 0 0,1 0 0,0 0 0,0-1 0,0 1 0,0-1 0,-1 0-1,1 0 1,0 0 0,0-1 0,0 1 0,4-2 0,-3 0 3,-1 0 1,1 0 0,0 0-1,0-1 1,-1 0-1,1 0 1,-1 0-1,0-1 1,0 1 0,0-1-1,-1 0 1,1 0-1,3-7 1,0 1 12,0-1 0,-1-1 0,0 0 0,5-18 0,-2 1 11,-2-2 1,0 1-1,-3-1 0,0 1 0,-2-33 0,-3-8 32,-11-77 1,-2 55 1,-5-50 30,19 142-91,0 0 0,0 0 0,0 0 0,-1 0 0,1 0 0,0 0 0,0 0 0,0 0 0,0 0 0,1 0 0,-1 1 0,0-1 0,0 0-1,0 0 1,1 0 0,-1 0 0,0 0 0,1 0 0,-1 1 0,1-1 0,-1 0 0,1 0 0,0 1 0,-1-1 0,1 0 0,-1 1 0,1-1 0,1 0 0,0 1 1,0 0 1,-1 0 0,1 1 0,0-1 0,-1 1 0,1-1 0,0 1-1,-1 0 1,1 0 0,-1-1 0,1 1 0,-1 0 0,1 0 0,-1 1-1,0-1 1,0 0 0,2 2 0,21 22 102,-1 1-1,29 43 1,-32-41-35,1 0 0,47 46 0,-63-70-66,0 1-1,0-2 1,0 1-1,0 0 1,1-1-1,0 0 0,0 0 1,-1-1-1,2 0 1,-1 0-1,0 0 1,11 1-1,-12-3-1,0 0 0,0 0-1,0 0 1,0-1 0,0 0-1,0 0 1,0 0-1,-1-1 1,1 1 0,-1-1-1,1 0 1,-1 0 0,1-1-1,-1 0 1,0 1-1,0-1 1,4-4 0,0-2-40,1 1 1,-2-2-1,1 1 0,-1-1 1,0 0-1,-1 0 1,0-1-1,-1 0 0,0 0 1,-1-1-1,0 1 1,-1-1-1,0 0 0,-1 0 1,2-14-1,-3 5-27,0 0 0,-2 1 0,0-1 0,-1 0 0,-2 1 0,0-1 0,0 1 0,-10-23 0,1 10 100,-11-34 105,24 67-139,0 0 0,0-1-1,-1 1 1,1-1 0,0 1 0,0-1 0,0 1 0,0 0 0,0-1 0,0 1 0,0-1 0,0 1 0,0-1 0,0 1 0,0-1 0,0 1 0,0 0 0,0-1 0,0 1 0,1-1 0,-1 1 0,0-1 0,0 1 0,0 0 0,1-1 0,-1 1 0,0 0 0,0-1 0,1 1 0,-1 0 0,0-1 0,1 1 0,-1 0 0,1-1 0,-1 1 0,0 0 0,1 0 0,-1 0 0,1-1 0,-1 1 0,0 0 0,1 0 0,-1 0 0,1 0 0,-1 0 0,1 0 0,-1 0 0,1 0 0,-1 0 0,0 0 0,1 0 0,-1 0 0,1 0 0,-1 0 0,1 0 0,-1 1 0,0-1 0,2 0 0,33 14-27,-24-9 15,-4-2 11,0 0-1,1-1 1,-1 0 0,1 0-1,0-1 1,0 0 0,-1 0-1,1-1 1,0 0 0,0-1-1,0 1 1,-1-1 0,1-1 0,0 1-1,-1-1 1,1-1 0,-1 0-1,0 0 1,0 0 0,0-1-1,0 0 1,0 0 0,-1 0 0,0-1-1,9-8 1,-1-3 4,0-1 1,-1 0-1,-1 0 0,-1-1 1,-1-1-1,0 0 0,7-22 1,6-20 7,13-66 0,-15 34 24,-3 0 1,8-182-1,-39-183 103,2 326 133,13 116-86,5 33 8,25 108 151,-26-98-302,215 978 178,-175-793-581,19 48-372,-51-224 600,-7-13 264,-9-24-105,1 0 1,-1 0-1,0 0 1,1 0 0,-1 0-1,1 0 1,-1 0-1,1-1 1,0 1-1,0 0 1,-1-1-1,1 1 1,-1-3-1,-12-15 28,0 0 0,1-1 0,1 0 0,1-1 0,0 0 0,2-1 0,1 0 0,-9-33 0,5 2-60,2 0 0,-5-85 0,13 115 7,1 1-1,1 0 0,2 0 0,5-36 0,-6 55-2,-1 0 0,1 1 1,-1-1-1,1 0 0,0 1 1,0-1-1,0 1 0,1-1 1,-1 1-1,0 0 0,1 0 1,0-1-1,-1 1 0,1 0 1,0 0-1,0 1 0,0-1 1,0 0-1,1 1 0,-1-1 1,0 1-1,1 0 0,-1-1 0,1 1 1,-1 0-1,1 1 0,-1-1 1,1 0-1,0 1 0,-1 0 1,1-1-1,0 1 0,0 0 1,-1 0-1,1 1 0,0-1 1,-1 0-1,1 1 0,0 0 1,2 1-1,10 3 0,-1 0-1,0 2 1,-1 0 0,1 0-1,17 14 1,18 16 9,21 13 10,-61-44-15,-1-2 0,1 1 0,0-1 0,1-1 0,-1 1 1,16 2-1,-21-5 0,-1-1-1,1 1 1,0-1 0,0 0 0,0 0-1,0 0 1,0-1 0,-1 1 0,1-1-1,0 0 1,0 0 0,-1 0 0,1-1 0,0 1-1,-1-1 1,0 0 0,1 0 0,3-3-1,-2 0 3,-1 1 1,1-1-1,-1 0 0,0 0 0,0-1 0,-1 1 0,1-1 0,-1 1 0,-1-1 1,3-8-1,1-3 14,-1-1 1,-1 0 0,-1 0-1,-1 0 1,0 0 0,-2-37 0,-1 44-13,0 0 1,-1 0 0,0 0-1,-1 0 1,0 0 0,0 0 0,-1 1-1,-1 0 1,0 0 0,0 0-1,-1 0 1,0 1 0,-13-16 0,18 24-12,0 0 1,-1-1 0,1 1-1,0 0 1,-1 0 0,1-1-1,-1 1 1,0 0 0,1 1-1,-1-1 1,0 0 0,1 0-1,-1 1 1,0-1 0,-3 0-1,4 1 0,0 1 1,1-1-1,-1 0 0,0 0 0,0 0 0,0 1 0,0-1 0,0 0 0,0 1 1,0-1-1,0 1 0,0-1 0,1 1 0,-1 0 0,0-1 0,0 1 0,1 0 0,-1-1 1,0 1-1,1 0 0,-2 1 0,0 3-10,-1 0 1,1 1-1,0-1 0,0 1 1,1 0-1,-1-1 1,1 1-1,1 0 0,-1 6 1,-1 30 15,2 0-1,1 0 1,3 0 0,1 0 0,2-1-1,2 1 1,2-2 0,1 1-1,19 38 1,-27-70-1,1 0 0,0 0 0,0-1 0,1 1 0,0-1-1,0-1 1,1 1 0,0-1 0,9 7 0,-13-12-2,1 1 1,0-1 0,0 0-1,0 0 1,0 0-1,0-1 1,0 1-1,0-1 1,1 0 0,-1 0-1,0 0 1,1-1-1,-1 0 1,1 0-1,-1 0 1,0 0-1,1-1 1,-1 1 0,1-1-1,-1 0 1,0 0-1,6-3 1,-3 0 6,0 0 1,0 0-1,0 0 0,-1-1 1,0 0-1,0 0 0,0-1 1,0 0-1,-1 0 0,0 0 1,0 0-1,-1-1 0,0 0 1,0 0-1,0 0 1,2-8-1,2-8 22,0 1 0,-1-1 1,-2 0-1,4-28 0,-8 35-13,1 1-1,-2-1 1,0 0-1,-1 1 1,0-1-1,-1 0 1,-1 1-1,-1-1 1,0 1-1,-1 0 1,0 1-1,-1-1 1,-1 1-1,-1 0 1,0 0-1,-17-22 1,17 29 1,8 12-32,8 15-21,24 39-26,61 81 1,-80-121 65,-1-1-1,4 5-14,19 22 0,-30-40 9,0 0 0,0 1 1,1-2-1,-1 1 0,1-1 1,0 0-1,0 0 0,0-1 1,9 4-1,-12-6 3,0 0-1,-1 0 1,1-1 0,0 1-1,0-1 1,0 0 0,0 0-1,0 0 1,0 0 0,0-1-1,0 1 1,0-1 0,0 0-1,0 1 1,-1-1 0,1-1-1,0 1 1,0 0 0,-1-1 0,1 1-1,-1-1 1,1 0 0,-1 0-1,0 0 1,0 0 0,0 0-1,2-3 1,3-3 9,-1-1 1,0 0-1,0-1 0,-1 1 0,0-1 1,3-12-1,4-14 35,-2-1 1,-1 1-1,-2-1 1,3-49 0,-7 18 129,-8-107 1,-58-306 41,-27 9-143,82 432-37,3 14 146,4 15 64,-1 1 1,-1-1-1,0 1 1,0 0-1,-1 0 1,-7-15 0,20 73 63,123 353-425,-74-233 113,232 813-222,-199-625-383,-87-344 580,-3-7 28,0-1 0,0 1 0,0-1 0,0 1-1,-1 6 1,0-11 0,0 1 0,0-1 0,0 0 0,0 1 0,0-1 0,0 0 0,0 1 0,0-1 0,-1 1 0,1-1 0,0 0 0,0 1 0,0-1 0,-1 0 0,1 1 0,0-1 0,0 0-1,-1 0 1,1 1 0,0-1 0,-1 0 0,1 0 0,0 1 0,-1-1 0,-14-2 13,3-3-42,0-1 0,1 0 0,0-1 0,0 0 0,0-1 0,1 0 0,-15-16-1,3 0-96,-38-52-1,39 45 103,1-1 1,1 0-1,2-2 0,1 0 1,2-1-1,1 0 0,2-1 1,-7-39-1,16 66 50,1-1 0,0 0 1,1-20-1,0 27-9,1 0-1,-1 1 1,0-1 0,1 1-1,0-1 1,0 0 0,0 1-1,0-1 1,0 1 0,0 0-1,1-1 1,-1 1 0,1 0-1,-1 0 1,1 0 0,0 0-1,0 0 1,0 0 0,0 0-1,3-1 1,4-1 14,1 0 1,0 1-1,0 0 0,0 0 0,0 1 1,1 1-1,-1 0 0,0 0 0,16 1 1,-1 0-31,25-2-2,20-1-10,74-11-1,-133 11 1,0 1-1,0-1 0,0-1 1,0 0-1,-1 0 1,0-1-1,0-1 1,0 0-1,0 0 0,-1-1 1,12-10-1,-10 6 11,0-1 0,-1 0 0,0-1-1,-1 0 1,0 0 0,-2-1 0,10-22 0,-6 10 11,-2-2 0,-1 0 0,-1 0 0,-2 0 0,0 0 1,-2-1-1,-2 0 0,-2-43 0,1 70-11,-1-13 1,0-1 0,-5-16 0,5 29-1,1 0 0,-1 0 0,0 1-1,0-1 1,0 0 0,0 0 0,-1 1-1,1-1 1,-1 1 0,0-1-1,1 1 1,-1-1 0,0 1 0,-1 0-1,1 0 1,0 0 0,-4-2 0,5 4-1,-1-1-1,1 1 1,-1-1 0,1 1 0,-1 0 0,1 0 0,0 0 0,-1 0-1,1 0 1,-1 0 0,1 0 0,-1 0 0,1 1 0,-1-1-1,1 1 1,-1-1 0,1 1 0,0-1 0,-1 1 0,1 0 0,0 0-1,0-1 1,0 1 0,-1 0 0,1 0 0,0 0 0,0 1-1,0-1 1,-1 1 0,-3 5-4,0-1 0,1 1 0,0 0 0,-6 12 0,0 6-2,1 1 0,1 0-1,2 0 1,0 0 0,2 1 0,1 0 0,1 0 0,1 33 0,3-19-10,2 0 1,2-1-1,1 1 1,22 68-1,-23-92 12,0-1 0,0 1 0,2-2-1,14 23 1,-20-34 6,0-1 0,0 1 0,1-1 0,0 0 0,0 0 0,0 0 0,0 0 0,0-1 0,1 1 0,-1-1 0,1 0 0,-1 0 0,1 0 0,0 0 0,0-1 0,0 1 0,0-1 0,0 0 0,0 0 0,0-1-1,0 1 1,1-1 0,6 0 0,-5-2-5,0 1 0,0-1 0,0 0 0,-1-1-1,1 1 1,-1-1 0,0 0 0,0 0 0,0-1 0,0 0-1,0 0 1,-1 0 0,0 0 0,0-1 0,0 1-1,0-1 1,-1 0 0,1 0 0,3-9 0,2-4-20,-1 1 0,-1-2 0,0 1 0,7-35 1,-9 24 4,-2 0 1,0 0 0,-2-1-1,-2 1 1,0 0-1,-7-32 1,-43-165 5,51 224 12,-8-35 8,10 25 19,-1 12-25,-1 0 1,0 0 0,1 0-1,-1 0 1,0 0 0,1 0-1,-1 0 1,1 0 0,-1 0-1,0 0 1,1 0 0,-1 0-1,0 0 1,1 0-1,-1 0 1,1 0 0,-1 0-1,0 1 1,0-1 0,1 0-1,-1 0 1,0 1 0,1-1-1,-1 0 1,0 0-1,0 1 1,1-1 0,-1 0-1,0 0 1,0 1 0,1 0-1,8 10 37,1 0 1,-2 1-1,10 17 0,-13-20-33,0 0 0,1 0 0,0-1 0,0 0 0,1 0 0,0 0 0,0-1 0,0 0 0,10 6 0,-15-12-4,0 0 0,0 0 0,0 0-1,-1-1 1,1 1 0,0 0 0,1-1 0,-1 0 0,0 1 0,0-1 0,0 0-1,0 0 1,0 0 0,0 0 0,0-1 0,0 1 0,0 0 0,0-1 0,0 1-1,0-1 1,0 0 0,0 0 0,0 0 0,0 0 0,0 0 0,-1 0-1,1 0 1,0-1 0,-1 1 0,1-1 0,-1 1 0,2-3 0,4-5 12,0 0 1,-1 0 0,0-1 0,8-20-1,-1 0-2,-2-1-1,-2 0 1,10-52-1,4-99 58,-20 165 15,-3 17-81,0 0 0,0 0 0,0 0 0,0 0-1,0 0 1,0 0 0,0 0 0,0 0 0,0 1 0,0-1 0,0 0-1,0 0 1,0 0 0,0 0 0,0 0 0,0 0 0,0 0-1,0 0 1,0 0 0,0 0 0,0 1 0,0-1 0,0 0-1,0 0 1,0 0 0,0 0 0,0 0 0,0 0 0,0 0 0,0 0-1,0 0 1,0 0 0,0 0 0,0 0 0,0 0 0,1 0-1,-1 0 1,0 1 0,0-1 0,0 0 0,0 0 0,0 0-1,0 0 1,0 0 0,0 0 0,0 0 0,0 0 0,0 0 0,1 0-1,-1 0 1,0 0 0,0 0 0,0 0 0,0 0 0,0 0-1,0 0 1,0 0 0,0 0 0,0-1 0,0 1 0,0 0-1,1 0 1,-1 0 0,0 0 0,0 0 0,0 0 0,0 0 0,0 0-1,6 31 179,20 237 354,-9-83-429,-3-55-78,24 272-176,-32-1-286,-10-361 436,4-39 2,0-1-1,0 0 1,0 0-1,0 1 1,0-1-1,0 0 1,0 0-1,0 1 1,0-1-1,0 0 1,0 0-1,0 1 1,0-1-1,0 0 1,0 0-1,0 1 1,0-1-1,0 0 1,-1 0-1,1 0 1,0 1 0,0-1-1,0 0 1,0 0-1,-1 0 1,1 0-1,0 1 1,0-1-1,0 0 1,-1 0-1,1 0 1,0 0-1,0 0 1,-1 0-1,1 0 1,0 1-1,0-1 1,-1 0-1,1 0 1,0 0-1,0 0 1,-1 0-1,1 0 1,0 0-1,0 0 1,-1 0-1,1-1 1,0 1-1,0 0 1,0 0-1,-1 0 1,1 0-1,0 0 1,-1-1 0,-8-12 106,-2-15-54,1 0 0,2 0 0,-9-53 0,-5-101-62,21 177 9,-17-512 36,24 375-38,40-231 1,-36 316 20,3-1 0,2 2 0,36-89 0,-43 128 13,0 0 0,16-22 1,-21 35-23,0 0 0,0 0 1,1 0-1,-1 0 0,1 1 0,0-1 1,0 1-1,1 0 0,-1 0 0,0 1 1,1-1-1,0 1 0,5-2 0,-6 3-5,-1 1-1,0-1 0,1 0 1,-1 1-1,1 0 0,-1 0 0,1 0 1,-1 0-1,1 1 0,-1-1 1,1 1-1,-1 0 0,1 0 1,-1 0-1,0 0 0,0 1 0,0-1 1,0 1-1,0 0 0,0 0 1,0 0-1,0 0 0,0 0 1,2 4-1,2 2-7,0 0-1,-1 1 1,0 0 0,0 0 0,-1 0 0,0 1 0,4 12-1,4 16-59,-2 0 0,-2 0 0,-1 1 0,5 75 0,-10-24-480,-9 100 0,-25 71-989,21-208 1142,-3-1-1,-34 91 1,45-135 377,-1-1 0,-1 0 0,1 1 0,-1-2 0,0 1 0,-1 0 0,0-1 0,0 0 0,0 0 0,-1 0 0,-6 5 0,11-11 15,0 1 0,1 0 0,-1-1 0,0 1 0,0-1 0,0 1 1,0-1-1,0 0 0,0 1 0,0-1 0,0 0 0,0 0 0,-1 0 0,1 0 0,0 0 0,0 0 0,0 0 0,0 0 0,0 0 0,0 0 0,0 0 0,0-1 0,0 1 1,0 0-1,0-1 0,0 1 0,0-1 0,0 1 0,0-1 0,0 0 0,0 1 0,1-1 0,-1 0 0,0 0 0,0 1 0,0-2 0,-1-1 13,0-1 1,0 1-1,1-1 0,-1 1 1,1-1-1,0 1 0,0-1 0,-1-7 1,0-5 28,1 0 1,0 0-1,2 0 1,-1 0-1,5-18 1,21-81 178,-22 100-191,25-79 384,69-157-1,67-84 545,-164 333-956,306-516 1066,-257 440-1023,-21 34-48,-28 42-5,0 1-1,0-1 1,0 1 0,0 0 0,1 0-1,-1 0 1,0 0 0,0 0 0,1 0-1,-1 0 1,1 0 0,-1 0 0,3-1-1,-4 2 3,1 0-1,0 0 1,-1 0-1,1 0 1,0 0-1,-1 0 1,1 0-1,-1 1 1,1-1-1,0 0 1,-1 0-1,1 0 1,-1 0-1,1 1 1,0-1-1,-1 0 1,1 1-1,-1-1 1,1 0-1,-1 1 1,1-1-1,-1 1 1,1 0-1,2 3-7,0 1-1,-1-1 0,0 1 0,0-1 0,0 1 0,2 8 1,-3-8 8,54 220-76,-17 9 104,-28-162-29,82 864-3292,-90-911 3110,-1 24-106,-1-46 295,0-1-1,-1 1 0,1 0 0,0-1 0,-1 1 0,0-1 0,1 1 1,-1-1-1,0 1 0,0-1 0,-3 4 0,4-6 7,0 0 0,-1 0 0,1 1-1,0-1 1,-1 0 0,1 0 0,0 0 0,-1 0 0,1 0 0,-1 0-1,1 0 1,0 0 0,-1 0 0,1 0 0,-1 0 0,1 0-1,0 0 1,-1 0 0,1 0 0,0-1 0,-1 1 0,1 0 0,0 0-1,-1 0 1,1-1 0,0 1 0,-1 0 0,1 0 0,0-1-1,-1 1 1,1 0 0,0 0 0,0-1 0,-1 1 0,1 0-1,0-1 1,0 1 0,0-1 0,0 1 0,0 0 0,-1-1 0,-6-10 165,-1 0 0,1 0 0,1-1 0,-10-23 0,-13-58 173,24 77-297,-100-468 585,48-6-519,45 133-149,15 289 48,2-1-1,4 1 0,19-75 0,-21 116 52,1 0-1,2 1 1,0 0-1,21-35 1,-25 50-15,1 1-1,0 0 1,0 0-1,1 1 1,1 0 0,0 0-1,0 1 1,0 0-1,1 1 1,0 0 0,22-11-1,-25 15-38,0 0-1,1 1 1,-1 0-1,1 0 1,0 1-1,-1 0 1,1 0-1,0 1 1,0 0-1,-1 0 0,1 1 1,0 0-1,0 1 1,-1-1-1,1 1 1,-1 1-1,1-1 1,-1 1-1,0 1 1,0-1-1,6 6 1,4 2-49,0 1 0,-1 1 0,-1 0 1,0 1-1,-1 1 0,24 31 0,-27-29-45,0 1-1,-1 0 1,-1 0-1,-1 1 1,-1 0-1,0 0 1,-1 1-1,-2 0 1,0 0-1,0 0 1,-2 0-1,-1 1 0,-1-1 1,-1 21-1,-4 11-255,-3-1 0,-1 0 0,-3-1 0,-27 72 0,-5-6-253,-5-3 0,-5-1 0,-5-3 1,-100 139-1,-8-30 269,166-217 321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8:49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408 1895 8546,'-12'-27'918,"10"21"-726,-1 0 1,0-1-1,0 1 1,0 0-1,-1 1 1,0-1 0,0 1-1,0-1 1,-1 1-1,0 0 1,0 1-1,0-1 1,0 1-1,-9-5 1,-6-3 156,7 4-222,1 0-1,-1 1 0,0 1 1,-1 0-1,-14-4 0,24 9-133,-1 0-1,1 1 0,-1-1 1,1 1-1,-1 0 0,1 0 0,-1 0 1,1 1-1,-1 0 0,1 0 0,0 0 1,-1 0-1,1 0 0,0 1 1,0 0-1,0 0 0,0 0 0,0 0 1,1 1-1,-1 0 0,-4 3 1,-3 5-22,1 0 1,0 1-1,1 0 1,0 0 0,1 1-1,0 0 1,1 0 0,1 1-1,-8 21 1,8-19 39,2 1 0,-1 0 0,2 0 0,0 0 0,1 1 0,1-1 0,1 0 0,1 21 0,0-33 0,-1 1-1,1 0 0,1 0 0,-1-1 0,1 1 0,0-1 0,0 1 0,0-1 0,1 0 0,-1 0 0,2 0 0,-1 0 0,0 0 0,1-1 1,0 1-1,0-1 0,0 0 0,0 0 0,1-1 0,0 1 0,0-1 0,0 0 0,0 0 0,0-1 0,0 0 0,1 0 0,-1 0 0,8 1 1,16 0 71,1-1 1,0-2 0,-1-1 0,1-2 0,31-6 0,6 0 45,-39 6-74,0 1-1,38 3 1,-58-1-50,0 1 0,0 0 0,0 1 0,0 0 0,0 0 0,-1 1-1,1 0 1,-1 0 0,0 1 0,1-1 0,-1 2 0,11 8 0,-10-5-7,-1 0-1,0 1 1,0 0-1,-1 0 1,0 0 0,0 0-1,-1 1 1,-1 0-1,0 0 1,0 1 0,4 18-1,-5-15 2,0 0-1,-2 0 1,1 1 0,-2-1-1,0 0 1,-1 0-1,0 0 1,-5 24-1,5-34 8,0 1 0,-1-1 0,1 0 0,-1 0 0,0 0 0,0 0 0,0 0-1,-1 0 1,0 0 0,1-1 0,-1 1 0,0-1 0,0 0 0,-6 4 0,7-5 1,0-1 0,-1 0 0,1 0 1,0 0-1,-1-1 0,1 1 0,-1 0 1,1-1-1,-1 1 0,1-1 0,-1 0 1,1 0-1,-1 0 0,1 0 0,-1-1 1,1 1-1,-1-1 0,1 1 0,0-1 1,-1 0-1,1 0 0,0 0 0,-1 0 0,1 0 1,0 0-1,0-1 0,-3-2 0,-4-3 18,1-1-1,0 0 0,0 0 0,1-1 0,0 0 0,0 0 0,1-1 0,0 1 0,-6-17 0,-3-8 109,-15-57 0,19 44 57,1-1-1,3 0 1,2 0 0,2-1-1,6-88 1,51-236 297,-42 309-305,3 2 0,38-103 0,-48 153-142,1 0 0,0 0 1,0 1-1,1 0 0,9-12 1,-14 21-34,0-1 1,0 1 0,1 0 0,-1 0-1,0 0 1,1 0 0,0 1 0,-1-1-1,1 1 1,0-1 0,5-1-1,-6 3-5,0 0 0,0 0 0,0-1-1,0 1 1,1 1 0,-1-1-1,0 0 1,0 0 0,0 1-1,0-1 1,0 1 0,0 0 0,0-1-1,0 1 1,0 0 0,-1 0-1,1 0 1,0 1 0,2 0-1,3 6-6,0-1 0,0 1 0,0 1 0,-1-1 0,0 1-1,-1 0 1,0 0 0,0 0 0,-1 1 0,4 15 0,-6-21 4,124 410-41,-89-276 50,70 281-110,-100-394 61,-5-22 92,0-9-24,-2-12 14,-3-33 22,-2-76-24,6 111-32,0 1 1,0-1 0,2 1-1,0 0 1,1 0 0,5-15-1,-7 27-10,-1-1-1,1 1 1,-1-1-1,1 1 0,0-1 1,0 1-1,1 0 0,-1 0 1,1 0-1,-1 1 1,1-1-1,0 0 0,0 1 1,0 0-1,1 0 0,-1 0 1,0 0-1,1 0 1,-1 1-1,1-1 0,0 1 1,-1 0-1,1 0 0,0 1 1,0-1-1,-1 1 1,1-1-1,0 1 0,7 1 1,42 9-59,-38-7 58,0 0 0,1 0 0,17 0 0,-29-3 7,0 0-1,0-1 1,-1 1 0,1-1-1,0 1 1,0-1-1,0-1 1,0 1-1,0 0 1,-1-1-1,1 0 1,-1 0-1,1 0 1,-1 0 0,0 0-1,6-6 1,-1-2-6,0 0 1,-1 0 0,0-1 0,0 0 0,-1-1 0,-1 1-1,0-1 1,0 0 0,-1-1 0,3-17 0,-3 8 4,-1 0 0,0 0 0,-2-1 0,-1 1 1,-2-28-1,1 43 4,0 0 1,-1 0 0,0 0 0,0-1-1,0 2 1,-1-1 0,0 0 0,-5-8-1,6 12-11,1 1-1,-1 0 0,0-1 0,0 1 1,0 0-1,0 0 0,0 0 0,0 0 0,0 1 1,-1-1-1,1 1 0,0-1 0,-1 1 1,0 0-1,1 0 0,-1 0 0,0 0 1,1 0-1,-1 1 0,0-1 0,0 1 1,0 0-1,-4 0 0,4 0-8,1 0 0,-1 1 1,1-1-1,0 1 0,-1 0 1,1-1-1,0 1 0,0 1 0,-1-1 1,1 0-1,0 0 0,0 1 0,0-1 1,0 1-1,-3 3 0,2-1-2,0 0-1,0 0 0,0 1 1,1-1-1,0 1 1,0 0-1,-2 6 1,-1 3 6,2 1 1,0 1 0,1-1-1,-1 19 1,3-13 25,0 0 0,2 0 0,0 0 1,1 0-1,1-1 0,7 21 0,-8-31-14,1 0-1,0 0 1,0 0 0,1-1-1,0 0 1,1 0-1,0 0 1,0 0 0,1-1-1,0 0 1,0-1-1,1 1 1,14 9 0,-17-14-2,-1 0 1,1-1-1,0 0 1,-1 0-1,1 0 1,0 0-1,0-1 1,1 0-1,-1 0 1,0 0-1,0-1 1,0 1-1,1-1 1,-1 0-1,0-1 1,0 0-1,1 1 1,-1-2-1,0 1 1,0 0-1,0-1 1,0 0-1,-1 0 1,1-1-1,0 1 1,6-6-1,-3 2 1,-1-1-1,0 1 1,0-1 0,0-1-1,-1 1 1,0-1 0,0 0-1,-1 0 1,0-1-1,-1 0 1,1 0 0,-2 0-1,4-13 1,-3 8-3,-1 0 1,-1 0 0,0 0-1,-1 0 1,-1 0-1,0-1 1,-2-15 0,0 21 0,1-1 1,-2 1 0,1 0-1,-1 0 1,-1 0 0,0 0 0,0 1-1,0 0 1,-1-1 0,0 1 0,-11-12-1,-32-28 20,43 43-7,-1 1 1,1 0 0,-1 0-1,0 0 1,0 0 0,-1 1-1,-9-4 1,8 7 56,13 7-34,17 8-44,-17-13 12,1-1 0,0 1 0,0-1 0,-1-1 1,1 1-1,0-1 0,0 0 0,0 0 0,0 0 0,0-1 0,-1 0 1,1 0-1,0-1 0,0 0 0,-1 0 0,1 0 0,-1 0 0,0-1 1,8-5-1,9-6 50,0-2-1,37-34 1,-58 49-50,25-25 34,20-18 9,-43 41-42,1 1 0,0-1 0,0 1 0,0-1 0,0 1 0,0 0 0,0 1-1,0-1 1,1 1 0,7-2 0,-9 3-4,-1 1-1,1-1 0,-1 0 1,0 1-1,1 0 0,-1-1 0,0 1 1,0 0-1,0 0 0,1 1 1,-1-1-1,0 0 0,0 1 1,-1-1-1,1 1 0,0-1 0,0 1 1,-1 0-1,1 0 0,-1 0 1,0 0-1,1 0 0,0 2 1,6 10-1,-1 1 1,8 20 0,-9-19 3,4 8 5,2 6 4,1-1 0,2-1 1,17 27-1,-31-54-8,-1-1-1,0 1 1,1 0 0,-1 0 0,1-1 0,0 1 0,-1 0 0,1-1 0,0 1-1,-1 0 1,1-1 0,0 1 0,0-1 0,-1 1 0,1-1 0,1 1 0,-1-1-1,-1 0 1,0-1 0,1 1 0,-1 0 0,0-1-1,0 1 1,0-1 0,1 1 0,-1 0-1,0-1 1,0 1 0,0 0 0,0-1 0,0 1-1,0-1 1,1 1 0,-1 0 0,0-1 0,0 1-1,0-1 1,-1 1 0,1-1 0,0 1 0,0-1-1,-8-42 156,6 35-117,-10-43 103,-9-57 5,20 107-149,1-1 0,0 1 0,0 0 0,0 0 0,0-1 0,0 1 0,0 0 0,0-1 0,0 1 0,0 0 0,1 0 0,-1-1 0,1 1 0,-1 0 0,1 0 0,-1 0 0,1 0 0,-1-1 0,1 1 0,2-2 0,-2 3-5,0-1 0,0 1 0,0-1 0,0 1 0,0-1 0,0 1 0,0 0 0,1-1 0,-1 1 0,0 0 0,0 0 0,0 0 0,0 0 0,1 0 0,-1 0 0,0 0 0,3 1 0,3 1-16,0 1 0,0-1 0,-1 1 0,1 1 0,12 7 0,54 42-39,-45-31 53,2-1-1,33 17 1,-58-35 7,1 0 0,0 0 1,-1-1-1,1 0 0,0 0 1,0-1-1,0 0 0,7 1 1,-11-2 0,1 0 1,0 0-1,-1 0 1,1-1 0,0 1-1,-1-1 1,1 0 0,-1 0-1,1 0 1,-1 0-1,1 0 1,-1 0 0,0-1-1,1 1 1,-1-1-1,0 1 1,0-1 0,0 0-1,0 0 1,-1 0 0,1 0-1,2-3 1,1-4 7,0-1 1,0 1 0,-1-1-1,0 0 1,-1 0 0,0 0 0,3-18-1,4-77 76,-9 100-82,0-33 59,0 1 0,-3 0-1,-1 0 1,-2 0 0,-1 0 0,-2 0-1,-2 1 1,-1 1 0,-24-53 0,-77-151 306,106 223-415,7 12-29,16 20-23,77 104-32,-51-63-29,3-1 0,71 67 0,-109-116 91,0 0 0,0 0-1,1-1 1,0-1-1,1 1 1,11 4 0,-17-8 40,0-1 0,1 0 1,-1 0-1,0 0 0,0 0 1,0-1-1,1 1 0,-1-1 0,0 0 1,1-1-1,-1 1 0,0-1 1,0 0-1,1 0 0,-1 0 1,0 0-1,0-1 0,5-2 1,0-2 20,-1 0 0,0 0 1,0-1-1,-1 0 1,0 0-1,0-1 0,-1 0 1,0 0-1,0 0 0,-1-1 1,0 0-1,5-13 1,4-14 119,19-68 0,-23 65 87,7-47 1,-16 73-114,1 1 0,-2-1 0,0 0 0,0 1 0,-1-1 0,-1 1 0,-6-24 0,7 32-60,-1-1 0,0 1 0,-1 0 0,1 0 0,-1 0 0,0 0 1,0 0-1,0 1 0,0-1 0,-5-3 0,7 6-31,0 0 0,0 0 0,0 0 1,-1 0-1,1 0 0,0 0 0,-1 1 0,1-1 1,0 0-1,-1 1 0,1-1 0,-1 1 0,1 0 1,-1-1-1,1 1 0,-1 0 0,1 0 0,-1 0 1,0 0-1,1 0 0,-1 0 0,1 1 0,-1-1 0,1 0 1,-1 1-1,1-1 0,0 1 0,-1-1 0,1 1 1,-1 0-1,1 0 0,0 0 0,0 0 0,-2 1 1,-1 3-28,0-1 1,1 2 0,-1-1 0,1 0 0,0 1 0,0 0 0,1-1 0,-1 1 0,2 0 0,-1 0-1,-1 11 1,-1 8-57,0 39 0,4-39 71,1 1 0,1 0 1,1-1-1,2 1 0,0-1 0,13 32 0,-12-39-3,1 0-1,1 0 1,1-1-1,0 0 0,2 0 1,0-1-1,0-1 1,26 27-1,-34-39 12,0 0-1,0-1 0,0 0 0,0 1 0,0-1 1,1 0-1,-1 0 0,1-1 0,-1 1 0,1-1 1,0 1-1,-1-1 0,6 0 0,-7-1 8,0 0 1,0 0-1,0 0 0,0 0 1,0-1-1,0 1 0,0-1 0,0 0 1,-1 1-1,1-1 0,0 0 1,0 0-1,0 0 0,-1 0 0,1-1 1,-1 1-1,1 0 0,-1-1 1,1 1-1,-1-1 0,0 1 0,0-1 1,1 0-1,0-2 0,3-5 14,0-1 0,-1 1-1,0-1 1,-1 0 0,0 0-1,4-21 1,1-66 73,-7 77-73,1-22 27,-2 1-1,-2-1 1,-1 1 0,-2-1-1,-2 1 1,-2 1 0,-1 0-1,-2 0 1,-2 1 0,-2 0-1,-29-51 1,-74-99 20,48 80-62,59 91-9,9 16 7,5 12 9,13 29 53,29 53-1,211 315-66,-208-338-851,107 121 1,-62-103 173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9:12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1512 206 5209,'0'0'27,"-6"-3"514,1 0 0,-1 0 0,1 1 0,-13-3 0,15 5-538,0 0-1,-1 0 0,1 0 1,-1 0-1,1 0 0,0 1 1,-1 0-1,1 0 1,0 0-1,0 0 0,-4 2 1,-67 30 382,-44 18 338,-227 89 421,316-127-1059,0 2-1,2 1 1,0 0 0,0 2-1,2 2 1,0 0-1,2 1 1,-35 40 0,37-35 1,-1 3 14,-1-2-1,-1 0 0,-1-2 0,-2 0 0,-33 23 0,23-24 94,2 2-1,-39 36 1,59-47-167,1 0 0,0 1 1,1 0-1,1 1 0,1 0 0,-17 37 1,11-15 4,2 2 1,2 0-1,2 0 1,1 1-1,3 0 0,1 1 1,2 0-1,2 0 1,5 61-1,3-59 36,1 0 0,3 0-1,1-1 1,3-1 0,1 0-1,24 45 1,-27-65-10,1-1-1,1-1 0,33 38 1,62 50 102,-28-28-64,-72-71-59,0-1 0,2 1-1,-1-1 1,1-1 0,0 0 0,1-1-1,-1 0 1,2 0 0,-1-1 0,1-1-1,0 0 1,0-1 0,0-1 0,24 4-1,26 1 79,90-2-1,66-14-71,-119 3 23,26 1-36,179-14 37,-258 12-61,-1-2 1,1-2-1,-2-2 1,66-27-1,-57 16 18,-1-3-1,-1-2 0,-2-3 1,-1-2-1,-1-1 0,53-51 1,-80 64-13,-2-1 0,0-1 1,-1 0-1,-1-2 1,-1 0-1,12-27 1,-10 12 9,-3 0 1,-1 0 0,14-64 0,-10 19 29,73-405 678,-87 457-700,-2 0 0,-2 0 1,-5-55-1,2 68 8,-1 1 1,0-1-1,-2 1 1,0 1-1,-1-1 0,-1 1 1,-15-25-1,-124-169 224,111 164-257,12 15-3,-1 2-1,-1 1 1,-2 1-1,-1 1 1,-43-31 0,52 45 4,-1 1 1,0 1 0,-1 1 0,0 1 0,0 1 0,-1 0 0,0 2 0,-1 1 0,0 1 0,-25-2 0,7 4-29,0 2-1,1 2 1,-1 2 0,-74 15-1,41-1 82,-122 46 0,151-44-58,2 2 0,-45 27 0,-79 61-8,74-46 8,90-60 1,-142 96 0,112-73 0,1 1-1,-33 37 1,-120 163 40,160-193-50,2 1 0,1 0 1,2 2-1,2 1 0,1 0 1,2 2-1,2 0 1,2 0-1,1 1 0,2 0 1,2 1-1,1 0 0,1 61 1,7-82-10,0 0 0,1 0 1,1-1-1,1 1 0,1-1 1,1 0-1,0 0 0,2 0 1,0-1-1,1-1 0,16 23 1,5 1 12,2-1 0,2-1 1,53 47-1,-69-71 10,1-1-1,0 0 1,2-2-1,-1 0 1,2-1-1,-1-1 1,1-2-1,1 0 1,34 8 0,18-1 4,129 10 1,-118-20 19,0-4-1,0-4 0,0-4 0,89-17 0,-137 15-5,0-2-1,-1-2 1,0-1-1,-1-2 1,0-2-1,-2-1 1,0-2-1,-1-1 1,37-31-1,-23 13 9,-2-3-1,-2-1 1,-2-3-1,-2-1 1,42-65 0,-63 83 12,-2-1 0,-2-1 1,-1 0-1,-1-1 0,15-59 1,-14 30 28,-3 0 0,5-79 1,-15 113-55,0 0 0,-2 0 0,-1 1 0,-1-1 0,-1 0 0,-2 1 0,0 0 0,-2 1 1,-1-1-1,-15-30 0,-58-103 93,69 138-94,0 2 0,-2 0-1,0 0 1,-1 1-1,-28-24 1,13 18 6,-1 2 0,-1 1 1,-1 1-1,-1 2 1,-1 1-1,0 2 0,-1 2 1,-68-16-1,55 19-47,0 3-1,-1 1 1,0 3-1,1 2 0,-1 3 1,-65 9-1,71-3 11,1 2 0,0 2 0,-75 32 0,-116 72 26,177-84-13,2 1 1,2 4-1,-87 75 0,79-56-13,-223 216-48,258-243 59,1 2-1,2 1 1,1 0 0,2 2 0,1 1 0,2 0 0,-24 65-1,32-68 0,1 1-1,1 0 0,2 0 1,1 0-1,2 1 0,1-1 0,2 1 1,1-1-1,9 51 0,-2-45-14,1 0 0,2-1 0,2-1 0,2 0 0,1 0 1,1-2-1,2 0 0,35 48 0,-24-44 11,2-2 0,1 0 1,2-2-1,1-2 0,2-1 1,59 38-1,-75-57 16,0-1 0,1-1 0,1-1 0,-1-1 0,1-1 0,1-1-1,-1-1 1,1-2 0,35 3 0,2-4 19,0-3-1,102-14 0,-72 1-7,0-4 0,-2-5 0,0-3 0,-1-4 0,-2-4-1,-1-4 1,130-77 0,-115 52 44,120-96 0,-180 124-14,-2-1 0,-1-3-1,-2-1 1,-2-1 0,38-60 0,-47 61-5,-2-2 0,-2 0 0,-2-2 0,-1 0 1,-3-1-1,17-75 0,-26 82-24,-1 0 0,-1 0 0,-3-1 0,-1 1 0,-2-1 0,-1 1 0,-2-1 0,-17-62 0,5 41-6,-3 0-1,-3 1 0,-2 2 1,-3 0-1,-2 2 1,-2 1-1,-45-54 0,48 71-16,-1 2 0,-2 1 0,-1 2-1,-2 1 1,-1 1 0,-1 2-1,-1 2 1,-2 1 0,0 2 0,-55-21-1,71 34-21,-1 2 1,0 0-1,0 1 0,-1 1 0,1 2 0,-1 0 1,0 2-1,0 1 0,0 1 0,0 1 0,1 1 1,-1 2-1,1 0 0,0 2 0,0 1 0,0 0 1,1 2-1,1 1 0,-24 15 0,-8 8-274,1 2 0,2 3 1,-50 48-1,-136 151-1373,210-209 1471,-182 188-706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9:35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1151 173 5825,'70'-51'1723,"-69"49"-1704,1 1 0,-1 0 0,0-1 0,1 1 0,-1 0 0,0-1-1,0 0 1,0 1 0,0-1 0,-1 0 0,1 1 0,0-1 0,-1 0 0,1 0 0,-1 0-1,0 1 1,1-1 0,-1 0 0,0 0 0,0 0 0,0 0 0,-1 0 0,1 1-1,0-1 1,-1 0 0,1 0 0,-2-2 0,1-2 8,0 3 13,-1-1-1,1 1 0,-1-1 1,0 1-1,0 0 1,0-1-1,0 1 0,-1 0 1,1 0-1,-1 1 0,0-1 1,0 0-1,0 1 0,0 0 1,0 0-1,0 0 0,-1 0 1,1 0-1,0 1 0,-1-1 1,0 1-1,-5-1 0,4 0 34,0 1 0,1 0 0,-1 0 0,0 0 0,1 1 0,-1-1 0,0 1 0,0 0 0,1 1 0,-1-1 0,0 1 0,0 0 0,1 0 0,-1 1 0,1-1 0,-1 1 0,1 0 0,-5 3 0,2 1-72,0 0 0,0 1 0,1 0 1,0 1-1,0-1 0,1 1 1,0 0-1,1 1 0,-1-1 0,2 1 1,-1 0-1,-3 12 0,5-15 28,1 1-1,-1 0 0,1 0 0,0 0 1,1 0-1,0 0 0,0 0 0,0 0 1,1 0-1,0 0 0,0 0 0,1-1 1,0 1-1,0 0 0,0-1 0,1 1 1,5 7-1,-7-11 12,1-1 0,-1 1 0,1-1 0,0 0 0,0 0 0,0 0 0,0 0 0,0 0 0,1 0 0,-1-1 0,0 1 0,1-1 0,0 1 0,-1-1 0,1 0 0,0 0 0,-1 0 0,1 0 0,0-1 0,0 1 0,0-1 0,0 0-1,-1 1 1,1-2 0,0 1 0,0 0 0,0 0 0,0-1 0,0 1 0,-1-1 0,1 0 0,0 0 0,0 0 0,-1 0 0,1-1 0,-1 1 0,1-1 0,-1 1 0,4-4 0,-1 1 28,0 0 0,-1 0 0,0 0 0,1-1 0,-2 1 0,1-1 0,0 0 0,-1 0 0,0 0 0,0-1 0,-1 1 0,1-1 0,-1 1 0,0-1 0,-1 0 0,1 0 0,-1 0 0,0-8 0,-1 8-49,-1 1 0,0 0 0,0-1 0,0 1 0,-1 0 0,0-1 1,0 1-1,0 0 0,0 0 0,-1 1 0,0-1 0,0 0 0,-1 1 0,1 0 0,-1 0 0,0 0 0,0 0 0,0 0 0,0 1 0,-1 0 0,1 0 0,-1 0 0,0 0 0,-7-2 0,5 2-19,0 1 1,0-1-1,1 1 0,-2 1 1,1-1-1,0 1 0,0 1 0,0-1 1,0 1-1,-1 0 0,1 1 1,0 0-1,0 0 0,0 0 1,0 1-1,0 0 0,0 1 0,-8 3 1,10-3-4,-1 1 0,1-1 1,0 1-1,1 0 1,-1 0-1,1 1 0,0-1 1,0 1-1,0 0 0,0 0 1,1 0-1,0 1 0,0-1 1,0 1-1,1 0 1,0 0-1,0-1 0,0 1 1,1 1-1,0-1 0,-1 8 1,2-9 0,0 0 1,0 0-1,1 0 1,-1 0-1,1-1 1,0 1-1,1 0 1,-1 0-1,1-1 1,0 1-1,0 0 1,0-1-1,1 0 1,-1 0-1,1 0 1,0 0-1,0 0 1,1 0-1,-1-1 1,1 1-1,0-1 1,0 0-1,0 0 1,0-1-1,0 1 1,9 3-1,-7-4 15,0 0 0,0-1 0,0 0 1,0 0-1,0 0 0,0-1 0,0 0 0,0 0 0,0 0 0,0-1 0,0 0 1,0 0-1,0-1 0,0 0 0,0 0 0,0 0 0,-1 0 0,1-1 0,-1 0 1,6-4-1,0 0 70,-1-1 1,0 1-1,-1-2 1,0 1-1,0-1 1,0-1-1,-1 0 0,12-19 1,-19 26-74,1-1 1,-1 1-1,0-1 1,0 0-1,0 0 1,0 1-1,0-1 1,-1 0-1,0 0 1,0 0-1,0 1 0,0-1 1,0 0-1,-1 0 1,0 0-1,0 1 1,0-1-1,0 0 1,0 1-1,-1-1 1,-2-3-1,3 5-12,0-1 1,-1 1-1,1 0 0,-1 0 1,0-1-1,1 1 0,-1 1 1,0-1-1,0 0 0,-1 0 1,1 1-1,0-1 0,0 1 1,-1-1-1,1 1 0,-1 0 1,1 0-1,-1 0 0,0 1 1,1-1-1,-1 1 0,0-1 1,1 1-1,-1 0 0,0 0 1,0 0-1,1 0 0,-1 0 1,-5 2-1,5-1-2,1 1 0,-1-1 0,0 1 0,1-1 0,-1 1-1,1 0 1,0 0 0,-1 0 0,1 0 0,0 1 0,0-1 0,0 0 0,1 1 0,-1-1 0,0 1 0,1 0 0,0 0 0,0-1-1,0 1 1,0 0 0,0 0 0,0 0 0,1 0 0,-1 5 0,1-4 1,-1 0 0,1-1 1,0 1-1,0 0 0,0 0 0,0-1 1,0 1-1,1 0 0,0 0 0,0-1 1,0 1-1,0-1 0,1 1 0,-1-1 0,1 1 1,0-1-1,0 0 0,0 0 0,3 4 1,-3-6 2,-1 0 1,1 0 0,0 0 0,-1 0 0,1 0 0,0 0-1,0-1 1,0 1 0,-1-1 0,1 1 0,0-1 0,0 0-1,0 1 1,0-1 0,0 0 0,0 0 0,0 0-1,0-1 1,-1 1 0,1 0 0,0-1 0,0 1 0,0-1-1,0 0 1,-1 0 0,1 1 0,0-1 0,-1 0 0,4-2-1,4-4 61,0-1 0,0 1 0,14-18 0,-8 9 37,-12 14-80,0-1-1,-1 0 1,0 0 0,0 1-1,0-1 1,0-1-1,0 1 1,-1 0-1,1 0 1,-1-1 0,2-6-1,-3 9-15,1 0 0,-1-1 0,0 1 0,0 0 0,0-1 1,-1 1-1,1-1 0,0 1 0,0 0 0,-1-1 0,1 1 0,-1 0 0,1 0 0,-1-1 0,1 1 0,-1 0 0,0 0 0,0 0 0,1 0 1,-1 0-1,0 0 0,0 0 0,0 0 0,0 0 0,0 0 0,0 0 0,-1 0 0,1 1 0,0-1 0,0 1 0,-1-1 0,1 1 1,0-1-1,-1 1 0,0-1 0,-5 0-2,1 0 1,0 1-1,0-1 0,0 1 1,-1 0-1,1 1 1,0-1-1,0 1 0,0 1 1,0-1-1,0 1 1,0 0-1,-7 4 1,-12 5-3,-38 25 0,53-29-7,-22 13-7,-57 47 0,78-57 13,0 0 0,1 1 0,0 0 1,0 0-1,2 1 0,-1 0 0,-12 27 0,19-34-1,0-1 0,1 1-1,-1 0 1,1-1 0,0 1-1,1 0 1,-1 0 0,1 0-1,0 0 1,0 0-1,0 0 1,1 0 0,0-1-1,2 8 1,-2-9 1,0 0 0,0 0 0,1 0 0,-1-1 0,1 1 0,0 0 0,-1-1 0,1 1 0,1-1-1,-1 0 1,0 0 0,0 1 0,1-1 0,-1-1 0,1 1 0,0 0 0,0-1 0,-1 1 0,1-1 0,0 0 0,0 0 0,0 0 0,5 0 0,0 0 23,0 0 0,1-1 0,-1-1 1,1 1-1,-1-1 0,0-1 0,1 1 0,-1-1 1,0-1-1,0 0 0,0 0 0,-1 0 0,9-6 1,-8 5 24,0 0 0,-1-1 0,1-1 1,-1 1-1,0-1 0,-1 0 0,1-1 0,-1 0 1,-1 0-1,1 0 0,-1 0 0,5-11 1,-8 15-37,-1-1 1,0 1 0,0-1 0,0 1 0,0-1-1,0 0 1,-1 0 0,0 1 0,0-1 0,0 0-1,0 0 1,0 0 0,-1 1 0,0-1 0,1 0-1,-1 1 1,-1-1 0,1 1 0,-1-1 0,1 1-1,-1-1 1,0 1 0,0 0 0,0 0 0,-1 0 0,-4-5-1,2 3-12,0 1 0,0-1-1,-1 1 1,0 0-1,0 1 1,0-1 0,0 1-1,-1 0 1,1 1-1,-1-1 1,1 1 0,-1 1-1,-11-2 1,9 1 8,6 1-6,0 1 0,1-1-1,-1 1 1,0 0 0,0 0 0,0 0 0,0 0 0,-3 1 0,14 0-319,18-7 325,-15 2 25,-2-1 0,1 1-1,0-2 1,-1 1 0,0-1 0,0-1 0,8-8 0,-16 15 6,0-1 1,-1 1 0,1 0 0,-1-1 0,1 1 0,0-1 0,-1 0-1,1 1 1,-1-1 0,0 1 0,1-1 0,-1 0 0,1 1 0,-1-1-1,0 0 1,0 0 0,1 1 0,-1-1 0,0 0 0,0 0-1,0 1 1,0-1 0,0 0 0,0 0 0,0-1 0,0-5 348,-1 6-374,1 1 1,-1-1-1,0 1 1,0-1 0,0 1-1,1-1 1,-1 1 0,0 0-1,0-1 1,0 1 0,0 0-1,0 0 1,1-1 0,-1 1-1,0 0 1,0 0 0,0 0-1,0 0 1,0 0 0,0 0-1,0 1 1,0-1 0,1 0-1,-1 0 1,0 1 0,0-1-1,0 0 1,0 1 0,1-1-1,-3 2 1,-5 11-18,7-12 15,0 0 0,0 1 1,0-1-1,0 1 1,0-1-1,0 1 0,1 0 1,-1-1-1,1 1 1,-1 0-1,0 3 1,1-5 142,0 1-144,0 0-4,0-1 49,0 3 31,0 1 0,0 0 0,0-1 0,0 1 0,1 0 0,1 5 0,4 4-53,4 18 120,-7-27-114,4 8 395,-7-12-424,-5 27-79,-9 14 18,-12 39 26,25-74 23,1-1-1,-1 0 1,1 0-1,0 1 0,0-1 1,0 0-1,1 1 1,0-1-1,0 0 1,0 0-1,1 0 1,4 10-1,-5-12 2,1 0 0,0 1 0,0-1 0,0 0 0,0 0 0,0 0 1,1 0-1,0 0 0,-1-1 0,1 1 0,0-1 0,0 1 0,0-1 0,1 0 0,-1 0 0,0-1 0,1 1 0,6 1 1,-8-2 5,-1-1 0,0 0 0,1 0 0,-1 1 0,1-1 0,-1 0 0,0 0 0,1 0 0,-1-1 0,0 1 0,1 0 0,-1-1 0,0 1 0,1 0 0,-1-1 0,0 1 0,1-1 0,-1 0 0,0 0 0,0 1 0,0-1 0,0 0 0,2-2 0,-1 1 6,0-1 0,-1 1 1,1-1-1,-1 0 1,1 0-1,-1 1 1,0-1-1,0 0 1,-1 0-1,2-5 1,-1 2 9,0 0 1,-1-1-1,0 1 1,0 0 0,0 0-1,-1 0 1,0 0 0,0 0-1,-1 0 1,-3-11 0,-26-33-32,26 34-101,11 33 98,-5-15 15,4 16 2,-1 1 1,4 34 0,4 59 69,-13-31-45,-14 105 0,2-56-25,-10 76 52,-2 44 62,10-126-106,3-25-16,-16 108 172,4-68-87,8-59-56,-10 58 72,-16 108-82,38-219-9,-3 23 2,3 1 0,1 0 0,6 73 0,5-58-8,27 97-1,-31-145 27,-1 0 0,1 32-1,-1-6-47,-4-31 29,2-12 18,-10-2 263,-5 3-323,13-2 33,1 1 0,-1 0 0,1 0 0,-1 0 0,1 0 0,0 0 0,-1-1 0,1 1 0,0 0 0,0 0 0,0 0 0,0 0 0,0 0 0,0 0 0,0 0 0,0 0 0,0 0 0,0 0 0,0 0 0,1 1 0,0 6 5,0-2-2,1 1 0,-2-1-1,1 1 1,-1-1 0,0 1 0,0-1 0,-1 0 0,0 1-1,0-1 1,0 1 0,-5 10 0,4-11 5,0 0 1,0-1-1,1 1 1,0 0-1,0 0 0,0 9 1,0-10-2,1 0 1,-1 0 0,1 0-1,-2 0 1,1 0-1,0 0 1,-1 0-1,0 0 1,-3 6-1,4-11 4,1 1-1,0-1 1,0 1-1,0-1 0,-1 0 1,1 1-1,0-1 0,-1 0 1,1 1-1,0-1 0,-1 0 1,1 1-1,0-1 0,-1 0 1,1 1-1,-1-1 0,1 0 1,0 0-1,-1 0 0,1 1 1,-1-1-1,1 0 0,-1 0 1,1 0-1,-1 0 1,1 0-1,-1 0 0,1 0 1,-1 0-1,1 0 0,-1 0 1,1 0-1,-1 0 0,1 0 1,0-1-1,-1 1 0,1 0 1,-1 0-1,1 0 0,-1-1 1,-19-20 213,13 12-268,-7-7 55,5 5 2,0 0-1,0 0 0,1-1 1,-10-20-1,-75-121 113,27 49-142,64 99 19,1 2-4,-1 0-1,0 0 1,0 0 0,0 0-1,0 0 1,0 1 0,0-1-1,-1 1 1,1-1 0,-1 1 0,0 0-1,-3-3 1,6 5-1,-1 0 0,1 0-1,0 0 1,0 0 0,-1 0 0,1 0 0,0 0 0,0 0 0,-1 0-1,1 1 1,0-1 0,0 0 0,-1 0 0,1 0 0,0 0 0,0 0-1,-1 0 1,1 0 0,0 1 0,0-1 0,0 0 0,-1 0 0,1 0-1,0 1 1,0-1 0,0 0 0,0 0 0,0 0 0,-1 1 0,1-1-1,0 0 1,0 0 0,0 1 0,0-1 0,0 0 0,0 0 0,0 1-1,0-1 1,0 0 0,0 0 0,0 1 0,0-1 0,0 0 0,0 1-1,0 23-150,0-21 176,5 92-65,28 170 0,-33-264 47,0 0-1,1 0 1,-1 0 0,0 0 0,0-1 0,1 1-1,-1 0 1,1 0 0,-1 0 0,0-1 0,1 1-1,-1 0 1,1 0 0,0-1 0,-1 1-1,1 0 1,0-1 0,-1 1 0,1-1 0,0 1-1,0-1 1,-1 1 0,1-1 0,0 1 0,0-1-1,0 0 1,0 0 0,0 1 0,0-1 0,-1 0-1,1 0 1,0 0 0,0 0 0,0 0-1,0 0 1,0 0 0,0 0 0,0 0 0,0-1-1,-1 1 1,1 0 0,0-1 0,0 1 0,0 0-1,1-2 1,6-2 6,0 0 0,0-1-1,13-11 1,-9 7 18,39-21-3,1 1 1,97-37-1,-132 59-11,0-1-1,0 0 1,-1-1 0,0-1-1,0 0 1,-1-1 0,14-13 0,-28 23-1,0 0 0,0 0 0,0 0 0,0 0 1,-1-1-1,1 1 0,0 0 0,0 0 1,-1-1-1,1 1 0,-1 0 0,1-1 1,-1 1-1,1-1 0,-1 1 0,0 0 1,0-1-1,0 1 0,0-1 0,0 1 1,0-1-1,0-2 0,-1 2 7,0 0 1,0 0-1,0 0 1,0 0-1,-1 0 0,1 0 1,-1 0-1,1 1 1,-1-1-1,1 0 0,-1 1 1,-3-3-1,-6-3 18,1 1 0,-1 1 0,0-1 0,-15-4-1,-14-1-30,0 0-1,0 3 0,-1 2 0,0 1 1,0 2-1,-63 3 0,75 2-170,1 2 0,0 1 0,0 1 0,0 1-1,1 1 1,0 2 0,-32 15 0,4 4-933,2 2 1,-64 48 0,-13 20 26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9:38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1257 200 5481,'41'-71'1895,"-41"70"-1846,1 0 0,-1 0 0,1-1-1,-1 1 1,1 0 0,-1-1 0,0 1 0,0 0-1,0-1 1,0 1 0,0-1 0,0 1 0,0 0-1,0-1 1,0 1 0,-1 0 0,1-1 0,-1 1-1,1 0 1,-1 0 0,1-1 0,-1 1 0,0 0-1,1 0 1,-1 0 0,0 0 0,0 0 0,0 0-1,-1-1 1,0 0 5,0 0 0,0 1-1,0-1 1,-1 1 0,1 0 0,0 0-1,-1 0 1,1 0 0,0 0 0,-5-1-1,-18 0 211,0 1-1,-1 1 1,0 2-1,1 0 1,0 1-1,-46 13 0,-143 60 930,187-65-1161,-217 107 498,202-97-380,-5 6-50,1 2 0,2 1 0,0 3 0,3 1 0,1 2-1,1 2 1,2 2 0,-34 48 0,56-68-69,1 0 1,1 2-1,1 0 1,-13 30-1,21-40-19,0 0-1,0 0 1,1 1-1,0-1 1,1 1-1,1 0 1,0 0-1,1 0 1,0 0 0,3 14-1,4 10 16,2 0 0,1-1 1,3 0-1,16 34 0,-17-46 30,2 0 0,0-1 0,2-1-1,0 0 1,2-1 0,0-1 0,1-1 0,1-1 0,1 0 0,0-2-1,2 0 1,-1-1 0,2-2 0,0 0 0,39 14 0,376 113 730,-194-68-579,-13-11 151,-181-52-93,-1-2 0,89 1 0,450-22 269,-508 13-432,0 4 1,113 19 0,-152-16-88,0-2 0,0-2 0,46-4 0,125-20 159,-122 10-76,114 1 0,19 6-71,-179 2-3,-1-3-1,86-23 0,-41-2 73,116-58 0,-67 27-81,-79 37-23,94-43 16,-124 53 2,0-2 0,-1-1 0,28-23 0,-31 21 11,-2-2 0,0 0 0,-1-1 0,32-47 0,-43 54 5,-2 0-1,0-1 1,-1 0 0,-1-1 0,0 1 0,-1-1-1,-1-1 1,-1 1 0,3-28 0,-5 22 26,-1 1 0,-1 0 1,-1-1-1,-1 1 0,-1 0 0,-1 0 1,-2 0-1,0 0 0,-1 1 0,-1 0 1,-1 0-1,-17-29 0,7 18-6,-2 2 0,-1 0 0,-1 1 0,-2 2 0,-1 0 0,-1 2-1,-1 1 1,-1 1 0,-1 1 0,-54-29 0,-26-7-30,-4 5-1,-122-39 1,146 64-7,0 3 0,-2 5 0,-127-13-1,-83 11-29,-444 22-1,350 34-3,-397 85 0,716-101 7,0 3 0,-120 49 0,99-26-70,-133 80 1,179-89-410,1 2 0,2 2 0,2 2 0,-66 72 0,49-41-1576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10:03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898 246 6881,'-1'-14'418,"0"9"-226,1-1 0,-1 0 0,0 1 1,-1-1-1,1 1 0,-4-6 1,5 10-175,-1 0 1,0 0 0,1 0-1,-1 0 1,0 0-1,0 0 1,1 0-1,-1 1 1,0-1 0,0 0-1,0 1 1,0-1-1,0 1 1,0-1 0,0 1-1,0-1 1,-1 1-1,1 0 1,0-1 0,0 1-1,0 0 1,0 0-1,0 0 1,-1 0-1,1 0 1,0 0 0,0 0-1,0 0 1,0 1-1,0-1 1,-1 0 0,1 1-1,0-1 1,-1 1-1,-18 7 5,1 1 0,1 1 0,-1 1-1,-26 20 1,10-7-3,-30 22 26,3 2 0,1 3 0,3 3 0,-64 75 0,33-27 119,-73 86 240,152-175-370,0 0 0,0 1 0,2 0 0,-1 0 0,-10 29 0,17-39-34,1 0 1,0 0-1,-1 0 1,1 0-1,1 0 1,-1 1-1,1-1 1,0 0-1,0 1 1,0-1-1,0 0 1,1 0-1,0 1 1,0-1-1,0 0 1,0 0-1,0 0 1,1 0-1,0 0 1,0 0-1,0 0 1,0-1-1,1 1 1,0-1-1,-1 0 1,1 1-1,6 3 1,1 1-2,0-1 1,1 0-1,0-1 0,0-1 0,0 0 1,20 6-1,79 17 115,-69-19-53,187 54 278,-188-49-303,-1 2 1,0 2-1,57 36 0,-66-33-27,0 1-1,-1 1 1,-1 1 0,-2 2-1,0 1 1,22 31 0,-32-35 42,-1 0 0,0 0-1,-2 1 1,-1 1 0,-1 0 0,-1 1 0,-1 0 0,9 49 0,-16-66 27,-1 0 1,0-1-1,-1 1 1,0 0 0,-1 0-1,1 0 1,-2 0-1,1 0 1,-1 0-1,-1-1 1,1 1-1,-1-1 1,-8 15-1,2-8-9,-1-1 0,0-1 0,-1 0 0,0 0 0,-1-1 0,-19 16 0,-11 3-44,-2-1 0,-1-2 0,-57 26 0,-33 20 54,112-60-56,0 1 0,-25 23 0,42-32-24,-1 0 0,1 0 0,1 0 0,-1 1 0,1 0-1,0 0 1,1 0 0,-1 1 0,1-1 0,1 1 0,-3 9 0,5-14-6,0-1 1,1 0-1,0 0 0,-1 0 1,1 0-1,0 0 1,0 0-1,0 1 1,1-1-1,-1 0 1,0 0-1,1 0 1,0 0-1,-1 0 1,1 0-1,0 0 1,0 0-1,0 0 1,2 2-1,-1-1-2,1 0-1,-1-1 1,1 1-1,0-1 0,0 0 1,0 0-1,0 0 1,0 0-1,0 0 1,6 1-1,4 1-2,0 0-1,0-2 1,0 1-1,0-2 1,18 1-1,-5-2 35,0-1-1,0-2 1,0 0 0,-1-2-1,1 0 1,-1-2-1,-1-1 1,46-21 0,-32 9 90,-1-2 1,-1-1 0,-1-2 0,52-48-1,8-14 222,112-134 0,-171 177-261,-3-1 0,-1-2 0,-2-1 0,-3-1 0,35-87 0,-55 114-45,0 1 1,-1-1 0,-1 0-1,-1 0 1,1-44-1,-5 58-7,0-1-1,0 1 0,-1-1 1,0 1-1,0-1 0,-1 1 1,0 0-1,-1 0 0,0 0 1,0 0-1,-1 0 0,0 1 1,0-1-1,0 1 0,-1 0 1,0 0-1,-1 1 0,-10-11 1,12 15-15,0-1 1,0 1-1,0 0 1,0 0-1,0 0 0,-1 1 1,1-1-1,-1 1 1,1 0-1,-1 0 1,1 1-1,-1 0 1,1-1-1,-1 1 0,1 1 1,-1-1-1,0 1 1,1-1-1,-1 1 1,1 1-1,0-1 1,-1 1-1,-5 3 1,-7 3-8,1 0 1,0 2-1,0 0 1,-22 19-1,16-10-10,1 1 0,1 0 0,1 2 1,1 0-1,1 1 0,1 1 0,0 0 0,2 1 0,1 1 0,1 0 0,2 1 0,0 0 1,2 0-1,1 1 0,1 0 0,-4 54 0,7-33-25,2 1-1,7 65 1,-3-91 12,0 0 1,2 0 0,1 0-1,1-1 1,1 0 0,19 38-1,-23-54 18,0 0-1,0-1 0,1 1 1,0-1-1,0 0 0,0-1 1,1 1-1,0-1 0,0 0 1,0-1-1,1 1 0,0-1 1,-1 0-1,2-1 0,11 5 1,-9-6 6,-1 0 0,0 0 0,0 0 0,1-2 0,-1 1 0,1-1 1,-1 0-1,1-1 0,-1 0 0,1-1 0,-1 0 0,15-5 0,-5-1 19,0 0 0,-1-2 0,0 0 0,0-1 0,-1-1 0,-1 0-1,0-2 1,25-26 0,10-17 90,44-66 1,-56 70-60,54-71 294,111-202 1,-202 322-333,7-13 100,1 0 0,13-17 0,-23 34-112,1-1 0,-1 0 1,0 1-1,1-1 0,-1 1 0,1 0 0,-1-1 1,1 1-1,0-1 0,-1 1 0,1 0 0,-1-1 1,1 1-1,0 0 0,-1 0 0,1-1 0,0 1 1,-1 0-1,1 0 0,0 0 0,-1 0 0,1 0 1,0 0-1,-1 0 0,1 0 0,0 0 1,-1 0-1,1 0 0,0 0 0,-1 1 0,1-1 1,0 0-1,-1 1 0,1-1 0,-1 0 0,1 1 1,0-1-1,-1 0 0,1 1 0,-1-1 0,1 1 1,-1-1-1,1 1 0,0 0 0,16 28-40,-15-26 37,18 42-2,-2 0-1,24 91 1,7 101 3,-18-75 22,-28-147-10,-2-10-5,-1-1 0,1 0-1,0 0 1,0 0 0,1 0-1,-1 0 1,1-1 0,0 1-1,4 7 1,-6-11-4,0 0 0,0 0 1,1 0-1,-1 0 0,0 0 0,1 1 1,-1-1-1,0 0 0,1 0 0,-1 0 1,0 0-1,0 0 0,1 0 0,-1 0 1,0 0-1,1 0 0,-1 0 0,0 0 1,1 0-1,-1 0 0,0 0 0,0 0 1,1-1-1,-1 1 0,0 0 0,1 0 1,-1 0-1,0 0 0,0-1 0,1 1 1,-1 0-1,0 0 0,0 0 0,0-1 1,1 1-1,-1-1 0,10-12 82,10-27 31,-1-2 1,-3-1-1,16-58 1,-19 59-90,18-66 11,-11 37-26,48-117-1,-67 184-8,12-17-40,-13 20 34,1 1 0,-1 0 0,0-1 1,1 1-1,-1 0 0,1-1 0,-1 1 0,1 0 1,-1 0-1,1-1 0,-1 1 0,1 0 0,-1 0 1,1 0-1,-1 0 0,1 0 0,-1 0 0,1 0 1,-1 0-1,1 0 0,-1 0 0,1 0 0,-1 0 1,1 0-1,0 0 0,-1 0 0,1 0 0,-1 1 0,0-1 1,1 0-1,-1 0 0,1 1 0,-1-1 0,1 0 1,-1 1-1,1-1 0,-1 0 0,0 1 0,1-1 1,-1 1-1,0-1 0,1 1 0,-1 0 0,18 24-50,-2 0-1,0 1 0,20 50 0,-6-13 61,-19-41-4,0 1-2,1 0 1,1-1 0,18 23 0,-28-40 1,1-1 0,0 1-1,0-1 1,0 0 0,1 0 0,0 0-1,0 0 1,0-1 0,0 0 0,0 0 0,1 0-1,-1 0 1,1-1 0,0 0 0,0-1-1,-1 1 1,1-1 0,12 1 0,-8-3 12,0 0 0,0 0 0,-1-1 0,1-1 0,0 1 0,-1-2 0,1 1 0,-1-1 0,17-11 0,5-5 56,37-31 0,-65 49-66,45-36 59,-2-2 1,48-55-1,-79 78-40,0-1 0,-2 0 0,0-1 0,-1-1 0,-1 0 0,-1 0 0,0-1 0,-2-1 0,7-26 0,-12 36 2,-1-1 0,0 1-1,-1-1 1,-1-14 0,0 24-22,0 0 0,0 0 0,0 0 0,0 0 1,-1 0-1,1 0 0,-1 0 0,0 0 0,0 0 0,0 1 0,0-1 0,-1 0 0,1 1 0,-1-1 1,0 1-1,1 0 0,-1-1 0,0 1 0,0 0 0,0 0 0,-1 0 0,1 0 0,-4-1 1,5 2-7,-1 0 0,0 1 0,1-1 0,-1 1 0,0-1 0,0 1 1,0 0-1,1 0 0,-1 0 0,0 0 0,0 0 0,0 0 1,1 0-1,-1 1 0,0-1 0,0 1 0,0-1 0,-1 2 0,-1 0-3,1 0-1,-1 0 0,1 0 0,0 1 1,0-1-1,0 1 0,0 0 0,-2 3 1,-3 5-15,0 1 1,1-1 0,1 1 0,-6 13 0,1 7-9,0-1 0,2 1 1,2 1-1,1 0 1,1 0-1,2 0 1,1 0-1,1 0 0,3 1 1,0-1-1,11 50 1,-12-75 20,1 0 0,0-1 0,1 1-1,0-1 1,0 1 0,0-1 0,1 0 0,0 0 0,0 0 0,9 9 0,-12-15 5,1 1 1,0-1-1,-1 1 0,1-1 1,0 0-1,0 0 0,0 0 1,0 0-1,0 0 0,0 0 1,0-1-1,0 1 0,1-1 1,-1 1-1,0-1 0,3 0 1,-1 0 0,-1-1 0,1 1 0,0-1 1,-1 0-1,0 0 0,1 0 0,-1-1 0,0 1 1,1-1-1,-1 0 0,0 0 0,5-5 0,5-4 13,0-1-1,-1-1 0,0 0 0,-1 0 1,10-17-1,44-79 69,-63 105-77,28-52 30,-2-2 0,-3-1 0,-2-1 0,-3-1 0,-3 0 0,-2-2 0,9-91 0,-17 31 20,-4 0 0,-6-1 0,-6 1-1,-5 1 1,-36-150 0,48 263-44,-5-24 58,-1-1 1,-2 1-1,-2 1 1,-17-37-1,29 68-63,-1 0 1,0-1-1,0 1 0,0 0 1,1-1-1,-1 1 0,0 0 1,0 0-1,0 0 1,-1 0-1,1 0 0,-1-1 1,1 2-5,1 0 1,-1 0 0,1 0-1,0 0 1,-1-1-1,1 1 1,-1 0 0,1 0-1,-1 0 1,1 0 0,0 0-1,-1 0 1,1 0-1,-1 1 1,1-1 0,-1 0-1,1 0 1,0 0 0,-1 0-1,1 1 1,-1-1-1,1 0 1,0 0 0,-1 0-1,1 1 1,0-1 0,-1 1-1,-2 2-9,1 1 1,-1 0-1,1 0 1,0 0-1,0 0 0,0 0 1,-1 9-1,-11 34-55,3 0 1,-10 98-1,14 109-18,12-130 50,5 0 0,6 0 1,5-2-1,64 207 1,-71-285 10,2-1 0,3-1 1,1 0-1,32 50 0,-41-77 12,-1-1-1,2 0 1,-1 0-1,2-1 1,0-1 0,1 0-1,0-1 1,0 0-1,1-1 1,1-1-1,0 0 1,0-1 0,30 10-1,-25-13 11,0-1-1,0 0 1,1-2 0,-1 0-1,1-2 1,-1 0-1,1-1 1,-1-2 0,1 0-1,-1-1 1,0-1-1,0-1 1,-1-1-1,21-10 1,-5 0 15,0-1-1,-1-2 1,-1-2-1,-1-1 1,0-1 0,44-46-1,-52 44-3,-2 0-1,-1-2 1,-1 0-1,-2-1 1,0-2-1,-2 1 1,-2-2-1,-1 0 1,-1-1-1,-2-1 1,12-55-1,-19 63 2,0-1 1,-2 0-1,-1 1 0,-1-1 0,-2 0 0,-7-46 1,4 51-4,0 1 1,-2 1 0,0-1-1,-2 1 1,0 0 0,-1 1-1,-1 0 1,-25-33 0,32 46-13,-1 0 0,0 1 1,0-1-1,-1 1 0,0 0 0,1 1 1,-1-1-1,-1 1 0,-6-3 1,11 6-3,0 0 1,-1 1 0,1-1 0,0 1-1,0-1 1,0 1 0,0 0 0,-1 0-1,1 0 1,0 0 0,0 0 0,-1 1-1,1-1 1,0 0 0,0 1 0,0 0-1,0 0 1,0-1 0,0 1 0,0 1-1,0-1 1,0 0 0,0 0 0,0 1-1,1-1 1,-1 1 0,1-1 0,-1 1-1,1 0 1,-1-1 0,1 1 0,0 0-1,0 0 1,-1 3 0,-5 8-17,0 1 0,1 0 1,1 0-1,0 0 0,1 1 0,1 0 1,0 0-1,1 0 0,0 0 0,1 16 1,2-1-13,0-1 0,2 0 0,2 1 0,9 37-1,-9-50 9,0 0 0,1 1-1,1-2 1,0 1 0,19 28-1,-24-42 23,0 1-1,1-1 0,-1 0 0,1 0 0,0 0 0,0 0 0,0-1 0,0 1 1,1-1-1,-1 0 0,1 0 0,-1 0 0,1 0 0,0-1 0,0 1 1,5 0-1,-3-1 3,0-1 1,1 0 0,-1 0 0,0 0 0,1-1-1,-1 0 1,0 0 0,0 0 0,0-1 0,9-3-1,27-14 32,0-1-1,67-45 0,20-11 9,-106 64-31,1 1 0,0 1 0,39-10 0,-55 18-8,-1 0-1,1 1 0,-1 0 0,1 1 0,-1-1 0,1 2 0,-1-1 0,1 1 0,0 0 0,-1 0 0,0 1 0,1 0 0,-1 1 0,0-1 0,0 1 0,12 8 0,-3 1-3,-1 0 1,0 1-1,-1 1 1,-1 0 0,0 1-1,-1 1 1,15 24-1,62 129 18,-49-79-6,-4 3-1,26 105 0,-57-170 39,-5-26-5,0-1 1,0 1 0,1 0-1,-1 0 1,0 0 0,1 0-1,0 0 1,-1-1 0,1 1-1,1 1 1,4-5 262,3-14-5,43-89 57,63-189-583,3-8-767,95-125-1601,-95 225 1815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10:07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6 688 8650,'-2'-12'621,"-1"-16"865,3 28-1479,0 0 0,0 0 0,0 0 1,0 0-1,0 0 0,0 0 0,0 0 0,0 0 0,0 0 0,0 0 1,0 0-1,0 0 0,0 0 0,0 0 0,0 0 0,1 0 0,-1 0 1,0 0-1,0 0 0,0 0 0,0 0 0,0 0 0,0 0 0,0 0 1,0 0-1,0 0 0,0 0 0,0 0 0,0 0 0,0 0 0,0 0 1,0 0-1,0 0 0,1 0 0,-1 0 0,0 0 0,0 0 0,0 0 0,0 0 1,0 0-1,0 0 0,0-1 0,0 1 0,0 0 0,0 0 0,0 0 1,0 0-1,0 0 0,0 0 0,0 0 0,0 0 0,0 0 0,0 0 1,0 0-1,0 0 0,0 0 0,0 0 0,0 0 0,0-1 0,7 15 53,16 45-243,24 92 0,1 64 188,-44-195-12,66 423 113,-53-317-60,-14-106-24,1 28 239,-6-40 120,-2-9 86,-5-16 300,-10-56-567,3 0 1,4-2-1,3 1 1,1-140-1,12 108-196,5-1 0,42-192-1,-39 247 87,3 0 0,2 0 0,2 2 0,3 0 0,1 1 0,60-89 0,-65 113-49,2 1 0,0 1 0,2 1 0,0 1 0,43-32-1,-45 40-49,1 1 0,0 0 0,0 2 0,1 0-1,0 2 1,1 0 0,0 1 0,26-4-1,-27 8-24,1 0-1,0 1 1,0 1-1,-1 1 1,33 5-1,-47-4 13,0 1 0,0 0 0,0 1-1,0-1 1,0 1 0,-1 1 0,1 0-1,7 5 1,-11-6 3,0 0 0,0 0 0,-1 1 0,1-1 0,-1 1 0,0 0 0,0 0 0,0 1 0,0-1 0,-1 0 0,0 1 0,1 0 0,-2-1 0,3 8 0,-2-2 1,0 0-1,-1 0 0,0 1 0,-1-1 0,0 0 0,-1 1 1,-2 15-1,-3 0-7,-15 45 1,13-49 30,-1-2 0,0 1-1,-2-1 1,-1-1 0,0 0 0,-2 0 0,-18 20 0,5-12 35,0-1 0,-2-2 1,-49 34-1,67-51-40,0 0 1,0 1-1,1 0 1,1 1-1,-1 0 1,1 0-1,1 1 1,-1 0-1,2 1 1,-9 13-1,3 3-9,0 0 0,2 1 0,1 0 0,-11 50 0,17-57 0,1 0 1,1 0-1,1 0 1,0 0-1,2 0 1,1 0-1,5 31 1,-5-45 2,0 1-1,0-1 1,0-1 0,1 1-1,0 0 1,0 0 0,1-1-1,0 0 1,6 8 0,-6-10 10,-1 0 0,1-1 0,1 1 0,-1-1 0,0 0 0,1 0 0,-1 0 0,1-1 0,0 1 0,0-1 0,0 0 0,0-1 0,8 2 0,11 1 76,1-1 0,-1-2-1,1 0 1,-1-1-1,1-2 1,41-8 0,-1-4 92,77-28 1,-31 1-132,-3-4 0,-2-5 0,-2-4-1,126-88 1,-229 141-40,179-112 115,-157 100-106,2 1 1,0 2 0,0 0 0,1 2 0,48-10 0,-71 17-14,1 1 1,0-1-1,-1 1 1,1 0 0,0 0-1,0 0 1,-1 0-1,1 1 1,4 0 0,-8-2 58,0-1 0,0 0 0,0 0 0,1 0 0,-1 1 0,0-1 0,1 0 1,-1 0-1,1 1 0,0-1 0,0-1 0,4-11 1,6-26 14,-11 39-67,1 0 0,-1 0 0,0 0 1,0 0-1,0 0 0,0 0 0,-1 0 0,1 0 0,0 0 0,0 0 0,0 0 1,-1 0-1,1 1 0,-1-1 0,1 0 0,0 0 0,-1 0 0,0 0 0,1 1 0,-1-1 1,1 0-1,-1 0 0,0 1 0,0-1 0,1 1 0,-1-1 0,0 1 0,0-1 1,-1 0-1,-26-6 30,23 6-29,-15-1-10,-1 0 0,0 2-1,1 1 1,-1 0 0,0 1 0,1 2 0,-1 0 0,1 1 0,0 1 0,1 0-1,-1 2 1,1 1 0,1 0 0,0 1 0,0 1 0,1 0 0,0 2 0,-27 25-1,35-27-6,0 1-1,0 0 1,1 0-1,1 1 0,0 0 1,1 0-1,0 1 1,1 0-1,0 0 1,-4 24-1,3-1-27,1 2 1,1 70-1,5-74 22,1-1 0,1-1-1,2 1 1,1 0 0,2-1 0,1-1 0,19 47 0,-22-65 24,1 0 0,1 0 0,0 0 0,0-1 0,2 0 0,-1-1 0,2 0 0,0-1 1,0 0-1,1 0 0,0-1 0,1-1 0,0 0 0,0-1 0,1 0 0,0-1 0,0-1 1,19 6-1,-12-6 16,1-1 1,0-2 0,0 0 0,1-1-1,-1-1 1,0-1 0,24-3-1,-14-2 27,0 0-1,0-3 0,-1 0 1,38-17-1,-6-3 68,-1-3 1,-2-3-1,106-79 0,-132 88-28,-1-2 0,48-49 1,-70 63-37,-1 0 0,1 0-1,-2-1 1,0-1 0,-1 0 0,0 0 0,-2 0 0,1-1 0,5-24 0,-4-2 112,4-69-1,-5 35 142,-3 62-146,-4 14-157,0 0 0,0 0 1,0-1-1,1 1 0,-1 0 1,0 0-1,0 0 0,0 0 0,0 0 1,1 0-1,-1-1 0,0 1 0,0 0 1,0 0-1,1 0 0,-1 0 1,0 0-1,0 0 0,1 0 0,-1 0 1,0 0-1,0 0 0,0 0 1,1 0-1,-1 0 0,0 0 0,0 0 1,0 0-1,1 0 0,-1 0 0,0 0 1,0 1-1,1-1 0,16 19-63,-12-14 16,23 37 4,-1 1 1,-2 2-1,20 48 1,-12-22 28,-30-65 12,191 363-10,-187-357 18,1 2 3,0-1 0,12 15 0,-18-26-8,0 0 0,0 0 1,-1 0-1,1 0 0,1 0 0,-1 0 1,0-1-1,0 1 0,1 0 0,-1-1 0,1 0 1,-1 0-1,1 0 0,-1 0 0,1 0 1,0 0-1,-1-1 0,6 1 0,-7-1 2,1 0-1,-1 0 1,1-1-1,-1 1 0,0-1 1,0 1-1,1-1 1,-1 1-1,0-1 1,0 0-1,0 0 1,0 1-1,1-1 0,-1 0 1,0 0-1,-1 0 1,1 0-1,0 0 1,0-1-1,0 1 1,-1 0-1,1 0 1,0-2-1,1-2 9,0 0 0,0 0 0,-1 0 0,2-10 0,-1-10-1,0 0 0,-2 0 0,-3-32 0,-16-77-54,6 44 22,-2-45-3,-15-100 146,30 234-122,-1 1-1,1-1 1,0 1 0,0-1 0,0 1 0,0 0 0,-1-1 0,1 1 0,0-1 0,0 1 0,0-1 0,0 1 0,0-1 0,0 1 0,0-1 0,0 1-1,0-1 1,0 1 0,1-1 0,-1 1 0,0-1 0,0 1 0,0-1 0,0 1 0,1 0 0,-1-1 0,0 1 0,1-1 0,-1 1 0,0 0-1,1-1 1,-1 1 0,0 0 0,1-1 0,0 1 0,17 5-122,-6 0 78,10 2 22,0 0 1,0-2-1,0-1 0,1-1 1,0-1-1,43-1 1,-19-4 45,0-2 0,64-15 1,125-55 39,-108 30-47,-107 38-14,1 1 0,-1 1 1,2 2-1,29-3 0,-41 6-1,1 0 1,-1 1-1,0 0 0,0 0 0,0 1 1,0 1-1,0 0 0,0 1 0,-1 0 1,17 8-1,-6 1-1,0 2 1,-1 0-1,0 2 1,-2 0-1,1 1 0,-2 0 1,-1 2-1,0 0 1,-2 1-1,21 38 0,-11-12 2,-2 2 0,-2 0 0,-2 2 0,12 57-1,-15-43 36,-2 0 0,-3 1-1,1 74 1,-10-145 78,0 0 0,0 0 0,1 0 0,0 0 0,4-9 0,1-3 9,38-93-211,5 1-1,6 3 1,3 2 0,5 3-1,5 2 1,108-119 0,74-34-950,-141 153-1958,-110 98 2321,-8 3 141,8-2 531,-40 13-685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10:23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1874 7506,'-1'-20'241,"1"0"1,0 0 0,2 0 0,0 0-1,1 0 1,7-20 0,-2 10-322,38-150 73,-43 160 143,0-1-1,-2 1 0,0 0 0,-2-1 0,0 1 0,-1 0 1,-5-22-1,-14-27 712,13 48-501,2 0-1,-6-32 1,11 52-344,1-1-1,0 0 0,0 0 1,0 0-1,0 0 1,0 1-1,0-1 0,0 0 1,1 0-1,-1 0 0,0 1 1,1-1-1,0 0 1,-1 0-1,1 1 0,0-1 1,0 1-1,0-1 0,0 1 1,0-1-1,3-2 1,-3 4-8,0-1-1,0 1 1,0-1 0,0 1 0,0 0 0,1-1 0,-1 1 0,0 0 0,0 0 0,0-1 0,1 1 0,-1 0 0,0 0 0,0 1 0,0-1 0,1 0 0,-1 0 0,0 0 0,0 1 0,0-1-1,0 1 1,0-1 0,1 1 0,-1-1 0,0 1 0,0 0 0,0-1 0,0 1 0,-1 0 0,1 0 0,0 0 0,1 1 0,5 6 10,1 1-1,-1-1 1,-1 1 0,0 1 0,0-1-1,-1 1 1,0 0 0,3 13 0,25 91 98,-16-30-78,11 161 1,-19 92-1,-8-286-16,31 1014 124,7 87 103,-97-2 365,-121-101 1253,87-720-1628,88-316-206,-1 0 1,0 0-1,-1-1 0,-1 0 1,-9 14-1,16-25-13,-1 0-1,1-1 1,0 1-1,-1 0 1,1 0 0,-1-1-1,0 1 1,1 0-1,-1-1 1,0 1 0,1-1-1,-1 1 1,0-1 0,0 1-1,1-1 1,-1 1-1,0-1 1,0 0 0,0 1-1,0-1 1,0 0-1,1 0 1,-1 0 0,0 0-1,0 1 1,0-1-1,0-1 1,0 1 0,0 0-1,0 0 1,0 0 0,1 0-1,-1-1 1,0 1-1,0 0 1,0-1 0,0 1-1,1 0 1,-1-1-1,-1 0 1,-1-2 12,1 0-1,-1 0 1,1 0 0,0 0 0,0-1-1,0 1 1,1 0 0,-2-4-1,-6-18 10,2 0 0,1-1 1,0 1-1,2-1 0,-1-39 0,7-135-42,50-301-249,35 2-67,-8 59 157,22-594 38,-73-7-44,-5 93 101,-14 712 90,23-376 62,-32 611-73,2-32 30,2-1-1,1 1 0,15-56 1,-19 88-41,-1 0 1,0 0 0,1 0-1,-1 0 1,0 0 0,1 0 0,-1 0-1,1 0 1,0 0 0,-1 0 0,1 1-1,0-1 1,0 0 0,-1 0 0,3-1-1,2 6-170,-1 9 28,-1 14 60,-1 1 1,-2 37-1,-20 478 103,0-14 32,13 379-17,-6 255 77,-9-380 53,-10 496 503,39-1 280,40-105-425,4 130-369,-43-2-103,-34-481-33,-3 118 29,38-4 392,75-59 23,-51-689-420,8-2 1,106 294 0,-8-145-26,-4-12-53,-29 9-71,-47-45 17,-55-275 76,0-9-12,-3-3 29,0-1 0,0 1 1,0-1-1,0 1 0,-1-1 0,1 1 0,-1-1 0,1-3 0,5-156-51,-34-417-107,9 277 34,-60-1812-37,58 1459 166,-37-475-9,-28 4 32,23 329-78,-25-300-313,85 1053 358,-30-270-149,21 227 51,-38-132-1,49 217 109,-23-66-71,22 62 50,-1 0 0,0 1 1,-1 0-1,1-1 0,-1 1 1,0 1-1,0-1 0,-9-7 0,12 11 9,0 0-1,0 0 0,-1 0 1,1 0-1,-1 1 0,1-1 1,0 0-1,-1 1 1,1-1-1,-1 1 0,1-1 1,-1 1-1,0 0 0,1-1 1,-1 1-1,1 0 0,-1 0 1,0 0-1,1 1 0,-1-1 1,1 0-1,-1 0 0,1 1 1,-3 0-1,1 1-15,1-1 0,-1 1-1,0 0 1,0 0 0,1 0-1,0 1 1,-1-1 0,1 0-1,0 1 1,0 0 0,0 0 0,-2 4-1,-6 12-34,1 2 0,1-1-1,1 1 1,1 0-1,-5 28 1,-36 315 62,29 13 57,17-362-54,-9 262 13,-49 984 6,-25-180 2,-22 345 400,57-5 554,87-360-150,45-4-384,-42-570-364,13 177 32,181 2507-167,-229-3066 19,35 338-275,-38-428 269,-3-9-7,1 1 1,1 0-1,-1-1 0,1 0 1,0 1-1,0-1 0,1 0 1,0 0-1,5 8 0,-8-13 35,1-1 0,-1 1 0,1 0 0,0 0 0,0 0 0,-1 0 0,1-1 0,0 1 0,0 0 0,0-1 0,0 1 0,0-1 0,0 1 0,0-1 1,0 1-1,0-1 0,0 0 0,0 1 0,0-1 0,0 0 0,0 0 0,0 0 0,0 0 0,0 0 0,0 0 0,0 0 0,0 0 0,0 0 0,0-1 0,0 1 0,0 0 0,0-1 0,1 1 0,2-2-19,-1-1 1,0 1-1,0 0 0,0-1 1,0 0-1,0 1 1,-1-1-1,1 0 0,1-4 1,5-7-21,0-1 1,-1 0-1,-1-1 1,0 1-1,5-22 1,17-87-83,-28 117 133,21-123-44,5-136 1,-15-137 83,-44-663 48,-52 0-81,46 611-12,-39-1881 25,115 1726-29,-34 581-13,-2 22-27,0 11-75,39 392-142,-31-251 269,-3-44 7,60 844 3,-43 4-46,-70-235-74,19-529 77,-91 327-1,99-447 76,1-2 164,-2-2 0,-31 66-1,43-116-74,3-10 5,4-2-125,0-1 0,1 1 0,-1-1 1,0 1-1,1-1 0,-1 0 0,1 1 0,0-1 0,-1 0 0,1 1 0,0-1 1,0-2-1,2-386-43,3 223 34,51-2327 58,42 820 0,-30 692 8,-32 0-64,-66-513 67,-57 1 53,76 1333-126,-23-677 184,59-2 136,52 160-127,27 3-91,-32 217-77,-1-95-51,-25-3-1,-40-890 0,-10 1388 33,-18-485 1,37 3-58,31 90-42,5-55-61,-34-3 91,-24 319 76,-31-192-1,34 353 11,-2 1 0,-1 0-1,-17-44 1,21 65-52,0 0-1,-1 0 1,0 1 0,0-1-1,-1 1 1,0 0 0,0 0-1,-1 1 1,0-1 0,0 1-1,0 1 1,-1-1 0,0 1-1,0 0 1,0 1 0,-16-8-1,21 11 17,0 0 1,0 1-1,0-1 0,0 0 0,0 1 0,0 0 0,0-1 0,0 1 0,-1 0 0,1 0 0,0 0 1,0 1-1,0-1 0,0 0 0,0 1 0,-1-1 0,1 1 0,0 0 0,0 0 0,0 0 1,1 0-1,-1 0 0,0 0 0,0 0 0,0 1 0,1-1 0,-1 0 0,1 1 0,-1 0 0,1-1 1,0 1-1,0 0 0,-3 4 0,0 3-17,0 0 0,0 1-1,1 0 1,0 0 0,1 0 0,-2 11 0,0 15-19,0 0 1,3 62-1,16 71 0,-9-117 42,26 216-42,32 382-268,-51 323-139,-40 5 112,24-914 317,-16 472-267,-41 1353-1469,50-1154 1035,7 48 340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7:56.1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13467,'69'15'4529,"28"2"-4481,56-12-1600,-2-16 1111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10:31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1456 7162,'18'20'1120,"-8"-7"-708,1-1-1,22 20 1,-15-20-379,-16-11 2,0 0-1,1 1 1,-1-1-1,0 1 1,0-1 0,0 1-1,0 0 1,-1 0 0,1 0-1,0 0 1,-1 0-1,1 0 1,-1 0 0,0 0-1,0 1 1,0-1-1,0 1 1,0-1 0,0 1-1,0-1 1,0 5 0,3 34 388,-2 1 0,-5 67 0,1-61-304,3 58 1,0-98-105,0 0 0,0 0 0,1 0 0,0-1 0,0 1 0,0 0 0,5 7 0,-6-13 5,-1-1 0,1 1 0,1-1-1,-1 1 1,0-1 0,0 1 0,0-1 0,1 0 0,-1 1 0,1-1-1,-1 0 1,1 0 0,-1 0 0,1 0 0,0 0 0,0 0-1,-1-1 1,1 1 0,0-1 0,0 1 0,0-1 0,0 0 0,-1 1-1,1-1 1,0 0 0,0 0 0,0 0 0,0-1 0,0 1 0,0 0-1,-1-1 1,1 1 0,0-1 0,0 0 0,2-1 0,11-4 186,-1-1 1,0-1 0,0 0-1,22-19 1,47-47 314,-72 64-476,98-100 273,-4-6-1,96-138 1,484-557 1009,-438 586-950,17 22-248,-210 163-112,-23 17-12,1 2 0,38-19 0,-55 32-188,0 1 1,1 1-1,0 0 1,0 2-1,0-1 0,1 2 1,20-2-1,-32 5-109,0 0 1,-1 0-1,1 0 0,-1 1 0,9 2 0,15 9-3246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10:35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923 0 5185,'0'0'8,"17"6"1314,-22-4-443,1-2-777,0 0 0,0 1 0,1-1 0,-1 1 0,0 0 0,0 1 0,-4 1 0,-40 26 334,35-20-361,0 0-1,-1-2 1,-21 10 0,-101 24 403,99-33-411,0 3 1,1 1-1,1 1 0,-54 29 0,63-25 19,1 1-1,0 1 1,2 1-1,-23 24 0,-75 98 111,24-27-112,93-110 14,1-1 0,-1-1 0,0 1 0,-1 0 0,1-1 0,-1 0 0,-7 4 0,12-7-84,-1 1-1,1-1 0,0 0 1,0 0-1,0 0 0,0 1 0,-1-1 1,1 0-1,0 0 0,0 1 1,0-1-1,0 0 0,0 0 1,0 1-1,0-1 0,0 0 0,0 1 1,0-1-1,0 0 0,0 0 1,0 1-1,0-1 0,0 0 1,0 1-1,0-1 0,0 0 0,0 0 1,1 1-1,-1-1 0,0 0 1,0 0-1,0 0 0,0 1 1,1-1-1,20 59 1,-11-35 9,8 34 0,4 46 2,14 169 1,-24-155-49,7 130 54,4 25 74,35 374 420,-58-635-512,3 56 68,-2-60-81,0-1 1,0 0-1,1 0 0,0-1 1,0 1-1,1 0 0,3 7 0,-5-13 1,0-1 0,-1 1-1,1 0 1,0-1 0,0 1 0,-1-1-1,1 1 1,0-1 0,0 1-1,0-1 1,0 0 0,0 1-1,0-1 1,0 0 0,0 0 0,0 0-1,0 1 1,0-1 0,0 0-1,0 0 1,-1-1 0,1 1-1,2 0 1,23-6 130,-22 5-109,307-54 610,-42 11-529,-242 36-104,0 0 1,-1-2 0,35-18 0,71-47 22,-39 21 30,-46 27-26,95-47 61,-121 65-90,1 0 0,0 2 0,1 0 0,39-6 1,-56 12-60,0 1 1,0-1-1,-1 1 1,1 0-1,0 1 1,0-1-1,0 1 1,-1 1 0,1-1-1,0 1 1,-1 0-1,10 5 1,21 18-247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11:25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3116 416 8138,'-4'-9'3319,"-12"0"-3335,1 1 271,-82-50 530,83 51-735,-1 1-1,0 1 0,0 0 0,-1 0 0,-28-3 1,-86-2-77,89 8 122,-206-2 831,-20 6-652,163-4-129,-206 22-1,-129 73-63,-22 3 467,369-81-193,0 4-1,-141 47 1,193-51-346,1 1 0,1 2-1,0 2 1,1 1 0,2 2 0,0 2 0,1 1-1,-29 31 1,53-48-21,2 0 0,0 1-1,0 0 1,0 1 0,1 0 0,1 0-1,0 0 1,1 1 0,0 0 0,0 0-1,-3 19 1,5-17 3,2 0-1,0 0 1,0 0-1,1 1 0,1-1 1,0 0-1,1 0 1,1 0-1,0 0 1,5 13-1,3 0 5,0-1-1,1-1 1,2 0 0,1-1 0,0 0-1,2-1 1,1-1 0,0-1-1,23 19 1,14 10 9,2-3 1,77 49-1,-92-70 12,2-1 0,0-2 0,2-2 0,0-2 0,91 24 0,-60-27 13,0-3 0,0-3 0,84 0 0,-117-9-23,454 6 664,-429-9-612,0-3-1,-1-4 1,0-2-1,0-3 1,-1-3-1,-1-3 1,-1-3-1,-1-3 1,67-37-1,616-398 946,-725 446-980,0-1 0,-1-1 0,-1-1 0,-1-1 0,-1-1 0,0 0 0,-1-1 0,-2-1 0,0 0 0,-1-1 0,-2-1 0,0 0 0,-1-1 1,-2 0-1,0-1 0,-2 1 0,7-44 0,-11 41 59,-1-1-1,-1 0 1,-1 0 0,-1 1 0,-2-1 0,-1 0 0,-13-49 0,10 55-20,-1 2 0,-1-1 0,-1 1 0,-1 0 1,-1 1-1,0 1 0,-1 0 0,-1 0 0,-1 1 0,-21-19 1,14 18-37,-2 1 1,1 2 0,-2 0 0,0 1-1,-1 1 1,-1 2 0,0 0 0,0 2-1,-42-10 1,12 8-70,-1 2-1,0 2 1,-102 0-1,92 10-150,0 3 1,1 3-1,-88 21 0,63-5-702,-163 67 0,-5 29-674,-46 40 695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11:30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1384 162 5257,'-62'20'1268,"61"-20"-1265,1 0 0,0 0-1,0 0 1,0 0 0,0 0-1,-1 0 1,1 0 0,0 0-1,0 0 1,0 0-1,0 0 1,-1 0 0,1 0-1,0 0 1,0 0 0,0 0-1,0 0 1,-1 0 0,1 0-1,0 0 1,0 0-1,0-1 1,0 1 0,-1 0-1,1 0 1,0 0 0,0 0-1,0 0 1,0 0 0,0-1-1,0 1 1,0 0 0,0 0-1,-1 0 1,1 0-1,0 0 1,0-1 0,0 1-1,0 0 1,2-10-24,11-16 0,-9 19 177,-2 0 113,0 1-1,0-1 0,3-13 1,-5 15-72,1-1 0,1 1 0,-1-1 1,1 1-1,3-7 0,-1 6 70,-3 4-11,0 1 0,0-1 1,-1 0-1,1 1 0,0-1 0,-1 0 0,1 1 0,-1-1 0,0 0 0,1-3 1,2-24 1595,-3 29-1724,1 2-40,4 6-60,0-1 0,-1 1 0,0 0 0,0 0 1,-1 0-1,4 15 0,-6-21-22,0 2 9,0 0 1,-1 0-1,1 1 1,-1-1-1,0 0 1,0 1-1,0-1 1,0 0-1,-1 1 1,0-1-1,0 0 0,-1 5 1,-1 3 27,-20 92 398,-9 113 1,-2 73-207,25-222-162,-27 525 1306,41-370-1136,0-76-165,-9 28 270,4-175-144,-14-12-1918,1 6 1552,1 0 0,0 0-1,-22-17 1,24 14 103,0 0 0,1-1 0,0 0 0,0 0 0,1-1 0,1 0 0,0-1 0,0 0 0,-5-12 0,1 2 5,-55-110-90,33 63 992,-3 1 1,-61-87 0,97 155-846,0 0 0,0 0-1,0 1 1,0-1 0,0 0 0,0 0 0,0 0 0,0 0 0,0 0 0,0 0 0,0 0 0,0 0 0,0 0 0,0 0 0,0 0-1,0 0 1,0 0 0,0 0 0,0 0 0,-1 0 0,1 0 0,0 0 0,0 0 0,0 0 0,0 0 0,0 0 0,0 0 0,0 0-1,0 0 1,0 0 0,0 0 0,0 0 0,0 0 0,0 0 0,0 0 0,0 0 0,0 0 0,-1 0 0,1 0 0,0 0 0,0 0-1,0 0 1,0 0 0,0 0 0,0 0 0,0 0 0,0 0 0,0 0 0,0 0 0,0 0 0,0 0 0,0 0 0,0 0 0,0 0-1,0 0 1,0 0 0,0 0 0,0 0 0,0 10 27,6 14-66,30 129-28,3 11 32,-28-128 31,1 0 1,24 49-1,-32-78-3,-1 0 1,1-1-1,0 0 1,0 0-1,0 0 1,1 0-1,0-1 1,0 1-1,1-1 1,-1 0-1,1-1 1,0 0-1,0 0 1,1 0-1,-1 0 1,1-1-1,0 0 1,0-1-1,0 0 1,0 0-1,0 0 1,0-1 0,1 0-1,-1 0 1,10-1-1,13-1 14,-1-2 0,0-2 0,0 0-1,43-14 1,107-51 14,-137 52 9,71-45 0,-94 50-12,-1 0 0,0-1-1,-1 0 1,-1-2-1,25-29 1,-39 42 0,0 1-1,0-1 1,0 0 0,0 0 0,-1 0-1,1 0 1,-1 0 0,0 0-1,0 0 1,0-1 0,0 1 0,-1 0-1,1-1 1,-1 1 0,0 0 0,0-1-1,0 1 1,0 0 0,0-1 0,-1 1-1,0 0 1,1-1 0,-1 1 0,0 0-1,-1 0 1,1 0 0,-1 0 0,1 0-1,-1 0 1,0 0 0,0 1 0,0-1-1,0 0 1,-1 1 0,-4-4 0,-2-2 15,0 2 0,-1-1 1,1 1-1,-1 1 1,0 0-1,-1 0 0,1 1 1,-1 0-1,-20-4 1,1 3 0,0 1 1,-47-1 0,15 6-49,0 2 0,-108 20 0,-118 51-596,111-12-1352,-334 170 0,243-89 1064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11:38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295 1752 7882,'25'-49'2292,"-24"48"-2265,-1 0 1,0-1-1,0 1 0,0 0 1,0-1-1,0 1 0,0-1 1,0 1-1,0 0 0,0 0 1,-1-1-1,1 1 0,-1 0 1,1-1-1,-1 1 0,1 0 1,-1 0-1,1 0 0,-1 0 1,0-1-1,0 1 0,0 0 1,0 0-1,0 0 0,0 1 1,0-1-1,0 0 0,0 0 1,0 0-1,0 1 0,0-1 1,-1 1-1,1-1 0,0 1 0,0-1 1,-1 1-1,-1 0 0,0-2 42,-4 0-59,1 0 1,-1 0-1,1 0 0,-1 1 0,0 0 1,0 1-1,0-1 0,1 1 1,-1 0-1,0 1 0,0 0 0,1 0 1,-1 0-1,0 1 0,1 0 0,-13 6 1,12-5 4,-1 1 0,1 0 0,0 0 1,1 1-1,-1 0 0,1 0 0,0 1 1,0-1-1,1 1 0,-1 1 0,1-1 1,1 1-1,-8 13 0,-1 8 176,1-1 0,2 2-1,1-1 1,1 1 0,1 1-1,2 0 1,1-1 0,-1 47 0,5-71-165,1 0 0,-1 1 0,1-1 1,0 0-1,0 1 0,1-1 1,0 0-1,0 0 0,0 0 0,0 0 1,1-1-1,-1 1 0,1-1 1,1 1-1,-1-1 0,1 0 1,-1 0-1,1 0 0,0-1 0,0 0 1,1 1-1,-1-1 0,1-1 1,-1 1-1,1-1 0,0 1 0,7 1 1,11 2 168,1 0 0,0-1 1,0-2-1,46 1 1,-9 1 226,-42-3-274,10 2 49,1-1 0,-1-1 0,0-2 0,1-1 0,44-7 1,-71 7-186,194-33 532,-153 28-402,1 3 0,66 3-1,-78 1-59,38-5-1,-47 2-17,0 1 0,1 1 0,39 4 0,-51-1-50,13 1 59,0 1 0,0 1 0,25 10 1,-20-5-17,0-2 1,0 0-1,1-3 1,58 6 0,-53-8 116,63 18 1,19 2-83,-35-17 113,-51-5-134,1 1 0,0 2 0,35 9 1,-18 0-64,1-3 0,0-1 0,0-3 0,82 0 0,-96-8 26,0 2 0,0 1 0,0 3 0,64 14 0,-66-9-9,1-2 0,64 5 0,77-6 179,30 2-33,-91 5-119,87 8-80,-97-10 68,47 2-19,79-5 118,38 1 46,-191-11-98,111-16 1,-10-12-94,-31 4 138,198-9-1,-128 30-36,315 12 308,-482-6-463,131-2 46,95-23 126,-267 22-104,-1 0 0,1-1 0,0 0 0,-1-1 0,0 0-1,0-1 1,20-9 0,50-32-13,23-11 57,-87 47-54,-1 0 0,0-2 0,25-20 0,0 0 56,-33 26-62,-7 4 13,0 1-1,0-1 0,0 1 1,0-1-1,0 0 0,0 0 1,0 0-1,0 1 1,0-1-1,0 0 0,0 0 1,0 0-1,-1 0 0,1 0 1,0 0-1,-1-1 0,1 1 1,-1 0-1,1 0 0,-1 0 1,0-1-1,1 1 0,-1 0 1,0 0-1,0-1 0,0-1 1,0 1 3,1 0 1,-1 1-1,1-1 1,-1 0-1,1 0 1,0 0-1,-1 0 1,1 0-1,2-2 1,4-10 10,-7 13-19,7-13-12,-1 0-1,-1-1 1,0 1 0,4-25-1,-4 6 44,-1 18-18,-2-1 0,0 1-1,-1-1 1,0 0 0,-1 1 0,-5-31-1,-3 5 46,-14-47-21,15 59-27,0 0 1,2 0-1,-1-38 0,-6-36-15,0 8 5,0-181 0,9 119 40,0 130-30,-8-42 0,5 41-32,-2-33 0,8-28 40,1 63-7,-1-1 0,-1 1 1,-6-35-1,4 39-18,-1-37-1,2 19 7,3-31-27,-5 24-75,4 47 76,0-30 1,-1 12-7,2 0 0,0 1 0,1-1-1,8-31 1,-16 37-154,6 11 179,0 1 0,0 0 0,-1 0 1,1-1-1,0 1 0,0 0 0,-1 0 0,1 0 1,0 0-1,-1-1 0,1 1 0,0 0 0,-1 0 1,1 0-1,0 0 0,-1 0 0,1 0 0,-1 0 1,1 0-1,0 0 0,-1 0 0,1 0 0,0 0 1,-1 0-1,1 0 0,0 0 0,-1 0 0,1 1 1,0-1-1,-1 0 0,1 0 0,0 0 0,-1 1 1,1-1-1,0 0 0,0 0 0,-1 0 0,1 1 1,0-1-1,0 0 0,0 1 0,-1-1 1,1 0-1,0 1 0,0-1 0,0 0 0,0 1 1,0-1-1,-1 1 0,-5 9-5,-1 1 0,0-1 0,0-1 1,-18 18-1,12-14-12,1 1 1,-16 22 0,2 2-42,-128 167-106,145-195 169,-11 14-72,-2-2-1,-39 33 1,68-68-40,3-3 112,2 0 0,0 1 1,22-20-1,-17 17 1,0 0 0,21-31 0,135-176-32,-152 201-23,1 2-1,1 0 0,1 2 1,1 0-1,0 2 0,55-29 0,-70 42 49,1 0 1,0 1-1,0 0 0,0 1 0,15-2 0,-22 4 7,1 1 0,0-1 0,-1 1 0,1 1 0,-1-1 0,1 1 0,0-1 0,-1 1 0,1 1 0,-1-1 0,0 1 0,1-1 0,-1 1 0,0 1 0,6 3 0,69 59-145,-22-16 94,-41-34 61,-15-14-15,0-1-1,-1 1 1,1 0 0,0-1-1,-1 1 1,1 0 0,-1 0-1,1-1 1,-1 1 0,1 0-1,-1 0 1,0 0 0,1-1-1,-1 1 1,0 0 0,0 0-1,0 0 1,1 0 0,-1 0-1,0 0 1,0 1 0,-8-1 8,-2 3-1,1 1 1,0-1-1,-11 10 1,11-9-1,1 1 0,-1-2 0,0 1 0,0-1 0,-10 3 1,-32 8-26,-1-2 0,-88 9 0,-19 4-47,-73 44-1433,4 21-1562,195-78 2586,-157 62-930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5:15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879 179 4513,'-1'-2'2745,"-7"-5"-2011,-18-11-630,11 7 41,0 1 0,-1 1-1,-18-9 1,24 15 7,1 0 1,-1 0-1,0 1 0,0 1 0,0-1 1,0 1-1,0 1 0,0 0 1,0 0-1,0 1 0,0 1 0,0-1 1,0 2-1,0-1 0,-11 6 0,5-2-51,0 1 1,0 1-1,0 0 0,1 2 0,1-1 0,0 2 0,-25 22 0,8 1-57,1 1-1,2 1 1,1 1 0,2 2 0,2 0-1,1 2 1,2 0 0,2 1 0,2 1 0,-12 52-1,25-77-31,0-1 0,1 1-1,0 0 1,2 0 0,0 0 0,1 0-1,5 25 1,-1-16 16,2-1 0,0-1 0,1 1 0,16 31 0,-16-44-24,-1 0 0,2-1 1,0 0-1,0 0 0,1-1 1,1 0-1,0-1 0,0 0 1,1 0-1,0-2 0,20 12 1,7 1 40,0-2 1,71 23 0,-24-14 147,1-4 1,1-4-1,177 17 1,-257-36-192,206 8 105,-179-9-87,1-3 0,0 0 0,67-17 0,175-67 113,-87 25-22,-166 54-64,-1 0 0,0-1 0,0-2 0,-1 0 0,24-16 0,-37 19-29,0 1-1,-1-1 1,0-1 0,0 1 0,-1-2 0,0 1 0,-1-1 0,0 0 0,0-1 0,-1 1 0,0-1 0,7-22 0,-1-6 174,-1 0 1,-2 0-1,-2-1 1,-2 0-1,1-60 1,-6 90-74,-1 0 1,0 0-1,-1 1 1,0-1 0,-1 1-1,0-1 1,0 1-1,-1 0 1,0 0 0,-1 1-1,0-1 1,0 1-1,-7-9 1,-11-9 185,-1 0 0,-36-31 0,28 29-290,-8-8 155,-83-54 0,-52-16 35,143 88-172,-5-3-38,0 2 1,-2 2 0,0 1-1,-1 3 1,0 1 0,-1 1-1,-74-8 1,64 14-8,0 2 0,0 2 1,0 2-1,0 2 0,0 3 0,0 2 0,-70 20 0,46-2-266,1 2 0,-106 58 0,-130 96-2172,234-135 1564,-15 9-303,12-1 542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5:31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219 1366 10210,'-39'5'7785,"25"-3"-8296,2-4-689,11 1 1115,1 1 0,-1 0 0,0-1 0,0 1 0,0 0 0,0-1 0,0 1 1,0 0-1,0 0 0,0 0 0,0 0 0,0 0 0,-2 0 0,-23 10 5,24-9 81,-3 1 8,-1 1 0,1 0-1,-1 0 1,1 0 0,0 1 0,0 0 0,1 0 0,-1 0 0,1 1 0,0-1 0,0 1 0,0 0 0,1 0 0,-6 10 0,2 4 17,0 1-1,1 0 1,1 1 0,1-1 0,1 1-1,1 0 1,0 0 0,2 0 0,2 23-1,-1-30-26,1 0-1,0-1 0,1 1 1,0-1-1,1 0 0,1 0 0,0 0 1,0-1-1,2 0 0,-1 0 1,2 0-1,-1-1 0,1 0 1,19 19-1,-24-28-7,-1 1 0,1-1 0,0 0 0,0 0 0,0-1 0,0 1 0,0-1 0,0 1 0,0-1 0,1 0-1,-1 0 1,6 1 0,-7-2 9,-1 0 0,1 0 0,0 0-1,-1 0 1,1-1 0,0 1 0,-1 0-1,1-1 1,0 0 0,-1 1 0,1-1 0,-1 0-1,1 1 1,-1-1 0,1 0 0,-1 0-1,0 0 1,1-1 0,-1 1 0,0 0-1,0 0 1,0-1 0,0 1 0,0 0-1,0-1 1,1-2 0,2-5 61,0-1 0,-1 0 0,0-1 1,0 1-1,-1 0 0,-1-1 0,1 1 0,-2-17 1,-7-87 642,6 103-628,-20-114 775,-1-5-199,22 130-652,0 0 0,0 0 0,0-1-1,-1 1 1,1 0 0,0 0 0,0-1 0,0 1 0,0 0 0,0 0 0,0-1 0,0 1 0,0 0-1,0 0 1,0-1 0,0 1 0,0 0 0,0 0 0,0-1 0,0 1 0,0 0 0,0 0 0,0-1 0,0 1-1,1 0 1,-1 0 0,0 0 0,0-1 0,0 1 0,0 0 0,0 0 0,1 0 0,-1-1 0,0 1-1,0 0 1,0 0 0,1 0 0,-1 0 0,0-1 0,0 1 0,1 0 0,-1 0 0,0 0 0,0 0-1,1 0 1,-1 0 0,0 0 0,0 0 0,1 0 0,-1 0 0,0 0 0,0 0 0,1 0 0,-1 0-1,0 0 1,0 0 0,1 0 0,-1 0 0,0 0 0,0 0 0,0 0 0,1 1 0,-1-1 0,0 0 0,0 0-1,1 0 1,-1 0 0,0 1 0,0-1 0,18 15-35,-17-14 36,50 53-48,-31-31 8,0-1 1,2-1 0,1-1-1,48 33 1,-69-51 23,1-1 0,-1 1 1,1-1-1,0 0 0,-1 0 1,1 0-1,0-1 0,5 2 0,-6-2 11,-1 0 0,0 0 0,0-1 0,0 1 0,0 0 0,0 0 0,0 0 0,0-1 0,1 1 0,-1-1-1,0 1 1,0-1 0,0 1 0,0-1 0,-1 1 0,1-1 0,1-1 0,0 0 6,-1 0 0,1-1 0,-1 1 0,0-1 0,1 1 0,-1-1 0,-1 0 0,1 0 0,0 1 0,-1-1 0,1 0 0,-1 0 0,0 0 0,0 0 0,0 1 0,0-4 0,-4-30 53,-1 1-1,-2 0 1,-17-51 0,8 29 12,14 39-65,2 18-4,0 0 0,1 0-1,-1-1 1,0 1 0,0 0 0,0 0 0,0-1-1,0 1 1,0 0 0,1 0 0,-1 0 0,0-1-1,0 1 1,0 0 0,0 0 0,1 0 0,-1-1-1,0 1 1,0 0 0,1 0 0,-1 0 0,0 0-1,0 0 1,1 0 0,-1 0 0,0-1 0,0 1 0,1 0-1,-1 0 1,0 0 0,1 0 0,2 1-10,0 0 1,1 0 0,-1 0 0,0 1 0,0-1-1,0 1 1,4 2 0,-1 0 8,5 2-7,-1 0 0,20 6 0,-27-10-7,0-1-1,1 0 1,-1-1-1,1 1 1,-1 0-1,1-1 0,-1 0 1,1 0-1,-1 0 1,1 0-1,-1-1 0,1 1 1,-1-1-1,5-2 1,-1 0-35,-1-1 1,0 1-1,0-1 1,0-1-1,-1 1 1,1-1-1,-1 0 0,0 0 1,-1-1-1,1 0 1,-1 1-1,0-2 1,-1 1-1,1 0 1,-1-1-1,0 1 1,2-10-1,-1 4 18,0-1 1,-2 1-1,1-1 0,-1 0 1,-1 0-1,0 0 0,-1 0 1,-3-23-1,2 30 64,0-1 1,-1 1-1,0 0 1,0-1-1,0 1 1,-1 0-1,0 0 1,0 1-1,0-1 1,-1 1-1,0-1 1,0 1-1,-9-8 1,10 10-9,0 1 0,1 0 1,-1 1-1,0-1 1,0 0-1,0 1 0,0 0 1,0 0-1,0 0 1,0 0-1,0 0 0,-1 0 1,1 1-1,0 0 1,0 0-1,-1-1 0,1 2 1,0-1-1,-1 0 1,1 1-1,0 0 0,0-1 1,0 1-1,0 0 0,-1 1 1,1-1-1,1 1 1,-6 3-1,4-3-7,1 0 1,0 0-1,0 1 1,0-1-1,0 1 0,0 0 1,1 0-1,-1 0 0,1 0 1,0 0-1,0 1 1,0-1-1,0 1 0,0-1 1,1 1-1,0 0 0,0-1 1,0 1-1,0 0 1,0 0-1,1 0 0,0 0 1,0 0-1,0 0 0,0 0 1,1 6-1,1-4-21,0 1 0,0-1-1,0 1 1,0-1 0,1 0 0,0 0-1,1 0 1,-1 0 0,1 0 0,0-1-1,1 0 1,-1 0 0,1 0 0,9 7-1,-4-4-23,0-2-1,1 0 1,-1 0-1,1-1 1,1 0-1,14 4 1,1-2-60,47 5 0,-70-11 91,1 0-1,-1 0 1,0 0-1,1 0 1,-1 1-1,0-1 1,0 1 0,0 0-1,0 1 1,0-1-1,0 1 1,-1-1-1,1 1 1,2 3 0,-1 0 1,-1-1 0,0 0 1,-1 1-1,1 0 1,-1 0-1,0 0 0,0 0 1,2 10-1,1 6 5,-2 2-1,0-1 1,-2 0-1,0 27 1,-2-49-7,1 12 3,-1-4 9,1 0-1,-1-1 1,-1 1 0,0 0-1,-2 10 1,3-20-10,0 1 1,0 0-1,0 0 0,0 0 1,0 0-1,0 0 0,0-1 1,0 1-1,0 0 0,0 0 0,0 0 1,0 0-1,-1 0 0,1 0 1,0 0-1,0-1 0,0 1 1,0 0-1,0 0 0,0 0 1,0 0-1,-1 0 0,1 0 0,0 0 1,0 0-1,0 0 0,0 0 1,0 0-1,-1 0 0,1 0 1,0 0-1,0 0 0,0 0 1,0 0-1,0 0 0,-1 0 0,1 0 1,0 0-1,0 0 0,0 0 1,0 0-1,0 0 0,-1 0 1,1 0-1,0 0 0,0 0 1,0 1-1,0-1 0,0 0 0,0 0 1,0 0-1,0 0 0,-1 0 1,1 0-1,0 0 0,0 1 1,0-1-1,0 0 0,0 0 1,0 0-1,-4-12 48,4 12-49,-5-19 109,2 0 0,1 1 0,0-1 1,2-33-1,13-76 267,10-7-238,-8 53-130,5-85-1,-18 108 12,-2 0 0,-9-72 0,6 107-9,-1-1 0,-2 1 0,0 0 0,-2 1 0,0-1 0,-2 1 0,-23-40 0,30 57 6,-1 1 0,-1 0 0,1 0 0,0 0 0,-1 1-1,0-1 1,-7-3 0,12 7-12,-1 1 0,0-1 0,1 1 0,-1-1 0,0 1 0,1 0 0,-1-1-1,0 1 1,0 0 0,0 0 0,1 0 0,-1-1 0,0 1 0,0 0 0,0 0 0,1 0 0,-1 0 0,0 0 0,0 1 0,0-1-1,1 0 1,-1 0 0,0 0 0,0 1 0,0-1 0,0 2 2,0-1 0,0 0 1,0 1-1,0-1 0,1 1 0,-1-1 0,0 1 0,1-1 1,-1 1-1,1-1 0,0 1 0,-1 0 0,1-1 0,0 1 0,0 0 1,0-1-1,0 1 0,1 1 0,0 21 6,2 1 1,1-1-1,1-1 1,11 36-1,43 98-38,-41-112 18,283 599-300,-194-430-689,-98-195 819,1 0-275,-1 0 0,10 34 1,-18-51 371,-1 0 1,1 0 0,-1 0 0,1 0 0,-1 1 0,0-1 0,0 0 0,0 0 0,0 1 0,0-1 0,0 0 0,-1 0 0,1 0 0,-1 1 0,0 1-1,0-2 5,0-1 0,0 0-1,0 0 1,-1 0-1,1 1 1,0-1 0,-1 0-1,1-1 1,0 1-1,-1 0 1,1 0 0,-1 0-1,1-1 1,-1 1-1,0-1 1,1 0 0,-1 1-1,1-1 1,-1 0-1,0 0 1,1 0 0,-3 0-1,-6 0-12,0-1 0,0 0-1,0-1 1,0 0 0,0 0-1,0-1 1,1 0 0,-1-1-1,1 0 1,0-1 0,0 1-1,1-2 1,-1 1 0,1-1-1,-14-14 1,14 12 237,-1 0 0,1-1 0,1-1 0,0 1 0,0-1 0,1 0 0,0-1 0,0 1 0,1-1 0,1 0-1,0-1 1,0 1 0,-1-14 0,4 11 0,0-1-1,1 1 0,1 0 0,0 0 0,1-1 1,0 1-1,2 0 0,-1 1 0,9-21 0,9-13-10,33-58 0,-36 72-149,24-49-53,-4-1 0,-3-1 0,-5-2 0,22-95 0,-39 133 155,-7 27 74,-1 1 0,0-1 0,-1 0 1,-2 0-1,1-30 0,-3 48-135,-1 0 0,0-1 0,1 1 0,-1 0 0,0 0 0,-1-1 0,1 1 0,0 0 0,-1 0 0,0 1 1,0-1-1,0 0 0,0 0 0,0 1 0,0-1 0,-1 1 0,1 0 0,-1 0 0,0 0 0,1 0 0,-1 0 0,0 0 0,0 1 0,0 0 0,-1-1 0,1 1 0,0 0 1,-7-1-1,-3 0-12,0 0 0,1 1 0,-1 0 0,0 1 0,0 0 1,-16 3-1,18-1 1,1 0 0,0 0 1,0 1-1,0 0 0,1 1 1,-1 0-1,1 0 0,0 1 0,0 1 1,0-1-1,-8 8 0,13-10-10,1 0 0,0 1-1,-1-1 1,1 1 0,1 0 0,-1 0-1,0 0 1,1 0 0,0 0-1,0 0 1,0 0 0,0 1 0,1-1-1,0 1 1,0 0 0,0-1-1,0 1 1,1 0 0,0-1 0,0 1-1,0 0 1,0-1 0,1 1-1,0 0 1,0-1 0,2 6 0,1 1-13,1-1 0,0 0 0,0 0 1,1-1-1,0 1 0,1-1 1,0-1-1,0 1 0,1-1 1,0-1-1,1 1 0,-1-1 1,1-1-1,1 0 0,16 9 1,-15-9 0,0-1 1,1-1-1,-1 0 1,1 0 0,-1-1-1,1-1 1,0 0-1,0 0 1,0-1 0,1-1-1,-1 0 1,0 0 0,0-2-1,17-3 1,-17 1 29,1-1 1,-1-1 0,0 0-1,-1 0 1,0-1 0,0-1-1,0 0 1,-1 0 0,0-1-1,16-19 1,-25 27-16,0 0 0,-1 0-1,1 0 1,0 0 0,0 1 0,0-1 0,-1 0 0,1 1-1,0-1 1,0 0 0,0 1 0,0-1 0,0 1 0,0-1-1,1 1 1,-1 0 0,0 0 0,0-1 0,0 1 0,0 0-1,0 0 1,0 0 0,1 0 0,-1 0 0,0 0 0,0 1-1,0-1 1,0 0 0,2 1 0,1 1 8,-1 0 0,-1 1-1,1-1 1,0 1 0,0-1 0,-1 1 0,0 0 0,3 4-1,27 44-55,-28-47-21,-3-7 18,-1-14 7,0 7 35,10-268 470,-3 221-619,3 0 0,30-102 0,-6 70-955,-10 19 459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5:33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3632 9 7426,'28'-8'2292,"-56"17"-841,-160 32-1043,163-36-297,-474 129 824,311-77-635,39-16 165,-165 23 0,218-50-137,-1-6 1,-183-6 0,-313-77 387,-37-1-20,482 73-656,-103-9-121,238 10-149,-1 0-1,0-1 1,1 0-1,0-1 1,0-1 0,0 0-1,0 0 1,-17-12-1,-7-10-406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6:06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0 550 8138,'33'-34'2423,"-32"33"-2397,0 0 1,0 1-1,0-1 1,0 0 0,0 1-1,0-1 1,0 1-1,0-1 1,0 1-1,0 0 1,0-1-1,0 1 1,0 0-1,1 0 1,-1 0-1,0 0 1,0 0-1,0 0 1,0 0-1,0 0 1,0 0-1,1 1 1,-1-1-1,0 0 1,0 1-1,1-1 1,3 2 34,-1-2-44,0 0 1,0-1-1,0 0 0,0 1 0,0-1 0,0 0 0,0-1 0,-1 1 0,5-3 0,-5 3 44,-1 0 0,1-1 0,0 1 0,-1 0 0,1 0 0,0 1 0,0-1 0,0 1 0,0-1 0,0 1 1,0 0-1,0 0 0,0 0 0,0 0 0,-1 1 0,5 0 0,29 12 613,-18-5-548,0-2 0,0 0 0,1-1-1,0-1 1,34 3 0,-21-8 15,-1-2 1,0 0-1,0-2 0,38-12 0,-25 6 411,56-6 0,405-53 150,-458 61-566,-1 1 0,1 3 0,0 2 0,73 4 0,60 5 196,-146-8-261,-1 0 0,0-3 0,46-11 0,-78 16-70,33-10 81,1 1 0,0 1 0,0 3 0,57-3 0,137 28 146,-136-9-195,-53-9-14,0-2 1,52-6-1,-47 3 57,68 2-1,87 25 95,-128-12-92,1-4 0,98-1-1,125-20 107,-6-9 164,181-21-180,-280 30-105,-69 7-38,98 9-1,-73 2-20,-81-2-3,71 12-1,38 3 3,-107-13 25,0 4 0,103 27 0,-139-29-3,0-1-1,0-2 0,0-1 0,1-1 1,-1-2-1,0-1 0,1-2 1,57-12-1,-50 7-18,1 1 1,62-1-1,84 9 28,54-3 38,78-41 34,21-2-34,-60 49-14,-116 3 12,254-5 99,-61 24-109,-4 26-47,-259-37-38,194 23 20,69 11 59,24-2 18,3-27 195,-374-19-259,485-8 318,-429 4-297,387-22 104,-360 19-117,276-33 70,53-10-80,-201 29 65,-43 1-36,1 9 0,215 15 0,84 12 60,213 14 93,-217-22-99,-370-10-51,300 30 11,-322-20 10,236 3 54,-96-7 3,-34 13-7,40 2 6,14-28-79,-142 2 5,119 8 1,-45 15 37,231 9-38,-181-40-26,-46 0 1,154 14 28,-102 1-19,532-17 282,-624 11-237,142-23 0,15-10 42,301 1 1,65-1 187,-320 9-336,42 20 81,314-18-12,-103 16-27,-158 10 77,303 6-107,-317 4 32,-264-8 43,680-11-75,-25-27 49,-480 23-47,435-29 61,-739 40-41,483-36-40,125 8 62,-610 30 2,281-7-34,-295 8-346,45 0 1137,-36-3-1756,-22 3 855,1 0-1,-1 0 0,0 0 1,1 0-1,-1 0 0,0 0 0,0 0 1,1 0-1,-1 0 0,0 0 0,1 0 1,-1 0-1,0 0 0,0-1 1,1 1-1,-1 0 0,0 0 0,1 0 1,-1-1-1,0 1 0,0 0 0,0 0 1,1 0-1,-1-1 0,0 1 1,0 0-1,0 0 0,0-1 0,1 1 1,-1-1-1,0 1 46,-2-4-265,1 0 0,-1 0 0,0 0 0,0 0 0,0 0-1,0 1 1,-5-7 0,-67-71-1348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6:08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0 9602,'8'40'806,"-1"-1"0,-3 1 0,-1 0-1,-2 53 1,-24 159-1242,17-201 783,-17 136-144,-14 126-3,25 2-54,13-274-81,3 1 1,1-1-1,2 0 0,1-1 1,18 48-1,-26-87-62,0 0-1,0 0 1,0 0 0,1 0-1,-1 0 1,1 0 0,-1-1-1,1 1 1,-1 0 0,1 0-1,-1 0 1,1 0 0,0-1-1,-1 1 1,1 0-1,1 0 1,-1-1 11,0-1-1,-1 0 0,1 1 1,0-1-1,-1 0 1,1 1-1,0-1 0,-1 0 1,1 0-1,-1 0 1,0 1-1,1-1 1,-1 0-1,1 0 0,-1 0 1,0 0-1,0 0 1,0 0-1,0 0 0,1-2 1,56-307 1668,-42 212-1186,41-282 761,18-114-421,-72 482-804,41-263 1371,-43 274-1408,0 0-1,1 0 0,-1 0 0,1 0 1,-1-1-1,1 1 0,0 0 0,-1 0 1,1 0-1,0 0 0,0 1 0,0-1 1,0 0-1,0 0 0,-1 0 0,2 1 1,-1-1-1,0 0 0,0 1 0,0-1 1,0 1-1,0-1 0,0 1 0,1 0 1,-1-1-1,0 1 0,0 0 0,0 0 1,3 0-1,1-1-5,0 1 0,0 0 0,0 0 1,0 0-1,0 1 0,5 1 0,-3 0-1,-1 1 0,1 0 0,-1 0 0,1 0 0,-1 1 0,0 0-1,-1 0 1,1 0 0,-1 1 0,1 0 0,3 6 0,4 4-20,0 1 1,17 30-1,-4 3-10,-2 0 0,18 54-1,29 110 20,-58-169 25,103 309 6,23-9-104,-75-227-350,-49-91-27,-15-26 443,1 0 0,-1 1 0,0-1 1,0 0-1,0 0 0,1 0 0,-1 0 0,0 1 0,0-1 0,0 0 0,0 0 0,0 0 0,0 1 0,0-1 0,0 0 0,1 0 0,-1 1 0,0-1 0,0 0 0,0 0 0,0 1 0,0-1 0,0 0 0,0 0 0,0 1 0,0-1 0,0 0 0,-1 0 0,1 1 0,0-1 0,0 0 1,0 0-1,0 0 0,0 1 0,0-1 0,0 0 0,-1 0 0,-9-1-700,-16-12-156,24 12 788,-400-186-5758,-15 46 5505,375 128 1028,0 2 0,-1 2 1,-61-5-1,104 14-661,0 0 0,0 0 1,-1 0-1,1 0 0,0 0 1,0 0-1,-1 0 0,1-1 1,0 1-1,-1 0 0,1 0 0,0 0 1,0 0-1,-1 1 0,1-1 1,0 0-1,0 0 0,-1 0 1,1 0-1,0 0 0,0 0 1,-1 0-1,1 0 0,0 1 1,0-1-1,-1 0 0,1 0 1,0 0-1,0 0 0,0 1 0,-1-1 1,1 0-1,0 0 0,0 0 1,0 1-1,0-1 0,-1 1 1,9 7 233,19 8-13,-14-12-164,1-1 1,-1 0-1,1 0 1,0-1 0,0-1-1,0 0 1,0-2-1,14 0 1,-5-2 8,0-2 0,-1 0 0,0-1-1,28-11 1,11-11 106,-1-3 0,74-50 0,-128 77-171,58-37 114,430-297 391,-446 298-492,55-40 82,-93 74-78,0 0-1,0 0 1,1 1 0,-1 0 0,1 1 0,0 0 0,0 1 0,18-3 0,-24 6-4,1-1 0,-1 1-1,0 1 1,0-1 0,1 1-1,-1-1 1,0 2 0,0-1-1,0 0 1,0 1 0,0 0-1,9 5 1,-7-2 7,0 0 0,0 1 1,0-1-1,0 1 0,-1 0 0,0 1 0,5 7 0,4 8 30,-2 1 0,0 0 0,-2 0 0,10 28 0,-7-10-52,-1 0 0,-3 1 1,-1 1-1,-2 0 0,-2 0 1,-1 50-1,-24 258-201,13-274 113,3 23 6,1-97-133,2-16 217,9-177 423,63-367-1,-69 546-421,14-82 276,5 0 0,34-94 0,-50 173-224,-2 6-6,-1 0 1,2 0 0,-1 0-1,1 0 1,0 0-1,1 1 1,0 0 0,11-14-1,-15 20-61,1 0 0,-1 0 0,1 0 0,-1 0-1,1 0 1,0 0 0,0 0 0,-1 0 0,1 1 0,0-1-1,0 0 1,0 1 0,0 0 0,0-1 0,-1 1 0,1 0 0,0 0-1,0 0 1,0 0 0,0 1 0,0-1 0,0 0 0,0 1-1,0 0 1,-1-1 0,1 1 0,0 0 0,0 0 0,-1 0-1,3 1 1,2 2-34,0 1 0,0 0 0,0-1-1,-1 2 1,0-1 0,8 11-1,-7-6-10,0 0 0,-1 0 0,0 0 0,0 1 0,-1 0 0,0 0 0,-1 0 0,-1 0 0,1 0 0,0 23 0,-2-8-108,-2-1 0,-1 1 0,-8 47 0,-1-29-81,-1-1 1,-2 0 0,-2-1 0,-31 60 0,16-47 146,-2-1 0,-66 82 0,94-129 87,-36 37-39,39-42 27,0 0 1,0 0 0,-1 0 0,1 0 0,-1-1-1,0 1 1,1-1 0,-1 1 0,0-1 0,0 0 0,0 0-1,1-1 1,-1 1 0,0 0 0,-6-1 0,8 0 8,0 0 0,0 0 0,0-1 0,1 1 1,-1 0-1,0-1 0,1 1 0,-1 0 1,0-1-1,1 1 0,-1-1 0,0 0 0,1 1 1,-1-1-1,1 1 0,-1-1 0,1 0 1,-1 1-1,1-1 0,0 0 0,-1 1 0,1-1 1,0 0-1,-1 0 0,1 0 0,0 1 1,0-1-1,0 0 0,0 0 0,0 0 0,0 1 1,0-1-1,0 0 0,0 0 0,0 0 1,1 0-1,-1-3 42,0 0 0,1 0 1,0 0-1,0 0 0,0 0 0,3-5 1,3-2 80,1 0 0,1 1 0,0-1 0,0 2 0,1-1 0,0 1 0,1 1 1,12-8-1,-3 1 17,150-104 501,-93 67-515,78-66 0,-134 98-87,0-2-1,-1 0 0,-1-1 0,-1-1 0,-1 0 0,14-29 0,-10 11 225,-1-2 0,-3 0-1,13-48 1,-29 91-252,7-19 100,-2 22-157,2 10-81,3 10 33,-1 0-1,-1 1 1,12 43 0,8 78 11,-26-128 81,52 454-530,-43-330 127,-9-111 318,-3-14 36,2 0 0,0 0-1,0 0 1,1 0 0,1 0 0,7 17 0,-15-69 359,2 9-187,-9-79 8,5 0 0,5 0-1,5 0 1,17-109-1,28-48-63,-31 191 300,41-107 0,-54 168-241,0 0-1,1 0 1,0 1 0,1 0-1,10-13 1,-15 21-104,1 0 1,-1 0 0,1 0-1,0 1 1,0-1-1,0 1 1,1 0-1,-1 0 1,0 0 0,1 0-1,0 0 1,-1 1-1,1 0 1,0 0 0,0 0-1,-1 0 1,1 0-1,0 1 1,8 0 0,0 1-58,0 1 1,0 1 0,0 0 0,-1 0 0,1 1 0,-1 1-1,0 0 1,0 0 0,10 8 0,4 3-150,-1 2 0,35 31 1,-50-41 86,-1 1 0,0 0 0,0 0-1,0 1 1,-1 0 0,7 13 0,-12-18 67,1 1 0,-1-1 0,0 0 0,-1 1 0,0-1 0,1 1 0,-2 0 0,1-1-1,-1 1 1,0 0 0,0-1 0,0 1 0,-1 0 0,0-1 0,-3 12 0,-1-2-19,-2 0 1,0 0 0,-1-1-1,0 1 1,-1-2-1,-1 1 1,0-1 0,-17 16-1,-6 3-213,-70 52-1,37-40-457,-2-3 1,-1-3-1,-145 55 1,36-24-54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8:09.8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1120 7578,'13'-11'291,"0"1"1,0 1-1,1 0 1,0 0-1,1 1 1,0 1 0,0 1-1,16-6 1,22-3-505,58-8 1,-42 9 449,468-123 995,86-19 921,-407 113-1800,1169-257 211,-336 60-514,-1036 237-19,154-35-490,-130 27 143,0-1 0,46-21-1,-55 20 315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6:13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71 893 7282,'-22'-2'927,"15"1"-495,1 1 1,-1-1 0,1-1 0,-11-3 0,11 2 235,9 0-303,18-3 50,-3 1-14,1 1-1,-1 2 0,1 0 0,-1 0 1,27 3-1,46 12 94,33 3 216,-104-15-503,0-1-1,0-1 1,0 0-1,26-6 1,29-9 161,0 3 1,108-5-1,-141 17-307,-1-3 0,0-1 0,-1-2 1,0-2-1,73-26 0,-72 21-13,1 2 0,0 1 0,1 2 0,0 2 0,0 2 0,45 1 0,8 6 50,-36 0 88,119-11-1,-134 2-140,0 3 0,0 2-1,1 1 1,-1 3 0,76 12-1,-44-4 0,0-3 0,114-6 0,13 1 132,-138 5-97,87 20-1,-90-14 2,90 7 1,-63-18 84,0-5 1,92-13-1,-61 7 98,168 9 0,-109 3-130,-149-4-100,0-1 1,-1-2 0,1-1-1,57-18 1,112-54 106,-95 34-131,-65 29-28,0 1 0,70-11 0,85-1 30,11-1 26,-188 23-44,99-14 0,-102 16 13,-1 1 0,0 0 0,1 1 0,-1 1 0,0 0 0,17 5 0,35 15-8,-2 2-1,0 3 1,77 45 0,-117-58 13,2-2 0,0-1 0,0-1 0,1-1 0,0-2 0,0 0 1,1-2-1,0-1 0,0-1 0,48-2 0,-26-3-10,-1-2 0,0-2-1,50-13 1,-29 6 42,0 3 1,89 0-1,34-3 56,-106 4-47,1 5-1,95 7 0,174 31 102,-333-31-152,56 4 8,121-6 0,80-21 13,-214 17-33,-1 4-1,97 12 1,68 1 45,243-58 20,-454 41-53,62-5-3,109 2 1,80 21 4,-79-3 32,298-18-1,-367-3-11,183 12 0,-136 12 28,137 8-44,-210-20 19,111-10 0,425-23 374,-203 22-306,-108-1-61,-186 9-20,168-7 130,-280 4-125,395-32 275,-299 30-234,181 18-1,107 12-48,-139-11-8,97 39 4,-347-50-2,67 11 20,0-5 0,1-3 0,0-3 1,100-12-1,347 7 88,-327 9-52,-58-11 25,220-35 0,5-1 82,55 29-53,-103-1-36,59 1-62,-222 15-36,373 2 279,-381-15-185,25 0-101,41 10 49,519-14 89,-447-4-89,612-56 127,-250-19-68,-375 64-20,-74 9-38,-14-2-12,228-31 1,496-51-12,757 83-39,-955 27 54,-282-21-9,-259 6-32,298-18 79,113-4-7,-464 26-49,393-7-37,14-26 40,-252 9-13,-206 24 3,0 2 0,1 3 1,-1 4-1,82 16 1,-140-17-242,2 0 532,-14-4-2473,-22-10-4446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6:14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1 547 9946,'0'0'42,"0"0"-1,0 0 0,0 0 1,0 0-1,0 0 1,0 0-1,0 0 0,0 0 1,0 0-1,0 0 1,0 0-1,0 0 0,0 0 1,0 0 41,-1 0-42,1 0 0,0 0 1,0 0-1,0-1 1,0 1-1,0 0 0,0 0 1,0 0-1,0 0 1,0 0-1,0 0 0,0 0 1,0 0-1,0 0 1,0 0-1,0 0 0,0 0 1,0 0-1,0 0 1,0-1-1,0 1 1,0 0-1,0 0 0,0 0 1,0 0-1,0 0 1,0 0-1,0 0 0,0 0 1,0 0-1,0 0 1,0 0-1,0 0 0,0 0 1,1 0-1,-1 0 1,0-1-1,0 1 0,0 0 1,0 0-1,0 0 1,0 0-1,0 0 0,0 0 1,0 0-1,0 0 1,0 0-1,0 0 0,0 0 1,0 0-1,10-2 705,17-1-1140,-21 3 641,82-9 398,-1-5 1,111-30 0,168-69 567,-282 85-988,15-4-39,173-60 159,-9-18-1264,-247 103 754,3-2-479,0-1-1,-1 0 0,0-1 0,29-23 0,-38 19-21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6:14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12619,'0'1'163,"0"-1"0,-1 1 0,1-1 0,0 1 0,-1 0 0,1-1 0,0 1 1,0-1-1,-1 1 0,1 0 0,0-1 0,0 1 0,0 0 0,0-1 0,0 1 0,0 0 1,0-1-1,0 1 0,0 0 0,0-1 0,1 1 0,-1 0 0,0-1 0,0 1 0,1 0 1,-1-1-1,1 2 0,12 22-728,-8-15 914,26 51-240,-3 2-1,-2 1 0,28 108 0,-31-75-51,19 189 0,-38-227-49,3-1 0,18 67 0,-20-104-165,2-1-1,0 0 1,1 0 0,0-1 0,2 0 0,0-1-1,1 0 1,1 0 0,25 27 0,-24-31-303,0-1 0,1 0 0,1-1 0,-1-1 0,18 9 0,20 7-426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6:15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627 50 13811,'-4'-8'1373,"-12"-21"1228,16 28-2599,-1 0 1,0 0 0,1 0 0,-1 0 0,0 1-1,1-1 1,-1 0 0,0 1 0,0-1 0,0 0 0,1 1-1,-1-1 1,0 1 0,0-1 0,0 1 0,0 0 0,0-1-1,0 1 1,0 0 0,0 0 0,0 0 0,0 0 0,0 0-1,0 0 1,0 0 0,0 0 0,0 0 0,-2 0-1,-5 4-75,-1 1-1,1 0 0,0 0 1,0 0-1,1 1 0,-11 10 0,13-12 46,-54 50-19,3 3-1,2 3 0,3 1 0,2 3 0,-63 110 1,90-134 141,1 1-1,3 0 1,1 2 0,-12 45 0,23-64-30,1 1 0,1 0 0,1-1 0,1 1-1,1 0 1,2 0 0,0 0 0,1 0 0,7 27 0,-3-29-51,0-1 1,2 0-1,0 0 0,2 0 1,0-1-1,14 21 0,-15-30-14,0 1 0,1-1-1,0-1 1,0 0 0,1 0-1,1-1 1,0 0 0,0-1-1,1-1 1,20 11 0,-13-10-80,1-2 0,-1 0 1,1-1-1,0-1 0,1-1 1,-1-1-1,1-1 1,-1-1-1,1-1 0,0-1 1,-1 0-1,36-8 1,-31 3-323,0-1 0,-1 0 1,0-2-1,0-1 0,-1-2 1,-1 0-1,1-1 0,-2-1 1,35-29-1,-20 11-438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6:15.5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338 147 13547,'0'2'4152,"6"17"-3396,2 11-907,14 57 188,-4 2-1,-4 0 1,4 164 0,-19-23-38,14 296-157,-12-509 124,1-1 0,0 0 0,2 0 0,-1 0 0,2 0-1,0-1 1,1 1 0,8 14 0,-9-95 89,-1-19 151,31-446 738,-20 400-744,7 1 0,37-130 0,-43 203-16,2 2 1,28-59 0,-39 99-115,0 0 1,1 0-1,1 0 0,0 1 0,0 1 1,2-1-1,-1 2 0,1-1 1,1 2-1,0-1 0,1 2 1,21-14-1,-17 16-70,0 0 0,0 1 0,0 1 0,1 1 0,0 0-1,-1 1 1,1 1 0,1 1 0,-1 1 0,0 0 0,0 1 0,0 1 0,0 1 0,0 0 0,-1 1 0,1 1 0,-1 1 0,16 8-1,-17-7-86,-1 1 0,-1 0 0,1 1-1,-1 1 1,-1 0 0,0 1 0,0 0-1,17 21 1,-22-21-29,0 0 1,0 0-1,-1 1 0,-1 0 0,0 0 0,0 1 0,-1 0 1,-1 0-1,0 0 0,-1 0 0,2 18 0,-4-21 89,-1 0-1,0 0 0,0 1 0,-1-1 0,0 0 0,-1 0 0,0 0 1,-1 0-1,0-1 0,-1 1 0,0-1 0,0 1 0,-1-1 0,0 0 1,0-1-1,-1 0 0,0 1 0,-1-2 0,-14 14 0,-2-1 5,-1-1 0,0-2 0,-2 0 0,0-2 1,-41 18-1,-570 230-3142,383-163 1371,0 1 913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5:46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1078 627 5953,'1'0'81,"-1"-1"-1,1 0 1,-1 0-1,1 0 1,-1 0-1,1 0 1,-1 1-1,0-1 1,1 0-1,-1 0 1,0 0-1,0 0 1,0 0-1,0 0 1,0 0 0,0 0-1,0 0 1,0 0-1,0 0 1,0 0-1,-1 0 1,1 0-1,0 0 1,-1 0-1,1 0 1,-1-1-1,-1 1-19,1-1 1,-1 1-1,1-1 0,-1 1 0,1-1 0,-1 1 1,0 0-1,0 0 0,0 0 0,0 0 0,-4-1 1,-3-1-17,1 1 1,-1 0-1,-1 1 1,1 0 0,-15 0-1,-9 3-10,-46 10 0,23-3 19,-210 40 841,234-40-870,1 1 0,0 2 0,1 1-1,1 1 1,0 1 0,-34 25 0,30-17-55,-8 5 129,3 2-1,-54 50 0,82-69-80,1 0 0,-1 0 0,2 1-1,-1 0 1,2 0 0,0 1 0,0 0 0,1 1 0,1-1-1,0 1 1,1 0 0,-4 27 0,4-10-16,1 0 1,2 1-1,5 56 1,-2-73-2,1 1 0,1-1 1,0 0-1,0 0 0,2-1 0,0 0 1,0 0-1,1 0 0,16 22 1,-6-15 3,0-1 1,1 0 0,1-2 0,1 0 0,1-1-1,0-1 1,1-1 0,0-1 0,1-1 0,1-1 0,0-1-1,1-1 1,27 6 0,-14-6 60,0-2 1,1-2-1,0-1 0,0-2 1,0-2-1,0-1 1,0-3-1,47-8 0,42-16 426,231-83-1,-145 26-68,-164 60-286,-2-2-1,61-43 1,-84 51-75,-1-1-1,-1-1 1,-1-1 0,-1 0-1,29-41 1,-38 45-32,-1 0 0,-1-2-1,0 1 1,-2-1 0,0-1 0,-1 1 0,-1-1 0,-1-1 0,3-21 0,-6 20 3,-1 0 0,-1 0 1,-1 0-1,-1 0 0,-1 0 0,-1 1 1,-1-1-1,-1 1 0,-1 0 0,0 1 0,-18-33 1,-7-5 62,-2 2 1,-64-82-1,46 72-13,-105-103 0,129 143-77,-2 1 0,-1 1-1,0 1 1,-2 2-1,-1 1 1,-37-15 0,53 27-19,-1 2 0,-1 0 0,1 1 1,-1 0-1,0 2 0,0 1 1,-37 0-1,32 3-41,0 2 1,0 0-1,0 2 0,1 1 0,0 0 1,-27 13-1,-2 4-244,1 3 0,-82 53 0,-85 87 1167,75-40-436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5:47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2067 6417,'130'-21'1859,"-116"18"-1760,0-1 0,-1 0 0,1-1 0,-1-1 0,19-10 0,0-1-10,82-36 261,280-134 741,-156 79-843,5 9 1,361-94-1,289-59 59,-416 115-12,-84 37 67,494-60 0,-734 139-270,542-77 400,-5-20 205,-36-20-318,-83 17-212,-510 109-150,206-46 161,-190 38-117,104-43 0,-177 61-190,1 0 0,-1 1 1,1-1-1,-1-1 0,0 1 0,0-1 0,0 0 0,0 0 0,0 0 1,-1 0-1,1 0 0,4-7 0,-6-3-368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5:48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12 743 7530,'-5'-3'3980,"3"-9"-3952,1 7 247,1-1-247,-3-19 20,3 26-49,0-1 1,0 0 0,0 0-1,0 0 1,0 0-1,0 0 1,0 0-1,0 0 1,0 0-1,1 0 1,-1 0 0,0 0-1,0 0 1,0 0-1,0 0 1,0 0-1,0 0 1,0 0 0,0 0-1,0 0 1,0-1-1,0 1 1,0 0-1,0 0 1,0 0 0,0 0-1,0 0 1,1 0-1,-1 0 1,0 0-1,0 0 1,0 0-1,0 0 1,0 0 0,0 0-1,0 0 1,0 0-1,0 0 1,0 0-1,0 0 1,0-1 0,0 1-1,0 0 1,0 0-1,0 0 1,0 0-1,0 0 1,0 0 0,0 0-1,0 0 1,0 0-1,0 0 1,0 0-1,0 0 1,0 0-1,0 0 1,0 0 0,0-1-1,0 1 1,0 0-1,6 15-85,5 19 105,-2 1 0,-1 0 0,4 41 0,1 111 60,-9-115-41,-4-56 170,0-16-190,0 0 0,0 0 0,0 0 0,0 0 0,0 0 0,0 0 0,0 0 0,0 0 0,0 0 0,-1 0 0,1 0 0,0 0 0,0 0 0,0 0 0,0 0 0,0 0 0,0 0 0,0 0 0,0 0-1,0 0 1,0 0 0,0 0 0,0 0 0,0 0 0,0 0 0,0 0 0,0 0 0,0 0 0,0 0 0,0 0 0,0 0 0,0 0 0,-1 0 0,1 0 0,0 0 0,0 0 0,0 0 0,0 0 0,0 0 0,-6-27 1022,1-4-715,2-1-1,0 0 0,3 0 0,0 0 1,3 0-1,8-49 0,6 1-74,36-102 0,-30 114-205,4 1 0,47-86 1,-54 118-76,2 0 1,2 1 0,1 1 0,1 2-1,45-42 1,-61 64-125,0 0-1,0 1 0,1 0 0,0 1 1,0 0-1,1 1 0,13-6 1,-22 12 65,-1-1 0,0 0 1,0 1-1,0 0 0,0-1 1,1 1-1,-1 0 0,0 0 0,0 0 1,1 0-1,-1 0 0,0 1 1,3 0-1,-1 1-21,-1 0 1,1 0-1,-1 0 0,1 0 0,-1 0 1,3 4-1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5:49.7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66 624 8354,'2'-1'182,"-1"-1"-1,1 1 1,-1 0 0,1 1 0,-1-1-1,1 0 1,-1 0 0,1 1-1,0-1 1,-1 1 0,1-1 0,0 1-1,0 0 1,2-1 0,8-1-118,6-4-44,-1-1 1,0-1 0,0 0 0,-1-1-1,0-1 1,0-1 0,-1 0 0,-1-1-1,24-24 1,-10 4 346,0-1 0,-3-1 0,26-45 0,-40 62-259,-2 0 1,0-1-1,-1 0 0,-1-1 1,-1 1-1,7-35 0,-12 47-102,-1-1 0,1 0-1,-1 0 1,0 1 0,-1-1-1,1 0 1,-2 1 0,1-1-1,0 1 1,-4-9 0,3 11-13,-1 0 0,1-1 0,-1 1 0,1 0 1,-1 0-1,0 1 0,-1-1 0,1 1 0,-1-1 1,1 1-1,-1 0 0,0 0 0,0 1 0,-1-1 1,-7-2-1,6 2-4,0 0 0,-1 1 1,1 0-1,-1 1 0,0-1 1,1 1-1,-1 0 0,0 1 0,0 0 1,0 0-1,1 0 0,-14 3 1,11 0 3,0 0 0,0 0 0,1 0 0,-1 1 0,1 1 0,0-1 0,0 1 0,-11 10 0,2 0 9,1 1 0,1 1-1,0 0 1,1 1 0,2 0-1,-1 1 1,-9 23 0,0 1 44,-27 85 0,40-99-30,2 0 0,1 0 1,-5 57-1,11-75-13,0-1 0,1 1 0,0-1 0,0 1 0,1-1 0,1 0 0,0 1 0,0-1 0,1-1 0,0 1 0,1 0 0,0-1 0,1 0 0,0 0 0,0-1 0,0 0 0,1 0 0,1 0 0,-1-1 0,12 9 0,-9-9-21,0 0 1,1-1-1,0 0 1,0-1-1,0 0 1,0 0-1,1-2 1,-1 1-1,1-1 1,0-1-1,0 0 1,0-1-1,0 0 1,1-1-1,-1 0 1,22-4-1,-10-2-244,0 0 0,-1-2 0,-1-1 0,1 0 0,-1-2 0,-1-1 0,28-19 0,12-16-249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5:50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52 7322,'0'-22'3064,"-1"6"-1904,2 9-199,2 2-521,3 4-216,3 7-224,-1 9-48,2 15 8,-2 12 8,-1 13-16,0 0-32,-3 9-72,0 3-104,-3 1-192,-1-3-73,-1-13-79,-3-7-32,0-18 432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8:10.7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85 106 6025,'-72'-51'2011,"72"50"-1989,-1 1-1,0-1 0,0 1 0,0-1 1,1 1-1,-1-1 0,0 0 0,0 1 1,1-1-1,-1 0 0,1 0 0,-1 1 1,0-1-1,1 0 0,0 0 0,-1 0 1,1 0-1,-1 1 0,1-1 0,0 0 1,0 0-1,-1 0 0,1 0 0,0 0 1,0 0-1,0 0 0,0 0 0,0 0 1,0 0-1,1 0 0,-1 0 0,0 0 1,0 0-1,1 0 0,-1 0 0,1 1 1,-1-1-1,0 0 0,1 0 0,0 0 1,-1 0-1,1 1 0,-1-1 0,1 0 1,0 1-1,0-1 0,-1 0 0,1 1 1,0-1-1,0 1 0,1-1 0,2-3 109,6-6 848,-6 21 137,0 9-1221,242 835 1188,-217-776-911,3-2 0,3-2 0,74 116 0,-87-152-17,18 28 36,-36-61-235,1 0 1,-1 0-1,1-1 0,0 0 0,0 0 0,1 0 0,11 7 0,-17-12 21,0 0-1,0 1 0,1-1 0,-1 0 1,0 1-1,1-1 0,-1 0 0,0 0 1,1 1-1,-1-1 0,1 0 0,-1 0 0,0 0 1,1 0-1,-1 0 0,1 1 0,-1-1 1,1 0-1,-1 0 0,0 0 0,1 0 0,-1 0 1,1 0-1,-1 0 0,1-1 0,-1 1 1,0 0-1,1 0 0,-1 0 0,1 0 1,-1 0-1,0-1 0,1 1 0,-1 0 0,0 0 1,1-1-1,-1 1 0,0 0 0,1 0 1,-1-1-1,0 1 0,0 0 0,1-1 0,-1 1 1,0-1-1,1 0 0,0-20-354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5:50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7754,'10'12'2248,"6"10"-1888,-7 20-880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5:51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1282 6425,'17'4'791,"0"-2"-1,1 0 1,-1-1-1,1 0 1,0-2-1,25-3 1,-35 2-742,1 0 1,-1 0 0,1-1 0,-1-1 0,0 1-1,0-1 1,0 0 0,0-1 0,-1 0-1,0 0 1,0-1 0,0 0 0,-1 0 0,11-13-1,0-4 121,-1-1 0,-1-1 0,-1-1 0,-2 0 0,0 0 0,-2-1 0,-1-1 0,-1 1 0,8-53 0,-10 33 150,-2 0 1,-2 0-1,-3 0 1,-1-1-1,-11-58 0,12 101-319,-15-69-80,14 68 45,0 0 0,0 0 0,-1 0 0,0 0-1,0 1 1,0-1 0,-1 1 0,1 0 0,-7-7-1,9 11 22,0 0 0,0 0-1,-1 0 1,1 0-1,0 0 1,0 1 0,0-1-1,-1 0 1,1 0-1,-1 1 1,1-1 0,0 1-1,-1 0 1,1-1 0,-1 1-1,1 0 1,-1 0-1,1 0 1,-1 0 0,1 0-1,-3 0 1,2 1-1,-1 0 1,1 0-1,-1 0 1,1 0-1,0 0 1,0 1-1,-1-1 1,1 1-1,0-1 1,0 1-1,-2 3 1,-4 4-13,1 1 1,0 0-1,0 0 1,-6 16-1,-4 9 14,3 1-1,1 1 0,1 0 1,2 1-1,2 0 0,1 1 1,3-1-1,0 1 0,4 55 1,0-86 8,1 0 0,0 0 1,1-1-1,0 1 0,0 0 1,0-1-1,1 1 0,0-1 1,1 0-1,4 7 0,-5-10 1,0 0-1,0 0 0,1-1 1,-1 1-1,1-1 0,0 0 1,0 0-1,0 0 0,0 0 1,1-1-1,-1 0 0,1 0 1,-1 0-1,1 0 0,0-1 1,7 2-1,-5-2 23,-1 0 1,0-1-1,1 1 0,-1-2 1,1 1-1,-1-1 1,0 1-1,1-2 0,-1 1 1,0-1-1,0 0 1,8-3-1,-5 0 49,0 0 1,0-1-1,-1 0 1,0 0-1,0-1 1,0 0-1,6-8 1,5-7 101,-1-2 0,-2-1 0,0 0 1,17-39-1,47-101 225,-80 164-396,1-1 1,-1 1-1,1 0 1,-1 0-1,1 0 0,0-1 1,0 1-1,0 0 1,0 0-1,0 0 1,0 1-1,0-1 1,0 0-1,0 0 1,0 0-1,0 1 1,0-1-1,1 0 1,1 0-1,-2 1-3,0 1 1,0-1-1,1 1 1,-1-1-1,0 0 0,0 1 1,0 0-1,0-1 1,0 1-1,0 0 0,0-1 1,0 1-1,0 0 1,-1 0-1,1 0 0,0 0 1,0 0-1,-1 0 1,1 0-1,0 0 1,-1 0-1,1 2 0,9 17-49,-2 0 0,11 33 0,-15-38 34,0 0-1,1-1 1,1 0-1,1 0 1,0 0-1,0-1 1,15 19 0,-19-29 14,-1 0 0,1-1 1,0 1-1,0-1 0,0 0 0,0 0 1,0 0-1,0 0 0,1 0 1,-1-1-1,1 0 0,-1 1 1,1-1-1,-1 0 0,1-1 1,0 1-1,-1-1 0,1 1 1,0-1-1,-1 0 0,1-1 1,0 1-1,0-1 0,-1 1 0,6-3 1,-2 1 27,-1-1 0,1 0 0,-1 0-1,0-1 1,0 1 0,0-1 0,0-1 0,-1 1 0,1-1 0,-1 0 0,-1 0 0,8-9 0,0-4 76,-1-1 1,0-1-1,-1 0 1,11-34-1,19-87 97,-11 31-200,-21 97-32,-8 13 34,0 0 0,1 0-1,-1-1 1,0 1 0,1 0-1,-1 0 1,0 0-1,0 0 1,1 0 0,-1 0-1,0 0 1,1 0 0,-1 0-1,0 0 1,1 0-1,-1 0 1,0 1 0,0-1-1,1 0 1,-1 0 0,0 0-1,0 0 1,1 0 0,-1 1-1,0-1 1,0 0-1,1 0 1,-1 0 0,0 1-1,17 26-144,-10-12 121,2 0-17,1 0 1,0-1-1,0 0 0,2-1 1,0 0-1,15 13 0,-21-21 25,0-1 0,1 0 0,-1 0 0,1 0 0,0-1 0,0 0-1,0 0 1,1 0 0,-1-1 0,1-1 0,-1 1 0,1-1 0,-1 0 0,1-1-1,0 0 1,14-2 0,-7 0 20,1-2 0,-1 0 0,0 0 0,-1-1 0,1-1 0,-1-1 0,0 0 0,-1-1 0,1 0 0,18-17 0,-12 9 73,-1-2 0,-1 0 0,-1-1-1,0-1 1,22-36 0,-33 47-13,0-1 0,-1 0 0,-1 0 0,0-1 0,0 1 0,-1-1 0,0 0-1,-1 0 1,0 0 0,-1 0 0,0-13 0,-2 4-45,0 1-1,-2-1 1,-1 1 0,0 0-1,-10-27 1,12 40-26,-2-8-51,0 0 0,-2 1 1,1-1-1,-2 1 0,0 0 0,0 0 1,-13-14-1,20 26 47,-1 0 0,0 0 0,0 0 0,0 0 0,0 0 0,0 0 0,0 0 0,0 1 0,0-1 0,0 0 0,0 1 0,0-1 0,0 1 0,0-1 0,-1 1 0,1 0 0,0-1 0,0 1 0,-1 0 0,1 0 0,0 0 0,0 0 0,-1 0 0,1 0 0,0 0 0,0 0 0,-1 1 0,1-1 0,0 0 0,0 1 0,-2 0 0,0 1-9,-1 1-1,1-1 1,0 1 0,0 0-1,1-1 1,-1 1 0,0 1-1,1-1 1,0 0 0,-3 6 0,-6 12-1,2-1 0,0 1 1,2 0-1,0 1 1,1 0-1,-4 40 0,7-45 23,2 1-1,1-1 0,0 0 0,1 1 1,0-1-1,2 0 0,0 1 1,1-1-1,10 27 0,-8-32-15,0 0 1,1 0-1,0-1 0,1 0 1,0 0-1,0-1 0,2 0 0,-1-1 1,1 0-1,0 0 0,1-1 0,0-1 1,0 1-1,1-2 0,18 9 0,-11-8-126,1 0 0,-1-1 0,1-1 0,0-1-1,0-1 1,1 0 0,-1-2 0,1 0 0,31-4 0,77-21-394,-128 24 534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6:16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10074,'10'34'1308,"-2"1"-1,5 49 1,2 84-1563,-11-115 648,10 190 251,-24 349 0,-11 274 1066,54-440-644,1 63-553,-32-457-557,-1 28-148,3-1 0,2 0 1,18 73-1,-9-91-2138,-14-36 238,-5-11-126,-9-12 967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6:17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113 210 13819,'3'-1'2801,"-3"0"-2724,0 1 1,0 0 0,0 0 0,0 0 0,0 0-1,0 0 1,0 0 0,0-1 778,0 1-778,17 4 598,22 11-1104,-22-5 427,-2 0 0,1 0-1,-2 2 1,23 21 0,50 62-43,-48-50-5,-10-12-38,2-1 1,68 54-1,-87-77 69,1-1 1,0 0 0,1-1 0,-1 0 0,1-1-1,1 0 1,-1-2 0,1 1 0,0-2 0,0 0 0,0-1-1,20 1 1,-6-4 5,0-1-1,0-2 0,0 0 1,-1-2-1,0-1 1,46-19-1,-41 12 18,-1-1-1,0-2 1,-1-1 0,-1-1-1,30-26 1,-51 37 56,0 0 0,0 0 0,-1-1 0,0 0-1,0 0 1,-1-1 0,-1 0 0,0 0 0,0-1 0,-1 0 0,0 0-1,-1 0 1,4-13 0,-7 15 4,1 0 0,-1 0 0,-1-1 0,0 1 0,0 0 1,-1 0-1,0 0 0,0 0 0,-1 0 0,-1 0 0,1 1 0,-1-1 0,-1 1 0,1-1 0,-1 1 0,-1 0 0,-10-14 0,5 9-66,-1 1-1,-1 0 0,0 1 0,0 0 1,-1 1-1,-1 0 0,0 1 1,0 1-1,0 0 0,-1 1 1,0 0-1,-29-7 0,11 5-120,0 1 0,-1 2 0,0 2 1,0 1-1,-42 2 0,24 4-319,0 2-1,1 2 1,0 3 0,-81 26 0,48-6 38,-147 75 0,47-2 287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6:20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201 523 9546,'2'-68'4056,"7"87"-3472,-10 7-601,0 0 1,-2 0-1,0 0 1,-15 50-1,10-43 29,-104 466 132,109-484-128,2-11-2,1 0 0,-1 0 1,0 0-1,0 1 0,-1-1 1,1 0-1,-1 0 0,0 0 1,0-1-1,-3 5 0,5-8 1,0 0-1,0 1 0,-1-1 0,1 0 1,0 0-1,0 0 0,-1 0 1,1 1-1,0-1 0,0 0 0,-1 0 1,1 0-1,0 0 0,-1 0 0,1 0 1,0 0-1,-1 0 0,1 0 0,0 0 1,0 0-1,-1 0 0,1 0 0,0 0 1,-1 0-1,1 0 0,0-1 0,0 1 1,-1 0-1,1 0 0,0 0 1,-1 0-1,1 0 0,0-1 0,0 1 1,0 0-1,-1 0 0,1-1 0,0 1 1,0 0-1,0 0 0,-1-1 0,-8-15 572,4 4-374,0 0 1,1-1-1,1 1 0,0-1 1,1 0-1,0-16 1,2-84 682,6 42-767,4 0 0,2 1 0,4 1 0,2 0 0,4 1 0,2 1 0,4 2 0,2 0 0,40-62 0,-51 96-128,2 0-1,1 1 1,48-50 0,-60 70-3,0 0 0,1 1 0,1 0 0,0 1 0,0 0 0,0 1 0,1 0 0,0 1 0,0 1 0,1 0 0,-1 1 0,27-5 0,-27 7-11,0 2 0,-1 0 1,1 0-1,0 1 0,-1 1 0,1 0 1,0 0-1,-1 2 0,0-1 0,0 1 0,0 1 1,-1 0-1,1 1 0,-1 1 0,0-1 1,-1 1-1,0 1 0,0 0 0,12 13 1,-9-7-64,0 1 0,-1 1 0,-1-1 0,0 2 0,-1 0 0,-1 0 0,-1 0 0,0 1 0,-1 1 1,-1-1-1,-1 1 0,4 22 0,-4-1-184,-2-1 0,-1 1 0,-2 0 0,-2 0 0,-8 47 0,5-57 101,-2-1 1,0 1-1,-2-1 1,-1-1-1,-2 0 1,0 0-1,-26 40 1,25-50 136,-1-1 1,-1 1-1,-1-2 1,-1 0-1,0-1 1,-1-1-1,0-1 1,-32 18-1,-5-2 40,-109 39 0,118-51-91,-87 18 1,112-31-216,0-1 0,0-1 0,0-1 0,0-1 0,-1 0 0,-36-7 0,33 0-850,19 2 473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6:21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228 991 7858,'19'-13'1194,"-1"1"-507,0-1 0,0-1 1,-2-1-1,1 0 1,23-29-1,-40 44-675,0-1 0,1 1 0,-1 0-1,0 0 1,0-1 0,1 1 0,-1 0 0,0-1 0,0 1-1,1 0 1,-1-1 0,0 1 0,0 0 0,0-1 0,0 1-1,1-1 1,-1 1 0,0 0 0,0-1 0,0 1-1,0-1 1,0 1 0,0 0 0,0-1 0,0 1 0,0-1-1,0 1 1,-1 0 0,1-1 0,0 1 0,0-1 0,0 1-1,0 0 1,-1-1 0,1 1 0,0 0 0,0-1-1,-1 1 1,1 0 0,0-1 0,0 1 0,-1 0 0,1 0-1,0-1 1,-1 1 0,1 0 0,0 0 0,-1 0 0,1 0-1,-1-1 1,0 1 0,-20 0 87,11 3-100,-1 1 1,1 0 0,0 0 0,0 1-1,-17 11 1,-46 37-29,57-41 41,-12 11 20,0 0 0,-25 29 0,44-44-20,2 1 1,0 1-1,0-1 1,0 1-1,1 0 1,1 1-1,-1-1 1,2 1-1,0 0 1,-4 17-1,7-26-11,0 0-1,1 1 1,0-1-1,-1 1 1,1-1-1,0 0 1,0 1-1,0-1 0,1 1 1,-1-1-1,1 0 1,-1 1-1,1-1 1,0 0-1,0 1 1,0-1-1,0 0 0,0 0 1,0 0-1,0 0 1,1 0-1,-1 0 1,1 0-1,0-1 1,-1 1-1,1 0 1,0-1-1,0 1 0,0-1 1,0 0-1,0 0 1,1 0-1,-1 0 1,0 0-1,0 0 1,1 0-1,-1-1 1,0 1-1,1-1 0,-1 0 1,1 0-1,-1 0 1,0 0-1,1 0 1,-1 0-1,1-1 1,-1 1-1,0-1 1,5-1-1,4-2 56,-1 0 0,1 0 1,-1-2-1,0 1 0,-1-1 0,16-12 0,52-51 356,-19 16-225,-52 47-184,10-6 12,-16 11-16,0 1-1,0 0 1,1 0 0,-1 0-1,0 0 1,0 0-1,1 0 1,-1-1-1,0 1 1,0 0-1,1 0 1,-1 0 0,0 0-1,0 0 1,1 0-1,-1 0 1,0 0-1,0 0 1,1 0 0,-1 1-1,0-1 1,0 0-1,1 0 1,-1 0-1,0 0 1,0 0-1,1 0 1,-1 0 0,0 1-1,0-1 1,0 0-1,1 0 1,-1 0-1,0 1 1,0-1-1,0 0 1,0 0 0,1 0-1,-1 1 1,0-1-1,0 0 1,0 0-1,0 1 1,0-1 0,0 0-1,0 0 1,0 1-1,0-1 1,0 0-1,0 1 1,0-1-1,0 0 1,0 0 0,0 1-1,0-1 1,0 0-1,2 55-84,-2-42 82,0 0 1,0-1-1,1 1 0,1 0 0,0-1 0,1 1 1,0-1-1,1 0 0,8 17 0,-11-26 3,1 0 0,0-1-1,-1 1 1,1 0 0,0-1-1,0 0 1,1 1 0,-1-1 0,0 0-1,1 0 1,0 0 0,-1-1-1,1 1 1,0-1 0,0 1-1,0-1 1,0 0 0,0 0 0,0 0-1,0 0 1,0-1 0,0 1-1,0-1 1,0 0 0,1 0-1,-1 0 1,4-1 0,1 0 9,0-1-1,-1-1 1,1 1 0,-1-1 0,0 0 0,0-1-1,0 0 1,0 0 0,0 0 0,7-8 0,13-11 146,-2-1 1,-1-1 0,-1-2 0,-2 0 0,0-1 0,20-39-1,-17 23 447,-2-1-1,-2-2 0,25-85 0,51-338 2172,-67 306-2575,-9 49-260,-19 99-71,-7 25-58,-13 38-89,-183 625-533,201-667 804,-10 37-159,3 1 1,-6 79 0,14-113 129,0 0 1,1 1 0,0-1-1,1 0 1,0 1 0,3 10-1,-4-19 35,-1 0 0,0 1 0,1-1 1,-1 1-1,1-1 0,0 0 0,-1 1 0,1-1 0,0 0 0,0 0 0,-1 0 0,1 0 0,0 0 0,0 1 1,1-2-1,-1 1 0,0 0 0,0 0 0,0 0 0,1 0 0,-1-1 0,0 1 0,1-1 0,-1 1 1,0-1-1,1 1 0,-1-1 0,1 0 0,-1 0 0,1 0 0,-1 1 0,0-1 0,1-1 0,-1 1 0,1 0 1,-1 0-1,1-1 0,-1 1 0,0 0 0,1-1 0,-1 1 0,1-1 0,-1 0 0,0 0 0,0 1 1,0-1-1,2-1 0,7-6 18,0-1 1,0 0 0,-1-1 0,0 0-1,-1 0 1,10-16 0,7-8 31,13-13-20,51-50-1,-74 83 12,0 1 1,1 1-1,0 0 0,1 0 0,0 2 0,1 0 0,29-11 0,-34 18 8,-13 3-54,0 0 0,0 0 0,1 0 0,-1 1 0,0-1 0,0 0 0,0 0 0,0 0 0,0 0 0,1 0 0,-1 0 1,0 0-1,0 0 0,0 0 0,0 0 0,0 0 0,0 0 0,0 1 0,1-1 0,-1 0 0,0 0 0,0 0 0,0 0 0,0 0 0,0 0 1,0 0-1,0 1 0,0-1 0,0 0 0,0 0 0,0 0 0,0 0 0,0 0 0,0 1 0,0-1 0,0 0 0,0 0 0,0 0 0,0 0 0,0 0 1,0 1-1,-13 24-707,6-14 809,-37 57-323,10-16 111,-38 75 1,69-121 118,0 0 1,1 1-1,0-1 1,0 0-1,1 1 0,-1-1 1,0 14-1,2-18 0,1 0 0,-1-1 0,0 1-1,0 0 1,1 0 0,-1-1 0,1 1-1,-1 0 1,1-1 0,0 1 0,-1-1 0,1 1-1,0-1 1,0 1 0,0-1 0,0 1-1,1-1 1,-1 0 0,0 0 0,1 1 0,-1-1-1,0 0 1,1 0 0,-1-1 0,1 1-1,0 0 1,-1 0 0,1-1 0,0 1 0,-1-1-1,1 1 1,3-1 0,3 1 6,0-1-1,0 0 1,0 0 0,0-1 0,0 0 0,0 0 0,-1-1-1,1 0 1,0 0 0,-1-1 0,1 0 0,-1-1-1,8-4 1,5-4 53,0-1 0,-1-1 0,19-18 0,-26 21 26,0-1 0,-1 0-1,0 0 1,0-2 0,-2 1-1,0-1 1,0 0 0,-1-1-1,11-31 1,-16 36-56,0-1-1,0 0 1,-1 0-1,-1-1 1,0 1-1,0 0 1,-1-1-1,-1 1 1,0 0-1,0 0 1,-1-1-1,-1 1 1,0 0-1,0 1 1,-7-15-1,8 20-31,-1 0 0,0 0 0,0 0-1,0 1 1,-1-1 0,-6-6 0,9 10 0,1 0 0,-1 1 0,0-1 1,1 0-1,-1 1 0,0-1 0,0 0 0,0 1 1,1-1-1,-1 1 0,0 0 0,0-1 1,0 1-1,0 0 0,0-1 0,0 1 0,0 0 1,0 0-1,0 0 0,0 0 0,0 0 0,0 0 1,0 0-1,0 0 0,0 0 0,0 1 0,0-1 1,0 0-1,0 0 0,0 1 0,1-1 1,-1 1-1,0-1 0,0 1 0,0-1 0,0 1 1,1 0-1,-1-1 0,0 1 0,1 0 0,-1 0 1,0-1-1,1 1 0,-1 0 0,0 2 1,-2 4-1,1 0 1,0 0 0,0 1-1,0-1 1,1 1 0,0 0 0,1-1-1,-1 1 1,2 8 0,-1 18 21,2 0-1,2 0 1,0-1 0,3 1 0,12 39 0,-13-54-116,0-1 1,1 0 0,1-1 0,1 0 0,1 0-1,0-1 1,1 0 0,1-1 0,0 0 0,27 25-1,-33-35-92,-1-1 0,1 0 0,0 0 0,1 0 0,-1-1 0,1 1-1,-1-1 1,1-1 0,0 0 0,0 0 0,0 0 0,0-1 0,1 0 0,-1 0-1,9 0 1,-8-3 33,0 0-1,0 0 0,0 0 1,-1-1-1,11-6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6:21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0 188 14883,'38'-12'4697,"45"-10"-5201,20-5-264,32-14-408,6 0-321,0-4 881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6:22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434 0 15763,'-17'70'4646,"-4"39"-4027,9-38-979,-4 1-1,-3-2 0,-36 88 0,-104 194-2196,132-296 1884,-63 96 1,88-150 802,0 1 0,0-1-1,0 1 1,1 0-1,-1-1 1,1 1 0,-1 0-1,1 0 1,0 0-1,-1 3 1,3-5-115,-1-1 0,0 0 0,0 1 0,0-1 1,0 1-1,0-1 0,0 0 0,1 1 0,-1-1 0,0 0 0,0 1 0,1-1 1,-1 0-1,0 1 0,0-1 0,1 0 0,-1 0 0,0 1 0,1-1 1,-1 0-1,0 0 0,1 0 0,-1 1 0,0-1 0,1 0 0,0 0 0,21 3-30,54-6-1136,0-2 0,126-27-1,-152 19 347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6:22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4 956 8378,'1'0'340,"0"0"0,1 0 1,-1 0-1,0 1 0,0-1 0,0 0 1,0 0-1,0 1 0,0-1 0,0 1 1,0-1-1,0 1 0,0-1 0,0 1 1,0 0-1,0-1 0,0 1 0,0 1 1,1-1-132,-1 1 0,0 0 1,0 0-1,0 0 1,0 0-1,0 0 0,-1 0 1,1 0-1,0 2 1,1 6-394,-1 0 0,-1 0 0,0 15 0,0-11 736,-2 40-672,-3-1 1,-11 55-1,6-46-525,10-57 574,-3 29-581,3-34 645,0 1 0,0-1-1,0 1 1,0-1 0,0 1-1,0-1 1,0 0 0,0 1 0,0-1-1,1 1 1,-1-1 0,0 1 0,0-1-1,0 1 1,1-1 0,-1 0 0,0 1-1,0-1 1,1 0 0,-1 1 0,0-1-1,1 0 1,-1 1 0,0-1 0,1 0-1,-1 1 1,1-1 0,-1 0 0,0 0-1,1 0 1,-1 1 0,1-1 0,-1 0-1,1 0 1,-1 0 0,1 0 0,-1 0-1,1 0 1,-1 0 0,0 0 0,1 0-1,-1 0 1,1 0 0,-1 0 0,1 0-1,-1 0 1,1-1 0,-1 1-1,1 0 1,-1 0 0,0 0 0,1-1-1,-1 1 1,1 0 0,-1-1 0,1 1-1,5-6 66,0 1-1,0-1 0,-1-1 1,0 1-1,0-1 0,0 1 1,-1-1-1,7-14 0,-1 2 77,50-74 729,-55 84-799,-2 5 1,2 12-36,-4-4-29,4 6-36,1 1 0,0 0-1,0-1 1,10 11-1,-14-18 25,0-1 0,0 0 1,1 1-1,-1-1 0,0 0 0,1 0 0,-1-1 0,1 1 1,-1 0-1,1-1 0,0 0 0,0 0 0,0 1 0,0-2 0,0 1 1,0 0-1,0-1 0,0 1 0,0-1 0,0 0 0,0 0 1,6-1-1,0-1-19,-1-1 1,1 0-1,-1 0 1,0-1 0,0 0-1,0 0 1,-1-1-1,9-7 1,57-53 30,-51 43 2,18-17 379,-1-2 0,-2-1 1,-2-3-1,-2 0 0,-2-2 0,-2-2 1,-2 0-1,-2-2 0,34-104 0,-25 26 62,24-194 0,-54 298-357,-2-1 0,0-47-1,-2 72-77,0 0 0,0 0-1,-1-1 1,1 1-1,0 0 1,0 0 0,-1 0-1,1-1 1,0 1 0,-1 0-1,1 0 1,-1 0-1,0 0 1,1 0 0,-2-2-1,2 3-5,-1 0-1,1 0 1,-1 0 0,1 0-1,0 0 1,-1 0 0,1 0-1,0 0 1,-1 0-1,1 0 1,-1 0 0,1 0-1,0 0 1,-1 0-1,1 0 1,0 0 0,-1 0-1,1 0 1,0 1 0,-1-1-1,1 0 1,0 0-1,-1 1 1,1-1 0,0 0-1,-1 0 1,1 1-1,0-1 1,0 0 0,-1 1-1,-2 3-13,0 1 0,0 0 0,0-1-1,-4 11 1,-14 42-212,-24 115 1,31-114 119,-1 5-26,-100 519-2651,113-570 2702,1 2-15,-1-1-1,1 0 1,2 24 0,-1-36 110,0 0-1,0 0 1,1 0 0,-1 0-1,0-1 1,0 1 0,0 0 0,1 0-1,-1 0 1,0-1 0,1 1 0,-1 0-1,1-1 1,-1 1 0,1 0-1,0 0 1,-1-1 8,0 0 0,1 1-1,-1-1 1,0 0 0,1 0 0,-1 0-1,0 0 1,1 0 0,-1 0 0,0 0 0,1 0-1,-1 0 1,0 0 0,1 0 0,-1 0-1,0 0 1,1-1 0,-1 1 0,0 0-1,1 0 1,-1 0 0,0 0 0,0 0 0,1-1-1,-1 1 1,1 0 0,18-23 1091,-17 19-1093,145-176 849,-119 151-1172,1 1-1,2 1 1,56-37-1,-80 59-3,0 1 0,1-1 1,0 2-1,-1-1 0,15-3 1,-21 7 247,-1-1 0,1 1 0,-1 0 0,1 0 0,-1 0 0,1 0 0,-1 0 0,1 0 0,-1 0 0,1 0 0,-1 0 0,1 0 0,-1 1 0,0-1 0,1 0 0,-1 0 0,1 0 0,-1 1 0,1-1 0,-1 0 1,0 0-1,1 1 0,-1-1 0,0 0 0,1 1 0,-1-1 0,0 0 0,1 1 0,-1-1 0,0 1 0,0-1 0,1 0 0,-1 1 0,0-1 0,0 1 0,0-1 0,1 1 0,-1-1 0,0 1 0,0-1 0,0 1 0,0-1 1,0 0-1,0 1 0,0-1 0,0 1 0,0-1 0,-1 1 0,1-1 0,0 1 0,0-1 0,0 1 0,0-1 0,-1 1 0,1-1 0,0 0 0,-1 1 0,-18 21-880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6:23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12019,'7'8'4320,"12"10"-3343,3 6-633,13 14-64,10 4-128,5 6-1080,4-3-657,-9-23 913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2:24.0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11867,'103'64'4601,"-24"-40"-3017,16 10-1264,2 4-128,-2-4-448,-7-7-616,-6-10 576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8:11.4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95 547 9362,'-85'-133'3361,"83"131"-3370,1 0 0,0-1 0,0 1 1,0-1-1,0 1 0,0-1 0,1 1 0,-1-1 1,1 1-1,-1-1 0,1 0 0,0 1 1,0-1-1,0 0 0,1-3 0,1 1-28,-1 0-1,1 0 0,-1 0 0,2 0 1,-1 0-1,0 1 0,5-7 1,5-5-68,1 1 0,0 1 1,19-16-1,-24 22 124,22-19 91,1 2-1,2 1 0,0 1 1,2 2-1,0 1 0,1 2 1,1 1-1,0 3 1,47-13-1,-57 20-73,0 1-1,0 1 1,1 1-1,-1 2 1,1 1 0,0 1-1,-1 1 1,1 2 0,0 0-1,-1 2 1,0 1 0,0 2-1,-1 0 1,33 15 0,-49-18-62,1 1 1,-1 0-1,0 0 1,0 1-1,-1 0 1,0 1-1,0 0 1,8 9-1,-14-12 13,1-1-1,-1 1 0,0 0 1,-1 1-1,1-1 0,-1 0 1,0 1-1,0 0 0,0-1 0,-1 1 1,0 0-1,0 0 0,-1-1 1,1 1-1,-1 0 0,-1 0 1,1 0-1,-2 7 0,-2 5 8,0-1 1,-2 0-1,0 0 0,0 0 0,-2-1 1,0 0-1,-1 0 0,-20 27 1,-7 0 2,-62 59 1,3-3 43,91-95-41,0 1-1,1-1 0,-1 1 0,1 0 0,0 0 0,0 1 0,1-1 0,-1 1 0,1-1 0,0 1 0,-1 7 0,3-9-8,0 0-1,0 0 0,0 0 1,0 0-1,0 0 0,1 0 1,0 0-1,0 0 0,0 0 0,0-1 1,1 1-1,0 0 0,-1-1 1,1 1-1,0-1 0,1 0 1,4 7-1,5 2-10,-1-1 0,2 0 0,-1 0 0,1-1 0,1-1 0,21 12 1,96 38 1,-80-38 14,-11-3 4,114 52-2,-121-53 12,-1 1 0,45 35 0,-68-46-11,0 1 1,-1 0-1,0 0 1,0 0-1,-1 1 1,0 1-1,-1-1 1,1 1-1,-2 0 1,0 0-1,0 1 1,4 12-1,-7-13-13,0 0 0,0 0 0,0 0 0,-2 1 0,1-1-1,-1 0 1,-1 0 0,1 0 0,-2 1 0,0-1 0,0 0 0,-1 0 0,-7 18 0,3-13-9,-1 1 1,0-1-1,-1-1 1,-1 1-1,0-1 1,-1-1-1,-18 17 0,9-12 18,-1-1-1,0-1 0,-1-1 0,-30 16 1,-1-6 38,0-2 0,-2-3-1,-100 24 1,49-22-182,-2-5 0,-144 4-1,105-16-28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6:23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24421,'5'-1'-520,"18"4"-832,7 1-737,10 5-871,-5 8 1623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6:23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1 290 10810,'21'-15'3945,"15"-1"-2841,18-11-1088,11-2 0,17-5-120,-3-1-280,12-6-792,-8-4-360,-10-2 872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6:24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14611,'-10'3'4945,"8"12"-4393,8 25-664,5 18-56,1 26 104,-1 5-136,2 5-472,-3-1-488,8-12-1177,8-12 1425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6:24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404 252 13899,'-82'151'3778,"77"-139"-3729,0 2 1,1-1-1,1 0 1,0 1-1,1 0 0,0-1 1,1 1-1,0 0 1,1 0-1,2 17 0,0 7-60,-4 658-4174,-3-559 2525,5-136 1684,0 0 0,0 0 0,0 0 0,0 0 0,0 0 0,0 0 0,0 0 1,0 0-1,0 0 0,0 0 0,-1 0 0,1 0 0,0 0 0,-1 0 0,1-1 0,-1 1 0,1 0 0,-2 2 0,1-4 87,0 1-1,-1 0 1,1 0-1,0-1 1,0 1-1,0-1 0,0 1 1,0-1-1,0 1 1,0-1-1,0 1 1,0-1-1,0 0 1,0 0-1,-1-1 0,-4-3 138,0-2-1,0 1 0,0 0 1,1-1-1,0 0 0,1 0 1,-1-1-1,1 1 0,1-1 1,-1 0-1,1 0 0,1 0 1,0-1-1,0 1 0,-1-11 1,-1-14 133,2 0 0,2-55 1,6 11-186,3 1 0,28-115 0,64-141-239,-64 227-15,92-178 0,-124 273 50,3-4-8,1-1 0,13-17 0,-20 29 9,1 0 0,-1 1 1,1-1-1,-1 1 0,1 0 0,-1 0 1,1 0-1,0 0 0,0 0 0,0 0 1,0 1-1,1 0 0,-1-1 0,0 1 1,1 0-1,4 0 0,-6 1-4,1 0-1,-1 0 0,0 1 0,0-1 1,0 0-1,1 1 0,-1 0 0,0-1 1,0 1-1,0 0 0,0 0 1,0 0-1,0 1 0,-1-1 0,1 0 1,0 1-1,0-1 0,-1 1 1,1 0-1,-1-1 0,0 1 0,2 2 1,0 1-28,1 1 0,-1-1 0,-1 1 0,1 0 0,-1-1 0,0 1 0,1 9 0,1 10-92,-2 0 1,-1 0-1,-1 0 0,-2 0 1,0 0-1,-1-1 0,-2 1 1,-12 41-1,-4-1-408,-61 123 0,62-149 281,-2 0 1,-53 70-1,55-85 131,-1-1 0,-1-1 0,-1 0 0,-1-2 0,-29 19 0,8-11-303,-2-1-1,-89 35 1,88-43 490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6:25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619 1 15859,'2'28'5130,"-3"-8"-5310,-5 31 1,6-49 231,-18 94-444,-3-1 1,-36 94-1,-91 177-919,106-278 537,-3-2 0,-91 129 0,126-201 722,-1 0 0,-20 18 0,28-29 109,-1 0-1,0 0 0,0 0 0,0 0 0,0-1 1,0 0-1,-1 1 0,1-1 0,-1-1 0,0 1 0,1-1 1,-8 1-1,10-1-20,1-1 0,0 0-1,0 0 1,0 0 0,0 0 0,-1 0 0,1 0 0,0 0 0,0 0-1,0-1 1,0 1 0,-1 0 0,1-1 0,0 1 0,0-1 0,0 1-1,0-1 1,0 0 0,0 1 0,0-1 0,0 0 0,0 0 0,0-1-1,0 1-10,0-1-1,1 1 1,-1-1-1,0 1 1,1-1-1,0 0 1,-1 1-1,1-1 1,0 0-1,0 1 0,0-1 1,0 0-1,0 0 1,0-2-1,3-6 1,-1 0-1,1 0 1,1 0-1,6-13 0,11-21 15,2 1 0,2 1-1,2 1 1,2 1 0,1 2 0,62-61-1,-81 89-38,0 0-1,0 1 1,1 0-1,0 1 1,25-12-1,-34 18-5,0 1 0,0 0 0,1 0-1,-1 0 1,0 0 0,0 1 0,1-1 0,-1 1 0,0 0-1,0 0 1,1 0 0,-1 0 0,0 0 0,0 1 0,1 0-1,-1 0 1,0 0 0,0 0 0,0 0 0,0 0 0,0 1-1,0-1 1,0 1 0,-1 0 0,1 0 0,0 0 0,-1 0-1,0 1 1,1-1 0,-1 1 0,0-1 0,2 4-1,13 22-12,-1 0 0,16 41 0,-23-47 24,0-1-1,2 0 1,0 0-1,2-1 1,0-1 0,22 26-1,-31-41-25,0-1 0,-1 0 0,1 0 0,1 0 0,-1 0 0,0 0 0,1-1 0,-1 0 0,1 0 0,0 0 0,-1 0 0,1-1 0,0 0 0,0 0 0,0 0 0,0-1 0,6 1 0,-5-2-4,0 0 0,-1 0 1,1 0-1,0 0 0,0-1 1,0 0-1,-1 0 1,1-1-1,-1 0 0,0 0 1,0 0-1,0 0 0,0-1 1,4-4-1,2-2 145,-1-1-1,0 0 1,0-1 0,-2 0 0,1-1-1,-2 0 1,1 0 0,-2 0 0,9-25-1,-11 28 6,-1-1 0,-1 1-1,1-1 1,-2 0 0,1 0-1,-2 1 1,1-1-1,-1 0 1,-1 0 0,0 0-1,-1 0 1,0 0-1,-6-19 1,8 30-131,-1 0 0,1 0 0,0-1 0,0 1 0,0 0 1,0 0-1,0 0 0,0-1 0,0 1 0,0 0 0,-1 0 0,1 0 0,0 0 0,0 0 0,0-1 0,0 1 1,0 0-1,-1 0 0,1 0 0,0 0 0,0 0 0,0 0 0,-1 0 0,1 0 0,0 0 0,0-1 0,0 1 1,-1 0-1,1 0 0,0 0 0,0 0 0,0 0 0,-1 0 0,1 0 0,0 0 0,0 1 0,0-1 1,-1 0-1,1 0 0,0 0 0,0 0 0,0 0 0,-1 0 0,1 0 0,0 0 0,0 0 0,0 1 0,0-1 1,-1 0-1,1 0 0,0 0 0,0 0 0,0 1 0,0-1 0,0 0 0,0 0 0,0 0 0,0 0 0,-1 1 1,1-1-1,0 0 0,0 0 0,0 0 0,0 1 0,0-1 0,0 0 0,0 0 0,0 0 0,0 1 1,-3 11-94,1 0 0,0 1 0,1-1 1,0 1-1,1-1 0,1 1 1,-1-1-1,2 1 0,0-1 1,6 21-1,-6-27 84,0 0 1,0-1-1,1 1 1,0-1-1,0 0 1,0 0-1,0 0 1,1 0-1,0 0 1,0-1-1,0 0 0,1 0 1,-1 0-1,1 0 1,0-1-1,0 0 1,1 0-1,-1 0 1,0 0-1,1-1 1,0 0-1,-1 0 1,1-1-1,0 1 0,0-1 1,0 0-1,0-1 1,0 0-1,0 0 1,0 0-1,0 0 1,0-1-1,0 0 1,0-1-1,0 1 1,0-1-1,-1 0 0,1 0 1,-1-1-1,6-3 1,5-4 12,-1-1 0,0 0 1,-1-1-1,0 0 0,-1-1 0,0-1 0,-1 0 1,18-28-1,-12 13 127,-1-1 0,-1-1 0,21-61 0,-28 58 213,-2 0 0,-2-1 0,0 0 0,-3 0 0,-1-39 0,0 20 45,0 40-351,-1 15-34,0-1-1,0 0 1,0 0 0,0 0-1,0 0 1,0 0-1,0 0 1,0 0-1,0 0 1,0 0-1,0 0 1,0 0-1,0 0 1,0 0-1,0 0 1,0 0-1,0 0 1,0 0-1,0 0 1,0 0-1,0 0 1,0 0 0,0 0-1,0 0 1,0 0-1,1 0 1,-1 1-1,0-1 1,0 0-1,0 0 1,0 0-1,0 0 1,0 0-1,0 0 1,0 0-1,0 0 1,0 0-1,0 0 1,0 0-1,0 0 1,0 0 0,0 0-1,0-1 1,0 1-1,0 0 1,0 0-1,1 0 1,1 30-257,-6 88 22,-30 184 0,-47 117 164,6-98-280,54-246 183,-4-2 1,-40 85-1,56-137 155,-2-1 0,0 0 1,-1-1-1,-1 0 0,-1-1 0,0 0 0,-2-1 0,-30 26 0,42-40-12,-1 1 1,0-1-1,0 0 1,0-1-1,-1 1 1,1-1-1,-6 2 0,10-4-4,-1 1 0,1-1-1,0 0 1,-1 1 0,1-1-1,0 0 1,-1 0-1,1 0 1,0 0 0,-1 0-1,1 0 1,0-1-1,-1 1 1,1 0 0,0-1-1,0 1 1,-1-1-1,1 1 1,0-1 0,0 1-1,0-1 1,-1 0 0,1 0-1,0 0 1,0 0-1,0 1 1,1-1 0,-1-1-1,0 1 1,0 0-1,0 0 1,1 0 0,-1 0-1,0 0 1,1-1-1,-1-1 1,0-6-185,0 1 0,0 0 1,1-1-1,0 1 0,1 0 0,0-1 0,0 1 1,1 0-1,0 0 0,0 0 0,5-11 0,7-15-433,1 0 1,24-37-1,47-65-367,-59 96 844,489-708 142,-458 671 324,4-5 547,63-109-1,-117 178-623,0-1 0,-1 0 1,-1-1-1,0 1 1,-1-1-1,6-28 0,-10 40-153,-1 1-1,1-1 0,-1 0 1,0 0-1,0 1 0,-1-1 1,1 0-1,-1 0 0,1 1 1,-1-1-1,0 0 0,0 1 1,0-1-1,0 1 0,-3-5 1,3 6-25,-1-1 0,1 1 0,-1-1 0,1 1 0,-1-1 0,0 1 0,0 0 0,0 0 0,0 0 0,0 0 0,0 0 0,0 1 1,0-1-1,0 0 0,0 1 0,0 0 0,0-1 0,-1 1 0,1 0 0,-4 0 0,-3 1 1,1 1 1,0-1-1,-1 1 1,1 1-1,0-1 1,0 2-1,0-1 1,0 1-1,-14 9 1,-4 5 2,-30 28 0,56-46-43,-43 37 16,-45 50 0,72-68-15,1 0 0,0 1 1,2 0-1,0 1 0,-14 31 1,24-44-6,0 0 0,0 1 0,1-1 0,0 0 0,0 1 0,1 0 0,0-1 1,0 1-1,1 8 0,1-11 0,0 0 0,0 0 0,0 0 0,1-1-1,0 1 1,0 0 0,0-1 0,1 0 0,0 0 0,0 1 0,0-2 0,0 1 0,1 0 0,4 4 0,15 12-16,0-1 1,2-2 0,34 22-1,-26-19 26,37 30 0,-57-39 0,0 1-1,0 0 0,-1 1 0,-1 0 0,16 27 1,-22-34-29,-1 1 0,0 0 0,-1 1 0,0-1 0,0 1 0,-1-1 0,0 1 0,0 0 0,-1-1 0,0 1 0,-1 0 0,0 0 0,-1 12 0,0-18-85,0 1 0,-1-1 0,1 1 0,0-1 0,-1 0 0,0 0 0,-3 5-1,5-8 64,0 1 0,-1-1-1,1 1 1,0-1-1,-1 0 1,1 1-1,0-1 1,-1 1-1,1-1 1,-1 0-1,1 1 1,-1-1-1,1 0 1,-1 0-1,1 1 1,-1-1-1,1 0 1,-1 0-1,0 0 1,1 0-1,-1 0 1,0 0-23,0 0 0,1-1 1,-1 1-1,1-1 0,-1 1 0,1 0 1,-1-1-1,1 1 0,-1-1 1,1 0-1,-1 1 0,1-1 1,0 1-1,-1-1 0,1 0 1,0 1-1,-1-1 0,1 1 0,0-1 1,0 0-1,0 0 0,0-1 1,-5-26-528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6:25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32 9170,'16'-25'4177,"-10"20"-1873,-1 3-951,2 21-753,-3 15-264,-5 33-232,-5 19-64,-14 13-240,-5 5-368,-5 7-817,-1-1-463,3-8 1072</inkml:trace>
  <inkml:trace contextRef="#ctx0" brushRef="#br0" timeOffset="1">18 821 5217,'45'-66'536,"14"-12"-768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6:26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257 1370 6873,'13'-22'1264,"22"-41"1380,-33 59-2392,0-1-1,0 0 0,0 0 0,-1 0 1,0 0-1,0 0 0,0 0 0,-1 0 1,1 0-1,-1 0 0,-1-6 0,1 9-174,0 1-1,-1-1 0,1 1 1,-1-1-1,1 1 1,-1-1-1,1 1 0,-1-1 1,0 1-1,0-1 1,1 1-1,-1 0 0,0 0 1,0-1-1,0 1 1,-1 0-1,1 0 0,0 0 1,0 0-1,-1 0 0,-1-1 1,1 2-25,0-1 0,-1 0-1,1 1 1,0-1 0,-1 1 0,1 0 0,-1 0 0,1 0 0,0 0 0,-1 0 0,1 0-1,-5 2 1,0 0-35,-1 1 0,1 0 0,0 0-1,0 0 1,1 1 0,-1 0 0,1 0-1,-9 8 1,-3 6-35,1 1 0,1 0 1,1 2-1,0-1 0,2 2 0,-12 24 0,11-18 13,2 1-1,2 0 1,0 0 0,-10 53-1,17-62-31,1-1-1,0 1 0,3 32 1,-1-46 0,1 0 0,-1-1 0,1 1 0,1 0 0,-1 0-1,1-1 1,0 1 0,0-1 0,1 1 0,-1-1 0,1 0 0,1 0 0,-1 0 0,1 0 0,-1-1 0,8 6 0,-9-8 20,1 0 1,0 0-1,0-1 0,0 0 1,0 1-1,0-1 0,0 0 1,1-1-1,-1 1 0,0-1 1,0 1-1,1-1 0,-1 0 1,0 0-1,1 0 0,-1-1 1,0 1-1,1-1 0,-1 0 1,0 1-1,0-2 0,0 1 1,0 0-1,0-1 0,0 1 1,4-4-1,9-5 9,-1 0 0,0-2 0,19-18 0,-29 26 7,23-22 36,95-94-32,-112 107 60,0 0 0,-1-1 0,0 0 0,-1 0 0,-1-1 0,0-1 0,10-29 0,-9 3 374,-8 40-384,-1-1-1,1 0 1,-1 1-1,0-1 0,0 0 1,0 0-1,0 1 1,-1-1-1,1 0 0,-1 1 1,0-1-1,-1-4 1,2 7-46,-1 0 1,1-1 0,0 1 0,-1 0 0,1-1 0,-1 1 0,1 0 0,-1 0-1,1-1 1,0 1 0,-1 0 0,1 0 0,-1 0 0,1-1 0,-1 1-1,1 0 1,-1 0 0,1 0 0,-1 0 0,1 0 0,-1 0 0,1 0 0,-1 0-1,1 0 1,-1 0 0,1 1 0,-1-1 0,1 0 0,-1 0 0,-16 10 90,9-1-101,-1-1-1,2 2 0,-1-1 1,1 1-1,1 1 1,0-1-1,0 1 0,-5 14 1,-2 8-30,-13 56 0,20-65 30,2 0 1,-4 36-1,7-55-18,1 0-1,0 1 1,0-1-1,0 0 1,1 1 0,0-1-1,0 0 1,0 1-1,1-1 1,-1 0-1,1 0 1,0 0-1,1 0 1,-1-1 0,1 1-1,0-1 1,6 7-1,-7-9-7,0 0-1,0-1 0,0 1 1,0-1-1,0 0 1,1 1-1,-1-1 0,1 0 1,-1-1-1,0 1 1,1 0-1,0-1 0,-1 1 1,1-1-1,-1 0 1,1 0-1,-1 0 0,1 0 1,0 0-1,-1 0 1,1-1-1,-1 1 0,1-1 1,-1 0-1,1 0 1,-1 0-1,0 0 0,1 0 1,-1-1-1,0 1 1,0-1-1,2-1 0,7-5 10,0-1 0,-1-1-1,-1 0 1,13-16-1,-11 11 192,0-1 1,-2 0-1,0-1 0,-1 0 0,-1 0 1,0-1-1,-1 0 0,-1 0 0,-1 0 0,0-1 1,-2 0-1,1-26 0,-3 44-179,0-1-1,0 1 1,0-1-1,0 1 0,0-1 1,0 1-1,0-1 1,0 1-1,1 0 1,-1-1-1,1 1 1,-1 0-1,1-1 1,0-1-1,6 20-312,-1 4 278,5 12-67,-5-15 36,16 36 0,-19-49 31,0 0 0,0 0 0,0-1 0,0 1 0,1-1 0,0 0-1,0 1 1,0-2 0,0 1 0,1 0 0,5 3 0,-7-6 10,0 0 1,-1 0-1,1 1 0,0-2 0,0 1 0,0 0 0,0 0 1,0-1-1,0 0 0,0 0 0,-1 1 0,1-2 0,0 1 1,0 0-1,0-1 0,4 0 0,-1-1-4,0-1-1,0 1 0,0-1 1,0 0-1,0 0 0,-1-1 1,6-4-1,6-7 14,-1 0 0,0-1-1,18-26 1,4-11 242,-2-1 1,-2-1-1,-3-2 1,-3-2-1,-2 0 1,-2-2-1,-3 0 1,-3-2-1,-3 0 1,-3-1-1,8-109 1,-15 78-171,-10-132 1,1 177-42,-3 1 0,-2 0 0,-1 1 0,-24-64 0,31 103-1,-1 0 1,0 0 0,0 1-1,-1-1 1,0 1-1,0 0 1,-10-10 0,14 16-5,-1 1 1,1 0 0,-1 0-1,1-1 1,-1 1 0,1 0 0,-1 1-1,0-1 1,0 0 0,1 0 0,-1 1-1,0-1 1,0 1 0,0-1-1,0 1 1,-3 0 0,3 0 0,-1 1-1,1-1 1,-1 1-1,1 0 1,-1 0 0,1 0-1,0 0 1,-1 0 0,1 1-1,0-1 1,0 0 0,0 1-1,0 0 1,0 0 0,-2 2-1,-5 6 11,1 1-1,0-1 1,1 1 0,0 0-1,1 1 1,-7 16-1,-24 82 32,36-107-42,-16 59 21,3 1 1,2 1-1,3 0 1,3 1-1,3 0 1,2 0-1,10 71 1,-4-93-166,3 0 0,1 0 0,3-1 0,1 0 0,2-1 0,32 64 0,-24-69-57,48 61 1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6:28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1301 12179,'0'0'155,"0"0"1,0-1-1,-1 1 1,1 0 0,0 0-1,0-1 1,0 1 0,-1 0-1,1-1 1,0 1-1,0 0 1,0-1 0,0 1-1,0 0 1,0-1 0,0 1-1,0-1 1,0 1-1,0 0 1,0-1 0,0 1-1,0 0 1,0-1 0,0 1-1,0 0 1,0-1-1,0 1 1,0 0 0,0-1-1,1 0 1,7-13-333,141-153 240,-88 87-66,85-144 0,-112 162 267,-3-1 0,-3-1 0,25-85 0,-43 115-130,-2 1 0,-2-2 0,-1 1 1,-1-1-1,-3 0 0,0 0 1,-2 1-1,-2-1 0,-1 0 1,-9-34-1,12 64-137,0-1 0,-1 1 0,0-1 0,0 1 0,0 0 0,-4-5 0,5 9 1,1 0 0,-1 1 0,1-1 0,-1 0 0,0 0 0,0 1 0,1-1 0,-1 0 0,0 1 0,0-1 0,0 1 0,0-1 0,0 1 0,0-1 0,1 1 0,-1 0-1,0 0 1,-1-1 0,0 1-2,1 0 0,-1 1-1,1-1 1,0 0-1,-1 1 1,1-1 0,0 1-1,-1-1 1,1 1 0,0-1-1,-1 1 1,1 0-1,0 0 1,0 0 0,0-1-1,0 1 1,-1 2-1,-14 16-59,0 1 0,2 0 0,0 1 0,-13 31 0,-8 15 15,4 1 0,3 1 0,3 2 0,3 0 0,3 2-1,3 0 1,-10 131 0,25-173 44,1 1 0,1-1 0,2 1 0,1-1 0,1 0 0,12 36 0,-13-54-8,0 0 0,1 0 1,1-1-1,0 0 0,0 0 1,1-1-1,1 0 0,0 0 0,1 0 1,0-1-1,0-1 0,1 1 0,0-2 1,1 1-1,0-1 0,0-1 1,13 7-1,-8-7-40,1-2-1,-1 1 1,1-2 0,0 0 0,1-1 0,-1-1-1,0-1 1,1 0 0,-1-1 0,0-1-1,1-1 1,-1 0 0,0-1 0,0-1 0,28-10-1,-14 2 23,-1-1 0,0-1 1,-1-2-1,0-1 0,-1-1 0,-1-1 0,32-31 0,59-70 217,-102 100-90,0 0-1,-1-2 0,-1 1 1,15-35-1,-26 48-75,0 0 0,0 0 0,-1 0 0,-1-1 0,1 1 0,-1 0 0,-1-1 1,1 0-1,-2 1 0,1-1 0,-1 1 0,0-1 0,-1 1 0,0 0 0,0 0 0,-4-10 0,3 11-49,0 1-1,0-1 0,-1 1 0,0 0 0,0 0 1,0 0-1,-1 0 0,0 1 0,0 0 1,0 0-1,-1 0 0,0 0 0,1 1 1,-2 0-1,1 0 0,0 1 0,-1 0 1,-13-5-1,15 7 1,-1 0 1,0 0-1,0 1 1,1-1 0,-1 1-1,0 0 1,0 1-1,1 0 1,-1 0-1,0 0 1,1 0 0,-1 1-1,1 0 1,0 0-1,-1 0 1,1 1-1,0 0 1,0 0-1,1 0 1,-9 8 0,-2 2-6,2 1 0,-1 0 1,2 1-1,-22 33 0,14-16 9,2 0-1,0 1 0,3 1 1,0 0-1,3 1 0,0 0 1,3 1-1,-9 60 1,17-84-11,1-1 0,0 1 0,0-1 0,1 1 0,1-1 0,0 0 0,0 1 0,1-1 0,5 12 0,-7-20 17,0 0 1,1 0-1,-1 0 0,1 0 1,0 0-1,0 0 0,0-1 1,0 1-1,0-1 0,0 1 1,1-1-1,-1 0 0,1 0 0,0 0 1,0 0-1,-1 0 0,1-1 1,0 1-1,1-1 0,-1 0 1,0 0-1,0 0 0,0 0 1,1 0-1,-1-1 0,0 0 1,1 1-1,-1-1 0,0-1 0,1 1 1,-1 0-1,0-1 0,1 1 1,3-3-1,2 0 41,0 0 1,-1-1-1,1-1 1,-1 0-1,0 0 1,0 0-1,-1-1 0,1 0 1,-1 0-1,9-12 1,7-9 275,26-41 0,97-169 965,-146 237-1272,0 0 0,0 0 0,0-1 0,0 1 0,0 0 0,0 0 0,1 0 0,-1-1 0,0 1 0,0 0 0,0 0 0,0 0 0,0-1 0,0 1 0,1 0 0,-1 0 0,0 0 0,0 0 0,0-1 0,0 1 0,1 0 0,-1 0 0,0 0 0,0 0 0,0 0 0,1 0 0,-1 0 0,0 0 0,0 0 0,1 0 0,-1 0 0,0 0 0,0 0 0,0 0 0,1 0 0,-1 0 0,0 0 0,0 0 0,1 0 0,-1 0 0,7 10-208,5 29 41,-9-27 135,7 20-14,2 13-112,2 0 0,38 79 0,-48-117 137,0 0-1,0-1 1,1 1 0,0-1 0,0 0 0,0 0 0,9 6-1,-11-10 21,-1 0 0,1 0 0,0 0 0,0-1-1,0 0 1,0 1 0,0-1 0,0 0 0,1 0-1,-1-1 1,0 1 0,1-1 0,-1 1 0,0-1-1,1 0 1,-1 0 0,0-1 0,1 1 0,3-2-1,1 0-3,0-2-1,0 1 0,0-1 0,0 0 1,-1-1-1,0 0 0,1 0 0,-2 0 1,1-1-1,-1 0 0,0-1 1,0 1-1,9-15 0,5-8 13,-1-2-1,14-33 1,-18 31 242,-1-2 0,-2 1 0,13-59-1,7-111 1652,-29 170-1655,-1 7-119,2 0 0,0 0 0,2 0 0,11-34 0,-5 41-177,-12 20 52,1-1 0,-1 1-1,1 0 1,-1-1 0,1 1 0,-1-1 0,1 1 0,-1 0 0,1 0 0,-1-1-1,1 1 1,0 0 0,-1 0 0,1 0 0,-1-1 0,1 1 0,0 0-1,-1 0 1,1 0 0,-1 0 0,2 0 0,0 1-11,0 0 1,0 1-1,0-1 0,0 0 1,-1 1-1,1-1 1,0 1-1,-1 0 0,1-1 1,-1 1-1,1 0 0,-1 0 1,0 0-1,0 0 1,0 0-1,0 0 0,1 3 1,14 32-79,-2 1 1,18 69 0,4 90 94,-26-109-74,-4 1 1,-4 0-1,-4-1 1,-3 1-1,-19 91 1,17-142-87,-1 0 1,-2-1 0,-18 44-1,23-68 141,-1-1 1,0 0-1,0-1 0,-1 0 0,-1 0 0,0 0 0,0-1 0,-1 0 0,0-1 1,-1 0-1,0 0 0,0-1 0,-12 7 0,16-12 73,1 0 0,-1 0-1,0-1 1,0 0 0,0 0 0,0 0 0,-1-1-1,1 0 1,0 0 0,-1-1 0,1 0 0,0 0 0,-1 0-1,1-1 1,0 1 0,0-2 0,-1 1 0,1-1-1,0 0 1,0 0 0,0 0 0,-8-6 0,7 4-24,0-1 1,1 0-1,-1 0 1,1-1 0,0 0-1,0 0 1,1 0-1,0-1 1,0 1 0,1-1-1,-1-1 1,2 1-1,-1 0 1,1-1 0,0 0-1,-3-13 1,3 10-27,1 0 0,1-1 0,0 1 0,1-1 0,0 1 1,0 0-1,1-1 0,1 1 0,3-12 0,-3 15-4,1 0 0,0 0-1,0 0 1,1 0 0,0 1 0,0-1-1,1 1 1,0 0 0,0 0-1,1 1 1,0 0 0,11-10 0,-3 5-72,0-1-1,-1 0 1,-1 0 0,0-1 0,-1-1 0,0 0 0,-1 0 0,-1-1 0,0-1-1,-1 0 1,9-22 0,-16 35 146,0 0-1,1 0 1,0 0-1,-1 1 1,1-1-1,0 0 1,1 1-1,-1 0 1,0-1-1,1 1 1,-1 0-1,1 0 0,-1 0 1,4-1-1,6-3 24,1 0-1,15-5 0,14-6-15,2-8-72,-1-2 0,-2-1 1,-1-2-1,50-50 0,-31 20 62,93-122 1,-141 166-38,0 1 1,-1-1-1,-1-1 1,0 0-1,-1 0 1,-1-1-1,7-24 1,-13 36-27,1 0 0,-1 0 0,0 0 0,-1 0 0,0 0 0,0-1 1,0 1-1,0 0 0,-1 0 0,0 0 0,-1 0 0,1 0 0,-1 0 0,0 0 0,-1 1 0,1-1 0,-1 1 1,0-1-1,0 1 0,-1 0 0,0 0 0,0 0 0,0 1 0,0 0 0,-10-8 0,8 8-21,0-1-1,-1 1 0,1 0 1,-1 1-1,0 0 0,0 0 1,0 0-1,-1 1 0,1 0 1,-1 1-1,1-1 0,-1 1 1,0 1-1,1-1 0,-9 2 1,7 0-9,0 0 1,0 1 0,1 0-1,-1 1 1,0 0-1,1 0 1,-1 1 0,1 0-1,0 0 1,1 1-1,-1 0 1,-10 10-1,5-3 2,1 0-1,1 1 0,0 0 0,0 1 1,2 0-1,-1 1 0,2 0 0,0 0 1,1 1-1,1 0 0,0 0 0,1 0 1,-4 24-1,4-14 0,2 0 0,1 0 1,2 1-1,0-1 0,1 0 1,2 0-1,1 0 0,7 28 1,-8-42 14,1-1-1,0 1 1,1-1 0,0 0 0,0 0 0,1 0 0,1-1-1,0 0 1,0 0 0,13 14 0,-16-21 3,1 1-1,-1-1 1,0 1 0,1-1-1,-1 0 1,1-1 0,0 1-1,0-1 1,0 0 0,0 0-1,1-1 1,-1 1 0,0-1-1,1 0 1,-1-1 0,1 1 0,-1-1-1,1 0 1,-1-1 0,1 1-1,-1-1 1,0 0 0,1 0-1,-1-1 1,6-2 0,0-1 6,-1 0 0,1-1 0,-1 0 1,-1-1-1,1 0 0,-1-1 0,0 0 1,-1 0-1,15-19 0,3-9 199,28-48 0,-47 72-122,125-238 2160,-101 186-1754,-20 42-405,0 0 0,2 0-1,1 1 1,0 1 0,2 0-1,0 1 1,28-26 0,-40 42-106,-1 1 1,0-1 0,1 1-1,-1 0 1,1 0 0,0 0-1,0 1 1,0-1 0,0 1-1,0 0 1,0 0 0,6-1-1,-8 2-8,0 1 0,0-1 0,0 0 0,1 1-1,-1-1 1,0 1 0,0-1 0,0 1 0,0 0-1,0 0 1,0 0 0,0 0 0,0 0 0,-1 1 0,1-1-1,0 0 1,-1 1 0,1-1 0,-1 1 0,1 0-1,-1 0 1,0-1 0,2 4 0,3 7-118,0 0 1,-1 1-1,0-1 0,-1 1 1,-1 0-1,0 0 1,2 24-1,-1 99-453,-4-106 486,0 5-3,-4 143-621,27-225 1959,-12 26-946,47-93-240,5 3-1,4 2 0,94-112 1,-143 199-253,13-18-1612,2 2 0,65-59 0,-96 96 1742,-1 0 0,0 0 0,0 0 0,0 1 0,0-1 0,0 0 0,1 1 0,-1-1 0,0 1 0,0-1 1,1 1-1,-1 0 0,3-1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6:28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92 12027,'1'-3'4465,"7"-5"-3465,3-3-376,2-4-352,-1-8-824,-7-8 352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5:17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868 100 7818,'-30'-19'2176,"9"5"-2014,0 1-1,-1 0 0,-43-16 1,55 26-88,0 1 1,0 0 0,0 0 0,0 1 0,0 0-1,0 1 1,-1 0 0,1 1 0,0 0-1,0 0 1,0 1 0,0 0 0,0 1 0,0 0-1,1 1 1,-1 0 0,1 0 0,-15 11-1,-6 5-27,2 2-1,0 0 0,1 2 1,-24 29-1,13-9 141,2 2-1,2 1 1,2 2 0,-51 104-1,58-93-151,2 2 0,-17 75-1,27-88-31,8-29 23,1 1 0,0-1 0,2 1 1,0 0-1,1 0 0,2 0 0,0 0 0,1 0 0,1 0 0,1-1 0,0 1 0,2-1 0,1 0 0,0-1 1,10 20-1,5 6 28,2-1 1,2-1 0,32 43 0,-40-64-33,1 0-1,0 0 1,2-2-1,0-1 1,1 0 0,45 27-1,-43-33-12,0-2-1,1 0 0,0-2 1,1-1-1,0-1 1,0-1-1,38 3 0,-21-5 11,1-2-1,0-3 0,76-9 0,-81 3-14,0-2-1,-1-1 0,63-27 0,105-60 135,-114 51-7,-45 23-63,-2-1 0,-1-2 0,50-40 0,-77 52-38,-1 0 0,0-1-1,-1-1 1,-1-1 0,0 0-1,-1-1 1,-1 0 0,-1-1-1,0 0 1,9-25 0,-12 21 121,0 0 1,-2-1 0,0 1 0,-2-1 0,0 0 0,-2-1 0,0 1 0,-2 0-1,-1-1 1,-1 1 0,-1 0 0,-1 0 0,-1 0 0,-1 0 0,-1 1 0,-19-42-1,8 27-101,-3 0 0,-1 2 0,-1 0 0,-2 1 0,-2 2 0,-1 0 0,-2 2-1,0 1 1,-2 2 0,-2 1 0,0 1 0,-1 2 0,-2 2 0,-60-28 0,30 22-106,-1 3 0,-2 3 1,-80-15-1,103 29-193,0 1-1,-1 3 0,0 1 1,1 3-1,-85 10 0,104-5 16,0 1-1,0 1 0,1 2 0,0 0 1,1 2-1,0 1 0,1 1 1,0 1-1,1 2 0,0 0 0,2 1 1,-23 22-1,-70 79-425,114-117 656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8:13.5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 2666 6641,'-8'-3'1266,"-5"-1"-227,13 4-1038,0 0-1,0 0 1,1 0-1,-1 0 1,0 0 0,0 0-1,0 0 1,0 0-1,0 0 1,0 0-1,0 0 1,0-1-1,0 1 1,0 0-1,0 0 1,0 0-1,0 0 1,0 0 0,0 0-1,0 0 1,0 0-1,0 0 1,0 0-1,0-1 1,0 1-1,0 0 1,0 0-1,0 0 1,0 0-1,0 0 1,0 0-1,0 0 1,0 0 0,0 0-1,0 0 1,0 0-1,0-1 1,-1 1-1,1 0 1,0 0-1,0 0 1,0 0-1,0 0 1,0 0-1,0 0 1,0 0-1,0 0 1,0 0 0,0 0-1,0 0 1,0 0-1,-1 0 1,1 0-1,0 0 1,0 0-1,0 0 1,0 0-1,0 0 1,0 0-1,0 0 1,0 0 0,0 0-1,-1 0 1,7-2 98,0-1 0,-1 1 1,1-1-1,-1 0 1,0-1-1,7-5 1,200-150 2388,-29 23-1314,195-139-693,-102 90-418,303-216-46,204-210 450,-501 389-344,88-71-103,-301 235-25,30-25-75,161-104 1,-248 180 74,-11 5-11,1 1 0,0 0 0,-1 0 0,1 0 0,0 0 0,0 0 0,0 0 0,0 0 0,0 0 0,0 1-1,3-1 1,-16 10-3083,-19 12 2676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5:20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2335 69 7266,'48'-46'2232,"-48"46"-2214,1-1-1,-1 1 1,0 0-1,1 0 1,-1-1-1,0 1 1,1 0 0,-1-1-1,0 1 1,1-1-1,-1 1 1,0 0-1,0-1 1,0 1-1,1-1 1,-1 1 0,0-1-1,0 1 1,0 0-1,0-1 1,0 1-1,0-1 1,0 1 0,0-1-1,0 1 1,0-1-1,0 1 1,0-1-1,0 1 1,0-1-1,0 1 1,0-1 0,0 1-1,-1 0 1,1-1-1,0 1 1,0-1-1,-1 1 1,1 0 0,0-1-1,-1 1 1,1 0-1,0-1 1,-1 1-1,1 0 1,0-1-1,-1 1 1,0-1 0,-15-1-97,9 4-13,5-1 95,-1 0 0,1 0 0,-1 0 0,1 0 0,-1 1 0,1-1 0,0 1 0,0 0 0,-3 2 0,-18 15 73,-64 46 424,27-22 256,-59 54 1,-50 60-11,32-28-445,29-31-123,-465 396 510,107-121-10,283-245-381,24-18-145,125-84-129,0 2 1,-39 44-1,54-52-110,-28 45 1,41-56-183,0 0 1,1 1-1,0 0 0,1 0 1,0 1-1,1-1 0,-4 17 1,6 8-224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8:43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0 312 13699,'21'0'4889,"21"-6"-4017,40-14-880,14-10-368,11-33-1152,1-12-665,-24-42 1257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8:46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226 238 8434,'-5'6'582,"1"1"0,0 0 0,0 0 0,1 0 0,-4 11 0,-5 10-820,12-27 240,0 0 0,-1 0 0,1 0 0,-1 0 0,1 0 0,-1 0 0,1 0 0,-1 0 0,0 0 0,1 0 0,-1 0 0,0 0 1,0 0-1,0-1 0,0 1 0,0 0 0,0-1 0,0 1 0,0-1 0,0 1 0,0-1 0,0 1 0,0-1 0,0 0 0,0 1 0,-1-1 0,1 0 0,0 0 0,0 0 0,0 0 0,0 0 0,-1 0 1,1 0-1,0 0 0,0-1 0,0 1 0,0 0 0,0-1 0,0 1 0,0-1 0,-1 1 0,1-1 0,0 1 0,1-1 0,-1 0 0,0 0 0,-1 0 0,-2-3 174,0 0 0,0 0 0,0 0 0,1 0 0,-1 0 0,1-1 0,1 0 0,-1 1 0,-2-8 0,4 11-169,-1-4 81,0 0 0,0 0 1,0 0-1,-1 0 0,-6-8 1,9 12-78,-1 1 1,1-1 0,-1 1 0,1-1 0,-1 1 0,0-1 0,1 1 0,-1-1 0,0 1-1,1 0 1,-1-1 0,0 1 0,0 0 0,1 0 0,-1 0 0,0-1 0,0 1 0,1 0-1,-1 0 1,-1 0 0,1 1-6,-1-1 1,1 0-1,0 1 0,0 0 0,-1-1 0,1 1 1,0 0-1,0 0 0,0-1 0,0 1 0,0 0 1,0 0-1,0 0 0,0 0 0,0 0 1,0 2-1,-5 6-6,0 1 0,1 0 0,1 0 0,-1 1 0,2-1 0,-1 1-1,-1 11 1,0 2 4,2 1-1,-1 30 0,4-37 5,1 1 1,0-1-1,2 1 0,0-1 1,1 0-1,1 0 0,9 22 1,-9-27-23,1-1 1,0 0-1,0 0 1,1-1-1,1 0 1,0 0 0,0 0-1,1-1 1,1-1-1,18 16 1,-26-23-4,1 0-1,0 0 1,0-1 0,0 1 0,0-1 0,0 1-1,0-1 1,0 0 0,0 0 0,0 0 0,1-1-1,-1 1 1,0-1 0,1 0 0,-1 1 0,0-2-1,1 1 1,-1 0 0,0-1 0,1 1 0,-1-1-1,0 0 1,0 0 0,0 0 0,0-1 0,0 1 0,0-1-1,0 0 1,0 0 0,0 1 0,-1-2 0,1 1-1,-1 0 1,0-1 0,1 1 0,1-4 0,4-6 3,0 0 0,0-1 1,-1 0-1,-1-1 1,0 1-1,-1-1 0,-1 0 1,0 0-1,-1-1 0,2-18 1,-1-3 17,-2 0 0,-1 0 0,-5-41 0,0 52 117,0 0 0,-2 0 0,0 0 0,-2 1 0,-1 0 0,-1 0 0,0 1 0,-2 0 0,-1 1 0,-1 1 0,-1 0 0,0 0 0,-2 2 0,-19-19 0,15 19 483,21 18-590,0 1-1,0 0 0,0 0 0,0 0 0,0-1 0,-1 1 0,1 0 1,0 0-1,0 0 0,0 0 0,0 0 0,-1-1 0,1 1 0,0 0 1,0 0-1,0 0 0,0 0 0,-1 0 0,1 0 0,0 0 0,0 0 1,0 0-1,-1 0 0,1 0 0,0 0 0,0 0 0,-1 0 0,1 0 1,0 0-1,0 0 0,0 0 0,-1 0 0,1 0 0,0 0 0,0 0 1,0 0-1,-1 0 0,1 0 0,0 0 0,0 0 0,0 1 0,0-1 1,-1 0-1,1 0 0,0 0 0,0 0 0,0 0 0,0 1 0,0-1 1,0 0-1,-1 0 0,1 0 0,0 1 0,0-1 0,0 0 0,0 0 1,0 0-1,0 1 0,0-1 0,0 0 0,0 0 0,0 0 1,0 1-1,2 16 362,4 12-160,1-1 0,1-1 0,18 39 0,47 82-20,-54-111-133,60 111-11,146 317-106,-186-361-224,-4 1 0,-5 1 0,-5 2 0,-4 1 1,7 129-1,-25-199 207,-3 0 1,-1 1-1,-2-1 1,-2 0-1,-1 0 1,-18 56-1,18-78 68,-1 0 1,0 0-1,-1 0 0,-1-1 1,-1-1-1,-20 27 0,20-32-20,1 0 1,-1-1-1,-1 0 0,1-1 0,-1 0 0,-1 0 1,0-1-1,0-1 0,0 0 0,-14 5 0,14-7-80,0-1-1,0 1 0,0-2 0,0 0 1,-1 0-1,1-1 0,-1-1 0,1 0 0,-1-1 1,1 0-1,-1-1 0,1 0 0,0-1 1,0 0-1,-22-10 0,-78-44-563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8:50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48 9426,'-14'-11'1303,"9"7"-1005,0-1 0,-1 1-1,0 0 1,0 1 0,0-1 0,0 1 0,0 1-1,0-1 1,-9-2 0,15 5-285,-1 1 1,1-1-1,0 0 0,0 0 0,-1 0 1,1 0-1,0 0 0,0 1 1,-1-1-1,1 0 0,0 0 1,0 0-1,0 1 0,0-1 0,-1 0 1,1 0-1,0 0 0,0 1 1,0-1-1,0 0 0,0 1 1,0-1-1,-1 0 0,1 0 0,0 1 1,0-1-1,0 0 0,0 0 1,0 1-1,0-1 0,0 0 1,0 1-1,0-1 0,1 0 0,-1 0 1,0 1-1,0 6 85,1 0 1,0 0-1,1 0 0,0 0 1,0-1-1,6 14 0,0 2 28,199 536 647,-34-115-1908,-159-410 747,-13-28 276,-6-9 141,-7-13 166,-14-27 42,3-2-1,1-1 1,3 0 0,1-2-1,3 0 1,1 0 0,3-2-1,-8-97 1,17 111-163,2 1 1,6-45-1,-4 64-26,1 0 0,1 0 0,0 1 0,1 0 0,1 0 0,13-27 0,-17 40-31,0-1 1,0 1 0,0 0-1,0-1 1,1 1-1,-1 0 1,1 0 0,0 1-1,0-1 1,0 1 0,0-1-1,0 1 1,1 0-1,-1 0 1,1 0 0,5-2-1,-6 4-10,0-1 0,0 1 0,1 0 0,-1 0 0,0 0 0,0 0 1,0 1-1,1-1 0,-1 1 0,0-1 0,0 1 0,0 0 0,0 1 0,0-1 0,0 0 0,3 3 0,3 2-13,0 2 1,0-1 0,0 1 0,-1 0 0,0 1-1,0 0 1,-1 0 0,-1 1 0,9 14-1,-2 3-170,-1 0-1,-1 1 1,-2 1-1,0 0 1,-2 0-1,5 44 1,-7-16-733,-2-1 0,-6 84 0,1-112 395,-1 0 1,-12 51-1,12-71 493,1 0-1,-1 1 1,0-1-1,-1-1 1,1 1 0,-2 0-1,1-1 1,-1 0 0,0 0-1,-1 0 1,1-1 0,-2 0-1,-7 7 1,12-12 140,0 1 0,-1 0 0,1-1 0,-1 0 0,1 1 0,-1-1 1,0 0-1,0 0 0,1-1 0,-1 1 0,0 0 0,-3-1 0,6 0-100,0 0-1,0 0 0,-1 0 1,1 0-1,0 0 0,0 0 1,0 0-1,0 0 1,0 0-1,-1 0 0,1 0 1,0 0-1,0 0 0,0 0 1,0 0-1,0 0 1,0 0-1,-1 0 0,1 0 1,0 0-1,0 0 1,0-1-1,0 1 0,0 0 1,0 0-1,0 0 0,0 0 1,-1 0-1,1 0 1,0 0-1,0-1 0,0 1 1,0 0-1,0 0 0,0 0 1,0 0-1,0 0 1,0 0-1,0-1 0,0 1 1,0 0-1,0 0 1,0 0-1,0 0 0,0 0 1,0-1-1,0 1 0,0 0 1,0 0-1,0 0 1,0 0-1,0 0 0,0 0 1,1-1-1,-1 1 0,0 0 1,7-8 480,44-34 206,-30 26-624,0-1 0,30-33 0,-18 9-52,-2-1 0,-2-2 0,30-60 0,-23 31 31,36-109 0,-68 173-50,4-15 15,6-27 0,-13 43-19,0 1-1,0-1 0,-1 1 1,1-1-1,-2 1 0,1-1 1,-4-13-1,4 18-1,-1 1-1,0-1 1,0 1-1,0 0 1,0 0-1,0-1 1,0 1-1,0 0 1,-1 0-1,1 0 1,-1 0 0,0 0-1,0 1 1,0-1-1,1 0 1,-1 1-1,-3-2 1,1 1-1,1 0 1,-1 1-1,-1-1 1,1 1 0,0 0-1,0 0 1,0 0-1,-1 1 1,-5-1-1,2 1-4,0 1 0,-1-1 0,1 1-1,0 1 1,0 0 0,0 0 0,0 0-1,0 1 1,-14 8 0,18-9 7,1 0 1,0 1 0,0-1 0,0 1-1,0 0 1,0 0 0,1 0-1,0 1 1,-1-1 0,1 1-1,0-1 1,1 1 0,-1-1-1,0 1 1,1 0 0,0 0-1,0 0 1,0 0 0,1 0 0,-1 0-1,1 6 1,0 4 88,1 0 1,1 0-1,0 0 1,0 0-1,6 14 1,-5-15-15,1-1 1,1 1-1,0-1 1,1 0-1,0 0 1,1-1-1,0 0 1,1 0-1,0 0 1,1-1-1,0-1 1,11 10-1,-12-13-99,-1-1-1,1 0 1,0 0 0,1-1-1,-1 0 1,1 0 0,-1-1-1,1 0 1,0-1 0,0 0-1,0 0 1,1-1 0,-1 0-1,0-1 1,1 0 0,-1 0-1,0-1 1,12-2 0,-3-2-235,0 0 0,0-1-1,0-1 1,-1-1 0,0 0 0,-1-2 0,0 1 0,0-2 0,14-12 0,-3-2-180,26-30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8:51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263 1483 11330,'-3'6'494,"2"-3"-207,0 0 1,0 0-1,-1 0 0,1 0 1,-1-1-1,0 1 0,0-1 1,-2 4-1,3-6-248,1 0 0,-1 1 0,0-1-1,0 0 1,0 0 0,0 1 0,0-1 0,0 0 0,1 0 0,-1 0 0,0 0-1,0 0 1,0 0 0,0 0 0,0 0 0,0-1 0,1 1 0,-1 0 0,0 0-1,0-1 1,0 1 0,0-1 0,1 1 0,-1 0 0,0-1 0,1 0 0,-1 1 0,0-1-1,1 1 1,-1-1 0,-1-1 0,-31-32 116,27 27-215,0 0 0,0 0 0,-1 1 0,0 0 0,-13-9 0,18 14 29,1 1 0,-1-1 1,0 1-1,0-1 0,0 1 1,1-1-1,-1 1 0,0 0 1,0 0-1,0 0 0,0 0 1,0 0-1,0 0 0,1 1 1,-1-1-1,0 1 1,0-1-1,0 1 0,1-1 1,-1 1-1,0 0 0,1 0 1,-1 0-1,0 0 0,1 0 1,-1 1-1,1-1 0,0 0 1,-1 1-1,0 1 0,-4 4-20,1-1 0,-1 2 0,2-1-1,-1 1 1,-4 9 0,1 1 108,1 0 0,1 0-1,0 1 1,2 0 0,0 0-1,1 0 1,0 0 0,2 1 0,1 25-1,0-36-16,1 0-1,0 0 0,1-1 1,0 1-1,0-1 0,1 1 1,0-1-1,0 0 0,1 0 1,0-1-1,0 1 0,1-1 1,0 1-1,0-1 0,1-1 0,0 1 1,0-1-1,1 0 0,-1-1 1,1 1-1,0-1 0,1-1 1,7 5-1,-2-4-4,0 0 0,0 0 1,1-1-1,-1-1 0,1 0 0,18 0 0,84-1 145,-1-1-118,-110-1-65,0 1-1,0-1 1,0 1-1,0 0 1,-1 1 0,1-1-1,0 1 1,-1 0-1,1 0 1,-1 1 0,0-1-1,0 1 1,0 0-1,0 0 1,0 0-1,-1 1 1,1-1 0,5 8-1,-6-5-25,0 0-1,0 0 1,0 0-1,-1 0 1,0 1-1,0-1 1,0 1-1,-1-1 1,0 1 0,-1 0-1,1-1 1,-1 1-1,-1 7 1,0-4-57,0-1 1,0 0-1,-1 1 1,-6 16-1,7-24 76,0 1-1,0-1 1,0 0-1,0 0 1,0 1-1,0-1 0,-1 0 1,1 0-1,-1 0 1,1 0-1,-1-1 1,0 1-1,0 0 1,1-1-1,-1 1 1,-1-1-1,1 0 1,0 1-1,0-1 1,0 0-1,-1 0 1,1-1-1,-4 2 1,4-2 26,1 0 0,-1 0 0,1 0 0,0-1 0,-1 1 0,1 0 0,-1-1 0,1 1 1,0-1-1,0 1 0,-1-1 0,1 0 0,0 1 0,0-1 0,-1 0 0,1 0 0,0 0 1,0 0-1,0 0 0,0 0 0,0 0 0,1 0 0,-1-1 0,0 1 0,0 0 0,1 0 1,-1-1-1,1 1 0,-1 0 0,1-1 0,0 1 0,-1-1 0,1 1 0,0 0 0,0-3 0,-1-2 53,1-1-1,-1 0 1,1 0-1,1 0 1,-1 0-1,3-8 0,10-28 61,1 0-1,33-65 1,-4 9-50,-20 41-45,16-66 1,-35 107-26,0 0 0,-1-1 0,-1 1 0,-1-1 0,0 0 0,-2 1 0,0-1 0,-5-29 0,3 37-12,0 0 0,-1 1 1,0 0-1,-1 0 0,0 0 0,0 0 0,-1 1 0,0 0 0,0 0 0,-1 0 0,0 1 0,-1 0 1,1 0-1,-1 1 0,0 0 0,-16-8 0,22 13-7,0-1 0,0 1 0,-1 0 0,1 0 0,-1 0 0,1 0 0,-1 0 0,1 0 0,-1 1 0,1-1 0,-1 1 0,0 0 0,1 0 0,-1 0-1,1 0 1,-1 0 0,0 1 0,-4 1 0,5-1 1,0 0 0,0 0-1,0 1 1,0-1 0,0 1-1,1-1 1,-1 1 0,1 0-1,-1-1 1,1 1 0,0 0 0,-1 0-1,1 0 1,0 0 0,0 0-1,1 1 1,-2 2 0,0 5-7,0 0-1,0 0 1,1 1 0,0-1 0,1 1 0,1-1 0,-1 0 0,3 12 0,3 1 25,0 0-1,2 0 1,0 0-1,2-1 1,0-1-1,1 0 1,1 0-1,1-1 0,1 0 1,30 31-1,-36-43-12,0 0 0,0-1 0,0 0 0,1 0 0,0-1 0,0 0 0,1 0 0,11 4 0,-17-8 2,0-1 1,0 0-1,-1 0 1,1 0-1,0 0 0,0-1 1,0 1-1,0-1 0,0 0 1,0 0-1,0-1 1,0 1-1,0-1 0,-1 0 1,1 0-1,0 0 0,0 0 1,-1-1-1,1 0 1,-1 1-1,1-1 0,-1-1 1,0 1-1,1 0 0,3-5 1,-1 0 15,0 0 1,-1 0-1,0 0 0,0-1 1,0 0-1,-1 0 1,0-1-1,-1 1 0,0-1 1,0 1-1,1-10 0,2-14 147,4-56-1,-9 62 171,-1 1 0,-1-1-1,-1 0 1,-8-39 0,8 55-131,5 11-92,8 20-59,-6-11-55,66 132-44,52 93-1103,-121-233 1087,-1 1 0,0-1 1,1 1-1,0-1 0,-1 0 1,1 0-1,0 1 1,0-1-1,0 0 0,0-1 1,0 1-1,1 0 0,3 1 1,-6-3 54,0 0 1,1 0 0,-1 0 0,1 0 0,-1 0-1,0 0 1,1 0 0,-1-1 0,0 1 0,1 0-1,-1 0 1,0 0 0,0-1 0,1 1 0,-1 0-1,0 0 1,0-1 0,1 1 0,-1 0 0,0 0-1,0-1 1,0 1 0,1 0 0,-1-1 0,0 1-1,0 0 1,0-1 0,0 1 0,0-1-1,3-24 55,-15-336 1406,0 93-454,21 2-751,-7 249-230,0 12 0,-1 1 1,-1-1 0,1 1 0,0 0-1,-1-1 1,0 1 0,0-1-1,-1 1 1,1-1 0,-1 1 0,0-1-1,-1-4 1,-28-34-222,12 19 104,-23-44 1,3-13 87,15 31 214,-52-84-1,67 118-167,2 4 55,4 12 18,0 4 63,1 21-142,1 1 1,1-1-1,2 0 0,0 0 1,1 0-1,2-1 0,0 0 0,2 0 1,0 0-1,21 38 0,0-8-15,4-1 0,1-2 0,49 56-1,-33-49-2,75 70 0,-91-98 3,1-1 0,1-2-1,64 35 1,-89-56-14,0-1 0,1 0 1,-1-1-1,1 0 0,0-1 1,16 3-1,-24-6-6,0 1-1,-1-1 1,1 0 0,0 0 0,-1-1 0,1 1-1,0-1 1,-1 0 0,1 0 0,6-2 0,-8 1-3,0 1 0,0 0 0,0-1 0,0 1 0,-1-1 0,1 1 0,0-1 0,-1 0 0,1 0 0,-1 0 0,0 1 0,1-2 0,-1 1 0,0 0 0,0 0 0,0 0 0,-1 0 0,2-4 0,0-5-22,-1-1 0,0 1 0,-1-1 1,0 0-1,-1 1 0,0-1 0,-1 1 1,0-1-1,-1 1 0,-4-12 0,2 4 7,-19-62 15,-3 1 0,-3 2 0,-4 1 0,-50-83 0,-203-273 25,287 433-12,-33-45 117,-56-61-1,95 121 46,241 363-209,63 162-71,-271-467 20,-3-7-468,3-2-1,47 60 1,-77-111 241,2-1 0,0-1 0,0 0 1,19 14-1,-24-21 205,1 0-1,0-1 1,0 0 0,0 0 0,0-1 0,0 0-1,9 2 1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8:51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2 157 14099,'-2'0'5329,"38"0"-5737,84-43-616,-15-71 696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9:44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535 194 5337,'1'-8'859,"0"0"0,0 0 0,5-14-1,1 3-457,13-26 0,-11 29-268,-2-2 1,8-20-1,-15 38-120,0-1 1,0 1-1,0-1 0,0 1 0,0-1 0,0 1 1,0 0-1,0-1 0,-1 1 0,1-1 0,0 1 1,0-1-1,0 1 0,0 0 0,0-1 0,-1 1 1,1 0-1,0-1 0,0 1 0,-1 0 0,1-1 1,0 1-1,-1 0 0,1-1 0,0 1 0,-1 0 1,1 0-1,0-1 0,-1 1 0,1 0 0,-1 0 1,1 0-1,0 0 0,-1-1 0,1 1 0,-1 0 1,1 0-1,-1 0 0,1 0 0,0 0 0,-1 0 1,1 0-1,-1 0 0,1 0 0,-1 1 0,1-1 1,0 0-1,-1 0 0,0 0 0,-25 5 189,-10 10-267,1 1 1,1 1 0,0 2 0,-32 24-1,55-36 53,-18 13 62,0 1 0,2 1-1,0 1 1,2 2 0,-44 53-1,52-54 27,0 1 0,2 0 0,0 2 0,2-1 0,1 2 0,2 0 0,-12 43 0,16-38-65,1 0-1,1 1 1,2 0 0,2-1 0,0 1 0,3 0-1,0-1 1,3 1 0,17 59 0,52 199 254,49 376 1,-111-551-254,29 171 46,-39-274-51,1-1-1,0 1 1,1-1-1,10 20 1,-13-30-1,0 1 0,1 0 0,-1-1 0,1 0 0,0 0 0,-1 0 0,1 0 0,1 0 0,-1 0 0,0-1 0,1 1 0,-1-1 0,1 0 0,0 0 0,-1-1 1,1 1-1,0-1 0,0 1 0,5 0 0,2-1 60,1-1-1,-1 0 1,1 0 0,-1-1 0,0-1 0,0 0 0,1 0 0,-1-1 0,-1-1 0,15-5 0,3-4 148,0-1 0,41-28 0,264-194-518,-241 175 61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9:45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15 613 6177,'-14'-5'2769,"14"-9"-1153,12-9-944,26-13-199,10-4-41,15-11-72,-2-4-88,-1-9-160,1-2-80,-5 0-96,-1 3-144,-4 13-552,-8 5-393,-18 11 681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9:45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9450,'-6'10'3337,"6"5"-2833,11 15-456,7 13-32,5 17-8,4 7 32,6 15-8,6 6-24,5 8 8,4 2-32,0-13-120,3-15-32,-7-23-280,-1-16-224,0-30 440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9:46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136 787 6633,'36'-30'2068,"-36"29"-2013,1 0 1,-1 0 0,1 0-1,-1 0 1,1 0 0,-1 0-1,0 0 1,0 0 0,0-1-1,1 1 1,-1 0 0,0 0-1,-1 0 1,1 0 0,0 0-1,0-1 1,0 1 0,-1 0-1,1 0 1,-1-1 0,1 2-40,0-1 0,0 1 0,0 0 0,0-1 0,-1 1 0,1 0 0,0 0 0,0-1 0,0 1 0,0 0 0,-1 0 0,1-1 0,0 1 0,0 0 0,-1 0 0,1-1 0,0 1 0,0 0 0,-1 0 0,1 0 0,0 0 0,-1 0 0,1 0 0,0-1 0,-1 1 0,1 0 0,-1 0 14,0 1 0,1-1 1,-1 0-1,1 1 0,-1-1 0,1 0 0,-1 1 1,1-1-1,-1 1 0,1-1 0,0 1 1,-1-1-1,1 1 0,-1-1 0,1 1 0,0-1 1,0 1-1,-1 0 0,1 0 0,-8 15-25,0-1-1,-1-1 0,0 0 1,-13 14-1,12-15 12,0 1 0,0-1-1,2 2 1,-1-1 0,-8 23-1,9-13 67,0 0-1,2 1 0,1 0 1,1 0-1,0 1 1,2-1-1,2 1 0,2 38 1,0-41-35,2-1 0,0 1 1,1-1-1,1 0 0,1 0 1,1-1-1,1 0 0,1 0 1,21 32-1,-26-45-15,1 0 0,1 0 0,-1-1 0,1 0-1,1 0 1,-1-1 0,1 0 0,0 0 0,11 6 0,-13-10 10,0 1-1,0-1 1,0 0 0,0 0 0,0-1-1,0 0 1,0 0 0,0 0 0,1-1-1,-1 1 1,0-2 0,0 1 0,1-1-1,-1 0 1,12-3 0,-4-2 29,0 0 1,-1 0 0,1-1-1,-1-1 1,-1 0-1,1-1 1,-2 0-1,19-19 1,4-7 16,39-54 0,-45 53-56,-2-2 1,-1-1-1,32-68 1,-50 90 0,0-1 0,-1 0 0,-1 0 1,0 0-1,-2 0 0,0-1 0,-1 0 0,-1 0 1,-1 1-1,0-1 0,-5-31 0,-1 26 63,0 0-1,-1 0 1,-2 1 0,0 0-1,-20-34 1,4 16 223,-55-69 0,67 96-33,13 14-280,0 0 1,0 0-1,0 0 1,0-1-1,0 1 1,0 0-1,0 0 1,0 0-1,0 0 0,0 0 1,0 0-1,0 0 1,0 0-1,-1 0 1,1 0-1,0 0 1,0 0-1,0 0 1,0-1-1,0 1 0,0 0 1,0 0-1,0 0 1,0 0-1,0 0 1,0 0-1,0 0 1,-1 0-1,1 0 1,0 0-1,0 0 0,0 0 1,0 0-1,0 0 1,0 0-1,0 0 1,0 0-1,0 0 1,0 0-1,-1 0 1,1 0-1,0 0 0,0 0 1,0 0-1,0 0 1,0 1-1,0-1 1,0 0-1,0 0 1,0 0-1,0 0 1,0 0-1,0 0 0,0 0 1,-1 0-1,1 0 1,0 0-1,0 0 1,0 0-1,0 0 1,0 0-1,0 1 1,0-1-1,0 0 0,0 0 1,0 0-1,11 28 439,17 25-430,229 506-650,-256-556 624,53 160-725,-43-123 550,-10-34 399,-4-8-81,-5-8 117,-17-37 167,-31-89-1,39 93-360,-28-78-173,4-1-1,6-1 1,6-2-1,-23-213 1,49 307 116,2 0 0,1-1-1,1 1 1,11-60 0,-11 87 13,0 1 0,0-1 0,0 0 0,1 0 0,-1 1-1,1-1 1,0 1 0,0 0 0,1-1 0,-1 1 0,1 0 0,-1 0 0,1 1-1,0-1 1,0 1 0,0-1 0,4-1 0,-2 1 1,1 1 0,-1-1 0,1 2-1,-1-1 1,1 1 0,0-1 0,0 1 0,0 1 0,-1-1-1,9 2 1,9 1 1,0 1 0,0 1 0,0 1-1,31 12 1,-48-15-17,19 6-71,-1 1 1,-1 1 0,0 0 0,0 2 0,21 15 0,-37-22-1,1 1 0,-1 0 0,0 0 0,0 0 0,-1 1-1,0 0 1,0 0 0,-1 1 0,0 0 0,0 0 0,-1 0 0,0 0 0,0 1 0,-1 0-1,0-1 1,0 1 0,1 11 0,-3-9 22,-1 1-1,1 0 0,-2 0 1,0-1-1,0 1 1,-1 0-1,0-1 0,-5 13 1,1-5 24,-1-2 1,-1 1 0,-1-1-1,-16 24 1,5-13-40,-2 0 0,-1-2-1,-1-1 1,-1 0 0,-33 23 0,-34 19-483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8:14.2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416 75 7634,'15'-12'985,"1"1"1,1 0-1,25-11 1,-35 19-890,0 0 1,1 0 0,0 1 0,0 0 0,0 0 0,0 1 0,0 0 0,0 0 0,0 1-1,15 1 1,-22-1-95,0 0-1,0 0 0,0 0 0,1 1 0,-1-1 0,0 0 0,0 1 1,0-1-1,0 1 0,0-1 0,0 1 0,0-1 0,0 1 1,0 0-1,0 0 0,0-1 0,-1 1 0,1 0 0,0 0 0,0 0 1,-1 0-1,1 0 0,-1 0 0,1 0 0,0 0 0,-1 0 1,0 0-1,1 0 0,-1 0 0,0 0 0,0 0 0,1 1 0,-1-1 1,0 0-1,0 0 0,0 0 0,0 0 0,-1 1 0,1-1 1,0 0-1,0 0 0,-1 0 0,1 0 0,-1 2 0,-2 5-6,0 0 0,-1 0 0,0 0 0,-7 10 0,8-12 18,-272 460 223,228-389-199,-115 202 7,137-228-4,2 0 1,3 2 0,-23 89-1,36-107 150,8-34-181,-1-1 0,1 0 0,0 1 1,-1-1-1,1 1 0,0-1 1,0 0-1,-1 1 0,1-1 1,0 0-1,0 0 0,-1 0 1,1 0-1,0 1 0,0-1 1,-1 0-1,1 0 0,0-1 1,0 1-1,0 0 0,-1 0 1,1 0-1,1-1 0,1 1 12,38-5 111,-1-2 1,41-13-1,-35 9-60,64-9 0,128 5 71,45-4 76,-238 13-190,-1-2-1,0-1 1,-1-3 0,53-22-1,-74 25 12,-1-1 0,0-2 0,-1 0 0,-1-1 0,1-1 0,-2 0 0,0-2 0,17-19 0,-27 26 12,-1 0 0,0-1-1,0 0 1,-1 0 0,-1-1 0,0 1 0,7-21 0,-10 22-7,0 1 1,0-1-1,-1 0 1,0 0 0,-1 0-1,0 0 1,0 0 0,-1 0-1,0 1 1,0-1-1,-5-12 1,-2-1 0,0 0 1,-2 0-1,-1 1 1,-1 0-1,0 0 0,-23-26 1,-2 3-64,-67-62 0,31 44-356,-3 3 0,-3 3 0,-126-67-1,155 94-408,20-1 343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9:58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308 0 10482,'0'0'-1,"0"0"1,0 1-1,1-1 0,-1 0 0,0 0 0,0 0 0,0 0 1,0 0-1,0 1 0,1-1 0,-1 0 0,0 0 1,0 0-1,0 0 0,0 0 0,0 0 0,1 0 0,-1 0 1,0 0-1,0 0 0,0 0 0,1 0 0,-1 0 1,0 0-1,0 0 0,0 0 0,0 0 0,1 0 0,-1 0 1,0 0-1,0 0 0,0 0 0,1 0 0,-1 0 0,0 0 1,0 0-1,0-1 0,-3 7 700,-6 11-648,1 0-1,1 1 0,1 0 1,1 0-1,0 0 0,-4 32 0,-33 249 265,-41 223 255,49-353-146,-18 236 1,25 628 134,37-181-83,-3-663-334,15 303 280,30-2-15,9-115-157,62 415 62,-50 5-198,-54 1060-77,-20-1314-42,-18 435 371,-22 1 330,-1 48-171,10-292-469,-31-1-17,21-388-9,-83 871 60,99-575-33,61 687 0,59-322-134,-87-950-26,3-1 0,23 76-1,-27-112-181,1-1 0,0 0 1,1 0-1,1-1 0,1 0 0,0 0 0,1-1 0,0-1 0,2 0 1,26 24-1,-36-36 197,45 35-1481,-43-34 1233,0 0 0,1-1-1,-1 1 1,0-1-1,1 0 1,-1 0 0,1-1-1,7 2 1,23-6-796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10:00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0 5145,'0'0'3536,"3"3"-3671,2-1 130,0 0 0,0 0 0,0 1 1,0-1-1,0 1 0,-1 0 0,1 1 0,5 4 1,-4-3 8,0 0 0,0 0 0,0-1 0,1 0 0,0 0 0,9 3 0,-12-5 56,1 1 0,-1-1-1,1 1 1,-1 0 0,0 0-1,0 0 1,0 1 0,0 0-1,-1-1 1,0 1 0,1 0-1,-1 1 1,-1-1 0,5 9-1,0 4 302,0 0 0,7 35-1,0 1-182,26 55 136,-16-46-243,27 111 0,-40-103 67,-3 0-1,-3 1 0,-3 0 1,-8 82-1,7 315 874,-1 15-509,-133 628 525,33-350-670,49-57-60,32 4-197,11-339-80,-12 319 81,-10 431 748,10 595-452,36-447-30,38-1-144,-31-790-206,29 448 265,20 586-73,7-191-23,-32-915-178,9 101-3,-22 3-4,-32-102-21,-56 443 1,18-257 47,38-401-23,28 206 1,-9-274 77,-17-110-301,-1 1-1,2-2 0,0 1 1,1 0-1,0-1 0,0 0 1,9 11-1,-12-23-1445,-2-7 844,1-3 530,57-169-2032,-38 116 1802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10:55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1383 487 7322,'-10'-22'644,"6"12"-321,0 2 1,0-1-1,-9-13 1,11 19-259,-1 0 1,1 0-1,-1 0 0,0 1 1,0-1-1,0 1 1,0 0-1,0 0 0,0 0 1,-1 0-1,1 0 1,-1 1-1,-4-2 1,-457-112 1617,446 112-1649,1 0 1,-1 1 0,0 1-1,0 0 1,1 2 0,-1 0-1,0 1 1,0 1 0,1 1-1,0 0 1,0 1 0,0 1-1,0 1 1,1 1 0,0 0-1,1 1 1,-1 1 0,-14 13-1,-3 5-16,1 1 0,2 2-1,1 1 1,2 2-1,-38 57 1,27-27-4,2 1 0,-40 102 0,54-113-5,3 2 0,2 1 0,-17 97 0,32-132-12,0 0-1,2 1 1,0-1-1,2 0 0,0 1 1,2-1-1,0 0 1,2 0-1,0 0 0,1-1 1,1 1-1,19 36 1,-15-38 0,2 0 1,0-1-1,1-1 1,1 0-1,1 0 1,0-2-1,2 0 1,24 18-1,-17-17 10,2-1 1,-1-1-1,2-2 0,0 0 1,51 15-1,-25-15 113,1-2 0,0-3 0,0-2 0,1-2 0,-1-3 0,93-9 0,-78 0 170,0-4-1,0-2 1,125-44-1,-148 40-179,-1-2 0,-1-3 0,0-1 0,-2-2 0,-1-2 1,48-41-1,-36 19 131,-2-1 0,82-106 0,-102 113-65,-3-1 0,-1-1 0,-2-1 0,30-78 0,-47 99-90,-1 0 0,-1 0 1,-1-1-1,-2 0 1,0 0-1,-2-1 0,-1 1 1,-3-41-1,-1 44-47,-1 0 0,-1 1-1,-2-1 1,0 1 0,-1 1-1,-1-1 1,-1 1 0,-1 1-1,-1 0 1,-15-20 0,-3 3-49,-1 0 1,-2 2-1,-1 2 1,-2 1-1,-1 1 1,-1 3 0,-2 1-1,-1 1 1,-1 3-1,-1 1 1,-1 2-1,-63-20 1,78 33-11,0 1 0,0 1 0,-1 2-1,0 1 1,0 1 0,0 1 0,0 2 0,-50 7 0,55-2-130,0 0 1,0 1-1,1 1 1,0 2-1,0 0 1,1 1-1,1 2 1,0 0-1,1 1 1,-31 27-1,3 6-883,2 2 0,-58 78 0,16-2 169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10:56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574 58 6081,'16'-57'2633,"-28"63"-1329,-12 36-521,14-24-706,1 1-1,-11 27 0,7-9 263,1 1-1,-10 63 0,-36 401 529,45-399-824,6-64 58,2 1-1,1 60 0,7 178 304,-3-187-360,-3-31-26,-18 103 0,0-14-10,7-7-2,-9 129 107,28-70 313,0-93-397,-4-105-47,-1 1 0,0-1 0,-1 0 0,1 0 0,0 0 0,-1 1 0,0-1 0,0 0 0,0 0 0,0 0 0,0 0 0,-2 3 0,3-6 10,0 0-1,-1 1 0,1-1 0,0 0 0,0 0 1,0 0-1,-1 0 0,1 1 0,0-1 1,0 0-1,0 0 0,-1 0 0,1 0 0,0 0 1,0 0-1,-1 0 0,1 0 0,0 0 0,-1 0 1,1 0-1,0 0 0,0 0 0,-1 0 1,1 0-1,0 0 0,0 0 0,-1 0 0,1 0 1,0 0-1,0 0 0,-1 0 0,1 0 0,0 0 1,0-1-1,-1 1 0,1 0 0,0 0 1,-12-10-432,9 7 369,-10-9 21,1-1-1,1 0 0,0 0 1,-10-17-1,11 15 19,1 0 6,0 0 0,1-1 0,0-1 0,1 1 0,-6-25 0,3 12 15,-10-44 74,14 50 82,0-1 1,-2 1-1,-12-28 0,19 50-135,1 0 0,0 0 0,-1 1 1,1-1-1,0 0 0,-1 0 0,1 0 0,-1 0 0,1 1 0,-1-1 0,0 0 0,1 0 0,-1 1 0,0-1 0,1 1 0,-1-1 1,0 0-1,0 1 0,1-1 0,-1 1 0,0 0 0,0-1 0,0 1 0,0 0 0,0-1 0,0 1 0,0 0 0,0 0 1,0 0-1,1 0 0,-1 0 0,0 0 0,0 0 0,0 0 0,0 0 0,-1 1 0,0 0-10,0 1-1,0-1 0,0 1 1,0 0-1,0-1 1,1 1-1,-1 0 0,1 0 1,-1 0-1,1 0 1,0 1-1,0-1 0,0 0 1,-1 4-1,-4 14-34,0 1 1,2 1-1,0-1 0,1 1 0,2-1 1,0 1-1,1 0 0,1 0 0,1-1 0,2 1 1,8 34-1,-9-47-5,1 1 1,-1 0-1,2-1 1,-1 0-1,2 0 1,-1 0-1,1-1 1,0 0-1,1 0 1,0 0-1,0-1 1,0 0-1,1-1 1,0 1-1,14 7 1,-11-9 24,-1 0 0,0-1-1,1 0 1,0 0 0,0-1 0,0-1 0,0 0 0,0 0-1,1-1 1,-1-1 0,0 0 0,1 0 0,19-4 0,-15 0 23,-1 0 0,1-1 0,-1 0 0,0-1 1,0-1-1,-1 0 0,0-1 0,0-1 0,-1 0 1,0-1-1,-1 0 0,0-1 0,0-1 0,-1 1 0,-1-2 1,0 0-1,-1 0 0,0 0 0,-1-1 0,-1-1 1,8-18-1,-13 27 48,0 0-1,0 0 1,-1-1 0,0 1 0,0 0 0,-1-1-1,1 1 1,-1-1 0,-2-9 0,2 12-28,-1 0 0,0 0 1,0 1-1,-1-1 1,1 0-1,-1 1 0,0-1 1,0 1-1,0-1 0,0 1 1,-1 0-1,1 0 0,-1 0 1,0 0-1,0 0 1,-5-3-1,-1 0-18,0 1 0,-1 1 1,1-1-1,-1 2 0,0-1 0,0 1 0,0 1 0,-1 0 1,1 0-1,0 1 0,-1 1 0,1-1 0,-19 3 1,3 1-144,-1 2-1,0 0 1,1 2 0,-30 11 0,-35 21-503,7 9 247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10:58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445 64 6001,'46'-18'1865,"-46"17"-1849,0 1 0,1 0 0,-1 0 0,0 0 0,0 0 0,0 0 0,0 0 0,1-1 1,-1 1-1,0 0 0,0 0 0,0 0 0,0 0 0,0-1 0,0 1 0,1 0 0,-1 0 0,0 0 1,0-1-1,0 1 0,0 0 0,0 0 0,0 0 0,0-1 0,0 1 0,0 0 0,0 0 0,0 0 0,0-1 1,0 1-1,0 0 0,0 0 0,0 0 0,0-1 0,0 1 0,0 0 0,-1 0 0,1 0 0,0-1 1,0 1-1,0 0 0,0 0 0,0 0 0,0 0 0,-1-1 0,1 1 0,0 0 0,0 0 0,0 0 0,0 0 1,-1 0-1,1 0 0,0-1 0,0 1 0,0 0 0,-1 0 0,1 0 0,0 0 0,-1 0 0,-16-9 133,13 7 4,-4-2-124,0 0 1,-1 1 0,1 0-1,-1 0 1,1 1 0,-1 0-1,0 0 1,0 1 0,0 1-1,0-1 1,0 1 0,-9 2 0,-2 0 59,-1 1 0,1 1-1,0 1 1,-22 9 0,-151 69 1867,192-83-1882,1 1 0,0-1-1,-1 0 1,1 0 0,0 0 0,-1 0 0,1 0 0,0 1 0,0-1 0,-1 0 0,1 0 0,0 1 0,0-1 0,-1 0 0,1 0 0,0 1 0,0-1 0,0 0 0,0 0 0,-1 1 0,1-1 0,0 0 0,0 1 0,0-1 0,0 0 0,0 1 0,0-1 0,0 0 0,0 1 0,0-1 0,0 0 0,0 1 0,0-1 0,0 0 0,0 1 0,8 16-366,0 2 393,0 3-98,-1 1 0,-1 0 0,-1 0 0,-1 0-1,0 0 1,-1 26 0,-9 126 0,3-151-1,-1 1-1,-1-1 1,-1 0-1,-18 46 1,22-65 17,-1-1 0,1 1 0,-1-1 0,0 0 1,0 0-1,-1 0 0,-4 4 0,8-9-17,0 1-1,0 0-1,0 0 1,0 0-1,0 0 0,0-1 1,0 1-1,0 0 0,0 0 1,-1 0-1,1 0 0,0 0 1,0-1-1,0 1 1,0 0-1,0 0 0,1 0 1,-1 0-1,0 0 0,0 0 1,0-1-1,0 1 0,0 0 1,0 0-1,0 0 1,0 0-1,0 0 0,0 0 1,0-1-1,0 1 0,0 0 1,1 0-1,-1 0 0,0 0 1,0 0-1,0 0 1,0 0-1,0 0 0,0 0 1,1 0-1,-1-1 0,0 1 1,0 0-1,0 0 0,0 0 1,0 0-1,0 0 1,1 0-1,-1 0 0,0 0 1,0 0-1,0 0 0,0 0 1,0 0-1,1 0 0,-1 1 1,172-43 132,-152 38-134,126-28-94,-126 29-70,0 1-1,1 0 1,-1 2 0,0 1-1,27 3 1,25 13-243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11:02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465 1 6529,'-44'55'2093,"42"-53"-2030,0 0 0,0 1 0,-1-2 0,1 1 0,0 0 0,-1 0 0,1-1 0,-1 1-1,1-1 1,-1 0 0,0 0 0,0 0 0,0 0 0,1 0 0,-5 0 0,-4 2 22,1 0 159,10-3-158,-1 0 0,1 0-1,-1 0 1,1 0 0,-1 0-1,0 0 1,1 0-1,-1 1 1,1-1 0,-1 0-1,1 0 1,-1 1 0,1-1-1,-1 0 1,1 1 0,0-1-1,-1 1 1,1-1-1,-1 1 1,-4 24 179,4-15-216,-30 306 1262,13 114-823,11-185-376,0 88 26,7-318-137,1-10 0,-1 0 1,0 0-1,0 0 0,-1 0 1,1 0-1,-2 5 0,-22-29-837,-70-79 527,50 57 383,27 27 83,1 0 0,-23-29 0,30 30-48,6 8 41,0 0 0,-1 0 0,1 1 0,-8-7 0,11 11-145,0 0 0,0 0 1,0 0-1,0 0 0,0 0 0,0 0 0,0 0 0,0 0 1,0 0-1,-1 0 0,1 0 0,0 0 0,0 0 0,0 0 1,0 0-1,0 0 0,0 0 0,0 0 0,0 0 1,-1 0-1,1 0 0,0 0 0,0 0 0,0 0 0,0 0 1,0 0-1,0 0 0,0 0 0,0 0 0,0 0 0,-1 0 1,1 0-1,0 0 0,0 0 0,0 1 0,0-1 0,0 0 1,0 0-1,0 0 0,0 0 0,0 0 0,0 0 1,0 0-1,0 0 0,0 0 0,0 1 0,0-1 0,0 0 1,0 0-1,-3 11 17,2 18-139,1-25 132,0 22-59,1 0 1,0 1 0,2-1 0,8 31-1,-9-49 34,0 0-1,0 0 0,1-1 0,0 1 1,1-1-1,-1 0 0,1 0 1,1 0-1,-1 0 0,1-1 0,0 0 1,1 0-1,-1 0 0,1-1 1,1 1-1,-1-1 0,1-1 0,-1 1 1,14 5-1,-11-7 1,0 0 0,0 0 0,0-1 0,1 0 0,-1-1 0,1 0 0,-1 0 0,1-1 1,-1 0-1,1-1 0,12-2 0,-8 0-3,1-1 1,-1-1-1,0 0 1,0-1 0,-1 0-1,21-14 1,-4-1 94,0-2 1,-2-1-1,0-1 0,-2-2 1,23-29-1,-49 56-82,8-9 161,-1-1 0,1 0 1,9-19-1,-16 27-129,0-1 1,0 1-1,-1 0 1,1 0-1,0-1 1,-1 1 0,0 0-1,1-1 1,-1 1-1,0 0 1,0-1-1,0-2 1,-1 4-21,1 0 0,-1-1 0,1 1 0,-1 0 0,1 0 0,-1 0 0,0 0 0,1 0 0,-1 0 0,0 0-1,0 0 1,0 0 0,0 1 0,0-1 0,0 0 0,0 1 0,0-1 0,0 0 0,0 1 0,0-1 0,0 1 0,-1-1 0,1 1 0,0 0 0,-2-1 0,-6 0-43,0 1 0,0-1 0,0 1 0,0 1 0,0 0 0,0 0 0,0 1-1,0 0 1,-12 4 0,-33 12-460,2 3-1,-72 37 0,-45 33-5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11:05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191 399 6921,'-17'0'694,"0"1"-1,1 0 1,-19 5-1,33-5-613,0-1 0,1 1 0,-1 0-1,0 0 1,0 0 0,1 0-1,-1 0 1,1 0 0,-1 0-1,1 0 1,0 1 0,-1-1 0,1 0-1,0 1 1,0-1 0,0 1-1,0 0 1,0-1 0,0 1-1,0 0 1,0 3 0,-1 1-12,1 0 0,1 0 1,-1 1-1,1 11 0,0-9-57,3 67-97,18 110 0,-10-107-119,-4-26 33,13 126-611,-19-173 778,-1 0 1,0-1 0,0 1-1,-1 0 1,1-1-1,-1 1 1,-2 6 0,3-11 21,0-1 1,-1 1-1,1-1 1,0 1 0,0 0-1,-1-1 1,1 1 0,-1-1-1,1 1 1,0-1 0,-1 1-1,1-1 1,-1 0 0,1 1-1,-1-1 1,0 1 0,1-1-1,-1 0 1,1 0-1,-1 1 1,1-1 0,-1 0-1,0 0 1,0 1 0,-1-2 41,1 1 1,-1 0 0,1 0-1,-1-1 1,1 1-1,-1-1 1,1 1 0,-1-1-1,1 0 1,0 1 0,-1-1-1,1 0 1,0 0 0,-2-2-1,-5-4 135,1 0 0,0-1 1,1 1-1,0-2 0,0 1 0,1 0 0,0-1 0,0 0 0,1 0 1,0-1-1,1 1 0,-4-15 0,1-7-31,0-1 0,-1-51 0,4 18-157,3 0 0,4-1 0,1 1 0,4 0 0,3 1 0,2 0 0,38-103 0,-42 141-14,2 1 1,1 0-1,23-35 0,-31 52 6,0 1-1,1 1 1,0-1-1,0 1 1,0 0-1,0 0 1,1 1-1,0 0 1,1 0-1,-1 0 1,1 1-1,-1 0 1,1 1-1,1 0 1,7-2-1,-8 4-5,-1 0 0,1 1-1,0 0 1,-1 0 0,1 1 0,-1 0-1,1 0 1,-1 0 0,1 1-1,-1 1 1,0-1 0,0 1 0,0 0-1,0 1 1,-1 0 0,1 0 0,-1 0-1,6 6 1,1 0-15,-1 2 0,0 0 0,-1 0 1,0 1-1,0 1 0,-2 0 0,11 18 0,-9-9-41,0 1 0,-2 1-1,0 0 1,-2 0 0,-1 1 0,5 37 0,-8-27-7,-1 0 1,-1 0-1,-2-1 1,-7 42 0,5-60 83,0 0 0,-1 0 0,-1-1 0,-1 0 1,0 0-1,-1 0 0,-11 19 0,11-24 21,-1-1-1,1 0 1,-2 0-1,1-1 0,-1 0 1,-1 0-1,1-1 1,-2 0-1,1-1 1,-15 8-1,7-6-103,1 0 0,-2-2-1,1 0 1,-1-1 0,0 0 0,0-2 0,0 0-1,-1-1 1,1-2 0,-26 1 0,1-9 82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11:05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55 177 11739,'-6'-10'1451,"2"5"-1045,0 0 0,1-1 0,0 1 0,0-1 0,1 1 0,0-1 0,-3-9 0,7 22-879,9 51-391,-6 25 89,-6 92 0,-18 84 368,2-49 526,16-187-14,-2 11 2006,29-116-1235,3 0 1,44-84-1,-20 57-1077,4 2 0,5 3 0,99-126 0,-154 222 124,32-38-607,-37 43 582,1-1 1,0 1-1,1 1 0,-1-1 0,0 0 0,1 1 0,0 0 0,-1 0 1,6-3-1,-8 5 78,1 0 0,-1 0 1,0 0-1,0 0 0,0 0 0,0 0 1,0 1-1,0-1 0,0 0 0,0 0 1,0 1-1,0-1 0,0 1 1,0-1-1,0 1 0,0-1 0,0 1 1,-1-1-1,1 1 0,0 0 1,0-1-1,0 2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11:05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1202 11434,'5'-3'489,"-1"1"-1,1-1 1,-1 1-1,1 0 1,0 1-1,0-1 0,0 1 1,9-2-1,-6 3-348,1-1-1,-1 1 0,1 1 1,14 2-1,-3 2-314,1 0-1,-1 2 0,25 11 1,-18-4-115,33 21 0,-44-24 64,1 0 0,1-2 0,-1 0 0,2-1-1,31 10 1,-47-17 231,1-1 0,-1 0-1,1 1 1,-1-1 0,1 0 0,0 0-1,-1-1 1,1 1 0,-1-1-1,1 0 1,-1 0 0,1 0 0,-1 0-1,0-1 1,1 1 0,-1-1-1,0 0 1,0 0 0,0 0 0,0 0-1,-1-1 1,1 1 0,-1-1-1,1 0 1,-1 1 0,0-1 0,0 0-1,2-4 1,5-9 243,0-1 1,-2 0-1,0-1 0,6-20 1,-11 32-195,32-99 752,-5-1 0,-5-2 0,20-210 0,-39 51-684,-8 211-204,-2 0 1,-21-95 0,23 138 10,4 16-7,8 28-17,48 223-64,-10-41 138,98 329-473,-128-491 202,25 55-1,-35-91 132,1 0-1,1 0 0,0-1 1,1 0-1,0 0 1,1-1-1,19 17 0,-24-25 33,-1-1-1,1 0 1,0-1-1,0 1 1,0-1-1,0 0 1,10 3-1,-14-5 26,1-1 1,0 1-1,0 0 0,0-1 0,1 0 0,-1 1 0,0-1 0,0 0 0,0-1 0,0 1 0,0 0 0,0-1 0,0 0 0,0 0 0,0 0 0,0 0 0,3-2 0,-5 2 47,0 1 0,0-1 0,0 0 0,0 1 0,0-1 0,0 0 0,0 0 1,0 0-1,-1 0 0,1 0 0,0 0 0,-1 0 0,1 0 0,-1 0 0,1 0 0,-1 0 0,1-1 0,-1 1 0,0 0 0,1-2 0,-6-25-743,-9-11 302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11:06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34 556 9186,'-22'-3'3833,"11"-4"-2425,27-6-648,15-8-232,38-24-288,17-12-24,21-17-120,7-7-24,2 7-264,-5 4-328,-2 17-784,-8 12 440,-23 24 352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8:22.8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142 93 4177,'-14'-13'1290,"1"-1"1,-19-25-1,32 38-1267,0 1 0,0-1 0,-1 1 0,1-1 0,0 1 0,-1-1 0,1 1 0,0-1 0,-1 1 0,1 0-1,-1-1 1,1 1 0,0 0 0,-1-1 0,1 1 0,-1 0 0,1 0 0,-1-1 0,1 1 0,-1 0 0,0 0 0,1 0-1,-1 0 1,1 0 0,-1 0 0,1 0 0,-1 0 0,1 0 0,-1 0 0,0 0 0,-5 0 133,-18-16 2658,21 15-2545,0 1 0,1-1 0,-1 1-1,0 0 1,0 0 0,0 0 0,1 0 0,-4 0-1,-4 1-205,17 24-40,170 458 81,-155-419-56,21 104 0,-2 70 200,-9-40-31,-16-129-123,29 77-1,-36-122-22,-9-24-64,0 0 1,0 0-1,0 0 1,0 0 0,0 0-1,0 0 1,0 0-1,0 0 1,0 0 0,0 0-1,0 0 1,1 0 0,-1 0-1,0 0 1,0 0-1,0 0 1,0 0 0,0 0-1,0 0 1,0 0-1,0 0 1,0 0 0,1 0-1,-1 0 1,0 0 0,0 0-1,0 0 1,0 0-1,0 0 1,0 0 0,0 0-1,0 0 1,0 0-1,0 1 1,0-1 0,0 0-1,0 0 1,1 0 0,-1 0-1,0 0 1,0 0-1,0 0 1,0 0 0,0 0-1,0 0 1,0 0-1,0 0 1,0 1 0,0-1-1,0 0 1,0 0 0,0 0-1,0 0 1,0 0-1,0 0 1,0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11:06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0 290 12555,'0'-26'4497,"13"-4"-3649,27-9-744,10-3-208,3 2-256,3 2-328,-7 5-1001,-7 5-407,-18 14 1216</inkml:trace>
  <inkml:trace contextRef="#ctx0" brushRef="#br0" timeOffset="1">119 467 10522,'3'0'4473,"21"-11"-2712,12-5-521,17-8-1072,12-5-64,9-7-136,6-3-368,12-4-1265,-4-2 1121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11:07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9346,'1'-30'3370,"-1"30"-3360,0 0 1,0 0-1,0 0 1,0 0-1,1-1 1,-1 1-1,0 0 0,0 0 1,0 0-1,0 0 1,0-1-1,0 1 1,0 0-1,0 0 0,1 0 1,-1 0-1,0 0 1,0-1-1,0 1 1,0 0-1,0 0 0,1 0 1,-1 0-1,0 0 1,0 0-1,0 0 1,0 0-1,1 0 0,-1 0 1,0 0-1,0 0 1,0 0-1,1 0 1,-1 0-1,0 0 0,0 0 1,0 0-1,0 0 1,1 0-1,-1 0 1,0 0-1,13 14-100,-6 0 79,0 0 0,-1 1 0,0 0 0,-2 0 0,1 1 0,-2-1 0,0 1 0,1 23 0,-2-21 9,16 241-27,-20 5 39,0-105-3,4-57 16,0-52 50,-2 1 0,-11 88-1,11-138-55,0-1 0,0 1 0,0 0 0,0-1 0,0 1 0,0 0 0,0 0 0,0-1 0,0 1 0,-1 0 0,1-1 0,0 1 0,-1 0 0,1-1 0,0 1 0,-1-1 0,1 1 0,-1-1 0,1 1 0,-1 0 0,-5-17 497,-1-43-161,2 0 1,3 0-1,6-61 0,-3 110-339,2-59 42,23-127 0,-20 166-57,2 2 1,0-1-1,2 1 1,2 0-1,0 1 1,28-44-1,-35 63-3,1 1 1,-1 0-1,1 0 1,1 1-1,-1-1 1,1 1-1,0 1 1,14-9-1,-17 12 2,0 0 1,0 0-1,0 0 1,1 1-1,-1-1 1,0 1-1,1 0 1,0 1-1,-1-1 1,1 1-1,-1 0 0,1 0 1,-1 0-1,1 0 1,0 1-1,-1 0 1,1 0-1,5 2 1,2 3 1,0 0 1,-1 0-1,1 1 1,-1 1-1,-1 0 1,0 0-1,0 1 1,12 13-1,65 88-79,-84-106 70,36 52-178,40 52-500,-68-94 475,1-1 0,1 0 0,0-1 0,0 0 0,17 10 0,-26-19 124,0-1 0,1 1 0,-1-1 0,1 0 0,-1-1 0,1 1 0,0-1 0,0 1 0,0-2 0,-1 1 0,1 0 0,0-1 0,0 0 0,0 0 0,5-1 0,-5 0 30,-1 0 1,0-1 0,0 0-1,0 1 1,6-5-1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11:08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201 761 8850,'-3'-7'1116,"1"0"-660,-1 1 0,0 0 0,0 0 1,0 0-1,-1 0 0,0 1 0,0-1 0,0 1 0,-8-7 0,12 12-468,-1-1-1,1 1 0,-1 0 1,0-1-1,1 1 1,-1 0-1,0 0 1,1 0-1,-1 0 0,0-1 1,1 1-1,-1 0 1,0 0-1,1 0 1,-1 0-1,0 1 0,1-1 1,-1 0-1,0 0 1,1 0-1,-1 0 1,0 1-1,1-1 0,-1 0 1,1 1-1,-1-1 1,1 0-1,-1 1 1,0-1-1,1 1 0,0-1 1,-1 1-1,0 0 1,-14 22-562,10-16 424,-12 23-131,2 0-1,1 1 0,1 1 1,-12 48-1,17-51 293,1 1-1,1-1 1,2 2 0,1-1-1,0 32 1,4-38 22,1-1 0,0 1-1,2 0 1,0-1 0,2 0 0,16 43-1,-6-36 124,-16-29-142,0-1-1,1 0 1,-1 1-1,0-1 1,0 0-1,1 1 1,-1-1 0,0 0-1,1 0 1,-1 1-1,0-1 1,1 0-1,-1 0 1,0 0-1,1 1 1,-1-1-1,1 0 1,-1 0-1,0 0 1,1 0-1,-1 0 1,1 0-1,-1 0 1,0 0 0,1 0-1,-1 0 1,1 0-1,-1 0 1,0 0-1,1 0 1,-1 0-1,1 0 1,-1-1-1,0 1 1,1 0-1,-1 0 1,0 0-1,1-1 1,9-15 513,-3-7-111,-1 0 1,-1 0-1,3-29 0,1-79 257,-7 87-494,-17-703 1225,2 446-1488,14 287 43,2 12-50,7 24-69,4 28 113,-2 1 1,-3 0-1,4 63 0,-6-47 43,-3-34-2,36 266-7,-28-236-16,3 0 0,37 101 0,-48-154 18,-1-1-5,0-1 0,1 1 0,0-1 0,0 0 0,1 0-1,0 0 1,0 0 0,1-1 0,0 0 0,7 7 0,-11-13 23,-1 1 0,1-1 0,-1 0 0,1 0 1,0 1-1,-1-1 0,1-1 0,0 1 0,0 0 1,0 0-1,0-1 0,0 1 0,0-1 0,0 1 1,0-1-1,0 0 0,0 0 0,0 0 0,0 0 1,0 0-1,0 0 0,0-1 0,0 1 0,0-1 1,0 1-1,0-1 0,0 0 0,-1 0 0,1 0 1,0 0-1,0 0 0,-1 0 0,1 0 0,-1 0 1,1-1-1,-1 1 0,1-1 0,-1 1 0,2-4 1,13-16 259,-2-1 1,-1-1-1,17-38 1,-1 2-91,-16 36-146,27-39 0,-36 57-32,0 0-1,-1 1 1,2-1 0,-1 1 0,0 0 0,1 0 0,0 0 0,0 1 0,0 0-1,0 0 1,0 0 0,1 1 0,-1-1 0,7-1 0,-9 4-5,0 0 0,-1 0 0,1 0 0,0 0 0,0 0 0,-1 1 0,1-1 0,0 1 0,-1-1 0,1 1 0,0 0 0,-1 0 0,1 1 0,-1-1 0,0 0 0,1 1 0,-1-1 0,0 1 0,0 0 0,0 0 0,0 0 0,0 0 0,0 0 0,0 0 0,-1 0 0,1 1 0,-1-1 0,0 1 0,2 3 0,2 7-46,0 0 1,0 0-1,-1 0 1,3 24-1,2 35-459,-2 120-1,-3-48-166,0-122 1016,1-45 548,-1 4-609,31-124 402,63-168 0,-52 195-2783,109-198 0,-105 230 1179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11:09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4 371 8370,'-3'2'2992,"6"-2"-2487,2 0 39,-5-2-152,30-2 120,62-26 24,-29-3 48,7-7-8,1-6-80,5 5-136,-6-1-152,-3 3-144,-7 9-296,-12 4-176,-17 5-632,-4 5-328,-18 13 840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11:09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27 7618,'-3'-2'330,"-1"-1"459,-1 0 1,0-1 0,0 1 0,-1 1 0,-5-3 0,6 2 995,13 2-1110,15 2-452,-11 1-215,0 0 0,0 1 0,1 0 0,-2 1 0,1 0 0,0 1 0,-1 1 1,0-1-1,0 2 0,-1 0 0,0 0 0,0 1 0,11 10 0,-9-5-14,0 0 0,-1 1 0,0 0 0,-1 0 1,-1 2-1,0-1 0,-1 1 0,11 32 0,-4 6-74,-2 0 0,7 74 0,-13-76-497,2 0 1,30 100-1,-23-114-387,1-3 391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11:10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268 834 5849,'13'-17'447,"-4"5"-174,-1 0 1,0 0 0,-1 0-1,-1-1 1,0 1-1,0-2 1,3-13-1,-4 8 99,0 0 0,-1 0 0,-2 0 0,0-1 0,0 1-1,-2-1 1,-1 1 0,0-1 0,-5-22 0,5 39-277,0-1 0,0 1-1,0-1 1,0 1 0,-1 0 0,1-1 0,-1 1 0,0 0 0,0 0 0,0 0 0,-1 0 0,1 1 0,-4-4 0,4 4-66,0 1-1,-1 0 1,1 0 0,0 0-1,0 0 1,0 1 0,-1-1-1,1 0 1,0 1-1,-1 0 1,1-1 0,0 1-1,-1 0 1,1 0 0,0 0-1,-1 1 1,1-1 0,0 0-1,-1 1 1,1 0 0,0 0-1,-4 1 1,-5 4-54,0 0 1,0 0-1,1 1 0,0 1 1,0 0-1,1 0 1,0 0-1,1 2 0,-9 10 1,-3 6-79,1 2 1,-21 38 0,26-37 103,1 1 1,1 1 0,1 0-1,2 0 1,2 1-1,0 0 1,3 1 0,0-1-1,2 1 1,1 0 0,2 0-1,1-1 1,2 1 0,1-1-1,2 0 1,18 55 0,-22-79 30,0 0 0,1 0-1,0-1 1,0 1 0,1-1 0,10 13 0,-14-19-7,0 0 0,1 0-1,-1 0 1,0 0 0,0 0-1,1 0 1,-1 0 0,1 0-1,-1-1 1,1 1 0,-1 0-1,1-1 1,-1 0 0,1 1-1,0-1 1,-1 0 0,3 0-1,-2 0 25,0 0 0,-1-1 0,1 1 0,0-1 0,0 0 0,0 0 0,0 0 0,-1 0 0,1 0 0,-1 0-1,1 0 1,0 0 0,-1-1 0,0 1 0,1-1 0,-1 1 0,2-3 0,6-9 257,0 0 0,-2-1 0,1 1-1,7-24 1,18-62 479,-28 82-701,23-86 480,29-196 1,-48 217-460,-4 0 1,-4-1-1,-9-81 1,1 87-112,-30-124 1,122 585-54,9 34-733,-86-390 667,63 208-1404,-58-199 957,1-2 0,3 1 1,0-2-1,28 38 0,-36-59 353,1-1 0,13 12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11:11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241 779 9210,'-5'-1'484,"0"0"1,0 1-1,0 0 1,1 0-1,-1 0 1,0 1-1,0-1 1,0 1-1,1 0 1,-1 0-1,0 1 0,1 0 1,-7 3-1,4-2-306,1 2-1,0-1 0,0 1 0,0 0 0,0 0 1,1 0-1,-9 12 0,1 2-292,2 0 0,0 0 0,1 1 1,-14 41-1,14-30-42,1 0 0,1 1 0,-5 58 0,11-68-9,1 1-1,2-1 1,0 1 0,1-1 0,1 0 0,8 28 0,-10-46 139,0-1 0,0 1 0,0-1 1,0 1-1,1-1 0,-1 0 1,1 0-1,0 0 0,0 0 0,1 0 1,-1 0-1,0 0 0,6 4 1,-6-6 36,-1-1 1,1 1 0,0-1 0,-1 1 0,1-1 0,0 1-1,-1-1 1,1 0 0,0 0 0,0 0 0,-1 0 0,1 0-1,0 0 1,0 0 0,-1-1 0,1 1 0,0-1-1,-1 1 1,1-1 0,0 1 0,-1-1 0,1 0 0,-1 0-1,1 0 1,-1 0 0,0 0 0,1 0 0,1-3 0,10-8 157,0-1 0,-1-1 0,0 0 0,-1 0 1,-1-1-1,0-1 0,-1 1 0,-1-2 0,-1 1 1,0-1-1,-1 0 0,0-1 0,-2 1 0,0-1 1,2-31-1,-5 45-165,-1 0 1,0 0 0,0 1 0,0-1-1,-1 0 1,0 0 0,1 0-1,-1 0 1,0 1 0,-1-1 0,1 0-1,-1 1 1,-3-7 0,5 9-9,0 1 0,0 0 1,0 0-1,0 0 0,0 0 0,0 0 1,-1 0-1,1 0 0,0 0 1,0 0-1,0 0 0,0 0 0,0 0 1,0 0-1,0 0 0,0 0 1,0 0-1,0 0 0,0 0 0,0 0 1,0 0-1,0 0 0,-1 0 1,1 0-1,0 0 0,0 0 0,0 0 1,0 0-1,0 0 0,0 0 1,0 0-1,0 0 0,0 0 0,0 0 1,0 0-1,0 0 0,0 0 0,-1 0 1,1 0-1,0 0 0,0 0 1,0 0-1,0 0 0,0 0 0,0 0 1,0 0-1,0 0 0,0 0 1,0 1-1,0-1 0,0 0 0,0 0 1,0 0-1,0 0 0,0 0 1,0 0-1,0 0 0,0 0 0,0 0 1,0 0-1,0 0 0,0 0 1,0 0-1,0 1 0,0-1 0,0 0 1,0 0-1,0 0 0,0 10-139,2 12 3,2-4 60,1-1 0,1 0 0,8 18 0,-10-27 56,1 1 0,0-1 0,0 1 0,1-1 0,-1-1 0,2 1 0,10 9 0,-15-15 25,0 0 0,0-1 0,1 0 0,-1 1 0,1-1 0,-1 0 0,1 0 0,-1 0 0,1 0 0,-1 0 0,1-1 0,0 1 0,-1-1-1,1 0 1,0 0 0,0 0 0,-1 0 0,1 0 0,0-1 0,-1 1 0,1-1 0,0 1 0,-1-1 0,1 0 0,-1 0 0,1 0 0,-1-1 0,1 1 0,-1-1 0,0 1 0,3-3 0,5-5 74,0 0-1,0 0 1,-1-1 0,0-1 0,9-13-1,6-11 191,-2-1-1,-2-1 0,-1-2 0,-1 1 1,-3-2-1,-1 0 0,-2-1 1,-2 0-1,-2-1 0,-1 0 0,1-72 1,-8 35-39,-20-150 1,14 193-313,-2 0 0,-1 0 0,-2 1-1,-1 0 1,-2 1 0,-24-42 0,24 56 101,14 19-13,0 1 0,-1 0-1,1 0 1,0 0-1,0 0 1,0 0 0,0-1-1,0 1 1,-1 0-1,1 0 1,0 0 0,0 0-1,0 0 1,0 0-1,-1 0 1,1-1 0,0 1-1,0 0 1,0 0-1,-1 0 1,1 0 0,0 0-1,0 0 1,0 0-1,-1 0 1,1 0 0,0 0-1,0 0 1,0 0-1,-1 0 1,1 0 0,0 0-1,0 1 1,0-1-1,-1 0 1,1 0 0,0 0-1,0 0 1,0 0-1,0 0 1,-1 0 0,1 1-1,0-1 1,0 0-1,0 0 1,-2 5-6,1 0 1,1-1-1,-1 1 0,1 0 0,-1 0 0,1 0 1,1 4-1,19 457-828,-9-259 132,35 387-2646,-44-565 3222,-2-24 162,0 0 1,1 1-1,0-1 0,0 0 0,0 0 0,0 0 0,1 0 0,4 9 0,-9-33 2641,-3-74-2123,6 51-732,1 0 0,2 0-1,2 0 1,2 1 0,2-1 0,1 1 0,19-45-1,-28 83 168,0 0 0,0 0 0,1 0 0,-1 1-1,1-1 1,0 0 0,0 1 0,0-1 0,4-4 0,-4 7 13,-1-1 1,0 0 0,0 1 0,1-1 0,-1 1 0,0-1 0,1 1-1,-1 0 1,1 0 0,-1-1 0,0 1 0,1 0 0,-1 0 0,1 1 0,-1-1-1,1 0 1,-1 0 0,0 1 0,1-1 0,-1 0 0,0 1 0,1 0-1,-1-1 1,0 1 0,2 1 0,14 9 49,0 1 1,-1 1-1,21 21 0,-21-18-28,1-1-1,1-1 0,30 20 1,-43-31-14,1 0-1,-1-1 1,0 0 0,1 1 0,-1-2 0,1 1 0,0-1 0,0 0 0,0 0 0,-1 0-1,1-1 1,0 0 0,0 0 0,0-1 0,0 1 0,0-1 0,-1-1 0,9-2-1,-6 1 53,0-1-1,-1 0 0,1-1 0,-1 0 0,0 0 0,0 0 1,-1-1-1,1 0 0,-1 0 0,0-1 0,4-7 1,-3 5 71,0-1 1,-1 0-1,-1 0 1,0 0 0,0-1-1,-1 0 1,5-20 0,-8 27-91,-1 0 1,1 0-1,-1 0 1,0 0-1,0 0 1,0 0-1,0 0 1,-1 0-1,0 0 1,0 0 0,0 0-1,-2-5 1,2 8-47,0-1 0,0 1 1,1-1-1,-1 1 0,0 0 1,-1-1-1,1 1 0,0 0 1,0 0-1,0 0 0,-1 0 1,1 0-1,-1 0 0,1 0 0,-1 1 1,1-1-1,-1 0 0,1 1 1,-1-1-1,1 1 0,-1 0 1,0-1-1,1 1 0,-1 0 1,0 0-1,1 0 0,-1 0 1,0 0-1,1 0 0,-1 1 1,-2 0-1,-2 1-40,0 0 0,-1 1 1,1 0-1,0 0 0,1 1 0,-1-1 0,1 1 1,-1 0-1,1 1 0,1-1 0,-1 1 0,0 0 1,1 0-1,0 0 0,0 1 0,1 0 0,0 0 1,-5 11-1,1 0 11,0-1 0,2 2 0,0-1 1,1 0-1,-3 34 0,5-29-1,1 0 1,1 1-1,1-1 0,1 0 1,0-1-1,2 1 0,9 29 1,-11-46 12,0 0 1,0 0-1,1 0 1,-1 0-1,1 0 1,5 5-1,-7-9 18,-1 0-1,1 0 1,0 0-1,1 0 1,-1 0-1,0 0 1,0 0-1,0 0 1,1-1-1,-1 1 1,0 0-1,1-1 1,-1 1 0,0-1-1,1 0 1,-1 1-1,1-1 1,-1 0-1,0 0 1,1 0-1,-1 0 1,1 0-1,-1 0 1,1 0 0,-1 0-1,1-1 1,-1 1-1,2-1 1,2-2 39,1 0 0,-1 0 1,0 0-1,-1 0 0,1-1 1,0 0-1,-1 0 1,0 0-1,0-1 0,5-6 1,3-8 165,15-27 0,-8 9 79,-1-1-1,-2-1 0,19-70 0,-29 84-214,-1 0 0,-1 0 1,-1-1-1,-1 0 0,-2 1 1,0-1-1,-7-36 1,3 45-187,3 17-33,1 14 14,11 108-772,28 123 1,-24-159-181,4 17-526,-2-25 732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11:12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0 464 13515,'0'-11'4681,"39"-12"-4209,21-7-504,46-25-368,13-9-216,22-22-809,8-7-463,4-9 1096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11:13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2215 8690,'90'-41'3451,"44"-13"-2896,-5 3-438,-117 45-107,436-176 131,16 30-60,6 53 188,6 30 308,114-20 118,346-122 267,-370 75-375,379-62 234,511-122-368,-457 70-386,-81 74 448,-497 80 88,-72 13-398,-347 83-193,0-1 0,0 1 0,0 0 0,1 0 1,-1 0-1,0 0 0,0 0 0,1 0 0,-1 0 1,0 1-1,0-1 0,0 1 0,1-1 0,2 3 1,-2-1 7,0 0 0,0 1 0,0-1 1,-1 1-1,1-1 0,-1 1 1,0 0-1,3 5 0,8 15-22,-1 0 1,-1 0-1,9 30 0,-7-17 2,225 537-32,-173-437-175,6-2 0,100 140 0,-85-156 113,6-4 0,173 167 1,37 16 70,-24 22-38,-263-299-10,-1 0 1,0 1 0,-1 0 0,-2 1 0,0 1 0,14 42 0,-23-57 52,0 0 0,0 1-1,0-1 1,-1 0 0,-1 1 0,1-1 0,-1 1-1,-1-1 1,0 1 0,0-1 0,0 0 0,-1 1 0,0-1-1,-1 0 1,0 0 0,0 0 0,-1-1 0,0 1 0,0-1-1,-1 0 1,0 0 0,0 0 0,-8 7 0,0-2 14,0-1 0,-1-1 1,0 0-1,0-1 1,-1-1-1,0 0 0,-1-1 1,-19 6-1,-18 3 20,-65 12-1,-548 64 178,371-59-172,-1002 110-3,32-4 286,-553 75-128,1374-170-272,-610 77-168,404-15 242,17-1-18,438-79-217,-1-7 0,-1-10 1,-271-21-1,443 10 280,0 0-1,0 2 1,0 1 0,0 1-1,-29 6 1,41-5-44,1-1 35,0 1-1,0-1 1,-21 0-1,29-2 19,0 0-1,-1-1 1,1 0-1,0 0 1,0 0-1,0 0 1,0 0 0,0-1-1,0 0 1,0 0-1,0 0 1,1 0-1,-1-1 1,-4-3 0,-18-20 165,-45-54 0,1-1 47,50 61-170,-46-47 163,-92-120-1,101 103-45,4-3 0,-43-97 1,-54-198 389,-49-416-572,128 356-2469,60 332 1843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11:41.6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133 431 7306,'-79'34'2143,"78"-34"-2105,0 1 1,0-1-1,0 1 1,0-1-1,0 0 1,0 1-1,0-1 0,0 0 1,0 0-1,0 1 1,-1-1-1,1 0 1,0 0-1,0-1 1,0 1-1,0 0 1,0 0-1,0 0 1,0-1-1,-1 1 1,1 0-1,0-1 1,0 1-1,0-1 0,0 1 1,1-1-1,-1 0 1,0 1-1,0-1 1,0 0-1,0 0 1,1 0-1,-1 0 1,0 1-1,1-1 1,-2-2-1,1 1 30,1 0 1,-1 0-1,0 0 0,1 0 1,0-1-1,-1 1 0,1 0 0,0 0 1,0 0-1,0-1 0,0 1 1,1-3-1,4-9 79,1 0 0,0 1 0,0-1 0,2 1 0,-1 1 0,2-1 0,14-16 0,79-74 458,-62 66-303,1-4-19,-23 21-136,1 1-1,1 1 1,1 0 0,28-18-1,-47 35-131,0 0 1,0 0-1,-1 0 0,1 0 1,0 1-1,0-1 0,0 0 0,0 1 1,0-1-1,0 1 0,1 0 0,2-1 1,-4 2-13,0-1 0,0 1 0,0-1 0,0 1 0,-1-1 0,1 1 0,0 0 0,0-1 0,-1 1 0,1 0 0,0-1 0,-1 1 0,1 0 0,-1 0 0,1 0 0,-1 0 0,1 0 0,-1-1 0,1 1 0,-1 0 0,0 0 0,0 0 0,0 0 0,1 0 0,-1 0 0,0 0 0,0 0 0,0 0 1,-1 1-1,2 16 8,-1 0 0,-1 0 0,-5 35 0,-20 54 35,7-27-28,4-8 9,4 2 0,3-1 1,1 107-1,8-161 5,6 34 1,-6-47-30,0 0 0,1 0 0,0 0 0,0 0 0,0-1 0,1 1 0,0 0 0,0-1 0,6 8 0,6-4-31,-15-9 30,0 0 0,0 1 0,0-1-1,1 0 1,-1 0 0,0 0 0,0 0 0,1 0 0,-1 0 0,0 0 0,0 0 0,1-1 0,-1 1 0,0 0 0,0 0 0,1 0 0,-1 0 0,0 0 0,0 0-1,0 0 1,1-1 0,-1 1 0,0 0 0,0 0 0,0 0 0,1 0 0,-1-1 0,0 1 0,0 0 0,0 0 0,0 0 0,0-1 0,1 1 0,-1 0 0,0 0-1,0-1 1,0 1 0,0 0 0,0 0 0,0 0 0,0-1 0,0 1 0,0 0 0,0 0 0,0-1 0,0 1 0,0 0 0,0 0 0,0-1 0,0 1 0,0 0-1,-1 0 1,1-1 0,0 1 0,0-1 4,0 1 0,0 0 0,-1-1 0,1 1-1,0-1 1,0 1 0,0-1 0,-1 1 0,1 0 0,0-1 0,-1 1-1,1 0 1,0-1 0,-1 1 0,1 0 0,0 0 0,-1-1-1,1 1 1,-1 0 0,1 0 0,-1 0 0,1-1 0,0 1-1,-1 0 1,1 0 0,-1 0 0,1 0 0,-1 0 0,1 0-1,-1 0 1,0 0 0,-8-2-15,1 0-1,-1 0 1,0 1-1,0 0 1,0 1 0,0 0-1,0 0 1,0 1-1,0 0 1,1 1-1,-1 0 1,0 0 0,1 1-1,-1 0 1,1 0-1,-9 6 1,-216 121 365,244-135-311,1 1 0,0 0 0,-1 0 0,1 2 0,0-1 0,17 0 1,14-3 61,226-48 243,-233 44-321,-1-2 1,0-1-1,0-2 1,-2-1-1,42-27 1,-75 43-23,1 0 1,-1 0-1,0 0 1,0 0-1,1 0 1,-1 0 0,0 0-1,0 0 1,1-1-1,-1 1 1,0 0-1,0 0 1,1 0 0,-1 0-1,0-1 1,0 1-1,0 0 1,1 0-1,-1 0 1,0-1 0,0 1-1,0 0 1,0 0-1,0-1 1,0 1-1,1 0 1,-1 0 0,0-1-1,0 1 1,0 0-1,0-1 1,0 1-1,0 0 1,0 0 0,0-1-1,0 1 1,0 0-1,0 0 1,-1-1-1,-11-2 144,-19 6-66,14 1-81,1 1 0,0 1 0,-1 1 0,-19 11-1,-20 9 21,40-22-17,12-4-5,0 1 0,-1 0-1,1 0 1,0 0-1,0 0 1,0 0-1,-5 5 1,13-5-147,11-1 18,19-3-112,-19 0-95,0-1-1,0 0 1,0-1-1,0-1 0,-1 0 1,0-1-1,0-1 1,23-14-1,-5-5-341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8:23.8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12 494 7386,'-2'-3'212,"0"-1"-1,1 0 1,-1 0 0,1-1 0,0 1 0,0 0 0,0 0 0,1 0 0,0-1 0,-1 1 0,2 0 0,-1-1 0,0 1 0,2-8 0,0 6-165,0 0 1,1 0 0,-1 1-1,1-1 1,1 1-1,-1-1 1,1 1 0,-1 0-1,6-5 1,6-4-78,0 1 0,1 0 0,0 1 0,0 1 0,28-14 0,-17 11 127,318-161 1113,-304 157-1164,0 1 1,74-18-1,-91 30-42,0 0 1,0 2-1,0 1 0,0 0 0,1 2 0,35 4 0,-52-3-8,-1 0 1,0 1-1,0 0 0,0 0 1,0 0-1,0 1 0,0 0 1,-1 0-1,1 1 0,-1 0 1,0 0-1,0 0 0,-1 1 1,1 0-1,-1 0 0,0 0 1,0 1-1,-1 0 0,6 8 1,-7-7-18,1 1 0,-1 0 1,0-1-1,-1 1 1,0 1-1,0-1 1,-1 0-1,0 0 1,-1 1-1,0-1 1,0 0-1,0 1 0,-1-1 1,0 0-1,-1 1 1,-4 11-1,0-5-23,0 0-1,-1 0 0,-1-1 1,0 0-1,-1-1 0,0 0 1,-1 0-1,-1-1 0,0 0 1,-22 18-1,-11 5-47,-80 49 0,-24-1 114,-162 65-1,299-143-16,11-5-5,0 0-1,-1 0 1,1 0-1,0 0 1,-1 0-1,1 1 1,0-1-1,-1 0 1,1 0-1,0 0 1,-1 0-1,1 0 1,0 1-1,-1-1 1,1 0-1,0 0 0,0 1 1,-1-1-1,1 0 1,0 0-1,0 1 1,-1-1-1,1 0 1,0 1-1,0-1 1,0 0-1,0 1 1,-1-1-1,1 1 1,11 1-2,28-4 31,-37 2-25,207-26 376,113-6-85,-274 31-271,1 2 0,-1 3 0,93 18 0,-117-17-25,0 2 0,0 1 1,-1 0-1,-1 2 1,1 1-1,-2 0 0,1 2 1,-2 0-1,30 25 1,-43-32-2,0 1 1,-1-1 0,0 1 0,0 1-1,0-1 1,-1 1 0,0 0 0,0 0 0,-1 1-1,0-1 1,0 1 0,-1 0 0,-1 0-1,1 0 1,-1 0 0,-1 0 0,0 1 0,0-1-1,-1 0 1,0 1 0,0-1 0,-1 1-1,0-1 1,-5 15 0,0-6 5,-1 1-1,-2-1 1,1-1 0,-2 1-1,0-1 1,-1-1 0,-1 0-1,-1-1 1,0 0 0,-1-1 0,-29 24-1,-3-3 10,-1-2-1,-95 49 0,-147 58 79,78-38 76,181-87-159,-6 3 57,-71 26 1,97-40-107,-1-1 1,0-1-1,0 1 1,0-2 0,0 0-1,0 0 1,-1-1 0,1 0-1,0-1 1,0 0 0,-17-5-1,-34-18-169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11:42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1021 52 10426,'-4'-4'515,"0"-1"0,-1 1-1,0 0 1,0 0 0,0 0-1,-9-5 1,11 8-538,0 0 0,0 0 1,0 0-1,-1 0 0,1 0 1,0 1-1,0 0 0,-1 0 1,1 0-1,0 0 0,-1 0 0,1 0 1,0 1-1,0 0 0,-6 1 1,-8 5-48,0 0 0,1 1 1,0 1-1,0 0 1,1 1-1,-25 21 1,-81 84-90,105-99 143,-30 31 33,3 2 1,-73 106-1,98-126 17,2 0-1,1 1 1,1 1 0,1 0 0,2 0 0,2 1 0,-11 60 0,16-53-3,1 0 1,1 1-1,3-1 1,1 0-1,2 0 1,1 0-1,2-1 1,2 0-1,27 73 1,-26-87 34,1 0-1,2-1 1,0 0 0,1 0-1,1-2 1,1 0 0,1-1-1,1 0 1,1-1 0,1-1-1,0-1 1,1-1 0,0-1-1,2-1 1,42 20-1,-34-21 43,1-2-1,1-1 0,-1-1 0,2-2 0,-1-1 0,1-2 0,0-1 0,0-2 0,0-1 0,-1-2 0,1-1 0,45-10 1,-37 3-62,-1-2 1,0-2 0,-1-2-1,0-1 1,-1-2 0,-2-1-1,0-3 1,-1-1 0,43-37 0,-41 27-28,-2-1 1,-1-3 0,-2-1-1,-2-1 1,-1-1 0,-3-2-1,-1-1 1,-2-1 0,-2-1-1,-2-1 1,-3-1 0,14-55 0,-25 75 36,0 1 0,-2-1 0,-1 0 0,-1 0 1,-2 0-1,-4-43 0,1 49 5,-1 0-1,-1 0 1,-1 1 0,-1 0 0,-1 0 0,-1 1-1,0-1 1,-22-31 0,12 25 4,-2 1 1,0 1-1,-2 0 0,-1 2 1,0 0-1,-2 2 1,0 1-1,-2 1 1,0 2-1,-1 0 0,-60-24 1,53 28-77,0 1 0,-1 3 1,-1 0-1,1 3 0,-1 1 0,0 1 1,0 3-1,-1 0 0,1 3 0,-51 8 1,29 3-264,1 1 1,1 4 0,0 2-1,1 2 1,2 3 0,-60 36-1,11 3-706,3 5 0,-102 90-1,-16 37 64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11:43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1081 11218,'8'-62'3013,"-5"50"-2419,1 9-541,-1 3-122,0 0 1,0 0-1,0 0 0,0 0 1,0 0-1,0 1 0,0-1 1,0 1-1,0 0 0,0 0 1,0 0-1,0 0 0,0 1 1,-1-1-1,1 1 0,0 0 1,-1-1-1,0 1 0,1 0 1,-1 1-1,0-1 0,0 0 1,0 0-1,0 1 0,-1 0 1,1-1-1,-1 1 0,1 0 1,-1-1-1,0 1 1,1 4-1,3 8 20,-1 1 0,0 0 1,-1 0-1,1 30 0,-2 165-17,-4-132 394,15 142 0,2-150 821,-13-66-805,1-9 84,1-16 309,119-618 2240,-119 617-2932,76-274 56,-65 253-89,1 1 0,2 1 0,2 0 0,46-66 0,-60 97-10,1 1-1,0 0 0,0 0 1,1 1-1,0 0 1,0 0-1,1 1 1,0 0-1,0 0 1,1 1-1,12-5 1,-18 8-11,1 1 0,0-1 1,0 1-1,0 0 0,0 1 0,0-1 1,1 1-1,-1 0 0,0 0 0,0 0 0,0 1 1,0 0-1,0 0 0,0 0 0,0 1 1,0 0-1,0 0 0,-1 0 0,1 0 0,-1 1 1,1-1-1,-1 1 0,0 0 0,5 5 1,-3-2-24,-1 1 1,1-1-1,-1 1 1,-1 0-1,1 0 1,-1 0-1,-1 1 1,1 0-1,-1-1 0,0 1 1,-1 0-1,0 0 1,0 1-1,-1-1 1,0 13-1,0-1-42,-1 0-1,-2 0 1,0 0 0,-1 0-1,-7 25 1,2-19 28,-1-1 0,-1 0 1,-1 0-1,-1-1 0,-2-1 0,-26 37 1,5-16 92,-2-1 0,-49 44 0,80-82-32,1 1 0,-1-1 1,0 0 0,0 0-1,0 0 1,0-1-1,-13 7 1,19-11-15,0 0 0,0 0-1,0 0 1,-1 0 0,1 0 0,0 0-1,0 0 1,0 0 0,0 0-1,0 0 1,0 0 0,0 0 0,0 0-1,0 0 1,0 0 0,0 0 0,0 0-1,0 0 1,-1 0 0,1-1 0,0 1-1,0 0 1,0 0 0,0 0-1,0 0 1,0 0 0,0 0 0,0 0-1,0 0 1,0 0 0,0 0 0,0 0-1,0 0 1,0 0 0,0 0 0,0 0-1,0 0 1,0 0 0,0 0-1,0-1 1,0 1 0,0 0 0,0 0-1,0 0 1,0 0 0,0 0 0,0 0-1,0 0 1,0 0 0,0 0 0,0 0-1,0 0 1,0 0 0,0 0-1,0-1 1,0 1 0,0 0 0,0 0-1,0 0 1,0 0 0,0 0 0,0 0-1,0 0 1,0 0 0,0 0 0,4-8 43,313-602 718,-204 374-37,-107 223-668,61-117 591,-51 102-454,2 1 0,27-35 0,-42 58-182,1 0 0,0 0-1,0 1 1,0-1 0,8-4-1,-12 8-13,1-1 0,-1 1 0,1-1 0,-1 1 0,1 0 0,0-1-1,-1 1 1,1 0 0,-1 0 0,1-1 0,0 1 0,-1 0 0,1 0 0,-1 0 0,1 0-1,0 0 1,-1 0 0,1 0 0,0 0 0,-1 0 0,1 0 0,0 0 0,-1 1 0,1-1-1,-1 0 1,1 0 0,0 1 0,-1-1 0,1 0 0,-1 1 0,1-1 0,-1 0 0,1 1-1,-1-1 1,1 1 0,-1-1 0,0 1 0,1-1 0,-1 1 0,1-1 0,-1 1 0,0-1-1,0 1 1,1-1 0,-1 1 0,0 0 0,0-1 0,0 1 0,0 0 0,1-1 0,-1 2-1,1 7-16,-1 0-1,1 0 0,-1 0 1,-1 0-1,0 0 0,0 0 1,-1 0-1,-2 10 0,0-2-5,-151 676-639,138-616 692,31-100 105,91-178 39,-88 175-187,0 1 0,1 0 0,1 2 0,2 0-1,30-27 1,-47 47-57,-1 0 0,1 0 0,0 1 0,0-1 1,0 1-1,0 0 0,0 0 0,0 0 0,0 1 0,1-1 0,-1 1 0,8-1 0,-11 2 0,1 0-1,-1 0 1,0 0 0,0 0 0,1 1-1,-1-1 1,0 0 0,0 1 0,1-1-1,-1 1 1,0-1 0,0 1 0,0 0-1,0 0 1,0-1 0,0 1 0,0 0-1,1 1 1,0 0-106,-1 1 0,1-1 0,-1 0 0,0 1 0,0-1 0,0 1 0,0-1 0,0 1 0,0 0-1,-1-1 1,1 6 0,-2 39-1718,-8 4 728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11:43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1521 8746,'-44'35'2946,"31"-26"1064,12-9-3939,22 6 80,68 19 146,-77-24-278,-1 1 1,1-1 0,0-1-1,-1 0 1,1 0 0,16-4-1,-13 1-11,-1-1 0,1 0-1,-1-1 1,0-1 0,0 0-1,-1-1 1,22-15 0,-17 9 2,0-2-1,-1 0 1,0-1-1,20-26 1,-2-7 153,-2-1-1,53-107 1,-48 76 501,-3-2 1,-5-1 0,29-118-1,-44 131-382,-3-1 0,-3 0 0,-4-1 0,-4-109 0,-1 160-260,-2 0-1,0 0 0,-2 0 0,0 0 0,-1 1 1,-1 0-1,-1 0 0,-12-23 0,17 39-20,-1 0-1,0 0 1,0 0-1,-1 1 1,1 0-1,-5-5 1,7 9-4,0-1 0,1 0 0,-1 1 0,0-1 0,0 0 0,0 1-1,0-1 1,0 1 0,0-1 0,0 1 0,0 0 0,0-1 0,0 1 0,0 0 0,0 0 0,0 0 0,0-1 0,0 1 0,0 0 0,0 0 0,0 1 0,0-1 0,0 0 0,0 0 0,0 0 0,0 1 0,0-1 0,0 0 0,0 1 0,0-1 0,0 1 0,1-1 0,-1 1 0,0 0 0,0-1 0,0 1 0,1 0 0,-1-1 0,0 1 0,1 0 0,-1 0 0,0 1 0,-3 4-18,0 0 1,1 0 0,0 0 0,1 1 0,0-1 0,-3 12 0,-8 51-85,3 13 56,4-1 0,4 1 0,11 117-1,2-100 28,4 0-1,42 139 0,10-51-340,-52-154-99,2 0-1,1-2 0,27 37 0,-41-62 67,0 0 0,1-1 0,0 1 0,0-1 0,0 0 0,1 0 0,9 7 1,-14-12 357,-1 0 0,0 0 0,0 0 0,1 0 0,-1 0 0,0 0 0,1 0 0,-1 0 0,0 0 1,0 0-1,1 0 0,-1 0 0,0 0 0,1 0 0,-1 0 0,0 0 0,0 0 0,1 0 0,-1 0 0,0-1 1,0 1-1,1 0 0,-1 0 0,0 0 0,0 0 0,1-1 0,-1 1 0,0 0 0,0 0 0,0 0 1,0-1-1,1 1 0,-1 0 0,0 0 0,0-1 0,0 1 0,0 0 0,0 0 0,0-1 0,0 1 1,0 0-1,0-1 0,0 1 0,0-1 0,1-20-994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11:44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13 356 11658,'-13'-12'4730,"13"8"-2450,26 1-2064,10-4-80,31-18-184,18-13-240,32-35-1304,17-13-2185,-4-22 2425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11:45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117 379 9754,'-2'0'3423,"0"7"-2902,2 21-853,1 13 359,-2 190 383,-64 195-159,20-179-271,43-241 272,1-10 401,2-27 143,14-235 843,35-71-755,-31 254-770,58-156 1,-64 205-109,3 1 0,1 1 1,1 0-1,26-33 0,-28 45-6,0 0-1,2 2 0,0 0 0,1 1 1,1 1-1,35-23 0,-41 30-16,1 1 0,0 0 0,1 2 0,-1-1 0,1 2 0,0 0 0,1 1 0,-1 0 0,18 0-1,-28 3-10,-1 1-1,1 0 1,0 1-1,0-1 0,0 1 1,0 0-1,-1 0 0,1 1 1,0 0-1,-1 0 0,0 0 1,1 1-1,-1 0 0,0 0 1,0 0-1,0 0 0,-1 1 1,1 0-1,-1 0 1,0 0-1,0 1 0,0-1 1,-1 1-1,0 0 0,1 0 1,-2 0-1,1 0 0,3 11 1,-2-4-15,0 2 0,-1-1 0,0 0 0,-2 1 0,1-1 0,-2 1 0,1-1-1,-2 1 1,0-1 0,-3 17 0,-4 6-20,-1 0-1,-21 55 1,11-44 26,-1-1 0,-2-1 0,-3-1 0,-54 74 0,65-99-235,-2-1-1,0 0 0,-1-1 1,-1-1-1,0 0 0,-1-2 1,-1 0-1,0-1 0,-1-1 1,0-1-1,-1 0 0,-26 7 1,14-12-220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11:45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1 328 11426,'82'-103'4524,"-47"65"-4305,68-58 0,-75 72-204,-17 14-10,1-1 0,0 2 1,0 0-1,1 1 0,17-9 0,-30 16-9,1 1-1,0 0 0,0-1 1,0 1-1,0 0 1,-1 0-1,1 0 0,0 0 1,0 0-1,0 0 0,0 0 1,0 0-1,-1 0 1,1 0-1,0 0 0,0 0 1,0 0-1,0 1 1,-1-1-1,1 0 0,0 1 1,0-1-1,-1 1 1,1-1-1,0 1 0,-1-1 1,1 1-1,0-1 0,-1 1 1,1 0-1,-1-1 1,1 1-1,-1 0 0,1-1 1,-1 1-1,1 0 1,-1 1-1,3 4-20,-1-1 0,-1 1-1,1-1 1,0 9 0,-1-8 3,3 23-8,-1-1-1,-2 1 1,0-1-1,-2 1 1,-8 42-1,-36 141-26,0-49-67,-30 136-202,73-290 342,-4 26-22,6-32 39,-1-1 0,1 0 0,0 0 0,0 0-1,0 0 1,0 0 0,1 0 0,-1 0 0,1 1 0,-1-1-1,1 0 1,0 2 0,0-4 6,0 0-1,-1 0 1,1 0-1,-1-1 1,1 1-1,0 0 1,-1 0-1,1 0 1,-1-1-1,1 1 1,0 0 0,-1 0-1,1-1 1,-1 1-1,1-1 1,-1 1-1,1 0 1,-1-1-1,0 1 1,1-1-1,-1 1 1,1-1 0,-1 1-1,0-1 1,0 1-1,1-1 1,-1 0-1,0 1 1,0-2-1,138-242 2377,11-19-2596,-136 243 110,3-5-206,0 1 1,2 0 0,0 2 0,41-38 0,-38 46-511,-20 14 752,-1 0 0,0-1 1,1 1-1,-1 0 0,1 0 0,-1 0 0,0-1 0,1 1 0,-1 0 1,1 0-1,-1 0 0,1 0 0,-1 0 0,1 0 0,-1 0 1,1 0-1,-1 0 0,0 0 0,1 0 0,-1 0 0,1 0 0,-1 0 1,1 0-1,-1 0 0,1 1 0,-1-1 0,0 0 0,1 0 0,-1 0 1,1 1-1,-1-1 0,0 0 0,1 1 0,-1-1 0,0 0 0,1 1 1,-1-1-1,0 0 0,0 1 0,1-1 0,-1 1 0,0-1 1,0 0-1,0 1 0,1 0 0,-2 37-712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11:46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1151 14227,'1'10'680,"-1"-7"-528,0 0 1,0 0-1,1 0 0,-1 0 0,1 0 1,0 0-1,-1 0 0,1 0 0,0-1 0,1 1 1,-1 0-1,0-1 0,1 1 0,0 0 0,-1-1 1,1 0-1,0 1 0,0-1 0,1 0 0,-1 0 1,0 0-1,4 2 0,5 5-250,-1 0 1,1 0 0,-2 1-1,1 1 1,-2 0-1,1 0 1,-2 1-1,8 13 1,-1-3 14,18 23 0,-27-40 53,0 1 0,0-1 0,0 0 0,1 0 0,0 0 1,0-1-1,0 0 0,10 5 0,-11-8 21,-1 1 1,1 0-1,0-1 1,1 0-1,-1 0 0,0 0 1,0-1-1,0 0 1,0 0-1,1 0 1,-1-1-1,0 1 1,0-1-1,0 0 1,0-1-1,0 1 1,0-1-1,0 0 0,0 0 1,-1-1-1,6-3 1,6-5 40,0-1 0,-1 0 0,0-2 0,16-19 0,28-32 119,-3-3 1,-3-3 0,-3-1-1,-3-3 1,-4-2 0,-3-2 0,41-114-1,-58 122 246,19-103 0,-34 132-258,-3-1 0,-1 0 0,-4-80 0,-2 98-106,-7-31 0,8 51-24,0-1 0,-1 1 1,1-1-1,-1 1 1,0 0-1,-1 0 1,1 0-1,-1 0 0,0 0 1,-1 0-1,-5-6 1,9 11-8,-1-1 0,0 1 1,1-1-1,-1 0 0,0 1 1,0 0-1,0-1 0,0 1 1,1 0-1,-1-1 1,0 1-1,0 0 0,0 0 1,0 0-1,0-1 0,0 1 1,0 0-1,0 0 0,0 1 1,1-1-1,-1 0 0,0 0 1,0 0-1,0 1 1,-2 0-1,1 0 1,0 0 0,0 0 0,0 1 0,0 0 0,0-1 0,0 1-1,0 0 1,1 0 0,-4 4 0,-4 8-16,0 1 0,1 1-1,1-1 1,0 1 0,-7 27-1,-17 92-93,30-130 105,-15 87-35,5 0 0,3 1 0,4 1 0,4-1 0,22 160 0,-16-212-283,3 0 0,25 74 0,-29-103-26,1-1-1,0 0 1,1-1-1,1 0 1,-1 0-1,1 0 0,1-1 1,0-1-1,0 1 1,1-1-1,0-1 1,0 0-1,16 8 1,-18-12 242,1 0 1,1-1 0,-1 0 0,0-1-1,0 1 1,11-2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11:46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73 15019,'17'0'4705,"29"5"-4969,11-2-408,21-3 112,3-4 88,10-13-456,3-6-449,2-13 865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11:47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95 505 9834,'28'-35'1206,"2"2"0,39-36 1,73-52-255,29-28 60,-148 126-911,-16 14-86,1 1 0,-1 0 0,2 0 0,-1 1 0,1 0 0,0 0 0,0 1 0,16-7 0,-24 12-18,0 1 0,0 0 0,-1 0 0,1 0 0,0 0 0,-1 0 0,1 0 0,0 0 0,0 0 0,-1 0 0,1 0-1,0 0 1,0 0 0,-1 0 0,1 1 0,0-1 0,-1 0 0,1 1 0,0-1 0,-1 0 0,1 1 0,-1-1 0,1 1 0,0-1 0,-1 1 0,1-1 0,-1 1 0,1-1 0,-1 1 0,0-1 0,1 1 0,-1 0 0,0-1 0,1 1 0,-1 0 0,0-1 0,0 1 0,1 0 0,-1 1 0,4 34-51,-5-5 81,-1 0 1,-11 57-1,-25 66 174,25-106-139,-177 538 551,132-399-597,50-157-191,7-29 111,1 0 0,0 1 0,-1-1 0,1 0-1,-1 1 1,0-1 0,1 0 0,-1 0 0,0 0 0,0 0 0,1 1 0,-1-1 0,0 0 0,0 0 0,0-1 0,0 1 0,-1 0 0,1 0-1,0 0 1,0-1 0,0 1 0,-1-1 0,1 1 0,0-1 0,-1 1 0,1-1 0,0 0 0,-1 0 0,1 1 0,0-1 0,-1 0 0,1 0-1,-3-1 1,-5 0-185,0-1 0,1-1-1,0 1 1,-14-7 0,-14-4-130,22 11 356,-1 0 0,1 1 0,-1 0-1,0 2 1,1 0 0,-1 0-1,-21 6 1,24-4 511,-1 0-1,1 2 0,0-1 1,0 2-1,-12 6 0,42-11 1039,-8 1-1273,95 3 775,186-13 0,97-47-2130,-221 21 698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11:50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15 407 6225,'-13'19'1223,"13"-19"-1205,0 0 0,0 0 0,0 0-1,0 0 1,0 0 0,0 1 0,-1-1 0,1 0-1,0 0 1,0 0 0,0 0 0,0 0-1,0 1 1,0-1 0,0 0 0,0 0 0,0 0-1,0 0 1,0 1 0,0-1 0,0 0 0,0 0-1,0 0 1,0 0 0,0 1 0,0-1 0,0 0-1,0 0 1,0 0 0,0 0 0,0 1-1,0-1 1,1 0 0,-1 0 0,0 0 0,0 0-1,0 0 1,0 0 0,0 1 0,0-1 0,1 0-1,-1 0 1,0 0 0,0 0 0,0 0 0,4 0 93,0-1 0,0 0 0,-1 0 0,1 0 0,0 0 0,4-3 0,20-6 39,126-35 956,30-10-113,-31-6 170,-124 49-1065,374-163 715,-376 161-847,41-26 0,-67 40 16,-1 0 0,1 0-1,-1 0 1,0 0 0,1-1 0,-1 1 0,0 0 0,1 0 0,-1-1-1,0 1 1,0 0 0,1 0 0,-1-1 0,0 1 0,0 0-1,1-1 1,-1 1 0,0 0 0,0-1 0,0 1 0,0 0 0,1-1-1,-1 1 1,0 0 0,0-1 0,0 0 0,-9-2-129,-21 5 1033,27-2-635,-34 5 377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8:29.0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176 893 6361,'7'-4'309,"0"0"-1,1 1 0,-1 0 0,1 0 1,0 0-1,15-2 0,4-1-217,382-120 385,-213 62 144,352-150 479,19-5-752,-425 183-315,-33 9 5,-96 25-54,-29 7-15,-114 35 7,72-20 23,-231 89-32,181-65-16,-572 201-182,214-87 215,16 31-10,397-159 12,49-28-6,6-2-1,26-16-17,88-47 129,201-76 1,80-11 140,-3 1-110,-162 55-90,289-108 35,-359 147-40,218-43 0,-359 94-21,-11 1-8,0 1 0,0 0-1,0 0 1,0 2 0,19-1 0,-53 14-103,-253 81 72,-22 8 58,-142 66-77,-294 105 10,327-126 25,13 30 8,363-161 4,28-15-43,6-4 31,10-6-5,115-68-105,318-133 185,399-164 247,-674 295-222,3 7 0,205-56-1,-306 108-75,-6 0 4,97-14 0,-152 33-16,-20 4-5,-26 7-3,-859 254 69,537-124-63,-40 14-11,-4-24 20,388-127 0,-6 3-3,0-2 0,-30 4 0,38-7-28,11-3 6,17-5-16,-16 7 38,524-239-101,-211 86 167,-154 82-26,4 7-1,3 7 0,223-45 1,-348 94-26,46-3 1,-87 11-16,1 0 0,-1-1 0,0 1 0,1 0 0,-1 0 0,0 0 0,1 0 0,-1 0 0,0 0 0,1 1 0,-1-1 0,0 0 0,1 1 0,-1-1-1,0 1 1,0-1 0,1 1 0,-1-1 0,0 1 0,1 1 0,-2-1 0,0 0-1,-1 0 1,1 0 0,-1 0-1,1 0 1,-1 0-1,0 0 1,1 0-1,-1 0 1,0 0 0,1-1-1,-1 1 1,0 0-1,0 0 1,0-1-1,0 1 1,0-1 0,0 1-1,0-1 1,0 1-1,0-1 1,-1 1-1,-18 9-15,-1-1-1,-35 10 0,21-8 19,-563 221-20,-289 151-58,524-241-73,815-319 15,109-43 177,-307 118-124,170-43-593,-227 101 420,-196 44 256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9:48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55 173 5649,'-2'1'175,"-1"-1"1,0 0-1,1 1 0,-1-1 0,1 0 1,-1-1-1,0 1 0,1 0 0,-1-1 0,-3 0 1,4 0-227,1 0 0,0 0 1,0 0-1,0 0 0,0 0 0,0 0 1,0-1-1,0 1 0,0 0 1,1 0-1,-1-1 0,0 1 1,1 0-1,-1-1 0,1 1 1,-1-1-1,1 1 0,0-1 0,0 1 1,-1-3-1,-2-14 770,1-1 0,1 1 0,0-1 0,4-33 0,-3 51-675,0 0-1,0 1 0,0-1 0,0 0 0,0 1 0,0-1 1,1 0-1,-1 1 0,0-1 0,0 1 0,0-1 0,1 0 0,-1 1 1,1-1-1,-1 1 0,0-1 0,1 1 0,-1-1 0,1 1 0,-1-1 1,1 1-1,-1 0 0,1-1 0,-1 1 0,1-1 0,-1 1 1,1 0-1,0 0 0,-1-1 0,1 1 0,0 0 0,-1 0 0,2 0 1,23 6 985,-4 1-1081,2-3 168,-1-1 1,1 0-1,0-2 0,0 0 0,32-4 0,19-6 264,0 3-1,1 4 1,85 8-1,-151-5-339,0 0 0,0 1-1,0 0 1,-1 1 0,12 4 0,-16-5-29,-1 0-1,1 0 1,-1 0 0,1 0 0,-1 1-1,0 0 1,0-1 0,0 1 0,0 0-1,0 0 1,-1 1 0,1-1 0,-1 1-1,3 4 1,1 6 46,-1 0 0,0 1 0,-1 0 0,3 20 0,4 66 200,-9-85-224,4 138 92,-13 159-1,-1-9-110,9-277 1,0-1 0,2 0 0,1 0 0,2 0 0,0 0 1,1-1-1,2 0 0,1 0 0,0-1 0,2-1 0,1 0 0,0 0 1,2-1-1,1-1 0,0 0 0,30 27 0,-31-32-18,-4-5 14,0 0 0,0 0 0,1-1 0,0-1 0,17 11 0,-30-20 50,0 0 0,0 0 0,0 0 0,1 0 0,-1 0 0,0 0 0,0 1 0,0-1 0,0 0 0,0 1 0,0-1 0,0 0 0,0 1 0,1-1 0,-1 1 0,-1 0 0,-12 7 2,-97 52-14,44-22-39,-1-3-1,-82 29 0,122-54 6,0-2-1,0-1 0,-1-2 0,1 0 0,-1-2 0,-1-1 1,-29-2-1,56 0-82,1 0 1,0 0 0,0 0-1,0 0 1,-1-1-1,1 1 1,0-1-1,0 1 1,0-1 0,0 0-1,0 0 1,0 0-1,0 0 1,0 0 0,0 0-1,0 0 1,1-1-1,-1 1 1,0-1-1,1 1 1,-1-1 0,1 0-1,0 0 1,0 1-1,-1-1 1,1 0 0,0 0-1,0-3 1,-3-14-615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9:50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6 348 5209,'-1'-1'81,"1"1"0,-1 0 1,1-1-1,0 1 0,-1 0 0,1-1 0,0 1 0,-1-1 0,1 1 0,0 0 1,-1-1-1,1 1 0,0-1 0,0 1 0,0-1 0,-1 1 0,1-1 1,0 1-1,0-1 0,0 1 0,0-1 0,0 0 0,0 1 0,0-1 1,0 1-1,0-1 0,0 1 0,0-1 0,1 1 0,-1-1 0,0 0 0,13-22 870,-7 16-816,0 1 0,0-1 0,1 1-1,8-6 1,8-2 60,1 1 0,1 2 0,47-16-1,-26 11-62,156-50 141,4-1-170,-180 56-319,34-20 0,-34 17 37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9:50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8538,'12'0'2744,"15"-3"-2888,10 3-48,9 3 200,1 2-8,-4 18 0,-8 4 0,-10 13 8,-9 9 8,-3 5 56,-6 5 56,-1 4 8,4-3-32,9-6-40,2-2-56,6-12-200,-1-4-160,-6-9 208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9:51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35 9058,'-73'-35'2713,"50"62"-3410,-1 3-383,-1 8 728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9:51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6625,'-10'49'2649,"14"1"-1793,8-3-104,14-1-288,4-3-136,10-7-159,0-7-57,9-11-48,-2-5-32,10-7 8,5-6-88,4-14-417,5-6-367,-7-16 488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9:51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96 182 7378,'-63'-41'3146,"55"32"-1157,9 5-1404,11 1-835,-11 3 353,2-1-133,0 1 0,-1-1 0,1 1 0,0-1 0,0 1 0,-1 0 0,1 0 0,0 0 0,0 1 0,-1-1 0,1 1 1,0-1-1,0 1 0,-1 0 0,1 0 0,-1 0 0,1 0 0,3 3 0,-4-2 19,0 0-1,0 1 1,-1 0 0,1-1 0,-1 1 0,1 0-1,-1 0 1,0 0 0,0 0 0,0 0-1,0 0 1,-1 0 0,1 0 0,-1 0 0,0 0-1,1 1 1,-2 4 0,-1 36 92,-1 0 0,-13 62 0,-30 85 228,6-26-117,35-140-64,5-25-116,1 0 0,-1 0 0,0 0 0,0 0 0,0 0 0,0 0 0,0 0 0,0 0 0,0 0 0,0 0 0,0 0 0,0 0-1,0 0 1,0 0 0,0 0 0,0 0 0,12-41 301,36-243 1011,-38 196-1157,5 1-1,26-90 0,-40 176-166,2-10 3,0 1-1,1 0 0,0 0 0,1 0 0,7-11 1,-11 20-6,-1 0 0,1 0 0,0 0 0,0 0 0,-1 0 0,1 0-1,0 0 1,0 1 0,0-1 0,0 0 0,0 1 0,0-1 0,1 0 0,-1 1 0,0-1 0,0 1 0,0 0 0,0-1 0,1 1 0,-1 0 0,0 0 0,0 0 0,3 0 0,-2 0-3,1 1-1,-1 0 0,1-1 1,-1 1-1,1 0 1,-1 1-1,0-1 0,0 0 1,0 1-1,5 2 1,3 6-17,-1 0 0,0 0 1,12 16-1,-18-21 21,2 2-10,3 2-11,-1 0-1,-1 1 1,0 0-1,0 0 1,-1 0 0,7 18-1,-12-27 23,0 0 0,0 1 0,0-1 0,0 0-1,0 0 1,0 0 0,0 0 0,-1 0 0,1 0 0,0 0 0,-1 0 0,1 0-1,0 1 1,-1-1 0,0-1 0,1 1 0,-1 0 0,1 0 0,-1 0-1,0 0 1,0 0 0,0 0 0,1-1 0,-1 1 0,0 0 0,0-1-1,0 1 1,0-1 0,0 1 0,0-1 0,0 1 0,0-1 0,0 0-1,-2 1 1,-7 2-59,0-1-1,0 0 1,-11 0-1,7 0-157,-79 17-1600,40-7 1220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9:52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340 49 6905,'-49'1'2417,"43"-6"-2193,3-4-80,1 3-40,-4-2-64,-3-1-48,-4 2-64,-8 1-136,-3 6-16,-11 6 0,-1 5 48,1 15 144,-1 3 72,6 11 24,5 4 8,15 14-40,12 3-192,28 8 120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12:01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1383 9266,'35'-38'2523,"-35"38"-2511,1 0-1,-1-1 0,0 1 1,0-1-1,1 1 1,-1 0-1,0-1 0,1 1 1,-1 0-1,1 0 1,-1-1-1,0 1 0,1 0 1,-1 0-1,1 0 0,-1-1 1,1 1-1,-1 0 1,1 0-1,-1 0 0,1 0 1,-1 0-1,0 0 1,1 0-1,-1 0 0,1 0 1,-1 0-1,1 0 1,-1 0-1,1 0 0,-1 1 1,1-1-1,-1 0 1,1 0-1,-1 0 0,0 1 1,1-1-1,-1 0 1,1 0-1,-1 1 0,0-1 1,1 0-1,-1 1 0,0-1 1,0 0-1,1 1 1,-1-1-1,1 1 0,5 18 139,-6-3-72,0 0 0,-1 0-1,-1 0 1,0 0 0,-8 28-1,2-5-20,-28 130 94,35-164-138,1-1 0,-1 0 0,1 0 0,0 1 0,0-1 0,1 0 0,0 5 0,-1-8-4,1 0 1,-1 0 0,0-1 0,1 1 0,-1 0-1,1 0 1,-1 0 0,1 0 0,-1 0-1,1-1 1,-1 1 0,1 0 0,0-1-1,-1 1 1,1 0 0,0-1 0,0 1-1,0-1 1,-1 1 0,1-1 0,0 1-1,0-1 1,0 1 0,0-1 0,0 0 0,0 0-1,0 0 1,0 1 0,0-1 0,0 0-1,0 0 1,0 0 0,0 0 0,0-1-1,0 1 1,0 0 0,-1 0 0,1 0-1,0-1 1,2 0 0,10-5 132,1 0 0,-1-2 0,0 1 0,0-2 1,-1 0-1,22-19 0,171-159 1033,308-358 0,-221 205-366,16 18-565,-266 283-526,2 2 0,1 2 0,2 2 0,1 2 0,1 2 0,89-38 0,-132 65 0,-1 0 0,0 0-1,1 0 1,-1 1 0,1-1-1,0 1 1,-1 1 0,1-1 0,10 1-1,-16 0 254,1 0 1,-1 0-1,1 1 0,-1-1 0,0 0 0,1 0 1,-1 1-1,1-1 0,-1 0 0,0 0 0,1 1 1,-1-1-1,0 0 0,0 1 0,1-1 0,-1 0 1,0 1-1,0-1 0,1 0 0,-1 1 0,0-1 1,0 1-1,0-1 0,0 1 0,0-1 0,0 1 1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12:02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403 37 9754,'-1'-3'283,"-1"0"0,1 0 0,-1 0 0,0 0 1,0 1-1,0-1 0,0 0 0,-1 1 0,1 0 0,-5-4 0,5 5-304,0 0 0,0 1 1,0-1-1,0 1 0,0 0 0,-1-1 0,1 1 1,0 0-1,0 0 0,0 0 0,0 1 0,0-1 1,0 0-1,0 1 0,0-1 0,0 1 0,0 0 1,0 0-1,-3 1 0,-17 9 53,0 1 1,1 0-1,0 2 0,1 0 0,1 2 1,0 0-1,1 1 0,1 0 0,0 2 1,-24 36-1,28-36 57,1 0 0,1 1 0,1 0 0,1 1 1,1 0-1,0 1 0,2-1 0,1 1 0,0 1 0,2-1 0,-2 46 0,5-59-72,1 0-1,0 0 0,0 0 0,1 0 1,1 0-1,-1-1 0,1 1 0,1 0 1,-1-1-1,1 0 0,1 0 1,0 0-1,9 11 0,-10-14-34,1-1-1,-1 1 1,1-1-1,0 0 0,1 0 1,-1 0-1,1-1 1,-1 0-1,1 0 1,0-1-1,0 1 1,1-1-1,-1 0 1,0-1-1,0 0 1,1 0-1,-1 0 1,1-1-1,-1 0 0,9 0 1,0-3-128,0 0 0,-1-1-1,1-1 1,-1 0 0,-1-1 0,1-1 0,-1 0 0,0 0-1,14-12 1,52-43-328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12:04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122 590 9962,'4'9'4593,"-2"5"-2972,-1 1-732,8 64-854,-3 0 1,-3 1-1,-4 0 0,-12 84 1,-67 318-879,45-297-46,35-185 892,0 0 0,0 0 1,0 0-1,0 0 0,0 0 0,0 0 1,0 0-1,0 0 0,0 0 0,0 0 0,0 1 1,0-1-1,0 0 0,0 0 0,0 0 1,0 0-1,0 0 0,0 0 0,0 0 1,0 0-1,0 0 0,0 0 0,0 1 0,0-1 1,0 0-1,0 0 0,0 0 0,0 0 1,0 0-1,0 0 0,0 0 0,-1 0 1,1 0-1,0 0 0,0 0 0,0 0 0,0 0 1,0 0-1,0 1 0,0-1 0,0 0 1,0 0-1,0 0 0,0 0 0,0 0 0,-1 0 1,1 0-1,0 0 0,0 0 0,0 0 1,0 0-1,0 0 0,0 0 0,0 0 1,0 0-1,0 0 0,0 0 0,-1 0 0,1 0 1,0 0-1,0 0 0,0 0 0,0-1 1,0 1-1,0 0 0,0 0 0,0 0 1,0 0-1,-4-9 65,-2-15-60,3-8-29,1 0 1,2 0-1,1 0 1,2 0-1,9-42 1,0 20 99,2 2 1,27-67 0,-35 101-25,-3 10 0,0 1 0,0-1 0,1 1 0,0 0 0,6-9 0,-10 16-48,1-1-1,-1 1 0,1-1 1,-1 1-1,1 0 1,-1-1-1,1 1 0,-1 0 1,1-1-1,-1 1 1,1 0-1,0 0 0,-1-1 1,1 1-1,0 0 1,-1 0-1,1 0 0,0 0 1,-1 0-1,1 0 1,0 0-1,-1 0 1,1 0-1,0 0 0,-1 0 1,1 0-1,-1 1 1,1-1-1,0 0 0,-1 0 1,1 1-1,-1-1 1,1 0-1,0 1 0,-1-1 1,1 0-1,-1 1 1,1-1-1,-1 1 0,0-1 1,1 1-1,-1-1 1,1 1-1,-1 0 1,0 0-1,23 32 25,-19-26-26,20 36 18,-13-23-19,0 0 0,2 0 1,0-1-1,20 22 0,-29-37-7,0 0 1,0 0-1,0-1 0,1 1 0,-1-1 0,1 0 1,0-1-1,0 1 0,0-1 0,0 0 0,0 0 1,0 0-1,1-1 0,-1 1 0,1-1 1,-1-1-1,1 1 0,-1-1 0,1 0 0,-1 0 1,1-1-1,-1 0 0,7-1 0,0-2 13,0 0 0,0-1 0,0-1 0,-1 0 0,0 0 0,0-1 0,-1 0 0,0-1 0,16-16 0,-3 1 26,-1-2 0,29-43 0,-40 53-15,0-1 0,-2 0 1,0-1-1,-1 0 0,8-25 0,-15 37-23,1 1 0,-1-1 0,0 1 0,0-1 0,-1 0 0,1 1 0,-1-1 0,0 0 0,0 1 0,-1-1 0,1 0 0,-1 1 0,0-1 0,-1 0 0,1 1 0,-1-1 0,0 1 0,0 0 0,0 0 0,0 0 0,-1 0 0,0 0 0,1 0 1,-1 1-1,-1-1 0,-5-4 0,7 6-9,0 0-1,-1 1 1,1-1 0,-1 1 0,1-1 0,-1 1 0,1 0 0,-1 0 0,0 0 0,0 1 0,0-1 0,1 0 0,-1 1 0,0 0-1,0 0 1,0 0 0,0 0 0,0 0 0,0 1 0,1-1 0,-1 1 0,0-1 0,0 1 0,1 0 0,-1 1 0,0-1 0,1 0-1,-1 1 1,1-1 0,-1 1 0,1 0 0,-4 3 0,-3 4-6,0 0 0,0 1 0,1 0 0,1 1 0,-14 22 0,13-18 29,1 1 1,0 0-1,1 0 1,1 0-1,0 1 1,1 0-1,1 0 1,1 0 0,-1 31-1,4-38-8,-1-1-1,1 0 1,1 0 0,0 0-1,0 0 1,1 0 0,0-1-1,7 16 1,-6-18-8,0 0-1,0 0 1,0-1 0,0 0 0,1 1-1,0-2 1,0 1 0,1 0-1,-1-1 1,1 0 0,0-1 0,11 7-1,-12-8 9,0 0-1,0 0 1,1-1 0,-1 0-1,0 1 1,1-2-1,-1 1 1,1-1-1,-1 1 1,1-2 0,-1 1-1,10-2 1,-7 0 9,1-1 0,-1 1 1,0-2-1,0 1 0,-1-1 1,1 0-1,9-7 0,6-8 34,-2 0 1,0-1-1,31-39 0,-49 56-45,39-51 413,66-113 0,-101 156-322,-5 9-78,-1 0 0,1 0-1,-1-1 1,1 1 0,-1 0 0,0-1 0,0 1 0,0-1-1,1-3 1,-2 5-16,0 1 0,-1 0-1,1-1 1,0 1 0,0 0 0,-1 0 0,1-1-1,0 1 1,-1 0 0,1 0 0,0-1-1,0 1 1,-1 0 0,1 0 0,-1 0-1,1 0 1,0-1 0,-1 1 0,1 0 0,0 0-1,-1 0 1,1 0 0,0 0 0,-1 0-1,1 0 1,-1 0 0,1 0 0,0 0-1,-1 0 1,1 1 0,0-1 0,-1 0 0,1 0-1,-1 0 1,1 0 0,0 0 0,-1 1-1,1-1 1,0 0 0,-17 7-73,7-1 51,0 0-1,1 0 0,0 1 1,0 0-1,1 1 0,0 0 1,0 0-1,1 1 0,0 0 0,0 0 1,1 1-1,-10 20 0,14-26 11,1-1-1,0 1 1,-1 0-1,1 0 0,1 0 1,-1 0-1,1 0 0,-1 0 1,1 1-1,0-1 1,1 0-1,0 4 0,-1-5-6,1-1 0,0 0 1,0 1-1,0-1 0,0 0 0,0 1 0,0-1 0,1 0 0,-1 0 0,1 0 0,0 0 0,-1 0 0,1-1 0,0 1 0,0 0 0,0-1 0,0 1 0,0-1 0,0 0 0,5 2 0,-2-1-14,0-1 0,0 1-1,0-1 1,0-1 0,1 1-1,-1-1 1,0 1 0,0-1-1,1-1 1,-1 1 0,0-1 0,0 0-1,0 0 1,8-3 0,1-2-7,0 0 0,-1 0 0,25-17-1,23-20 140,-2-2 0,-2-4-1,-2-1 1,94-113 0,-121 126 146,-2-2 1,-1 0-1,-3-2 1,-1 0 0,27-74-1,-30 58-23,-3 0-1,-2-1 1,11-117-1,-23 165-214,2-23 3,-1 0 0,-1 0-1,-2 0 1,-7-46 0,8 78-14,0-1 1,0 1 0,-1 0-1,1 0 1,0-1 0,-1 1-1,1 0 1,-1 0 0,1-1-1,-1 1 1,0 0 0,0 0-1,1 0 1,-1 0 0,-1-1-1,1 2 2,1 0-1,0 0 1,-1 0-1,1 0 1,-1 0-1,1 0 1,0 0-1,-1 0 1,1 0-1,-1 0 0,1 0 1,0 0-1,-1 0 1,1 0-1,-1 0 1,1 1-1,0-1 1,-1 0-1,1 0 1,0 1-1,-1-1 1,1 0-1,0 0 0,0 1 1,-1-1-1,1 0 1,0 1-1,0-1 1,-1 0-1,1 1 1,-4 5-32,1 1 0,0-1 0,-5 13 0,-138 530-218,116-409-1,-13 168 0,42-296 221,-2 46-163,4-54 184,-1 0 0,0 0 0,1 0 0,0 0 0,0 0 0,0 0 0,0 0 0,1 0 0,3 6 0,-5-10 15,0 0 1,0 1-1,0-1 0,0 0 0,1 0 0,-1 0 0,0 0 0,0 0 0,0 0 0,0 0 0,0 1 0,0-1 0,0 0 0,1 0 0,-1 0 0,0 0 0,0 0 0,0 0 0,0 0 1,0 0-1,1 0 0,-1 0 0,0 0 0,0 0 0,0 0 0,0 0 0,1 0 0,-1 0 0,0 0 0,0 0 0,0 0 0,0 0 0,0 0 0,1 0 0,-1 0 0,0 0 0,0 0 1,0 0-1,0 0 0,0-1 0,0 1 0,1 0 0,5-8 96,7-19 34,-9 18-88,115-221 351,-102 193-377,-6 13-10,1 1-1,22-32 1,-34 54-11,0 1 1,1-1-1,-1 0 1,1 0-1,0 0 0,-1 0 1,1 0-1,0 1 1,0-1-1,-1 0 1,1 1-1,0-1 0,0 0 1,0 1-1,0-1 1,0 1-1,0 0 1,0-1-1,0 1 0,0 0 1,0-1-1,0 1 1,0 0-1,0 0 1,0 0-1,0 0 0,0 0 1,0 0-1,0 0 1,0 0-1,0 0 0,0 1 1,0-1-1,1 1 1,1 1-8,0 1 0,0-1 1,0 1-1,0 0 0,0 0 1,-1 0-1,4 5 0,7 8-23,-11-14 28,-1 0 0,1 0 0,0 0 0,0-1 1,0 1-1,0 0 0,0-1 0,0 0 0,0 1 1,0-1-1,1 0 0,-1 0 0,0 0 0,1 0 1,-1-1-1,1 1 0,-1-1 0,1 1 1,-1-1-1,1 0 0,-1 0 0,1 0 0,-1 0 1,1-1-1,-1 1 0,1-1 0,-1 1 0,1-1 1,-1 0-1,0 0 0,1 0 0,-1 0 0,0 0 1,0-1-1,0 1 0,0-1 0,0 1 0,3-4 1,8-6 16,-2 0 1,1 0 0,-2-1 0,0-1 0,0 0 0,10-18 0,-16 24-9,0-1 0,0 1 0,-1-1-1,0 0 1,0 0 0,-1 0 0,0 0 0,-1 0 0,0-1 0,0 1-1,0 0 1,-1-1 0,-2-15 0,1 21-11,0 0 1,0 0-1,0 0 1,0 0-1,0 0 1,-1 0-1,0 0 1,1 0-1,-1 1 1,0-1-1,0 1 1,0-1-1,-1 1 1,1 0-1,0 0 1,-1 0-1,0 0 1,1 1-1,-1-1 1,0 1-1,0-1 1,0 1-1,0 0 1,0 0-1,0 0 1,0 0-1,0 1 1,0 0-1,0-1 1,-1 1-1,1 0 1,0 0-1,0 1 1,0-1-1,-1 1 1,1-1-1,0 1 1,0 0-1,0 0 1,0 0-1,0 1 1,1-1-1,-1 1 1,0 0-1,1-1 1,-1 1-1,1 0 1,-1 1-1,1-1 1,0 0-1,0 1 1,0-1-1,0 1 1,-2 4-1,1 1 19,0 0 0,1 0-1,0 0 1,0 0-1,1 0 1,0 1 0,0-1-1,1 0 1,0 1 0,0-1-1,1 0 1,1 0 0,-1 0-1,1 1 1,5 12 0,0-3-6,0 0 0,1 0 1,1-1-1,1 0 1,20 26-1,-10-21-7,0 0-1,2-1 1,48 35 0,-67-54-5,0 0 1,-1 1-1,1-1 1,0 1-1,-1-1 1,1 1-1,-1 0 1,0 0-1,0 0 1,2 6-1,-3-7-1,-1 0 0,1 0-1,-1 0 1,1 0-1,-1 0 1,0 1 0,0-1-1,0 0 1,0 0-1,-1 0 1,1 0 0,-1 1-1,1-1 1,-1 0-1,0 0 1,1 0 0,-1 0-1,-3 3 1,-14 36 61,17-41-56,1 0 1,0 0 0,0 0 0,0 0 0,0 0 0,-1 1 0,1-1-1,0 0 1,0 0 0,0 0 0,0 1 0,0-1 0,0 0 0,0 0-1,0 0 1,0 1 0,0-1 0,0 0 0,0 0 0,0 0-1,0 1 1,0-1 0,0 0 0,0 0 0,0 1 0,0-1 0,0 0-1,0 0 1,0 0 0,0 1 0,0-1 0,0 0 0,0 0 0,1 0-1,-1 1 1,0-1 0,0 0 0,0 0 0,0 0 0,0 0 0,1 0-1,-1 1 1,0-1 0,0 0 0,0 0 0,0 0 0,1 0 0,-1 0-1,15-3-13,-6-3 62,1-1 0,0 0 0,-1 0-1,-1-1 1,1 0 0,-1 0 0,12-18 0,45-73 415,-59 90-429,148-261 767,-154 270-801,21-30 45,-21 30-47,1-1 0,-1 1 0,1 0 0,-1-1-1,0 1 1,1-1 0,-1 1 0,1 0 0,-1 0 0,1-1 0,-1 1 0,1 0-1,-1 0 1,1 0 0,0-1 0,-1 1 0,1 0 0,-1 0 0,1 0 0,-1 0-1,1 0 1,0 0 0,-1 0 0,1 0 0,-1 0 0,1 1 0,-1-1 0,1 0 0,-1 0-1,1 0 1,-1 1 0,1-1 0,-1 0 0,1 0 0,-1 1 0,1-1 0,-1 1-1,1-1 1,-1 0 0,0 1 0,1-1 0,-1 1 0,0-1 0,1 1 0,-1-1-1,0 1 1,0-1 0,1 1 0,-1-1 0,0 1 0,0-1 0,0 1 0,0-1 0,0 1-1,0 0 1,4 10-23,-1-1 0,-1 1 0,0 0 0,0-1 0,-1 21 0,-4 58-36,-1-34 51,4-39 10,-1-10 0,0 1 0,1-1 0,0 0-1,0 0 1,1 0 0,0 0-1,0 0 1,0 1 0,1-2-1,4 12 1,-6-16 0,1 0 1,0 0-1,0 0 0,0 0 1,0 0-1,0 0 0,0-1 0,0 1 1,0 0-1,0-1 0,0 1 1,0-1-1,0 1 0,1-1 0,-1 1 1,0-1-1,0 0 0,1 0 1,-1 1-1,0-1 0,0 0 0,1 0 1,-1 0-1,0-1 0,0 1 0,1 0 1,-1 0-1,0-1 0,0 1 1,0 0-1,3-2 0,3-1 26,-1 0 1,0-1-1,1 1 0,6-7 0,6-5 35,0-1 0,-2-1-1,0 0 1,17-23 0,52-84 66,-34 47-52,-51 75-74,2-3 4,1 0 1,-1 1-1,1-1 0,8-6 0,-12 11-8,1-1 0,-1 1 0,1-1 0,0 1 0,-1-1 0,1 1-1,0-1 1,-1 1 0,1 0 0,0 0 0,0-1 0,-1 1-1,1 0 1,0 0 0,0 0 0,-1 0 0,1 0 0,0 0 0,0 0-1,0 0 1,-1 0 0,1 0 0,0 0 0,0 0 0,-1 0 0,1 1-1,0-1 1,0 0 0,-1 1 0,1-1 0,0 0 0,-1 1 0,1-1-1,-1 1 1,1-1 0,0 1 0,-1 0 0,1-1 0,-1 1 0,1-1-1,-1 1 1,0 0 0,1 1 0,3 6-30,0 1 0,-1 0-1,0 0 1,0 0 0,-1 0 0,-1 0 0,2 17-1,-2-16-2,0 0 0,0-1 0,1 1 0,0-1 0,1 0 0,0 1-1,6 11 1,-8-20 35,-1 0 0,1-1-1,-1 1 1,0-1 0,1 1 0,-1-1 0,1 1-1,0-1 1,-1 0 0,1 1 0,-1-1-1,1 0 1,0 1 0,-1-1 0,1 0-1,0 0 1,-1 0 0,1 1 0,0-1-1,-1 0 1,1 0 0,0 0 0,-1 0 0,1 0-1,0 0 1,-1 0 0,1-1 0,0 1-1,-1 0 1,1 0 0,0 0 0,-1-1-1,1 1 1,0 0 0,-1-1 0,1 1-1,0-1 1,24-18 87,-21 15-63,93-98 146,-97 102-172,1-1 0,0 0 0,-1 0 0,1 1 0,0-1 0,0 0 0,-1 1 0,1-1 0,0 1 0,0-1 0,0 1 0,0 0 0,0-1 0,0 1 0,-1 0 0,1-1 0,0 1 0,0 0 0,0 0 0,0 0 0,0 0 0,0 0 0,0 0 0,0 0 0,0 0 0,0 1 0,0-1 0,0 0 0,0 0 0,0 1 0,0-1 0,0 1 0,1 0 0,1 2-26,0 0-1,-1 0 0,1 1 1,-1-1-1,1 1 1,2 6-1,-2-4-6,0-1-1,0 0 1,0 0-1,6 6 1,-8-10 33,0 0 0,0-1 0,-1 1-1,1 0 1,0-1 0,0 1 0,0 0 0,0-1 0,1 1 0,-1-1 0,0 1-1,0-1 1,0 0 0,0 1 0,0-1 0,1 0 0,-1 0 0,0 0 0,0 0 0,0 0-1,1 0 1,-1 0 0,0-1 0,0 1 0,2-1 0,2-1 11,0-1 1,0 1-1,0-1 1,-1 0 0,1-1-1,-1 1 1,0-1-1,0 0 1,0 0-1,-1 0 1,1 0 0,-1-1-1,3-5 1,5-9 77,16-39 1,-21 45-71,0-2 29,7-29 0,-3 6-17,-4 41-139,5 3 71,-1 0 0,1 1 0,-1 1 0,11 9 0,-10-8-10,-5-3-171,1 0-1,-1 0 0,0 1 1,9 13-1,-14-18 52,1 0 1,-1 0-1,0 0 1,0 1-1,0-1 0,0 0 1,0 0-1,-1 1 1,1-1-1,0 1 0,-1-1 1,0 1-1,0-1 1,0 1-1,0-1 1,0 3-1,0-4 115,-1-1 1,1 1-1,0 0 1,-1-1-1,1 1 1,-1-1-1,1 1 1,0-1-1,-1 1 1,1-1-1,-1 1 1,0-1-1,1 1 1,-1-1-1,1 0 1,-1 1-1,1-1 1,-1 0-1,0 0 1,1 1 0,-2-1-1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8:30.8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696 754 4889,'-23'5'1588,"15"-5"-1396,1 2 0,0-1-1,0 1 1,0 0 0,0 0-1,0 1 1,1 0 0,-1 0-1,1 0 1,-11 8 0,25-10 361,25-1-111,0-1 0,55-9 0,67-21 131,-125 24-459,766-206 1010,-28-80-540,-757 288-574,129-59 106,151-94 1,-283 150-116,-16 7-10,-24 6-34,-70 22-283,-133 55 1,-93 61-25,-553 313 308,776-394 64,-78 42 24,797-402-39,-45 25 50,-526 250-19,66-36 162,160-60 1,-260 116-196,23-8-6,-31 11-5,0 0 1,0-1-1,1 1 0,-1 0 0,0-1 0,0 1 0,0 0 0,0 0 1,0 0-1,0 0 0,0 0 0,1 0 0,-1 0 0,0 0 0,0 1 0,0-1 1,2 1-1,-3 0-3,0 0 1,0 0 0,0 0 0,0 0-1,-1 0 1,1 0 0,0 0 0,0 0-1,-1 0 1,1 0 0,-1-1 0,1 1-1,-1 0 1,1 0 0,-1 0 0,1 0-1,-1-1 1,0 1 0,1 0-1,-1-1 1,0 1 0,0-1 0,0 1-1,-1 0 1,-28 23-129,-71 40-138,-2-4 0,-110 46 0,-238 79-405,398-164 592,-359 143-415,-127 50 151,1-22 322,292-114 242,209-65-113,32-10 27,55-14-26,480-169 94,-13-44 212,-433 186-304,490-212 602,16-8-23,-65 8-219,-569 263-810,-429 159-820,-236 82 291,609-220 822,-482 171-34,28 39 724,517-225-451,1 1 0,-59 45 0,93-64-178,1 0-1,0 0 1,-1 0-1,1 0 0,0 1 1,0-1-1,0 0 1,0 1-1,0-1 1,0 0-1,0 1 1,1-1-1,-1 1 1,0-1-1,0 4 1,1-4-6,0-1 1,1 1-1,-1 0 0,0-1 1,1 1-1,-1-1 1,0 1-1,1-1 1,-1 1-1,1-1 1,-1 1-1,1-1 1,-1 1-1,1-1 0,-1 1 1,1-1-1,-1 0 1,1 1-1,-1-1 1,1 0-1,0 1 1,-1-1-1,1 0 1,0 0-1,-1 0 1,1 0-1,0 1 0,-1-1 1,1 0-1,0 0 1,-1 0-1,1-1 1,0 1-1,-1 0 1,2 0-1,19-3 0,0 0-1,0-1 1,0-2-1,-1 0 1,35-15-1,384-194 67,-328 156-53,241-129 45,549-279-685,-682 369 401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12:05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152 345 6337,'-18'5'994,"0"0"0,-24 3 0,40-8-882,0-1 0,1 1-1,-1 0 1,0-1 0,0 1-1,0-1 1,1 0-1,-1 0 1,0 1 0,0-1-1,1 0 1,-1 0 0,1-1-1,-1 1 1,1 0 0,0 0-1,-1-1 1,1 1-1,0-1 1,0 1 0,0-1-1,0 1 1,0-1 0,0 0-1,0 0 1,1 1 0,-1-1-1,0-3 1,-6-8 394,4 7-344,-16-25 1011,14 28-580,9 21-274,84 271 153,-87-284-466,6 23 25,0-1 0,2 0 0,1 0 0,25 47 0,-33-72-29,-1 1 0,1 0 0,0-1 0,0 1 0,0-1 0,1 0-1,-1 1 1,0-1 0,1 0 0,0 0 0,-1-1 0,1 1-1,0-1 1,3 2 0,-4-2 10,0-1 1,0 0-1,1 1 0,-1-1 0,0 0 1,0 0-1,0 0 0,1 0 0,-1-1 1,0 1-1,0-1 0,0 1 0,0-1 0,0 0 1,0 0-1,2-1 0,3-2 51,0-1 0,-1 0 0,0 0 0,0-1-1,0 1 1,-1-2 0,0 1 0,0 0 0,5-9 0,27-50 550,-4-1 0,43-120 0,16-32-247,-86 205-400,10-21-215,2 0 0,0 2 1,38-49-1,-56 81 210,0 0 1,0 0 0,0-1-1,0 1 1,0 0-1,0 0 1,0 0 0,0 0-1,0 0 1,0 0-1,1-1 1,-1 1-1,0 0 1,0 0 0,0 0-1,0 0 1,0 0-1,0 0 1,0 0 0,0 0-1,0 0 1,0-1-1,1 1 1,-1 0-1,0 0 1,0 0 0,0 0-1,0 0 1,0 0-1,0 0 1,1 0 0,-1 0-1,0 0 1,0 0-1,0 0 1,0 0-1,0 0 1,0 0 0,1 0-1,-1 0 1,0 0-1,0 0 1,0 0 0,0 0-1,0 0 1,0 0-1,0 0 1,1 0-1,-1 0 1,0 0 0,0 1-1,0-1 1,0 0-1,0 0 1,0 0-1,0 11-1336,-11 29-149,7-25 868,-10 47-187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12:06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300 1261 10690,'5'-5'1006,"29"-29"2291,-28 28-3204,0 0 0,-1-1 0,0 0 0,0 0 1,0 0-1,3-10 0,-7 15-99,0 1 1,-1-1-1,1 1 1,-1-1-1,0 0 1,1 1 0,-1-1-1,0 0 1,0 1-1,0-1 1,0 0-1,-1 1 1,1-1 0,0 0-1,-1 1 1,1-1-1,-1 0 1,1 1-1,-1-1 1,0 1 0,0-1-1,0 1 1,0 0-1,0-1 1,0 1-1,0 0 1,0-1-1,0 1 1,0 0 0,-1 0-1,1 0 1,-1 0-1,1 0 1,-1 1-1,1-1 1,-3-1 0,-1 0-48,-1 0 1,1 0 0,0 1 0,-1 0 0,1 0 0,-1 0-1,1 0 1,-1 1 0,1 0 0,-9 1 0,2 2 9,0 0 0,0 0 1,1 1-1,0 1 0,-1 0 1,2 1-1,-1 0 0,1 0 0,0 1 1,0 1-1,-15 14 0,9-6 44,1 1 0,0 0-1,2 0 1,0 1 0,-18 34 0,24-38 5,1 1 0,0 0 1,1 0-1,1 0 0,-3 20 0,5-26-4,1 1 0,1-1 0,-1 1 0,1-1-1,1 1 1,0-1 0,0 0 0,1 1-1,0-1 1,4 9 0,-5-15 14,0 0 0,0 0 0,1 0 0,-1 0 0,1 0 1,0 0-1,0-1 0,-1 1 0,2-1 0,-1 1 0,0-1 0,0 0 0,1 0 0,0 0 0,-1 0 0,1 0 0,0 0 1,0-1-1,0 0 0,0 1 0,0-1 0,0 0 0,0 0 0,0-1 0,0 1 0,0-1 0,1 0 0,-1 1 0,0-1 0,0-1 1,1 1-1,-1 0 0,0-1 0,0 0 0,3 0 0,3-2 95,0 0 0,-1-1 0,0 0 0,0 0 1,0-1-1,0 1 0,-1-2 0,0 1 0,0-1 0,0 0 0,8-10 0,-6 4-53,0 0-1,0-1 0,-1 0 0,-1 0 1,0-1-1,-1 0 0,0 0 0,-1 0 1,-1-1-1,3-17 0,-6 32-69,-1-1 0,0 0 0,0 0 0,0 0-1,1 0 1,-1 0 0,0 0 0,0 0 0,0 1 0,0-1 0,-1 0 0,1 0 0,0 0-1,0 0 1,0 0 0,-1 0 0,1 0 0,-1 1 0,1-1 0,0 0 0,-1 0 0,1 1-1,-2-2 1,1 2-2,0 0-1,1 0 0,-1 1 0,0-1 1,0 1-1,1-1 0,-1 1 1,0-1-1,1 1 0,-1-1 0,0 1 1,1-1-1,-1 1 0,1 0 0,-1-1 1,1 1-1,-1 0 0,1 0 1,0-1-1,-1 1 0,1 0 0,0 0 1,-1-1-1,1 1 0,0 1 0,-8 21-29,1 1-1,1-1 1,2 1-1,0 1 1,1-1-1,2 0 1,1 41-1,1-57 40,0 0 0,0 0 0,0 0 0,1 0-1,0 0 1,1-1 0,5 13 0,-7-17 8,1-1 0,0 1 0,-1 0 0,1-1-1,0 0 1,0 1 0,1-1 0,-1 0 0,0 0 0,1 0 0,-1 0 0,1-1 0,0 1-1,-1-1 1,1 1 0,0-1 0,0 0 0,0 0 0,0 0 0,0-1 0,0 1 0,0-1 0,5 1-1,0-2 21,0 1 0,0-1 0,0-1 0,0 1 0,0-1 0,-1-1 0,1 0 0,0 0 0,-1 0 0,0-1 0,0 0 0,0 0-1,7-7 1,5-3 38,-2-2 1,0 0-1,21-26 0,0-6 138,-2-2 0,38-69 1,45-118 1193,-91 175-734,-3-1-1,28-112 1,-45 139-607,-1-2 1,-2 1 0,-1-1 0,-2 1 0,-2-1 0,-6-50 0,5 82-63,1 0-6,-1 0 0,0-1-1,0 1 1,0 0 0,-1 0-1,0 0 1,0 0 0,-1 0-1,1 0 1,-1 1 0,-6-9-1,9 14 13,0-1-1,-1 1 1,1-1-1,-1 1 1,1-1-1,-1 1 1,1-1-1,-1 1 1,1 0-1,-1-1 1,1 1-1,-1-1 1,1 1-1,-1 0 1,0 0-1,1-1 1,-1 1-1,0 0 1,1 0-1,-1 0 1,0 0-1,1 0 1,-1 0-1,0 0 0,1 0 1,-1 0-1,0 0 1,1 0-1,-1 0 1,0 1-1,1-1 1,-2 0-1,0 2-10,0-1-1,0 1 1,0 0 0,1 0-1,-1 0 1,0 0-1,1 0 1,-2 3-1,-6 10-25,1 0-1,1 1 0,0 0 0,1 1 0,-6 28 1,6-23 15,-22 90-95,4 2 0,6 0-1,-6 147 1,22-213-48,8 90 0,-5-125 141,2 1-1,-1-1 1,1 1-1,1-1 1,1 0 0,0 0-1,0-1 1,1 0-1,1 0 1,0 0-1,10 12 1,-14-20 22,1 1 0,0-1 0,0 0 1,1 0-1,-1-1 0,1 1 0,0-1 0,0 0 0,0 0 0,0-1 0,0 0 0,1 1 1,-1-2-1,1 1 0,0-1 0,-1 0 0,1 0 0,6 0 0,-4-1 8,0-1 0,-1 0 1,1 0-1,-1-1 0,0 0 0,1 0 0,-1-1 0,0 0 0,0 0 0,0-1 0,-1 1 0,1-1 0,6-7 0,12-9 19,-1-2-1,-1-1 1,-1 0-1,-1-2 1,-1 0-1,25-43 1,-17 17 21,-2 0 0,34-95 0,-57 137 28,0 0 1,-1-1 0,0 1-1,2-14 1,-4 22-63,0 1 0,0-1 0,0 1 1,0-1-1,0 0 0,0 1 0,0-1 0,0 1 0,0-1 0,0 1 0,-1-1 0,1 1 1,0-1-1,0 1 0,0-1 0,-1 1 0,1-1 0,0 1 0,0-1 0,-1 1 0,1-1 0,-1 1 1,1-1-1,0 1 0,-1 0 0,1-1 0,-1 1 0,1 0 0,-1-1 0,0 1-9,-1 0 0,1 0-1,0 0 1,0 0-1,0 0 1,0 0 0,0 0-1,-1 0 1,1 0 0,0 1-1,0-1 1,0 0-1,-1 1 1,-30 18-200,21-10 155,-1 2 1,1-1-1,1 1 0,0 1 1,1 0-1,0 0 0,1 1 1,0 0-1,-7 17 1,11-20 35,0 0 1,0 0 0,1 0 0,0 0-1,1 1 1,1 0 0,-1-1 0,1 1 0,1 0-1,0 0 1,1-1 0,0 1 0,4 18-1,-4-25-2,0 0 0,0-1 0,1 1 0,-1 0 0,1 0 0,0-1 0,0 1 0,0-1 0,0 0 0,1 0 0,-1 1-1,1-1 1,0-1 0,0 1 0,0 0 0,0-1 0,1 0 0,-1 1 0,1-1 0,-1-1 0,1 1 0,0 0 0,-1-1 0,1 0-1,0 0 1,0 0 0,0 0 0,0-1 0,0 1 0,0-1 0,6-1 0,0 0 4,1 0-1,-1-1 1,0-1 0,0 1 0,0-2-1,0 1 1,0-1 0,-1-1 0,0 0-1,0 0 1,10-8 0,6-7 65,-1-1 1,-1-1-1,32-40 0,50-85 523,-83 110-353,-2-2-1,-1 0 0,-2-1 0,-2-1 1,16-64-1,-13 16 345,13-145 1,-25 152-738,-4-1 0,-10-114 1,7 186 113,-1-1 0,0 1 1,-1 0-1,0 0 0,-4-11 1,6 21 42,1 0 0,-1 0 1,1 0-1,-1 0 1,1 0-1,-1 0 1,0 0-1,0 0 0,1 0 1,-1 0-1,0 1 1,0-1-1,0 0 0,0 1 1,0-1-1,0 0 1,0 1-1,0-1 1,0 1-1,0 0 0,-2-1 1,1 1-2,0 0 1,1 1-1,-1-1 1,0 1-1,1-1 1,-1 1-1,0 0 0,1 0 1,-1 0-1,1 0 1,-1 0-1,1 0 1,-1 0-1,1 0 1,0 0-1,0 1 0,-1-1 1,0 3-1,-6 5-20,1 1 0,1 0 0,-1 0 0,2 1-1,-8 18 1,-16 60-34,24-70 53,-14 57 10,3 1 0,3 1-1,4 0 1,3 0 0,6 102-1,3-125 3,2 1-1,3-1 1,29 108-1,-24-125-103,1-1-1,2 0 1,1-1-1,2 0 1,1-2-1,29 38 1,-31-50-365,31 31 1,-42-46 266,0-1 0,1 1 1,-1-2-1,1 1 1,0-1-1,1-1 1,13 7-1,-17-10 179,-1 0-1,0 0 1,0-1 0,1 1-1,-1-1 1,0 0-1,1 0 1,-1-1-1,0 1 1,0-1-1,1 0 1,-1 0 0,0 0-1,0-1 1,0 0-1,0 1 1,0-1-1,0-1 1,-1 1-1,1 0 1,-1-1 0,1 0-1,-1 0 1,0 0-1,0 0 1,-1 0-1,1-1 1,2-4 0,7-11 148,-1-1 1,10-22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12:06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18588,'-8'7'5441,"10"42"-7721,4 15-569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12:17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482 1507 6257,'-9'40'1903,"8"-36"593,-1-6-1457,-3-7-354,4 7-633,1 0 1,-1 0-1,1 0 0,0 0 0,-1 0 1,1 0-1,0 0 0,0 0 0,0 0 1,0 0-1,1 0 0,-1 0 1,1 0-1,0-3 0,10-73 706,23-71-192,-29 111-487,-1-71 0,4-88 409,-2 123-408,1-14 223,-7 47-181,1 16-113,-1 1 0,-5-36 0,-14-103 149,6 47-125,8 6 24,5 80-17,-2 0 0,-8-52 0,5 46-15,4 28 13,0-1 0,-1 1 0,-4-17 0,2 19-73,2 6-66,-1 15-140,0-1 170,-4 14 69,-1-1 0,-2 0-1,-1-1 1,-24 44-1,8-27 20,12-20-56,1 0-1,-17 40 1,28-46 5,3-17 34,0 0-1,0 0 0,-1 1 0,1-1 1,0 0-1,0 1 0,0-1 0,0 0 1,0 0-1,0 1 0,0-1 0,0 0 0,0 1 1,0-1-1,0 0 0,0 1 0,0-1 1,0 0-1,0 0 0,0 1 0,0-1 1,0 0-1,0 1 0,0-1 0,0 0 0,1 0 1,-1 1-1,0-1 0,0 0 0,0 0 1,0 1-1,1-1 0,-1 0 0,0 0 0,0 0 1,1 1-1,-1-1 0,0 0 0,0 0 1,1 0-1,-1 0 0,1 1 0,1-18 309,7-24-171,-6 31-117,-1 0 1,0 0 0,-1 0-1,0 0 1,0 0 0,-1 0-1,-2-14 1,0 13-2,0 0-1,-1 1 1,0-1 0,-1 0 0,0 1 0,-1 0-1,0 0 1,0 0 0,-11-13 0,16 22-27,-1 1 0,1 0 0,0 0-1,0 0 1,-1 0 0,1-1 0,0 1 0,0 0 0,-1 0 0,1-1 0,0 1 0,0 0 0,0 0 0,0-1 0,-1 1-1,1 0 1,0-1 0,0 1 0,0 0 0,0 0 0,0-1 0,0 1 0,0 0 0,0-1 0,0 1 0,0 0 0,0-1-1,0 1 1,0 0 0,0-1 0,0 1 0,0 0 0,0-1 0,0 1 0,0 0 0,1 0 0,-1-1 0,0 1 0,16 3-555,1 1 669,34 7-207,1-3 1,0-1 0,52-1-1,-64-8 97,-1-2 0,0-1-1,60-17 1,-84 15 33,-14 5 32,-11 6 25,-27 12-74,2 2 0,-52 33 1,26-13-70,-259 140-904,192-108 175,12-3 358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12:20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1 8890,'29'59'2379,"-29"-57"-2364,0-1 0,1 1 0,-1 0-1,0-1 1,0 1 0,0 0 0,0-1 0,0 1 0,-1-1-1,1 1 1,0 0 0,-1-1 0,1 1 0,-2 2 0,-1 8-7,-1 325 1134,4-121-817,-1-179-297,0 890 202,2-896-228,-1 88 169,-1-107-186,-1 0 0,0 0 1,0 0-1,-2 0 0,1 0 1,-1 0-1,-7 12 0,10-20-62,-1-1 0,0 1 1,0-1-1,-1 0 0,1 0 0,0 0 0,-1 0 0,0 0 1,0-1-1,0 1 0,0-1 0,0 0 0,-1 0 0,1 0 0,-7 3 1,-25 5-405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12:21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734 1 7386,'-6'21'3475,"-8"12"-3235,3-8-281,-12 32 42,-3-2 0,-2-1 0,-60 88 0,59-103 18,-2-1 0,-1-1-1,-2-2 1,-2-2 0,-42 32 0,49-43 112,-51 27 0,51-32-70,0 0-5,18-14 25,7-7 3,7-12 46,8-4-58,0 1 0,1 1 0,1 0 0,1 1 0,24-24 0,-31 33-59,21-22 3,2 1 0,1 1-1,1 2 1,1 1 0,2 2 0,73-37 0,-89 52-2,1 1 0,0 1 0,0 1 0,0 1 1,1 1-1,0 1 0,-1 1 0,1 0 0,0 1 0,0 2 1,34 6-1,-22-1-6,-1 1 0,1 2 0,-1 1 0,-1 1 0,0 2 0,39 24 0,-66-36-12,9 9 1,-13-11 5,0 1 1,0-1 0,0 1-1,0-1 1,-1 1-1,1-1 1,0 1 0,0-1-1,-1 1 1,1-1 0,0 1-1,-1-1 1,1 0-1,0 1 1,-1-1 0,1 0-1,-1 1 1,1-1-1,0 0 1,-1 1 0,1-1-1,-1 0 1,1 0 0,-1 1-1,1-1 1,-1 0-1,1 0 1,-1 0 0,1 0-1,-1 0 1,1 0-1,-2 0 1,-128 34 285,27-8-168,-517 184-304,505-164-460,16-17 243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12:23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395 1121 5161,'8'-5'420,"-1"-1"-1,0 0 0,9-10 1,-4 4-434,-6 5 186,0 0-1,-1 0 0,0 0 0,0 0 0,0-1 0,-1 0 0,-1 0 1,1 0-1,4-17 0,-4 9 365,-1-1 1,0 0 0,-1 0-1,0-21 1,-2 37-518,0 0 0,0-1 1,0 1-1,-1 0 0,1-1 1,0 1-1,0 0 0,-1 0 1,1-1-1,-1 1 0,1 0 1,-1 0-1,1 0 0,-1-1 1,0 1-1,0 0 0,1 0 1,-1 0-1,0 0 0,0 0 1,0 0-1,0 1 0,0-1 1,0 0-1,-1 0 0,1 1 1,0-1-1,0 1 0,0-1 1,-1 1-1,1-1 0,0 1 1,-1 0-1,1 0 0,0-1 1,-1 1-1,1 0 0,0 0 1,-3 1-1,-3-1-24,0 1 0,0 0 0,0 0 0,0 1 0,1 0 0,-10 4 1,-8 5-13,0 1 0,1 1 0,0 1 1,-24 21-1,-76 75-31,107-93 59,0-1 1,2 2 0,0 0 0,1 1 0,0 0 0,2 1 0,1 1-1,0-1 1,1 2 0,-5 21 0,10-29 5,1 0-1,1 0 1,0 0 0,1 0-1,0 0 1,1 0 0,1 1-1,0-1 1,1 0 0,0 0-1,1 0 1,1-1 0,0 1 0,1-1-1,1 0 1,0 0 0,9 14-1,-11-21-11,0 0 1,0 0-1,0 0 0,1-1 0,0 0 0,0 0 0,0 0 0,1-1 1,-1 0-1,1 0 0,0 0 0,8 3 0,-9-5 5,0 0 0,0-1 0,0 0 0,0 0 0,0 0 0,1-1 1,-1 1-1,0-1 0,0-1 0,0 1 0,0-1 0,1 0 0,-1 0 0,0 0 0,0-1 0,0 1 0,7-5 0,6-4 62,1-1 0,-2 0 0,0-1 0,0-1 0,-1-1 0,19-22 0,82-104 297,-105 124-335,31-40 222,-3-2-1,-2-1 0,-4-2 0,-1-2 1,-4-1-1,-2-1 0,-3-1 1,17-78-1,-21 50-59,-3-1 0,-5 0 0,-4-1 0,-6-117 0,-2 200-177,0 1 16,-1 0 0,0 0-1,-1 0 1,0 0-1,-7-18 1,0 15 27,8 15-62,1 0-1,0-1 1,-1 1-1,1 0 0,-1 0 1,1 0-1,0-1 1,-1 1-1,1 0 1,-1 0-1,1 0 1,-1 0-1,1 0 0,-1 0 1,1 0-1,-1 0 1,1 0-1,0 0 1,-1 0-1,1 0 1,-1 1-1,1-1 0,-1 0 1,-2 2-12,1 0 0,0 0 0,0 0 0,0 0 0,0 0 0,0 0 0,0 0 0,0 1 0,1-1 0,-3 6 0,-12 27-58,1 1-1,-14 59 0,-21 88-225,8 1-1,8 3 1,-12 212 0,42-181-419,5-188 582,2 0 0,1-1 0,1 1 0,2-1 0,11 33 0,-16-56 111,1 1-1,0-1 1,0 0 0,0 0-1,1 0 1,0 0-1,0-1 1,0 1-1,1-1 1,-1 0-1,1-1 1,1 1 0,-1-1-1,10 6 1,-9-7 22,-1-1 1,0 0 0,1 0-1,-1-1 1,1 1-1,-1-1 1,1-1 0,-1 1-1,1-1 1,0 0 0,0 0-1,-1 0 1,1-1-1,-1 0 1,1 0 0,0-1-1,7-2 1,2-3 33,1 0 0,-2-1 0,1-1-1,-1 0 1,0-1 0,-1-1 0,0 0 0,13-16 0,86-107 278,-86 99-133,-2-1-1,-2-1 0,-1-1 0,20-49 0,-30 56-23,0-1 0,-2 0-1,-2 0 1,-1-1 0,4-64-1,-10 93-138,1-9 60,-1 0-1,-3-22 0,3 33-65,0-1 1,-1 1-1,1 0 0,-1 0 1,1-1-1,-1 1 1,0 0-1,0 0 1,0 0-1,0 0 1,0 0-1,-1 0 0,1 0 1,-1 1-1,1-1 1,-1 0-1,1 1 1,-1-1-1,0 1 1,0-1-1,0 1 0,-2-1 1,3 2-10,0-1 1,-1 1-1,1 0 0,0-1 1,-1 1-1,1 0 0,-1 0 1,1 0-1,0 0 0,-1 0 1,1 1-1,0-1 0,-1 0 1,1 1-1,0-1 0,0 1 1,-1-1-1,1 1 0,-2 1 1,-21 19-31,22-19 27,-20 22-26,2 0 1,1 2-1,0 0 0,2 1 1,2 0-1,0 2 1,2 0-1,1 0 0,-12 43 1,23-64-33,-1 0 0,1 0 0,0 1 0,1-1 0,-1 0 0,2 0 0,-1 1 0,1-1 0,1 0 0,3 15 0,-4-21 32,0 1 0,0-1 0,0 1-1,1-1 1,-1 0 0,0 1 0,1-1-1,0 0 1,-1 0 0,1 0 0,0 0 0,0 0-1,0-1 1,1 1 0,-1-1 0,0 1 0,0-1-1,1 0 1,-1 0 0,1 0 0,-1 0 0,1 0-1,-1 0 1,1-1 0,0 1 0,-1-1 0,1 0-1,0 0 1,0 0 0,-1 0 0,1 0 0,0-1-1,-1 1 1,1-1 0,2 0 0,11-5 37,0 1 0,-1-2 1,0 0-1,0-1 0,24-17 0,-20 13 11,0 0-1,22-9 0,-41 21-20,1 0 0,-1 0 0,0 0 0,0-1 0,1 1 0,-1 0 0,0 0 0,1 0 0,-1 0 0,0 0 0,0 0 0,1 0 0,-1 0 0,0 0 0,1 0 0,-1 0 0,0 0 0,0 0 0,1 0 0,-1 0 0,0 0 0,0 0 0,1 0 0,-1 1 0,0-1 0,1 0 1,-1 0-1,0 0 0,0 0 0,0 1 0,1-1 0,-1 0 0,0 0 0,0 0 0,0 1 0,1-1 0,-1 0 0,0 0 0,0 1 0,0-1 0,0 0 0,0 0 0,0 1 0,0-1 0,2 18-42,-2-14 39,-2 95-8,2 92 94,1-181-79,0 0-1,0-1 1,0 1 0,1 0 0,1-1 0,0 0-1,7 17 1,-9-24-1,0 1 0,1-1 0,-1 0 0,1-1 0,0 1-1,-1 0 1,1 0 0,0-1 0,0 1 0,0-1 0,0 1 0,0-1 0,0 0-1,4 2 1,-3-2 4,0-1 0,0 1 0,1-1-1,-1 1 1,0-1 0,0 0-1,0-1 1,1 1 0,-1 0 0,0-1-1,0 1 1,0-1 0,6-2-1,3-3 22,0 1-1,0-2 0,-1 1 0,0-2 0,0 1 0,0-2 0,9-9 0,65-73 145,-82 88-166,50-60 206,68-105 1,-94 123 30,-2-2 0,-2 0 0,27-78 0,-18 15 194,-5-1 1,16-142-1,-36 207-362,-3 0 0,-1-1 1,-3 0-1,-6-57 0,3 94-68,3 10-8,0 0 0,-1 0 0,1 0 0,0 0 0,0 0 0,-1 0 0,1 0 0,0 0-1,0 0 1,-1 0 0,1 0 0,0 0 0,0 0 0,-1 0 0,1 1 0,0-1 0,0 0 0,-1 0 0,1 0 0,0 0 0,0 1-1,0-1 1,-1 0 0,1 0 0,0 0 0,0 1 0,0-1 0,0 0 0,0 0 0,-1 1 0,1-1 0,0 0 0,0 0 0,0 1 0,0-1-1,0 0 1,0 0 0,0 1 0,-8 17-114,-11 35 0,11-29 80,-4 11 3,-102 321-126,90-268-64,5 1-1,-10 99 0,27-173 162,-2 57-273,5-65 292,-1 0 0,1 0 0,0-1 0,1 1 0,0 0 0,0-1 0,5 13 0,-7-19 41,1 1 1,-1-1-1,0 1 1,1-1 0,-1 0-1,0 1 1,1-1-1,-1 1 1,0-1-1,1 0 1,-1 1-1,1-1 1,-1 0-1,1 0 1,-1 1 0,0-1-1,1 0 1,-1 0-1,1 0 1,-1 1-1,1-1 1,0 0-1,-1 0 1,1 0-1,-1 0 1,1 0 0,-1 0-1,1 0 1,-1 0-1,1 0 1,-1 0-1,1-1 1,-1 1-1,1 0 1,-1 0-1,1 0 1,-1-1-1,1 1 1,0-1 0,19-14 34,-17 12-31,5-4 5,28-25-38,45-29 0,-67 52 65,0 1 0,1 0-1,0 1 1,0 0 0,1 1-1,-1 1 1,18-3 0,5 0 230,-1-1 0,41-17 1,-60 19-186,0-1 0,-1-1 0,0 0 0,-1-1 0,0-1-1,17-15 1,-28 21-34,0 0 0,-1 0-1,0 0 1,7-10-1,-10 13-34,0 1-1,0-1 1,-1 0 0,1 1-1,-1-1 1,1 0 0,-1 1-1,1-1 1,-1 0-1,0-2 1,0 4-8,0-1 0,0 0-1,0 1 1,0-1 0,0 0-1,-1 1 1,1-1 0,0 0 0,0 1-1,-1-1 1,1 1 0,-1-1-1,1 0 1,0 1 0,-1-1 0,1 1-1,-1-1 1,1 1 0,-1 0 0,1-1-1,-1 1 1,0-1 0,1 1-1,-1 0 1,-1-1 0,-1 0-7,1 1 0,-1-1 0,0 1 0,0 0 0,0 0 0,0 0 1,0 0-1,0 1 0,0-1 0,0 1 0,0 0 0,0 0 0,0 0 0,1 0 0,-1 0 0,0 1 1,1-1-1,-1 1 0,-2 2 0,4-4 2,-16 11-31,0 0 0,1 1 0,1 1 0,-25 25 0,-45 65-50,60-68 20,0 0 0,-24 50 0,46-77 8,-1-1-1,1 1 1,1 0-1,0 0 1,0 0-1,0 0 1,0 9-1,2-15 34,0 0-1,0 0 1,0 0 0,0-1-1,0 1 1,0 0-1,0 0 1,1 0-1,-1-1 1,1 1-1,-1 0 1,1-1 0,0 1-1,-1 0 1,1-1-1,0 1 1,0-1-1,0 1 1,0-1-1,1 1 1,-1-1 0,0 0-1,1 0 1,-1 0-1,0 0 1,1 0-1,0 0 1,-1 0-1,1 0 1,-1 0 0,1-1-1,0 1 1,0-1-1,3 1 1,-1 0 11,1-1 0,0 0 0,-1 0 0,1-1 0,0 1 0,-1-1 0,1 0 0,-1 0 0,1-1 0,-1 1 0,1-1 0,-1 0 0,8-5 0,5-5 66,31-25 0,-28 19 6,51-43 628,-2-3-1,114-141 1,-183 204-688,1 1 1,-1-1-1,0 0 1,1 1-1,-1-1 0,1 0 1,-1 1-1,0-1 1,1 1-1,-1-1 1,1 1-1,0-1 0,-1 1 1,1-1-1,-1 1 1,1 0-1,0-1 1,-1 1-1,1 0 0,0-1 1,0 1-1,-1 0 1,1 0-1,0 0 1,-1 0-1,1 0 0,0 0 1,0 0-1,-1 0 1,1 0-1,0 0 1,0 0-1,-1 0 0,1 0 1,0 0-1,0 1 1,-1-1-1,1 0 1,0 1-1,-1-1 0,1 1 1,2 2-19,-1 0 1,1 0 0,-1 0-1,0 1 1,0-1-1,2 7 1,-1-4 10,39 97-82,5 13-30,-38-99-228,0 0-1,1 0 0,1-1 0,16 20 0,-6-17-1030,-21-18 1300,1-1 0,0 1 1,0-1-1,-1 1 0,1-1 1,0 1-1,0-1 0,0 1 0,0-1 1,0 0-1,-1 0 0,1 1 1,0-1-1,0 0 0,0 0 1,0 0-1,0 0 0,0 0 1,0 0-1,0 0 0,0 0 1,0-1-1,0 1 0,1-1 0,-1 0-11,1-1 0,-1 0 0,1 1 0,-1-1 0,1 0 0,-1 0 0,0 0 0,0 0 0,1-2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12:24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0 277 11058,'30'-15'4665,"20"0"-1096,55-7-4001,33-5 240,33-7 128,1-5-144,8 0-736,-4-2-377,-14-4 761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12:28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777 592 5881,'-18'-6'1532,"-25"-5"196,44 11-1802,13 0 57,20-3 188,-1 0-1,0-2 1,44-13 0,104-40 595,-34 11-205,25-2 31,217-68 304,-325 95-815,225-85 203,-217 76-236,131-77-1,-196 102-126,-24 12-26,-193 89-275,-21 10 208,-258 73 113,-31 13 102,476-173-48,-220 98 2,14 19 36,249-135-36,0 1-1,0-1 1,1 0-1,-1 1 0,0-1 1,1 0-1,-1 1 1,0-1-1,1 1 1,-1-1-1,1 1 0,-1-1 1,1 1-1,-1 0 1,1-1-1,-1 1 1,1 0-1,0-1 0,-1 1 1,1 1-1,1-1-7,0-1 0,1 0-1,-1 1 1,0-1 0,1 0-1,-1 0 1,0 0-1,1 0 1,-1 0 0,1 0-1,-1 0 1,0-1 0,1 1-1,0-1 1,34-7 0,0-2 0,53-21 0,-42 13 79,554-229 795,-143 55-165,-215 98-353,175-70 125,-383 147-420,-35 17-50,0 0-1,0 0 0,-1 0 1,1 0-1,0 0 1,0 0-1,0 0 0,0 0 1,0 0-1,0 0 1,0 0-1,0 0 0,0 0 1,0 0-1,0 0 1,0 0-1,-1 0 0,1 0 1,0 0-1,0 0 0,0 0 1,0 0-1,0 0 1,0 0-1,0 0 0,0 0 1,0 0-1,0-1 1,0 1-1,0 0 0,0 0 1,0 0-1,0 0 1,0 0-1,0 0 0,0 0 1,0 0-1,0 0 0,0 0 1,0 0-1,0 0 1,0-1-1,-24 9-47,-153 53-123,-249 83-118,273-98 196,-360 112-144,10 30-10,-54 68-168,555-255 407,0 0 0,0 0 0,0 0 0,0 0 0,1 0 0,-1 0 0,0 1 1,0-1-1,1 0 0,-1 1 0,1 0 0,-2 1 0,3-2 4,0-1 0,0 1-1,0-1 1,0 0 0,0 1 0,0-1-1,1 0 1,-1 1 0,0-1 0,0 0 0,0 1-1,0-1 1,1 0 0,-1 1 0,0-1-1,0 0 1,1 1 0,-1-1 0,0 0 0,1 0-1,-1 1 1,0-1 0,0 0 0,1 0-1,-1 0 1,1 0 0,-1 1 0,0-1 0,1 0-1,-1 0 1,0 0 0,1 0 0,-1 0-1,1 0 1,-1 0 0,0 0 0,1 0 0,9 1-38,-1-1 1,0 0 0,0 0 0,13-2-1,26-7 60,-1-1-1,55-20 0,96-46 189,-160 61-174,343-140 209,499-186 390,-547 240-467,-421 114-539,-46 22 284,102-26 61,-182 57-605,148-40 398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12:29.6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500 745 6361,'1'1'126,"0"-1"0,1 1 0,-1 0 0,1-1 0,-1 1 0,1 0 0,-1-1 0,1 0 0,0 1 0,-1-1 0,1 0 0,-1 0 0,1 0 0,0 0 0,-1 0 0,1 0 0,-1 0 0,3-1 0,31-9 703,50-21 0,-22 7-666,497-222 1463,-327 134-997,111-38 162,5 33-249,-262 94-601,110-13 0,-193 35-195,-12 2 96,-18 3-1,-565 187-133,16 47 127,148-59 84,253-110 71,-404 172 39,480-195 2,88-41-55,15-4-5,26-7-11,-21 3 41,89-24 116,126-51-1,-120 38-35,246-81 114,178-68 23,-276 87-36,512-188 461,-741 281-635,-15 5-14,-9 4 5,0 0 0,0 0 0,0 0 0,0 0 0,0 0 0,0 0 0,0 0 0,0 0 0,0 0 0,0 0 0,0 0 0,0 0 0,0 0 0,0-1 0,0 1 0,0 0 0,0 0 0,0 0 0,0 0 0,0 0 0,0 0 0,0 0 0,0 0 1,0 0-1,0 0 0,0 0 0,0 0 0,0 0 0,0 0 0,0 0 0,0 0 0,0 0 0,0 0 0,0 0 0,0 0 0,0 0 0,0 0 0,0 0 0,-37 5-54,0 1 1,-36 13-1,47-12 39,-410 125-62,4 22-13,-151 48-39,491-173 115,-5 0-26,-121 54 0,242-85-135,385-130 273,-3-26 112,175-61-394,-383 155-221,-16 14 179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8:31.6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96 5601,'0'-7'328,"0"0"-1,0 0 1,0 0-1,1 0 1,0 0-1,0 0 1,4-11-1,-5 16-314,1 1 0,-1 0 1,1-1-1,-1 1 0,1 0 0,-1-1 0,1 1 0,0 0 1,-1-1-1,1 1 0,0 0 0,0 0 0,0 0 0,0 0 1,0 0-1,0 0 0,0 0 0,1 0 0,-1 1 1,0-1-1,0 0 0,1 1 0,-1-1 0,0 0 0,1 1 1,-1 0-1,1-1 0,-1 1 0,0 0 0,1 0 0,-1 0 1,1 0-1,-1 0 0,1 0 0,-1 0 0,0 0 0,1 1 1,-1-1-1,1 0 0,-1 1 0,0 0 0,1-1 1,-1 1-1,2 1 0,4 3 51,0 1 0,0 0 1,-1 0-1,0 1 0,0 0 1,-1 0-1,0 0 0,0 0 0,0 1 1,5 14-1,1-2 37,37 72 534,71 194-1,0 114-29,-16 20-264,28 107 1,-83-358-179,110 409 224,-26 8-225,-78-285-1,22 120 12,21-6-130,-94-402-46,49 144 4,-46-142-23,0-1 0,1-1-1,1 1 1,0-1 0,1-1 0,0 1 0,1-2 0,17 18 0,-23-25-22,1-1 1,0 1 0,0-1-1,0 0 1,0 0-1,8 3 1,-12-6 31,0 1 0,1-1 0,-1 0 0,0 1 0,0-1 0,0 0 0,1 0 1,-1 0-1,0 0 0,0 0 0,1 0 0,-1 0 0,0 0 0,0 0 0,0-1 0,1 1 0,-1 0 0,0-1 0,0 1 0,0-1 0,0 1 0,0-1 0,0 0 1,0 1-1,0-1 0,0 0 0,0 0 0,0 0 0,0 0 0,0 0 0,-1 0 0,1 0 0,0 0 0,-1 0 0,1 0 0,0-2 0,0 2 120,-1-1 0,1 1 0,-1-1 0,1 0 0,-1 1 0,0-1 0,1 0 0,-1 1 1,0-1-1,0 0 0,0 0 0,-1-2 0,-14-30 601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12:30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1513 6513,'0'-3'212,"2"1"0,-1 0-1,0 0 1,0 0-1,1 0 1,-1 0-1,1 1 1,-1-1 0,1 0-1,0 1 1,0-1-1,0 1 1,3-3-1,33-12-363,-21 10 404,524-265 406,-389 188-357,155-62 349,9 18-102,-29 13-184,560-243 396,-546 253-636,-286 101-119,-9 1 2,0 1-1,0-1 0,0 0 1,9-5-1,-15 7-5,0 0-1,0 0 1,0 0-1,0 0 1,0 0-1,0 0 0,1 0 1,-1 0-1,0 0 1,0 0-1,0-1 1,0 1-1,0 0 1,0 0-1,0 0 0,0 0 1,0 0-1,1 0 1,-1 0-1,0 0 1,0 0-1,0 0 0,0-1 1,0 1-1,0 0 1,0 0-1,0 0 1,0 0-1,0 0 0,0 0 1,0 0-1,0-1 1,0 1-1,0 0 1,0 0-1,0 0 0,0 0 1,0 0-1,0 0 1,0 0-1,0-1 1,0 1-1,0 0 1,0 0-1,0 0 0,0 0 1,0 0-1,0 0 1,-1 0-1,-6-4 0,-17 1-42,-1 4-5,1 1 0,0 0 0,0 2 0,-40 11 0,-98 41-68,160-55 115,-664 302-399,183-74 110,191-106 232,-452 209 72,526-226-67,310-138-112,273-143 425,-237 108-124,257-123 346,176-92 213,-98 42-281,13 25-205,-400 184-204,317-120-45,-377 146 5,-7 1-66,1 0-1,0 1 1,0 1-1,0 0 1,21-2-1,-31 4 82,1 0-1,-1-1 1,1 1-1,-1 0 0,1 0 1,-1 0-1,0 0 0,1 0 1,-1 0-1,1 0 0,-1 0 1,1 0-1,-1 0 0,1 1 1,-1-1-1,1 0 0,-1 0 1,0 0-1,1 0 0,-1 1 1,1-1-1,-1 0 0,0 1 1,1-1-1,-1 0 0,1 1 1,-1-1-1,0 0 1,0 1-1,1-1 0,-1 0 1,0 1-1,0-1 0,1 1 1,-1-1-1,0 1 0,0-1 1,0 0-1,0 1 0,0-1 1,0 1-1,0 2-58,-1-1 0,1 0 1,-1 0-1,0 0 0,0-1 0,0 1 0,0 0 1,-2 3-1,-32 34-780,-24 18 426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8:59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1002 1993 7642,'11'1'2730,"19"-3"-3120,-12-3 342,-1 0 0,1-1 0,31-17 0,51-36-7,-69 40 35,210-153 15,-14-22 138,4-3 226,-189 163-256,382-301 825,16 25-446,-220 172-416,186-120-32,-380 240-35,-9 6 0,0 1 0,1 0-1,36-15 1,-51 27 76,-7 5-36,-14 9 29,-232 166 225,-11-17-286,2-3-21,-140 115 21,63-42 14,-172 110 12,-238 158-3,631-426-76,-210 136-274,-11-19 105,251-148 145,125-65-11,0-2-1,-2-2 0,36-28 1,105-97 103,-135 111-35,1708-1285 301,-1047 906-68,-323 197-69,-354 202 23,-28 18-163,1 0-1,-1 0 0,0 0 0,0 0 0,1-1 1,-1 1-1,0 0 0,0 0 0,1 0 1,-1 0-1,0 0 0,0-1 0,0 1 1,1 0-1,-1 0 0,0 0 0,0-1 1,0 1-1,0 0 0,1 0 0,-1-1 1,0 1-1,0 0 0,0 0 0,0-1 1,0 1-1,0 0 0,0 0 0,0-1 1,0 1-1,0 0 0,0-1 0,0 1 1,0-1-1,-10 0 240,-26 8 32,-1 7-216,0 1 0,-48 28 0,-707 446-198,24 54-132,583-409 178,-490 316-236,632-423 315,-45 30-21,2 3 0,3 5 0,-119 117 0,185-161-246,17-17 94,7-5-9,14-9 27,0 0 0,-1-2 0,29-20 0,215-159 72,-103 72 108,1132-809 219,-489 365-34,-367 261 2,-434 300-203,303-194 302,-265 178-263,-28 15-27,-13 4-4,-4 4 3,-11 8 12,-1-2-1,-19 12 1,7-5 5,-602 363 130,559-341-156,-341 191 2,11 20-6,-178 168-459,414-283 294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9:01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1482 273 6601,'-1'-4'539,"1"0"-24,-1-1-1,-1 1 0,1 0 1,0 0-1,-4-6 0,5 10-482,0-1-1,-1 1 0,1 0 1,0-1-1,0 1 0,-1 0 1,1 0-1,0-1 1,0 1-1,-1 0 0,1 0 1,0-1-1,-1 1 0,1 0 1,0 0-1,-1 0 1,1 0-1,-1-1 0,1 1 1,0 0-1,-1 0 0,1 0 1,0 0-1,-1 0 1,1 0-1,-1 0 0,0 0 1,0 1-30,0-1 0,0 1 0,0 0 0,0-1 0,0 1 0,1 0 0,-1 0 0,0-1 0,0 1 0,0 0 0,1 0 1,-1 0-1,0 0 0,0 1 0,-24 44-93,-22 53 0,1-1 85,-350 683 38,112-273 122,278-499-119,-70 104 252,62-95 29,-1-1 0,-1-1 0,-30 26 0,37-37 61,5-9-180,8-15-151,-3 15-67,20-66-229,59-129 0,-58 148 207,-2 6 25,292-712 35,-154 349 307,21 12 577,-162 366-794,-10 15-122,-16 31-113,-127 230-65,98-171 206,-262 561 5,261-545-16,-22 46 7,48-111-1,-2-1 0,-33 45 1,45-66-2,2-2-1,0-1 0,0 1 0,-1-1 0,1 1 0,0-1 1,-1 0-1,1 1 0,0-1 0,-1 0 0,1 0 0,-1 0 0,0 0 1,1 0-1,-1-1 0,-2 2 0,4-2-3,0 0 1,-1 0-1,1 0 0,0-1 1,-1 1-1,1 0 0,0 0 1,-1 0-1,1 0 0,0 0 1,-1-1-1,1 1 0,0 0 1,0 0-1,-1 0 0,1-1 1,0 1-1,0 0 0,-1 0 1,1-1-1,0 1 0,0 0 1,0-1-1,0 1 0,-1 0 1,1-1-1,0 1 0,0 0 1,0-1-1,0 1 0,0 0 1,0-1-1,0 1 0,0 0 0,0-1 1,0 1-1,0 0 0,0-1 1,0 1-1,0-1 0,3-20-2,4 1-59,1 0-1,1 0 0,20-34 1,45-58-122,-45 71 130,-10 13 34,187-266-290,17 13 271,-188 244 442,-31 35-288,-4 9-3,-8 14 5,-49 100-160,-165 373 64,21-42-66,-35-21-110,204-380 146,-94 136-5,104-157 15,-2-2 0,0 0-1,-56 46 1,67-64 4,1-1 0,-2-1 0,1 0 0,-1-1 0,-16 6 0,22-10 10,0 0 0,-1-1 0,1 0 0,-1 0 1,1-1-1,-1 0 0,0-1 0,1 0 0,-1 0 0,-11-2 0,20 2-19,0 0-1,0 0 1,0 0-1,-1 0 1,1 0-1,0 0 1,0 0-1,0 0 1,0 0-1,0 0 1,0 0-1,0 0 1,0 1-1,0-1 1,-1 0-1,1 0 1,0 0-1,0 0 1,0 0-1,0 0 1,0-1-1,0 1 1,0 0-1,0 0 1,0 0-1,-1 0 1,1 0-1,0 0 1,0 0-1,0 0 1,0 0-1,0 0 1,0 0-1,0 0 1,0 0-1,0 0 1,0 0-1,0 0 1,0 0-1,-1-1 1,1 1-1,0 0 1,0 0-1,0 0 1,0 0-1,0 0 1,0 0-1,0 0 1,0 0-1,0 0 1,0-1-1,0 1 1,0 0 0,0 0-1,0 0 1,0 0-1,0 0 1,0 0-1,0 0 1,0 0-1,0 0 1,0-1-1,0 1 1,0 0-1,1 0 1,8-3-38,17-2-18,9 1 64,0 2 0,0 2 0,0 1 1,49 7-1,137 42 171,-105-19-136,0-6 0,2-4 0,212 8 0,-328-29-43,207-1 82,383-23-70,-532 22-12,-4 1 10,0-2 1,62-13-1,-111 13 253,-14-1 4,-18-2 85,23 6-338,-23-4 61,-1 1-1,0 1 0,-40 3 0,-78 12-182,124-10 119,-172 19 92,-254-3 0,358-21-45,1-4 1,0-3 0,0-5-1,-109-31 1,108 16 54,31 9-17,-64-13-1,117 32-104,0 0 0,0 0 0,0 1-1,0-1 1,-1 1 0,1 0 0,0 0 0,0 1-1,-1-1 1,1 1 0,0 0 0,-4 2 0,6-2-5,1 0 1,-1 0 0,1 0 0,-1 1 0,1-1-1,-1 0 1,1 1 0,0-1 0,0 1 0,0 0-1,0-1 1,0 1 0,0 0 0,0 0-1,0 0 1,1-1 0,-1 1 0,1 0 0,-1 0-1,1 0 1,0 0 0,0 0 0,0 0-1,0 0 1,0 0 0,0 0 0,1 0 0,0 2-1,-1 3-29,1-1-1,0 0 1,1 0-1,0 1 1,0-1-1,0-1 1,1 1-1,-1 0 0,1 0 1,1-1-1,-1 0 1,1 0-1,0 0 1,0 0-1,0 0 1,8 5-1,-4-4 5,1 0-1,0 0 1,1-1 0,-1-1 0,1 1 0,0-1-1,0-1 1,1 0 0,10 1 0,12 1 20,1-2 1,0-1 0,0-1-1,1-3 1,36-5-1,189-34 99,150-15 33,-356 53-133,0 2 0,0 3 0,0 2 0,-1 2 0,86 21-1,-86-13-188,-92-36 429,-261-79 64,149 56-262,-19-17 384,-303-158 1,426 195-359,-120-58-18,143 73-48,-2 1 1,1 0-1,-2 2 0,-46-6 0,70 12 9,1 1-1,0 0 1,0 0-1,0 0 1,0 0-1,-1 0 1,1 0 0,0 1-1,0-1 1,0 1-1,0-1 1,-4 3-1,6-3-2,-1 1 0,0 0 0,1 0 0,-1-1 0,0 1 0,1 0 0,-1 0 0,1 0 0,0 0 0,-1 0 0,1-1 0,0 1 0,-1 0 0,1 0 0,0 0 0,0 0 0,0 0 0,0 0 0,0 0 0,0 0 0,0 0 0,0 0 0,0 0-1,0 0 1,1 0 0,-1 0 0,0 0 0,1 0 0,-1 0 0,1 0 0,0 1 0,2 5-34,1 0 0,1 0 0,-1 0 0,1 0 0,0-1 0,0 0 0,1 0 0,0 0 0,0-1 0,0 0 0,1 0 0,12 7 0,2 0 19,0-2-1,1 0 1,30 9-1,-3-5 29,93 14 0,59-6 49,9 1 6,-116-6-66,-1 4 0,-1 4 0,149 62 0,-189-65-41,152 57-314,-174-69 304,1-2 0,0-1 0,0-1 0,58 2 0,-77-8 70,-1 0 1,1-2 0,0 1 0,0-1 0,-1-1-1,15-5 1,-23 7 18,1 0-1,-1 0 0,1-1 1,-1 1-1,0-1 0,0 0 1,0 0-1,0 0 1,0 0-1,-1-1 0,1 1 1,0-1-1,-1 1 0,0-1 1,0 0-1,0 0 1,0 0-1,0 0 0,0-1 1,-1 1-1,0 0 0,1-1 1,0-6-1,-2 7-3,0 0 0,0-1-1,0 1 1,-1 0 0,1 0-1,-1-1 1,0 1 0,0 0-1,0 0 1,0 0 0,0 0 0,-1 0-1,-3-5 1,-30-35 59,27 34-62,-95-98 88,-34-39 176,103 106-182,-54-85 0,40 39-47,4-1-1,-51-145 1,-40-198 9,125 394-63,-45-158 36,-56-181 438,-23 12 286,119 325-973,15 33-451,11 24-99,46 91 435,53 144 0,13 144 258,-21 9 61,76 257-385,-153-591 222,2-2-1,4-1 0,45 76 1,-57-116 90,1 0 1,2-1 0,26 26 0,-38-44 66,0-1 0,2 0 0,-1-1 0,1 0 0,0 0 1,1-2-1,0 1 0,0-2 0,21 8 0,-32-13 23,0 0 0,0 0-1,0-1 1,0 1 0,0-1 0,0 1 0,1-1-1,-1 0 1,0 0 0,0 0 0,0 0-1,0 0 1,0-1 0,0 1 0,0 0-1,0-1 1,0 0 0,3 0 0,-5 0 5,1 0 1,0 0-1,0 0 1,-1 0 0,1 0-1,0 0 1,-1 0 0,1 0-1,-1 0 1,0 0-1,1 0 1,-1 0 0,0 0-1,1-1 1,-1 1-1,0 0 1,0 0 0,0 0-1,0 0 1,0-1 0,0 1-1,-1 0 1,1-1-1,-3-10 87,0 1 0,-1 0 0,-1 1 0,-10-21 0,-7-7 24,-53-69 1,-41-30-88,49 60 17,11 9-5,3-2 1,3-2 0,4-2-1,2-3 1,4-1 0,-34-96-1,30 41 141,-35-184 0,0-142 2,27 142-121,49 299-62,-3-16 52,-1-1 1,-12-33-1,17 65-85,3 11-68,7 24-160,-4-17 168,377 1748-2316,-315-1397 1960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9:19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3556 467 7762,'-25'-7'770,"-1"0"1,1 2-1,-47-4 1,-81 5-1017,71 3 541,-419-31 519,367 20-501,27 6-152,-1 5 0,1 5 0,-1 4 1,1 5-1,1 4 0,-118 36 0,148-28-157,1 3 0,1 4 1,2 2-1,1 4 0,2 3 0,2 3 0,2 2 0,2 4 0,2 2 0,-91 101 0,115-109-12,2 2-1,2 1 0,2 2 0,2 1 0,2 1 1,3 1-1,2 2 0,2 0 0,-23 103 0,33-103 1,2 0-1,2 1 1,3-1-1,3 1 0,1 0 1,3-1-1,3 1 1,2-1-1,2 0 0,25 73 1,-5-48-1,3-2 1,3-1-1,4-2 1,78 109-1,-76-128 5,2-2-1,3-1 1,88 73 0,-44-52-14,138 82 1,-101-81 21,3-6-1,155 56 0,296 61 10,-53-64 79,-352-91-35,185 7 0,-252-34-21,1-5 0,0-6-1,-1-4 1,0-5 0,-2-4-1,206-70 1,-190 43 59,-3-4 1,-2-6-1,-2-6 0,-4-4 1,157-123-1,235-250 304,-391 325-294,-5-5 0,103-149-1,-166 203-6,-3-2-1,-4-2 0,-2-2 0,55-152 0,-79 183-15,-3 0 1,-1-1-1,-3 0 0,-1-1 0,-2 0 1,-2 1-1,-2-1 0,-2 0 0,-1 0 0,-3 1 1,-11-45-1,4 44 16,-2 1 0,-2 0 0,-1 1 0,-3 1 0,-1 0 0,-2 2 0,-1 1 0,-3 1 0,-59-64 1,50 66-2,-1 1 1,-1 2 0,-1 1 0,-2 2 0,-2 2 0,0 2 0,-1 2 0,-88-31 0,42 28-90,-1 3 0,-2 4 1,-120-8-1,-291 10-83,-1167 70-227,1262-34 244,397-19 58,-682 48-29,562-31-81,2 5-1,0 7 0,-148 52 0,170-39 13,2 4 1,2 5-1,2 4 0,-129 93 0,147-84-28,2 3-1,3 4 1,4 3-1,-130 163 0,164-179 76,2 2 0,3 1 0,3 2-1,2 2 1,4 1 0,2 1 0,-18 73-1,30-81 38,2 0 0,4 1-1,1 0 1,4 1 0,2-1 0,2 0-1,4 1 1,20 104 0,-8-98 6,2 0 0,3-2 0,3-1 0,3-1 0,2-1 0,4-2 0,58 83 0,-43-80-25,2-2 0,3-2 0,3-3-1,2-2 1,2-3 0,81 52 0,-51-44-96,3-4 0,2-5 0,2-3 0,3-5 1,1-5-1,118 28 0,-49-30-19,281 22 1,177-46 85,-474-18 52,200-34 1,-253 22 22,0-5 1,189-72-1,-146 32 56,-3-7 0,218-145 1,224-237 57,-163 53 6,-292 258 180,116-163 0,-190 227-61,-3-3 0,-4-2 1,-3-2-1,-4-2 1,45-142-1,-67 164-171,-2 0 0,-4-2 0,-2 1 0,-4-2 0,-2 1 0,-3-1 0,-3 1 0,-17-113 0,5 113-68,-3 1 1,-3 0-1,-2 2 1,-4 0-1,-40-75 0,34 84-15,-1 1 0,-3 2-1,-2 1 1,-3 2 0,-85-82-1,98 108-83,0 1 0,-2 1 0,0 1 0,-1 2-1,-1 1 1,-1 1 0,0 2 0,-1 1-1,0 2 1,-1 1 0,-1 1 0,1 2 0,-1 2-1,0 1 1,-1 2 0,-55 3 0,15 6-316,0 4 0,1 3 0,1 3 1,-112 42-1,32 2-565,-159 86 1,-7 30 185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9:21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30 720 3441,'-2'-14'952,"-1"-1"1,0 1-1,-1 1 1,-6-15 0,2 5 478,63 214-455,-30-97-918,49 179 62,55 192 27,-81-317-89,74 155 0,-103-265 18,-13-31 232,-3-9-52,-1-19 193,-6-129 388,-37-247 0,-14 80-598,-18-139-139,42-198 1035,31 653-1119,0 0 0,0 0 0,0 0 1,0 0-1,0 1 0,0-1 0,0 0 1,1 0-1,-1 0 0,0 0 0,0 1 1,1-1-1,-1 0 0,1 0 0,-1 1 1,0-1-1,2-1 0,-2 2-11,0 0 0,1 0 1,-1 0-1,1 0 0,-1 0 0,0 0 0,1 0 0,-1-1 0,0 1 1,1 0-1,-1 0 0,1 0 0,-1 1 0,0-1 0,1 0 0,-1 0 0,1 0 1,-1 0-1,0 0 0,1 0 0,-1 1 0,0-1 0,1 0 0,-1 0 1,1 1-1,20 20 6,-19-18-18,23 28-39,-3 1 0,0 1 0,32 69-1,35 117-9,-73-178 44,80 226-359,117 531-1,-202-738 47,5 95-1,-16-155 325,-1 46-173,1-44 166,0 1 0,0-1 0,0 0 0,-1 0 0,1 0 0,-1 0 0,1 0 0,-1 0 1,0 0-1,0 0 0,0 0 0,0 0 0,0 0 0,-3 3 0,3-5 11,0 0 0,0 1 1,0-1-1,0 0 0,0 1 1,0-1-1,0 0 0,0 0 0,0 0 1,0 0-1,0 0 0,0 0 1,0 0-1,0 0 0,0-1 1,0 1-1,0 0 0,0-1 1,1 1-1,-1 0 0,0-1 1,-2 0-1,-23-16 98,-79-66-288,-106-108 1,176 155 189,2-2 1,2-2-1,1 0 1,2-2-1,2-1 1,2-1-1,-25-64 1,47 102-4,0 2 25,0-1 0,1 1 0,-1-1-1,1 0 1,-2-9 0,3 14-21,0 0-1,0-1 1,0 1-1,0-1 1,1 1 0,-1-1-1,0 1 1,0 0 0,0-1-1,0 1 1,0-1-1,0 1 1,1 0 0,-1-1-1,0 1 1,0-1-1,1 1 1,-1 0 0,0 0-1,1-1 1,-1 1 0,0 0-1,1-1 1,-1 1-1,0 0 1,1-1 0,1 1-1,-1 0 1,0 0 0,1 0 0,-1 0 0,0 0 0,1 0 0,-1 0 0,0 0 0,1 0-1,-1 1 1,0-1 0,1 0 0,0 1 0,20 7-21,0-2 0,0-1 1,1-1-1,36 3 0,-45-7 29,0 0-1,0-1 1,0-1 0,0 0-1,0-1 1,0 0 0,-1-1 0,25-11-1,-14 3 24,-1-1 0,0-1 0,35-30 0,57-60 130,-102 91-142,106-110 193,-59 58-110,-58 62-105,0 1 0,0 0 0,0 0 0,0 0 0,0 1 0,0-1 0,1 1 0,-1-1 0,1 1 0,-1-1 0,1 1 0,0 0 0,-1 0 0,1 1 0,0-1 0,-1 0 0,1 1 0,0 0 0,0 0 0,0 0 0,0 0 0,-1 0 0,1 0 0,0 1 0,0-1 0,-1 1 0,1 0 0,4 1 0,1 3-8,0 0-1,0 0 1,0 0 0,-1 1 0,0 1 0,0-1 0,12 15 0,9 15-11,-1 1-1,-2 1 1,-1 1 0,31 74 0,-18-23 7,31 120 1,7 129-93,-20 5-120,-39-240 129,-6-42 36,2 16 133,-13-69 384,-3-10-198,-6-14 169,-22-48-361,3-1 0,3-2 0,2-1 0,4-1 0,-23-135 0,29 89-317,5-1 0,4 1 0,13-134 0,71-330-175,-63 499 568,32-98 0,-46 169-106,1 1 1,0 0 0,0 0 0,1 0-1,0 1 1,6-10 0,-9 15-35,0 0 1,0 0-1,1 0 1,-1 0-1,0-1 1,1 2-1,-1-1 1,0 0-1,1 0 1,-1 0-1,1 1 1,-1-1-1,1 0 1,0 1-1,-1 0 1,1-1-1,-1 1 1,1 0-1,0 0 1,-1 0-1,1 0 0,0 0 1,-1 0-1,1 0 1,0 1-1,-1-1 1,1 1-1,-1-1 1,1 1-1,1 0 1,3 2-11,-1 1 0,1-1 0,-1 1 0,0 0 0,0 1 1,0-1-1,-1 1 0,1 0 0,-1 0 0,0 0 0,-1 0 0,5 9 1,1 4-30,0 1 1,11 37 0,-11-23-11,-1 1 0,-2 0 0,-2 0-1,-1 0 1,-1 1 0,-2-1 0,-2 1 0,-6 34 0,0-21-33,-2 0 1,-2 0-1,-3-1 1,-1-1-1,-26 49 1,19-49 70,7-16 38,-14 37 0,26-58-28,1 0 1,1 1-1,-1-1 1,2 1 0,-1-1-1,1 1 1,1 0-1,0 15 1,1-20-36,-1-1 1,1 1-1,0 0 0,0-1 1,1 1-1,-1-1 1,1 0-1,0 1 1,0-1-1,1 0 1,-1 0-1,1 0 0,0 0 1,5 4-1,-6-6 1,0-1 0,0 1 0,0-1 0,0 0-1,0 0 1,1 0 0,-1 0 0,0 0 0,1-1-1,-1 1 1,1-1 0,-1 0 0,1 1 0,-1-1-1,1 0 1,-1 0 0,1-1 0,-1 1 0,0 0-1,1-1 1,-1 0 0,1 1 0,-1-1 0,0 0-1,0 0 1,1 0 0,-1-1 0,0 1 0,3-3-1,6-3-8,-1-2 0,0 1-1,-1-1 1,1 0 0,-2-1-1,1 0 1,6-12 0,46-82 50,-60 102-10,37-75 136,32-91 1,15-87 758,-30 86-62,-43 142-716,-12 27-118,1-1 0,-1 1 1,0-1-1,0 1 0,1 0 1,-1-1-1,0 1 0,1 0 1,-1-1-1,0 1 0,1 0 1,-1-1-1,1 1 0,-1 0 1,0 0-1,1-1 0,-1 1 1,1 0-1,-1 0 0,1 0 1,-1 0-1,1 0 0,-1 0 0,1-1 1,-1 1-1,0 0 0,1 0 1,-1 0-1,1 1 0,-1-1 1,2 0-1,12 14-46,4 15-3,0 2 0,-3 1 1,24 65-1,-22-53 41,173 545-1,-50-141 127,-112-374 949,-59-140-205,-24-72 0,30 58-1182,4 0 0,3-1 1,4-1-1,-5-107 1,12 38 186,8 0-1,5 0 1,7 1 0,39-176 0,-15 192 330,-31 115-136,1 1-1,1 1 1,1 0 0,15-23-1,-21 35-45,1 1 0,-1-1 0,1 1 0,0 0 0,0 0 0,0 0 1,0 1-1,1 0 0,-1-1 0,1 2 0,0-1 0,0 0 0,0 1 0,0 0 0,1 0 0,-1 1 0,0-1 0,1 1 0,-1 0 0,1 1 0,0-1 0,-1 1 0,1 0 0,-1 1 0,1-1 0,-1 1 0,9 3 0,3 1-13,-1 1 0,0 1 0,0 0 0,-1 1 1,0 1-1,0 0 0,21 19 0,-8-5-51,-1 1 1,-2 2 0,0 1-1,-1 0 1,-2 2-1,-1 1 1,-1 0 0,28 62-1,-37-69-35,-2 1-1,0 0 1,-2 1-1,-1 0 1,-1 0 0,-1 0-1,-1 1 1,-1-1-1,-1 1 1,-2-1-1,0 1 1,-2 0-1,-7 32 1,6-43 72,-1 0 0,0 0 0,-1 0 0,-1-1 0,0 0 0,-1-1 0,-1 1 0,0-1 0,0-1 0,-1 0 0,-1 0 0,0-1 0,-1-1 0,0 0 0,0 0 0,-1-1 0,0 0 0,-1-2 0,0 1 0,-15 4 0,-3 0 34,-1-2 1,0-1-1,-67 9 1,-106-7-248,50-14-442,3-7 297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9:25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2027 10250,'-6'-13'2412,"4"7"-1776,4 8-1226,12 32 309,-1 1-1,-1 0 1,-2 1 0,8 53-1,-8-40 222,3 12 73,51 224 107,-40-196 61,40 97 0,-59-173-143,-4-9-16,0 0 0,1 0 1,-1 0-1,1-1 0,0 1 0,0-1 1,0 1-1,0-1 0,1 0 1,-1 1-1,1-1 0,0-1 0,0 1 1,5 4-1,-6-7-1,-1 1 0,1-1 0,0 1 0,-1-1 0,1 0 0,0 0 0,-1 1 0,1-1 0,0-1 0,0 1 0,-1 0 1,1 0-1,0-1 0,-1 1 0,1-1 0,0 1 0,-1-1 0,1 0 0,-1 1 0,1-1 0,-1 0 0,1 0 0,-1 0 0,0 0 0,1 0 0,1-3 0,5-4 99,0 0-1,12-18 0,-20 25-116,19-27 55,-2 0-1,0-2 1,-2 0-1,-2-1 1,0 0-1,-3-1 1,0 0-1,-2-1 1,6-48-1,-9 31-12,-2-1-1,-3 1 1,-1-1-1,-3 1 0,-16-81 1,18 121-16,0-1 43,0 0 0,0 0 0,0-17 0,2 28-70,0 0 1,0 0-1,0-1 0,0 1 0,0 0 0,0 0 0,0 0 0,0 0 0,1 0 0,-1-1 0,0 1 0,0 0 1,0 0-1,0 0 0,0 0 0,0 0 0,0 0 0,0-1 0,0 1 0,0 0 0,1 0 0,-1 0 0,0 0 1,0 0-1,0 0 0,0 0 0,0 0 0,0 0 0,1-1 0,-1 1 0,0 0 0,0 0 0,0 0 0,0 0 1,0 0-1,1 0 0,-1 0 0,0 0 0,0 0 0,0 0 0,0 0 0,0 0 0,1 0 0,-1 0 0,0 0 1,0 0-1,0 1 0,0-1 0,0 0 0,1 0 0,-1 0 0,0 0 0,0 0 0,0 0 0,14 10 0,16 20-80,92 147-68,-10-12 131,-82-125 7,2-2-1,36 35 0,-54-60-5,0-1 0,0 0 0,1-1 0,1-1 0,0-1-1,0 0 1,34 13 0,-41-19 8,-1 0 0,1-1 0,0 0 0,0-1 0,0 0 0,0 0 0,0-1 0,0 0 0,0-1 0,0 0 0,0 0 0,0-1 0,0 0 0,-1-1 1,1 0-1,-1 0 0,1-1 0,8-5 0,-4 0 11,-1 0 0,0 0 0,-1-2 0,0 1 1,-1-1-1,0-1 0,-1 0 0,0 0 1,-1-1-1,0 0 0,10-26 0,1-8 15,-1-1 0,11-56 0,-18 58-13,-2 0 0,-2-1 0,-2 0 0,-2 0-1,-2-1 1,-2 1 0,-2 0 0,-13-65 0,-38-85-70,75 268-33,12 38-123,-28-96 202,0-2-1,1 1 1,0-1 0,1 1 0,0-2-1,14 17 1,-20-26 19,0 1 1,1-1-1,-1 1 1,1-1-1,-1 1 1,1-1-1,0 0 1,0 0-1,0 0 1,-1 0-1,1 0 1,0-1-1,0 1 1,0 0-1,0-1 1,0 1 0,0-1-1,0 0 1,1 0-1,-1 0 1,0 0-1,0 0 1,0 0-1,0-1 1,0 1-1,4-2 1,-1 0 9,0-1 1,0 0 0,0 0 0,0-1 0,0 1 0,-1-1 0,1 0 0,-1 0 0,0-1-1,3-4 1,11-15 56,-2-1 0,-1 0-1,21-47 1,29-92 82,-45 101-106,-3-1 0,-3 0 0,-2-1 0,-4-1 0,-2 0 1,-4-94-1,-4 90 9,-2-320 424,7 341-303,2 38-112,2 14-57,6 22-50,1 16-39,-1 1 1,11 71-1,32 348 54,-31 9-19,8 95-243,-34-563 349,1 0-1,0 1 1,0-1 0,0 0 0,1 0 0,-1 0 0,0 0-1,1 0 1,-1 0 0,1 0 0,0 0 0,1 1 0,2-26 1160,0 3-1024,54-242-58,-39 196-864,53-121 1,-68 177 666,1 0-1,0 1 0,0 0 1,1 0-1,1 0 0,-1 0 1,1 1-1,10-9 1,-15 16 59,-1 0-1,1 0 1,0 0 0,-1 0 0,1 0 0,0 0 0,0 1 0,0-1 0,0 0 0,0 1 0,0 0 0,0-1 0,0 1 0,0 0 0,0 0 0,0 0 0,0 0 0,0 0 0,0 1 0,0-1 0,-1 1 0,1-1 0,0 1 0,0 0 0,0-1 0,0 1 0,-1 0 0,1 0 0,2 2 0,4 4 17,0-1 0,-1 1-1,0 1 1,10 12 0,-8-9 4,19 25 77,-11-14-39,0-1 0,1 0 1,42 35-1,-55-52-51,0 0 1,1 0-1,-1-1 0,1 0 1,0 0-1,0 0 0,0-1 0,0 1 1,1-1-1,-1-1 0,0 1 1,1-1-1,0-1 0,-1 1 1,1-1-1,-1 0 0,1 0 0,0-1 1,-1 0-1,1 0 0,12-5 1,-7 1 12,1-2 0,-1 0 0,0 0 0,0-1 0,-1-1 0,0 0 0,0 0 0,-1-1 0,16-20 1,-2-1 35,-2-2 1,24-43 0,-34 54-17,0-1 0,-2-1 0,11-38 0,-18 51-26,0 0-1,-1 0 1,-1 0-1,1 0 1,-2-1-1,0 1 1,0 0-1,-1-1 1,0 1-1,-4-14 1,4 22-13,0 0 0,0 0 0,0 0 0,0 0-1,0 1 1,-1-1 0,0 0 0,1 1 0,-1-1 0,0 1 0,0-1 0,0 1 0,0 0 0,-1 0 0,1 0 0,-1 0 0,-2-1 0,4 2-2,0 1 0,0-1 1,-1 1-1,1 0 0,0-1 1,-1 1-1,1 0 0,0 0 0,-1 0 1,1 0-1,0 0 0,-1 0 1,1 0-1,0 1 0,0-1 1,-3 1-1,2 0 0,-1 1 0,1-1-1,0 0 1,0 1 0,0 0 0,0-1 0,0 1-1,0 0 1,0 0 0,1 0 0,-3 3 0,-4 8-10,0 1 0,1 0-1,1 0 1,0 1 0,1-1 0,-6 28 0,-10 96-11,15-65 17,2-1 0,4 1 0,9 77 0,-9-142-14,1-1 0,0 1 1,0-1-1,1 1 0,0-1 1,1 0-1,0 0 0,0 0 1,0 0-1,1 0 0,5 8 1,-8-14 11,0 0 1,0 0-1,0-1 1,0 1-1,0 0 1,0-1-1,0 1 1,0 0-1,1-1 1,-1 1-1,0-1 1,0 0-1,0 1 1,1-1-1,-1 0 1,0 0-1,0 0 1,1 0-1,-1 0 1,0 0-1,1 0 1,-1 0-1,0 0 1,0-1-1,1 1 1,-1-1 0,0 1-1,0-1 1,0 1-1,0-1 1,0 1-1,2-3 1,2 0 6,0-1 1,-1 0-1,0 0 1,0-1 0,5-5-1,5-12 50,0 1 0,-1-2 0,17-40 0,21-78 63,-47 130-108,7-23-29,-1-1 0,-2 0 0,-1 0 0,-2-1-1,-2 0 1,-1 0 0,-1 0 0,-7-56 0,13 154-354,4-9 319,24 97 13,-25-116 44,0-2 1,22 44-1,-30-71-2,0-1 1,0 1-1,0-1 0,1 0 0,0 0 1,0 0-1,0 0 0,0-1 0,1 1 1,-1-1-1,1 0 0,0 0 0,6 4 1,-8-7 3,0 1 1,1 0-1,-1-1 1,0 0 0,1 1-1,-1-1 1,1 0-1,-1 0 1,0-1 0,1 1-1,-1 0 1,0-1-1,1 0 1,-1 1 0,0-1-1,0 0 1,0 0-1,1 0 1,-1 0 0,0-1-1,0 1 1,-1 0-1,1-1 1,0 0 0,0 1-1,2-4 1,12-13 39,-1-1-1,0 0 1,-2-1 0,0-1-1,13-29 1,-24 46-32,25-47 99,-3-1 1,-2-1-1,-3 0 1,-1-2-1,-4 0 1,-1-1-1,-3 0 1,-3-1 0,1-87-1,-30-163 325,8 153-354,5 0-29,-12-118 115,16 254-108,5 18-55,0-1 0,0 1 0,0 0 0,0 0 0,0 0 0,0 0-1,0 0 1,-1 0 0,1 0 0,0 0 0,0 0 0,0 0 0,0 0 0,0 0 0,0 0 0,0 0-1,0 0 1,-1 0 0,1 0 0,0 0 0,0 0 0,0 0 0,0 0 0,0 0 0,0 0 0,0 0-1,-1 0 1,1 0 0,0 0 0,0 0 0,0 0 0,0 0 0,0 0 0,0 0 0,0 0-1,0 0 1,-1 0 0,1 0 0,0 0 0,0 0 0,0 0 0,0 1 0,0-1 0,0 0 0,0 0-1,0 0 1,0 0 0,0 0 0,0 0 0,0 0 0,0 0 0,0 1 0,0-1 0,0 0 0,0 0-1,0 0 1,0 0 0,0 0 0,0 0 0,0 0 0,0 1 0,0-1 0,0 0 0,-9 42-82,-72 585-233,73-509 226,5-1 1,6 1-1,24 161 0,-24-258 44,1 0 0,10 27 0,-14-48 46,0 1-1,0-1 0,0 0 1,0 0-1,0 1 0,0-1 0,0 0 1,0 0-1,0 1 0,0-1 1,0 0-1,0 0 0,1 0 1,-1 1-1,0-1 0,0 0 0,0 0 1,0 0-1,0 1 0,1-1 1,-1 0-1,0 0 0,0 0 0,0 0 1,1 0-1,-1 1 0,0-1 1,0 0-1,0 0 0,1 0 1,-1 0-1,0 0 0,0 0 0,1 0 1,-1 0-1,0 0 0,0 0 1,1 0-1,4-7 30,23-46-113,31-88 0,-41 94-117,2 0 1,48-83 0,-66 126 194,1-1 1,0 1 0,1 0-1,-1 0 1,1 0 0,-1 1-1,1-1 1,0 1 0,0 0-1,1 0 1,-1 0 0,6-2-1,-7 4 13,1 0 0,0 0-1,-1 1 1,1-1 0,0 1-1,0 0 1,0 0-1,0 0 1,-1 0 0,1 1-1,0-1 1,0 1-1,-1 0 1,1 0 0,0 0-1,5 4 1,13 6 68,41 30 0,-43-27-62,0-1 1,1-1-1,31 14 0,-46-24-1,0 0 1,0 0-1,0 0 0,0-1 0,1 0 1,-1 0-1,0 0 0,1-1 1,-1 0-1,0 0 0,1-1 0,-1 0 1,0 0-1,1 0 0,-1-1 0,0 0 1,9-4-1,-10 2 40,0 1 1,0-1-1,0 0 0,0 0 1,0-1-1,-1 1 0,0-1 1,0 0-1,0 0 1,-1-1-1,0 1 0,0-1 1,0 0-1,3-10 0,-4 12-28,-1 0 0,1 0 0,-1 0 0,0-1-1,0 1 1,-1 0 0,1-1 0,-1 1 0,0-1 0,0 1 0,-1-1-1,1 1 1,-1 0 0,0-1 0,0 1 0,0 0 0,-1 0 0,0-1-1,1 1 1,-1 0 0,-5-6 0,5 8-38,0 0 0,0 0 0,0 0 0,0 0 0,0 1 0,-1-1 0,1 1 0,0-1 0,-1 1 0,0 0 0,1 0 0,-1 0 0,0 0 0,1 0 0,-1 1 0,0-1 1,0 1-1,0 0 0,1 0 0,-1 0 0,0 0 0,0 0 0,0 1 0,1-1 0,-4 2 0,0 0-11,1 0-1,0 0 1,0 0 0,-1 1 0,2 0 0,-1 0 0,0 0 0,1 1 0,-1-1-1,1 1 1,-6 8 0,2-3 6,1 2-1,1-1 1,-1 1-1,2 0 1,0 1 0,0-1-1,1 1 1,-3 13-1,0 6-15,-5 60-1,10-62 2,1-1 0,2 1 0,7 54 0,-7-78 17,0 0 0,0-1-1,0 1 1,0-1 0,1 1-1,0-1 1,0 0 0,0 0-1,1 0 1,-1 0 0,1 0-1,0 0 1,0 0 0,0-1-1,1 0 1,5 5 0,-6-6 5,1 0 0,0-1 0,0 1 0,0-1 0,0 0 0,0 0 0,0 0 0,0 0 0,0-1 0,1 0 0,-1 0 0,0 0 0,0 0 0,0-1 0,0 1 0,1-1 0,-1 0 0,4-2 0,11-4 20,0-1 1,0-1 0,-1 0-1,-1-2 1,0 0 0,0-1 0,-1 0-1,0-1 1,-1-1 0,-1-1-1,0 0 1,-1-1 0,-1 0-1,18-32 1,-22 30 12,-2-1-1,0 0 1,-1 0 0,-1 0-1,0 0 1,0-28-1,8-38 12,-12 83-35,0 0-1,1 0 1,-1 0 0,1 1-1,0-1 1,-1 0 0,1 0-1,0 0 1,0 1 0,0-1-1,0 0 1,1 1-1,-1-1 1,3-2 0,-4 4-1,1 0-1,-1 0 1,0 0 0,1-1 0,-1 1-1,1 0 1,-1 0 0,1 0 0,-1 0 0,1 0-1,-1 0 1,1 0 0,-1 0 0,1 0-1,-1 0 1,1 0 0,-1 0 0,0 0 0,1 0-1,-1 0 1,1 1 0,0-1 0,12 14-72,-11-11 72,14 19 2,-16-21 2,1 0 0,-1-1 0,1 1 0,0-1 0,-1 1 0,1-1 0,0 1 0,-1-1 0,1 1 0,0-1 0,0 1 0,-1-1 0,1 0 0,0 0 0,0 1 0,0-1 0,0 0 0,0 0 0,-1 0 0,1 0 0,0 0 1,0 0-1,0 0 0,0 0 0,0 0 0,-1-1 0,1 1 0,0 0 0,1-1 0,3-3 11,0-1 1,0-1 0,0 1-1,0-1 1,-1 1-1,0-1 1,0 0-1,0-1 1,4-11 0,-3 7 5,-4 10-16,36-77 109,-33 68-96,0 0 1,-1 0-1,-1-1 1,0 1-1,0-1 1,0-14-1,-3 11-88,1 13 82,0 0 0,-1-1 0,1 1 0,0 0 0,0 0 0,0-1 0,1 1 0,-1 0 0,0 0 0,0-1 0,1 1 0,-1 0 0,0 0 0,1 0-1,-1-1 1,1 1 0,0 0 0,-1 0 0,1 0 0,0 0 0,0 0 0,0 0 0,0 0 0,1-1 0,-2 2-17,1-1 0,-1 0 0,1 0 0,-1 1 0,1-1 0,-1 0 0,0 0 0,1 0 0,-1 1 0,0-1 0,0 0 0,0 0 0,0 0 0,0 0 0,0 0 0,0 0 0,0 1 0,0-1 1,0 0-1,0 0 0,-1-1 0,1 1-1,0 1 0,0-1 1,-1 1-1,1-1 0,0 0 1,0 1-1,0-1 0,0 0 1,0 1-1,0-1 0,0 0 1,0 1-1,0-1 0,0 0 1,0 1-1,1-1 0,-1 0 1,0 1-1,0-1 0,1 1 0,-1-1 1,0 0-1,1 1 0,-1-1 1,0 1-1,1-1 0,-1 1 1,1-1-1,-1 1 0,1 0 1,-1-1-1,1 1 0,-1-1 1,1 1-1,0 0 0,-1 0 1,1-1-1,-1 1 0,1 0 1,0 0-1,2-2 33,0 1 0,-1-1 1,1 0-1,-1 0 0,1 0 0,-1 0 0,0 0 0,0 0 0,0 0 1,0-1-1,0 1 0,-1-1 0,1 1 0,-1-1 0,1 0 0,1-5 1,11-38 43,-14 43-62,0 0 1,1 1-1,-1-1 1,0 0-1,-1 0 1,1 0-1,0 0 1,-1 0-1,0 0 1,1 1-1,-1-1 1,0 0-1,0 0 1,-1 1-1,1-1 1,-1 1-1,-1-3 1,-2-1-1,0-1 0,0 2 0,-1-1 0,-8-6 0,10 8-6,-1 1 0,0-1 0,0 1 0,0 1 0,0-1 0,0 0 0,0 1 0,-1 0 0,1 1 0,-1-1 0,1 1 0,-1 0 0,0 0 0,0 1 0,1-1 0,-10 2 0,11 0-5,0 0-1,0 0 0,0 0 1,0 0-1,0 1 0,1-1 1,-1 1-1,1 0 0,-1 0 1,1 1-1,-1-1 0,1 1 0,0 0 1,0-1-1,1 1 0,-1 1 1,0-1-1,1 0 0,0 1 1,0-1-1,0 1 0,0-1 1,0 1-1,-1 5 0,1 0-5,0 1 1,0-1-1,0 1 0,1 0 0,1-1 1,0 1-1,0 0 0,1 0 0,0-1 1,0 1-1,1-1 0,1 1 0,0-1 1,0 0-1,0 0 0,9 14 0,2 3 9,2-1 0,0-1-1,2-1 1,25 28-1,23 13 50,1-2-1,91 62 0,-49-41-23,-97-73-51,0-1 0,-1 2 0,0 0 0,0 0-1,14 21 1,-22-27 7,0 0-1,-1 0 0,1 1 1,-1-1-1,0 1 0,0-1 0,-1 1 1,0 0-1,0 0 0,0 0 1,-1 0-1,0 0 0,0-1 0,0 1 1,-1 0-1,-2 11 0,0-6 18,0-1-1,0 0 0,-1 0 0,-7 12 0,11-22 9,0 0 0,0 0 0,0 1 0,0-1-1,0 0 1,0 0 0,0 0 0,-1 1 0,1-1-1,0 0 1,0 0 0,0 0 0,0 1 0,-1-1-1,1 0 1,0 0 0,0 0 0,0 0 0,-1 0-1,1 1 1,0-1 0,0 0 0,0 0 0,-1 0-1,1 0 1,0 0 0,0 0 0,-1 0 0,1 0-1,0 0 1,0 0 0,-1 0 0,1 0 0,0 0-1,0 0 1,-1 0 0,1 0 0,0 0 0,0 0-1,0 0 1,-1 0 0,1-1 0,0 1 0,0 0-1,0 0 1,-1 0 0,1 0 0,0 0 0,0-1-1,0 1 1,0 0 0,-1 0 0,1 0 0,-7-12 135,7 11-130,-5-12 35,0 0 1,0-1-1,1 0 1,-3-25-1,6 31-55,0 0-1,1 0 1,0 1-1,1-1 1,0 0-1,0 0 1,1 1-1,-1-1 1,2 1-1,5-14 1,80-146-31,3-7 192,-45 75 268,36-118 1,-70 180-370,-2-1 0,-1 0 0,-3-1 1,-1 0-1,-1 0 0,-3-62 0,-2 93-92,1 0 0,-1 0 0,-1 0 0,0 0 0,0 0-1,0 0 1,-4-8 0,5 35-224,6 35 164,3 0 0,28 104 0,-21-101 84,20 96-171,24 230 0,-33-9-474,-23-358 685,-2-15 123,-3-11 366,-87-398-106,29 14-259,51 289 79,8-181 0,2 273-191,1-16 92,6-33 0,-7 54-92,1 0 0,1 0 0,-1 0 1,1 0-1,1 1 0,-1-1 0,1 1 1,7-9-1,-9 13-37,0 1 0,1-1 0,-1 1 0,1 0 1,0-1-1,0 1 0,0 0 0,0 1 0,0-1 0,0 1 1,0-1-1,0 1 0,1 0 0,-1 0 0,0 0 0,1 0 1,-1 1-1,1 0 0,-1-1 0,1 1 0,-1 1 0,1-1 0,-1 0 1,1 1-1,-1 0 0,0-1 0,6 3 0,-2 0-47,1 0-1,-1 0 0,0 0 1,-1 1-1,1 0 1,0 0-1,-1 1 0,0 0 1,0 0-1,-1 0 1,8 10-1,-7-6-19,0 0 1,-1 1-1,-1 0 0,1 0 1,-2 0-1,1 0 0,-1 0 1,-1 1-1,0 0 0,1 13 1,-1 15-101,-3 54 0,1-80 168,-1-1-1,-1 0 1,1 0-1,-2 0 1,0 0-1,0-1 1,-10 22-1,11-29-35,1 1 0,-1 0 0,1 0 0,0 0 0,0 0 0,0 0 0,0 7 0,1-10 3,0 0 0,0 0 0,0 0 0,0 1 0,0-1 0,0 0 0,1 0 0,-1 0 0,1 0 0,0 0 0,-1 0 0,1 0 0,0-1 0,0 1 0,0 0 0,0 0 0,1-1 0,-1 1 0,3 2 0,-4-4 41,1 1 1,0-1-1,0 1 0,0-1 1,0 0-1,0 1 0,0-1 1,0 0-1,0 0 1,0 0-1,0 0 0,0 0 1,0 0-1,0 0 0,0 0 1,0 0-1,0 0 1,0 0-1,0-1 0,0 1 1,0 0-1,0-1 0,-1 1 1,1-1-1,0 1 1,0-1-1,0 1 0,0-1 1,-1 1-1,1-1 0,1-1 1,19-26 455,4-21-187,-1-1 1,17-58-1,-13 35-213,-11 32-7,-2-2 0,-2 0 0,13-66-1,-26 112-103,0 0 0,0 1 0,0-1-1,0 0 1,1 0 0,0 0 0,0 0 0,1 3-1,9 39-4,65 422-38,-40-72-176,-11-98-305,-21-267 622,-2-20 217,-5-19 317,-15-70-64,-10-91-1,19 105-568,-9-69 8,5 0-1,7-1 1,5 0-1,6 1 0,29-168 1,-33 295 64,0-1 49,0 0 0,1 0 1,-1 1-1,2-1 0,4-12 1,-6 20-68,-1-1 0,0 1 0,0 0 0,0 0 0,0 0 0,0 0 0,1 0 0,-1-1 0,0 1 0,0 0 0,0 0 0,1 0 0,-1 0 0,0 0-1,0 0 1,0 0 0,1 0 0,-1-1 0,0 1 0,0 0 0,0 0 0,1 0 0,-1 0 0,0 0 0,0 0 0,0 0 0,1 0 0,-1 0 0,0 1 0,0-1 0,1 0 0,-1 0 0,0 0 0,0 0 0,0 0 0,1 0 0,-1 0 0,0 0 0,0 1 0,0-1 0,0 0 0,1 0 0,-1 0 0,0 0 0,0 0 0,0 1 0,0-1 0,0 0 0,0 0 0,0 0 0,1 1 0,-1-1 0,0 0 0,0 0 0,0 1 0,7 16-26,1 6-74,-2 1 1,0-1 0,3 38-1,-6-13-74,-3 0-1,-1 0 1,-3 0 0,-2 0-1,-1-1 1,-3 1-1,-19 54 1,2-25-374,-4 0-1,-3-2 1,-61 100 0,60-119 97,-2-1 0,-3-2 1,-1-2-1,-61 57 1,89-95 338,-1-1 1,-1 0-1,0-1 1,0-1-1,-1 0 1,-1-2-1,-23 11 1,30-16 93,1 0 1,0-1-1,-1 0 1,0-1-1,1 0 1,-1-1-1,0 0 1,1 0-1,-1-1 1,0 0-1,1 0 1,-1-1-1,1-1 1,-1 0-1,-16-7 0,13 3 38,0 0-1,0-1 0,1 0 1,-20-17-1,-42-48 67,67 66-85,-79-82 18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9:26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0 305 12947,'17'-47'4033,"49"-22"-5490,46-11-519,45-28 1144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2:05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1738 6945,'2'2'174,"1"-1"-1,-1 1 1,1-1-1,0 0 1,-1 0-1,1 1 1,0-2-1,0 1 1,0 0-1,5 0 1,-5-1-129,0-1 0,0 0 1,0 0-1,0 0 1,-1 0-1,1 0 0,0 0 1,0-1-1,-1 1 0,1-1 1,4-4-1,49-35-6,-2-4 1,-2-1-1,60-70 0,1-19 25,46-52 162,262-298 751,-132 173-475,-66 77-393,-205 215-119,4-6-54,2 1 1,41-35 0,-72 63-860,-4 7 607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2:07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0 108 7274,'22'-83'2052,"-22"83"-2034,0-1-1,1 0 1,-1 0 0,0 0-1,1 0 1,-1 1-1,0-1 1,0 0 0,0 0-1,0 0 1,0 0 0,0 0-1,0 0 1,0 1 0,0-1-1,0 0 1,-1 0-1,1 0 1,0 0 0,-1 0-1,1 1 1,0-1 0,-1 0-1,1 0 1,-1 1-1,1-1 1,-2 0 0,2 0 25,0 1 1,-1 0 0,1 0 0,0 0-1,0 0 1,-1 0 0,1 0 0,0 0-1,-1 0 1,1 0 0,0 0-1,0 0 1,-1 0 0,1 0 0,0 0-1,-1 0 1,1 0 0,0 0-1,0 1 1,-1-1 0,1 0 0,0 0-1,0 0 1,-1 0 0,1 1 0,0-1-1,0 0 1,-1 1 0,2 2-20,-1 1 1,1 0 0,0 0 0,0 0-1,0 0 1,1-1 0,-1 1 0,4 5-1,29 45 153,23 42 87,21 56-93,134 241-1012,-195-364 522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2:07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1 280 8690,'34'-41'1778,"-31"40"-1814,-1-1 0,0 1 1,1-1-1,-1 1 1,0 0-1,1 0 1,0 0-1,-1 0 0,1 0 1,0 1-1,-1-1 1,1 1-1,0-1 0,0 1 1,-1 0-1,1 0 1,0 1-1,-1-1 1,1 0-1,0 1 0,0 0 1,-1-1-1,1 1 1,3 2-1,0 0 97,-1-1 0,0 1 0,0 1 1,0-1-1,0 1 0,0-1 0,-1 1 0,1 1 0,5 7 0,33 50 503,-41-58-531,30 53 416,38 100-1,-43-94-339,42 77-1,-61-126-101,0-2 1,15 18-1,-21-28-12,1 1 0,-1 0 0,1-1 0,-1 0 0,1 1 0,0-1 0,0 0 0,0 0 0,0-1 0,1 1 0,-1-1-1,0 0 1,1 0 0,-1 0 0,5 1 0,-8-2 3,1 0 0,-1 0 0,1 0 0,-1 0 0,1 0 0,0 0-1,-1 0 1,1 0 0,-1 0 0,1 0 0,0 0 0,-1 0 0,1 0 0,-1-1 0,1 1 0,-1 0-1,1 0 1,-1-1 0,1 1 0,-1 0 0,1-1 0,-1 1 0,1-1 0,-1 1 0,0 0 0,1-1-1,-1 1 1,1-1 0,-1 1 0,0-1 0,0 1 0,1-1 0,-1 0 0,0 1 0,0-1-1,0 1 1,0-1 0,1 1 0,-1-1 0,0 0 0,0 1 0,0-1 0,0 1 0,0-1 0,-1 0-1,-7-30 123,8 29-112,-28-66 480,-40-72 1,-4-8 54,65 133-479,-3-6 101,2 0 0,0 0 0,1-1 1,1 1-1,-4-28 0,10 49-162,0-1-1,0 0 0,0 1 1,0-1-1,0 1 1,0-1-1,0 0 1,0 1-1,0-1 0,1 1 1,-1-1-1,0 1 1,0-1-1,1 1 1,-1-1-1,0 1 1,1-1-1,-1 1 0,0-1 1,1 1-1,-1-1 1,1 1-1,-1-1 1,0 1-1,1 0 0,-1-1 1,1 1-1,-1 0 1,1 0-1,0-1 1,-1 1-1,1 0 0,-1 0 1,1 0-1,-1 0 1,1 0-1,0-1 1,-1 1-1,1 0 1,-1 0-1,1 1 0,0-1 1,-1 0-1,1 0 1,0 0-1,31 8-136,-29-6 145,11 3-27,0 1-1,-1 0 0,0 1 1,0 0-1,-1 1 0,0 1 0,15 13 1,2 6-90,34 44 1,-39-43-7,-21-26 96,33 35-159,-34-36 164,0-1-1,0 1 1,0-1-1,0 1 1,0-1 0,0 0-1,0 0 1,1 0-1,-1 0 1,0 0-1,0-1 1,1 1 0,-1-1-1,1 1 1,-1-1-1,0 0 1,1 0 0,3 0-1,-5-1 8,1 0 1,-1 1-1,0-1 0,1 0 0,-1 0 0,0 0 1,1 0-1,-1 0 0,0 0 0,0 0 1,0 0-1,0 0 0,0 0 0,0-1 0,0 1 1,0 0-1,0-1 0,-1 1 0,1-1 0,-1 1 1,1-1-1,-1 1 0,1-3 0,5-41 56,-6 38-38,1-11 59,-1 1 0,-2-1-1,1 1 1,-2 0 0,0 0 0,-9-25 0,-43-99 492,26 74-314,17 42-112,8 17 33,0-1-1,0 1 1,1-1 0,-3-14-1,6 23-162,0 0-1,1 0 1,-1-1-1,1 1 1,-1 0-1,1 0 1,-1 0-1,1 0 1,-1 0-1,1 0 1,-1 0-1,1 0 0,-1 0 1,1 0-1,-1 0 1,0 0-1,1 0 1,-1 0-1,1 0 1,-1 0-1,1 0 1,-1 1-1,1-1 1,-1 0-1,0 0 1,1 1-1,-1-1 1,1 0-1,-1 0 1,1 2-1,22 10-159,24 19 16,-2 1 0,-2 3-1,-1 1 1,43 48 0,-68-65-440,1 0 1,1-1 0,39 29-1,-25-32 10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8:32.0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0 464 9738,'9'-5'2796,"8"5"-2831,-9 1 160,108 12-420,162 41 0,-164-28 262,192 19-1,-269-43 204,1-1-1,-1-2 0,0-2 1,0-1-1,0-2 1,-1-1-1,1-2 1,-2-2-1,48-20 1,-67 24-129,0-1 0,-1-1 0,0 0 0,-1-1 0,0-1 0,-1 0 1,0 0-1,0-2 0,12-16 0,-20 24-28,-1-1 0,0 0 0,0-1 0,-1 1-1,0-1 1,0 0 0,0 0 0,-1 1 0,0-2 0,-1 1 0,1 0 0,-1 0 0,-1 0-1,1-1 1,-1 1 0,-1 0 0,1-1 0,-1 1 0,0 0 0,-1 0 0,0 0-1,0 0 1,0 0 0,-6-10 0,0 2-23,-1 0-1,0 1 1,-1 0 0,0 1-1,-1 0 1,-1 1 0,0 0-1,-1 1 1,0 0 0,0 1-1,-1 1 1,-1 0 0,-24-12-1,16 12-51,1 0 0,-1 1 0,0 2 0,-1 0-1,1 2 1,-1 0 0,0 2 0,0 1-1,-32 2 1,10 3-161,0 3 0,0 2 0,1 1-1,-70 28 1,-168 90-903,13 32-12,170-90 868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2:08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1 353 8994,'31'-12'3215,"-31"12"-3173,1 0 0,0-1-1,0 1 1,0 0 0,-1 0-1,1 0 1,0 0 0,0 0-1,0 0 1,-1 0 0,1 0-1,0 0 1,0 0 0,0 0-1,-1 1 1,1-1 0,0 0-1,0 0 1,-1 1 0,1-1-1,0 1 1,0-1 0,-1 0-1,1 1 1,0 0 0,5 3-367,10 4 123,1 2-1,-1 0 1,-1 1 0,0 0-1,-1 2 1,0-1-1,0 2 1,-2 0 0,19 25-1,2 9 302,48 95 0,-15 0-46,-7-12 108,-50-113 21,-14-26 167,-14-28-31,-38-83-21,-49-149 0,80 185 133,3 0-1,-21-158 0,42 230-310,1 0 1,1-1-1,0 1 0,2-18 0,-2 27-107,1-1-1,-1 1 0,1-1 1,0 1-1,-1-1 0,1 1 1,1 0-1,-1 0 0,0-1 0,0 1 1,1 0-1,0 0 0,-1 0 1,1 0-1,0 0 0,0 1 0,0-1 1,0 1-1,0-1 0,0 1 1,0 0-1,1-1 0,-1 1 1,5-1-1,8-2-33,0 1 0,1 1 0,0 0 0,-1 1 0,30 2 0,-8 2-138,50 11 0,-67-10 40,-1 1-1,1 1 1,-1 0 0,-1 2 0,1 0-1,17 11 1,-30-16 73,-1 0 0,0 1 0,0-1 1,-1 1-1,1 0 0,-1 1 0,0-1 0,0 1 0,0 0 0,-1 0 0,1 0 0,-1 0 1,0 0-1,-1 1 0,0 0 0,1-1 0,-2 1 0,1 0 0,-1 0 0,0 0 1,0 0-1,0 0 0,-1 0 0,-1 9 0,-1 4-32,-1 0 0,-1-1 0,-1 1 0,-13 31 0,-39 70-140,39-86 150,-124 228-639,60-124 457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2:09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1 765 9002,'148'-33'2849,"-80"-36"-3010,8-9-47,23-18 216,7-9 24,11-16-400,10-9-336,0-2 424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2:13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2505 6273,'-19'10'1399,"17"-11"-1014,5-4-160,36-33-155,-16 16 13,181-198 512,175-199 92,63-92 112,-302 339-517,303-380 362,-275 368-549,37-49-103,-93 96-1207,-101 122 634,-10 9 274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02:14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1426 5593,'81'-80'1857,"9"-30"-1825,2-4-16,12-4-16,2-5 40,0 5-8,1-10 56,-8-6 48,0 1 8,13 4 0,1 5-48,-10 10-64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9:33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1660 717 6297,'-13'-13'509,"3"2"-241,-1 0-1,-1 0 0,0 1 0,0 1 1,-24-14-1,-83-26 359,-1 1 580,110 43-1116,-13-7 356,-41-15 0,55 25-396,0-1 1,-1 1-1,1 1 0,0-1 1,-1 2-1,1-1 0,0 1 1,-14 2-1,-7 4-56,1 2 0,-1 1-1,2 1 1,-54 27 0,-34 12 60,67-32-44,-136 51 64,156-55-53,1 1 0,1 1 0,0 2 0,-31 24 0,27-16-6,2 2 0,1 0 0,1 2 0,1 1 0,2 1 0,1 1 0,1 1 0,2 1 0,-19 44 0,-74 212 95,108-274-82,1 0 0,1 1 0,0-1 0,-1 23 0,3 67-13,2-57-8,-1-40-4,8 221 83,-4-199-56,0-1 0,3 0 0,0 0 1,2-1-1,18 43 0,-1-21 36,2-1 0,2-1 0,2-2-1,2-1 1,2-1 0,70 66-1,-54-65 15,1-2-1,3-2 0,1-3 1,2-2-1,75 35 1,422 147 282,-479-197-238,0-4 0,1-3 0,83 6 0,241-2 211,-174-13-197,-26 5 41,591 6 319,-3-23 114,-535 6-455,414-55 0,43-7 64,-515 49-169,361-70 0,-136-28-17,-99 23-27,363-110 8,-616 172-26,-1-3 0,-2-3 0,0-3 0,-3-3 0,-1-2 1,-2-3-1,72-66 0,-115 92 29,-1-1 0,-1-1 0,-1-1 0,0 0 0,-2-1 0,0 0 0,-2-1 0,0 0 0,-1-1 0,-1 0 0,-2-1 0,0 0 0,-1 0-1,-2 0 1,0-1 0,-2 1 0,0-33 0,-2 12 60,-2 0 0,-2 0 0,-15-67-1,11 81-13,-1 1 0,-2 0-1,-1 0 1,-1 1 0,-31-51-1,4 23 41,-1 1-1,-4 3 0,-1 1 1,-107-90-1,61 70-53,-3 4 1,-121-64-1,37 29-57,-227-122 54,288 167-56,-193-66 0,195 88-21,-2 4 1,-1 6-1,-1 5 0,-137-6 1,-41 18-28,0 13 0,-510 72 0,-378 178-20,493-85 86,-10-23-216,505-106 62,-245 59-362,6 42-392,113 6-147,-14 44-139,-19 68 508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0:23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2650 268 8026,'-44'-51'2542,"24"27"-2040,-42-40-1,54 57-485,0 1-1,0 0 1,-1 0-1,0 1 1,0 0-1,-1 0 1,1 1-1,-1 1 1,-16-5-1,-14 1 131,0 2-1,0 1 0,0 3 0,0 1 0,-1 1 0,-57 11 0,35 0 176,0 3 0,2 2 1,-83 35-1,97-31-269,0 2 0,2 3 0,0 1 0,2 2 0,1 2 0,2 2 0,-68 70 0,23-7-14,4 4 1,5 3-1,-117 210 0,128-183-38,5 2 0,6 3-1,-43 166 1,5 136-22,77-325 13,1 222 0,17-253 20,4-1-1,4 0 1,30 116 0,-23-134 20,3 0 1,2-1 0,3-2 0,65 106-1,-56-113 5,3-2 0,2-2 0,2-1 0,2-2-1,73 57 1,-8-20 68,174 98-1,-171-116 0,206 84 0,-259-125-49,2-4 0,1-2 0,0-2 0,1-4 0,96 6 1,-102-16 88,0-3 0,0-2 0,0-3 1,-1-2-1,0-2 0,66-23 1,-58 11 24,-2-3 1,0-3 0,-2-2 0,107-74 0,-68 31-104,-2-5 1,-5-3-1,-3-5 1,-3-3-1,-5-4 1,131-199 0,-127 150-37,-6-5 1,-6-2-1,-7-4 1,-6-2-1,56-236 1,-95 300-4,-4 1 0,-4-2 0,-4 0 0,-4 0 0,-11-141 0,0 172 20,-3 1-1,-3 0 1,-2 0-1,-3 1 1,-3 1-1,-2 1 0,-3 1 1,-2 1-1,-42-65 1,35 72 31,-1 3 1,-3 0 0,-1 3-1,-58-50 1,36 42 82,-2 4 1,-117-67-1,54 49-90,-3 6 0,-2 6-1,-171-46 1,219 77-77,0 3 1,-2 5-1,0 2 1,0 5-1,0 3 1,-1 4-1,-136 17 1,85 6-58,1 7-1,1 5 1,2 6 0,2 5 0,-177 91 0,210-85 32,2 4 1,3 4 0,2 4 0,4 4-1,-131 132 1,158-137 13,3 3 0,2 3 0,4 2 0,3 2 1,3 2-1,4 2 0,-53 138 0,62-114 5,4 0 0,5 2 0,5 1 0,4 0 1,-1 166-1,19-71-30,8-1 1,39 200 0,-23-242-57,7-1 0,70 194 1,-71-258 38,4-2 0,4-2 0,4-2 0,3-2 0,63 79 0,-81-122 43,1-2-1,2-2 1,2-1 0,1-2 0,2-1 0,1-2 0,1-2 0,64 33 0,-36-29 48,0-4 0,133 37 0,154 2 102,-255-55-114,1-4 1,-1-5-1,106-9 1,-134-2-24,0-2 0,-1-4-1,0-3 1,134-51 0,-124 31-16,-1-3-1,-3-4 1,-1-3 0,-3-3-1,-1-4 1,-4-3 0,79-81 0,-61 44 45,-4-3 0,-4-4 0,-5-3 0,91-169 0,-108 160 196,-6-3 0,-4-2 0,-6-1 0,50-244 1,-62 191-88,-9-2-1,-6 0 1,-11-180 0,-8 240-133,-5 1 0,-6 1 0,-4 0 0,-49-157 0,40 185-24,-3 2 0,-3 1 1,-5 1-1,-2 3 0,-4 1 0,-70-87 1,72 108-51,-3 3 1,-2 1-1,-1 3 1,-101-72 0,117 96 2,-1 3 0,-2 0 0,0 2 0,-1 2 0,-1 2 1,0 1-1,-1 2 0,0 2 0,-60-7 0,49 14-89,1 2 0,-1 2-1,-67 11 1,62-4-101,0 2 0,1 2 1,-82 31-1,50-5-467,-164 99 0,-111 94-141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0:30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145 108 7346,'-93'-58'2173,"90"56"-2100,1 1-1,0-1 0,-1 0 0,1 0 1,0 0-1,0 0 0,1 0 1,-4-5-1,3-7 173,1 2 189,-1 10-410,-1 9-3,-1 47 77,-13 218 426,48 772 388,-6-786-575,59 257 1,-5 3 21,-78-511-482,-1-4-14,1 0-1,-1 0 0,1-1 0,-1 1 0,0 0 1,0 0-1,0-1 0,-1 1 0,1 0 1,0 0-1,-1-1 0,0 1 0,-2 4 0,-8 3-630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0:32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637 557 8266,'-1'-1'78,"1"1"0,-1-1 0,1 0 0,0 1 0,-1-1 0,1 0 1,0 0-1,0 1 0,-1-1 0,1 0 0,0 0 0,0 1 0,0-1 0,0 0 1,0 0-1,0 0 0,0 1 0,0-1 0,1 0 0,-1 0 0,0 1 0,0-1 0,1 0 1,-1 0-1,0 1 0,1-1 0,-1 0 0,1 1 0,-1-1 0,1 0 0,-1 1 1,1-1-1,-1 1 0,1-1 0,-1 1 0,1-1 0,0 1 0,-1 0 0,1-1 1,0 1-1,0 0 0,-1-1 0,1 1 0,1 0 0,5-3-149,1 1 0,-1 0 0,14-2 0,-14 3 227,167-12-141,-44 6 26,-16-11-8,195-56 0,-153 33 39,122-22 594,408-40 0,-258 64-528,425-44 5,-326 29-117,2 33 4,-524 21-34,23-1 64,1 2-1,-1 1 1,47 10 0,-68-10-14,1 0 1,-1 0-1,0 1 1,0 0 0,0 0-1,0 1 1,-1 0 0,1 0-1,-1 0 1,0 1-1,0 0 1,-1 0 0,1 1-1,-1-1 1,0 1 0,-1 0-1,1 1 1,6 12-1,-3 2 28,0 1-1,-1-1 0,-1 2 1,-1-1-1,3 44 0,-5 116 25,-10-57-67,-42 226 1,-61 118-84,85-368 57,-18 148 0,39-202-4,1 0 0,3-1 0,2 1 0,2 0 0,15 74 0,-6-71-118,3-2 0,1 0 1,3 0-1,35 60 1,-46-92 3,-4-7 36,1-1-1,-2 1 1,1 0 0,-1 0-1,-1 1 1,1-1-1,-2 1 1,1-1-1,1 15 1,-4-23 92,0 0-1,0 1 1,-1-1 0,1 0 0,0 0-1,-1 0 1,1 0 0,0 0 0,-1 0-1,1 0 1,-1 0 0,0 0-1,1 0 1,-1 0 0,0 0 0,1 0-1,-1-1 1,0 1 0,0 0 0,0 0-1,0-1 1,0 1 0,0-1 0,0 1-1,0-1 1,0 1 0,-2 0-1,-35 6 475,26-6-507,-513 55 379,15-8-11,231-18-286,-976 131 882,1062-132-762,-647 74 167,756-98-339,-304 17 62,282-20-59,-253 13 16,5 28-329,330-39 133,1 0 1,0 2 0,1 1 0,-1 1-1,-30 15 1,26-3-696,26-19 785,0 0 0,0-1 0,0 1-1,1 0 1,-1 0 0,1-1 0,-1 1 0,0 0 0,1 0 0,-1 0 0,1 0-1,0 0 1,-1 0 0,1 0 0,0 0 0,-1 0 0,1 0 0,0 0-1,0 0 1,0 0 0,0 0 0,0 0 0,0 0 0,0 0 0,1 0 0,-1 0-1,0 0 1,0 0 0,1 1 0,15 8-638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0:33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1 893 6585,'14'2'334,"-4"-1"-107,0 0-1,1 0 1,-1-1-1,0 0 1,1-1-1,-1 0 1,0-1 0,0 0-1,15-5 1,279-80 173,311-148 184,-486 182-176,502-162 1051,-257 95-803,-186 47-365,60-18-218,-225 81-2651,-24 10 2150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0:35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12 603 5041,'-8'77'1640,"5"-60"-825,3-18-808,0 1 76,-1 0 94,11 0-4,64 5 418,-30-1 111,1-1-1,-1-3 0,48-6 0,36-19 20,221-75 0,-259 71-642,489-164 333,-234 76 157,-135 40-104,153-44 474,-330 115-926,1 1-1,44-1 1,3 0 70,-80 6-110,-1 0 0,0 0-1,0 0 1,1 0-1,-1 0 1,0 0 0,0 0-1,1 0 1,-1 0-1,0 0 1,0 0 0,1 0-1,-1 0 1,0 0 0,0 0-1,0-1 1,1 1-1,-1 0 1,0 0 0,0 0-1,0 0 1,0-1-1,1 1 1,-1 0 0,0 0-1,0 0 1,0-1 0,0 1-1,0 0 1,0 0-1,0-1 1,1 1 0,-1 0-1,0 0 1,0 0 0,0-1-1,0 1 1,0 0-1,0 0 1,0-1 0,0 1-1,0 0 1,0 0-1,-1-1 1,1 1 0,0 0-1,0 0 1,0-1 0,0 1-1,0 0 1,0 0-1,0 0 1,-1-1 0,1 1-1,0-1-646,-2-6 186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8:33.0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153 260 6721,'0'-1'54,"-1"1"0,1 0 0,0 0-1,0-1 1,0 1 0,-1 0-1,1 0 1,0 0 0,-1 0 0,1-1-1,0 1 1,0 0 0,-1 0-1,1 0 1,0 0 0,-1 0 0,1 0-1,0 0 1,-1 0 0,1 0-1,0 0 1,-1 0 0,1 0 0,0 0-1,0 0 1,-1 0 0,1 0-1,0 1 1,-1-1 0,1 0 0,0 0-1,0 0 1,-1 0 0,1 0-1,0 1 1,0-1 0,-1 0 0,1 0-1,0 1 1,0-1 0,-1 0-1,1 0 1,0 1 0,0-1 0,0 0-1,0 0 1,0 1 0,-1-1-1,1 1 1,-1 22-374,1-5 460,-47 353-495,-25-3 251,69-351 117,-7 27 197,5-28 178,3-25 81,6-32 300,38-149 82,-19 99-795,-16 64-42,60-222 45,-54 214-63,1-1 1,1 2 0,2 0-1,40-58 1,-31 57-3,2 1 0,1 1 0,49-42-1,-64 63 10,0 0-1,1 1 0,1 1 1,-1 1-1,2 0 0,-1 1 1,1 0-1,0 2 0,1 0 1,33-6-1,-40 11 0,1 0 0,-1 1 0,0 1 0,1 0 0,-1 0 0,0 1 0,0 1 0,0 0 0,14 5 0,9 7 9,48 28-1,-55-28-8,190 92 36,-211-104-39,5 1-11,-1 1 0,1 0 0,-1 1 0,-1 0 0,15 11 0,-23-17 7,0 1 0,0 0 0,0 0 0,0 0 0,0 0 0,0 0 0,0 0 0,-1 0 0,1 0 0,0 0 0,-1 1 0,1-1 0,0 0 0,-1 0 0,1 1 0,-1-1 0,0 0 1,0 1-1,1-1 0,-1 0 0,0 1 0,0-1 0,0 1 0,0-1 0,0 0 0,-1 1 0,1-1 0,0 0 0,-1 2 0,-1 1-4,0-1 1,-1 0-1,1 1 1,-1-1-1,0 0 1,0 0-1,0 0 1,0-1-1,0 1 1,-5 2-1,-58 36 20,-120 53 0,59-32 1,-463 272-178,574-324 112,7-6 206,1 1 0,0 0 0,1 0 0,-1 0 0,1 1 0,0 1 0,1-1 0,-1 1 0,1 0 0,-6 9 0,11-13-48,-1 1 1,1 0-1,0 0 1,0 0-1,0 0 0,0 6 1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0:41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2817 657 6873,'31'17'2795,"-31"-17"-2769,0 0-1,0 0 0,0 0 0,0 0 0,0 0 0,0 0 0,0 0 0,0 0 0,0 0 0,0 0 0,0 0 0,0-1 0,-1 1 0,1 0 0,0 0 0,0 0 1,0 0-1,0 0 0,0 0 0,0 0 0,0 0 0,0 0 0,0 0 0,0 0 0,0-1 0,0 1 0,0 0 0,0 0 0,0 0 0,0 0 0,0 0 0,0 0 1,0 0-1,0 0 0,1 0 0,-1 0 0,0-1 0,0 1 0,0 0 0,0 0 0,0 0 0,0 0 0,0 0 0,0 0 0,0 0 0,0 0 0,0 0 0,0 0 1,0 0-1,0 0 0,1 0 0,-1 0 0,0 0 0,0 0 0,0 0 0,0 0 0,0 0 0,0 0 0,0 0 0,-16-18 852,9 11-867,-1 1 0,0 0-1,0 0 1,0 1 0,-1 0 0,0 1-1,-16-7 1,-73-17-170,22 8 384,7 0 121,-1 2 0,-1 4 1,0 2-1,-77-1 1,-329 8-271,343 14-68,-205 40-1,238-27 29,1 4-1,1 5 1,2 4 0,1 4 0,2 4 0,-120 76 0,161-85-23,-58 49 1,92-67-14,2 0 0,0 2 0,0 0-1,2 1 1,1 0 0,-16 27 0,13-14-9,2 1 0,1 1 0,1 0 0,2 1 0,2 0 0,1 1 0,1 0 0,3 0 0,-1 46 0,4-68-9,2 0-1,0-1 1,1 1 0,0-1 0,1 1-1,1-1 1,0 0 0,1 0-1,0-1 1,0 1 0,2-1 0,0 0-1,0-1 1,1 0 0,0 0-1,1 0 1,0-1 0,1-1 0,0 1-1,0-2 1,1 1 0,0-1-1,1-1 1,-1 0 0,21 8 0,1-3 15,0-1 1,1-1-1,0-2 1,0-2-1,1-1 1,36 1 0,214-9 79,90-19 168,389-74 1,-576 56-42,-1-7 1,-2-9-1,-3-7 0,-3-9 0,-3-7 1,173-107-1,-305 160-133,181-111 325,-162 95-137,83-75-1,-125 98-158,-1 0-1,-1-2 0,-1 0 1,0-2-1,-2 1 1,-1-2-1,-1 0 1,16-37-1,-25 49-56,-1 0 0,0-1 0,0 0 0,-1 0 0,-1 0 0,0-1 0,-1 1 0,-1 0 1,0-1-1,0 1 0,-1 0 0,-1 0 0,-1-1 0,0 1 0,0 1 0,-1-1 0,-1 0 0,0 1 0,-12-21 0,4 13-36,-2 1 0,0 0 0,-1 1-1,-1 1 1,-1 0 0,0 2 0,-1 0-1,-1 1 1,0 1 0,-23-11 0,-8-2-21,-2 3-1,0 2 1,-60-15 0,37 16 17,-1 4 0,0 3 0,-151-5-1,126 19-80,-1 4 0,-153 28 0,112-3-414,-164 56-1,-126 79-1750,175-51 1472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0:43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1097 8018,'-1'-1'91,"0"0"1,0 0 0,0 0-1,1 0 1,-1-1-1,0 1 1,1 0 0,-1-1-1,0 1 1,1 0 0,0-1-1,-1 1 1,1-1-1,0 1 1,0 0 0,0-1-1,-1 1 1,2-1-1,-1 1 1,0-1 0,0 1-1,0-1 1,1 1 0,-1 0-1,1-1 1,-1 1-1,1-1 1,-1 1 0,1 0-1,0 0 1,0-1-1,-1 1 1,1 0 0,2-2-1,4-5-233,1 0 1,0 0-1,16-11 0,-14 11 357,112-73-288,-64 45 54,-40 25 6,232-145 151,-171 112 187,107-44-1,137-35 355,363-88 0,-440 154-581,2 10 1,308-19-1,-158 30-51,-332 26-37,167-19 3,-198 27-13,1 1 1,-1 2-1,1 2 0,51 10 1,-75-10-4,1 0-1,-1 1 1,0 0 0,0 1-1,-1 1 1,1 0 0,-1 0 0,-1 1-1,1 1 1,-1 0 0,0 0-1,16 19 1,-16-16 2,-2 2 0,1-1 0,-2 1 0,0 0 0,0 0 0,-1 1 0,-1 0-1,0 0 1,-1 1 0,4 26 0,-5-13 12,-1 1-1,-1-1 1,-2 1 0,0-1-1,-2 1 1,-1-1 0,-2 0-1,-1 0 1,-1-1 0,-1 0-1,-1 0 1,-1-1 0,-22 37-1,7-21 72,-3 0-1,0-2 1,-3-1 0,-1-1-1,-2-2 1,-76 60-1,-28 5 40,-3-6 0,-238 118 0,-336 91 75,402-207 373,245-83-294,0-2 0,-119 5 0,98-16-183,1-5 1,0-4 0,-162-34-1,180 24-24,0-3 0,2-3-1,1-3 1,0-3-1,-66-41 1,103 52-50,2-1 0,0-2 0,1 0 1,1-2-1,2-1 0,0-1 0,2-1 0,-23-34 0,34 42-85,0 0-1,2-1 1,0-1-1,1 0 1,1 0-1,0-1 1,2 1-1,1-2 1,1 1-1,0 0 1,2-1-1,1 0 1,2-40-1,4 36-37,0-1-1,1 1 0,2 1 0,1-1 0,1 2 0,1-1 0,1 1 0,1 1 0,20-28 0,-2 10-50,1 1-1,3 1 1,1 2-1,41-34 1,-9 17-297,2 4 0,128-71 0,-8 26 61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1:00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1284 4369,'-44'76'1579,"33"-61"-838,9-16-493,2 1-218,-1-1-68,4-3 94,324-225 2203,-198 134-1881,482-364 742,-361 278-941,-156 115-72,-72 51-71,6-4 123,48-44 0,-76 63-146,1 0 0,0-1-1,-1 1 1,1 0-1,-1-1 1,1 1-1,-1-1 1,1 1 0,-1-1-1,1 1 1,-1-1-1,0 0 1,1 1-1,-1-1 1,0 1 0,0-1-1,1 0 1,-1 1-1,0-1 1,0 0-1,0 1 1,0-1 0,0 0-1,1 1 1,-2-2-1,1 2-2,-1-1-1,0 1 1,1 0-1,-1-1 1,0 1-1,0 0 1,0 0 0,1 0-1,-1 0 1,0 0-1,0 0 1,1 0-1,-1 0 1,0 0-1,0 0 1,0 0-1,-1 1 1,-41 13 68,-14 14-141,-70 49 0,56-32 29,-327 221 43,272-177 20,-324 268-382,427-339 66,15-12 100,12-10-22,155-131 61,-135 112 144,419-364 84,228-85 307,-520 368-93,-197 131 1,-648 436-201,620-414-112,1 4 1,3 2 0,2 4-1,-78 87 1,120-116-92,1 0 0,-31 51 0,53-72-51,6-7 29,16-13-85,125-96-219,-52 36 380,213-157-302,-126 102 232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1:30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8 11170,'-7'-7'3217,"44"21"-4673,7 9 784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1:32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1046 10434,'-72'40'4193,"50"-28"-2673,33-12-959,66-44-521,27-24-40,52-53-72,19-19-136,21-41-457,13-4-295,-14 2-704,-11 7 984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1:29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1447 6913,'9'-8'1090,"1"0"-1,1 0 0,11-6 0,22-17-945,-32 20-59,-1-1-1,0 0 1,-1-1-1,-1 0 0,0-1 1,0 0-1,-2 0 0,0-1 1,0 0-1,-1 0 1,-1-1-1,-1 1 0,4-26 1,-5 25-15,-1-1 1,0 0 0,-2 0 0,0 0 0,-1 0-1,0 1 1,-2-1 0,0 0 0,-1 1 0,0-1 0,-1 1-1,-1 1 1,-8-17 0,8 24-77,1 0-1,-1 0 1,0 0 0,0 0 0,-1 1-1,0 0 1,0 1 0,-1-1 0,0 2-1,0-1 1,0 1 0,-10-5 0,15 9 2,-1-1 0,0 0 1,0 1-1,0 0 0,1 0 0,-1 0 1,0 0-1,0 1 0,0 0 1,0 0-1,-1 0 0,1 0 1,0 0-1,0 1 0,0 0 1,1 0-1,-1 0 0,0 0 1,0 0-1,0 1 0,1 0 1,-1 0-1,1 0 0,-1 0 1,1 0-1,0 1 0,0-1 1,0 1-1,0 0 0,0 0 1,1 0-1,-3 4 0,-1 3-3,1-1-1,0 1 1,1 0-1,0 0 1,1 0 0,0 0-1,1 1 1,0-1-1,0 1 1,1 0-1,0 0 1,1-1-1,2 19 1,1-1 48,1 1-1,2-1 1,17 53 0,-14-55 15,1 0 0,2-1 0,0 0-1,2-1 1,1 0 0,0-1 0,2-1 0,0-1 0,2 0 0,31 27 0,-42-42-40,1 1 0,0-1-1,1 0 1,-1-1 0,1 0 0,0-1 0,11 4 0,-16-6-11,1-1 0,-1 0 0,1 0 0,-1 0-1,1-1 1,0 0 0,-1 0 0,1 0 0,-1-1 0,1 0 0,0 0 0,-1 0-1,0-1 1,1 1 0,7-5 0,-5 2 3,-1-1-1,0 0 1,0-1 0,0 1 0,0-1-1,-1-1 1,0 1 0,0-1-1,-1 0 1,0 0 0,8-15 0,-2 0 16,-1 0 1,-2 0-1,8-30 1,-6 12 11,-1-1-1,-3 0 1,3-61 0,-9 35 130,-11-93 1,4 115 88,-1-1 1,-3 1-1,-30-79 0,-73-119 215,88 199-420,-1 0 1,-3 1-1,-1 2 1,-2 1-1,-1 2 1,-66-56-1,156 157-78,199 201 74,-62-66 14,-170-174-55,186 190-350,12-22-1198,-218-190 1505,2 3-55,1-1 1,-1 0-1,1 0 0,-1-1 0,1 0 0,0 0 0,0 0 1,1 0-1,10 2 0,-17-5 85,1 0 0,-1 0-1,1 0 1,-1 0 0,1 0 0,-1 0-1,1 0 1,-1 0 0,1-1 0,-1 1 0,1 0-1,-1 0 1,0-1 0,1 1 0,-1 0 0,1 0-1,-1-1 1,0 1 0,1 0 0,-1-1 0,1 1-1,-1-1 1,0 1 0,0 0 0,1-1-1,-1 1 1,0-1 0,0 1 0,1-1 0,-1 1-1,0-1 1,0 0 0,1-18-101,-5-5-111,0 0-1,-2 1 1,-1 0-1,0 0 1,-2 0 0,-13-25-1,-82-127-1889,40 71 2022,50 81 221,4 6 620,0 0 0,1 0 1,-13-38-1,21 55-736,1 0-1,0 0 0,0 0 1,0 0-1,0 0 1,0 0-1,0-1 0,0 1 1,0 0-1,0 0 1,0 0-1,0 0 0,0 0 1,0-1-1,0 1 1,0 0-1,0 0 0,0 0 1,0 0-1,0 0 1,0 0-1,0-1 0,0 1 1,0 0-1,0 0 1,0 0-1,0 0 0,0 0 1,0 0-1,0 0 1,1-1-1,-1 1 0,0 0 1,0 0-1,0 0 1,0 0-1,0 0 0,0 0 1,0 0-1,0 0 1,1 0-1,-1 0 0,0-1 1,0 1-1,0 0 1,0 0-1,0 0 0,0 0 1,1 0-1,-1 0 1,0 0-1,0 0 0,0 0 1,0 0-1,0 0 1,1 0-1,-1 0 0,12 6 300,15 13-223,54 45-142,-33-24-604,2-2 0,56 31 0,-53-40 60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1:28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96 534 7410,'-14'7'1012,"0"-1"1,0-1-1,-17 5 1,10-10 121,20 0-471,8 2-482,15 8-174,-1 1 0,-1 1 0,0 1 1,26 22-1,70 70-33,-57-49 22,-20-18 4,-17-16-2,27 19 0,-38-36 47,-11-12 67,-15-24 193,11 23-221,-25-49 215,4 0 0,2-2 0,-27-106 0,41 127-286,3 0 1,1 0-1,1 0 0,2-1 1,2 1-1,2-1 0,10-56 1,-10 84-118,0 0 0,1 0 0,1 0 1,0 0-1,1 1 0,0-1 0,0 1 1,1 0-1,11-14 0,-14 20-22,1 1-1,-1-1 1,1 0 0,0 1-1,0 0 1,0 0 0,1 0-1,-1 1 1,1-1 0,0 1-1,-1 0 1,1 0-1,0 1 1,0-1 0,0 1-1,1 0 1,-1 1 0,0-1-1,0 1 1,0 0 0,0 0-1,1 0 1,6 3-1,34 11-537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1:27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68 543 8426,'-50'-48'2828,"36"37"-2009,10 10-308,12 17-100,-4-11-373,47 82-20,83 103 0,-103-151-20,3-2-1,0-1 0,2-2 1,68 50-1,-94-77 3,0 0-1,0-1 0,0 0 1,0 0-1,1-2 1,22 8-1,-32-12 13,0 1 0,0-1 0,1 0-1,-1 0 1,0 0 0,0 0 0,0 0-1,0 0 1,0 0 0,1 0 0,-1-1 0,0 1-1,0 0 1,0-1 0,0 1 0,0-1 0,0 1-1,0-1 1,0 1 0,0-1 0,0 0 0,0 1-1,1-3 1,-1 2 21,1-1-1,-1 0 1,0 0-1,0-1 0,0 1 1,-1 0-1,1 0 1,0 0-1,-1-1 1,1 1-1,-1-3 1,0-7 151,0 0 0,0 0 0,-5-19 0,5 28-154,-16-69 533,-3 0-1,-48-117 1,18 55-92,47 129-469,-13-45-8,14 46-2,0-1 1,0 1-1,1 0 0,0 0 0,0 0 0,0-1 0,0 1 0,0 0 0,3-7 1,-3 10 3,0 0 0,1 1 0,-1-1 1,0 0-1,1 1 0,-1-1 0,1 0 1,-1 1-1,1-1 0,0 1 0,-1-1 1,1 1-1,-1-1 0,1 1 0,0-1 1,-1 1-1,1 0 0,0-1 0,0 1 1,-1 0-1,1 0 0,0 0 0,0-1 1,-1 1-1,1 0 0,0 0 0,0 0 1,0 0-1,-1 0 0,1 1 0,0-1 1,0 0-1,-1 0 0,1 0 1,0 1-1,0-1 0,-1 0 0,2 1 1,30 16-90,-9 0 66,-1 0 0,0 1 0,32 38 0,49 71 15,-3-3 46,-95-118-32,0 0-2,0 0 0,0 0 0,1-1 0,0 0 0,0 0 0,11 6 0,-17-11 1,1 1 1,-1-1-1,1 0 0,-1 0 1,1 1-1,-1-1 0,1 0 1,-1 0-1,1 0 1,-1 0-1,1 0 0,-1 1 1,1-1-1,-1 0 1,1 0-1,-1 0 0,1-1 1,-1 1-1,1 0 0,-1 0 1,1 0-1,-1 0 1,1 0-1,-1-1 0,1 1 1,-1 0-1,1 0 0,-1-1 1,0 1-1,1 0 1,-1-1-1,1 1 0,-1 0 1,0-1-1,1 1 1,-1-1-1,0 1 0,1 0 1,-1-1-1,0 1 0,0-1 1,0 1-1,1-1 1,-1 1-1,0-1 0,0 1 1,0-1-1,0 1 1,0-1-1,0 0 0,0 1 1,0-1-1,0 1 0,0-1 1,0 0-1,-3-39 102,2 34-92,-18-96 377,-40-127 0,0 9 134,44 134-475,14 78-50,1 0 0,-1 0 0,1 0-1,1 0 1,0 0 0,0 0 0,0 0 0,4-10 0,-4 16 1,-1 1 0,1 0 0,-1 0 0,1 0 0,-1 0 0,1 0 0,0 0 0,0 0 0,0 0 0,0 0 0,-1 0 0,1 0 0,0 0 0,0 1 0,1-1 0,-1 0 0,0 1 0,0-1-1,0 1 1,2-1 0,-1 0-1,1 1-1,-1 0 0,1-1 0,-1 1 1,0 1-1,1-1 0,-1 0 0,1 0 1,-1 1-1,5 1 0,22 10 25,-1 2 0,0 0 0,0 2 0,40 31 0,-36-24 17,136 98 138,66 45-642,-213-153 105,29 13-1,-43-22 102,1-1 1,0-1-1,0 1 1,0-1 0,0-1-1,0 1 1,13-1-1,-18 0 114,-1-1-1,0 0 0,0 0 1,0 0-1,1-1 0,-1 1 1,0 0-1,0-1 0,0 0 1,0 1-1,0-1 1,0 0-1,0 0 0,0 0 1,0 0-1,0 0 0,0-1 1,0 1-1,2-3 1,-2 0-1,-1 0 0,0 0 1,1 0-1,-1 0 1,-1-1-1,1 1 0,-1 0 1,1 0-1,-1 0 1,-1-7-1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1:26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7114 0 7378,'34'23'1557,"-23"-14"-818,-11-9-721,-1 0 0,1 0 1,0 0-1,0 0 1,0 0-1,0 0 0,0 0 1,0 0-1,0 0 1,0 0-1,0 0 0,0 0 1,0 0-1,0 0 1,-1 0-1,1 0 0,0 0 1,0 0-1,0 0 0,0 0 1,0 0-1,0 0 1,0 1-1,0-1 0,0 0 1,0 0-1,0 0 1,0 0-1,0 0 0,0 0 1,0 0-1,0 0 1,0 0-1,0 0 0,0 0 1,0 0-1,0 0 1,0 1-1,0-1 0,0 0 1,0 0-1,0 0 1,0 0-1,0 0 0,0 0 1,0 0-1,0 0 0,0 0 1,0 0-1,0 0 1,0 0-1,0 0 0,0 1 1,0-1-1,0 0 1,-11-1 41,0 0 0,0 1 0,0 0 0,-1 1 0,1 0 0,0 1 0,0 0 0,-12 5 0,-84 34-109,101-39 60,-244 130 255,32-15 463,43-42 19,-256 74 0,-196 14-469,597-155-279,-1637 345 52,974-208-55,79-16 102,383-87 66,-2-9 0,0-11-1,-339-11 1,216-38 401,-32-1 254,355 27-1333,1 2 0,0 0-1,-44 9 1,35-2-136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0:50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1283 6857,'-37'-16'3537,"85"-13"-3446,61-48 0,44-49 267,-34 29-90,256-224 354,-197 165-505,49-23-31,52-48-555,-272 220 344,-2 4-85,-1-1 1,0 0 0,0-1-1,0 1 1,0-1 0,3-5-1,-6-2-299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2:24.4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3978 11346,'694'-512'5273,"17"30"-4838,-502 342 72,1013-642 15,21 42-566,-565 339-54,121-69 23,-48 83-866,-739 383 872,16-9-475,1 1 1,1 2-1,55-12 1,-81 21 399,-1 0 0,1 1 0,-1 0 0,1-1 0,0 1 0,-1 0 0,1 1 0,-1-1 0,8 2-1,-11-1 112,1 0-1,0-1 1,-1 1-1,1 0 0,0-1 1,-1 1-1,1 0 1,-1 0-1,1 0 0,-1 0 1,0 0-1,1-1 0,-1 1 1,0 0-1,0 0 1,1 0-1,-1 0 0,0 0 1,0 0-1,0 0 1,0 0-1,0 0 0,-1 1 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8:33.5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13 577 6313,'-3'-2'530,"-7"-4"1547,20-3-1829,-1 4-182,262-161 1496,-160 101-585,-48 30-595,2 2 1,98-34-1,143-29-628,-248 79 27,-50 15 131,37-13-436,-43 14 482,-1 1 1,0-1 0,1 1-1,-1-1 1,0 0-1,0 1 1,0-1-1,1 0 1,-1 0-1,0 0 1,0 0-1,0 0 1,0 0 0,-1 0-1,1 0 1,0 0-1,0 0 1,-1 0-1,1-1 1,0 1-1,-1 0 1,1 0 0,-1-1-1,0 1 1,1-1-1,-1 1 1,0-2-1,0 2-6,-1 0 0,1 0 0,0-1 0,-1 1 0,1 0 0,-1 0 0,0 0 0,1 0 0,-1 0 0,0 0 0,0 0 0,1 0 0,-1 1 0,0-1 0,0 0 0,0 0 0,0 1 0,0-1 0,0 0 0,0 1 0,-1-1 0,1 1 0,-2-1 0,-20-6-328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0:50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152 237 7082,'-1'-1'242,"-3"-4"420,1 0 0,-1 0 0,1 0 0,-3-8 0,6 12-634,-1 0-1,1 0 0,-1 1 0,1-1 0,0 0 1,0 0-1,-1 0 0,1 0 0,0 0 0,0 0 1,0 0-1,0 1 0,0-1 0,0 0 0,0 0 1,0 0-1,0 0 0,1 0 0,-1 0 0,0 0 1,1 1-1,-1-1 0,0 0 0,1 0 0,-1 0 1,1 1-1,-1-1 0,1 0 0,0 0 0,-1 1 1,1-1-1,0 0 0,-1 1 0,1-1 1,0 1-1,0-1 0,-1 1 0,1 0 0,2-1 1,-3 0-29,0 1 1,1 0 0,-1 0 0,1 0-1,-1 0 1,1 0 0,-1 0 0,1 0-1,-1 0 1,1 0 0,-1 0 0,1 0 0,-1 0-1,1 0 1,-1 0 0,1 0 0,-1 1-1,1-1 1,-1 0 0,1 0 0,-1 0 0,1 1-1,-1-1 1,0 0 0,1 1 0,-1-1-1,0 0 1,1 1 0,7 16-37,-3 23-32,-5-37 68,-1 44 13,-1-1-1,-3 0 1,-21 91-1,15-87 17,-35 182 741,45-230-752,1 0 1,-1 0-1,1 0 0,0 0 0,0 0 1,0 0-1,0 0 0,0 0 0,0 0 1,1 0-1,-1 0 0,1 0 0,-1 0 1,1 0-1,0 0 0,0-1 1,0 1-1,0 0 0,0 0 0,0-1 1,0 1-1,0-1 0,1 1 0,-1-1 1,0 1-1,1-1 0,0 0 0,-1 0 1,1 0-1,0 0 0,-1 0 1,4 1-1,4 1-30,0 0 1,0-1-1,1 0 1,-1-1-1,15 1 1,-14-1 50,6 0 66,0 0 0,0-1 0,0-1 0,1-1-1,-1 0 1,23-6 0,-35 7-72,0-1 1,0 1-1,0 0 0,0-1 0,0 0 1,-1 0-1,1 0 0,0 0 0,-1-1 1,0 1-1,1-1 0,-1 0 1,0 0-1,0 0 0,-1-1 0,1 1 1,-1-1-1,1 1 0,-1-1 1,0 0-1,-1 0 0,1 1 0,-1-1 1,1-1-1,-1 1 0,0 0 1,-1 0-1,1 0 0,-1-7 0,0 4-18,-1-1 0,-1 0-1,1 0 1,-1 1 0,0-1-1,-1 1 1,0 0 0,0-1-1,-8-11 1,-6-7 47,-22-27 0,33 46-43,-40-52 174,2-2 0,3-2 0,-35-72 0,44 68-540,-34-105 0,65 171 304,1 1 0,-1-1 1,1 0-1,0 0 1,-1 1-1,1-1 0,0 0 1,0 0-1,0 0 1,0 0-1,0 0 0,-1 1 1,1-1-1,1 0 1,-1 0-1,0 0 0,0 0 1,0 1-1,0-1 1,1 0-1,-1 0 0,0 0 1,1 1-1,-1-1 1,0 0-1,1 0 0,0 0 1,1 0-72,-1 1 0,1 0 0,-1 0 0,1 0 0,-1 0 0,1 0 0,-1 0 0,1 0-1,-1 0 1,1 0 0,-1 1 0,0-1 0,3 2 0,27 7-688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0:51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1488 7466,'4'-8'433,"0"0"1,0 0 0,0 0-1,1 0 1,0 0 0,0 1-1,8-7 1,49-47-613,-24 26 557,-14 11-226,-1-1 1,-1-2-1,22-32 0,-36 45-98,0 1 0,-1-1 1,-1-1-1,0 1 0,-1-1 0,0 0 1,-1 0-1,-1-1 0,1-19 0,-3 16-10,0 0-1,-2 0 0,0 0 0,-1 0 0,-1 1 1,-1-1-1,-1 1 0,-6-18 0,6 23 36,-1 0-1,0 1 0,0 0 1,-1 1-1,-1-1 1,1 1-1,-2 1 0,0-1 1,0 2-1,-1-1 1,-20-14-1,25 20-35,0 1 0,0 0 0,0 0-1,-1 1 1,1-1 0,-1 1 0,0 1 0,0-1 0,1 1 0,-1 0-1,0 0 1,0 0 0,0 1 0,-9 1 0,10-1-40,1 1 1,-1 0-1,1 1 1,-1-1 0,1 1-1,-1 0 1,1 0-1,0 0 1,0 0-1,0 1 1,0 0-1,1 0 1,-1 0-1,1 0 1,0 0-1,-1 1 1,1-1-1,1 1 1,-4 5-1,-2 6-11,0 1 0,1 0-1,1 0 1,1 0-1,0 1 1,1 0 0,-3 22-1,3-1-8,2 0 1,3 50-1,1-51-12,11 57 0,-10-78 9,1 0 0,1-1 0,1 1 0,0-1 1,16 28-1,-19-37 11,1-1 1,0 0 0,0 0 0,0 0 0,1 0-1,-1-1 1,1 0 0,0 1 0,0-2 0,0 1-1,1-1 1,0 0 0,-1 0 0,1 0 0,0-1-1,0 0 1,0 0 0,1 0 0,-1-1 0,0 0-1,1 0 1,-1-1 0,1 0 0,-1 0 0,0 0-1,10-3 1,5 0 19,-1-1 0,1-1 0,-1-1 0,-1-1 0,1-1 0,-1 0 0,-1-1 0,1-1 0,-2-1 0,1-1-1,-2-1 1,1 0 0,-2-1 0,0 0 0,-1-1 0,0-1 0,12-19 0,-10 12 58,0-1 0,-2-1 0,-1 0 0,-1-1 0,-1 0 1,-2-1-1,0 0 0,-2 0 0,-1-1 0,-1 0 0,-1-1 0,-1-33 0,-2-54 526,-1 115-585,0 0-1,0 0 1,0 0 0,0 0 0,0 0 0,0 0-1,0 0 1,0 0 0,1 0 0,-1 0-1,0 0 1,1 0 0,-1 0 0,1 0-1,-1 0 1,2 0 0,-2 0-10,0 1 0,1 0 0,-1 0 0,1 0 0,-1 0 0,0 0 1,1-1-1,-1 1 0,1 0 0,-1 0 0,0 0 0,1 0 0,-1 0 0,1 0 0,-1 0 0,0 1 0,1-1 0,-1 0 1,1 0-1,-1 0 0,0 0 0,1 0 0,-1 1 0,1-1 0,-1 0 0,1 1 0,4 3-25,-1 0 0,1 0 1,-1 1-1,5 5 0,-7-8 24,33 45-41,-2 1 1,45 88 0,-3-3 58,-66-119-16,-6-7 1,1 0 0,0-1 0,0 1-1,1-1 1,0 0 0,0 0 0,0 0-1,1-1 1,0 0 0,0 0-1,0 0 1,13 6 0,-16-10 2,-1 0 0,1 0 1,0 0-1,0 0 0,-1-1 0,1 1 0,0-1 1,0 0-1,0 0 0,0 0 0,-1 0 0,1-1 1,0 1-1,0-1 0,0 1 0,3-2 1,-2 0 6,0 0 0,0-1 0,0 1 1,0-1-1,-1 1 0,1-1 1,-1 0-1,0 0 0,5-6 0,0-3 21,0-1-1,0 1 0,-2-1 1,1 0-1,6-23 0,1-10 19,-2-1 1,-2-1-1,-2 1 1,1-54-1,-5-194 27,-7 212-65,0 21-4,3 0 0,12-101-1,-12 162-6,1-4-4,0 0 0,0-1 1,1 1-1,3-9 1,-5 13-4,1 1 0,-1-1 1,0 0-1,1 1 0,-1-1 1,0 0-1,1 1 0,-1-1 1,1 1-1,-1-1 0,1 1 1,0-1-1,-1 1 0,1-1 1,0 1-1,-1-1 0,1 1 1,0 0-1,-1-1 0,1 1 1,0 0-1,-1 0 0,1-1 1,0 1-1,0 0 0,0 0 1,-1 0-1,1 0 0,0 0 1,0 0-1,-1 0 0,1 0 1,0 1-1,0-1 0,-1 0 1,1 0-1,0 1 0,0-1 1,-1 0-1,1 1 0,0-1 1,0 1-1,5 4-87,0 0 1,0 0-1,0 0 0,-1 1 1,0 0-1,0 0 0,-1 0 0,1 0 1,-1 1-1,3 8 0,5 11-542,12 40 0,-9-13-574,9 56 0,-14-41 553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0:52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1681 6137,'20'17'730,"-14"-11"-498,1-1 1,-1 1-1,2-1 1,-1 0-1,0-1 1,1 0 0,10 4-1,9 6-147,-1 1-1,-1 0 1,0 2-1,42 38 1,38 27-242,-98-78 140,0 0 0,0 0 0,0 0 1,1-1-1,-1 0 0,1 0 1,0-1-1,12 2 0,-16-3 73,0-1 1,-1 0-1,1 0 1,0 0-1,-1-1 0,1 1 1,0-1-1,-1 0 1,1 0-1,-1 0 0,1 0 1,-1-1-1,1 0 0,-1 1 1,0-1-1,0 0 1,0-1-1,0 1 0,0 0 1,4-6-1,1-2 328,-1 0 0,0 0 1,-1-1-1,0 0 0,0 0 0,-2 0 0,1-1 1,-1 0-1,-1 0 0,0 0 0,2-19 0,-3 6 147,-1 1-1,0-1 0,-2 1 0,-8-46 1,6 55-520,0 0 1,-2 0 0,0 0 0,0 1-1,-1 0 1,-1 0 0,-1 0-1,0 1 1,0 0 0,-1 1 0,-1 0-1,0 0 1,-1 1 0,0 0 0,-1 1-1,0 1 1,0-1 0,-1 2-1,0 0 1,-1 0 0,0 1 0,0 1-1,-19-6 1,27 11-35,1 0 1,-1 0-1,0 0 1,0 1-1,0 0 0,0 0 1,0 0-1,0 1 1,0 0-1,0 0 0,0 1 1,1-1-1,-1 1 1,0 0-1,1 1 1,0-1-1,-1 1 0,1 0 1,-8 7-1,2-1-41,2 1-1,-1-1 1,1 2-1,0-1 0,1 1 1,1 0-1,-11 20 1,6-7-18,2 1 1,0 0-1,2 0 1,0 1-1,2 0 0,1 0 1,-3 49-1,7-56 59,0-1 1,2 1-1,1-1 0,0 1 1,1-1-1,1 1 0,0-1 0,2 0 1,0-1-1,1 0 0,18 33 0,-21-43 17,1-1 0,-1 0 0,1 0 0,0-1 0,1 1 0,-1-1 0,1 0 0,0-1 0,1 1 0,-1-1 0,1 0 0,-1-1 0,1 0 0,0 0 1,0 0-1,16 3 0,-13-5 17,1 0 1,0 0 0,-1-1 0,1 0 0,0-1-1,0 0 1,-1-1 0,1 0 0,-1-1 0,1 0 0,14-7-1,-6 1 59,1-1 0,-2-1-1,1 0 1,-1-2 0,-1 0-1,20-20 1,84-101 379,-47 49-308,-68 77-113,1 0 0,0 1 0,1 0 0,0 1 0,0-1 0,1 2 0,12-8 0,-19 12-19,1 0-1,-1 0 1,1 1-1,0-1 0,-1 0 1,1 1-1,0 0 1,0 0-1,-1 0 1,1 0-1,0 0 1,-1 0-1,6 2 1,-5-1-7,1 1 1,-1-1 0,0 1-1,1 0 1,-1 0 0,0 0-1,0 0 1,0 1 0,-1-1-1,1 1 1,-1-1 0,4 6-1,3 5-6,-1-1-1,-1 1 0,0 1 0,-1 0 0,0 0 0,5 21 1,17 95-29,-25-114 31,3 8 28,-6-24-20,0 0 1,0 0 0,0 0 0,0-1 0,0 1-1,0 0 1,0 0 0,1 0 0,-1 0 0,0-1-1,0 1 1,0 0 0,0 0 0,0 0 0,0 0-1,0-1 1,0 1 0,0 0 0,1 0 0,-1 0-1,0 0 1,0 0 0,0 0 0,0 0 0,1 0-1,-1-1 1,0 1 0,0 0 0,0 0 0,0 0-1,1 0 1,-1 0 0,0 0 0,0 0-1,0 0 1,0 0 0,1 0 0,-1 0 0,0 0-1,0 0 1,0 0 0,0 0 0,1 0 0,-1 0-1,0 0 1,0 1 0,0-1 0,0 0 0,1 0-1,-1 0 1,0 0 0,0 0 0,0 0 0,0 0-1,0 0 1,1 1 0,-1-1 0,0 0 0,0 0-1,0 0 1,0 0 0,0 1 0,0-1 0,0 0-1,0 0 1,0 0 0,0 0 0,0 1-1,0-1 1,7-15 233,-6 12-187,86-183 346,-31 69-801,-49 101 324,5-11-151,28-46 1,-36 67 204,0 1 1,-1-1-1,2 1 0,-1 0 1,1 0-1,0 1 0,0-1 0,0 1 1,0 0-1,1 1 0,-1-1 0,1 1 1,0 0-1,7-2 0,-7 4 20,0 0 0,0 1 0,0-1 0,0 1 0,0 1 0,-1-1 0,1 1 0,0 0 0,0 0 0,0 1 0,0 0 0,-1 0 0,1 0 0,-1 1 0,0-1 0,1 1 0,5 5 0,11 8 25,-1 1-1,29 28 1,-39-33-11,19 18 23,-13-12-11,0-1-1,37 27 1,-50-41-14,1 0 0,-1 0 0,1 0-1,0-1 1,0 1 0,0-1 0,0-1 0,0 1 0,0-1-1,0 0 1,1 0 0,-1 0 0,1-1 0,-1 0 0,0 0 0,1 0-1,-1-1 1,7-1 0,-1-2 23,0 0-1,0-2 0,-1 1 1,1-1-1,-1-1 1,-1 1-1,0-2 1,0 1-1,0-1 1,-1-1-1,13-16 1,7-12 92,35-64 1,-62 99-122,25-42 30,-2-2 1,-1 0 0,-3-2 0,-2 0-1,21-90 1,-26 57 6,5-151-1,-21-87-3,-1 121-26,5-10 63,3 155 3,-5 52-75,1 0 0,0 1 0,0-1 0,0 0 0,0 1 0,1-1 0,-1 1 0,0-1 0,0 0 0,0 1 0,0-1 0,1 1 0,-1-1 0,0 0 0,0 1 0,1-1-1,-1 1 1,0-1 0,1 1 0,-1-1 0,1 1 0,-1-1 0,1 1 0,-1 0 0,1-1 0,-1 1 0,2-1 0,-1 1-3,0 1 0,0-1-1,0 1 1,0 0 0,0-1-1,0 1 1,0 0 0,0-1 0,0 1-1,0 0 1,-1 0 0,1 0-1,0 0 1,-1 0 0,2 1 0,18 27-97,-2 1 0,22 45 1,153 399-850,-42-88-1484,-86-251 1031,-54-117 1061,0 0 0,1-1 0,1-1 0,0 0 0,18 16 0,-24-25 122,0-1-1,0 0 1,1-1-1,0 0 1,0 0-1,1-1 1,0 0-1,-1 0 0,16 4 1,-19-7 119,-1 0 1,0-1 0,1 1-1,-1-1 1,1 0 0,-1 0-1,1 0 1,-1-1-1,1 0 1,-1 0 0,1 0-1,-1 0 1,0 0-1,0-1 1,1 0 0,-1 0-1,0 0 1,-1 0-1,1-1 1,0 0 0,6-5-1,-6 2 84,1 0 1,-1 0-1,0-1 0,0 1 0,0-1 1,-1 0-1,0 0 0,-1 0 0,0 0 1,0 0-1,0 0 0,-1-1 0,0 1 1,0-1-1,-1 1 0,-1-15 1,-1-4 133,-1 0 1,-1 1 0,-14-43 0,-15-26-259,-70-139-1,35 87 203,49 103 154,3 9 901,1 0 0,-19-71 0,34 105-1053,0-1 0,-1 0 0,1 0 0,0 0 0,0 0 0,0 0 0,-1 0 0,1 1 0,0-1 0,0 0 0,0 0 0,0 0 0,1 0 0,-1 0 0,0 0 0,0 0 0,0 0 0,1 1 0,-1-1 0,1-2 0,1 3 1,-1 0-1,0 0 0,0-1 0,0 1 0,0 0 0,0 0 0,1 0 1,-1 0-1,0 1 0,0-1 0,0 0 0,0 0 0,0 1 0,0-1 1,2 1-1,35 10 198,0-1 1,1-2-1,0-2 1,1-2-1,-1-1 1,79-5-1,-51-6-843,-1-3 0,123-37-1,-21-15-87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0:53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38 7898,'-26'-13'918,"-24"-11"247,42 23-307,23 15 539,342 295 845,-25 32-1847,-45-46-87,120 131 197,-282-280-384,112 171-1,-221-294-145,195 305-1109,-210-327 1094,14 29-896,-15-30 901,0 0-1,1 1 0,-1-1 0,0 0 1,0 1-1,0-1 0,1 1 0,-1-1 0,0 0 1,0 1-1,0-1 0,0 1 0,0-1 1,0 1-1,0-1 0,0 0 0,0 1 0,0-1 1,0 1-1,0-1 0,0 1 0,0-1 1,0 0-1,-1 1 0,1-1 0,0 1 0,0-1 1,0 0-1,-1 1 0,1-1 0,0 0 0,-1 1 1,1-1-1,0 0 0,-1 1 0,1-1 1,0 0-1,-1 0 0,1 1 0,0-1 0,-1 0 1,1 0-1,-1 0 0,1 1 0,0-1 1,-1 0-1,1 0 0,-1 0 0,1 0 0,-1 0 1,1 0-1,0 0 0,-1 0 0,1 0 0,-1 0 1,1 0-1,-1 0 0,1-1 0,0 1 1,-1 0-1,1 0 0,-1 0 0,1-1 0,-32-11-608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0:54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169 131 8570,'-11'-10'1671,"8"6"-1199,0 1-1,-1-1 1,0 1 0,0-1 0,0 1-1,0 0 1,-9-4 0,12 7-463,1 0 1,-1 0-1,1 0 0,-1 0 1,0 0-1,1 0 0,-1 0 1,1 0-1,-1 1 1,1-1-1,-1 0 0,1 0 1,-1 0-1,1 1 0,-1-1 1,1 0-1,0 1 0,-1-1 1,1 0-1,-1 1 0,1-1 1,0 0-1,-1 1 1,1-1-1,0 1 0,0-1 1,-1 1-1,1-1 0,0 1 1,0-1-1,0 1 0,-1-1 1,1 1-1,0-1 0,0 1 1,0 0-1,-4 25-96,4-23 89,-2 33-95,1 0 0,3 0 0,5 42-1,27 106-106,207 712 92,-228-859 119,-10-28 86,1 1 0,-1 0 0,2 19 0,-6-25 438,-4-8-301,-6-10 98,-16-25-211,3-2 0,1-1 1,2 0-1,-20-56 0,-49-187-780,90 284 659,-48-176-261,7-2 0,-18-196 0,56 344 349,1 1-1,4-60 1,-2 88-73,0 0 1,0 0 0,1 0-1,-1 0 1,1 0-1,-1 0 1,1 0 0,0 0-1,0 0 1,0 0 0,0 0-1,0 0 1,0 1-1,0-1 1,0 0 0,1 1-1,-1-1 1,1 1 0,-1 0-1,1-1 1,0 1-1,-1 0 1,1 0 0,0 0-1,0 0 1,0 0 0,0 0-1,0 1 1,0-1-1,0 1 1,0-1 0,3 1-1,3 0 17,0 0-1,-1 1 1,1 0 0,0 0-1,0 1 1,-1 0-1,11 4 1,108 43 64,-69-25-108,1-2 1,0-3-1,73 13 0,-80-27-75,-1-3-1,1-1 1,-1-3-1,60-10 1,-83 9 80,-11 5-17,-16-2 23,0 0 1,1 0-1,-1 0 0,0 1 1,0-1-1,0 0 0,0 0 1,1 0-1,-1 1 0,0-1 1,0 0-1,0 0 0,0 1 1,0-1-1,0 0 0,0 0 1,0 1-1,0-1 0,1 0 1,-1 1-1,0-1 0,0 0 1,-1 0-1,1 1 0,0-1 1,0 0-1,0 0 0,0 1 1,0-1-1,0 0 0,0 1 1,-17 22-34,12-18 26,-247 271-35,-26-25 66,220-205-21,-111 92-54,155-126 128,0 2 0,1-1 1,1 1-1,0 1 0,1 0 1,0 1-1,1 0 0,-11 28 1,-1 15 245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0:56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508 1729 8178,'-3'-16'1104,"-1"0"0,0-1 1,-2 1-1,-11-24 0,16 36-1070,-2 1-1,1-1 1,0 0-1,-1 1 1,1 0-1,-1 0 1,0 0-1,0 0 1,-1 0-1,1 0 1,0 1-1,-1 0 1,0-1-1,1 1 1,-1 1-1,0-1 1,0 0-1,0 1 1,0 0-1,0 0 1,0 0-1,-1 1 1,-6-1-1,-2 2-49,-1 0-1,1 1 1,0 0 0,0 1-1,0 1 1,0 0 0,1 1-1,-1 0 1,1 1 0,0 0-1,1 1 1,-1 0 0,1 1-1,1 0 1,-11 11 0,3-2 11,1 1 0,0 0 0,1 1 0,2 1 0,0 1 0,1 0 0,-14 31 0,18-31 1,1 0 1,2 1-1,0 0 1,1 0-1,1 1 0,1-1 1,-1 40-1,5-45-3,0 0 0,0-1 0,1 1 1,1-1-1,1 0 0,1 1 0,0-2 0,1 1 0,0-1 0,1 0 0,11 18 0,-14-28 3,-1 0-1,0-1 1,1 1 0,0 0 0,0-1 0,0 0 0,1 0-1,-1 0 1,1-1 0,0 1 0,0-1 0,0 0 0,1-1-1,-1 1 1,0-1 0,1 0 0,0 0 0,0-1 0,-1 0-1,1 0 1,0 0 0,0-1 0,0 0 0,0 0 0,0 0-1,0-1 1,0 0 0,0 0 0,-1 0 0,1-1 0,0 0-1,9-4 1,-6 1 16,1-1 0,-1 0 0,0-1 0,0 0 0,-1 0 0,0-1 0,0 0 0,-1-1 0,0 1 0,-1-1 0,0 0 0,8-15 0,-1-4 44,0 0-1,-2-1 0,10-36 1,-15 43 10,-1 0-1,-2 1 1,0-1 0,-1 0 0,0-1 0,-2 1 0,-1 0 0,-1 0-1,-1 0 1,-1 0 0,0 0 0,-2 1 0,-1 0 0,0 0-1,-13-24 1,7 20-23,8 18-57,2 0 1,-1 0-1,1 0 1,-4-12-1,25 36-319,22 29 113,2-1 1,62 49-1,-81-76 195,0 0 0,1-2 0,1-1 0,0-1 0,1-1 0,1-1 0,29 8 0,-42-17 27,0 0 0,0-1 1,0 0-1,0-2 0,0 1 0,0-2 1,1 0-1,-1-1 0,0 0 1,0-1-1,-1 0 0,1-1 0,-1-1 1,19-9-1,-13 5 87,-1-1 1,0-1-1,-1-1 0,-1 0 0,0-1 1,0-1-1,-1-1 0,-1 0 0,16-22 1,-21 23 2,-1 0-1,0-1 1,-1 0 0,0-1 0,-2 0 0,1 0 0,-2 0 0,0 0 0,-2-1 0,1 1 0,-2-1 0,0 0 0,-1 1 0,-1-1 0,0 0 0,-1 1 0,-6-20 0,6 33 116,10 6-214,-3-2 9,0-1 1,0 1-1,-1-1 0,1 0 0,0-1 0,0 1 0,0-1 0,-1 0 0,1 0 0,7-3 0,-9 3 1,-1 0 2,0-1 0,1 1 1,-1-1-1,0 1 0,0-1 1,0 1-1,0-1 0,0 0 1,-1 0-1,1 0 1,-1 0-1,1 0 0,-1-1 1,1 1-1,0-4 0,1 0 30,-1 1-1,0-1 1,0 0-1,1-11 0,-2 11-13,1-29 305,-2 34-324,0 1 1,0-1-1,0 1 1,0-1-1,0 1 0,-1 0 1,1-1-1,0 1 0,0-1 1,0 1-1,0 0 1,-1-1-1,1 1 0,0-1 1,-1 1-1,1 0 1,0-1-1,0 1 0,-1 0 1,1-1-1,-1 1 1,1 0-1,0 0 0,-1-1 1,0 1-11,0 0-1,0 0 1,0 0 0,0 1-1,0-1 1,0 0 0,1 0-1,-1 1 1,0-1 0,0 0 0,0 1-1,1-1 1,-1 1 0,0-1-1,0 1 1,1-1 0,-1 1-1,0 0 1,-7 6-55,1 0-1,1 1 0,-1-1 1,1 1-1,1 0 1,0 1-1,0-1 1,0 1-1,1 0 1,0 0-1,1 1 1,-3 12-1,3-7 39,0-1 1,1 1-1,1 0 0,0-1 0,1 1 1,1 0-1,4 26 0,1-13 16,2-1 0,1 1 0,1-1-1,1-1 1,2 0 0,0 0 0,2-2 0,1 0-1,0 0 1,2-2 0,1 0 0,28 26 0,-41-43 0,0 1 1,0-2 0,0 1 0,0-1-1,0 0 1,1 0 0,0 0 0,0-1-1,0 0 1,0-1 0,0 0 0,1 0-1,-1 0 1,1-1 0,-1 0 0,1 0-1,0-1 1,-1 0 0,1-1 0,0 1-1,-1-1 1,1-1 0,-1 0 0,1 0-1,-1 0 1,0-1 0,0 0 0,0 0-1,8-6 1,9-5 15,-2-2 0,1 0 0,-2-1 0,32-33 0,-17 10 36,46-64-1,-42 45-17,-3-1 0,-3-1 0,-2-2 0,-4-1 0,-2-1 0,-2-2 0,-4 0 0,14-87 1,-27 102 44,-3 0 0,-2 0 0,-3-1 0,-2 1 1,-2 0-1,-11-51 0,-2 24 104,-3 1 0,-4 1-1,-38-83 1,42 113 132,-2 2 0,-1 0-1,-41-55 1,64 98-288,0 1 1,0-1-1,0 1 0,0-1 1,-1 1-1,1 0 0,0-1 1,-1 1-1,1 0 1,-1 0-1,-2-1 0,3 2-16,1 0-1,0 0 1,-1 0 0,1 0-1,-1 0 1,1 0 0,0 0-1,-1 0 1,1 0 0,0 0-1,-1 0 1,1 0 0,0 0-1,-1 0 1,1 1-1,0-1 1,-1 0 0,1 0-1,0 0 1,0 1 0,-1-1-1,1 0 1,0 1 0,0-1-1,-1 0 1,1 0 0,0 1-1,0-1 1,0 0-1,-1 1 1,1-1 0,0 0-1,0 1 1,0-1 0,0 1-1,-2 6-8,1 0-1,1 0 1,-1 1-1,1-1 1,1 11-1,8 97-152,25 114 0,40 114-353,-51-243 209,-9-36 112,139 508-2518,-144-543 2581,-6-21 124,-1 0 1,2 1-1,-1-1 1,1-1-1,6 10 1,-10-17 16,0 0 0,0 0-1,0 0 1,0 0 0,0 0 0,0 0 0,0 0 0,0 0-1,0 0 1,0 0 0,0 0 0,0 0 0,0 0 0,0 0-1,1 0 1,-1 0 0,0 0 0,0 0 0,0 0-1,0 0 1,0 0 0,0 0 0,0 0 0,0 0 0,0 0-1,0 0 1,0 0 0,0 0 0,0 0 0,0 0 0,0 0-1,0 0 1,0 0 0,0 0 0,1 0 0,-1 0 0,0 0-1,0 0 1,0 0 0,0 0 0,0 0 0,-2-10 343,-6-21 92,7 30-427,-65-208 456,-7-22-786,71 224 296,-3-11-41,-4-31 1,8 44 49,1 0-1,0 1 1,0-1 0,0 1 0,1-1 0,-1 0-1,1 1 1,0-1 0,0 1 0,1-1 0,3-7 0,-4 10 5,0 0 0,1 0 0,-1 1 0,1-1 0,-1 0 0,1 1 1,0-1-1,0 1 0,0 0 0,-1 0 0,1-1 0,0 1 1,1 0-1,-1 0 0,0 1 0,0-1 0,0 0 0,0 1 0,1 0 1,-1-1-1,3 1 0,5 0 15,1 0-1,-1 0 1,15 4 0,-13-3-11,10 2 39,64 5 59,-76-7-22,0-2 0,1 1 0,-1-1 1,1-1-1,-1 0 0,12-4 0,-19 5-55,1 0 0,-1 1 0,1-1 0,-1 0 0,1 1 0,0 0 0,-1 0-1,1 0 1,-1 1 0,1-1 0,0 1 0,-1 0 0,1 0 0,-1 0 0,0 0 0,1 0 0,-1 1 0,0 0 0,0-1 0,0 1 0,0 0 0,5 5 0,4 4-3,-1 1-1,0 0 1,-1 0 0,9 16 0,14 23 20,46 95 0,14 68-304,-65-146-42,29 73-1520,-46-109 481,-11-29 14,-4-5 818,-5-13-3,-9-32-2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0:56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6833,'18'15'2457,"9"17"-2249,9 11-120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0:56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201 123 12571,'0'-1'92,"0"1"-1,0 0 1,0 0 0,-1-1 0,1 1 0,0 0-1,0 0 1,0-1 0,0 1 0,0 0 0,-1 0 0,1 0-1,0-1 1,0 1 0,0 0 0,-1 0 0,1 0-1,0 0 1,0-1 0,-1 1 0,1 0 0,0 0 0,0 0-1,-1 0 1,1 0 0,0 0 0,0 0 0,-1 0-1,1 0 1,0 0 0,0 0 0,-1 0 0,1 0 0,-1 0-1,-7 8 443,-7 24-2131,11-22 1762,-20 45-1043,-61 148-1186,71-163 1947,1 0 0,3 1 0,-7 50 0,15-76 255,1 0 1,1 0 0,1 0-1,0 0 1,0 0 0,7 25-1,-6-34-38,0 0-1,0 0 0,0-1 1,1 1-1,0-1 0,0 1 1,1-1-1,4 6 0,-5-8-34,0 0-1,-1-1 0,1 1 0,0-1 1,0 0-1,1 0 0,-1 0 1,0 0-1,1-1 0,-1 1 0,1-1 1,-1 0-1,1 0 0,6 1 0,-6-2-34,0 0-1,0-1 0,0 1 1,0-1-1,0 1 1,0-1-1,0-1 0,0 1 1,0 0-1,0-1 0,-1 0 1,1 0-1,-1 0 0,1 0 1,-1-1-1,0 1 0,0-1 1,0 0-1,0 0 0,0 0 1,-1 0-1,4-6 1,1-1-2,0-1-1,-1 0 1,0 0 0,0-1 0,-2 0 0,5-12 0,-5 0 76,0-1 0,-1 0-1,-1 0 1,-2 1 0,0-1 0,-7-43-1,1-1 589,5 48-544,1 0 0,4-30 0,-3 43-149,0 0 1,1 0-1,0 0 1,0 1-1,1-1 1,0 1-1,0-1 1,1 1-1,5-10 1,-7 16-4,-1-1 0,1 1 0,-1-1 0,1 1 0,-1 0 0,1 0 0,0-1 0,-1 1 0,1 0 0,0 0 1,0 1-1,0-1 0,0 0 0,0 1 0,0-1 0,0 1 0,0 0 0,0-1 0,0 1 0,0 0 0,0 0 1,0 0-1,0 1 0,0-1 0,0 0 0,0 1 0,0-1 0,0 1 0,0 0 0,0 0 0,0 0 0,2 1 0,7 4-18,0 1-1,-1 0 1,1 0-1,8 10 1,-14-13 14,161 158-90,-112-104-61,74 60 0,-126-116 148,1 0 5,-1 0 0,1 0 1,0 0-1,0 0 1,0 0-1,6 2 1,-8-4 21,0 0 0,0 1 0,0-1 1,0 0-1,0 0 0,-1 0 0,1 0 0,0-1 1,0 1-1,0 0 0,-1 0 0,1 0 1,0-1-1,0 1 0,0 0 0,-1-1 0,1 1 1,0-1-1,-1 1 0,1-1 0,0 1 1,-1-1-1,1 1 0,0-1 0,-1 0 0,1 1 1,-1-1-1,1 0 0,-1 0 0,0 1 1,1-1-1,-1 0 0,0 0 0,0 1 0,1-3 1,3-9 169,0-1 1,-1 1-1,-1-1 1,0 0 0,-1 0-1,0-16 1,-6-84 94,2 81-240,1 5-51,-5-111-210,7 110 3,1 1 0,2 0-1,5-27 1,-7 48 131,1 0 0,-1 1-1,1-1 1,0 1 0,1-1-1,-1 1 1,1 0 0,0 0 0,6-7-1,-8 10 56,1 1 1,-1-1-1,1 1 0,0-1 0,0 1 0,-1 0 1,1 0-1,0 0 0,0 0 0,0 0 0,0 0 1,0 1-1,1-1 0,-1 1 0,0-1 0,0 1 1,0 0-1,0 0 0,1 0 0,-1 0 0,0 0 0,0 0 1,0 1-1,1-1 0,-1 1 0,0 0 0,0-1 1,0 1-1,2 2 0,11 5-36,-1 2 0,0 0 0,-1 0 0,0 2-1,20 21 1,159 197-2010,-154-181 750,-16-23 454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0:57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0 549 9682,'81'-59'4577,"33"-7"-672,51-32-3769,16-9-280,-6-3-1016,6 2 399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1:08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0 246 5897,'39'34'1950,"-38"-34"-1926,0 1 0,0-1 0,0 1 0,-1-1 0,1 0 0,0 1 0,0-1 0,0 0 0,0 0 0,0 1 1,0-1-1,0 0 0,-1 0 0,1 0 0,0 0 0,0 0 0,0-1 0,0 1 0,0 0 0,0 0 0,0-1 0,0 1 0,-1 0 0,1-1 0,0 1 0,0-1 0,0 1 0,-1-1 0,1 1 0,0-1 1,-1 1-1,1-1 0,0 0 0,-1 1 0,1-1 0,-1 0 0,1 0 0,-1 0 0,1 1 0,-1-1 0,1-1 0,1-1 66,4-6-70,0 0-1,0 0 1,-1 0-1,7-17 1,7-12 670,-15 36-554,-1 0-1,1 0 0,0 0 0,-1 1 0,1 0 0,0-1 0,0 1 0,0 1 0,6-2 0,-4 1-64,117-29 791,-115 29-796,0-1 1,1 1 0,-1 1-1,0-1 1,1 2 0,-1-1-1,1 1 1,-1 0 0,0 1-1,0 0 1,11 4 0,42 6 682,-38-11-573,0-1-1,24-3 1,-28 2-140,1-1-1,-1 2 1,35 4 0,-30 1 28,-1 2 0,0 0 0,31 15 0,4 2 193,-31-17-157,0-1-1,1-1 1,-1-1 0,53 1-1,-14-2 159,-20-2-95,-1-2 0,0-2 0,65-13 0,-47 5-127,90-12 111,-90 19-74,14-2-13,137 8-1,112 44 33,-286-39-75,0-1 0,0-3 0,1-1 1,53-4-1,160-28 130,-158 15-116,118-3 1,-89 18 7,-11 1-10,175-22 1,-126-2 63,190-3 0,-317 28-85,0 1-1,0 2 0,-1 2 0,0 1 0,39 14 1,-13-4-6,-17-9 29,0-2 0,0-1 1,81-1-1,-64-4 11,74 11 0,84 16 51,-178-25-74,0-3 1,1-1-1,54-9 1,-40 0 41,0 2 1,1 3 0,109 4-1,-69 9 30,1-3-1,183-17 0,-74 2 20,-43 3-14,-126 3-44,0-1 0,50-14 0,95-41 94,62-16-8,-225 71-140,4 0 8,-1 0 0,1 1 1,-1 1-1,1 1 0,33 2 1,-48 2-194,-4-1-2902,-6-2 2217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8:33.9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0 660 6953,'0'-1'96,"0"0"-1,0 0 0,0 0 0,1 0 0,-1 0 0,0 0 0,1 0 1,-1 0-1,0 0 0,1 0 0,-1 1 0,1-1 0,0 0 0,-1 0 0,1 0 1,-1 1-1,1-1 0,0 0 0,0 1 0,-1-1 0,1 1 0,0-1 0,0 1 1,0-1-1,0 1 0,0-1 0,1 0 0,7-4 123,160-109 119,191-97 0,-264 164-85,1 3-1,2 5 0,192-48 0,-225 73-195,-15 4-218,78-25-1,-103 23-63,-25 11 200,1 1 0,-1-1 0,0 1 0,0-1 0,0 0 0,1 0 0,-1 1 0,0-1 0,0 0 0,0 0 0,0 0 0,-1 0 0,1 0 0,0 0 0,0-1 0,-1 1 1,2-1-1,-3 1-13,0 1 1,0 0 0,0-1 0,0 1 0,0 0 0,0 0 0,0 0 0,0-1 0,0 1 0,0 0-1,0 0 1,-1 1 0,1-1 0,0 0 0,0 0 0,0 0 0,0 1 0,0-1 0,0 0 0,-1 2-1,-25 10-214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1:10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8082,'-2'0'3000,"1"0"-2151,2 34-745,50 55-96,15-11 0,14 15 16,5 20 8,2 5-16,-6-1 0,-12-13 0,-15-30-88,-14-16 8,-15-35-24,-9-8-128,-16-20-193,-10-13-447,-15-22 528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1:10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16 570 8250,'-2'-1'132,"1"0"-1,0 0 1,0 0 0,0-1 0,0 1 0,0 0 0,0-1-1,0 1 1,0-1 0,0 1 0,1-1 0,-1 0 0,0 1-1,1-1 1,0 0 0,-1 1 0,1-1 0,0 0 0,0 1 0,0-1-1,0 0 1,0 0 0,0 1 0,0-1 0,1 0 0,-1 1-1,1-1 1,0-2 0,3-4-140,0 0-1,0 0 0,0 0 1,8-9-1,-10 14 112,16-20-73,1 0 0,1 1 0,1 1 0,1 1 0,1 1 0,0 1 0,2 1 0,36-20 0,2 5-17,1 3-1,94-30 0,122-14 18,-143 41-11,-136 32-19,46-13 13,0 3-1,0 1 1,1 2 0,58 0-1,-95 8 5,0 0-1,1 0 1,-1 1 0,-1 1 0,1 0-1,0 0 1,-1 1 0,0 0-1,1 1 1,-2 0 0,1 1 0,-1 0-1,0 1 1,0-1 0,0 2-1,-1-1 1,0 1 0,-1 0-1,13 18 1,2 10 22,-1 0 0,-1 1 0,27 77 0,-36-86-45,79 180 43,-66-159-31,3-2 0,37 51 0,-58-89-4,0-1 0,1 1 1,0-1-1,0-1 0,1 0 0,0 0 1,0 0-1,0-1 0,1 0 0,0-1 1,1 1-1,17 6 0,-137 17-46,69-14 86,2 2 0,0 1-1,1 2 1,1 2 0,1 2-1,2 1 1,0 1 0,1 2-1,2 1 1,-52 63 0,68-71-712,0 1-1,1 0 1,1 0-1,2 2 1,-16 41 0,18-26-265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1:11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0 679 6953,'4'-2'2798,"588"-349"-1477,-497 288-971,2 4 0,3 5 0,206-79 0,-295 129-324,1 0 0,-1 1-1,1 1 1,-1 0 0,1 1 0,0 0-1,18 1 1,-23 1-22,-1 0 0,0 0 0,0 0 0,0 1-1,0 0 1,0 0 0,-1 0 0,1 1 0,0 0 0,-1 0 0,0 0 0,0 1-1,0 0 1,0 0 0,8 8 0,-1 5 9,-1 1 0,0 0 0,-2 0 0,0 1 0,-1 0-1,10 34 1,9 21 10,4-5-23,4-1 0,2-2-1,4-2 1,2-1-1,72 81 1,-96-126 2,0-1 1,1-1-1,1 0 1,1-2-1,0 0 1,44 19-1,20 13 17,-83-44-33,0 0 1,0 0-1,0 0 1,0 0 0,0 1-1,0-1 1,0 1-1,-1 0 1,1-1 0,-1 1-1,0 1 1,3 3-1,-5-5 3,0-1 0,1 1 0,-1 0 0,0 0 0,0 0 0,0 0 0,0 0 0,0-1 0,0 1 0,0 0 0,-1 0 0,1 0 0,-1 0 0,1-1 0,-1 1 0,0 0 0,0-1 0,0 1 0,0 0 0,0-1 0,0 1 0,0-1 0,0 1 0,-1-1 0,1 0 0,-2 2 0,-13 10-11,0 0 1,0-1 0,-1 0 0,-33 15-1,11-6 19,-162 94-62,-219 130 109,307-172 262,-162 138-1,192-130-751,64-59 256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1:12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1665 7442,'1'-4'220,"0"0"0,0 0 1,1 1-1,0-1 1,-1 0-1,1 1 1,1 0-1,-1-1 0,0 1 1,1 0-1,-1 0 1,1 0-1,0 0 1,0 1-1,5-4 0,5-2-318,0 0-1,26-10 0,-20 10 331,116-50-198,61-27-22,113-58 90,200-103 379,25-77 930,-149 94-1004,-272 172-362,186-63 1,-225 95-38,157-56 6,-160 53-7,79-44 0,-92 38 21,-25 15 149,48-22 0,-79 40-123,0 0 0,0 0 0,0 1 0,-1-1 0,1 1 0,0-1 0,0 1 0,0 0 0,0 0-1,0 0 1,0 0 0,0 0 0,3 1 0,-6 11 9,-16 88-58,2-20 4,8-32-10,3 0-1,2 0 0,2 0 0,8 61 1,5-13 13,29 102 0,-18-110 1,45 114-1,-49-155-15,2-1 1,2-1 0,58 81-1,-60-99 5,1-2 1,1-1-1,1-1 0,1-1 0,1-1 0,1-1 0,44 23 1,13 0 2,124 43 0,-196-82-3,76 26-10,-79-27 15,0-1-1,0-1 1,0 0-1,0 0 1,0-1 0,19-2-1,-207 34 268,-337 106-1,-529 264-243,951-363-28,-387 179 12,59-25-24,-12-36-481,427-155 464,-124 31-889,112-30 502,-1 0 0,1-1 1,0-1-1,-1-1 0,-20-2 0,1-6-249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1:13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4 310 9386,'0'-1'106,"0"1"0,-1 0-1,1-1 1,0 1 0,0-1 0,-1 1-1,1 0 1,0-1 0,0 1 0,-1-1-1,1 1 1,0-1 0,0 1 0,0 0-1,0-1 1,0 1 0,0-1 0,0 1-1,0-1 1,0 1 0,0-1 0,0 1-1,0-1 1,0 1 0,0-1 0,0 1-1,0-1 1,1 1 0,-1 0 0,0-1-1,0 1 1,0-1 0,1 0 0,0 1-56,0-1 0,0 1 0,0 0 0,0-1 0,1 1 0,-1 0 0,0 0 0,0-1 0,0 1 0,0 0 0,0 0 1,1 0-1,1 1 0,3 0-110,1 0 0,0 1 1,0 0-1,11 5 0,-6-1 2,0 2 0,0 0 0,-1 0 0,0 1 0,-1 0-1,0 1 1,0 0 0,14 20 0,0 5-244,33 63-1,-33-53 209,-3 1 1,-1 1-1,-3 1 1,-1 1-1,15 85 0,-27-77 213,-4-54-71,0 1 0,0 0 0,-1 0 0,1 0 0,-1 0 0,0 0-1,0 0 1,0 0 0,0-1 0,-3 5 0,3-7-9,1 0 1,-1 0-1,0-1 1,0 1-1,1 0 1,-1 0-1,0-1 1,0 1-1,0 0 1,0-1-1,0 1 1,0-1-1,0 1 1,0-1-1,0 0 1,0 0-1,0 1 1,0-1-1,0 0 1,0 0-1,-1 0 1,1 0-1,0 0 1,-1 0-1,-2-1 83,1 1 0,-1-1 0,1 0-1,0 0 1,0-1 0,0 1 0,-5-3 0,-6-6 136,0 0 1,0-1-1,0 0 0,2-2 1,-1 1-1,2-1 0,-19-28 1,13 16-212,2 0-1,1-2 1,-22-55 0,20 29-145,3 0 1,1-1 0,4 0 0,1 0 0,3-1 0,4-84-1,2 106-89,9-55 0,-9 77 152,0 0 0,1 1 1,1-1-1,-1 1 0,2 0 1,0 0-1,0 1 0,13-18 1,-16 24 32,1 0 0,0 0 1,0 0-1,0 0 1,1 1-1,-1-1 0,1 1 1,-1 0-1,1 0 0,0 0 1,0 1-1,0-1 1,0 1-1,0 0 0,0 0 1,0 1-1,0-1 1,0 1-1,0 0 0,1 0 1,-1 0-1,0 0 0,0 1 1,8 1-1,0 2 0,-1 0 0,1 0-1,-1 1 1,0 0 0,0 1-1,-1 0 1,14 12 0,-2 0-13,-1 1 0,-1 1 0,0 1 0,-2 0 0,-1 2 0,0 0 0,-2 1 1,-1 1-1,-1 0 0,-1 1 0,-1 0 0,-1 0 0,8 35 0,-8-20-30,-2 1-1,-2 0 1,-2 0-1,-1 0 1,-3 0 0,-1 1-1,-2-1 1,-10 53-1,7-70 24,0 0 0,-1 0 0,-2-1 0,-13 30-1,17-44-22,0-1 0,-1 0-1,0 0 1,0 0 0,-1 0 0,0-1-1,-1 0 1,1-1 0,-2 1-1,1-2 1,-1 1 0,-14 7-1,20-12-17,-1 0 0,1-1-1,0 1 1,-1-1 0,0 0 0,1 0-1,-1 0 1,0-1 0,1 1-1,-7-1 1,5-1 5,-1 0-1,1-1 1,0 1-1,0-1 1,0-1-1,-9-4 1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1:13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85 197 11354,'10'1'3926,"5"12"-3734,-10-8 139,7 8-364,0 0 0,-1 1 0,-1 1 0,0-1-1,-1 2 1,0-1 0,-1 1 0,-1 1 0,7 23 0,-2 2-384,-2-1 1,7 76 0,-12-66 1,-1 0 0,-4 0 0,-1 1 0,-10 60 0,10-101 366,-9 32-129,10-41 205,-1-1-1,0 1 1,0 0-1,0 0 0,0 0 1,0 0-1,0-1 1,-1 1-1,1 0 1,0-1-1,-1 1 1,1-1-1,-1 0 1,0 1-1,1-1 0,-1 0 1,-2 1-1,3-1 20,-1-1 0,1 0-1,0 1 1,0-1-1,-1 0 1,1 0 0,0 0-1,-1 0 1,1 0 0,-1 0-1,1 0 1,0 0 0,-1 0-1,1-1 1,0 1-1,0 0 1,-1-1 0,1 1-1,0-1 1,0 0 0,0 1-1,-2-2 1,-22-22 872,23 21-836,-12-15 293,1 0 1,0-2-1,1 0 1,1 0-1,1-1 0,-9-28 1,5 6-175,2 0-1,-9-60 1,12 44-260,3 0 0,3 0 0,2-1 0,2 0 0,4 1 0,11-61 0,-13 106 14,1 0 0,0-1 0,9-18 0,-12 30 36,0 0 0,1 0 1,0-1-1,0 1 0,0 0 0,0 1 0,0-1 0,0 0 0,1 1 0,0-1 0,-1 1 0,1 0 0,0 0 0,0 0 0,0 0 0,0 0 0,0 1 0,1-1 0,6-1 0,-5 2-2,0 1 0,1 0 0,-1 0-1,1 1 1,-1-1 0,0 1 0,1 0 0,-1 1 0,0-1 0,0 1-1,0 0 1,0 1 0,7 3 0,8 6-17,31 26-1,-44-33 27,27 23-14,-1 2-1,-1 1 0,-1 2 1,-2 1-1,-1 1 1,-2 1-1,-2 2 0,34 70 1,51 165-291,-68-162-293,-24-66-727,-17-45 1272,0 1 0,0-1 0,0 1-1,0-1 1,0 1 0,0-1 0,0 0 0,-1 1 0,1-1-1,0 1 1,0-1 0,0 0 0,-1 1 0,1-1 0,0 0 0,0 1-1,-1-1 1,1 0 0,0 0 0,-1 1 0,1-1 0,0 0-1,-1 0 1,1 1 0,0-1 0,-1 0 0,1 0 0,0 0-1,-1 0 1,1 1 0,-1-1 0,1 0 0,-1 0 0,1 0-1,-22 4-696,13-3 454,-28 9-178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1:14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1 563 7218,'7'-29'3296,"13"0"-1287,18-14-1241,13-8-336,22-12-200,8-10-88,11-9-600,-3-9-432,-11-11 544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1:14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54 383 7826,'-54'23'2760,"99"-56"-2456,14-6-136,19-9-144,12 1-64,7 0-176,0-2-80,-9 0-360,-10-3 120,-20 10 312</inkml:trace>
  <inkml:trace contextRef="#ctx0" brushRef="#br0" timeOffset="1">314 120 7722,'-7'22'2840,"17"15"-2272,10 13-144,10 15-215,5 16-25,14 29-32,2 11-88,5 8-16,-4 10-8,-7-19-32,-4-16-8,-10-26-144,-3-32-176,-9-29-441,-6-14-319,-9-39 648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1:14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0 398 7530,'1'-1'177,"0"1"1,-1-1 0,1 0 0,0 1-1,-1-1 1,1 1 0,0-1 0,-1 1-1,1-1 1,0 1 0,0-1 0,0 1-1,-1 0 1,1-1 0,0 1-1,0 0 1,0 0 0,0 0 0,0 0-1,0 0 1,0-1 0,0 2 0,-1-1-1,1 0 1,0 0 0,0 0 0,0 0-1,0 1 1,0-1 0,0 0 0,-1 1-1,2 0 1,31 18 634,-28-17-732,20 17-75,-1 0 0,-1 2 0,0 0 0,-2 2 0,0 0 0,-2 1 0,-1 1 0,0 1 0,-2 0 0,22 50 0,-13-13-377,-2 0 0,-2 2 0,21 125-1,-37-160 412,-5-31-27,0 1 0,0 0 0,0 0 0,-1 0 0,1 0 0,0 0 0,0 0 0,0 0 0,0 0 1,0-1-1,0 1 0,0 0 0,-1 0 0,1 0 0,0 0 0,0 0 0,0 0 0,0 0 0,0 0 0,0 0 0,-1 0 0,1 0 0,0 0 0,0 0 0,0 0 0,0 0 0,0 0 0,-1 0 0,1 0 0,0 0 0,0 0 1,0 0-1,0 0 0,0 0 0,0 0 0,-1 0 0,1 0 0,0 0 0,0 1 0,0-1 0,0 0 0,0 0 0,0 0 0,0 0 0,0 0 0,-1 0 0,1 0 0,0 0 0,0 1 0,0-1 0,0 0 0,0 0 0,0 0 0,0 0 1,0 0-1,0 0 0,0 1 0,0-1 0,0 0 0,0 0 0,0 0 0,-8-11 459,-15-36 48,3-2 0,2-1 0,-13-59 0,26 90-443,-17-69-48,4-1 1,5-1-1,3-1 0,4-178 1,7 239-12,1 0 0,2 0 1,8-32-1,-11 58-6,0 0 0,0 0 0,1 1 0,-1-1 0,1 0 0,0 0 0,0 1 0,0-1 0,0 1 0,1 0 0,-1 0 0,1 0 0,5-4 0,-6 5-3,1 0 0,0 1 0,0 0 0,-1 0 1,1 0-1,0 0 0,0 0 0,0 1 0,1-1 1,-1 1-1,0 0 0,0-1 0,0 2 0,0-1 0,0 0 1,0 1-1,0-1 0,0 1 0,4 1 0,6 2-3,-1 1 0,0 1 0,0-1-1,0 2 1,-1 0 0,0 0 0,16 15 0,3 4-11,33 40 1,-21-17-117,-3 2 1,-1 1-1,36 70 0,-50-78-324,-3 1 0,-2 1 0,-2 0-1,19 82 1,-31-107 58,-2-1 0,0 1 0,-1 0-1,-2-1 1,0 1 0,-4 29-1,4-46 254,-1 0 0,0 0 0,0 0 0,-1 0-1,1 0 1,-1 0 0,0-1 0,-3 6-1,3-7 61,1 0-1,-1-1 1,1 1-1,-1-1 1,1 1-1,-1-1 1,0 0-1,0 0 1,0 1-1,0-1 1,0-1-1,0 1 1,0 0-1,0 0 1,0-1-1,-3 1 1,-4 0-65,0-1 0,1 0 0,-12-2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1:15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52 319 7434,'-35'-43'2976,"19"18"-1896,19 6-183,29 6-249,17-3-200,36-11-312,13-5-96,27-13-536,4-1-408,-4-6 544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8:34.2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15 489 5809,'-1'2'165,"-1"-1"0,1 1 0,-1 0 0,1-1 0,0 1 0,0 0 0,-1 0 0,1 0 0,1 0 0,-2 2 0,2-3-148,0 0-1,-1-1 0,1 1 1,0 0-1,0 0 1,0 0-1,0 0 0,0-1 1,0 1-1,1 0 0,-1 0 1,0 0-1,0-1 1,1 1-1,-1 0 0,0 0 1,1 0-1,-1-1 0,1 2 1,1-1-27,-1 1 1,1-1-1,0 0 1,0 0-1,-1 1 1,1-1-1,0-1 1,0 1-1,0 0 1,0 0-1,0-1 1,1 1-1,-1-1 1,0 1-1,0-1 1,0 0-1,0 0 1,4 0-1,13-2 131,0 0 0,-1-1 0,1-1 1,-1 0-1,0-1 0,28-13 0,103-58 1105,-118 59-973,-13 7-107,218-116 1534,11 19-556,-103 59-953,282-56 1,-317 90-803,-10 12 282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1:15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73 7234,'-13'-49'2299,"13"49"-2267,0-1 1,-1 0-1,1 1 0,0-1 1,0 0-1,0 0 1,0 1-1,0-1 0,0 0 1,0 0-1,1 1 1,-1-1-1,0 0 0,0 1 1,1-1-1,-1 0 1,0 1-1,0-1 0,1 0 1,-1 1-1,1-1 1,-1 1-1,1-1 0,-1 0 1,1 1-1,-1-1 1,1 1-1,-1 0 0,1-1 1,0 1-1,-1-1 1,1 1-1,0 0 0,-1 0 1,2-1-1,23-2 35,-23 3-13,10 1-34,0 0 0,0 1 0,0 0 0,0 1 0,15 5 0,60 28 22,-58-24-3,345 184 1069,-242-121-346,148 61-1,-245-122-684,1-1 0,1-1-1,0-3 1,0-1 0,71 6-1,-105-14-86,-1 1 0,1-1 0,-1 0-1,1 0 1,-1-1 0,1 1 0,-1-1-1,3 0 1,-4 1-49,0-1-1,0 0 1,0 1-1,0-1 1,0 0-1,0 0 1,-1 1-1,1-1 1,0 0-1,0 0 1,-1 0-1,1 0 1,-1 0 0,1 0-1,-1 0 1,1 0-1,-1 0 1,0-1-1,1-1 1,5-22-345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1:16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46 350 10194,'-7'-10'730,"0"-1"0,1 1 0,0-1 0,1-1 1,-7-17-1,12 27-714,-1 0 0,1-1 1,-1 1-1,1-1 1,0 1-1,-1-1 0,1 1 1,1-1-1,-1 1 1,0-1-1,0 1 0,1-1 1,0 1-1,1-5 1,-1 6-30,0-1 0,1 1 0,-1-1 1,0 1-1,1-1 0,-1 1 0,1 0 1,0 0-1,-1 0 0,1 0 0,0 0 1,-1 0-1,1 0 0,0 0 1,0 1-1,0-1 0,0 1 0,0-1 1,0 1-1,0 0 0,3 0 0,4 0-25,0 0-1,0 1 0,-1 0 0,1 1 1,-1 0-1,1 0 0,-1 1 0,0 0 1,0 0-1,11 7 0,-2-1 1,0 1 0,-1 2 0,24 19 0,-21-11 25,0 0 0,-1 1 0,-1 0 0,-2 2 1,0 0-1,19 39 0,55 155 22,-88-215-8,-36-75 159,-66-103 0,100 176-161,-42-72-121,39 64 83,1 0 1,-1 0 0,2 0 0,-1 0-1,1 0 1,0-1 0,-1-14-1,3 22 29,1-1 1,-1 1-1,0 0 0,0-1 0,1 1 0,-1-1 0,1 1 0,-1 0 0,1-1 1,0 1-1,-1 0 0,1-1 0,0 1 0,0 0 0,0 0 0,0 0 1,0 0-1,0 0 0,0 0 0,1 0 0,-1 0 0,0 0 0,0 1 1,1-1-1,-1 0 0,0 1 0,1-1 0,-1 1 0,1 0 0,-1-1 0,1 1 1,-1 0-1,1 0 0,2 0 0,9-1-38,1 1 0,-1 0 0,16 2 0,-6 0 38,-15-1 57,-1-1 0,1 0 0,-1-1 0,0 0-1,1 0 1,-1 0 0,0-1 0,1 0-1,-1-1 1,0 1 0,-1-1 0,1-1 0,0 1-1,-1-1 1,0 0 0,0-1 0,0 1-1,0-1 1,-1 0 0,0-1 0,0 1-1,0-1 1,-1 0 0,0 0 0,0-1 0,0 1-1,2-8 1,-3 8 10,-1-1 0,0 1 1,0 0-1,-1-1 0,0 1 0,0-1 0,0 0 0,-1 1 0,0-1 1,0 0-1,-1 1 0,1-1 0,-1 0 0,-1 1 0,0-1 0,0 1 0,0 0 1,0-1-1,-1 1 0,0 0 0,-1 1 0,1-1 0,-1 1 0,0-1 1,-6-5-1,10 11-52,0 0 1,0 1 0,0-1-1,0 0 1,0 0-1,0 0 1,0 0-1,0 1 1,0-1 0,0 0-1,0 0 1,0 0-1,0 0 1,0 0 0,0 1-1,0-1 1,-1 0-1,1 0 1,0 0 0,0 0-1,0 0 1,0 0-1,0 0 1,0 0 0,-1 1-1,1-1 1,0 0-1,0 0 1,0 0 0,0 0-1,-1 0 1,1 0-1,0 0 1,0 0-1,0 0 1,0 0 0,0 0-1,-1 0 1,1 0-1,0 0 1,0 0 0,0 0-1,0 0 1,-1 0-1,1 0 1,0 0 0,0-1-1,0 1 1,0 0-1,0 0 1,0 0 0,-1 0-1,1 0 1,0 0-1,0 0 1,0 0 0,0-1-1,0 1 1,0 0-1,0 0 1,0 0-1,-1 0 1,4 14-31,-3-13 36,4 15-31,2 0 0,-1 0-1,2 0 1,0-1 0,1 0-1,16 23 1,71 81-18,-51-67 42,-2 1-34,159 184-525,-198-233 492,21 18-738,-23-21 772,0-1 1,-1 1-1,1-1 1,0 1-1,0-1 1,-1 0-1,1 1 1,0-1-1,0 0 1,0 1-1,0-1 1,-1 0-1,1 0 1,0 0-1,0 0 1,0 0-1,0 0 1,0 0-1,-1 0 1,1 0-1,0 0 1,0 0-1,0 0 1,0-1-1,0 1 1,-1 0-1,1-1 1,0 1-1,0 0 1,-1-1-1,2 0 1,13-20-215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1:17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372 505 9242,'-1'-5'699,"0"1"-1,0-1 1,-1 1 0,1-1-1,-1 1 1,-4-8 0,4 9-693,0 1 0,0-1 0,0 1 1,-1-1-1,1 1 0,-1 0 0,1 0 1,-1 0-1,0 1 0,1-1 0,-1 0 1,0 1-1,0 0 0,0 0 1,-1 0-1,-4-1 0,-2 0-128,1 0-1,-1 1 1,0 0-1,0 1 1,0 0 0,0 0-1,0 1 1,1 1-1,-1-1 1,0 2 0,1-1-1,-1 1 1,1 1-1,0 0 1,-10 5 0,14-6 122,-1 1-1,0 0 1,1 0 0,0 1 0,0-1 0,0 1 0,1 0 0,-1 0 0,1 1 0,1-1 0,-1 1 0,1 0 0,0 0-1,0 0 1,0 0 0,1 1 0,0-1 0,0 1 0,1-1 0,0 1 0,0 0 0,1-1 0,-1 9 0,2 2 89,1 1 1,1 0 0,0-1 0,1 1 0,1-1 0,0 0-1,14 28 1,-14-34-63,1 0-1,0 0 0,1-1 0,0 1 1,1-2-1,0 1 0,0-1 0,1 0 0,0-1 1,1 0-1,19 12 0,-27-18-21,1-1-1,-1 0 1,1 0 0,-1 1-1,1-2 1,0 1-1,0 0 1,-1 0-1,1-1 1,0 0 0,0 1-1,0-1 1,-1 0-1,1-1 1,0 1 0,0 0-1,0-1 1,-1 1-1,1-1 1,3-1-1,-3 0 12,-1 0-1,1 1 1,-1-1-1,0 0 1,0 0-1,0 0 0,0 0 1,0-1-1,0 1 1,0-1-1,-1 1 0,1-1 1,-1 1-1,0-1 1,0 0-1,0 1 1,0-1-1,0 0 0,-1 0 1,1-3-1,1-9 100,-1 0 0,-1-1-1,0 1 1,-2 0 0,1-1-1,-2 1 1,0 0 0,-8-25-1,-55-120 1425,52 130-1198,-196-443 765,209 472-1105,0-1 0,0 1 0,1 0-1,-1-1 1,1 1 0,-1-1 0,1 1-1,0-1 1,-1 1 0,1-1 0,0-1-1,6 3-36,7 8-15,31 27-26,-1 2 1,57 64 0,65 96 21,-141-166 35,75 94-197,140 164-3186,-208-258 2064,-21-25-191,-11-13 516,-10-17 12,10 22 928,-63-108-109,35 64 1427,2-2 0,-33-83 1,57 124-1165,1 0 1,0 0 0,0 0 0,1 0-1,0 0 1,0 0 0,0-9 0,1 14-67,1 1 0,-1-1 0,0 0-1,1 0 1,-1 0 0,1 1 0,0-1 0,-1 0 0,1 1 0,0-1 0,0 0 0,0 1 0,0-1 0,0 1 0,1 0 0,-1-1 0,0 1 0,1 0 0,-1 0 0,1 0 0,-1 0-1,1 0 1,-1 0 0,1 0 0,0 0 0,0 1 0,-1-1 0,1 1 0,0-1 0,0 1 0,3-1 0,6 1-11,0-1 0,0 1 0,0 1 1,0 0-1,0 0 0,0 1 0,0 1 0,0 0 1,14 6-1,5 4-20,-1 0 0,29 19 0,-32-15 43,0 1-1,0 1 1,-2 2-1,-1 0 0,0 2 1,-2 0-1,0 2 1,-2 0-1,-1 1 1,-1 1-1,23 48 1,-34-65 1057,-12-29 80,-4-8-365,-1-22-745,1 0-1,3-1 1,2 0-1,2-1 1,2 1-1,2 0 1,9-56-1,-5 74-595,1-1 0,12-36-1,-12 53 111,0 0-1,0 0 0,2 1 0,0 0 0,18-26 0,-19 33 236,1 0-1,-1 0 0,11-7 1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1:20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1 282 5377,'6'-3'266,"-1"1"1,1 0-1,0 0 0,0 1 1,0 0-1,0 0 0,0 0 0,0 0 1,0 1-1,12 1 0,9-1 95,227-19 1726,-134 6-1391,170-24 319,236-27-180,-351 45-535,185-43 0,-108 15 80,-224 43-356,0 2-1,0 0 0,0 2 0,41 5 0,110 27 103,-49-7-88,9-4-21,267 53 62,-331-54-84,-20-5 22,-1-2 0,105 11 0,-101-23 47,1-2-1,102-15 1,115-39 69,-187 35-133,-1 1-4,372-67 7,-387 79-82,0 3 1,0 3-1,94 11 1,-146-7 133,0 1 1,-1 0-1,37 14 1,-13-1 94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1:30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1661 6769,'0'-30'1156,"2"-77"726,-1 93-1791,1 0 0,1 0 0,0 0 0,1 0 0,7-18 0,-11 31-90,0 0 0,1 1 0,-1-1 1,0 0-1,0 1 0,1-1 0,-1 1 0,0-1 1,1 0-1,-1 1 0,1-1 0,-1 1 0,1-1 1,-1 1-1,1-1 0,-1 1 0,1-1 0,-1 1 1,2-1-1,2 10-3,-3 25 4,-21 105 114,1-15 147,10 23 587,9-129-702,1 0-1,1 0 0,0 0 0,2-1 1,0 1-1,6 17 0,-8-30-123,1 0 0,-1 0 0,1 0-1,-1-1 1,1 1 0,1-1-1,-1 0 1,0 0 0,1 0 0,7 6-1,-9-9-18,-1 0-1,1 0 0,0 0 1,0 0-1,-1 0 0,1 0 1,0-1-1,0 1 0,0-1 1,0 1-1,0-1 0,0 0 0,0 0 1,0 1-1,0-1 0,0-1 1,0 1-1,0 0 0,0 0 1,0-1-1,0 1 0,0-1 1,-1 0-1,1 1 0,0-1 1,0 0-1,-1 0 0,1 0 1,0-1-1,2-1 0,2-3 14,-1 0-1,0 0 0,0 0 1,0 0-1,-1-1 1,0 0-1,0 1 1,4-12-1,19-63 90,-26 80-105,23-82 51,-4-1 1,13-110 0,-32 181-48,0 1 1,-1-1-1,0 0 1,0 1 0,-2-1-1,1 1 1,-2-1-1,0 1 1,-4-13-1,3 14-67,10 21-93,2 3 100,75 104 26,-67-97 91,1-1 0,1-1 1,32 26-1,-45-40-41,-1 0-1,2-1 1,-1 0 0,0 0-1,1 0 1,0 0-1,-1-1 1,11 3 0,-13-5-11,-1 0 1,1 0 0,-1 0 0,0 0 0,1 0-1,-1 0 1,1 0 0,-1-1 0,0 1 0,1-1 0,-1 0-1,0 0 1,1 1 0,-1-2 0,0 1 0,0 0-1,0 0 1,0-1 0,0 1 0,0-1 0,0 1-1,-1-1 1,1 0 0,-1 0 0,3-3 0,3-7 31,0 0 0,-1 0 0,-1 0 0,0 0 0,0-1 0,-2 0 0,5-21 0,-2-8 28,2-50 0,-6 40 6,-2 0-1,-3 0 0,-2 0 0,-2 1 0,-2-1 0,-2 2 0,-3-1 0,-2 2 1,-2 0-1,-2 1 0,-28-49 0,-186-291 719,260 461-1010,7 11 154,82 198-20,-77-198 77,65 103-1,-94-173 5,-6-8-3,1 0 0,0 0 0,0 0 0,0-1-1,1 1 1,0-1 0,7 5 0,-12-9 4,0-1 0,0 0-1,1 1 1,-1-1 0,0 0 0,1 0 0,-1 1-1,1-1 1,-1 0 0,0 0 0,1 0-1,-1 1 1,1-1 0,-1 0 0,0 0 0,1 0-1,-1 0 1,1 0 0,-1 0 0,1 0 0,-1 0-1,1 0 1,-1 0 0,0 0 0,1 0-1,-1 0 1,1-1 0,-1 1 0,0 0 0,1 0-1,-1 0 1,1 0 0,-1-1 0,0 1-1,1 0 1,-1 0 0,0-1 0,1 1 0,-1 0-1,0-1 1,1 1 0,-1 0 0,0-1 0,0 1-1,0-1 1,1 1 0,-1 0 0,0-2-1,7-26 72,-5 18-49,1-7-6,1 1-1,0 0 0,2 1 0,0-1 0,0 1 1,2 0-1,16-26 0,-20 36-19,1-1-1,-1 1 0,1 0 1,0 0-1,1 0 1,-1 1-1,1 0 1,0 0-1,0 0 1,0 1-1,0 0 1,1 0-1,-1 0 1,1 1-1,0 0 1,0 0-1,0 1 1,0 0-1,0 0 0,0 1 1,10 0-1,-7 1 0,1 0 0,-1 0 0,0 1 0,0 1 0,0 0 0,-1 0 0,1 1 0,-1 0 0,1 0 0,14 11 0,-12-7-2,-2 1 0,1 0 1,-1 1-1,0 0 0,-1 1 0,0 0 0,9 15 1,-5-4-3,-1 1 1,-1 1-1,-2 0 1,0 1 0,-1-1-1,-1 2 1,-1-1-1,2 30 1,-5-15 14,-1 0-1,-3 0 1,0 0 0,-3 1-1,-2-2 1,-1 1 0,-2-1-1,-18 51 1,24-81 5,0 1 1,-1-1-1,-1-1 1,1 1-1,-1-1 0,-1 1 1,-7 8-1,11-15-2,0 0 0,0 0-1,1-1 1,-2 1 0,1-1 0,0 1-1,0-1 1,0 0 0,-1 0 0,1 0 0,-1 0-1,1 0 1,-1-1 0,1 1 0,-1-1-1,1 1 1,-1-1 0,1 0 0,-1 0-1,0 0 1,1-1 0,-1 1 0,1 0 0,-1-1-1,1 0 1,-1 1 0,1-1 0,0 0-1,-5-3 1,1 1 19,1 0-1,-1-1 1,0 0-1,1 0 0,0 0 1,0-1-1,0 0 1,-6-7-1,0-3 45,-16-29 0,6 4-47,2-1 0,2-1 0,-21-81 0,19 40-182,-10-93 0,21 96 57,4-2 1,3 1 0,4 0 0,22-140 0,-12 151 319,4 1 1,3 1-1,2 0 0,4 2 1,57-108-1,-78 166-172,0 0 4,0-1 0,-1 1 0,0-1 0,3-12-1,-7 13-54,-5 11-37,-8 16-65,9-4 77,1 0-1,0-1 1,1 1-1,1 0 1,0 0 0,2 0-1,1 16 1,1-1 11,2 1-1,15 47 1,-7-37-13,1 0 0,3 0 1,1-2-1,2 0 0,2-2 0,46 62 1,-56-85-26,1 0 1,0-1-1,0 0 1,2-1 0,-1 0-1,18 9 1,-21-15 7,-1-1 0,1 0-1,0 0 1,0-1 0,1 0 0,-1-1 0,1-1 0,0 0-1,-1 0 1,17-1 0,-10-1 26,0-2 1,0 0-1,-1-1 0,1-1 1,-1-1-1,0 0 0,0-1 0,-1-1 1,0-1-1,0 0 0,0-1 1,-1-1-1,-1 0 0,1-1 1,-2 0-1,18-19 0,-12 9 25,-1 0 0,-1-1-1,-1-1 1,-1-1 0,-1 0-1,-1 0 1,-1-2 0,-1 1-1,13-51 1,-21 64 7,0 0 0,-1 0 0,-1-1 0,0 1 1,-1-14-1,0 21-9,0-1 0,-1 1 0,0 0 0,0 0 0,-1 0 1,1 0-1,-1 1 0,0-1 0,0 0 0,-1 1 0,1-1 1,-1 1-1,0 0 0,-7-8 0,3 6-8,-1-1-1,0 1 1,0 1-1,-1 0 1,0 0-1,1 0 0,-2 1 1,1 0-1,0 1 1,-19-4-1,16 4-4,0 1 0,0 1 0,0 0 0,-1 1 0,1 0 0,0 1 0,0 0 0,-20 5 0,27-5 6,0 1 0,1-1 0,-1 1-1,1 0 1,-1 1 0,1-1 0,0 1 0,0 0-1,0 0 1,0 0 0,1 0 0,-1 0-1,1 1 1,0 0 0,-4 5 0,4-3-2,0-1 1,0 1-1,1 0 1,0 0-1,0 0 0,0 0 1,1 0-1,0 1 1,0-1-1,0 0 0,1 1 1,1 7-1,0 2-2,1 1-1,1-1 0,1 0 0,1 0 0,0 0 0,0 0 1,2-1-1,0 0 0,1 0 0,0-1 0,1 0 1,1-1-1,0 0 0,1 0 0,0-1 0,1 0 1,0-1-1,1 0 0,0-1 0,0-1 0,2 0 0,-1-1 1,1 0-1,0-1 0,0-1 0,1-1 0,16 5 1,-2-4-380,0-1 1,1-1 0,-1-2-1,45-1 1,11-12-386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1:32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480 2351 9114,'-116'100'2520,"100"-86"-2455,1 1-1,1 0 0,0 1 0,1 0 0,0 1 0,2 1 0,0 0 0,-9 20 0,13-20-61,1 0-1,0 0 1,1 0-1,1 0 1,1 1-1,1-1 0,0 1 1,2 31-1,2-25 2,2-1-1,0 1 1,2-1-1,0 0 1,2 0-1,0-1 1,2 0-1,0-1 0,19 29 1,-1-8-7,1-1 1,2-2-1,55 54 0,-23-36-9,-57-53 14,0-1-1,0 1 0,1-1 1,-1-1-1,1 1 0,0-1 1,0 0-1,8 2 0,-13-5 4,1 1 0,-1-1 1,0 0-1,1 0 0,-1 0 0,1 0 0,-1-1 0,0 1 0,1 0 0,-1-1 0,0 0 0,1 0 0,-1 1 1,0-1-1,0-1 0,0 1 0,0 0 0,0 0 0,0-1 0,2-1 0,0-1 20,0 0-1,-1 0 0,0-1 1,0 1-1,0-1 1,0 1-1,0-1 1,2-7-1,2-10 119,-1 0 0,-1 0 0,0 0 0,-2 0 0,1-38 0,-9-117 719,-5 52-494,-5 1 1,-6 1-1,-5 1 0,-49-138 0,45 180-413,-4 0 0,-60-99 1,-112-133-490,199 303 515,-20-29-69,-3 0 0,-36-35 0,61 68 80,0 0 0,0 0 1,-1 1-1,1 0 0,-9-5 0,13 9 8,1 0 0,0-1-1,-1 1 1,1 0-1,-1 0 1,1 0 0,-1 0-1,1 0 1,-1 0 0,1 0-1,-1 0 1,1 0 0,-1 0-1,1 0 1,-1 0 0,1 0-1,0 0 1,-1 1 0,1-1-1,-1 0 1,1 0-1,-1 0 1,1 1 0,0-1-1,-1 0 1,1 1 0,0-1-1,-1 0 1,1 1 0,0-1-1,-1 0 1,1 1 0,0-1-1,0 1 1,-1-1 0,1 0-1,0 1 1,0-1-1,0 1 1,0-1 0,-1 1-1,1-1 1,0 1 0,0-1-1,0 1 1,0-1 0,0 0-1,0 2 1,0 4-6,-1 0 1,1 0-1,0 1 1,1-1-1,0 0 0,-1 0 1,2 0-1,1 7 1,22 50-20,-14-38 19,17 39 18,4-2 1,2-1 0,62 82 0,-19-45 70,97 96 1,-101-120 12,165 127-1,-190-167-104,1-2 1,2-3-1,1-1 0,1-3 1,59 19-1,-86-35-21,-1-2 1,1-1 0,1-1-1,51 3 1,-66-8 17,1 0 0,-1-1 0,1-1 1,-1 0-1,1 0 0,-1-1 0,0-1 1,0 0-1,-1-1 0,1 0 0,-1 0 1,16-12-1,-16 8 21,0 0 0,-1 0 1,-1-1-1,1 0 0,-2-1 1,1 0-1,-2 0 0,1-1 1,9-21-1,-6 7 56,-1-1-1,-1 0 1,10-46 0,-11 25 30,-1-1 0,-2 1 0,-2-1 0,-3 0 0,-2 0 0,-9-55 0,6 73-97,-1-1 0,-2 2-1,-1-1 1,-2 1 0,-1 1-1,-1 0 1,-1 1 0,-1 0 0,-2 1-1,-29-36 1,39 55-48,0 0-1,0 1 1,-1-1 0,0 1-1,0 1 1,-1 0-1,0 0 1,0 1 0,-16-8-1,22 12 30,0 0 1,0 1-1,0-1 1,0 0-1,0 1 0,0 0 1,0 0-1,0 0 0,0 0 1,0 0-1,-1 1 0,1-1 1,0 1-1,-5 2 1,4-1 3,1 0 1,-1 0 0,1 0 0,0 1 0,0-1 0,0 1 0,0 0 0,0 0 0,1 0 0,-1 0 0,1 0-1,0 1 1,0-1 0,-2 6 0,-3 6 11,2 0-1,0 1 1,1-1 0,0 1-1,1 0 1,1 1-1,1-1 1,0 0 0,1 0-1,2 20 1,2-2 32,1 1 0,2-1-1,21 63 1,-14-61 3,1 0 0,2-1 0,1 0 0,2-2 0,1 0 0,2-2 0,40 45 0,-52-65-25,1 0 0,0 0 0,17 10 0,-23-17-2,0 0-1,1-1 1,0 0 0,0 0-1,0 0 1,0-1 0,0 0 0,14 1-1,-17-2-2,1-1 0,-1 0 0,1 0 0,-1-1 0,1 0 0,-1 1 0,0-2 0,1 1 0,-1 0 1,0-1-1,1 0 0,-1 0 0,0 0 0,-1 0 0,1-1 0,0 1 0,-1-1 0,1 0 0,-1 0 0,0 0 0,0-1 0,0 1 0,0-1 0,-1 0 0,1 0 0,-1 0 0,2-6 0,4-6 10,-2-1 1,0 0-1,0-1 0,-2 0 1,4-28-1,-3 6 50,-1-1 0,-2-1-1,-2 1 1,-2 0 0,-1 0 0,-2 0-1,-2 1 1,-2-1 0,-1 2 0,-23-56-1,-17-24 35,37 85-108,13 34 14,0 0-1,0 0 0,0-1 0,0 1 0,0 0 0,0-1 1,-1 1-1,1 0 0,0 0 0,0-1 0,0 1 0,0 0 0,0 0 1,0-1-1,0 1 0,0 0 0,0-1 0,0 1 0,0 0 1,0 0-1,0-1 0,0 1 0,1 0 0,-1 0 0,0-1 0,0 1 1,0 0-1,0 0 0,0-1 0,1 1 0,-1 0 0,0 0 1,0-1-1,0 1 0,1 0 0,-1 0 0,0 0 0,0 0 0,0-1 1,1 1-1,-1 0 0,0 0 0,1 0 0,-1 0 0,0 0 1,0 0-1,1 0 0,-1 0 0,0 0 0,0 0 0,1 0 0,-1 0 1,0 0-1,1 0 0,-1 0 0,1 0 0,17 11-40,54 48 10,-31-24 13,1-1 0,68 40 0,-80-58 22,0-1 0,49 16 1,-66-26-3,1-2 1,0 1-1,0-2 1,0 0 0,0-1-1,0 0 1,1-1-1,22-2 1,-29 0 2,0 0 0,-1-1 0,1 1 0,-1-1 0,0-1 0,1 1 0,-1-1 0,-1 0 0,1-1 0,-1 0 1,1 0-1,-1 0 0,-1-1 0,1 0 0,-1 0 0,0 0 0,-1-1 0,1 0 0,-1 0 0,0 0 0,3-10 0,3-8 21,-2 1 0,-1-1-1,0 0 1,-2 0-1,2-36 1,-3 22 9,-2-1-1,-2 1 1,-2 0-1,-13-77 1,8 86 2,-1 1 0,-1-1 1,-2 1-1,-1 1 0,-1 0 0,-32-49 1,-19-9 181,-144-147 1,97 115-186,12 7 15,83 94-8,19 24-3,29 40-7,239 305-90,-91-121 24,-106-133-12,153 185-359,-199-256 339,-28-28 68,0 1-1,0 0 1,0 0-1,0 0 1,0 0 0,0-1-1,0 1 1,0 0-1,0 0 1,0 0-1,0 0 1,-1-1 0,1 1-1,0 0 1,0 0-1,0 0 1,0-1-1,0 1 1,1 0-1,-1 0 1,0 0 0,0 0-1,0-1 1,0 1-1,0 0 1,0 0-1,0 0 1,0-1 0,0 1-1,0 0 1,0 0-1,1 0 1,-1 0-1,0 0 1,0-1-1,0 1 1,0 0 0,1 0-1,-1 0 1,0 0-1,0 0 1,0 0-1,0 0 1,1 0-1,-1 0 1,0 0 0,0 0-1,0 0 1,0 0-1,1-1 1,-1 1-1,0 0 1,0 1 0,0-1-1,1 0 1,-1 0-1,0 0 1,0 0-1,0 0 1,1 0-1,-1 0 1,0 0 0,0 0-1,0 0 1,0 0-1,0 0 1,1 1-1,-1-1 1,-2-9 24,0-1 0,-1 1-1,0 0 1,-1 0 0,1 1 0,-6-9 0,0-1 16,-107-191 230,75 142-251,3-3 0,-42-107-1,75 167-23,1-1 0,0 0 0,1 0-1,1-1 1,0 1 0,0 0 0,1-1-1,0 1 1,2-23 0,0 31 1,-1 1 0,1-1 0,-1 1-1,1 0 1,0 0 0,0-1 0,0 1 0,0 0 0,0 0 0,1 0 0,-1 0 0,1 0 0,-1 0 0,1 1 0,0-1 0,0 0 0,-1 1 0,1-1 0,0 1 0,0 0 0,1-1 0,-1 1 0,0 0-1,0 0 1,1 1 0,-1-1 0,0 0 0,1 1 0,-1 0 0,0-1 0,1 1 0,-1 0 0,1 0 0,-1 0 0,3 1 0,9 1-4,0 0 1,0 1-1,0 0 1,24 11-1,0 0 19,182 59 39,-192-65-50,2-2-1,-1-1 1,0-1 0,1-2 0,48-1 0,-68-2 1,1 0 0,-1-1 1,0 0-1,0-1 0,0 0 0,0 0 1,-1-1-1,1 0 0,-1-1 0,0 0 1,0-1-1,-1 0 0,12-9 0,-10 5 14,0-1 0,0-1 0,-1 0 0,-1 0 0,0 0 0,0-1 0,-1 0 0,8-24 0,3-11 57,-3 0 0,-2 0 0,-2-2 0,-2 1 0,-3-1 0,1-72-1,-7 115-69,1 1-5,-1 0 1,0 0-1,0 0 0,-1 0 1,0-1-1,0 1 0,-1 0 1,1 0-1,-1 1 0,-5-10 0,7 14-2,0 1-1,0-1 0,0 1 0,-1-1 0,1 1 0,0 0 0,-1-1 0,1 1 0,0-1 0,-1 1 0,1-1 0,0 1 0,-1 0 0,1-1 0,-1 1 0,1 0 0,-1 0 0,1-1 0,-1 1 0,1 0 0,-1 0 0,1 0 0,-1-1 0,1 1 0,-1 0 0,1 0 0,-1 0 0,1 0 0,-1 0 0,0 0 0,1 0 0,-1 0 0,1 0 0,-1 1 0,1-1 0,-1 0 0,1 0 0,-1 1 0,-16 17-227,9-5 148,0 1 0,2 0 1,0 1-1,0-1 1,2 1-1,-5 22 0,3-10 56,1 1 0,2 0 0,1 0 0,1 0 0,1 1 0,2-1 0,1 0 0,12 54-1,-2-34 48,2-1 0,2 0-1,2-1 1,31 53-1,-40-81-13,-8-13-3,1 1 0,-1 0 0,1-1 1,1 0-1,-1 0 0,1 0 0,0 0 1,0 0-1,0-1 0,1 1 0,0-1 0,8 6 1,-12-10 0,0 0-1,-1 1 1,1-1 0,-1 0 0,1 0 0,-1 1 0,1-1 0,0 0 0,-1 0 0,1 0 0,0 0 0,-1 0 0,1 0 0,-1 0-1,1 0 1,0 0 0,-1 0 0,1 0 0,0 0 0,-1 0 0,1-1 0,-1 1 0,1 0 0,0 0 0,-1-1 0,1 1 0,-1 0 0,1-1-1,-1 1 1,1-1 0,-1 1 0,1-1 0,-1 1 0,0-1 0,1 1 0,-1-1 0,0 1 0,1-1 0,-1 1 0,1-1 0,5-29 117,-5 25-100,4-56 123,-1-1 1,-4 1 0,-2-1 0,-16-98-1,0 84 63,-3 1 0,-43-103 0,27 79-178,33 78-57,3 21 28,1 0-1,0-1 1,0 1-1,0 0 1,1 0 0,-1 0-1,0-1 1,0 1-1,0 0 1,0 0-1,0 0 1,0-1-1,0 1 1,0 0-1,0 0 1,0 0-1,0 0 1,1-1-1,-1 1 1,0 0 0,0 0-1,0 0 1,0 0-1,1 0 1,-1-1-1,0 1 1,0 0-1,0 0 1,0 0-1,1 0 1,-1 0-1,0 0 1,0 0-1,0 0 1,1 0 0,-1 0-1,0 0 1,0 0-1,0 0 1,1 0-1,-1 0 1,0 0-1,4 1-10,-1 1 0,1 0 0,-1 0-1,1 0 1,-1 0 0,6 5 0,98 77-83,152 112 118,-231-176-63,146 95-326,-136-92-574,0-3 1,69 27-1,-70-35-39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1:34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3256 6521,'-12'-64'2262,"-7"-52"922,19 115-3130,0 0 0,0 0 1,0 0-1,0 1 0,0-1 1,0 0-1,0 0 0,0 0 1,0 0-1,0 0 0,0 0 1,0 0-1,1 0 1,-1 0-1,0 1 0,1-1 1,-1 0-1,2-1 0,-2 1-25,1 1 0,-1 0 0,1 0 0,-1 0 0,1 0 0,-1 0 0,1-1 0,-1 1-1,1 0 1,-1 0 0,1 0 0,0 0 0,-1 1 0,1-1 0,-1 0 0,1 0 0,-1 0 0,1 0-1,-1 0 1,1 1 0,-1-1 0,1 0 0,-1 1 0,1-1 0,7 6 164,0 0 1,0 0-1,7 9 0,-15-15-192,305 340 1629,-22 29-1299,-245-319-326,2 2-131,52 90 0,-92-141 126,1 0 0,0 0-1,-1 0 1,1 0 0,-1 0-1,1 0 1,-1 1 0,1-1 0,-1 0-1,0 0 1,0 0 0,1 1 0,-1-1-1,0 0 1,0 0 0,0 0-1,-1 2 1,1-2 5,-1-1-1,0 0 1,1 0-1,-1 1 0,0-1 1,1 0-1,-1 0 1,0 0-1,1 0 1,-1 1-1,0-1 1,1 0-1,-1 0 1,0 0-1,1-1 1,-1 1-1,0 0 0,1 0 1,-1 0-1,0 0 1,1-1-1,-1 1 1,0 0-1,1-1 1,-1 1-1,1 0 1,-2-2-1,-24-11 165,0-2-1,-46-34 1,-47-49-41,110 90-126,-361-336-212,351 326 139,13 12 12,0 0-1,0 0 1,1 0 0,-1-1 0,-8-14 0,14 21 55,0 0 0,0 0 0,0 0-1,0-1 1,0 1 0,0 0 0,0 0 0,0 0-1,0-1 1,0 1 0,0 0 0,0 0 0,0-1-1,0 1 1,0 0 0,0 0 0,0 0 0,0-1-1,0 1 1,0 0 0,0 0 0,0-1 0,0 1 0,0 0-1,1 0 1,-1 0 0,0 0 0,0-1 0,0 1-1,0 0 1,1 0 0,-1 0 0,0 0 0,0 0-1,0-1 1,0 1 0,1 0 0,-1 0 0,0 0-1,0 0 1,1 0 0,-1 0 0,0 0 0,0 0-1,0 0 1,1 0 0,-1 0 0,0 0 0,0 0-1,1 0 1,-1 0 0,0 0 0,0 0 0,0 0 0,1 0-1,-1 0 1,0 0 0,0 0 0,0 0 0,1 1-1,-1-1 1,20 4-32,-17-3 16,30 8 29,0-2 0,1-1 0,-1-1-1,1-2 1,48-2 0,-70-2 29,1 0 1,0-1-1,-1 0 0,1-1 1,-1 0-1,0-1 0,0 0 1,0-1-1,0-1 0,-1 0 1,0 0-1,0-1 0,-1 0 1,1-1-1,-2 0 0,1-1 1,14-17-1,-12 9 46,-1 1 0,-1-2 0,-1 1 0,0-1 0,-1-1 0,-1 1 0,6-27 0,20-143 492,-10 43-57,-22 143-506,-1 0 0,1 0 0,-1 0-1,1 0 1,-1 0 0,1 0 0,0 1 0,0-1 0,0 0 0,3-2-1,-4 3-8,0 1 0,1 0 0,-1-1 0,1 1 0,-1 0 0,0 0 0,1-1 0,-1 1 0,1 0-1,-1 0 1,1 0 0,-1-1 0,1 1 0,-1 0 0,1 0 0,-1 0 0,1 0 0,-1 0 0,1 0 0,-1 0-1,1 0 1,-1 0 0,1 1 0,-1-1 0,2 0 0,1 2 1,-1 0 0,1 0 0,0 0 1,-1 0-1,1 1 0,-1-1 0,0 1 0,0-1 1,3 6-1,33 52 1,52 117 1,-52-98-10,7 7-8,-18-36-105,34 88-1,-57-120 73,-4-18 45,1 0-1,-1 0 1,0 0 0,0 0-1,0 0 1,0 0-1,0 0 1,0 0-1,0 1 1,0-1-1,0 0 1,0 0-1,0 0 1,0 0-1,0 0 1,0 0-1,0 0 1,-1 0-1,1 0 1,0 1-1,0-1 1,0 0-1,0 0 1,0 0 0,0 0-1,0 0 1,0 0-1,0 0 1,0 0-1,0 0 1,0 0-1,0 0 1,0 0-1,-1 1 1,1-1-1,0 0 1,0 0-1,0 0 1,0 0-1,0 0 1,0 0-1,0 0 1,0 0-1,0 0 1,-1 0-1,1 0 1,0 0 0,0 0-1,0 0 1,0 0-1,0 0 1,0 0-1,0 0 1,0 0-1,0 0 1,-1 0-1,1-1 1,0 1-1,0 0 1,0 0-1,0 0 1,0 0-1,0 0 1,-3-3 22,0 0 0,0 0-1,1 0 1,-1 0 0,1-1 0,-3-4 0,-11-24 104,0-1 0,-17-54-1,-12-77 82,37 125-186,1 0 0,2-1 0,0-48 1,5 71-31,1 0 0,0 0 0,2 0 0,0 0 0,0 0 0,2 0 0,0 1 0,1 0 0,14-29 0,-16 38 5,1 1 1,-1-1-1,1 1 0,0 1 1,1-1-1,-1 1 0,1-1 1,0 2-1,1-1 1,-1 1-1,1 0 0,-1 0 1,1 1-1,1-1 0,-1 2 1,0-1-1,1 1 0,-1 0 1,1 1-1,-1-1 0,13 1 1,9 1-7,1 1 0,0 2 1,-1 1-1,38 10 1,-21-5-2,-17-3 7,-1 0-4,1-1 0,0-1 0,0-1 0,58-3 0,-82 0 7,1-1 1,-1 0 0,0-1 0,1 1-1,-1-1 1,0 0 0,0 0 0,0-1-1,0 1 1,0-1 0,-1 0-1,1-1 1,-1 1 0,0-1 0,0 0-1,0 0 1,-1 0 0,1 0-1,-1-1 1,0 1 0,0-1 0,0 0-1,-1 0 1,0 0 0,3-8-1,1-5 15,0-1-1,-1 0 0,-1 1 0,-1-2 0,1-20 0,-3 29 0,-1-1 1,0 0-1,-1 1 0,0-1 1,-1 1-1,0-1 0,-1 1 1,-1 0-1,-7-19 0,8 25-16,1 1-1,0 0 0,-1 0 0,0 0 0,0 0 1,0 0-1,0 1 0,-1-1 0,1 1 1,-1 0-1,0 0 0,0 0 0,0 1 0,0 0 1,-1-1-1,1 1 0,-1 1 0,1-1 0,-1 1 1,0-1-1,1 1 0,-1 1 0,0-1 0,0 1 1,0 0-1,0 0 0,0 0 0,1 0 0,-10 3 1,5-1-21,-1 1 0,0 0 0,1 1 0,0 0 0,0 0 0,0 1 0,0 0 1,1 1-1,-1 0 0,2 0 0,-1 1 0,1 0 0,-11 12 0,11-9 17,1 0 0,0 0 0,0 0 0,1 1 0,0-1 0,1 1 0,0 1 0,1-1 0,0 0-1,1 1 1,0 0 0,1-1 0,0 1 0,1 0 0,0 0 0,1-1 0,0 1 0,1 0 0,1-1 0,3 14-1,1-6 1,0 0-1,0-1 0,2 1 0,0-2 0,1 1 0,1-1 0,1-1 0,0 0 0,1 0 0,1-2 1,16 15-1,-23-23-2,1 0 0,1 0 0,-1 0 0,1-1 0,-1 0 0,14 4 0,-19-8 9,-1 0-1,1 0 0,0 0 0,0 0 0,0-1 1,0 1-1,-1-1 0,1 0 0,0 0 0,0 0 1,0 0-1,0-1 0,0 1 0,0-1 1,-1 1-1,1-1 0,0 0 0,0 0 0,-1-1 1,1 1-1,-1 0 0,1-1 0,-1 0 1,1 1-1,2-4 0,-1 0 13,0-1 0,0 0 1,0 0-1,-1-1 0,0 1 0,0-1 0,0 1 1,-1-1-1,0 0 0,0 0 0,-1 0 0,1-9 1,1-15 98,-2-45 1,-1 63-77,-14-162 591,1 31-130,13 142-498,0-1 1,0 1-1,0 0 0,0-1 1,0 1-1,0-1 0,1 1 0,-1 0 1,1-1-1,-1 1 0,1 0 1,0-1-1,0 1 0,0 0 1,2-3-1,-1 4-7,-1 0 0,1 0 0,-1 0 0,1 1 0,-1-1 0,1 0 0,-1 1 0,1-1 0,-1 1 1,1 0-1,0 0 0,-1-1 0,1 1 0,0 0 0,-1 0 0,1 0 0,0 1 0,-1-1 0,1 0 0,-1 1 0,1-1 0,0 1 1,1 0-1,32 12-84,54 26 0,13 6-65,-88-40 107,0-1 0,0-1-1,1 0 1,-1 0 0,23 0 0,-33-3 41,0 0-1,0 0 1,0 0 0,0-1 0,-1 0 0,1 0-1,0 0 1,0 0 0,-1 0 0,1-1 0,-1 1-1,1-1 1,-1 0 0,0 0 0,1 0-1,3-4 1,-3 1 8,0 0 1,-1 1-1,1-1 0,-1 0 0,0-1 0,0 1 1,-1 0-1,1-1 0,-1 0 0,2-9 0,1-10 9,-1 0 0,0 0 0,-2 0 0,-3-50 0,-18-101 31,15 150-23,4 23-15,-2-31-2,2 34 1,0-1 0,0 1 1,0-1-1,1 1 0,-1-1 0,0 1 0,0 0 1,0-1-1,0 1 0,1-1 0,-1 1 0,0-1 0,1 1 1,-1 0-1,0-1 0,1 1 0,-1 0 0,0-1 1,1 1-1,-1 0 0,1-1 0,0 1-1,0 0-1,0 0 1,-1 0-1,1 0 1,0 0-1,0 0 1,0 0-1,-1 0 1,1 0-1,0 1 1,0-1-1,0 0 1,-1 1-1,1-1 1,0 0-1,-1 1 1,2 0-1,16 10-48,25 21 0,-26-18 46,30 18 1,-41-28 6,1-1 0,-1 0 0,1-1 0,0 1 0,0-1 0,0 0 0,0-1 0,14 2 0,-15-3-10,0 0-1,0-1 1,-1 1 0,1-1 0,0 0 0,-1 0 0,1-1 0,-1 0-1,1 0 1,-1 0 0,0-1 0,0 0 0,0 0 0,6-4 0,-4 0-3,1 0 1,-1 0 0,0 0 0,0-1 0,-1 0 0,0-1 0,6-12 0,2-7 5,-2-1 0,-1 0 1,-2 0-1,8-37 0,-10 37 15,-2 0 1,0 0-1,-2-1 1,-2 1-1,-3-57 1,1 75-16,-1 1 1,0-1 0,0 1-1,-1 0 1,0-1 0,-1 2-1,0-1 1,-1 0 0,0 1-1,0 0 1,-1 0 0,0 0-1,-1 1 1,1 0 0,-2 0-1,1 0 1,-1 1 0,0 1-1,-15-10 1,17 12-19,0 1 1,0 0-1,0 1 1,-1-1-1,1 1 1,-1 0-1,1 0 0,-1 1 1,0 0-1,0 0 1,0 1-1,-7 0 1,10 1 10,1-1 0,-1 1 0,1-1 1,0 1-1,-1 1 0,1-1 0,0 0 1,-1 1-1,1-1 0,0 1 0,0 0 1,0 0-1,1 0 0,-1 1 0,0-1 1,1 0-1,0 1 0,-1 0 0,1 0 1,0 0-1,0 0 0,1 0 1,-1 0-1,1 0 0,-2 4 0,0 1 11,1 1-1,1 0 1,-1-1-1,1 1 1,1 0-1,-1-1 1,2 1-1,-1 0 1,1 0-1,0-1 0,1 1 1,0 0-1,0-1 1,1 0-1,0 0 1,1 0-1,7 13 1,-2-5 10,1-1 0,0 0 1,1-1-1,1 0 0,0-1 0,1-1 1,26 21-1,-19-19-1,1-1-1,0-1 1,1-1 0,0-1 0,42 12-1,122 21 32,-141-35-37,-35-6-7,0 1 0,1-1 0,-1 2 0,0-1 1,0 1-1,18 11 0,-25-13 1,1 1 1,-1 0-1,0-1 1,0 1-1,0 0 0,0 0 1,0 1-1,-1-1 1,0 1-1,1-1 1,-1 1-1,0 0 0,-1-1 1,1 1-1,-1 0 1,1 0-1,-1 1 0,-1-1 1,2 8-1,-3 10-90,0-15 103,1-10 170,1-48-95,2-1 0,3 1 1,13-60-1,10-77-75,-26 127 19,-2-1 0,-3 0 0,-3 1 0,-19-92 0,13 104 126,-2 0 0,-2 2-1,-3 0 1,-1 1 0,-2 0 0,-28-42 0,42 78-91,9 15-35,16 23-49,154 210-38,-57-82 74,-15-12-80,128 248 0,109 401-2240,-301-692 1794,-35-96 507,1 0-1,-1 0 1,0 0 0,-1 0-1,1 7 1,-1-11 15,0 0 0,0-1 0,0 1 0,0 0 0,0-1 0,0 1 0,0-1 0,-1 1 0,1 0 0,0-1 0,0 1 0,-1 0 0,1-1 0,0 1 0,-1-1 0,1 1 0,0-1 0,-1 1 0,1-1 0,-1 1-1,1-1 1,-1 1 0,1-1 0,-1 0 0,0 1 0,-2-1 35,0 0-1,1 0 0,-1 0 1,0-1-1,1 1 0,-1-1 1,0 0-1,1 1 0,-1-1 1,1 0-1,-1-1 0,1 1 1,0 0-1,-1-1 0,-2-2 1,-19-12 114,0-2 1,1-1-1,0-1 1,2-1 0,-20-24-1,0-6-134,-44-72-1,59 79-84,1-1-1,2-2 0,2 0 1,3-2-1,1 0 0,3 0 1,-14-92-1,23 100 22,2 1 0,1 0 1,3-1-1,1 1 0,2 0 0,1 0 0,3 0 0,1 1 1,2 0-1,24-59 0,6 14 92,65-103 0,-92 163-27,-1 0 0,0-1 0,-2-1 1,9-30-1,-16 42-22,0-1 1,-1 0 0,-1 1-1,0-1 1,-1 0-1,-1 0 1,0 0 0,-1 0-1,-3-18 1,3 28-11,0 0 0,-1-1-1,1 1 1,-1 0 0,0 0 0,-1 0 0,1 0-1,-1 0 1,0 0 0,0 1 0,0-1 0,-1 1-1,0 0 1,0 0 0,0 1 0,0-1 0,0 1-1,-1-1 1,1 1 0,-1 1 0,0-1 0,0 1 0,0 0-1,0 0 1,0 0 0,-1 1 0,1-1 0,-1 2-1,1-1 1,-1 0 0,1 1 0,-1 0 0,1 0-1,-1 1 1,1-1 0,-8 3 0,3-1-9,1 1 0,0 0 1,0 0-1,0 0 0,1 1 0,-1 1 1,1 0-1,0 0 0,0 0 1,0 1-1,-7 8 0,10-10 14,1 1 1,0 0-1,0 0 0,1 1 1,-1-1-1,1 1 0,0-1 1,1 1-1,-1 0 0,1 0 1,0 0-1,1 1 0,0-1 1,0 0-1,0 0 0,1 1 1,-1-1-1,2 8 0,1-2 13,0 0 1,1 1-1,0-1 0,1 0 0,1 0 1,-1 0-1,2-1 0,9 15 0,8 10 32,32 37 1,-39-52-38,1-1 1,1-1 0,1-1 0,1 0 0,33 22 0,-46-35-7,1 0 0,-1-1 0,1 0 0,0 0 0,1-1 0,-1 0 0,0 0 0,1-1 0,0 0 0,-1 0 0,1-1 0,0-1 0,0 1 0,0-1 0,0-1 0,-1 0 0,1 0 0,0 0 1,0-1-1,8-3 0,-9 1 5,-1 0 0,1-1 1,-1 1-1,1-1 0,-1-1 1,-1 1-1,1-1 0,-1-1 1,0 1-1,0-1 0,-1 0 1,0 0-1,0 0 0,-1-1 1,0 0-1,0 0 0,3-10 1,4-15 98,-1 0 0,10-66 0,-19 88-78,4-21 61,-1 7 41,12-46 1,-15 66-113,1 0 0,0 0-1,0 0 1,0 0 0,1 0-1,-1 0 1,1 1 0,0-1-1,1 1 1,-1 0 0,1 0-1,0 0 1,0 0 0,6-4-1,-7 7-13,-1-1-1,1 1 1,0 0 0,-1 0-1,1 0 1,0 0 0,0 0-1,-1 1 1,1-1 0,0 1-1,0 0 1,0 0-1,0 0 1,0 0 0,-1 1-1,6 0 1,-3 1-13,0-1 0,0 1 0,-1 1 0,1-1 0,-1 1 0,0-1 0,1 1 0,5 7 0,4 3-81,-2 1 0,0 0 0,-1 1 0,11 18 0,-4-4-272,0 0 1,-2 2-1,21 53 1,-39-91 302,-3-7 146,1 0 0,-3-20-1,3-10-11,1-1-1,2 0 0,3 0 1,1 0-1,2 0 0,15-60 0,-3 41-443,2 0 0,3 1-1,49-97 1,22-1-209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1:38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2169 7706,'-7'-3'506,"-11"-6"147,2 1 0,-1-2 0,1-1 0,0 0-1,-15-15 1,32 25-621,0 0-1,1 1 0,-1-1 0,1 0 1,-1 1-1,1-1 0,-1 1 1,1-1-1,-1 1 0,1 0 1,0 0-1,1-1 0,4 0-3,21-6 32,0-2 0,-1-1 1,0 0-1,0-2 0,40-26 0,118-93 538,-144 100-473,36-28 108,260-191 612,10 17-244,535-256-158,-162 150-466,-401 195-10,159-102-512,-461 236 330,0-1 1,25-24 0,-35 23-286,-7 12 481,0 0-1,0-1 1,0 1-1,0 0 1,0-1 0,0 1-1,0 0 1,0-1-1,-1 1 1,1 0-1,0 0 1,0-1-1,0 1 1,-1 0-1,1 0 1,0-1-1,0 1 1,-1 0-1,1 0 1,0 0-1,0-1 1,-1 1-1,1 0 1,0 0-1,-1 0 1,1 0 0,0 0-1,-1-1 1,1 1-1,0 0 1,-1 0-1,1 0 1,0 0-1,-1 0 1,1 0-1,0 0 1,-1 0-1,0 1 1,-32 1-365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1:39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0 582 6841,'3'-6'338,"-1"1"-1,1 0 0,0 0 0,1 0 1,-1 1-1,1-1 0,0 1 0,0 0 0,1 0 1,-1 0-1,8-5 0,6-2-695,37-16-1,-19 10 151,-20 8 1,0 0 0,-1-1 0,0 0 0,0-2 0,-1 1 0,19-22 0,-26 24 297,1 0 1,-2-1-1,1 0 0,-1 0 0,-1 0 0,1 0 1,-2-1-1,0 0 0,0 0 0,-1-1 1,3-14-1,-4 12 1086,-1 0-1,0-28 1,1 39-351,-1 11-564,-23 56-180,-194 495-689,130-331 568,81-220 123,11-14 295,7 0-361,0 1 0,0 1 0,0 0-1,20-2 1,-13 2-10,1 1-2,1 0-1,0 2 1,0 0-1,0 2 1,0 0 0,43 9-1,-4 5 15,64 25 0,-78-23-21,2-2-1,74 13 1,-113-26 7,0-1-1,1-1 1,-1 0 0,0 0 0,0-1 0,0 0 0,17-4 0,-21 3 2,1-1-1,-1 1 1,0-1 0,0 0 0,0-1 0,0 1 0,-1-1 0,1 0 0,-1-1 0,0 1 0,0-1 0,7-9 0,-3 1 15,-1-1-1,0 0 1,-1 0-1,0-1 1,-1 1-1,-1-2 1,-1 1-1,0 0 1,0-1-1,-2 0 1,0 1-1,-1-1 1,0 0-1,-3-19 1,-1-3 30,-2 0 0,-2 0 0,-1 0 0,-24-66 0,4 31 85,-4 2 0,-2 2 0,-3 1 0,-4 1-1,-59-75 1,95 136-130,-1-1-8,1 0-1,-1 0 1,0 0 0,-1 1-1,1 0 1,-10-6 0,16 12-18,-1-1-1,1 1 1,-1 0 0,0-1 0,1 1 0,-1 0 0,0-1-1,1 1 1,-1 0 0,0 0 0,1 0 0,-1 0 0,0 0-1,1 0 1,-1 0 0,0 0 0,0 0 0,1 0 0,-1 0 0,0 0-1,1 0 1,-1 1 0,0-1 0,1 0 0,-1 0 0,0 1-1,1-1 1,-1 0 0,1 1 0,-1-1 0,1 1 0,-1-1-1,0 1 1,1-1 0,0 1 0,-1-1 0,1 1 0,-1 0-1,1-1 1,0 1 0,-1-1 0,1 1 0,0 0 0,0-1 0,0 1-1,-1 1 1,-4 33-1017,5-34 998,0 41-597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1:41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2971 11290,'0'0'88,"-1"-1"1,1 1-1,0 0 0,0 0 0,0-1 0,0 1 0,0 0 0,0-1 0,0 1 0,0 0 0,0 0 0,0-1 0,0 1 0,0 0 0,0 0 0,1-1 0,-1 1 0,0 0 0,0 0 0,0-1 0,0 1 0,0 0 1,0 0-1,1 0 0,-1-1 0,0 1 0,0 0 0,0 0 0,1 0 0,-1 0 0,0-1 0,0 1 0,1 0 0,10 0 1028,25 12-1408,-19-5 490,10 2-319,0-2 0,1 0 0,0-2 0,49 3 1,-58-8-9,0 0 1,-1-1 0,1-2 0,0 1 0,-1-2 0,0-1 0,0 0-1,23-10 1,-19 4 14,0-1 0,-1 0 0,-1-2 0,0 0 0,-1-1-1,0-1 1,-2-1 0,0-1 0,25-32 0,-28 31 239,-2 0 1,0 0-1,-1-1 0,-1-1 1,-1 0-1,0 0 0,-2-1 1,-1 0-1,0 0 0,3-35 1,-8 41 9,-1 0 1,-1-1 0,-1 1 0,0 0-1,-1 0 1,0 0 0,-1 0 0,-1 1-1,-1-1 1,0 1 0,-1 0 0,-1 1-1,0 0 1,-19-25 0,19 29-134,0 0 0,-1 0-1,0 1 1,-1 0 0,0 1 0,0 0 0,0 0 0,-1 1 0,-1 1 0,1 0 0,-1 0-1,0 1 1,0 1 0,0 0 0,-1 1 0,0 0 0,1 1 0,-1 0 0,-15 0-1,19 2-13,0 1 1,-1 0-1,1 0 0,0 1 0,0 1 0,0-1 0,0 1 0,1 1 0,-1-1 0,1 1 0,0 1 0,-10 7 1,7-4-3,1 1 1,0 0-1,0 1 1,1 0 0,1 1-1,0-1 1,-12 22-1,7-6 2,1 0 0,1 1 1,1 1-1,2-1 0,1 1 0,1 1 0,-3 39 0,5-23 10,1 1 1,3-1-1,2 0 0,2 0 0,2 0 1,2 0-1,2-1 0,1 0 1,3-1-1,27 60 0,-34-88 2,1-1 0,0-1 0,1 1 1,0-1-1,1-1 0,1 0 0,14 13 0,-17-18-1,0-1 1,1 0-1,0 0 1,0-1 0,0 0-1,0-1 1,1 0-1,0 0 1,0-1-1,0 0 1,0-1-1,11 1 1,-2-2-2,0-1 0,-1 0-1,1-2 1,0 0 0,-1-1 0,1-1-1,-1-1 1,0 0 0,0-1 0,-1-1 0,31-17-1,-20 7-56,-1 0-1,-1-1 0,-1-2 0,0-1 0,-2 0 0,26-32 1,-30 31-41,-2-1 1,-1 0-1,-1-2 1,-1 0-1,-1 0 1,-1-1-1,-1-1 1,12-47 0,-16 41 124,-2-1 0,0 0 0,-3 0 0,0 0 1,-2 0-1,-2 0 0,-6-34 0,-37-166 544,18 103-119,25 108-317,2 23-132,0 0 0,0 0-1,0 1 1,0-1 0,0 0-1,0 0 1,0 0 0,0 0-1,0 0 1,1 0 0,-1 0-1,0 0 1,0 0-1,0 0 1,0 0 0,0 0-1,0 0 1,0 0 0,1 0-1,-1 0 1,0 0 0,0 0-1,0 0 1,0 0 0,0 0-1,0 0 1,1 0 0,-1 0-1,0 0 1,0 0 0,0 0-1,0 0 1,0 0 0,0 0-1,0 0 1,1 0 0,-1 0-1,0 0 1,0 0 0,0 0-1,0 0 1,0-1 0,0 1-1,0 0 1,0 0-1,0 0 1,0 0 0,0 0-1,1 0 1,-1 0 0,0-1-1,0 1 1,0 0 0,0 0-1,0 0 1,0 0 0,0 0-1,0 0 1,0 0 0,0-1-1,0 1 1,0 0 0,0 0-1,0 0 1,11 12-32,-1 0 1,0 1-1,9 15 0,187 299-162,-130-204 180,48 105 3,-106-193 2,-11-20-9,-4-9 38,-1 0 0,2 0-1,-1 0 1,1-1 0,7 10-1,-11-15-13,0 0 1,1 0-1,-1 1 0,0-1 0,1 0 1,-1 0-1,0 1 0,1-1 0,-1 0 1,0 0-1,1 0 0,-1 0 0,1 1 1,-1-1-1,1 0 0,-1 0 0,0 0 1,1 0-1,-1 0 0,1 0 0,-1 0 1,0 0-1,1 0 0,-1-1 0,1 1 1,-1 0-1,0 0 0,1 0 0,-1 0 1,1 0-1,0-1 0,0-1 29,1 1-1,-1-1 1,0 0-1,0 1 1,0-1-1,0 0 1,0 0-1,0 0 1,0 0-1,0-3 1,21-74 535,-5-1 1,10-105 0,-26 178-570,10-121-217,-10-190 0,3-44-776,-3 348 959,-1 10 16,0 0 0,0 1 1,0-1-1,1 0 1,-1 0-1,1 1 1,0-1-1,0 1 1,0-1-1,0 0 1,1 1-1,0 0 0,-1-1 1,5-5-1,-5 9 7,0-1 0,-1 1 0,1-1 0,-1 1 0,1-1 0,-1 1 0,1 0 0,0 0 0,-1-1 0,1 1 0,0 0 0,-1 0 0,1 0 0,0-1 0,-1 1 0,1 0 0,0 0 0,0 0 0,-1 0 0,1 0 0,0 0 0,-1 1 0,1-1 0,1 0 0,17 13-156,13 30-86,-28-38 216,10 19-88,0 0 0,-2 1-1,11 28 1,23 85-590,-9-25-81,-33-100 662,1 0-1,1 0 1,0-1 0,13 19-1,-17-28 114,0 0-1,1 0 0,-1 0 0,1-1 1,-1 1-1,1-1 0,0 1 0,0-1 0,0 0 1,0 0-1,0-1 0,0 1 0,0-1 1,1 1-1,-1-1 0,1 0 0,-1 0 0,1 0 1,-1-1-1,1 1 0,0-1 0,4 0 1,10-3 7,-1-1 0,0-1 0,-1 0 1,1-1-1,19-10 0,20-7-7,1 6 31,1 3-1,101-11 1,-80 13 1,-56 9 32,0-2 0,37-12-1,-51 13 113,0 1 0,0-1 0,-1-1 0,1 0 0,-1 0 0,0 0 0,0-1-1,-1-1 1,7-6 0,-12 11-53,0 0 0,-1-1 0,1 1 0,0 0 0,-1-1 0,0 1 0,0-1 0,0 1 0,0-1 0,0 0 0,0 1 0,0-1 0,-1 0 0,0 0 0,1 1 0,-1-6 0,-1 3-21,0 1 1,1 0-1,-2-1 1,1 1-1,0 0 0,-1 0 1,0 0-1,0 0 0,-4-6 1,-1 0-41,-1 0 0,0 1 1,0 0-1,-1 1 0,0 0 1,-17-12-1,-3 3-43,-2 0-1,1 2 1,-2 1 0,0 2-1,0 0 1,-1 3 0,-55-9-1,80 16-8,0 2 1,0-1-1,0 1 0,-1 0 0,1 1 0,0 0 0,0 0 0,0 1 0,0 0 1,-15 6-1,18-6 0,-1 1 0,1 0 0,0 0 1,0 1-1,0-1 0,1 1 1,-1 0-1,1 1 0,0-1 0,0 1 1,1 0-1,-1 0 0,1 0 0,0 0 1,-4 10-1,2-2-11,1 0 0,1 0 1,0 1-1,1 0 0,0 0 1,1-1-1,1 24 0,3 4-38,10 53-1,-2-32-50,3 0-1,3 0 1,40 93 0,-51-142 54,0 0 1,1-1-1,0 0 1,1 0-1,1 0 1,-1-1-1,2-1 0,17 17 1,-21-23 35,0 1-1,1-1 1,0 0 0,0 0-1,0-1 1,0 1 0,0-2 0,1 1-1,-1-1 1,1 0 0,0-1-1,0 0 1,-1 0 0,1-1-1,0 1 1,13-3 0,-9 0 22,-1 0 1,0 0-1,0-1 0,0-1 1,0 0-1,0 0 0,-1-1 1,0 0-1,13-9 1,-10 3 30,1 1 1,-1-2 0,-1 0 0,0 0 0,16-23 0,-5 1 199,-2-2 0,-1 0 0,-2-2 0,19-53 0,23-113 934,-10 29-822,-48 167-348,0 3-3,-1 0-1,1 0 1,0 0-1,0 0 1,1 1 0,0-1-1,-1 0 1,1 1 0,5-5-1,-7 8 0,0 0-1,-1 1 1,1-1-1,0 1 1,0 0-1,0-1 1,0 1-1,0 0 1,0-1-1,-1 1 1,1 0-1,0 0 1,0 0-1,0 0 1,0 0-1,0 0 1,0 0 0,0 0-1,0 0 1,0 0-1,0 1 1,0-1-1,0 0 1,-1 1-1,1-1 1,0 0-1,0 1 1,0-1-1,-1 1 1,1 0-1,0-1 1,0 1-1,-1 0 1,2 0-1,24 29-139,-24-27 131,32 48-91,-2 1 0,29 68 0,-19-36-91,-41-82 191,2 5-20,0-1-1,1 1 0,0 0 0,0-1 1,0 0-1,1 0 0,0 0 0,0-1 1,0 1-1,1-1 0,9 7 1,-13-11 27,0-1 1,-1 1 0,1 0-1,0-1 1,0 1 0,0-1-1,0 1 1,0-1 0,0 0-1,0 0 1,0 0-1,-1 0 1,1 0 0,0 0-1,0-1 1,0 1 0,0 0-1,0-1 1,0 0 0,-1 1-1,1-1 1,0 0 0,0 0-1,-1 0 1,1 0 0,-1 0-1,1-1 1,-1 1 0,2-2-1,4-4 63,0-1 0,-1-1 0,0 1-1,7-13 1,-11 16-40,110-217 509,-105 207-569,-1-1 0,9-31 0,-15 47 24,0 0-1,0-1 1,0 1-1,0 0 1,0 0-1,0-1 0,0 1 1,0 0-1,0 0 1,0 0-1,0-1 1,0 1-1,1 0 1,-1 0-1,0 0 1,0-1-1,0 1 1,0 0-1,0 0 1,1 0-1,-1-1 1,0 1-1,0 0 1,0 0-1,1 0 1,-1 0-1,0 0 1,0 0-1,1 0 1,-1-1-1,0 1 1,0 0-1,1 0 1,-1 0-1,0 0 1,0 0-1,0 0 1,1 0-1,-1 0 1,11 8-328,11 21-28,-18-23 293,39 54-187,-13-18 294,41 45 1,-66-81-19,0-1-1,1 0 1,-1 0 0,1 0 0,0-1 0,1 0-1,-1 0 1,13 5 0,-15-8 4,0 0 0,0 0 0,0 0 0,0 0 1,0-1-1,0 0 0,0 0 0,0 0 0,0 0 0,1 0 0,-1-1 0,0 0 0,0 0 0,0 0 0,-1 0 1,1-1-1,0 1 0,5-4 0,11-10 99,-1 0 1,0-1 0,-1-1-1,-1 0 1,21-28-1,-6 5-61,-2-1 1,-2-2-1,-1-1 0,-3 0 0,-2-2 0,-1-1 0,-3-1 0,-2 0 0,-2-1 0,-2-1 1,-2 0-1,5-83 0,-10-461-58,-9 221-15,12 71 62,-5 278-30,-3 24-15,1 0-1,-1 0 0,0 0 1,0-1-1,0 1 1,0 0-1,0 0 0,0 0 1,0 0-1,0 0 1,0 0-1,1 0 1,-1-1-1,0 1 0,0 0 1,0 0-1,0 0 1,0 0-1,0 0 0,1 0 1,-1 0-1,0 0 1,0 0-1,0 0 0,0 0 1,0 0-1,1 0 1,-1 0-1,0 0 0,0 0 1,0 0-1,0 0 1,0 0-1,1 0 0,-1 0 1,0 0-1,0 0 1,0 0-1,0 0 1,0 0-1,0 0 0,1 0 1,-1 1-1,0-1 1,0 0-1,0 0 0,0 0 1,0 0-1,0 0 1,0 0-1,0 0 0,1 1 1,-1-1-1,0 0 1,0 0-1,0 0 0,0 0 1,0 0-1,0 1 1,0-1-1,19 45-119,-15-32 101,69 193-231,142 372 183,-185-505 45,84 195-391,-77-190-91,59 91 0,-82-149 227,0 0 1,1-1-1,31 30 0,-39-43 157,-1 0 1,1-1-1,-1 0 0,1 0 0,1 0 0,-1-1 0,1 0 1,10 4-1,-15-7 55,1 0 1,0-1-1,0 1 1,0-1-1,0 0 1,0 0-1,0 0 1,-1 0-1,1-1 1,0 0-1,0 0 1,0 0-1,-1 0 1,1 0-1,0-1 1,-1 1-1,1-1 1,-1 0-1,6-4 1,-3 1-20,0 0 0,0 0 0,-1 0 1,0 0-1,1-1 0,-2 0 0,1 0 1,-1 0-1,5-10 0,-1-1-18,-2 0 1,-1-1-1,6-27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8:37.2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 1652 7138,'-15'-17'2109,"11"12"-1462,11 13-367,14 19-274,-2 0 0,-1 2 0,-1 0 0,-1 1 0,-2 0 0,11 35 0,-2 6-16,23 123 0,-31-86 17,2 10 663,-10-126 63,0 0 0,10-19 0,-14 23-620,17-25 119,2 1 0,1 1 0,36-33 0,90-68 118,-120 104-266,151-126 259,223-179 22,536-364-194,-696 528-155,219-144 0,51 31 36,-424 233-57,-76 39 0,12-7-113,53-20-1,-70 31-140,-21 21-3663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1:41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97 6785,'-2'5'167,"1"-1"-1,0 1 0,0 0 0,1 0 0,-1 0 0,1 0 0,0 0 0,0 0 0,1-1 0,0 1 0,-1 0 0,2 0 0,-1 0 1,0-1-1,1 1 0,0-1 0,0 1 0,0-1 0,1 0 0,0 1 0,-1-1 0,1-1 0,1 1 0,4 4 0,3 3-102,0-1 0,0 0-1,1-1 1,1 0 0,0-1-1,0-1 1,15 7-1,7 0-32,0-2 0,1-2 0,0-1 0,0-1 0,1-2 0,0-2 0,56-1-1,-42-4-148,1-3-1,-1-1 1,0-3 0,96-29-1,-107 24 65,-1-3-1,0-1 1,-2-2 0,0-1 0,-1-2-1,63-51 1,-89 63 34,1 0 1,-1-1-1,-1 0 0,0-1 1,0 0-1,12-22 1,-21 33 9,0 1 0,1-1 0,-1 1-1,1-1 1,-1 1 0,0-1 0,1 1 0,-1-1 0,0 1 0,0-1 0,0 0 0,1 1 0,-1-1 0,0 0 0,0 1 0,0-1 0,0 1 0,0-1 0,0 0 0,0 1 0,0-1 0,0 0 0,-1 1 0,1-1 0,0 1 0,0-1 0,0 0 0,-1 1 0,1-1 0,0 1 0,-1-1 0,1 1 0,0-1 0,-1 1 0,1-1 0,-1 1 0,1 0 0,-1-1 0,-1 0-16,1 1 0,-1 0 0,0 0 0,1-1 0,-1 1 0,0 1 1,1-1-1,-1 0 0,1 0 0,-1 0 0,1 1 0,-1-1 0,0 1 1,-1 0-1,-17 10-148,1 1-1,0 0 1,1 1 0,0 1 0,-18 20 0,32-31 149,-98 91-462,-13 14 249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1:41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751 2341 9570,'-183'41'2602,"136"-27"-2727,0 2 0,1 2 0,-69 38 0,-34 39-701,125-78 651,2 1 1,0 1-1,-36 43 0,54-57 155,0 0-1,0 0 0,0 0 0,1 1 0,0 0 0,0-1 1,1 1-1,-1 0 0,1 0 0,1 1 0,-1-1 0,1 0 0,-1 9 1,2-12 9,0-1 1,1 1-1,-1-1 1,0 0-1,1 1 1,0-1-1,0 1 1,0-1-1,0 0 1,0 0-1,0 1 1,0-1-1,1 0 1,1 3-1,0-3 3,0 1-1,0-1 0,0 1 0,0-1 1,0 0-1,0 0 0,1-1 1,-1 1-1,1-1 0,-1 0 1,7 2-1,4 0 102,-1-1 0,1-1 0,0 0 0,-1-1 0,1 0 0,0-1-1,17-3 1,94-27 1103,422-172 2596,-16-42-2337,-374 170-1211,1565-706 470,-341 219-722,27 64 39,-264 176-107,-1139 321 68,465-126-1347,-457 123 315,-16 7-245,-23 12-489,21-12 1754,-47 25-677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1:44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515 1169 9194,'-2'-7'824,"-11"-26"1152,13 32-1959,-1 0 0,1 0 0,0 1 0,-1-1-1,1 0 1,-1 0 0,1 0 0,-1 0 0,0 1 0,1-1 0,-1 0 0,0 1 0,1-1 0,-1 1 0,0-1 0,0 1 0,0-1 0,0 1 0,1-1 0,-1 1 0,0 0 0,0-1 0,0 1 0,0 0 0,0 0 0,0 0 0,0 0 0,0-1 0,-1 2 0,-5 2-67,0 0 0,1 1 0,0 0-1,0 0 1,0 1 0,0 0 0,1 0 0,-6 6 0,3-3 2,-39 39-13,2 1 1,2 3-1,2 2 1,2 1-1,-46 88 0,67-107 206,1 1-1,2 0 0,2 1 0,1 1 0,2 0 1,2 0-1,1 1 0,2 0 0,1 0 1,4 72-1,2-94-75,0 0-1,1 0 1,1 0 0,11 32 0,-3-29 29,-12-20-86,1 1 0,-1-1 0,0 1-1,1-1 1,-1 0 0,1 1 0,-1-1 0,1 0 0,-1 1 0,1-1 0,0 0 0,-1 0-1,1 0 1,-1 1 0,1-1 0,0 0 0,-1 0 0,1 0 0,-1 0 0,1 0 0,0 0 0,2-1 28,-1-1 1,0 1-1,0 0 1,0-1 0,0 1-1,0-1 1,-1 0 0,1 0-1,0 1 1,-1-1-1,1 0 1,-1 0 0,0-1-1,0 1 1,2-3-1,30-55 132,-3-1-1,-2-1 0,-4-2 0,-1 0 0,-4-2 0,13-82 0,-21 81-177,-2 0 0,-2-130 1,-8 185-196,1 20 11,1 19 6,7 17 253,2 0 1,1 0-1,3-2 0,1 0 1,2 0-1,2-1 0,2-2 1,1 0-1,42 55 0,-49-75-42,1 0 0,1-2 0,0 1-1,2-2 1,35 25 0,-45-35-27,0 0-1,0-1 1,1-1-1,0 1 1,0-2-1,0 1 1,0-1-1,1-1 1,-1 0-1,1 0 1,-1-1 0,1-1-1,0 1 1,-1-2-1,16-1 1,-11-2-3,-1 0 0,0-1 1,0-1-1,0 0 0,-1-1 1,0 0-1,0-1 0,-1 0 1,0-1-1,0-1 0,-1 0 1,-1 0-1,13-15 0,-3-1 9,0 0 0,-2 0 0,-1-2-1,-1 0 1,13-35 0,28-108 136,-47 130-58,3 0 0,1 0 0,2 2 0,29-52 0,-45 91-84,4-6 2,0-1 0,1 1 0,9-10 0,-13 15-6,0 0-1,0 0 0,0 0 1,0 0-1,0 0 1,0 1-1,0-1 0,0 0 1,0 1-1,0-1 1,0 1-1,1-1 0,-1 1 1,0-1-1,0 1 1,1 0-1,-1 0 0,0-1 1,0 1-1,1 0 1,-1 0-1,0 1 0,1-1 1,-1 0-1,0 0 0,0 0 1,1 1-1,-1-1 1,0 1-1,0-1 0,2 2 1,0 1-10,1 0 1,-1 1 0,0-1-1,0 1 1,0 0-1,-1 0 1,1 0 0,-1 0-1,0 0 1,0 0-1,0 1 1,-1-1-1,0 1 1,2 7 0,-1-1 2,0 1 0,-1 0 0,0 0 0,-2 21 0,-2-16-2,-1 0 1,-1 0-1,0-1 1,-2 0-1,1 0 1,-2 0-1,-16 24 1,14-23 15,1 0-1,0 0 1,1 0 0,1 1 0,-10 37 0,16-46-9,0-1 0,1 1 0,-1-1 0,1 1 0,1 0-1,0-1 1,0 1 0,1-1 0,0 0 0,0 1 0,1-1 0,0 0 0,0-1 0,1 1-1,0 0 1,1-1 0,-1 0 0,1 0 0,1 0 0,-1-1 0,1 0 0,0 0 0,1 0-1,-1-1 1,1 1 0,0-2 0,1 1 0,-1-1 0,1 0 0,0-1 0,0 0 0,0 0-1,0 0 1,0-1 0,13 1 0,-9-1-18,-1-1-1,1-1 1,-1 0-1,1 0 1,-1-2-1,0 1 1,1-1-1,15-5 1,-10 1-19,1-1 0,-1 0 0,0-1 0,25-18 0,-11 4 1,0-2 0,-2-2 1,-1 0-1,35-43 0,-20 15 214,-2-2 0,-3-2 0,-2-2 0,-3-1 0,36-94 1,-36 65 332,-5-1 1,-3-1 0,18-138-1,-33 142-405,-5-2 0,-3 1 0,-5 0-1,-3 0 1,-27-135 0,29 212-186,2 31-139,0-4 156,-3 67-42,4 0 1,3 0-1,13 85 1,64 241-199,-58-325-296,3-1 0,4-1 0,65 131 0,-80-191 206,-19-43 332,-12-31 199,2-2 0,-9-64 0,19 82 32,2-1 0,2 1 0,1-1 0,6-45 0,-4 75-163,0-1 0,0 1-1,1 0 1,1 0-1,-1 1 1,1-1-1,8-14 1,-9 19-1,0 0 0,1-1 1,-1 1-1,1 0 0,0 0 0,-1 1 1,1-1-1,1 1 0,-1-1 1,0 1-1,1 0 0,-1 0 0,1 0 1,-1 1-1,1-1 0,0 1 1,6-1-1,14-2 120,-1 2 1,46 2 0,-43 1 141,44-5 0,-61 3-112,0-1 0,0 0 0,0-1-1,0 1 1,0-2 0,-1 1 0,1-2 0,11-7 0,-18 12-136,-1-1 0,0 0 0,1 0 0,-1 0 0,1 1-1,-1-1 1,1 1 0,-1-1 0,1 1 0,0-1 0,-1 1 0,1 0 0,-1 0 0,1 0 0,0 0 0,-1 0 0,1 0 0,-1 0 0,1 1-1,-1-1 1,1 1 0,0-1 0,-1 1 0,1-1 0,-1 1 0,0 0 0,1 0 0,-1 0 0,0 0 0,1 0 0,-1 0 0,0 0-1,0 0 1,0 0 0,2 2 0,3 6-56,1 1-1,-2-1 1,1 1 0,5 14-1,-8-16 62,34 85-121,38 150 0,12 32-1302,-87-274 1370,1 1 0,-1 0 0,1 0 0,0 0 0,-1 0 1,1-1-1,0 1 0,0 0 0,1-1 0,-1 1 0,2 1 1,-2-4 27,-1-1 1,1 0-1,0 1 0,-1-1 1,1 1-1,-1-1 1,0 0-1,1 0 1,-1 1-1,0-1 1,0 0-1,0 0 1,0 1-1,-1-1 0,1-1 1,-1-76 156,0-11-51,13-119 1,-8 176-113,14-76-57,-15 95-56,0 1 0,1 0 0,1 0 0,0 0 0,12-20 0,-15 31 89,-1 0 0,1 0-1,0 0 1,0 0 0,0 0 0,0 0-1,1 0 1,-1 1 0,0-1-1,1 1 1,-1 0 0,1 0 0,-1-1-1,1 2 1,0-1 0,-1 0 0,1 0-1,0 1 1,0 0 0,-1-1-1,1 1 1,0 0 0,0 1 0,0-1-1,-1 0 1,1 1 0,0-1 0,0 1-1,2 1 1,10 3-24,0 1 0,-1 0 0,26 15 0,33 24 78,-42-25-11,0-1 0,1-2 0,42 17 1,-63-30 6,0 0 0,1-1 0,-1-1 0,1 0 0,-1-1 0,1 0 0,0 0 1,-1-1-1,1-1 0,0 0 0,-1-1 0,1 0 0,-1-1 0,16-5 1,-5-1 63,0-1 1,-1-2 0,0 0 0,0-1-1,-2-1 1,1-1 0,-2 0 0,0-2-1,-1 0 1,-1-1 0,0-1 0,-2 0 0,0-1-1,20-38 1,-31 50-28,-1 0 1,1 0-1,-1 0 0,-1-1 1,0 1-1,0-1 0,0 1 0,-1-1 1,0 1-1,-1-1 0,0 1 1,0-1-1,-1 1 0,0 0 0,-1-1 1,1 1-1,-1 0 0,-1 1 1,0-1-1,0 0 0,0 1 0,-8-9 1,3 5-46,0-1 0,0 1 0,-2 1 0,1 0 0,-1 0 0,-1 1 0,0 1 1,0 0-1,0 0 0,-1 1 0,0 1 0,-17-6 0,24 10-12,0 0-1,-1 0 0,1 1 1,0 0-1,-1 0 1,0 1-1,1 0 1,-1 0-1,1 1 0,-1-1 1,1 1-1,0 1 1,-1-1-1,1 1 1,0 0-1,0 1 1,0-1-1,-6 4 0,6-1-1,0-1 0,0 1-1,1 0 1,-1 0-1,1 0 1,0 1-1,1 0 1,-1 0-1,1 0 1,0 0-1,1 1 1,0 0-1,0 0 1,0 0-1,-3 13 1,3-1-7,0 1 0,0-1 1,2 1-1,1 0 0,0 0 0,1-1 0,1 1 1,1 0-1,8 26 0,1-7 7,1-1 1,1 0-1,32 56 0,-34-71 5,2 0-1,1-1 0,25 29 1,-34-44 1,0-1 0,0 1 1,1-1-1,0-1 1,0 1-1,1-1 1,-1 0-1,1-1 1,0 0-1,0 0 1,0-1-1,1 0 1,15 3-1,-20-5 10,-1-1 0,1 1-1,0-1 1,0 0 0,-1 0-1,1-1 1,0 1 0,-1-1 0,1 0-1,0 0 1,-1 0 0,1-1-1,-1 1 1,1-1 0,-1 1-1,0-1 1,5-4 0,-4 2 6,1 0 1,-1-1 0,0 0 0,0 1-1,-1-2 1,1 1 0,-1 0 0,-1-1-1,5-10 1,0-4 71,-2-1-1,0 0 1,-2 0 0,0 0 0,0-25-1,-3-28 398,-1 41-240,2 1 1,7-51-1,-8 82-247,0 1 0,0-1 0,0 0 0,0 1 0,0-1 0,0 0 1,0 1-1,0-1 0,0 0 0,1 1 0,-1-1 0,0 0 0,0 1 0,1-1 1,-1 1-1,0-1 0,1 0 0,-1 1 0,1-1 0,-1 1 0,1-1 0,-1 1 1,1 0-1,-1-1 0,1 1 0,0-1 0,-1 1 0,1 0 0,-1 0 0,1-1 1,0 1-1,-1 0 0,1 0 0,0 0 0,-1-1 0,1 1 0,0 0 0,-1 0 1,1 0-1,0 0 0,-1 0 0,1 1 0,0-1 0,0 0 0,-1 0 0,1 0 1,-1 1-1,1-1 0,0 0 0,-1 0 0,1 1 0,-1-1 0,1 1 0,0 0 1,5 3-27,-1 0 0,0 0 0,0 1 0,6 7 0,3 6-4,0 1-1,-1 0 1,-2 0 0,0 2-1,-1-1 1,11 30 0,-9-11 23,-1 0 0,10 70 0,-18-98 158,-1-22 131,-1-1-178,5-18 96,3-27-116,2 1 0,29-83 0,-15 78-140,1 1 1,3 1-1,59-86 0,-84 139 36,0 0 0,1 0 0,-1 1 0,1 0 0,0 0-1,10-7 1,-14 11 19,1 0 0,0 0 0,0 0 0,0 0 0,0 1-1,0-1 1,0 1 0,1-1 0,-1 1 0,0 0 0,0 0 0,0 0 0,0 0-1,0 0 1,0 0 0,1 1 0,-1-1 0,0 1 0,0-1 0,0 1 0,0 0-1,0 0 1,0 0 0,2 2 0,10 6-1,-1 1 1,0 0-1,0 1 1,-1 0-1,12 16 1,-8-10 3,77 86 30,-47-49-417,98 88 0,-136-136 185,-1 0 0,1 0 0,0-1 0,14 7 0,-18-11 76,0 1 0,0-1 0,1 0 0,-1 0 0,0 0 1,0-1-1,0 0 0,1 1 0,-1-1 0,0-1 0,0 1 0,7-2 1,-1-1-209,1 0 1,19-10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1:44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0 233 14435,'58'-59'5049,"76"17"-4521,43 10-1000,77 12-1360,27-2-553,-16-36 1473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2:00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15116 629 7802,'3'-16'438,"-1"9"-185,0-1-1,-1 0 1,0 0-1,-1 1 1,0-14-1,-1 19-226,1-1 0,-1 0 0,0 0 0,0 0 0,0 0 0,0 1 0,-1-1 0,1 1 0,-1-1 0,1 1 0,-1-1 0,0 1 0,0 0 0,0 0-1,0 0 1,0 0 0,-1 0 0,1 0 0,-3-1 0,-10-5-11,0 0 0,-1 1 0,0 0 0,0 1 0,-1 1 1,1 1-1,-19-3 0,-125-8 317,160 15-331,-257-13 525,-151-8 789,75 0-201,-314-24-23,-569-35-371,-407 5-413,1229 49-202,-796-48 142,-2 26 97,653 34-43,-404-6 386,3 28-358,-455 22 225,403 32-399,673-19-71,-338 91 1,632-128-84,-588 162 2,446-114-6,-257 122-1,384-156-6,1 2-1,1 1 0,1 3 1,1 1-1,2 1 1,-53 56-1,64-58 0,1 2 0,2 0 0,0 1 1,3 1-1,0 0 0,2 2 0,1-1 0,2 2 0,-10 37 1,16-44-6,2 0 1,0 1-1,2-1 0,1 1 1,1-1-1,1 1 1,1-1-1,2 1 1,1-1-1,0 0 0,2 0 1,1-1-1,1 0 1,23 43-1,-9-25 11,2-1-1,2-1 0,2-1 0,1-2 1,40 39-1,-22-31 11,2-2-1,1-3 1,69 42 0,-24-26 17,115 50 1,109 27 19,-24-22 24,5-13 1,531 102-1,243-57 384,-601-88-213,1936 283 904,177-67-400,-1471-212-528,2-32-145,-25-77-116,346-140-208,-18-133-3,-1220 263 152,251-110 1,-390 140 84,-1-2 1,-2-3-1,-1-2 1,-2-3-1,-2-2 1,-1-3-1,60-65 1,-84 75 19,-1-1 0,-1-1 0,-2-1 1,38-78-1,-47 80 2,-3 0 1,-1-1-1,-1 0 1,-2-1-1,-2 0 1,4-53-1,-9 49 0,-3 1 0,-1 0-1,-2 0 1,-2 0-1,-2 0 1,-1 1 0,-2 0-1,-2 1 1,-1 0 0,-2 1-1,-2 1 1,-1 0-1,-44-61 1,16 37-9,-3 2 0,-2 3 1,-2 1-1,-2 4 0,-103-72 0,30 39-56,-249-121 0,103 81 30,-6 13 0,-4 11-1,-516-106 1,400 134-176,-2 17 0,-2 18 0,-1 17 0,-679 57 0,520 33-1594,-597 156 0,520-72 890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2:09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110 225 5001,'-21'1'1021,"7"0"-634,1-1 0,0 2-1,0 0 1,-23 7 0,37-9-376,-1 0 0,0 0 0,0 0 0,0 0 0,0 0 0,0 0 0,0 0 0,0 0 0,0 0 0,0 0-1,1 0 1,-1 0 0,0 0 0,0 0 0,0 0 0,0 0 0,0 0 0,0 0 0,0 0 0,0 0 0,0 0 0,0 0-1,0 0 1,0 0 0,1 0 0,-1 0 0,0 1 0,0-1 0,0 0 0,0 0 0,0 0 0,0 0 0,0 0 0,0 0-1,0 0 1,0 0 0,0 0 0,0 1 0,0-1 0,0 0 0,0 0 0,0 0 0,0 0 0,0 0 0,0 0-1,0 0 1,0 0 0,0 0 0,0 1 0,0-1 0,0 0 0,0 0 0,0 0 0,0 0 0,-1 0 0,1 0 0,0 0-1,0 0 1,0 0 0,14 3 317,437 23 1643,7-25-1299,-73-1-169,477-34 168,-4-66 201,-638 67-652,368-40 564,-570 72-778,0 0 0,0 1 0,-1 1 0,1 1 0,0 0 0,-1 1 0,1 1 0,-1 1 0,22 8 0,11 5 24,-46-16-77,0-1 0,-1 0-1,1-1 1,0 1 0,-1-1 0,1 1-1,0-1 1,0 0 0,-1 0 0,1-1-1,7-1 1,-10 1-7,0 1-1,0-1 1,0 0 0,0 0 0,0 0-1,0 0 1,0 0 0,0-1 0,0 1-1,-1 0 1,1 0 0,0 0 0,-1-1-1,1 1 1,-1 0 0,1-1-1,-1 1 1,0 0 0,0-1 0,1 1-1,-1-1 1,0 1 0,0 0 0,0-1-1,-1-1 1,-4-45-375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2:32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14787 0 5873,'-128'106'1775,"106"-87"-1655,2 0 1,0 2-1,2 0 0,-19 27 0,2-2-89,0-5 4,-77 71 0,-50 21 138,-4 3 367,69-49-94,-159 137 479,129-114-616,-167 184 0,183-169-217,-337 404 309,-95 210-253,-33 30 375,-6 81 220,247-300-518,-44 30-26,-27-19 176,-64 93 151,-482 737-78,170-343-288,628-850-129,-455 583 27,-14 54-28,-838 1151 78,744-1060-91,92-122-11,-9 44 202,20 15 211,-80 141-227,-287 424-156,596-921-115,332-440 76,31-37 16,-2-1 1,-46 44-1,70-71-106,-1-1 0,0 0 0,0 0 0,0 1 0,1-1 0,-1 0 0,0 1 0,1-1 0,-1 1 0,1-1 0,0 0 0,0 1 0,-1-1 0,1 1 0,0-1 0,0 1 0,0-1 0,0 1 0,1-1 0,-1 1 0,0-1 0,1 1 0,-1-1 0,1 2 0,2 9 235,0 7-218,4 32-384,-7-49 372,0-1 65,0-1 0,0 0 0,0 0 0,0 0-1,-1 1 1,1-1 0,0 0 0,0 0 0,0 1-1,0-1 1,0 0 0,0 0 0,0 1-1,0-1 1,0 0 0,0 0 0,0 0 0,1 1-1,-1-1 1,0 0 0,0 0 0,0 1-1,0-1 1,0 0 0,0 0 0,0 0 0,1 0-1,-1 1 1,0-1 0,0 0 0,0 0 0,0 0-1,1 0 1,-1 1 0,0-1 0,0 0-1,0 0 1,1 0 0,-1 0 0,0 0 0,0 0-1,1 0 1,-1 0 0,0 0 0,0 0-1,1 0 1,4-4-392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3:13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11 5281,'-7'-3'1504,"1"0"-2928,-1-1 976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3:29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19409 6313,'73'31'2066,"-72"-30"-2043,0-1 0,-1 0 1,1 1-1,0-1 0,-1 0 0,1 0 0,0 0 0,0 0 1,-1 1-1,1-1 0,0 0 0,0 0 0,-1-1 0,1 1 1,0 0-1,0 0 0,-1 0 0,1 0 0,0-1 0,-1 1 1,1 0-1,0 0 0,-1-1 0,1 1 0,0-1 0,-1 1 0,1-1 1,-1 1-1,1-1 0,-1 1 0,1-1 0,-1 1 0,1-1 1,-1 1-1,1-1 0,-1 0 0,0 1 0,1-1 0,-1 0 1,0 1-1,0-1 0,0 0 0,1-1 0,2-3 62,73-54 137,-33 17 210,-1-2 0,-2-2 0,63-98 0,5-35-129,35-53 450,86-124-188,-77 117-546,-68 102 27,125-282-1,-171 332 293,3 1-1,100-154 0,55 4-155,-124 156-184,84-123 0,4-54 49,58-89-26,106-134 0,-60 116-6,-81 118 5,-36 29-3,42-56 55,32 6 102,40-54-120,73-128-14,-98 105-24,-5 6 56,36 6 72,80-102-182,-233 289 20,187-271 92,-170 188-64,63-102-58,-14 65 218,223-250 0,-276 362-76,161-254-1,-219 294-9,192-289 125,-14 50-8,-167 237-142,161-184 12,-22 30-39,117-182-31,110-155-53,-120 178 54,14-8 107,-90 117 11,31-42-36,61-72-15,-136 182 4,181-213-19,-78 97-43,230-251 10,-496 570-19,229-268 0,-58 64-28,143-184-1,-109 146 11,35-47 68,-172 199-64,158-155 0,-57 63-24,66-64 55,-179 199-5,-4-4 0,82-112 0,-155 182-17,-6 6-6,1 2 1,1 0 0,21-19 0,-27 32-156,-12 8 157,0 0-1,0 0 1,0 0 0,0 0 0,0 0 0,0 0 0,1 0 0,-1 0 0,0 0-1,0 0 1,0 0 0,0 1 0,0-1 0,0 0 0,0 0 0,0 0 0,1 0-1,-1 0 1,0 0 0,0 0 0,0 0 0,0 0 0,0 1 0,0-1 0,0 0-1,0 0 1,0 0 0,0 0 0,0 0 0,0 0 0,0 1 0,0-1 0,0 0-1,0 0 1,0 0 0,0 0 0,0 0 0,0 0 0,0 1 0,0-1-1,0 0 1,0 0 0,0 0 0,0 0 0,0 0 0,0 0 0,0 1 0,-12 27-682,7-16 600,-44 88 12,-5-2 0,-124 174 0,-195 268 79,-29 38-232,-29 9 90,248-335 162,-252 365 2,-373 512-4,725-1023-30,-576 765-24,81 26 157,396-605-104,-275 362-56,-34-30-7,448-571 43,-904 1311 55,294-399-39,-353 340-8,-10 53-23,307-327 31,348-511-6,-105 142 21,-326 486-4,-510 828-34,1261-1916 9,-323 454 11,330-470-24,-181 244 19,172-223-45,3 1 1,-51 115 0,83-161-280,0 0 1,1 0 0,-6 34 0,7 2-173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3:39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2380 4 9890,'-4'-1'249,"1"0"0,-1 0 0,0 1 0,0 0 0,1-1 0,-1 1 0,0 1 0,0-1 0,1 0 0,-1 1 0,0 0-1,-6 2 1,1 1-401,0 1 0,1-1 0,-13 10 0,13-8 205,-252 190-1453,86-61 1089,-246 150 184,-15-20 711,-270 179 652,501-296-2420,133-102 729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8:46.50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273 405 7562,'-44'-87'2251,"42"83"-2163,0-1 1,0 1 0,0-1 0,0 0-1,1 0 1,0 0 0,0 0 0,0-7-1,1 9-35,1-3-32,1 9-120,2 14-131,-4 1 129,-1 1 0,-1 0 0,0-1 0,-1 0 0,-7 22 0,-35 88-3,-46 55 181,36-80 534,55-103-596,0 1-1,0-1 0,0 0 0,0 0 1,0 1-1,0-1 0,0 0 1,0 0-1,0 1 0,0-1 1,-1 0-1,1 0 0,0 0 0,0 1 1,0-1-1,0 0 0,0 0 1,0 0-1,0 1 0,-1-1 1,1 0-1,0 0 0,0 0 1,0 0-1,-1 1 0,1-1 0,0 0 1,0 0-1,0 0 0,-1 0 1,1 0-1,0 0 0,0 0 1,0 0-1,-1 1 0,1-1 1,0 0-1,0 0 0,-1 0 0,1 0 1,0 0-1,0 0 0,-1 0 1,1-1-1,0 1 0,0 0 1,0 0-1,-1 0 0,1 0 0,-4-16 381,4-26 6,23-91 106,-3 20-83,-17 90-339,7-45 181,21-77 1,-25 133-360,-5 12 91,-1 0-1,0 0 0,0 0 1,1 0-1,-1 0 0,0 0 1,0 0-1,1 1 1,-1-1-1,0 0 0,0 0 1,1 0-1,-1 0 1,0 1-1,0-1 0,0 0 1,0 0-1,1 0 1,-1 1-1,0-1 0,0 0 1,0 0-1,0 1 1,0-1-1,0 0 0,0 0 1,1 1-1,-1-1 0,0 1 1,7 35-112,-5-24 88,8 44-3,2 0 0,37 98 0,-40-133 26,0-1-1,2-1 1,0 1-1,18 21 1,-20-29-12,1-2 0,0 1 1,1-1-1,0-1 0,0 0 1,1 0-1,19 10 0,-26-16 15,1-1 0,-1 0 0,1 0 0,-1 0 0,1 0 0,0-1 0,0 0-1,-1 0 1,1-1 0,0 0 0,0 0 0,0 0 0,0-1 0,-1 0 0,1 0-1,0 0 1,-1 0 0,1-1 0,0 0 0,-1-1 0,0 1 0,0-1 0,0 0-1,0 0 1,0 0 0,0-1 0,-1 0 0,0 0 0,1 0 0,-1 0 0,3-6-1,5-6 62,-1-1 0,0 0 0,-1-1 0,-1 0 0,0 0 0,-2-1 0,0 0 0,-1-1 0,-1 0-1,-1 0 1,-1 0 0,2-25 0,-3-29 157,-3 0 0,-10-77 0,3 68-223,5 51-7,1 15-28,1 0 0,1-23 0,0 39 14,0 0 1,0 1-1,0-1 1,0 1-1,0-1 1,0 1-1,1-1 1,-1 1-1,0-1 1,0 1-1,0-1 1,1 1-1,-1-1 1,0 1-1,0-1 1,1 1-1,-1-1 1,1 1-1,-1 0 1,0-1-1,1 1 1,-1-1 0,1 1-1,-1 0 1,1 0-1,-1-1 1,1 1-1,-1 0 1,1 0-1,-1 0 1,1-1-1,-1 1 1,1 0-1,-1 0 1,1 0-1,0 0 1,-1 0-1,1 0 1,-1 0-1,1 0 1,-1 0-1,1 0 1,-1 1-1,1-1 1,-1 0-1,1 0 1,-1 0-1,2 1 1,31 17 148,-24-12 507,32 17-145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3:42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1216 7066,'-10'-19'1867,"6"13"-1414,7 11-520,2 4 57,-1 1 0,-1 0 0,0 0 0,0 0 0,-1 0 0,-1 0 0,1 16 0,1-7 10,47 911 1642,-54-839-966,1-79-151,-2-11 297,4-2-754,0-1 1,1 1 0,-1 0-1,0-1 1,0 1 0,1-1 0,-1 1-1,1-1 1,-1 1 0,1-1 0,0-2-1,-5-37-9,3-1 0,3-49 0,0 25-56,-1-50 20,6 1 0,4 0 0,39-175 0,-27 207 48,42-106 0,-46 147-3,1 1-1,2 1 1,2 1 0,36-49-1,-56 84-58,2-3 5,0 1 1,1-1 0,-1 1-1,1-1 1,0 2 0,1-1-1,-1 1 1,1 0-1,14-7 1,-20 11-16,1 0 0,-1 1 0,1-1 1,0 1-1,-1-1 0,1 1 0,0 0 0,0 0 0,-1-1 0,1 1 0,0 1 0,-1-1 1,1 0-1,0 0 0,-1 1 0,1-1 0,0 0 0,-1 1 0,1 0 0,1 0 0,0 1 0,-1 0 0,1 0 0,-1 0 0,0 0 0,0 1 0,0-1 0,0 0 0,0 1 0,-1-1 0,3 6 0,2 6 6,0 1 0,-2-1 0,6 27 0,-8-32 4,7 45 11,-1 1-1,-4 0 1,-1 64 0,-27 160-390,21-251 232,-1-1 0,-2 0-1,-14 40 1,17-60 114,0 1 0,0-1-1,-1-1 1,0 1 0,0 0 0,-1-1 0,0 0 0,0 0-1,-1 0 1,1-1 0,-1 0 0,0 0 0,-1 0-1,1-1 1,-1 0 0,-12 6 0,-9 0 5,1-1 1,-2-1-1,1-1 0,-1-2 1,0-1-1,0-1 0,-44-1 0,65-3 57,6 1-10,1-1-1,0 1 0,0 0 0,-1 0 0,1 0 1,0-1-1,0 1 0,-1 1 0,1-1 0,0 0 1,-1 0-1,1 0 0,-2 1 0,55 155 467,-49-145-467,1 0 1,0 0 0,1-1 0,0 1 0,9 11-1,-12-18-22,0-2 1,1 1-1,-1 0 0,1 0 0,0-1 0,0 1 0,-1-1 0,1 0 0,1 0 0,-1 0 0,0 0 0,0-1 0,1 1 1,-1-1-1,1 0 0,0 0 0,-1 0 0,1 0 0,-1-1 0,7 1 0,-4-1 3,1-1-1,-1 0 1,1 0 0,-1 0-1,0-1 1,1 0 0,-1 0-1,0 0 1,0-1-1,0 0 1,-1 0 0,1 0-1,-1-1 1,0 0 0,0 0-1,0 0 1,0-1 0,-1 0-1,1 0 1,-1 0-1,4-7 1,-3 4 8,-1 0 0,1 0 0,-2-1-1,1 0 1,-1 0 0,0 0 0,-1 0 0,0 0 0,0 0-1,-1-1 1,-1 1 0,1 0 0,-2-1 0,0-9 0,0 12-8,0 1 0,0-1 0,0 1 0,-1-1 1,0 1-1,0 0 0,-1 0 0,0 0 1,0 0-1,-6-8 0,8 13-46,1 1 0,-1-1 0,1 1 0,-1-1 0,0 1 0,1-1-1,-1 1 1,0 0 0,0-1 0,1 1 0,-1 0 0,0 0 0,0-1 0,0 1 0,1 0 0,-1 0-1,0 0 1,0 0 0,0 0 0,1 0 0,-1 0 0,0 0 0,0 1 0,0-1 0,1 0 0,-1 0-1,0 1 1,0-1 0,1 0 0,-1 1 0,0-1 0,1 0 0,-2 2 0,-22 20-1114,18-15 1251,-1 0-158,-1 1 30,0 0 0,-1 0 0,-18 12 1,25-19 30,0 1 0,0-1 0,-1 0-1,1 0 1,0 0 0,-1 0 0,1 0 0,-1-1 0,0 1 0,1-1 0,-1 1 0,1-1 0,-1 0 0,0 0 0,1 0 0,-1-1 0,1 1 0,-1-1 0,1 1-1,-1-1 1,1 0 0,-5-2 0,-7-5 10,1-1-1,-17-16 1,17 15 3,0 0 0,-15-9 0,27 18-17,0 0 0,0 0 0,0 0 0,0 0 0,0 1 0,0-1 0,0 0 0,0-1 0,0 1 0,1 0 0,-1 0 0,0 0-1,1 0 1,-1-1 0,1 1 0,-1 0 0,1 0 0,0-1 0,0 1 0,-1 0 0,1-1 0,0 1 0,0 0 0,0-1 0,0 1 0,0 0 0,1-1-1,0-1 1,0-4-8,1 0-1,1 1 0,-1-1 1,6-7-1,80-129-21,-59 102 41,-3-1 0,23-49 0,-38 66 129,-1 0 0,-2 0 0,-1 0 0,0-1 0,-2 0 0,-1-1-1,-2 1 1,0-1 0,-1 1 0,-2-1 0,-1 0 0,-10-48 0,19 106-114,-2 1-1,2 48 1,-10 21-37,-28 170 0,-42 102 28,13-80 16,106-490 377,-14 65-258,12-54 158,68-346 632,-109 513-870,4-22 225,15-53 0,-18 82-280,0 0 0,1 0 1,1 0-1,0 1 0,0 0 0,1 0 1,0 1-1,15-17 0,-21 25-23,1 0 0,0 1 1,0-1-1,0 0 0,0 1 0,0-1 0,0 1 0,0 0 0,0-1 0,1 1 0,-1 0 1,0 0-1,1 1 0,-1-1 0,1 0 0,-1 1 0,1 0 0,-1-1 0,1 1 0,-1 0 0,4 1 1,-2 0-4,0 0 0,0 0 1,-1 1-1,1 0 0,-1-1 0,1 1 1,-1 0-1,0 1 0,0-1 1,0 1-1,0-1 0,4 6 1,4 6-15,0 0 0,-1 1 1,-1 1-1,15 31 0,-2 6 13,26 99 1,0 61 19,-42-185-11,53 323-177,-33-183-45,-23-149 211,1 0 0,7 22-1,-9-36 15,0 1-1,0-1 0,1 1 0,0-1 0,0 0 1,1 0-1,-1 0 0,1 0 0,0-1 0,8 7 0,1 0 13,-9-8 16,-15-10 10,10 6-36,0 0-1,-1 0-1,0 0 0,1 0 0,-1 0 0,0 1 0,1-1 0,-1 0 0,0 1 0,0 0 0,1-1 0,-1 1 0,0 0 0,0 0 0,0 0 1,0 0-1,0 0 0,-1 0 0,-2 2-17,1-1 0,0 1 0,0 0 0,0 0 0,-5 3 0,6-3 7,-1 0-1,1 0 0,0 0 1,-1-1-1,1 1 0,-1-1 1,1 0-1,-1 0 0,1 0 1,-1 0-1,0-1 0,-6 0 1,-3-1-105,-1-2 1,1 1 0,-1-2-1,1 0 1,-22-10 0,-61-37-190,24 11 280,20 17 33,-1 2 0,-2 2 0,1 3 0,-104-16 1,149 30 5,-18-2 35,26 4-47,0 0-1,1-1 0,-1 1 1,0 0-1,0 0 0,0-1 0,0 1 1,0-1-1,0 1 0,0-1 0,0 1 1,1-1-1,-1 1 0,0-1 0,0 0 1,1 1-1,-2-2 0,3 1-5,-1 0-1,1-1 1,-1 1 0,1 0-1,-1 0 1,1 0 0,0 0-1,0 0 1,-1 0 0,1 1-1,0-1 1,0 0 0,0 0-1,0 0 1,0 1 0,0-1-1,2 0 1,1-2-11,134-102-28,74-65 196,-53 9 62,-87 85 26,158-131 0,-225 204-235,21-18 24,1 2 0,0 1 0,1 1 0,58-24 0,-82 39-33,-1 1-1,0 0 0,1 1 0,-1-1 0,0 0 0,1 1 1,-1 0-1,1 0 0,-1 0 0,1 0 0,4 1 1,-6 0-1,0 0 0,0-1 0,-1 1 0,1 0 0,0 0 0,0 0 0,-1 0 0,1 0 0,0 1 0,-1-1 0,1 0 0,-1 1 0,0-1 0,1 1 0,0 2 0,2 5-5,0 0 0,0 0 0,-1 0 0,-1 0 1,1 1-1,-2 0 0,2 11 0,32 285 13,-12-85 1,57 336 32,-74-518-48,-6-35 0,2 18 39,-2-21-24,0-1 0,0 0 0,0 1 0,0-1 0,0 0 0,-1 0 0,1 1 0,0-1 1,0 0-1,0 0 0,-1 1 0,1-1 0,0 0 0,0 0 0,0 1 0,-1-1 0,1 0 0,0 0 0,0 0 1,-1 0-1,1 0 0,0 1 0,-1-1 0,1 0 0,0 0 0,-1 0 0,1 0 0,0 0 0,0 0 0,-1 0 0,1 0 1,0 0-1,-1 0 0,1 0 0,0 0 0,-1 0 0,1 0 0,0-1 0,0 1 0,-1 0 0,1 0 0,0 0 0,-1 0 1,1 0-1,0-1 0,0 1 0,0 0 0,-1 0 0,1 0 0,0-1 0,0 1 0,-1 0 0,1-1 0,-3-1 16,0-1 0,0 1 0,1-1 0,-1 0 0,1 0 0,0 0-1,0 0 1,0 0 0,0 0 0,0-1 0,1 1 0,-1-1-1,0-4 1,-13-53 49,12 46-47,-9-55 88,3-1 0,2-135 0,33-142-15,-14 258-72,4 0 1,46-151-1,-48 201 27,2 1 0,1 1 0,1 0 0,3 2 0,1 0 0,1 1 0,2 1 0,36-37 0,-51 61-32,0 0 0,1 1 0,1-1 0,0 2 0,0 0 0,0 0 0,20-7-1,-27 12-22,1 1 0,-1 1 0,1-1 0,-1 1 0,1 0 0,0 0-1,-1 1 1,1-1 0,0 1 0,0 1 0,-1-1 0,1 1-1,0 0 1,-1 0 0,1 1 0,-1-1 0,1 1 0,-1 0 0,0 1-1,0-1 1,7 6 0,-4-2-19,0 1 0,-1 0 0,0 0 0,0 1 0,-1 0-1,0 0 1,0 1 0,-1-1 0,0 1 0,0 1 0,-1-1 0,-1 0 0,0 1 0,0 0-1,0 0 1,-1 0 0,1 14 0,-2-10-44,0-1 1,-1 0-1,0 1 0,-1-1 1,-1 1-1,0-1 0,-1 0 1,0 0-1,-1 0 0,0 0 1,-1-1-1,-12 22 0,9-21 33,-1-1-1,-1 0 1,0-1-1,0 0 1,-1-1-1,-18 14 1,-79 44 2,85-56 35,0 1 0,1 2-1,1 0 1,0 1 0,-33 34 0,50-45-22,0-1-1,0 2 1,1-1-1,0 0 1,0 1 0,0-1-1,1 1 1,0 0-1,0 0 1,0 0-1,1 0 1,0 0 0,0 0-1,1 0 1,-1 0-1,1 1 1,1-1-1,-1 0 1,1 0 0,0 0-1,3 9 1,-2-10-19,-1-1 0,1 1 0,0-1-1,1 0 1,-1 0 0,1 0 0,0 0 0,0 0 0,0 0 0,1-1 0,-1 0 0,1 1 0,-1-2 0,1 1 0,0 0-1,1-1 1,-1 1 0,0-1 0,1 0 0,-1-1 0,1 1 0,-1-1 0,1 0 0,0 0 0,-1 0 0,1-1-1,9 1 1,-7-2 21,0 0 0,0 0-1,-1 0 1,1-1 0,0 0-1,0 0 1,-1 0 0,1-1-1,-1 0 1,0-1 0,0 1-1,0-1 1,6-6 0,5-4 11,-1-1 1,-1-1 0,14-17-1,8-15 78,-2-2-1,51-97 0,-44 61 304,32-98 1,-38 75 329,34-175 1,-68 276-659,0-4 56,1-1 0,-1 1-1,-1-1 1,0 0 0,-1 1 0,0-1-1,-3-13 1,0 15 47,0 13-82,0 25-99,4 110-140,1-80 163,40 951-93,-17-810 41,-24-190 56,2-1 0,-1 1 0,1 0 0,4 7 1,-5-9 8,1-1 0,-1 0 1,0 1-1,-1-1 1,2 9-1,-3-14-2,0 0 1,0 0-1,0 0 1,0 1-1,1-1 0,-1 0 1,0 0-1,0 0 0,0 0 1,0 0-1,0 1 1,0-1-1,0 0 0,-1 0 1,1 0-1,0 0 1,0 0-1,0 0 0,0 1 1,0-1-1,0 0 0,0 0 1,0 0-1,0 0 1,0 0-1,0 0 0,0 0 1,0 1-1,-1-1 1,1 0-1,0 0 0,0 0 1,0 0-1,0 0 0,0 0 1,0 0-1,0 0 1,-1 0-1,1 0 0,0 0 1,0 0-1,0 0 1,0 0-1,0 0 0,-1 0 1,1 0-1,0 0 0,0 0 1,0 0-1,0 0 1,0 0-1,-1 0 0,1 0 10,-1-1-1,1 0 1,-1 1-1,1-1 1,-1 0-1,1 1 1,-1-1-1,1 0 1,-1 1-1,1-1 0,0 0 1,0 0-1,-1 1 1,1-1-1,0 0 1,0 0-1,0 0 1,0-1-1,-2-8-2,-1 0 0,0 0 0,0 0 0,-1 0 0,0 1 0,-1 0 0,-10-17 0,-9-18 17,15 20-16,1-1 1,1 1-1,1-1 1,2-1-1,-3-31 1,3 28-4,-7-84 15,4 0 0,5-1 0,5 1 0,6 0-1,4 0 1,5 1 0,47-161 0,-49 224 8,1 1-1,3 0 1,47-81 0,-58 115-17,0 0 0,1 1 0,1 0 0,0 1 0,1 0 0,18-14 0,-23 20-14,1 1 0,-1 1 1,1 0-1,0 0 0,0 0 1,0 1-1,1 0 0,-1 1 1,1 0-1,-1 0 0,1 1 1,0 0-1,12 0 0,-3 3-15,0 0 1,0 1-1,1 0 0,-2 2 0,1 0 1,0 1-1,-1 1 0,0 0 0,20 13 1,-6-1-22,-1 1 0,-2 1 0,48 46 1,-50-41-130,-1 1 1,-2 2 0,-1 0-1,-1 1 1,32 63 0,-50-87 84,0-1 0,0 1 0,-1 1 1,0-1-1,0 0 0,-1 1 0,1-1 0,0 10 0,-3-14 62,1 0-1,0 1 0,-1-1 0,0 1 1,0-1-1,1 0 0,-1 0 0,0 1 1,-1-1-1,1 0 0,0 0 0,-1 0 1,1 0-1,-1 0 0,0-1 1,1 1-1,-1 0 0,0-1 0,0 1 1,0-1-1,0 0 0,0 0 0,-4 2 1,-148 67 75,14-8-46,-17 21-441,-18 12-422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3:51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0 10778,'-4'5'246,"1"0"0,0 0 0,0 0 0,0 0 0,0 0-1,1 0 1,0 1 0,0-1 0,0 1 0,1 0 0,0-1-1,0 1 1,0 0 0,1 0 0,0 10 0,3 6-368,0-2-1,2 1 1,7 24 0,-5-21 403,54 189-235,23 86-68,-65-224-16,-2-5-40,3 0-1,44 105 1,-58-162 68,1 0 0,1-1 0,0 0 0,0 0 1,1 0-1,1-1 0,0 0 0,13 10 0,-14-14-24,-1-1 0,1 0 1,1 0-1,-1-1 0,1-1 0,0 0 0,0 0 0,0 0 1,0-2-1,0 1 0,19 1 0,-18-3-140,-1 0 1,1-1-1,-1-1 0,20-2 0,-25 2 297,0-1 0,0 1 0,0-1-1,0 0 1,0 0 0,0 0 0,-1-1-1,1 0 1,-1 0 0,0 0 0,8-7-1,23-38 661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3:52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1730 8234,'-5'-1'674,"-24"-11"1447,28 12-2070,0 0 0,1 0-1,-1-1 1,0 1 0,0 0 0,1-1 0,-1 1 0,0 0 0,1-1 0,-1 1 0,1-1 0,-1 1 0,0-1-1,1 1 1,-1-1 0,1 0 0,-1 1 0,1-1 0,0 0 0,-1 1 0,1-1 0,0 0 0,-1 1 0,1-1-1,0 0 1,0 0 0,0 1 0,-1-1 0,1-1 0,2-1-9,1 0 1,-1 0-1,1 1 0,-1-1 1,1 1-1,0 0 1,0 0-1,0 0 0,5-3 1,5-3 0,55-39 42,75-68 1,55-68 370,-32 28 74,-17 23-65,305-285 643,-308 276-938,93-97-248,-229 227 49,15-16-122,26-38 0,-45 57 43,-1 0 1,0 0 0,-1 0 0,0-1-1,0 1 1,-1-1 0,0 0 0,0 0-1,-1-1 1,1-10 0,-5 0-589,2 19 639,-1 1-1,1-1 0,0 1 1,-1-1-1,1 1 0,0-1 1,-1 1-1,1 0 0,-1-1 1,1 1-1,-1 0 1,1-1-1,-1 1 0,1 0 1,-1-1-1,1 1 0,-1 0 1,1 0-1,-1 0 1,1-1-1,-1 1 0,0 0 1,1 0-1,-1 0 0,1 0 1,-1 0-1,1 0 0,-1 0 1,0 1-1,-5-1-497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3:52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5401,'0'2'1649,"0"1"-1657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3:53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69 110 9138,'-40'-90'2773,"40"89"-2737,-1-1 1,1 1 0,-1 0-1,0 0 1,1 0 0,-1-1 0,0 1-1,0 0 1,0 0 0,0 0 0,0 1-1,0-1 1,0 0 0,0 0 0,-1 0-1,1 1 1,0-1 0,0 1 0,-2-1-1,2 1-27,1 0 0,-1 0 0,1 0 1,-1 1-1,1-1 0,0 0 0,-1 0 0,1 1 0,0-1 0,-1 0 0,1 1 0,-1-1 0,1 0 0,0 1 0,0-1 1,-1 1-1,1-1 0,0 0 0,0 1 0,-1-1 0,1 1 0,0-1 0,0 1 0,0-1 0,0 1 0,0-1 0,0 1 0,0-1 1,0 1-1,0-1 0,0 1 0,0-1 0,0 1 0,0-1 0,0 1 0,2 9 53,-1 1 0,1-1 0,7 19 0,0 1-45,86 431-175,-28 5 80,-14-91 375,-36-271 19,4 0 0,44 123 1,-46-174-223,2-1 0,3-1 1,2 0-1,2-2 0,63 82 0,-85-124-129,-5-4-26,1 0 0,0 0 0,0-1 0,1 1 0,-1-1 0,1 0 0,-1 1 0,1-1 1,0 0-1,-1-1 0,5 3 0,-12-20-1254,1-14 939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3:53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2 709 9234,'-1'9'363,"1"-1"-1,0 1 1,0-1-1,1 1 1,0-1-1,0 1 1,1-1-1,5 14 1,2 1-434,21 35 1,-11-21 231,154 348-342,-158-344 31,-1-6-230,13 56 0,-26-77 374,-9-23 240,-12-32 360,-1-16-175,3-2 0,2 0 0,3 0 1,2-1-1,3-1 0,3 0 0,3-87 0,7 52-409,5 0-1,3 1 1,5 1-1,32-97 1,-3 53-481,-38 115 233,1 1 1,1 1-1,27-39 0,-37 58 175,1-1 1,0 1-1,0 0 1,-1 0-1,1 0 1,0 0-1,1 0 1,-1 0-1,0 0 1,1 0-1,-1 1 0,1 0 1,-1-1-1,1 1 1,0 0-1,-1 0 1,1 0-1,0 1 1,0-1-1,4 0 0,18 10-303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3:55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524 1673 10994,'-4'-2'346,"0"0"-1,-1 0 0,1 0 0,-1 0 1,1 1-1,-1-1 0,1 1 1,-1 0-1,0 1 0,-8-1 0,9 2-298,0 0-1,0 0 0,0 0 0,0 0 0,0 1 0,0 0 0,1-1 1,-1 1-1,0 1 0,1-1 0,0 1 0,-1-1 0,1 1 0,-3 4 1,-32 34-137,3 2 1,1 1-1,-29 52 1,58-89 67,-28 47-118,1 2 1,4 0 0,1 2 0,4 1-1,1 1 1,4 1 0,2 1 0,3 0-1,-5 67 1,16-98 72,1 1 0,2-1 0,8 59 0,-7-82 42,0 1 0,0-1 0,1 0 0,-1 0 1,6 10-1,-7-16 25,-1-1 0,1 0 1,-1 0-1,1 0 0,0 0 1,-1 0-1,1 0 0,0 0 1,0 0-1,-1-1 0,1 1 1,0 0-1,0 0 0,0-1 1,0 1-1,0 0 1,0-1-1,0 1 0,1-1 1,-1 1-1,0-1 0,0 0 1,0 1-1,0-1 0,1 0 1,-1 0-1,0 0 0,0 0 1,0 0-1,1 0 0,-1 0 1,0 0-1,0-1 0,0 1 1,0 0-1,1-1 0,-1 1 1,0-1-1,0 1 0,0-1 1,0 0-1,1 0 1,5-5 44,0 1 0,-1-1 1,0 0-1,0 0 0,-1-1 1,8-10-1,26-50 242,-20 31-146,90-177 319,-87 163-344,-3-1 0,18-75 0,0-88 648,-33 178-693,1 0 0,2 0 0,14-44 0,-14 67-117,0 12 0,6 21 5,61 162 102,-51-119-48,39 78 0,-62-141-13,5 9-7,0 0 0,1 0 1,-1-1-1,10 10 0,-14-16 7,1-1 0,-1 1 0,1-1 0,-1 1 0,1-1 0,0 0 0,-1 0 0,1 0 0,0 0 0,0 0-1,0 0 1,0 0 0,0 0 0,0-1 0,0 1 0,0-1 0,0 1 0,0-1 0,0 0 0,0 0-1,0 0 1,0 0 0,1 0 0,-1-1 0,0 1 0,0-1 0,0 1 0,3-2 0,-1 0 10,0-1 0,-1 1 0,1-1 1,-1 0-1,0 0 0,0 0 0,0-1 0,0 1 1,3-5-1,22-40 118,-15 22-56,-1-1 0,-1 0-1,-1-1 1,-1 0 0,-1 0 0,-2-1-1,-1 0 1,-1 0 0,-2 0-1,-1 0 1,-3-46 0,-6 21 17,2 21-69,2-1 0,2 1 0,1-38 0,4 60-79,2 16-10,6 25-27,0 8 56,23 68-16,-30-97 53,0 0-1,1 0 1,0 0-1,0 0 1,1-1 0,0 1-1,0-1 1,11 9-1,-14-15 5,-1 1-1,1-1 1,0 0-1,0 0 1,1-1-1,-1 1 0,0-1 1,1 1-1,-1-1 1,1 0-1,-1-1 1,1 1-1,-1 0 1,1-1-1,-1 0 1,1 0-1,0 0 1,-1 0-1,1-1 0,-1 1 1,1-1-1,-1 0 1,1 0-1,4-2 1,2-1 2,0-1 1,-1-1 0,1 0 0,-1 0-1,0-1 1,12-12 0,9-10 16,-1-2 0,33-48 0,42-75-6,-34 47-42,-52 80 9,18-23-25,-3-1 1,-3-1-1,30-67 0,-53 102 42,-1 0-1,-1 0 0,0 0 1,-2-1-1,0 1 0,0-1 1,-2 0-1,0 0 1,-1 0-1,-1 0 0,-1 1 1,0-1-1,-1 0 0,-1 1 1,-9-26-1,9 35-2,0-1 0,0 1 0,-1 0 0,0 0 0,0 0 0,-1 1 0,0-1 0,-1 1 0,1 1 0,-16-12 0,18 15 2,1 0-1,-1 1 0,-1-1 1,1 1-1,0 0 0,0 0 1,-1 1-1,1-1 0,-1 1 1,1 0-1,-1 0 0,0 1 1,1-1-1,-1 1 0,0 0 1,0 0-1,1 1 0,-1-1 1,0 1-1,1 0 0,-1 0 1,1 1-1,-8 2 1,4 1 4,0 1 1,0-1-1,1 1 1,-1 0 0,1 1-1,1 0 1,-1 0-1,1 0 1,1 1 0,-9 14-1,2-1 17,2-1 1,1 2-1,-10 31 0,13-33-8,1 0 0,0 1 0,2 0 0,1 0 0,0 27 0,2-36-6,1 1-1,0-1 0,1 1 0,1-1 1,0 0-1,0 0 0,1 0 0,1 0 1,0-1-1,9 16 0,2-6-13,0 0 0,2-1 0,0-1 0,29 24 0,-20-18-144,31 34-1,-54-53 120,1-1 0,-1 1-1,0 0 1,0 0-1,-1 1 1,0-1-1,0 1 1,0-1 0,2 11-1,-3-2-14,0-1-1,-2 0 1,1 1-1,-4 20 1,0 5 58,-14 63 0,48-211 149,17-44-58,-22 85-68,7-16 339,26-101 0,-21 30 82,20-173 1,-54 253-284,16 141-199,194 662-28,-57-199-276,-28-109-5,-161-479 1287,-81-162-700,57 110-274,4-3-1,6-3 0,-48-184 1,56 129 35,7-2 1,8 0 0,-2-246-1,24 355 16,3-1 0,19-115 0,-21 178-24,3-16 14,2 0 0,7-21 0,-10 34-10,0 0 0,1-1 0,0 1 0,0 1 0,0-1 0,1 0 0,-1 1 0,1 0-1,0-1 1,0 1 0,5-3 0,-5 4-3,0 1 0,0-1 0,1 1 1,-1 0-1,0 0 0,1 0 0,-1 0 0,1 1 0,0 0 0,0 0 0,-1 0 0,1 1 0,0-1 0,0 1 0,5 1 0,-2 0-3,-1 0 0,1 1 0,-1 0 0,0 0 0,0 1 0,0 0 0,0 0 0,12 9 0,-5-3-17,-2 1 0,0 1 1,0 0-1,0 0 1,-2 1-1,1 1 1,-2-1-1,13 23 1,-12-14-56,0 0 1,-2 1 0,-1 0 0,-1 0 0,0 0 0,-2 1-1,-1 0 1,0 0 0,-2 42 0,-3-26-68,-1 0-1,-2-1 1,-2 0-1,-2 0 1,-13 39-1,-54 113-239,61-160 274,0-1 0,-3 0 0,0-1 1,-24 27-1,40-53 80,-21 20-353,22-22 355,1 0 0,-1 1 1,1-1-1,-1 0 0,0 1 0,1-1 0,-1 0 1,1 0-1,-1 0 0,0 0 0,1 0 1,-1 0-1,0 0 0,1 0 0,-1 0 0,1 0 1,-1 0-1,0 0 0,1 0 0,-1 0 1,1-1-1,-1 1 0,0 0 0,1 0 0,-1-1 1,1 1-1,-1 0 0,1-1 0,-1 1 1,1-1-1,-1 1 0,1 0 0,-1-1 0,1 1 1,0-1-1,-1 1 0,1-1 0,0 0 1,-1 1-1,1-1 0,0 1 0,0-1 0,-1-1 1,-8-35-532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4:00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308 2651 8546,'-38'-60'1653,"2"-2"0,3 0 0,-44-125 0,48 99-936,5-1 1,-20-138 0,29 83-655,6 0-1,6-1 1,28-249 0,-3 236-283,58-209 0,-62 302 91,2-1 0,3 2-1,54-105 1,-67 152 106,-1 1 0,2 0-1,0 1 1,1 0 0,1 1 0,15-14 0,-23 24 20,0-1 0,1 2 1,-1-1-1,1 1 0,0-1 0,0 2 1,0-1-1,0 1 0,1 0 0,-1 0 0,1 0 1,-1 1-1,1 0 0,0 1 0,-1-1 1,1 1-1,0 0 0,-1 1 0,9 1 1,-2 2 4,0 0 0,0 0 0,-1 2 0,0-1 0,0 1 0,-1 1 0,1 0 1,-1 1-1,-1 0 0,0 1 0,0 0 0,0 0 0,-1 1 0,9 14 1,-1-1 7,-1 1 0,-1 1 0,-1 0 0,-2 1 0,16 44 0,-16-28-11,-1 0 0,-2 0 1,-3 1-1,-1 0 1,-1 0-1,-4 46 1,-5-14-15,-2 0-1,-28 117 1,19-126 4,-3-1 0,-37 85 0,41-117-16,-2 0 1,-1-1-1,-1-1 0,-2-1 0,-1 0 0,-26 26 0,35-43-62,-1 0 0,-16 12 0,24-21-4,0 0 1,0 0-1,-1-1 0,1 0 1,-1 0-1,0 0 1,0-1-1,-8 2 1,12-3 25,0-1 1,0 1-1,0-1 1,0 0-1,0 0 1,0 0 0,0 0-1,0 0 1,0-1-1,0 1 1,1-1 0,-1 0-1,0 0 1,-5-2-1,3-1-18,0-1 0,0 1-1,0-1 1,1 0 0,0 0-1,-7-11 1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4:00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1 10746,'-138'220'3473,"143"-97"-3905,38 44 504,16 20-208,15 13-544,-5 12-296,-2 2-857,-5-10 1081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2:46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1 266 6561,'0'-2'99,"0"0"-1,0 0 1,1 0-1,-1 0 1,1 0 0,-1 0-1,1 1 1,0-1-1,0 0 1,0 0-1,0 1 1,0-1-1,0 1 1,0-1-1,0 1 1,1-1-1,-1 1 1,0 0-1,1 0 1,-1-1-1,1 1 1,0 0-1,-1 1 1,1-1-1,2-1 1,7-3-150,0 0 0,20-6 0,-3 3 91,1 2-1,0 1 1,0 1 0,47-1-1,124 14 467,-67-2 36,92-4 32,329-38 0,-257-4-503,186-20 4,3 32-15,-224 48 82,-149-8-73,-49-11 41,-56-3-7,-8-1 8,-32-5 96,-22 0-148,1 3 0,-88 3 0,-111 22-70,180-14 29,-32 3 4,-692 44 51,518-54-29,-367 7-31,515-1-26,-186 10 46,305-15-83,13-2-97,22 0-52,150 9 20,131-1 273,123-41-21,-2-21-30,31-3 142,394 21 909,-413 41-648,-414-3-463,-19 3-76,-31 6-167,-2-1 153,-84 29-937,35-16 636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8:46.9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382 126 9426,'-24'9'851,"0"2"-1,1 0 0,-22 16 1,26-14-903,1 1 0,0 1 0,1 0 0,1 2 0,0 0 0,-18 26 0,17-18-190,1 1 0,1 0-1,1 1 1,2 1 0,1 0 0,1 0 0,1 1 0,1 0-1,-6 60 1,13-83 250,1 1-1,0 0 1,0-1 0,0 1-1,1 0 1,0-1 0,0 1-1,4 9 1,-4-14 17,0 0-1,0 0 1,0 0-1,0 0 1,1 0-1,-1-1 1,1 1-1,-1 0 1,1-1-1,-1 1 1,1-1-1,0 0 1,0 1-1,-1-1 1,1 0-1,0 0 1,0 0-1,0-1 1,1 1 0,-1 0-1,0-1 1,0 1-1,0-1 1,0 0-1,1 1 1,-1-1-1,0 0 1,4-1-1,7-1 130,0 0 0,0-1 0,0 0 0,0-1 0,-1 0 0,1-2 0,-1 1 0,15-10 0,88-64 482,-95 65-529,-1-2 0,0 0 0,-1-2-1,0 0 1,23-33 0,-36 45-85,-1 0 0,0-1 1,-1 0-1,1 1 0,-1-1 0,-1-1 1,1 1-1,-1 0 0,-1-1 0,1 1 1,-1-1-1,-1 1 0,1-1 0,-1 1 0,0-1 1,-1 1-1,0-1 0,0 1 0,-1-1 1,0 1-1,0-1 0,-6-12 0,-6-5-21,0-1 0,-2 1 0,-1 2 0,-29-33 0,-87-76-1171,115 113 558,18 18 598,0 1 0,-1-1 0,1 1 1,0 0-1,0-1 0,0 1 0,0-1 1,0 1-1,0-1 0,0 1 0,0-1 0,0 1 1,0 0-1,0-1 0,0 1 0,0-1 1,0 1-1,0-1 0,1 1 0,-1 0 1,0-1-1,0 1 0,0-1 0,1 1 1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2:48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0 329 5833,'44'45'2703,"-43"-45"-2648,-1 1-1,1-1 0,-1 0 1,0 1-1,1-1 0,-1 0 0,1 1 1,-1-1-1,1 0 0,-1 0 0,1 0 1,-1 1-1,1-1 0,0 0 0,-1 0 1,1 0-1,-1 0 0,1 0 0,-1 0 1,1 0-1,-1 0 0,1 0 1,0 0-1,-1 0 0,1 0 0,-1-1 1,1 1-1,-1 0 0,1 0 0,-1-1 1,1 1-1,-1 0 0,1-1 0,0 1 1,1-2 98,10-4-42,0 0 0,0 1 0,0 1 0,1 0 0,14-3 1,73-10-119,-84 15 48,67-7 0,97 2-1,85 14-12,43 1 35,83-43 436,-5-33 593,-232 39-781,179-41-81,-292 67-304,-63 4 146,1-1-1,-31-3 1,2 0-37,-62 3 8,-169 21-1,-111 41-190,273-42 49,-206 43-156,-276 36 146,545-98 125,-6 0 2,86 9-176,15-2 105,0-2-1,67 1 1,79-10 98,-66-6 107,213-43-1,110-58 103,-229 54-201,333-65 125,-401 98-146,263-8-1,-251 36-968,-151-5 880,0-1 0,1 0 1,-1 0-1,0-1 0,6-1 1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3:17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106 258 5049,'-70'-18'3117,"63"15"-2459,14 1-489,24 0-213,-25 2 124,268-36 921,-133 14-463,349-56 753,-399 61-773,90-14 430,-141 27-790,0 1 1,65 4-1,-83 2-146,-1 1-1,0 0 0,0 2 0,0 0 0,-1 2 1,0 0-1,0 1 0,-1 1 0,0 0 1,-1 2-1,0 0 0,-1 1 0,0 1 1,-1 1-1,-1 0 0,0 1 0,-1 0 0,13 20 1,-15-14 56,-1 1 1,-1-1 0,-1 2-1,7 25 1,18 100 237,-30-130-282,14 87 67,-4 0 0,0 196 0,-20-137-9,-31 188 1,-56 381 922,53 7 499,45-344-1068,-3 208-17,-42 413 590,16-554-696,6-92-282,-43 45-27,45-333-22,12-61 11,-26 116-46,29-133 29,0 0 0,0 1 0,1-1 0,0 1 0,0 7 0,1-8 25,-1 0 0,0 0 0,0 1-1,-2 8 1,1-14 4,0 1-1,0-1 1,0 0-1,0 0 1,0 1-1,0-1 1,0 0-1,0 0 1,-1 0-1,1 0 1,0 0 0,0-1-1,-1 1 1,1 0-1,-1-1 1,1 1-1,-1-1 1,1 1-1,-1-1 1,1 1-1,-1-1 1,1 0-1,-3 0 1,-17 6-64,-41 8 60,1-2 0,-105 7 1,60-8 26,-72 10-42,-293 38 29,325-28 24,-1-1-368,129-30 158,16-1 54,10-1 27,137-12-92,60-7 156,275-67 14,-258 24-2,201-45 180,-410 106-160,4 1 0,-1-1 1,0-1-1,0-1 0,0 0 0,27-13 1,-43 17-1,0 1 1,0-1 0,-1 0-1,1 1 1,0-1 0,0 0 0,-1 1-1,1-1 1,0 1 0,-1-1-1,1 1 1,-1-1 0,1 0-1,-1 1 1,1 0 0,-1-1-1,1 1 1,-1-1 0,1 1 0,-1 0-1,1-1 1,-1 1 0,-1-1-1,-14-10 0,11 9-12,0 0-1,0 0 1,0 1-1,-1-1 1,1 1-1,-1 0 0,1 0 1,-1 1-1,1 0 1,-1 0-1,-6 1 0,-11 1-12,-30 9 0,38-8 20,-35 8 14,17-2 3,-1-2-1,0-1 1,-43 1-1,69-7-34,0 0-1,0 0 1,0-1-1,0 0 0,0 0 1,0-1-1,0 0 1,1 0-1,-1-1 1,1 0-1,-1 0 0,1-1 1,0 0-1,1 0 1,-1-1-1,1 1 0,-1-1 1,1-1-1,-7-7 1,12 11 2,0 1 0,1-1 0,-1 1 1,0-1-1,0 1 0,1-1 0,-1 1 1,1-1-1,-1 0 0,1 1 0,0-1 0,-1 0 1,1 0-1,0 1 0,0-1 0,0 0 1,1 1-1,-1-1 0,0 0 0,1 1 1,-1-1-1,1 0 0,-1 1 0,1-1 1,0 1-1,0-1 0,-1 1 0,1-1 0,0 1 1,0-1-1,1 1 0,1-2 0,2-3-14,1 1-1,-1 0 0,1 1 1,0-1-1,1 1 1,7-4-1,31-14-37,-16 8-128,51-32-1,-79 46 192,-1 0 0,0 0 0,0 0 0,0 0 0,0 0 0,0 0 0,1 0 0,-1 0 0,0 0 0,0 0-1,0-1 1,0 1 0,0 0 0,0 0 0,0 0 0,1 0 0,-1 0 0,0 0 0,0 0 0,0-1 0,0 1-1,0 0 1,0 0 0,0 0 0,0 0 0,0 0 0,0 0 0,0-1 0,0 1 0,0 0 0,0 0 0,0 0-1,0 0 1,0 0 0,0-1 0,0 1 0,0 0 0,0 0 0,0 0 0,0 0 0,0-1 0,0 1-1,0 0 1,0 0 0,0 0 0,0 0 0,0-1 0,-10-1-26,-22 2 52,-18 5-8,-71 14-1,92-12 3,1 1 1,-1 1 0,1 1-1,-33 18 1,-121 82-29,109-64 36,61-37-83,27-14-112,10-3 185,212-52 68,7 9-21,-194 38-58,-1-3-1,86-40 0,-115 45 56,0-1 0,-1-1 0,0-1 0,-1-1-1,27-28 1,-22 18 32,-2-1 0,0-1 0,20-37 0,-28 40-70,-1 0 0,-2-1 0,0-1 0,-2 0 0,10-51 0,7-142 61,-19 139-59,167-1332-294,-23 601 361,-26 158 31,-40-4-10,-75 427 9,-23-289 0,9 454-127,-3-1 0,-3 2 0,-2-1-1,-4 2 1,-2 0 0,-2 1 0,-4 1-1,-2 1 1,-3 2 0,-52-79 0,64 110-69,-2 0 0,0 1 0,-2 2 1,-1 0-1,0 1 0,-30-21 0,-4 6-33,-2 2-1,-1 3 0,-1 2 0,-2 3 1,-1 3-1,-79-20 0,-531-85-483,586 118 525,-108 0 0,151 12-2,0 3 1,0 1-1,0 2 0,-57 16 1,33 0-196,33-10 44,-64 12 0,92-23 214,13-4-126,19-2-125,582-31 101,-299 23 461,302 9 349,-584 6-630,1 1 1,-1 1-1,48 14 0,-63-15-13,-1 1 1,0-1-1,0 2 1,0-1-1,-1 2 1,0-1-1,0 1 1,0 0-1,0 0 1,-1 1-1,0 0 1,-1 1-1,9 11 1,-6-4 12,-1 1 0,-1-1 0,0 1 0,-1 1 0,-1-1 0,-1 1 0,5 31 0,-4 4 66,-2 75 0,-54 493 138,18-316-203,-11 301 66,-33 303 214,62-785-223,-47 396 405,25 4-116,33-159-303,48 409 0,-43-764-66,34 478 31,-35-458-41,12 284 77,-8-276-134,2 0 0,1-1 0,2 0 0,2 0 0,1 0 0,22 44-1,-33-78 59,2 3-33,-1 0-1,1 0 1,1 0 0,6 9-1,-19-14 395,-89-1-253,38 1-3,-82 1 65,-1 6 0,1 6 0,-143 32 0,-190 84-1260,463-125 845,-29 8-897,39-12 1043,-1 1 0,1-1 0,-1 0 0,1 1 0,-1-1 0,1 0 0,-1 0 0,1-1 0,-1 1 0,1 0 0,-5-2 1,5 0 40,0 1 1,0-1 0,0 0-1,0 0 1,1 0 0,-1 0 0,0 0-1,1 0 1,0 0 0,-1 0 0,1-1-1,-1-2 1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3:18.0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692 198 7354,'-118'-59'2544,"80"49"-2360,-2 0-112,-1-2-328,1 3-40,-8-5-120,4 1 8,-6-2 168,-4 1 48,1 1 136,-4-3 16,4 7-104,-2 5 112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3:18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59 6257,'-9'-2'610,"0"0"0,0-1 0,0 0 0,1 0 0,-13-7 0,-1-1 110,36 9-533,-1 0 0,20 2 0,231 9 1202,58 1 118,671-32 256,-460 4-1099,544 35 1016,190-19-947,-162-5-171,-300 38 277,-77-2-398,-3-22-350,53-32-34,308-2 166,334 79-163,-1371-50-54,-26 0-9,28 1-227,86-6 0,-111-3-332,-26 6 537,1 0 0,-1 0 0,1 0 1,-1 0-1,1 0 0,-1 0 0,0 0 1,1-1-1,-1 1 0,1 0 0,-1 0 1,1 0-1,-1-1 0,0 1 0,1 0 1,-1 0-1,0-1 0,1 1 0,-1 0 1,0-1-1,1 1 0,-1-1 0,0 1 1,0 0-1,1-1 0,-1 1 0,0-1 1,0 1-1,0 0 0,0-1 0,0 1 1,1-1-1,-1 1 0,0-1 0,0 1 1,0-1-1,0 1 0,0 0 0,0-1 1,0 1-1,-1-1 0,1 1 0,0-1 1,-4-3-27,0 0 0,0 1 1,0 0-1,0-1 0,-8-3 1,-46-27-229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3:19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88 408 9410,'-80'-33'2846,"73"32"-2027,7 6-558,11 11-416,-8-11 202,8 14-79,-2 0 0,0 1-1,-1 0 1,9 36 0,13 90-41,-24-115 55,29 210 21,-10 2-1,-7 267 1,-18-509 25,0-1 1,0 0-1,0 0 0,0 0 1,0 1-1,0-1 0,0 0 1,0 0-1,0 1 0,1-1 1,-1 0-1,0 0 0,0 0 1,0 1-1,0-1 0,0 0 0,0 0 1,0 1-1,-1-1 0,1 0 1,0 0-1,0 0 0,0 1 1,0-1-1,0 0 0,0 0 1,0 0-1,0 1 0,0-1 1,-1 0-1,1 0 0,0 0 0,0 0 1,0 1-1,0-1 0,-1 0 1,1 0-1,0 0 0,0 0 1,0 0-1,-1 1 0,-5-12 953,-7-27 298,-9-43-890,3-2 0,4 1 1,3-2-1,4 0 0,5-139 0,7 145-467,4-1-1,3 2 1,4-1-1,3 2 1,3 0-1,37-85 1,-42 124 84,1 0 0,2 1 1,2 2-1,43-57 0,-52 76 19,1 1-1,1 0 0,0 1 0,0 1 1,2 0-1,-1 1 0,1 0 0,1 2 0,0 0 1,0 1-1,1 0 0,19-5 0,-15 8-12,0 0 0,0 2 1,1 0-1,-1 2 0,1 0 0,-1 1 0,1 2 0,-1 0 0,41 10 0,-49-8-48,0 0 1,0 0-1,-1 2 0,0 0 0,0 0 1,-1 1-1,1 1 0,-1 0 0,-1 0 1,0 2-1,0-1 0,-1 1 1,0 1-1,-1-1 0,0 2 0,10 16 1,-14-20-15,-1 0 1,0 1 0,-1-1 0,0 1 0,0-1 0,-1 1 0,0 0-1,-1 0 1,1 0 0,-2 0 0,1 0 0,-2 0 0,0 11 0,-1-8 8,-1 0 0,0 1 0,-1-1 0,0-1 1,-1 1-1,0-1 0,-1 1 0,-12 15 1,-1-1 29,-2-1 0,-1-1 1,-1 0-1,-1-2 0,-1-1 1,-42 26-1,28-22-171,-2-2 0,-1-2 0,0-2 1,-1-2-1,-1-2 0,-1-1 0,0-3 0,-1-2 0,0-1 0,-57 1 1,56-8-589,18-4 418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3:20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67 183 9786,'-3'-3'586,"1"-1"-1,0 0 1,0 0 0,0 0-1,-2-8 1,4 7-543,-1-1 1,1 1 0,-1-1 0,2 1-1,-1 0 1,0-1 0,3-6 0,-2 2 471,0 1 0,0-1 0,-1 1 1,0-1-1,0 0 0,-1 1 1,-3-14-1,-5 11 380,28 59-937,-3 0 0,-2 1 0,15 93 0,-22-68 34,-4-1 0,-2 1 0,-4-1 0,-3 1 0,-3-1 1,-3 0-1,-30 97 0,6-47 60,27-104 150,9-18-188,0 0-1,0 0 0,-1 0 1,1 0-1,0 0 0,0 0 1,0 0-1,0 0 1,-1 0-1,1 0 0,0 0 1,0 0-1,0 0 1,-1 0-1,1 0 0,0 0 1,0 0-1,0 0 0,0 0 1,-1 0-1,1 0 1,0 0-1,0-1 0,0 1 1,0 0-1,-1 0 0,1 0 1,0 0-1,0 0 1,0 0-1,0-1 0,0 1 1,0 0-1,0 0 0,-1 0 1,1 0-1,0-1 1,0 1-1,0 0 0,0 0 1,0 0-1,0 0 1,0-1-1,0 1 0,0 0 1,-6-37 857,5 35-882,0-26 73,0 0 0,2 0 0,1 0 0,2 0 0,0 0 0,2 1 0,10-32 0,9-13-404,47-95 0,-61 144 240,1 1 1,29-42 0,-39 62 94,-1 0 0,1 0 0,0 0 0,0 0 0,0 0 0,0 0 0,1 1 0,-1-1 0,0 1 0,1 0-1,4-3 1,-6 4 0,1 0 0,-1-1 0,1 1 0,-1 0 0,0 0 0,1 0 0,-1 0 0,1 0 0,-1 1 0,1-1 0,-1 0 0,0 0 0,1 1 0,-1-1-1,0 1 1,1 0 0,0 0 0,3 3-16,0 0-1,-1 0 0,0 0 1,0 0-1,0 1 0,-1 0 0,1-1 1,-1 1-1,4 11 0,17 36-66,30 98 0,-35-91-14,40 87-1,-54-136 85,0-1 0,0 0 0,1 0 0,0 0 0,12 12 1,-14-18 15,-1 0 1,0-1 0,1 1 0,-1 0-1,1-1 1,0 0 0,0 0 0,0 0 0,0-1-1,0 1 1,0-1 0,0 0 0,1 0 0,-1 0-1,0-1 1,1 0 0,3 1 0,3-3 19,0 1 0,0-1 0,0-1 1,-1 0-1,1-1 0,-1 0 0,0 0 0,0-1 1,0 0-1,10-8 0,9-7 158,49-46-1,-50 40-35,-2-1-1,-1-1 1,-1-2-1,31-49 1,-42 58-120,-2-2 1,0 1 0,-1-2 0,-2 1-1,0-1 1,-1 0 0,5-42 0,-7 19-46,-5 47 24,0 0 0,0 0 1,0 0-1,0 0 0,0 0 0,1 0 0,-1 0 0,0 0 1,0 0-1,0 0 0,0 0 0,0 0 0,0 0 1,0 0-1,0 0 0,0 0 0,0 0 0,0 0 1,0 0-1,0 0 0,0 0 0,0 0 0,0 0 0,0 0 1,0 0-1,0 0 0,0 0 0,0 0 0,1 0 1,-1 0-1,0 0 0,0 0 0,0 0 0,0 0 1,0 0-1,0 0 0,0 0 0,0 0 0,0-1 1,0 1-1,0 0 0,0 0 0,0 0 0,0 0 0,0 0 1,0 0-1,0 0 0,4 9-98,5 19-47,-6-21 103,-3-5 40,13 37-159,1 0-1,2 0 1,33 57 0,-42-85 115,1-1 1,0 1-1,0-1 0,1 0 0,1-1 1,17 14-1,-20-18 21,0-1 0,1 1 0,0-1 0,-1-1 0,1 1 0,1-2 0,-1 1 1,0-1-1,1 0 0,-1-1 0,13 1 0,-10-2 69,-1 0-1,1-1 1,-1-1-1,0 0 1,1 0 0,-1-1-1,0 0 1,0-1 0,-1 0-1,1-1 1,-1 0-1,0 0 1,0-1 0,0 0-1,-1-1 1,0 0 0,9-10-1,-2 1 74,0-1 0,-2 0 1,0-1-1,-1-1 0,-1 0 0,0-1 0,8-24 0,-1-10 1,-3-1 0,16-111 0,-19 93-90,-12 73-26,0-1 0,0 1 1,0 0-1,0-1 0,0 1 1,0-1-1,0 1 0,0 0 1,0-1-1,0 1 0,0-1 1,0 1-1,1 0 0,-1-1 1,0 1-1,0 0 0,0-1 1,0 1-1,1-1 0,-1 1 1,0 0-1,0 0 0,1-1 1,-1 1-1,0 0 0,1 0 1,-1-1-1,0 1 0,1 0 1,-1 0-1,0 0 0,1-1 0,-1 1 1,1 0-1,-1 0 0,0 0 1,1 0-1,-1 0 0,1 0 1,-1 0-1,0 0 0,1 0 1,-1 0-1,1 0 0,-1 0 1,0 0-1,1 0 0,-1 0 1,0 0-1,1 1 0,-1-1 1,1 0-1,-1 0 0,0 0 1,1 1-1,-1-1 0,0 0 1,0 0-1,1 1 0,-1-1 1,0 0-1,0 1 0,1-1 1,-1 0-1,0 1 0,0-1 1,0 0-1,1 1 0,19 29-110,-6-3 73,-1 1 0,-2 0 0,-1 0 0,-1 1 0,7 41 0,-4 4-19,2 87 0,-11-29-273,-15 150 1,-43 127-823,43-337 795,-44 139 0,52-200 380,0 0-1,-1 0 1,0-1-1,-1 1 1,0-1-1,-1 0 1,0-1-1,-16 17 1,20-24-12,1 0 1,-1 1 0,0-2-1,0 1 1,1 0-1,-1-1 1,-1 1 0,1-1-1,0 0 1,0 0 0,0 0-1,-1 0 1,1 0-1,0-1 1,-1 0 0,1 0-1,-1 0 1,1 0-1,0 0 1,-1-1 0,1 1-1,0-1 1,-1 0-1,1 0 1,0 0 0,0 0-1,0-1 1,0 1-1,0-1 1,0 0 0,0 0-1,1 0 1,-5-4-1,-4-4-132,1 0 0,0-1-1,1 0 1,0 0 0,0-1-1,1 0 1,1-1-1,0 0 1,1 0 0,0 0-1,1-1 1,-5-25 0,2 5-357,2-1 0,2 0 1,1 0-1,3-51 0,16-85-371,-16 170 845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3:21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373 87 10898,'62'-73'5956,"-62"73"-5960,1 0 0,-1-1 1,0 1-1,0 0 0,1 0 0,-1 0 0,0-1 0,0 1 0,0 0 0,1 0 0,-1 0 0,0-1 0,0 1 0,0 0 1,0 0-1,1-1 0,-1 1 0,0 0 0,0-1 0,0 1 0,0 0 0,0-1 0,0 1 0,0 0 0,0 0 1,0-1-1,0 1 0,0 0 0,0-1 0,0 1 0,0 0 0,0 0 0,0-1 0,0 1 0,-1 0 0,1-1 0,0 1 1,0 0-1,0 0 0,0-1 0,-1 1 0,1 0 0,0 0 0,0-1 0,0 1 0,-1 0 0,1 0 0,0 0 0,0 0 1,-1-1-1,1 1 0,0 0 0,0 0 0,-1 0 0,1 0 0,0 0 0,-1 0 0,1 0 0,0 0 0,-1 0 1,1 0-1,-27 1-722,7 3 519,0 1-1,0 0 1,0 2-1,1 0 1,-1 1 0,2 1-1,-1 1 1,1 1-1,1 0 1,0 1 0,-28 26-1,30-23 266,0 0-1,0 1 1,2 1-1,0 0 1,1 1-1,1 1 1,0 0-1,1 0 1,2 0-1,0 2 1,-8 28-1,15-44-37,0 0-1,0 0 1,0 1 0,0-1 0,1 0-1,0 0 1,0 1 0,1-1-1,-1 0 1,1 0 0,0 1 0,1-1-1,-1 0 1,1 0 0,4 8 0,-2-8-4,-1 0 1,1-1 0,0 1 0,0-1 0,1 0-1,-1 0 1,1 0 0,0-1 0,0 1 0,0-1-1,1 0 1,-1-1 0,8 3 0,20 7 45,52 10 1,-60-17-67,0 1-1,-1 1 1,0 1 0,37 18 0,-57-24-3,1 1-1,-1-1 1,0 1 0,0 0 0,-1 1 0,1-1 0,-1 1-1,1-1 1,-1 1 0,0 0 0,0 0 0,-1 0-1,1 1 1,-1-1 0,2 6 0,-2-4-1,-1 1 0,0-1 0,0 1 0,0 0 0,-1 0 0,1 0 0,-2-1 0,1 1 0,-1 0 0,-2 10 0,-5 15-37,-2 0 0,-23 52 1,-37 58-1536,63-129 1228,2-5-413,8-20 371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3:21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11234,'11'5'4137,"4"13"-3145,9 21-791,4 16-161,-8 41-112,-1 9-177,-11 20-271,-8 4-128,-7-5-144,-4-1-16,-1-19 208,3-10 120,5-39 240,4-22 160,4-31 16,7-18-232,7-35 207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3:22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239 1042 9650,'5'2'1405,"24"9"2158,-28-10-3551,-1-1 0,0 0-1,1 0 1,-1 1 0,1-1-1,-1 0 1,0 1 0,1-1-1,-1 0 1,0 1-1,0-1 1,1 1 0,-1-1-1,0 1 1,0-1 0,0 0-1,0 1 1,1-1-1,-1 1 1,0-1 0,0 1-1,0-1 1,0 1 0,0-1-1,0 1 1,0-1 0,0 1-1,0-1 1,0 1-1,-1-1 1,1 0 0,0 1-1,0-1 1,0 1 0,0-1-1,-1 1 1,1-1-1,0 0 1,-1 1 0,1-1-1,0 0 1,-1 1 0,1-1-1,0 0 1,-1 1-1,1-1 1,0 0 0,-1 0-1,1 1 1,-1-1 0,0 0-1,-24 19 45,-40 21 1,40-26-54,1 1-1,1 0 1,-30 27 0,48-37-1,0 0 0,0 0-1,1 1 1,-1-1 0,1 1-1,0 0 1,1 0 0,-1 1-1,1-1 1,1 1 0,-1-1-1,1 1 1,0 0 0,1 0 0,-1 0-1,1 0 1,1 0 0,-1 8-1,1-11-7,0 0 1,1 0-1,-1 0 0,1 1 0,0-1 0,0 0 0,0 0 0,0 0 0,1-1 0,0 1 1,-1 0-1,1-1 0,1 1 0,-1-1 0,0 1 0,1-1 0,0 0 0,4 4 0,-2-3 1,0-2-1,0 1 0,-1 0 0,1-1 0,1 0 0,-1 0 1,0-1-1,0 1 0,1-1 0,-1 0 0,1-1 0,6 1 0,10-2 16,-1-1 0,1 0 0,-1-2 0,0 0 0,39-14 0,23-15 424,-2-3 0,-2-4 1,84-55-1,-160 93-414,21-13 239,28-23-1,-46 33-222,0 0 0,0-1-1,-1 1 1,0-1-1,0 0 1,0 0-1,-1-1 1,0 0 0,6-13-1,-10 20-31,0-1 0,1 0-1,-1 1 1,0-1 0,1 0 0,-1 0-1,0 1 1,0-1 0,1 0-1,-1 0 1,0 1 0,0-1 0,0 0-1,0 0 1,0 0 0,0 1 0,0-1-1,-1 0 1,1 0 0,0 1-1,0-1 1,-1 0 0,1 0 0,0 1-1,-1-1 1,1 0 0,0 1 0,-1-1-1,1 0 1,-1 1 0,0-1-1,1 1 1,-1-1 0,1 1 0,-1-1-1,0 1 1,1-1 0,-1 1 0,0 0-1,1-1 1,-1 1 0,-1-1-1,-1 1 3,0 0 0,0-1-1,0 1 1,0 0-1,0 1 1,1-1-1,-1 0 1,0 1-1,0 0 1,0 0-1,-3 1 1,-5 3-8,0 0 0,1 1-1,0 0 1,0 1 0,1 0 0,0 1 0,0 0 0,-10 12-1,-4 7-18,-29 44-1,46-61 11,-12 15 6,-13 29 0,28-47-10,-1-1 0,1 1 1,1 0-1,0 0 0,0 0 1,0 0-1,1 0 0,0 0 1,0 0-1,0 9 0,1-14 2,1-1 0,-1 1 0,0-1-1,0 1 1,0-1 0,1 1 0,-1-1-1,1 0 1,-1 1 0,1-1 0,0 0-1,-1 1 1,1-1 0,0 0-1,0 0 1,0 0 0,0 0 0,0 1-1,0-1 1,0-1 0,0 1 0,1 0-1,1 1 1,0-1-1,-1 0-1,1-1 1,0 1 0,-1-1-1,1 1 1,0-1 0,-1 0-1,1 0 1,0 0-1,0 0 1,5-2 0,3-1 8,1-1 0,-1 0 0,1 0 0,19-12 0,3-6 106,0-1 0,-2-2 0,35-33 0,79-95 467,-66 49-224,-68 88-342,-12 16-7,0-1 0,0 1 0,0 0 0,0 0 1,1-1-1,-1 1 0,0 0 0,0 0 0,0 0 0,0-1 0,1 1 0,-1 0 0,0 0 0,0 0 0,0 0 0,1-1 0,-1 1 0,0 0 0,0 0 0,1 0 0,-1 0 0,0 0 0,0 0 0,1 0 0,-1 0 0,0 0 0,0 0 0,1-1 0,-1 2 0,0-1 0,1 0 1,-1 0-1,1 0 0,3 9-115,1 27 1,-5-27 87,3 18 3,11 98-17,-11-108 51,1-1 1,0 0-1,1 0 1,1 0-1,9 20 1,-13-32-4,0-1 1,1 1 0,-1 0 0,1-1 0,-1 1-1,1-1 1,0 0 0,0 0 0,0 0 0,1 0-1,-1-1 1,1 0 0,-1 1 0,1-1 0,0 0-1,0 0 1,0-1 0,0 0 0,0 1 0,0-1-1,1 0 1,-1-1 0,0 1 0,1-1 0,-1 0 0,0 0-1,7-1 1,1-1 20,0-1 0,0-1 0,0 0 0,0 0 0,-1-1 0,0-1 0,0 0 0,17-12 0,10-11 80,0-1 0,-2-2 1,41-47-1,86-120 206,-102 120-65,50-89 0,-91 132-182,-1 0-1,-2-2 0,-1 0 0,-2-1 0,10-48 0,-14 41-64,-2-1 0,2-60 0,-10 89-1,0 1 1,-1-1-1,0 1 1,-2-1-1,0 1 1,-1 0-1,0 0 1,-2 0-1,-9-21 1,13 34 6,0 1 1,0-1 0,0 0-1,0 1 1,-1-1 0,0 1-1,0 0 1,0 0-1,-7-6 1,9 9-1,0-1 0,-1 0-1,1 1 1,-1 0 0,1-1 0,-1 1-1,1 0 1,-1-1 0,1 1-1,-1 0 1,1 0 0,-1 0 0,0 0-1,1 1 1,-1-1 0,1 0 0,-1 1-1,1-1 1,-1 1 0,1-1-1,0 1 1,-1 0 0,1 0 0,0-1-1,-1 1 1,1 0 0,0 0 0,0 0-1,0 0 1,0 1 0,0-1-1,0 0 1,-1 3 0,-10 12 1,1 1 0,1 0-1,1 0 1,0 1 0,1 1 0,1 0 0,-5 21 0,-12 55-9,4 1 0,4 1 0,4 0 1,5 1-1,3 0 0,11 99 1,-5-162-89,3-1 0,0 1 1,2-1-1,2 0 1,1 0-1,23 51 1,-26-70-64,1-1 0,0 0 0,1-1 0,1 0-1,0 0 1,1-1 0,1 0 0,-1 0 0,2-2 0,0 0 0,0 0 0,0-1 0,1 0 0,1-2 0,29 13 0,-11-10-207,61 11 0,-93-21 361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3:24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1322 9130,'-3'0'381,"1"1"0,0 0 0,0 0 1,-1 0-1,1 0 0,0 0 0,0 0 0,0 1 0,0-1 1,-3 3-1,5-3-358,-1 0 0,0 0 0,0-1 0,1 1 0,-1 0 0,0 0 0,1 0 0,-1 0 0,1 0 0,-1 0 0,1 0-1,0 0 1,-1 0 0,1 0 0,0 0 0,0 0 0,0 0 0,0 0 0,0 0 0,0 1 0,0-1 0,0 0 0,0 0 0,0 0 0,1 2 0,-1-3-20,0 0-1,0 1 1,1-1-1,-1 1 1,0-1-1,0 0 1,1 1-1,-1-1 0,0 1 1,1-1-1,-1 0 1,0 0-1,1 1 1,-1-1-1,0 0 1,1 1-1,-1-1 1,1 0-1,-1 0 1,0 0-1,1 0 0,-1 1 1,1-1-1,-1 0 1,1 0-1,-1 0 1,1 0-1,0 0 1,16-6 67,16-20 155,-9 0 110,0-1 0,-2-2 0,24-39 0,49-101 1093,-89 159-1350,50-104 533,-4-3-1,-5-2 1,-6-1-1,-4-2 1,22-143-1,-55 238-621,0-1 0,0-36 0,-4 62 12,0-1-1,0 1 0,0 0 1,0 0-1,-1-1 1,1 1-1,-1 0 0,1 0 1,-1 0-1,0 0 1,-2-4-1,3 6-1,0-1 1,-1 1-1,1 0 0,0-1 1,-1 1-1,1 0 0,-1 0 1,1-1-1,0 1 0,-1 0 1,1 0-1,-1 0 0,1 0 1,-1-1-1,1 1 0,-1 0 1,1 0-1,-1 0 0,1 0 1,-1 0-1,1 0 0,-1 0 1,1 0-1,-1 1 0,1-1 1,-1 0-1,1 0 0,0 0 1,-1 0-1,1 1 1,-1-1-1,0 0 0,-4 4-12,0 0 1,1 0-1,-1 1 0,1-1 1,0 1-1,0 0 0,-4 7 0,-17 28-63,1 1-1,2 1 0,-23 64 0,-35 147-17,48-119-225,-28 269-1,60-399 312,-4 31-77,2 0 1,1 0-1,2 0 1,6 42-1,-5-67 73,0 0 0,1 0 0,0-1 0,1 1 0,0-1 0,1 0 1,0 0-1,6 10 0,-6-13 13,0-1 1,0 1 0,0-1 0,1 0 0,0 0 0,0 0-1,0-1 1,1 0 0,-1 0 0,1-1 0,0 1 0,9 2-1,-4-3 22,1 0 0,0-1-1,-1 0 1,1-1-1,0 0 1,0-1 0,0-1-1,0 0 1,0-1 0,0 0-1,22-7 1,-8 0 48,0-1 1,0-1 0,-2-2-1,34-20 1,-41 21-45,-1 0 1,0 0-1,0-2 1,-2 0-1,1-1 1,-2-1-1,18-24 1,-28 35-23,0-1 0,0 0 0,-1 0 1,0-1-1,0 1 0,-1-1 0,1 1 1,-1-1-1,-1 0 0,1 0 0,-1 1 1,-1-1-1,1 0 0,-1 0 0,0 0 1,-1 0-1,1 0 0,-1 0 0,-1 0 1,1 0-1,-1 0 0,-1 1 0,1-1 1,-1 1-1,0-1 0,-4-5 0,4 7 6,0 1-1,0-1 0,-1 1 1,1 0-1,-1 0 1,1 0-1,-1 1 0,-1-1 1,1 1-1,0 0 0,-1 0 1,-5-2-1,7 4-11,1 0 1,-1 0-1,0 1 0,1 0 0,-1-1 0,0 1 1,0 0-1,1 0 0,-1 1 0,0-1 0,1 0 1,-1 1-1,0 0 0,1-1 0,-1 1 0,0 0 1,1 1-1,0-1 0,-1 0 0,1 1 0,0-1 1,-1 1-1,1 0 0,0-1 0,0 1 0,-1 3 1,-18 18-53,2 1 0,0 1 0,2 1 0,1 0 0,1 2 0,1-1 0,-17 51 0,25-60-57,1-1 0,-6 35 0,10-47 59,0 1 0,1 0 0,0 0 0,0 0-1,0-1 1,1 1 0,0 0 0,0 0 0,0-1-1,1 1 1,0-1 0,5 11 0,-6-14 34,0-1 1,-1 0 0,1 1-1,0-1 1,0 0 0,1 0 0,-1 0-1,0 0 1,0 0 0,1 0-1,-1 0 1,0 0 0,1 0 0,-1-1-1,1 1 1,-1 0 0,1-1-1,-1 1 1,4-1 0,-2 1 10,0-1 1,0 0-1,0-1 1,0 1-1,0 0 1,0-1-1,1 0 1,-1 0-1,5-2 1,5-4 76,1 0-1,-1-1 1,17-14 0,-20 15-13,23-17 56,-1-2 0,-1-1 0,-2-1 0,0-2 0,-2 0 0,-2-2 0,0-1 0,23-44 1,-46 81-766,-4 18 351,-4 41 230,2-33 24,3-16 39,-2 7-1,1-1 0,1 1-1,1 0 1,0-1 0,7 35 0,-7-54 5,0 1 0,0-1 0,1 0 0,-1 1 1,1-1-1,-1 1 0,1-1 0,-1 0 0,1 1 1,0-1-1,0 0 0,0 0 0,0 0 0,0 0 1,0 0-1,0 0 0,0 0 0,0 0 1,0 0-1,0 0 0,1 0 0,-1-1 0,0 1 1,1 0-1,-1-1 0,0 0 0,1 1 0,-1-1 1,1 0-1,-1 1 0,1-1 0,2 0 0,1-1 2,0 0 0,0 0 0,0-1 1,0 1-1,0-1 0,0 0 0,7-4 0,11-9 36,0 0-1,0-1 1,-2-1 0,0-1 0,-1-1 0,25-31 0,93-137 257,-1-52 121,-54 86-346,-83 152-67,4-6 28,1-1 0,0 1 1,0 0-1,9-9 0,-14 16-21,1-1 0,0 0-1,0 0 1,0 1 0,0-1 0,0 0-1,-1 1 1,1-1 0,0 1 0,0 0 0,0-1-1,1 1 1,-1 0 0,0-1 0,0 1-1,0 0 1,0 0 0,2 0 0,-2 0-2,0 1 1,0-1-1,0 1 1,0-1-1,0 1 1,0 0-1,0 0 1,0-1-1,0 1 1,-1 0-1,1 0 1,0 0-1,0 0 1,-1 0-1,1 0 1,-1 0-1,1 0 1,-1 0-1,1 0 1,-1 0-1,1 2 1,4 16 16,-1-1 1,-1 1 0,-1 0-1,1 23 1,1 83 4,-7-45-118,-4 0 0,-4 0 1,-3-1-1,-3 0 0,-36 98 1,-2-29-1138,-107 203 0,148-323 1278,-1-2 1,-2 0-1,0-1 0,-27 30 0,42-54 43,0 1 1,1 0-1,-1-1 0,0 1 0,0-1 1,0 1-1,0-1 0,0 0 1,0 0-1,-1 0 0,1 0 0,0 0 1,0 0-1,-5 0 0,6-1-24,-1 0-1,1 0 1,0 0-1,-1-1 1,1 1-1,0 0 1,0-1-1,-1 1 1,1-1-1,0 1 1,0-1-1,0 1 1,0-1-1,0 0 1,0 0-1,0 0 1,0 1-1,0-1 1,-2-2-1,0-3 64,0 1-1,0 0 0,1-1 0,-1 1 0,1-1 0,0 0 0,1 0 1,0 0-1,-2-12 0,2-5-206,1 1 1,1-1-1,1 0 1,1 0-1,1 1 1,0-1 0,2 1-1,1 0 1,17-37-1,-2 14-199,1 2-1,2 1 0,50-63 1,-30 50 136,3 2 1,94-80-1,130-67 780,-261 193-601,260-184 608,-264 186-621,0-1 0,-1 0 1,1-1-1,-1 1 0,-1-1 0,10-14 1,-14 17-19,1 1 0,0-1 0,-1 0 0,0 0 0,0 0 0,0 0 0,0 0 0,0 0 0,-1 0 0,0 0 0,0 0 0,0 0 0,0 0 0,-1 0 0,1 0 0,-1 0 0,-2-4 0,0-2-28,-1 0 1,0 0-1,-1 0 0,0 1 0,0 0 0,-1 0 0,0 0 0,-1 1 0,0 0 0,0 0 0,-1 0 0,0 1 0,0 0 0,-18-10 0,24 16-11,-1 0 0,0 0 0,0 0 0,0 0 0,0 0 0,0 1-1,1 0 1,-1-1 0,0 1 0,0 0 0,0 0 0,0 1 0,0-1 0,0 1 0,0-1 0,0 1-1,0 0 1,1 0 0,-1 0 0,0 1 0,1-1 0,-1 1 0,1-1 0,-1 1 0,1 0 0,-3 3 0,-3 2-67,1 0-1,1 1 1,0 0 0,0 0 0,0 1 0,-7 14 0,3 1 0,1 1 0,0-1 0,2 2 0,1-1 0,1 1 0,1-1-1,-1 46 1,5-28 21,2 1-1,1-1 0,17 76 0,-17-104 59,0-1 0,2 0-1,0 0 1,0-1-1,1 1 1,1-1 0,0-1-1,14 19 1,-16-25 34,0 0 1,1-1-1,-1 1 0,1-1 1,0-1-1,1 1 0,-1-1 1,1 0-1,0-1 1,0 1-1,0-1 0,1-1 1,-1 1-1,1-1 0,-1-1 1,1 1-1,10 0 0,0-2 143,0 0 0,0-1-1,0-1 1,0-1 0,0 0-1,-1-1 1,1-1 0,-1-1-1,0 0 1,20-11 0,-17 6 61,-1 0 1,0-2 0,0 0-1,-2-1 1,1 0 0,-2-2 0,27-32-1,-29 30-129,-7 8-89,1 1 0,13-14-1,-21 23-15,0 0-1,0 0 0,0-1 0,0 1 0,0 0 0,0 0 0,1 0 1,-1 0-1,0 0 0,0 0 0,0-1 0,0 1 0,1 0 1,-1 0-1,0 0 0,0 0 0,0 0 0,1 0 0,-1 0 1,0 0-1,0 0 0,0 0 0,1 0 0,-1 0 0,0 0 1,0 0-1,0 0 0,0 0 0,1 0 0,-1 0 0,0 0 1,0 1-1,0-1 0,1 0 0,-1 0 0,0 0 0,0 0 1,0 0-1,0 0 0,0 0 0,1 1 0,-1-1 0,0 0 1,0 0-1,0 0 0,0 0 0,0 1 0,0-1 0,0 0 1,0 0-1,0 0 0,1 0 0,-1 1 0,0-1 0,0 0 1,0 0-1,0 0 0,0 1 0,0-1 0,0 0 0,0 0 1,0 0-1,-1 1 0,1-1 0,0 0 0,0 0 0,0 0 1,0 1-1,-1 20-482,1-14 339,-13 122-842,13-127 1000,-1 1-1,1-1 0,0 0 1,0 1-1,0-1 0,0 1 1,0-1-1,0 0 0,1 1 1,-1-1-1,1 0 0,0 1 1,-1-1-1,3 3 0,-3-4 11,1-1 0,-1 0 0,1 1 0,-1-1 0,1 0 0,-1 0-1,1 1 1,0-1 0,-1 0 0,1 0 0,-1 0 0,1 0 0,0 0 0,-1 0-1,1 0 1,-1 0 0,1 0 0,-1 0 0,1 0 0,0 0 0,-1 0 0,1 0 0,-1 0-1,1-1 1,27-15 381,17-23 254,-1-1 0,45-57 0,-18 20-237,50-48-1091,204-162 1,-237 220-737,-30 19 606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8:48.6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1381 6769,'16'-4'916,"-1"0"-1,23-2 0,11-3-951,-17 2 150,-1-3-1,-1 0 0,0-2 1,50-27-1,-62 28 92,-1 0 0,0-1 0,-1-1 0,-1-1 0,0 0 1,0 0-1,-2-2 0,19-26 0,-26 34-181,-1-1 1,-1 0 0,0 0-1,0 0 1,-1 0-1,0-1 1,0 1 0,-1-1-1,-1 1 1,0-1-1,0 0 1,0 0 0,-2 0-1,1 0 1,-1 1-1,0-1 1,-1 0-1,0 1 1,-1-1 0,0 1-1,0-1 1,-1 1-1,-1 0 1,1 1 0,-1-1-1,-1 1 1,1 0-1,-1 0 1,-1 1 0,1-1-1,-1 2 1,-1-1-1,1 1 1,-1 0-1,0 0 1,-1 1 0,1 0-1,-1 1 1,0-1-1,0 2 1,0-1 0,-1 2-1,1-1 1,-1 1-1,0 0 1,0 1 0,-14 0-1,14 2-57,0 1-1,1-1 1,0 2 0,-1-1-1,1 1 1,0 1 0,0 0-1,1 0 1,-1 1 0,1 0-1,0 0 1,0 1 0,1 0-1,-1 0 1,1 1 0,1-1-1,-9 12 1,-3 5-71,2 0 0,0 2 1,1 0-1,-17 41 0,26-52 93,0 1 0,2-1 0,0 1 0,0 0-1,2 0 1,0 0 0,0 0 0,1 0 0,1 0 0,1 0 0,0 1-1,6 25 1,-5-32 11,1 0 0,0 0-1,0 0 1,1-1 0,0 1-1,0-1 1,1 0 0,1 0-1,-1 0 1,1-1 0,0 0-1,1 0 1,0-1 0,0 1-1,0-1 1,1-1 0,-1 0-1,2 0 1,-1 0 0,0-1 0,16 6-1,-13-7 1,0 0-1,1 0 0,-1-1 1,1 0-1,0-1 1,-1-1-1,1 1 1,0-2-1,0 0 0,15-3 1,-10 0 22,-1-1 0,-1 0-1,1-1 1,-1-1 0,0 0 0,22-15-1,-2-4 145,-2-1-1,-1-1 0,-1-2 0,50-62 0,-41 39 13,-2-1-1,-3-3 0,-2 0 0,-3-2 0,26-71 0,-47 108-160,-6 12-19,0 1-1,1-1 1,0 1-1,1 0 1,0 0 0,7-8-1,-12 16 1,0 1-1,0 0 1,0 0-1,0-1 1,0 1-1,1 0 1,-1 0 0,0-1-1,0 1 1,0 0-1,0 0 1,0 0-1,1-1 1,-1 1-1,0 0 1,0 0-1,0 0 1,1 0-1,-1-1 1,0 1-1,0 0 1,1 0-1,-1 0 1,0 0 0,0 0-1,1 0 1,-1 0-1,0 0 1,0 0-1,1-1 1,-1 1-1,0 0 1,0 0-1,1 0 1,-1 1-1,0-1 1,0 0-1,1 0 1,-1 0-1,0 0 1,0 0 0,1 0-1,-1 0 1,0 0-1,0 0 1,1 1-1,-1-1 1,0 0-1,0 0 1,0 0-1,1 0 1,-1 1-1,0-1 1,0 0-1,0 0 1,0 1-1,1-1 1,-1 0 0,0 0-1,0 1 1,0-1-1,3 19-65,-3-16 59,3 155-88,-3-57 116,2 11 2,9 207 85,-9-303-48,-2-16-51,0 0 0,0 0 1,0 0-1,0 0 0,0 0 0,0 0 0,0 0 1,0 0-1,0 0 0,0 0 0,0 0 1,0 0-1,0 0 0,0 0 0,0 0 1,0 0-1,0 0 0,0 0 0,0 0 0,0 0 1,0 0-1,1 0 0,-1 0 0,0 0 1,0 0-1,0 0 0,0 0 0,1-28 521,1 0-337,5-42-70,-4 0 0,-7-111 0,0 150-178,1 6-53,1-1 1,1 1-1,4-42 1,-3 65 95,0 0 0,0 0 0,1 0-1,-1-1 1,1 1 0,-1 0 0,1 0 0,0 0 0,0 1 0,0-1 0,0 0 0,0 0 0,0 0 0,0 1 0,1-1-1,-1 0 1,1 1 0,-1 0 0,1-1 0,-1 1 0,1 0 0,0 0 0,0 0 0,3-2 0,-3 3 1,1-1 1,0 1-1,0-1 1,0 1 0,0 0-1,0 0 1,0 1-1,-1-1 1,1 0-1,0 1 1,0 0 0,0 0-1,-1 0 1,1 0-1,0 0 1,-1 0-1,1 1 1,2 1 0,10 8-54,-1 0 1,24 25 0,-30-27 65,1 0 1,1 0-1,-1-1 1,1 0-1,1-1 1,0 0-1,20 10 1,-28-16 8,-1 0 1,0-1 0,0 1 0,0-1-1,1 0 1,-1 0 0,0 0 0,0 0 0,1 0-1,-1 0 1,0 0 0,0-1 0,1 1-1,-1-1 1,0 0 0,0 1 0,0-1 0,0 0-1,0 0 1,0-1 0,0 1 0,0 0-1,-1-1 1,1 1 0,0-1 0,-1 1-1,1-1 1,-1 0 0,1 0 0,-1 1 0,1-4-1,5-6 83,-2 0-1,0-1 0,0 1 1,4-18-1,-5 18-32,8-30 83,-9 26-107,1 0 1,1 0-1,11-22 1,-16 36-38,0 1 0,0 0-1,0-1 1,0 1 0,0-1 0,0 1 0,0 0 0,1-1-1,-1 1 1,0 0 0,0 0 0,0-1 0,0 1 0,1 0-1,-1-1 1,0 1 0,0 0 0,1 0 0,-1-1 0,0 1-1,0 0 1,1 0 0,-1 0 0,0-1 0,1 1 0,-1 0-1,0 0 1,1 0 0,-1 0 0,0 0 0,1 0 0,-1 0 0,0 0-1,1 0 1,-1 0 0,1 0 0,-1 0 0,0 0 0,1 0-1,-1 0 1,0 0 0,1 0 0,-1 0 0,0 0 0,1 0-1,-1 1 1,0-1 0,1 0 0,-1 0 0,0 0 0,1 1-1,7 16-88,-2 3 51,-2-1 0,0 1 0,-1 1 0,1 34 0,-9 80-80,-15-2 97,19-126 195,8-46 73,25-73 0,-24 91-260,0 0 1,2 1-1,1 1 1,0-1-1,15-17 1,-15 22 2,1 0 0,0 1 0,1 1 0,0 0 0,1 1 0,20-13 0,-28 21 5,0 0 1,1 1-1,-1 0 1,1 1 0,0-1-1,0 1 1,0 0-1,0 1 1,0 0 0,0 0-1,0 0 1,1 1 0,-1 0-1,0 1 1,0-1-1,0 1 1,0 1 0,0-1-1,9 4 1,72 34-31,-70-29 39,1-1 0,0-1 1,1 0-1,0-2 1,25 5-1,-24-8 30,1-1 0,-1-2 0,0 0 1,0-1-1,0-1 0,0-1 0,33-9 0,-36 7 75,-1-1 0,-1-1-1,1 0 1,-1-1 0,0-1-1,-1 0 1,0-1 0,0-1 0,16-15-1,-28 23-90,0 1 0,0-1 0,0 0 0,-1-1 0,1 1 0,-1 0 0,0-1 0,0 1 0,0-1 0,0 0 0,0 0 0,-1 0-1,0 0 1,1 0 0,-2 0 0,1 0 0,0 0 0,-1 0 0,0 0 0,0 0 0,0 0 0,0-1 0,-1 1 0,1 0 0,-1 0 0,0 0-1,-1 0 1,1 0 0,-1 0 0,1 1 0,-1-1 0,0 0 0,-1 1 0,1-1 0,-4-4 0,3 5-44,0-1 0,-1 1 0,1-1 0,-1 1 0,1 0 0,-1 0 0,0 1 0,0-1 0,0 1 0,-1 0 0,-5-3 0,7 4 19,1 1 0,0-1 0,0 1 0,0-1 0,-1 1-1,1 0 1,0 0 0,0 0 0,-1 0 0,1 0 0,0 1 0,0-1 0,-1 0 0,1 1 0,0 0 0,0 0 0,0 0-1,0 0 1,0 0 0,0 0 0,0 0 0,0 0 0,0 1 0,1-1 0,-4 4 0,0 1-34,0 1 0,1-1-1,0 1 1,0 0 0,0 1 0,1-1 0,0 1 0,1-1 0,0 1 0,0 0 0,0 0 0,0 12 0,1-3-64,1 0 0,0 0 1,1 0-1,7 32 0,-3-26-59,13 34 0,-15-49 136,0 0 0,1 0 0,0 0 0,1-1 0,-1 1 0,1-1 0,8 8 0,-12-14 30,-1 0-1,1 0 1,-1 0-1,1-1 1,0 1 0,0 0-1,-1-1 1,1 1-1,0-1 1,0 1 0,-1-1-1,1 1 1,0-1-1,0 0 1,0 1 0,0-1-1,0 0 1,0 0-1,0 1 1,-1-1 0,1 0-1,0 0 1,0 0-1,0 0 1,0 0-1,0 0 1,0-1 0,0 1-1,0 0 1,1-1-1,-1 0 14,1 0 0,-1-1 0,0 1 0,0-1 0,1 1-1,-1-1 1,0 1 0,0-1 0,-1 0 0,1 1-1,0-1 1,0 0 0,0-3 0,2-8 104,-1 1 1,0-1-1,0-16 0,-1 10-36,1-1-1,0 0 0,1 1 1,1 0-1,1-1 1,15-35-1,-18 48-80,1 1 0,1 0 0,-1 0 0,1 1 0,0-1 0,0 1 0,0 0 0,1 0 0,0 0 0,0 0 0,0 1-1,0 0 1,1 0 0,0 1 0,0-1 0,0 1 0,0 0 0,0 1 0,1 0 0,-1 0 0,1 0 0,-1 0 0,1 1 0,7 0 0,-6 1-7,-1 0 0,0 0 0,0 0 1,1 1-1,-1 0 0,0 1 0,0 0 1,0 0-1,0 0 0,0 1 1,-1 0-1,1 0 0,7 6 0,-6-3-10,0 1 0,-1-1 0,0 1 0,-1 0 0,1 1 0,-1-1 0,-1 1 0,10 17 0,-5-2-27,-1-1 0,-1 1 0,-1 0 1,-1 0-1,-1 1 0,-1 0 0,1 27 0,0-1-3,-5-50 50,0 0 0,0 0-1,0 0 1,0 0 0,0 0-1,0 0 1,0 0 0,0 0-1,0 0 1,0 0 0,0 0 0,0-1-1,0 1 1,0 0 0,0 0-1,0 0 1,0 0 0,1 0-1,-1 0 1,0 0 0,0 0 0,0 0-1,0 0 1,0 0 0,0 0-1,0 0 1,0 0 0,0 0 0,0 0-1,0 0 1,0 0 0,0 0-1,0 0 1,0 0 0,0 0-1,1 0 1,-1 0 0,0 0 0,0 0-1,0 0 1,0 0 0,0 0-1,0 0 1,0 0 0,0 0-1,0 0 1,0 0 0,0 0 0,0 0-1,0 0 1,0 0 0,1 0-1,-1 0 1,0 0 0,0 0-1,0 0 1,0 0 0,0 0 0,0 0-1,0 0 1,0 0 0,0 0-1,0 0 1,0 1 0,6-12 140,6-16 87,-12 27-225,26-60 70,4 1 0,1 2 0,3 1 0,3 2 1,2 1-1,2 3 0,64-62 0,-20 32-384,4 5-1,132-87 1,-203 151-548,-1 0 1,2 2-1,34-14 1,-21 15-302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2:58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355 524 7642,'-33'-113'2293,"33"110"-2232,-1 0-1,0 1 0,0-1 0,0 1 1,0-1-1,0 1 0,-1-1 0,1 1 0,-1 0 1,0 0-1,-2-2 0,4 3-60,0 1-1,0 0 1,-1 0 0,1 0 0,0 0-1,-1 0 1,1 0 0,0 0 0,-1 0-1,1 0 1,0 0 0,-1 0 0,1 0-1,0 0 1,-1 0 0,1 0 0,0 0-1,0 0 1,-1 0 0,1 0 0,0 0-1,-1 1 1,1-1 0,0 0-1,0 0 1,-1 0 0,1 0 0,0 1-1,0-1 1,-1 0 0,1 0 0,0 1-1,0-1 1,0 0 0,-1 0 0,1 1-1,0-1 1,0 0 0,0 1 0,0-1-1,0 0 1,0 1 0,0-1 0,-1 0-1,1 0 1,0 1 0,0-1-1,0 0 1,1 1 0,-137 750 995,119-635-762,9-65-196,-56 420 405,38 3-175,28-431-86,-1-41-102,-1-5 3,1-23 68,31-368 450,-5 144-457,-5-5 366,62-290 1,33 51 688,-111 469-1074,-5 17-72,1 1 0,0-1 0,0 1 0,0 0 0,1 0 0,0 0 0,0 0 0,1 0 1,0 1-1,8-11 0,-11 16-53,0 0 0,0 0 0,0 0 0,0 0 0,1 0 0,-1 1 0,0-1 0,1 0 0,-1 0 0,1 1 0,-1-1 0,1 1 0,-1 0 0,1-1 0,-1 1 0,1 0 0,0 0 0,-1 0 0,1 0 0,1 0 0,0 1-14,1 0-1,-1 0 1,0 0 0,0 0-1,-1 0 1,1 1 0,0-1-1,0 1 1,4 3 0,0 2-22,1 0 1,-1 1 0,0 0-1,-1 0 1,0 0 0,5 9-1,4 13 22,-1 1 0,-1 1 0,-2 0 0,-1 0 0,-1 1 0,4 42-1,13 212 34,-23-235-23,-3-44 2,37 510 77,44-7-500,-28-332-854,-51-168 890,-4-7-50,-14-10-245,10 3 609,-62-30-1078,-223-111-991,220 105 2813,-129-98 0,76 40 278,126 97-995,0 1 1,0 0 0,1-1-1,-1 1 1,0-1-1,0 0 1,0 1 0,1-1-1,2-1 1,8 2-42,26 3 32,76-1 0,-98-4 121,-1 0 1,1-2-1,0 0 0,-1-1 0,0-1 0,0 0 0,19-10 1,-3-2 243,-1-2 0,-1-1 0,55-47 1,70-84 700,46-73-394,-191 214-601,0 0 0,0 1 0,1 0 0,0 1-1,21-12 1,-29 18-18,0 1 0,0-1 0,0 1 0,0 0 0,0 0 0,0 0 0,1 0 0,-1 1-1,0-1 1,1 1 0,-1 0 0,0 0 0,1 0 0,-1 0 0,0 1 0,0-1-1,1 1 1,-1 0 0,0 0 0,0 0 0,0 0 0,0 1 0,0-1 0,0 1 0,0 0-1,0 0 1,-1 0 0,5 4 0,2 5-5,0 0-1,-2 0 1,1 1 0,-2 0-1,1 0 1,-2 1 0,1-1-1,4 23 1,5 15 10,-2 1 1,-2 1 0,6 87-1,-15 159 31,-67 314 190,52-520-38,10-84 69,0-9-77,-4-13 95,6 10-192,-11-27 133,2-1 0,2-1-1,-9-57 1,12 58-159,-8-53-43,5 0 1,3-1-1,4 0 1,3 1 0,26-156-1,-13 162 0,4 1 0,3 0-1,4 2 1,2 1 0,4 1 0,53-89 0,-69 136 3,1 1 0,2 0 0,0 1 0,2 2 0,31-30 0,-47 49-7,0 0 1,0 0 0,0 1 0,0-1 0,1 1-1,-1 0 1,1 1 0,0-1 0,0 1 0,0 1-1,0-1 1,0 1 0,0 0 0,1 0 0,-1 1 0,0 0-1,10 0 1,-9 2-4,1 0 0,-1 0 0,1 0 0,-1 1-1,0 0 1,0 0 0,0 1 0,0 0 0,-1 0 0,1 1 0,-1 0 0,0 0-1,6 7 1,3 4-43,-2 0-1,0 1 1,0 1-1,-2 0 0,0 0 1,-1 1-1,-1 1 1,-1-1-1,-1 1 0,0 1 1,-2-1-1,0 1 1,-1 0-1,-2 0 1,1 37-1,-3-38 13,-1 1 0,-1-1 1,-1 1-1,0-1 0,-2 0 0,0 0 0,-2-1 1,0 1-1,-1-1 0,-1-1 0,0 0 0,-2 0 1,0-1-1,-1 0 0,0-1 0,-22 21 0,29-32-27,0 1-1,1-1 0,-1 1 0,1 0 1,0 0-1,1 1 0,-1-1 0,1 1 1,1-1-1,-1 1 0,1 0 0,0 0 1,1 0-1,-1 1 0,1-1 0,1 0 1,-1 0-1,1 1 0,2 8 0,-2-4-46,2 1-1,-1 0 0,2-1 0,7 24 1,-9-31 65,1 0 1,0 0 0,1 0-1,-1 0 1,1 0 0,0 0-1,0-1 1,1 1 0,-1-1-1,1 0 1,0 0 0,0 0-1,8 4 1,-10-7 23,0 0 0,0 0 0,1 0-1,-1 0 1,0-1 0,1 1 0,-1-1 0,0 1 0,1-1 0,-1 0-1,1 0 1,-1 0 0,1 0 0,-1-1 0,1 1 0,-1-1 0,0 1 0,1-1-1,-1 0 1,0 0 0,0 0 0,1 0 0,-1 0 0,0-1 0,2-1-1,4-3 21,0 0 0,-1-1 0,0 0-1,0-1 1,7-9 0,20-31 258,-2-2 0,-1-2 0,-4-1 0,-1 0 0,21-67 0,72-296 1720,-93 314-1589,-19 73-301,0 1-7,0 0 0,2 1 0,16-34-1,-25 60-88,0 0 0,1 1-1,-1-1 1,0 0-1,1 1 1,-1-1-1,1 0 1,-1 1 0,1-1-1,0 1 1,-1-1-1,1 0 1,-1 1-1,1 0 1,0-1-1,1 0 1,-2 1-3,1 0 0,-1 1 1,1-1-1,-1 0 0,1 0 0,0 0 1,-1 1-1,1-1 0,-1 0 0,1 0 1,-1 1-1,1-1 0,-1 0 0,0 1 1,1-1-1,-1 1 0,1-1 0,-1 1 1,0-1-1,1 1 0,-1-1 0,0 1 1,1-1-1,-1 1 0,0-1 0,0 1 1,0 0-1,10 26-97,-1-1 0,10 51 0,56 447-214,-45 6-790,-24-408 688,3 115-282,-10-196 1035,-2-35-11,-1-8 60,-2-9-111,1-1 0,0 0 0,1 0-1,1-1 1,-4-17 0,-3-28-261,2 0-1,2-1 0,3 0 0,3 0 1,11-93-1,9 10-439,45-160 0,12 23 246,149-359 0,-202 579 448,3 1 1,58-93-1,-78 142-194,-1-1 0,2 1 0,-1 1 0,2-1 0,-1 1 0,1 1 0,17-13 0,-20 17-47,0 0-1,0 1 1,0-1-1,0 1 1,0 0 0,1 1-1,-1-1 1,0 1-1,1 0 1,0 1-1,-1 0 1,1 0 0,11 2-1,-1 1-25,-1 1-1,-1 1 1,1 0 0,-1 1-1,0 1 1,0 0-1,-1 1 1,1 1 0,-2 0-1,0 0 1,0 2-1,0 0 1,11 13 0,-7-5-61,-1 0 1,-1 0 0,0 2 0,-2 0-1,0 1 1,-2 0 0,0 0 0,8 26-1,-11-20-100,0 1 0,-2-1-1,-2 1 1,0 0 0,-2 0-1,-1 0 1,-4 48-1,-2-43-8,-1 1 0,-1-2-1,-2 1 1,-1-1-1,-29 62 1,18-55 112,-2 0 0,-1-2 0,-2-1 0,-2-1 0,-1-1 0,-2-2 1,-1-1-1,-1-1 0,-2-2 0,-51 33 0,18-21-43,-2-2 0,-1-4-1,-2-3 1,-1-3 0,-104 25 0,-39-11-165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2:59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625 58 7009,'-18'-7'2200,"15"6"-1957,-1 0 0,1 0 0,0 0 0,0 0 0,0-1-1,0 1 1,0-1 0,1 0 0,-1 0 0,0 0 0,1 0 0,-4-5 0,5 7-73,1-2 128,9-1-214,54-4-86,104 0 0,-34 4-14,-38-1 48,113 11 0,-195-6-30,-1 0 1,0 2 0,1-1-1,-1 1 1,0 1 0,0 1-1,21 10 1,-26-11-5,-1 1 0,1 0 0,-1 0 0,0 1 0,0-1 1,-1 1-1,1 1 0,-2-1 0,1 1 0,-1 0 0,1 0 0,-2 0 0,6 14 0,2 13 5,-1 0 0,-2 1 0,-1 0-1,-2 1 1,1 70 0,-21 185 7,11-238-14,-97 750 61,-51-9 110,135-709-47,-10 103-1,25-156-100,2 1-1,0 0 1,2-1 0,2 1-1,1-1 1,12 41 0,-1-27-123,3 0 0,45 79 0,-49-96 57,-14-27 46,0-1 1,0 0-1,-1 1 0,1-1 1,0 1-1,-1 0 0,1-1 1,-1 1-1,0-1 0,0 1 1,1 0-1,-1-1 0,0 1 1,-1 2-1,1-3 3,0 0 1,-1 0-1,1-1 1,0 1-1,-1 0 0,1 0 1,-1 0-1,1-1 1,-1 1-1,0 0 1,1-1-1,-1 1 0,0-1 1,1 1-1,-1 0 1,0-1-1,0 1 0,1-1 1,-2 1-1,-4 1 30,-1-1 0,1 1 0,0-1 0,0 0-1,-1-1 1,-6 0 0,10 0-18,-261-5 525,12 0-449,155 9 127,-125 21 0,169-16-24,1 3 0,0 3 0,-97 41 0,83-25-311,24-14-14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3:06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168 158 7906,'-135'-22'1249,"109"17"-649,19 2-332,7 1 23,90-10 322,128-22 1,-35 2-352,297-14-1,-441 44-253,1 2 1,-1 2-1,0 1 0,0 2 1,68 18-1,-86-16 15,0 0 1,-1 2-1,0 0 1,-1 1-1,0 1 0,0 1 1,-1 0-1,-1 2 1,0 0-1,-1 1 0,23 27 1,-18-16 24,-2 2-1,-1 0 1,-2 1 0,0 1 0,-2 0 0,12 39 0,-3 5 28,21 120-1,16 170 35,-60-364-110,64 461 52,-55-385-42,33 219 14,-28-224-8,45 136 0,21-11 51,-36-92 41,34 123 0,-75-219-108,-1 1 0,-1-1 0,1 0 0,-1 1 0,-1-1 0,0 1 0,0-1 0,0 1 0,-1-1-1,0 1 1,-1-1 0,0 1 0,0-1 0,-1 0 0,0 0 0,-1 0 0,1-1 0,-9 13 0,-8 11 14,-2-1 0,-1-1 0,-1-1 0,-33 30 0,43-47 2,1 0 1,-2 0-1,1-1 1,-1-1-1,-1 0 1,0-1-1,0-1 1,0-1-1,-1 0 1,0-1-1,-18 3 1,-150 12 534,12-2-229,-397 107-231,477-101-90,-146 35-126,219-54 58,8-2-95,0-1 1,0 2-1,0 0 1,1 0-1,-20 11 1,36-13-1044,6-2 710,12-10-2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3:06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1 383 6273,'0'0'51,"23"-21"3413,-20 19-3426,-1 1 0,1-1 0,0 1 0,-1 0 0,1 0 0,0 0 0,0 0 0,0 0 0,0 1 1,0-1-1,0 1 0,0 0 0,4 0 0,65 2-22,-35 0-14,58-5 0,171-43 528,-3-21 301,-152 37-665,82-27 39,192-87-1,-381 142-163,-4 1-28,1 1-1,-1 0 1,1 0-1,0-1 1,-1 1-1,1 0 1,-1 0-1,1 0 1,-1-1-1,1 1 1,0 0-1,-1 0 1,1 0-1,-1 0 1,1 0-1,-1 0 1,1 0-1,1 1 1,-2-1 139,-3-3-2546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3:07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0 359 7338,'22'-12'2616,"22"-2"-2144,8-4-104,24 0 40,5-1-96,18-1-208,6-4-15,5 0-89,10-1-17,3-1-79,0-3-40,-13-2-48,-12 0-24,-24 2-40,-16 8-88,-22 10-408,-13 4 488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3:07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7522,'-2'0'2808,"5"11"-2392,4 12-16,3 27-336,0 21 32,-4 27 72,-1 9-8,-5 25-47,-5 4-65,2 1-32,2-8 8,8-44-32,9-21 16,7-32-177,3-6-207,2-15-40,-8-8 176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3:09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1 696 8034,'3'-2'149,"1"1"-1,-1 0 1,1 0 0,-1 1 0,1-1 0,-1 1-1,1-1 1,0 1 0,-1 0 0,1 0 0,0 1-1,-1-1 1,1 1 0,-1 0 0,1 0 0,-1 0-1,1 0 1,-1 1 0,0-1 0,0 1 0,1 0-1,-1 0 1,0 0 0,-1 0 0,4 3 0,2 3-146,0-1 0,-1 2 0,0-1 0,0 1 0,-1 0 1,0 0-1,7 14 0,-3 2 8,-1-1 0,-1 2 0,-1-1 1,-1 1-1,-2 0 0,0 0 0,-1 31 0,-2 22 17,-11 85-1,-15 27 313,23-214 1326,27-292 972,-15 255-2712,2-1 0,2 1 0,28-70 0,64-114-1083,-80 194 804,2 1-1,54-72 1,-79 117 351,0 0 0,0 0 0,1 0-1,-1 0 1,1 0 0,0 1 0,-1 0 0,2 0 0,-1 0-1,0 0 1,0 1 0,7-3 0,-10 5 2,-1-1-1,1 1 1,-1 0-1,1 0 1,0 0-1,-1 0 1,1 0-1,-1 0 0,1 0 1,0 1-1,-1-1 1,1 0-1,-1 0 1,1 0-1,-1 1 1,1-1-1,-1 0 1,1 0-1,-1 1 1,1-1-1,-1 0 1,1 1-1,-1-1 1,0 1-1,1-1 1,-1 1-1,1-1 1,-1 1-1,0-1 1,0 1-1,1 0 1,5 22-112,-4-2-170,-1 0 0,-1 0 1,-1 0-1,-7 40 0,-26 85-1600,11-56 211,19-75 1156,-4 22-702,8-36 1151,0 1-1,0-1 1,0 1-1,0-1 1,0 1-1,1-1 1,-1 0 0,0 1-1,1-1 1,-1 1-1,1-1 1,-1 0-1,1 0 1,0 1-1,-1-1 1,1 0-1,0 0 1,0 0-1,0 0 1,0 0-1,2 2 1,-2-2 43,0-1 1,1 1 0,-1-1 0,1 1 0,-1-1-1,1 1 1,0-1 0,-1 0 0,1 0 0,-1 1-1,1-1 1,-1 0 0,1-1 0,0 1 0,-1 0-1,1 0 1,-1-1 0,1 1 0,-1-1 0,1 1-1,-1-1 1,2 0 0,35-23 941,-26 16-447,40-27 501,55-32-282,-98 63-540,1 0 0,-1 1 0,1 0 0,0 0 0,-1 1 0,1 1-1,0-1 1,0 2 0,0-1 0,0 2 0,1-1 0,9 3 0,-59 15 2775,30-14-2922,-12 4 79,1 1-1,0 1 1,1 1 0,0 0-1,1 2 1,0 0 0,-17 17-1,18-11-38,0 0-1,-22 37 1,31-43-45,1-1 0,1 1 0,0 0-1,1 1 1,0-1 0,-3 18 0,7-29-2,0 1-1,1 0 1,-1-1-1,1 1 1,0 0 0,0 0-1,0-1 1,0 1-1,0 0 1,1 0 0,-1-1-1,1 1 1,-1 0-1,1-1 1,0 1 0,0-1-1,1 1 1,-1-1-1,0 1 1,1-1 0,0 0-1,-1 0 1,1 0-1,0 0 1,0 0 0,0 0-1,0 0 1,0 0-1,1-1 1,-1 1 0,0-1-1,1 0 1,-1 0-1,1 0 1,0 0-1,2 1 1,3-1-1,-1 1 0,1-1 0,-1-1 0,1 0 0,-1 0 0,1 0 0,-1-1 0,1 0 0,-1 0 1,0-1-1,1 0 0,7-3 0,-2-2 42,1 0-1,-1 0 1,0-2 0,-1 1 0,0-2 0,-1 1 0,0-2-1,0 0 1,-1 0 0,0 0 0,10-17 0,9-18 802,40-87 0,-51 96-490,6-11 54,-24 48-400,0 0-1,0-1 0,0 1 0,0 0 0,0 0 1,0 0-1,0-1 0,0 1 0,1 0 1,-1 0-1,0 0 0,0 0 0,0-1 1,0 1-1,1 0 0,-1 0 0,0 0 1,0 0-1,0 0 0,1 0 0,-1-1 1,0 1-1,0 0 0,0 0 0,1 0 1,-1 0-1,0 0 0,0 0 0,1 0 1,-1 0-1,0 0 0,0 0 0,0 0 0,1 0 1,-1 0-1,0 0 0,7 9-10,2 16-104,-9-25 109,7 26-63,-5-16-7,1 1 1,0-1 0,1 0-1,0 0 1,8 15-1,-10-23 58,-1 0 0,1 1-1,0-1 1,0 0-1,0 0 1,0 0 0,0 0-1,1-1 1,-1 1-1,1-1 1,-1 1 0,1-1-1,-1 0 1,1 0-1,0 0 1,-1 0-1,1 0 1,0-1 0,0 1-1,0-1 1,0 0-1,-1 0 1,1 0 0,0 0-1,0 0 1,3-1-1,12-3 46,0 0 0,-1-1 1,0-1-1,0-1 0,27-14 0,78-54 208,-81 48-215,-32 22-18,-1-1-1,0 0 1,0 0 0,0-1-1,-1 0 1,0 0 0,10-14-1,-14 17-12,-1-1 0,0 1 0,0-1 0,0 0 0,0 1 0,-1-1 0,0 0 0,0 0 0,0 0 0,0 0 0,-1 0 0,0-1 0,0 1 0,0 0 0,-1 0 0,-1-9 0,0 6-5,-1 0-1,0-1 1,0 1-1,0 0 1,-1 1-1,0-1 0,-6-8 1,7 12 27,0 1-1,0-1 1,0 1 0,0-1 0,0 1 0,-1 0-1,1 0 1,-1 0 0,0 1 0,0-1 0,0 1-1,0 0 1,0 0 0,-1 1 0,-6-3 0,10 4-10,-1 0 0,1-1 0,0 1 0,-1 0 0,1 0 0,-1 0 0,1 0 0,0 0 0,-1 0 1,1 0-1,-1 1 0,1-1 0,0 0 0,-1 1 0,1-1 0,0 1 0,-1-1 0,1 1 1,0 0-1,0 0 0,0-1 0,-1 1 0,1 0 0,0 0 0,0 0 0,0 0 0,1 0 0,-1 1 1,0-1-1,0 0 0,1 0 0,-1 0 0,0 1 0,1-1 0,-1 0 0,1 1 0,0-1 1,-1 1-1,1-1 0,0 2 0,-1 3-15,1-1-1,0 0 1,0 0 0,1 0-1,0 0 1,0 0 0,0 0-1,0 0 1,1 0 0,3 7 0,7 9-34,2 0-1,0-1 1,1-1 0,1 0 0,1-1 0,22 19 0,-20-21-113,-1 2 0,-1 0 0,0 1 0,-2 1 0,0 0-1,12 23 1,-23-34 128,-1 1-1,0-1 0,0 1 0,-1-1 1,-1 1-1,1 0 0,-1-1 1,-1 1-1,0 0 0,-1 0 0,1 0 1,-2 0-1,-3 15 0,-2 0 32,-1-1 0,-1 0-1,-23 45 1,23-53 28,10-19 10,18-33-17,87-131 26,88-159 66,-61 25 259,-55 118 685,-62 153-651,-16 30-400,0 0 0,0-1 0,0 1 0,0-1 0,1 1 0,-1 0 1,0-1-1,1 1 0,-1 0 0,0-1 0,0 1 0,1 0 1,-1 0-1,0-1 0,1 1 0,-1 0 0,1 0 0,-1 0 0,0 0 1,1-1-1,-1 1 0,1 0 0,-1 0 0,0 0 0,1 0 1,-1 0-1,1 0 0,-1 0 0,1 0 0,0 0 0,7 11 64,-1 22-119,-6-31 50,7 67-58,-2 1 0,-4-1 1,-6 78-1,-7-35-101,-29 129 0,-104 273-1134,138-494 1280,5-17 60,0 1 0,0 0 0,0-1 1,-1 1-1,1-1 0,-1 1 1,0-1-1,0 0 0,-3 4 0,4-7 24,0-1-1,1 1 1,-1-1-1,0 0 0,1 0 1,-1 1-1,1-1 1,-1 0-1,1 0 1,-1 0-1,1 1 0,0-1 1,-1 0-1,1 0 1,0 0-1,0 0 1,-1-2-1,-4-22 342,-2-36 0,1 7-362,-5-20-133,3-1 0,3 1 0,9-116 0,6 109-7,3 1 0,35-113-1,-29 134 110,3 0 0,2 2-1,58-99 1,-75 143 19,2 1 0,-1 0 0,1 0 0,1 1 0,0 0 0,19-15 0,-24 22-25,-1 1-1,1 1 1,0-1 0,0 1 0,-1-1-1,2 1 1,-1 1 0,0-1 0,0 1-1,0 0 1,1 0 0,-1 0 0,1 1-1,-1 0 1,0 0 0,1 0 0,-1 1 0,1 0-1,-1 0 1,0 0 0,6 2 0,-2 1-31,0-1 1,-1 1 0,0 1 0,0 0-1,0 0 1,0 0 0,-1 1 0,0 0 0,0 0-1,0 1 1,-1 0 0,0 0 0,0 1-1,-1 0 1,0 0 0,0 0 0,-1 0 0,0 1-1,-1-1 1,0 1 0,0 0 0,-1 0-1,0 0 1,0 1 0,-1-1 0,0 0-1,-1 1 1,0-1 0,-2 15 0,-3-1-89,0 0 1,-2 0-1,-1-1 0,0 0 1,-2 0-1,0-1 1,-1 0-1,-2-1 0,0-1 1,-1 0-1,0 0 0,-2-2 1,0 1-1,-1-2 1,-1-1-1,-32 23 0,37-31 106,0 0 0,0 0 0,-1-2-1,0 1 1,0-2 0,0 0-1,-29 4 1,37-7-60,-1 0 0,1-1 0,-1 0 0,1 0 0,-1 0 1,1-1-1,0 0 0,-1 0 0,1-1 0,0 0 0,0 0 0,0 0 0,0-1 0,0 1 0,0-2 0,1 1 0,-1-1 1,1 1-1,0-1 0,-7-8 0,11 11-36,-1-1-1,0 0 1,1 0 0,0 0 0,0 0 0,-1 0-1,1 0 1,0-1 0,-1-3 0,3-24-494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3:10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217 1062 7866,'26'-26'2028,"31"-24"1,-19 18-1673,-37 31-370,0 0 0,0 1 0,0-1 0,0 0 0,0 0 0,-1 0 0,1 1 0,0-1 0,0 0 0,-1 0 0,1 0 0,-1 0 0,1 0 0,-1-1 0,1 1 0,-1 0 0,1 0 0,-1 0 0,0 0 0,0 0 0,0-1 0,1 1 0,-2-2 0,1 2-4,-1 0-1,1-1 0,-1 1 1,0 0-1,0 0 0,1 1 1,-1-1-1,0 0 0,0 0 1,0 0-1,0 0 0,0 1 1,0-1-1,0 0 0,-1 1 1,1-1-1,0 1 0,-2-1 1,-5-1 1,-1-1-1,0 1 1,0 1 0,-17-1-1,17 2 61,0 1-1,0 0 0,0 0 0,0 1 0,1 0 1,-1 1-1,1 0 0,-1 0 0,1 1 0,0 0 1,0 0-1,0 1 0,1 0 0,0 1 0,0-1 0,0 1 1,0 0-1,1 1 0,0 0 0,1 0 0,-6 8 1,-2 5-32,1 2 1,0-1 0,2 2 0,0-1 0,2 1 0,-10 39-1,14-41-18,0-1 1,1 1-1,1 0 0,1 0 0,1 0 0,4 32 0,-3-46-17,1 0-1,0 0 1,0 0 0,0 0-1,0-1 1,1 1 0,0-1-1,1 0 1,0 0 0,5 7 0,-6-9-10,0-1-1,0 0 1,0 0 0,1-1 0,0 1 0,-1-1 0,1 1 0,0-1 0,0 0 0,0-1 0,1 1 0,-1-1 0,0 1 0,1-1 0,-1-1 0,0 1 0,8 0 0,-6-2 52,0 1-1,0-1 1,1 0 0,-1 0 0,-1-1-1,1 0 1,0 0 0,0 0-1,-1-1 1,1 0 0,-1 0-1,0 0 1,0-1 0,0 0-1,0 0 1,-1 0 0,1 0-1,-1-1 1,0 1 0,3-7-1,7-8 478,-1-1-1,-1-1 0,17-40 1,23-84 1010,-8 23-1206,-37 108-338,-7 14 37,0 0 0,0 0 0,0 0-1,0 0 1,0 0 0,0 0 0,1 0-1,-1 0 1,0-1 0,0 1 0,0 0-1,0 0 1,0 0 0,0 0 0,0 0-1,0 0 1,0 0 0,0 0 0,0 0-1,0 0 1,1 0 0,-1 0 0,0 0-1,0 0 1,0 0 0,0 0 0,0 0-1,0 0 1,0 0 0,0 0 0,0 0-1,0 0 1,1 0 0,-1 0 0,0 0-1,0 0 1,0 0 0,0 0 0,0 0-1,0 0 1,0 0 0,0 0 0,0 0-1,0 1 1,0-1 0,0 0 0,0 0-1,1 0 1,-1 0 0,0 0 0,0 0-1,0 0 1,0 0 0,0 0 0,0 0-1,0 0 1,0 0 0,0 1 0,0-1-1,0 0 1,0 0 0,0 0 0,1 26-322,-1-19 283,-1 50-261,0-18-71,5 55-1,-4-91 344,0 0 0,1-1 1,-1 1-1,1 0 0,0 0 0,0-1 0,0 1 0,0 0 0,3 4 0,-4-7 30,0 0 0,0 1 0,1-1 1,-1 0-1,0 1 0,1-1 0,-1 0 0,0 0 0,1 0 1,-1 1-1,1-1 0,-1 0 0,0 0 0,1 0 1,-1 0-1,1 0 0,-1 0 0,0 0 0,1 0 0,-1 0 1,1 0-1,-1 0 0,1 0 0,14-9 257,-1-7 67,0-1 0,-1-1 0,-1 0 0,18-36 0,-10 17-207,-4 11-111,-1-1 0,-1-1 0,-2 0 0,-1-1 0,-1 0 0,9-44 0,9-186 53,-2 18 111,36-116 640,-59 346-614,0 13-89,0 23-130,-11 195-368,0-74 319,7 155-628,5-227 128,3 0 0,16 73-1,-19-129 376,0 0 0,2 0 0,0 0 0,1-1 0,0 0 0,1 0 0,15 20 0,-21-34 151,0 0 1,1 0-1,-1-1 1,1 1-1,-1-1 0,1 1 1,0-1-1,0 0 1,0 0-1,0 0 0,4 1 1,-5-2 10,0-1 1,0 1 0,0-1-1,0 1 1,1-1 0,-1 0-1,0 0 1,0 0 0,0 0-1,0 0 1,0-1 0,0 1-1,0-1 1,0 1-1,3-2 1,-1 0-25,0-1-1,0 1 1,-1-1-1,1 0 1,-1 0 0,1 0-1,-1-1 1,0 1-1,0-1 1,0 0-1,-1 1 1,0-1 0,1-1-1,-1 1 1,0 0-1,1-6 1,3-7-167,-2-1-1,0 0 1,-1 0 0,0-1 0,-1-31-1,-8-29-134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3:10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29 6281,'-3'-19'3121,"2"9"-857,4 10-1543,10 6-193,-46 10-432,88 4-128,65 12-552,-17-3 136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3:35.8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33 5713,'-2'0'107,"-53"-25"2003,50 23-2046,0 1 0,0-1 1,0 1-1,0 1 1,0-1-1,-1 0 1,1 1-1,0 0 0,-7 1 1,11-1-58,0 0-1,0 1 1,-1-1 0,1 0 0,0 1 0,0-1-1,0 0 1,0 1 0,0-1 0,0 1 0,0 0-1,0-1 1,0 1 0,0 0 0,0-1 0,1 1-1,-1 0 1,0 0 0,0 0 0,1 0 0,-1 0-1,0 0 1,1 0 0,-1 0 0,1 0 0,0 0-1,-1 0 1,1 0 0,0 0 0,-1 1 0,1-1-1,0 0 1,0 0 0,0 0 0,0 0 0,0 0-1,0 1 1,1-1 0,-1 0 0,0 0 0,1 2-1,1 3 26,0-1 0,0 1-1,1-1 1,-1 0 0,1 1-1,0-1 1,5 5 0,47 50 319,-41-48-240,-1 1 0,-1 1 0,0 0 0,-1 0 0,18 32 0,-21-28 17,-2 0 0,0 0 0,0 0 0,-2 1 0,4 37 0,-3 98 509,-5-139-583,-26 497 1049,-28-1-831,50-477-261,-25 194 5,-21 234-570,48-430 464,-1 80-421,3-97 386,1-1-1,1 1 0,1-1 1,0 0-1,7 20 0,-9-31 133,-1-1 0,1 1 0,0-1 0,0 1 0,0-1 0,0 0-1,0 0 1,1 0 0,-1 1 0,1-1 0,-1 0 0,1-1 0,0 1 0,0 0-1,0 0 1,0-1 0,0 1 0,0-1 0,4 2 0,-3-3-1,-1 0-1,1-1 1,-1 0 0,1 0 0,-1 1 0,1-1-1,-1-1 1,0 1 0,1 0 0,-1-1 0,0 1-1,0-1 1,0 1 0,0-1 0,2-3 0,0 2-5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8:49.8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53 8714,'2'-11'518,"5"-21"1361,-7 32-1872,0 0 1,0-1-1,0 1 1,0 0 0,0 0-1,0 0 1,0 0-1,0 0 1,0 0-1,0 0 1,0 0 0,0-1-1,0 1 1,0 0-1,0 0 1,1 0 0,-1 0-1,0 0 1,0 0-1,0 0 1,0 0-1,0 0 1,0 0 0,0 0-1,0 0 1,1 0-1,-1 0 1,0 0-1,0 0 1,0 0 0,0 0-1,0 0 1,0 0-1,0 0 1,1 0 0,-1 0-1,0 0 1,0 0-1,0 0 1,0 0-1,0 0 1,0 0 0,0 0-1,0 0 1,1 0-1,-1 0 1,0 0-1,0 0 1,0 0 0,0 0-1,0 1 1,0-1-1,0 0 1,0 0 0,0 0-1,0 0 1,0 0-1,0 0 1,1 0-1,-1 0 1,0 1 0,0-1-1,0 0 1,6 22-196,0 10-300,-2 0 0,1 60 0,-12 65-541,1-60 646,6-91 386,-1-2 24,1-1 0,0 1 0,0 0 0,1 0 0,-1 0 0,2 3 1,6-44 1149,5-20-795,3 0-1,2 1 0,44-95 1,-53 133-339,1 0 0,13-19 0,-20 33-53,-1 1-1,1-1 0,0 1 0,0-1 0,1 1 0,-1 0 0,1 0 1,-1 0-1,1 1 0,0-1 0,0 1 0,0 0 0,0 0 0,0 1 1,8-3-1,-10 4-3,0 0 1,-1 0-1,1 0 0,0 0 1,0 1-1,0-1 1,0 0-1,0 1 1,0 0-1,-1-1 0,1 1 1,0 0-1,-1 0 1,1 0-1,0 0 1,-1 0-1,1 0 1,-1 0-1,1 1 0,-1-1 1,0 1-1,1 1 1,5 5-16,-2 0 0,1 1 1,4 9-1,-2-3 18,55 106 103,-62-120-88,0 1 0,0 0 0,-1-1 1,2 1-1,-1-1 0,0 1 0,0-1 0,0 0 0,1 1 0,-1-1 0,0 0 0,1 0 0,-1 0 0,3 1 0,-3-1 3,0-1 0,0 0-1,0 0 1,0 0 0,0 1 0,0-1 0,0 0-1,1 0 1,-1-1 0,0 1 0,0 0 0,0 0 0,0 0-1,0-1 1,0 1 0,0 0 0,0-1 0,1 0-1,4-3 32,-1 0 1,0-1-1,0 1 0,0-1 0,-1 0 0,6-7 0,3-4 1,-5 8-13,-1 0 1,1 1-1,0 0 0,1 1 0,17-11 0,-21 14-19,0 1 1,0 0-1,1 0 1,-1 1-1,0-1 1,1 1-1,-1 0 1,1 1-1,-1-1 1,1 1-1,-1 0 1,1 1-1,9 1 1,13 6 12,0 1 0,-1 1 0,0 2 0,29 17 0,40 16-56,-74-36-117,0-1 0,1 0 0,0-2-1,44 6 1,-56-12 95,-1-1 0,1 0 0,-1 0-1,13-4 1,-23 5 57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3:36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1 902 9530,'1'-4'190,"0"0"0,0 0 1,0 0-1,0 0 0,1 0 0,0 1 1,0-1-1,0 0 0,0 1 0,0 0 0,1-1 1,0 1-1,-1 0 0,1 0 0,0 1 1,0-1-1,1 1 0,4-4 0,5 0-156,1 0 0,-1 0 1,1 1-1,19-3 0,420-73 112,-289 57-120,146-27-189,495-150-1,-390 57 112,12-3 232,6 28 232,-376 107-351,1 2-1,1 3 0,0 2 1,-1 2-1,96 9 1,-127-2-54,-1 0 0,1 1 0,-1 2 0,-1 0 0,1 2 0,-1 1 1,-1 1-1,0 1 0,-1 1 0,0 1 0,-1 1 0,0 1 0,-1 1 1,31 33-1,-26-19-11,-2 2 1,-1 0-1,-1 2 1,-2 0 0,-2 2-1,-1 0 1,-2 0-1,-1 2 1,12 61 0,-6 1-7,-5 0 1,3 166-1,-14 28 5,10 201 28,-5-406-9,3 0 0,4 0 0,40 127-1,-46-185-4,2-1-1,1 0 0,1-1 0,1-1 1,2 0-1,1-1 0,1 0 1,2-2-1,24 25 0,8-3-97,-34-32-213,-1 0 1,0 1-1,-1 1 1,19 28 0,-34-44 235,-1-1 0,0 1 0,-1-1 0,1 1 0,0 0 1,0 0-1,-1-1 0,1 1 0,-1 0 0,1 3 0,-1-4 31,0 0 0,0-1 0,0 1 0,0 0 0,-1-1 0,1 1 0,0-1 0,0 1 0,0 0 0,-1-1-1,1 1 1,0-1 0,-1 1 0,1-1 0,0 1 0,-1-1 0,1 1 0,-1-1 0,1 1 0,-1-1 0,1 0 0,-2 1 0,-2 1-62,0-1 1,0 0 0,0 0 0,0 0 0,0-1 0,-1 1 0,1-1 0,0 0-1,0 0 1,-6-2 0,-225-37-403,127 17 686,-530-60 1188,-5 49-796,-273 38 995,653 13-881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3:38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2051 1 7882,'4'7'434,"-3"-5"-284,0-1-1,0 1 0,0 0 1,0 0-1,0 0 0,0 0 1,0 0-1,-1 0 0,1 4 1,-1-5-139,0 0 0,-1 0 1,1 0-1,0 0 1,-1 0-1,1 0 0,-1 0 1,1 0-1,-1 0 0,0 0 1,1-1-1,-1 1 1,0 0-1,0 0 0,1-1 1,-1 1-1,0 0 0,0-1 1,0 1-1,0-1 1,0 1-1,0-1 0,0 0 1,-1 1-1,-26 13-443,-40 27 1,3-1 31,-21 5 87,-131 50-1,-104 13 744,86-32 305,-298 138 1,496-196-603,0 1 1,1 2-1,1 2 0,-38 31 1,68-50-113,0 1 1,0 0-1,1 0 1,-1 0-1,1 0 1,0 1 0,1 0-1,-1 0 1,1 0-1,0 0 1,-2 7-1,2-2-10,1-1 0,0 1-1,1-1 1,0 1 0,1 0-1,0 14 1,25 200 9,-3-52-13,-16-63 29,-4 1 0,-22 192 1,-76 213 108,-24-39 300,110-436-400,1 2 0,3-1 1,-3 79-1,9-105-39,2-1 0,-1 0 0,2-1-1,0 1 1,1 0 0,6 16 0,-6-22-8,0 0 0,1 0-1,0 0 1,1-1 0,0 1 0,0-1 0,0-1 0,1 1 0,0-1-1,11 7 1,-7-6 7,1 0-1,0-2 1,1 1 0,-1-2-1,1 0 1,0 0-1,1-1 1,-1-1-1,1 0 1,0-1 0,26 1-1,2-2 33,0-3 1,65-10-1,-27-1-307,-2-3-1,78-27 1,-65 8-9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2:38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1681 7265 5465,'-8'2'4092,"-8"7"-2795,-17 18-1682,-18 18 421,-10 11 96,-80 54 0,112-91 6,-2-1 0,0-2 0,-2-2 0,1 0 0,-1-3 0,-1 0 0,0-2 0,-1-2 0,-59 6 0,45-9 11,0-2 0,0-3 0,0-1 0,-51-10 0,74 7-106,0-1 0,1-1-1,0-1 1,1-1-1,0-1 1,0-1-1,1-2 1,1 0 0,-29-22-1,21 9-52,1-1 0,1-1 0,2-1 0,1-2 0,-28-43 0,14 11 123,-57-130 1,77 147-15,3-1 1,2-1-1,1-1 0,3 0 1,-4-62-1,9 32-56,3 0 0,14-124 0,-6 151-43,17-68 0,-18 100-4,1 1 1,1-1-1,1 1 1,1 0-1,0 0 1,14-19-1,-19 32-10,0 1 1,1 0-1,-1 0 0,1 0 0,0 0 0,0 1 1,0 0-1,1 0 0,-1 0 0,1 1 1,0 0-1,0 0 0,0 0 0,1 1 1,-1 0-1,0 0 0,1 1 0,0-1 1,10 1-1,-5 1-42,-1 0 0,1 1 0,-1 1 0,0 0 1,1 1-1,-1 0 0,0 0 0,-1 1 0,1 1 0,16 9 1,22 20-113,-39-26 144,0-1-1,0 0 1,1-1-1,-1 0 1,1 0-1,20 6 1,-30-12 24,1 0 1,-1 0 0,1 1-1,0-2 1,-1 1-1,1 0 1,0 0-1,-1 0 1,1-1 0,0 1-1,-1-1 1,1 0-1,-1 1 1,1-1 0,-1 0-1,1 0 1,-1 0-1,0 0 1,1 0-1,-1 0 1,0 0 0,0 0-1,0 0 1,0-1-1,0 1 1,0-1-1,0 1 1,0 0 0,0-3-1,4-5 17,-1 0 0,-1 0-1,5-17 1,61-270 101,-53 234-113,80-264 7,-80 284 40,2 0 0,2 1 0,1 1 0,2 1 0,40-52 0,-39 63 54,1 1 0,2 1 0,54-42 1,-35 35-54,92-46 1,71-34-50,-156 81-52,89-73 1,-87 55-67,-2-2 0,-2-3 0,55-77 0,112-196-93,155-232 474,-344 519-269,1 1 1,2 1-1,2 2 1,1 1-1,77-59 1,-51 52 23,3 4 1,83-40 0,-136 73 2,0 0 1,0 0 0,-1-2 0,0 1 0,0-1-1,0-1 1,-1 1 0,12-16 0,1-7 114,29-49 1,-33 49-118,262-461-26,-213 358-2,88-253-1,-132 315 20,75-215 47,-77 236-52,2 1 0,2 1 0,45-64 0,-54 91-5,1 1 1,1 1-1,1 0 0,1 2 1,42-31-1,-21 22 3,1 2 1,60-25-1,-12 6 4,-2-5-1,-2-3 1,-3-3 0,134-118-1,-105 72 6,-39 33-67,129-92 1,-188 151 44,-1 0 0,1 1 0,1 1-1,-1 1 1,31-10 0,-40 15 11,1 0 0,0 0-1,-1 0 1,1 0-1,0 1 1,0 0 0,-1 1-1,1-1 1,0 1 0,0 0-1,-1 0 1,1 1 0,-1 0-1,1 0 1,-1 0-1,0 0 1,0 1 0,0 0-1,9 7 1,-2 1 23,0 2 0,0 0 0,-1 0 1,-1 1-1,0 0 0,-1 1 0,-1 0 0,0 0 0,10 30 0,-1 7 78,20 98 0,-19-36-209,-5 0 0,-3 202 0,-12-274 86,-1 1 1,-1-1-1,-3 0 0,-1 0 1,-15 40-1,-192 497 101,15-43-88,104-266-41,53-149-223,-39 99-94,-125 228 582,-94 83-216,178-331 2,-164 237 21,45-73-34,183-260-169,35-59-522,-38 53 1,61-97 665,1 1 1,-1-1 0,0 1 0,0-1-1,0 1 1,0-1 0,-1 0-1,1 0 1,0 1 0,-1-1 0,1 0-1,0 0 1,-1 0 0,1 0-1,-1-1 1,0 1 0,1 0 0,-1-1-1,0 1 1,1-1 0,-1 1 0,0-1-1,0 0 1,1 0 0,-1 0-1,-2 0 1,-4 1 86,7-1-38,0 1 0,0-1 0,0 0 0,0 1-1,0 0 1,0-1 0,0 1 0,0 0 0,0-1 0,1 1 0,-1 0-1,0 0 1,0 0 0,1-1 0,-1 1 0,0 0 0,1 0 0,-1 0-1,1 0 1,-1 1 0,1-1 0,0 0 0,-1 0 0,1 2 0,-8 37 326,5-24-181,-91 506 1604,-32 143-2693,105-579 554,-36 99 1,44-151 539,-2 0 0,-1 0-1,-2-2 1,-1 0 0,-37 47 0,-29 23-420,-171 159-1,234-244-10,0-1-1,-1 0 1,-1-2 0,0-1 0,-1-1-1,-30 11 1,-163 39-136,68-23 972,82-16 28,1 3-1,-106 57 0,-113 94 393,273-168-970,-320 197 192,313-196-277,-1 0-1,0-1 0,-1-1 0,0-2 0,0 0 1,-1-1-1,0-1 0,0-1 0,0-1 0,0-1 0,0-1 1,0-1-1,-36-7 0,-43-16-962,-113-42 0,157 46 496,-42-13 99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2:38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1849 14 7490,'-4'-5'954,"-6"-4"2546,11 28-3025,3 7-590,-1 1 0,-1 0 0,-3 52 1,-18 85 29,11-111 50,-167 967 531,117-780-29,-11-2-1,-117 272 1,-279 440 1579,243-519-1597,-129 337-932,290-630-12,-87 220-2062,108-267 1577,-1-17 466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2:39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25 6881,'-23'-13'2881,"7"3"-1369,9 8-775,1 2-49,3 0-24,0 9-144,3 17-344,2 10-104,7 25-72,4 17 16,0 18-24,5 0-104,6 3-416,-1-18-312,-6-23 2520,-5-16-1520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2:40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1654 6569,'-3'-17'693,"-18"-97"1468,19 100-2042,1 0 1,1 0-1,0 0 0,1 0 1,0 0-1,4-14 0,-4 26-75,-1-1-1,1 1 0,-1 0 1,1-1-1,0 1 1,0 0-1,0 0 0,0-1 1,1 1-1,-1 0 1,1 0-1,-1 0 0,1 1 1,-1-1-1,1 0 1,0 0-1,0 1 0,3-2 1,-3 2-5,0 0 1,0 1-1,1-1 0,-1 1 1,0-1-1,1 1 1,-1 0-1,0 0 0,1 0 1,-1 0-1,0 0 1,1 0-1,-1 1 0,0-1 1,4 2-1,6 3 64,1 1-1,-2 0 1,1 1-1,-1 1 1,13 9-1,-23-16-99,39 31 125,-2 2 0,-1 1 0,34 42 0,88 127-1033,-132-166 457,-15-26 209,-12-12 239,0 0 0,0 0 1,0 1-1,0-1 0,0 0 0,1 0 0,-1 0 1,0 0-1,0 0 0,0 0 0,0 0 0,0 0 1,0 0-1,1 0 0,-1 0 0,0 0 1,0 0-1,0 0 0,0 0 0,0 0 0,1 0 1,-1 0-1,0 0 0,0 0 0,0 0 0,0 0 1,0 0-1,1 0 0,-1 0 0,0 0 1,0 0-1,0 0 0,0 0 0,0 0 0,1 0 1,-1 0-1,0-1 0,0 1 0,0 0 0,0 0 1,0 0-1,0 0 0,2-28 419,-2 21-333,-3-97 912,0 11-568,3-1 0,15-112-1,-11 185-443,0 0-1,1 0 0,1 0 0,9-20 0,-13 36-3,0 0 1,1-1-1,-1 2 0,1-1 0,0 0 0,0 0 1,1 1-1,-1 0 0,1 0 0,0 0 0,0 0 1,1 0-1,-1 1 0,1 0 0,-1 0 0,1 0 0,0 0 1,0 1-1,1 0 0,8-3 0,-8 5 0,1-1 0,0 1 0,0 0 0,0 1 0,-1 0-1,1 0 1,0 0 0,-1 1 0,1 0 0,-1 0 0,1 0 0,7 5 0,7 5-7,-1 0 1,24 19 0,-3 3 23,54 56 1,-9-6 27,-82-80-23,1 0 0,0 0 0,0-1 0,0 1 0,11 4 0,-15-7 4,1-1 1,-1 1-1,0-1 0,0 0 1,1 1-1,-1-1 1,0 0-1,1 0 1,-1 0-1,0 0 1,1 0-1,-1 0 1,0 0-1,1-1 1,-1 1-1,0 0 1,0-1-1,1 1 1,-1-1-1,0 1 1,0-1-1,0 0 1,0 1-1,0-1 1,0 0-1,0 0 1,0 0-1,0 0 1,0 0-1,0 0 1,0 0-1,0 0 0,-1 0 1,1 0-1,0-2 1,3-6 101,0 0 0,-1 0 0,0-1 0,0 1 0,-1-1 0,0 1 0,0-14 0,-1-71 592,-1 85-640,-5-74 507,-3 1 1,-31-131-1,-63-156-17,-2-14-735,99 362 126,-3-36 0,9 52-13,1 6 35,4 10-11,-6-11 43,51 105-63,146 342 180,110 219-1893,-303-658 1709,15 29-548,1-2 0,2 0 0,28 33 0,-46-63 410,0 0 0,0-1 0,1 1 0,0-1 0,7 5-1,-12-8 195,0-1-1,1 0 1,-1 1-1,1-1 0,-1 0 1,0 0-1,1 0 0,-1 1 1,1-1-1,-1 0 0,1 0 1,-1 0-1,1 0 0,-1 0 1,1 0-1,-1 0 0,1 0 1,-1 0-1,1 0 0,-1 0 1,1 0-1,-1 0 0,1 0 1,-1-1-1,1 1 0,-1 0 1,1 0-1,-1 0 0,1-1 1,-1 1-1,0 0 1,1-1-1,-1 1 0,0 0 1,1-1-1,-1 1 0,0 0 1,1-1-1,-1 1 0,0-1 1,0 1-1,1-1 0,-1 1 1,0-1-1,0 1 0,1-1 1,-1-3 78,1 1 0,-1-1 1,1 0-1,-1 1 0,0-1 0,-1-6 1,-11-60 265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2:40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1053 385 11618,'6'-2'4409,"31"-11"-3320,17-14-553,34-16-536,12-15-192,5-22-736,-1 1-601,-24-4 881</inkml:trace>
  <inkml:trace contextRef="#ctx0" brushRef="#br0" timeOffset="1">0 800 13307,'12'-15'3753,"38"-8"-4898,20-4-735,15-6 928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2:42.4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3711 9730,'1'0'201,"0"0"-1,-1 1 1,1-1-1,-1-1 1,1 1-1,0 0 1,-1 0-1,1 0 1,-1 0-1,1 0 1,0 0-1,-1-1 1,1 1 0,-1 0-1,1 0 1,-1-1-1,1 1 1,-1-1-1,1 1 1,-1 0-1,1-1 1,-1 1-1,0-1 1,1 0-1,20-15-44,3-6-134,-1-2 1,36-46-1,32-62 31,-72 103-75,25-38-284,36-76 1,-65 112 141,-1-2 1,-1 0-1,-2 0 0,12-65 0,-21 87 172,-1-1 0,0 1 1,-1-1-1,0 1 0,-1-1 0,0 1 1,-1-1-1,0 1 0,0 0 1,-2 0-1,-7-20 0,7 23 17,-1 0 1,1 1-1,-1 0 1,0 0-1,-1 1 0,0-1 1,0 1-1,0 0 1,-1 1-1,0-1 0,0 1 1,0 1-1,-1-1 1,1 1-1,-17-6 0,15 7 2,0 0 0,0 1 0,0 0 0,0 0 0,0 1 0,-1 0 0,-10 1 0,16 0-18,1 0 0,-1 0 0,0 1 0,0 0 0,1 0 0,-1 0 0,0 0 0,1 0 0,-1 1 0,1 0-1,0 0 1,-1-1 0,1 2 0,0-1 0,0 0 0,0 1 0,1-1 0,-1 1 0,0 0 0,-3 6 0,1-1-5,1 2 0,0-1 1,0 0-1,1 1 0,1-1 0,-1 1 0,1 0 0,0 13 0,0 11 1,2 40 0,2-38-11,1 1-1,2 0 0,2-1 1,1 1-1,20 55 1,-22-76 1,1 0 1,1 0-1,0-1 1,1 0-1,0 0 1,1-1-1,1-1 1,0 1-1,1-2 1,1 0-1,0 0 1,0-1-1,1 0 1,18 9-1,-25-16 4,1 0-1,-1 0 0,1-1 0,0 0 0,0-1 0,0 0 0,0 0 0,1-1 1,-1 1-1,0-2 0,1 1 0,-1-2 0,0 1 0,1-1 0,-1 0 0,0 0 1,1-1-1,-1 0 0,0-1 0,0 0 0,-1 0 0,1-1 0,-1 0 0,1 0 0,-1 0 1,9-9-1,-2 1 38,-1-1 1,-1 0 0,0-1-1,-1-1 1,0 0 0,16-30-1,-5-1 179,21-58-1,-32 73-2,-1 1 0,-1-1 0,-2-1 0,-1 1 0,-1-1 0,-2 0-1,-1-1 1,-5-63 0,-28-89 256,25 167-341,3 13-42,2 7 29,2-1-137,1 5-46,4 7 57,0-1 0,13 20 1,-11-20 2,1 1 6,0-1 1,1 0 0,0-1-1,23 20 1,5 4 2,-6 0-20,-1 2 0,44 70 1,37 91-60,-82-143 73,-54-87 364,-99-186-308,-70-167-501,174 348 464,-15-44-1,29 60 108,5 20-112,0 1-1,0 0 1,0-1-1,0 1 0,0 0 1,0-1-1,0 1 0,0-1 1,0 1-1,0 0 1,0-1-1,0 1 0,1 0 1,-1-1-1,0 1 1,0 0-1,0-1 0,1 1 1,-1 0-1,0-1 0,0 1 1,1 0-1,-1 0 1,0-1-1,0 1 0,1 0 1,2 0 3,0-1 0,-1 1 1,1 0-1,0 1 0,0-1 1,-1 0-1,1 1 0,0 0 1,-1-1-1,4 3 0,25 6-44,-7-2 11,0 0 0,47 6 0,-64-13 21,-1 1-1,0-1 0,0 0 0,1 0 0,-1-1 0,0 0 0,0 0 0,0-1 0,0 1 0,0-1 0,0 0 0,0-1 0,0 0 0,-1 0 0,1 0 0,8-7 0,-7 3 19,0 0 0,0-1 0,-1 0 0,0 0 0,0 0 0,7-15 0,20-57 270,-20 45-99,-13 33-169,1 0-1,0 0 1,-1 0 0,1 1-1,0-1 1,0 0 0,0 1-1,0-1 1,0 1 0,0-1-1,1 1 1,-1-1 0,0 1-1,1 0 1,-1-1 0,1 1 0,-1 0-1,1 0 1,2-1 0,-2 2-13,0 0 1,0 0 0,0 0 0,0 1-1,-1-1 1,1 1 0,0-1 0,0 1 0,0 0-1,-1-1 1,1 1 0,-1 0 0,1 0 0,0 0-1,-1 0 1,1 1 0,-1-1 0,0 0-1,1 1 1,1 2 0,16 18-30,0 1 0,-1 1 0,26 48 0,35 85-310,-75-149 301,67 166-836,-70-171 847,5 14 155,-13-36 187,-3-18-81,2-1 0,-5-78 0,11-78-138,15 20-128,-11 155-3,2 0-1,0 1 1,2-1 0,0 1 0,0 0-1,19-33 1,-24 48 21,1 1 0,-1-1 1,1 0-1,0 1 0,0-1 0,0 1 0,1-1 1,-1 1-1,0 0 0,1 0 0,0 0 1,-1 0-1,1 1 0,0-1 0,0 1 0,0 0 1,0-1-1,0 1 0,0 1 0,0-1 0,0 0 1,1 1-1,-1-1 0,0 1 0,0 0 1,1 0-1,-1 1 0,0-1 0,0 1 0,0-1 1,1 1-1,-1 0 0,0 0 0,0 0 0,0 1 1,5 2-1,8 6-16,0 1 0,0 0 0,-1 1 0,26 27 0,-29-27 20,55 56-15,-38-37 5,0-2-1,2 0 1,64 44 0,-89-70 4,0 1 1,1-1-1,-1 0 1,0 0-1,1-1 1,0 1-1,0-2 1,-1 1-1,1-1 1,8 1-1,-10-2 7,-1-1-1,1 1 1,0-1-1,0 0 1,0 0-1,-1 0 1,1-1-1,0 0 0,-1 1 1,1-2-1,-1 1 1,0-1-1,0 1 1,0-1-1,6-5 1,2-5 16,0 1 1,-1-1 0,-1-1 0,0 0 0,0 0 0,13-31 0,-10 15 13,0-1 0,13-54 0,-22 70-9,-1-1 0,-1 1 0,0-1 0,-1 0 0,-1 0 0,0 0 1,-1 1-1,-1-1 0,0 0 0,-1 1 0,-1-1 0,0 1 0,-1 0 0,-1 0 0,-1 1 0,-7-15 0,0 6-39,-1 0 1,-1 1-1,-1 0 1,-1 1-1,-1 1 0,-32-26 1,47 42 5,-2 0 0,1 1 0,0-1 1,-1 1-1,1 0 0,-1 1 0,0 0 0,-12-4 0,15 6 9,0 0 0,1-1 0,-1 1 0,0 0 0,0 1 0,1-1-1,-1 0 1,0 1 0,0-1 0,1 1 0,-1 0 0,0 0 0,1 0-1,-1 0 1,1 1 0,-1-1 0,1 1 0,0-1 0,0 1 0,0 0-1,0 0 1,-3 3 0,0 2 0,0-1-1,0 1 1,1 1 0,0-1-1,0 0 1,1 1 0,0 0-1,0 0 1,1 0 0,-3 16-1,3-3 0,0-1-1,1 1 1,3 29-1,3-12-10,1 0 0,2 0 0,1 0 0,2-1 0,2 0 0,1-1 0,2-1 0,2-1 0,1 0 0,39 54-1,-49-76-8,0-1 0,1 0 0,0-1-1,1 0 1,0 0 0,21 13-1,-27-20 17,0 0 0,1 0 1,-1-1-1,0 0 0,1 0 0,-1 0 0,1-1 0,-1 0 0,1 0 0,0 0 0,0-1 0,-1 0 0,1 0 1,0 0-1,0-1 0,-1 0 0,1 0 0,0 0 0,10-5 0,-7 2 9,0-1 1,0-1-1,0 1 0,0-1 0,-1-1 0,14-13 1,-3 0 23,26-37 0,-8 2 21,-2-1 1,37-84-1,36-131 12,-86 212 26,-4-2-1,-2-1 0,-2 0 1,-4-1-1,-2 0 1,-3 0-1,-3-70 0,-13 15-11,-5 1-1,-6 0 0,-53-169 1,-4 53 35,58 181 100,-2 2 1,-42-66-1,56 104-7,11 20-91,17 35-81,84 156-200,220 384-887,-260-465 561,203 341-5274,-182-354 4102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2:42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0 492 15131,'32'-23'5441,"75"-17"-4808,38-21-834,54-39-1295,20-13-840,-4-41 1487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3:34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32 124 8538,'-24'-101'2519,"16"78"-1924,8 23-566,5 6 65,3 2-101,-1 1 1,1 0 0,-2 0 0,1 0 0,-1 1 0,-1 0 0,0 0-1,5 16 1,25 98 8,-27-89 2,191 1063 418,-169-846-306,1 10-55,-29-251-72,1 14-150,1-1 0,1 1 1,1-1-1,1 0 1,12 26-1,-2-21-202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8:50.1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7690,'4'19'2248,"25"2"-2384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3:34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90 466 8690,'31'-94'2643,"-31"93"-2614,0 0 0,0 0 0,1 0 0,-1-1 0,1 1-1,-1 0 1,0 0 0,1 0 0,0 0 0,-1 0 0,1 0 0,-1 0 0,1 0 0,0 1 0,0-1-1,0 0 1,0 0 0,-1 1 0,1-1 0,0 0 0,0 1 0,0-1 0,0 1 0,1-1-1,-1 1 1,1-1 0,112-14 274,-34 7-262,793-137-449,-414 58-243,4 34 730,454 28 1177,-407 18-833,-409 3-355,119 0 32,-162 5-85,95 15 0,-138-14-15,0 1 1,-1 1-1,1 0 1,-1 1 0,0 1-1,0 0 1,-1 1 0,0 0-1,0 1 1,17 14-1,-20-12 18,0 0 0,-1 0 0,0 1 0,-1 0 0,0 0 0,0 1 0,-1 0 0,-1 1 0,0-1 0,-1 1 0,5 16 0,-1 6 24,-2 0 0,-1 0 0,3 69 0,-12 113-13,1-164-10,-2 32-4,-3 335 60,10-323-99,5-1 0,26 127 0,-23-175-20,-5-27-15,-1-1 0,-1 1 0,2 35 0,-6-53 49,-1-1 0,1 1 0,0 0 0,-1-1 1,0 1-1,1 0 0,-1-1 0,0 1 1,0-1-1,0 0 0,-1 1 0,1-1 1,-1 0-1,1 1 0,-1-1 0,0 0 0,0 0 1,0-1-1,0 1 0,0 0 0,0-1 1,0 1-1,-4 1 0,-5 2 4,0 0 1,0 0-1,0-2 0,-13 4 0,15-5 3,-34 8 11,-1-1 1,-50 2 0,-98-3 32,135-6-33,-544 31-67,-745 137 0,606-14 749,23 68 537,699-217-1222,-174 74 194,157-63-404,1 1-1,1 2 0,-38 31 0,4 4-717,16-14 331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3:46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881 119 5329,'45'37'1534,"-38"-27"-1254,-13-5-162,-12-5 888,8-2-834,1 1-1,-1-2 1,1 1 0,-18-9-1,12 6 126,10 3-142,0 1-1,-1-1 1,1 1 0,-1 1-1,1-1 1,-1 1 0,1 0 0,-11 1-1,15-1-162,-56 4 184,-92 18 0,-63 26 78,103-22-220,83-20-20,1 0-1,0 1 0,1 2 1,-1 0-1,1 2 0,1 0 1,-23 16-1,44-25-13,0-1 0,0 1 0,1 0 0,-1-1 0,1 1 0,-1 0 0,1 0 0,0 0-1,0 0 1,0 0 0,0 0 0,0 0 0,0 0 0,0 1 0,1-1 0,-1 0 0,1 1 0,-1-1 0,1 0 0,0 0-1,0 4 1,1 4 6,0 0 0,1 0-1,5 17 1,1 1-16,14 67 14,5-1 1,52 120-1,-52-135-4,31 146-1,-27-93 34,-4-35 114,-27-96-72,12 5 3,7 4-45,1-1 0,0-1 0,0-1 0,1-1 0,28 5 0,209 53 70,-124-29-92,123 7 461,-66-14-353,-179-26-73,9 2-116,-15-3 249,-7-2 317,-17-1-180,3 2-268,-6-1-13,3 1 0,0-1 1,-30-5-1,-10-3-27,-1 2 0,1 3-1,-1 3 1,-64 6 0,-233 43-120,197-24 117,147-22-3,-101 11 9,97-12-6,0-1 0,1-1 0,-1 0 1,0-1-1,-16-4 0,4-5 38,18 4-112,9 7 60,1 0 0,0 0 1,0 0-1,0 0 1,0 0-1,0 0 0,0 0 1,-1 0-1,1-1 1,0 1-1,0 0 0,0 0 1,0 0-1,0 0 1,0 0-1,0 0 0,0-1 1,0 1-1,0 0 0,0 0 1,0 0-1,0 0 1,0 0-1,0-1 0,0 1 1,0 0-1,0 0 1,0 0-1,0 0 0,0 0 1,0-1-1,0 1 1,0 0-1,0 0 0,0 0 1,0 0-1,0 0 1,0-1-1,0 1 0,0 0 1,0 0-1,0 0 0,1 0 1,14-12 16,0 0 0,17-19 0,-28 27-5,0 0 0,-1-1 0,0 1 0,0-1 0,0 0 0,0 0 0,-1 0 0,0-1 1,0 1-1,1-6 0,0-3 10,-1 0 1,1-20-1,-2 7 0,15-167 9,-12-231 0,-8 148 64,7 189-27,16-100 0,31-93 17,-50 281-77,0 0 0,0 0 1,0 0-1,0 1 0,0-1 1,0 0-1,0 0 0,1 0 1,-1 0-1,0 0 0,0 0 1,0 0-1,0 0 0,0 0 1,0 0-1,0 0 1,0 0-1,1 0 0,-1 0 1,0 0-1,0 0 0,0 0 1,0 0-1,0 0 0,0 0 1,0 0-1,1 0 0,-1 0 1,0 0-1,0 0 0,0 0 1,0 0-1,0 0 0,0 0 1,0 0-1,0 0 0,1 0 1,-1 0-1,0 0 0,0 0 1,0 0-1,0 0 1,0-1-1,0 1 0,0 0 1,0 0-1,0 0 0,0 0 1,0 0-1,0 0 0,1 0 1,-1 0-1,0-1 0,0 1 1,0 0-1,0 0 0,0 0 1,0 0-1,0 0 0,0 0 1,0 0-1,0-1 0,0 1 1,7 15-66,4 22-20,-6-12 51,-1 1 0,-1 0-1,-1 0 1,-4 49-1,-22 107-75,13-109 95,-147 827-619,137-808 536,-21 103-45,35-156 135,3 1 0,0 77 0,4-115 10,0 0 0,0-1 0,0 1 0,0 0 0,0-1 0,0 1 0,1 0 0,-1 0 0,1-1 0,-1 1 0,1-1 0,0 1 0,-1 0 0,1-1 0,0 1 0,0-1 0,0 0 0,2 3 0,-2-4 6,1 0 0,-1 1 0,1-1-1,0 0 1,-1 0 0,1 0 0,-1 0 0,1 0 0,-1 0 0,1-1 0,-1 1 0,1 0-1,-1-1 1,1 1 0,-1-1 0,1 0 0,-1 1 0,1-1 0,-1 0 0,0 0-1,2-1 1,164-109 325,-107 68-322,123-66-1,-90 69 4,126-34 0,-47 17-2,91-46-30,-112 42 52,-149 59-199,-4 2 113,-11 1 297,-23 2 1380,-22-6-781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3:47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54 459 7698,'-48'-108'2252,"47"106"-2222,0 1-1,1 0 1,-1-1-1,1 1 0,-1-1 1,1 1-1,0-1 1,-1 1-1,1-1 1,0 1-1,0-1 1,0 1-1,0-1 1,0 1-1,0-1 1,1 1-1,-1-1 1,1 1-1,-1-1 1,1 1-1,0-3 0,0 4-28,0-1-1,0 0 1,0 0-1,1 0 1,-1 1-1,0-1 1,0 0-1,1 1 1,-1-1-1,0 1 1,1 0-1,-1-1 0,3 1 1,3-2 38,160-36-271,-52 14 117,278-49 304,212-37 584,-471 82-659,-91 18-80,-10 2-11,36-4 0,-60 11-23,0 0-1,0 1 1,0 0 0,1 1 0,-1 0-1,0 0 1,0 1 0,15 4-1,-20-4 2,0 0-1,-1 0 1,1 1-1,-1-1 1,0 1-1,1-1 0,-1 1 1,0 0-1,-1 0 1,1 0-1,0 1 1,-1-1-1,0 1 0,0-1 1,0 1-1,0 0 1,-1 0-1,1 0 0,-1 0 1,0 0-1,1 6 1,1 6 3,-2 1 0,1 0 1,-2 0-1,-1 17 0,-8 44 7,-3-1 0,-24 83 1,0 0 21,17-57 3,-6 31 13,-58 184-1,65-265-52,-72 183 52,76-210 111,14-26-149,0 0-1,0 0 1,0 0 0,0 1-1,0-1 1,0 0 0,0 0 0,0 0-1,0 0 1,0 1 0,-1-1-1,1 0 1,0 0 0,0 0 0,0 0-1,0 0 1,0 1 0,-1-1-1,1 0 1,0 0 0,0 0 0,0 0-1,0 0 1,-1 0 0,1 0-1,0 0 1,0 0 0,0 0 0,-1 1-1,1-1 1,0 0 0,0 0-1,0 0 1,-1 0 0,1 0 0,0-1-1,0 1 1,0 0 0,-1 0-1,1 0 1,0 0 0,0 0 0,0 0-1,-1 0 1,1 0 0,0 0-1,0 0 1,0-1 0,-1 1 0,-2-10 373,-5-55 401,-12-63-593,-107-407-5,108 474-124,-2 0 0,-3 2 0,-52-94 0,59 124-19,-1 1 0,-2 1 0,0 1 0,-2 1 0,-1 1 0,-1 1 0,0 0 0,-53-34-1,63 48-45,-1 0-1,0 1 1,-1 1-1,0 1 1,0 0-1,-19-4 1,29 8-39,1 1 1,0 0 0,0 1-1,-1-1 1,1 1 0,-1 0 0,1 0-1,0 1 1,-1 0 0,1 0-1,0 0 1,0 0 0,0 1-1,0 0 1,0 0 0,0 0-1,0 1 1,0 0 0,1 0-1,-1 0 1,1 0 0,0 0 0,-5 7-1,3-3-122,0 1-1,1 1 1,0-1-1,-8 18 0,-14 49-309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3:50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2609 0 6985,'-28'5'409,"1"0"0,0 2 0,0 1-1,1 1 1,-26 13 0,7-3-277,-94 36-150,-185 70-16,-6-20 186,-321 55 1300,619-151-1331,1 1-1,0 1 1,1 2-1,1 1 0,0 2 1,-50 35-1,71-44-99,1-1-1,0 1 0,0 1 1,1-1-1,0 1 0,0 0 0,1 0 1,0 1-1,-5 12 0,-2 11-7,-13 46 0,11-28 13,-6 21 5,3 2-1,3 0 1,4 0 0,2 1-1,4 90 1,11 16 36,32 177 1,42 561 462,-69-552-131,-41 438-1,7-551-21,-37 567 453,49-627-729,-68 372 0,18-292-70,-71 419 34,-10 129-11,104-694-47,19-74-1,-15 89-1,32-126 4,1-15-9,0-1 0,-1 0 0,1 0 0,0 0 0,0 1 0,0-1-1,0 0 1,0 0 0,1 0 0,-1 1 0,0-1 0,0 0 0,0 0-1,0 0 1,0 1 0,0-1 0,0 0 0,0 0 0,0 0 0,0 0-1,1 1 1,-1-1 0,0 0 0,0 0 0,0 0 0,0 0-1,0 0 1,1 1 0,-1-1 0,0 0 0,0 0 0,0 0 0,1 0-1,-1 0 1,0 0 0,0 0 0,0 0 0,0 0 0,1 0 0,-1 0-1,0 0 1,0 0 0,1 0 0,-1 0 0,0 0 0,0 0 0,0 0-1,1 0 1,-1 0 0,0 0 0,0 0 0,0 0 0,268-104 37,127-58-24,147-126-377,-485 258 130,114-66-1551,-114 59 1228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3:50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4456 3 9202,'-1'-1'147,"0"1"1,0-1 0,-1 1-1,1 0 1,0 0-1,0 0 1,0-1-1,0 1 1,-1 0-1,1 0 1,0 1-1,0-1 1,0 0-1,-1 0 1,1 0-1,0 1 1,0-1-1,0 1 1,0-1 0,0 1-1,-2 1 1,-21 21-180,8-6 112,-218 193-376,194-173 259,-330 288-157,-506 305 782,616-451-202,112-76-171,-522 367 1073,15 24-216,3 16-1916,623-487 723,-143 107-1080,118-92 260,-73 37 0,25-31 257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3:56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386 2050 10010,'1'-5'1390,"-1"-10"818,0 14-2205,0 1 0,0 0 0,0 0 0,0-1 0,-1 1 0,1 0 0,0 0 0,0-1 0,0 1 0,0 0 0,0 0 0,-1 0 0,1-1 0,0 1 1,0 0-1,0 0 0,-1 0 0,1 0 0,0 0 0,0-1 0,-1 1 0,1 0 0,0 0 0,0 0 0,-1 0 0,1 0 0,0 0 0,0 0 0,-1 0 0,1 0 1,0 0-1,0 0 0,-1 0 0,1 0 0,0 0 0,0 0 0,-1 0 0,1 0 0,0 0 0,0 0 0,-1 1 0,1-1 0,0 0 0,0 0 0,0 0 1,-1 0-1,1 0 0,0 1 0,0-1 0,0 0 0,-1 0 0,-29 21-200,1 1 0,0 2 0,2 0 0,1 2 0,1 1 0,1 1 0,2 1 0,0 0 0,-17 36 0,23-35 309,1 1 1,1 1-1,2 1 0,1 0 0,2 0 0,1 1 0,1 0 0,2 1 1,0 62-1,5-85-96,1 1 0,0 0 0,1-1 1,0 0-1,1 1 0,1-1 0,0 0 1,7 15-1,-9-24-15,-1 1 0,1-1 1,0 0-1,0 0 0,1 0 0,-1 0 1,1 0-1,-1 0 0,1-1 0,0 1 0,0-1 1,0 0-1,0 0 0,0 0 0,1 0 1,-1-1-1,1 1 0,-1-1 0,1 0 0,0 0 1,-1 0-1,1 0 0,0-1 0,-1 1 1,1-1-1,0 0 0,0 0 0,0 0 0,-1-1 1,1 0-1,4-1 0,3-1 5,-1-1-1,0 0 1,0-1 0,0-1-1,-1 1 1,1-1 0,-2-1-1,1 0 1,8-8 0,12-14 24,29-36 0,-31 32-37,-2-1 0,-1-2 0,35-68-1,-49 81 37,0 0-1,-2 0 1,-1 0-1,-1-1 1,-1 0-1,-1-1 0,-1 1 1,0-28-1,-8-44 660,0-12 386,9 76-793,-4 32-278,0-1 0,0 1 0,0-1 0,1 1 0,-1-1 0,0 0 0,0 1 0,1-1 0,-1 1 0,0-1 0,1 1 0,-1-1 0,0 1 0,1 0 0,-1-1 0,1 1 0,-1-1 0,1 1 0,-1 0 0,1-1 0,-1 1 0,1 0 0,-1 0 0,1-1 0,-1 1 0,1 0 0,0 0 0,-1 0 0,1 0 0,-1 0 0,1 0 0,0 0 0,-1 0 0,1 0 0,-1 0 0,1 0 1,0 0-1,-1 0 0,1 0 0,-1 1 0,1-1 0,-1 0 0,1 0 0,-1 1 0,1-1 0,-1 0 0,1 1 0,-1-1 0,1 0 0,0 1 0,4 4 3,0-1 0,-1 1 0,1-1 0,-1 1 0,0 1 0,0-1 0,5 10 0,21 46 13,-26-52-16,53 147-4,-41-108 18,1 0 1,30 58 0,-46-104-6,0-1 0,0 1 1,0-1-1,0 1 0,0-1 0,0 1 0,0-1 0,0 0 0,0 1 0,1-1 0,-1 0 0,0 0 0,3 1 0,-4-2 0,0 0 1,0 0-1,1 0 0,-1 0 0,0 0 0,1 0 0,-1 0 0,0 0 1,1 0-1,-1 0 0,0 0 0,1 0 0,-1 0 0,0 0 0,1 0 1,-1-1-1,0 1 0,0 0 0,1 0 0,-1 0 0,0-1 0,0 1 1,1 0-1,-1 0 0,1-1 0,6-15 376,15-84 697,-18 74-1089,1 0 0,1 0 1,2 1-1,17-40 0,-24 61-16,1 1-1,1-1 1,-1 1-1,0 0 1,1-1-1,-1 1 1,1 1-1,0-1 1,0 0-1,5-3 0,-7 6 13,0-1-1,1 0 1,-1 1-1,0-1 1,0 1-1,1-1 1,-1 1-1,1 0 1,-1 0-1,0-1 1,1 1-1,-1 0 1,0 0-1,1 1 1,-1-1-1,1 0 1,-1 0-1,0 1 1,1-1-1,-1 0 1,0 1-1,0-1 1,1 1-1,-1 0 1,0-1-1,0 1 1,0 0-1,0 0 1,1 0-1,-2 0 1,1 0-1,1 1 1,10 12-10,-1 0 1,17 30-1,-22-33 29,0 0-1,1-1 0,0 1 0,1-2 0,0 1 1,1-1-1,16 14 0,-22-21 1,0 0-1,0 0 0,0 0 1,1-1-1,-1 1 1,0-1-1,1 0 1,-1 0-1,1 0 1,-1 0-1,1-1 1,-1 0-1,1 1 1,0-1-1,-1-1 1,1 1-1,-1 0 1,1-1-1,0 0 1,-1 1-1,0-1 1,1-1-1,-1 1 1,1-1-1,4-2 1,3-3 49,0-1 0,0-1 0,-1 1 0,0-2 0,17-19 0,9-16 69,-2-1-1,-3-1 1,-1-1-1,26-59 0,-28 45-104,-3-1 0,-3-1 0,17-81 0,-25 68-7,-3 0 1,0-150-1,-29-157 21,15 347-33,-17-224-26,-68-323 0,74 538 25,13 63-30,1 0 0,5 30 0,-1-7-1,78 540-309,-43-397-570,71 205 0,-91-332 292,3 0 0,2-2 0,40 67 0,-54-106 301,0 0 0,18 18 0,-25-30 228,1 1 0,-1-1 0,1 0 0,-1 0-1,1 0 1,0 0 0,0-1 0,1 0 0,-1 0 0,0 0 0,8 3 0,-10-5 60,-1 0 1,1 0-1,-1 0 0,1 0 1,-1 0-1,0-1 0,1 1 1,-1 0-1,0 0 0,1-1 1,-1 1-1,0-1 0,1 0 1,-1 1-1,0-1 0,0 0 1,1 1-1,-1-1 0,0 0 1,0 0-1,0 0 0,0 0 1,0 0-1,-1 0 0,3-3 1,-1 1-60,-1-1 1,1 1 0,-1 0 0,1-1-1,-1 0 1,0 1 0,0-1 0,-1 0-1,1-6 1,-1-2-382,-1-1-1,0 1 1,-4-19 0,-15-48-498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3:56.6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10 7330,'-11'-9'3120,"11"10"-2032,14 9-127,28 2-577,25-2-184,50-16-648,22-15 352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3:58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73 6473,'0'3'152,"0"0"-1,0 0 0,0 0 1,0 1-1,1-1 0,0 0 1,0 0-1,0 0 0,0 0 1,0 0-1,3 5 0,-3-7-121,1 0 1,0-1-1,-1 1 0,1 0 0,0-1 0,-1 1 0,1-1 1,0 1-1,0-1 0,-1 0 0,1 0 0,0 1 0,0-1 1,0-1-1,-1 1 0,1 0 0,0 0 0,0-1 1,-1 1-1,1-1 0,0 1 0,1-2 0,32-6 75,0 2-1,-1 1 1,71 0-1,107 19 211,-106-6-129,177 8 282,317-24-1,-543 4-405,457-26 584,5 22 108,69 43 65,-1 26-90,183 15-92,488-49-320,-2-87 393,682 10 281,-1730 54-978,801 1 37,-865-11-91,261-47 1,-387 50-41,-5 1-99,0-1 0,0 0 0,0 0 0,0-1 1,-1-1-1,1 0 0,-1-1 0,-1 0 0,17-11 0,-26 15 106,-1 1 1,1-1-1,0 1 0,0-1 0,-1 0 0,1 0 0,-1 0 0,0 0 0,1 0 0,-1 0 0,0-1 0,1-2 0,-2 1 4,1 1 0,-1-1 0,0 1 0,0-1 0,-1 1 0,1-1 0,-2-6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3:59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9138,'-4'6'231,"1"1"0,0-1 0,0 1 0,0 0-1,1 0 1,0 0 0,0 1 0,1-1 0,0 0 0,0 1 0,1-1 0,0 1 0,1 12 0,82 827-1161,-68 219 2381,-12-333-12,44 434 527,64-5-1079,52-249-1471,-157-891 329,-5-18 113,0 1 0,0-1 0,0 1-1,0-1 1,-1 1 0,1 0 0,-1 6-1,0-11 129,0 0 0,-1 0 0,1 0-1,0 0 1,0 0 0,0 1 0,0-1-1,0 0 1,0 0 0,0 0 0,0 0-1,0 0 1,0 0 0,-1 0 0,1 0-1,0 1 1,0-1 0,0 0 0,0 0-1,0 0 1,0 0 0,-1 0 0,1 0-1,0 0 1,0 0 0,0 0 0,0 0 0,0 0-1,-1 0 1,1 0 0,0 0 0,0 0-1,0 0 1,0 0 0,0 0 0,-1 0-1,1 0 1,0 0 0,0 0 0,0 0-1,0-1 1,0 1 0,0 0 0,-1 0-1,1 0 1,0 0 0,0 0 0,0 0 0,0 0-1,0 0 1,0-1 0,0 1 0,0 0-1,0 0 1,0 0 0,0 0 0,-1 0-1,1 0 1,0-1 0,0 1 0,0 0-1,-17-18-911,-17-17 483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3:59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110 168 8930,'-7'4'243,"0"0"1,1 0-1,-1 0 1,1 1-1,0 0 1,0 0-1,1 1 1,0 0-1,0 0 0,0 0 1,0 0-1,1 1 1,0-1-1,1 1 1,-1 0-1,1 1 1,1-1-1,-1 0 0,-2 14 1,1 4-177,0 1 0,2 0 0,1 0 0,0 0 0,2 1 1,2-1-1,5 28 0,2-4-86,3 0 0,31 80 0,-29-94-75,2-1 0,1 0 1,40 56-1,-46-73 35,2-2 0,0 0 0,0 0 0,2-1 0,0-1 0,1-1 0,0 0 0,26 14 1,-37-24 84,0 0 1,0 0-1,1 0 1,-1-1-1,1 0 1,-1 0-1,1-1 1,0 0-1,0 0 1,0 0-1,0-1 1,0 0 0,-1-1-1,1 1 1,0-1-1,0 0 1,0-1-1,-1 0 1,1 0-1,-1 0 1,1-1-1,-1 0 1,0 0-1,0-1 1,0 0 0,-1 0-1,1 0 1,-1 0-1,6-8 1,15-14 326,-2-2 0,0 0 1,31-53-1,50-103 412,-103 180-755,98-196 205,-86 167-219,-2 0-1,-1-1 1,-1-1 0,5-43 0,-13 64 1,-1-1 0,0 1 1,-1-1-1,-1 1 0,0-1 1,-1 1-1,-1-1 0,-5-18 1,4 24-7,1 0 1,-1-1 0,-1 1-1,0 1 1,0-1 0,-1 1-1,0 0 1,0 0 0,-1 0-1,0 1 1,0 0 0,-16-11 0,13 11-17,0 1 0,0 0 0,-1 1 1,0 1-1,0-1 0,0 2 1,0-1-1,-1 2 0,1-1 0,-17 0 1,10 2-48,0 2 0,-1 0 0,1 0 0,0 2 0,0 0 0,-18 6 0,-10 8-217,0 1 0,1 2-1,1 2 1,-42 29 0,-77 52-250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8:50.5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51 391 9194,'14'23'1259,"-10"-17"-809,-1 0 0,1 0 0,-1 0 0,0 1 0,-1 0 0,1 0 0,-1-1 0,2 14 0,41 130-1222,-3-16-464,-26-58 932,-4 1 1,-3 0-1,0 103 1,-10-148 826,1-32-506,0 0 1,0 0 0,0-1-1,0 1 1,0 0 0,0 0-1,-1 0 1,1 0-1,0-1 1,0 1 0,0 0-1,0 0 1,0 0 0,0 0-1,0-1 1,0 1-1,0 0 1,-1 0 0,1 0-1,0 0 1,0 0 0,0 0-1,0-1 1,0 1-1,-1 0 1,1 0 0,0 0-1,0 0 1,0 0 0,0 0-1,-1 0 1,1 0-1,0 0 1,0 0 0,0 0-1,0 0 1,-1 0 0,1 0-1,0 0 1,0 0 0,0 0-1,-1 0 1,1 0-1,0 0 1,0 0 0,0 0-1,0 0 1,-1 0 0,1 0-1,0 0 1,0 0-1,0 1 1,0-1 0,0 0-1,-1 0 1,1 0 0,0 0-1,0 0 1,0 1-1,0-1 1,0 0 0,0 0-1,0 0 1,-1 0 0,1 0-1,0 1 1,0-1-1,0 0 1,0 0 0,-8-16 687,1-10-301,0 0 1,2-1-1,-2-40 1,2-87-415,4 112 78,1-15-70,2 1-1,3 0 1,18-83-1,-12 96-15,1 1-1,2 0 1,3 0-1,41-75 1,-29 68 11,3 1 1,57-65 0,-85 108 1,1 0 0,-1 0 0,1 0 1,1 1-1,-1 0 0,0 0 0,1 1 0,0-1 0,6-2 0,-10 6 1,0-1 0,0 0-1,1 1 1,-1 0-1,0-1 1,0 1 0,0 0-1,0 0 1,0 0-1,1 0 1,-1 1-1,0-1 1,0 1 0,0-1-1,0 1 1,0 0-1,0 0 1,0 0 0,0 0-1,0 0 1,0 0-1,-1 0 1,1 0-1,0 1 1,-1-1 0,1 1-1,-1-1 1,0 1-1,1 0 1,1 2 0,1 3-14,0 1 1,0 0 0,-1 0 0,1 0 0,-2 0 0,1 0 0,-1 0 0,-1 1 0,1-1 0,-1 1 0,-1-1-1,0 1 1,0-1 0,0 1 0,-1-1 0,0 1 0,-5 14 0,-1 2-59,-1 0 1,-1-1-1,-1 0 1,-22 37-1,-3-6-65,-2-2-1,-3-2 1,-2-1 0,-2-2-1,-2-2 1,-2-2 0,-59 42-1,82-69-223,-1 0 0,-37 17 0,33-21 7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4:01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37 12123,'-24'-34'3635,"24"31"-2605,4 7-824,10 14-240,4 19 22,-1 1-1,-2 0 1,-1 1 0,9 45 0,25 178-246,38 678-1153,-77-604 1247,-9-333 168,-5 71 172,5-69-127,-1-1 0,1 0 0,-1 1 0,-1-1 0,1 0 0,0 0-1,-1 0 1,0 0 0,0 0 0,0 0 0,-4 3 0,6-6-19,-1 0 1,0-1 0,0 1-1,1 0 1,-1-1 0,0 1 0,0-1-1,0 1 1,0-1 0,0 0-1,0 1 1,0-1 0,0 0-1,0 0 1,0 0 0,1 1-1,-1-1 1,0 0 0,0 0 0,0-1-1,0 1 1,0 0 0,0 0-1,0 0 1,0-1 0,0 1-1,0 0 1,0-1 0,-1 0-1,-2-1 79,1 0 1,0 0-1,0 0 0,0-1 0,0 1 0,-5-6 0,-1-5 1,-1 0 1,2 0-1,0-1 0,1 0 1,0-1-1,1 0 0,0 0 1,2 0-1,-1 0 0,2-1 1,-2-24-1,0-6-95,3 0 1,6-80-1,1 69-8,20-97 0,-18 128-21,0 1 0,2 1 0,0-1 1,2 1-1,0 1 0,17-25 0,-24 41 0,1 1-1,0 0 1,-1 0 0,2 1-1,-1 0 1,1-1-1,0 2 1,0-1 0,9-5-1,-12 9 6,0-1-1,1 1 1,-1 0-1,1 0 1,-1 0-1,1 0 1,-1 1 0,1-1-1,0 1 1,-1 0-1,1 0 1,0 0-1,-1 1 1,1-1-1,-1 1 1,1 0-1,-1 0 1,1 0-1,-1 0 1,1 1 0,-1-1-1,3 3 1,8 6-10,-1 1 1,0 1 0,-1 0-1,0 0 1,-1 1 0,13 20-1,-19-26 17,63 89 14,13 20 46,-65-97-38,0-1-1,1 0 1,30 25-1,-40-38-5,-1 0 0,1-1 0,0 0 1,0 0-1,1 0 0,-1-1 0,1 0 0,0-1 1,-1 0-1,1 0 0,0 0 0,0-1 0,0 0 0,1-1 1,-1 0-1,0 0 0,0-1 0,0 0 0,0 0 0,0-1 1,0 0-1,0 0 0,-1-1 0,1 0 0,-1 0 0,15-9 1,-5 0 15,1 0 1,-1-1-1,-1-1 1,-1-1-1,0 0 1,0-1-1,-2-1 1,0 0 0,11-20-1,-9 13-8,-2-1 1,0 0-1,16-51 0,-25 62-21,0 0-1,-1 0 1,-1-1-1,-1 1 1,0-1-1,0 0 1,-2 1 0,0-1-1,-4-19 1,-9-23-96,12 53 74,1 0 0,-1 1 0,1-1 0,-1 0 0,-1 0 0,1 1 1,0-1-1,-1 1 0,1 0 0,-1 0 0,-5-5 0,7 8 17,1-1-1,0 1 0,-1 0 1,1 0-1,-1-1 0,1 1 1,-1 0-1,1 0 1,-1 0-1,0-1 0,1 1 1,-1 0-1,1 0 0,-1 0 1,1 0-1,-1 0 0,1 0 1,-1 0-1,1 0 0,-1 0 1,0 1-1,1-1 1,-1 0-1,1 0 0,-1 0 1,1 1-1,-1-1 0,1 0 1,-1 0-1,1 1 0,0-1 1,-1 0-1,1 1 0,-1-1 1,1 1-1,0-1 0,-1 1 1,-1 2-8,1-1 1,0 1-1,0-1 0,0 1 1,0-1-1,0 1 1,-1 5-1,-2 18-4,2 0-1,0 0 1,2 0-1,0 0 1,6 35-1,0-26 36,1-1 0,2 0-1,20 53 1,-19-65-11,0 0 0,20 31 1,-25-45-9,0-1 0,0 0 1,1 0-1,0-1 1,0 0-1,1 0 1,0 0-1,0-1 0,0 0 1,10 5-1,-15-9 2,1 1 0,-1-1 0,1 0 0,0-1-1,0 1 1,0 0 0,-1-1 0,1 0 0,0 1 0,0-1-1,0 0 1,0 0 0,0-1 0,-1 1 0,1-1 0,0 1-1,0-1 1,0 0 0,-1 0 0,1 0 0,-1 0 0,1-1-1,-1 1 1,1-1 0,-1 0 0,0 1 0,1-1 0,-1 0-1,0 0 1,0 0 0,-1-1 0,1 1 0,2-3-1,2-5 12,0-1-1,0 0 0,-1 1 1,-1-2-1,0 1 0,5-20 0,-1-9 6,-2 1-1,-2-1 1,0-42-1,-11-125 62,3 124-16,5-263 187,9 277-243,-9 64-8,0 0-1,0 1 0,1-1 0,0 0 0,0 1 0,0-1 1,0 1-1,1-1 0,4-5 0,-6 9 1,0 0-1,0 0 1,0 0-1,0 0 1,0 1-1,1-1 1,-1 0-1,0 1 1,1-1-1,-1 1 0,0-1 1,1 1-1,-1 0 1,0 0-1,1-1 1,-1 1-1,0 0 1,1 0-1,-1 0 1,1 1-1,-1-1 1,0 0-1,1 0 1,-1 1-1,0-1 1,2 1-1,2 1-1,-1 0 0,0 1-1,0-1 1,1 1-1,-2 0 1,1 0-1,4 4 1,8 9 8,-1 2 0,-1 0 1,0 0-1,-2 1 0,0 1 0,10 21 0,48 133 66,-29-45-70,-5 2 1,26 178 0,-1 271-249,-46-150-87,-25-304 267,7-110 80,0-1-1,-1 0 0,0 0 0,-2 0 0,-7 16 0,11-26 8,-1 0-1,0 0 0,0-1 1,0 1-1,0-1 0,-1 1 1,0-1-1,1 0 1,-2-1-1,1 1 0,0-1 1,-1 0-1,0 0 0,1 0 1,-7 2-1,7-4-10,0 1 0,-1-1 0,1-1 0,0 1 0,-1-1 0,1 1 0,-1-1 0,1 0 0,0-1-1,-1 1 1,1-1 0,-1 0 0,1 0 0,0 0 0,0-1 0,0 0 0,-8-4 0,1 0-71,1 0 1,0-1-1,0-1 0,1 0 0,0 0 0,0-1 1,-12-16-1,9 8-154,0 0 0,2-1 0,0 0 0,-7-21 1,0-7-408,2-2 0,2 0 0,-6-51 0,-8-100-473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4:02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1 714 6625,'214'-373'7050,"-50"135"-5411,-163 237-1632,5-7 46,-1 0 0,0 0 0,0 0 1,0-1-1,-1 0 0,-1 0 0,5-14 0,-8 23-50,0-1-1,0 0 1,0 0 0,0 1-1,0-1 1,0 0-1,0 1 1,0-1 0,0 0-1,0 1 1,0-1 0,-1 0-1,1 1 1,0-1 0,0 0-1,-1 1 1,1-1-1,0 1 1,-1-1 0,1 1-1,-1-1 1,1 1 0,-1-1-1,1 1 1,-1-1 0,1 1-1,-1-1 1,1 1-1,-1 0 1,0-1 0,-1 0-3,0 1 0,1 0 0,-1-1 0,0 1 1,1 0-1,-1 0 0,0 0 0,1 0 0,-1 0 1,0 1-1,-3 0 0,-3 2-2,-1 1-1,1 0 1,0 0 0,0 0-1,0 1 1,0 1-1,1-1 1,0 1 0,0 1-1,0-1 1,1 1-1,-7 10 1,0 0 47,0 2-1,2 0 1,0 0-1,-10 25 1,15-29 14,0 1 0,2 0-1,-1 0 1,2 0 0,0 1 0,1-1-1,1 1 1,0 0 0,1-1 0,1 1-1,1-1 1,0 1 0,1-1 0,1 1-1,0-1 1,2 0 0,-1-1 0,10 16-1,15 24 11,3-3 0,66 82-1,-57-81-71,-3 2 0,34 60-1,-65-98-48,0 1-1,-1-1 1,-1 1-1,0 0 1,3 20-1,-7-25-6,-1 0-1,0-1 0,0 1 0,-1 0 0,-1 0 0,0-1 1,-1 1-1,-3 13 0,4-24 37,1 1 1,-1-1-1,0 1 0,0-1 1,0 1-1,0-1 0,-1 0 1,1 1-1,-1-1 0,1 0 0,-1 0 1,0 0-1,1 0 0,-1 0 1,0-1-1,-1 1 0,-1 1 1,3-3-12,-1 1-1,1-1 1,0 0 0,0 1 0,0-1-1,-1 0 1,1 0 0,0 0 0,0 0-1,-1 0 1,1-1 0,0 1-1,0 0 1,-1-1 0,1 1 0,0 0-1,0-1 1,0 1 0,0-1 0,0 0-1,-1 1 1,1-1 0,0 0 0,1 0-1,-1 0 1,0 0 0,0 0 0,0 1-1,0-2 1,1 1 0,-1 0 0,0 0-1,1 0 1,-1-2 0,-2-3-156,0 0 1,0 0-1,1-1 0,-1 1 1,0-10-1,-9-59-503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4:02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8802,'12'-11'3553,"12"35"-2353,5 28 192,12 51-760,-2 21-56,-4 27-544,-2-1-488,-1-10-1096,0-4 968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4:02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2162 7298,'10'-6'234,"0"0"1,-1-1 0,0 0-1,-1-1 1,1 0 0,-1 0 0,-1-1-1,0 0 1,0 0 0,0 0-1,-1-1 1,-1 0 0,6-13 0,20-41 82,52-78 0,10-19-729,-80 135 339,-2 0-1,0-1 0,-2 0 1,8-38-1,-13 28 576,-4 36-448,0-1 0,0 1 1,0 0-1,0 0 0,0 0 0,0 0 1,0 0-1,0-1 0,-1 1 0,1 0 0,0 0 1,-1 0-1,1 0 0,-1 0 0,0 0 1,1 0-1,-1 0 0,0 0 0,1 0 0,-1 0 1,0 1-1,0-1 0,0 0 0,1 0 1,-1 1-1,-2-2 0,3 2-29,-1 0 1,1 0-1,-1 0 1,0 0-1,1 0 1,-1 0-1,1 0 1,-1 0-1,1 0 1,-1 0-1,1 0 1,-1 0-1,1 1 1,-1-1-1,1 0 1,-1 0-1,1 1 1,-1-1-1,1 0 1,-1 0-1,1 1 0,-1-1 1,1 0-1,0 1 1,-1-1-1,1 1 1,0-1-1,-1 1 1,-8 13 139,2 0 0,-1 1 1,-7 22-1,10-25-133,-92 256 24,89-241-62,1 0 1,1 1-1,1 0 0,2 0 0,0 41 0,3-49-3,2-1 1,0 0-1,1 1 1,1-1-1,0 0 1,2-1-1,0 1 1,16 31-1,-21-48 22,0 0 0,0 0 0,0 0 0,1 0 0,-1 0 0,1 0 0,-1 0 0,1 0 0,0-1 0,0 1 0,0-1 0,3 3 0,-3-4 14,-1 1 0,1-1 1,-1 0-1,1 1 0,0-1 0,-1 0 0,1 0 0,-1 0 0,1 0 0,0 0 0,-1 0 1,1-1-1,-1 1 0,1-1 0,-1 1 0,1-1 0,-1 1 0,1-1 0,-1 0 1,1 0-1,1-1 0,7-5 95,-1-1 1,0 1 0,-1-2 0,0 1-1,0-1 1,-1-1 0,9-13-1,4-9 27,15-35 0,-17 30-159,3-3-185,-2-1 1,-2 0 0,20-77 0,-40 141 23,1 0 0,1 0 0,0 0 0,2 0 0,7 41 0,-5-44 267,1-1 0,1 1 0,0-2-1,2 1 1,0 0 0,1-1 0,15 24 0,-20-38-73,-1-1 0,0 0 1,1 0-1,0 0 0,0-1 0,-1 1 0,2-1 0,-1 1 1,6 3-1,-7-5-6,0-1-1,0 1 1,0 0 0,0-1 0,-1 1 0,1-1-1,0 0 1,0 0 0,0 1 0,0-1 0,0-1 0,0 1-1,0 0 1,0 0 0,0-1 0,0 1 0,0-1-1,0 1 1,0-1 0,-1 0 0,3-1 0,3-3 47,0 0 0,-1 0 1,0-1-1,0 0 1,0 0-1,0 0 1,-1-1-1,5-7 0,39-70 405,-1-10-361,-4-1 1,-5-3-1,-4 0 1,-4-3-1,-5 0 1,-4-2 0,17-203-1,-32 132-79,-8 0 0,-44-324 0,42 477-21,1 0 18,-2 0 0,0 0-1,-2 1 1,-10-28 0,8 35 15,8 13-40,0 0 0,-1 0 0,1 0 0,0-1 0,0 1-1,-1 0 1,1 0 0,0 0 0,0 0 0,-1 0 0,1 0 0,0 0 0,0 0-1,-1 0 1,1 0 0,0 0 0,-1 0 0,1 0 0,0 0 0,0 0 0,-1 0-1,1 0 1,0 0 0,-1 0 0,1 1 0,0-1 0,0 0 0,-1 0-1,1 0 1,0 0 0,0 1 0,0-1 0,-1 0 0,1 0 0,0 0 0,0 1-1,-5 6 5,1 0 0,0 0 0,0 1 0,1-1 0,-5 17 0,-11 41-53,3 2-1,-12 114 1,24-146 23,-23 252-167,22-136 13,19 190-1,-5-259-57,3-1 1,4 0 0,4-1-1,30 82 1,-40-134 141,2 0 1,0-1 0,2-1-1,1 0 1,1 0 0,33 39 0,-32-50 34,1 0 1,0-1 0,1-1 0,1-1 0,0 0-1,0-2 1,26 10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4:05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9891 889 6865,'9'-17'1588,"19"-29"-1,40-37-1142,-52 65-302,-14 16-139,2-3 1,-1 1 1,1-1 0,-1 1 0,0-1 0,5-9-1,-8 13-2,1 0-1,-1 0 0,0 0 1,0 0-1,1 0 0,-1 0 0,0-1 1,0 1-1,0 0 0,0 0 0,0 0 1,0 0-1,-1 0 0,1 0 0,0-1 1,-1 1-1,1 0 0,0 0 1,-1 0-1,1 0 0,-1 0 0,0 0 1,1 0-1,-1 0 0,0 0 0,1 1 1,-1-1-1,0 0 0,0 0 1,0 1-1,0-1 0,0 0 0,-2 0 1,-5-4 69,-1 1 0,1 1 1,-1-1-1,0 2 1,0-1-1,-14-1 0,-61-5 674,54 6-494,-611-49 1918,-85-7-1833,-212 4 58,1 91 177,-307 70-9,-6-9-435,176 59-95,11 65-9,629-126-32,-176 31 4,512-105-4,1 4 0,-112 45 0,170-54 1,2 2 0,0 1 0,2 2 0,0 1 0,1 2 0,1 1 0,2 2 0,-30 32 0,42-39-49,2 2-1,0 0 1,1 1-1,2 0 1,0 1-1,2 1 1,0 0-1,2 1 1,1 0-1,0 0 1,3 1-1,0 0 1,1 0-1,2 1 0,1-1 1,1 1-1,1 0 1,1-1-1,2 1 1,1-1-1,1 0 1,12 39-1,-8-41 33,1 0 0,1 0 0,1-2 0,1 1 0,2-2 0,0 1 0,1-2 0,1 0 1,0-1-1,24 20 0,-8-13 9,1 0 0,2-2 0,0-2 1,1-1-1,63 26 0,51 12 39,172 44 0,167 18 18,-452-113-42,1638 277 212,-144-162 1268,-1225-117-1088,1-14 0,-2-13 0,361-70 0,-295 13-308,-4-17 0,-4-16 0,619-278 0,-779 287-60,263-175 1,-308 166 6,282-256 1,-352 279 51,-4-3-1,-3-4 1,-5-3-1,73-124 0,-131 190-31,-1-2 0,-2 0-1,-1-1 1,-2 0-1,-1-1 1,-2-1-1,7-39 1,-14 53-19,-1 1 0,-1 0 1,-1-1-1,-1 1 0,-1 0 0,-1-1 1,0 1-1,-2 0 0,0 0 1,-2 1-1,0 0 0,-1 0 0,-18-31 1,4 16-18,-2 1 1,-1 2 0,-1 1 0,-2 0 0,-1 2 0,-1 2 0,-1 0 0,-62-39 0,41 35-74,-1 2 1,-1 3 0,-1 2-1,-1 2 1,-81-20-1,41 21-161,0 4 1,-129-6-1,84 19-128,-142 13 1,151 3-145,1 5-1,1 6 1,1 6 0,-217 78 0,88 5-894,8 9 530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4:09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81 7794,'1'-22'979,"0"-29"1112,0 43-1965,3 15-330,4 14-348,-7-14 619,0 0 1,-1 1-1,0-1 0,0 1 0,-1-1 1,0 0-1,-1 1 0,1-1 0,-1 0 0,-6 13 1,3-4 460,2-7-286,1 1 0,1 0 0,-1-1-1,2 1 1,-1 0 0,3 19-1,-2 22 129,-14 72 610,-24 102-495,32-155-111,3 1 1,7 71 0,-3-129-283,1 50 268,6 97 384,16-9-450,-12-89-239,0-7 19,2 0 0,2-2 0,3 1 0,2-2 0,3-1-1,54 89 1,-32-73 69,2-1 0,3-3 0,3-2 1,71 62-1,-59-65-14,54 52-24,-85-77-41,0-2 0,2-1-1,2-2 1,0-2-1,2-1 1,1-2 0,0-2-1,2-2 1,48 14 0,33 13 151,127 66 0,-156-67-113,107 31 343,-111-45-282,14 1-2,172 28 1,-210-48-76,2-3 0,-1-3 0,1-3 1,0-3-1,108-15 0,-12-15 85,-2-8 0,237-87 0,-356 107-141,0-2 0,-2-2 0,45-30 0,112-91 145,-147 104-152,334-235 216,-334 231-179,84-89 1,-100 94-45,165-206 50,-107 123 127,-66 87-96,51-42 0,10-12-89,74-93-85,-104 118 108,3 3-1,94-69 1,-99 83-63,125-89-37,-153 116 67,1 1-1,1 2 1,0 1 0,47-14 0,-23 13-31,0 0 44,0-2-1,100-47 1,-55 9-3,123-60 81,-199 106-79,-1 1-1,2 2 1,-1 1 0,1 0 0,0 2-1,41-1 1,-32 3-38,75 0 77,-96 3-58,0 0 1,0 2-1,0-1 1,-1 2-1,26 9 0,-20-3 20,-1-1 0,0 2-1,-1 1 1,0 0-1,-1 1 1,0 0-1,-1 1 1,24 30 0,3 12 0,44 76 1,-63-95-48,-22-35 37,133 224 131,-97-148-80,47 148 0,2 5-37,34 92 58,-46-113-109,-39-108 26,34 177-1,-33-123 100,-23-112-68,1-1-1,29 59 0,15 43 47,-30-51 30,23 141 0,20 106-74,-53-261 51,9 96 0,-7-37-30,-1-52 28,30 87 0,-31-116 41,55 145-28,-55-157-55,-15-41-31,0 1 0,0-1 0,0 0 0,1 0 0,-1 0 1,7 6-1,14 22 5,-14-13 26,1 0-1,0-1 0,26 31 1,-34-45-174,2 3 612,-3-9-1377,-1-5-1628,-2-46-224,-3-62-712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34:10.8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17 6249,'-10'-4'1131,"7"2"-782,-1 0-1,1 1 1,-1-1 0,0 1 0,1 0 0,-1 0 0,0 0 0,0 0 0,0 1 0,-4-1 0,8 36 98,9 139 279,7 0-1,48 216 1,-48-329-546,2-1 1,28 61-1,63 112 414,-21-47-98,45 125 176,19 43 61,-106-263-367,4-1 1,4-3-1,3-2 0,134 150 0,-163-205-280,1-1-1,1-1 1,1-1-1,2-2 1,0-2-1,2-1 1,1-1-1,0-2 1,61 22-1,25-2 87,1-5-1,202 28 1,-243-52-49,1-3 0,0-4 0,-1-4-1,1-3 1,-1-4 0,0-3 0,117-32 0,-52-1 185,-2-6 0,139-70 0,-108 32-115,184-123-1,-306 174-130,74-67 0,36-56 147,66-45-53,15 18-135,-156 121-26,246-169 32,-224 167 70,138-63 0,-176 100-67,2 4-1,0 3 1,91-17 0,239-22-30,183 16-47,-544 47 50,0 2-1,-1 2 1,1 1 0,43 13-1,-68-13 4,0 1 0,0 1 0,-1 0-1,0 2 1,-1 0 0,0 1 0,0 0 0,-1 2-1,0 0 1,-1 1 0,19 20 0,-4 3 25,-1 2-1,45 78 1,34 95 26,-105-205-56,34 80 2,-4 2 0,-4 1-1,21 108 1,-38-148 11,2-1 1,28 66-1,-30-88 6,1-1-1,1 0 0,1-1 0,1 0 0,37 39 1,-7-17-99,2-2 0,83 57 1,119 54-2608,-156-102 117,-12-1-557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7" units="cm"/>
          <inkml:channel name="Y" type="integer" max="17402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2632" units="1/cm"/>
          <inkml:channelProperty channel="Y" name="resolution" value="1000.1149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1T05:35:19.8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2259 8321 786 0,'5'30'284'0,"-6"-30"-233"16,-1-1-10-16,-2-1-13 15,2 1-6-15,1 1-17 16,0 0-5-16,0 0-3 15,-2 0 0-15,-16 2 3 16,-32 53 2-16,27-21-2 0,-5 2 0 16,-3 19-1-16,-6 9-1 15,-13 24 2 1,-3 9 1-16,-10 15 1 0,-1 6-2 16,1 11 3-16,-2 4-2 15,-6 5 0-15,-2 5 2 16,-5-4-1-16,-1-1 2 15,7 5 1-15,5-9 2 16,14-12 4-16,5-8 2 16,5-25 0-16,6-10-3 15,6-14-6-15,3-9-3 0,12-16-3 16,0-7-10-16,4-16 107 16,2-11-74-16</inkml:trace>
  <inkml:trace contextRef="#ctx0" brushRef="#br0" timeOffset="805.58">1246 8908 827 0,'-8'-3'310'0,"8"-4"-254"15,10-6-8-15,9-11-33 16,7-3-7-16,7-6 1 16,4-5-1-16,8-6 5 15,-2-4 1-15,0 1 3 16,-1 0 4-16,-8 5-2 16,3 5 0-16,2 2-1 15,-2 0-5-15,10 0-6 16,6 2-3-16,5 0-2 15,-2 9 0-15,-4 12-2 16,-8 5 2-16,-13 14-7 16,-3 9 0-16,-6 11 3 0,-2 8-6 15,-7 11 8-15,1 3-2 16,-3 10 1-16,0 3 0 16,-5 8 4-16,1 2-1 15,-2-4-3-15,1-2 6 16,-1-12-6-16,-1 0 1 15,-4-9 3-15,0-4-3 16,-4-8 5-16,-5-9-1 16,-6-7 0-16,-6-5 0 15,-9-8 1-15,-10-4 0 0,-12-16 1 16,-10-9-1-16,-9-18 1 16,-2-5-2-16,-3-13 1 15,2-9-4-15,-13-10-7 16,-1-4-5-16,-6 11-25 15,-4 15 136-15</inkml:trace>
  <inkml:trace contextRef="#ctx0" brushRef="#br0" timeOffset="9261.17">1364 2604 1136 0,'-2'0'365'16,"3"7"-388"-16,0 6-3 15,0 18 4-15,1 11 17 16,3 28 15-16,-2 15-1 15,6 25-4-15,-1 19 0 0,-2 21-4 16,3 10 3 0,-7 15 0-16,4 2 3 0,-5 2-1 15,1 9 1-15,3 3 1 16,-6 3 1-16,2 10 10 16,1-3 2-16,4-4 4 15,8-8-4-15,5-19-2 16,3-11-2-16,4-25-4 15,0-12-2-15,1-28-6 16,-1-8-1-16,-3-19 1 16,-2-9 0-16,-3-14-3 15,-2-7-1-15,-6-12-4 16,-1-3-2-16,1-2-15 16,-1-6-10-16,-2-1-40 0,0 3-23 15,-1-5 57 1</inkml:trace>
  <inkml:trace contextRef="#ctx0" brushRef="#br0" timeOffset="9793.44">886 6107 1274 0,'-39'-1'427'0,"11"-4"-433"15,12 0 30-15,8 1 20 16,2 2 7-16,6 2 1 16,0 1-16-16,0-1-39 15,0 0-8-15,5 8 1 16,48 64 3-16,-22-10 11 15,9 19-3-15,0 29 3 16,-1 9 1-16,-4 24-21 16,-4 5-16-16,-3-13-21 15,-5-23 0-15,-1-48 13 0,6-24 15 16,11-40 14-16,7-13-1 16,16-31-2-16,3-17 7 15,7-22 1-15,-1-7 2 16,-5-8 4-16,-1-3 0 15,-4 4 0-15,2 4 0 16,-5 10 1-16,-8 4 7 0,-7 11 9 16,-9 8 9-16,-15 15 8 15,-7 10 6-15,-17 10 25 16,-6 4 6-16,-25 2-1 16,-9 1-10-16,-21 4-38 15,-11 5-19-15,-13 12-49 16,-8 12-18-16,-3 20-32 15,4 6-37-15,22-12 92 16</inkml:trace>
  <inkml:trace contextRef="#ctx0" brushRef="#br0" timeOffset="11922.54">454 2430 1095 0,'-42'-40'377'16,"16"11"-358"-16,5 11 3 16,12 9 17-16,5 2-1 15,2 6-2-15,4 5-17 16,9 10-28-16,2 10-3 15,15 26-1-15,8 10 7 16,4 24 3-16,3 11 3 16,-4 19 1-16,-4 9 0 15,-7-2-6-15,-7-11-4 0,-5-33 5 16,-7-22 2-16,-4-27 11 16,0-12 5-16,-4-11 1 15,0-1 7-15,-1-8 23 16,-3-3 10-16,-5-17-1 15,-2-11-5-15,-6-26-31 16,-3-12-12-16,-9-29 0 16,2-15-4-16,-10-23 3 15,3-10-2-15,6 1 5 16,-2-1 10-16,10 16 23 16,1 14 12-16,7 26 11 15,4 25 1-15,7 33-21 16,0 10-14-16,6 21-23 15,1 2-12-15,6 7-11 0,9 8 3 16,11 17 2-16,6 9 5 16,9 25 4-16,1 10-1 15,3 19 1-15,-1 7-1 16,-1 14-27-16,1 3-19 16,-3-7-28-16,-4-11-7 0,-9-29 31 15,-2-13 17 1,-14-22 30-16,-2-6 7 0,-7-8-1 15,-4-5-5-15,-3-8-24 16,0-4-7-16,-12-9-20 16,-13-5-24-16,-15-9-36 15,-15-5-14-15,-9-1 27 16,-1 6 47-16,-1 4 98 16,3 4 37-16,7 2 27 15,3 0-2-15,12-2-23 16,5-1-16-16,14 6-31 15,6 1-14-15,12 2-16 16,1 4-6-16,5 0-4 16,6-5-2-16,9 1 0 15,6-6 3-15,11-11 6 16,3-3 7-16,4-14 9 0,-1-9 2 16,-3-7 10-16,-2-5-2 15,-3 2 2-15,-4 5 4 16,-4 7-4-16,-3 5 6 15,-3 12-5-15,0 5-5 16,4 13-8-16,2 8-12 16,12 20-2-16,7 18-3 15,4 34-2-15,4 15 2 16,-4 32-4-16,-3 12-1 0,-8 4-13 16,-7-7-5-16,-11-40 4 15,-4-23 4-15,-10-43 15 16,-3-9 11-16,-4-10 19 15,0 0 1-15,-8-4 11 16,-1-8-6-16,-8-13-20 16,-8-14-3-16,-3-27-13 15,-5-15-2-15,3-32 0 16,-3-15-1-16,8-28 3 16,5 1 0-16,11 17 8 15,8 20 10-15,8 51 9 16,3 20 2-16,3 24-12 15,2 8-12-15,3 14-14 16,7 7-5-16,3 20-15 16,-2 8-7-16,-3 11-15 15,-9 3-1-15,-10-1 21 0,-4 4 5 16,-8-1 24-16,0 1 3 16,2-3 1-16,3-3 7 15,6-7-6-15,6-2-4 16,4-8-22-16,-1-7-15 0,2-8-15 15,-2-4-7-15,-3-9 16 16,-1 0 12-16,-2-9 22 16,-2-6 16-16,4-12 28 15,0-11 7-15,1-17 21 16,-2-9 1-16,1-13-5 16,0-3-1-16,-5 1-14 15,-1-1-1-15,-3 4 0 16,-1 2-5-16,-3 8-2 15,3 10-4-15,4 17-14 16,4 10-3-16,7 18-17 16,7 6-9-16,7 12-7 15,7 12 1-15,13 25 6 16,-2 12 3-16,9 27 5 16,-1 8 0-16,-1 9-7 15,-2 3-7-15,-7-10-21 0,-6-6-10 16,-14-23 0-16,-3-13 9 15,-14-27 20-15,-1-12 11 16,-4-11 20-16,-1-4 6 16,-6-7 17-16,-5-4 4 15,-8-21-13-15,-8-13-4 16,-1-27-16-16,-3-20-7 0,5-32-4 16,4-17 3-16,10-17-1 15,10-3 3-15,14 16 18 16,4 15 11-16,10 43 19 15,1 21 3-15,4 33-17 16,8 15-15-16,7 20-23 16,9 9-5-16,-2 18 0 15,-1 9 2-15,-5 17-19 16,-7 8-19-16,-18 15-37 16,-12 0-14-16,-30 1 13 15,-14-5 17-15,-22-4 43 16,-12-2 12-16,-21-1 5 15,-5-2-32-15,0 5-125 16,8-5 111-16</inkml:trace>
  <inkml:trace contextRef="#ctx0" brushRef="#br0" timeOffset="12525.71">682 4194 1025 0,'17'-41'375'0,"25"-27"-280"15,19-10-93-15,30-21 2 16,11-9 11-16,17-9 13 16,0 1 7-16,10-11 11 15,3-3 1-15,9-3 13 16,4-8-2-16,5-5-3 15,1 4-6-15,4-7-12 16,-8 3-8-16,-11 16-19 16,-5 8-2-16,-22 25-4 15,-7 17-1-15,-28 29 2 16,-15 9-1-16,-28 25-9 16,-14 4-19-16,-12 12-46 15,-5 10-26-15,-14 21-49 0,-13 15-19 16,-20 24 109-16</inkml:trace>
  <inkml:trace contextRef="#ctx0" brushRef="#br0" timeOffset="12861.79">888 4609 1191 0,'-27'1'413'0,"17"-3"-398"15,6-8-9-15,11-12-6 16,11-7 7-16,21-26 26 16,15-12 7-16,26-25-4 15,11-18-1-15,28-12 2 16,9-9 5-16,14-9 4 15,8 8 4-15,10-8 3 16,3-1-10-16,20 0-10 16,-3-4-9-16,-2 0-19 15,4 2-6-15,-19 10-50 16,-10 14-30-16,-27 24-105 0,-26 22 111 16</inkml:trace>
  <inkml:trace contextRef="#ctx0" brushRef="#br0" timeOffset="27134.99">24535 603 722 0,'-8'2'243'15,"-24"3"-234"-15,-39 58-7 16,30-30-1-16,-10 5 10 16,-4 5 7-16,-7 7 13 15,-3-1 8-15,-6 4 4 16,-5 5 1-16,-8 0-5 16,-2 7 1-16,-9 13-8 15,-2 4-6-15,-8 15-9 16,-5 3-6-16,-6-2 3 0,-5 2-2 15,0 5-3-15,0 2-1 16,0-2-8-16,3 2 1 16,-5 1 3-16,0 5-1 15,-5 6-2-15,-4 5-2 16,-5 5 0-16,-4 6 1 16,-4 4 3-16,-4 0-1 15,-5 4-2-15,-1-2-2 0,-1 4 2 16,5 1 1-16,2-1 5 15,-2 2 3-15,-1 13-3 16,0 3 3-16,-2 1-1 16,1 6 2-16,-2-2 4 15,2 2 0-15,-2 11 2 16,-6-8-4-16,-4 7-3 16,-1 2 1-16,-11-8-2 15,8 7 0-15,-5-4 3 16,0-1 1-16,-5 8 5 15,-2-3 2-15,-1 7-1 16,-4 1-2-16,2-3-2 16,0 6-1-16,0 0 1 15,2-1-2-15,-6 7 0 16,-4-6-2-16,-2 7-3 16,-4 1 1-16,-1 2-1 0,4 6 1 15,-7-3 3-15,-3 7 3 16,-1-2 3-16,-5 1-2 15,2-1-2-15,5-2-3 16,0 1-6-16,2-2 0 16,4 5-3-16,-3-3 2 0,-7 4 0 15,-2 2-3-15,0-2 4 16,-1 2-3 0,6-4 2-16,-1-1 3 0,-2-5-5 15,1 1 3-15,-8-1-4 16,1 5 0-16,-7 3 1 15,6-1 0-15,-5 7 8 16,-1-2 8-16,0 5 19 16,1 1 2-16,2 0 11 15,7 1-6-15,11-4-14 16,-1-2-4-16,14-8-17 16,-3 2-3-16,8-11-5 15,3 2 2-15,0-10-2 16,6 0-2-16,1-9-5 0,7-6-2 15,16-10 7 1,8-9-3-16,11-20 6 0,8-14-3 16,13-17-1-16,5-10 3 15,18-7 0-15,4-7 2 16,5-7-3-16,0-4-1 16,6-1-13-16,5 0-1 15,5 3-3-15,2-3 4 16,-1-7 7-16,3-3 0 15,4-13 14-15,6-8 0 16,11-11 15-16,2-3 4 0,9-11-5 16,4 0 3-16,6-3-15 15,4-2-4-15,4-2-9 16,3-1-21-16,4 4-42 16,0 2-29-16,9 4-43 15,-2-10 78-15</inkml:trace>
  <inkml:trace contextRef="#ctx0" brushRef="#br0" timeOffset="29411.44">22674 3388 1039 0,'12'-66'332'0,"2"75"-368"16,4 9 33-16,8 21-10 16,-2 15 15-16,-3 29 8 15,-2 17 6-15,-7 24 8 16,-2 10-6-16,-6 2-1 16,-2-10-4-16,-1-33-9 15,0-21 4-15,0-39-2 16,0-18 15-16,0-14 39 15,-1-4 12-15,-1-11-5 16,-1-7-15-16,-5-18-38 16,3-5-14-16,-5-13 4 15,-2-4-1-15,-2-12 3 16,1-9-1-16,3-22-1 0,6-14 3 16,7-18 0-1,11-10 6-15,11 1 10 0,6 6 1 16,11 14 1-16,2 17 0 15,4 29-8-15,4 13-6 16,-7 28-5-16,1 17-2 16,-2 22-5-16,2 13 0 15,4 25-3-15,-3 10-5 16,-7 18 1-16,-5 6-1 0,-18 15-10 16,-9 1-2-16,-26 4-6 15,-12-4 4-15,-15-19 14 16,-2-12 5-16,-3-16 8 15,4-7-1-15,3-7 1 16,4-3-1-16,3-6-2 16,3-6 1-16,7-6-1 15,1-4 3-15,5-4-3 16,4-2 3-16,6-1-2 16,-2-1 1-16,10 3 0 15,-1 1-1-15,0 2-10 16,2-1-4-16,0 0-1 15,5 12-3-15,42 47 11 16,-7-32 3-16,16-6 12 16,8-7 11-16,15-7 9 0,3-4 0 15,0-2-10-15,-5 0-8 16,-20 3-8-16,-6 0-3 16,-19 4-2-16,-8 0-16 15,-10 2-47-15,-4-2-35 16,-1-6-76-16,-2-5-12 15,6-19 116-15</inkml:trace>
  <inkml:trace contextRef="#ctx0" brushRef="#br0" timeOffset="29780.65">23974 3287 1376 0,'-4'-23'445'0,"8"7"-464"15,0 5-2-15,-4 2-3 16,0 1 24-16,-10 1 7 16,-6-1 0-16,-6 4-5 15,-2 1-3-15,-11 6 0 0,-4 3 1 16,2 13 3-16,-1 5-1 15,11 16 2-15,3 7-3 16,9 14-2-16,3 7-1 16,14 3-1-16,11 1 2 15,17-3-3-15,20-7 0 16,20-15-2-16,9-13-4 0,11-27-13 16,-1-11-20-16,-8-22-37 15,-4-7-20-15,-17-11-37 16,-5-1 273-16,-19 5-117 15</inkml:trace>
  <inkml:trace contextRef="#ctx0" brushRef="#br0" timeOffset="30526.8">24537 2949 1021 0,'-21'-16'335'16,"8"8"-347"-16,5 6 12 15,6 6-1-15,0 0 3 16,0 2 10-16,-2-3 3 15,3 5 10-15,1 3 2 0,5 9-1 16,-1 3-3 0,6 13-2-16,2 9-1 15,8 25 1-15,3 15-2 0,3 20-7 16,2 1 0-16,2-11-11 16,-2-19-1-16,0-31-4 15,-4-14-1-15,-5-23 4 16,-4-4 3-16,-8-9 12 15,0-7 0-15,-7-17-10 16,0-6-6-16,-8-12-10 16,-5-7 3-16,-3-2 19 15,-4-11 17-15,4-5 16 16,0-6 4-16,7 3 3 16,2 9-6-16,4 17 1 15,3 14 8-15,2 14-1 16,1 5 2-16,0 7-14 15,3 0-18-15,8 3-17 16,4 2-6-16,13 0-4 0,6 2 2 16,9 2 4-16,2-2-1 15,5 7 0-15,5 2 0 16,4 11-10-16,-2 10 3 16,4 15 0-16,-1 13-2 15,-6 21 0-15,-6 5-8 16,-14 2-18-16,-7-8-2 0,-15-29-3 15,-4-14 12-15,-9-25 27 16,-2-8 13-16,0-15 24 16,0-11-4-16,8-30-7 15,9-14-8-15,19-29-15 16,11-8-3-16,26-13-7 16,9-1-15-16,20 17-27 15,2 16-14-15,-9 35-61 16,-5 16-32-16,-37 25 100 15</inkml:trace>
  <inkml:trace contextRef="#ctx0" brushRef="#br0" timeOffset="33009.75">6920 655 815 0,'-47'30'254'0,"37"-31"-306"16,3-1-5-16,1-1 9 15,-1-5 31-15,-1-3 56 16,0-4 14-16,-1-8 9 16,1 2-5-16,0-1-3 15,0 2-3-15,-2 3-3 16,1 2-5-16,2 4-14 15,-3 3-6-15,-1 7-14 16,0-5 1-16,-1 6-3 16,3-1-3-16,-2 3-1 0,-1 7-3 15,0-5 0-15,1 0-1 16,6 0 5-16,0-2 1 16,3 3 12-16,-2-1-1 15,1-7 2-15,-1 3 0 16,2-2-6-16,1 2 2 15,1 0-5-15,-1 0-3 16,0 0-1-16,0 0-4 0,1 0 0 16,-3 0 2-1,2 0 3-15,0 0 5 0,0 0 11 16,0 0 3-16,1 0 0 16,0 0-3-16,0 0-8 15,0 0-4-15,-1 0 0 16,0 0-1-16,-1 0-1 15,-26 3 1-15,-41 53-7 16,27-30 2-16,-6 8-3 16,-2 8-1-16,-1 1 2 15,-1 2-2-15,-1 6 0 16,1-6-1-16,8-10 0 16,12 0-2-16,11-9 2 15,6-2 0-15,10-2-5 16,4-2-1-16,9-5-3 0,5 2-2 15,11-2 5-15,8-4 0 16,16-3 4-16,8 2 4 16,5-2 1-16,6-2 2 15,-3 2 0-15,4 1-3 16,10 5 1-16,0 7-1 16,-1 6 0-16,-1 4 1 15,-15 7-2-15,-2 3 0 16,-14 0-1-16,-10-5 0 0,-13-9-1 15,-10-4-1-15,-12-7 6 16,-4 3 6-16,-13-3 7 16,-2 1 4-16,-15 1-4 15,-7-2-3-15,0 1-4 16,-5-4-5-16,5-7-4 16,7-3-7-16,6-3-38 15,6-2-35-15,15-9 49 16</inkml:trace>
  <inkml:trace contextRef="#ctx0" brushRef="#br0" timeOffset="34276.68">6978 443 974 0,'-35'-24'340'0,"1"7"-308"0,0 0-13 16,-3 6-14-16,-4-2 1 15,-9 6-1-15,-4 2-1 16,-9-2 6-16,-3 4 1 16,-2 1 4-16,-4 2-1 15,-7 18-2 1,-5 5-1-16,-11 16-4 0,-8 10 2 16,0 6-5-16,-3 7-4 15,8 14 0-15,4 8-1 0,14 17 1 16,12 5 2-16,18 5-1 15,7 6 1-15,21 9-3 16,8-1-1-16,16-2-1 16,11-6-1-16,15-4-2 15,9 1 0-15,13-8 3 16,10-1-2-16,16-17 5 16,7-7 0-16,16-15 1 15,7-11 2-15,14-13-1 16,10-9 0-16,5-20 9 15,10-4 7-15,1-22 15 16,0-9 10-16,3-19 8 16,-3-14 1-16,-12-15-5 15,-6-6-4-15,-10-6 4 0,-10-2 0 16,-13-3 16 0,-5-6 5-16,-18-3 1 0,-8-1 0 15,-21 0-14-15,-10-3-4 16,-20-6-15-16,-13-4-9 15,-23-6-4-15,-8 0-7 16,-27-4-6-16,-10 2-1 0,-20 2-7 16,-8 10-5-16,-17 22-7 15,-7 14 0-15,-15 24-19 16,-17 11-11-16,-17 35-52 16,-11 19-36-16,-33 55-76 15,-8 27-175-15</inkml:trace>
  <inkml:trace contextRef="#ctx0" brushRef="#br0" timeOffset="36705.3">24865 2969 1020 0,'38'-46'352'0,"-38"44"-314"15,-4 3-14-15,5 0-6 16,-1-1-2-16,0 0-14 16,3 14-3-16,55 57-2 15,-35-25 1-15,0 11 2 16,0 8 4-16,-1 11-2 15,4 0 3-15,-3-8-5 16,-5-12-2-16,-6-28-5 16,-1-12 0-16,-4-16 29 0,-2-9 11 15,3-17 10-15,-1-10-2 16,3-18-26 0,-1-8-4-16,-1-10 9 0,-2-2 10 15,1-6 7-15,3-6 2 16,5-6-12-16,4-1-10 15,3 8-11-15,3 9-7 16,4 26-13-16,9 10-13 0,10 18-59 16,10 7-34-16,8 15 71 15</inkml:trace>
  <inkml:trace contextRef="#ctx0" brushRef="#br0" timeOffset="37292.25">22572 5089 1064 0,'-10'-12'360'0,"13"5"-363"15,3-1-1-15,17-3-16 16,7-2 4-16,22-8 8 0,15-5 6 16,18-13 5-16,16-8 2 15,14-12 9-15,3-3 5 16,13-5 14-16,2 0 5 15,11 3 10-15,7-3-2 16,19-4-12-16,11-6 0 16,16-10-17-16,2 0-4 15,-3 7-5-15,-9 4-7 0,-23 14 2 16,-8 2-3-16,-31 5-1 16,-11 7 2-16,-29 7-15 15,-16 7-17-15,-28 12-38 16,-9 4-20-16,-12 4-23 15,-3-6-16-15,-5-5 87 16</inkml:trace>
  <inkml:trace contextRef="#ctx0" brushRef="#br0" timeOffset="37907.65">22513 2998 882 0,'-13'-67'296'0,"52"41"-294"0,19-2 3 16,30-14 2-16,12 1 12 16,35-15 19-16,13-2 13 15,36-6 14-15,6-2 0 16,20-6-7-16,-1-5-11 16,10 1-20-16,-1-3-11 15,-3 13-9-15,4 1-9 0,-21-2-47 16,0 6-32-16,-24-6 45 15</inkml:trace>
  <inkml:trace contextRef="#ctx0" brushRef="#br0" timeOffset="51411.89">15940 12798 839 0,'-50'36'314'0,"43"-14"-237"0,2 6-35 16,-4 12-14-16,5 9 2 16,2 10 1-16,2 7-4 15,10 10-10-15,0-2-1 16,5 15 6-16,3 9 3 16,1 21 5-16,0 13 2 0,0 21-4 15,0 11 0-15,4 9-5 16,0 10-6-16,0-2-6 15,1-4-8-15,0 1 18 16,-1-8 15-16,-5 4 23 16,0 6 15-16,-3 3-1 15,-2 6-3-15,-1-1-6 16,-5-4-14-16,2-3-18 16,-3-9-4-16,4-9-17 15,6-5 2-15,-1-22 1 16,5-6-4-16,0-24 1 15,-2-13-2-15,0-26-3 16,-7-14-1-16,-3-24 0 16,-2-10-4-16,-6-9 3 15,2-4-1-15,-2-2 0 16,0-3 3-16,-2-1-1 0,2 0 0 16,0 0-13-16,-2-1-9 15,1 0-49-15,0 0-39 16,0 0-93-16,-6-17 18 15,-6-64 102-15</inkml:trace>
  <inkml:trace contextRef="#ctx0" brushRef="#br0" timeOffset="54612.5">2691 2570 883 0,'-12'-19'311'0,"4"4"-280"16,3 8 7-16,2 3-9 16,-2 2-1-16,0 3-5 15,0 5-16-15,-1 4-1 0,-1 13-4 16,3 3 5-16,2 18-1 16,0 6-2-16,4 22-3 15,1 9-1-15,0 10-4 16,2 4 3-16,0 9-1 15,3 11 0-15,3 8 3 16,0 3 2-16,2 6 4 16,-1-2 2-16,-2 0 0 15,1 2 0-15,-6-6 0 16,0-1 5-16,-2-5-2 16,-4 0-4-16,-3-3 2 15,-1 1-6-15,-4-2 14 16,-1-4 7-16,0-7-1 15,0-3 5-15,1-9-9 16,1-2-1-16,3-12 0 0,-1-6-1 16,5-10-8-16,2-4-1 15,5-9-6-15,0-9-1 16,-3-13-1-16,1-5 0 16,0-15 0-16,-4 2 0 15,1-10 3-15,-1-5 3 0,-5-18 2 16,-1-15 2-1,1-18-4-15,-1-7-3 0,3-7-1 16,3-7-1-16,1-11 0 16,5-9 0-16,-2-11-2 15,4 0 2-15,-3-3-1 16,0-5 0-16,-1-5 2 16,-1-4-2-16,-3-1 0 15,-1 0 2-15,-1 0-3 16,-5-1 4-16,4-1 2 15,0 1-3-15,3 2 4 16,4 5-1-16,1 4 2 16,0 4 2-16,-2 11-1 15,-3 7 5-15,0 13 4 16,-4 8 0-16,-5 4 10 16,-2 1-2-16,-1 2-3 0,1 1-1 15,2 5-12 1,5 3-2-16,1 7-5 0,-2 8 3 15,3 15 7-15,0 10 7 16,0 10 4-16,2 6-8 16,0 3-17-16,0 6-7 15,4 14-10-15,0 8 8 16,4 18 2-16,0 12-3 16,2 18-7-16,0 8-3 0,-4 14 0 15,0-1 5-15,-6 14 8 16,-5 6 3-16,-1 14 4 15,-4 9-3-15,1 11 5 16,0 5 2-16,3 12-3 16,3 2 1-16,3-5-3 15,4-2-1-15,1-10 6 16,2-2-3-16,-2-11 4 16,1-5-4-16,-4-3 0 15,-2-6 3-15,-3-3-3 16,-4-7 0-16,1-12 1 15,-4-9-1-15,3-23 0 16,2-12 2-16,4-28-11 0,-4-9-1 16,5-14-12-16,-2-4-8 15,2-5-7-15,-1-2-11 16,0-7-33-16,-1-7-23 16,-3-14 64-16</inkml:trace>
  <inkml:trace contextRef="#ctx0" brushRef="#br0" timeOffset="55311.45">2139 4975 1082 0,'-5'2'380'15,"1"-2"-325"-15,4 2-61 16,0-2-2-16,0 0 4 16,0 0 9-16,0 0 6 15,5 6 1-15,8 17 3 16,34 37 2-16,-28-15-1 15,3 11-1-15,4 23-5 0,4 7-2 16,9 12-5 0,4-1-2-16,0-5 1 0,2-6-3 15,-7-17-4-15,-1-11 1 16,-7-21-3-16,-6-8 3 16,2-11 2-16,-3-3-1 0,-4-5-1 15,3-3-2-15,2-4 3 16,-1-2-1-16,1-6 2 15,-1-2 2-15,-4-7 0 16,-1-3 5-16,-1-10 25 16,2-7 9-16,-3-15 15 15,3-6 1-15,0-12-10 16,5-2-10-16,4 3-18 16,2 2-2-16,6 8-12 15,-4 6 3-15,3 6 1 16,-5 5-4-16,-3 10 3 15,-3 2-2-15,-8 10 2 16,-3 5-1-16,-9 6 33 16,-4-1 14-16,-6 0 11 15,-7-2 3-15,-14-2-38 16,-8 1-11-16,-17 7-12 0,-13 1 0 16,-25 9-1-1,-9 7-8-15,-7 4-3 0,-4-1 2 16,12-3 1-16,7-6 1 15,6-7-61-15,8 1-41 16,10 2-92-16,4 7 109 16</inkml:trace>
  <inkml:trace contextRef="#ctx0" brushRef="#br0" timeOffset="57058.23">15946 12748 832 0,'-4'-6'358'16,"3"3"-158"-16,0 1-150 15,1-3-18-15,0 4-1 16,-1 0 0-16,1 0-14 16,0 1-7-16,0 0-9 15,0 0-1-15,1 7 3 16,10 26 0-16,18 54 3 15,-9-20 0-15,5 25-3 16,3 15 3-16,4 23-5 16,3 15 0-16,3 16 1 15,1 4 0-15,-5 9 1 16,-4-4 0-16,-9-1 19 16,-3 2 7-16,-2 2 17 0,0 4 8 15,3 9-10 1,-2-4-8-16,0 23-21 0,-4 5-6 15,-7 3-9-15,1 6 0 16,0-31 11-16,3-13 3 16,3-31 6-16,0-16 0 15,-1-21-11-15,-2-10 2 0,-5-17-9 16,-2-9 4 0,-4-16-2-16,-2-10-4 0,-3-7 5 15,1-6-5-15,-2-11-5 16,2-4-7-16,-2-13-35 15,1-4-23-15,-2-9-64 16,-5-15-30-16,1-21 100 16</inkml:trace>
  <inkml:trace contextRef="#ctx0" brushRef="#br0" timeOffset="57705.9">15797 12803 1035 0,'-12'0'368'0,"7"7"-331"16,9 12-3-16,6 16-37 15,9 15 6-15,11 26 1 16,0 11 0-16,8 21-1 16,-1 7-3-16,3 24 2 15,2 6 1-15,1 22 0 0,-3 12 0 16,-1 6 1-16,-1 12 0 15,-4 6-2-15,-5 1-1 16,-1 11 8-16,0-2 7 16,3 4 15-16,4-4 5 15,3-11-2-15,3-5-1 16,-4-13-5-16,3-2-2 16,1-15 3-16,-2-15-6 0,-5-14-8 15,-1-12 2-15,-7-27-8 16,-6-12 1-16,-7-33 1 15,-5-18-3-15,-7-24-14 16,-1-5-12-16,-7-17-53 16,-9-15-47-16,-21-42 73 15</inkml:trace>
  <inkml:trace contextRef="#ctx0" brushRef="#br0" timeOffset="58655.71">15790 12619 1207 0,'1'-4'434'16,"-3"4"-352"-16,3 4-70 15,-1-4-11-15,0 0-3 16,0 0-2-16,0 7 2 0,-3 26-1 16,-19 54 3-16,0-21-2 15,-11 22 2-15,-4 13 1 16,-1 13 2-16,-3-5 0 16,6-13-1-16,4-11 1 15,4-24-2-15,6-7 1 0,4-18 1 16,3-7-2-16,5-11 0 15,6-7-1-15,0-7 3 16,3-4 1-16,3-19 8 16,1-12 3-16,7-31 10 15,2-15 4-15,6-23-1 16,0-7-3-16,-1-11-8 16,-1 0-3-16,0 8-1 15,-2 2-2-15,8 18-4 16,1 7-2-16,5 23-10 15,5 14-3-15,2 28-4 16,4 10-3-16,6 19-5 16,2 14 3-16,4 15-8 15,3 10 3-15,3 8 0 16,0-3-3-16,0-6 8 0,-2-6-1 16,-2-14 11-16,-4-2 13 15,-4-5 11-15,-3-2 5 16,-3 3 3-16,-1 2-6 15,-5 1-8-15,-5-1-1 16,-11-4-10-16,-5-6 0 16,-11-1 7-16,-6-2 6 15,-18 2 14-15,-8 4 0 0,-21 3-9 16,-12 2-7-16,-21 1-11 16,-10 2-1-16,-20 7-9 15,-4 3-21-15,-24 3-62 16,-10 2-48-16,-26-8 84 15</inkml:trace>
  <inkml:trace contextRef="#ctx0" brushRef="#br0" timeOffset="63381.27">15188 18137 1134 0,'-13'-7'414'0,"10"7"-356"16,5 8-26-16,10 12-57 15,4 10-9-15,7 13-27 0,1 12-8 16,-3 13-4-16,-4-1 5 16,-9-2 32-16,-5-12 14 15,-7-25 35-15,-1-8 16 16,-3-7 38-16,-1-9 19 16,-1 1 8-16,1 0-1 15,0-11-25-15,-1-3-18 16,6-19-24-16,3-12-12 0,5-24-9 15,7-12-1 1,3-9-3-16,4-3 5 0,0 0 3 16,2 7 2-16,5 14 0 15,0 7-5-15,9 30-9 16,5 7 0-16,1 21-5 16,4 7-1-16,0 22-6 15,-3 12-7-15,-2 19-6 16,-10 6-1-16,-13 8 5 15,-6-1 6-15,-17-6 12 16,-5-3 2-16,-16-6 12 16,-2-1 3-16,-9-9-1 15,-2-5-1-15,-3-12-25 16,-1-10-26-16,-2-12-43 16,1-2-21-16,-2-5-300 0,0 3 283 15</inkml:trace>
  <inkml:trace contextRef="#ctx0" brushRef="#br0" timeOffset="64452.38">15927 18321 1405 0,'3'-22'517'16,"1"3"-405"-16,-2 3-77 15,2 1-34-15,-4 2-50 16,0 3-28-16,-4 3-61 16,-2 7-19-16,-7 13 20 15,-2 8 26-15,-5 16 62 16,1 5 32-16,6 5 40 16,3-2 9-16,5-12 19 15,6-4 0-15,6-17 2 16,3-5 1-16,3-12 2 15,2-9-2-15,6-14-6 16,1-7-9-16,0-4-23 16,-3-2-5-16,-4 5-10 0,-3 5-1 15,-5 8-5-15,0 4-3 16,-2 13-19-16,1 6-15 16,5 16 2-16,2 14 4 15,7 14 17-15,5 4 12 16,4-13 2-16,3-11-6 15,6-30 22-15,1-13 25 0,-1-21 43 16,-1-8 22-16,-6-8 12 16,-4-4-9-16,-8-6-20 15,-3-7-14-15,-5-9-30 16,-1-3-11-16,-3 6-20 16,-3 7-7-16,-5 17 1 15,-1 13-1-15,-1 19-4 16,1 10-5-16,6 33-28 15,1 17-9-15,2 39-18 16,-1 24-15-16,-3 24 2 16,-5 3-7-16,0-7 16 15,-2-12 21-15,2-38 33 16,-2-19 24-16,2-31 45 16,0-12 19-16,-3-12 8 15,-2-10-14-15,-1-12-35 16,4-6-27-16,6-12-31 0,5-1-7 15,3-2-30-15,0 6-2 16,5 13 13-16,2 7 6 16,3 21 21-16,3 7 10 15,5 11 2-15,2 2 3 16,5-3 7-16,2-4 1 16,7-10 14-16,0-3 8 0,-5-9 14 15,-2-6 12-15,-9-5 6 16,-6-3-2-1,-6 0 2-15,-4 3-6 0,-10 0-16 16,-3-4-4-16,-11 4-21 16,-2 0-14-16,-8 7-25 15,-5 12-11-15,-2 17-8 16,-4 7 4-16,5 15 17 16,6 8 5-16,10 7 7 15,10 5-4-15,13-3-8 16,3-8 2-16,8-15-1 15,0-11 6-15,-1-15 13 16,-1-5 11-16,-3-11 40 16,1-10 19-16,-4-15 20 15,3-6-2-15,-5-4-20 0,-3 1-14 16,-4 2-21 0,0 5-7-16,-2 6-14 0,-3 8-7 15,0 13-13-15,2 5-21 16,3 17-27-16,3 18-2 15,7 38 10-15,4 21 14 16,4 27-3-16,3 1-18 16,10-21-70-16,3-17-30 15,6-46 102-15</inkml:trace>
  <inkml:trace contextRef="#ctx0" brushRef="#br0" timeOffset="65134.28">17461 17533 1211 0,'-6'-10'481'0,"2"10"-336"15,2 1-70-15,2 23-83 0,2 10-15 16,-1 27-7-16,-2 18-2 15,-5 30 3-15,-2 12 6 16,-8 20 10-16,0 7 6 16,-3-6 10-16,4-7 1 15,5-24 2-15,1-16 0 16,8-26-2-16,1-2-1 16,5-18-18-16,0-12-43 0,2-18-130 15,1-30 123-15</inkml:trace>
  <inkml:trace contextRef="#ctx0" brushRef="#br0" timeOffset="66028.92">17699 17979 1234 0,'-14'-18'451'15,"7"6"-358"-15,4 6-58 16,8 13-46-16,-2 8-13 16,9 30-11-16,1 13 3 15,0 20 14-15,-3 8 5 16,-7 5-3-16,-1-2 0 0,-4-13 6 15,1-6 2 1,0-32 14-16,0-14 18 0,-1-15 73 16,-6-16 28-16,-6-16 8 15,-8-12-15-15,0-35-58 16,1-10-19-16,9-20-10 16,7 1-4-16,9-18-15 15,9-7-3-15,13 12-13 16,0 6 2-16,0 39 2 15,-3 17-3-15,-3 26-5 16,1 11-5-16,0 15-21 16,5 14-13-16,-1 20-22 15,-4 14-6-15,-12 24-16 16,-5 13 4-16,-15 13 12 0,-8-1 7 16,-9-16 29-1,-4-12 8-15,1-25 14 0,0-10-14 16,3-16-57-16,1-11 61 15</inkml:trace>
  <inkml:trace contextRef="#ctx0" brushRef="#br0" timeOffset="66718.47">18123 17647 1774 0,'1'0'626'0,"9"14"-574"16,3 9-55-16,7 20-101 15,-3 19-44-15,-9 30-54 16,-7 3-25-16,-14 15 20 16,-2-8 55-16,-8-24 85 15,1-13 64-15,8-32 109 16,2-14 48-16,4-15 58 15,0-4-11-15,-2-10-71 0,3-4-48 16,-2-13-71-16,3-1-24 16,6-12-20-16,4 4 1 15,3 7 6-15,2 2 13 16,3 16 5-16,0 7-5 16,9 17-7-16,4 8-1 15,6 17 2-15,4 3 7 0,3-1-12 16,-1-7-4-1,-2-15-2-15,-3-11-2 0,-8-13 32 16,-2-6 18-16,-2-8 34 16,-3-4 13-16,-3-6 9 15,-1-2-8-15,-7-1-21 16,0 1-11-16,-5 8-22 16,-1 4-11-16,-1 11-26 15,-1 3-11-15,2 7-34 16,2 7-17-16,4 16 9 15,4 11 7-15,9 13 41 16,4 2 20-16,6-11 10 16,1-12 2-16,-3-17 30 15,-1-11 29-15,0-10 40 16,0-10 16-16,-2-13 0 16,-4-8-11-16,-6-7-23 0,-4 2-10 15,-7-3-32-15,-1-2-15 16,-2 11-19-16,-3 7-8 15,3 17-7-15,-1 13-10 16,3 18-42-16,5 20-7 16,-2 33 1-16,4 18 7 15,-5 46 30-15,-2 2 1 16,-19 492-31-16</inkml:trace>
  <inkml:trace contextRef="#ctx0" brushRef="#br0" timeOffset="66803.36">18549 18968 1981 0,'-42'-95'-77'16</inkml:trace>
  <inkml:trace contextRef="#ctx0" brushRef="#br0" timeOffset="67201.17">19032 18156 1300 0,'3'-9'574'16,"1"-2"-225"-16,-1-1-296 0,-3 2-67 15,-8-1-80-15,-7 1-29 16,-10 5-15-16,-6 3 24 16,-8 9 67-16,2 6 30 15,1 6 34-15,4 4 7 16,10 7-2-16,5-1-6 15,10 3-16-15,6-4-6 16,10-5-4-16,5-2 4 16,11-3 6-16,5-2 4 0,6-3 2 15,-2 0 0-15,-3 3-2 16,-2-2-3-16,-6 3 1 16,-3 4 1-16,-9 8-3 15,-3 1 0-15,-11 5 1 16,-4 3-1-16,-14-2 0 15,-4 0-5-15,-6-11-19 16,4-3-20-16,0-13-74 16,4-6-11-16,4-10 73 15</inkml:trace>
  <inkml:trace contextRef="#ctx0" brushRef="#br0" timeOffset="67376.84">19136 18113 1518 0,'3'2'532'15,"10"17"-479"-15,1 10-84 16,-4 24-73-16,1 11-25 16,-11 16-64-16,-6 2-11 15,-4-5 134-15</inkml:trace>
  <inkml:trace contextRef="#ctx0" brushRef="#br0" timeOffset="68281.53">19611 18201 1290 0,'5'-8'523'0,"2"-3"-351"0,3-1-57 15,-6 1-101 1,-5-2-21-16,-8 0-55 0,-6 2-21 16,-10 3-25-16,-5 5 12 15,-4 8 47-15,0 6 26 16,5 10 39-16,6 10 10 15,5 11 2-15,5 10-5 16,11 5-14-16,4-3-7 16,13-8-5-16,6-7-3 15,10-17-1-15,3-9 2 0,5-15 13 16,-1-10 10-16,1-15 30 16,-4-1 12-16,-2-6 10 15,-4 1 0-15,-8-1-9 16,-3 2-7-16,-11 3-15 15,-4 0-8-15,-4 9-21 16,-3 0-10-16,-5 6-23 16,0 5-11-16,0 9-8 15,-4 5-4-15,4 18 13 16,-1 9 6-16,4 16 9 16,6 6 6-16,9-5 9 15,3-7 1-15,7-19-2 16,1-9 4-16,0-15 14 15,3-5 14-15,-1-13 31 0,-1-7 6 16,-3-7 0-16,-1-4-5 16,-4 2-21-16,-2 1-2 15,-6 5-13-15,2 2-7 16,-4 7-13-16,0 7-19 16,0 7-30-16,-4 6-18 15,3 11-17-15,4 10 13 16,6 18 28-16,8 10 18 15,6 2 5-15,2-3-13 0,5-26 6 16,2-14 32-16,2-28 63 16,5-12 26-16,-2-20 14 15,2-10-24-15,-4-3-30 16,-6-6-3-16,-10 5-6 16,-5-1-4-16,-8-6-15 15,-5 0-8-15,-5-1-18 16,-4 0-1-16,-7-3-5 15,-2 1-5-15,-3 13 1 16,2 8 0-16,3 28-4 16,3 9 0-16,6 23-26 15,1 21-20-15,0 55 3 16,4 30 5-16,4 66 20 16,6 20 9-16,10 1-30 15,6-12-33-15,18-56-59 16,11-33-34-16,20-67 108 0</inkml:trace>
  <inkml:trace contextRef="#ctx0" brushRef="#br0" timeOffset="71560.73">2657 2555 1045 0,'34'77'360'0,"-35"-66"-323"0,2 11-37 16,1 3-9-16,3 12 6 16,-2 5 3-16,1 14 0 15,1 8 5-15,-1 10-5 16,4 8 2-16,4 14-2 15,4 14 1-15,0 16 3 16,1 8-1-16,-4 17 3 16,-2 0-2-16,-2 10 4 15,0 1-1-15,-8-12 2 16,-1-10-2-16,-4-12-2 16,0-12-1-16,-6-21-2 15,-1-5 4-15,-5-21 1 0,-1-11-2 16,5-15 0-16,1-9-3 15,8-18 2-15,-1-5 1 16,4-10-2-16,-3-2-2 16,1-15-8-16,1-12 1 15,0-41 4-15,0-22 2 16,2-30 5-16,1-13-2 16,0-7 1-16,2 0-2 15,-4-3 1-15,0 2 0 0,-4 2-2 16,-5-6 0-16,-3 3 8 15,-4-6 4-15,-3 0 5 16,-1 7 6-16,0 4 1 16,2 11 8-16,5 23 9 15,3 11-2-15,12 25-10 16,8 9-10-16,9 10-16 16,2 4-5-16,-1 11-3 15,-3 7-6-15,-2 19-18 16,-7 9 0-16,-2 18-1 15,-3 11 5-15,-4 24 20 16,-1 17 4-16,0 31 1 16,0 12 1-16,9 25 0 15,6 10 0-15,13 17 1 0,9 9 0 16,11 13-1-16,-3-4 0 16,0-5-2-16,-9-8 1 15,-10-17-1-15,-6-4-1 16,-8-5-1-16,-6 1 3 15,-9-1 8-15,-6-5 4 16,-4-14 5-16,0-13 0 16,2-30-3-16,5-21-4 0,3-35-4 15,3-12 0-15,0-22 2 16,-4-14-4-16,-10-36-5 16,0-20-7-16,-2-38-5 15,-1-10 0-15,0-21 4 16,-3-8 2-16,2-5 1 15,6-6 5-15,4 5-1 16,7 8 4-16,4 3 0 16,5 6-1-16,-3 6 0 15,2 1-2-15,1 0 0 16,-1 3 0-16,4 12 2 16,-4 3-1-16,8 17 1 15,-10 4-3-15,1 17-1 16,-4 11 5-16,-4 27 4 15,2 16 4-15,-3 15 7 16,2 7-10-16,2 8-6 0,-1 4-3 16,-3 24-5-16,0 15 4 15,-1 33 0-15,0 14 0 16,2 23-2-16,-1 8 5 16,-3 20-1-16,1 3 1 15,-5 25 3-15,-1 5-3 16,0 10 1-16,0 12-1 0,5-8-1 15,4 0-1-15,6-8 3 16,5-9 2-16,4-6 2 16,1-13-2-16,0-22-2 15,2-13-2-15,-5-29 1 16,-3-15 3-16,-4-28-5 16,-1-14 2-16,-1-24 4 15,-1-6 3-15,-1-5 4 16,-7-7 0-16,-1-5-31 15,-3-7-22-15,-5-9-70 16,-3-3 56-16,2 0 21 16</inkml:trace>
  <inkml:trace contextRef="#ctx0" brushRef="#br0" timeOffset="72229.39">2368 5145 581 0,'-35'-61'318'0,"31"51"8"16,0 4-236-16,2 5-21 15,2 0-6-15,0 1-19 16,0 0-10-16,0 0-26 16,0 0-3-16,7 23-5 15,22 53-2-15,0-11 2 16,6 14 0-16,4 12 0 15,-4 9-2-15,-3-2-6 16,-2-6-5-16,-14-15-1 0,3-14 5 16,-9-25 7-16,-5-14 4 15,-2-18 5-15,-2-2 14 16,-1-9 13-16,1 3 6 16,-1 1-2-16,0 0-14 15,4-28-13-15,11-47-4 16,5 23-5-16,4 3 0 15,5 9-1-15,2 8-2 16,0 15 1-16,0 4 0 0,9 6 0 16,6 0 2-16,2-2-2 15,3-2 0-15,-6-8 0 16,-5-6 2-16,-6-2 2 16,-6 2-1-16,-10 3 1 15,-8 5 0-15,-8 7 34 16,-7 2 11-16,-12 6 13 15,-7-2 1-15,-17-2-31 16,-5 6-6-16,-15-1-17 16,-8 2-2-16,-8 12-25 15,2 0-31-15,14 12-50 16,9 4-35-16,25 4 80 16</inkml:trace>
  <inkml:trace contextRef="#ctx0" brushRef="#br0" timeOffset="74407.66">302 3423 791 0,'11'-1'270'0,"4"-3"-249"16,9-7-24-16,3 0 4 16,7-7-2-16,3 1 1 0,6-6 10 15,0-7 7-15,2-3 17 16,3-5 4-16,2-7 3 15,6 0-3-15,15-4-11 16,7-4-3-16,15-7-9 16,3-10-3-16,121-99 1 15,-98 80-6 1,3-1 1-16,0-5 7 16,2-1 0-16,-4-4 4 15,-4 5 1-15,-5 10-1 16,-34 27 1-1,-39 30-1-15,1-1 1 0,99-78-7 16,-6 4-3-16,-14 11-4 16,-57 43-1-16,-9 15 3 15,-9 5-1-15,-13 12-3 16,-6 5 0-16,-13 5-2 0,-5 5-5 16,-3 2-7-16,-3 4-9 15,-5 1-14-15,-2 7-6 16,-7 7-50-16,-14 7 60 15</inkml:trace>
  <inkml:trace contextRef="#ctx0" brushRef="#br0" timeOffset="95292.88">2893 3146 503 0,'-9'-21'232'15,"-3"5"-112"-15,3 6-38 0,3 1-1 16,5 5-17-16,-2 2 3 16,3-2-9-16,-1 3-6 15,0 0-12-15,0 0-10 16,1 0-6-16,0 1 0 16,0 0 8-16,0 0 1 15,-1 0-8-15,0 0-3 16,1 0-18-16,-3 0-4 0,2 25 1 15,-1 39 0-15,8-26 6 16,-3 4-5 0,2 5 2-16,0 3 1 0,-2 0-5 15,1 2 4-15,-2 0 1 16,2 0 1-16,-4 4 9 16,-2 1 5-16,0 2 10 15,-3 2 1-15,5 7-3 16,3 2-3-16,1-1-7 15,-1 2-2-15,0-1-1 16,-2 1-1-16,3 3-6 16,-1 0 0-16,-3-5 1 15,1-1 0-15,-2-1 2 16,-2 0 3-16,-2 6-5 16,-1 8 2-16,-1 4-1 0,-1 3 0 15,3 1 4-15,3-2 0 16,6-4 4-1,8-4-4-15,1-10-4 0,6-4-5 16,1-6-1-16,-5-2-2 16,5-1-2-16,-5-1 0 15,-1-1 1-15,-1 2 0 16,-5-5 3-16,-1-1 0 16,-4-11-6-16,-2-7 1 0,1-14 4 15,-1-6-4-15,-1-7 8 16,0-4-2-16,1-1 0 15,-1-1 7-15,-1 0-11 16,0 0-1-16,-2-13-10 16,-10-52-2-16,7 19 4 15,2-5 2-15,-3-12 5 16,3-7 2-16,-3-3-2 16,-1-7 0-16,-2-8 2 15,-1-3 0-15,1-16-1 16,6 1 0-16,1-9-5 15,3 0-3-15,0-3 2 16,0-1 0-16,0 1 3 16,-5-2 0-16,0 2 2 15,0-1 1-15,-4 6 2 16,6 2-2-16,-3 12 1 0,-2 3 0 16,6 13 2-16,2 8 6 15,0 12 3-15,0 8-2 16,-4 9-4-16,0 2-1 15,-1 9-5-15,0 5 4 16,0 11 3-16,1 7 2 0,3 9-2 16,0 1-5-16,1 3-6 15,0 0-9-15,0 0-1 16,0 0 1-16,2 26-1 16,4 54 5-16,-4-11 6 15,-4 7-2-15,0 23 5 16,-2 5 3-16,2 11-5 15,2 7 4-15,-3 4-1 16,0-1-3-16,-6-1 4 16,1-4-1-16,4-1-1 15,3 1 2-15,6-1 2 16,-1-2 0-16,3-7 0 16,1-6 3-16,-5-7-7 15,4-5 2-15,-4-10-1 16,0-4-2-16,-1-8 1 15,0-2 2-15,0-4 3 0,3-1 0 16,4-11-2-16,-2-7-3 16,1-16-5-16,-2-10 1 15,-5-15-6-15,3-3-3 16,-4-11 5-16,2-11 2 16,5-20 6-16,1-14 1 15,4-22 2-15,-1-5-2 16,2-9 0-16,-1-5 0 0,-2-4-4 15,0-7-1-15,0-5-4 16,-1-3 1-16,-3-9 3 16,0-3-1-16,-4-5 6 15,-4-1-2-15,-2 0 3 16,-6 6 0-16,-7 7 4 16,2 4 1-16,-2 12 4 15,-3 3 0-15,1 11 3 16,2 12 5-16,1 11 0 15,6 11-1-15,2 10-1 16,3 3-7-16,3 13-5 16,0 8 1-16,0 10-11 15,2 7 2-15,0 5-7 16,2 4-9-16,-2-4 1 0,0 12-1 16,0 68 6-16,-3-21 10 15,3 22 3-15,-1 12 1 16,5 18-2-16,-2 10-1 15,2 12 2-15,0 5 1 16,-3 9 1-16,5 1 1 16,-6 3-3-16,0-1-2 15,-5-10 2-15,0-2-3 16,4-18 0-16,-1-8 2 0,2-15 3 16,3-11 4-16,-1-22 0 15,6-8 2-15,-1-14-6 16,1-9-2-16,3-13-1 15,-4-5-5-15,0-14 4 16,0-1-2-16,-1-16 6 16,1-7 3-16,-2-19 2 15,0-16 5-15,-1-19-12 16,3-11 0-16,-4-20-13 16,-2-5-3-16,-4-9 3 15,-5-5-2-15,3-5 12 16,-4-2 0-16,2-6 4 15,2 1-1-15,0 6 1 16,4 3 2-16,0 13-3 0,2 4 3 16,0 9-2-16,-1 4 0 15,4 15 0-15,-5 5 2 16,1 20 4-16,0 9 4 16,-8 16 8-16,3 11 3 15,-1 12 4-15,-1 2-8 16,4 8-9-16,1 2-8 0,-3 10-16 15,3 11-2-15,4 27 0 16,3 16 3-16,4 30 6 16,0 14 7-16,-1 29 0 15,-1 12 1-15,-1 23-7 16,-2 3-3-16,-12 2 2 16,-2-1-3-16,-7-8 10 15,-4-1 0-15,1-2 0 16,0-6 0-16,5-6 3 15,0-10 3-15,9-15 3 16,4-10 1-16,7-18-2 16,1-11-5-16,1-18 3 15,-1-7 1-15,-2-17-6 16,2-5 6-16,-3-22-7 16,-2-8 2-16,-1-11 13 15,-5-9-3-15,-4-21 3 0,3-18-3 16,-3-33-13-16,5-17-1 15,0-27 5-15,2-12-5 16,-1-20 3-16,2-9 2 16,1-8-5-16,3 1 3 15,11-3 0-15,-2 5 0 16,10 12-1-16,3 3-1 0,-2 17 2 16,5 5-1-16,-5 11 2 15,-5 8 4-15,-1 9-6 16,-1 7 1-16,-2 11 4 15,-4 10-4-15,-3 15 7 16,-6 9 0-16,-2 19 0 16,0 6 5-16,-2 15 2 15,2 8-5-15,1 4-10 16,0 5-15-16,0 16-11 16,4 9-1-16,-3 27 10 15,0 16 10-15,1 34 1 16,-2 12 7-16,1 24-6 15,-1 8 3-15,-5 8 2 16,-1-2 0-16,-4-5 4 16,-2-4-1-16,4-13 2 15,3-4 0-15,4-8-4 0,1-1-1 16,4-7 3-16,1-5 0 16,1-6 3-16,1-9-1 15,-2-11-4-15,0-4-1 16,-3-19 1-16,1-6-2 15,-2-21 5-15,0-8-1 16,-1-14-2-16,0-6 3 16,0-2-6-16,3 0 1 0,-3-3 4 15,0 0-2-15,0-1 4 16,0 0 0-16,-3 0-5 16,2 0 3-16,0-3-4 15,-2-19 0-15,-48-40 3 16,33 27 4-16,-4-6 0 15,-3-1 1-15,2 2-4 16,-7-2-2-16,-1 0 6 16,-2 3 0-16,-6 0 4 15,8 3 1-15,-4 1 2 16,0 2 0-16,0 0 2 16,-3 1-2-16,-1 4-5 15,2-3 0-15,-3 5-5 16,3 3 0-16,9 6 1 15,1 5 7-15,13 5 3 0,3 3 3 16,8 4-5-16,1 0-11 16,2 0-7-16,-1 1-6 15,1 0-8-15,0 0 1 16,0 0 0-16,26 4 2 16,46 64 6-16,-28-23 2 15,3 13 2-15,2 5 2 0,0 3 4 16,-4 2 0-16,-1-4 2 15,-1 0 0-15,-6-12-2 16,-3-9 1-16,-4-18-3 16,-7-6 1-16,-6-14 2 15,-4-2 2-15,-7-2 6 16,1-5 8-16,-4-1 21 16,-3-2 11-16,-8-7 5 15,-3-2 2-15,-10-6-19 16,-5-7-11-16,-16-12-11 15,-4-6-8-15,7 5-1 32,19 21-5-32,2 2 1 0,-58-62 0 0,7 4-1 15,1 6 6-15,30 32-4 16,3 1-1-16,9 10-1 16,3 1-5-16,11 4-2 0,3 5 2 15,3 7-4-15,3 3 3 16,2 6-9-16,2 2-14 15,9 9-7-15,11 6-4 16,14 18 11-16,5 15 12 16,11 23 11-16,-5 8 6 15,3 10 0-15,-2-4 1 0,0-9 0 16,-1-10-3-16,-1-13 0 16,1-8 1-16,-7-13 1 15,-3-3 0-15,-11-9 1 16,-5-2 0-16,-8-7-1 15,-2-3 4-15,-4-4 5 16,-2-5 6-16,-2-2 8 16,4-6 0-16,5-6-2 15,1-3-7-15,3-14-8 16,0-9-2-16,-1-10-2 16,-2-7-2-16,1-4-4 15,-3 3-1-15,3 9-1 16,-1 1-1-16,-1 6 4 15,2 2 0-15,0 1-1 16,0 4 4-16,3 1-1 0,2 1 1 16,5 3-1-16,0 4 0 15,-1 4-2-15,-1 4-1 16,-9 6 1-16,1 4-1 16,-9 5 1-16,0 3 0 15,-4-1 4-15,0 2 6 16,-2 0 15-16,1 0 4 15,0 0-2-15,-8 0-4 0,-55 5-12 16,23-2-5-16,-13 0-3 16,-7-2 2-16,-13-2 2 15,-5-8-2-15,-12-3 1 16,-1-1 1-16,6-2-3 16,5 7 2-16,8 2-1 15,-1 5-2-15,3 4-2 16,2 5-5-16,7 11-7 15,1 0-3-15,13 1-4 16,5-3 7-16,20-9 4 16,7-4 2-16,12-4-11 15,3 1-11-15,6-1-23 16,1-3 3-16,11 1 10 16,12 0 10-16,12 2 28 15,15 2-2-15,27 6 2 0,10 0 4 16,18 7-54-16,6 2-39 15,8 15-125-15,-1-8 125 16</inkml:trace>
  <inkml:trace contextRef="#ctx0" brushRef="#br0" timeOffset="103829.51">7536 3580 647 0,'32'-52'327'16,"-37"37"6"-16,1 0-288 15,3 6 21-15,-1 0 10 0,2 5-3 16,0 1-14-16,0 3-30 16,-1 0-11-16,1 0-9 15,0 0-7-15,0 0-5 16,0 0-3-16,4 16-1 16,17 42 5-16,-9-28-1 15,-2 4 2-15,-5-3 0 16,1-4 1-16,-6-6 1 15,5-5 0-15,0-4 2 16,-2-4 0-16,0 1 5 16,3 0 1-16,7-4 9 15,10-1 12-15,23-14 21 16,11-12 17-16,27-28 7 16,16-13-8-16,22-27-14 15,7-11-12-15,11-14-18 0,2-6-2 16,-1-8-8-16,4 0-5 15,7 2 0-15,-6 5-1 16,-10 18 6-16,-9 12 7 16,-27 21 10-16,-8 10 2 15,-27 24 0-15,-13 9-8 16,-17 15-15-16,-12 3-3 0,-7 8-8 16,1 2-2-16,-7 2 5 15,-1 1-2-15,2 1 2 16,-2-3 3-16,-2 1-5 15,-3 0 2-15,-2-2-8 16,0 0-4-16,-2 0 5 16,-1-1 1-16,1 1 4 15,-1-1 2-15,1 1 0 16,0 0-1-16,0 0 2 16,0 0-1-16,0 0 0 15,0 0-6-15,0 0-13 16,0 0-4-16,0 0-14 15,0 0-7-15,0-1-8 16,0 1-10-16,0 0-25 16,0 0-16-16,0 0-57 0,0 0 2 15,0 0 95-15</inkml:trace>
  <inkml:trace contextRef="#ctx0" brushRef="#br0" timeOffset="105639.77">12562 4470 780 0,'-3'-4'289'0,"-1"2"-218"0,4 1-45 15,0 1-1-15,-1 0 7 16,0 0 6-16,1 0 1 16,0 0-1-16,0 0 0 15,0 0 4-15,0 0 0 16,0 0 3-16,0 0-2 15,0 0-7-15,0 0-5 16,0 0-15-16,-1 0-6 0,1 0-11 16,0 0-2-16,0 0 3 15,0 0 3-15,2 7 12 16,4 9 4-16,10 36 7 16,-12-33-3-16,-4 2-6 15,0 3-6-15,0 1-6 16,0-3-1-16,0-3-3 15,5-4 0-15,-4-3 1 16,1 1 1-16,0-3 2 16,1 2-1-16,1 1 2 15,-3-1 2-15,3 4 3 16,0-5-2-16,-1-4-2 16,3 1 1-16,-1-8 22 15,0 0 15-15,4-5 35 16,1-8 11-16,12-13-9 15,9-8-15-15,14-16-33 0,10 0-14 16,19-5-7-16,5-3-1 16,9-10-2-16,5-9 0 15,8-9-2-15,7-2-1 16,1 3 0-16,-3 2-2 16,-9-2 0-16,-6 3 0 15,-1 0 3-15,0 2 4 16,-3 9 0-16,0 4-6 0,-6 11-5 15,-1 4 2-15,-9 5-2 16,-1 0 1-16,-10 7 3 16,-4 4-3-16,-11 11-2 15,-8 8 2-15,-10 5 1 16,-6 4-5-16,-7 6-1 16,-6-1 1-16,-5 3-1 15,1 2 0-15,-4-1 4 16,0-1-2-16,-3 0 0 15,3 0 2-15,0 0-1 16,0 0 0-16,0 0-4 16,0 0 0-16,0 0 2 15,0 0 0-15,0 0 2 16,0 0 0-16,0 0 3 16,0 0 1-16,0 0-1 0,0 0-3 15,0 0-2-15,0 0-1 16,0 0 3-16,0 0 0 15,0 0 0-15,0 0 5 16,0 0-1-16,0 0 1 16,0 0-3-16,0 0-6 15,0 0 0-15,0 0 0 0,0 0 2 16,0 0 2-16,0 0-2 16,0 0 0-16,0 0 3 15,0 0-1-15,0 0-1 16,0 0 1-16,0 0-2 15,0 0 2-15,0 0-1 16,0 0 2-16,0 0-1 16,0 0 0-16,-1 0 2 15,1 0-2-15,0 0 4 16,0 0-1-16,0 0 1 16,0 0-1-16,0 0-5 15,0 0-1-15,0 0-2 16,0 0 1-16,0 0 4 15,0 0 1-15,0 0 0 16,0 0 1-16,0 0-4 0,0 0-1 16,0 0 0-16,0 0-3 15,0 0-1-15,0 0-4 16,0 0-9-16,0 0-8 16,0 0-42-16,0 0-40 15,0 0-91-15,0 0-47 16,-1-1 151-16</inkml:trace>
  <inkml:trace contextRef="#ctx0" brushRef="#br0" timeOffset="107515.78">8270 5156 700 0,'-20'-1'280'0,"1"1"-184"16,1-1-22-16,-2-1-18 16,-3-1-8-16,0-1-11 15,1 3-3-15,-1 1-12 16,3 1-3-16,5 1-2 16,4 3-6-16,7-2-2 15,2 1-2-15,2 2-5 16,3-1 3-16,6 3-1 15,3-3 7-15,9 2 21 0,2-5 5 16,13-5 14 0,4-4-1-16,7-6-17 0,6 0-5 15,2 2-14-15,0-2-5 16,-1 4-6-16,-1 3-1 16,-2-1-2-16,-3 5 0 15,1 1 4-15,-4 1-1 16,-5 0 3-16,-3 0-1 15,-8 0-1-15,-1 1 2 0,-8-3-3 16,-5 1 2-16,-7-1-1 16,-4-1 10-16,-6 1 17 15,-5-2-1-15,-11-2 0 16,-8 3-7-16,-13 2-17 16,-6 3-5-16,-17 3 3 15,-6 1-4-15,-8 0 0 16,-1 2 5-16,5 1-4 15,0 1-2-15,2-3 3 16,4-2-4-16,3-4 0 16,3-1 2-16,8 0-1 15,4-1 3-15,13 1 2 16,8 0-1-16,8 0 1 16,8 0-4-16,6 1-1 15,1 0-6-15,8 2-8 0,-1 2 4 16,13 0-3-16,4 2 6 15,13-7 6-15,8-1 1 16,15-7 5-16,3-3 2 16,15-1 4-16,0 1 1 15,-3 2-8-15,1 2 2 16,-5 3-3-16,1 2-4 0,0 1 4 16,0 0-3-16,-7-6 1 15,-4 0 0-15,-7-3-1 16,-10-1 1-16,-12 2 0 15,-5 4 2-15,-13 0 4 16,-4 4 6-16,-7-1 7 16,-9-1 3-16,-12 3-6 15,-7-2-3-15,-16 5-11 16,-7 3-5-16,-14 6 3 16,-6 2-3-16,-7 4 3 15,-1 3-3-15,3 3 0 16,-1 1-2-16,4-1 0 15,7-2 5-15,5-8 0 16,5 0 4-16,19-8 2 16,4-4-6-16,16-2 4 0,3 0-5 15,10 0-3-15,3 0 3 16,5 0-12-16,-3 0 4 16,0-1-3-16,26 0 3 15,50-3 10-15,-20 0-1 16,7 0 3-16,5-2-3 15,6-5 0-15,-3-4 0 16,4-3-4-16,3-5 4 16,-5-5 4-16,-3 3-4 0,-15 2 3 15,-10 7 2-15,-17 6-6 16,-7 2 3-16,-10 7 3 16,-7 0-4-16,-3 2 3 15,-1-1-4-15,-1 0-2 16,0 0 3-16,0 0 0 15,-5 0 3-15,-25 7-1 16,-40 10-3-16,27-2 0 16,-6-2 6-16,-1-2-6 15,6 0 7-15,5-5-1 16,6 2-8-16,4-2 5 16,4-2-3-16,6-2 2 15,6-1 1-15,8-1-2 16,2 0 2-16,4 1-8 0,4-1 4 15,-4 0-2-15,0 0-2 16,0 0 3-16,14 1 1 16,44 7 1-16,-31-7-2 15,3 0 1-15,-2-1-2 16,2 0 0-16,-2 2 6 16,-5-1-17-16,3 0-20 15,0 3-53-15,-1-4-49 16,5-8 85-16</inkml:trace>
  <inkml:trace contextRef="#ctx0" brushRef="#br0" timeOffset="108327.8">9301 4871 745 0,'-1'-13'278'0,"-2"9"-216"0,1 0-2 15,-2 2-23-15,0 2-3 16,-2 0-12-16,-1 8-6 16,4 2-5-16,0 0-5 15,3 3-2-15,3-1 4 16,2 0 7-16,1 2 8 16,1 4 17-16,-3 3 0 15,-2 10-2-15,-2 5-4 0,-5 12-16 16,-4 3-7-1,-5 6-6-15,-6 2-3 0,-2-5-10 16,-2-6-13-16,6-13-53 16,0-5 48-16</inkml:trace>
  <inkml:trace contextRef="#ctx0" brushRef="#br0" timeOffset="108950.29">9935 5114 870 0,'52'52'300'16,"-23"-58"-271"-16,6 1 2 16,7 1 4-16,14-3 11 15,0-3-4-15,17-5-8 16,6 2 1-16,4-4-6 16,4 3 1-16,-4 1 9 15,-5-4 6-15,-1 5 7 16,0 0-1-16,8 4-11 15,0 0-6-15,2-4-12 16,1 1-2-16,-1-4 0 16,1 2 0-16,1 0 3 0,-7-1 2 15,-6 5-4-15,-8-5 1 16,-7 7-8-16,-5-1-3 16,-5 0-2-16,2 7-2 15,-5-3-1-15,-2 2 0 16,-8-3-5-16,-8 3 0 15,-9 1-10-15,-9-1-15 16,-5 2-44-16,-7-1-50 0,-17 2-333 16,-16-6 306-16</inkml:trace>
  <inkml:trace contextRef="#ctx0" brushRef="#br0" timeOffset="114510.7">3140 5828 963 0,'58'-25'337'0,"-54"24"-289"0,5 1-41 16,3 3 0-16,2 3 0 16,4 0-2-16,3 0 2 15,2 4 0-15,7-3 3 16,3-1 6-16,8-4 14 16,-2-3 7-16,7-2 12 15,0-6 2-15,10 0-5 16,3-1 0-16,12-3-5 15,7 2-4-15,9 2-13 16,1-1-6-16,1 5-8 16,0-2-2-16,1-1 4 15,2 0 1-15,2-4 3 16,-4-1 2-16,5 4-4 16,-1-3-1-16,4 1 0 0,-3 1-6 15,-7 0-1-15,-5 4-3 16,-2 4-3-16,0 1 2 15,2 1 2-15,5 1 1 16,-4-2 3-16,4-3-3 16,1 0 2-16,4-5-3 15,-5-1-1-15,-4-1 4 16,-6 0 0-16,-3 5 2 0,-2 2-2 16,1 3 0-16,0 0 7 15,-3-3-3-15,-3 3-2 16,-3-2 2-16,-3 1-7 15,-1 4-2-15,-4-1 2 16,-7 1-6-16,-5 1 4 16,-2-3 2-16,-8 0 2 15,-1 1 5-15,-5-1 1 16,0 1 0-16,-9 0 1 16,0 0-1-16,-6 2-2 15,-3-3 2-15,-5 3-3 16,-2-3 0-16,-3 3-1 15,0 1 0-15,-1-4 4 16,0 0 0-16,0 0-6 16,0 0 1-16,0 0-4 15,0 0-2-15,0 0 1 0,4 4 0 16,-1 2 0-16,29 35-1 16,-29-32 2-16,-1 0 2 15,6 7 2-15,-5 3 0 16,4 7 2-16,4 6-3 15,-3 4-2-15,6 2 1 16,5 2-4-16,3-1-1 0,5-4-1 16,6 0-1-16,6-1 4 15,-4 0 2-15,4 5-2 16,1-1-1-16,-2 7-2 16,1-1-1-16,2 8 2 15,-2-2 0-15,5 1 1 16,-5 1 4-16,3-7-1 15,2 0 0-15,0 2-1 16,4 0-4-16,-2 2 2 16,-1 2 4-16,5-1-3 15,2 0 4-15,6-4-1 16,3-1-1-16,-1-5 1 16,1 1 0-16,0 3-3 15,2 0-1-15,-2 5 5 16,4 2-1-16,0 4 4 0,4 0-1 15,4-3-3-15,-5-1 1 16,5-8 0-16,-2 1 1 16,3 3 0-16,3-1-6 15,2 5 0-15,-1 0-1 16,-3 2 2-16,-1-1 5 16,3 4 6-1,2 0 1-15,2-1-2 0,0-2 1 0,-2 1 0 16,1 1-3-16,5 3 4 15,4-4-3-15,-2 1-2 16,1-4 1-16,-4-5-5 16,3 2 4-16,0-6-4 15,2 6 0-15,-2 5 6 16,-3 1 0-16,-4 7-5 16,2 3 1-16,2 0-1 15,-2-2-2-15,-1 0 2 16,-3-4-4-16,-3 6-4 15,4 5 0-15,-1 1 2 16,2 1 4-16,-2-3 0 16,-3-2-1-16,4 3-4 15,1 1 1-15,4 8 0 0,3-1 0 16,1-4 0-16,-1-2 0 16,0-8-1-16,1 3 2 15,-5 2 5-15,-1 2-3 16,-8 1-2-16,-4-1 0 15,-1-4-3-15,-4-2 0 16,3-1 2-16,-1-1 0 16,2 0-3-16,-3 0 2 15,0-6-1-15,4 0 2 16,-1-5 4-16,4-2-2 0,-2 0 1 16,-1-1-1-16,-3 2-1 15,-2 0-1-15,1 6-2 16,-1 0 0-16,-1 3 2 15,0-3 3-15,-4-3-3 16,-5-2 1-16,-5-2-3 16,-3 3 1-16,-2 0 2 15,2 2 1-15,0 2 3 16,1-4-4-16,0 0 1 16,2-4 1-16,-3-1-2 15,-2 0 1-15,-6-2-6 16,-1 3 2-16,-3-1 2 15,0 1-1-15,1 3 1 16,-1-2-1-16,1-1-3 0,-5-1 5 16,4-4 1-16,3-2 2 15,-3 0-1-15,0 3-3 16,-1-2 5-16,-3 2-2 16,2 1 2-16,0 0-2 15,2-1 1-15,-1-3-2 16,2-2 0-16,0-3 1 0,2-6-3 15,-1 4 0-15,2-2 2 16,-1-2 0-16,-3 1 0 16,1-1 3-16,0 2 0 15,1 3-1-15,1-1-2 16,-2 1 0-16,2 0-2 16,0 0 2-16,3-1 1 15,4 2-2-15,1-2-1 16,0-1 4-16,2-4 0 15,0-4 0-15,0 1 1 16,-2-3-5-16,-1 3 1 16,1-1-1-16,-2 2-2 15,1 1 2-15,-4-2-3 16,4 3 3-16,-5 1-1 16,2 0 0-16,0 1 2 0,-1-1 0 15,2 1 1-15,-2-1-1 16,1-3-1-16,2 0 1 15,-2-2 0-15,0 0 1 16,2 2 2-16,0 1-2 16,-2 2-2-16,2-1 1 15,-6 2-1-15,0-1-2 0,-2-2 3 16,-1-1 0-16,0-1-2 16,0 0 1-16,1-1-4 15,1-3 4-15,2 1 0 16,-1-1 0-16,0-2 4 15,-1 1-1-15,3-1 2 16,-2 0-4-16,0 0-2 16,0-1-3-16,-3 0-2 15,-3-1 4-15,0 0 2 16,0 0 1-16,-4 2 3 16,0-1-1-16,0-2-1 15,0 0-3-15,-3 0 0 16,-1-2-2-16,-5 1 5 15,-1-2-1-15,0-1-1 16,0-3 0-16,0 0-3 0,-6-1 3 16,-2-6 0-16,0 1 0 15,-4 0 2-15,1-2-2 16,-4 2 0-16,0-4 0 16,-1 1 1-16,-2-1 1 15,0 0 4-15,0 0-3 16,0 0-3-16,0 0 0 15,0 0 0-15,0 0 3 0,0 0-1 16,0 0 2-16,0 0 1 16,0 0-3-16,0 0 2 15,0 0-3-15,0 0-1 16,0 0-2-16,0 0 1 16,0 0 0-16,0 0 1 15,0 0 2-15,0 0-2 16,0 0 2-16,0 0-1 15,0 0 1-15,0 0 1 16,0 0-1-16,0 0-4 16,0 0 2-16,0 0 0 15,0 0-2-15,0 0 2 16,0 0 0-16,0 0 0 16,0 0 3-16,0 0-1 15,0 0-1-15,0 0 1 0,0 0-1 16,0 0 0-16,0 0-3 15,0 0-1-15,0 0 2 16,0 0-1-16,0 0 2 16,0 0-4-16,0 0 1 15,0 0 0-15,0 0-2 16,0 0 5-16,0 0 1 16,0 0 0-16,0 0 2 15,0 0-3-15,0 0 0 0,0 0-3 16,0 0 1-16,0 0-1 15,0 0-4-15,0 0 3 16,0 0-1-16,0 0 4 16,0 0 1-16,0 0 1 15,0 0 0-15,0 0-1 16,0 0 1-16,0 0-1 16,0 0 0-16,0 0 0 15,0 0 1-15,0 0-3 16,0 0 0-16,0 0 2 15,0 0-1-15,0 0 3 16,0 0 0-16,0 0-2 16,0 0 0-16,0 0 0 15,0 0-3-15,0 0 2 0,0 0-2 16,0 0 4 0,0 0 2-16,0 0-1 0,0 0 1 15,0 0-4-15,0 0-2 16,0 0 0-16,-1 0 0 15,1 0 1-15,0 0 1 16,0 0-4-16,0 0-3 16,0 0-7-16,0 0-3 0,0 0-11 15,0 0-10-15,0 0-38 16,0 0-27-16,-1 0-139 16,0 0-100-16</inkml:trace>
  <inkml:trace contextRef="#ctx0" brushRef="#br0" timeOffset="117287.11">17655 14242 733 0,'3'-4'252'0,"3"3"-242"15,-1-3-23 1,-2 0-49-16,3 4-29 0,-3-3 0 15,1 3 11-15,-2 0 86 16,-2 0 45-16,0-1 32 16,-1 1 9-16,0 0-26 15,0 0-10-15,0 0-9 16,0 0-5-16,1 0-1 16,0 0-1-16,0 0-2 15,0 0-2-15,0 0-6 16,0 0-8-16,0 0-4 15,0 0-4-15,0 0-2 16,0 0 1-16,0 0-1 0,0 0 0 16,0 0-3-16,0 0 2 15,0 0 3-15,0 0 3 16,4 2 10-16,5 3 0 16,37 21 4-16,-34-26-1 15,9-1-9-15,-3 0-2 16,1-2-7-16,0 1-2 15,-1 1 1-15,3-3 0 0,-4 4-2 16,1-2-4-16,-3 0-1 16,0 1 1-16,2 1 0 15,2 1 3-15,5 1-2 16,1 0 0-16,4 1-2 16,1-1 0-16,4 0-2 15,1-1 0-15,1-1 1 16,-1 1 2-16,0-2 6 15,-1-1 5-15,0 0 5 16,-1-2 0-16,2 2-6 16,-2 2-6-16,-4-1-7 15,2 3-3-15,-8 2 1 16,-1-2-1-16,-6 1 1 16,-4-1 1-16,1 2-8 15,-3 2-8-15,-1 1-42 16,1 3-31-16,-6-1-52 0,-8 2 79 15</inkml:trace>
  <inkml:trace contextRef="#ctx0" brushRef="#br0" timeOffset="119601.74">13265 13341 1149 0,'-1'1'486'0,"1"-1"-257"16,-2 0-149-16,2 0-26 15,-2 0-30-15,1 0-5 16,-25 8-34-16,-51 16-2 16,15-10 2-16,-9 2-2 15,-17-1 17-15,-5-2 18 16,-10-4 19-16,-3-3 13 16,-8-1 5-16,-5-2-17 0,-8-3-16 15,-3-2-9-15,7-12 14 16,10-2 15-16,16-13 7 15,8-4 2-15,10-4-22 16,6-8-20-16,6-8-7 16,2-4-2-16,6-13-5 15,1-3 6-15,10-7-2 16,8-3 1-16,7-10 7 16,8-4-3-16,14-11 7 15,10-3-5-15,13-4 0 16,9-4-1-16,9 0-10 15,5 0 3-15,11 1-7 16,8 6 7-16,5-3 0 16,8 0-4-16,4 7 5 0,-1 4-8 15,2 18 5-15,2 7 0 16,-3 17 1-16,3 14 3 16,-5 20-1-16,-4 13 4 15,-8 18-3-15,-9 13-1 16,3 13-4-16,0 1 2 15,2-5 0-15,9-8 3 16,-1-25 3-16,2-15-4 0,9-28 3 16,-6-12 1-16,4-15-2 15,2-8 0-15,-4-17 1 16,3-8-5 0,-7-12 4-16,1-1 2 0,-3-10-2 15,1 1 1-15,1-10-1 16,8-1 3-16,8 5-3 15,5 4 3-15,-8 21-1 16,-1 19-3-16,-11 26 6 16,-6 9 0-16,-5 19 3 15,-4 5 5-15,-1 10-5 16,5 4-1-16,-1 1-3 16,8 0-5-16,12 1-5 15,7-6 4-15,11-4-5 16,10-6-2-16,12-13-4 15,10-4-10-15,14-15-5 0,6-4 3 16,3-8 6-16,-3 1 2 16,-11 3 14-16,-4 1 3 15,-17 10 8-15,-8 13 6 16,-25 27 6-16,-10 18 2 16,-19 39-5-16,-9 18 0 15,-7 30-4-15,-7 21-5 16,-7 26-3-16,-1 7-3 0,-5 9-15 15,0-8-4 1,11-27-20-16,4-13-6 0,16-33 3 16,2-15 4-16,7-20 19 15,-2-11 7-15,-1-9 4 16,1-2 6-16,-10 2 0 16,-6 3-1-16,-13 11-1 15,-6 11 0-15,-16 27 11 16,-10 26 5-16,-20 31 9 15,-11 19 1-15,-24 32-6 16,-2 0-4-16,3-4-9 16,8-12 0-16,27-34-6 15,8-18-5-15,16-23-15 16,5-11-10-16,5-19-12 16,1-6 4-16,4-6 18 0,-1 4 8 15,-2 10 12-15,3 10 2 16,-4 20-4-1,-6 8 0-15,-15 27 1 0,-13 15 0 16,-17 23 1-16,-6 10 2 16,-3 1 7-16,4-14 8 15,14-30 8-15,6-18 0 16,10-26-10-16,9-5-8 0,7-15-18 16,6-7-5-16,9-17-10 15,-1-7-2-15,6-9 6 16,0-5 3-16,-3-3 3 15,0-2-6-15,-6 6-9 16,-7 5 2-16,-15 11 3 16,-12 7 10-16,-25 6 16 15,-13 4 10-15,-23 1 13 16,-5 2 5-16,-24 6 2 16,-9 2-5-16,-23 10-12 15,-16 0-3-15,-11 4-6 16,-3 1 0-16,11-8 16 15,8-1 1-15,24-11 5 16,8-4-4-16,24-14-20 16,6-8-8-16,12-11-11 15,7-5-2-15,9-7-8 0,8-3-1 16,6-5-5-16,8 1 3 16,1-1 14-16,-2 4 8 15,1 5 9-15,-5 2-1 16,-11 18-4-16,-4 0-2 15,-15 9 2-15,-11 1 8 16,-22-4 10-16,-9-1 4 0,-13-11 0 16,2-10-4-16,24-23-4 15,14-14-10-15,36-37-147 16,24-16 110-16</inkml:trace>
  <inkml:trace contextRef="#ctx0" brushRef="#br0" timeOffset="120389.78">12262 11847 1079 0,'-15'-92'418'0,"8"9"-301"16,10 12 6-16,6 6-8 15,7 24 1-15,4 12-17 0,10 23-53 16,5 15-19-16,14 32-28 16,7 22-8-16,5 40 4 15,-4 19-5-15,-11 41-16 16,-9 3-5-16,-16-6 3 15,-1-16 2-15,-10-60 29 16,-3-26 24-16,-2-42 64 16,-4-16 44-16,0-27 35 15,-1-17-12-15,1-25-60 16,1-12-44-16,-2-18-41 16,-1-5-6-16,0-15-5 15,1-8-1-15,7-16-5 16,3-5-1-16,6 1 0 15,4 4-2-15,2 30-1 16,3 23 0-16,-7 45-13 16,1 28-7-16,2 54 2 15,-3 24-2-15,13 39 6 0,3 27 0 16,4 22-31-16,5 2-7 16,3-14-8-16,3-30 10 15,2-48 29-15,0-23 12 16,-1-37 37-16,-1-14 19 15,3-28 34-15,-3-9 4 16,-2-16-10-16,-3-7-14 0,-8-14-27 16,-2-11-5-16,1-17-21 15,1-12-7-15,3-16-38 16,1 2-22-16,-8 19-43 16,-6 17-40-16,-19 51-90 15,-15 23 367-15,-23 43-137 16</inkml:trace>
  <inkml:trace contextRef="#ctx0" brushRef="#br0" timeOffset="120720.57">14110 10203 1623 0,'-6'-24'564'0,"4"18"-516"0,-2 12-48 16,-15 30-15-16,-13 17-2 16,-27 45 6-16,-13 24 10 15,-9 35-1-15,2 17 1 16,16 20 1-16,16-14-1 16,33-33 5-16,20-22 8 15,37-43 12-15,20-14 1 0,30-23 9 16,14-17-8-1,22-39-13-15,4-19-1 0,3-33-33 16,-6-11-24-16,-16-12-79 16,-16-3-38-16,-22-6-70 15,-16-4 44-15,-34-7 119 16</inkml:trace>
  <inkml:trace contextRef="#ctx0" brushRef="#br0" timeOffset="120917.85">14018 10249 1055 0,'-33'-10'438'0,"17"2"-224"15,8 4-140 1,9-1-12-16,13-9-10 0,10-6-10 16,28-14-27-16,12-5-11 15,24-4-20-15,7 0-31 16,-5 4-100-16,-11 2-57 15,-28 20 117-15</inkml:trace>
  <inkml:trace contextRef="#ctx0" brushRef="#br0" timeOffset="121121.63">13840 10746 1642 0,'35'-11'569'0,"32"-13"-500"16,20-11-48-16,42-19-4 16,12-5 0-16,27-7-13 15,7-1-22-15,-12-1-75 16,-12 1-50-16,-27 0-101 16,-20 2-28-16,-42 10 171 15</inkml:trace>
  <inkml:trace contextRef="#ctx0" brushRef="#br0" timeOffset="121317.33">14883 9936 1380 0,'24'-23'573'15,"27"-5"-334"-15,20-2-138 16,39-3-97-16,11 1-2 0,8-5-21 15,0 3-57 1,-12-6-149-16,-12-3 284 0,-15-3-103 16</inkml:trace>
  <inkml:trace contextRef="#ctx0" brushRef="#br0" timeOffset="121534.54">15330 9598 1324 0,'-20'44'488'0,"-5"31"-383"15,2 18 17-15,6 48-25 16,7 27 1-16,8 49-24 16,8 25-23-16,12 15-40 0,14-11-30 15,18-52-132 1,7-33 101-16</inkml:trace>
  <inkml:trace contextRef="#ctx0" brushRef="#br0" timeOffset="125636.82">21223 14139 345 0,'0'0'167'0,"-1"0"-29"15,0 0-117-15,0 0-9 16,-8 1-6-16,-38 7-1 0,35-2-7 16,-2-1-6-1,3 0-80-15,0-1 63 0</inkml:trace>
  <inkml:trace contextRef="#ctx0" brushRef="#br0" timeOffset="127778.66">21539 14149 746 0,'-3'-2'286'15,"1"-3"-213"-15,1 3-24 16,1 1-9-16,0 0-16 0,0 1-10 16,3-1-8-16,23-1 1 15,35-4 1-15,-32 2 3 16,7 2 6-16,-2-4 1 16,8 6 9-16,3-1-1 15,6-3 6-15,6 1 1 16,10-7-6-16,3 0 1 15,7-4-11-15,3-4-8 0,-3-2-3 16,-1-4-2-16,-5 3-2 16,-6-2 1-1,-15 4 1-15,-7 1 0 0,-14 4 3 16,-6 3 4-16,-11 7 1 16,-4 0 0-16,-6 4-5 15,-2 0-7-15,-9 3-1 16,-5 1-4-16,-19 1 0 15,-3 4 2-15,-14-3 0 16,-4-1 0-16,-3 2 1 16,-5-1 2-16,-3 5 0 15,-1-1-1-15,-2 1 1 16,-1 1 3-16,7 2 4 16,2 1 1-16,7 0 0 15,4-1-6-15,3-2-1 0,8-2-1 16,9-2 0-16,6-3 3 15,13-3-3-15,1 2 1 16,8-4-1-16,1 0-3 16,10-1 0-16,5-4 0 15,18-3 1-15,5 2 2 16,17 0 2-16,8 3 3 16,9 3 1-16,4-2 2 0,-2 0-3 15,1 2-2 1,-2-2 6-16,1-1 2 0,-5-4 2 15,0-4 1-15,-14 1-6 16,-6 0-2-16,-20 1-3 16,-9 5 0-16,-16 1-1 15,-3-1 0-15,-14 4 0 16,-10-3-3-16,-22 3-7 16,-12 4-8-16,-20 6-11 15,-12 1-2-15,-9 5 0 16,-3 1 9-16,1 0 13 15,6 1 4-15,10 1 4 16,2-2-1-16,8-2-1 16,9-1 0-16,12-6-3 0,10-2 1 15,19-2-5-15,8-3-2 16,15-1-12-16,8-1-9 16,19-7 0-16,6-6 2 15,21-3 11-15,6-4 7 16,10 1 8-16,9 4 3 15,6 3 2-15,4 2 3 16,-2 2 0-16,1-1-3 0,-4 2-1 16,-7-1-2-16,-4 0-3 15,-11 0-1-15,-18 1-1 16,-11 1-1-16,-13 3 3 16,-11 0-4-16,-18 0 4 15,-4 1 0-15,-21 0-1 16,-9 3 1-16,-16 4-11 15,-17 1-9-15,-12 3-23 16,-9 1-17-16,-2-1 7 16,8 2 20-16,18 1 51 15,11 0 26-15,24-1 8 16,12-1-11-16,16-6-31 16,13-1-11-16,29-3-8 15,15-3-1-15,41-9 3 16,18-5-2-16,21-7 10 15</inkml:trace>
  <inkml:trace contextRef="#ctx0" brushRef="#br0" timeOffset="130313.95">18418 14782 604 0,'0'-1'215'0,"-2"0"-186"16,1-1-8-16,0 1 0 15,0 0 5-15,-3 0 19 16,-3-1 5-16,3 1 10 0,-32-13 5 15,34 14-8-15,-1 0-7 16,3 0-18-16,0 0-10 16,0 0-12-16,0 0-2 15,0 0 2-15,0 0 5 16,0 0 6-16,0 0 4 16,0 0 2-16,0 0-3 15,10 2-8-15,43 10-3 0,-29-12-7 16,4-1 0-16,3 1 0 15,1-1 0-15,1 0-1 16,5 1 1-16,0-1 11 16,2-1 0-16,4 0 6 15,0-1 1-15,2 3-9 16,0-1 2-16,-2 1-2 16,2 0 0-16,-1 0 2 15,6 2 0-15,6-3-3 16,0 1-2-16,3-3-7 15,-4-2-3-15,-1 0 0 16,1-1-2-16,1 3 1 16,3 2 1-16,1 1-2 15,-2-1-1-15,4-1 1 0,-5 1 0 16,-7-3 0-16,2 5 2 16,-3 2 1-16,-4-2-1 15,3 3-1-15,3-1 0 16,-1 1-1-16,5-1 0 15,1-1 2-15,-1-2-1 16,1 0 0-16,1-2-1 0,0 0 0 16,0 0 0-16,-1-2 1 15,-4 2 2 1,3 1-2-16,3-2 5 0,1-1-2 16,3 2 0-16,0-1 1 15,-1 3-5-15,6 1 3 16,-1 1-2-16,6-2 0 15,-5-4-1-15,-4-1 0 16,-1-1 1-16,-2 3 0 16,0-1-1-16,0 1 2 15,-1-1-1-15,7-3 1 16,-1 4 5-16,4 1-3 16,1 1 2-16,2-2 3 15,-4-1-7-15,-6-3 3 16,-2 2-2-16,-5 3 0 0,0-2 5 15,-3 1 5 1,0-1 3-16,-6-2 3 0,0 6-6 16,-4 0-4-16,-6 0-1 15,0 0-8-15,-6-2 2 16,-2-2 1-16,-3 2-4 16,-3 0 1-16,-1 2 0 15,-5 2 0-15,-3-4 1 16,-4 2 3-16,0 2 2 0,-5-1-3 15,1 2 2 1,-4-1-5-16,-2-4 0 0,1 2 2 16,-2 0 1-16,0-1 6 15,1 1-1-15,0 0 1 16,-1 0 4-16,0 0-8 16,0 0 1-16,0 0 0 15,0 0-6-15,-1 0-1 16,-5 0 1-16,-13 0-5 15,-32 2-1-15,25-2 4 16,0-2-2-16,-2 2 4 16,-4-1 2-16,-6 1 2 15,-1-1 2-15,-13-2-4 16,0 1-3-16,-18-1 1 16,-4 5-5-16,-13 3 5 15,-3 0-2-15,-4-1-5 0,-2 1 4 16,0 1-1-16,-2 0 0 15,-1 4 7-15,-3-4 0 16,-3 2-1-16,2 0 3 16,-1 0-5-16,5 0 2 15,4-3-2-15,0 1 3 16,2-2-4-16,3 2 0 0,0-4 0 16,6 1-2-16,8 2 5 15,-1-2 0-15,13 5-3 16,3-1-2-16,11-1 0 15,9 0-7-15,19 2-3 16,3-4-7-16,13 1-17 16,1-2-1-16,3-1-6 15,5 3 5-15,8-2 11 16,7 1 6-16,10 1 13 16,8-2 3-16,12-2 4 15,8 0 1-15,11-1 0 16,9 0 2-16,18-1-2 15,7 0-1-15,9-3 0 16,4 1 1-16,7-1 1 16,5-3 2-16,0 0 1 15,1-2-1-15,0-1 3 0,-3-2 3 16,2 0-1-16,0 0 1 16,-1 2-5-16,1-1-2 15,-4 4-1-15,-4-1-1 16,-6 0 1-16,-7 2 1 15,-14 0 0-15,-9-4 1 16,-15 4-1-16,-9 1 1 0,-15 0 6 16,-5 4 4-16,-18-1 12 15,-4 0-2-15,-12 1 3 16,-5-1-3-16,2 2-1 16,-1-1 0-16,0 0-15 15,0 1-6-15,0 0-23 16,1 0-12-16,-5 0-20 15,-8 0-19-15,-27 4-44 16,29-4 3-16,-8-8 66 16</inkml:trace>
  <inkml:trace contextRef="#ctx0" brushRef="#br0" timeOffset="133393.1">23379 12580 800 0,'-19'-12'302'16,"-3"8"-208"-16,-7 16-84 16,-7 9-7-16,-10 16-2 15,-2 11 3-15,5 8 7 16,-1 1 10-16,14 7 26 15,10 0 15-15,14 8 8 16,8 2 1-16,15-3-22 16,2-1-11-16,11-20-17 0,4-7-10 15,10-17-4 1,1-8-2-16,10-13-3 0,7-5-10 16,4-16-46-16,2-8-32 15,-7-15-81-15,-8-7 98 16</inkml:trace>
  <inkml:trace contextRef="#ctx0" brushRef="#br0" timeOffset="134856.5">23618 12800 716 0,'-3'-84'279'0,"6"-11"-203"15,3-3 3-15,3 10-17 16,-4 9 4-16,0 19 26 16,0 13 12-16,-4 17 12 15,1 11-9-15,3 19-51 16,2 6-22-16,6 21-35 15,3 12-2-15,-2 18 8 16,-3 13 8-16,-6 18-3 16,-1 12-2-16,-10 10-7 15,-3 6 0-15,-9 13 1 16,-2-2-2-16,5-18-2 16,2-21-1-16,8-48 15 15,3-20 38-15,2-23 68 16,1-12 10-16,3-22-10 15,3-17-34-15,2-24-66 0,-2-12-11 16,7-5-11-16,1 2-6 16,9 6-11-16,7 7 1 15,2 18 6-15,-2 10 3 16,-4 23 10-16,-8 10 4 16,0 19-2-16,1 10 1 0,3 23-4 15,2 13-5-15,6 19 1 16,4 6 2-16,4-6 1 15,0-5 1-15,7-17-3 16,-2-13 0-16,3-23 4 16,5-11 6-16,-7-18 11 15,1-5 3-15,-8-9 2 16,-3 1-1-16,-10 0-9 16,-5 1 0-16,-13 2-6 15,-7 1-5-15,-12-3-23 16,-7-2-6-16,-4 7-4 15,-3 1 4-15,6 13 22 16,5 6 4-16,7 15 2 16,2 10-3-16,5 20 3 15,2 12-2-15,9 9 2 16,4 0-3-16,11-12-3 0,3-10 4 16,6-15-1-16,1-9 4 15,2-15 3-15,1-5 1 16,1-13 8-16,-2-3 5 15,-8-1 10-15,-4-1 4 16,-10 4-2-16,-7-2-3 16,-5 0-12-16,-3-2-9 15,-6 3-6-15,1 6-5 16,-4 5-6-16,0 8 4 0,-3 13-12 16,-3 9-1-16,-1 15 5 15,0 10 0-15,11 7 10 16,6-1 0-16,13-6-3 15,6-12 0-15,14-18 6 16,0-13 4-16,13-27 16 16,2-14 5-16,2-19 5 15,4-7 2-15,-11-4-1 16,-5 2 6-16,-11 4 2 16,-7 4-6-16,-6-4-13 15,-2-4-6-15,-9-19-12 16,-3-2-2-16,-5-6 1 15,-2 3-6-15,-4 12 6 0,-1 2 0 16,0 16 2-16,1 11 1 16,4 26-2-1,2 10 0-15,3 20-17 0,-1 18-5 16,-4 28-3-16,2 19 1 16,2 27 12-16,1 10 3 15,3 21-4-15,2 6-5 16,-1 9-5-16,0 1 0 0,-1-28 4 15,0-15 9-15,0-46 5 16,2-23 2-16,-4-27 55 16,-3-13 15-16,1-19 15 15,0-15 5-15,4-23-47 16,3-10-21-16,3-5-10 16,0 1-6-16,8 0-22 15,4 5-2-15,0 14-2 16,2 14 5-16,-14 25 10 15,3 18 0-15,-1 17-21 16,0 14-18-16,1 24-43 16,-5 5-29-16,-2 17-35 15,-4 5-9-15,0 1-15 16,1-9 20-16,10-30 44 16,5-19 40-16,7-39 94 15,0-9 30-15,7-12 31 16,-1-1-12-16,4-2-21 0,3 0-17 15,-8-4-14-15,-2-1-1 16,-10 2-9-16,-3 5-2 16,-10 10-8-16,-6 8-4 15,-13 9 3-15,-7 1 2 16,-2 11 4-16,-1 2 4 0,4 5-1 16,5 3 3-16,9 1 6 15,2 3 1-15,18 7 15 16,5 3 4-16,16 7 0 15,10 4-4-15,3 3-19 16,4 3-4-16,-6 0-7 16,-5-1-5-16,-20 11-10 15,-13 3-12-15,-30 13-18 16,-22 8-30-16,-31 13 50 16</inkml:trace>
  <inkml:trace contextRef="#ctx0" brushRef="#br0" timeOffset="135493.37">23558 13751 1411 0,'4'-41'524'16,"6"10"-427"-16,7 14-45 15,4 14-34-15,3 21-21 16,4 14-10-16,7 23 6 0,0 9 1 15,3 21-6-15,-1 5 8 16,-2 5-3-16,-1-7-2 16,-9-25 9-16,-4-18-2 15,-15-29 31-15,-2-11 50 16,-4-19 55-16,0-14 12 16,-2-23-20-16,-2-10-45 15,0-18-52-15,4-4-12 16,3-5-14-16,8-2-8 0,10-15-59 15,0-2-25-15,5 13-49 16,-4 13-13-16,-8 41 43 16,-3 16 15-16,-5 20-6 15,6 10-1-15,4 26-25 16,1 18-14-16,1 37 5 16,-3 11-201-16,3 0 237 15</inkml:trace>
  <inkml:trace contextRef="#ctx0" brushRef="#br0" timeOffset="136603.72">24495 13833 981 0,'21'-33'412'0,"-7"3"-257"16,-1 5-19-16,-10 12-80 16,-8 0-28-16,-9 3-35 0,-7 3-4 15,-12 3-1-15,-3 4 4 16,-5 10 16-16,0 5 10 15,1 8 18-15,-1 6 7 16,9 9 2-16,7 4-10 16,15 2-16-16,8-2-5 15,8-12-11-15,2-7 1 0,9-17 1 16,0-6 4-16,10-11 7 16,-1-10 10-16,6-8 13 15,-4-4 2-15,-7 0-7 16,-2 6-8-16,-10 9-19 15,-4 8-5-15,-2 8-9 16,-2 4-2-16,2 13-1 16,2 7-5-16,-1 15 10 15,5 8 1-15,1 7 2 16,4-3 4-16,1-17-2 16,-2-11 4-16,7-30 13 15,-1-15 6-15,6-25 10 16,5-10-4-16,-5-7-2 15,-1-2 2-15,-7 3 13 16,-5-3 4-16,0-7-4 0,2 2-13 16,-4-4-19-16,3 4-8 15,-7 13-10-15,-2 8-1 16,-1 26-2-16,-3 13-2 16,0 15 5-16,-5 11-1 15,2 21 1-15,-2 12 2 16,5 29 1-16,0 13 3 0,5 17 2 15,5-1-11-15,5-4-32 16,4-11-11-16,5-25-9 16,0-12 12-16,-3-26 32 15,1-11 11-15,-7-18 42 16,0-6 13-16,0-8 14 16,3-4 2-16,-4-2-33 15,2-2-12-15,-6-5-13 16,-6-1-4-16,-2 2-2 15,-1 4-1-15,-1 8-4 16,1 5 5-16,-1 4 26 16,-1-2 8-16,1 0 9 15,0-2-1-15,0 1-24 16,0 1-8-16,-2 1-14 16,2 4-13-16,-3 0-24 15,-1 1-9-15,-1 4-1 0,-4 0 8 16,3 5 24-16,-2 5 7 15,3 9 16-15,5 5-4 16,3 10 1-16,4 4-1 16,12 5-10-16,2-1 3 15,5-7-5-15,0-6 0 16,-5-14 8-16,2-7 2 16,-2-12 26-16,-1-8 9 15,3-18 13-15,-6-7 6 16,-4-16-12-16,-2-5 1 0,-9-10 2 15,-2-7-4-15,-8-13-10 16,-2-5-8-16,-5-4-17 16,-4 1 0-16,-4 3-5 15,-3 3-4-15,0 14-1 16,4 11 0-16,9 26 2 16,5 14-1-16,4 20-12 15,0 11-3-15,2 31-3 16,2 21 5-16,8 35 8 15,10 14 5-15,16 20-14 16,5 4-19-16,13 0-33 16,3-5-39-16,-4-34-38 0,-4-22-3 15,-12-39-20 1,-10-21 18-16,-16-29 105 16</inkml:trace>
  <inkml:trace contextRef="#ctx0" brushRef="#br0" timeOffset="136746.73">24859 12997 1402 0,'-5'-11'554'15,"5"9"-395"-15,4 15-161 16,11 11-107-16</inkml:trace>
  <inkml:trace contextRef="#ctx0" brushRef="#br0" timeOffset="143737.66">17168 14525 954 0,'-86'18'325'0,"-10"8"-313"16,-13 6-20-16,-13 5-35 0,-13 3 0 15,-16 0 8 1,-6 0 9-16,-10 0 27 0,-11 2 8 16,-16 7 13-16,-10 7 9 15,-20 17 13-15,-6 3 11 16,-16 10 21-16,0 4 2 16,2 6-3-16,2 6-9 0,7 3-30 15,2-1-12-15,11-5-12 16,11-6-5-16,20-8-6 15,13-2 0-15,26-17-5 16,8-8-2-16,30-15-10 16,13-9-7-16,23-13-9 15,15-5-3-15,26-11-12 16,8-4-18-16,25-8 45 16</inkml:trace>
  <inkml:trace contextRef="#ctx0" brushRef="#br0" timeOffset="144465.76">16550 14607 912 0,'-72'-21'323'0,"7"1"-283"15,4 0-25-15,6 3-10 16,7 0-2-16,12 5 3 15,10 4 1-15,18 4 21 0,6 0-3 16,19-3 4-16,14-1-3 16,27-9-15-16,11 1 7 15,20-5 2-15,2 4 5 16,9 2 2-16,3 4 0 16,-6 8 2-16,4 2 1 15,-6 6-7-15,0 6-4 16,0 10-12-16,-14 7-6 0,-18 16-31 15,-13 13-25-15,-25 17-23 16,-15 5-15-16,-20-1 30 16,-15-5 23-16,-12-14 29 15,-2-9 23-15,-12-13 22 16,-7-6 7-16,-15-15 6 16,-4-4 10-16,0-17 19 15,1-10 6-15,1-16-6 16,-2-12-22-16,-2-11-37 15,-2-7-17-15,5-20-12 16,6-8-12-16,7-17-48 16,7-2-19-16,14 13-33 15,1 13 67-15</inkml:trace>
  <inkml:trace contextRef="#ctx0" brushRef="#br0" timeOffset="145169.56">11343 15545 1209 0,'-19'-5'418'0,"5"15"-379"16,-3 12-25-16,-2 19-14 15,-3 11 0-15,-9 20-11 0,0 13-3 16,-2 23 5-16,3 9-2 16,11 22 9-1,7 6 2-15,15-6-3 0,12-13-6 16,19-41 17-16,6-26 22 16,24-45 21-16,11-14 11 15,19-32-16-15,5-17-25 16,-5-26-75-16,-5-15-60 0,-25-4 69 15</inkml:trace>
  <inkml:trace contextRef="#ctx0" brushRef="#br0" timeOffset="145380">11008 15820 1276 0,'3'-11'473'15,"20"-6"-361"-15,36-13-66 16,20-11-41-16,29-18 2 16,8-7-27-16,6-2-120 0,-4 6-47 15,-21 14 100-15</inkml:trace>
  <inkml:trace contextRef="#ctx0" brushRef="#br0" timeOffset="145601.79">11026 16233 1520 0,'8'1'539'16,"17"-4"-434"-16,35-12-95 16,12-10-33-16,32-14-86 15,5-9-60-15,5-9 171 16,-2-1-60-16</inkml:trace>
  <inkml:trace contextRef="#ctx0" brushRef="#br0" timeOffset="146082.26">11830 15537 1561 0,'-40'18'526'0,"51"-24"-507"15,13 7-29-15,17 15-43 16,6 7-15-16,5 16-19 15,-1 6 3-15,-3 12 36 16,-6 2 22-16,-3 0 25 16,-3-2 1-16,-9-15 26 15,-4-14 31-15,-12-18 59 16,-1-7 29-16,-4-13 19 16,-3-7-21-16,4-15-53 15,-1-8-23-15,2-11-48 16,-1-1-12-16,-3-11-34 0,0-8-21 15,-3-18-36-15,0-6-24 16,6 6-29-16,3 11-6 16,6 28-25-16,5 15-21 15,12 15 130-15</inkml:trace>
  <inkml:trace contextRef="#ctx0" brushRef="#br0" timeOffset="146350.94">12990 14912 1141 0,'-4'-1'534'0,"-5"4"-203"15,2 9-215-15,1 20-109 16,-8 10-10-16,-4 27-18 16,-4 8-19-16,-2 19-20 15,0 12-8-15,-2 21-1 16,0 8 4-16,11-7 14 15,7-19 4-15,21-46 39 16,13-17 23-16,19-35 23 16,7-11 5-16,11-22-20 15,0-16-12-15,0-21-61 16,0-8-57-16,-5-12 66 0</inkml:trace>
  <inkml:trace contextRef="#ctx0" brushRef="#br0" timeOffset="146562.71">12813 15015 1264 0,'0'-20'478'0,"18"-4"-358"15,20-1-52-15,24-8-54 16,11-3-3-16,17-5-26 15,3-1-27-15,9 0-53 16,-3 1-38-16,-11 3 80 16</inkml:trace>
  <inkml:trace contextRef="#ctx0" brushRef="#br0" timeOffset="146754.01">12804 15360 1622 0,'4'5'550'16,"34"-5"-519"-16,15 0-36 16,21-16-81-16,7-12-58 15,5-11 84-15</inkml:trace>
  <inkml:trace contextRef="#ctx0" brushRef="#br0" timeOffset="147247.17">13652 14726 1439 0,'-5'-10'550'0,"5"10"-419"15,4 9-58-15,0 15-76 16,2 11-2-16,-6 23-46 15,-4 13-24-15,-14 16-25 16,-3 10-3-16,-7 3 45 16,2-4 25-16,5-17 28 15,4-19-4-15,9-32 103 16,1-20 27-16,7-28 37 16,2-18 14-16,7-22-98 15,6-7-23-15,6-9-43 0,1 2-6 16,9-1-11-16,0-2-7 15,4 8-4-15,5 7 2 16,1 22 1-16,5 13 3 16,3 27 2-16,-4 13-2 15,-2 30-1-15,-3 16 1 16,-9 27 3-16,0 8-1 0,0-2-7 16,1-12-1-16,8-39 21 15,5-18 26-15,6-36 50 16,6-17 21-16,-5-21-9 15,-3-13-18-15,-10-9-39 16,-9-5-17-16,-8 4-7 16,-7-3-7-16,-2-8-6 15,4-6-14-15,0-13-48 16,4 2-26-16,0 24-100 16,-6 21-48-16,-9 42 151 15</inkml:trace>
  <inkml:trace contextRef="#ctx0" brushRef="#br0" timeOffset="147434.72">14565 14346 1911 0,'126'13'682'0,"-65"-28"-541"0,35 1-175 15,4-1-62-15,-3-5-195 16,-7-8 188 0</inkml:trace>
  <inkml:trace contextRef="#ctx0" brushRef="#br0" timeOffset="147695.41">14932 14105 1844 0,'-13'21'639'15,"6"14"-573"-15,10 21-57 16,5 13-14-16,2 18-8 16,1 9-15-16,-1 19-25 15,7 5-5-15,4 9-20 0,1-4-19 16,10-16-24-16,1-14 7 15,2-35 34-15,5-12 35 16,-5-16 14-16,-3-2-42 16,-18-7 47-16</inkml:trace>
  <inkml:trace contextRef="#ctx0" brushRef="#br0" timeOffset="148299.68">10764 17244 1410 0,'41'-13'503'0,"16"2"-411"16,37-4-78-16,12-2-12 15,25-10 3-15,17-7 0 16,12-18-5-16,16-8 0 0,22-17 7 16,10-8 18-16,29-9 33 15,14-10 9-15,21-11 7 16,11-3-9-16,15-6-21 15,-2 1-4-15,24-3 2 16,-1 4-1-16,3 5-4 16,12-2-7-16,-12 9-13 15,-18-2-1-15,-8 12-10 16,-21 5 3-16,-31 19-6 16,-14 3-2-16,-51 15-7 15,-19 8-27-15,-55 16-50 16,-26 11-41-16,-44 8-92 15,-23 5-23-15,-48 1 148 16</inkml:trace>
  <inkml:trace contextRef="#ctx0" brushRef="#br0" timeOffset="149049.74">12167 17324 1442 0,'11'17'497'0,"-4"-33"-437"15,11 9-83-15,1 9-24 16,2 21-25-16,-5 17-15 0,-7 25-8 16,-4 14 19-1,-7 11 33-15,-3 1 25 0,1-5 39 16,0-9 5-1,1-22 21-15,-1-17 21 0,2-26 67 16,-2-13 15-16,0-29-10 16,1-12-25-16,4-29-80 15,5-10-18-15,9-15-10 16,2-1 0-16,1-6-1 16,-1-1-4-16,2 3-2 15,3 6 1-15,6 6 0 16,8 11 4-16,7 13 0 15,4 10-2-15,3 29-3 16,-1 10 0-16,2 25 0 0,3 14-1 16,6 23-2-16,2 15 3 15,0 19 0-15,-5 11 0 16,-9 22-21-16,-8 3-15 16,-8 5-22-16,-2-11-13 15,-10-25 15-15,2-15 13 16,-1-28-6-16,-1-10-12 15,-10-18-84-15,-8-14-12 16,-12-19 89-16</inkml:trace>
  <inkml:trace contextRef="#ctx0" brushRef="#br0" timeOffset="149233.65">12665 17354 1151 0,'-7'77'572'16,"46"-77"-28"-16,37-10-516 15,20-11-34-15,13-20-123 16,5-11-72-16,-23-10 113 16</inkml:trace>
  <inkml:trace contextRef="#ctx0" brushRef="#br0" timeOffset="149528.91">13665 16593 1365 0,'-37'20'596'15,"-7"1"-263"-15,2 6-293 0,-3 16-96 16,-8 11-40-16,-8 19-17 15,-2 15-3-15,7 15 29 16,10 5 41-16,23-6 62 16,16-9 14-16,26-20 28 15,13-12 9-15,29-26-11 16,8-9-5-16,17-30-24 16,5-14-9-16,8-22-36 15,2-16-45-15,2-10-116 16,-2-5-353-16,-21-9 356 15</inkml:trace>
  <inkml:trace contextRef="#ctx0" brushRef="#br0" timeOffset="149730.9">13753 16625 1348 0,'14'7'580'16,"36"-19"-268"-16,17-11-240 16,34-21-91-16,14-5-35 15,9-16-89-15,3-2-68 16,-7 1 121-16</inkml:trace>
  <inkml:trace contextRef="#ctx0" brushRef="#br0" timeOffset="149999.68">14236 16505 1679 0,'-20'5'588'0,"22"6"-518"15,13 5-51-15,10 15-31 16,6 9-5-16,7 14-14 0,-7 15-12 16,-2 26-24-16,-8 11-10 15,-13 14-20-15,0-2-3 16,-7-21-5-16,2-20-10 16,3-32-42-16,3-19 95 15</inkml:trace>
  <inkml:trace contextRef="#ctx0" brushRef="#br0" timeOffset="150264.16">14783 16264 2056 0,'3'36'703'0,"15"35"-661"16,2 16-56-16,5 21-70 16,-3 4-25-16,-11 9-41 15,-4 3-31-15,-4-16 14 16,1-16 11-16,5-37 38 16,-1-21 39-16,1-27 12 0,0-12-28 15,0-29 65 1</inkml:trace>
  <inkml:trace contextRef="#ctx0" brushRef="#br0" timeOffset="151176.81">15366 16221 1570 0,'-10'-18'552'15,"-3"2"-469"-15,-2 12-124 16,-8 5-56-16,-17 19-38 16,-6 12 4-16,-10 24 36 15,0 16 47-15,16 21 76 0,4 7 21 16,19 2 11-16,9-2-3 16,18-22-18-16,9-15-5 15,15-27 12-15,7-15 7 16,5-23 7-16,4-12-1 15,-1-24-19-15,-3-9-6 16,-9-11-21-16,-2-5-9 0,-15-1-6 16,-6-4-2-16,-7-6 7 15,-5-6 8-15,0-3 18 16,1-3 15-16,6 9 14 16,-2 6-1-16,3 20-12 15,3 8 0-15,7 13 19 16,5 2 8-16,15 1 18 15,7 6-10-15,12 11-40 16,3 10-15-16,-1 22-25 16,-3 9-6-16,-14 22 4 15,-4 9 2-15,-14 13-11 16,-8 3-3-16,-4 12-6 16,-7 2-7-16,-6-2 3 15,-3-5 3-15,-7-29 3 0,-3-19 13 16,-3-28 38-1,-2-17 16-15,2-24 7 0,-1-14-9 16,3-22-28-16,7-7-12 16,5-20-19-16,3-3-8 15,10-8-7-15,3-1-7 16,6 27 13-16,-1 10 7 16,3 38 11-16,4 18 4 15,8 27 1-15,9 20-2 0,12 33-6 16,2 10-14-16,-4 15-31 15,-3 4-12-15,-11-4-14 16,-4-10 11-16,-7-29 38 16,-3-21 53-16,3-35 80 15,-1-20 20-15,12-30 1 16,8-11-42-16,4-25-60 16,7-13-16-16,5-23 0 15,2-12-2-15,2-33-27 16,3-4-20-16,4 9-99 15,-4 13-21-15,-9 43-199 16,-24 21 222-16</inkml:trace>
  <inkml:trace contextRef="#ctx0" brushRef="#br0" timeOffset="168398.28">23141 15151 740 0,'-2'-18'265'0,"1"1"-230"16,2-4-6-16,0 4-6 16,-1 3 7-16,-1 5 26 15,-1 4 7-15,-3 1 25 16,2 2 1-16,-5-1-5 15,1-1 1-15,1 2-20 16,2 1-7-16,1 1-24 16,3 2-11-16,0-2-19 15,0 1-5-15,5 34-1 16,18 55 2-16,0-23 0 16,4 11 1-16,3 25 1 15,-2 7-2-15,2 17 3 16,-4 4-1-16,-8 2-2 0,-6 1 0 15,-12 2 5-15,-5-2 10 16,-10 0 25-16,-2 0 12 16,-5-6 12-16,1-2 0 15,3-20-16-15,5-14-7 16,6-26-15-16,3-14-6 16,4-20-10-16,4-4-3 15,-1-14-5-15,-1-4 0 16,1-7 3-16,-2 0 2 0,-1-3 6 15,0 0 4-15,0-1 7 16,0 1 3-16,0 0-3 16,0 0 0-16,0 0-10 15,0 0-7-15,0-2-4 16,0 1-3-16,0 0-11 16,0 0-13-16,0 0-47 15,0 0-28-15,0 0-44 16,0 0-34-16,0 0 118 15</inkml:trace>
  <inkml:trace contextRef="#ctx0" brushRef="#br0" timeOffset="171364.45">22843 15243 499 0,'31'-42'236'0,"-33"33"-93"16,0 3-17-16,-4-1-39 15,5 4-13-15,-1-3-20 0,1 2-5 16,0 3-10-16,-1-5-4 15,0 3-7-15,1 2-1 16,1 0-5-16,-1 0-2 16,0 0-3-16,1 0-2 15,0 0-5-15,0-1 0 16,0 2-1-16,0 0-6 16,0 0-1-16,0 0-1 0,-1-1 0 15,0 0 8-15,0 0 3 16,1 1 4-16,0 0-1 15,0 0-5-15,0 0-5 16,0 0-5-16,0 0-2 16,4 16 0-16,19 37 0 15,-13-31 2-15,1 0 1 16,-2 0-1-16,3-1 1 16,-1-4 1-16,-4-4-3 15,0-4 2-15,-4-6 1 16,2 3-1-16,1-2 2 15,1-2 0-15,-1-2 1 16,4-2 0-16,1-3 0 16,5-1 0-16,2 0 1 15,-3-1-2-15,5-1-2 0,-1 1 0 16,9-7-1-16,5-5 5 16,19-13 13-16,11-8 3 15,23-21-1-15,8-7-3 16,6-13-12-16,-1 0-5 15,-6 9 1-15,-1 4 2 16,-7 7 1-16,-2 2 5 16,-11 2 11-16,-4 7 5 0,-10 13-1 15,-4 7-5-15,-10 16-10 16,-8 5-6-16,-10 8-2 16,-9 2-3-16,-13 1-2 15,-2 1-1-15,-6 1 4 16,3 1 4-16,-1 0 3 15,-4-3 0-15,5 1 1 16,-1-1 0-16,2-2-2 16,0 0 1-16,0 0-5 15,0 0 3-15,0 0 1 16,0 0-4-16,0-1 6 16,0 0-6-16,0 1-5 15,0 0 4-15,0 0-6 16,0 0 2-16,0 0 4 15,0 0-3-15,0 0 5 16,0 0 0-16,0 0-2 16,0 0 3-16,0 2-4 0,0 2-8 15,1 2-21-15,-1-4-19 16,3 9-54-16,10 36-26 16,-27-38 79-16</inkml:trace>
  <inkml:trace contextRef="#ctx0" brushRef="#br0" timeOffset="172740.31">22526 14899 878 0,'33'-19'321'0,"-45"15"-265"16,-2 0-15-16,-3 0-12 15,-2-1-10-15,-4 1-2 16,-3 0 4-16,-8-1 11 16,-3-2 6-16,1-1 6 15,2 3 3-15,-1-3-4 16,1 1-2-16,-1-3-7 15,0 1-6-15,-1 4-6 0,-2-1-4 16,-4 1-8 0,0 1-4-16,-6-3-4 15,-5 4-2-15,3 2 1 0,-4 1 3 16,1 10-1-16,2-1 2 16,-5 4-2-16,1-1-1 15,1 1 1-15,-3-2 2 16,7 1 7-16,2-1 5 15,6-2 0-15,6 3-3 0,4 3-8 16,3 1-6-16,1 2 1 16,2 4-4-16,3 7 1 15,2-2 2-15,2 6-4 16,2 1 3-16,4-2-1 16,3 5-3-16,6 1 6 15,2-1-1-15,8 4-2 16,-1-3 3-16,5 1-3 15,5 2 0-15,2-2 0 16,10 1-2-16,2 3 2 16,4-1-1-16,6-1 3 15,1-4-1-15,5-8 0 16,1-1 0-16,6-11-1 16,4-1 1-16,5-5 3 15,2-7 0-15,-3-5 6 0,2-2-1 16,2-5 4-16,0-3 5 15,5 0 3-15,2-4 3 16,-6-10 2-16,2-1 0 16,-5-6 4-16,1 0 0 15,-2 1 0-15,1-1 0 16,-5 2-8-16,0-1 1 0,-3-1-6 16,-6 2-2-16,-2 0 2 15,-3 3-4-15,-4-1 5 16,0 3-4-16,-3 1-4 15,-5 2 0-15,-11 1-6 16,-3 3 3-16,-9-1 13 16,-7-5 10-16,-2-4 15 15,-7-8 4-15,-7-7-5 16,-3 0-8-16,-9-4-15 16,1 1-2-16,-6 5-8 15,1 0-8-15,-5 8-1 16,-2 1-2-16,-1 5-4 15,-5 2 6-15,-7 6-4 16,-8 3-7-16,-14 10-1 16,-3 9-12-16,-11 10-11 15,2 9-7-15,-9 10-73 0,-9 8-33 16,-7 21-42-16,-17 6 95 16</inkml:trace>
  <inkml:trace contextRef="#ctx0" brushRef="#br0" timeOffset="179088.27">22513 15933 806 0,'0'-1'292'0,"0"0"-237"16,0 0-16-16,-1-7-14 15,-1-3-7-15,-6-32-7 16,-1 33 2-16,3 1 4 16,-3-2 6-16,-2 1 7 15,-2 2 1-15,-5-2 7 16,4 1 1-16,-2-2 2 15,-1-2-2-15,2 2-7 16,-3-2-3-16,1 4-5 16,1 0 1-16,-1-1-4 15,-4 3-1-15,1-1-6 16,1 1-2-16,-2 2 0 16,2 1-2-16,-2-3 1 0,1 1 1 15,-3-3-2 1,-2 0 2-16,2 2 0 0,-5 0-3 15,2 1 0-15,1-1-3 16,-2 1-1-16,0 1-1 16,-2 1-4-16,-1 2 0 15,0-1 0-15,4 1 0 0,0-3 5 16,2 2 2-16,0 1-1 16,-3-1-1-16,2 0 2 15,0 0-1-15,-2-1 3 16,0 0-2-16,-1 0-3 15,-3 0-2-15,4 2-2 16,-7-2 5-16,-1 2-3 16,0 2 0-16,-4 0 0 15,6 0-1-15,-1 0 5 16,1 2-2-16,0 2-4 16,1 1-2-16,3 0-1 15,0 1 4-15,2 1 3 16,1 1-1-16,-1 1-3 15,1-1-2-15,-1-2-1 16,3 3 3-16,1 1 1 16,2 1-1-16,3 0 0 0,1-2-2 15,2 3 1-15,5-3 0 16,0 3-4-16,2 2-1 16,5-1 0-16,1 2 0 15,2 0 4-15,0 2-2 16,0 2 1-16,0 3 2 15,2 7 0-15,0-1 3 0,1 3 0 16,2 1-1-16,-2-2-1 16,-1 2-4-16,6 0 2 15,-3-3 2-15,6 4 0 16,4-4-1-16,-1-4 0 16,7 1-4-16,2-7 2 15,0 0 1-15,7 1-3 16,-4 0 3-16,5-2-1 15,1 0 3-15,-2 0-1 16,2-2 0-16,-1-3-2 16,1 0 0-16,-1-2 3 15,3-1 1-15,-1 2 2 16,4-2 0-16,2-1-3 16,4-2-2-16,-1 0 1 15,0-2 0-15,4-4 2 16,-4-1-1-16,14-3 0 0,4-6 0 15,10 1-2-15,3-2 3 16,-1-3-2-16,-3 2 0 16,-12 0 3-16,-1-1 0 15,-5 4 1-15,-1-2-2 16,1 1 1-16,-2 1 1 16,1-2 5-16,1-2 6 15,-5-4-1-15,-1 1-3 0,-7-6 1 16,-2 1-6-16,-2-9 3 15,-2-2 3-15,-6 3 3 16,-3-3 10-16,-9 3 14 16,-2 4 8-16,-6 0 10 15,-4 1 3-15,-7-1-7 16,-4-3-7-16,-5 0-16 16,-3-3-9-16,-2 4-11 15,0 0-1-15,-7 0-1 16,0 2-2-16,-3-5-4 15,-2 3-5-15,-3-4-10 16,1 2-9-16,-1 3-29 16,-1-3-23-16,-7 17-78 15,-6 11-52-15,-18 32 127 16</inkml:trace>
  <inkml:trace contextRef="#ctx0" brushRef="#br0" timeOffset="183551.02">22722 16002 572 0,'-53'34'193'0,"52"-33"-186"16,1 0-3-16,-1-2 11 15,0 1 19-15,1 0 44 16,0 0 11-16,0 0 5 16,0 0-12-16,0 0-43 15,0 0-12-15,0 0-18 16,0 0-5-16,0 0 5 16,0 0 7-16,0 0 15 15,0 0 7-15,0 0 6 16,0 0-3-16,9 0-7 15,42-2-5-15,-29-2-3 16,6 3-3-16,2-3 2 16,4 1-3-16,2 2 1 15,-2-3 2-15,-1 4-3 0,0-1 0 16,0-2-3 0,0 3-2-16,3-1-1 0,-3 1 1 15,2-1-3-15,3 0-4 16,0-1-5-16,3 0-3 15,-3 0 2-15,1-3 1 16,1 2-2-16,0-2 0 16,-4 1-2-16,-2-2 0 0,-5-1 0 15,-2 0 1-15,-4 1-4 16,-4 0 0-16,-3 0 3 16,-5 0 0-16,-2 2 3 15,-3-3 3-15,0 2 2 16,-3-3 3-16,-1-1 4 15,0 3 2-15,-2-4 2 16,0 0-5-16,0 0 1 16,0-3-6-16,0 2-5 15,0-1 2-15,0-3 3 16,0-2 6-16,-3 0 8 16,1-2 8-16,-1-4 4 15,1 5-1-15,-3-7 2 16,3 1-5-16,1-1-9 15,-1-2-4-15,2 1-10 0,-3-6-4 16,3-4 0 0,0-2 2-16,3-7 2 0,-2-2 4 15,2-5-3-15,0-4-2 16,1-1-2-16,1-1-5 16,1-4 1-16,0-3-1 15,4-5 0-15,2-1 1 16,4 3 2-16,-1 2 0 15,-1-4 1-15,-1 4 1 16,-4-6 1-16,-2 2 0 16,-2 5 4-16,-3 1 0 0,-2 2-6 15,0 1 4-15,-1-3-3 16,0-3 3-16,0 1 2 16,1-4 0-16,0 2 1 15,2 0-5-15,0 2 0 16,-1-2-6-16,-1-3 0 15,0-2-1-15,-2-5 6 16,-1 5 1-16,-3-1 5 16,2 4 4-16,0-3-8 15,-3-5 7-15,4-1-8 16,-2-2-3-16,2 6 6 16,-1 0-3-16,0 0-3 0,1-4 1 15,-3-3-1 1,-3 2-4-16,-1 7 1 0,-3 3 3 15,3 0-5-15,0-3 0 16,3-7 6-16,3-5-4 16,4 3 3-16,0 0 2 15,1-6-5-15,2 3 5 16,-1-11-7-16,0 0 1 16,2 4 1-16,1 0-3 0,-2-1 10 15,-1-6-6-15,-2-2 7 16,0 5-4-16,-1 3-2 15,1-1 6-15,3-7-7 16,2-2 4-16,3 0-6 16,1 3 0-16,2 0-3 15,-2 1 3-15,-3-2 1 16,0 3 1-16,-5 4-2 16,-1-3 0-16,-4 7 0 15,-2-2-1-15,-4 4 3 16,1 3 1-16,0 0 0 15,-3 0-1-15,4-6-1 16,-1 2-3-16,-1 1-1 16,6 5 1-16,-3-1 1 15,3-2 2-15,3 3-1 0,0 1 0 16,1 3 0-16,1 4 1 16,-2-6 2-16,-3-4-3 15,4 3 0-15,-5 0 0 16,0 7-2-16,-3-1 3 15,-1-3 0-15,-1-5-5 0,2-4 4 16,-1 5-1-16,2 3 1 16,4-2 4-16,3-4-1 15,0-1-4-15,6-4 0 16,1 4-1-16,-1 2 1 16,-3-5 0-16,-1-2-1 15,-2-4 3-15,0 5-2 16,0 6 3-16,-3 3-2 15,-2 0-3-15,-1-4 2 16,0 2 1-16,3 7-1 16,0 9 2-16,1 7 1 15,2 0-3-15,0-5 2 16,0-3-1-16,4 2-1 16,0-4 0-16,3 9 2 15,1 3-1-15,-5-4 2 16,0 5-7-16,-3-4 3 15,0-4 2-15,0 6 0 16,0 0 0-16,0 7 0 0,0 7 0 16,-1 1-4-16,-1 5 6 15,-4-1 0-15,1 0-4 16,0 1 1-16,0 2-4 16,2 4 4-16,1 0 4 15,-2 7 1-15,2 1-2 16,0 3-5-16,-3 3-2 0,0 1 0 15,2 3 4-15,-4 3 3 16,5 2-5-16,-1 4-1 16,2 3 0-16,1 1 0 15,-4 0 3-15,4 2 2 16,-1 0-2-16,0 0-1 16,0 0 2-16,0 1-8 15,0 0 3-15,0 0-5 16,0 0 2-16,-6 0 0 15,-7 4 0-15,-39 23 3 16,29-10 1-16,-5 10 4 16,-7 5 0-16,-5 12-6 15,-2 7 1-15,-7 11-2 0,0 1 0 16,-7-3 7-16,-1-2-5 16,2-8 2-16,2-5 3 15,16-5 0-15,3-6 2 16,16-13-2-16,8-6-1 15,7-10-5-15,4-5 2 16,6-12 4-16,7-10 0 16,11-18 1-16,13-9 0 15,13-9-4-15,3-1-1 16,3-2 2-16,-4-3 0 0,-5 7 3 16,-3 6 1-16,-4 13-3 15,-4 13 0-15,0 12-3 16,0 4 0-16,1 8 0 15,1 3-3-15,1 8 0 16,0 1-1-16,-1 4-1 16,1 2-1-16,-5-1 0 15,5 2 2-15,2 2 5 16,-1-4 0-16,7 2-1 16,-3-5-1-16,-1-1-2 15,-6 1 0-15,-11 0-1 16,-3 1-4-16,-15-1-3 15,-6 5-3-15,-14 7 4 16,-11 4 6-16,-24 6 6 16,-15 4 2-16,-21 8 3 15,-5 6-2-15,-14 8-1 0,-4 2 2 16,-4 2-1-16,-2-4 1 16,17-11-1-16,8-7 0 15,31-15-2-15,19-9-17 16,23-9-86-16,12-3-35 15,13-6-71-15,7-1-16 0,24-11 157 16</inkml:trace>
  <inkml:trace contextRef="#ctx0" brushRef="#br0" timeOffset="184827.36">23851 5420 855 0,'43'-43'312'0,"-45"39"-267"15,2 4-12 1,9 5-22-16,-1 3-9 0,6 9-2 16,-2 4-2-16,-2 10 6 15,-3 7 16-15,-6 14 29 16,-5 9 12-16,0 18 12 15,-2 5-14-15,-3-2-20 16,5-6-12-16,-7-24-15 16,2-8-2-16,2-21-4 15,0-10 3-15,6-7 43 16,-3-7 29-16,-1-11 9 16,-1-5-2-16,-3-16-43 15,6-9-27-15,-3-20-14 16,1-11 1-16,-5-18-2 0,-5-1-3 15,8-11 0-15,6-3-4 16,9-12 0-16,15-5 1 16,18 1 1-1,8 4-2-15,9 22 4 0,-1 12 0 16,-6 31 4-16,-5 20 3 16,-6 32-7-16,2 13 0 15,-3 21-6-15,-1 8-2 0,-5 15 1 16,-11 2-7-16,-15 4-2 15,-10-1-2-15,-17-2 3 16,-6 2 7-16,-7-7 7 16,-7-1 1-16,-1-12 2 15,-1-2 1-15,-7-10 5 16,1-1 0-16,-4-6-7 16,5-3 0-16,6-2 0 15,9-5-3-15,11-2 1 16,6-5-1-16,8-3-8 15,4 3-1-15,3-3-1 16,0 2-2-16,4 2 7 16,2-2 2-16,-1-1 1 15,2 1 4-15,-2-2 2 16,1-1 0-16,-3 0 0 16,2 1 0-16,-4-1-6 15,-1-1 4-15,0 0 0 0,0 0-3 16,0 0 8-16,0 0-6 15,0 0 1-15,0 0-19 16,0 0-48-16,0 0-24 16,0 0-49-16,0 0-11 15,0 0 99-15</inkml:trace>
  <inkml:trace contextRef="#ctx0" brushRef="#br0" timeOffset="185816.93">23511 5398 981 0,'-25'-30'340'0,"17"21"-329"15,4 9 18-15,7 16-20 16,6 10-8-16,-4 16-8 15,3 11 4-15,-8 20 2 16,-4 8-2-16,-5 16 3 16,0 0 0-16,3-12 0 15,-4-7 2-15,-1-18 0 16,0-5-2-16,-2-13 4 16,3-11 8-16,-1-18 37 15,-1-9 20-15,1-10 21 16,1-7-7-16,5-20-35 0,-2-8-19 15,6-16-24-15,-1-8-3 16,2-15 0-16,4-11-1 16,5-10 1-16,7-1 0 15,6 4-2-15,5 2 0 16,1 5 1-16,-3 2-1 16,0 21 1-16,-8 17 5 15,-10 27 4-15,1 14-3 0,-4 17-3 16,5 10-6-16,8 22-9 15,3 16 1-15,5 23 10 16,3 5 1-16,-1 3 0 16,0 1 2-16,-5 3-3 15,-3-1-1-15,-5-3-2 16,-5-12-2-16,-7-23-2 16,-2-12 0-16,-4-15 3 15,0-6 1-15,-12-7-9 16,-2-3-14-16,-13 1-46 15,-8 0-23-15,-15-1-34 16,-4-2-2-16,-18-6 24 16,-1-2 20-16,2-9 41 15,4-1 25-15,23-1 58 0,7 1 23 16,21 4 39 0,5 2 5-16,12 3-28 0,8 0-21 15,18-4-34-15,13-3-13 16,32-9-1-16,11-2 1 15,24-10-3-15,4-1-6 16,-7-4-45-16,-2 0-47 16,-17 4 58-16</inkml:trace>
  <inkml:trace contextRef="#ctx0" brushRef="#br0" timeOffset="186618.52">24503 5267 900 0,'28'-62'313'0,"-28"43"-285"15,5 7-36-15,1 5-24 16,2 4-36-16,-2 1-10 0,-1-3 8 15,-1-1 23-15,-3-5 59 16,-1-5 25-16,-3-1 41 16,-1-3 12-16,1 1 7 15,0 2-5-15,0 3-16 16,0 2-10-16,-1 5-21 16,3 2-10-16,0 7-22 15,6 8-10-15,1 16-13 16,6 13 3-16,8 28 6 15,0 14 1-15,0 19 4 16,1 3-1-16,-4 12-1 16,-3 5 0-16,-5-1 1 15,-5-9 0-15,-4-41 0 16,-1-22 1-16,-2-33 31 16,-1-11 35-16,1-7 31 0,-3-12 3 15,-3-21-31-15,-3-10-34 16,-6-31-30-16,-1-11-5 15,-7-14-2-15,4-1-1 16,6-19-1-16,7-7-2 16,19-12-1-16,11-11-3 15,19 11 0-15,4 16 3 16,5 32 5-16,4 24 7 16,-2 37 0-16,2 15 1 0,3 14-10 15,1 8-2-15,-2 13-2 16,-2 7-12-16,-12 18-26 15,-15 9-14-15,-21 26-15 16,-14 5 7-16,-28 10 30 16,-14-4 14-16,-23-7 15 15,-10-2 4-15,-10-4 2 16,-1-2-11-16,7-7-77 16,8-9-35-16,14-15 66 15</inkml:trace>
  <inkml:trace contextRef="#ctx0" brushRef="#br0" timeOffset="187132.51">23225 6913 836 0,'-19'-7'289'0,"11"7"-273"16,6-1-10-16,5-1-25 15,9-2-5-15,12-2 2 16,10-8 8-16,24-12 33 16,13-3 15-16,22-14 30 15,8-6 16-15,16-2 12 16,5-4 2-16,4 3-12 16,5-1-10-16,11 4-21 15,1-5-12-15,7-4-19 16,1 1-7-16,-9-4-10 0,-2 3-1 15,-15 10 0-15,-6 4-1 16,-20 11 2-16,-15 6-2 16,-19 10 2-16,-24 3 2 15,-20 8-13-15,-9 2-7 16,-12 0-25-16,-4 2-32 16,-12-5-54-16,-11-2 174 0,-34-4-60 15</inkml:trace>
  <inkml:trace contextRef="#ctx0" brushRef="#br0" timeOffset="187612.41">22376 5320 776 0,'-16'7'259'16,"16"7"-262"-16,8 1-6 16,27-6-3-16,19-4 12 0,27-23 32 15,16-14 13-15,34-18 29 16,8-15 7-16,23-4 3 16,17-1 2-16,2-10-3 15,4-2-6-15,13-11-8 16,-9-1-6-16,15 13-19 15,-7 8-7-15,-6 9-19 16,-8 4-8-16,-26 3-7 16,-10 3 0-16,-37 19-16 15,-17 7-11-15,-30 16-56 16,-17 5-39-16,-29 10-81 16,-6 6 116-16</inkml:trace>
  <inkml:trace contextRef="#ctx0" brushRef="#br0" timeOffset="193309.78">17944 17048 641 0,'-53'33'252'0,"48"-34"-175"16,0-2 0-16,3-1-22 15,0-2-13-15,2-1-19 16,-1-2-6-16,1-2 2 15,0 2 5-15,-3 1 17 16,1 0 7-16,0 2 10 16,0 1-1-16,0 2-9 15,0-1-12-15,2 4-22 16,0 0-4-16,0 0-15 0,0 0 0 16,0 0 3-16,0 0-3 15,0 0 7-15,9 2 0 16,33 6-2-16,-32-11 2 15,1 1 1-15,0 1 1 16,2 1 0-16,1 0 1 16,1 0-4-16,2 3 0 15,-1-1 4-15,-2 3-5 0,2 0 2 16,-3-1 0-16,4-2 2 16,4-4 5-16,10-5 9 15,7-7 4-15,7-12-2 16,3-3-1-16,0-5-11 15,-2 0-5-15,-1 12-1 16,-7 6 0-16,-5 11-1 16,-2 11-2-16,-6 7-2 15,-2 3-1-15,-2 5 2 16,-2-1 2-16,-3 3 1 16,1-4 3-16,-2 2-1 15,1-1 0-15,4-5-1 16,1-3-2-16,4-5 3 15,0-6-3-15,-3-3 2 16,3-5-1-16,-3 1-1 16,1-1 1-16,-1 5-2 0,-1 1 1 15,-2 5-1-15,-1 3 1 16,-3 6 0-16,1 3-3 16,-2 6 3-16,0 2-1 15,1-1 1-15,2-1 1 16,1-2-1-16,3-4 1 15,9-5-1-15,-1-2-2 0,6-11 1 16,2-4 0 0,-5-5-3-16,2-3 4 0,-2-1 0 15,0 1 2-15,-5 0 2 16,-3 5-1-16,0 2-3 16,0 0 0-16,1 6 0 15,2 1 0-15,0 3 1 16,4 0-1-16,-4 5 0 15,3 0-1-15,-3 2 0 16,-2 1 2-16,1-4 1 16,-3-2-1-16,-2 0 1 15,4-5-2-15,3-6-1 16,2 1 1-16,6-5-1 16,-1-5 0-16,5 0 1 15,2-6-3-15,6-4 2 0,-1-2 0 16,-6 5 1-16,-1-1 4 15,-8 9 0-15,-2 8-1 16,-2 7-2-16,-2 8-1 16,-1 11 1-16,-1 3 1 15,0 4 1-15,3-1 0 16,-3-4-1-16,3-4-1 16,1-5 0-16,3-3 0 0,5-11-1 15,0-8 0-15,8-11 3 16,0-2-1-16,-5-5 3 15,1 1-2-15,-8 3-2 16,-5 2 1-16,-5 9 0 16,-3 4 0-16,-2 6-1 15,1 3 0-15,2 9 1 16,1 3-1-16,2 7-1 16,1 3 0-16,1 3-1 15,2-1 0-15,-4-3 2 16,-4-7-1-16,3-5 3 15,3-3-1-15,4-11-2 16,5-5 1-16,4-10 1 16,3-5 1-16,-1-5 0 15,2 1 0-15,-8 1-3 16,-1 3 0-16,-7 12-2 0,-4 3 0 16,3 13 2-16,-1 3-1 15,4 6 1-15,3 1 2 16,3 3-4-16,0-1 3 15,-1-2-1-15,-1-1 0 16,-2-6 1-16,1-4 1 0,-3-6 2 16,1-2 2-16,-3-6 1 15,-3 1 1-15,-2 1-1 16,-3-1 1-16,-2 9 4 16,-3-2-3-16,0 4-4 15,0 3 0-15,5 3-7 16,-1 2 1-16,12 3 2 15,0-1 0-15,10-3-38 16,5 3-39-16,-7-11 47 16</inkml:trace>
  <inkml:trace contextRef="#ctx0" brushRef="#br0" timeOffset="214194.1">17613 12820 798 0,'19'-39'288'0,"-29"33"-237"0,6 6-25 15,0-2-11-15,3 2-5 16,1 0-4-16,0 0-6 16,0 0 0-16,0 0 2 15,0 12 2-15,-3 38 7 16,-2-30 2-16,-3 2 13 16,0 4 2-16,0 9 3 15,-2 8 0-15,-1 14-6 16,2 2-2-16,-1 11-7 15,-1 0-3-15,4 0 3 16,0 4 2-16,4 2 0 16,1 1 1-16,2 5-2 15,5-1-3-15,0-3 5 16,2 2 2-16,-2-2 0 16,-1 8 2-16,0 1-3 0,-4 0-2 15,1 1-4-15,-1-1-2 16,-1 7-4-16,-2 2 0 15,3 4 4-15,-1-1 0 16,5 1 5-16,-1 3-1 16,2 1-2-16,3-1-3 15,-1-8-2-15,1-2-1 0,3 2-2 16,-2 1 2-16,0-1-3 16,-3-1 0-16,-7 1 3 15,-2 3-5-15,0 3 0 16,-3-1 1-16,3-4-2 15,-1-2 3-15,1-1-2 16,0 1-1-16,2-4 0 16,0-7-2-16,-1-15 0 15,-1-1 1-15,1-6-1 16,0 0 2-16,-1 0-2 16,2-10 0-16,0-6 1 15,0-6-1-15,1-8 0 16,-3-1 2-16,3-7-1 15,0-2-4-15,-3-6 6 16,1-2-3-16,1-6 0 0,0 0 5 16,1-4-5-16,0-2 1 15,1-1 2-15,-1 0-2 16,0 0 7-16,0 0 2 16,-1-1 0-16,0 0 2 15,-1 0-10-15,2 0-2 16,-9-6-7-16,-46-40-4 15,28 26 1-15,-3-1-7 16,-4-1 5-16,1 2 2 0,-1 0 9 16,0 1 7-1,7 0-1-15,1 2 2 0,5 1-2 16,7 1-4-16,3 8 4 16,3 3-3-16,7 4-6 15,2 6-9-15,5 14-6 16,1 11-1-16,3 25 4 15,1 9 11-15,4 13-1 16,3 4 3-16,3-7-2 16,-5-9 1-16,-2-18-1 15,1-13 0-15,-6-13-2 16,4-3-4-16,3-13 2 16,0 0-1-16,5-8 1 15,2-5 4-15,3-7 1 0,4-4 2 16,2-6 1-16,-5 0 0 31,-13 13 2-31,2 0 1 0,36-39 3 0,1 5 2 16,-8 0 6-16,-28 22 1 15,-8 6 13-15,-3 1 13 16,-12 3 30-16,-4-1 7 16,-10-2-6-16,-9-4-17 0,-7-3-33 15,-5-2-13-15,-7-4-8 16,-1 1 0-16,-2 4-18 15,1 4-19-15,-3 14-56 16,-5 12-37-16,-14 33-59 16,-3 20 110-16</inkml:trace>
  <inkml:trace contextRef="#ctx0" brushRef="#br0" timeOffset="-213537.52">19522 17249 771 0,'-15'-3'267'16,"4"-3"-238"-1,4 3-37-15,4-1-17 0,5 1-44 16,3-1-5-16,4 0 13 16,2-2 17-16,0 1 55 15,0 1 17-15,2-1 22 16,-1 3 7-16,6 1 12 16,1 0-1-16,1 0-11 15,10 0-4-15,1-6-16 16,7 0-5-16,8-5-13 0,-1 1-5 15,7 1-5-15,3 1-5 16,5 4 4-16,-2-2 1 16,0 0 4-16,-2-1 6 15,0 0 3-15,2 2 10 16,3 2 9-16,-2-4-1 16,12 2-1-16,4-2-4 0,3-5-3 15,5 1-2-15,-7-5-9 16,0 3-5-16,2 1-8 15,1 1 0-15,0 4 0 16,-4-3 0-16,-4 6-3 16,-4-2 0-16,-1 5 5 15,0 2-2-15,-6 0 2 16,-3 2-1-16,-5 2-3 16,-6-1 1-16,-5 2 4 15,-1 1-1-15,-3-4 6 16,0 0-3-16,-3-2-7 15,-1 0 0-15,-11 1-6 16,-2 0-1-16,-12-1-23 16,0-1-25-16,-6 2-71 15,-10 2-56-15,-28-6 108 0</inkml:trace>
  <inkml:trace contextRef="#ctx0" brushRef="#br0" timeOffset="-210611.05">17759 17205 961 0,'-6'56'351'15,"2"-60"-272"-15,0 1-57 16,3 0-9-16,-1-3-4 15,5 0-2-15,-3-5-3 16,0 4 2-16,-2-2 8 16,-2-2 8-16,4 3 22 0,0 1 4 15,-3-1 9-15,-1 1 0 16,-1 3-8-16,0-2 1 16,4-3-4-16,-4-2-4 15,-2-3-7-15,-1 2 0 16,-2-4-13-16,1 1-1 15,0 1 0-15,-2-5-1 16,-1 4 8-16,1-2 0 0,-4-2-4 16,2 0 0-16,-1-3-6 15,-1 2-6-15,3-4-4 16,0 0-2-16,-1-5-1 16,-2-4 2-16,-3 2 4 15,-1 1-4-15,-2 0 4 16,0 0 5-16,-2 0-2 15,-1-2 1-15,1 0-6 16,0-2-3-16,-1 0 3 16,-2-1 2-16,0 1-3 15,0 2 2-15,-5-2-5 16,1 1 1-16,-1 0-1 16,-4-2 2-16,1 1 1 15,-1-3-1-15,-6 1-2 16,3 0-2-16,-1-1-3 0,-3 1 1 15,1-10 4-15,-3 0 1 16,-1-2 3-16,-1-2 4 16,-4 4 0-16,-2 1-1 15,3 1 1-15,1 4-6 16,2 0-5-16,1 0 1 16,3-3-4-16,-3-3 1 15,2-2 0-15,-5-1 0 16,-2-3 0-16,1 3 3 0,-2 1 1 15,-1 2 1-15,2-2-1 16,0-1-2-16,2-2-2 16,-3-3-4-16,-3 0 2 15,-3-3 1-15,-4 0 1 16,2 1 2-16,-1 1-2 16,1 5 0-16,4-4-3 15,-1-1 3-15,1-1-1 16,-1-5-1-16,-3 3 6 15,1-3-8-15,-5 2 6 16,4 2-2-16,-3-1-2 16,2 2 2-16,-1-2 0 15,-6-2 3-15,0-1 0 16,-6-1-1-16,-1 3-2 16,6 1 1-16,-8 2-2 15,4-3 5-15,-3 3-4 0,-4-4 1 16,4 1 5-16,7 3-5 15,-1-5 2-15,0 2 0 16,-4 1-4-16,-4-3-1 16,1 3 6-16,3-2-1 15,0 2-3-15,5 3 2 0,-2-1-5 16,-1 3-1-16,1 3 3 16,-2 2-1-16,-2 1-2 15,5-2 4-15,-2-1-2 16,-1 2 1-16,-2 0 3 15,-3-2-2-15,7 4 6 16,1-2-6-16,2 2-1 16,0 1-3-16,-4-3-5 15,-1 0 5-15,-3-1 2 16,3 0 2-16,2 2 0 16,7-3 0-16,-8 5-1 15,2-1-2-15,-2 3 2 16,-2 0-3-16,7 1 3 15,5 2 1-15,-1-1 2 16,-2-1 0-16,-3-2-2 0,-1-2 3 16,3 1-4-16,3 2 0 15,4 3 1-15,3 3-3 16,-2 3 2-16,1 0 1 16,-2 1-1-16,-3 0 1 15,3 5 0-15,0 0 2 16,3 2-3-16,3 0 0 15,7 0 3-15,2 2-4 0,-4-2 8 16,3 4-5-16,-2-1 4 16,0-1-2-16,9 3-6 15,-3 1 2-15,4 2-7 16,0 0 8-16,2 2 0 16,4 0 1-16,0 0 1 15,4 1-2-15,3 3 3 16,-4-1-3-16,8 3 1 15,0 0-3-15,3 0 2 16,4 0 2-16,-3 1 2 16,2-2-1-16,-5-3-2 15,1 1 2-15,2-1-4 16,-1 0-1-16,3 1-1 16,-1 1-1-16,2-3 5 15,1 3 2-15,3 6 0 0,1-2-1 16,1 3-2-16,0-4 5 15,0-2-6-15,0 3 1 16,-1 2-2-16,4 0 0 16,-2 4 4-16,1 0-2 15,3 2 6-15,0 0-2 16,0-1-2-16,1 1 2 0,-1-1-5 16,0 1-3-1,1 0-4-15,0 0 1 16,0 0-7-16,0 0 4 0,0 0 1 15,0 16 1-15,0 52 3 16,4-29-2-16,1 6 3 16,2 3 0-16,2-4 0 15,-2-1 1-15,-1-5 3 16,1-7-1-16,-3-6 1 16,1-4-2-16,-1-10-8 15,-2-3 0-15,1-6-1 16,-3-1 1-16,0-1 8 15,0-1 0-15,-1 0 2 16,0 0 6-16,-2-20-3 16,-14-49 1-16,4 22 1 0,0-4-7 15,-3-5 0-15,1 0 3 16,1-5-2-16,1 3 2 16,5 4-1-16,3 6 0 15,4 18-1-15,2 6 0 16,6 13-4-16,5 3-5 15,11 5 1-15,10 6-5 16,17 3-4-16,12 5-5 16,10 9-8-16,0-2-6 0,-5 2-2 15,-7-3-1-15,-7-9 11 16,-6-1 10-16,-5-3 14 16,-3 1 5-16,-5 4 1 15,-3-2-2-15,-7 7-4 16,-7 1 3-16,-2 6 0 15,-7 6 0-15,-6 9 2 16,-4 3-1-16,-17 6 1 16,-12 4 5-16,-16 7-3 15,-9 6-1-15,-6 9-1 16,-3 5-3-16,3 5-17 16,-2-1-33-16,4-1-70 15,3-8-39-15,2-16 93 16</inkml:trace>
  <inkml:trace contextRef="#ctx0" brushRef="#br0" timeOffset="-208840.32">2937 11215 868 0,'-27'-46'319'0,"28"40"-253"16,1-2-25-16,6-1-21 16,6-2-4-16,6 3-14 15,5-2 1-15,7 2-2 16,-2 1-1-16,3 0 1 15,0 2 0-15,4 3-1 16,2-1-1-16,3 3 1 16,8 0 1-16,0 1 11 15,4 1 9-15,4-3 10 16,-4-1 1-16,-2-5 2 16,5 0-1-16,0-2-5 15,6 0-1-15,15-1-7 0,-4-1-6 16,11 3-2-16,-4 0-1 15,3 6-3-15,7 1 0 16,5 2-3-16,3 2 1 16,-4-2 0-16,1 0-4 15,4-1 4-15,3-4 2 16,3-2 2-16,1 0 1 16,5 3-4-16,1 0-2 0,-1-2 1 15,6 1 3-15,2-4 1 16,6-2 3-16,3 1 0 15,1-1-2-15,6 2 0 16,-1 0-4-16,4 0-5 16,6 4 3-16,-7-2-3 15,1 2 2-15,9 2-2 16,-2-5 2-16,-1 3 1 16,6-4-1-16,4 0 9 15,-6 2-1-15,9-1 7 16,2 2-2-16,-6-3-4 15,4 2 3-15,3-3-9 16,-4-1 6-16,10-1-3 16,1-3-2-16,-6-6 4 0,5-2-9 15,1-1 5-15,-6-1-6 16,13 1 0-16,-8 1 5 16,-7 2-6-16,6 1-1 15,-9 5 1-15,2 3-2 16,4 2 1-16,-4-1 1 15,-5 1-1-15,3 1 0 16,-4-1 0-16,-1-1 4 16,3 0-2-16,-1-3-2 0,-5-1 3 15,0 0-1-15,-1-1 0 16,-3 2-1-16,-6 5-3 16,-2-1-2-16,-8 1 2 15,-6 2 5-15,-5-1 0 16,-5 0-1-16,-9 1-2 15,-4 0-1-15,-10 2 1 16,-10 1 0-16,-8 2 2 16,1 1-2-16,-8 0-1 15,-4 0 4-15,-7 1-1 16,-9-1 3-16,-8 2-1 16,0-2-5-16,-3 0 2 15,3 0-1-15,3-3-26 16,2 0-28-16,2 1-93 15,-11 4 88-15</inkml:trace>
  <inkml:trace contextRef="#ctx0" brushRef="#br0" timeOffset="-204795.78">8810 9399 926 0,'-50'-23'326'0,"2"3"-284"16,2 2-11-16,3 2-7 15,-2 0-2-15,5 4-4 16,0-1-4-16,-1 4-3 15,-3 5 2-15,-6 0 4 0,-2 4 4 16,-7 5 10 0,-4-4 3-16,-8 3 2 0,-2 3-6 15,5 2-11-15,5 3-4 16,5 3-10-16,5 5-1 16,0 1-3-16,-1-1-1 15,2 3 1-15,1 1-2 16,7 6 0-16,5 5 1 0,3 11-1 15,2 3 0-15,4 11-1 16,5 5-1-16,8 4 0 16,4 1 0-16,9 0-1 15,2 0 0-15,8 8 2 16,3 3 0-16,5 2 2 16,3 2 1-16,3-1 1 15,1-3 2-15,9 2 2 16,6 2 3-16,11-3-2 15,6-4 1-15,16-10-3 16,1-2-2-16,5-1 0 16,6 3 2-16,5 2-1 15,3-2-1-15,8-7 1 16,-1-4-1-16,0-7-3 0,4-4 1 16,2-7 2-16,3-3 3 15,4-5 5-15,4-3 2 16,8-8-2-16,1-4-3 15,3-6-1-15,-1-5-2 16,-1-4 3-16,1-1 1 16,2-4-3-16,2-3 0 15,-1-7 1-15,0-3-3 16,4-6 1-16,-1-2 0 0,-1-7-1 16,2 2 4-16,-2-6 4 15,1 5 3-15,-10-1-1 16,0-2-2-16,-3-4 1 15,-3-4-1-15,1-3 5 16,-4-1-3-16,-7 5-7 16,-7-3-2-16,-11 0-5 15,-5 1 2-15,-18-5 2 16,-9-1 3-16,-16 0 7 16,-8-4 1-16,-15-6 16 15,-7-3 5-15,-13-6-1 16,-7-2 4-16,-11 3-8 15,-4 2-3-15,-10-1-7 16,-4-4-7-16,-12-10-7 16,-6-2-2-16,-6 2-4 15,-6 3-2-15,-3 6-1 0,-2 3 1 16,-10 1 0-16,-1 2 2 16,-11 3 0-16,0 3-1 15,-6 4 0-15,-4 6 0 16,-4 3 0-16,-2 3 1 0,0 4 0 15,-3 0 2-15,5 1-2 16,-5 1 1-16,1 1-2 16,0 2-3-16,-2 2 0 15,1 3-4-15,1 5 2 16,1 6-3-16,-4 9-2 16,1 5 2-16,3 11-9 15,6 5-1-15,5 6-6 16,4 4-4-16,5 7-14 15,5 3-10-15,5 16-32 16,1 6-20-16,-4 22-40 16,-1 11-18-16,8 22 103 15</inkml:trace>
  <inkml:trace contextRef="#ctx0" brushRef="#br0" timeOffset="-201914.99">10369 9520 719 0,'0'-2'274'0,"0"1"-213"15,0 0-21-15,0 0-10 16,3-8-16-16,22-32-4 0,-19 36-5 15,0 2 0-15,-1 2 1 16,3 4 1-16,3 8 0 16,2 5 4-16,2 15 3 15,-1 12 0-15,-1 18 2 16,2 12-7-16,-2 2-1 16,2-6-1-16,1-24-7 15,-6-17 6-15,10-28 31 16,5-14 19-16,11-31 15 15,12-18 6-15,10-29-26 16,7-10-17-16,17-5-13 16,5 2-10-16,-1-1-7 15,1 6-2-15,-1-6 2 16,3 4 7-16,6 3 7 16,-1-2 4-16,-6 13 3 0,-1 4-5 15,-9 16-6-15,-1 12-4 16,-7 11-8-16,-8 9 3 15,-15 10-3-15,-8 4-1 16,-19 9-24-16,-6 7-22 16,-7 11-68-16,-5 8-37 15,-8 15 92-15</inkml:trace>
  <inkml:trace contextRef="#ctx0" brushRef="#br0" timeOffset="-200347.49">3139 15856 932 0,'-46'-47'343'0,"41"39"-284"16,5 2-13-16,13 8-23 15,5 3-10-15,18 22-5 16,10 17 2-16,18 33 4 16,5 20 0-16,2 27-4 15,-1 9 0-15,-11 8-5 16,-8-9-1-16,-12-27-2 16,-7-21-2-16,-14-40 9 15,-7-17 29-15,-12-22 68 0,-10-8 7 16,-15-15 7-16,-7-9-27 15,-12-19-61-15,1-10-3 16,-3-18-11-16,-4-6-1 16,1-20-5-16,0-5-8 15,7-12-5-15,9-5 1 16,12-2-5-16,7 1 2 16,11 18 1-16,6 13-3 15,10 33 1-15,6 17 0 0,18 28-3 16,9 16 0-16,10 27 11 15,7 11 2-15,0 24 11 16,-1 9 1-16,5 18-5 16,8 11 1-16,9 4-6 15,-4-4-1-15,-1-14-3 16,-8-8-4-16,-13-14-1 16,0-4-17-16,-9-9-48 15,-4-7-32-15,-12-18-79 16,-12-9-22-16,-30-19 125 15</inkml:trace>
  <inkml:trace contextRef="#ctx0" brushRef="#br0" timeOffset="-200156">3294 16703 1328 0,'-15'-2'465'0,"27"-12"-414"0,19-6-33 16,18-20-19-16,8-17 2 0,13-28 0 16,2-10-20-16,19-14-64 15,10 2-49-15,-2 10 75 16</inkml:trace>
  <inkml:trace contextRef="#ctx0" brushRef="#br0" timeOffset="-199853.04">4206 15048 935 0,'-33'1'408'0,"-5"16"-188"15,4 15-143-15,8 26-47 16,2 13-10-16,6 28-5 15,3 14-4-15,7 16 1 0,8 5 6 16,13-7 12-16,13-9 3 16,15-30 6-16,9-12-6 15,19-31-11-15,7-14-4 16,8-25-10-16,2-18-8 16,-1-31-37-16,2-19-28 15,7-35-95-15,-3-8 97 0</inkml:trace>
  <inkml:trace contextRef="#ctx0" brushRef="#br0" timeOffset="-199485.92">4711 14577 1394 0,'-28'2'505'0,"39"21"-424"15,20 2-29-15,34 13-37 16,12 5 1-16,20 11-8 16,5 12-2-16,14 20-7 15,-3 11-20-15,-5 10-44 16,-9-2-11-16,-26-14-10 16,-7-19 15-16,-34-33 39 0,-16-16 38 15,-33-34 49-15,-19-15 11 16,-16-25 24-16,-7-18-20 15,-2-26-28-15,0-16-8 16,9-23-20-16,7-12-14 16,21-17-27-16,18 2-8 15,16 23-2-15,8 21 2 16,10 45 16-16,-1 21-7 0,4 28-30 16,2 16-25-16,2 34-74 15,-2 20 95-15</inkml:trace>
  <inkml:trace contextRef="#ctx0" brushRef="#br0" timeOffset="-199214.36">5400 14707 1421 0,'-1'24'505'0,"33"21"-424"0,18 7-52 16,38 7-18-1,18 3 0-15,15-6-7 0,0-7-4 16,-3-21-1 0,-6-13-1-16,-12-18 2 0,-12-6 4 15,-22-2-12-15,-15-1-19 16,-15 12-68-16,-10 2-45 15,-16 16 84-15</inkml:trace>
  <inkml:trace contextRef="#ctx0" brushRef="#br0" timeOffset="-198021.59">2282 17398 952 0,'-12'-3'349'0,"6"2"-272"16,4-4-12-16,2-6-17 16,8-2-9-16,4-10-24 15,8-6-2-15,16-15 5 16,3-9-2-16,7-7-1 15,2-6 3-15,-6 2-5 16,-5 3-2-16,-6 4-6 16,-6 6-1-16,-6 10-2 15,-1 6-1-15,-5 15 1 16,-4 6-2-16,-6 12-19 16,-2 2 0-16,-5 11-3 15,-6 5 0-15,-8 18 14 16,-5 6 2-16,-4 13 3 15,-1 6-1-15,-12 2 4 0,0 2 0 16,-7-2 0-16,-7-4 3 16,7-10 4-16,5-8 9 15,10-10 10-15,6-5-1 16,9-7-5-16,4-2-10 16,4-9-11-16,7-1-4 15,2-5-8-15,1-1-9 16,-1-1-1-16,0 1 1 0,5-10 21 15,36-53 11-15,-14 13 22 16,5-3 3-16,6-9-4 16,7 0-3-16,2 5-13 15,-2 6-3-15,-6 14-10 16,-7 7-2-16,-10 14-3 16,-5 7-3-16,-8 6-1 15,-4 6-5-15,-5 13 1 16,-5 6 4-16,-6 18 6 15,-3 6 3-15,-2 6 4 16,-2-5-1-16,8-15-2 16,4-11 0-16,6-17-37 15,8-6-29-15,1-12 30 16,8-6 1-16</inkml:trace>
  <inkml:trace contextRef="#ctx0" brushRef="#br0" timeOffset="-197114.06">2351 16994 720 0,'-53'36'257'16,"38"-47"-225"-16,-1 3 15 15,3-3-2-15,-1 1 11 16,2 2 6-16,4 4 12 16,3-2 8-16,4 3-10 15,1 2-15-15,3-1-28 16,-3 2-14-16,0 0-9 15,7 2 3-15,18 18 11 16,41 57 6-16,-23-12 17 16,3 3 4-16,5 7-13 0,-4-5-8 15,0 7-11-15,-1 0 11 16,-5-10 1-16,1-5 2 16,-14-30-10-16,-6-12-19 15,-10-14-5-15,-5-5 3 16,-10-13 7-16,-10-7 4 15,-8-17 6-15,-9-7-4 16,-10-9-3-16,-5-1-7 0,-6 2 18 16,-2-1 14-16,-12-8-8 15,-3-7-7-15,-3-8-23 16,8-1-15-16,13 9 1 16,8 4 17-16,12 17 0 15,4 12 2-15,15 17 0 16,5 9-4-16,12 16-4 15,6 4 1-15,10 19 2 16,6 11 2-16,13 12 2 16,0 5 0-16,7 5 1 15,2-1 1-15,-2-5-3 16,2-3-2-16,-8-12-24 16,-9-4-2-16,-6-3 12 15,-9-8-2-15,-7-7 22 16,-5-7 12-16,-11-19 8 0,-3-5 3 15,-7-11 13-15,-1-3-6 16,0-1-9-16,-11-16 3 16,-13-24-27-16,-6-14-14 15,-6-22-5-15,5 4-6 16,7 8 16-16,5 8 8 16,9 15 3-16,5 15-1 15,12 21-3-15,6 10 1 0,13 22-2 16,10 8 3-16,18 24 3 15,13 14 7-15,23 33 3 16,6 13 3-16,1 10 3 16,-7-3-20-16,-6 0-2 15,0-2 4-15,2-7-7 16,-1-2 7-16,-18-27-39 16,-8-11-28-16,-20-27-98 15,-5-6 101-15</inkml:trace>
  <inkml:trace contextRef="#ctx0" brushRef="#br0" timeOffset="-196839.1">2010 17568 993 0,'19'-44'354'0,"22"-7"-304"16,6-10-21-16,21-9-9 15,17-7-11-15,23-19-35 16,4-10 22-16</inkml:trace>
  <inkml:trace contextRef="#ctx0" brushRef="#br0" timeOffset="-193667.39">4845 17513 820 0,'7'33'312'0,"-10"-37"-231"16,-2-1-15-16,5-1-30 16,-3-8-3-16,3-5-18 15,1-3-3-15,5-2-1 16,-1 3-4-16,2 9 4 16,4 5-2-16,1 12-3 15,5 7 6-15,6 14 4 0,0 9 3 16,1 3 2-16,-2 4-7 15,0-7-7-15,-3-5-1 16,-9-9-2-16,-1-6 5 16,-5-12 39-16,-7-3 18 15,-5-12 25-15,-9-9-7 16,-6-17-40-16,-3-13-18 16,-1-7-29-16,1-2 3 15,0 2 4-15,2 6 1 0,3 1 3 16,5 6-1-16,8 9-7 15,8 8-1-15,17 13-2 16,6 1-3-16,20 17 3 16,9 9-2-16,10 15-1 15,11 10 4-15,8 6-3 16,1 3 1-16,-8-6 2 16,-7-4-2-16,-17-7 3 15,-11-10 2-15,-11-10 2 16,-6-1 0-16,-8-6 5 15,-3-4-1-15,-7 0 10 16,0-2 11-16,-4-1 12 16,0 5 8-16,1-2-8 15,-1 1-10-15,0 0-15 16,0 0-11-16,0 0-3 0,0 1-4 16,0 0 0-16,0 0-1 15,0 0 0-15,0 0 4 16,0 0 4-16,0 0 1 15,0 0 1-15,0 0-3 16,0 0-17-16,0 0-25 16,0-2-83-1,0 1-39-15,0 0 90 16</inkml:trace>
  <inkml:trace contextRef="#ctx0" brushRef="#br0" timeOffset="-189063.53">5315 16934 739 0,'-104'29'263'0,"94"-34"-225"15,4 1-13-15,1-1-13 16,4 0-7-16,2 2-7 15,1 0 0-15,-2 2 5 16,0 0 0-16,0 0 5 16,0 0-2-16,-1 0-2 15,0 0 2-15,0 0-3 0,0 0 2 16,-2-7 2-16,-2-1 1 16,-15-37 3-16,13 31 5 15,1-2 8-15,-1 0 0 16,4 3 1-16,-4 2-3 15,4 1-8-15,0 3-1 16,0 4-2-16,1-1-4 0,2 3 3 16,-1-1 1-16,0 2 16 15,0 0 8-15,0 0 10 16,0-1 2-16,1 1-4 16,-3 0 0-16,2 0-6 15,0 0-1-15,0 0-8 16,0 0-5-16,0 0-11 15,0 0-3-15,0 0-7 16,0-1-2-16,-1 2-1 16,2 0 1-16,3 8 3 15,21 21 5-15,43 44 5 16,-32-26 1-16,4 8-3 16,3 1-3-16,-5 0-1 15,-2-2-1-15,-5-5 1 16,-1-3-2-16,-2-5 0 0,-2-4-1 15,4-3-3-15,-3-1 2 16,0-4-3-16,-3-2 0 16,-4-6 4-16,-2-3-1 15,-9-5 4-15,-2-3 3 16,-5-6 0-16,-1-1 3 16,0-6 6-16,0 3 0 15,0 0 5-15,0-1-1 0,0 1-7 16,-1-1-5-1,0 0-24-15,0 0-16 0,1 0-63 16,0 0-38-16,0 0 79 16</inkml:trace>
  <inkml:trace contextRef="#ctx0" brushRef="#br0" timeOffset="-188323.51">5607 16800 892 0,'-30'-4'316'0,"8"1"-264"0,7-1 7 15,5 2-9-15,3-1-4 16,5 1-20-16,0 0-11 16,3-1-12-16,-1 2 1 15,0 1-3-15,0 0 1 16,1 0 14-16,18 10 6 15,37 65 7-15,-27-25 4 16,6 10-10-16,2 3-7 16,0-2-4-16,-1-3-4 0,-3-10-3 15,-5-6-1-15,-9-17 0 16,-7-10 2-16,-8-10 10 16,-4-5 21-16,-2-8 20 15,-7-6 3-15,-4-15-14 16,-6-6-21-16,-8-13-17 15,-4-6-5-15,-5-8-2 16,-1-7 1-16,-2-2-4 16,7 0-2-16,7 9 5 15,4 4-2-15,7 15 2 16,6 4 8-16,-1 7 4 16,5 7 3-16,2 5 1 15,4-1-9-15,5 8-7 16,3-1-3-16,8 8-4 15,3 5 4-15,12 5-2 0,7 7 3 16,7 6 0-16,4 7-6 16,3 4 10-16,2 2-5 15,-5 5 2-15,2-3-1 16,-3 2-4-16,-2 4 3 16,-2-3-1-16,-5-6 1 15,-8 2-8-15,-3-8-6 16,-9-8-23-16,-5 1-13 0,-8-11-45 15,-8 0-17-15,-10 5 71 16</inkml:trace>
  <inkml:trace contextRef="#ctx0" brushRef="#br0" timeOffset="-188131.09">5757 16976 960 0,'9'28'355'0,"2"-56"-291"15,9-9-12-15,18-12-41 16,6-6 0-16,10-5-14 0,4 0-33 16,0 5 24-16</inkml:trace>
  <inkml:trace contextRef="#ctx0" brushRef="#br0" timeOffset="-187656.13">6203 16140 1055 0,'-12'-28'481'0,"1"7"-173"15,11 6-244-15,17 5-64 16,59 9-12 0,-24 12 7-16,17 14-7 15,5 8 3-15,10 6 1 16,5 8-9-16,-8 1-15 15,-5 3-5-15,-21-10-1 16,-17-9 10-16,-21-14 21 16,-9-11 40-16,-18-16 41 0,-5-5 5 15,-10-17 6-15,-6-10-30 16,-9-13-34-16,1-3-5 16,-6-7-7-16,2-5-6 15,5-10-7-15,0-4-5 16,15 4-8-16,5 7-5 15,11 17 1-15,5 12-3 0,9 17-7 16,3 1-18-16,13 12-49 16,5 3-26-16,10 9-52 15,6 11 103-15</inkml:trace>
  <inkml:trace contextRef="#ctx0" brushRef="#br0" timeOffset="-187357.25">6585 16075 1029 0,'-23'-15'468'0,"7"3"-145"16,22 6-278-16,13-8-30 15,28-3-15-15,14-2-6 16,21-2 3-16,5 2 0 16,11 5-6-16,8 0-5 15,-1 6-11-15,-3 1-3 16,-24 7-10-16,-12 2-5 16,-25 7-14-16,-7 1-13 0,-16 0-37 15,-13 1 318-15,-18-5-173 16</inkml:trace>
  <inkml:trace contextRef="#ctx0" brushRef="#br0" timeOffset="-186696.88">7821 15259 846 0,'-48'3'318'0,"38"-8"-252"16,5 0-9-16,8-4-40 16,5-3-3-16,8-9-14 15,5-3 4-15,5-11 9 16,2-5 3-16,6-8 22 0,-2-6 11 15,3-6 13-15,2-1 4 16,2 3-10-16,-2 3-5 16,-1 7-19-16,-5 3-10 15,-5 11-11-15,-3 5-6 16,-6 10-6-16,-5 5 1 16,-5 6-6-16,-3 4-10 15,-5 0-10-15,1 4-8 0,-1 6-4 16,0-6-3-16,0 0-46 15,-10 26-60-15,-37 31 93 16</inkml:trace>
  <inkml:trace contextRef="#ctx0" brushRef="#br0" timeOffset="-185215.31">7099 16915 1041 0,'-35'-96'377'0,"20"78"-331"16,7 9 7-16,8 4-41 15,7 2-2-15,13 8-5 16,7 9-6-16,15 16-2 16,-3 10 1-16,3 17 2 15,-3 3-1-15,-8 3-1 16,0 1-2-16,-9-16 3 16,-5-9 2-16,-11-22 8 15,-5-12 36-15,-11-17 26 16,-7-13 3-16,-8-21-2 15,-1-13-34-15,-3-23-30 16,3-4-6-16,3-3 2 16,7-1-2-16,11 10-3 15,6 12 1-15,13 17-5 16,3 12-4-16,8 23-7 0,2 4 0 16,6 23 1-16,4 9 3 15,6 12 10-15,3 10-3 16,-5-16 5-1,-22-13 0-15,2 1 1 16,56 31 1-16,-9-18-3 0,-7-15 4 0,-41-40 7 16,-4-8 4-16,-4-16 0 15,-2-7-3-15,-7-4-3 16,-2-4-1-16,-5 9-1 16,-2 5 2-16,-8 6-5 15,-3 8-1-15,-4 4-5 16,-4 5-6-16,-3 13-12 15,2 5-4-15,-2 23 3 16,2 10 5-16,11 25 14 16,5 13 3-16,13 18 10 15,15 9 5-15,13 0-3 16,10-2 2-16,11-19-11 16,0-16-3-16,3-28-1 15,-2-19-7-15,6-30-20 16,2-14-43-16,7-26-302 0,-5-12 257 15</inkml:trace>
  <inkml:trace contextRef="#ctx0" brushRef="#br0" timeOffset="-184698.19">8125 15723 1190 0,'-26'-5'430'0,"9"6"-354"16,14 5-69-16,3 15-42 16,3 7-10-16,3 23-21 15,1 8 5-15,7 16 19 16,2-1 10-16,13-7 23 16,-3-7 6-16,1-22 6 15,1-8 1-15,-10-19 1 16,-7-9 20-16,-11-11 16 15,-3-8 4-15,-8-14 0 16,-2-4-15-16,-4-11-20 16,-7-2-5-16,-5-10-4 15,0-3-1-15,0-5 0 16,6-1-1-16,7 5 1 0,6 6 0 16,7 19 6-16,4 11 2 15,11 26-4-15,0 13 1 16,19 23 14-16,5 12 11 15,12 25 18-15,9 9 2 16,-8-1-16 0,-26-40-9-1,2-1-17-15,74 134-3 0,0 12-11 0,-6 2-2 16,-54-78 0-16,-11-10-2 0,-31-29 5 16,-10-11 3-16,-22-15 2 15,-12-11 0-15,-21-15-24 16,-8-7-24-16,-11-20-63 15,1-17-30-15,-1-30 86 16</inkml:trace>
  <inkml:trace contextRef="#ctx0" brushRef="#br0" timeOffset="-183328.53">8696 15347 898 0,'-10'-15'321'0,"-7"20"-279"0,-7 11-22 16,-6 26-11-16,-2 11 4 16,1 22 16-16,9 6-3 15,11 6 5-15,5 2-4 16,8-3-1-16,3-4-8 15,6-20 6-15,5-12-2 0,-9-30-11 16,2-14 14-16,-8-26-6 16,-1-11 3-16,0-17 4 15,-3-11-5-15,1-5 1 16,-6-1 6-16,1 5-1 16,3 5-2-16,1 9-16 15,3 8-6-15,10 15-4 16,2 9-6-16,12 23 2 15,6 11-3-15,9 19 5 16,7 8 3-16,0 1 0 16,-3-5 2-16,-7-19-3 15,-9-13 1-15,-10-20 10 16,-7-8 16-16,-4-24 13 16,-6-10 2-16,-9-25-11 15,-2-9-9-15,-11-9 4 0,-1 0-2 16,-5-1 3-16,-5-3-4 15,1 1-17-15,1-2-5 16,10 16 0-16,1 14-4 16,11 32 3-16,7 16-4 15,7 26-10-15,7 18 4 16,8 37-4-16,2 17 7 16,5 35 7-16,3 7 0 0,-2 1 2 15,1-8 1-15,-7-26 0 16,-3-17 0-16,-9-36-4 15,-4-15 2-15,-10-22 8 16,-6-10-2-16,-8-16 5 16,-5-9-2-16,1-14-8 15,0-1 3-15,5-5-12 16,5 3-10-16,7 9-4 16,4 7-2-16,10 12 12 15,1 9 6-15,7 11 0 16,7 5 4-16,1 9-1 15,6 3 3-15,1-2 7 16,-1-5-4-16,-5-10 16 16,-4-6 4-16,-5-9 16 15,0-4 6-15,-8-1-10 0,4 6-3 16,-6 5-14-16,1 7-6 16,7 10-7-16,5 8-3 15,6 14-2-15,3 7-1 16,-2 8 1-16,3 3 1 15,-2-2 1-15,-5-5-4 16,-6-13 2-16,-10-7 1 16,-7-15 10-16,-2-8 12 15,-7-14 8-15,-2-8 0 16,-1-13-3-16,-1-5-8 0,-3-9-8 16,4-8-4-16,1 2-9 15,0 0 0-15,11 13-3 16,0 12 1-16,5 20-3 15,7 13-5-15,7 15-2 16,4 8-1-16,10 11 7 16,1 2 2-16,6 7 4 15,1-1-5-15,-4-2-6 16,-3-7-1-16,-11-18 0 16,-5-8 6-16,-3-21 7 15,1-6 5-15,3-10 1 16,-2 1 1-16,-4-3-1 15,-2 1-3-15,-2 2 3 0,-3-2-4 16,-4 0 1-16,-2 1-1 16,-8 0-3-16,-2 1 2 15,-5-1-2-15,-5 4 0 16,-3 6-3-16,-2 2 0 16,2 10 3-16,3 1 2 15,8 6 2-15,7 5-2 16,5 4-7-16,1 4-10 0,3 8-12 15,3 9-2-15,5 11 5 16,3 5 9-16,8 5 10 16,5-1 5-16,4-12 2 15,1-1-1-15,1-18 2 16,-1-3-4-16,3-12 1 16,1-9-2-16,4-10 0 15,2-12 1-15,-1-11-58 16,-2-2-28-16,-11 2-79 15,-13 9 126-15,-31 18 10 16</inkml:trace>
  <inkml:trace contextRef="#ctx0" brushRef="#br0" timeOffset="-181865.09">8727 16997 1273 0,'-31'-18'445'0,"2"9"-396"15,3 1-34-15,6 7-10 16,1-1-9-16,12 11-27 15,6 8-13-15,5 17-18 16,8 10 4-16,2 6 24 16,3 4 12-16,1-8 17 15,-2-2 2-15,-2-15 3 16,0-10 0-16,-8-10 19 16,0-9 20-16,-5-11 14 15,-5-8 4-15,1-13-13 16,-3-4-20-16,2-4-14 0,1-2 2 15,-1 0 2-15,-2-4 5 16,-3 6-1-16,0 2-3 16,-7 7-9-16,5 9-2 15,3 9-4-15,-3 7 0 16,11 9-4-16,0 6 2 16,3 13-1-16,10 7-2 15,12 14 4-15,1-2-3 0,8-10 4 16,3-4 0-16,-1-20 0 15,-1-7 3-15,5-20-1 16,-4-13 8-16,-1-16-3 16,-2-8 1-16,-8-6 1 15,-2 1 0-15,-9 4 7 16,-5 5 5-16,-8 4 11 16,-5-1 1-16,1 6 0 15,-2 5-8-15,4 13-5 16,0 7-3-16,-2 12-6 15,6 5-6-15,-2 12-22 16,0 6-8-16,-2 12-19 16,-4 10 4-16,0 9 17 15,6 7 4-15,10 5 19 16,3-3 2-16,15-2-2 16,-2-11 0-16,6-18-3 0,0-12 2 15,-2-26-1-15,-2-16-1 16,-4-28 3-16,0-12 0 15,-6-25 1-15,-3-7 3 16,-8-6 8-16,-7-1 7 16,-5 10 6-16,-8 2 4 15,-6-1-7-15,-3-5-5 0,-4-2-7 16,0 3-4-16,0 9 7 16,-1 9 10-16,10 25 16 15,2 14 5-15,11 29-10 16,7 14-19-16,16 25-18 15,8 17-6-15,13 36-2 16,1 15 6-16,5 24 5 16,2 5-4-16,2-5 0 15,2-7-1-15,-6-33-7 16,-8-23 4-16,-16-31 3 16,-10-17 9-16,-15-23 29 15,-4-16 5-15,-4-25 1 16,-1-17-12-16,3-23-22 15,-2-5-4-15,10-9-5 0,2 1-2 16,15 16-19-16,5 10-9 16,2 33-38-16,3 20-17 15,-5 33-26-15,1 17-5 16,-4 32-1-16,-6 15-3 16,-2 25-8-16,-7 6 75 15</inkml:trace>
  <inkml:trace contextRef="#ctx0" brushRef="#br0" timeOffset="-178750.49">9649 16118 952 0,'-96'17'363'15,"81"-37"-263"-15,10-2-34 16,3-3-9-16,3-3-1 16,11 5-3-16,4 2-14 15,7 5-3-15,3 6-13 16,1 2-6-16,4 6-4 15,0 1 4-15,1 7 3 16,-1 5-1-16,-4 3 6 16,-5-3-2-16,-5-6 3 15,-5-3 10-15,-3-7 33 16,-5-1 13-16,-4-13 11 16,-3-5-9-16,-1-15-40 0,-3-5-17 15,2-3-17-15,1-6-7 16,-2-1-1-16,4-4 1 15,3-1-4-15,2 5 3 16,4 14-4-16,3 11-3 16,0 19-2-16,5 10-5 15,10 20 1-15,6 9 0 16,9 16 6-16,8 4 5 0,-1-8-1 16,-3-10-1-1,-9-20-1-15,-8-13-2 0,-5-17 5 16,0-9 4-16,-6-15 1 15,-1-4-2-15,-6-7 3 16,-3 1-2-16,-1 3-3 16,-4-3 6-16,1 1-8 15,-1 0-2-15,0 8-2 16,1 4-5-16,0 15 3 16,-2 5 1-16,0 9 5 15,-3 7 1-15,1 3-1 16,0 3-2-16,1-2-5 15,0 0-5-15,0 0 0 16,-3 19 3-16,2 54 1 0,11-26 1 16,15 6 3-1,1-6 0-15,9-9 3 0,1-6 2 16,3-16 0-16,0-7-1 16,-9-12 1-16,0-4 0 15,-11-7 3-15,-5-3 0 16,-4-3 3-16,-3-4 4 15,-16-2-8-15,-8 0-3 16,-20-5-14-16,-6 3-7 0,-6-3 6 16,0 0 3-16,10 6 13 15,3 1 3-15,13 10-1 16,8 4-2-16,10 5 0 16,2 2-6-16,10 3-3 15,4-3 0-15,11-1-2 16,7-3 3-16,4-10 8 15,2-2 4-15,-1-4 9 16,-3-3 5-16,-2 0 1 16,-2-1-3-16,0 0-6 15,-3 3-6-15,-6 5 0 16,-1 6-3-16,-5 13-6 16,-1 5-1-16,4 22 0 15,-5 10 3-15,0 23 3 16,1 11 2-16,4-1-2 0,2-7 2 15,-2-21 0-15,-2-17-1 16,-3-20 8-16,-1-9 6 16,0-18 7-16,1-9 1 15,3-13-8-15,-3-9-8 16,-2-6-7-16,-3 0-1 16,-2 1 4-16,-1 5-2 15,1 12-1-15,3 8-1 0,3 15-12 16,-1 6 0-16,8 13-4 15,2 7 4-15,4 15 2 16,2 6 4-16,3 13 3 16,-3-2 0-16,-1-7 4 15,1-5 1-15,-5-15 0 16,2-6 0-16,1-17 3 16,-2-7 4-16,-6-12 2 15,0-4 1-15,-5-4-3 16,-4-2-4-16,2 4-2 15,0 1 1-15,-4 4-2 16,-2-2-1-16,-2 5-11 16,-1 2-4-16,0 10-8 15,3 7-2-15,0 5 5 16,2 4 0-16,3 9 4 0,2 3 5 16,8 9 6-16,0-2 1 15,4-4 4-15,1-6 4 16,-4-17 17-16,-1-8 8 15,2-22 3-15,-2-11-3 16,-3-17-16-16,0-9-6 16,-5-4-5-16,-5 4 0 15,-9 7 4-15,-5 0 4 16,-12-1 1-16,-2-4 0 0,-5-7-4 16,0 4-7-16,-2 8-1 15,-2 9 2-15,3 18-2 16,5 12 1-16,11 17 4 15,7 11-11-15,11 26-2 16,3 17-2-16,15 41 0 16,6 18 7-16,20 25 1 15,9 6 2-15,9-4-17 16,10-9-6-16,-1-32-6 16,3-20-1-16,-4-41 13 15,-7-20 8-15,-16-23 10 16,-4-10 2-16,-18-16 7 15,-5-5-1-15,-7-11-1 0,-7-1 0 16,-10 2-4-16,-7 2-2 16,-11 1-12-16,-7 0-10 15,-5 3-20-15,-4 4 1 16,1 20 9-16,9 9 5 16,8 28 21-16,6 14-1 15,13 26-3-15,5 12 3 16,23 12-1-16,8 0 0 15,12-16-3-15,3-13-2 0,0-31-2 16,-1-15-2-16,3-25 15 16,-5-6 4-16,-6-14 11 15,-5-1 5-15,-7-5 0 16,-5-3 3-16,-11-1-2 16,-5 1-2-16,-13 5-5 15,-6-2-12-15,-10 14-12 16,-4 4-7-16,-4 16 2 15,-1 9 1-15,-3 22 10 16,5 13 3-16,5 25-5 16,5 11 1-16,16 9 0 15,4 4-2-15,14-7 5 16,8-12-1-16,2-19-2 16,2-14 3-16,-3-28 8 15,-2-9 16-15,2-20 19 16,-2-14 4-16,0-17-13 0,-3-8-12 15,-8-10-14-15,-3 1 2 16,-17 1 6-16,-4-3 0 16,-17-5-3-16,-5-12-4 15,-9-13-11-15,-7-6 2 16,-6-6 1-16,-3 5-1 0,2 23 13 16,4 15 2-16,15 39-2 15,11 16 0-15,17 34-15 16,10 21-4-16,18 41-2 15,8 22 2-15,23 19 6 16,9 6 3-16,15-7-4 16,9-7-13-16,-8-17-7 15,-1-14-1-15,-8-30 2 16,-9-14 10-16,1-15 16 16,-6-2 5-16,0 8 22 15,3 4 4-15,-3 24-2 16,1 12-2-16,-7 22-16 15,-1 13-3-15,-8 11-7 16,-4 2-2-16,-10 12-2 16,-8 3-4-16,-16-4-7 15,-8-16-2-15,-13-38 6 0,-9-21 25 16,-12-41 25-16,-6-12 5 16,-10-31-1-16,5-17-18 15,-4-30-29-15,5-23-14 16,20-18-25-16,9-3-4 15,31 2 24-15,10 20 19 0,13 24 29 16,3 11 3-16,7 27-15 16,3 5-10-16,3 16-9 15,4 12-2-15,-3 17-10 16,2 14-3-16,-3 18-6 16,-3 6-2-16,-10 11 12 15,-6 0 3-15,-9-3 6 16,-5-7 2-16,-6-18 6 15,-9-11 22-15,-7-25 11 16,-3-11 2-16,-10-16-8 16,3-9-21-16,-2-14-19 15,0-10-12-15,5-13-20 16,3-4-23-16,9 17-7 16,4 14 6-16,7 34 24 15,5 12 25-15,6 15 15 16,9 10 2-16,16 11 2 0,7 6-1 15,11 9 7-15,2 3 1 16,-2-8-2-16,2-6 2 16,-5-23-1-16,2-9 0 15,-12-22 0-15,-6-11-1 16,-13-5-4-16,-12-5-5 16,-12 2 1-16,-2 3 5 15,-16 1-2-15,-6 1 3 16,-10 0-3-16,-4 0-4 0,4 5-12 15,3 7 1-15,11 18-6 16,4 12-8-16,13 26 10 16,7 15 3-16,12 21 3 15,8 8 7-15,9-10 3 16,2-12-4-16,2-26 6 16,2-15 4-16,0-19-1 15,-7-11 4-15,-5-11 0 16,-7-9-4-16,-12-5 2 15,-2 0 1-15,-8-3-3 16,-3 5 4-16,-2 2-3 16,-1 7-5-16,0 13 0 15,1 6-5-15,6 19-11 0,6 9-1 16,8 16 2-16,11 9 5 16,5 9 11-16,1-2 2 15,-1-16-5-15,0-11 6 16,-3-30 33-16,-3-19 3 15,-2-18 8-15,-6-7-7 16,-5-3-29-16,-5-1-6 16,-10-2 9-16,-4-4 1 15,-9-8 3-15,-5-3-2 0,-4-3-11 16,0-4-5-16,-4-9-9 16,-2-6 0-16,0-1 2 15,2 5 1-15,4 31 8 16,5 20 9-16,16 36-11 15,7 17-1-15,23 31-6 16,12 18-9-16,17 39 8 16,9 18 1-16,15 16-35 15,5 2-24-15,-2-18-64 16,-1-16-39-16,-18-40-33 16,-8-29-2-16,-30-47 131 15</inkml:trace>
  <inkml:trace contextRef="#ctx0" brushRef="#br0" timeOffset="-178603.72">13898 12098 1511 0,'9'3'548'0,"14"9"-407"16,35 5-117-16,24-5-8 15,48-23-80-15,23-19-102 16,28-45 103-16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0:18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6698 749 5689,'0'0'160,"0"-1"1,0 0-1,-1 0 0,1 1 0,0-1 0,0 0 1,-1 0-1,1 1 0,0-1 0,-1 1 0,1-1 1,-1 0-1,1 1 0,-1-1 0,1 1 1,-1-1-1,0 1 0,0-2 0,-22-4 161,14 4-110,-25-6 10,-27-7 664,-100-11 1,-570-67-118,381 39-429,-348-17 11,121 14-249,81 10 308,351 41-278,-207 18 1,-207 74-16,9 37-115,541-121-1,-20 5-2,-338 90 14,299-75-9,0 4 0,2 3 0,-78 44 0,71-26-14,1 3 0,3 3 0,-74 72 0,59-40-10,-131 169 0,134-138 13,6 3-1,-96 204 1,151-280 6,3 1 1,1 1 0,2 1-1,2 0 1,2 0-1,-4 52 1,11-55-1,2 0 0,2 0 0,1 0 0,3 0 0,2 0 0,23 81 0,-11-67 3,3 0 0,3-1-1,2-1 1,2-1 0,3-2 0,2-1 0,60 68 0,208 219-22,-234-270 25,3-3 0,135 95 1,-100-94 11,3-5 1,3-4-1,2-6 1,2-4-1,138 35 1,-20-23 113,404 48 1,39-57 105,2-43 222,-71-33-318,-443 9-67,271-65 0,122-94 417,-16-40 152,36-60-374,-475 216-248,-3-4 0,-2-4 0,119-110 0,-163 126 20,-2-3-1,-3-1 1,67-101 0,-86 110-12,-2-1 0,-3-1 0,-1-1 1,-3-2-1,23-82 0,-37 103 12,-1-1-1,-2 0 1,-1 0 0,-1 0-1,-5-64 1,-3 54-14,-1 1 0,-2 0-1,-2 1 1,-18-46 0,-14-14-22,-4 3-1,-5 1 1,-94-132 0,78 136 6,-4 4 0,-115-111 0,-193-127-2,257 233 3,-4 5 0,-4 6-1,-3 6 1,-3 6 0,-3 5-1,-3 7 1,-220-58 0,-250 5 17,-7 50-10,543 54-14,-846-41 97,709 51-111,1 8 0,-281 52 0,364-34-22,2 5 0,1 6 0,-138 64 0,-341 211-100,531-269 114,3 3 0,1 3 0,3 3 0,3 3 0,-94 107 0,-148 229-41,234-285 38,-106 211 0,151-259 11,4 0 1,1 2-1,4 0 1,3 1-1,2 1 1,3 0-1,3 1 1,3 0-1,4 88 1,7-59-12,4 1 1,5-2-1,3 0 0,56 165 1,-45-182 10,3-2 0,3-2 0,4-1 0,2-2 0,101 128 0,-84-132 2,2-2 0,4-3 0,106 79 0,-76-74 6,3-4 0,129 61 0,-106-68 3,2-6 1,172 44-1,273 24 23,-333-86 7,1-10 0,1-11 0,0-9 0,370-48 1,477-161 82,-845 139 10,-2-10 0,-4-11 0,-5-9-1,-4-11 1,413-274 0,-491 281-62,209-195-1,-274 220 24,-4-3 0,-4-4 0,106-162 0,-124 158 51,-4-2 0,42-111 1,-68 140-43,-3-2 1,-2 0-1,-4-1 1,11-93-1,-23 107-45,-2 0-1,-2-1 1,-3 1-1,-1 0 1,-3 0-1,-3 0 1,-24-73-1,5 41-46,-3 3-1,-4 1 0,-76-121 1,70 137-17,-3 2-1,-2 1 1,-3 3 0,-2 2 0,-2 3 0,-3 1-1,-2 4 1,-2 2 0,-97-53 0,58 46-10,-1 4-1,-3 5 1,-2 4 0,-1 5 0,-197-35 0,-365-1-186,-3 69-333,412 16-420,0 12 1,-481 113-1,291-11 263,449-128 699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7" units="cm"/>
          <inkml:channel name="Y" type="integer" max="17402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2632" units="1/cm"/>
          <inkml:channelProperty channel="Y" name="resolution" value="1000.1149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1T05:41:05.2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8194 1118 966 0,'15'-59'315'0,"-31"40"-324"16,-1-5-5-16,-9 3 13 16,-11 6 1-16,-6-2 0 15,-8 12 18-15,-5-2 17 16,-1 3 12-16,0-3 4 16,-3-3-12-16,0 2-14 15,-6-4-13-15,-3-3 2 16,-3-3 6-16,-1-2 1 15,2-3 5-15,-4 1-7 0,-6 6-8 16,-4 5-3-16,-9 8-1 16,-1 4 0-16,-2 11 3 15,-2 3-1-15,-1 11-3 16,-1 3-2-16,0 3-2 16,-1-4 1-16,4 0 4 15,1 6 2-15,6-2 10 16,7 6 3-16,11 1 0 15,3-2 1-15,0 12-5 16,-2 5-6-16,3 16-3 16,5 6 2-16,16 3-2 15,7-2 1-15,12 0-2 16,10-1-1-16,9 4-3 16,5 6 5-16,5-1-2 15,1-1-3-15,7 2-1 0,4-4-5 16,12 6 2-16,7 3 6 15,8-3 0-15,8 3-4 16,14 3-1-16,6 2-1 16,11 5 0-16,3 1 5 15,1-9 0-15,-11-25-5 16,-35-34 0 0,0 1 4-16,118 92 10 0,8-4 10 0,22-9 2 15,-53-49-8-15,7-8-1 16,10-3-1-16,4-3-2 15,2-6 7-15,18-11-5 16,-7-3-6-16,7-9 6 16,5-5-7-16,-8-7-1 15,3-8 2-15,1-10 1 16,-5-5 6-16,12-12 6 16,-4-6 0-16,-53-6-2 31,-62 18 3-31,2 2-5 0,178-65-2 0,-19-10 3 15,-10-8-5-15,-99 21 7 16,-10-2 0-16,-25-7 3 16,-7 0 5-16,-20 5-3 15,-5-5 0-15,-10-4-12 0,-4-6-2 16,-9-7-7-16,-8 1 3 16,-10-6 4-16,-5 2-4 15,-19-5 9-15,-5 2-4 16,-14 11 2-16,-8-2 3 15,-16 10-7-15,-2 0-2 16,-14 6-8-16,-5 7-1 0,-11-2-1 16,-7 4 0-16,-1 5 3 15,0-5-4-15,-3 6-1 16,0 5 0-16,-3 1-2 16,-3 6 4-16,-6 7-4 15,1-2 0-15,-6 10 2 16,0 2-4-16,-2 3 5 15,-3 1 1-15,3 8 0 16,0 2 2-16,8 9-6 16,3 4 3-16,7 3-7 15,0 7-2-15,2 4 3 16,-3 4 1-16,-1 9 0 16,3 6 1-16,-2 9 2 15,-1 7-10-15,-2 13 5 16,-2 2-3-16,2 10-2 0,-4 3 2 15,7-3-6-15,1 3-1 16,13 0 3-16,16 0 1 16,18 5 9-16,14 4 3 15,16 8-2-15,4 3-3 16,8 13-9-16,7 5-2 16,2 10-4-16,7 7-1 0,5 10-4 15,4 7-2-15,5 11-8 16,6-3-5-16,6 26-13 15,10-1-12-15,24 0-29 16,10 9-11-16,48-34-56 16,22-16 100-16</inkml:trace>
  <inkml:trace contextRef="#ctx0" brushRef="#br0" timeOffset="1503.6">10035 3041 995 0,'15'-4'335'16,"51"-12"-322"-16,-28 11-10 16,7-1-2-16,-1 1 3 0,11 1-3 15,2 1 0-15,14 4 6 16,8-1 5-16,6-2 4 16,8-4 5-16,16-3 6 15,8-4 2-15,12-1-5 16,16-5-1-16,13-5-7 15,6-1-7-15,25 0 5 16,-2-1-3-16,7 0-2 16,12 0 1-16,-4 2-4 15,13-3 2-15,4 2 6 16,-1-1 0-16,8-1 3 16,1 0 0-16,0-2 1 15,-2-1-2-15,-12-3 1 16,6-1 0-16,0 1-7 15,-5-1-1-15,6 1 1 0,-30 0-1 16,0 4-1-16,-8 1 1 16,-29 6-5-16,-1 6 0 15,-38 5 2-15,-10 5-2 16,-23 5-2-16,-10 1 1 16,-22 6-4-16,-10 0 1 15,-13 1 0-15,-3-1 0 0,-9-1-1 16,-3-1 1-16,-3-2 0 15,-1 3 0-15,-4-2-17 16,0-2-16-16,-3 1-39 16,0-3-32-16,-2 0 66 15</inkml:trace>
  <inkml:trace contextRef="#ctx0" brushRef="#br0" timeOffset="8682.24">16803 2736 938 0,'-36'-4'308'0,"-63"33"-311"0,44 10-7 16,0 17 12-16,-1 10 1 15,3 7 2-15,1 7 5 16,8 10 10-16,2 5 2 15,9 8 5 1,8-3-1-16,11-5-4 0,8-7 5 16,25-9 1-16,10-9 0 15,32-19-4-15,15-16-5 0,28-36-7 16,20-20-1-16,9-32-14 16,5-12-23-16,-11-18 168 15,-6-1-116-15</inkml:trace>
  <inkml:trace contextRef="#ctx0" brushRef="#br0" timeOffset="9927.93">17283 1898 1032 0,'-21'-34'473'16,"13"12"-88"-16,3 9-394 15,12 15-13-15,3 6 1 16,4 23 6-16,4 16 1 16,5 29 16-16,1 19 2 15,10 25 0-15,-1 7 5 0,4 10-10 16,0 7 1-16,-7 6-17 15,-10-2-11-15,-10-11-5 16,-5-21-3-16,-7-49 18 16,1-20 9-16,0-32 19 15,0-8 4-15,1-6 3 16,0-1 0-16,2-16-7 16,1-12-3-16,6-26-6 15,2-15-2-15,7-20-9 16,5-11 1-16,0-7 4 15,-1 10 1-15,-7 32 14 16,-3 22 13-16,-8 39-5 16,2 11-2-16,5 38 0 15,0 21-5-15,16 38 2 16,4 8 1-16,9-5-8 0,6-15-8 16,5-34 0-16,1-13 1 15,8-33-5-15,6-14 6 16,0-31 6-16,2-13 4 15,-7-22-1-15,-2-8-2 16,-5-11-2-16,-4-9-3 16,-6-5-1-16,-7-1-2 0,-10-6-15 15,-5-1 1 1,-15 5 1-16,-6 10 4 16,-15 39 3-16,-9 18-1 0,-11 38 0 15,-7 20-3-15,-1 41 2 16,-3 22 1-16,6 28 2 15,11 11 2-15,16 13 3 16,10-5 0-16,18-14-1 16,9-14-1-16,19-43-6 15,7-19 0-15,17-35 2 16,10-18 4-16,4-32 8 16,4-9 4-16,-1-24 0 15,-3-6 0-15,-5-9-7 16,-4 0 0-16,-12-1-2 15,-7-1-2-15,-11-6 2 0,-8-3 1 16,-13 14 3-16,-7 15 4 16,-12 37 2-16,-5 15 3 15,-12 25-7-15,-10 16-4 16,-18 38-3-16,-6 21-6 16,-4 32 3-16,6 7 1 15,21 8 0-15,11-1 0 16,31-14-6-16,9-12-4 0,23-44-9 15,8-27 0-15,6-40 9 16,2-22 6-16,5-30 9 16,1-15 1-16,7-19 3 15,-1-6-1-15,-6-20 1 16,-3-7 2-16,-13-18-2 16,-3-7 1-16,-7-10 4 15,-3 4 0-15,-9 1 14 16,-4 12 12-16,-15 38 22 15,-6 23 19-15,-4 52-4 16,-3 20-19-16,-2 38-39 16,-4 19-18-16,-5 50-10 15,-2 24 6-15,0 28 9 16,4 14-3-16,-2 0-28 16,-3 4-17-16,-5 6-20 15,-4-16-8-15,5-36 24 0,5-27 16 16,10-54 19-16,2-18 12 15,4-20 5-15,7-11 5 16,14-30-12-16,13-19-22 16,15-38-44-16,5-15-24 15,12-9-30-15,-2 6 5 16,-13 38 29-16,-6 25 9 16,-30 51-23-16,-16 25 3 0,-20 32 56 15</inkml:trace>
  <inkml:trace contextRef="#ctx0" brushRef="#br0" timeOffset="11143.75">19789 2451 1215 0,'-11'-15'412'0,"12"9"-408"16,7 5-13-16,13 11-3 15,5 6 0-15,13 12 13 16,4 5 2-16,13 1-8 16,1-4-12-16,3-12-32 15,3-13-12-15,1-27 2 0,5-18 16 16,4-32 31 0,1-15 12-16,1-9 7 0,-4 0-2 15,-8 7-2-15,-4-2 1 16,-15-2-14-16,-5-6-12 15,-13 5-8-15,-8 10-1 16,-21 18-3-16,-18 15 17 16,-16 24 26-16,-8 17 19 0,-2 25 47 15,-1 14 5-15,10 25-4 16,5 8-19-16,17 16-33 16,15 8-9-16,16-1-13 15,13-5-2-15,11-12 0 16,3-10 0-16,6-10 3 15,-1 0 0-15,-5 0 3 16,-3 4-2-16,-14 2-2 16,-8 4 1-16,-11-3-5 15,-7-4-1-15,-7-13 0 16,1-10-4-16,-1-17 7 16,5-5 0-16,4-7-6 15,0-6 3-15,8-7-1 16,1-9 4-16,3-15 5 0,1-7 2 15,1-11 6-15,1-5 6 16,2-7 15-16,5 1 10 16,3 2 13-16,1 11 4 15,1 12 7-15,-3 9-9 16,-8 12-14-16,-1 8-13 16,-7 9-24-16,-3 3-7 15,-2 9-12-15,-3 2-1 16,-3 18 2-16,-5 6 5 0,6 9 3 15,0 10 2-15,7 1 3 16,9-2-2-16,4-9-3 16,5-13-4-16,2-17 1 15,0-9-1-15,4-15 5 16,2-9 4-16,8-10 0 16,2-8 2-16,6-9 5 15,2 1-2-15,-1-10 1 16,-1-6 2-16,-1-10-9 15,-7-7 0-15,-5 6 0 16,-5 8 0-16,-8 32 5 16,-1 14 0-16,-3 28-6 15,-3 12-5-15,5 23 0 16,1 19-4-16,4 11 5 16,1 2 2-16,-5-15-8 0,1-16-1 15,-6-21-2-15,-4-9 2 16,1-11 5-16,-5-4 10 15,1-11 1-15,3-6 0 16,5-15 6-16,6-7-6 16,8-14-1-16,0-4-4 15,5-11-9-15,-1-1-3 16,3 9-4-16,-1 9 1 0,-5 27 4 16,-2 13-3-16,-5 21-3 15,-2 13 1-15,4 23 4 16,-2 8 5-16,-3 12 6 15,-2-3-1-15,-8-13-8 16,-2-11-5-16,-3-20-3 16,1-7 5-16,0-20 23 15,3-11 6-15,11-29 8 16,4-15-2-16,9-18-18 16,2-6 0-16,5-5-6 15,0-1-1-15,9-1 2 16,5 3 2-16,9 23-1 15,7 18 3-15,-3 47-3 16,-1 25-1-16,-2 50 2 16,-3 20 5-16,4 15-54 0,2-2-73 15,6-32 80-15</inkml:trace>
  <inkml:trace contextRef="#ctx0" brushRef="#br0" timeOffset="12042.95">17736 4422 1151 0,'-26'-27'393'15,"4"4"-372"-15,12 1-13 16,1-2 5-16,1 5 7 16,4 4 5-16,-1 10 3 15,5 8-6-15,0 28-8 0,0 14 1 16,-2 33-4 0,-2 18 2-16,-3 14-2 0,5 5-8 15,2-12 0-15,2-16 0 16,5-34-3-16,-2-18 1 15,-1-23 4-15,1-6 13 16,-3-9 31-16,0-10 10 16,4-17 3-16,4-18-13 0,4-33-24 15,1-11-14-15,7-18-8 16,-1-5 0-16,0-1-2 16,2 8 0-16,-10 33-1 15,0 22-5-15,-1 48-8 16,-1 25-2-16,7 45 10 15,1 22 5-15,10 32 4 16,0 7 5-16,8-8-9 16,5-10-5-16,5-37-9 15,2-24-6-15,-4-37-2 16,-2-18 7-16,-5-35 24 16,-2-18 10-16,1-27 6 15,-1-10 4-15,-5-6-12 16,-3-1-6-16,-4-6-2 15,-3-10-6-15,-4-1-3 16,1 1-1-16,-8 24-2 0,-3 17-4 16,-7 39-21-16,-4 19-27 15,-9 45-77-15,-7 23-21 16,-4 30-37-16,1 8-6 16,11 0 141-16</inkml:trace>
  <inkml:trace contextRef="#ctx0" brushRef="#br0" timeOffset="12609.08">19136 3857 1224 0,'-49'81'411'0,"4"34"-406"16,7 10 0-16,13 17 3 15,11 4-2-15,17-15 1 16,9-19-1-16,17-42 4 16,7-19 13-16,10-36 22 15,1-13 11-15,-2-24 13 16,-1-15-10-16,-3-25-24 16,-1-8-8-16,-4-15-20 0,-6-1-6 15,-8-9 0-15,-8-10-7 16,-10-9-13-16,-6-8 2 15,-14-4-11-15,-1 7 2 16,-14 16 12-16,1 19-5 16,2 41 6-16,2 17-8 15,4 26-45-15,7 11-19 16,9 15-46-16,3 5-15 16,12-1-3-16,1-4 3 15,9-17 28-15,5-10 20 0,7-19 45 16,4-8 18-16,4-11 23 15,1 2-5-15,-5 0 22 16,-4 5 31-16,-6 12 67 16,-6 0 32-16,13 13 22 15,4-2-10-15,20-4-32 16,17 0-13-16,21-14-28 16,15-2-18-16,18-12-34 15,2-4-7-15,-3-6-8 16,-8 4-2-16,-27 7-25 15,-17 6-25-15,-31 13-53 16,-21 0-30-16,-34 11 79 16</inkml:trace>
  <inkml:trace contextRef="#ctx0" brushRef="#br0" timeOffset="12860.43">20043 3100 917 0,'-2'20'337'0,"9"11"-233"16,8 8-7-16,13 14 17 16,3 8 7-16,12 15-35 15,-3 5-19-15,1 16-33 16,-4 6-13 0,-11 14-14-16,-1 3-2 0,-9-7-1 15,-3-11-3-15,-2-28 4 16,2-12-1-16,3-21-13 15,6-10-21-15,2-16-83 16,4-9-56-16,-5-34 99 16</inkml:trace>
  <inkml:trace contextRef="#ctx0" brushRef="#br0" timeOffset="13228.31">21016 3202 1653 0,'16'19'553'16,"4"24"-531"-16,14 18-25 15,16 25-8-15,4 4 5 16,2-1-31-16,-7-5-10 16,-8-4-22-16,-7-3-10 15,-13-24 28-15,-3-11 8 0,-8-34 50 16,-2-12 41-16,3-31 6 15,4-17 3-15,10-25-25 16,-1-13-28-16,4-13-30 16,-4-11-17-16,1-21-16 15,6-11 0-15,2-10 24 16,2 9 15-16,-7 37 15 16,-3 25 2-16,-12 47 3 15,-6 20-21-15,-8 29-73 16,-7 19-11-16,-2 33-40 15,-3 18 0-15,2 10 264 16,6-1-112-16</inkml:trace>
  <inkml:trace contextRef="#ctx0" brushRef="#br0" timeOffset="14470.37">22293 2925 920 0,'47'-28'326'0,"-6"7"-285"15,-13 14-17-15,-12 7-2 16,-21 14-2-16,-9 11 1 0,-22 10 17 16,-9 12 8-16,-11 11 9 15,-7 10 1-15,11 16 3 16,6 2 0-16,19 2-19 16,10-14-7-16,14-22-21 15,4-16-5-15,11-20 0 16,3-5-4-16,11-18 8 15,3-9 5-15,7-20-3 16,3-9 0-16,1-13-3 16,-4-5-5-16,-6 1-1 15,-5-3 4-15,-13 6-4 16,0 6-1-16,-11 7 5 16,-1 18-5-16,-2 15-4 15,-3 13-4-15,-3 27-5 16,1 13 2-16,-1 41 1 15,2 12 7-15,12 6-1 0,3-7 0 16,16-35-1-16,8-20 0 16,15-29 16-16,8-17 8 15,12-30 11-15,4-16 5 16,0-29-13-16,2-7-6 16,-10-5-7-16,-9-1-5 15,-21-8 9-15,-7-7-3 16,-7-14 2-16,-6-12-2 0,4-12-13 15,-3 3 1-15,-4 11 8 16,2 17 13-16,-7 52 23 16,-2 21 0-16,-4 46-16 15,0 26-14-15,-9 44-23 16,-3 28-2-16,-10 47 7 16,-3 13 1-16,2 31-5 15,7 1-4-15,11-28-16 16,11-18 0-16,20-56 6 15,3-23 5 1,11-34 11-16,4-16 5 0,-1-21 2 16,6-15 6-16,1-25 3 15,2-8 0-15,-6-17-2 16,0-4-2-16,-5-23-2 16,-3-8-3-16,0-4-2 15,-10 3-2-15,-9 39-5 16,-8 21 2-16,-11 31-1 0,-7 17-1 15,-6 29-2-15,-3 16-3 16,4 40 1-16,-1 17 5 16,9 12 4-16,4 3-14 15,8-19-29-15,9-22-5 16,16-36-4-16,9-24 17 0,16-40 36 16,10-14 6-16,5-22 11 15,5-8 0-15,-8-8-6 16,-7-8 4-16,-5-7-2 15,-6 0 3-15,-6 2-1 16,-6 7 2-16,-12 15 3 16,-10 11 8-16,-13 25 9 15,-10 7-6-15,-19 25-11 16,-11 12-13-16,-23 24-9 16,-5 20-1-16,-5 27-1 15,0 15 1-15,15 22 0 16,14 3-1-16,15-8 0 15,15-15-13-15,17-39-18 16,8-22-4-16,21-35 10 16,13-20 14-16,19-33 22 15,4-10 5-15,12-30-3 0,3-5 0 16,-6-15-2-16,-3-9-1 16,-8-8-2-16,-10-12 3 15,1-7-5-15,-4-3 4 16,-8 2-1-16,-8 14-1 15,-16 29 19-15,-10 21 1 0,-18 41 11 16,-3 15-3 0,-18 36-26-16,-6 25-2 0,-9 53-13 15,-2 27 1-15,4 49 5 16,7 9 0-16,19-5-20 16,10-9-27-16,24-44-43 15,12-27-17-15,19-50-19 16,2-29 10-16,6-44-5 15,-2-19 73-15</inkml:trace>
  <inkml:trace contextRef="#ctx0" brushRef="#br0" timeOffset="14632.83">23681 1790 1240 0,'-9'24'538'16,"22"0"-106"-16,20 9-646 15,14 1 112-15</inkml:trace>
  <inkml:trace contextRef="#ctx0" brushRef="#br0" timeOffset="15237.46">17948 6397 977 0,'45'-28'340'0,"48"-21"-300"0,21-10-22 15,44-24 11-15,21-6 12 16,32-20 16-16,20-12 4 16,30-20 6-16,15-15 1 15,36-24 1-15,20-1-2 16,24-18-10-16,11-4 0 15,18 2-2-15,9-11-4 16,15 13 0-16,9 1-6 0,0 14-14 16,-14 18-2-16,-22 15-11 15,-24 18-4 1,-53 28-5-16,-21 12-4 0,-59 33-1 16,-31 14-3-16,-55 20-3 15,-34 7-12-15,-51 9-43 16,-24 3-21-16,-31-4-56 15,-18-4-37-15,-38-5-278 16,-24-2 300-16</inkml:trace>
  <inkml:trace contextRef="#ctx0" brushRef="#br0" timeOffset="15890.75">16829 4498 1076 0,'34'-16'359'0,"41"-14"-356"0,31-11-4 16,39-32 6-16,19-6 1 15,31-15 5 1,2 0 2-16,25-16 2 0,6-10 2 15,18-9 12-15,16-13 8 16,21-9 10-16,21 0 6 16,17-11-2-16,7-3-3 15,16 12 1-15,2 0-3 0,12 1-5 16,2 3-4-16,4 7-12 16,-1 0-6-16,-15 18-7 15,-9 5-4-15,-18 18 1 16,-28 11-1-16,-38 18-4 15,-21 7 1-15,-66 13-19 16,-21 7-11-16,-49 16-38 16,-24 9-29-16,-40 16-79 15,-18 5 227-15,-48-1-69 16</inkml:trace>
  <inkml:trace contextRef="#ctx0" brushRef="#br0" timeOffset="18683.78">822 14898 1294 0,'-3'16'454'0,"21"36"-400"16,13 18-30-16,24 36-20 15,9 18-4-15,4 28-28 16,-4 7-17-16,-7 5-32 0,-8-3-1 16,-8-31 14-1,-6-20 15-15,-19-39 29 0,-8-29 6 16,-19-32 50-16,-10-16 6 16,-16-33 21-16,-6-13 5 15,-4-39-34-15,2-16-6 16,2-27-9-16,-9-16 2 15,-8-14 9-15,-6-5 4 16,-3-14-4-16,9 5-7 16,12 15-13-16,5 12 1 0,11 37 1 15,6 21 14-15,12 36 9 16,4 19-6-16,25 26-14 16,7 12-17-16,25 18-7 15,14 14-4-15,22 25 8 16,11 14 5-16,8 20 1 15,-4 6 1-15,6 18 0 16,0 5 1-16,0 5-12 16,2 2-7-16,-25-4-13 15,-11-6-10-15,-26-20-8 16,-12-11 5-16,-19-32-3 16,-13-14-10-16,-18-15-55 15,-11-2 72-15</inkml:trace>
  <inkml:trace contextRef="#ctx0" brushRef="#br0" timeOffset="18859.23">990 15756 1260 0,'-59'-140'466'0,"77"84"-381"15,15-3-8-15,20-17-51 16,3 1-4-16,9-8-36 15,9-3-33 1,5 3-134-16,11-1 118 0</inkml:trace>
  <inkml:trace contextRef="#ctx0" brushRef="#br0" timeOffset="19270.09">1775 13914 1400 0,'-46'-8'485'15,"5"13"-465"-15,1 25 8 16,5 16-21-16,-8 32-14 0,-4 9-7 16,0 21-3-16,0-1 1 15,18-2 8 1,12-3 6-16,24-14 5 0,13-8-4 15,25-14-3-15,10-10 5 16,12-20-1-16,8-13 0 16,13-21 5-16,8-8-6 0,13-8-1 15,-1 6 6-15,-4 10-10 16,-4 10-2-16,-9 25-7 16,-7 11-3-16,-26 23-1 15,-12 13-4-15,-34 2 4 16,-14 5-3-16,-25-9 13 15,-15-11 8-15,-19-14 2 16,-2-16 4-16,2-35-13 16,8-16-20-16,19-41-82 15,7-21-63-15,20-30 104 16</inkml:trace>
  <inkml:trace contextRef="#ctx0" brushRef="#br0" timeOffset="19650.43">2369 13688 848 0,'-33'-76'403'0,"2"11"-166"15,-3 21-28-15,-7 11-36 16,-5 27-62-16,-4 13-15 16,-12 34-108-16,6 19 2 15,-2 22 7-15,6 6-1 16,18 4 0-16,13-2-1 15,28-3 1-15,16 0 2 0,24-15 2 16,14-9-4 0,22-22 2-16,6-14 2 0,27-18 1 15,9-10 1-15,5-11 3 16,6 0-3-16,-10 5-4 16,-8 8 5-16,-17 18-11 15,-13 6-4-15,-23 22-10 16,-10 12-8-16,-26 20-8 15,-13 12-9-15,-34 9 16 16,-12 0 6-16,-19-2 18 16,-3-10 12-16,8-29-16 15,6-20-29-15,16-46-97 16,11-25 89-16</inkml:trace>
  <inkml:trace contextRef="#ctx0" brushRef="#br0" timeOffset="19899.5">2908 13558 1191 0,'-25'-59'455'16,"5"26"-323"-16,7 11-35 0,8 15-51 16,4 11-6-16,14 19-30 15,9 15-9-15,17 31 8 16,9 13-4-16,12 22 3 15,6 10 3-15,8 14-11 16,2 7 3-16,-1 2-19 16,-5-8-24-16,-14-18-55 15,-10-12-49-15,-18-32-298 16,-1-18 296-16</inkml:trace>
  <inkml:trace contextRef="#ctx0" brushRef="#br0" timeOffset="20368.86">3552 12960 1666 0,'-20'-3'574'15,"8"27"-545"-15,4 18-15 16,-2 28-45-16,2 14-12 15,-7 25-29-15,-1 11-1 0,14 17 18 16,4 3 17-16,29 4 26 16,11-2-2-16,15-19 0 15,6-17-10-15,5-47-10 16,1-24 1-16,-6-38 5 16,-6-19 10-16,-12-28 18 15,-10-15 3-15,-11-15 3 16,-6-7-3-16,-11 8 1 15,-8 10 1-15,-14 14 0 16,-5 10-2-16,-11 11 25 16,1 3 9-16,0 7 19 15,5 8 13-15,15 12-27 16,7 6-11-16,22 25-19 16,11 9-12-16,17 18-1 15,12 14 1-15,12 26 1 16,8 10-1-16,4 21 0 0,-4 9-1 15,-17-4-33-15,-11-3-35 16,-24-28-95-16,-8-20-32 16,-17-43 113-16</inkml:trace>
  <inkml:trace contextRef="#ctx0" brushRef="#br0" timeOffset="21020.64">4062 12939 1692 0,'0'0'582'0,"23"21"-538"16,9 12-38-16,25 25-7 16,10 14-3-16,4 20-18 15,1 7-15-15,-10 10-49 16,-8 3-22-16,-15-10 3 15,-9-16 16-15,-20-33 46 16,-4-23 58-16,-17-24 69 16,-4-12 6-16,-13-17 6 15,-3-11-31-15,1-19-51 16,-3-10-8-16,9-24-4 0,-1-8-2 16,8-18 0-16,7-6-1 15,12 12 1-15,10 14 0 16,16 34 0-16,4 20 1 15,12 31 1-15,6 14 0 16,12 31 2-16,11 16-4 16,7 25 0-16,-4 6-5 15,-5 1-23-15,-6-6-11 16,-20-17-20-16,-9-14 4 0,-21-26 19 16,-10-14 55-16,-15-29 39 15,-7-12 4-15,-6-21 10 16,-3-7-40-16,0-20-10 15,-6-14-4-15,-1-27-6 16,-3-11 2-16,3-10-11 16,7 7 1-16,13 33 0 15,5 18 1-15,14 47 14 16,5 16-6-16,16 22-4 16,17 16-5-16,17 24-13 15,15 20 3-15,21 41 4 16,4 16-1-16,5 21-17 15,-4 1-15-15,-17-17-30 16,-8-16-15-16,-18-42-15 16,-9-18 9-16,-24-30 1 0,-9-11-16 15,-21-14-43-15,-12-11 89 16</inkml:trace>
  <inkml:trace contextRef="#ctx0" brushRef="#br0" timeOffset="21387.89">5534 11710 976 0,'-15'-16'500'0,"10"32"-26"16,12 20-428-16,16 39-50 15,8 25-2-15,19 34 10 16,6 10 1-16,13 18 2 16,3 1 3-16,2-20-5 0,1-18-5 15,-5-47-2-15,-2-25-3 16,-6-46-7-16,-4-17 1 15,-12-34-6-15,-5-13-4 16,-21-21-24-16,-4-7-20 16,-16-7-69-16,-11 1-34 15,-23 3 105-15</inkml:trace>
  <inkml:trace contextRef="#ctx0" brushRef="#br0" timeOffset="21566.29">5351 12020 1252 0,'-29'6'478'0,"16"-5"-386"16,9-1-10-16,16-2-68 15,6-5-9-15,19-17-2 16,10-7-14-16,18-26-69 16,4-8-60-16,8-11-84 15,-1-5 124-15</inkml:trace>
  <inkml:trace contextRef="#ctx0" brushRef="#br0" timeOffset="21741.38">5594 12516 1022 0,'-15'21'442'0,"11"-3"-159"16,17-8-264-16,6-9-26 15,20-15-15-15,8-11-26 16,13-26-88-16,7-9 10 0,-2-22 63 16</inkml:trace>
  <inkml:trace contextRef="#ctx0" brushRef="#br0" timeOffset="22253.88">6227 11550 1466 0,'0'-2'529'0,"20"18"-430"16,6 17-54-16,17 31-28 15,2 15 3-15,1 25-4 16,2 9-5-16,-10 18-10 16,-1 0-1-16,-7-5-27 15,-7-12-7-15,-10-46-2 16,-8-20 14-16,-14-45 64 0,-9-21 19 15,-12-32 9 1,-3-11-13-16,4-19-36 0,2-4-12 16,4-8-7-16,2-11 2 15,7-8-7-15,1-4-3 16,16 12-1-16,9 18-1 16,14 29 2-16,10 21 1 15,19 35-1-15,11 14-3 0,17 29 3 16,3 14 2-16,5 18 0 15,-3 3 2-15,-6 1 0 16,-5-10 1-16,-13-31 1 16,-12-18 1-16,-16-35 7 15,-6-19 5-15,-7-24 5 16,-1-12 4-16,-4-20-10 16,-3-4-7-16,-5-17-2 15,0-6-4-15,-8-22-6 16,0-10-14-16,1 9-13 15,2 4-8-15,11 41-37 16,3 24-17-16,8 35-52 16,2 22-34-16,-3 30-48 15,-4 20 136-15</inkml:trace>
  <inkml:trace contextRef="#ctx0" brushRef="#br0" timeOffset="22451.14">7400 10894 1648 0,'36'-90'578'0,"45"37"-515"16,20-4-33-16,15-5-32 16,2 0-15-16,-9 12-72 15,-7 8-48-15,-20 15-139 16,-12 15 165-16</inkml:trace>
  <inkml:trace contextRef="#ctx0" brushRef="#br0" timeOffset="22702.19">7834 10554 1336 0,'-5'11'491'0,"18"24"-362"0,10 20-40 15,18 29-14-15,16 13-4 16,19 35-32 0,9 8-12-16,7 14-23 0,-2 8-12 15,-3-8-59-15,-7-11-37 16,-13-26-62-16,-8-19-14 16,-20-40 34-16,-7-16 29 15,-22-23 22 1,-4-9-17-16,-2 0 76 15</inkml:trace>
  <inkml:trace contextRef="#ctx0" brushRef="#br0" timeOffset="23297.72">3156 17139 1226 0,'-13'-22'508'0,"13"-20"-314"15,13-7-84-15,29-20-93 16,17-8-3-16,24-6-3 16,9-2 0-16,8 2-9 15,1 0 0 1,-1 9-57-16,3 8-36 0,-11 13-109 16,-9 9 114-16</inkml:trace>
  <inkml:trace contextRef="#ctx0" brushRef="#br0" timeOffset="28814.4">4604 15554 964 0,'-27'-26'379'16,"6"15"-257"-16,5 3 14 16,9 5-53-16,6 7-16 15,13 18-51-15,7 12-15 16,13 25-6-16,7 11-1 15,13 17 6-15,-2 3 1 0,5-3-1 16,-5-11-1-16,-14-30 0 16,-6-15-2-16,-17-29 12 15,-3-10 25-15,-8-23 34 16,0-11 9-16,-2-21 3 16,-2-6-18-16,-1 2-22 15,-5 3-6-15,-5 7-11 16,2 4-5-16,-1 8-12 15,3 5-3-15,1 19-3 16,6 10-8-16,10 20-9 16,4 14 1-16,18 30 0 15,2 9 8-15,10 12 8 16,3-3 2-16,-2-24 0 16,-3-14-2-16,-2-33 4 15,-6-18 1-15,-6-24 21 0,2-10 4 16,-12-18 4-16,2-3-3 15,-8-6-17-15,-7-2-5 16,-6 3 1-16,-7 3-2 16,-8-2-4-16,-3 1 0 15,-1-1-4-15,3 6 0 16,1 20 1-16,5 13-1 0,10 31-51 16,3 15-49-1,14 34-83-15,9 18-44 0,13 28 138 16</inkml:trace>
  <inkml:trace contextRef="#ctx0" brushRef="#br0" timeOffset="29147.39">5502 14985 1443 0,'-18'-25'548'16,"9"10"-412"-16,13 13-64 15,8 6-34-15,16 17-23 16,6 7-12-16,11 20-5 0,1 6-10 16,-2 5-42-16,-3 0-25 15,-10-3-29-15,-8-5 9 16,-14-21 33-16,-8-10 73 16,-14-28 86-16,-7-11 14 15,-6-25 23-15,3-9-40 16,5-15-51-1,6-5-9-15,14-4-17 0,4-6-6 16,16 7-14-16,8 8-12 16,6 19-50-16,-2 19-48 15,2 33-90-15,-4 14-39 0,-5 21 149 16</inkml:trace>
  <inkml:trace contextRef="#ctx0" brushRef="#br0" timeOffset="29446">6103 14753 909 0,'-5'-46'425'0,"4"3"-143"15,-1 4-175-15,10 13-46 16,2 7-2-16,2 20-15 16,1 14-13-16,4 25-24 15,2 16-10-15,1 21-12 16,2 6-9-16,3 8-24 0,-1-5-28 15,-2-11-58-15,-6-11-20 16,-8-31 16-16,-10-18 40 16,-11-33 87-16,0-13 26 15,-8-21 13-15,2-5-11 16,2 0-11-16,-1-1 2 16,0 5-8-16,2 5-9 0,8 9-56 15,2 7-26-15,12 21 53 16</inkml:trace>
  <inkml:trace contextRef="#ctx0" brushRef="#br0" timeOffset="29932.65">6166 13541 1571 0,'-23'-31'563'0,"17"19"-499"15,12 9-21-15,19 22-51 16,12 13-6-16,9 37 1 0,4 17-8 16,1 40-25-16,-2 19-17 15,2 21-31 1,0 8-3-16,-1-12 21 0,-1-22 19 15,-4-48 35-15,-3-30 12 16,-9-43 38-16,-7-13 18 16,-7-25 16-16,1-6 2 0,-1-24-25 15,0-12-19-15,-2-6-12 16,-6-5-4-16,-6 2-5 16,-2 8-8-16,-13 1-19 15,-6 4-8-15,-12 5-2 16,-2 7 6-16,-10 19 19 15,2 12 13-15,4 24 19 16,5 14 10-16,16 26 15 16,11 14 0-16,25 21-10 15,16 8-6-15,29-5-22 16,16-9-6-16,16-37-46 16,10-25-26-16,5-45-66 15,-7-22-36-15,-17-23 113 16</inkml:trace>
  <inkml:trace contextRef="#ctx0" brushRef="#br0" timeOffset="30160.89">6147 14149 1604 0,'6'-11'553'0,"60"-39"-497"16,44-25-53-16,19-8-14 0,18-2-88 15,-1 4-79 1</inkml:trace>
  <inkml:trace contextRef="#ctx0" brushRef="#br0" timeOffset="32094.8">7956 13583 1707 0,'-23'-5'612'16,"3"-4"-540"-16,7 1-28 16,2 4-96-16,0 5-32 15,-15 15-105-15,-4 17-52 16,-16 27-22-16,-5 9 31 0,-2 19 126 16,2-3 87-16,18-3 132 15,11-3 25-15,21-20 5 16,6-14-23-16,8-22-45 15,4-14-7-15,1-18 14 16,5-11 2-16,5-23-17 16,-3-15-17-16,3-22-33 15,2-7-8-15,-5-4-6 16,1-1-1-16,-14-3 6 16,-4-7 3-16,-11-11 8 15,-9-8 3-15,-3-8-1 16,-1 3-1-16,-4 9 4 15,-2 13 5-15,3 27-2 16,3 19-1-16,8 31-13 16,8 15-11-16,8 25-8 0,7 17-3 15,9 34-4-15,5 19 4 16,14 38 8-16,4 9-1 16,18 16 2-16,1 3-3 15,11-7-27-15,1-14-18 16,-10-43-45-16,-7-24 1 15,-17-56 28-15,-6-18 27 16,-1-39 52-16,1-14 4 0,0-25-3 16,0-7-11-16,-12 4-7 15,-7 2-5-15,-22 6-13 16,-9 1-7-16,-17 8-6 16,-5 7 1-16,-2 29 16 15,-1 19 14-15,3 37 14 16,2 17 13-16,11 36-5 15,8 17-3-15,19 17-9 16,9 10-5-16,16-1-2 16,7-13 0-16,8-26-1 15,6-19-4-15,3-38 1 16,-6-13-1-16,-10-22 7 16,-4-10 3-16,-20-17 6 15,-5-5-1-15,-5-10-6 16,-8 3 3-16,-9 0-5 0,-6 0 5 15,-21-4 0-15,-1-1-3 16,-1 1 7-16,6 11 8 16,17 20 24-16,6 11 10 15,12 17-12-15,2 3-10 16,14 0-26-16,9-5-3 16,18-8 14-16,6-6-1 15,8-8 12-15,-1-4 2 16,-3-2-8-16,-6 6-1 0,-10 6-8 15,-2 8-7-15,-10 14-10 16,-1 5-1-16,-4 18-6 16,-2 10 1-16,-1 29 10 15,-1 13 1-15,2 11 1 16,-2-2 0-16,1-29-4 16,0-15 2-16,-6-29 0 15,-1-11 2-15,-3-16 7 16,0-8-5-16,5-18 6 15,-1-9-4-15,-1-10 0 16,-3-8 0-16,2 0 3 16,-9-5 1-16,0-5-10 15,5 2 2-15,-5 6-3 16,3 11-1-16,4 29-1 0,-7 12-6 16,6 24-4-16,9 16-3 15,2 21 8-15,8 12 1 16,7 15 5-16,2-8 4 15,4-9-1-15,1-10 3 16,-2-20-7-16,4-4-3 16,1-17 5-16,-4-5-3 15,-7-16 2-15,-8-9-1 16,-9-10-4-16,-2-2 2 0,-7-2 1 16,-11-2 4-16,-13-3 1 15,-1-3 0-15,-3 1 1 16,2 7-2-16,8 13 6 15,4 7 2-15,6 14 9 16,3 3 0-16,6 4-10 16,4-1-1-16,11-3-5 15,3 0 4-15,6-8 7 16,-2-2 7-16,-2-5 5 16,-1 0 6-16,-6-2 9 15,-1 0 1-15,-4 1 7 16,-1 2-4-16,-5 1-12 15,1 3-2-15,-3-2-14 16,-2-3-2-16,-1-1 2 16,-1-1-2-16,-2 2-4 0,0 7-2 15,1 5-8-15,0 5-1 16,1 2 0-16,0 2-3 16,-2 0-1-16,0 0-3 15,0 0 0-15,2 0 4 16,12 6 4-16,30 16 3 15,-31-17-2-15,0 6 0 0,3-1 0 16,4 2-4-16,5 8 3 16,7 1-2-16,5 8 2 15,0 6 0-15,1 7 0 16,-3 0-1-16,-6 15-2 16,-4 0 0-16,-12-3-3 15,-5-4 5-15,-7-16 2 16,-1-5-2-16,-1-14 11 15,-1-4 2-15,-2-9 4 16,1-2 5-16,-4-6-4 16,-2-9-4-16,-5-13 2 15,-3-10-6-15,3-19-6 16,0-11 1-16,3-20-11 16,-2-11 2-16,3-15 4 15,1-1-3-15,0 13 1 0,2 11 0 16,7 38 4-16,-4 15 2 15,15 23-1-15,8 11 2 16,7 7-10-16,10 8-5 16,15 15 3-16,1 5 1 15,10 15 0-15,2 6 7 16,2 14-4-16,-4 4-1 16,-10-11-6-16,-9-7-7 0,-11-29-11 15,0-10-19-15,0-19-38 16,-1-10-18-16,0-23-91 15,1-5-62-15,-6-13 167 16</inkml:trace>
  <inkml:trace contextRef="#ctx0" brushRef="#br0" timeOffset="33156.17">11353 11053 1393 0,'-25'-11'499'16,"3"10"-465"-16,3 8-12 16,-7 15-59-16,-1 12-9 0,-7 19 7 15,0 9 2-15,0 6 15 16,6 4 6-16,7 10 18 16,9 3 6-16,11 8 11 15,10-4 5-15,5-19 6 16,1-14 2-16,6-28-12 15,0-14 1-15,7-26 5 16,2-12 3-16,1-25 3 16,0-11-3-16,-4-11-9 15,-4-2 1-15,-5 7 21 16,-7 2 11-16,-7 6 2 16,-4-2-9-16,-5 0-21 15,-2 0-15-15,-1 4-8 16,-2 8 2-16,2 19-2 15,3 10 1-15,5 19-8 0,3 11-5 16,13 22-5-16,6 11 2 16,15 18 8-16,6 4 1 15,2-2 1-15,3-5-1 16,-6-20-1-16,-1-12 3 16,0-24 3-16,-4-13 5 15,0-23 7-15,-2-12 0 0,-3-11 0 16,-4-4 1-16,-10-6 6 15,-6 3 4-15,-11-9 13 16,-2-5-2-16,-9-13-10 16,-3-13-1-16,-1-15-4 15,0-2 3-15,2 10 2 16,-1 17-2-16,7 40-3 16,-1 16-8-16,6 28-9 15,5 11-11-15,8 26-15 16,9 15 0-16,17 36 6 15,8 24 12-15,11 25-18 16,0 9-6-16,-5 5-28 16,0-12-12-16,-15-40 12 15,0-22 8-15,-10-51 49 16,-2-19 33-16,-2-27 33 16,-3-11 7-16,3-23-25 15,0-6-22-15,-4-8-17 0,-6-6-2 16,-9-17-2-16,-6-14 2 15,-9-19-6-15,-2-7-3 16,-7 3 2-16,1 4 1 16,-3 20 12-16,1 14 8 15,2 26 4-15,4 20 5 0,7 24-14 16,2 7-11-16,9 19-25 16,5 12-15-16,9 20 0 15,9 16 3-15,11 26 19 16,4 17 8-16,12 28 4 15,3 9-2-15,1 9 3 16,1-13 0-16,4-34-13 16,4-23-14-16,20-52-20 15,9-26-55-15,7-43-135 16,-6-19 158-16</inkml:trace>
  <inkml:trace contextRef="#ctx0" brushRef="#br0" timeOffset="34374.48">13002 9275 1325 0,'-12'-17'543'0,"9"9"-272"0,9 21-264 15,9 11-18-15,8 29-5 16,3 7 4-16,6 39 7 16,0 12 1-16,0 12 0 15,0 7 2-15,-4-14-10 16,-5-15-8-16,-7-42 1 16,-8-17 2-16,-6-38 57 15,-2-9 31-15,-2-14 9 16,-1-11-5-16,-2-16-54 15,-1-5-23-15,-1-6-19 16,-1 2 0-16,-7-4-2 16,-3-2-2-16,-2 7 5 15,0 5 5-15,10 23 12 16,1 9 2-16,9 17-12 0,4 14-3 16,9 12-1-16,4 6 1 15,3-3 9-15,-2-7 0 16,2-22 3-16,1-13 3 15,5-30 11-15,3-14 3 16,3-22-2-16,-2-7-3 16,-8-6-6-16,-7-5 3 15,-11-14 0-15,0-4 2 0,-8-6 0 16,2 4 4-16,2 22 21 16,0 13 7-16,2 36 9 15,4 18-11-15,11 38-32 16,7 22-10-16,16 44-7 15,4 19 4-15,-6 39 7 16,5 13 2-16,-7 2-10 16,-1-3-6-16,-9-38-2 15,-7-28 0-15,-8-45 14 16,-6-20 15-16,5-33 31 16,4-12 0-16,7-30-10 15,10-9-12-15,1-13-24 16,0-4-7-16,-1-3-5 15,-3 4-2-15,-4 22 0 16,1 18 4-16,0 36 5 0,0 15 1 16,9 27 4-16,6 10 3 15,14 15 2-15,-1 1 3 16,0-18 0-16,-4-12-3 16,-7-29 0-16,-1-14 3 15,-6-24 2-15,2-10 2 16,-2-15 1-16,-1-3-6 15,-9 0 2-15,-6 4-5 0,-14 7-1 16,-4-1 2-16,-11-3-9 16,-2-3-3-16,-8-6-8 15,-4 3-1-15,0 17-4 16,-4 11 1-16,-1 26-2 16,3 15 0-16,1 40 8 15,5 22 9-15,18 37 26 16,11 8 10-16,33-4 5 15,15-6-4-15,39-22-23 16,12-12-33-16,27-33-142 16,6-30 7-16,-11-47 75 15</inkml:trace>
  <inkml:trace contextRef="#ctx0" brushRef="#br0" timeOffset="35270.43">5556 16724 1146 0,'-21'-33'431'15,"3"1"-310"-15,-3 0-58 16,2 1-11-16,-2 7-9 16,-4 2-17-16,-7 14-40 15,-7 4-10-15,-8 17-13 16,-1 13 2-16,2 12 18 16,7 8 9-16,12 3 17 15,6 0 3-15,13 1 2 0,6 4-3 16,13-2-10-1,9-2 0-15,22-10 2 0,6-6 0 16,18-11 10-16,9-2 1 16,15-14 0-16,8 0 3 15,9-6 2-15,2-2-3 16,-10 5-1-16,-13 3-7 16,-17 13-10-16,-10 7 2 15,-17 16-5-15,-11 8 1 16,-23 17 3-16,-12 8 1 0,-23-2-2 15,-8-7 2-15,-6-20 2 16,1-13-14-16,9-17-34 16,1-10-34-16,10-22-68 15,2-15-210-15,10-32 246 16</inkml:trace>
  <inkml:trace contextRef="#ctx0" brushRef="#br0" timeOffset="36639.61">5923 15805 1197 0,'-8'-75'443'15,"5"19"-360"-15,6 22 5 0,2 10-12 16,10 20-24-16,8 6-13 16,13 29-17-16,7 15 0 15,15 33 7-15,4 18-3 16,6 21-3-16,3 11-4 15,-3 21-9-15,0 1-3 16,-12-11-24-16,-4-13-26 16,-14-45-19-16,-10-24 2 0,-20-35 23 15,-4-14 53-15,-16-24 28 16,-6-10-4-16,-9-24-2 16,-7-12-28-16,-2-16-6 15,0-9 3-15,3-9-6 16,3 6 1-16,16 21-5 15,5 16-2-15,15 31 0 16,8 11-6-16,17 18 0 16,6 10 0-16,19 12 4 15,5 0 7-15,5 0 0 16,3-11 0-16,-6-19 0 16,-7-10-3-16,-6-27 12 15,-4-9 9-15,-6-17 6 16,-1-7 0-16,-6-7-1 15,-6 1 3-15,-9 7 4 16,-8 8 0-16,-17 7-13 0,-9 8-15 16,-17 9-29-16,-4 5-11 15,-5 22-14-15,2 15 3 16,5 30 17-16,4 18 8 16,13 28 16-16,7 7 9 15,19 6 6-15,12-4-2 16,14-14 0-16,8-6 0 0,5-15-6 15,3-11 3-15,1-22 3 16,0-11-3-16,-7-24 19 16,-4-10 6-16,-12-17 14 15,-6-5 6-15,-9-12 0 16,-3-4-2-16,-11-5 1 16,-5-4 2-16,-10-3-1 15,-8-1-6-15,5 1-18 16,-1 9-5-16,8 22-19 15,16 17-1-15,10 22-7 16,15 10-5-16,21 28 5 16,4 10 1-16,18 35 8 15,8 18 1-15,4 15-3 16,3 12-8-16,-6 3-11 16,-9-5-4-16,-20-27 2 0,-13-21 4 15,-25-39 36-15,-10-19 30 16,-19-17 46-16,-8-5 7 15,-14-16-22-15,-8-11-27 16,-4-26-43-16,-4-16-8 16,-5-36-6-16,1-20-7 15,6-36-4-15,5-13 2 16,20 0 5-16,10 17 5 16,16 51-1-16,9 30 4 0,8 47-6 15,3 18-12-15,10 23-25 16,1 16-15-16,7 30-12 15,-2 14 6-15,-7 28 3 16,-7 8 0-16,-9 10 13 16,-8-3 8-16,-6-23 25 15,-4-17 15-15,-1-37 26 16,0-16 10-16,2-25-1 16,3-6-5-16,8-18-22 15,4-9-7-15,16-16-1 16,4-4 3-16,6-17 4 15,5-7-2-15,4-12 0 16,-2-6-3-16,0 2 2 16,1 2 4-16,-10 10-4 15,-7 3 5-15,-13 11-1 0,-7 5 2 16,-16 9 8-16,-6 11-2 16,-14 9-5-16,-11 12-5 15,-10 19-9-15,-3 9-9 16,-1 25-2-16,6 14 1 15,16 21 6-15,12 7 5 16,27 1 5-16,20-3-1 16,25-12 4-16,21-4-4 0,27-13 0 15,9-6 0-15,13-10 0 16,-2-6 0-16,-11-2-9 16,-10 2-6-16,-24 7-24 15,-18 8 0-15,-31 12 5 16,-20 5 7-16,-26 9 22 15,-15 4 3-15,-27 2 2 16,-7-2 1-16,-11-11-30 16,5-14-20-16,12-31-41 15,14-23-61-15,37-41 101 16</inkml:trace>
  <inkml:trace contextRef="#ctx0" brushRef="#br0" timeOffset="37325.49">9414 14495 872 0,'-20'-33'371'15,"0"1"-212"-15,7 9-5 16,3 6-3-16,10 9-32 16,8 8-31-16,14 18-38 15,11 9-18-15,15 29-10 16,9 10 0-16,0 10-16 16,-5 3-8-16,-8-8-72 15,-11-4-41-15,-9-17-84 16,-8-12 107-16</inkml:trace>
  <inkml:trace contextRef="#ctx0" brushRef="#br0" timeOffset="37459.87">9517 14437 836 0,'-20'-43'307'0,"2"9"-245"15,11 18-15-15,7 6-13 16,10 8-32-16,7 3-26 0,11 1 8 15</inkml:trace>
  <inkml:trace contextRef="#ctx0" brushRef="#br0" timeOffset="39821.85">9746 14036 1238 0,'5'9'461'15,"6"13"-318"-15,15 20-118 16,5 8-12-16,9 24 5 16,1 2-6-16,-4 10-5 15,-1 1-13-15,-5-9-19 16,-4-12-12-16,-11-23-9 16,-3-15 7-16,-18-25 58 15,-9-11 25-15,-11-27 29 16,-5-14 8-16,4-18-28 0,3-6-10 15,5-6-16-15,4-6-6 16,4-1-12-16,3-5-5 16,7 10-4-16,4 9-2 15,9 20-5-15,5 18 0 16,10 20-1-16,8 19-1 0,12 25 4 16,5 10 1-16,7 22 4 15,1 9 1-15,3 0 0 16,-1 2 1-16,-9-19-1 15,-9-16-1-15,-8-27 3 16,-8-11 7-16,-9-23 20 16,-3-10 9-16,-8-11 11 15,-2-5-3-15,-7-3-8 16,-2 1-4-16,-9-1-6 16,2-2-8-16,-12-6-10 15,2 0 0-15,-2-3-4 16,3 6 1-16,12 11-2 15,4 8-6-15,13 23-8 16,9 13-3-16,18 17 1 16,12 15 1-16,14 15 9 0,1 3 0 15,5 13-15-15,-3-4-6 16,-6-10-9-16,-10-8 3 16,-18-26 14-16,-7-11 11 15,-14-16 21-15,1-16 8 16,-4-15 5-16,-5-5-5 15,-4-8-4-15,-6 2-4 16,-3-1 2-16,-1-6-1 0,-3-14-11 16,2-2-2-16,-2 0-5 15,4 8-1-15,7 30-2 16,2 16-5-16,9 18-6 16,3 11-2-16,17 17-1 15,2 1 5-15,15 10 8 16,-4-3 3-16,0-12 3 15,0-6-4-15,-3-16 0 16,0-10 1-16,3-16-1 16,5-4 5-16,-2-12 3 15,-3-1-1-15,-6 0 2 16,-9-1 3-16,-16 8 4 16,-3 4-1-16,-10 7 3 15,-5 5-8-15,-3 12-15 16,-5 9-3-16,-7 19-8 15,0 15 1-15,6 24 1 0,6 9 7 16,14 10 3-16,7-3 0 16,11-9 1-16,8-2-3 15,7-13 4-15,2-8-2 16,2-16 5-16,-1-14 1 16,-4-18-3-16,1-10 3 15,-8-18 0-15,-6-4 6 0,-8-9-1 16,-8 2 5-16,-9-3-4 15,-8-4-1-15,-13-4-1 16,-6-1-5-16,1 9-7 16,-2 9-9-16,11 20 4 15,7 10-6-15,8 14-2 16,6 11-1-16,13 12-9 16,7 5 3-16,9-1 7 15,5-5 3-15,10-20 9 16,2-10 7-16,3-26 25 15,-3-10 4-15,-7-13 4 16,-6-4 0-16,-6-4-12 16,-2-5-3-16,-11-4 0 15,-3 1-4-15,-13-3 0 16,-5 0 1-16,-11-7-2 16,-8-2-2-16,-9-1-7 0,-2 4-4 15,-1 14 6-15,10 9-1 16,9 27 3-16,3 8-5 15,12 23-14-15,2 11-8 16,11 29-3-16,13 19 1 16,16 36 2-16,5 9 7 15,15 15-4-15,4 5 0 0,4-10 2 16,2-10-3-16,-3-38 11 16,-3-20 1-16,-13-34 18 15,-5-12 11-15,-8-20 2 16,-7-7 5-16,-6-17-5 15,-6-6-7-15,-13-4 3 16,-6-7-2-16,-11 0-3 16,-6-4-2-16,-8-6-4 15,2 2-3-15,2 8-6 16,6 12 0-16,10 24 0 16,1 10 0-16,7 17-12 15,3 6-5-15,12 14-8 16,10 9 2-16,17 13 11 15,9 6 6-15,15 0 5 16,0-5 1-16,1-9-11 16,-10-7-2-16,-13-19-2 0,-7-7 8 15,-17-20 18-15,1-8 7 16,-12-12 11-16,0-5-1 16,-8-2 8-16,-5-4 2 15,-5 1-5-15,-10-6-6 16,-3-9-13-16,1 0-12 15,-2 5-4-15,7 11-1 0,5 23-9 16,1 9 0-16,8 16-8 16,7 8-5-16,15 16 1 15,7 11 3-15,14 11 5 16,3-2 5-16,8-11 2 16,3-13 1-16,0-19 3 15,0-8 1-15,-8-19 3 16,-8-5-1-16,-9-11 2 15,-7-6-1-15,-9 0-3 16,-4 2 3-16,-13 4 1 16,-9-2-1-16,-11-3-1 15,-6-2-8-15,-9-6-14 16,-1-3-7-16,-5 0-7 16,3 8-3-16,8 17 0 15,6 14-1-15,13 24-7 0,9 20 8 16,9 27 3-16,10 21 9 15,18 9 17-15,0-9-1 16,10-23 3-16,4-17 4 16,7-23 11-16,8-11 2 15,5-18 13-15,-2-11 2 16,-9-14-10-16,-2-7-4 16,-18-3-5-16,-7-2-3 0,-11 5 9 15,-8 4 4-15,-13 8-2 16,-10 3 1-16,-15 9-27 15,-10 6-10-15,-8 18-27 16,-3 12-9-16,3 24 18 16,5 13 9-16,13 22 23 15,13 3 7-15,14-3-17 16,9-8-6-16,11-24-6 16,4-11 1-16,8-22 18 15,7-9 13-15,2-24 27 16,0-12 5-16,-1-18 6 15,0-9-6-15,-7-11-9 16,-3 1 1-16,-12-4-3 16,-7-5-1-16,-15-12-8 0,-6-13-10 15,-15-17-7-15,-3-3-1 16,-13-9-2-16,-6 3 3 16,-4 14 3-16,-4 13 2 15,12 36 12-15,3 19 6 16,21 30 3-16,8 15-9 15,11 32-18-15,10 22-8 16,15 35-3-16,7 26 5 16,19 41 10-16,9 7 1 0,10 23 0 15,5-6-1-15,5-34-16 16,4-20-9-16,6-56-21 16,-1-28-11-16,-11-40-46 15,-3-18-32-15,-19-36 88 16</inkml:trace>
  <inkml:trace contextRef="#ctx0" brushRef="#br0" timeOffset="40533.01">14578 10428 1288 0,'27'-1'432'0,"-29"8"-344"0,7 1-135 16,4 3-4-16,0 1 45 16,1 8 9-16,5 11 3 15,2 7 7-15,8 20 18 16,6 3 10-16,8 7 13 16,6 4-3-16,2-8-20 15,0-4-10-15,-8-16-14 16,-7-17-6-16,-5-22 10 15,-10-15 11-15,-1-20 21 16,-5-6 4-16,-7-11 1 16,0-2-3-16,-2-4 3 15,1-1 3-15,0-8-5 16,1 1-10-16,5-7-25 16,2 3-8-16,5 14-5 0,-1 11-1 15,3 21-4-15,5 9-2 16,15 18-5-16,-1 7 6 15,11 11 1-15,0 4 4 16,-5 3 3-16,-3-2-5 16,-6-10-6-16,-3-8 2 15,-6-18 5-15,5-13 4 0,-3-11 7 16,-1-7 0-16,0-8-3 16,0 0-1-16,1 0 3 15,1-2-3-15,-2-2-3 16,7 0 0-16,-2 3-5 15,9 10 2-15,8 18-2 16,-4 6 1-16,11 11-1 16,3 2-15-16,9-7-91 15,3-7-54-15,-5-21-145 16,-1-11 174-16</inkml:trace>
  <inkml:trace contextRef="#ctx0" brushRef="#br0" timeOffset="40708.9">14953 9706 1809 0,'-18'4'615'16,"33"-9"-742"-16,11 0-102 15,4-20 86-15</inkml:trace>
  <inkml:trace contextRef="#ctx0" brushRef="#br0" timeOffset="43234.63">7381 17452 1305 0,'-105'-7'489'16,"89"8"-402"-16,12 6-12 16,14 13-83-16,11 11-3 15,15 26-3-15,5 12 3 0,14 20-16 16,5 5 0-16,11-3-2 15,-3-6-5-15,-11-30 22 16,-10-18 0-16,-25-30 16 16,-4-11 31-16,-10-22 54 15,-7-4 22-15,-1-14 13 16,-6-7-23-16,2-1-44 16,-3-3-15-16,-2 1-18 15,-2 1-8-15,-3 6-9 16,0-1 2-16,-3 4-11 15,9 7 2-15,2 10-5 16,4 11-6-16,12 12-5 16,9 6-2-16,14 11 3 15,6 11 5-15,11 5 7 16,0 2 2-16,5-5 1 16,1-7-3-16,0-5 3 0,0-6 1 15,-8-8-1-15,-4-13 1 16,-9-13 8-16,-8-5-2 15,-5-16 14-15,-2 1-2 16,-6-8 7-16,-4-2 7 16,-8 2 2-16,-4-2 7 15,-9-3-10-15,0 4-8 0,-4 7-14 16,2 3-7-16,8 22-4 16,1 4 3-16,4 13-1 15,0 6-3-15,8 5-12 16,9 6 2-16,13 13-5 15,6 9 10-15,6 11 9 16,2 3-4-16,2 7 5 16,0-1-13-16,-7-4-7 15,-7-6 7-15,-15-17-1 16,-4-9 10-16,-11-14 32 16,-3-3 9-16,-7-9 15 15,-6-2 0-15,-7-8-21 16,-1-5-13-16,-2-9-12 15,0-3-1-15,0-15-7 16,-1-3-3-16,4-8-4 0,5 0 0 16,13 8 0-16,8 7 0 15,10 18-3-15,6 7-5 16,14 20 0-16,6 5 3 16,20 15 5-16,2 6 3 15,5 9-3-15,1 0 1 16,-6-4-28-16,-2-5-23 0,-10-13-71 15,-4-8-64-15,-13-19-79 16,-12-13 154-16</inkml:trace>
  <inkml:trace contextRef="#ctx0" brushRef="#br0" timeOffset="43819.59">9154 16563 946 0,'-39'-102'410'0,"17"79"-202"16,9 2-58-16,4 8-58 15,4 4-5-15,7 6-34 16,9 5-23-16,19 15-30 16,8 7-2-16,16 16 1 15,-4 4 5-15,2 3 1 16,-2 0-7-16,-5-4 5 16,-4-4-4-16,-12-6-5 15,-6-8 6-15,-17-13 20 16,-8-7 33-16,-18-11 40 15,-4-9 1-15,-5-9-8 16,1-8-35-16,2-14-30 16,-1-4 0-16,6-27-13 15,6-12-5-15,13-13-2 0,6-7-14 16,16 13-14 0,8 9-5-16,12 25-29 0,5 13-27 15,7 25-66-15,4 14-49 16,-1 19 121-16</inkml:trace>
  <inkml:trace contextRef="#ctx0" brushRef="#br0" timeOffset="44219.71">9903 16245 1591 0,'-3'4'583'0,"17"-10"-484"32,-8 4-53-32,2 0-64 0,33-10 9 0,13-10 5 15,-1-14-6-15,-27-9-5 16,-8-10 1-16,-14-8 5 16,-3 1 3-16,-8 8 9 15,-8 5-2-15,-12 18 0 16,-7 6-5-16,-13 9-16 0,-5 7-8 15,-3 9-3-15,1 5 7 16,8 11 9-16,6 6 7 16,13 16 4-16,9 11 0 15,14 15 6-15,9 10 0 16,21 2 9-16,9 0 5 16,25-7 0-16,12-8 3 0,17-21-8 15,4-17-7-15,1-31-6 16,-2-22-13-16,-2-20-86 15,-6-16-72-15,-14-15 103 16</inkml:trace>
  <inkml:trace contextRef="#ctx0" brushRef="#br0" timeOffset="44713.21">10254 14740 1202 0,'-12'-6'494'15,"8"3"-285"-15,9 10-153 16,7 5-22-16,17 14-7 15,6 15 5-15,16 27-7 16,5 10-11-16,8 25-10 16,1 7-4-16,4 9 2 15,-3 4-1-15,0-3 2 16,-3-8 0-16,-8-22-2 16,-5-10 1-16,-16-28-23 15,-7-11-20-15,-17-22-56 16,-1-12-42-16,-7-20 349 15,-2-16-189-15</inkml:trace>
  <inkml:trace contextRef="#ctx0" brushRef="#br0" timeOffset="44872.58">10886 15107 1406 0,'18'39'508'0,"8"11"-401"15,13 5-91-15,4 1-10 0,2 2-44 16,-5-1-37-16,-2-5-132 16,-1-3 123-16</inkml:trace>
  <inkml:trace contextRef="#ctx0" brushRef="#br0" timeOffset="46029.97">11342 14986 1149 0,'-4'-12'449'0,"0"9"-276"15,0 1-64-15,2 1-67 16,1 1-5-16,0 0-42 16,0 0-3-16,-11 35-6 0,-46 50 0 15,35-19 1-15,4 3 6 16,14 3 5-16,6-1 7 15,15-12 2-15,3-8-7 16,3-24 1-16,0-13 0 16,-3-19 6-16,1-14 19 15,-4-24 6-15,-1-10-2 16,-3-15-5-16,-4-3-14 0,-1 3-1 16,-6-1 7-16,-7-3 9 15,-10-7 2-15,-8-7 3 16,-2-7-5-16,-8-11-4 15,1-3 2-15,2-4 10 16,4 9 8-16,10 25 1 16,6 17-8-16,7 34-22 15,4 14-16-15,15 30-32 16,6 15 0-16,16 38 2 16,5 15 9-16,16 29 20 15,7 12 3-15,4 9-9 16,-1 4-13-16,-12-24-12 15,-10-19 0-15,-18-47 13 16,-7-22 23-16,-11-29 35 16,-3-7 10-16,-4-25 4 0,-3-12-7 15,-7-20-25-15,-2-16-7 16,-3-6 0-16,0-4-6 16,3 1 1-16,6 12-2 15,9 20-5-15,4 16-2 16,10 31-8-16,3 13-1 15,9 26-1-15,3 11 4 16,1 14-1-16,0 6-3 16,-5 9-10-16,-7 3-7 0,-5 11-29 15,-9 1-11-15,-17-11 3 16,-2-6 13-16,-15-28 61 16,1-10 34-16,2-17 21 15,2-9 1-15,4-7-30 16,4-7-16-16,8-10-17 15,3-5-5-15,9-20 1 16,4-9-1-16,6-23 5 16,0-7-2-16,2-13 2 15,-3-7 3-15,2-11 3 16,0-5 3-16,-4-3 5 16,0-1-2-16,-1-1 1 15,-9-1-2-15,-1 6 5 16,-5 3 7-16,-11 19 10 0,1 10 3 15,-4 31 1-15,3 20-6 16,8 28-24-16,0 18-11 16,10 40-11-16,9 20-5 15,11 43 11-15,10 7 10 16,17 31-2-16,4 5 1 16,15-5-4-16,7-3-10 15,-1-54 1-15,-1-27-1 16,-9-46 7-16,-8-18 9 15,-8-25 15-15,-2-10-1 0,-12-14 0 16,-2-2-11-16,-12-7-13 16,-6 2 1-16,-15-1-17 15,-14-5-1-15,-15-1-16 16,-11-3-10-16,-12 4-2 16,-1 7 6-16,1 21 14 15,4 13 11-15,2 28 16 16,5 17-3-16,11 32 9 15,8 16 7-15,25 15 16 16,17-2 6-16,26-9-1 16,10-13-7-16,23-25-29 15,12-18-40-15,16-46-97 16,5-29 93-16</inkml:trace>
  <inkml:trace contextRef="#ctx0" brushRef="#br0" timeOffset="54091.96">7705 17758 680 0,'-1'0'264'0,"-1"0"-179"16,2 0-58-16,-2-1-22 15,1 0 0-15,0 0 1 16,0 0-2-16,1-2-2 16,0-4 1-16,0 3 0 15,0-1 2-15,8-32 6 16,-6 34 4-16,6-1 15 15,-4 3 10-15,15-1 13 16,-3-4 3-16,11-9-1 16,5-3-2-16,7-16-5 15,6-8 2-15,17-16 4 16,10-9-1-16,17-15-6 16,3-6-7-16,9-10-10 15,7-7-8-15,10-5-2 16,6 2 2-16,5 4-4 15,6 4 1-15,1-4-2 0,7-5 4 16,14-7 16 0,3-6 1-16,13-17 7 0,13-6 1 15,5-19-15-15,4-5-1 16,11 0-8-16,-6-3-7 16,4 4-7-16,-7 8-1 15,-1 9-6-15,-4 5 0 16,-15 15-1-16,0 10-3 0,-20 15 4 15,-8 6-1-15,-13 12 0 16,-13 4 2-16,-14 10-4 16,-7 7 2-16,-15 6 0 15,-5 5-2-15,-8 9 3 16,-6 1-6-16,-14 15-22 16,-9 5-22-16,-17 9-51 15,-7 10-21-15,-14 7-50 16,-7 10-2-16,-26 16-194 15,-15 12 240-15</inkml:trace>
  <inkml:trace contextRef="#ctx0" brushRef="#br0" timeOffset="54726.8">8858 17374 957 0,'31'-26'332'0,"23"-9"-294"15,8-5-9-15,18-13 6 16,5-13 10-16,6-18-6 16,8-10 1-16,10-10-18 15,6-3-6-15,5-6 11 0,2-2-1 16,8-9 21-16,1 0 7 16,10-8 0-16,10-6 4 15,4-5-10-15,10-5-5 16,14-9 2-16,0 4-5 15,12-7-9-15,1 6-6 0,0 9-16 16,-1 0-3 0,-16 10-4-16,-3 5 1 0,-19 17 1 15,-10 11 0-15,-21 16-5 16,-11 8 0-16,-23 12 1 16,-15 7-2-16,-15 15 3 15,-12 8-1-15,-16 13-12 16,-3 7-17-16,-14 7-47 15,-1 6-35-15,-10 6-76 16,0 11 111-16</inkml:trace>
  <inkml:trace contextRef="#ctx0" brushRef="#br0" timeOffset="60087.62">13536 13234 706 0,'-41'-44'280'0,"34"33"-181"15,1 1-15-15,2 5-10 16,4 3-3-16,-4-1-18 16,3 3-17-16,0 0-24 15,1 0-12-15,0 0-6 16,6 32 3-16,12 47 6 16,-7-31 4-16,6 1 6 15,1 0 3-15,4-6-2 16,-4-7 1-16,4-15-2 0,1-8 1 15,0-19 24-15,-1-11 7 16,-2-19 14-16,-3-9-1 16,0-12-21-16,-2-3-7 15,-4-5-2-15,-1 0 5 16,-6 3 19-16,-4-1 2 16,-3 6-11-16,-4 1-8 15,1 4-24-15,2 7-5 16,3 15 1-16,2 10-2 0,6 14-10 15,3 7-5-15,12 19-4 16,7 7-2-16,15 23 13 16,2 4 3-16,2 5 4 15,-1 1 1-15,-4-8-5 16,0-5 0-16,-5-12-3 16,-3-13-1-16,-11-16 6 15,-4-10 3-15,-9-15 6 16,-4-9 10-16,-4-19 13 15,-3-11 9-15,-4-13 2 16,-3-7-6-16,-4-6-19 16,-1-4-9-16,0-8-11 15,1 4-2-15,7 14 2 16,3 18-2-16,2 31 2 0,3 11 1 16,1 15-11-16,5 2-1 15,13 8-3-15,8 8 2 16,10 12 9-16,3 7 3 15,0 6 2-15,-3 1-1 16,-6-4-1-16,-2-7-1 16,-13-9 1-16,-4-6 0 15,-7-9 1-15,-3-1 2 16,-2-4 0-16,2-3 3 0,2 0-2 16,3-3-2-16,8-5 0 15,2 3-3-15,4-5-62 16,2 2-48-16,-4-2 68 15</inkml:trace>
  <inkml:trace contextRef="#ctx0" brushRef="#br0" timeOffset="60635.37">14707 12000 924 0,'22'-61'333'16,"-31"37"-273"-16,1 14 8 15,5 2 8-15,4 8-15 16,6 5-19-16,12 6-19 16,6 8 0-16,18 18 17 15,6 8 4-15,5 14 0 16,3 2-10-16,0-4-19 15,1 0-2-15,0-17-11 16,-6-8 0-16,-11-21 2 16,-9-13 23-16,-11-25 48 15,-6-10 8-15,-12-23 11 16,-5-9-23-16,-10-11-44 16,-3 3-5-16,-5 5-14 15,-1 0-4-15,-4 2-5 16,2-4-5-16,3 3-13 0,2 7-8 15,8 16-15-15,2 11-8 16,6 22-41-16,3 11-53 16,8 20-40-16,5 8-32 15,4 13 130-15</inkml:trace>
  <inkml:trace contextRef="#ctx0" brushRef="#br0" timeOffset="61934.7">15593 11379 1317 0,'-14'-3'450'0,"5"6"-426"16,3 5-23-16,-1 13-12 15,1 5-8-15,-4 17-8 16,0 5-3-16,0 12 12 15,1 2 2-15,8-6 12 16,3 1 4-16,9-13 9 16,2-7 5-16,6-10 5 15,1-10 1-15,-1-10-10 16,3-7 1-16,-3-10 5 0,-2-9-1 16,1-12 9-16,-5-10-2 15,-5-7 5-15,-3 0 6 16,-9-5 10-16,-3 4 0 15,-5-7-13-15,-3 1-8 16,3 6-18-16,1 6-4 16,5 19-4-16,4 11-7 15,3 20-14-15,5 11 1 16,7 25 4-16,4 8 7 0,15 16 12 16,7 1 3-16,9-8-1 15,2-7-1-15,-1-27 1 16,-3-13-1-16,-5-31 12 15,-4-14 11-15,-4-18 4 16,-6-13 6-16,-6-5-2 16,-3-3 3-16,-14-3 14 15,-4 1 1-15,-12-8-10 16,-7-6-12-16,-9-11-14 16,-3-3-6-16,-7-1-5 15,-5-1-3-15,-6 11-1 16,-1 8 1-16,8 29-2 15,9 19 5-15,21 26-5 16,10 15-6-16,18 34 6 16,9 17-5-16,17 37 4 0,4 10 4 15,10 14-3-15,5 2-3 16,5-3-14-16,2-4-7 16,-2-31-4-16,-2-20 7 15,-15-38 15-15,-6-16 9 16,-14-19 24-16,-8-13 5 0,-6-13 6 15,-7-9-2-15,-7-13-15 16,-2-5-7-16,-9-9-6 16,-3-4-1-16,-4-1-4 15,-2 3 2-15,3 15-3 16,6 14 0-16,6 27-4 16,-1 12-8-16,7 28-3 15,6 15-3-15,8 20 7 16,11 9 8-16,6 6 2 15,3-2 1-15,9-9-6 16,1-10-9-16,2-28-3 16,-1-19 2-16,-3-30 12 15,2-16 9-15,-5-16 12 16,-4 0 3-16,-4-3 7 16,-5 0 0-16,-3-5 0 15,-1-1-4-15,-5 2-14 0,0 7-1 16,-7 14-6-16,-5 6-1 15,-7 13 3-15,-2 5-3 16,-8 8-2-16,-7 4 0 16,-8 16-7-16,-9 7-6 15,-6 22-4-15,-4 13-1 16,11 14 2-16,11 11 7 0,25 9 5 16,9-2-2-16,17-3 2 15,4-8 0-15,-3-25-1 16,2-12 4-16,-6-34 3 15,1-16 1-15,-1-25 9 16,1-12 0-16,-1-13 8 16,-4-8 3-16,-5-9 4 15,-5-1-1-15,-8-7-7 16,-3-3-3-16,-8-11-9 16,-7-4-2-16,-6 0-4 15,-5 4-5-15,-4 19 3 16,-1 12-1-16,5 26 0 15,8 14 3-15,8 31-9 16,9 24 1-16,16 41-2 16,6 21-2-16,27 44 8 0,11 12 4 15,21 9-32-15,12 1-38 16,-1-33-66-16,-2-28-29 16,-14-48 1-16,-11-28 19 15,-25-37 104-15</inkml:trace>
  <inkml:trace contextRef="#ctx0" brushRef="#br0" timeOffset="62106.91">16122 10183 1834 0,'-26'-7'603'0,"41"19"-623"16,16 8-73-16,11 17 51 16</inkml:trace>
  <inkml:trace contextRef="#ctx0" brushRef="#br0" timeOffset="64819.16">9695 17765 972 0,'-11'-13'341'0,"1"2"-292"15,-1 3-24-15,1 3-6 16,-2 2-5-16,-2 11-21 16,-2 5-9-16,-11 21-5 15,-4 13 3-15,-8 22 15 16,1 9 14-16,11 0 25 15,11-1 18-15,16 7 30 16,9 1 5-16,21 11-5 16,6-2-12-16,21-18-36 15,4-14-15-15,12-40-21 16,4-20-1-16,13-41-3 16,7-26 4-16,0-31-12 15,-3-17-27-15,-21-11-84 16,-4-3-43-16,-20 6 95 0</inkml:trace>
  <inkml:trace contextRef="#ctx0" brushRef="#br0" timeOffset="66000.35">9929 17084 898 0,'-56'-26'335'0,"21"13"-236"16,11 4 10-16,19 8-12 15,6 6-16-15,18 10-45 16,7 14-16-16,17 20-6 16,13 15 0-16,11 23 2 15,1 11 0-15,-3 16 2 16,-6 5 3-16,-6 10-4 16,4-3-3-16,-6-14-9 15,-10-16-2-15,-12-38 1 16,-7-19 10-16,-18-27 48 15,-1-12 22-15,-7-17 3 16,-5-13-12-16,-1-27-49 16,0-12-24-16,8-20-3 15,0-2 1-15,9 11-4 0,5 9 3 16,4 26-5-16,6 16-3 16,3 17-1-16,4 11 2 15,8 15-1-15,0 6 5 16,10 4 3-16,1 1 1 15,-3-5-1-15,2-7-1 0,-3-13 1 16,-2-12-2-16,0-23 6 16,-3-9 1-16,-6-17 4 15,-4-3 2-15,-12-7-3 16,1 2 0-16,-11-1-1 16,-7 0-1-16,-9 6-11 15,-9-1-7-15,-13 14-17 16,-9 7-8-16,-4 18-3 15,3 14 6-15,8 26 11 16,6 14 9-16,8 33 7 16,7 9 2-16,15 19 4 15,12 4 3-15,21-6 8 16,9-6 0-16,17-24-4 16,3-14-5-16,-1-28 0 15,-2-13 1-15,-7-27 13 0,-2-10 6 16,-6-23 2-1,-7-11 2-15,-1-11 0 0,-8-1 4 16,-8-6 13-16,-3 0 6 16,-8-2-4-16,-7-2-8 15,-5 8-18-15,0 11-10 16,-5 17-7-16,-3 15-3 16,-2 20-3-16,-4 6-6 15,-9 17-9-15,2 9-3 16,-8 15-1-16,4 14 7 0,7 13 9 15,6 9 4-15,15 15 2 16,13 4 1-16,20-2 1 16,12-10-1-16,17-19-1 15,3-11 1-15,1-26-2 16,-6-14 2-16,-7-30 8 16,-7-12 6-16,-9-22 8 15,-2-9 3-15,-14-16 2 16,-2-4 1-16,-11-10 10 15,-9-3 5-15,-5-11-9 16,-10-8-6-16,-7-10-13 16,-2-6-8-16,-4 0-3 15,2 3-1-15,-1 13 2 16,4 16 3-16,9 37 7 16,1 17-2-16,7 32-3 0,6 12-6 15,15 19-17-15,7 12 2 16,20 30 1-16,6 20 3 15,8 27 9-15,3 17 0 16,-1 13 2-16,0 2-2 16,-1-13-9-16,-4-15-6 15,-10-38-6-15,-9-20 2 0,-18-29 18 16,-4-14 13-16,-5-25 17 16,2-15 0-16,6-30-5 15,0-19-9-15,6-24-21 16,6-5-8-16,1 5-17 15,5 12-17-15,-3 35-62 16,-6 15-34-16,-5 37-74 16,-12 20 287-16,-9 38-77 15</inkml:trace>
  <inkml:trace contextRef="#ctx0" brushRef="#br0" timeOffset="66199.7">12413 16048 1200 0,'7'9'470'15,"13"-30"-328"-15,12 2-12 16,20 8-64-16,1 6-5 16,12 12-21-16,2 5-20 15,-1 1-85-15,3-4-44 16,-5-7-106-16,-9-5 114 15</inkml:trace>
  <inkml:trace contextRef="#ctx0" brushRef="#br0" timeOffset="67384.06">13089 15198 548 0,'-12'-82'355'15,"-3"8"30"-15,-3 28-213 16,1 15-23-16,-12 21-65 15,-5 12-32-15,-8 26-38 16,-8 14-5-16,4 24 20 16,3 6 10-16,17 5 12 15,11-3 3-15,28-3-23 16,11-1-8-16,33-9-9 16,11-7-4-16,16-13 2 15,5-9-4-15,-1-5-7 0,1-4-4 16,-10-6-10-16,-6 0-2 15,-23-7-8-15,-14-4 5 16,-20-3 7-16,-10-2 7 16,-7-5 37-16,-3-5 13 15,-4-11 16-15,-5-7 2 16,-2-12-20-16,2-1-7 0,-3-11-17 16,2-5-4-16,0-3-6 15,-3-7-2-15,-2 2 4 16,1 1 3-16,2 4 5 15,-4 1 13-15,7 9 15 16,1 4 4-16,4 9 2 16,4 6-14-16,6 13-25 15,4 5-15-15,3 11-18 16,7 6-8-16,5 14 2 16,5 12 7-16,8 7 6 15,1 3 8-15,2 0 9 16,-1-5-1-16,1-11 2 15,3-8 0-15,-6-13 2 16,-5-9 6-16,-4-13 10 16,-3-6 5-16,-1-14 0 0,-2-7-6 15,-6-7-8-15,-3 1-5 16,-10-6 3-16,0 2 3 16,-7-2 1-16,2 3-1 15,5 16-12-15,0 9-5 16,6 19-11-16,6 9-5 15,9 10-2-15,8 8 0 16,8 16 7-16,7 6 4 16,-1 14 3-16,0 1 4 0,-7-11 0 15,-4-8 3-15,-8-20 3 16,-4-11 5-16,-10-13 11 16,-2-8 5-16,1-16 9 15,-3-3-2-15,-2-12-7 16,-3 0-5-16,-6-5-17 15,-3-6-1-15,1-7-2 16,2-2-2-16,5 12 4 16,3 9-2-16,5 20-12 15,5 10-3-15,8 16-9 16,5 6 1-16,9 12 6 16,5 7 3-16,5 9 8 15,-3 1-3-15,-3 0-8 16,-5-5 4-16,-22-26 0 31,-5-1 6-31,-1 0 14 0,16-2 1 0,-8-23 3 0,-5-9-1 16,-5-5-4-16,-1-3-1 15,-1-2-4-15,1-1-3 16,3 4-16-16,-1 6-3 16,5 10-16-16,1 9-7 15,3 11 6-15,5 6 3 0,6 7 16 16,5 3 6-16,7-3 10 15,-2-4-3-15,0-2-4 16,-8-10 1-16,-4-9 3 16,-3-10 3-16,-7-21 9 15,-1-6 1-15,-7-9-1 16,0 1-1-16,-5-3-3 16,1 4 0-16,-1-1 0 15,-1 1-2-15,10 11-3 16,4 5-2-16,11 19-3 15,11 15-2-15,12 23 3 16,9 14 0-16,21 18 5 16,4-4-20-16,10-4-97 15,4-11-80-15,-15-27 111 16</inkml:trace>
  <inkml:trace contextRef="#ctx0" brushRef="#br0" timeOffset="67894.52">15590 12864 1072 0,'-20'-48'408'0,"22"45"-320"15,8 2-22-15,13 10-52 16,8 8-6-16,7 11-5 15,5 13 0-15,-1 9 2 0,-1 4-2 16,-6-1 2-16,-5-6 1 16,-7-12-1-16,-10-10 4 15,-10-18 77-15,-1-11 34 16,-7-22 24-16,-2-9-1 16,-2-15-81-1,0-6-35-15,3-4-21 0,1-2-5 16,5-5 3-16,1-8-1 15,0-10-16-15,9 1-3 16,5 3-25-16,5 11-8 0,12 20-45 16,0 11-31-16,4 26-75 15,2 11 115-15</inkml:trace>
  <inkml:trace contextRef="#ctx0" brushRef="#br0" timeOffset="68533.25">16434 12327 1098 0,'22'-69'426'15,"-31"67"-260"-15,-1 12-164 0,-1 7-13 16,-5 13-2-16,-3 6 6 16,-3 11 4-16,3 4 2 15,3 7 16-15,6 2 7 16,16 5 28-16,6-1 12 15,12-6-5-15,5-7-3 16,8-18-37-16,7-11-9 0,10-19-7 16,9-9-17-1,0-20-32-15,1-10-23 0,-12-12-75 16,-8-7-24-16,-19-1 109 16</inkml:trace>
  <inkml:trace contextRef="#ctx0" brushRef="#br0" timeOffset="69893.67">16588 12176 958 0,'-13'-11'402'0,"9"9"-260"16,3 1-14-16,9 8-86 15,7 4-19-15,9 3-18 16,8 9 2-16,10 3 4 0,3 4 1 15,3-1 2-15,0-4 1 16,-4-2 3-16,1-1-2 16,-8-7-7-16,-3-6 4 15,-7-12 36-15,-6-8 19 16,-5-11 16-16,-3-5-2 16,-5-10-39-16,-3-4-16 15,-6-8-3-15,-6-1 1 16,-5-5-2-16,-3-3-2 0,-4-5-12 15,0 3-5-15,-1 3-3 16,6 10 0-16,4 15-2 16,3 5 0-16,7 15-1 15,0 1-1-15,8 8-2 16,3-2 0-16,6 2-1 16,2 1 1-16,0-1 1 15,-2 4 0-15,-3 2 4 16,0-1-1-16,-1-2 2 15,-5 0-1-15,3-1-2 16,-2-5 1-16,-2 0 0 16,-1-2 2-16,-6 1 4 15,2-2-2-15,-2 1 2 16,-2-1-1-16,2 1-1 0,0 1-2 16,5-1 0-16,-4 1-1 15,5-2-3-15,6 2 2 16,7-2-2-16,4-2 2 15,7-1-2-15,1-4 0 16,5 0 3-16,3 0-1 16,-6-4 1-16,-1 0 1 15,-9-1 0-15,-1 3 1 16,-8 1 1-16,-3 6 1 0,-3 5 3 16,-5 0 1-16,-3 4 4 15,1 0 2-15,-1 1-7 16,-1 1 1-16,1 0-6 15,-1 0-3-15,1 0 0 16,0 0-4-16,0-1 4 16,0 0-1-16,0 1 4 15,0 0 0-15,0 0-3 16,0 0 0-16,0-1 1 16,0 0 1-16,0-1 2 15,0 1 0-15,0 1-6 16,0 0 0-16,0 0 1 15,0 0 1-15,0-1 1 16,0 0-3-16,0 1 2 0,0 0 1 16,0 0 0-16,0 0 4 15,0 0-1-15,0 0-2 16,0 0 3-16,0 0-4 16,0 0-3-16,0 0 4 15,0 0-4-15,0 0-1 16,0 0 4-16,0 0-5 15,0 0 5-15,0 0 0 0,0 0 1 16,0 0 2-16,2 0 2 16,1-1 0-16,-2 0-2 15,-1 0 1-15,0 0-3 16,0 0 2-16,0 1-4 16,0 0-1-16,-1 2-2 15,-12 32-4-15,-10 53 5 16,16-20-1-16,11 11-1 15,12 3 1-15,7-7-1 16,5-11-1-16,7-21 4 16,-3-16 0-16,-4-22 2 15,8-6 3-15,-7-21 0 16,3-5 3-16,-5-11 5 16,-6-9-1-16,0-7 8 15,-11-3 0-15,-8-10-2 16,-2-3 3-16,-17-7-12 0,-1-3-3 15,-15-7-2-15,-8-4-4 16,-8-9-3-16,-5 2 5 16,2 15-5-16,-3 4 3 15,11 24 0-15,7 7 2 16,16 20 2-16,9 12-6 0,11 17-13 16,4 19-8-16,10 24 0 15,8 17 2-15,10 31 16 16,11 14 3-16,17 27 3 15,9 6 3-15,19 8-25 16,6-12-42-16,3-37-55 16,5-24-43-16,4-53-38 15,-4-25 123-15</inkml:trace>
  <inkml:trace contextRef="#ctx0" brushRef="#br0" timeOffset="70265.75">16971 11059 1394 0,'-16'-23'495'0,"14"12"-430"16,5 7-49-16,6 16-20 16,7 16-4-16,7 34-15 15,-2 19-26-15,-6 24 34 16</inkml:trace>
  <inkml:trace contextRef="#ctx0" brushRef="#br0" timeOffset="73344">1224 16713 847 0,'-35'6'307'15,"5"0"-256"-15,7-4-11 16,3-2-3-16,2-3-11 16,5 1-7-16,4-1-11 15,2 2-3-15,6 0-6 16,-3-1-8-16,8-2-2 16,-4 3 1-16,0-1 6 15,8 1 7-15,52-4 7 0,-32-6 7 16,13-14 15-1,8-5 7-15,10-16 8 0,9-5-2 16,12-17 1-16,3-8-3 16,8-9 2-16,4-2 1 15,10 0-7-15,3-1-2 16,8 4-6-16,3 3-5 16,10 7-6-16,1-3-4 15,8-6-10-15,8-6 1 0,0-14-3 16,4-3-1-16,15-8-4 15,-3-8 0-15,3-3-1 16,8-1 2-16,-14-4-2 16,6 6 2-16,1 7 0 15,-6 6 2-15,3 14 2 16,-4 5-3-16,-7-2 3 16,4-4 2-16,10 3 7 15,-2-4 0-15,10-1-4 16,2-3-5-16,-6-6-3 15,0 0 1-15,1-2 2 16,-11-1 4-16,8-3 5 16,-2 1 2-16,-7-1-2 15,10 5 1-15,-7 0-6 16,0 0-5-16,8 3 5 16,-3 0-5-16,-3 1 2 15,5-2-3-15,-17 6 0 0,-2 4 1 16,-4 5-5-16,-8 2 6 15,-6 0-4-15,-2 4 0 16,-4 7 1-16,2 3-1 0,-3 6-4 16,-7-2-6-1,-13 8-8-15,-9 5-4 0,-12 13-3 16,-14 9 1-16,-17 12-3 16,-8 6 0-16,-8 12-17 15,1 4-13-15,-3 9-56 16,-2 9 322-16</inkml:trace>
  <inkml:trace contextRef="#ctx0" brushRef="#br0" timeOffset="101654.64">5068 15995 807 0,'-7'-16'302'0,"7"-3"-223"16,7-3-58-16,9-2-14 15,5 0-1-15,11-2 5 16,4 3 2-16,16 6 1 15,5-3-2-15,10 3-7 16,2-6-1-16,3-9-3 16,7-4 2-16,14-17 2 15,5-6 0-15,1-13 3 16,2-4 5-16,4-1 6 0,3 1 0 16,8 0 2-16,-4-2-7 15,3 4-7-15,2 3 2 16,4 6 5-16,9 0 3 15,11 2 12-15,-1-5 1 16,9-6-3-16,10-3-2 16,-3-12-9-16,4-4-1 15,21-11-5-15,-6-10-2 0,15-10-3 16,5-3-1-16,-10-4-4 16,10 4 1-16,-16 3 0 15,-3 6-1-15,3 5 1 16,-14 1 1-16,16-1 2 15,4-2 4-15,-2-3 2 16,18-1-1-16,-12-4-5 16,7-2-1-16,1-2-4 15,-8 2 0-15,8 5 1 16,-19 1 0-16,11 10 2 16,-1 0 0-16,-10 2-2 15,16-2 0-15,-15-3 0 16,0 5-3-16,4-7 1 0,-11-1-2 15,3-1-2-15,0-5 0 16,-3-6 2-16,6 1 2 16,-5-3 1-16,2-2 1 15,7 4 0-15,-10 6-1 16,11 9 1-16,-6 7 2 16,-18 12-1-16,2 2 1 15,-22 2-2-15,-7 7 0 16,-10 11 0-16,-8 4 0 0,-5 4 0 15,-5-2 0-15,-8 3 1 16,-10 2-1-16,-14 12 0 16,-9 3-3-16,-11 11-23 15,-5 5-18-15,-14 7-56 16,-10 8 61-16</inkml:trace>
  <inkml:trace contextRef="#ctx0" brushRef="#br0" timeOffset="102788.3">6632 17686 785 0,'57'-42'272'0,"13"-9"-248"15,3-6 2-15,6-5 1 16,8-4-1-16,11-3-6 15,6 1-3-15,5-13-2 16,8-2 4-16,5-6 9 16,6-16 6-16,9-1 3 15,6-1-1-15,3-17-2 16,0 6-3-16,13-5 5 16,-3-5-1-16,10-10-1 15,13 1-2-15,2-14-11 0,7-3-5 16,8 4-10-16,-5-3-2 15,11 5-4-15,-13 2 0 16,14 9 0-16,0 4 0 16,1 1 2-16,12 1-1 15,-11 0 3-15,3-1-3 16,-4 0-1-16,1 5 0 0,-6-2 0 16,-4-6 1-1,4-1 4-15,-4 0 7 0,7-8 2 16,-1 3 3-16,-4 4-2 15,0 1-6-15,-16 0-4 16,9 2-4-16,-15-1-1 16,-3-3 0-16,7 4 2 15,-7-4 0-15,8-5-2 16,4-2 2-16,-8 1-2 16,1 11 0-16,-3 4 2 15,-8 3-3-15,-2 10 2 16,-10 1 1-16,-15 13-4 15,-4 9 5-15,-19 8-3 16,-7 5-2-16,-18 11 4 16,-11 7-2-16,-21 18-1 15,-13 9 1-15,-15 14-19 16,-9 5-17-16,-11 9-52 0,-5 6-46 16,-13 6 83-16</inkml:trace>
  <inkml:trace contextRef="#ctx0" brushRef="#br0" timeOffset="111780.12">22617 11584 749 0,'-11'-4'254'0,"1"2"-245"15,5 3-7-15,5-1-1 16,-2-1 2-16,2 1 1 0,0-2-1 16,0 1-4-1,0 0 4-15,0 0 9 0,0 0 20 16,5-15 13-16,11-30 8 16,-10 33-4-16,0 2-11 15,1 4-7-15,5 0-10 16,2 5-3-16,5 7-3 15,4 2-1-15,3 13-4 16,2 2-3-16,4 15-5 16,-2 7-1-16,0 13 0 15,-1 7 2-15,-2 11 6 16,-1 7 2-16,-3 23-3 16,0 12 0-16,-1 23 1 15,-2 10-3-15,2 15 7 0,-1-6 4 16,1 32 4-1,1 3 5-15,-4 20-5 0,-1 18-3 16,-4 2-1-16,-4 5-5 16,-7-5 3-16,-1-3 4 15,-2-18 4-15,2-5 2 16,1-29-3-16,2 8-6 16,2-10-7-16,-2-8-2 15,2 5-2-15,-4-15 5 16,0-19 0-16,0-4 4 0,3-18 0 15,3-8-4-15,6-11-2 16,4-9-6-16,4-20-1 16,1-5 1-16,-1-14-1 15,0-6 1-15,-2-10-1 16,3-3-2-16,-7-10 2 16,1-6 0-16,-7-4 1 15,-8-5 2-15,4-4 0 16,-7-1-2-16,0-3 13 15,0 2 5-15,-3-1 16 16,2 0 8-16,0 0-9 16,0 0-7-16,0 0-22 15,-13 5-5-15,-56 14-5 16,22-11-1-16,-20-1 5 16,-11 2-3-16,-18 9-3 0,-14 4-7 15,-15 14-4-15,0 4-2 16,-1 6 25-16,9 4 17 15,21-3 28-15,11-2 10 16,33-10-21-16,16-6-8 16,23-12-63-16,9-5-30 15,9-2-41-15,9-1-31 0,13-4-32 16,7-7 101-16</inkml:trace>
  <inkml:trace contextRef="#ctx0" brushRef="#br0" timeOffset="113927.89">22052 10776 667 0,'-11'-28'251'16,"-4"-1"-194"-16,9 6 7 16,1 1-2-16,-1 5 5 15,0-1-9-15,0 10-9 16,4 1-10-16,1 7-18 15,3 6-6-15,-6 11-14 16,-4 9 2-16,-2 29 2 16,0 11 4-16,4 22 6 15,7 15-2-15,7 7-1 16,5-6-4-16,10-19-5 16,1-20-2-16,0-33 2 0,-1-12 11 15,-5-20 26-15,-1-6 16 16,-2-16 11-16,-1-11-8 15,1-16-17-15,-3-8-11 16,0-11-10-16,0-2 1 16,-6-1-10-16,2 1 2 15,0-5-7-15,-2-1-2 16,4-1-5-16,-2 4-2 16,-2 19 10-16,-3 11 5 0,0 27 7 15,-1 9-3-15,2 11-11 16,6 5-10-16,3 24-7 15,5 13-1-15,4 25 6 16,3 10 2-16,7 12 5 16,-1 5 3-16,7-1-4 15,-2-6 1-15,-4-25-14 16,-4-18 0-16,-16-30 1 16,-4-12 12-16,-7-15 28 15,-1-8 13-15,-6-19 9 16,0-7-8-16,-5-12-17 15,1-3-13-15,3-11-8 16,2-5-4-16,5-9 0 0,0-6-2 16,9 16 1-16,3 8 0 15,3 27 1-15,6 15-1 16,4 24-7-16,6 14 0 16,6 26-6-16,1 10-1 15,4 16 11-15,-3 3-2 16,-2-7-7-16,-3-1 1 15,-11-21-4-15,-3-10 1 0,-9-16 16 16,-8-9 8-16,-2-18 10 16,-3-9 3-16,-1-16-1 15,1-11-6-15,-2-9-12 16,1-11 2-16,1-20-6 16,3-4 1-16,7-8 1 15,3 3-3-15,-2 15 0 16,4 15-1-16,-4 30 6 15,3 15-4-15,10 42 0 16,2 17 0-16,13 32-1 16,5 19 5-16,10 30 1 15,4 2 2-15,8-4-3 16,7-12-16-16,8-36-40 16,-1-18-37-16,-5-34-58 15,-10-16 85-15</inkml:trace>
  <inkml:trace contextRef="#ctx0" brushRef="#br0" timeOffset="114542.93">21972 12131 1364 0,'-27'-24'477'16,"17"17"-433"-16,10 8-32 15,15 14-21-15,9 9-7 16,11 23-19-16,6 10-9 16,0 13-17-16,1 7-4 0,-6 0 21 15,-2-5 16-15,-8-19 25 16,-8-9 3-16,-9-26 45 16,-5-12 47-16,-12-21 30 15,-3-15 14-15,-5-18-36 16,2-12-45-16,1-7-34 15,6-5-7-15,11-19-13 16,5-8 0-16,11-17-4 16,6-2-17-16,1 18-37 15,2 19-14-15,-7 35-32 16,-5 18-25-16,-2 36-44 16,-6 13-39-16,-2 34 127 15</inkml:trace>
  <inkml:trace contextRef="#ctx0" brushRef="#br0" timeOffset="115842.93">22781 11915 1251 0,'-43'1'428'0,"8"6"-400"0,11 15-25 16,3 4-2-16,8 21-5 16,2 7-7-16,4 16-15 15,3 5-1-15,2-5 2 16,2-8 4-16,3-22 12 16,1-13 3-16,0-15 2 15,-2-6-1-15,-2-7 37 16,1-5 15-16,-1-11 10 15,0-5 3-15,1-11-35 16,2-7-11-16,-1-3-10 16,0-7 0-16,-3-11 0 15,0-5-3-15,0-6 4 16,0 2 1-16,1 22 0 0,0 12 2 16,2 26-5-1,2 11-3-15,6 25-4 0,4 16-2 16,9 26 3-16,3 15 4 15,9 8 3-15,2-5-2 16,3-17 1-16,0-16-2 16,-12-29-2-16,2-9 2 15,-14-18 31-15,-4-11 22 0,3-18 20 16,-7-11 0-16,1-18-29 16,1-5-18-16,-8-11-22 15,2-14 0-15,-5-19-2 16,2-12-3-16,2-19 1 15,1 7 0-15,2 11-1 16,0 18 0-16,-1 43 3 16,0 19 4-16,0 35-6 15,2 19-4-15,7 28-7 16,6 15-5-16,8 35 7 16,2 15 6-16,5 26-6 15,-2 2-6-15,-2-6-9 16,4-14-3-16,-2-31 10 15,-2-15 6-15,-4-31 9 16,-7-15 5-16,-9-17 7 0,-4-6 15 16,-1-19 11-16,-2-6 2 15,2-19-6-15,3-10-14 16,-6-10-14-16,2-5-5 16,-1 2-1-16,1 9 1 15,-3 21-1-15,2 14 1 16,-2 24-10-16,-1 8-3 15,6 25 0-15,1 10-2 0,33 95 7 16,-9-57 0 0,1-6-3-16,5-13-17 15,-1-15 4-15,2-34 2 16,2-11 4-16,-2-24 20 16,3-9 8-16,-6-12 11 15,-1-7 6-15,-11-4-5 16,0 0-8-16,-2-7-3 15,-3-7-7-15,6-9-1 16,-2-2 1-16,-3 6-2 16,1 10 1-16,-4 19 6 15,-7 7-1-15,-3 16 0 16,-4 7-3-16,-3 8-3 16,0 7-1-16,-8 5-8 15,-5 6-2-15,-9 15-5 16,-3 13 2-16,-3 26 3 0,3 13 5 15,11 20-1-15,3 2 0 16,10 3 2-16,6-5-10 16,5-19-18-16,4-16-6 15,-4-33 0-15,1-15 11 16,-3-24 39-16,-2-12 15 16,6-16 4-16,1-12-3 15,-3-13-13-15,1-5-10 16,-3-22 2-16,-4-16 0 0,3-23-6 15,1-12-1-15,-2-9-4 16,3 6 0-16,-4 26 2 16,1 21 3-16,-5 45 6 15,-1 25-1-15,6 36-12 16,4 20-6-16,18 48-7 16,9 26 0-16,23 38 17 15,8 15-12-15,9 10-59 16,-1-10-42-16,-8-32-85 15,-5-29-1-15,-16-54 124 16</inkml:trace>
  <inkml:trace contextRef="#ctx0" brushRef="#br0" timeOffset="116054.36">23554 11407 1333 0,'39'-1'254'16,"5"5"-334"-16</inkml:trace>
  <inkml:trace contextRef="#ctx0" brushRef="#br0" timeOffset="116306.26">23491 10387 1732 0,'51'-46'584'16,"73"-4"-609"-16,34-8-113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2:30.3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350 1522 10226,'66'-82'4380,"-66"82"-4381,0 0 0,0 0 1,0 0-1,0-1 0,1 1 0,-1 0 1,0 0-1,0 0 0,0 0 0,0 0 1,0 0-1,0-1 0,0 1 0,1 0 1,-1 0-1,0 0 0,0 0 0,0-1 1,0 1-1,0 0 0,0 0 0,0 0 1,0 0-1,0-1 0,0 1 0,0 0 1,0 0-1,0 0 0,0-1 0,0 1 1,0 0-1,0 0 0,0 0 0,-1 0 1,1-1-1,0 1 0,0 0 0,0 0 1,0 0-1,0 0 0,0 0 0,0-1 1,0 1-1,-1 0 0,1 0 0,0 0 1,0 0-1,0 0 0,0 0 0,-1 0 1,1 0-1,0-1 0,0 1 0,0 0 1,0 0-1,-1 0 0,1 0 0,0 0 1,0 0-1,-1 0 0,-12 3-261,-3 5-52,0 0 0,1 2 0,0-1 0,1 2 0,0 0 0,-16 17 0,-2 5-329,-38 49 0,38-38 589,-39 70-1,56-87 275,1 1 0,2 1 0,1-1 0,-7 32 0,17-52-160,-1-1-1,1 0 0,1 0 1,0 0-1,0 1 0,0-1 1,1 0-1,2 12 0,-3-17-49,1 0 0,-1-1 0,1 1 1,-1-1-1,1 1 0,-1-1 0,1 1 0,0-1 0,0 1 0,0-1 0,-1 0 0,2 0 0,-1 1 0,0-1 0,0 0 0,0 0 0,0 0 0,1 0 1,-1 0-1,0 0 0,1-1 0,-1 1 0,1 0 0,-1-1 0,1 1 0,-1-1 0,1 1 0,-1-1 0,1 0 0,0 0 0,-1 1 0,1-1 0,0 0 0,-1-1 1,1 1-1,-1 0 0,1 0 0,-1-1 0,1 1 0,0-1 0,-1 1 0,3-2 0,4-2 35,-1 0 1,-1 0-1,1 0 0,0-1 0,-1 0 1,0 0-1,0 0 0,-1-1 1,8-8-1,6-12 102,16-27 0,-24 36-103,119-214 368,-78 133 16,75-107-1,-117 190-360,-7 10-55,1 0 0,-1 0 0,1 0 1,0 1-1,0-1 0,0 1 1,0 0-1,9-6 0,-13 10-14,1 0 0,-1-1-1,0 1 1,0 0-1,1 0 1,-1 0 0,0-1-1,1 1 1,-1 0 0,0 0-1,1 0 1,-1 0 0,0 0-1,1 0 1,-1 0 0,0-1-1,1 1 1,-1 0 0,1 0-1,-1 0 1,0 1 0,1-1-1,-1 0 1,0 0-1,1 0 1,-1 0 0,0 0-1,1 0 1,-1 0 0,0 1-1,1-1 1,-1 0 0,0 0-1,1 0 1,-1 1 0,0-1-1,0 0 1,1 0 0,-1 1-1,0-1 1,0 0 0,0 1-1,1-1 1,-1 0 0,0 0-1,0 1 1,0-1-1,0 1 1,0-1 0,2 23-104,-3-18 80,-3 81-247,1 121 37,4-182 218,2-1-1,1 1 0,0 0 1,2-1-1,1 0 1,11 27-1,-16-47 8,0 0-1,0 1 1,0-1 0,1 0-1,-1 0 1,1-1 0,0 1-1,0 0 1,1-1 0,4 4-1,-7-6 11,0-1-1,0 1 0,0 0 1,0-1-1,0 0 1,0 1-1,0-1 0,0 0 1,0 1-1,0-1 0,0 0 1,1 0-1,-1 0 0,0 0 1,0 0-1,0 0 0,0 0 1,0-1-1,2 1 1,-1-1 7,0 0 1,0-1-1,0 1 1,0 0-1,0-1 0,-1 1 1,1-1-1,0 1 1,-1-1-1,1 0 1,-1 0-1,0 0 1,2-2-1,6-12 103,-1 0-1,0 0 0,-1-1 1,4-17-1,16-75 322,-19 71-320,59-370 368,-41-8-140,-20 179-132,15-303 175,-19 517-289,0 22-50,0 6-5,5 42 31,-5-36-75,112 782-667,42-6-1626,-145-745 2091,6 33-173,-48-143 530,9 18-139,-121-302 34,115 272-38,3-1 0,-19-122 0,43 203-5,-2-20-3,0 1 1,1-1 0,1 1-1,0-1 1,6-38-1,-5 55 0,0 1 0,1-1 0,-1 1 0,1 0 0,0-1 0,-1 1 0,1 0 0,0-1 0,1 1 0,-1 0 0,0 0 0,1 0 0,-1 0 0,1 0 0,-1 1 0,1-1 0,0 0-1,2-1 1,-1 2 1,0 0 0,-1 0 0,1 1-1,0-1 1,0 1 0,0-1 0,0 1-1,-1 0 1,1 0 0,0 0 0,0 1-1,0-1 1,0 1 0,-1-1 0,1 1-1,4 2 1,38 14 14,82 43 0,-41-17 8,-63-32-12,0-1 1,1-2-1,1 0 0,0-2 0,32 5 1,-41-9 43,-1-1 1,0-1 0,0 0 0,0-1-1,0-1 1,0 0 0,0-1-1,0-1 1,0 0 0,16-8 0,-11 3 138,-1-1 0,0-1 0,-1 0 0,0-2 0,0 0 0,25-25 0,-33 27-96,0 1 1,-1-1-1,0-1 1,-1 0-1,-1 0 1,0-1-1,0 1 1,-1-1-1,-1-1 1,0 1-1,3-15 1,-7 24-91,-1 1 1,1-1 0,-1 1-1,0-1 1,1 1 0,-2-1-1,0-5 1,1 8-20,0 0 0,0 0 0,-1 0-1,1 1 1,0-1 0,-1 0 0,1 0 0,-1 1 0,1-1 0,-1 0 0,1 1 0,-1-1-1,0 1 1,1-1 0,-1 1 0,0-1 0,1 1 0,-1-1 0,0 1 0,0-1 0,1 1-1,-1 0 1,0-1 0,0 1 0,0 0 0,0 0 0,1 0 0,-1 0 0,0 0 0,0 0-1,0 0 1,0 0 0,0 0 0,1 0 0,-1 0 0,0 0 0,0 1 0,0-1 0,0 0 0,-1 1-1,-6 2-90,1 0 0,-1 1 0,1 0 0,0 0-1,0 0 1,0 1 0,0 0 0,1 0 0,-9 10 0,-5 6-120,-23 34 1,24-28 232,2 0 0,1 2 0,1 0 0,1 1 0,2 0 0,1 1 0,2 0 0,1 1 0,1 0 0,2 0 0,1 0 0,1 1 0,3 43 0,5-17-43,-4-54 20,0 0 1,0 0-1,1 0 0,-1 0 0,1 0 0,0 0 1,5 8-1,-6-12 10,-1-1 1,1 1-1,-1 0 1,1-1-1,0 1 1,-1 0-1,1-1 1,0 1-1,0-1 1,-1 1-1,1-1 1,0 1-1,0-1 1,0 0-1,0 1 1,-1-1-1,1 0 1,0 0-1,0 0 1,0 1-1,0-1 1,0 0-1,0 0 1,0 0-1,0-1 1,1 1-1,0-1-1,0 1 1,0-1-1,0 0 0,0 0 0,0 0 0,0 0 0,-1-1 0,1 1 0,0 0 0,2-4 0,11-12 80,0-2-1,-2 1 1,20-37 0,29-70 389,-53 106-417,29-69 520,-5-1 0,44-181 0,-45 143-243,-32 125-324,0 0 0,1 0 1,-1 0-1,1 1 0,-1-1 1,1 0-1,0 0 0,0 1 1,0-1-1,0 0 0,0 1 1,0-1-1,0 1 0,0-1 1,1 1-1,2-2 0,-4 3-1,1 0 0,-1 0 1,1 0-1,-1 0 0,0 0 0,1 0 0,-1 0 0,1 0 0,-1 0 0,1 0 0,-1 1 0,0-1 0,1 0 0,-1 0 0,1 1 0,-1-1 0,0 0 1,1 0-1,-1 1 0,0-1 0,0 0 0,1 1 0,-1-1 0,0 1 0,1 0 0,10 24-43,51 194 30,45 127-457,-63-249-43,-38-87 360,0 1 1,1-2-1,0 1 0,1-1 1,-1 0-1,16 13 0,-20-20 87,0 1 0,0-1 0,0 0 0,0 0 0,0 0 0,0-1 0,0 1 0,1-1 0,-1 1 0,1-1 0,-1 0 0,1 0 0,-1-1 0,1 1 0,6-1 0,-5-1 10,1-1-1,0 0 1,-1 0-1,1 0 1,-1-1-1,0 0 0,0 0 1,0 0-1,5-5 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8:52.0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461 1178 10402,'-15'3'294,"0"0"0,1 1-1,-1 0 1,1 1-1,0 0 1,0 2 0,1-1-1,0 2 1,0 0 0,-21 17-1,-5 9-1704,-63 71-1,55-53 1613,35-40-106,1 1 0,1 0 0,0 1 0,0 0 0,2 1 0,0 0 0,-9 24 0,14-33-70,1 1-1,0 0 1,0-1 0,1 1 0,0 0 0,0 0 0,1 0-1,0 0 1,0 0 0,1-1 0,-1 1 0,1 0-1,1 0 1,-1 0 0,1-1 0,1 1 0,-1-1 0,1 1-1,0-1 1,1 0 0,4 7 0,-5-9-26,0-1 0,0 1 0,0 0 1,1-1-1,0 0 0,0 0 0,-1 0 0,2 0 0,-1 0 0,0-1 1,0 0-1,1 0 0,-1 0 0,1-1 0,8 3 0,-6-3 7,0-1-1,-1 0 1,1 0-1,0 0 1,0-1-1,0 0 1,-1 0-1,1 0 1,0-1-1,7-3 1,2-2 51,0-1 0,-1-1 0,0 0 0,0 0 0,-1-2 0,-1 0 0,25-24 0,-25 20 68,-1 0 0,0 0 0,-1-1 0,16-29 0,-23 35-72,1 0 1,-2 0-1,1 0 1,-1 0-1,-1 0 1,0-1-1,0 1 1,-1-1-1,0 1 1,-1-12-1,-2 7-10,0 0-1,0 0 0,-1 0 1,-1 0-1,-1 1 0,-11-25 0,16 39-43,0 0 0,0-1 0,0 1 0,0 0 0,0 0 0,0 0 0,0 0 0,0-1 0,0 1-1,0 0 1,0 0 0,0 0 0,0 0 0,0 0 0,-1-1 0,1 1 0,0 0 0,0 0 0,0 0 0,0 0-1,0 0 1,0 0 0,-1 0 0,1-1 0,0 1 0,0 0 0,0 0 0,0 0 0,-1 0 0,1 0 0,0 0-1,0 0 1,0 0 0,0 0 0,-1 0 0,1 0 0,0 0 0,0 0 0,0 0 0,0 0 0,-1 0 0,1 0 0,-4 8-15,-1 13-8,4 1-38,0 0 1,1-1 0,1 1-1,1 0 1,1 0 0,1-1-1,1 0 1,1 0 0,15 36-1,-19-52 37,1 0 0,-1 0 0,1 0 1,1 0-1,-1 0 0,1-1 0,-1 0 0,1 0 0,1 0 0,-1 0 0,0 0 0,1-1 0,6 4 0,-9-6 23,1 0 0,0 0-1,0 0 1,-1 0-1,1-1 1,0 1-1,0-1 1,0 1-1,0-1 1,0 0 0,0 0-1,0-1 1,0 1-1,-1 0 1,1-1-1,0 0 1,0 0-1,0 0 1,0 0 0,-1 0-1,1 0 1,-1-1-1,1 1 1,-1-1-1,1 0 1,1-2-1,4-3 43,0-1 0,0-1-1,-1 1 1,-1-1-1,0-1 1,0 1-1,0-1 1,5-14-1,28-88 302,-31 85-227,2-6 22,-6 15-75,2 0-1,0 1 1,0 0-1,2 0 1,18-30-1,-26 46-71,1 0-1,-1 0 0,1 0 1,0 0-1,-1 0 1,1 1-1,0-1 1,0 0-1,-1 0 0,1 1 1,0-1-1,0 1 1,0-1-1,0 0 1,0 1-1,0 0 1,0-1-1,0 1 0,1-1 1,-1 1-7,-1 1 0,1-1 1,-1 0-1,0 1 0,1-1 0,-1 0 0,1 1 1,-1-1-1,0 1 0,1-1 0,-1 0 0,0 1 1,1-1-1,-1 1 0,0-1 0,0 1 0,0-1 1,1 1-1,-1-1 0,0 1 0,0-1 1,0 1-1,0-1 0,0 1 0,0 0 0,1 7-142,-1-1-1,0 1 0,-2 12 1,-11 52-349,-6 45 198,18-105 303,1 0 1,0 1-1,0-1 1,1 1-1,1-1 1,0 0-1,5 14 1,-7-24 5,1-1 1,-1 1 0,1 0-1,-1-1 1,1 1-1,0-1 1,0 0 0,0 1-1,0-1 1,0 0 0,0 1-1,0-1 1,0 0 0,0 0-1,0 0 1,3 1 0,-3-1 2,0-1 0,1 0 0,-1 0 0,1 1 1,-1-1-1,0 0 0,1 0 0,-1 0 1,1-1-1,-1 1 0,0 0 0,1 0 1,-1-1-1,1 1 0,-1-1 0,0 1 0,0-1 1,1 0-1,-1 1 0,0-1 0,1-1 1,12-8 63,-1 0 0,-1-1 1,0 0-1,0-1 1,-1 0-1,14-21 1,1-5 160,23-46 0,124-269 959,-147 296-1125,38-90 27,20-44-25,-64 153-13,1 1-1,46-62 0,-65 96-40,2-3 14,1 0 1,-1 1 0,1-1-1,0 1 1,0 0-1,1 1 1,-1-1 0,1 1-1,11-6 1,-16 10-22,-1-1 1,1 1 0,0 0-1,-1 0 1,1 0 0,-1-1-1,1 1 1,0 0-1,-1 0 1,1 0 0,0 0-1,-1 0 1,1 0 0,0 0-1,-1 0 1,1 0-1,0 0 1,-1 1 0,1-1-1,-1 0 1,1 0 0,0 1-1,-1-1 1,1 0-1,-1 1 1,1-1 0,-1 0-1,1 1 1,-1-1 0,1 1-1,-1-1 1,1 1-1,-1-1 1,0 1 0,1-1-1,-1 1 1,0-1 0,1 1-1,-1 0 1,0-1-1,0 1 1,0-1 0,1 1-1,-1 0 1,0-1 0,0 1-1,0 0 1,0-1-1,0 1 1,0 0 0,0-1-1,-1 2 1,1 6-22,0 0 0,0-1 0,-4 16 1,-22 80-276,-41 107 1,31-102 120,-12 35-10,-70 234-242,110-353 619,7-36 275,9-43 110,3 14-499,1 0-1,2 0 1,2 1-1,2 1 1,23-38-1,-10 26-81,2 2 0,2 0 0,43-43 0,-62 73-190,1 1-1,1 0 1,1 1-1,0 1 1,37-22 0,-54 37 96,1-1 1,-1 1 0,0 0 0,1 0-1,-1 0 1,1 0 0,-1 1-1,1-1 1,-1 1 0,4-1-1,-5 2 54,0-1 0,0 0 0,0 0 0,0 1-1,0-1 1,0 0 0,-1 1 0,1-1 0,0 1-1,0-1 1,0 1 0,-1 0 0,1-1 0,0 1-1,-1 0 1,1-1 0,0 1 0,-1 0 0,1 0-1,-1 0 1,1-1 0,-1 1 0,0 0 0,1 0-1,-1 0 1,0 0 0,0 0 0,1 0-1,-1 0 1,0 0 0,0 1 0,1 8-116,-1 1 0,0-1 0,0 1 0,-1-1 0,-1 1 0,1-1 1,-2 0-1,-4 16 0,-35 77-341,33-83 465,-1-1-1,-1 0 0,-1-1 1,0 0-1,-20 22 1,31-39 60,0 0-1,0-1 1,0 1 0,0 0 0,0 0 0,0 1-1,0-1 1,1 0 0,-1 0 0,0 0-1,1 0 1,-1 1 0,1-1 0,-1 0 0,1 1-1,0-1 1,-1 0 0,1 1 0,0-1 0,0 0-1,0 1 1,0-1 0,0 3 0,2-2 12,-1 0 0,0 0 0,1 0 0,-1 0 0,1 0 0,0 0 0,-1-1 0,1 1 0,0 0 0,0-1 0,0 0 0,4 3 0,7 2 95,-1 1 0,1-2 0,-1 0 0,2 0 1,-1-1-1,0-1 0,1 0 0,-1-1 0,1-1 0,0 0 0,0-1 0,17-1 1,-15 0-16,-1-2 0,1 0 0,0 0 1,-1-1-1,0-1 0,0-1 0,0 0 1,-1-1-1,0 0 0,19-14 0,4-7 314,-2-1 0,-1-2 0,-2-1 0,43-55 0,-74 85-419,22-34 175,-22 35-187,0-1 1,0 0 0,-1 0 0,1 1-1,-1-1 1,1 0 0,-1 0 0,1 0-1,-1 0 1,0 0 0,0 0 0,0 0 0,0 0-1,-1 1 1,1-1 0,0 0 0,-2-3-1,2 4-9,0 0 0,-1 1 0,1-1 0,-1 0 0,1 1 0,-1-1 0,1 1 0,-1-1 0,1 1 0,-1-1 0,0 1 0,1 0 0,-1-1 0,0 1 0,1 0 0,-1-1 0,0 1 0,1 0 0,-1 0 0,0-1 0,0 1 0,1 0 0,-1 0 0,0 0 0,0 0 0,1 0 0,-1 0 0,0 0 0,0 1 0,1-1 0,-1 0 0,0 0 0,1 0 0,-1 1 0,0-1 0,1 0 0,-1 1 0,0-1 0,1 1 0,-1-1 0,0 1 0,-29 24-257,16-10 198,1 1-1,1 0 1,0 1-1,-17 36 1,22-39 58,1-1 1,1 1 0,0 0-1,1 1 1,1-1 0,0 1-1,-2 24 1,5-34 1,0-1 1,0 0-1,1 1 0,-1-1 1,1 0-1,0 0 0,3 8 1,-3-11 7,-1 1 0,1-1 1,0 0-1,0 1 0,0-1 1,0 0-1,0 0 1,0 0-1,0 0 0,0 0 1,0 0-1,0 0 0,1 0 1,-1 0-1,0 0 0,1-1 1,-1 1-1,1-1 0,-1 1 1,0-1-1,1 1 0,-1-1 1,1 0-1,-1 0 0,4 0 1,1 0 49,0 0 1,0-1-1,0 0 1,0 0 0,-1-1-1,1 0 1,10-4-1,39-23 388,-42 21-333,21-13 101,-1-2-1,0-1 1,-2-2 0,-1-1 0,-2-1-1,26-32 1,138-203 460,-153 205-585,16-27-75,-3-3 0,-4-1 0,-4-3 0,44-135 1,-88 227-12,0 0 1,0 0 0,0 0 0,0 0 0,0 0 0,0 0 0,1 0 0,-1 1 0,0-1-1,0 0 1,0 0 0,0 0 0,0 0 0,0 0 0,0 0 0,0 0 0,0 0 0,0 0 0,0 0-1,0 0 1,0 0 0,0 0 0,1 0 0,-1 0 0,0 0 0,0 0 0,0 0 0,0 0-1,0 0 1,0 0 0,0 0 0,0 0 0,0 0 0,0 0 0,0 0 0,0 0 0,0 0 0,1 0-1,-1 0 1,0 0 0,0 0 0,0-1 0,0 1 0,0 0 0,0 0 0,0 0 0,0 0-1,0 0 1,0 0 0,2 15-153,-1 27-90,-18 216-692,-1 30-630,17-216 809,3-1-1,11 71 1,-9-118 390,0 0-1,1-1 1,16 44-1,-6-41-178,-9-21 298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9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69.47675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6-12-25T06:50:17.9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12151 10583 0,'-39'0'94,"0"0"-78,0 0-1,-40 0 1,40 0-16,0 0 16,0 0-16,-1 0 15,1 0-15,0 0 16,39 39-16,-39-39 16,0 39-16,-1-39 15,1 0-15,0 0 16,0 0-1,0 0 1,-1 39 0,1-39-16,0 0 15,0 0-15,0 0 16,-40 0-16,1 40 16,39-40-16,-1 0 15,-38 0-15,39 0 16,0 0-16,-1 39 15,-38-39-15,39 0 16,0 0-16,-40 0 16,40 0-16,0 0 15,0 0 1,-1 0-16,-38 0 16,39 0-1,-79 0 1,79 0-16,-39 0 15,-1 0-15,1 0 16,-1 0-16,-38 0 16,38 0-16,40 0 15,-39 0-15,39 0 16,-40 0 0,1 0-16,39 0 15,-1 0-15,-38 0 16,39 0-16,0 0 15,0 0-15,-1 0 16,-38 0-16,39 0 16,-40 0-16,40 0 15,0 0-15,0 0 16,-40 0-16,40 0 16,0 0-1,0 0-15,0 0 16,-1 0-16,1 0 15,-39 0-15,39 0 16,-1 0-16,1 0 16,-39 0-16,39 0 15,-1 0-15,-38 0 16,39 0-16,-40 0 16,40 0-16,-39 0 15,39 0-15,-1 0 16,1 0-16,-39 0 15,39 0-15,-1 0 16,-38 0-16,39 0 16,0 0-16,-1 0 15,-38 0-15,0 0 16,38 39-16,1-39 16,-78 0-16,77 0 15,-38 0 1,39 0-1,-40 0 1,1 0 0,39 0-16,0 0 15,-1 0-15,-38 0 16,39 0-16,-40 0 16,40 0-16,-39 0 15,-1 0-15,1 39 16,0-39-16,39 0 15,-40 0-15,1 0 16,-1 0-16,1 39 16,0-39-16,38 0 15,-77 0-15,38 0 16,1 0-16,-40 0 16,79 0-16,-39 0 15,-40 0-15,40 0 16,-1 0-16,-38 0 15,78 0-15,-1 0 16,1 0-16,-39 0 16,-1 0-1,40 0 1,0 0 0,-39 0-1,38 0 1,1 0-1,0 0 1,0 0-16,0 0 16,-1 0-16,1 0 15,0 0 1,0 0-16,0 0 16,-1 0-1,-38 0-15,78-39 16,-39 39-16,0 0 15,-1 0-15,1 0 16,0 0-16,0 0 16,-79 0-16,79 0 15,0-39-15,-40 39 16,1 0-16,0-39 16,38 39-16,1 0 15,-39 0-15,39-39 16,-40 39-16,1 0 15,39-40-15,0 40 16,-1 0-16,-77 0 16,38 0-1,40 0-15,0 0 16,0 0-16,0 0 16,-1 0-16,1 0 15,0 0 1,0 0-1</inkml:trace>
  <inkml:trace contextRef="#ctx0" brushRef="#br0" timeOffset="2517.03">1960 10700 0,'0'-39'187,"0"0"-187,78 0 16,-39 0 0,1-1-1,-1 40-15,39-39 16,-39 0 0,1 39-16,-1-39 15,0 39 16,-39-39-15,39 39 0,-39-40-16,39 40 15,-39-39-15,40 39 32,-1-39-17,0 39 48,-78 0 140,0 0-188,-1 39 1,1-39-16,39 39 16,-39-39-16,0 0 15,0 40 1,-1-40 0,1 39-1,0-39 1,39 39-1,-39-39-15,39 39 16,-39-39-16,-1 0 16,40 39-1,-39-39 1,0 0-16,39 40 31,-39-40 63,39 39-78,-39-39 15,39 39-16,-40-39 1,40 39 0,0 0 62,-39-39-16,39 40-46,0-1 234,0 0-234,39 0-1,1 0-15,38 1 16,-39-40-1,-39 39 1,79 0 0,-40-39 15,0 0-15,0 0-1,-39 39 1,39-39-1,1 0-15,-40 39 16,39-39-16,0 0 31,-39 40-31,39-40 16,0 39 0,1-39-1,-40 39 16,39-39-31,0 0 32,0 0 15,0 0 93,-39 39-109,40-39-31,-1 0 32,0 39-32,-39 1 62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42:23.9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6517 704 3554,'-6'-2'370,"0"-1"1,0 1-1,0-1 1,1 0-1,-1 0 1,1-1-1,0 0 1,0 0-1,-7-7 1,5 5-135,0-1 0,0 2 1,-13-8-1,-19-8 572,-1-1 359,-76-30 1,56 34-959,1 3 0,-2 2 1,-65-5-1,-75-19-87,119 19-57,-124-8 92,86 14-53,-348-31 579,398 39-593,-53-1 61,-145-3 82,218 5-208,-355-24 122,-157 10 88,358 22-200,-297 24 61,-78 42 48,84 28-99,374-67-39,1 5 0,-199 91 1,235-87-14,-85 54 0,138-74 5,-29 27 0,-3 2-12,-51 42-23,80-63 26,9-7-1,0 2 0,2 0 0,-24 34 1,-52 87-50,92-135 57,-20 35-28,2 0 0,-34 91 0,-18 105-62,62-185 67,3 0 0,3 1 0,2 0 0,2 0 0,3 0 0,3 0 0,2 1 0,2-1 0,3-1 0,3 1 0,1-1 0,4-1 0,1-1 0,3 0 0,28 51 0,3-10-15,4-2 1,5-3-1,3-2 0,148 157 1,370 302-42,-494-475 67,3-3 0,2-5 0,4-3 0,174 81 0,-115-76 0,2-7 0,225 54 0,271 11 45,-377-93-10,1-18 0,533-36 77,-419-22-58,-3-27 17,-241 39-9,155-59-1,131-85 56,-349 138-73,140-71 75,-140 65-49,-12 7 39,68-47 0,-77 39 47,-3-3 0,-2-2 0,91-103 0,-87 82 16,109-133 268,-130 151-243,65-113 0,-79 118-93,-3-2 0,-1-1 0,19-67 0,-26 51 55,-3 0-1,6-91 0,-16-140 488,-9 207-354,-4-1-1,-30-125 1,20 143-143,-3 1 0,-3 1-1,-44-89 1,-19-6 75,-6 4 0,-129-166 0,206 306-198,-172-207 63,115 156-94,-4 5 1,-3 2 0,-3 4 0,-102-57-1,131 90-75,-2 2 0,-1 4-1,0 1 1,-2 4 0,-1 2 0,-1 3-1,0 2 1,0 4 0,-82-3-1,38 9-333,0 5-1,-113 17 1,93 3-1403,-225 69 0,-111 85-4666,235-77-77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42:33.3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81 240 800,'-16'-21'2295,"-25"-25"-1,39 44-2112,-1-1 0,1 0 0,-1 0 0,1 0 0,0 0 0,0 0-1,0 0 1,-1-4 0,3 5-123,-1 0-1,1 0 0,-1 0 1,1 0-1,0 0 1,0 0-1,0 0 1,0 0-1,0 0 0,0 0 1,1 0-1,-1 0 1,1 0-1,-1 0 1,2-4-1,3-5 72,-3 6-84,-1 1-1,1 0 0,0-1 1,0 1-1,0 0 1,1 1-1,3-5 1,-2 3 13,1 1 0,0-1 1,0 1-1,1 0 1,-1 0-1,1 1 0,0-1 1,0 1-1,0 1 0,0-1 1,0 1-1,1 0 1,-1 1-1,1-1 0,-1 1 1,1 0-1,0 1 1,8 0-1,11 1 62,1 1 1,-1 2-1,51 13 0,-38-8-59,179 35 151,-145-33-135,79 1-1,236-21 219,2-24 264,-186 15-175,-105 9-176,498-31 996,209 56-415,-3 49-230,-749-60-456,1 2 0,-2 3 0,59 18 0,-110-27-92,1 0 1,-1 1 0,0-1-1,0 0 1,0 1-1,0-1 1,0 1 0,0 0-1,0-1 1,2 4-1,-3-4-41,0 1-127,-13-5-7569,10 2 7218,-18-10-6133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42:35.8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1 167 4114,'0'1'109,"1"-1"1,-1 1 0,0-1-1,1 1 1,-1-1-1,0 1 1,1-1-1,-1 1 1,1-1-1,-1 1 1,1-1 0,-1 0-1,1 1 1,-1-1-1,1 0 1,-1 1-1,1-1 1,0 0 0,-1 0-1,1 0 1,0 0-1,-1 1 1,1-1-1,1 0 1,18-1 784,-13 1-901,279-30 1294,-133 11-595,203-31 621,110-10-265,416 44-192,-2 83-538,-767-52-309,35 4 160,-111-16-475,72-3-1,-100-1-153,1 0-1,-1-1 0,0 0 1,0 0-1,14-6 0,-22 8 275,0 0 0,0-1 1,0 0-1,0 1 0,0-1 0,0 1 0,0-1 0,0 0 0,0 0 0,0 0 0,0 0 0,0 0 0,-1 1 0,1-1 0,1-2 1,-2 1-827,1-1 1,-1 1-1,1-1 1,-1 1-1,0-1 1,0-4-1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42:34.1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0 293 5010,'13'-9'365,"-1"0"0,1 2 0,1-1 0,-1 2 0,1-1 0,1 2 0,-1 0 0,1 1 0,0 0 0,21-2 0,17 1-485,88 3 0,-86 2 363,185 4-122,44-1-40,1-17 285,360-72 1175,-233 27-614,0 16-367,-40 23-125,564 41 0,-774-5-235,67 5-954,-162-18-2094,95-7-1,-145 2 1672,0-1-1,19-5 1,32-16-2534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42:35.1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43 44 1361,'-3'0'170,"0"0"1,0 0 0,0 0-1,0 1 1,0-1 0,0 1 0,1 0-1,-1 0 1,-4 2 0,6-2-115,1-1 1,-1 0 0,0 1 0,1-1-1,-1 1 1,0 0 0,1-1-1,-1 1 1,1-1 0,-1 1-1,1 0 1,0-1 0,-1 1 0,1 0-1,0 0 1,-1-1 0,1 1-1,0 0 1,0 0 0,0-1-1,-1 1 1,1 0 0,0 0 0,0 0-1,0-1 1,0 1 0,0 0-1,1 0 1,-1 0 0,0-1-1,0 1 1,0 0 0,1 0 0,-1-1-1,0 1 1,1 0 0,-1-1-1,1 1 1,0 1 0,0-1-22,0 0 1,-1 0 0,1 0-1,0 0 1,0 0 0,0 0-1,1 0 1,-1 0 0,0 0-1,0-1 1,0 1-1,1 0 1,-1-1 0,0 1-1,1-1 1,-1 1 0,0-1-1,1 0 1,1 1 0,28-2 266,-22 1-221,54-1 267,9-1-23,314-36 750,415-14 1515,-62 81-591,-361-2-1527,-300-24-334,0 3-1,91 20 1,-19-4-19,-87-18-2908,-47-4-154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42:45.3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1006 366 3906,'-30'-9'1219,"11"4"-376,0 0 0,-34-4 0,43 9-760,0 1 0,1 0-1,-1 0 1,0 1 0,1 1-1,0-1 1,-12 6 0,-8 2 314,12-5-234,0 0 0,1 2 1,0 0-1,0 0 0,1 2 0,0 0 0,-16 12 0,10-3-104,1 1 1,-35 41-1,-27 52-56,66-90-3,-46 75-24,-51 110 0,46-81 6,39-70 5,3 0 1,2 2-1,2 1 1,-22 108 0,24-59-29,-9 204 0,26-65-7,5-192 27,2-1 1,18 80-1,-4-64-20,2-1 0,54 114 0,-28-90-26,76 113 1,-90-159 54,2-1 0,2-1 0,2-2 0,1-2-1,2-2 1,3-1 0,49 32 0,-53-44 24,1-1 1,1-3-1,0-1 0,2-2 0,0-2 1,2-2-1,-1-2 0,88 12 0,-67-19 20,1-4 0,-1-2 0,1-3 0,-1-3 0,0-3 1,-1-2-1,104-34 0,283-109 336,-300 82-173,-60 26-33,-40 21 130,79-53-1,-98 55-56,-2-1 0,-1-2 0,35-37 1,14-28 812,130-194 1,-178 234-765,43-98 1,8-63 231,-50 107-6,25-139-1,-41 149-174,-4 1 0,-4-1 0,-4-1 0,-4 0 0,-18-148-1,8 182-230,-3 0 0,-3 1 0,-2 0 0,-49-111-1,43 125-101,-1 2 0,-3 0-1,-1 2 1,-2 1 0,-2 1 0,-55-53-1,47 56-67,-1 2-1,-3 1 0,0 2 1,-69-37-1,64 45-69,0 2 0,-2 2 0,-1 2 0,0 3 0,-1 2-1,-1 2 1,-109-9 0,79 17-734,0 5 0,0 3 0,0 4 0,1 4 0,0 3 0,-133 42 0,-10 32-2882,-15 21-3867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42:47.7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2606 361 8388,'-33'-93'43,"28"76"-35,4 14-1,1 1 0,-1-1 0,0 0 0,-1 0 0,1 1 0,0-1 0,-1 1 0,1-1 0,-1 1 0,0 0 0,0-1 0,0 1 0,0 0 0,0 0 0,-1 0 0,1 1 0,-3-2 0,-6-5 40,-11-9 174,-1 1-1,-1 1 1,-42-19 0,0 9 5,-1 3 0,0 3-1,-1 3 1,-1 3 0,0 3 0,-1 3-1,-81 2 1,-282 20-180,424-14-46,-207 18 3,152-11-5,-84 24 1,92-17-13,1 3 0,1 3 0,2 2 0,0 2-1,1 2 1,1 3 0,-61 48 0,-14 31-48,97-82 41,2 1 0,-29 40 0,33-37-1,1 1-1,2 1 1,0 1-1,3 1 1,1 0-1,-14 50 1,18-45-2,2 0 1,2 1-1,2-1 1,0 46-1,11 103-79,-2-152 77,2 0 0,1 0-1,12 38 1,-6-38 5,2 0 0,2 0 0,1-2 0,2 0 0,1-1 0,1-1 0,3-1 0,48 51 0,1-13-11,2-3 0,4-4 0,120 74 0,-107-83 5,141 58 0,78-10-8,-268-89 30,34 7 23,0-4-1,155 12 1,-136-24 55,1-5 0,100-13 0,-78-4 85,-1-6-1,-1-4 1,-2-6-1,119-50 0,-123 35 319,184-109 0,76-106 1078,-338 236-1283,0-3 0,35-40 0,-50 48-104,-1-1-1,-1 0 1,-1-1-1,17-37 1,-21 33-18,0-1 0,-2 0 0,-1-1 0,-1 0 0,-2-1 1,-1 1-1,-2-1 0,-1 0 0,-4-63 0,-1 73-85,-1-1 0,0 1 0,-2 0 0,-1 0 0,0 0 0,-2 1 0,-11-21 0,-1 4 20,-2 1 1,-49-60 0,41 62-75,-1 1 1,-1 2-1,-2 2 1,-1 1 0,-45-27-1,14 15-160,-2 4 0,-91-35 0,84 42-347,-2 3 0,0 4 0,-2 3-1,-1 4 1,-109-8 0,25 18-3314,-215 19 0,179 5-2880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42:53.3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3584 3954,'-1'-9'489,"2"-1"1,-1 1-1,1 0 1,4-14-1,-2 6-306,0-2 321,1 0 0,1-1-1,1 2 1,8-20 0,6-5-355,30-58-109,-37 76-8,74-115 395,-84 136-406,38-51 518,53-57 0,198-165 761,173-115-1074,-278 234-214,92-74-10,372-298 1,-16-20-41,-395 339-121,69-64-925,-135 94-2035,-168 174 2753,25-32-1145,-29 36 1136,0 0 0,0-1 1,0 0-1,0 1 0,-1-1 1,0 0-1,1 0 0,-1 0 1,0-6-1,0-8-1994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42:53.9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41 200 7619,'5'-8'605,"0"0"-1,7-14 0,-9 17-404,-1 0 0,1 0 0,0 0 0,0 0 0,1 0 0,-1 1 0,1-1 0,0 1 0,0 0 0,5-3 0,-1 2-214,0 0 1,1 1-1,-1 0 1,1 0-1,0 1 0,0 0 1,0 1-1,0 0 1,1 0-1,-1 1 1,1 0-1,-1 1 0,1 0 1,-1 0-1,17 3 1,-21-2 5,1 0-1,-1 1 1,1-1 0,-1 1 0,1 0 0,-1 1 0,0-1 0,0 1 0,0 0 0,0 0 0,-1 1 0,1-1 0,-1 1 0,0 0 0,0 0 0,0 0 0,-1 1 0,1 0 0,-1-1 0,0 1-1,0 0 1,-1 0 0,0 1 0,1-1 0,-2 0 0,1 1 0,0 5 0,2 14 5,-2 0 1,-1 1-1,-1-1 0,-1 0 1,-5 26-1,-30 128 31,16-92-8,-9 40 44,-47 130 0,55-201-2,21-55-61,-5 15 17,5-16-17,0 0-1,-1 1 1,1-1 0,0 0-1,0 1 1,0-1-1,0 0 1,0 1 0,0-1-1,0 0 1,0 0 0,0 1-1,1-1 1,-1 0-1,0 1 1,0-1 0,0 0-1,0 0 1,0 1 0,0-1-1,1 0 1,-1 0 0,0 1-1,0-1 1,0 0-1,1 0 1,-1 0 0,0 1-1,0-1 1,0 0 0,1 0-1,-1 0 1,0 0-1,1 1 1,-1-1 0,0 0-1,0 0 1,1 0 0,-1 0-1,0 0 1,1 0-1,-1 0 1,0 0 0,0 0-1,1 0 1,-1 0 0,0 0-1,1 0 1,-1 0-1,0 0 1,0 0 0,1 0-1,-1-1 1,19-4 5,-1-1 0,0 0 0,27-14 0,50-35 16,-22 12-7,29-15 9,115-88 0,-157 104-2,26-20 28,-74 52-16,0-1 0,-1 1 1,-1-2-1,16-21 0,-23 29-8,0 0 0,-1 0-1,0 0 1,0-1 0,0 1 0,0-1 0,-1 1-1,0-1 1,0 1 0,0-1 0,0 0-1,-1 1 1,0-1 0,0 0 0,0 0 0,0 1-1,-1-1 1,0 0 0,-2-6 0,0 3 48,0 0 1,-1 1 0,0-1-1,-1 1 1,1 0-1,-1 0 1,-1 1 0,1 0-1,-1 0 1,-9-8 0,-11-6 307,-1 0 1,-54-28 0,-65-22 382,71 40-552,-127-30 0,97 31-50,89 25 79,-109-35-265,90 27-1854,-46-24 0,42 13-10243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8:52.4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10074,'75'15'3457,"50"-3"-3281,20-4-200,29-4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43:04.2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241 789 272,'-4'-3'198,"-1"1"0,0-1-1,1 1 1,-1 1 0,0-1-1,0 1 1,-1 0 0,1 0-1,-10 0 1,-7-2 608,-33-4 1088,42 7-1402,-1-2 243,12 3-706,1-1 1,0 1-1,0-1 0,0 1 1,0 0-1,1-1 0,-1 1 1,0 0-1,0 0 0,0 0 1,1 0-1,-1 0 0,-1 1 1,-12 19-6,11-10-7,-1-1 0,2 0 0,-1 1 0,-1 20-1,0-6 47,-8 53 234,2 0 0,2 147 0,57 229-82,-45-424-201,107 525 242,-65-313-117,-17 2-4,-20-157-88,4 199 661,-12-202-336,-1-64-277,1-1 0,2 1 0,4 19 0,-6-32-50,1 0 0,0-1 0,1 1 0,-1 0 0,1-1 0,1 0 0,-1 0 0,1 0 0,0 0 0,0 0 0,10 8 0,-10-10-1,1-1 0,0 0-1,0 0 1,0-1-1,0 1 1,1-1-1,-1 0 1,1-1-1,-1 1 1,12 1-1,6-1 94,30-1 0,-49-1-129,155-3 76,-66 0 5,183 16-1,-13 27-92,330 36-5,377-35 182,-418-12-43,-97-2-33,466-7 74,-429 6-134,-186 18-15,-4 16 11,25 4 86,-261-53 375,124 2 1,-180-13-254,1-1 0,20-2 0,-28 2-151,0 0 1,0 0 0,0 0 0,0 0 0,0 0 0,0 0 0,0-1 0,0 0 0,-1 1 0,1-1 0,0 0 0,-1 0 0,0-1 0,3-2 0,1-3 42,-1-1 1,0 0-1,0 0 1,-1-1 0,-1 1-1,1-1 1,-2 1-1,1-1 1,-1 0 0,-1 0-1,0 0 1,0-1-1,-1 1 1,0 0-1,-2-11 1,-4-18-49,-1 1 1,-20-61-1,14 53 13,-51-155 15,56 171-106,-71-264 50,-24-194-25,96 452-32,-107-687 64,107 662-58,-75-633 70,52 424 36,4 68 16,21 177-130,-2-1-1,0 1 0,-2 0 1,0 1-1,-2-1 0,0 2 1,-2 0-1,-1 0 0,0 2 1,-2-1-1,0 2 0,-32-31 1,34 39-13,-1 1 0,0 0-1,0 1 1,-1 1 0,-1 0 0,0 1 0,0 1 0,-24-7 0,-18-2-43,-72-10 1,-259-11-96,-3 31 70,378 6 79,-10 0-4,-1134 17-229,5 95-1212,787-41-1831,3 17 0,-618 235 1,571-153-2900,400-165 6008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46:43.2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1050 4546,'1'-5'191,"0"1"-1,1-1 0,0 1 1,0 0-1,0 0 1,0 0-1,0 0 1,1 0-1,0 0 1,0 1-1,0-1 0,6-4 1,2-5 318,4-2-281,1 1-1,0 0 0,35-22 0,-11 9-20,28-23 269,103-97 0,-96 70-339,114-104 36,-129 133-189,213-180-307,-174 151-1495,-45 37-545,-20 15-3026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46:43.6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 7988,'-1'2'152,"1"0"0,-1 0 0,1 1 1,-1-1-1,1 0 0,0 1 1,-1-1-1,1 0 0,1 1 0,-1-1 1,0 0-1,0 1 0,1-1 1,0 0-1,-1 1 0,1-1 0,0 0 1,0 0-1,0 0 0,0 0 0,0 0 1,1 0-1,-1 0 0,1 0 1,2 2-1,34 32-219,34 58 32,-42-52 29,25 48 0,-18-30 2,119 228 4,-50-55-89,-37-77-787,-60-137 170,1 0 0,15 23 0,-22-37 317,0-1 1,0 0 0,1 0 0,-1 0 0,1 0-1,0-1 1,0 0 0,0 1 0,0-1 0,0-1-1,1 1 1,-1-1 0,1 1 0,0-2 0,6 3-1,5-3-2145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46:44.0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310 14 2385,'0'-1'114,"-1"0"0,0 0 0,0 0 0,0 0 0,0 0 0,0 0 0,0 0 0,-1 0 0,1 1 0,0-1 0,0 0 0,0 1 0,-1-1 0,1 1 0,0-1 1,-1 1-1,1 0 0,-1-1 0,1 1 0,0 0 0,-1 0 0,1 0 0,-1 0 0,1 0 0,0 1 0,-1-1 0,1 0 0,0 0 0,-1 1 0,1-1 0,0 1 0,-3 1 0,-4 1-16,-1 1-1,1 1 1,-12 8 0,19-13-79,-18 15 213,1 0 1,0 1-1,1 0 1,1 2 0,0 0-1,1 1 1,2 0-1,0 1 1,0 1 0,-14 34-1,20-36-140,0 0 0,2 1 0,0-1 0,1 1 0,1 0 0,0 0 0,2 1 0,0-1 0,2 0 0,3 27 0,-1-28-81,0-1 0,2 0-1,0 0 1,1 0 0,1 0 0,0-1 0,1 0 0,1-1 0,1 0-1,0 0 1,16 18 0,-19-27 0,0 0 0,0 0 0,0-1 0,1 0 0,0 0 0,0-1 0,0 0 1,1-1-1,0 1 0,15 4 0,-12-6-126,0 0 1,0-1 0,0 0 0,0-1-1,0-1 1,1 0 0,19-2-1,-9-2-613,-1-1-1,0 0 1,0-2-1,0-1 0,-1 0 1,0-2-1,0 0 1,29-21-1,-3-5-2179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46:44.4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48 3153,'7'-6'1617,"-4"3"-2273,-2-8 656,-7-1-240,2 2-1985,4 5 576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46:45.0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0 446 4994,'2'-11'771,"-2"7"-462,1 1 1,-1-1-1,1 0 1,0 1-1,2-5 1,-3 7-279,0 1 1,1-1 0,-1 0 0,1 0 0,0 0 0,-1 0-1,1 1 1,0-1 0,-1 0 0,1 1 0,0-1-1,0 0 1,0 1 0,0-1 0,0 1 0,-1-1-1,1 1 1,0 0 0,0-1 0,0 1 0,0 0 0,0 0-1,2-1 1,1 1-35,1 0-1,-1 0 1,1 0-1,-1 1 1,1-1-1,-1 1 1,1 0-1,-1 0 1,1 1-1,-1-1 0,0 1 1,0 0-1,0 0 1,0 0-1,0 1 1,0-1-1,-1 1 1,1 0-1,-1 0 1,0 0-1,5 6 1,5 8 4,1 0 0,-2 1 0,-1 1 0,13 26 0,31 86 11,-46-107-13,18 47 17,-3 2 1,-3 0 0,13 89 0,-31-123 97,-3-39-110,0 0-1,0 0 0,0 0 1,0 1-1,0-1 0,0 0 1,0 0-1,0 0 0,0 0 1,0 0-1,0 1 0,0-1 1,0 0-1,0 0 1,0 0-1,0 0 0,0 0 1,0 0-1,0 1 0,0-1 1,0 0-1,0 0 0,0 0 1,0 0-1,0 0 0,-1 0 1,1 0-1,0 0 0,0 1 1,0-1-1,0 0 1,0 0-1,0 0 0,0 0 1,0 0-1,-1 0 0,1 0 1,0 0-1,0 0 0,0 0 1,0 0-1,0 0 0,-1 0 1,1 0-1,0 0 0,0 0 1,0 0-1,0 0 1,0 0-1,0 0 0,-1 0 1,1 0-1,0 0 0,0 0 1,0 0-1,0 0 0,0 0 1,0 0-1,0 0 0,-1 0 1,1-1-1,0 1 0,-5-6 173,-17-30 387,1 2 8,3 0 0,-21-50 0,-11-63 385,-45-225 1,85 308-685,3-1 0,1-105 0,6 151-87,2 0 0,4-25 0,-6 43-163,0-1 1,1 0-1,-1 0 0,1 0 0,-1 1 1,1-1-1,0 0 0,0 1 1,0-1-1,0 1 0,0-1 0,0 1 1,0-1-1,0 1 0,1 0 1,-1-1-1,1 1 0,-1 0 0,3-1 1,-3 1-21,0 1 0,0 0 0,0-1 1,0 1-1,1 0 0,-1 0 0,0 0 0,0 0 1,0 0-1,1 0 0,-1 0 0,0 0 0,0 1 1,0-1-1,0 0 0,1 1 0,-1-1 0,0 1 1,0-1-1,0 1 0,0-1 0,0 1 0,0 0 1,0 0-1,0-1 0,-1 1 0,1 0 0,1 2 1,2 1-25,-1 1 1,1 0 0,-1 1 0,0-1 0,-1 1 0,1-1 0,-1 1 0,0 0 0,-1 0 0,2 9 0,0 8-116,1 33 0,-4-41 82,2 30-243,-3 0 0,-2 0 0,-1 0 0,-3 0 0,-1-1 0,-25 74 0,-33 99-7156,57-176 2593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46:45.3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2 216 6643,'-1'-12'1425,"1"-1"-849,6-1 881,4-2-1409,4-1-128,3 3 32,4-2 0,5 1 16,1 2-64,-3-1-177,-1-8-207,1 5-400,-2 0-529,-8 4 177,-1 10-913,-3 3-1281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46:45.7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1 364 10037,'21'-12'2497,"5"-4"-1457,9-2 1265,14-6-1921,16-5-496,9-9-384,2-8-1825,4 1 1185,-8-20-1634,-12-6-6658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46:46.1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41 3410,'9'-6'640,"0"2"-544,-1-1 448,-1 3-944,3 2-160,-6-3-17,-2 1 49,-1-2-32,-1 3-64,0-2-1,-1-2 369,-1 0-304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46:46.6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713 368 592,'10'-10'682,"0"0"-1,0 1 1,19-12-1,-21 16-413,0-1 0,0 0-1,0-1 1,-1 1 0,0-1 0,0-1-1,-1 1 1,8-13 0,-8 8 36,0-2-1,-1 1 1,0 0 0,-1-1-1,0 0 1,-1 0 0,-1 0 0,0 0-1,-1 0 1,-1-1 0,-1-17-1,1 28-202,-1 0 0,0 0-1,0 0 1,0 0 0,-1 0-1,1 0 1,-1 1 0,-3-7-1,4 8-64,-1 1-1,1-1 0,0 1 1,-1-1-1,1 1 0,0 0 1,-1-1-1,0 1 1,1 0-1,-1 0 0,0 0 1,1 0-1,-1 0 0,0 1 1,0-1-1,0 0 1,0 1-1,0 0 0,0-1 1,-2 1-1,-15 0 1,0 1-1,0 1 1,0 1-1,0 1 1,1 0-1,-1 2 1,1 0-1,0 0 1,-33 19 0,13-3-32,2 2 1,0 1-1,-41 38 1,43-32 0,-56 68 1,-17 46 1,3 17 2,88-132-8,0 1 0,2 0 0,-16 52 1,26-70-5,1 0 0,1 1 0,0 0 1,1 0-1,0 14 0,1-24 2,0 1-1,0-1 1,1 0 0,-1 0 0,1 1-1,0-1 1,0 0 0,1 0-1,-1 0 1,1 0 0,0 0-1,0 0 1,0 0 0,1-1-1,-1 1 1,1-1 0,0 0 0,0 1-1,6 4 1,0-3 1,1 0 1,-1 0-1,1-1 0,0 0 0,1 0 1,-1-2-1,0 1 0,14 1 1,11-1 8,42-1 1,-46-2-5,74-6 7,-19 1-6,-30 3-4,148 3 9,-173 1-7,0 2 0,-1 1-1,0 1 1,47 16 0,-67-18 2,1 0-1,-1 1 1,-1 0-1,1 0 1,-1 1-1,1 0 1,13 12-1,-21-15 1,1 0-1,0 0 0,-1 0 1,1 0-1,-1 1 1,0-1-1,0 1 0,-1-1 1,1 1-1,-1 0 1,1-1-1,-1 1 0,0 0 1,-1 0-1,1 0 0,-1 0 1,1 0-1,-1 0 1,-1 0-1,1 0 0,0 0 1,-1 0-1,0 0 1,-2 5-1,0 0 7,-1 0 0,0 0 0,0-1 0,-1 0 0,0 0-1,-1 0 1,0-1 0,-7 8 0,-60 53 56,72-67-67,-51 42 0,-85 54-1,101-76-923,-1-1-1,-1-1 1,-64 21 0,87-36 133,0 0 0,0-1 1,0-1-1,0 0 0,-31-1 1,-13-5-2597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8:53.8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1369 7370,'265'-18'2585,"-83"-3"-2519,243-60 0,264-108 591,75-17 988,-336 105-889,396-96 99,-550 126-705,722-173 79,35 33-164,-1003 206-64,15-4-3,-1 3-1,47-2 1,-80 7-7,-8 1-3,1 0 1,-1 0-1,1 0 0,-1 0 0,1 0 0,-1 0 1,0 0-1,1 0 0,-1 1 0,1-1 1,-1 0-1,0 1 0,3 0 0,-5 1-51,0-1 0,0 1 0,0-1 0,0 1 0,0-1 0,0 1 0,0-1 0,0 0 0,-1 0 1,1 0-1,0 0 0,-3 1 0,-41 28-1200,16-14 867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46:47.6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2651 2913,'310'-146'2160,"-240"116"-1737,365-167 1454,-7-18-350,-308 148-1151,168-89 379,327-153 366,-133 39-570,-306 166-419,441-270 478,-570 345-553,114-73 141,126-75 159,99-29-67,-182 107-195,-114 57-59,53-16 12,-84 35-32,-29 12-195,46-10 0,-6 9-3409,-64 9 1761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46:50.0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1 280 2609,'2'-8'1663,"0"2"-611,-2 5-1044,1 1 0,-1 0 1,0 0-1,1 0 0,-1 0 1,1 0-1,-1 0 0,1 0 1,-1 0-1,1 0 0,-1 0 1,1 0-1,-1 0 0,1 0 1,-1 0-1,1 0 0,-1 0 1,1 1-1,0-1 1,3 2-5,1 0 1,-1 0-1,0 1 1,1 0 0,-1 0-1,0 0 1,-1 0 0,1 0-1,0 1 1,-1-1 0,0 1-1,3 5 1,5 7 66,15 31 0,-20-36-47,25 55 161,25 76 0,14 73 23,-65-198-199,8 27 44,-2 1 0,-2 0 0,-2 0 0,2 82-1,-9-117 57,0 0-1,-1 0 1,-1 1-1,-4 18 1,5-27-30,0 1 0,0 0-1,0-1 1,0 1 0,-1 0 0,1-1 0,-1 0 0,0 1 0,0-1 0,-2 2-1,3-3 3,-1 0 0,1 0 0,-1 0 0,1 0 0,-1 0 0,1 0 0,-1-1 0,1 1 0,-1-1 0,0 1 0,0-1 0,1 0 0,-1 1 0,0-1 0,1 0 0,-1 0-1,0 0 1,-2-1 0,1 0 48,-1 0 0,1 0-1,-1 0 1,1 0 0,0-1-1,-1 1 1,1-1-1,0 0 1,0 0 0,0 0-1,-5-5 1,-2-4 261,-15-19 0,22 27-329,-12-18 150,1-1-1,1 0 1,1 0-1,1-2 1,1 1-1,1-1 1,-11-47 0,9 18-15,3 0 0,-3-95 0,10 86-137,13-112 0,-7 144-51,0 1 0,2 0 0,1 1 0,2 0 0,25-53 0,-16 46-4,28-37 1,-35 55-13,1 2-1,1-1 1,0 2 0,17-14 0,-26 24-1,0 1 1,-1 0-1,1 0 1,0 0-1,1 1 0,-1 0 1,0 0-1,1 0 1,-1 0-1,1 1 1,-1 0-1,1 0 0,0 1 1,0 0-1,-1 0 1,1 0-1,6 1 1,-7 0-5,-1 0 1,1 0 0,0 1-1,-1-1 1,1 1 0,-1 0-1,1 1 1,-1-1 0,0 1 0,0-1-1,0 1 1,0 1 0,-1-1-1,1 0 1,-1 1 0,0 0 0,0 0-1,0 0 1,3 6 0,0 3-18,-1 0 0,0 0 0,-1 0 0,-1 1 0,0-1 0,-1 1 0,-1-1 0,0 1 0,-1 15 0,-2 21-67,-11 55 1,11-92 84,-12 89-21,4 2-1,4 117 0,6-206 26,1-1-1,1 0 1,0 0 0,1 1-1,1-1 1,10 25 0,-12-34 2,1 1 1,0-1-1,0 0 1,0 0-1,1 0 1,0 0-1,0-1 1,0 0-1,0 0 1,1 0-1,-1 0 1,1 0-1,0-1 1,0 0-1,1 0 1,-1 0-1,1-1 1,-1 0-1,11 3 1,-3-3-108,0 0 1,0-1-1,0 0 1,0-1-1,0-1 0,0 0 1,1 0-1,-1-1 1,-1-1-1,1-1 0,0 1 1,22-12-1,1-2-1006,-2-3-1,0 0 1,32-27 0,-5 0-1717,-2-5-1521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46:50.4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1 579 8212,'-1'-3'523,"1"1"1,0-1-1,0 0 1,1 1 0,-1-1-1,0 0 1,2-2-1,1 0-494,0 0-1,0 0 0,1 0 0,0 1 1,0 0-1,0-1 0,0 2 0,1-1 1,-1 0-1,7-3 0,3-4-27,191-171-49,-138 118 48,33-22-126,-50 44-268,36-28-1858,-27 30-2339,-40 31-710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46:50.8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0 834 8692,'33'51'3859,"22"16"-4031,-19-25 255,264 390-1193,-282-404 773,62 91-1967,-68-103 1252,2 0 0,0-1 1,0 0-1,30 22 0,-7-13-2400</inkml:trace>
  <inkml:trace contextRef="#ctx0" brushRef="#br0" timeOffset="1">821 374 8452,'21'0'1569,"-2"-11"-929,8-1 1105,9-8-1809,6-5 0,1-3 32,4-1 16,-1-3-80,-5 2-145,-2-1-223,-1-3-352,-5 2-945,-6-2 416,-3 3-1024,-5 7-2769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46:51.2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 0 10645,'-1'1'177,"0"0"1,0-1-1,0 1 1,1 0-1,-1 0 1,0-1-1,0 1 1,0 0 0,1 0-1,-1 0 1,1 0-1,-1 0 1,1 0-1,-1 0 1,1 0-1,-1 0 1,1 0-1,0 0 1,0 0-1,-1 0 1,1 0-1,0 3 1,1-2-94,0 1 0,0-1 0,0 1 0,1-1 0,-1 1 0,0-1 0,1 0 0,2 3 0,20 25-235,55 52 0,36 19 86,-67-61 43,-8-7 7,87 83-256,-62-45-949,62 88 0,-90-105-1857,-1 2 0,41 89-1,-52-91-59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46:52.3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2579 3650,'2'-3'241,"0"0"-1,1 1 1,-1-1 0,0 1 0,1-1 0,0 1 0,-1 0-1,5-2 1,13-13 228,2-2-81,-3 3 80,-16 12-377,0 1 1,0 0-1,1 1 1,-1-1-1,1 0 1,-1 1-1,1 0 1,0 0 0,0 0-1,0 0 1,0 1-1,0-1 1,1 1-1,-1 0 1,0 1-1,0-1 1,1 1-1,-1-1 1,0 1-1,1 1 1,-1-1-1,1 1 1,-1-1-1,0 1 1,0 0-1,1 1 1,-1-1-1,0 1 1,7 4-1,27 17 210,0 2 0,60 54 0,-15-12-209,-75-61-71,0 0-1,0-1 1,1 0 0,0 0-1,0-1 1,0 0-1,16 4 1,-22-7 22,1 0 0,-1-1 1,0 1-1,1-1 0,-1 0 0,1 0 0,-1 0 1,0-1-1,1 1 0,-1-1 0,0 0 1,1 0-1,-1 0 0,0 0 0,0 0 1,0-1-1,0 1 0,0-1 0,0 0 0,0 0 1,0 0-1,-1 0 0,1-1 0,-1 1 1,4-5-1,-1 0 76,0-1 0,-1 1 1,1-1-1,-2 0 0,1 0 0,-1-1 1,0 1-1,-1-1 0,0 1 0,1-12 1,0-8 296,-3-54 1,0 79-401,-2-26 200,-1 0-1,-2 0 1,-1 0 0,-1 1 0,-2-1-1,-19-43 1,-91-155 580,113 218-781,-129-240 144,104 183-209,-43-130 0,73 192 53,-2-7-10,0 1-1,0-1 1,0-15 0,2 23-4,1 0 0,0 1 0,0-1 1,1 0-1,-1 1 0,0-1 0,1 0 0,0 1 0,-1-1 0,1 1 1,0-1-1,0 1 0,1-1 0,-1 1 0,0 0 0,1-1 0,0 1 1,-1 0-1,3-2 0,10-6-43,0 0 0,0 0 0,1 2 1,0 0-1,25-10 0,-16 7 19,26-15 1,59-33-9,-19 10 30,22-15-1,213-127-15,68-40 10,-93 40 6,59-49-22,-201 123-321,-74 52-395,-70 55 447,33-24-1097,-42 31 826,0 0 1,0 0-1,0 1 1,0 0-1,0 0 1,1 0-1,7-1 1,-5 3-2649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46:53.1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1578 4450,'6'-14'398,"0"-1"-1,-1 0 1,0 0-1,3-19 1,8-28 55,-1 12-389,-2 0 0,10-73 0,-4-107 659,-18 187-529,8-335 2035,-11 220-1209,-1-46 489,5 131-971,0 52-356,-1 0-1,-4-40 1,3 61-183,0 0 0,0-1 1,0 1-1,0-1 0,0 1 0,0-1 1,0 1-1,0-1 0,0 1 0,0 0 0,-1-1 1,1 1-1,0-1 0,0 1 0,0-1 1,-1 1-1,1 0 0,0-1 0,0 1 0,-1 0 1,1-1-1,0 1 0,-1 0 0,1-1 1,0 1-1,-1 0 0,1 0 0,0 0 0,-1-1 1,0 1-3,0 1 0,1-1 0,-1 0 0,0 0 0,1 1 0,-1-1 1,1 1-1,-1-1 0,1 1 0,-1-1 0,1 1 0,-1-1 0,1 1 0,-1-1 0,1 1 1,-1 0-1,-14 29-82,0 16 21,1 1 1,2 1-1,3 0 1,1 0-1,3 1 1,1 65 0,6-48 37,3 0 0,3 0 0,3-1 0,23 77 0,-14-80 13,49 99-1,-55-133 14,1 0-1,2-2 0,38 50 1,-45-63-1,1-1 1,1-1 0,0 0 0,1 0-1,0-1 1,0-1 0,1 0 0,0-1-1,19 8 1,-23-13-6,0 0 0,1 0-1,-1-1 1,0-1 0,1 0 0,16 0 0,2-3-54,30-4 0,-44 3-158,1 0 0,-1-1 0,0-1 0,0 0 0,-1-1 0,0 0 0,27-17 0,-27 13-686,0 0-1,0-1 1,-1-1-1,-1 0 1,0-1-1,19-27 1,-4-1-3936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46:54.1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27 826 6355,'-1'0'170,"1"-1"52,-1 1 1,0-1-1,0 1 1,0 0 0,0-1-1,1 1 1,-1 0-1,0-1 1,0 1-1,0 0 1,0 0 0,0 0-1,-1 0 1,1 0-211,1 1 1,0-1-1,-1 1 0,1 0 1,0-1-1,-1 1 1,1 0-1,0-1 0,0 1 1,-1 0-1,1-1 1,0 1-1,0 0 1,0 0-1,0-1 0,0 1 1,0 0-1,0 1 1,-4 48-212,0 33 77,4-61 103,0-5 8,0 1 0,2 0 0,5 26-1,1-15 7,2-1-1,1 0 0,1 0 0,2-2 0,23 36 1,-32-54 0,0-1 1,1 1 0,0-1 0,8 7-1,-11-11 4,1-1-1,-1 1 0,0-1 0,0 0 0,1 0 0,-1 0 0,1-1 1,0 1-1,-1-1 0,1 0 0,0 0 0,6 1 0,-6-1 2,0-1 0,0 0 0,0 0 0,-1 0 0,1 0 0,0-1 0,0 0 0,-1 1 0,1-1 0,0-1 0,-1 1 0,1 0 0,-1-1 0,1 0 0,-1 0 0,0 0 0,0 0 0,1 0 0,-2-1 0,1 1 0,0-1 0,0 0 0,-1 0 0,0 0 0,1 0 0,-1 0 0,-1 0 0,1-1 0,0 1 0,-1-1 0,1 1 0,-1-1 0,1-5 0,1-4 38,-1 0 0,0 0 0,-1 0 0,-1-1 0,0 1 0,0 0 0,-1 0 0,-1-1 0,0 1 0,-1 0-1,-1 1 1,0-1 0,-7-16 0,-66-114 897,31 62-69,42 71-643,7 6-138,13 6-140,-3 1-1,-7-3 46,0 0-1,0 0 0,0-1 1,0 0-1,0 0 0,0 0 1,0-1-1,0 0 0,0 0 0,6-3 1,7-6 20,27-17 0,-37 21-11,185-130 23,-149 101-12,-2-2-1,43-49 0,-79 79 3,0 1-1,-1-1 1,0-1-1,-1 1 1,0-1-1,7-15 0,-12 23-8,0 0 0,1 1 0,-1-1-1,0 0 1,1 0 0,-1 0 0,0 1-1,0-1 1,0 0 0,0 0-1,0 0 1,0 0 0,0 0 0,0 1-1,0-1 1,-1 0 0,1 0-1,0 0 1,0 1 0,-1-1 0,1 0-1,0 0 1,-1 1 0,1-1-1,-1 0 1,1 0 0,-1 1 0,1-1-1,-1 1 1,0-1 0,1 0-1,-1 1 1,0-1 0,1 1 0,-1 0-1,0-1 1,-1 0 0,-1 0 3,1 1 1,-1-1-1,0 1 0,1-1 1,-1 1-1,0 0 0,1 0 1,-1 0-1,0 0 1,-4 1-1,-2 2-2,1 0 0,-1 0 0,0 0 0,1 1 0,0 1 0,0-1 0,0 1 0,0 1 0,1-1 0,0 1 0,0 1 0,0-1 0,-9 13 1,5-3-7,-1 0 1,2 1-1,0 0 1,1 1-1,-9 26 1,4-6-10,2 1 1,1 0-1,3 0 0,1 1 1,1 0-1,3 0 0,1 0 1,7 78-1,-1-97 10,0 1 0,2-1 0,1 1 0,0-2 0,2 1 0,14 26 0,76 109-688,-96-152 653,44 59-607,-42-57 531,0 0 1,1-1-1,-1 1 0,1-1 1,0-1-1,0 1 1,11 5-1,-14-9 76,0 0 0,-1 0 0,1 0 0,0 0 0,0-1-1,-1 1 1,1-1 0,0 0 0,0 0 0,0 0 0,0 0 0,-1-1 0,1 1 0,0-1-1,0 1 1,0-1 0,-1 0 0,1 0 0,-1 0 0,1-1 0,-1 1 0,1 0 0,-1-1-1,0 0 1,1 1 0,-1-1 0,2-3 0,4-4-51,0 0 0,0-1 0,-2 1 0,12-21 0,-3-2 255,-1-1 0,-1 0 0,10-44 0,8-24 742,-10 41-298,37-90 689,19-1-578,37-84-315,-77 152-323,18-46 12,-44 100-87,-2 0-1,9-48 1,-12 40-12,-2 19-14,0 0 0,-2 0 0,0 0-1,-2-32 1,0 49 12,0 1 1,0-1-1,0 1 0,0-1 0,-1 0 0,1 1 0,0-1 0,0 1 0,-1-1 1,1 1-1,0-1 0,-1 1 0,1-1 0,0 1 0,-1-1 0,1 1 0,-1-1 1,1 1-1,-1-1 0,1 1 0,-1 0 0,1-1 0,-1 1 0,1 0 1,-1 0-1,1-1 0,-2 1 0,0 0-7,0-1-1,0 1 1,0 0-1,0 0 1,0 0 0,0 0-1,0 0 1,-3 1 0,-3 1-27,0 0 0,1 1 0,-12 5 0,7-1 11,1 0 1,0 1-1,0 0 1,1 1-1,0 0 1,0 1-1,1 0 1,0 0-1,1 1 1,0 0-1,-9 19 1,8-13 11,1-1 1,1 1-1,1 0 1,0 0-1,1 1 1,1 0-1,1 0 1,-1 20-1,-1 3 1,3-29 8,1 0 0,0 1 0,1 15 0,0-24 5,1 1 0,0-1 0,0 0 0,0 0 0,0 0 1,1 0-1,0 0 0,-1 0 0,1 0 0,1 0 0,-1 0 0,1-1 0,3 5 1,3 1-1,-1-1-1,1-1 1,1 0 0,-1 0 0,1-1 0,1 0 0,18 8 0,84 23-25,-14-6-11,-89-27-14,-1 0 1,0 0-1,0 1 1,-1 0-1,0 1 1,10 7-1,-15-10 0,0 0 0,0 0 0,0 1-1,-1-1 1,1 0 0,-1 1 0,0 0-1,0 0 1,0 0 0,-1-1 0,1 1 0,-1 1-1,0-1 1,0 0 0,0 0 0,-1 0 0,1 5-1,-2 1-44,0 0-1,0 0 0,0 0 0,-1-1 0,-1 1 0,0-1 1,0 1-1,-1-1 0,0 0 0,0-1 0,-9 13 1,-6 7-420,-45 49 0,26-38-573,-2 0-1,-2-3 0,-60 41 0,8-14-3288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46:56.2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 15 2513,'-3'1'155,"-17"6"1803,20-7-1926,-1 0-1,1 0 0,0 0 0,0 0 1,0 0-1,-1 1 0,1-1 0,0 0 1,0 0-1,0 0 0,-1 0 1,1 1-1,0-1 0,0 0 0,0 0 1,0 0-1,0 1 0,0-1 1,-1 0-1,1 0 0,0 1 0,0-1 1,0 0-1,0 0 0,0 1 0,0-1 1,0 1-28,1-1 0,-1 1 0,0-1 1,1 1-1,-1-1 0,0 0 0,1 1 0,-1-1 1,1 1-1,-1-1 0,1 0 0,-1 0 0,1 1 1,-1-1-1,1 0 0,-1 0 0,1 1 1,2 0 34,0-1 0,0 1 0,0-1 0,0 0 0,0 0 1,0 0-1,0 0 0,0-1 0,-1 1 0,1-1 0,0 1 1,4-3-1,5 0 111,161-23 366,-153 24-624,-1 2-1,1 0 1,0 1-1,-1 1 1,1 1-1,36 10 1,50 26-3128,-80-32 509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46:56.6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0 5555,'-1'6'1664,"6"10"-975,-5 8 687,0 9-1088,0 11-224,5 9-96,-3 1 0,3 7-80,0 4-224,1 2-528,-2-2-497,1-6 289,-4 1-1153,-1-10-1377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8:57.33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6673,'45'48'1761,"-48"-48"-1897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46:59.9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155 47 1777,'-5'-8'499,"-5"-9"-17,10 17-479,0 0-1,0 0 1,0 0-1,-1 0 0,1 0 1,0-1-1,0 1 1,0 0-1,0 0 0,0 0 1,0-1-1,0 1 1,0 0-1,0 0 0,0 0 1,0 0-1,0-1 1,0 1-1,0 0 0,0 0 1,0 0-1,0-1 1,0 1-1,0 0 0,0 0 1,0 0-1,0 0 1,1-1-1,-1 1 0,0 0 1,0 0-1,0 0 1,0 0-1,0 0 0,0-1 1,1 1-1,-1 0 1,0 0-1,0 0 0,0 0 1,0 0-1,1 0 1,-1 0-1,0 0 0,0 0 1,0 0-1,0 0 1,1-1-1,-1 1 0,0 0 1,0 0-1,0 0 1,1 0-1,-1 0 0,0 0 1,0 1-1,0-1 1,0 0-1,1 0 0,-1 0 1,0 0-1,0 0 1,0 0-1,0 0 0,1 0 1,-1 0-1,0 0 1,0 1-1,0-1 10,0 0 1,1 0-1,-1 0 1,0 0-1,0 0 1,0 0-1,0 0 1,0-1-1,0 1 1,0 0-1,0 0 1,1 0-1,-1 0 1,0 0-1,0 0 1,0 0-1,0 0 1,0 0-1,0 0 1,0 0-1,0 0 1,0-1-1,0 1 1,0 0-1,0 0 1,0 0-1,1 0 1,-1 0-1,0 0 1,0 0-1,0 0 1,0-1-1,0 1 1,0 0-1,0 0 1,0 0-1,0 0 1,0 0-1,0 0 1,0 0-1,-1-1 1,1 1-1,0 0 1,0 0-1,0 0 1,0 0-1,0 0 1,0 0-1,0 0 1,0-1-1,-4-6 685,-1 2-131,4 7-176,0 2-73,-1-2-303,0 0 0,0 0 1,1 0-1,-1 0 0,1 0 1,0 0-1,0 1 0,0-1 1,0 1-1,0-1 0,0 0 1,0 1-1,1 0 0,0-1 1,-1 4-1,-4 17 2,-9 7-9,10-20 108,0-1 1,0 1 0,-4 16 0,8-25-86,-1-1 1,1 0 0,-1 0 0,1 1-1,0-1 1,-1 0 0,1 0 0,-1 0 0,1 0-1,-1 0 1,1 1 0,0-1 0,-1 0 0,1 0-1,-1 0 1,1 0 0,-1 0 0,1 0 0,-1 0-1,1-1 1,-1 1 0,1 0 0,0 0 0,-1 0-1,-13-4 438,6 0-386,7 3-77,0 0 1,1 1-1,-1-1 0,0 1 1,1-1-1,-1 1 0,0-1 1,0 1-1,1 0 1,-1-1-1,0 1 0,0 0 1,0 0-1,1-1 1,-1 1-1,0 0 0,0 0 1,0 0-1,0 0 0,0 0 1,1 0-1,-1 0 1,0 0-1,0 1 0,0-1 1,0 0-1,0 1 1,-1 0 7,2 0-13,0-1 1,-1 1-1,1-1 1,0 1-1,-1-1 1,1 1-1,0-1 0,-1 0 1,1 1-1,-1-1 1,1 0-1,-1 1 1,1-1-1,-1 0 0,1 0 1,-1 1-1,1-1 1,-1 0-1,1 0 1,-1 0-1,1 0 0,-1 1 1,1-1-1,-1 0 1,1 0-1,-1 0 1,0 0-1,1-1 0,-1 1 1,1 0-1,-1 0 1,1 0-1,-1 0 1,1 0-1,-1-1 0,0 1 1,1 0-11,0 0 0,0 0 0,0 0 0,0 0 0,0 0 0,0 0 0,-1-1 0,1 1 0,0 0 0,0 0 0,0 0 0,0 0 0,0 0 0,0 1 0,0-1 0,0 0 0,-1 0 0,1 0 0,0 0 0,0 0 0,0 0 0,0 0 0,0 0 0,0 0 0,0 0 0,0 0 0,0 0 0,-1 0 0,1 0 0,0 0 0,0 0 0,0 0 0,0 1 0,0-1 0,0 0 0,0 0 0,0 0 0,0 0 0,0 0 0,0 0 1,0 0-1,0 0 0,0 1 0,0-1 0,0 0 0,0 0 0,0 0 0,0 0 0,0 0 0,0 0 0,0 0 0,0 0 0,0 1 0,0-1 0,0 0 0,0 0 0,0 0 0,0 0 0,0 0 0,0 0 0,0 0 0,0 0 0,0 0 0,0 1 0,1-1 0,-1 0 0,0 0 0,2 12-2303,-1-9 1263,3 6-2653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47:00.5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39 173 1633,'-5'-7'300,"0"0"1,1 0 0,0 0 0,0-1-1,1 1 1,0-1 0,0 0 0,1 0-1,0 0 1,-2-10 0,5 15-233,-1 1-1,0-1 1,1 1 0,0 0 0,-1-1 0,1 1-1,0-1 1,0 1 0,0 0 0,1 0 0,-1 0-1,1-1 1,-1 1 0,1 1 0,-1-1-1,1 0 1,0 0 0,3-2 0,2-2 71,1 1 0,0 0 0,12-6-1,-15 9-92,-1 0 1,1 1-1,0 0 0,0 0 0,-1 0 0,1 1 0,0-1 0,0 1 0,0 0 0,0 1 0,0-1 0,0 1 0,-1 0 0,1 0 0,0 0 0,-1 1 0,1 0 0,0 0 0,-1 0 0,0 0 0,0 1 1,6 4-1,-1 1 20,-1 0 0,0 1 0,-1 0 1,13 18-1,20 45 82,-35-61-131,161 336 158,-43-86-235,14-8 54,-73-149 12,4-3-1,108 122 0,-77-117 6,-43-48 7,-2 3 0,56 81-1,-82-97-4,-1 1 1,-3 1-1,21 54 0,-33-68 5,-2 0 0,-1 0 0,-2 1 0,-1-1-1,2 66 1,-7-71-53,0-5-388,-1 0 0,-1 0 1,-5 27-1,6-48 257,0-1 0,0 1 1,-1-1-1,1 1 0,-1 0 0,1-1 0,-1 1 0,1-1 1,-1 1-1,0-1 0,0 0 0,0 1 0,0-1 0,0 0 0,0 0 1,0 0-1,-2 2 0,-6-2-3812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47:01.1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126 1 6403,'-44'11'2876,"44"-11"-2870,-1 1 1,1-1-1,-1 0 1,1 1-1,-1-1 1,1 1-1,-1-1 1,1 1-1,0 0 0,-1-1 1,1 1-1,0-1 1,-1 1-1,1 0 1,0-1-1,0 1 1,0 0-1,0-1 1,-1 1-1,1-1 0,0 2 1,0 16-115,0-14 111,-31 359-180,9-176 181,17-150 6,2-22 8,0 26-1,3-41-17,0 1 0,0-1 0,0 0 0,-1 1 0,1-1 0,0 0 0,0 1 0,0-1 0,0 0 0,0 0 0,0 1 0,0-1 0,0 0 0,-1 1 0,1-1 0,0 0 0,0 0 0,0 1 0,-1-1 0,1 0 0,0 0 0,0 0 0,-1 1 0,1-1 0,0 0 0,0 0 0,-1 0 0,1 0 0,-1 1 0,1-1-2,0 0 1,0 0-1,-1 0 0,1 0 0,0 0 0,0-1 0,0 1 0,0 0 0,-1 0 0,1 0 0,0 0 0,0 0 0,0 0 0,0 0 1,0 0-1,-1 0 0,1 0 0,0-1 0,0 1 0,0 0 0,0 0 0,0 0 0,0 0 0,-1 0 0,1-1 0,0 1 0,0 0 0,0 0 1,0 0-1,0 0 0,0-1 0,0 1 0,0 0 0,0 0 0,0 0 0,0-1 0,0 1 0,0 0 0,0 0 0,0 0 0,0 0 1,0-1-1,0 1 0,0 0 0,0 0 0,0 0 0,0 0 0,0-1 0,1 1 0,13-27-145,-8 6 65,-4 15 56,0 0 1,0 0 0,4-8-1,20-27-51,-4 11 42,60-92 2,-48 73 29,-20 30 5,0 1 0,1 1 0,1 0 0,1 1 0,0 0 0,1 2 0,1 0 0,0 1 0,1 1 0,0 1 0,1 1 0,38-14 0,-40 19 4,0 1 0,0 1-1,1 1 1,-1 1 0,0 0 0,27 3-1,114 22 53,-143-21-48,-15-2-6,6 0 13,1 0 0,0 1 0,0 1 0,-1-1 0,0 1 0,1 1 0,11 6 0,-20-10-9,1 1-1,-1-1 1,1 0 0,-1 1 0,0-1 0,1 1 0,-1-1 0,0 1 0,1-1-1,-1 1 1,0-1 0,1 1 0,-1-1 0,0 1 0,0-1 0,0 1 0,1 0-1,-1-1 1,0 1 0,0-1 0,0 1 0,0-1 0,0 1 0,0 0 0,0-1 0,0 1-1,-1-1 1,1 1 0,0 0 0,0-1 0,0 1 0,0-1 0,-1 1 0,1-1-1,0 1 1,-1-1 0,1 1 0,-1 0 0,-19 19 173,15-16-167,-26 21 69,0-3 0,-43 24 0,61-38-72,-53 30 23,-46 29-2,-145 121-2093,128-82-1358,62-50-734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47:02.2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70 52 6739,'-24'-20'1270,"-15"-11"1019,39 31-2290,0 0 0,0 0-1,0 0 1,0 0 0,0 0 0,-1-1 0,1 1-1,0 0 1,0 0 0,0 0 0,0 0 0,0 0-1,0 0 1,0 0 0,-1 0 0,1 0-1,0 0 1,0 0 0,0 0 0,0 0 0,0 0-1,0 0 1,-1 0 0,1 0 0,0 0 0,0 0-1,0 0 1,0 0 0,0 0 0,0 0-1,-1 1 1,1-1 0,0 0 0,0 0 0,0 0-1,0 0 1,0 0 0,0 0 0,0 0 0,0 0-1,0 1 1,-2 6-18,3 16 23,-1-16-5,1-3 11,-1 1 0,1-1-1,0 0 1,0 0-1,0 1 1,1-1-1,-1 0 1,1 0 0,0 0-1,0-1 1,0 1-1,5 6 1,5 4 18,24 22-1,-12-12-20,6 11-6,-1 1-1,-1 2 1,-2 1-1,-2 0 1,22 51 0,76 222 17,-76-186-3,66 187 124,44 115 386,30-13 17,223 323 954,-331-601-1290,-50-87-158,142 266 230,-157-285-222,12 38 1,-20-54-40,-1 1 0,-1 0 0,0 0-1,0 25 1,-3-35-163,0 0 0,0 0-1,-1 0 1,0 0-1,0 0 1,-1 0 0,0 0-1,0 0 1,0 0 0,-4 6-1,4-8-265,-1 0 0,0-1 0,0 1 0,0-1 1,0 0-1,0 0 0,0 0 0,-1-1 0,1 1 0,-1-1 0,0 0 0,0 0 0,0 0 0,0 0 0,-4 1 0,-21 3-5273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47:02.6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757 347 10277,'31'31'3973,"19"11"-3077,-7-5-1040,53 51 40,157 127 77,-240-206 24,0 0-1,1 0 1,26 10 0,-31-15-2,1-1 0,0 0 0,1-1 0,-1 0 0,0-1 0,21 1 0,-21-2-18,-1-1-1,1 0 1,0 0 0,-1-1 0,1 0 0,-1-1 0,0 0-1,1-1 1,-2 1 0,1-2 0,0 1 0,-1-1-1,0-1 1,0 0 0,14-13 0,-15 12-18,-1 0-1,0 0 1,0-1-1,-1 0 1,0 0 0,-1-1-1,0 1 1,0-1 0,0 0-1,-1 0 1,2-13-1,-1 3-31,-1-1-1,-1-1 1,0 1-1,-3-28 1,-1 29 72,0 0 0,-2 0 1,0-1-1,-1 2 1,-1-1-1,-1 1 1,0 0-1,-14-23 1,-2 3 119,-1 1 0,-46-53 0,50 67 52,0 1 1,-39-33-1,50 48-105,-1 0-1,0 0 1,0 1-1,-1 0 0,1 1 1,-1 0-1,-1 1 0,1 0 1,-21-4-1,13 6-7,0 1 0,0 0 0,0 2 0,0 0-1,0 1 1,0 1 0,1 0 0,-1 2 0,1 0-1,-30 13 1,8 0-25,1 3-1,1 0 1,-54 42-1,-125 120-417,12 20-1138,32-22-1435,-15 17-8050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48:08.1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163 1 368,'4'18'3404,"-11"-21"-2024,7 3-1343,-1 0 1,1 0 0,0 0-1,-1 0 1,1 0-1,-1 0 1,1 0-1,0 0 1,-1 0-1,1 0 1,0 0-1,-1-1 1,1 1-1,0 0 1,0 0-1,-1 0 1,1 0-1,0-1 1,-1 1-1,1 0 1,0 0-1,0-1 1,0 1-1,-1 0 1,1-1-1,0 1 1,0 0-1,0 0 1,-1-1 0,0-1 21,0-2 244,1 5 45,0 0-325,0-1 0,0 0 1,0 0-1,1 1 0,-1-1 0,0 0 0,0 1 0,0-1 1,0 0-1,0 0 0,0 1 0,0-1 0,0 0 1,0 1-1,0-1 0,0 0 0,0 1 0,0-1 0,0 0 1,0 0-1,0 1 0,0-1 0,0 0 0,-1 1 1,1-1-1,0 0 0,0 0 0,0 1 0,-1-1 1,1 0-8,-1 1 1,1-1-1,0 0 1,-1 1-1,1-1 1,-1 1 0,1-1-1,0 1 1,-1-1-1,1 1 1,0-1-1,0 0 1,-1 1 0,1 0-1,0-1 1,0 1-1,0-1 1,0 1-1,-1-1 1,1 1 0,0-1-1,0 1 1,0-1-1,0 1 1,0 0-1,0-1 1,1 1 0,-1-1-1,0 2 1,4 25 198,-3-19-108,-1 10 74,0 1 1,-1-1-1,-6 29 1,0 15-47,3 80-22,1-37-79,7-5-7,-6 71 1,-6 91 26,-6-102 29,6-63 59,8-97-136,-3 20 42,3-20-28,0 1 0,0 0-1,-1 0 1,1 0 0,0 0-1,0 0 1,-1 0 0,1 0-1,-1-1 1,1 1 0,0 0 0,-1 0-1,0-1 1,1 1 0,-1 0-1,-1 1 1,2-2-9,0 0 0,0 0-1,0 0 1,0 0 0,0 0 0,0 0-1,0 0 1,-1 0 0,1 0 0,0 0-1,0 0 1,0 0 0,0 0 0,0 0 0,0 0-1,0 0 1,0 0 0,0 0 0,-1 0-1,1-1 1,0 1 0,0 0 0,0 0-1,0 0 1,0 0 0,0 0 0,0 0 0,0 0-1,0 0 1,0 0 0,0 0 0,0 0-1,0 0 1,0-1 0,-1 1 0,1 0-1,0 0 1,0 0 0,0 0 0,0 0-1,0 0 1,0 0 0,0 0 0,0 0 0,0-1-1,0 1 1,0 0 0,0 0 0,0 0-1,0 0 1,0 0 0,1 0 0,-1 0-1,0 0 1,0 0 0,0-1 0,0 1 0,0 0-1,0 0 1,0 0 0,0 0 0,0 0-1,0 0 1,0 0 0,0 0 0,1 0-1,0-8 251,4 9-195,-5-1-66,-1-1-1,1 1 0,-1 0 0,1-1 0,0 1 0,-1 0 0,1-1 0,-1 1 0,1 0 0,-1 0 0,1 0 1,-1 0-1,1-1 0,-1 1 0,1 0 0,-1 0 0,1 0 0,-1 0 0,1 0 0,-1 0 0,0 0 0,-4-1-27,5 1 28,0 1 0,0-1 0,0 0 0,0 0 0,0 0 0,0 0 0,0 0 0,0 0 0,0 0 0,0 0 0,0 0 0,0 0 0,-1 0 0,1 0-1,0 0 1,0 0 0,0 0 0,0 0 0,0 0 0,0 0 0,0 1 0,0-1 0,0 0 0,0 0 0,0 0 0,0 0 0,0 0 0,0 0 0,0 0 0,0 0-1,0 0 1,0 0 0,0 0 0,-3-1 19,5 0 4,-2 1-20,1 0-1,-1 1 1,0-2-1,0 1 0,0 0 1,0 0-1,0 0 1,1 0-1,-1 0 0,0 0 1,0 0-1,0 0 1,0 0-1,0 0 0,1 0 1,-1 0-1,0 0 1,0 0-1,0 0 0,0-1 1,0 1-1,0 0 1,1 0-1,-1 0 0,0 0 1,0 0-1,0 0 1,0-1-1,0 1 0,0 0 1,0 0-1,0 0 0,0 0 1,0 0-1,0-1 1,0 1-1,0 0 0,0 0 1,0 0-1,0 0 1,0-1-1,0-9 77,0 5-40,5-7 30,-5 12-65,1-1 0,-1 0 0,0 0 0,1 0 1,-1 1-1,0-1 0,1 0 0,-1 0 0,0 0 1,0 0-1,0 0 0,0 1 0,0-1 0,0 0 1,0 0-1,0 0 0,0-1 0,-3-9 17,3 10-19,0 1 0,0-1 0,0 1 0,0-1 1,0 1-1,0-1 0,0 1 0,0-1 0,0 1 1,0-1-1,0 1 0,0-1 0,-1 1 0,1-1 1,0 1-1,0 0 0,-1-1 0,1 1 0,0-1 1,0 1-1,-1 0 0,1-1 0,-1 1 0,1-1 1,0 1-1,-1 0 0,1 0 0,-1-1 0,1 1 1,0 0-1,-1 0 0,1-1 0,-1 1 0,1 0 1,-1 0-1,1 0 0,-1 0 0,1 0 0,-1 0 1,1 0-1,-1 0 0,1 0 0,-1 0 0,1 0 1,-1 0-1,1 0 0,-1 0 0,0 1 0,-14 1 70,12-2-52,-1 1-1,1-1 1,0 1-1,0-1 1,-1 1-1,-3 2 0,3 1 71,4-4-87,0 0 0,0 0 0,0 1 0,0-1 0,0 0 0,0 0 0,-1 0 1,1 0-1,0 1 0,0-1 0,0 0 0,0 0 0,-1 0 0,1 0 0,0 0 0,0 0 0,0 1 1,-1-1-1,1 0 0,0 0 0,0 0 0,0 0 0,-1 0 0,1 0 0,0 0 0,0 0 1,-1 0-1,1 0 0,0 0 0,0 0 0,-1 0 0,1 0 0,0-1 0,-6 1 116,6 0-110,0 0 0,-1 0 0,1 0 0,-1 0 0,1 0 0,0 0 0,-1 0 0,1 0 0,0 0 0,-1 0 1,1 0-1,0 0 0,-1-1 0,1 1 0,0 0 0,0 0 0,-1 0 0,1-1 0,0 1 0,-1 0 0,1 0 0,0-1 0,0 1 0,-1 0 0,1 0 1,0-1-1,0 1 0,0-1 0,3 4-25,1-1 1,-1 0 0,1 1 0,0-2-1,0 1 1,0 0 0,0-1-1,5 1 1,-1 1-5,1 0 14,0-1-1,0 0 0,1-1 1,-1 0-1,0 0 0,1-1 1,-1 0-1,0 0 0,14-3 1,-12 0 8,0 1 1,19 0-1,-20 1 0,0 0 0,1 0 1,17-6-1,-10 1 5,-1-1 0,0-1 0,0-1 0,-1 0 0,0-1 0,0-1 0,-1-1 1,17-16-1,-13 1 46,-17 23 11,-5 4-17,-6 5 10,4-1-51,0 0-1,1-1 1,-1 0 0,-1 0-1,1-1 1,0 1 0,-1-1-1,-9 3 1,6-3-2,1 1 1,-14 8-1,-4 5 3,19-10 3,-1-1 0,-16 8 0,21-12-9,0 0 0,0 0 1,0 0-1,-1 0 0,1-1 0,0 1 0,-1-1 0,1 0 0,0 0 1,-1 0-1,-5-1 0,-8-1 4,15 2-4,-1 0 0,1 0-1,0 0 1,0-1 0,-1 1 0,1 0-1,0-1 1,0 0 0,0 0-1,-4-1 1,0-3 6,0 2-108,6 9-52,1 2 99,-1-3 43,1-1 1,0 1 0,0 0 0,0-1-1,0 1 1,1 0 0,3 6 0,-4-9-78,0-1 1,0 1-1,0-1 1,0 0-1,0 1 1,1-1-1,-1 0 0,0 0 1,1 0-1,-1 0 1,1 0-1,0 0 1,-1 0-1,1 0 1,0-1-1,-1 1 1,1 0-1,0-1 1,-1 0-1,1 1 1,0-1-1,0 0 1,2 0-1,2 0-212,0 0-290,0 0 0,1 0 1,-1-1-1,0 1 0,11-4 0,10-11-5842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47:52.2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98 7 4210,'-25'0'1438,"-26"-5"0,50 5-1423,0 0 0,1-1 0,-1 1 1,1 0-1,-1 0 0,0 0 0,0 0 0,1 0 0,-1 0 1,0 0-1,1 0 0,-1 0 0,0 0 0,1 0 0,-1 1 1,0-1-1,1 0 0,-1 0 0,1 1 0,-1-1 0,0 0 1,1 1-1,-1-1 0,1 1 0,-1-1 0,1 1 0,-1-1 1,1 1-1,0-1 0,-1 1 0,1-1 0,-1 1 0,1-1 1,0 1-1,-1 0 0,1-1 0,0 1 0,0 0 0,0-1 0,0 1 1,-1 0-1,1-1 0,0 2 0,1 3-29,-1 1 0,1-1 0,0 0 0,0 0-1,2 5 1,1 6 48,27 220 36,-10-53 34,51 555 245,-36-216-263,-24-362-73,65 506 26,36-6 21,-80-481-29,35 170 130,14 77 303,-17 169 673,-64-575-1092,12 457 1355,-16-427-1303,-2 0 1,-3 0-1,-1-1 0,-26 76 0,30-109-273,3-7-238,-1 0 0,0 0 0,-6 13 0,8-20 159,0-1-1,0 1 1,0 0-1,0 0 1,0-1-1,0 1 1,-1-1-1,1 1 1,-1-1 0,1 0-1,-1 1 1,0-1-1,1 0 1,-1 0-1,0 0 1,0 0 0,0 0-1,1-1 1,-1 1-1,0-1 1,-4 2-1,-16-2-4439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47:52.7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80 795 6275,'-16'-6'1232,"1"0"0,1-1 0,-15-9-1,29 16-1221,-1 0 0,1 0-1,0-1 1,-1 1-1,1 0 1,0 0 0,0-1-1,-1 1 1,1 0-1,0 0 1,0-1-1,-1 1 1,1 0 0,0-1-1,0 1 1,0 0-1,0-1 1,-1 1-1,1 0 1,0-1 0,0 1-1,0 0 1,0-1-1,0 1 1,0 0 0,0-1-1,0 1 1,0-1-1,0 1 1,0 0-1,0-1 1,1 0-5,-1 0 1,1 0-1,-1 0 0,1 0 1,0 0-1,-1 0 0,1 1 0,0-1 1,0 0-1,-1 1 0,2-2 1,2 0-26,0-1 1,0 1-1,-1 0 1,1 0-1,6-1 1,149-39-371,-48 5 274,152-41-13,-141 49 92,42-10-6,396-57-72,-307 63 71,326-47 30,-546 75 15,642-102 451,-1 22 340,-49 22-301,-605 61-506,254-23 215,-209 22-392,0 2-1,78 11 1,-139-10-4,1 1 1,-1 0-1,0 0 0,1 0 0,-1 0 0,0 1 1,0 0-1,7 3 0,-10-4 35,0 0-1,0 0 1,0 0-1,0 0 1,0 0 0,0 0-1,-1 0 1,1 0-1,0 0 1,-1 1 0,1-1-1,-1 0 1,1 0-1,-1 1 1,1-1-1,-1 0 1,0 1 0,0-1-1,1 1 1,-1-1-1,0 0 1,-1 1 0,1-1-1,0 1 1,0-1-1,0 0 1,-1 1 0,1-1-1,-1 0 1,0 2-1,-11 19-4984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47:54.1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 2219 1425,'0'0'77,"-1"0"0,0-1 0,1 1 1,-1 0-1,1-1 0,-1 1 0,1 0 1,-1-1-1,1 1 0,0-1 0,-1 1 1,1-1-1,-1 1 0,1-1 0,0 1 1,-1-1-1,1 0 0,0 1 0,0-1 1,0 1-1,-1-1 0,1 0 0,0 1 1,0-1-1,0 0 0,0 1 0,0-1 0,0 1 1,0-1-1,0 0 0,0 1 0,1-1 1,-1 0-1,0 1 0,0-1 0,0 1 1,1-1-1,-1 0 0,1-1-35,0 0 0,0 0 0,0 0 0,0 0 0,0 0 0,1 0 0,-1 1-1,0-1 1,1 0 0,2-1 0,7-7 50,0 0 0,0 0 0,-1-1 0,-1-1 0,0 1 0,9-15 0,15-20 497,-9 15-122,-8 11-224,0 0-1,2 1 1,30-27 0,7 2-68,48-35 714,-72 54-289,-1-1-1,45-48 1,4-5-91,-31 35-355,93-87 4,12-9-112,-73 70-44,163-141-18,-146 135 16,23-21 0,-76 58 10,87-59-1,-43 37 4,-57 39-7,37-33 0,-38 30 3,36-24 0,-19 15 0,49-45 1,-56 45 3,-14 12-8,4-2 15,-1-1 0,-1-1 0,36-46 0,-56 61 26,0 1 0,1 0 1,0 1-1,0 0 0,19-14 0,-26 21 6,0 1-1,0-1 1,-1 1 0,1-1-1,0 0 1,0 0-1,-1 0 1,1 0-1,-1 0 1,0 0-1,1 0 1,-1 0 0,1-3-1,-2 4-15,0 0 0,1 0 1,-1 0-1,0 1 0,0-1 0,0 0 0,1 0 0,-1 0 1,0 0-1,0 0 0,0 1 0,0-1 0,-1 0 0,1 0 0,0 0 1,0 0-1,0 1 0,-1-1 0,1 0 0,0 0 0,-1 0 1,1 1-1,-1-1 0,1 0 0,-1 1 0,1-1 0,-2 0 1,2-4 565,-11-7-292,9 11-722,-1 1 1,0-1-1,0 1 0,1 0 1,-1 0-1,0 0 0,0 1 1,1-1-1,-1 0 0,0 1 0,1 0 1,-5 1-1,-6 7-2699,-5 5-2814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47:54.8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0 1 208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8:58.6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42 744 6233,'-4'-6'310,"0"1"-1,0-1 1,0 0 0,0 0-1,1 0 1,0 0-1,0 0 1,1-1 0,0 1-1,0-1 1,0 0-1,1 0 1,0 1-1,0-14 1,0 15 664,1 6-441,3 16-456,89 285-71,-58-176-192,68 165 1,-79-237 457,-59-225 1465,7 30-1204,-10-10-117,-41-217-62,74 327-360,2-1 0,2 0 0,2 0 1,2 1-1,1-1 0,17-76 0,-16 103 6,1 0-1,0 0 1,1 0 0,0 1-1,2 0 1,-1 1-1,2-1 1,0 2-1,0-1 1,1 1-1,12-11 1,-16 18-1,-1 0 1,1 1-1,0-1 0,0 1 0,1 0 1,-1 1-1,1 0 0,-1 0 0,1 0 1,0 1-1,0 0 0,0 0 1,1 1-1,-1 0 0,0 0 0,1 1 1,-1 0-1,0 0 0,1 1 1,-1-1-1,0 2 0,0-1 0,0 1 1,0 0-1,9 4 0,-4 0-1,0 0 1,-1 1-1,0 1 0,0 0 0,0 0 0,-1 1 0,0 0 1,-1 1-1,0 0 0,14 21 0,4 11 4,34 72 1,-56-104-1,154 342-119,-146-323 2,-1 2 1,-2-1-1,-1 1 0,8 47 1,-16-68 82,0-1-1,-1 1 1,0-1 0,0 0-1,-1 1 1,0-1 0,-1 1 0,0-1-1,0 0 1,-1 0 0,0 0-1,-1 0 1,0-1 0,-1 1-1,1-1 1,-1 0 0,-1 0 0,0-1-1,0 1 1,-8 6 0,-8 5 25,0-1 1,-2-1 0,0-2 0,-1 0 0,-1-2-1,0 0 1,0-2 0,-1-1 0,-1-1 0,-30 6-1,-35 3 28,-158 9 0,229-24-311,41-4-283,78-20-2262,151-51 0,-161 42 1762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47:56.1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66 397 3986,'-30'-60'3821,"5"13"-1082,17 25-1969,6 15-457,3 12-49,2 9-244,-1 0-1,-1 0 0,0 20 1,1 6-2,2 15-28,4-1-1,26 103 0,-30-145 5,0 0 0,1 0-1,0 0 1,1 0-1,0-1 1,1 0 0,1 0-1,-1-1 1,17 16-1,-22-24 7,-1 0-1,1-1 0,1 1 0,-1-1 0,0 1 1,0-1-1,1 0 0,-1 0 0,0 0 0,1 0 0,-1 0 1,1 0-1,-1-1 0,1 1 0,0-1 0,-1 0 1,1 0-1,-1 0 0,1 0 0,0 0 0,-1-1 0,1 1 1,-1-1-1,4 0 0,-3-1 6,1 0-1,0 0 1,-1 0 0,0 0 0,1-1-1,-1 1 1,0-1 0,0 0 0,0 0-1,-1 0 1,1 0 0,-1 0 0,0 0-1,4-7 1,3-13 46,0 0 0,-1 0 0,8-43 1,3-12 127,41-106 371,-59 179-542,1-1 1,0 1-1,0 0 1,4-7-1,-5 11-9,-1 1-1,0-1 1,1 1-1,-1-1 1,0 1-1,1-1 1,-1 1-1,0 0 1,1-1-1,-1 1 1,1-1-1,-1 1 1,1 0-1,-1-1 1,1 1-1,-1 0 1,1 0-1,-1-1 1,1 1-1,-1 0 1,1 0-1,-1 0 1,1 0-1,0-1 1,-1 1-1,1 0 1,-1 0-1,1 0 1,0 0-1,-1 1 1,1-1-1,-1 0 1,1 0-1,-1 0 1,1 0-1,0 0 1,-1 1-1,1-1 1,-1 0-1,1 1 1,-1-1-1,1 0 1,-1 1-1,0-1 1,1 1-1,-1-1 1,1 0-1,-1 1 1,0-1-1,1 1 1,-1-1-1,0 1 1,1-1-1,-1 2 1,9 14-16,0 0 0,-2 1 0,0-1 0,7 27 0,-1-5 6,59 147-57,-58-157-69,0-1-1,1 0 1,2-2-1,28 35 1,-38-52 12,0-1 1,1 0 0,0-1-1,0 1 1,0-2-1,1 1 1,0-1-1,0-1 1,1 1 0,-1-1-1,15 3 1,-19-5 54,1-1 0,0 0 0,0 0 0,0 0 0,-1-1 0,1 0 0,0 0 1,0 0-1,0-1 0,0 0 0,-1 0 0,1-1 0,0 1 0,-1-1 0,1 0 0,-1-1 1,0 1-1,1-1 0,-1 0 0,-1 0 0,7-5 0,-4 0 23,0 0 0,0 0 0,-1 0 0,0-1-1,6-11 1,22-50 62,-28 55 13,61-173 900,-60 158-631,0-1-1,-2-1 1,-1 1-1,-2-1 1,-3-58-1,-30-157-340,30 240-15,0 1-27,1 4 32,0 0 0,0 1-1,0-1 1,-1 0 0,1 1-1,-1-1 1,1 1 0,-1-1-1,0 1 1,-1-3 0,2 4 25,0 0 0,0 0 0,0 0 0,0 0 1,-1 0-1,1 0 0,0 0 0,0 0 0,0 0 0,0 0 1,-1 0-1,1 0 0,0 0 0,0 0 0,0 0 0,0 1 1,-1-1-1,1 0 0,0 0 0,0 0 0,0 0 0,0 0 0,0 0 1,0 0-1,-1 1 0,1-1 0,0 0 0,0 0 0,0 0 1,0 0-1,0 0 0,0 1 0,0-1 0,0 0 0,0 0 0,0 0 1,0 0-1,0 1 0,0-1 0,0 0 0,0 0 0,0 0 1,0 0-1,0 1 0,0-1 0,0 0 0,0 0 0,0 0 1,0 0-1,0 1 0,0-1 0,0 0 0,1 14-990,0 0-1,0 0 0,2 0 1,4 18-1,5 15-2990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47:56.5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 1 6355,'-7'14'2673,"5"-4"-1552,2 9 719,-4 5-959,3 7-849,2 5-80,5 11 0,-3 0 0,1 7-64,-3-3-224,4 2-353,2-4-1136,-4-2 673,2-13-1393,-6-1-3554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47:56.9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38 4786,'1'-2'478,"-1"-1"-1,0 1 0,0-1 1,0 0-1,0 1 0,0-1 0,0 1 1,-1-1-1,1 1 0,-1-1 1,-1-4-1,2 4 1405,4 7-1392,4 5-426,21 41 157,24 37-1187,-43-73-142,1 0 1,0-1-1,23 22 0,-32-33 719,1 0 0,0 0 0,0 0 0,-1 0 0,1-1 0,0 1 0,1-1-1,-1 0 1,0 0 0,0 0 0,1 0 0,5 0 0,19 0-2327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47:57.3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1048 1665,'37'-102'5721,"-21"57"-2553,-11 34-1582,-5 17-135,-5 19-649,0-6-814,2 0 1,0 0-1,1 0 0,1 0 0,3 33 1,-1-23-183,-1-10-158,1 1 0,1-1 0,1 1-1,0-1 1,13 37 0,-13-49 146,0-1 0,0 1 0,0-1-1,1 0 1,0 0 0,1 0 0,-1-1 0,8 8 0,-8-10 47,0 0 0,0 0 1,0 0-1,1 0 0,-1-1 1,1 0-1,-1 0 1,1 0-1,0-1 0,0 1 1,-1-1-1,1 0 0,7 0 1,-10-1 111,1 0 0,0 0 1,0 0-1,0 0 1,0-1-1,-1 0 0,1 1 1,0-1-1,-1 0 1,1 0-1,0-1 1,-1 1-1,1 0 0,-1-1 1,0 1-1,1-1 1,-1 0-1,0 0 0,0 0 1,0 0-1,0 0 1,1-4-1,4-4 137,0-1-1,-1-1 1,8-20 0,-8 17 22,13-31 661,-2-2 0,-2-1 0,-2 0 0,-3 0 0,-1-1 0,2-92 0,-21-539 2402,9 636-3200,0 26 5,-2-24 1,1 34-22,2 10-55,1 19-40,3 70-143,-1-11 49,10 57-997,6 0-1,6-2 1,53 167 0,-67-267 125,27 58 1,-30-77 686,1 1 1,0-1-1,1-1 1,1 0-1,19 20 1,-25-29 341,1 0-1,-1-1 1,1 0 0,1 0 0,-1 0 0,0-1-1,1 0 1,0 0 0,8 2 0,-11-4 140,0 0-1,-1 0 1,1-1-1,-1 1 1,1-1 0,0 0-1,-1 0 1,1 0-1,0 0 1,-1-1 0,1 1-1,0-1 1,-1 0 0,1 0-1,-1-1 1,1 1-1,-1-1 1,0 1 0,0-1-1,4-3 1,-2 1 1,0-1 0,0 0 0,0-1 1,-1 1-1,0-1 0,0 0 0,0 0 0,-1 0 1,0 0-1,0 0 0,-1-1 0,0 0 0,0 1 1,0-1-1,-1 0 0,0 0 0,0 0 1,-1 0-1,0 0 0,0 0 0,0 0 0,-4-13 1,1-2-22,-2 1 0,-1-1 0,-1 2 0,0-1 0,-20-36 0,19 40 53,5 11-29,0-1 0,0 1 0,-7-9 0,9 13-21,0 1 1,0 0-1,0 0 1,0 0-1,0 0 1,0 0-1,0 0 1,-1 0-1,1 0 1,0 0-1,-1 1 1,1-1-1,0 0 1,-1 1-1,1-1 1,-1 1-1,1 0 0,-1 0 1,1-1-1,-1 1 1,-2 0-1,3 0-34,0 1 0,0-1 0,0 0 0,0 0 0,0 1 0,0-1 0,0 1 0,0-1 0,0 1 0,0-1 0,0 1 0,0 0 0,0-1 0,0 1 0,1 0 0,-1 0 0,0 0 0,0 0 0,1-1 0,-1 1 0,1 0 0,-1 0 0,1 0 0,-1 0 0,1 0 0,0 0 0,-1 1 0,1-1 0,0 0 0,0 1 0,-1 6 87,0-1 0,1 1 0,0 11 0,1-12-88,1 14-30,1 0 0,1-1-1,1 1 1,1-1 0,0 0-1,2-1 1,9 19 0,-14-32 12,0-1 0,0 0 0,1-1 0,0 1 0,-1 0 0,2-1 0,-1 0 0,0 0 0,1 0 0,0-1 0,-1 1 0,2-1 0,9 5 1,-12-7 22,0 0 0,0 0 1,0 0-1,0 0 0,0-1 1,0 1-1,0-1 0,1 0 1,-1 0-1,0 0 0,0 0 1,0-1-1,0 1 0,0-1 1,0 0-1,0 0 0,0 0 1,0 0-1,0 0 0,0-1 1,-1 0-1,1 1 0,0-1 1,-1 0-1,1 0 0,-1 0 1,3-4-1,2-2 151,-1 0 1,-1 0-1,1 0 1,-1-1-1,-1 0 1,0 0-1,0 0 1,4-18-1,-4 14 3,-2-1-1,0 1 1,-1 0 0,0-1-1,-1 1 1,-1-16 0,-5 5-35,6 24-136,0 0 1,0-1-1,0 1 0,0-1 1,0 1-1,-1-1 1,1 1-1,0-1 0,0 1 1,0 0-1,-1-1 1,1 1-1,0 0 0,0-1 1,-1 1-1,1 0 0,0-1 1,-1 1-1,1 0 1,-1-1-1,1 1 0,0 0 1,-1 0-1,1-1 1,-1 1-1,1 0 0,0 0 1,-1 0-1,1 0 1,-1 0-1,1 0 0,-1 0 1,1 0-1,-1 0 0,1 0 1,-1 0-1,1 0 1,0 0-1,-1 0 0,1 0 1,-1 0-1,1 0 1,-1 0-1,1 1 0,-1-1 1,1 0-1,0 0 1,-1 1-1,1-1 0,-1 1 1,0 0-3,0 1 0,-1-1 0,1 1 0,0 0 0,0 0 0,0-1 0,1 1 0,-1 0 1,0 0-1,1 0 0,-1 0 0,1 3 0,-4 29-28,4-30 24,-1 23-10,1-1 0,5 38 0,-3-51-396,0 0-1,1 0 1,1 0-1,0-1 0,0 1 1,13 22-1,-15-31 23,0 0-1,0-1 1,1 1-1,-1-1 1,1 0-1,0 0 1,0 0-1,0 0 1,0 0-1,1 0 1,3 1-1,14 5-5932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47:58.2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63 468 6723,'-5'-2'364,"1"-1"0,-1 1 0,1-1 0,-1 0 0,1 0 0,0-1 0,0 1 0,0-1 0,1 0 0,-1 0 0,-2-5 0,4 5-274,0 1 0,1 0 0,0 0 0,0-1 0,0 1 0,0-1 0,0 1 0,1 0 0,0-1 0,-1 0 0,1 1 0,1-1 0,-1 1 0,0-1 0,1 1 0,0-1 0,-1 1 0,3-4 0,2-4-13,1 0 1,0 0 0,1 0-1,0 1 1,16-18 0,-13 16-27,41-42 141,-40 41-158,8-12 36,27-24 0,-33 37-53,-3 1-10,19-13 0,-25 21-12,0 1 0,0-1-1,0 1 1,0 0 0,0 0 0,1 0-1,-1 1 1,10-2 0,-11 2-2,1 1 0,-1-1 0,1 1 0,-1 0 0,0 0 1,1 0-1,-1 0 0,1 1 0,-1 0 0,0-1 0,1 1 1,-1 0-1,0 1 0,0-1 0,0 1 0,0-1 0,0 1 1,0 0-1,0 0 0,0 0 0,-1 0 0,1 1 0,-1-1 1,0 1-1,1-1 0,-1 1 0,0 0 0,-1 0 0,1 0 0,0 0 1,0 4-1,10 22-15,-1 1 0,11 53 0,-2-5 34,-16-67-10,6 22 8,14 32 0,-20-56-6,1 0-1,0 0 1,0-1-1,0 0 1,1 0-1,0 0 1,1 0-1,10 8 1,-13-13 4,1 0 0,0 0 0,-1-1 0,1 0 0,0 0 0,0 0 0,1 0 0,-1-1 0,0 0 0,0 0 0,1 0 0,-1-1 0,7 0 0,1 0 27,0-1-1,-1 0 1,1-1 0,20-6-1,-15 1 15,1 0 1,-2-1-1,1 0 0,-1-2 0,19-13 0,77-67 215,-71 55-188,-34 28-64,157-136 200,-140 119-192,90-80 43,-108 99-65,1 0 0,0 1 0,-1-1 0,1 1 0,1 1 0,-1 0 0,0 0 0,12-2 0,-16 4-1,1 0 0,-1 0 0,0 1 0,1 0 0,-1 0-1,1 0 1,-1 0 0,0 1 0,1-1 0,-1 1 0,0 0 0,0 1-1,1-1 1,-1 1 0,0 0 0,0 0 0,-1 0 0,7 4 0,-4 0 0,-1-1 0,1 1 0,-1 0 0,0 1 0,-1-1 0,0 1 0,5 9 0,19 54 5,-24-57 1,67 236 55,12 34 44,-77-269-93,-1 0 0,2 0 0,0-1 0,1 0 0,12 15-1,-17-24-2,1 0-1,-1 0 0,1 0 1,0 0-1,0-1 0,1 0 1,-1 1-1,1-2 0,0 1 1,0 0-1,-1-1 0,2 0 1,-1 0-1,0-1 0,0 1 1,0-1-1,10 1 0,-7-2 5,-1-1-1,1 1 0,-1-1 0,1-1 0,-1 1 0,0-1 0,1 0 0,-1-1 0,0 0 0,0 0 0,-1-1 0,1 1 0,-1-1 0,1-1 0,-1 1 1,-1-1-1,9-9 0,5-6 4,-2-2 1,0 0 0,19-36-1,-28 45-12,37-69 19,64-164 0,14-29 7,-120 268-20,1 1-1,0 1 1,0-1 0,0 0 0,1 1-1,0 0 1,10-8 0,-14 11-3,1 1 0,0 0 0,-1 0 0,1 0 0,0 0 0,0 0 0,0 0 0,0 1 1,0-1-1,0 1 0,0-1 0,0 1 0,0 0 0,0-1 0,0 1 0,1 0 0,-1 1 0,0-1 0,0 0 0,0 1 0,0-1 0,0 1 0,0-1 1,0 1-1,0 0 0,0 0 0,0 0 0,-1 0 0,1 0 0,0 0 0,1 2 0,4 4 53,0 1 1,0 0-1,-1 0 0,0 0 1,-1 1-1,0 0 0,7 17 1,6 9 81,116 221 503,-61-115-735,-68-131 9,10 18-436,0 0 0,33 43 0,-43-65 169,0 0-1,1 0 1,-1 0-1,1-1 1,0 0-1,0 0 1,1-1-1,-1 1 1,1-1-1,0-1 1,0 1-1,1-1 1,-1-1-1,0 1 1,1-1-1,9 1 1,31-1-8536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47:59.3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5 228 5426,'-3'19'478,"2"0"-1,0 1 0,2-1 0,0 1 0,1-1 1,0 0-1,10 32 0,51 125-957,-61-172 539,2 5-62,37 86-35,-34-83 28,0 1-1,1-1 0,0 0 1,19 21-1,-24-31 11,-1 0-1,1 1 1,0-1-1,0 0 1,0 0-1,0-1 1,0 1-1,0-1 1,4 2 0,-6-3 1,0 1 1,1-1 0,-1 0 0,0 0 0,1 1 0,-1-1 0,0 0 0,1 0 0,-1 0 0,0-1 0,1 1 0,-1 0 0,0 0 0,0-1 0,1 1 0,-1-1 0,0 1 0,0-1 0,1 1 0,-1-1 0,0 0 0,0 1 0,0-1-1,0 0 1,0 0 0,1-1 0,1-2 12,-1 0-1,1 0 1,-1 0-1,0-1 1,0 1-1,-1 0 1,3-8-1,5-38 88,-8 44-88,3-31 103,-2 1 1,-2-50-1,-15-74 450,11 119-229,-3 0 0,-1 1-1,-25-73 1,30 106-285,0 1 0,0 0 0,0 1 1,-1-1-1,-6-7 0,9 12-37,1 0 0,-1 0 0,0 0 0,0 0 0,0 0 0,0 0 0,0 0 0,-1 0 0,1 0 0,0 1 0,0-1 0,0 0 0,-1 1 0,1-1 0,0 1 0,-1-1 0,1 1 0,0 0 0,-1 0 0,1 0 0,-1 0 0,1-1 0,0 2 0,-1-1 0,1 0 0,-1 0 0,1 0 0,0 1 0,-1-1 0,1 1 0,-2 0 0,1 1-1,1-1 1,0 1-1,-1 0 1,1 0-1,0 0 1,0-1 0,0 1-1,0 0 1,0 1-1,1-1 1,-1 0-1,1 0 1,-1 0 0,1 0-1,0 5 1,-1-3 5,-1 14-1,0-1 0,2 1 0,0-1 1,0 1-1,6 29 0,4-3-51,15 44 0,-15-59 14,1 0 1,24 47-1,-29-65 16,0-1-1,1 0 1,0 0-1,1 0 1,0-1-1,0 0 1,1-1-1,0 0 1,19 13-1,-25-19 12,0 0 0,1 0 0,-1 0-1,1-1 1,0 1 0,-1-1 0,1 0-1,0 0 1,0-1 0,0 1 0,0-1-1,0 1 1,0-1 0,0-1 0,-1 1 0,1 0-1,0-1 1,0 0 0,0 0 0,0 0-1,-1 0 1,1-1 0,-1 0 0,1 1-1,-1-1 1,1 0 0,-1-1 0,0 1 0,0-1-1,0 1 1,0-1 0,-1 0 0,1 0-1,2-4 1,6-8 84,-1 0 0,-1-2 0,-1 1 0,0-1 0,-1 0 0,-1 0 0,8-34 0,-8 17 95,-1-1 0,-1 1 1,-2-48-1,-4 62-189,0 0-1,-1 0 1,0 1 0,-2-1 0,-1 1 0,0 0-1,-1 0 1,-15-27 0,19 41-81,-1 0-1,1 0 1,-1 0-1,1 1 0,-1 0 1,0 0-1,-1 0 1,1 0-1,-8-4 1,11 7 40,0 0 1,-1 0 0,1 1-1,0-1 1,0 0-1,-1 1 1,1-1-1,0 1 1,-1 0 0,1-1-1,-1 1 1,1 0-1,0 0 1,-1 0-1,1 0 1,-1 0 0,1 0-1,-1 0 1,1 0-1,-1 0 1,1 1 0,0-1-1,-1 1 1,1-1-1,0 1 1,-1-1-1,1 1 1,0 0 0,0 0-1,0 0 1,-1 0-1,1 0 1,0 0-1,0 0 1,0 0 0,0 0-1,1 0 1,-1 0-1,0 0 1,0 1-1,1-1 1,-1 2 0,-1 1-127,1 0 0,0 0 0,0 0 0,0 0 0,0 0 0,1 0 1,0 0-1,-1 0 0,2 0 0,-1 1 0,1 4 0,1 1-442,0 0 0,1 0-1,5 13 1,6 9-1852,7 5-2087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48:00.6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1841 4066,'29'-114'5184,"-20"81"-4128,7-12-39,-15 42-933,1-1 0,0 1-1,0-1 1,0 1 0,0 0-1,1 0 1,-1 0 0,1 0 0,5-4-1,-8 7-76,1-1 0,-1 1-1,1 0 1,-1-1 0,0 1-1,1 0 1,-1-1 0,1 1-1,-1 0 1,1 0-1,-1 0 1,1-1 0,-1 1-1,1 0 1,-1 0 0,1 0-1,-1 0 1,1 0 0,-1 0-1,1 0 1,-1 0 0,1 0-1,-1 0 1,1 0 0,-1 0-1,1 1 1,-1-1 0,1 0-1,-1 0 1,1 0 0,-1 1-1,0-1 1,1 0 0,-1 1-1,1-1 1,-1 0 0,0 1-1,1-1 1,-1 1 0,2 1 1,-1 1 1,0-1 0,0 1-1,0 0 1,0-1 0,1 4 0,0 3 5,29 93 72,-17-49-139,35 80 1,-33-97-566,2-1 0,43 62 0,-59-94 500,1-1 0,-1 1 1,1-1-1,0 1 0,-1-1 0,5 2 0,-7-4 111,0 1-1,0-1 0,1 0 1,-1 0-1,0 0 0,0 0 1,0 0-1,1 0 0,-1 0 1,0 0-1,0 0 0,0 0 0,1 0 1,-1 0-1,0 0 0,0 0 1,1 0-1,-1 0 0,0 0 1,0 0-1,0 0 0,1 0 0,-1 0 1,0-1-1,0 1 0,0 0 1,0 0-1,1 0 0,-1 0 1,0 0-1,0-1 0,0 1 0,0 0 1,1 0-1,-1 0 0,0 0 1,0-1-1,0 1 0,0 0 1,0 0-1,0 0 0,0-1 1,0 1-1,0 0 0,0-1 0,3-10 89,-3 10-82,2-34 533,-1 1 0,-7-63 0,5 87-426,-6-45 668,-15-55 0,11 61-91,-8-77-1,19 125-671,0 1 0,0-1 0,0 1 0,0-1 0,0 1-1,0 0 1,0-1 0,0 1 0,0-1 0,0 1 0,0-1 0,0 1 0,1-1 0,-1 1 0,0-1-1,0 1 1,0-1 0,1 0 0,5 3 70,10 13-93,-12-11 11,14 15-35,0-1 0,2 0 0,0-2 0,27 18 0,-40-30-5,0 1 1,1-2 0,-1 1-1,1-1 1,0 0-1,0 0 1,0-1 0,0-1-1,0 1 1,1-1 0,-1 0-1,0-1 1,1 0-1,-1 0 1,0-1 0,1 0-1,10-3 1,-13 2 21,0-1 1,0 1-1,-1-1 1,1 0-1,-1-1 1,0 1-1,0-1 0,0 0 1,0 0-1,-1-1 1,7-7-1,3-6-76,20-38-1,-20 33 80,57-113 134,-61 113-81,-1-1 0,-1 0 1,9-49-1,-17 73-31,1-1 0,-1 0 0,0 1 1,0-1-1,0 1 0,0-1 0,0 0 0,0 1 0,0-1 0,0 1 0,0-1 0,0 0 0,-1 1 1,1-1-1,0 1 0,0-1 0,0 1 0,-1-2 0,1 2-2,-1 0 0,1 0-1,0 0 1,0 0 0,-1 0 0,1 0-1,0 0 1,-1 0 0,1 0 0,0 0 0,-1 0-1,1 0 1,0 0 0,0 0 0,-1 0-1,1 0 1,0 0 0,0 0 0,-1 0-1,1 0 1,0 1 0,-1-1 0,1 0-1,0 0 1,-1 1 0,-17 16 97,16-15-101,-5 7 5,0-1 0,1 1 0,0 1 0,0-1-1,1 1 1,-5 14 0,1-5-7,3-4-12,1 1 0,0-1-1,0 1 1,2 0 0,-3 30 0,4-22-15,2-1-1,1 1 1,5 35-1,-4-48 12,1 1 0,0-1 0,0 1 0,2-1 0,7 15 0,-10-21 8,0-1 1,1 0-1,-1 0 0,1 0 1,0 0-1,0-1 0,1 1 1,-1-1-1,1 0 1,0 1-1,-1-2 0,1 1 1,1 0-1,-1-1 0,0 0 1,6 2-1,-8-3 9,0-1 0,1 0 0,-1 0 0,0 0 0,0 0 0,1 0 0,-1 0 0,0 0 0,0-1 0,1 1 0,-1-1 0,0 0 0,0 1 0,0-1 0,0 0 0,0 0 0,0 0 0,0-1 0,0 1 0,0 0 0,-1-1 0,1 1 0,-1-1 0,1 0 0,-1 1 0,1-1 0,-1 0 0,2-4 0,3-4 10,-1 0 1,0 0-1,0-1 1,3-14 0,2-9 42,-2-1 0,-2 0 1,3-35-1,-5-109 499,-33-144 775,-23-200-744,48 289-697,4 226 97,0 5 1,0 0-1,0 0 1,0 0-1,-1-1 1,0 1-1,1 0 1,-3-4-1,2 17-219,4 65-61,19 103 0,-14-123 184,4 19-447,41 140 1,-38-167 7,3-1 0,2-1 1,51 83-1,-62-113 355,1-1 0,1 0 0,13 14 0,-21-25 171,0 0 0,0 0 0,1 0 0,-1-1-1,1 1 1,-1-1 0,1 0 0,0 0 0,-1 0 0,1-1 0,0 1 0,0-1 0,1 0-1,-1 0 1,0 0 0,0-1 0,0 0 0,7 0 0,-8 0 40,0-1 1,1 0-1,-2 0 0,1-1 1,0 1-1,0 0 0,0-1 1,-1 0-1,1 0 0,0 0 1,-1 0-1,0 0 0,1 0 1,-1-1-1,0 1 1,0-1-1,-1 1 0,1-1 1,0 0-1,-1 0 0,2-4 1,3-9 59,0 1 1,6-30 0,-10 36-61,0-1-6,0 0 0,-1 0 0,0 0 0,-1 0 0,0 0 0,0 0 0,-1 0-1,-1 1 1,1-1 0,-2 0 0,1 0 0,-1 1 0,-1-1 0,0 1 0,0 0 0,-10-15 0,11 19 1,-7-12 27,6 14-40,4 10-36,33 117-160,-21-83 162,-2-7 14,1-1 1,25 51-1,-30-71 20,1-1 1,1 0-1,0 0 0,1 0 0,0-1 0,1 0 0,0-1 0,1 0 0,12 9 0,-19-16 13,0-1 1,1 0-1,-1 0 1,1 0-1,-1 0 0,1-1 1,0 1-1,-1-1 0,1 0 1,0-1-1,0 1 0,8-1 1,-9 0 0,-1-1 1,1 1-1,0-1 1,0 0-1,-1 0 1,1 0-1,-1 0 0,1-1 1,-1 1-1,1-1 1,-1 0-1,0 0 1,0 0-1,0 0 1,0-1-1,5-4 1,-1-1 30,-1 0 0,-1-1 0,1 1 0,-1-1 0,-1 0 0,0 0 0,0-1 0,-1 1 0,0-1 0,2-10 0,-3 6-5,-1 0 1,0 1-1,-1-1 1,0 0-1,-1 0 1,-5-21 0,0 7 27,-2 1 1,-15-37 0,-27-47 204,37 83-168,12 26-92,-9-19 140,0 0 0,1-1 0,-10-42 0,19 64-148,0-1 0,0 1 0,0 0-1,-1-1 1,1 1 0,0 0 0,0-1-1,0 1 1,0-1 0,0 1 0,0 0 0,0-1-1,0 1 1,0-1 0,0 1 0,0 0-1,0-1 1,0 1 0,0-1 0,0 1-1,0 0 1,1-1 0,-1 1 0,0 0 0,0-1-1,0 1 1,1-1 0,-1 1 0,0 0-1,0 0 1,1-1 0,-1 1 0,0 0-1,1 0 1,-1-1 0,0 1 0,1 0-1,-1 0 1,0 0 0,1-1 0,-1 1 0,1 0-1,-1 0 1,0 0 0,1 0 0,-1 0-1,1 0 1,-1 0 0,0 0 0,1 0-1,-1 0 1,1 0 0,-1 0 0,0 0-1,1 0 1,-1 0 0,1 0 0,-1 1 0,29 12-133,-22-10 111,8 6-12,-13-7 36,0-1-1,0 1 1,0-1-1,0 0 1,0 0-1,0 0 1,0 0-1,0 0 1,1 0-1,-1-1 1,0 1-1,0-1 1,1 0-1,-1 1 1,0-1-1,1 0 1,-1 0-1,1-1 1,-1 1-1,5-1 1,-3-1 14,1 1 1,0-1 0,0 0 0,-1 0 0,0-1-1,1 1 1,-1-1 0,0 0 0,0 0 0,0 0-1,-1-1 1,1 1 0,-1-1 0,0 0-1,0 0 1,5-9 0,-3 1-1,-4 9-19,0 0 0,0 0 1,0 1-1,1-1 0,-1 0 1,1 0-1,0 1 1,-1-1-1,1 1 0,3-3 1,-5 5 0,1-1 0,-1 1 0,0 0 0,0 0 0,0 0 0,1 0 0,-1 0 0,0 0 0,0 0 1,1 0-1,-1 0 0,0 0 0,0 0 0,1 0 0,-1 0 0,0 0 0,0 0 0,0 0 0,1 0 0,-1 0 0,0 0 0,0 0 0,1 0 1,-1 1-1,0-1 0,0 0 0,0 0 0,1 0 0,-1 0 0,0 0 0,0 1 0,0-1 0,0 0 0,1 0 0,-1 0 0,0 1 1,0-1-1,0 0 0,3 10-31,-2-8 26,4 17-38,2 10 6,1-1 1,13 28 0,-10-32 11,2 0-1,26 39 1,-30-51 17,1 0 0,0-1 0,0 0 0,1-1 0,1 0 0,17 12 0,-25-19 19,1-1 1,0 1 0,-1-1-1,1 0 1,0 0 0,0-1-1,0 1 1,0-1-1,0 0 1,0 0 0,1-1-1,-1 0 1,0 0-1,0 0 1,0 0 0,1-1-1,-1 0 1,0 0-1,0 0 1,0-1 0,0 0-1,0 0 1,-1 0-1,1 0 1,-1-1 0,1 0-1,-1 0 1,0 0-1,0 0 1,0-1 0,0 1-1,-1-1 1,1 0-1,4-8 1,-1 0 41,0 0-1,-1-1 1,-1 0-1,0 0 1,-1-1-1,5-21 1,-5 12 39,-2 0 0,0 1 1,-1-31-1,-3 21 39,-2-1 0,-1 1 0,-17-61 0,5 43-36,-39-79 0,13 45-736,-63-93 0,98 166-119,-16-19 1,22 28 496,0-1-1,-1 1 1,0 0 0,1 0 0,-1 0 0,0 0 0,0 0-1,0 0 1,0 1 0,0 0 0,-1-1 0,-2 0-1,5 2 19,-1 0 0,1 0 0,0 0 0,0 0-1,0-1 1,0 2 0,0-1 0,0 0-1,-1 0 1,1 0 0,-2 1 0,-11 9-4406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48:01.4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1 549 7315,'32'-32'2401,"0"-3"-1264,5 0 848,11 1-1345,5-3-432,8 2-96,3 0-48,8-2-16,0-3-16,-1 3-192,-1 1-448,-1 5-737,-8-3-656,-4 8 369,-6-4-1826,-9-4-1280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48:01.8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 0 9941,'-3'3'262,"1"0"-1,-1 0 1,0 1 0,1-1 0,-1 0 0,1 1 0,0-1 0,0 1 0,1 0 0,-1 0 0,1-1 0,0 1 0,0 0 0,0 0 0,0 0 0,1 1 0,-1-1 0,1 0 0,0 0 0,1 5 0,4 22-278,0 0 1,2 0-1,17 44 1,43 87-108,-45-113 49,105 211-1763,26-16-4826,-115-194 3608,-1-12-573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48:02.3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1 459 7395,'3'4'1095,"0"0"0,0 0 0,-1 0 0,1 0 0,2 9 0,7 25 1079,0-2-2292,27 49-941,55 92-1,-84-160 636,19 31-1080,-26-43 1196,1-1 1,0 1 0,-1 0 0,2-1 0,-1 0-1,8 6 1,-12-10 279,1 1 1,0-1-1,-1 0 0,1 1 1,0-1-1,-1 1 0,1-1 1,0 0-1,0 0 0,0 1 0,-1-1 1,1 0-1,0 0 0,0 0 1,-1 0-1,1 0 0,0 0 0,0 0 1,0 0-1,-1 0 0,1-1 1,0 1-1,0 0 0,-1 0 1,1-1-1,0 1 0,0 0 0,-1-1 1,1 1-1,0-1 0,-1 1 1,1-1-1,-1 1 0,1-1 0,-1 1 1,1-1-1,-1 0 0,1 1 1,-1-1-1,1 0 0,-1 1 1,0-1-1,1 0 0,-1 1 0,0-1 1,0 0-1,1 0 0,-1 0 1,2-6 171,-1 1 1,0-1-1,0 1 1,1-8-1,-6-159 2506,1 119-1836,4-84-1,-1 138-801,0 0 0,0-1 0,0 1 0,0-1 0,0 1 0,0-1 0,0 1 0,0-1-1,0 1 1,1-1 0,-1 1 0,0-1 0,0 1 0,0-1 0,0 1 0,1-1 0,-1 1 0,0 0 0,0-1 0,1 1 0,-1-1 0,0 1 0,1 0 0,-1-1 0,1 1 0,-1 0 0,0-1 0,1 1 0,-1 0 0,1 0 0,-1 0 0,1-1-1,-1 1 1,0 0 0,1 0 0,-1 0 0,1 0 0,-1 0 0,1 0 0,-1 0 0,1 0 0,-1 0 0,1 0 0,-1 0 0,1 0 0,-1 0 0,1 0 0,-1 0 0,1 1 0,-1-1 0,1 0 0,-1 0 0,1 0 0,-1 1 0,1 0 0,3 1 63,0 1 1,0 0 0,0 0 0,5 6-1,24 27 92,37 53 0,-38-47-438,37 39 0,-60-73 169,0 1 0,1-1 0,0-1 0,0 0 0,1 0 0,0-1 0,0 0 0,1-1 0,19 6 1,-26-10 69,1 1 1,0-1-1,-1-1 1,1 1 0,0-1-1,0 0 1,0 0-1,-1-1 1,1 1 0,7-3-1,-9 2 32,0-1-1,0 0 1,0 1 0,0-1-1,0-1 1,-1 1-1,1-1 1,-1 1-1,1-1 1,-1 0 0,0 0-1,0 0 1,0-1-1,4-6 1,18-35 235,-1 0 1,-2-2-1,26-83 1,-44 115-159,1 0 0,1 0-1,0 1 1,1 0 0,17-26 0,-23 39-80,0 0 0,0 0 0,1 0 0,-1 0 0,0 0-1,0 0 1,1 0 0,-1 1 0,0-1 0,1 0 0,-1 1 0,0-1-1,1 1 1,-1-1 0,1 1 0,-1 0 0,1 0 0,-1 0 0,1 0-1,-1 0 1,1 0 0,-1 0 0,1 0 0,-1 0 0,1 1 0,-1-1-1,1 1 1,-1-1 0,0 1 0,1-1 0,-1 1 0,0 0 0,1 0 0,-1 0-1,2 1 1,4 4-15,0 0 0,-1 0 0,1 0 0,7 11 0,-14-17 18,62 82-91,-37-47-173,2-1 0,40 41 0,-60-69 137,-1-1 0,1 1 0,1-1-1,-1-1 1,0 0 0,1 0 0,0 0-1,0-1 1,0 0 0,1 0 0,15 2-1,-17-4 26,0 0 0,0-1 0,0 0 0,0 0 0,-1-1 0,1 0-1,0 0 1,0 0 0,-1-1 0,1 0 0,-1-1 0,1 1-1,-1-1 1,0 0 0,9-7 0,-4 2 30,0-1-1,-1-1 1,0 0-1,0 0 1,-1-1 0,12-19-1,-7 8 270,-2-1-1,17-42 1,-19 38 256,-1 0 1,-2 0-1,-1 0 1,-1-1-1,-1 0 1,-2 0-1,0 0 1,-2 0 0,-7-56-1,3 66-267,0 1-1,-11-31 1,11 38-133,0 0 1,-1 0-1,0 1 1,-1-1-1,-12-15 1,16 23-57,0 0 1,0 0 0,0 0-1,0 0 1,-1 1 0,1-1-1,0 1 1,-1-1 0,1 1-1,-1 0 1,1 0 0,-1 0-1,0 0 1,1 0 0,-1 1-1,0-1 1,0 1 0,1 0-1,-1 0 1,0 0 0,0 0-1,1 0 1,-1 0 0,0 1-1,-4 1 1,2 0-4,0 0 0,1 0-1,-1 0 1,0 1 0,1 0 0,0 0 0,-1 0-1,1 0 1,1 1 0,-1-1 0,0 1 0,-4 7-1,-2 4-17,2-1 0,0 2 0,1-1 0,0 1 0,1 0 0,1 0 0,1 0 0,-4 22 0,4-2-85,0 1 0,3 64-1,3-73-365,1 0 0,2 0 1,0 0-1,2-1 0,15 40 0,-18-56-132,0 0-1,1 1 1,1-2 0,0 1-1,0-1 1,1 1 0,12 12 0,-14-19-1192,0 0 1,0 0 0,11 6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8:59.6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36 1847 6713,'-2'0'176,"0"0"-1,1 1 1,-1-1-1,1 1 0,-1-1 1,1 1-1,-1 0 1,1-1-1,0 1 0,-1 0 1,1 0-1,0 0 0,0 0 1,-1 0-1,1 0 1,0 1-1,0-1 0,0 0 1,1 1-1,-1-1 1,0 0-1,0 1 0,1-1 1,-1 1-1,1-1 0,-1 1 1,1-1-1,-1 3 1,0 0-167,0-1 1,1 1-1,-1 0 1,1 0-1,0-1 0,0 1 1,0 0-1,0 0 1,1 0-1,-1-1 1,2 6-1,0-5 4,0 0-1,1-1 1,-1 1-1,1-1 1,0 1 0,0-1-1,0 0 1,0 0-1,0 0 1,1 0-1,-1 0 1,1-1 0,0 0-1,0 0 1,0 0-1,0 0 1,0 0-1,0-1 1,0 0-1,0 0 1,1 0 0,-1 0-1,6-1 1,2 1 62,0 0 0,0-1 0,-1-1 0,1 0 0,0-1 0,-1 0 0,20-6 0,-3-3 128,-1-1 1,0-2 0,-1 0-1,36-26 1,89-81 661,-138 110-792,56-48 433,82-89 0,-142 138-483,0-1 0,-1 0 0,0 0 0,-1-1 0,11-23 0,-16 29-30,0 1 0,0 0 0,-1-1 0,0 1 0,0 0 0,0-1 0,-1 0-1,0 1 1,0-1 0,0 1 0,-1-1 0,1 1 0,-1-1 0,-1 1 0,1-1 0,-5-9 0,2 8-37,0-1 0,-1 1 0,0 0 0,0 0 0,-1 0 0,0 0 1,0 1-1,-1 0 0,1 1 0,-1-1 0,0 1 0,-1 1 0,1-1 0,-1 1 1,0 0-1,0 1 0,-15-4 0,8 3-32,0 0 1,0 2-1,-1 0 0,1 0 0,-1 2 1,1 0-1,-1 0 0,1 2 0,-19 3 1,13 0 23,-1 1 1,1 2 0,1 0-1,-1 0 1,2 2 0,-1 1-1,1 0 1,1 2 0,0 0-1,1 0 1,0 2 0,1 0-1,-27 34 1,38-43 46,1 1-1,0-1 1,0 1-1,0 0 1,1 0 0,-3 9-1,5-13 4,0-1-1,1 1 0,-1 0 1,1 0-1,0 0 0,0 0 1,0-1-1,0 1 0,0 0 1,1 0-1,-1 0 0,1-1 1,0 1-1,0 0 0,0 0 1,0-1-1,0 1 1,1-1-1,-1 1 0,3 2 1,2 1-5,0 0 1,0 0-1,1 0 1,0-1-1,0 0 1,0 0-1,1-1 1,0 0 0,0-1-1,0 1 1,0-1-1,0-1 1,0 0-1,1 0 1,-1 0-1,11 0 1,10 0 4,0-1 1,0-1-1,43-6 1,-42 2 6,0-2 1,0 0-1,-1-2 1,0-1-1,45-22 1,-54 21-2,-1-1 1,0 0 0,-1-2 0,0 0-1,-1-1 1,0-1 0,-2-1 0,23-27 0,-25 26 5,-8 9 3,1 0 0,0 1 1,13-13-1,-16 18-11,-1 0 0,1 0 0,-1 1 0,1-1 0,0 1 0,0-1 1,-1 1-1,1 0 0,0 0 0,0 1 0,0-1 0,0 0 0,0 1 0,0 0 0,0 0 0,5 0 0,10 3 68,0 1 0,0 0 0,0 2 0,-1 0 0,0 1 0,0 0 0,0 1 0,-1 1 0,-1 1 0,20 15 0,-28-19-69,-1 0-1,1 0 1,-1 1 0,-1-1 0,1 1 0,-1 1 0,-1-1 0,1 0 0,-1 1 0,-1 0-1,1 0 1,-1 1 0,-1-1 0,1 0 0,-1 1 0,-1-1 0,0 1 0,0 0-1,-1 0 1,0-1 0,0 1 0,-1 0 0,-3 14 0,2-10 18,-1 0 1,-1 0 0,0 0-1,-1-1 1,0 0-1,-1 1 1,0-2-1,-1 1 1,-1-1 0,0 0-1,0 0 1,-1-1-1,0-1 1,-20 17-1,28-25 5,0 0-1,0 0 0,0 0 0,-1-1 0,1 1 0,0 0 1,-1-1-1,1 1 0,0-1 0,-1 1 0,1-1 0,-1 0 1,-1 1-1,3-1-7,-1-1-1,1 1 1,-1 0 0,1 0 0,-1 0 0,1 0-1,-1 0 1,1-1 0,-1 1 0,1 0 0,-1 0 0,1-1-1,-1 1 1,1 0 0,0-1 0,-1 1 0,1 0 0,-1-1-1,1 1 1,0-1 0,-1 1 0,1-1 0,0 0-1,-1-1 7,0-1-1,1 1 1,-1 0-1,1-1 1,-1 1-1,1-1 1,0 1-1,0 0 0,1-1 1,-1 1-1,0-1 1,1 1-1,0-3 1,2-3-19,0 1 0,0 0 1,0 1-1,1-1 1,0 0-1,0 1 0,9-9 1,41-40-29,-23 26 23,8-15 63,-1-1 0,-2-1 0,31-55 0,76-157 690,-102 179-469,-5-2 1,-2-1-1,22-88 1,-47 136-261,-1 0 0,-2-1 0,-2 0 0,-1 0 1,-1 0-1,-2 0 0,-2 0 0,-1 0 0,-2 1 0,-15-60 0,11 64-103,-2 0 1,-1 1-1,-1 0 0,-2 1 0,0 0 0,-36-46 1,49 72 69,-16-16-42,17 18 52,1 0-1,-1 0 0,1 0 1,-1 0-1,1-1 0,-1 1 1,1 0-1,-1 0 0,1 0 1,-1 0-1,1 0 0,-1 0 1,1 0-1,-1 0 0,1 0 1,-1 1-1,1-1 0,0 0 1,-1 0-1,1 0 0,-1 0 1,1 1-1,-1-1 0,1 0 1,-1 1-1,1-1 0,0 0 1,-1 1-1,1-1 0,0 0 0,-1 1 1,1-1-1,0 1 0,-1-1 1,1 0-1,0 1 0,0-1 1,0 1-1,-1-1 0,1 1 1,0-1-1,0 1 0,0-1 1,0 1-1,0-1 0,0 1 1,0-1-1,0 2 0,-4 17-53,2 1-1,0 0 0,1 37 1,4 7 0,3 1 0,21 91-1,46 131 25,-55-220 17,-9-35 5,161 517-505,-105-400 116,-54-129 272,0-1 1,1-1-1,1 0 1,0-1 0,21 20-1,-33-34 99,1-1 1,0 0-1,1-1 0,-1 1 0,0 0 0,0-1 0,1 1 0,-1-1 1,1 0-1,-1 1 0,1-1 0,0 0 0,2 0 0,-4-1 4,0 0-1,0 0 1,0 0 0,-1 0-1,1 0 1,0-1-1,0 1 1,-1 0-1,1 0 1,0-1 0,0 1-1,-1-1 1,1 1-1,0 0 1,-1-1-1,1 1 1,0-1 0,-1 1-1,1-1 1,-1 0-1,1 1 1,-1-1-1,1 0 1,-1 1 0,0-1-1,1 0 1,-1 0-1,1-1 1,0-4-48,0 0 0,0-1 0,0 1 0,-1-1 1,0 1-1,0-1 0,-1 1 0,1-1 0,-2 1 0,-1-9 0,-27-74 1326,-13-14-739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48:02.8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 0 11349,'-27'23'2449,"17"-5"-1312,3-5 1776,7 0-5298,7-7 1601,16-6-1073,11-5-10965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48:18.2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1940 240,'11'-20'1230,"-10"19"-1206,0 0 0,0-1 0,1 1 0,-1 0 0,1 0 0,-1 0 0,1 0 0,-1 0 0,1 0 0,0 0 0,-1 1-1,4-2 1,4-1 105,11-8 39,-1-1 0,0-1 0,0 0 1,20-21-1,-26 24-127,20-14 0,9-8 7,-15 10 164,1 2 1,0 0-1,45-21 0,-21 8 308,-31 19-416,0-1 0,-1-1 0,27-28 0,-31 28-89,0 1-1,1 1 0,1 0 1,37-22-1,-20 17 6,60-46 0,12-7 4,-82 56-20,-1-2-1,23-20 0,21-15 3,20-17 3,-10 8-2,-13 13-1,38-26 4,-99 72-10,322-198 32,-305 188-32,31-24 0,0 0 0,-36 25 3,28-26 0,-29 24 11,0 1 0,21-14 0,-19 11 24,-15 13-31,1 1 0,-1-1-1,1 1 1,-1 0-1,5-3 1,70-46 27,-72 49-37,1-1-1,0 0 1,0 1 0,-1 0-1,8-1 1,15-6-9,-27 9 14,1-1 0,-1 1 0,1 0 0,-1-1 0,1 1 0,-1 0-1,1 0 1,-1 0 0,1 0 0,1 1 0,-2-1 0,1 0 1,0 0-1,-1 0 1,1 0-1,0 0 1,-1 0-1,1 0 1,-1-1-1,3 0 1,17-8 46,-2-1-1,26-17 1,-42 25-42,0-1-1,0 0 0,0 0 0,-1 0 1,1 0-1,-1 0 0,0-1 0,4-6 1,-4 6 5,-1 1 0,1 0 0,0 0 0,0 0 0,0 0 0,0 0 0,1 1 0,-1-1 0,1 1 0,0-1-1,0 1 1,0 0 0,3-2 0,-1 1 11,-1 1-1,0-1 1,-1 0-1,1 0 0,0 0 1,-1-1-1,4-4 0,17-14 53,2-3-25,-20 19-35,-1 0 1,1 0-1,10-6 1,3-5 8,-17 14-19,1 1-1,-1-1 0,1 1 1,-1 0-1,1 0 1,0 0-1,0 0 1,5-2-1,-6 3-2,-1 1-1,1-1 1,-1 0 0,0 0-1,1 0 1,-1 0 0,0 0 0,0 0-1,1 0 1,-1 0 0,0 0-1,0 0 1,0-1 0,0 1-1,1-3 1,8-10 24,-6 10-21,1 1-1,0-1 0,0 1 0,0 0 0,0 0 1,10-4-1,-17 7-4,7-3 0,3 1 0,12-2 0,-10 0 0,-6 3 0,0 2 0,-4-1 0,0 0 0,1 0 0,-1 0 0,0 0 0,0 0 0,0 0 0,0 0 0,0 0 0,0 0 0,0 0 0,1 0 0,-1 1 0,0-1 0,0 0 0,0 0 0,0 0 0,0 0 0,0 0 0,1 0 0,-1 0 0,0-1 0,0 1 0,0 0 0,0 0 0,0 0 0,0 0 0,1 0 0,-1 0 0,0 0 0,0 0 0,0 0 0,0 0 0,0 0 0,0 0 0,0 0 0,0 0 0,1-1 0,-1 1 0,0 0 0,0 0 0,0 0 0,0 0 0,0 0 0,0 0 0,0 0 0,0-1 0,0 1 0,0 0 0,0 0 0,0 0 0,0 0 0,0 0 0,0 0 0,0-1 0,0 1 0,0 0 0,0 0 0,0 0 0,0 0 0,0-1 0,0 1 0,0-1 0,1 1 0,-1 0 0,0-1 0,0 1 0,1 0 0,-1-1 0,0 1-1,1 0 1,-1-1 0,0 1 0,1 0 0,-1 0 0,0-1 0,1 1 0,-1 0 0,0 0 0,1 0 0,-1 0 0,1 0 0,-1-1 0,0 1 0,2 0 0,3-3 3,-5 3-1,0 0 0,0 0 0,1 0 0,-1-1 0,0 1-1,0 0 1,0 0 0,0 0 0,0 0 0,1 0 0,-1-1-1,0 1 1,0 0 0,0 0 0,1 0 0,-1 0 0,0 0-1,0 0 1,0 0 0,1 0 0,-1 0 0,0 0 0,0 0-1,0 0 1,1 0 0,-1 0 0,0 0 0,0 0 0,1 0 0,-1 0-1,0 0 1,0 0 0,0 0 0,1 0 0,-1 0 0,0 0-1,0 0 1,0 0 0,1 1 0,0-1-1,-2-3 40,3-5 62,1-5-100,-2 13-6,-1 0 1,1 0-1,-1 0 1,1 0-1,-1 0 1,1 0-1,-1 0 1,1 0-1,-1 0 1,1 0-1,0 0 1,-1 0-1,1 0 1,-1 1-1,1-1 1,-1 0-1,1 1 1,3 0 15,0-1-13,-3 0 0,-1 0 0,0 0 0,0 0 0,1 0 0,-1 0 0,0 0 0,0 0 0,1 0 0,-1 0 0,0 0 0,0 0 0,1 0 0,-1 0 0,0 0 0,0-1 0,0 1 0,1 0 0,-1 0 0,0 0 0,0 0 0,0 0 0,1 0 0,-1-1 0,0 1 0,0 0 0,0 0 0,1-1 0,-1 1 0,0 0 0,1 0 0,-1 0 0,1 0 0,-1 0 0,0 0 0,1 0 0,-1 0 0,1 0 0,-1 0 0,0 0 0,1 0 0,-1 0 0,0 0 0,1 0 0,-1 0 0,1 0 0,-1 0 0,0 1 0,1-1 0,-1 0 0,0 0 0,1 0 0,-1 1 0,0-1 0,0 0 0,1 0 0,-1 1 0,0-1 0,0 0 0,1 1 0,-1 0 0,4 1 0,6-15 32,-8 22-32,-1-18 2,-1 10-1,-2-1 58,-2-6 7,4 4-49,-1 14 1,-16-24 40,15 11-58,1 1-1,-1 0 1,1 0 0,-1-1-1,1 1 1,-1 0-1,1 0 1,-1 0-1,1 1 1,-1-1 0,1 0-1,-1 0 1,1 1-1,0-1 1,-1 1-1,1 0 1,-1-1 0,1 1-1,0 0 1,0 0-1,-1-1 1,1 1-1,0 0 1,0 0 0,0 0-1,0 1 1,0-1-1,0 0 1,0 0-1,-1 2 1,-11 9 14,12-11-13,-1 0 1,1 0-1,-1 0 1,1 0-1,0 0 1,0 0-1,0 0 1,0 1-1,-1-1 1,2 0-1,-2 2 1,1-2-2,0 0 0,1-1 0,-1 1 0,0 0 0,0-1 0,0 1 0,0-1 0,1 1 0,-1-1 0,0 0 0,0 1 0,0-1 0,0 0 0,0 0 0,0 1 0,0-1 0,0 0 0,-1 0 0,1 0 0,0 0 0,0 0 0,0 0 0,1 0 0,-1 0 0,0 0 0,0 0 0,0 1 0,1-1 0,-1 0 0,0 1 0,0-1 0,1 0 0,-1 1 0,0-1 0,0 2 0,-13 5 3,13-6 2,-1 0 0,1 0 0,0 0 0,-1 0 0,1 0 0,-1-1 0,1 1 0,-1-1 0,1 1 0,-1-1 0,1 1 1,-1-1-1,0 0 0,1 0 0,-1 0 0,1 0 0,-1 0 0,0 0 0,1 0 0,-3-1 0,9-2-31,-2 3 20,1 0 0,-1 0 0,0 0 1,1 0-1,5-1 0,10 1 6,-16 0 2,2-1 0,-1 0 1,0 0 0,0-1 0,7-2 0,2-5 13,4-24 32,-18 39-82,2-12 97,-3 1-50,0 6-11,-3 10-11,1-1 5,4-10 5,0 0-1,0 0 0,0 0 0,0 0 1,0-1-1,0 1 0,0 0 0,0 0 1,0 0-1,0 0 0,0 0 0,0 0 1,0 0-1,0 0 0,0 0 0,0 0 0,0 0 1,0 0-1,0 0 0,0 0 0,-1 0 1,1 0-1,0 0 0,0 0 0,0 0 1,0 0-1,0 0 0,0 0 0,0 0 1,0 0-1,0 0 0,0 0 0,0 0 1,0 0-1,-1 0 0,1 0 0,0 0 1,0 0-1,0 0 0,0 0 0,0 0 1,0 0-1,0 0 0,0 0 0,0 0 1,0 0-1,0 0 0,0 0 0,0 0 1,0 0-1,0 0 0,0 0 0,0 0 1,-1 1-1,1-1 0,0 0 0,0 0 1,0 0-1,0 0 0,0 0 0,0 0 1,0 0-1,0 0 0,0 0 0,0 0 1,0 0-1,0 1 0,0-2 0,0 1 0,0 0 0,0 0 0,0 0 0,0 0 1,0 0-1,0 0 0,0 0 0,0 0 0,0 0 0,0 0 0,0-1 0,0 1 0,0 0 0,0 0 0,0 0 0,0 0 1,0 0-1,0 0 0,0 0 0,0 0 0,0 0 0,0 0 0,0 0 0,0 0 0,0-1 0,0 1 0,0 0 0,0 0 1,-1 0-1,1 0 0,0 0 0,0 0 0,0 0 0,0 0 0,0 0 0,0 0 0,0 0 0,0 0 0,0 0 0,0 0 1,-1 0-1,1 0 0,0 0 0,0 0 0,0 0 0,0 0 0,0 0 0,0 0 0,0 0 0,0 0 0,0 0 0,0 0 1,-1 0-1,1 0 0,0 0 0,0 0 0,0 1 0,-3 5 8,1-1-5,1-5-1,-1 1-1,1-1 0,0-1 1,-1 1-1,1 0 1,0 0-1,-1 0 1,-1-1-1,-3 0 5,-3 0 1,8 1-7,1 0 1,0 0-1,0 0 0,0 0 0,-1 0 1,1 0-1,0 0 0,0 0 0,0 0 0,-1 0 1,1-1-1,0 1 0,0 0 0,0 0 1,0 0-1,0 0 0,0 0 0,-1-1 1,1 1-1,0 0 0,0 0 0,0 0 1,0 0-1,0-1 0,0 1 0,0 0 1,0 0-1,0 0 0,0-1 0,0 1 1,0 0-1,0 0 0,0-1 0,0 1 0,0 0 1,0-1-1,0 1 1,0 0-1,0 0 0,1-1 1,-1 1-1,0 0 1,0 0-1,1 0 0,-1-1 1,0 1-1,0 0 1,1 0-1,-1 0 1,0 0-1,1-1 0,-1 1 1,0 0-1,0 0 1,1 0-1,-1 0 0,0 0 1,1 0-1,-1 0 1,0 0-1,1 0 0,-1 0 1,0 0-1,1 0 1,-1 0-1,0 0 1,1 0-1,10-1 3,-9 1 0,-2 0-3,0 0 1,1 0-1,-1 0 0,1 0 1,-1 0-1,1 0 0,-1 0 1,1 0-1,-1 0 0,1 0 1,-1-1-1,0 1 0,1 0 1,-1 0-1,1 0 1,-1-1-1,0 1 0,1 0 1,-1-1-1,0 1 0,1 0 1,-1-1-1,0 1 0,1 0 1,-1-1-1,0 1 0,0-1 1,1 0-1,-6 4-10,4-3 8,0 0 1,0 0 0,0 1 0,0-1-1,0 0 1,0 1 0,0-1-1,1 0 1,-1 1 0,0-1 0,0 1-1,1 0 1,-1-1 0,0 1 0,1-1-1,-2 2 1,-7 8 1,5-6 0,11-3 0,-13 1 0,12 3 0,-11-3-8,5-1 3,3-2 2,7 1-13,-7 1 19,-3-1-2,0 0 1,0 1-1,1-1 0,-1 0 0,0 0 0,0 0 0,1 0 0,-1 0 0,0 0 1,0 0-1,1 1 0,-1-1 0,0 0 0,0 0 0,1 0 0,-1 0 0,0 0 0,0 0 1,1 0-1,-1 0 0,0-1 0,0 1 0,1 0 0,-1 0 0,0 0 0,0 0 1,1 0-1,-1 0 0,0 0 0,0 0 0,1-1 0,-1 1 0,0 0 0,0 0 0,0 0 1,0-1-1,1 1 0,-1 0 0,0 0 0,0 0 0,0 0 0,0 0 0,-1 1 0,1-1 0,0 0 0,0 1 0,0-1 0,-1 0 1,1 0-1,0 0 0,-1 1 0,1-1 0,0 0 0,0 0 0,-1 0 0,1 0 0,0 1 0,-1-1 0,1 0 0,0 0 0,-1 0 0,1 0 0,0 0 0,-1 0 0,1 0 1,0 0-1,-1 0 0,1 0 0,0 0 0,-1 0 0,1 0 0,0 0 0,-1 0 0,1-1 0,0 1 0,-1 0 0,1 0 0,0 0 0,-1-1 0,-2-2-7,14 1 2,-13 2 17,0 0-13,0 0 1,0 0-1,0 0 0,0 1 0,0-1 1,0 0-1,1 1 0,-1-1 1,-3 2-1,9 7 0,-5-6 0,-4-5 0,1-2 0,7 4 0,4 3 3,-2-2 21,-5-1-23,-1 0 0,1 0-1,0 0 1,0 0 0,0 0-1,0 0 1,-1 0 0,1-1-1,0 1 1,0 0 0,0 0-1,0 0 1,-1 0-1,1 0 1,0 0 0,0 0-1,0 0 1,0-1 0,0 1-1,0 0 1,-1 0 0,1 0-1,0 0 1,0 0 0,0-1-1,0 1 1,0 0-1,0 0 1,0 0 0,0 0-1,0-1 1,-3 1 18,0-3-5,3 0-12,-2 1 10,2 2-8,9 1 9,-9 0-13,0-2 1,0 1-1,0 0 0,0 0 0,0 0 0,0 0 1,1 0-1,-1 0 0,0 0 0,0 0 1,0 0-1,0 0 0,0 0 0,0 0 1,0 0-1,0 0 0,0 0 0,0 0 0,0 0 1,0 0-1,0 0 0,0 0 0,0 0 1,0 0-1,0 0 0,0 0 0,0 0 0,0-1 1,1 1-1,-1 0 0,0 0 0,0 0 1,0 0-1,0 0 0,0 0 0,0 0 1,0 0-1,0 0 0,0 0 0,0 0 0,0 0 1,0 0-1,-1-1 0,1 1 0,0 0 1,0 0-1,0 0 0,0 0 0,0 0 0,0 0 1,0 0-1,0 0 0,0 0 0,0 0 1,0 0-1,-4-7 9,-1-1 4,5 8-13,0 0 0,0-1 1,0 1-1,0 0 0,0 0 0,0 0 1,0 0-1,0 0 0,0 0 1,0 0-1,0 0 0,0 0 0,0 0 1,0 0-1,0-1 0,0 1 0,0 0 1,0 0-1,0 0 0,0 0 1,0 0-1,0 0 0,0 0 0,0 0 1,0 0-1,0 0 0,0-1 0,0 1 1,0 0-1,0 0 0,0 0 1,0 0-1,0 0 0,0 0 0,0 0 1,0 0-1,1 0 0,-1 0 0,0 0 1,0 0-1,0 0 0,0 0 1,0 0-1,0 0 0,0-1 0,0 1 1,0 0-1,0 0 0,0 0 0,1 0 1,-1 0-1,0 0 0,0 0 1,0 0-1,0 0 0,0 0 0,0 0 1,0 0-1,0-1 10,0 0-8,0 1 0,-1 0 0,1-1-1,0 1 1,0 0 0,-1-1-1,1 1 1,0 0 0,-1-1 0,1 1-1,0 0 1,-1 0 0,1-1-1,0 1 1,-1 0 0,1 0 0,-1 0-1,1-1 1,-1 1 0,1 0-1,0 0 1,-1 0 0,1 0 0,-1 0-1,1 0 1,-1 0 0,1 0-1,0 0 1,-1 0 0,1 0-1,-1 0 1,1 1 0,-1-1 0,1 0-1,0 0 1,-1 0 0,1 0-1,-1 1 1,7 1 16,-3 0-6,-3-1-10,1-1-1,-6 4-2,-11 2 1,15-6 0,1 0 0,-1 1 0,1-1 0,-1 0 0,1 0 0,-1 0 0,1 0 0,-1 1 0,1-1 0,-1 0 0,1 0 0,-1 1 0,1-1 0,0 0 0,-1 1 0,1-1 0,0 1 0,-1-1 0,1 0 0,0 1 0,-1-1 0,1 1 0,0 0 0,0-1 0,0 0 0,0 1 0,0-1 0,0 0 0,0 1 0,0-1 0,1 0 0,-1 1 0,0-1 0,0 0 0,0 0 0,1 1 0,-1-1 0,0 0 0,0 0 0,1 1 0,-1-1 0,0 0 0,1 0 0,-1 0 0,0 0 0,1 1 0,-1-1 0,1 0 0,-1 1 0,1-1 0,-1 0 0,1 0 0,-1 1 0,1-1 0,-1 0 0,1 0 0,-1 0 0,1 0 0,-1 0 0,1 1 0,-1-1 0,1 0 0,-1 0 0,1 0 0,-1 0 0,1 0 0,0-1 0,-1 1 0,1 0 0,-1 0 0,1 0 0,-1 0 0,1-1 0,-1 1 0,1 0 0,-1 0 0,0-1 0,1 1 0,-1 0 0,1-1 0,0 0 0,-1 1 0,8 4 0,-7-5 0,-3 1 0,1-1 0,1 1 0,0 0 0,0 0 0,0 0 0,0 0 0,0 0 0,0-1 0,0 1 0,0 0 0,0 0 0,0 0 0,0 0 0,0 0 0,0 0 0,0 0 0,0 0 0,0 0 0,0 0 0,0-1 0,0 1 0,0 0 0,0 0 0,0 0 0,0 0 0,0 0 0,0 0 0,0 0 0,0 0 0,0 0 0,0 0 0,0 0 0,0 0 0,0-1 0,-1 1 0,1 0 0,0 0 0,0 0 0,0 0 0,0 0 0,0 0 0,0 0 0,0 0 0,0 0 0,0 0 0,0 0 0,-1 0 0,1 0 0,0 0 0,0 0 0,0 0 0,0 0 0,0 0 0,0 0 0,0 0 0,0 0 0,0 0 0,0 0 0,-1 0 0,1 0 0,3 1 2,-2-1 52,-1 0-51,0 0 0,0 0-1,0 0 1,0 0 0,0 0-1,-1 0 1,1 0 0,0 0-1,0 0 1,0 0 0,0 0-1,-1 0 1,1 0 0,0 0-1,0 0 1,0 0 0,0 0-1,0 0 1,-1 0 0,1 0-1,0 0 1,0 0 0,0 0-1,0 1 1,0-1 0,-1 0-1,1 0 1,0 0 0,0 0-1,0 0 1,0 0 0,0 0-1,0 1 1,0-1 0,0 0-1,0 0 1,-1 0 0,2 0-5,-1-1 9,0 1 0,0 0 0,0 0 0,0 0 0,0 0 1,0 0-1,0 0 0,1-1 0,-1 1 0,0 0 0,0 0 0,0 0 0,0 0 0,0 0 0,0-1 1,0 1-1,0 0 0,0 0 0,0 0 0,0 0 0,0-1 0,0 1 0,0 0 0,0 0 0,0 0 1,0 0-1,0 0 0,0-1 0,0 1 0,0 0 0,0 0 0,0 0 0,-1 0 0,1 0 0,0-1 1,0 1-1,0 0 0,0 0 0,0 0 0,0 0 0,0 0 0,0 0 0,-1-1 0,1 1 0,0 0 1,0 0-1,0 0 0,0 0 0,0 0 0,-1 0 0,1 0 0,0 0 0,0 0 0,0 0 0,0 0 0,-1 0 1,1 0-1,0 0 0,0 0 0,0 0 0,0 0 0,-1 0 0,1 0 0,0 0 0,0 0 0,-6 3 512,6-5-82,0 2-427,0-1 0,0 1 0,0 0 0,0-1 0,0 1 0,-1 0 0,1-1 0,0 1 0,0 0 0,0-1 0,0 1 0,0 0 0,-1 0 0,1-1 0,0 1 0,0 0 0,0-1 0,-1 1 0,1 0 0,0 0 0,0 0 0,-1-1 0,1 1 0,0 0 0,0 0 0,-1 0 0,1-1 0,-1 1 0,1 2 66,-6-2-39,-7 3-19,12-2-24,0 0 1,0 0-1,0 0 0,0 0 1,0 0-1,0 0 0,0 1 1,0-1-1,1 0 0,-1 1 0,0-1 1,1 1-1,-1-1 0,1 1 1,0-1-1,-1 4 0,-3 32-69,2-24 58,-14 300-96,11-157 111,-7-9 5,-1 23 13,12-127-14,-18 332 25,16-329-22,3 0 0,1 1 0,3-1 0,1 0-1,15 54 1,-2 24 110,-18-124-114,1 13 44,-1-13-41,0 1-1,0-1 1,0 0-1,0 0 1,0 0 0,0 1-1,0-1 1,0 0-1,0 0 1,0 1-1,0-1 1,0 0-1,0 0 1,0 1 0,0-1-1,-1 0 1,1 0-1,0 0 1,0 1-1,0-1 1,0 0 0,0 0-1,-1 0 1,1 1-1,0-1 1,0 0-1,0 0 1,0 0-1,-1 0 1,1 0 0,0 1-1,-4 4 85,3-4-30,1-7 36,1 3-3,-1 1-1,1-1 1,-1 0-1,0 0 1,0 0-1,-1 0 1,1 0-1,0 1 1,-1-1-1,0 0 1,-1-3-1,-3 6 24,4 0-113,1 0 1,-1 0 0,1 1-1,0-1 1,-1 0 0,1 0-1,-1 0 1,1 0 0,-1 0-1,1 0 1,-1 0 0,1 0-1,-1 0 1,1 0 0,-1-1-1,1 1 1,-1 0-1,1 0 1,-1 0 0,1-1-1,0 1 1,-1 0 0,1 0-1,-1-1 1,1 1 0,0 0-1,-1-1 1,-1 0 4,0 0-1,1 0 1,-1 1-1,0-1 1,0 0-1,0 1 1,0 0 0,0-1-1,-3 1 1,-2-1 6,6-1-27,1 2 18,0 0-1,0 1 0,0-1 0,0 0 0,0 0 0,0 0 0,0 0 0,-1 0 0,1 0 0,0 0 0,0 0 0,0 0 0,0 0 0,0 0 0,0 0 0,0 0 0,0 0 0,0 0 0,-1 0 0,1 0 0,0 0 0,0 0 0,0 0 0,0 0 0,0 0 0,0 0 0,0 0 0,0 0 0,0 0 0,-1 0 1,1 0-1,0 0 0,0 0 0,0 0 0,0 0 0,0 0 0,0 0 0,0 0 0,0-1 0,0 1 0,0 0 0,0 0 0,0 0 0,-1 0 0,1 0 0,0 0 0,0 0 0,0 0 0,0 0 0,0 0 0,0-1 0,0 1 0,0 0 0,0 0 0,0 0 0,0 0 0,0 0 0,0 0 0,0 0 0,0 0 1,0 0-1,0-1 0,-3-7 30,2 7-19,10-21 67,-9 19-76,-1-2 4,1 4-5,-1 2-2,1-1-1,0 0 0,0 0 0,0 0 0,0 0 0,0 0 0,0 0 0,0 0 0,0 0 0,0 0 0,0 0 0,1 0 0,-1 0 0,0 0 0,0 1 0,0-1 0,0 0 0,0 0 0,0 0 0,0 0 0,0 0 0,0 0 0,0 0 0,0 0 0,0 0 0,0 0 0,0 0 0,0 0 0,0 0 0,0 0 0,0 0 0,0 0 0,0 0 0,0 0 0,0 0 0,0 0 0,0 0 0,0 0 0,0 0 0,0 1 0,0-1 0,0 0 0,0 0 0,0 0 0,0 0 0,0 0 0,0 0 0,0 0 0,0 0 0,0 0 0,0 0 0,0 0 0,0 0 0,0 0 0,0 0 0,0 0 0,0 0 0,0 0 0,1 0 0,-2 0 0,0-4 0,1 2 0,-2 6 0,2-1 0,0-4 2,0 1 0,0 0-1,0 0 0,0 0 1,0-1-1,0 1 0,0 0 1,0 0-1,0 0 1,0 0-1,0-1 0,0 1 1,0 0-1,-1 0 0,1 0 1,0 0-1,0 0 0,0 0 1,0-1-1,0 1 1,0 0-1,0 0 0,-1 0 1,1 0-1,0 0 0,0 0 1,0 0-1,0 0 0,-1 0 1,1 0-1,0 0 1,0 0-1,0 0 0,0 0 1,-1 0-1,1 0 0,0 0 1,0 0-1,0 0 0,0 0 1,0 0-1,-1 0 1,1 0-1,0 0 0,0 0 1,0 0-1,0 0 0,-1 0 1,1 0-1,0 0 0,0 1 1,0-1-1,0 0 1,0 0-1,0 0 0,0 0 1,-1 0-1,0 2-1,0-1-1,2 5 5,-1-6-4,0 0 1,0 0-1,0 0 0,-1 0 1,1 0-1,0 0 1,0 0-1,0 0 1,0 0-1,0 0 1,0 0-1,0 0 1,0 0-1,0 0 0,0 0 1,0 0-1,0 0 1,0 0-1,0 0 1,0 0-1,0 0 1,0 0-1,0 0 0,0 0 1,0 0-1,-1 0 1,1 0-1,0 0 1,0 0-1,0 0 1,0 0-1,0 0 1,0 0-1,0 0 0,0 0 1,0 0-3,0 0 1,0 0 0,0 0-1,0 0 1,0 0 0,0 0-1,0 0 1,0 0-1,0 0 1,0 0 0,0 1-1,0-1 1,0 0 0,0 0-1,0 0 1,-1 0-1,1 0 1,0 0 0,0 0-1,0 0 1,0 0 0,0 0-1,0 0 1,0 0-1,0 0 1,0 0 0,0 0-1,0 0 1,0 0 0,0 0-1,0 0 1,0 0-1,-1 0 1,1 0 0,0 16 1,0-12 10,-1-2-7,0-1-2,2-2 3,-1-8 4,-2 7-2,0-1 7,2 5-5,3 1 13,-5-7 9,2 4-29,0 0 0,0-1-1,0 1 1,-1 0 0,1 0 0,0 0 0,0 0 0,0 0 0,0 0-1,0 0 1,0-1 0,0 1 0,0 0 0,0 0 0,0 0 0,0 0 0,0 0-1,0 0 1,0-1 0,0 1 0,0 0 0,0 0 0,0 0 0,0 0-1,0 0 1,0-1 0,0 1 0,0 0 0,0 0 0,0 0 0,0 0 0,0 0-1,0-1 1,0 1 0,0 0 0,0 0 0,0 0 0,0 0 0,0 0-1,0 0 1,1 0 0,-1-1 0,-2-5 16,0 4-15,-3-2 19,5 0-13,-3-1-8,-2 0 0,5 5 0,0 0 0,0 0 0,0 0-1,0 0 1,0-1 0,0 1 0,0 0 0,0 0-1,0 0 1,0 0 0,0 0 0,0 0-1,0 0 1,0 0 0,0 0 0,0 0-1,0-1 1,0 1 0,0 0 0,0 0-1,0 0 1,0 0 0,0 0 0,0 0 0,1 0-1,-1 0 1,0 0 0,0 0 0,0 0-1,0 0 1,0 0 0,0 0 0,0-1-1,0 1 1,0 0 0,0 0 0,0 0-1,0 0 1,0 0 0,1 0 0,-1 0 0,0 0-1,0 0 1,0 0 0,0 0 0,0 0-1,0 0 1,0 0 0,0 0 0,0 0-1,0 0 1,1 0 0,-1 0 0,0 0-1,0 0 1,0 0 0,0 1 0,0-1-1,0 0 0,0-1 0,0 1 0,-1 0 0,1 0 0,0 0 0,0 1 0,0-1 0,0 0 0,0 0 0,0 0 0,0 0 0,0 0 0,-1 0 0,1 0 0,0 0 0,0 0 0,0 0 0,0 0 0,0 0 0,0 0 0,0 0 0,0 0 0,-1 0 0,1 0 0,0 1 0,0-1 0,0 0 0,0 0 0,0 0 0,0 0 0,0 0 0,0 0 0,0 0 0,0 0 0,0 1 0,0-1 0,0 0 0,0 0-1,0 0 1,0 0 0,0 0 0,0 1 0,0-1 1,0 0 0,0 0-1,0 0 1,0 0 0,0 0-1,0 0 1,1 0 0,-1 0-1,0 0 1,0 0 0,0 0-1,0 0 1,0 0 0,0 0-1,0 0 1,0 0 0,0 0-1,1 0 1,-1 0 0,0 0-1,0 0 1,0 0 0,0 0-1,0 0 1,0 0 0,0 0-1,0 0 1,0 0 0,1 0-1,-1 0 1,0 0 0,0 0-1,0 0 1,0 0 0,0 0-1,0 0 1,0 0 0,0-1-1,0 1 1,0 0 0,0 0-1,0 0 1,0 0 0,0 0-1,0 0 1,1 0 0,-1 0-1,0 0 1,0 0 0,0-1-1,0 1 1,0 0 0,0 0-1,0 0 1,0 0 0,0 0-1,0 0 1,0 0 0,1-5 32,-1 5-31,1 0 0,-1-1 0,0 1 0,0 0 0,1 0 1,-1 0-1,0-1 0,0 1 0,1 0 0,-1 0 0,0-1 0,0 1 0,0 0 1,1-1-1,-1 1 0,0 0 0,0-1 0,0 1 0,0 0 0,0-1 1,0 1-1,0 0 0,0-1 0,0 1 0,0 0 0,0-1 0,0 1 1,0 0-1,0-1 0,0 1 0,0 0 0,0-1 0,0 1 0,0 0 0,0-1 1,-1 1-1,1 0 0,0-1 0,0 1 0,0 0 0,-1-1 0,1 1 1,0 0-1,0 0 0,-1 0 0,1-1 0,0 1 0,-1 0 0,1 0 1,0 0-1,0-1 0,-1 1 0,0 0 0,1 0-1,0 0-1,0 0 1,0 0-1,0 0 1,0 0 0,0 0-1,0 0 1,-1 0-1,1 0 1,0 0 0,0 0-1,0 0 1,0 0-1,0 0 1,0 0 0,0 0-1,0 0 1,0 0-1,-1 0 1,1 0 0,0 0-1,0 0 1,0 0-1,0 0 1,0 0 0,0 0-1,0 0 1,0-1-1,0 1 1,0 0 0,0 0-1,0 0 1,-1 0-1,1 0 1,0 0 0,0 0-1,0 0 1,0 0-1,0 0 1,0-1 0,0 1-1,0 0 1,0 0-1,0 0 1,0 0 0,0 0-1,0 0 1,0 0 0,0 0-1,0-1 1,0 1-1,0 0 1,0 0 0,0 0-1,0 0 1,0 0-1,1 0 1,-1 0 0,0 0-1,0 0 1,0-1-1,-1 2-6,1-1 7,0 0 0,0 0 1,0 0-1,0 0 0,0 0 1,0 0-1,1 0 0,-1 0 0,0 0 1,0 0-1,0 0 0,0 0 1,0 0-1,0 0 0,0 0 1,0 0-1,0 0 0,0 0 0,0 0 1,0 0-1,0 0 0,0 0 1,0 0-1,0 0 0,0 0 0,0 0 1,0 1-1,0-2 0,0 1 0,0 0 1,1 0-1,-1 0 0,0 0 0,0-1 0,0 1 0,0 0 1,0 0-1,0 0 0,0-1 0,0 1 0,0 0 0,0 0 1,0 0-1,0 0 0,0-1 0,0 1 0,0 0 0,-1 0 1,1 0-1,0-1 0,0 1 0,0 0 0,0 0 0,0 0 1,0 0-1,0 0 0,0-1 0,-1 1 0,1 0 0,0 0 1,0 0-1,0 0 0,0 0 0,0 0 0,-1 0 1,1 0-1,0-1 0,0 1 0,0 0 0,0 0 0,-1 0 1,1 0-1,0 0 0,0 0 0,20-24-53,31-21-1315,-35 32 47,-1 0 0,25-27 0,-9-4-4356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06:43:40.0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24575,'0'0'-8191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4:48:15.09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48:22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77 484 5393,'-54'-54'1913,"52"52"-1782,0 0 1,0 0-1,0-1 1,0 1-1,0-1 1,1 1 0,-1-1-1,1 0 1,0 0-1,0 1 1,0-1 0,0 0-1,0 0 1,0 0-1,1 0 1,0 0-1,-1 0 1,1 0 0,0 0-1,1-4 1,-1 7-121,1-1 1,-1 1-1,0-1 1,0 1-1,1 0 0,-1-1 1,0 1-1,1-1 1,-1 1-1,0 0 0,1 0 1,-1-1-1,1 1 1,-1 0-1,1 0 1,-1-1-1,0 1 0,1 0 1,-1 0-1,1 0 1,-1 0-1,1 0 1,-1 0-1,1 0 0,-1 0 1,1 0-1,-1 0 1,1 0-1,-1 0 1,1 0-1,-1 0 0,1 0 1,-1 0-1,1 0 1,-1 1-1,0-1 1,1 0-1,-1 0 0,1 1 1,-1-1-1,1 0 1,-1 0-1,0 1 1,1-1-1,-1 1 0,1-1 1,18 20-68,-1 5 39,-2 0 0,0 2 1,-2 0-1,15 38 0,30 120 12,-48-141 42,-1-1 1,-2 1-1,-2 1 0,-1 53 1,-7-80 21,0 0 65,2-18-103,0 1 0,0-1-1,0 0 1,0 1 0,0-1 0,0 1 0,0-1 0,0 1-1,1-1 1,-1 1 0,0-1 0,0 0 0,0 1 0,1-1-1,-1 1 1,0-1 0,1 0 0,-1 1 0,0-1 0,1 0 0,-1 1-1,0-1 1,1 0 0,-1 0 0,0 1 0,1-1 0,0 0-1,-1 0 0,0 0-1,1 0 0,-1 0 0,0 0 0,0 0 1,0-1-1,0 1 0,1 0 0,-1 0 1,0 0-1,0 0 0,0 0 0,0-1 0,0 1 1,0 0-1,0 0 0,0 0 0,1-1 0,-1 1 1,0 0-1,0 0 0,0 0 0,0-1 0,0 1 1,0 0-1,0 0 0,0 0 0,0-1 1,0 1-1,0 0 0,0 0 0,0 0 0,-1-1 1,1 1-1,0 0 0,0 0 0,0 0 0,0 0 1,0-1-1,0 1 0,0 0 0,0 0 0,-1 0 1,1 0-1,0 0 0,0-1 0,-8-15 290,2 5-240,1-1 0,0 0 0,1 0 0,0 0-1,1 0 1,-3-21 0,-11-297 239,15 239-264,-1-48 47,-9-200 1102,11 338-1160,2-1 15,-1 1-1,0-1 0,0 0 1,0 1-1,0-1 0,-1 1 1,1-1-1,0 1 0,-1-1 1,1 1-1,-1 0 0,1-1 1,-1 1-1,0-1 0,1 1 1,-1 0-1,0 0 0,0-1 1,0 1-1,0 0 0,0 0 1,-2-1-1,29 29-556,-25-26 507,18 18-20,-2 1 0,0 1 0,-2 1 1,14 23-1,-2 8-126,-3 2-1,-1 1 1,20 81-1,25 179-522,-19-78 441,-49-237 225,23 82 58,-20-75-231,1 0 0,-1 0 0,2 0 0,-1-1 0,1 1 1,0-1-1,8 8 0,-3-3-717,-3 1 392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48:23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1 235 7922,'0'0'2704,"13"-3"-2552,76-35-48,-32 8-40,4-4 16,2-5-112,2-3-240,-3-7 184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48:24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163 870 9706,'-6'-7'1540,"-5"-2"387,10 10-1931,1 0 1,0-1 0,-1 1-1,1 0 1,0 0 0,0 0-1,0 0 1,0-1 0,0 1-1,0 0 1,0 0 0,0 0-1,0 0 1,0 0 0,0 0-1,0-1 1,0 1 0,1 0-1,-1 0 1,1 1 0,11 81-129,17 37 121,50 134-1,-23-84-49,9 58-403,-48-156-55,10 89 0,-27-160 547,1 1 0,-1-1 0,0 1 0,0-1 0,0 1 0,0-1 1,0 1-1,0-1 0,0 0 0,0 1 0,-1-1 0,1 1 0,-1-1 0,1 0 0,-1 1 0,0 1 0,0-2 5,1-1 1,-1 0-1,1 0 0,-1 0 0,1 1 1,-1-1-1,0 0 0,1 0 1,-1 0-1,1 0 0,-1 0 0,1 0 1,-1 0-1,1 0 0,-1 0 0,1 0 1,-1-1-1,1 1 0,-1 0 1,1 0-1,-1 0 0,1-1 0,-1 1 1,1 0-1,-1 0 0,1-1 0,-1 1 1,1-1-1,-5-3 146,0 0 0,1 0 0,0-1 0,0 0-1,-7-10 1,1-4-105,0-1 0,1-1-1,2 0 1,0 0-1,-4-23 1,-17-114-110,27 146 45,-25-225 153,9-449 0,29 519 354,-5 129-232,-7 38-273,0-1 0,0 1 0,0-1 0,0 1 0,0-1 0,0 1 0,0-1 0,0 1 0,0-1 0,1 1 0,-1-1 0,0 1 0,0 0 0,0-1 0,1 1 0,-1-1 0,0 1 0,1 0 0,-1-1 0,0 1 0,1 0 1,-1-1-1,1 1 0,-1 0 0,0-1 0,1 1 0,-1 0 0,1 0 0,0-1 0,0 2-8,0-1 0,-1 0 0,1 1 0,0-1 0,0 0 1,-1 1-1,1-1 0,0 1 0,-1 0 0,1-1 1,-1 1-1,1-1 0,0 1 0,-1 0 0,1 1 1,17 32-79,-9-8 31,0 0 1,-2 0-1,-1 0 1,-1 1-1,-2 0 1,0 0-1,-2 0 1,-1 0-1,-5 44 0,2-48-31,-2 0 0,0 0-1,-2-1 1,0 0-1,-2 0 1,0-1 0,-1 0-1,-2 0 1,0-2 0,-1 1-1,-25 29 1,25-35 102,0-1 0,-1 0 1,0-1-1,-1-1 0,-1 0 1,0-1-1,0 0 0,-1-1 1,-33 12-1,42-19 4,-16 6 81,22-3-114,13-1-86,16 1 51,-1-2 0,1-1 0,-1-1 0,1-1 0,0-2 0,-1 0 0,1-2 0,-1-1 0,0-1 0,0-1 0,-1-1 0,0-1 0,33-18 0,-24 9 32,0-2-1,-1-1 0,-1-1 0,-2-2 0,0-2 0,-1 0 0,-2-2 1,36-46-1,-45 49 97,-1-1 0,-2 0 1,-1-1-1,0 0 0,-2-1 0,15-55 1,-22 62 88,0-1-1,-1 0 1,-2 1 0,0-1 0,-1-1 0,-1 1 0,-1 0 0,-1 0 0,-1 0 0,-7-23 0,-5 7 50,40 98-878,17 47 505,39 216-230,-26 5-650,-53-311 979,1 3 12,0-1 0,13 38 0,-27-83 1301,2 1-903,-12-41 0,6-10-366,3 0 1,-1-81 0,11-155-22,14 50 58,-5 179 28,22-93 1,-26 161-44,-3 11-10,1 0-1,-1 0 0,1 0 1,0 0-1,0 0 0,1 0 1,-1 0-1,1 1 0,-1-1 1,1 0-1,0 1 1,1 0-1,-1-1 0,1 1 1,5-5-1,-7 7-9,0 1 1,0-1-1,0 0 0,0 1 0,0 0 1,0-1-1,0 1 0,0-1 0,0 1 1,0 0-1,0 0 0,1 0 0,-1 0 1,0 0-1,0 0 0,0 0 0,0 0 1,0 0-1,1 0 0,-1 1 1,1 0-1,23 14-10,-23-14 7,19 16-26,0 1-1,34 40 1,32 51-9,-59-72 16,-9-13-146,-1 1 0,-1 1-1,23 49 1,-35-62-6,0 1 0,0-1-1,-1 1 1,-1-1-1,0 1 1,-1 0 0,-1 0-1,0 0 1,-1 0-1,-2 21 1,0-19 73,-2 0-1,0 0 1,0 0-1,-2 0 1,0-1-1,0 0 1,-11 17-1,4-12-98,-1 0 0,0 0 0,-2-1 0,-21 20-1,-16 7-234,-2-2 0,-83 51-1,121-84 427,-245 149 71,135-90-43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48:25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1936 7594,'-24'7'2025,"-16"4"-1091,28-9-427,11-3-60,3-1 201,33-19-612,36-32 1,-22 16 39,1162-782 966,-839 578-721,399-238 191,-441 314-486,-248 131-37,1 4-1,93-21 1,-68 30-31,-97 20-8,1 1 0,0-1 0,0 2 0,-1 0 0,1 0 0,19 6 0,-28-7-22,0 1 0,-1-1 0,1 1 0,-1 0 0,1 0 1,-1 0-1,0 0 0,1 0 0,-1 0 0,0 1 0,0-1 0,0 1 0,0 0 0,0-1 0,0 1 0,0 0 1,-1 0-1,1 0 0,-1 0 0,1 1 0,-1-1 0,0 0 0,2 4 0,1 22-2875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48:25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20 761 8906,'-14'-1'3185,"8"-1"-2849,6-4-112,7-4-168,9-9 8,16-14 144,13-9 56,21-21 16,5-5-56,9-16-72,1-3-48,-2 6-56,1 4 8,-3 15-288,-4 7-288,-13 15-864,-7 9 847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48:26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10034,'16'8'3945,"13"13"-2065,17 19-1936,10 9-24,-2 24 0,-4 13-136,-9 23-392,-11 5-200,-5 10-456,-5-8-121,3-29 905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9:00.0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9274,'58'9'3321,"28"6"-2809,11-1-256,-81-9-136,138-2-224,-5-8-664,-5 1-305,-20 0 617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48:26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0 584 13267,'87'34'3603,"-82"-33"-3536,1 0-1,0 0 1,0 0-1,0-1 0,0 1 1,0-1-1,0-1 1,11-1-1,7 0-146,-12 2-82,-1 0 0,1 1 0,0 1 0,-1 0 1,1 1-1,-1 0 0,0 0 0,0 1 0,0 1 0,0 0 1,-1 0-1,0 1 0,0 1 0,-1 0 0,1 0 0,-1 0 1,-1 1-1,1 1 0,7 10 0,-26-32 301,1 0 0,1-1 1,0 0-1,1-1 0,1 1 0,0-1 0,1 0 0,0-1 1,1 1-1,1-1 0,-2-23 0,2-8 9,1 0 1,8-80-1,-3 95-150,2 1 0,12-45 0,-12 60-10,0 1 1,1 0 0,1-1 0,0 2-1,1-1 1,15-19 0,-20 30-30,0 0 0,1 0 0,0 0 0,0 1 0,0-1 0,8-4 0,-11 7-3,0 0 0,1 1 0,-1-1 0,0 0 0,0 1 0,0 0 0,1-1 0,-1 1 1,0 0-1,1-1 0,-1 1 0,0 0 0,1 0 0,-1 0 0,0 0 0,1 0 0,-1 0 0,0 1 0,1-1 0,-1 0 0,0 1 1,0-1-1,1 1 0,-1-1 0,0 1 0,0 0 0,0-1 0,0 1 0,0 0 0,0 0 0,0 0 0,2 1 0,-2 1-27,1 0 0,0 0 0,-1 0 0,0 0 0,0 0-1,0 1 1,1 3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48:27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335 840 11290,'-5'-2'344,"0"-1"0,0 1 0,-1 0 0,1 1-1,-1-1 1,1 1 0,-1 0 0,0 0-1,0 1 1,1 0 0,-1 0 0,-8 1-1,6 0-321,-1 1 0,1 0 0,-1 1 0,1 0 0,0 0 0,0 1 0,-12 7 0,7-3-178,1 1 0,0 1-1,0 0 1,1 0-1,0 2 1,1-1-1,0 1 1,-16 26-1,17-21 121,0 1-1,1 1 1,1-1 0,1 1 0,1 1-1,-6 37 1,9-44 26,1 0 0,0 1-1,1-1 1,1 0 0,0 0 0,0 0 0,2 0 0,-1 0 0,2 0-1,0-1 1,7 18 0,-9-26-2,1 0 0,-1 0 1,1 0-1,-1-1 0,1 1 0,0-1 1,0 1-1,0-1 0,1 0 0,-1-1 0,1 1 1,8 4-1,-10-6 8,0 0-1,0-1 1,0 1 0,0-1-1,0 1 1,0-1 0,0 0-1,0 0 1,0 0 0,0 0-1,1 0 1,-1 0 0,0-1-1,0 1 1,0-1 0,0 1-1,0-1 1,0 0 0,0 0 0,0 0-1,0 0 1,-1 0 0,1 0-1,0 0 1,-1-1 0,1 1-1,0-1 1,-1 1 0,2-4-1,3-3 20,-1 0-1,0 0 0,0 0 1,-1-1-1,0 0 0,-1 0 1,0 0-1,4-17 1,9-81 544,-16 106-544,4-96 655,-5 71-548,2-1 0,1 1 0,8-42 0,-10 67-126,1 0 1,-1 0-1,0 0 1,1 0-1,-1 0 0,1 0 1,-1 0-1,1 0 0,-1 0 1,1 0-1,0 0 1,-1 0-1,2-1 0,-1 2 2,-1-1 0,1 1-1,-1 0 1,0 0-1,1 0 1,-1 0-1,0 0 1,1 0 0,-1 0-1,1 0 1,-1 0-1,0 0 1,1 0-1,-1 0 1,1 0 0,-1 0-1,0 0 1,1 0-1,-1 0 1,1 0-1,-1 0 1,0 1 0,1-1-1,-1 0 1,1 1-1,3 2-16,-1 0-1,0 1 1,0-1 0,0 1-1,4 6 1,3 3-11,3 2 27,-1-1 0,2-1 0,0 0 0,1 0 0,20 12 0,-31-22-11,0 0-1,0-1 1,1 0-1,-1 0 1,1 0 0,0 0-1,0-1 1,-1 1-1,1-1 1,0 0-1,0-1 1,0 1-1,0-1 1,0 0-1,0-1 1,0 1 0,0-1-1,0 0 1,0 0-1,0 0 1,0-1-1,-1 1 1,1-1-1,-1 0 1,7-4 0,0-3 0,-1 1 1,0-1 0,0-1 0,-1 0 0,-1 0-1,1-1 1,-2 0 0,12-20 0,3-12 56,16-47 0,-34 80-42,3-8 10,8-21 150,30-55 0,-41 84-69,-6 6-52,-25 11-7,-50 25-7,67-28-39,0 1 1,1 1 0,0-1-1,0 2 1,0-1-1,-12 13 1,20-17 8,-1-1 0,1 1 0,0-1 1,-1 1-1,1-1 0,0 1 0,0 0 0,1 0 0,-1-1 1,0 1-1,0 0 0,1 0 0,-1 0 0,1 0 0,0 0 1,0 0-1,-1 0 0,1 0 0,0 0 0,1 0 0,-1 0 0,0 0 1,0 0-1,1 0 0,0 0 0,-1-1 0,1 1 0,0 0 1,0 0-1,0 0 0,0-1 0,0 1 0,0 0 0,0-1 1,0 1-1,1-1 0,-1 0 0,1 1 0,-1-1 0,1 0 0,2 2 1,4 2-14,0 0 1,0 0 0,0-1-1,1 0 1,-1-1 0,1 0-1,15 4 1,-4-4 0,-1-2 0,1 0 1,36-3-1,-35 1 23,-1 0 0,0 1 0,24 4 0,-42-4-11,1 1 1,-1-1-1,0 1 0,0-1 0,0 1 0,0 0 0,0 0 0,-1 0 1,1 0-1,0 0 0,0 1 0,-1-1 0,1 0 0,-1 1 0,1-1 1,-1 1-1,1 0 0,-1-1 0,0 1 0,0 0 0,0 0 0,0 0 1,0 0-1,0 0 0,-1 0 0,1 0 0,0 0 0,-1 0 0,0 0 1,1 0-1,-1 0 0,0 0 0,-1 4 0,0 7 0,0-1 1,-1 0-1,0 0 0,-7 18 0,6-20 25,-1 0-15,-5 22 52,9-26-60,9-19-59,6-18 128,-1 0 0,13-47 0,-14 38 35,59-206 368,-64 204-343,-1 1 1,-2-1 0,-2-1-1,-2-42 1,-1 76 306,4 17-350,4 24-140,50 344-25,-38-234 99,53 374-471,-69-488 367,-2-12 7,0-1-1,-1 1 1,-2 29 0,1-43 86,0 0 1,0 0-1,-1 0 1,1 0-1,-1 0 1,1 0-1,-1 0 1,0 0-1,0 0 1,-1 2-1,2-4 7,-1 1 1,1-1-1,-1 1 0,1-1 0,-1 0 0,1 0 0,-1 1 0,1-1 0,-1 0 1,0 0-1,1 0 0,-1 0 0,1 0 0,-1 0 0,0 1 0,1-1 0,-1 0 1,1-1-1,-1 1 0,0 0 0,1 0 0,-1 0 0,1 0 0,-1 0 0,1-1 0,-1 1 1,1 0-1,-1 0 0,1-1 0,-1 1 0,1 0 0,-1-1 0,1 1 0,-1-1 1,1 1-1,-1-1 0,1 1 0,0 0 0,-1-1 0,1 0 0,-10-10 115,1 1 0,0-1-1,1-1 1,0 0-1,1 0 1,-10-23 0,3-1-50,-14-54 0,11 19-80,4-1 0,3-1 0,-1-140 0,42-222-126,-20 347 168,3 1-1,36-116 1,-48 197-28,0 0 0,0 0 0,1 0 1,5-9-1,-7 15-13,-1-1 0,0 1 1,1-1-1,-1 1 0,1 0 0,-1-1 1,0 1-1,1-1 0,-1 1 0,1 0 1,-1 0-1,1-1 0,-1 1 0,1 0 1,-1 0-1,1-1 0,-1 1 1,1 0-1,0 0 0,-1 0 0,1 0 1,0 0-5,0 0 0,0 1 0,-1-1 0,1 0 0,0 1 0,0-1 0,-1 1 0,1-1 0,0 1 0,-1-1 0,1 1 1,-1-1-1,1 1 0,-1 0 0,1-1 0,-1 1 0,1 0 0,0 1 0,3 7-23,1 0 0,-1 0 0,-1 1 0,0 0 0,0-1 0,2 15 0,4 64-53,-9-80 72,2 42-134,-3-1 1,-2 0 0,-13 71-1,-50 144-2341,31-162 1068,-4-21 646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48:28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1 141 4993,'40'-113'1520,"-4"85"-1256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48:28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1382 6945,'5'-37'4605,"-3"-16"-2407,-2 53-2195,0 0 1,-1 1-1,1-1 0,0 0 0,0 0 0,0 1 1,0-1-1,-1 0 0,1 1 0,0-1 0,0 0 0,-1 0 1,1 1-1,0-1 0,-1 0 0,1 0 0,0 0 0,-1 1 1,1-1-1,0 0 0,-1 0 0,1 0 0,0 0 1,-1 0-1,1 0 0,0 0 0,-1 0 0,1 0 0,0 0 1,-1 0-1,1 0 0,-1 0 0,1 0 0,0 0 1,-1 0-1,1 0 0,0 0 0,-1-1 0,1 1 0,0 0 1,-1 0-1,1 0 0,0 0 0,0-1 0,-1 1 1,1 0-1,0 0 0,-1-1 0,-16-10 1540,17 11-1571,-2-2-46,-2 6-9,-1 6 79,0-1 0,1 1 0,1 1 0,-1-1 0,2 0 1,-4 22-1,3-11 7,1-9 0,0 1 0,1-1 1,1 0-1,0 0 0,1 1 0,0-1 1,1 0-1,0 0 0,1 0 0,0 0 1,1 0-1,1-1 0,-1 0 0,2 0 1,0 0-1,0 0 0,1-1 0,0 0 0,0 0 1,11 9-1,-15-17-4,0 1 0,0 0 0,0-1 0,0 0 0,1 0 0,-1 0 0,1 0 0,-1-1 0,1 1 1,0-1-1,0 0 0,0 0 0,-1 0 0,1-1 0,0 1 0,0-1 0,0 0 0,0 0 0,0 0 0,0-1 0,0 1 0,5-3 0,-4 2 6,-1-1 0,0 0-1,0 0 1,-1 0 0,1 0-1,0-1 1,-1 0 0,1 0-1,-1 0 1,0 0 0,0 0-1,0 0 1,0-1 0,-1 0 0,0 1-1,1-1 1,-1 0 0,-1 0-1,3-6 1,-1 0-7,0 1 1,-1-1 0,0 0-1,-1 0 1,0 0-1,-1 0 1,0 0-1,0 0 1,-1 0-1,0 0 1,-4-12-1,-3-7 75,-2 0-1,-17-37 0,-10-29 696,37 95-758,0-1 1,0 1-1,0-1 1,0 1-1,0-1 1,0 1 0,0-1-1,0 1 1,0-1-1,0 1 1,0-1-1,0 1 1,0-1-1,1 1 1,-1-1-1,0 1 1,0 0-1,1-1 1,-1 1-1,0-1 1,1 1 0,-1 0-1,0-1 1,1 1-1,-1 0 1,0-1-1,1 1 1,-1 0-1,1 0 1,-1-1-1,1 1 1,-1 0-1,1 0 1,-1 0-1,1 0 1,-1 0-1,1-1 1,25-3-60,-17 3 31,42-11-56,-30 7 81,0 1 0,35-4 0,-54 8-13,0 0-1,0 0 1,0 0 0,0 0-1,0 0 1,0 1 0,0-1-1,0 1 1,0-1 0,0 1-1,0 0 1,0-1 0,0 1-1,0 0 1,-1 0 0,1 1-1,0-1 1,-1 0 0,1 0 0,1 2-1,-1 1-4,1 0-1,-1 0 0,0 0 1,0 0-1,-1 0 0,1 1 1,0 4-1,7 16 54,-9-24-40,0-1-1,0 1 1,0-1 0,1 1 0,-1-1-1,0 0 1,0 1 0,1-1-1,-1 0 1,0 1 0,1-1 0,-1 0-1,1 1 1,-1-1 0,0 0 0,1 1-1,-1-1 1,1 0 0,-1 0 0,1 0-1,-1 1 1,1-1 0,-1 0 0,1 0-1,-1 0 1,0 0 0,1 0 0,-1 0-1,1 0 1,-1 0 0,1 0-1,-1 0 1,1 0 0,-1 0 0,1 0-1,-1-1 1,1 1 0,-1 0 0,1 0-1,-1-1 1,1 1 0,-1 0 0,0 0-1,1-1 1,-1 1 0,0 0 0,1-1-1,-1 1 1,0 0 0,1-1-1,22-26 33,-17 19-16,11-11 18,50-54 60,-60 66-102,0 0 0,1 1 0,0 0 0,1 1 0,-1-1 0,1 2 0,14-7 0,-19 10 3,0 0 0,0 0 0,0 0 0,0 1 0,0-1 0,1 1 0,-1 0 0,0 0 0,0 1 0,0-1 0,0 1 0,0 0 0,5 1 0,3 3-18,-1 0 0,22 13-1,-22-11 4,1-1 0,17 7 0,-25-11 16,0-1 0,0 0 0,0 0 0,0-1 0,0 1 1,0-1-1,0 0 0,0 0 0,0 0 0,0 0 1,0-1-1,5-1 0,-6 1 2,1 0 1,-1-1-1,0 0 1,0 1 0,0-1-1,0-1 1,0 1-1,0 0 1,-1 0-1,1-1 1,-1 0-1,1 1 1,-1-1-1,0 0 1,0 0-1,0-1 1,2-5 0,1-3 4,0-1 1,-1 0 0,4-22 0,-3 6 51,-1-1 1,-2-1-1,-1 1 0,-1 0 1,-2 0-1,-1-1 0,-9-37 0,-69-207 1114,-52-216-943,162 600-417,-10-41 140,-11-38 14,88 308-138,-64-241-857,66 137 1,-35-114 262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48:29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11322,'33'19'3969,"16"3"-3321,51-6-1016,17-9-312,22-30 432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48:30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1 809 11650,'1'-3'313,"-1"0"-1,1 0 0,0 0 0,0 0 0,1 0 0,-1 1 0,1-1 0,-1 0 1,1 1-1,0-1 0,0 1 0,0-1 0,3-2 0,-3 4-341,-1 0-1,0 0 0,1 0 1,-1 0-1,1 0 1,-1 1-1,1-1 1,-1 0-1,1 1 0,0-1 1,-1 1-1,1 0 1,-1-1-1,1 1 1,0 0-1,0 0 1,-1 0-1,1 0 0,0 0 1,-1 1-1,1-1 1,0 0-1,-1 1 1,1-1-1,-1 1 0,3 1 1,2 2-13,0 0 1,-1 1 0,0 0-1,0 0 1,0 0-1,-1 0 1,0 1-1,0 0 1,0 0-1,-1 0 1,1 0 0,2 8-1,9 23-103,-2 0-1,-1 1 1,8 51-1,12 124-208,-25-160 270,0 3 37,32 173-34,-44-294 878,-8-63-465,5-1 1,6 0-1,6 0 0,27-172 0,-4 168-386,-23 117 33,1 1 0,0 1-1,1-1 1,0 1 0,2 0-1,11-18 1,-18 30 16,0 1 0,0-1 0,0 1 0,0 0 0,0-1 1,1 1-1,-1 0 0,0-1 0,1 1 0,-1 0 0,1 0 0,-1 0 0,1 0 0,0 1 0,-1-1 0,1 0 0,0 1 1,-1-1-1,1 1 0,0-1 0,0 1 0,-1 0 0,1 0 0,0 0 0,0 0 0,0 0 0,0 0 0,-1 0 0,1 1 1,0-1-1,0 1 0,2 1 0,1 1-2,1 0 0,-1 0 0,-1 1 0,1 0 0,0 0 0,-1 0 0,0 1 0,4 5 0,43 60 85,46 82 1,3 6 23,-76-125-104,2 0 0,42 42 0,-63-70-11,0 0 0,0-1 1,1 1-1,-1-1 0,1-1 0,10 6 0,-15-8 10,1-1 0,-1 1 0,0-1 0,1 0 0,-1 1 0,0-1 0,1 0 0,-1 0 0,1 0 0,-1 0 0,0 0 0,1 0 0,-1-1 0,1 1 0,-1 0 0,0-1 0,1 1 0,-1-1 0,0 1 0,1-1 0,-1 0 0,0 1-1,0-1 1,0 0 0,0 0 0,0 0 0,0 0 0,0 0 0,0 0 0,0 0 0,0 0 0,0 0 0,-1-1 0,2 0 0,4-10 20,-1 1 1,0-1-1,-1 0 1,0 0-1,0-1 0,-1 1 1,1-22-1,1-93 209,-5 113-199,-4-90 270,-22-122 1,12 135-674,-2-174 0,21 219-325,-5 45 641,0-1 0,0 1 0,0-1 0,0 1 0,1-1-1,-1 1 1,1-1 0,-1 1 0,1-1 0,-1 1 0,1 0 0,0-1 0,0 1 0,0 0-1,0 0 1,0 0 0,0-1 0,0 1 0,0 0 0,2-1 0,-2 2 28,0 1 0,0-1 1,0 0-1,0 1 0,0-1 0,0 1 1,0-1-1,0 1 0,0 0 1,0-1-1,0 1 0,0 0 0,0 0 1,0-1-1,-1 1 0,1 0 1,1 1-1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48:34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151 395 9426,'-18'47'2818,"16"-41"-2759,1-1 1,0 1-1,0-1 1,0 1-1,1-1 1,0 1-1,0-1 1,0 1-1,1 0 1,0-1-1,0 1 1,0-1-1,1 0 1,2 7-1,3 15-15,137 631-495,-137-625 323,-7-33 130,0 0-1,0 1 0,0-1 1,0 0-1,0 0 1,1 0-1,-1 1 0,0-1 1,0 0-1,0 0 0,0 0 1,0 1-1,0-1 0,0 0 1,0 0-1,0 1 0,0-1 1,0 0-1,0 0 1,0 1-1,0-1 0,0 0 1,-1 0-1,1 0 0,0 1 1,0-1-1,0 0 0,0 0 1,0 0-1,0 1 1,-1-1-1,1 0 0,0 0 1,0 0-1,0 0 0,0 1 1,-1-1-1,1 0 0,0 0 1,0 0-1,0 0 0,-1 0 1,1 0-1,0 0 1,0 0-1,-1 0 0,1 0 1,0 0-1,0 1 0,0-1 1,-1-1-1,-10-6 143,10 6-131,-22-21 308,0 0-1,1-2 1,2-1 0,0 0-1,2-2 1,-28-53-1,17 20-40,4-2 1,-25-85-1,50 146-281,-1 0-1,1 1 1,0-1-1,0 1 0,0-1 1,0 0-1,0 1 1,0-1-1,0 0 1,0 1-1,0-1 1,0 1-1,0-1 1,0 0-1,0 1 1,0-1-1,1 1 1,-1-1-1,0 0 1,3-8-201,-3 9 186,0-33 435,1 8 86,8-41 0,-5 34-527,-1-28 102,-3 47-75,0 0 0,1 0-1,4-18 1,2-4 13,2 0 0,2 0 1,1 1-1,2 0 0,1 1 1,25-41-1,-30 59-9,0 1 0,1 0 1,1 1-1,0 0 0,1 1 0,20-15 0,-22 20-5,0 0 0,0 0-1,1 1 1,0 1 0,0 0-1,0 0 1,1 2 0,0-1-1,19-1 1,-17 3-9,0 0 1,0 2-1,0 0 0,0 0 1,-1 2-1,1 0 0,0 0 1,-1 2-1,1-1 0,-1 2 1,0 0-1,0 1 0,-1 0 1,1 1-1,-2 1 0,1 0 1,-1 0-1,0 1 0,-1 1 1,0 0-1,0 1 0,-1 0 1,0 0-1,-1 1 0,-1 0 1,0 1-1,7 15 0,-4-5-31,-2 1 1,0 1-1,-2-1 0,-1 1 0,-1 1 0,-1-1 0,-1 1 0,-1-1 0,-1 1 0,-5 38 0,0-26-33,-2-1-1,-2 1 0,-2-1 1,-1-1-1,-1 0 0,-27 53 1,14-40 78,-3 0 1,-1-2-1,-2-1 1,-3-2-1,-47 50 1,61-74-19,-2 0 1,-1-2-1,0-1 1,-48 28-1,52-36-96,0 0-1,0-1 1,-1-1 0,0-1-1,0-1 1,-1-1 0,-33 3-1,48-6-49,-1-1-1,0 1 0,0-2 1,1 1-1,-1-1 0,0 0 1,-6-2-1,11 2 189,0 0-1,0 1 1,0-1 0,1 0 0,-1 0-1,1 0 1,-1 0 0,0-1 0,1 1-1,0 0 1,-1-1 0,1 1 0,0-1-1,0 1 1,0-1 0,0 0 0,0 1-1,0-1 1,0 0 0,0 0-1,1 0 1,-1 1 0,1-1 0,-1 0-1,1 0 1,0-4 0,3-38 516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48:37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14323,'-6'0'4609,"19"5"-5449,9 3-720,10 3 831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48:35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320 1346 6337,'15'-20'1282,"-2"-1"0,0 0 0,14-29 0,-50 59-546,-22 17-780,1 2 1,2 2-1,1 2 0,1 1 0,-60 67 1,94-93 96,0 0 0,1 1 0,0 0 0,0 0 0,1 0 0,0 0 1,1 1-1,-1-1 0,2 1 0,-1 0 0,1 0 0,1 0 0,-2 19 1,3-22-40,1 0 1,-1 0 0,1 1 0,0-1 0,1 0-1,-1 0 1,1 0 0,0 0 0,1 0 0,-1 0-1,1-1 1,0 1 0,1-1 0,-1 0 0,1 0-1,0 0 1,1 0 0,-1-1 0,1 0 0,9 8-1,-9-10-11,-1 1-1,0-1 0,0 0 1,1 0-1,-1-1 0,1 1 1,0-1-1,-1 0 0,1 0 1,0-1-1,0 1 0,0-1 1,-1 0-1,1 0 0,0-1 1,0 1-1,0-1 0,-1 0 1,1 0-1,0-1 0,-1 0 1,1 1-1,-1-2 0,0 1 1,5-3-1,5-4 5,0-1 0,0-1-1,-1 0 1,0-1 0,18-22 0,-13 12-19,0 0 0,-2-1 1,-1-1-1,0-1 0,15-39 0,-22 44 99,-1 0-1,-1 0 1,-1-1-1,-1 0 1,0 0-1,-2-1 1,0-40-1,-3 51 159,1 11-123,9 29-83,9 5-31,29 46 0,-41-71 5,0-1 0,0 0-1,1 0 1,0-1 0,0 1 0,1-2-1,0 1 1,0-1 0,1 0 0,0-1-1,9 5 1,-15-9-6,1 0-1,-1 0 1,1 0 0,0 0-1,-1-1 1,1 0 0,-1 1-1,1-1 1,0-1-1,-1 1 1,1 0 0,0-1-1,-1 0 1,1 0 0,-1 0-1,1 0 1,-1-1 0,0 1-1,1-1 1,-1 0 0,0 0-1,0 0 1,0 0-1,-1 0 1,1-1 0,0 1-1,3-6 1,4-4 42,-2 0 0,1 0-1,-2-1 1,1 0 0,7-22 0,2-9 135,-3-1 1,-2-1-1,-1 0 1,-3 0-1,-1 0 1,-3-1-1,-2 0 1,-1 0 0,-3 0-1,-14-84 1,-59-243 1390,33 176-1485,32 148-88,-22-94 34,28 132-88,5 22-16,7 28-27,25 107-16,0 4 147,80 223 0,-66-261-49,-25-65-158,-3 0 0,22 77-1,-35-75 3,-6-48 176,0 0 0,-1 0 1,1 1-1,0-1 0,0 0 0,0 0 0,0 0 1,0 0-1,-1 0 0,1 1 0,0-1 0,0 0 1,0 0-1,-1 0 0,1 0 0,0 0 0,0 0 0,0 0 1,-1 0-1,1 0 0,0 0 0,0 0 0,0 0 1,-1 0-1,1 0 0,0 0 0,0 0 0,-1 0 1,1 0-1,0 0 0,0 0 0,0 0 0,-1 0 0,1 0 1,0 0-1,0 0 0,0-1 0,0 1 0,-1 0 1,1 0-1,0 0 0,0 0 0,0 0 0,0-1 1,0 1-1,-1 0 0,1 0 0,0 0 0,0-1 0,0 1 1,-10-8 149,6 4-144,1 0-1,0 0 0,0 0 1,0 0-1,0 0 0,1-1 1,0 1-1,0-1 0,0 0 1,0 0-1,1 0 0,0 0 1,0 0-1,0 0 0,1 0 1,-1 0-1,1 0 1,0 0-1,1 0 0,-1 0 1,1 0-1,0 0 0,1 0 1,1-5-1,-1 4-19,0 0-1,0-1 1,1 1-1,0 1 1,0-1 0,1 0-1,0 1 1,0 0 0,0-1-1,0 2 1,1-1-1,0 0 1,0 1 0,0 0-1,0 0 1,1 1 0,9-6-1,4 3 12,0 1 0,0 0 0,26-2 0,28-7-32,-71 13 31,0 1-1,0-1 1,0 0-1,0 0 1,0 0 0,0 0-1,0 0 1,0-1-1,0 1 1,-1 0-1,1-1 1,0 0-1,-1 1 1,1-1 0,-1 0-1,0 0 1,0 1-1,1-1 1,-1 0-1,0 0 1,-1-1-1,1 1 1,0 0 0,-1 0-1,1 0 1,-1 0-1,1-1 1,-1 1-1,0 0 1,0 0-1,0-1 1,0 1 0,-1 0-1,1 0 1,-1-1-1,-1-3 1,2 4-23,-1 0 0,1 0 0,-1 0 0,0 0-1,0 0 1,0 0 0,0 1 0,0-1 0,-1 0 0,1 0 0,0 1 0,-1-1 0,1 1 0,-1 0 0,0-1 0,1 1 0,-1 0 0,0 0-1,0 0 1,0 0 0,0 0 0,0 0 0,0 0 0,0 1 0,0-1 0,0 1 0,0 0 0,0-1 0,0 1 0,0 0 0,-1 0 0,1 0-1,0 1 1,0-1 0,0 0 0,0 1 0,-3 1 0,2-1-2,1 1 0,0 0-1,-1-1 1,1 1 0,0 0 0,0 0 0,0 0-1,1 0 1,-1 1 0,0-1 0,1 0 0,0 1-1,-1-1 1,1 1 0,0 0 0,0-1 0,1 1-1,-1 0 1,0-1 0,1 5 0,-2 4-2,1 0 1,0 0-1,1 20 1,1-17 22,1 0 1,1-1-1,0 1 0,0-1 1,10 23-1,-11-31-2,0 0 1,0 0-1,1 0 0,0 0 0,0-1 1,0 1-1,1-1 0,-1 0 0,1 0 1,0 0-1,0 0 0,0-1 0,1 0 1,-1 0-1,1 0 0,10 5 0,-13-8 3,0 1 1,1 0-1,-1-1 0,0 0 0,1 1 0,-1-1 1,0 0-1,1 0 0,-1-1 0,0 1 0,1 0 0,-1-1 1,0 1-1,1-1 0,-1 0 0,0 0 0,0 0 1,3-1-1,-1-1 9,0 0 1,0 0 0,-1 0 0,1-1-1,0 1 1,-1-1 0,0 0 0,3-5-1,3-6 57,0-1 0,-1 0 0,9-28 0,-5 6 100,-2-1-1,-1-1 1,-2 0-1,-1 0 1,-1-74 0,-4 98-168,-1 16 2,0 0-1,0 0 1,0 0-1,0 0 1,0 0 0,0 0-1,0 0 1,0 0-1,1 0 1,-1 0-1,0 0 1,0 1 0,0-1-1,0 0 1,0 0-1,0 0 1,0 0 0,0 0-1,0 0 1,0 0-1,0 0 1,0 0-1,0 0 1,0 0 0,0 0-1,0 0 1,1 0-1,-1 0 1,0 0 0,0 0-1,0 0 1,0 0-1,0 0 1,0-1-1,0 1 1,0 0 0,0 0-1,0 0 1,0 0-1,0 0 1,0 0-1,0 0 1,0 0 0,0 0-1,0 0 1,0 0-1,0 0 1,0 0 0,0 0-1,0 0 1,1 0-1,-1 0 1,0 0-1,0 0 1,0-1 0,0 1-1,0 0 1,0 0-1,0 0 1,0 0-1,0 0 1,7 24-73,-2-6 51,8 19-31,2 0 0,23 44 0,-29-65-151,0-1-1,1 0 0,0-1 0,1-1 1,1 1-1,0-2 0,24 20 1,-33-29 79,0-1 1,0 0 0,1 0-1,-1 0 1,1 0 0,-1 0-1,1-1 1,0 0 0,7 2 0,-6-3 29,0 0 1,-1-1 0,1 1 0,-1-1 0,1 0-1,-1 0 1,7-3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48:38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151 813 11899,'-2'-1'179,"0"0"1,1 0 0,-1 0-1,0 0 1,1 1 0,-1-1-1,0 1 1,0-1 0,0 1 0,1-1-1,-1 1 1,0 0 0,0 0-1,0 0 1,0 0 0,0 0-1,-2 1 1,4-1-145,0 1 0,-1-1 0,1 1 1,-1-1-1,1 1 0,0 0 0,0-1 0,-1 1 0,1-1 0,0 1 1,0 0-1,0-1 0,0 1 0,-1 0 0,1-1 0,0 1 0,0 0 0,0-1 1,1 2-1,4 27 27,69 246-315,-16-69 226,-39-132-8,66 291-1478,-84-360 1472,0 3-82,0 0-1,0 0 0,0-1 1,-2 14-1,1-20 123,0-1 0,0 1-1,0 0 1,0 0 0,0-1 0,-1 1 0,1 0 0,0 0-1,-1-1 1,1 1 0,0 0 0,-1-1 0,1 1 0,-1 0-1,1-1 1,-1 1 0,1-1 0,-1 1 0,0-1-1,1 1 1,-1-1 0,0 1 0,1-1 0,-1 0 0,0 1-1,0-1 1,1 0 0,-1 1 0,0-1 0,0 0 0,1 0-1,-1 0 1,0 0 0,0 0 0,0 0 0,1 0-1,-1 0 1,0 0 0,0 0 0,1 0 0,-1-1 0,0 1-1,0 0 1,1-1 0,-1 1 0,0 0 0,0-1 0,1 1-1,-2-1 1,-11-6 166,1 1 0,0-2 0,0 0 0,0 0 1,1-1-1,1 0 0,-19-21 0,6 2 177,1 0 1,-18-32 0,21 27-168,1-2 1,2 0-1,1 0 1,3-2-1,0 0 1,3 0-1,-7-43 0,7 7-48,3 0-1,7-132 1,4 134-126,3 1 1,3 1 0,3 0 0,36-105-1,-36 134-12,2 1 0,1 0 0,3 2 0,0 0-1,3 1 1,1 2 0,1 0 0,59-59 0,-69 80 3,1 0 1,0 0 0,0 2 0,2 0 0,-1 1-1,1 0 1,33-11 0,-44 18-7,1 1 1,0 0-1,0 0 1,0 1-1,0 0 1,0 0-1,0 1 1,0 0-1,0 0 0,0 1 1,1 0-1,-1 0 1,-1 1-1,1 0 1,0 1-1,0 0 0,-1 0 1,0 0-1,1 1 1,-1 0-1,12 9 1,-13-7-37,0-1 0,-1 1 0,1 0 1,-1 1-1,0 0 0,-1-1 1,1 1-1,-1 1 0,-1-1 1,6 15-1,-5-8-40,-1-1 0,0 1 1,-1 0-1,0 1 0,-1 23 0,-4 2-105,-1-1-1,-2 1 0,-16 55 0,-1-16-5,-3-1-1,-3-1 1,-4-2-1,-2-1 1,-4-2-1,-3-1 1,-4-3-1,-88 105 1,-29-3-993,136-134 805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9:00.4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1 796 6753,'24'-7'2897,"19"-12"-1289,53-11-1079,31-14-33,36-17-48,26-3-8,21-13 0,1 5 72,13 4 32,-9 0 24,-25 10-144,-5 3-144,-36 6-208,-17 7-352,-38 14-744,-28 3-368,-49-3 752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48:39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14 194 8290,'-3'-18'1544,"-1"-4"253,-2-39 0,6 56-1731,0-1-1,0 1 1,1-1 0,0 1-1,0-1 1,0 1 0,0 0-1,1-1 1,0 1 0,0 0-1,1 0 1,3-7 0,-5 11-59,0 0 1,0 0 0,0 0 0,0 0-1,0 0 1,0 0 0,0 0-1,0 0 1,0 0 0,0 0 0,0 0-1,0 1 1,1-1 0,-1 0-1,0 1 1,1-1 0,-1 1 0,0-1-1,1 1 1,-1 0 0,1 0-1,-1 0 1,2 0 0,-1 0-9,1 1-1,-1-1 1,0 1 0,0 0 0,0 0-1,0 0 1,0 0 0,0 0 0,0 1 0,-1-1-1,1 1 1,0-1 0,1 3 0,6 6-22,-2 0-1,1 1 1,11 22 0,-18-31 28,38 78 242,-2 3 0,25 88 0,32 180 539,-45-114-535,16 68-176,-60-285-74,-2-8-5,0 0 0,1 1 0,6 12-1,-8-24 19,-1-8 6,-4-16 16,-9-44 62,-25-158 73,28 151-108,1-78 0,8 147-65,0 1 1,0-1-1,1 0 1,-1 1-1,1-1 1,0 1-1,0-1 1,1 1-1,2-7 1,-3 9-2,0 1 1,0 0-1,0-1 1,1 1-1,-1 0 1,0 0-1,0 0 1,1 0 0,-1 0-1,0 0 1,1 0-1,-1 0 1,1 1-1,-1-1 1,1 1-1,-1-1 1,1 1-1,0-1 1,-1 1-1,1 0 1,0 0-1,-1 0 1,1 0-1,-1 0 1,1 0-1,0 0 1,-1 1-1,1-1 1,2 1-1,4 2 4,0-1 0,-1 1 0,1 1 0,-1-1 0,0 1 0,13 9 1,41 38 8,-11-9-6,-28-25-24,0-2 1,1 0 0,1-1 0,47 20 0,-63-31 8,0-1-1,0 0 1,0 0 0,0-1 0,0 1 0,0-2 0,0 1 0,1-1 0,-1-1-1,0 1 1,0-1 0,0-1 0,0 0 0,0 0 0,0 0 0,0-1 0,-1 0 0,1 0-1,-1-1 1,12-8 0,-10 5 11,0 0 0,-1-1-1,0-1 1,0 0 0,0 0-1,-1 0 1,-1-1 0,0 0-1,0 0 1,-1 0 0,0-1-1,0 0 1,-1 0 0,-1 0-1,0 0 1,2-22 0,-5 25 28,-4 7-42,4 1 11,-1 1 0,1-1 0,0 1 0,-1-1 0,1 1 0,0-1 0,-1 1 0,1-1 1,0 1-1,0-1 0,-1 1 0,1-1 0,0 1 0,0-1 0,0 1 0,0 0 0,0-1 0,-1 1 0,1-1 0,0 1 0,1-1 0,-1 2 0,1 5-11,0 0 0,1-1-1,0 1 1,1 0-1,-1-1 1,1 1 0,1-1-1,-1 0 1,1 0-1,0 0 1,0 0-1,1-1 1,0 1 0,0-1-1,0-1 1,0 1-1,1-1 1,9 6-1,-10-7-17,-1 0-1,1 0 0,0-1 0,0 0 1,0 0-1,0 0 0,0-1 0,0 0 1,0 0-1,1 0 0,-1 0 0,0-1 1,1 0-1,-1 0 0,1 0 0,-1-1 1,0 0-1,1 0 0,-1 0 0,0-1 1,0 1-1,0-1 0,0-1 0,0 1 1,5-4-1,-2 0 5,0-1 0,-1-1 0,0 1 0,0-1 0,0-1 0,-1 1 0,0-1 0,-1 0 0,5-11 0,4-12 41,15-48-1,-21 55 74,-2-1-1,0-1 0,-2 1 1,-1 0-1,-1-1 1,-1 0-1,-2 1 1,0-1-1,-2 0 0,-1 1 1,-1 0-1,-1 0 1,-1 0-1,-2 1 1,0 0-1,-2 0 0,-21-34 1,1 8 454,28 50-214,1 7-201,3 10-7,88 409 37,-49-258-134,39 244-54,-68-329-446,-4 1 0,-9 164-1,-11-145-132,10-91 539,1 0 0,-2 0 0,1-1 0,-1 1 0,-1-1-1,-7 12 1,10-18 77,0-1 0,0 0-1,-1 1 1,0-1 0,1-1-1,-1 1 1,0 0 0,0-1 0,-1 1-1,1-1 1,0 0 0,-1 0-1,1 0 1,-1-1 0,0 1 0,1-1-1,-1 0 1,0 0 0,0 0-1,0 0 1,0-1 0,0 0 0,0 0-1,0 0 1,0 0 0,0 0-1,0-1 1,-6-1 0,2-1 12,0 0 1,0 0-1,0-1 1,1 0-1,-1 0 1,1 0-1,0-1 0,0-1 1,1 1-1,0-1 1,0 0-1,-9-11 1,5 4-101,1-1-1,1 0 1,0 0 0,1-1 0,0 0 0,1 0 0,1-1 0,-4-17 0,5 10-118,0 0 0,2-1-1,1 1 1,1 0 0,3-29 0,2 12-440,2 1 0,2 0 0,2 1 0,1 0 1,2 1-1,29-56 0,2 9-310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48:40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154 123 7354,'5'-28'1798,"4"-46"1387,-8 73-3138,-1 0 0,0 1 0,0-1 0,0 0 0,0 0 0,0 0 0,0 1 0,0-1 0,0 0 0,0 0 0,0 1 0,0-1-1,-1 0 1,1 0 0,0 0 0,0 1 0,-1-1 0,1 0 0,-1 1 0,1-1 0,0 0 0,-1 1 0,1-1 0,-1 1 0,0-1 0,1 1 0,-2-2 0,1 2-21,0 0 0,0 0 1,0 0-1,0 0 1,-1 0-1,1 1 1,0-1-1,0 0 1,0 1-1,0-1 1,0 0-1,0 1 0,0-1 1,0 1-1,0 0 1,-1 1-1,-5 3-7,0 1 0,0 0 0,1 1 0,-6 7 0,-7 10 116,2 1 0,-15 30-1,26-44-19,1-1 0,1 0-1,-1 1 1,2 0 0,0 0-1,0 0 1,1 0 0,-2 23 0,4-31-104,0 0 1,0 0 0,1 0 0,-1 0-1,1 0 1,-1 0 0,1 0 0,0-1-1,0 1 1,0 0 0,1 0 0,-1-1-1,1 1 1,-1-1 0,1 1 0,0-1-1,0 1 1,0-1 0,0 0 0,0 0-1,1 0 1,-1-1 0,4 3 0,3 0-18,0 0 1,1 0 0,-1-1 0,1-1-1,16 3 1,-15-3 0,1 0 0,-1 1-1,20 8 1,-25-7-51,1-1 0,-1 1 0,0 1 0,-1-1 0,1 1 0,-1 0 0,0 0 0,0 1 0,0 0 0,-1 0 0,0 0-1,0 0 1,0 0 0,-1 1 0,0 0 0,0-1 0,-1 1 0,0 0 0,2 13 0,-1-1-32,-1 0-1,0 1 1,-2-1 0,-1 1 0,0-1-1,-5 24 1,6-40 71,-8 30 17,8-32-12,0 0 1,0 0-1,0 0 0,-1 0 1,1 0-1,0 0 0,-1 0 0,1 0 1,-1 0-1,1 0 0,-1 0 1,0 0-1,1-1 0,-1 1 1,0 0-1,0 0 0,1-1 0,-1 1 1,0 0-1,0-1 0,0 1 1,0-1-1,0 1 0,-1 0 1,1-1-22,1-1 1,-1 1-1,1 0 1,-1 0-1,1-1 1,-1 1-1,1 0 1,-1 0 0,1-1-1,-1 1 1,1 0-1,0-1 1,-1 1-1,1-1 1,-1 1-1,1-1 1,0 1 0,0-1-1,-1 1 1,1-1-1,0 1 1,0-1-1,-1 1 1,1-2-1,-4-15-606,3 16 601,-3-30-500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48:40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11747,'-5'51'3976,"3"17"-3792,8 1-168,8-1-40,1-2-176,-6-8-552,-1-1-320,-11-7-544,-4-9-89,-2-4 161,2-5 336,-3-14 544,4-3 199,11-17-1671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48:32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2762 8602,'0'1'311,"1"0"0,-1 0 0,1-1 0,-1 1 0,0 0 0,1 0 0,0-1 0,-1 1 0,1 0 1,-1-1-1,1 1 0,0-1 0,-1 1 0,1-1 0,1 1 0,15 7 575,18-1-1312,-30-7 429,1 0 0,-1 0 0,0 0 0,0-1 0,1 0 0,-1 0 0,0 0 0,0-1 0,0 1 0,0-1 1,-1 0-1,1-1 0,0 1 0,-1-1 0,1 0 0,-1 0 0,0-1 0,0 1 0,0-1 0,-1 1 0,1-1 0,-1-1 0,0 1 0,0 0 0,0-1 0,1-4 0,6-13 20,-1 0 0,-1 0 0,0-1 1,5-35-1,-9 37-20,0 4 1,37-178 3,-34 150 16,-2 0-1,0-59 1,-6 89 7,1 0 0,-2 0-1,0 1 1,-5-17 0,6 26-18,-1 0 0,1 0 0,-1 1 0,-1-1 0,1 0 0,-1 1 0,1 0 0,-1 0 0,-1 0 0,1 0 0,0 0 0,-1 0 0,0 1 0,-8-6 0,11 8-13,0 0-1,-1 0 0,1 0 0,-1 0 0,0 1 0,1-1 1,-1 1-1,0-1 0,1 1 0,-1-1 0,0 1 0,1 0 0,-1 0 1,0 0-1,0 0 0,1 0 0,-1 0 0,0 0 0,0 0 1,1 1-1,-1-1 0,0 1 0,1-1 0,-1 1 0,1 0 0,-1 0 1,1 0-1,-1 0 0,1 0 0,-1 0 0,1 0 0,0 0 1,-2 2-1,-1 3-11,0-1 1,0 0-1,1 1 1,0 0-1,0-1 1,1 1 0,0 1-1,-2 6 1,-3 15-12,2 0 0,1 0 1,1 0-1,2 0 0,1 0 1,3 34-1,3-18 12,1-1 0,2 1 0,17 50 0,-16-64 1,1-2 0,1 1 0,20 32 0,-28-54-5,0 0-1,1 1 1,0-1-1,1-1 1,0 1-1,0-1 1,0 0-1,0-1 1,1 1 0,0-1-1,0 0 1,1-1-1,-1 0 1,1 0-1,0-1 1,9 4-1,-12-7 8,0 1-1,0-1 0,0 1 1,0-2-1,0 1 0,0 0 1,0-1-1,0 0 0,0 0 0,0-1 1,0 1-1,0-1 0,-1 0 1,1 0-1,0-1 0,-1 1 1,0-1-1,0 0 0,0 0 1,0 0-1,0-1 0,6-7 1,2-3 47,-1-1 0,0-1 1,-1 1-1,-1-2 1,8-17-1,3-14 90,-1-2 0,-3 0 0,-2 0 0,-2-1 0,8-79 0,-13 43 169,-5 1 1,-12-139 0,-63-457 677,70 646-755,3 36-219,0 0-1,1 0 1,-1 0 0,0 0 0,0 1 0,0-1 0,0 0 0,0 0 0,0 0 0,1 0 0,-1 0 0,0 0 0,0 0 0,0 0 0,0 0-1,0 0 1,1 0 0,-1 0 0,0 0 0,0 0 0,0 0 0,0 0 0,1 0 0,-1 0 0,0 0 0,0 0 0,0 0 0,0 0 0,0 0-1,0-1 1,1 1 0,-1 0 0,0 0 0,0 0 0,0 0 0,0 0 0,0 0 0,0 0 0,0-1 0,1 1 0,-1 0 0,0 0 0,0 0-1,0 0 1,0 0 0,0 0 0,0-1 0,0 1 0,0 0 0,0 0 0,0 0 0,0 0 0,0 0 0,0-1 0,0 1 0,0 0 0,0 0 0,0 0-1,0 0 1,0-1 0,0 1 0,0 0 0,0 0 0,0 0 0,-1 0 0,15 23-20,7 44-54,-2 1-1,15 106 0,-13-58 79,16 63-738,109 312 1,-82-333-695,-86-205 2647,14 18-1127,1 0 1,2 0-1,1-1 0,1 0 0,2 0 1,0 1-1,7-45 0,1 21 2,2 0-1,3 0 1,22-63-1,-30 104-30,0 1 0,1 0 0,0 0 1,8-11-1,-12 20-55,0 0 0,0 1 0,0-1 0,0 0 0,1 1 1,-1-1-1,0 1 0,1 0 0,0-1 0,-1 1 0,1 0 0,-1 0 1,1 0-1,0 0 0,0 0 0,0 0 0,0 1 0,0-1 1,0 1-1,-1-1 0,1 1 0,0 0 0,0-1 0,0 1 0,0 0 1,1 0-1,-1 1 0,-1-1 0,1 0 0,0 1 0,4 0 1,0 3-17,0-1 1,1 1 0,-1 0 0,-1 0 0,1 0 0,-1 1 0,1 0-1,-1 0 1,-1 1 0,1-1 0,-1 1 0,0 0 0,0 0-1,0 0 1,4 13 0,3 9-5,-2 1 0,10 44-1,-7-23 26,-11-45-16,7 21-25,-8-25 19,1 0 0,-1 0 0,0 0 0,1 0 0,-1 0-1,1 0 1,-1 0 0,1 0 0,-1-1 0,1 1 0,0 0 0,-1 0 0,1 0 0,0-1 0,0 1-1,0-1 1,-1 1 0,2 0 0,-1-2 5,0 1-1,0-1 0,-1 0 1,1 0-1,0 0 0,-1 0 1,1 0-1,-1 0 1,1 0-1,-1-1 0,0 1 1,1 0-1,-1 0 1,0 0-1,0 0 0,0 0 1,0 0-1,0-2 1,1-2 0,49-255 162,-48 246-152,1 0-1,1 0 1,0 0-1,0 1 1,1-1-1,10-17 1,-14 30-11,-1 1 1,0-1-1,0 1 1,1-1-1,-1 1 1,0-1-1,1 1 1,-1 0-1,0-1 1,1 1-1,-1-1 1,1 1-1,-1 0 1,1-1-1,-1 1 1,1 0-1,-1 0 1,1 0-1,-1-1 1,1 1-1,-1 0 1,1 0-1,-1 0 1,1 0-1,-1 0 1,1 0-1,-1 0 1,1 0-1,0 0 1,-1 0 0,1 0-1,-1 0 1,1 0-1,-1 0 1,1 1-1,-1-1 1,1 0-1,-1 0 1,1 1-1,-1-1 1,1 0-1,-1 1 1,0-1-1,1 0 1,-1 1-1,1-1 1,-1 1-1,22 27-139,-15-16 128,-2-5 7,4 6 10,1 0-1,0-1 0,0 0 0,18 15 0,-25-25 0,-1 0 0,1 0 0,0 0 1,-1 0-1,1-1 0,0 1 0,0-1 1,0 0-1,0 0 0,0 0 0,0 0 0,1 0 1,-1-1-1,0 1 0,0-1 0,1 0 1,-1 0-1,0 0 0,0 0 0,0-1 1,1 1-1,-1-1 0,0 0 0,0 0 1,0 0-1,0 0 0,0-1 0,4-2 0,10-10 18,0 0-1,-1-1 0,-1-1 0,0-1 0,-1 0 0,12-21 0,-6 11 2,-12 17-9,33-49 9,-37 54-11,-1-1 0,0 0 0,-1 1 0,1-1 0,-1-1 0,0 1 0,-1 0 0,2-9 0,-3 13-9,0 0-1,0 0 1,-1 0-1,1 0 1,0 0-1,-1 0 1,1 0-1,-1 0 1,0 0-1,0 0 1,1 0-1,-1 0 1,-1 1 0,1-1-1,0 0 1,0 1-1,0-1 1,-1 1-1,1-1 1,-1 1-1,1 0 1,-1 0-1,0-1 1,0 1-1,1 0 1,-1 1-1,0-1 1,0 0-1,0 0 1,0 1-1,0-1 1,0 1 0,0 0-1,0-1 1,-3 1-1,0-1-12,-1 1 1,0 0-1,1 0 0,-1 0 1,0 1-1,1-1 0,-1 1 1,1 1-1,-1-1 0,1 1 1,-10 4-1,10-3 8,0 1 0,0-1 0,0 1 0,1 0 0,0 0 0,0 1-1,0-1 1,0 1 0,0 0 0,1 0 0,0 0 0,0 0 0,0 1 0,1-1 0,0 1 0,0 0 0,0 0 0,1-1 0,0 1 0,0 0 0,0 7 0,1-5-3,0 1 0,0-1 1,1 1-1,0-1 0,1 0 0,0 1 1,0-1-1,1 0 0,0 0 1,0-1-1,1 1 0,0-1 1,0 1-1,9 10 0,-11-15 1,1 0 1,0-1-1,0 1 0,0 0 0,0-1 1,1 0-1,-1 0 0,1 0 0,-1 0 1,1 0-1,0-1 0,-1 1 0,1-1 1,0 0-1,0 0 0,0-1 0,0 1 1,0-1-1,0 0 0,0 0 0,0 0 1,0 0-1,0-1 0,0 0 0,0 0 1,0 0-1,-1 0 0,1 0 0,5-3 1,3-2 5,0 0 1,-1 0 0,0-1 0,0-1 0,0 0 0,-1-1 0,16-16 0,-13 11 35,-1 0 0,-1 0 0,-1-1 0,0-1-1,0 0 1,-2 0 0,0-1 0,-1 0 0,9-31-1,-16 42 33,1 0 0,-1-1 1,0 1-1,-1 0 0,1-1 0,-1 1 0,-2-6 0,4 8-74,6 9-53,6 13-56,-5-2 63,-1 0 0,6 18 1,-10-22 18,1-1 1,0 0-1,1 0 0,0-1 1,1 0-1,0 1 1,8 9-1,-13-19 21,0 0 0,0 0 1,0 0-1,0 0 0,0-1 0,0 1 0,0 0 0,0 0 1,0-1-1,0 1 0,0 0 0,0-1 0,1 1 0,-1-1 0,0 0 1,0 1-1,1-1 0,-1 0 0,0 0 0,0 0 0,1 0 1,1 0-1,-1-1 7,-1 1 1,1-1 0,0 0-1,0 0 1,-1 0 0,1 0 0,-1 0-1,1 0 1,-1 0 0,0 0-1,1-1 1,-1 1 0,0 0-1,1-3 1,5-6 57,0-1-1,-1-1 0,8-22 1,-10 24 6,25-69 311,-22 53-211,2 1 0,1 0-1,1 0 1,2 1 0,0 0 0,18-23 0,-18 29-132,-1 0-1,0 0 1,-2-1-1,0-1 1,-1 1 0,-1-2-1,0 1 1,-2-1-1,-1 0 1,0-1 0,-2 1-1,2-25 1,-4-24 337,-2-1 1,-15-97-1,6 66 65,3 39-293,-8-132 125,15 154-256,0 1 0,12-73 0,-5 84-84,-7 29 77,0 0-1,0 1 1,1-1 0,-1 0-1,0 0 1,0 0 0,0 0-1,0 0 1,0 0 0,0 0-1,0 0 1,0 0 0,0 0-1,0 1 1,1-1 0,-1 0-1,0 0 1,0 0 0,0 0-1,0 0 1,0 0 0,0 0-1,0 0 1,1 0 0,-1 0 0,0 0-1,0 0 1,0 0 0,0 0-1,0 0 1,0 0 0,0 0-1,1 0 1,-1 0 0,0 0-1,0 0 1,0 0 0,0 0-1,0-1 1,0 1 0,0 0-1,1 0 1,-1 0 0,0 0-1,0 0 1,0 0 0,0 0-1,0 0 1,0 0 0,0 0-1,0-1 1,0 1 0,0 0-1,0 0 1,3 9-63,-1 0 0,-1 0 0,1 1 0,-1 11 0,1 3-8,13 330-190,19 163-91,-15-429 145,-19-88 210,0 0 1,0 0 0,0 0-1,0 0 1,0 0 0,0 0 0,0 1-1,0-1 1,0 0 0,0 0-1,0 0 1,0 0 0,0 0 0,0 0-1,0 0 1,0 0 0,0 1-1,0-1 1,0 0 0,0 0 0,1 0-1,-1 0 1,0 0 0,0 0-1,0 0 1,0 0 0,0 0 0,0 0-1,0 0 1,0 0 0,0 0-1,1 0 1,-1 0 0,0 0 0,0 0-1,0 1 1,0-1 0,0 0-1,0 0 1,0 0 0,0-1 0,1 1-1,-1 0 1,0 0 0,0 0-1,0 0 1,0 0 0,0 0 0,0 0-1,0 0 1,1 0 0,-1 0-1,0 0 1,0 0 0,0 0 0,0 0-1,0 0 1,0 0 0,0 0-1,0-1 1,0 1 0,0 0 0,0 0-1,0 0 1,0 0 0,1 0-1,-1 0 1,7-14 95,10-31 131,-12 32-161,32-90 254,55-133-100,-73 195-243,1 1-1,2 1 0,42-56 0,-60 90-6,0 0-1,-1 0 0,1 1 0,1-1 0,-1 1 1,1 0-1,-1 0 0,1 1 0,10-6 0,-15 9 17,1 0 0,-1 0-1,1 0 1,-1 0 0,1 0-1,-1 0 1,0 0 0,1 0-1,-1 0 1,1 0 0,-1 1-1,1-1 1,-1 0 0,1 0-1,-1 0 1,0 1 0,1-1 0,-1 0-1,0 0 1,1 1 0,-1-1-1,0 0 1,1 1 0,-1-1-1,0 0 1,1 1 0,-1-1-1,0 1 1,0-1 0,0 0-1,1 1 1,-1-1 0,0 1-1,0-1 1,0 1 0,0-1-1,0 1 1,0-1 0,0 1-1,0 23-568,-4-3 27,-2-1-1,0 1 1,-1-1 0,-1 0 0,-1-1-1,-19 30 1,-13 19-352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48:29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2707 9154,'27'14'1358,"46"16"1,-71-30-1322,0 1 0,0 0 0,0-1 0,0 0 0,0 1 0,0-1 1,0 0-1,0 0 0,0 0 0,0-1 0,0 1 0,0 0 1,0-1-1,0 1 0,0-1 0,0 0 0,-1 1 0,1-1 1,0 0-1,0 0 0,2-2 0,300-209 251,537-410 44,-692 515-99,328-228 1096,-447 314-1209,1357-906 2362,-959 668-2352,-334 210-158,2 3 0,174-55 0,-246 95-335,47-6 0,-31 7-787,-38 4 1029,0 1-1,1-1 1,-1 0-1,0 1 1,0-1-1,0 0 1,0-1-1,0 1 1,0 0 0,0 0-1,0-1 1,-1 1-1,1-1 1,-1 0-1,3-3 1,9-14-495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48:41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1561 13195,'57'-48'3485,"-47"44"-3240,-8 10-569,-6 10-539,4-16 850,-6 15-490,-1 0 1,-1-1-1,0 0 1,0-1-1,-15 17 1,10-13 456,1 1 1,-15 26-1,20-28 206,1 0 0,0 0 1,2 0-1,-1 0 0,2 1 0,0 0 0,1 0 0,1 0 0,1 21 0,0-27-132,1-1-1,1 1 1,-1-1 0,2 1 0,-1-1-1,1 0 1,1 0 0,0 0 0,0-1-1,1 1 1,1-1 0,-1 0 0,1 0-1,1-1 1,12 14 0,-15-18-57,1 0 0,-1-1-1,1 1 1,0-1 0,-1 0 0,1 0 0,1-1 0,-1 0 0,0 1 0,1-2-1,-1 1 1,1-1 0,-1 1 0,1-2 0,0 1 0,6 0 0,-5-2-6,0 0 0,0 0 0,-1 0 0,1-1 0,-1 0 0,1-1 1,-1 1-1,0-1 0,0 0 0,0 0 0,0-1 0,6-5 0,-3 1 86,0 0 0,0 0 0,-1-1 0,0 0 0,0-1 0,-1 0 0,0 0 0,-1-1 0,-1 1 0,1-1 0,-2-1 0,1 1 0,-1 0 0,4-24 0,-6 3 413,-1 1 0,-6-54 0,1-1-313,3 74-277,-2 18-127,-1 21-122,4-12 333,0 1 0,1-1 0,0 1 0,2-1 0,-1 1 0,2-1 0,5 15 0,-5-20 46,0 0-1,0 0 1,1 0-1,1-1 0,0 0 1,0 0-1,0 0 0,1 0 1,0-1-1,17 14 1,-21-20-8,0 0 1,0 0 0,1 0-1,-1 0 1,0 0 0,1-1 0,-1 0-1,1 1 1,-1-1 0,1-1-1,0 1 1,0 0 0,-1-1 0,1 0-1,0 0 1,0 0 0,-1 0-1,1-1 1,0 1 0,4-2 0,-3 0 8,0 0-1,-1 0 1,1 0 0,-1-1 0,1 1 0,-1-1 0,0 0 0,0-1 0,-1 1 0,1-1-1,-1 1 1,1-1 0,-1 0 0,0 0 0,2-5 0,1-2 38,-1 1 0,0-1 0,-1 0 0,0-1 0,0 1 0,-2-1 0,1 0-1,-2 0 1,2-23 0,-4-1 188,-2 0 1,-7-34-1,-3-37 9,12 102-242,1 0-13,0 0 1,0 0 0,0 0 0,0 0 0,2-7 0,-5 27-515,0 1 0,0 18 0,-4 33 690,4-35-98,0-1-1,3 1 0,0-1 0,2 1 0,1-1 0,2 0 0,13 48 0,-1-35-69,-16-41 4,0-1 0,0 0 0,1 1 1,0-1-1,-1 0 0,1 0 0,0 0 1,0 0-1,0 0 0,0 0 0,0 0 1,0-1-1,5 4 0,-6-5 4,0 0 0,0 0 0,0 0 1,-1 0-1,1 0 0,0 0 0,0 0 0,0 0 0,-1-1 0,1 1 0,0 0 0,0 0 0,0-1 0,-1 1 0,1 0 0,0-1 0,-1 1 0,1-1 0,0 1 1,-1-1-1,1 1 0,0-1 0,-1 1 0,1-1 0,-1 0 0,1 1 0,-1-1 0,0 0 0,1 0 0,-1 1 0,1-1 0,-1-1 0,12-27 137,-11 25-108,8-27 253,-1-1 0,-1 0-1,2-40 1,-1-99 514,6-49-574,-13 209-235,-1 7 0,1 0-1,-1 0 0,1 0 0,0 1 0,0-1 1,0 0-1,1 1 0,2-7 0,-3 10 8,-1 0 0,0 0 0,1 0 0,-1 0 0,0 0 0,0 0 0,1 0 0,-1 0 0,0 0 0,1 0 0,-1 0 0,0 0 0,0 0 0,1 0 0,-1 0 0,0 1 0,0-1-1,1 0 1,-1 0 0,0 0 0,0 1 0,0-1 0,1 0 0,-1 0 0,0 0 0,0 1 0,0-1 0,0 0 0,1 0 0,-1 1 0,0-1 0,0 0 0,0 0 0,0 1 0,0-1 0,0 0 0,0 1-1,0-1 1,0 0 0,0 0 0,0 1 0,0-1 0,9 25-105,-5-15 63,12 35 5,2 0 0,2-2 1,2-1-1,29 42 1,-45-75-2,1-1 1,0 0 0,0 0-1,11 9 1,-16-16 23,0 1-1,0-1 1,0 1-1,0-1 1,0 1 0,1-1-1,-1 0 1,0 0-1,0 0 1,1-1-1,-1 1 1,1 0-1,-1-1 1,1 0 0,-1 1-1,1-1 1,-1 0-1,1 0 1,-1-1-1,1 1 1,-1 0-1,1-1 1,-1 0 0,3 0-1,-1-2-6,-1 1 0,0 0 1,1-1-1,-1 0 0,0 0 0,0 0 0,-1 0 1,1 0-1,0-1 0,2-5 0,21-44-91,-13 16 149,-2-1 1,-1 0 0,-2 0 0,-1-1 0,2-65-1,-9 51 164,-1 0-1,-4 1 1,-19-96 0,-153-518 82,175 660-282,-46-140-55,37 117 144,-2 1 1,-29-50 0,39 73-34,0 0 0,0 1 0,0-1 0,-1 1 0,0 0 1,0 0-1,-4-3 0,7 6-45,1 1 1,0 0-1,-1 0 1,1 0 0,0-1-1,-1 1 1,1 0-1,0 0 1,-1 0-1,1 0 1,0 0-1,-1 0 1,1 0-1,0 0 1,-1 0-1,1 0 1,-1 0-1,1 0 1,0 0 0,-1 0-1,1 0 1,0 0-1,-1 0 1,1 0-1,0 0 1,-1 1-1,1-1 1,0 0-1,-1 0 1,1 0-1,0 1 1,0-1-1,-1 1 1,0 0 8,0 1-1,0 0 0,1-1 1,-1 1-1,1 0 1,-1 0-1,1 0 1,-1 0-1,1-1 1,0 1-1,0 2 1,0 29 96,1 0 0,10 62 1,-7-70-85,14 84-187,5-2 1,5-1 0,4-1-1,4-1 1,52 100-1,-64-155-545,39 57 0,-45-80 417,2-2-1,28 27 1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48:41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17308,'-6'14'6001,"-1"4"-6785,7 8-64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48:46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77 937 5289,'-44'4'1542,"17"-11"-470,22 4-253,14 5 60,5 3-849,0 0 1,-1 1 0,1 1-1,-1 0 1,0 1-1,-1 0 1,20 17 0,-16-9 15,1-1 1,-2 2-1,0 0 1,18 29-1,-27-36-16,-2-3 4,0-1 1,0 0-1,1 0 0,0 0 0,5 5 0,-8-10-8,-1 0-1,0 0 0,1 0 0,-1 0 1,0 0-1,1-1 0,-1 1 1,1 0-1,-1-1 0,1 1 0,-1-1 1,1 1-1,-1-1 0,1 0 0,0 0 1,-1 0-1,1 0 0,-1 0 1,1 0-1,0 0 0,-1-1 0,1 1 1,-1 0-1,1-1 0,-1 1 1,1-1-1,-1 0 0,3-1 0,5-4 127,-1 0 0,1-1-1,-2 0 1,1 0-1,-1-1 1,0 1-1,10-16 1,0 1 86,147-180 1031,173-224-716,-285 354-546,-9 12-127,2 1 1,74-73-1,-46 63-508,-18 12 252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49:09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42 530 6065,'-5'0'231,"-27"-2"1244,32 2-1462,0 0 1,-1-1 0,1 1 0,0 0-1,0 0 1,0 0 0,-1 0 0,1 0-1,0 0 1,0 0 0,0-1 0,-1 1-1,1 0 1,0 0 0,0 0 0,0 0-1,0-1 1,-1 1 0,1 0 0,0 0-1,0 0 1,0 0 0,0-1 0,0 1-1,0 0 1,0 0 0,0-1 0,0 1-1,0 0 1,0 0 0,0-1 0,0 1-1,0 0 1,0 0 0,0 0 0,0-1-1,0 1 1,13-14 136,-4 9-130,0 1 0,0 0 0,1 0 0,-1 1 0,1 0 0,0 1 0,12-2 0,-7 2-22,0-2 0,16-5 0,32-18 106,-1-2 1,-1-4 0,-1-1 0,-2-4 0,97-81 0,-112 80 23,1 2 1,2 2-1,64-36 0,-232 156-232,8-15 221,-205 91 0,293-149-96,-53 24 67,70-31-51,0 1-1,1-1 0,-1 1 1,1 1-1,1 0 0,-9 8 1,16-15-36,-1 0 1,1 1-1,0-1 1,-1 0-1,1 0 0,0 1 1,-1-1-1,1 0 1,0 0-1,-1 1 1,1-1-1,0 0 0,0 1 1,-1-1-1,1 1 1,0-1-1,0 0 1,0 1-1,0-1 0,-1 1 1,1-1-1,0 1 1,0-1-1,0 0 1,0 1-1,0-1 0,0 1 1,0-1-1,0 1 1,0-1-1,0 0 1,0 1-1,1-1 0,-1 1 1,0-1-1,0 0 1,0 1-1,0-1 1,1 1-1,-1-1 0,0 0 1,1 1-1,-1-1 1,0 0-1,1 1 1,1 0-3,0-1 1,0 1 0,0-1-1,0 0 1,1 0 0,-1 0 0,0 0-1,0 0 1,0 0 0,4-1 0,6-3 8,1 1 0,-1-2 0,0 1 0,0-2 0,20-11 0,215-144 192,-50 30-127,-40 39-56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4:26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1920 7170,'0'-1'87,"-1"0"1,1-1-1,-1 1 1,1 0-1,0 0 1,-1-1-1,1 1 1,0 0-1,0-1 1,0 1 0,0 0-1,0-1 1,0 1-1,0 0 1,1-1-1,-1 1 1,0 0-1,1 0 1,-1-1 0,1 1-1,-1 0 1,1 0-1,0 0 1,-1-1-1,1 1 1,0 0-1,0 0 1,0 0 0,0 0-1,0 1 1,1-2-1,7-6-289,-1 1 0,19-12-1,-11 9 441,54-38 113,3 2 1,79-36-1,165-60 200,-154 72-532,84-43 171,454-284-1,-505 264 122,425-267 640,-536 352-897,434-235 52,-426 244-200,-27 13-2671,-49 17 1871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9:02.1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2658 51 5689,'1'-2'268,"-1"-1"-1,-1 0 1,1 1-1,0-1 1,0 0-1,-1 1 1,0-1-1,1 1 1,-1-1-1,0 1 1,0-1-1,-1 1 1,1 0-1,0-1 1,-3-1-1,3 3-236,0 0-1,0 0 1,0 0-1,-1 1 1,1-1-1,-1 0 1,1 1-1,0-1 1,-1 1-1,1-1 1,-1 1 0,1 0-1,-1 0 1,0-1-1,1 1 1,-1 0-1,1 0 1,-1 1-1,1-1 1,-1 0-1,1 0 1,-1 1-1,1-1 1,-1 1-1,1-1 1,0 1-1,-3 1 1,-2 1-17,0 1 0,1-1 0,0 1 0,-1 0 0,1 0 0,1 1 0,-1 0 0,-6 7 0,3-2 4,-141 173 219,73-84-138,-75 92 44,-244 303 36,-24-17 22,-205 146 869,148-195 405,343-302-1110,106-98-314,2 2 0,-32 45 0,56-73-66,0-1 0,0 0 1,0 1-1,1-1 0,-1 1 1,0-1-1,0 1 0,1-1 1,-1 1-1,1 0 0,0-1 1,-1 1-1,1 0 0,0-1 0,0 4 1,0-5-12,0 1 1,1 0-1,-1-1 0,0 1 1,1-1-1,-1 1 1,1-1-1,-1 1 0,0-1 1,1 0-1,-1 1 1,1-1-1,-1 1 1,1-1-1,0 0 0,-1 0 1,1 1-1,-1-1 1,1 0-1,-1 0 0,1 0 1,0 1-1,-1-1 1,1 0-1,-1 0 0,1 0 1,1 0-1,3-1-153,1 1-1,-1-1 0,1 0 1,-1 0-1,1 0 1,-1-1-1,7-3 0,-5 2 21,0-1 0,0 0-1,0 0 1,-1 0 0,9-8-1,47-51-367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4:35.0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1 306 3057,'35'-18'1688,"-35"18"-1613,0 0-1,0 0 1,0 0-1,0 0 1,-1 0-1,1 0 1,0-1-1,0 1 1,0 0-1,0 0 1,0 0-1,0 0 1,0 0-1,0 0 1,0 0-1,-1 0 1,1 0-1,0-1 1,0 1-1,0 0 1,0 0-1,0 0 1,0 0-1,0 0 1,0 0 0,0 0-1,0-1 1,0 1-1,0 0 1,0 0-1,0 0 1,0 0-1,0 0 1,0 0-1,0-1 1,0 1-1,0 0 1,0 0-1,0 0 1,0 0-1,0 0 1,0 0-1,0-1 1,0 1-1,0 0 1,1 0-1,-1 0 1,0 0-1,0 0 1,0 0-1,0 0 1,0 0 0,0 0-1,0 0 1,0-1-1,1 1 1,-10-5 1498,9 7-1545,3 9-11,0-1 0,8 19 0,-4-13-8,-6-14-8,-1 1-1,1-1 1,0 1 0,0-1-1,1 1 1,-1-1-1,0 0 1,1 0 0,-1 1-1,1-1 1,0 0-1,-1 0 1,1-1 0,0 1-1,0 0 1,0-1-1,1 1 1,-1-1 0,0 1-1,1-1 1,2 1-1,-2-2 4,0 0 0,-1 0 0,1 0 0,0-1-1,-1 1 1,1-1 0,-1 0 0,1 1 0,-1-1-1,1 0 1,-1-1 0,0 1 0,1 0 0,-1-1-1,0 1 1,0-1 0,0 0 0,2-1 0,14-13 56,2 1-35,-1-2 0,-1-1 0,0 0 0,27-38 0,-43 52 11,1 0-1,-1 0 1,1 1 0,0-1-1,1 1 1,3-5 0,-6 8-24,0-1 0,0 1 0,0-1 1,1 1-1,-1-1 0,0 1 1,0-1-1,0 1 0,0 0 1,0 0-1,0-1 0,1 1 0,-1 0 1,0 0-1,0 0 0,0 1 1,1-1-1,-1 0 0,0 0 1,0 0-1,0 1 0,0-1 0,0 1 1,0-1-1,0 1 0,0-1 1,0 1-1,0 0 0,0-1 0,1 2 1,12 9 9,0-1 1,0-1 0,1 0-1,0-1 1,28 11 0,-35-17-34,-1 0 1,0 0 0,1-1-1,-1 0 1,1 0 0,0-1-1,-1 1 1,1-2 0,0 1-1,-1-1 1,1-1 0,-1 1-1,1-1 1,-1-1 0,11-4-1,2-3-26,0-1 0,-1 0 0,0-2 0,-1 0-1,-1-1 1,22-22 0,-9 3 22,0-1-1,28-45 1,-58 79 23,0-1 0,0 1 1,0-1-1,1 1 0,-1 0 1,0-1-1,1 1 0,-1-1 1,0 1-1,1 0 0,-1-1 0,0 1 1,1 0-1,-1-1 0,0 1 1,1 0-1,-1 0 0,1-1 1,-1 1-1,1 0 0,-1 0 1,1 0-1,-1 0 0,1 0 1,-1 0-1,1 0 0,-1-1 0,1 1 1,-1 1-1,1-1 0,-1 0 1,1 0-1,-1 0 0,1 0 1,-1 0-1,1 0 0,-1 0 1,0 1-1,1-1 0,-1 0 0,1 0 1,-1 1-1,1-1 0,-1 0 1,0 1-1,1-1 0,-1 0 1,0 1-1,1-1 0,-1 1 1,0-1-1,0 0 0,1 1 1,14 31 440,-12-25-364,9 22 180,22 50 36,-29-71-301,0 1 0,0-1 0,1 0 0,0 0-1,1-1 1,10 11 0,-16-17-6,0 0 0,1 0 0,-1 0 0,0 0 0,0 0 0,0-1 0,1 1 0,-1 0 0,1-1 0,-1 1 0,0-1 0,1 0 1,-1 1-1,1-1 0,-1 0 0,1 0 0,-1 0 0,1 0 0,-1 0 0,0 0 0,1 0 0,-1 0 0,1-1 0,-1 1 0,1 0 0,-1-1 0,0 0 0,3 0 0,1-3-9,1 0 1,-1 0-1,0-1 0,-1 1 1,7-9-1,16-13 5,-25 24 6,1 0-1,0 0 1,0 1 0,0-1-1,-1 1 1,2 0-1,-1 0 1,0 0-1,0 0 1,0 0-1,0 1 1,1-1 0,4 1-1,-5 0 7,-1 1 1,1-1-1,-1 1 1,0 0-1,1 0 0,-1 0 1,0 0-1,0 0 0,0 0 1,0 1-1,0-1 0,0 1 1,0-1-1,0 1 1,0 0-1,-1 0 0,1-1 1,2 5-1,-1 0 26,1-1-1,-1-1 1,1 1-1,1-1 1,-1 1-1,8 5 1,-10-9-31,1 1 1,0-1-1,0 0 1,-1 1-1,1-1 1,0 0 0,0-1-1,0 1 1,0 0-1,0-1 1,0 0-1,0 0 1,1 0-1,5 0 1,13-4-85,0 0 0,0-2 0,37-14 0,62-34-43,-65 28 157,-44 20-24,8-3 21,-19 9-20,0 0 1,-1 0 0,1 0-1,-1 1 1,1-1 0,0 0-1,-1 0 1,1 0 0,-1 1-1,1-1 1,0 0 0,-1 1-1,1-1 1,-1 0 0,1 1-1,-1-1 1,1 1 0,-1-1 0,0 1-1,1-1 1,-1 1 0,0-1-1,1 1 1,-1-1 0,0 1-1,1 0 1,-1-1 0,0 1-1,0-1 1,0 1 0,0 0-1,11 52 284,-9-38-240,1 0 1,0 0-1,7 19 1,-9-30-66,1-1 1,-1 0-1,1 0 0,-1 0 1,1 0-1,0 0 1,0 0-1,0-1 0,1 1 1,-1-1-1,1 1 1,-1-1-1,1 0 0,0 0 1,0 0-1,0 0 1,0-1-1,0 1 0,6 1 1,-4-2-35,-1-1 1,1 0-1,-1 0 1,1 0-1,0 0 1,-1-1-1,1 0 1,-1 0-1,1 0 1,-1 0-1,0-1 1,0 0-1,1 0 1,-1 0-1,0 0 1,6-5-1,8-6-100,0-1-1,15-15 0,-30 26 139,27-28-75,-18 18 119,27-22 0,-36 34-10,-1 0 0,0 0 0,0 0 0,0 0 0,1 0 0,-1 1 0,0-1 0,1 1 0,-1 0 0,0-1 0,1 1-1,-1 0 1,1 0 0,-1 1 0,0-1 0,1 1 0,-1-1 0,0 1 0,1-1 0,3 3 0,6 2 77,0 1 1,18 11-1,-13-6-66,11 5-1,-17-9-10,-1-1 0,1-1 0,22 9 0,-33-14-17,1 0 0,-1 0 1,0 0-1,1 0 0,-1 0 1,1 0-1,-1 0 0,0 0 1,1 0-1,-1 0 0,1 0 0,-1 0 1,0-1-1,1 1 0,-1 0 1,0 0-1,1 0 0,-1-1 0,0 1 1,0 0-1,1 0 0,-1-1 1,0 1-1,0 0 0,1-1 0,-1 0 1,19-13 24,27-9-31,-44 23-2,0-1 0,0 0 0,0 1 0,0 0 1,0-1-1,0 1 0,0 0 0,0 0 0,1 0 1,-1 0-1,0 1 0,0-1 0,0 0 0,0 1 0,0 0 1,0-1-1,0 1 0,0 0 0,0 0 0,0 0 1,0 0-1,-1 0 0,1 1 0,2 1 0,-2-1-182,0 0-1,0 0 0,0 0 0,-1 0 0,1 0 0,0 0 0,-1 1 1,1-1-1,-1 0 0,0 1 0,0 0 0,0-1 0,0 1 1,0 2-1,-5 7-896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4:38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523 48 7202,'-4'-5'358,"-1"0"0,0 1 0,0 0 0,-1 0 0,1 0 0,-1 0 1,0 1-1,0 0 0,0 0 0,-1 1 0,-7-3 0,10 4-369,-1 1 0,1 0-1,0-1 1,-1 2 0,1-1-1,-1 0 1,1 1 0,0 0-1,-1 0 1,1 0 0,0 0-1,0 1 1,0 0-1,0 0 1,0 0 0,0 0-1,1 1 1,-6 3 0,-9 9-9,1 1 0,0 1 0,1 0 0,0 2 0,2 0 0,0 0 0,2 1 1,0 1-1,1 0 0,-11 30 0,2 4 19,3 0-1,2 2 1,-8 62 0,15-66 1,2 2-1,3-1 1,2 0 0,2 1 0,3-1 0,2 0 0,26 101-1,-29-144 22,0 0 0,1 0-1,1-1 1,0 0 0,0 0 0,1 0-1,0-1 1,1 0 0,9 11-1,-14-17-11,1-1-1,-1 0 0,1 0 0,-1 1 0,1-2 0,0 1 0,0 0 1,0 0-1,0-1 0,0 0 0,0 0 0,1 0 0,-1 0 0,0 0 1,1 0-1,-1-1 0,0 0 0,1 1 0,-1-1 0,1-1 1,-1 1-1,0 0 0,1-1 0,-1 0 0,0 0 0,0 0 0,1 0 1,-1 0-1,0 0 0,0-1 0,0 0 0,0 0 0,3-2 0,2-2 21,-1 0-1,0 0 1,0-1-1,-1 0 0,0 0 1,0-1-1,-1 1 0,0-1 1,0 0-1,0-1 1,-1 1-1,-1-1 0,0 0 1,0 0-1,0 0 0,-1 0 1,0 0-1,0-13 1,-2 14 16,1 0 1,-2 0 0,1 0-1,-1 0 1,0 1 0,-1-1 0,0 0-1,0 0 1,0 1 0,-1-1 0,0 1-1,-1 0 1,0 0 0,0 0 0,0 1-1,-1-1 1,0 1 0,0 0 0,-1 0-1,0 1 1,0 0 0,-7-5-1,6 4-40,-1 1 0,0 1-1,0 0 1,0 0 0,0 0-1,-1 1 1,0 1-1,1-1 1,-1 1 0,0 1-1,0 0 1,0 0-1,0 1 1,0 0 0,-1 0-1,1 1 1,0 0-1,0 1 1,1 0 0,-1 0-1,0 1 1,1 0-1,-1 0 1,1 1 0,0 0-1,0 1 1,0 0-1,1 0 1,0 1 0,0 0-1,0 0 1,-7 9 0,9-9-97,0 1 1,1-1 0,-1 2 0,1-1 0,1 0 0,-1 1 0,1-1-1,1 1 1,-1 0 0,1 0 0,-1 12 0,3-10-6,0-1-1,1 0 1,4 17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4:45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389 27 7330,'-7'-4'667,"-1"1"1,0-1 0,0 2 0,-11-4 0,5 3-661,-1 1-1,1 1 1,0 0 0,-1 1 0,1 0 0,0 1 0,-16 3 0,21-1-3,0 0 1,-1 0 0,1 0-1,0 1 1,0 0 0,1 1-1,-1 0 1,1 1 0,0-1 0,1 2-1,-1-1 1,1 1 0,1 0-1,-1 0 1,1 1 0,0 0-1,-6 12 1,2-4-1,2 0 1,0 0-1,1 1 0,1 0 0,0 0 1,1 1-1,1-1 0,-2 29 0,5-38 2,1 1-1,0-1 1,0 0-1,1 0 1,0 0 0,0 0-1,1 0 1,0 0-1,1 0 1,-1 0-1,2-1 1,-1 1-1,1-1 1,0 0-1,0 0 1,1 0 0,0-1-1,0 1 1,1-1-1,0 0 1,0-1-1,0 0 1,1 0-1,-1 0 1,1-1-1,0 1 1,1-2 0,-1 1-1,1-1 1,0 0-1,12 2 1,15-1 91,1-1 0,-1-2 0,52-5 1,44 1 81,-108 4-147,0 1 0,0 1-1,0 1 1,0 1 0,-1 1 0,26 11 0,-41-14-28,0 0-1,0 0 1,0 1 0,-1 0-1,1 1 1,-1-1 0,0 1 0,-1 1-1,1-1 1,-1 1 0,0 0-1,-1 0 1,1 0 0,-1 0-1,0 1 1,-1 0 0,0 0-1,0 0 1,0 0 0,-1 0-1,0 1 1,2 10 0,-3-8 4,-1 0-1,0 0 1,0-1 0,0 1-1,-1 0 1,-1 0 0,0 0-1,0-1 1,-1 1 0,0-1-1,-1 0 1,0 0 0,0 0-1,-1 0 1,0-1 0,-12 14-1,13-16 11,-1 0 0,-1-1 0,1 0 0,-1 0 0,0 0 0,0-1 0,-1 0 0,1 0 0,-1 0 0,0-1 0,0 0 0,0 0 0,0-1 0,0 0 0,-1 0 0,1-1 0,-1 0 0,1 0 0,-1-1 0,1 0 0,-1 0 0,-10-2 0,7 0 41,1-1 0,0 0 0,0 0 0,0-1 0,0 0 0,0-1-1,1 0 1,0-1 0,0 0 0,0 0 0,1-1 0,0 0 0,0 0 0,0-1 0,1 0 0,1-1 0,-1 1 0,1-1 0,-4-10-1,0 0-11,1-1-1,1 0 0,1 0 1,1-1-1,0 0 0,2 0 0,0 0 1,0-34-1,6-87 10,1 91-133,-8-95 1,5 141 2,-1-1 0,0 1 0,-1 0 0,1-1 0,-1 1 0,0 0 0,0 0 0,0 0 0,-1 1 0,0-1 0,0 1 0,0-1 0,-7-7 0,6 9-34,1 0 0,-1 1 0,0-1 0,0 1 0,0 0 0,0 0 0,0 0 0,-1 0 0,1 1-1,0 0 1,-1-1 0,1 2 0,-1-1 0,0 0 0,1 1 0,-9 0 0,4 1-100,0 0 1,-1 0-1,-15 5 0,-36 19-180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4:49.9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534 51 7442,'-5'-8'1091,"3"3"-837,0 1 0,-1 0 0,1 0 0,-1 1 0,0-1 0,0 0 0,0 1 0,-1 0 0,-6-5 0,9 8-249,0 0 0,0-1 0,-1 1 0,1 0 0,0 0 0,-1 1 0,1-1 0,0 0 0,0 0 0,-1 1 0,1-1 1,0 0-1,0 1 0,0-1 0,0 1 0,-2 1 0,-18 12 38,7-2-53,1 1-1,1 0 0,0 0 1,1 2-1,1-1 0,-11 20 1,2 0-28,-25 68 1,30-61 38,3-1-1,1 2 1,2 0-1,2 0 1,-1 66-1,8-42 11,2-1 0,23 123 0,-20-154 22,2-1-1,2-1 1,1 0-1,16 35 1,-20-55-11,0 1 0,1-1 0,0 0 0,1 0-1,12 12 1,-15-18-1,0-1 0,1 1-1,0-1 1,0 0 0,0-1 0,1 0-1,-1 0 1,1 0 0,14 4-1,-17-7 42,1 1 0,-1-1-1,1-1 1,-1 1-1,1-1 1,-1 0-1,1 0 1,-1 0 0,1-1-1,-1 0 1,1 0-1,-1 0 1,0-1-1,1 0 1,-1 0-1,0 0 1,0-1 0,0 0-1,0 1 1,-1-2-1,1 1 1,-1 0-1,0-1 1,0 0-1,0 0 1,-1 0 0,5-6-1,3-7 290,-1 0 1,0 0-1,-1-1 0,-1 0 0,0 0 0,5-25 1,-12 40-296,1-3 82,0 1 0,-1 0-1,0-1 1,1-10 0,-2 14-116,0 1 1,0-1 0,-1 1 0,1 0 0,0-1 0,-1 1 0,1-1-1,0 1 1,-1 0 0,0-1 0,1 1 0,-1 0 0,0 0 0,1-1-1,-1 1 1,0 0 0,0 0 0,0 0 0,0 0 0,0 0 0,-1 0-1,1 0 1,0 0 0,-3-1 0,-3 0-29,-1 0 0,1 0 0,-1 0 0,0 1 0,0 0 0,0 1 0,0 0-1,1 0 1,-1 1 0,-11 1 0,-5 3-189,1 0 0,-1 1 0,2 2-1,-1 0 1,1 2 0,0 0-1,1 1 1,-30 21 0,-15 16-614,-73 69 0,-5 15 325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5:27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25 631 5601,'-13'-2'5367,"2"0"-4084,12 27-1302,-1-20 16,1 8 2,0 0 0,1 0 0,0 0 0,1 0 0,1-1 0,8 21 1,-5-17 0,-1-1 1,-1 1 0,0 1 0,-1-1-1,-1 1 1,-1-1 0,1 30 0,5 29 167,-8-74-148,0 0 9,0 0 0,0 0 0,0 0-1,0 0 1,1 0 0,-1 0-1,0-1 1,0 1 0,1 0 0,-1 0-1,0 0 1,1 0 0,-1 0 0,1-1-1,-1 1 1,1 0 0,0 0 0,-1-1-1,2 2 1,-2-2 154,0-1-115,0 1 0,0-1 0,0 0 0,0 0-1,0 1 1,0-1 0,0 0 0,0 1 0,0-1 0,0 0 0,1 1 0,-1-1 0,0 0 0,0 1 0,1-2 0,14-7-18,-1-1 0,-1-1 1,19-17-1,-4 3 1,92-63 149,-6 5-65,-22 7-33,33-27-2,158-100 0,-180 139 57,161-132 0,-139 90-105,-125 106-59,1 0 1,-1 0 0,0 0-1,0 0 1,0 0 0,0 0-1,0 0 1,1 0 0,-1 0-1,0-1 1,0 1 0,0 0 0,0 0-1,0 0 1,0 0 0,0 0-1,1-1 1,-1 1 0,0 0-1,0 0 1,0 0 0,0 0-1,0-1 1,0 1 0,0 0-1,0 0 1,0 0 0,0-1-1,0 1 1,0 0 0,0 0 0,0 0-1,0 0 1,0-1 0,0 1-1,0 0 1,0 0 0,0 0-1,-1-1 1,1 2-32,0-1 0,-1 0 1,1 0-1,0 1 0,-1-1 0,1 0 0,0 1 0,0-1 1,-1 0-1,1 1 0,0-1 0,0 0 0,-1 1 0,1-1 1,0 1-1,0-1 0,0 0 0,0 1 0,0-1 0,-1 1 1,1-1-1,0 1 0,0-1 0,0 0 0,1 2 0,-8 28-972,-8 35 383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5:50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139 227 6905,'-3'-4'893,"2"3"-641,0 0 1,-1-1-1,1 1 1,0 0-1,0-1 1,0 1-1,0-1 1,0 1-1,1-1 1,-1 0-1,0 1 1,1-1-1,-1 0 1,1 1 0,0-1-1,-1-2 1,9 3 92,10 13-160,183 187-188,-170-166 6,-13-15 8,-11-8-8,2-1 1,-1 0 0,1-1 0,1 0 0,0-1 0,0 1 0,18 8 0,-27-15 15,1 0 0,0-1 0,0 1 1,0-1-1,-1 1 0,1-1 0,0 0 1,0 0-1,0 0 0,0 0 0,0 0 1,0 0-1,0 0 0,-1 0 0,1-1 1,0 1-1,0-1 0,0 0 0,-1 1 0,1-1 1,0 0-1,0 0 0,-1 0 0,1 0 1,-1 0-1,1-1 0,-1 1 0,0 0 1,1-1-1,0-1 0,4-6 151,0 1 0,-1-1 0,0 0 0,6-15 0,-7 14-81,2-3 13,13-32 193,2 1 0,3 1 0,34-49 1,-42 70-219,0 0 8,28-31 0,-40 49-84,1-1 1,-1 1-1,1 0 0,0 0 1,0 1-1,0-1 0,1 1 0,-1 0 1,1 1-1,0-1 0,0 1 0,8-2 1,1 3-201,-2-2 952,-13 2-702,-1 1 0,0-1 1,1 0-1,-1 0 0,0 0 1,0 1-1,0-1 0,1 0 0,-1 1 1,0-1-1,0 1 0,0-1 0,0 1 1,0-1-1,0 1 0,-2-1 0,-35-21 28,33 18-77,-2 0 1,1 1 0,0 0-1,-1 0 1,1 0 0,-1 1 0,0-1-1,0 2 1,0-1 0,-14-1-1,6 3-29,0 0-1,1 1 0,-1 0 1,0 1-1,1 1 0,-1 0 1,1 1-1,-19 8 0,-3 3-298,-67 41 0,18 0-768,-93 81 1,105-78 402,-50 35 99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6:08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5 433 7706,'0'-1'49,"0"1"1,0 0 0,0 0 0,0 0 0,-1 0 0,1 0-1,0 0 1,0 0 0,0 0 0,0 0 0,-1 0 0,1 0-1,0 0 1,0 0 0,0 0 0,0 0 0,-1 0 0,1 1-1,0-1 1,0 0 0,0 0 0,0 0 0,0 0 0,0 0-1,-1 0 1,1 0 0,0 0 0,0 1 0,0-1 0,0 0-1,0 0 1,0 0 0,0 0 0,0 0 0,-1 0 0,1 1-1,0-1 1,0 0 0,0 0 0,0 0 0,0 0 0,0 1-1,0-1 1,0 0 0,0 0 0,0 0 0,0 0 0,0 1-1,0-1 1,1 15 503,9 22-1018,-9-33 674,104 308 393,-76-244-489,3-2 1,59 90-1,-85-147-109,20 31 16,45 52 1,-67-87-17,1 0-1,0 0 1,0-1 0,0 1-1,10 5 1,-14-9 0,0-1 0,0 1 0,1-1-1,-1 1 1,0-1 0,0 1 0,1-1 0,-1 0 0,0 1 0,1-1 0,-1 0-1,0 0 1,1 0 0,-1 0 0,0 0 0,1 0 0,-1-1 0,0 1 0,1 0 0,-1-1-1,0 1 1,0-1 0,1 1 0,-1-1 0,0 0 0,0 1 0,0-1 0,0 0-1,0 0 1,0 0 0,0 0 0,0 0 0,0 0 0,0 0 0,0 0 0,0-2-1,3-4 12,-1 0 0,0 0 0,0-1 0,0 1 0,-1-1 0,-1 1 0,1-1 0,-1 0 0,0 0 0,-1 0 0,0 0 0,-1-9 0,-1-7-42,-1 1 1,-2 0-1,-7-24 1,2 17-1,-1 0 1,-2 1 0,-1 0-1,-25-37 1,-81-101 675,-16-24 1622,122 165-1389,36 21-578,-6 3-348,182-42-12,21-5 161,-169 40-114,0 3-1,70 0 1,-106 6-79,-1 1 0,24 4 0,-33-4 13,0-1 1,-1 1 0,1 0-1,-1 1 1,0-1 0,1 1-1,-1-1 1,0 1 0,0 0 0,0 0-1,0 0 1,0 1 0,0-1-1,4 6 1,-7-7 29,1 0 1,-1 0-1,1 1 0,-1-1 0,0 0 1,1 1-1,-1-1 0,0 0 0,0 1 1,0-1-1,0 0 0,0 1 0,0-1 1,0 0-1,-1 1 0,1-1 0,0 0 1,-1 0-1,1 1 0,-1-1 0,1 0 1,-1 0-1,0 0 0,1 0 0,-1 1 0,0-1 1,0 0-1,0 0 0,-1 1 0,-5 5-142,-1 0 0,-15 11 0,17-13 96,-56 38-219,37-27 266,0 2 0,1 0 0,-38 40 0,56-52 39,0 1 1,1 0-1,0 0 0,1 0 1,0 0-1,0 1 0,0 0 1,1-1-1,0 2 0,0-1 1,1 0-1,0 0 0,1 1 1,0-1-1,0 1 0,1-1 1,0 1-1,1 10 0,1-8-6,0 0 0,0 0 0,1 0-1,1 0 1,0-1 0,0 1 0,1-1 0,0 0-1,1 0 1,0-1 0,1 0 0,0 0 0,0 0-1,1-1 1,9 9 0,11 5 53,1-2-1,1 0 1,47 22-1,-48-27 109,0 1-1,-1 1 0,-1 2 0,28 23 1,-51-36-142,1-1 0,-1 1 1,0 0-1,0 0 1,-1 0-1,1 0 0,-1 1 1,-1-1-1,1 1 1,-1 0-1,0 0 0,-1 0 1,0 0-1,0 0 1,0 0-1,-1 0 0,0 0 1,0 0-1,-1 0 1,0 0-1,0 0 0,-1 0 1,0 0-1,-3 8 1,2-7-3,0 1 0,0 0 0,-1-1 0,-1 0 0,1 0 0,-1 0 0,-1-1 0,1 0 0,-1 0 0,0 0 0,-1-1 1,0 0-1,0 0 0,0 0 0,-1-1 0,0 0 0,0-1 0,-10 5 0,11-7 15,1-1-1,-1 0 1,0 0-1,1 0 1,-1-1-1,0 0 1,0-1-1,1 1 1,-1-1-1,0-1 1,1 1 0,-1-1-1,1 0 1,-1-1-1,1 1 1,0-1-1,0 0 1,0-1-1,1 0 1,-1 0-1,1 0 1,0 0-1,0-1 1,0 0-1,-7-10 1,8 11 9,0-1 0,1 0 0,-1 0 0,1 0 0,1 0 0,-1 0 0,1 0 0,0-1 1,0 0-1,0 1 0,1-1 0,0 0 0,0 1 0,0-1 0,1 0 0,0 0 0,0 0 0,0 0 0,1 1 0,0-1 0,0 0 0,0 0 0,1 1 0,0-1 0,0 1 0,0-1 1,1 1-1,0 0 0,0 0 0,5-6 0,2 0 32,0 0 0,1 1 0,1 1 0,0 0 1,16-10-1,69-33 37,-64 35-70,54-27 97,-3-5 1,153-115-1,-234 163-98,-1-1 1,0 0 0,1 0-1,-1-1 1,0 1-1,0 0 1,0-1-1,1-2 1,-3 4-16,1 0-1,-1 1 1,0-1-1,0 0 1,0 1-1,0-1 1,0 1-1,0-1 1,-1 0-1,1 1 1,0-1-1,0 0 1,0 1 0,-1-1-1,1 1 1,0-1-1,0 0 1,-1 1-1,1-1 1,-1 1-1,1-1 1,0 1-1,-1-1 1,1 1-1,-1 0 1,1-1 0,-1 1-1,1 0 1,-1-1-1,1 1 1,-1 0-1,0-1 1,1 1-1,-1 0 1,1 0-1,-1 0 1,-1-1-1,-2 0 15,-1-1-1,1 0 1,-1 1-1,1 0 0,-1 0 1,-4 0-1,8 1-27,0 0 1,0 0-1,0 0 0,0 0 0,0 0 0,0 0 0,0 0 0,0 0 0,0 1 0,0-1 0,0 0 1,0 1-1,0-1 0,0 1 0,0-1 0,1 1 0,-1-1 0,0 1 0,0 0 0,1-1 0,-1 1 0,0 0 1,1-1-1,-1 1 0,0 0 0,1 0 0,-1 0 0,1 0 0,0 0 0,-1 0 0,1-1 0,0 1 1,-1 0-1,1 2 0,-1 4-24,1 0 0,0 1-1,0-1 1,0 0 0,1 0 0,0 0 0,1 0 0,0 0 0,0-1 0,0 1 0,1 0 0,0-1 0,0 1-1,4 5 1,1 1-37,1 0 0,1-1 0,0 0 1,0-1-1,17 15 0,-18-19-1,0 0 1,1 0-1,0 0 1,0-1-1,0-1 1,0 0-1,1 0 1,0-1-1,0-1 1,19 5-1,-20-7 34,-1 0-1,0-1 1,1 0-1,-1-1 0,1 1 1,-1-2-1,0 1 1,0-2-1,0 1 0,0-1 1,0 0-1,0-1 1,14-8-1,-8 3 37,0-1 0,0 0 0,-1-1 1,0-1-1,21-23 0,-31 31 71,0-1 1,0 0-1,0 0 0,-1 0 1,0-1-1,0 1 0,0-1 1,0 0-1,-1 0 0,0 1 1,0-2-1,-1 1 0,0 0 1,0 0-1,0 0 0,-1-1 1,0 1-1,0 0 0,-2-12 1,-3 3 173,0 1 0,-1 0-1,0 0 1,-13-19 0,10 17 53,1 0-1,-10-24 0,18 40-305,0 0-1,0 0 1,0 0 0,0 0-1,1 0 1,-1 0 0,0 0-1,0 0 1,0 0-1,0 0 1,0 0 0,0 0-1,0 0 1,0 0 0,0 0-1,0 0 1,0 0 0,0 0-1,0 0 1,0 0-1,0 0 1,0 0 0,1 0-1,-1 0 1,0 0 0,0 0-1,0 0 1,0 0-1,0 0 1,0 0 0,0 0-1,0 0 1,0 0 0,0 0-1,0 0 1,0 0 0,0 0-1,0 0 1,0 0-1,0 0 1,1 0 0,-1 0-1,0 0 1,0 0 0,0 0-1,0 0 1,0 0-1,0 0 1,0 0 0,0 0-1,0 0 1,0-1 0,0 1-1,0 0 1,0 0 0,0 0-1,0 0 1,0 0-1,0 0 1,0 0 0,0 0-1,0 0 1,0 0 0,0 0-1,0 0 1,10 6-286,17 16 28,-27-22 259,13 12-56,-5-4 5,1-1-1,0 0 0,0 0 0,0-1 0,1 0 1,-1-1-1,2 0 0,-1-1 0,16 6 1,-11-7-2,2 1 0,-1-2 0,0 0 0,0-1 1,1 0-1,-1-2 0,0 0 0,1 0 1,-1-2-1,0 0 0,0-1 0,0 0 1,-1-2-1,1 0 0,-1 0 0,-1-1 0,1-1 1,-1-1-1,-1 0 0,15-12 0,-26 20 79,-1 0-1,0 0 0,0 0 0,0-1 0,0 1 0,0 0 1,0 0-1,-1-1 0,1 1 0,0 0 0,-1-1 0,1 1 1,-1-1-1,1 1 0,-1-1 0,1 1 0,-1-1 0,0 1 1,0-1-1,0 1 0,0-1 0,0 1 0,0-1 0,-1 1 1,1-1-1,-1-2 0,-1-1 129,-1-1 0,0 0 0,0 1 0,0 0 0,-6-7 0,-2-3-3,-16-24 86,2-2-1,1-1 1,-30-78-1,54 120-234,0 0 0,0 0-1,-1 0 1,1 0 0,0 0 0,0 0 0,0 0 0,0-1-1,0 1 1,0 0 0,0 0 0,0 0 0,0 0-1,0 0 1,0 0 0,0 0 0,0-1 0,0 1 0,0 0-1,0 0 1,0 0 0,0 0 0,0 0 0,0 0 0,0-1-1,0 1 1,0 0 0,0 0 0,0 0 0,0 0 0,0 0-1,0 0 1,0 0 0,0 0 0,1-1 0,-1 1-1,0 0 1,0 0 0,0 0 0,0 0 0,0 0 0,0 0-1,0 0 1,0 0 0,1 0 0,-1 0 0,0 0 0,0 0-1,0 0 1,0 0 0,0 0 0,0 0 0,0 0 0,1 0-1,-1 0 1,0 0 0,0 0 0,0 0 0,0 0-1,0 0 1,0 0 0,1 0 0,-1 0 0,0 0 0,13 6-68,14 13-100,-27-19 170,130 106-414,-113-89 328,0 0-1,-1 2 1,-1 0-1,25 41 1,96 232-254,-38-72 276,-56-140 3,80 119-1,-120-197 77,-1 0-1,1 0 1,0 1 0,0-1-1,0 0 1,0-1 0,4 4-1,-6-5-6,0 1-1,1-1 1,-1 0-1,0 0 1,0 0 0,0 0-1,1 0 1,-1 0-1,0 0 1,0 0-1,0 0 1,1 0 0,-1 0-1,0 0 1,0 0-1,0 0 1,1 0-1,-1 0 1,0 0 0,0 0-1,0-1 1,1 1-1,-1 0 1,0 0-1,0 0 1,0 0 0,1 0-1,-1 0 1,0-1-1,0 1 1,0 0-1,0 0 1,0 0 0,0 0-1,1-1 1,-1 1-1,0 0 1,0 0 0,0 0-1,0 0 1,0-1-1,0 1 1,0 0-1,0 0 1,0-1 0,0 1-1,0 0 1,0 0-1,0-1 1,0-4 86,0-1 0,0 0 0,-1 0 0,0 0 0,-2-8 1,-8-20-32,-1 0 1,-2 0-1,-23-39 1,-20-49 54,39 70-112,2-1 1,-11-71 0,-5-112-2,-21-97 62,-23 82-5,67 232-6,9 26-75,10 33-70,27 64 21,6-1 0,3-2 0,74 117 0,267 474 77,-330-572-297,-5 3 1,-6 1 0,58 254 0,-95-352 345,-9-24 60,0-5-1,-10-22 31,-24-65-33,-31-133 0,53 151-251,4 0 0,2 0 0,4 0 0,2-1 1,4 1-1,3 0 0,22-99 0,-14 104 63,4-23 38,14-147-1,-33 235 31,1-8-3,0-1-1,-1 1 1,-1 0-1,-2-15 1,2 22 1,1 1 1,-1-1 0,0 0-1,0 1 1,-1-1-1,1 0 1,0 1 0,-1 0-1,0-1 1,1 1-1,-1 0 1,0 0 0,0 0-1,0 0 1,-1 0 0,1 0-1,0 1 1,-1-1-1,1 1 1,-3-2 0,-6-2-6,0 1-1,0 0 1,-1 1 0,-15-2 0,23 4 9,0 0 0,0 1-1,0-1 1,0 1-1,0 0 1,0 1 0,0-1-1,0 1 1,0-1 0,0 1-1,0 0 1,0 1 0,1-1-1,-1 1 1,0 0 0,-4 2-1,7-2-5,-1-1-1,1 1 0,-1-1 0,1 1 1,0 0-1,0 0 0,0-1 0,0 1 1,0 0-1,0 0 0,1 0 0,-1 0 1,0 0-1,1 0 0,0 1 0,-1-1 1,1 0-1,0 3 0,6 39-117,-5-40 111,8 31-42,1 0 0,1-1-1,2 0 1,25 44 0,-26-55 9,2 0 0,1-1 1,0-1-1,2 0 0,0-2 1,35 32-1,-44-44 5,1-1 1,0 0-1,0 0 0,0-1 0,1 0 1,0-1-1,18 7 0,-23-10 32,1 0 0,-1 0-1,0 0 1,1-1 0,-1 0-1,1 0 1,-1 0-1,0-1 1,1 1 0,-1-1-1,0-1 1,0 1 0,1-1-1,-1 0 1,0 0 0,0 0-1,5-4 1,2-2 70,-1-1 1,1 0-1,-2-1 0,1 0 0,-1 0 1,-1-1-1,0-1 0,8-13 1,5-13 519,23-52 0,-24 43-81,-11 33-327,-10 14-176,0-1-1,0 1 1,0 0 0,0 0-1,0 0 1,0 0 0,1 0-1,-1-1 1,0 1 0,0 0-1,0 0 1,0 0-1,1 0 1,-1 0 0,0 0-1,0 0 1,0 0 0,1 0-1,-1 0 1,0 0 0,0 0-1,0 0 1,1 0 0,-1 0-1,0 0 1,0 0 0,0 0-1,0 0 1,1 0-1,-1 0 1,0 0 0,0 0-1,0 0 1,1 0 0,-1 0-1,0 1 1,1 1-61,1 0 1,-1 1-1,0-1 0,0 1 1,0-1-1,0 1 1,0 4-1,7 18-149,18 36-404,-25-57 521,1-1 0,0 0 0,-1 0 0,1 0-1,1 0 1,3 5 0,-5-7 65,-1-1 0,1 1-1,0-1 1,0 1 0,-1-1 0,1 1-1,0-1 1,0 0 0,-1 1 0,1-1-1,0 0 1,0 1 0,0-1 0,0 0-1,0 0 1,-1 0 0,1 0 0,2 0-1,0-1-6,0 0 0,0-1-1,0 1 1,0-1-1,0 0 1,0 0 0,-1 0-1,1 0 1,-1 0 0,1-1-1,1-2 1,-3 4 40,216-225-539,-120 113 455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48:32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9 9746,'-3'-7'4073,"11"6"-2473,18 1-776,29 10-487,23 6-25,36 7-16,10-1-24,31-12-1016,3-12-809,-2-25 985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48:33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2975 7378,'-8'2'1150,"5"-1"-225,5-1-318,34-14 46,164-85 269,-138 65-640,851-511 2485,-572 325-1804,305-203 315,742-555-539,-921 661-671,21 47-591,-427 239 200,-35 18-934,52-20 0,-83 38-919,-11 2 1630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48:36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45 709 7017,'-44'-239'5935,"44"239"-5895,0-1 0,0 1 0,0 0 0,0 0 1,-1 0-1,1 0 0,0-1 0,0 1 0,0 0 0,0 0 0,0 0 0,0-1 0,0 1 0,0 0 0,0 0 0,0 0 1,0-1-1,0 1 0,0 0 0,0 0 0,0 0 0,0 0 0,1-1 0,-1 1 0,0 0 0,0 0 0,0 0 0,0 0 1,0-1-1,0 1 0,0 0 0,1 0 0,-1 0 0,0 0 0,0 0 0,0-1 0,0 1 0,0 0 0,1 0 0,6 5 501,5 12-332,0 2-174,-2 1 1,0 0 0,-1 0-1,-2 1 1,0 0 0,-1 1-1,4 26 1,11 154 1,-21-202-37,3 47 15,19 222 92,-14-208-104,3 1-1,23 75 1,-33-133-5,1 3-7,1 1-1,-1-1 0,1 0 1,0 0-1,1 0 0,7 11 1,-11-17 8,1 0 0,0-1 1,0 1-1,0 0 1,0 0-1,0 0 0,0-1 1,0 1-1,0-1 1,0 1-1,0-1 0,1 1 1,-1-1-1,0 0 1,0 1-1,0-1 0,1 0 1,1 0-1,-1 0 5,1-1 0,-1 1-1,0-1 1,1 0 0,-1 1 0,0-1-1,0 0 1,1-1 0,-1 1-1,0 0 1,0-1 0,3-2 0,39-37 134,64-79 0,-44 46-168,-44 52 7,-4 5-122,26-36 0,-37 46 121,-1 0 0,0 0 0,-1 0 0,0 0 0,0-1 0,-1 1 0,1-1 0,-2 0 0,2-12 0,-1-65 330,-2 55-3,-5-2 69,4 27-324,0 0 1,0 1-1,0-1 0,1 0 1,0-5-1,0 9-51,0 1 0,0 0 0,0 0 1,0 0-1,1 0 0,-1-1 0,0 1 0,0 0 1,0 0-1,1 0 0,-1 0 0,0 0 0,0 0 1,1 0-1,-1 0 0,0 0 0,0 0 0,1 0 1,-1 0-1,0 0 0,0 0 0,0 0 0,1 0 1,-1 0-1,0 0 0,0 0 0,1 0 0,-1 0 1,0 0-1,0 0 0,0 1 0,1-1 0,-1 0 1,0 0-1,0 0 0,0 0 0,1 1 0,-1-1 1,0 0-1,0 0 0,0 0 0,0 0 0,0 1 1,0-1-1,1 0 0,-1 0 0,0 1 0,0-1 1,0 0-1,9 17-107,-1-1 0,7 23-1,-6-17 73,13 27 0,-10-27 32,1-1-1,1 0 1,1 0-1,0-2 1,2 0-1,35 32 1,-49-49-4,-1 0 1,0-1-1,1 1 1,-1-1 0,1 0-1,-1 1 1,1-1-1,-1 0 1,1-1 0,0 1-1,0 0 1,-1-1-1,1 1 1,0-1-1,4 0 1,-5-1 4,0 1-1,0-1 1,1 1 0,-1-1 0,0 0-1,0 0 1,0 0 0,0 0-1,0 0 1,0-1 0,0 1 0,-1-1-1,1 1 1,0-1 0,1-1-1,3-6 20,-1 1-1,0-1 0,0 0 0,-1 0 1,0 0-1,5-19 0,2-10 155,-3-1 1,-1-1-1,-1 1 1,-3-1-1,-1-46 0,-24-200 653,14 214-865,-49-347 150,46 350-21,10 44 66,1 25-149,0 0-1,0-1 1,0 1-1,0 0 1,0 0-1,1 0 1,-1 0 0,0 0-1,0 0 1,0 0-1,0 0 1,0 0-1,0-1 1,1 1 0,-1 0-1,0 0 1,0 0-1,0 0 1,0 0-1,0 0 1,1 0 0,-1 0-1,0 0 1,0 0-1,0 0 1,0 0-1,0 0 1,1 0-1,-1 0 1,0 0 0,0 0-1,0 0 1,0 0-1,0 1 1,1-1-1,-1 0 1,0 0 0,0 0-1,0 0 1,0 0-1,0 0 1,0 0-1,0 0 1,1 0 0,-1 1-1,0-1 1,0 0-1,0 0 1,0 0-1,0 0 1,0 0-1,0 1 1,0-1 0,0 0-1,0 0 1,0 0-1,0 0 1,0 0-1,0 1 1,0-1 0,0 0-1,0 0 1,0 0-1,23 51-39,61 234-76,-20 13 99,12 46-423,-63-300 58,27 66 0,-36-104 464,-3-10 75,-4-20 231,1 6-192,-2-60-114,4 0 0,2-1 0,24-136 0,-1 102-284,-20 98 154,0 1 1,0 0-1,2 0 1,-1 0-1,14-19 1,-18 31 25,-1 0 1,1 0-1,0 0 1,0 0 0,0 0-1,0 0 1,0 0-1,0 1 1,0-1-1,1 1 1,-1-1-1,1 1 1,-1 0-1,1 0 1,-1 0 0,1 0-1,-1 1 1,1-1-1,5 0 1,-6 1-30,0 1 1,0-1-1,0 0 1,0 1-1,0-1 1,0 1-1,-1 0 1,1 0-1,0 0 1,0-1-1,0 2 1,-1-1-1,1 0 1,0 0-1,-1 1 0,0-1 1,1 0-1,-1 1 1,0 0-1,1-1 1,-1 1-1,0 0 1,0-1-1,0 1 1,0 0-1,0 2 1,1 3-185,0 1 1,0-1-1,-1 1 1,0-1-1,0 1 1,-1 0 0,0-1-1,0 1 1,-3 14-1,-13 37-412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9:03.2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1 140 5265,'55'-81'2214,"-42"60"-360,-14 27-1829,2 175 154,-3-135-68,2 1 0,1 0 0,3-1 1,12 56-1,-12-86-37,5 24 224,2 1 0,26 59 0,-26-83 21,-10-17-290,-1 1 0,0-1 0,1 0 0,-1 0 0,0 1-1,0-1 1,1 0 0,-1 0 0,0 0 0,1 0 0,-1 0 0,1 0-1,-1 1 1,0-1 0,1 0 0,-1 0 0,0 0 0,1 0 0,-1 0-1,0 0 1,1 0 0,-1-1 0,0 1 0,1 0 0,-1 0 0,0 0-1,1 0 1,-1 0 0,2-2 64,0 0-1,-1 0 1,1 0-1,-1 0 1,0 0-1,0 0 1,0 0-1,0 0 1,0 0 0,0-1-1,-1 1 1,2-4-1,1-11 95,1 0 0,-2-1 0,-1 1 0,0 0 0,-3-31 0,-18-89 27,4 33-200,-14-217-81,30 321 64,0 0 0,0 0 0,0 0 0,0 0-1,0 0 1,0 0 0,0 0 0,0 0 0,0 0 0,0 0 0,0 0-1,1 0 1,-1 0 0,0 0 0,0 0 0,0-1 0,0 1 0,0 0-1,0 0 1,0 0 0,0 0 0,0 0 0,0 0 0,0 0 0,0 0-1,0 0 1,0 0 0,0 0 0,0 0 0,0 0 0,0 0 0,0-1-1,0 1 1,0 0 0,0 0 0,0 0 0,6 14-99,7 22-63,22 80-460,29 179-1,-59-253 616,-2 0 0,-2 0 0,-2 0 0,-1 0-1,-9 42 1,6-98 1360,-2-20-1316,-5-99-21,9-199 0,4 199-112,32 524-183,-2-84 324,-27-258-47,-2-29-24,0 0 1,-2-1-1,0 1 1,-4 29-1,4-48 9,0-1 1,0 1-1,0-1 1,0 1-1,0-1 1,-1 1-1,1-1 0,0 1 1,0-1-1,0 1 1,-1-1-1,1 0 1,0 1-1,0-1 1,-1 1-1,1-1 0,0 0 1,-1 1-1,1-1 1,-1 0-1,1 1 1,0-1-1,-1 0 0,1 1 1,-1-1-1,1 0 1,-1 0-1,0 0-24,0 0 0,0 0 0,1 0 1,-1-1-1,0 1 0,0 0 0,0-1 0,1 1 0,-1-1 0,0 1 0,1 0 0,-1-1 1,0 0-1,1 1 0,-1-1 0,1 1 0,-1-1 0,1 0 0,-2-1 0,-13-25-370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48:37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9378,'5'2'3657,"21"2"-2441,14 6-320,32 15-296,15-1 8,19 8-207,4-7-281,5-15-929,-8-10-767,-14-23 968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48:37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3702 11146,'17'-24'1901,"53"-67"445,-4 20-2385,93-77-1,95-58 27,-225 183 25,1793-1368 1396,-708 597 374,59 87-1277,-898 571-538,-211 109-103,2 3 0,90-21 0,-137 40 30,-11 3-38,0-1-1,1 2 1,-1-1-1,1 1 1,-1 1-1,1-1 1,13 2-1,-21-1 106,-1 0-1,1 0 1,0 0-1,-1 0 1,1 1-1,-1-1 1,1 0-1,0 0 1,-1 0-1,1 0 1,-1 1 0,1-1-1,-1 0 1,1 0-1,-1 1 1,1-1-1,-1 0 1,1 1-1,-1-1 1,1 1 0,-1-1-1,1 1 1,-1-1-1,0 1 1,1-1-1,-1 1 1,0-1-1,0 1 1,1-1-1,-1 1 1,0-1 0,0 1-1,0 0 1,0-1-1,1 1 1,-1-1-1,0 1 1,0 0-1,0-1 1,0 1-1,-1-1 1,1 1 0,0 0-1,0-1 1,0 1-1,0-1 1,-1 1-1,1 0 1,0-1-1,0 1 1,-1-1-1,1 1 1,0-1 0,-1 1-1,1-1 1,-1 0-1,0 2 1,-3 2-294,0 1-1,0-1 1,-1 1 0,-9 6 0,-34 20-431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48:48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37 212 6809,'-27'29'2101,"19"-26"-1500,6-2-236,4 6-101,-2-7-256,26 80-135,4-1 1,52 95 0,-75-165-11,-2-16 89,-3-22 62,-2 26-13,1-116 271,3-77 513,-1 162-545,1 0 1,2 0 0,16-55-1,-21 87-234,0-1 0,-1 0-1,2 1 1,-1-1 0,0 1-1,0-1 1,1 1 0,-1 0-1,1-1 1,0 1 0,0 0-1,0 0 1,0 0 0,0 1-1,0-1 1,0 0 0,1 1-1,-1-1 1,0 1-1,1 0 1,-1 0 0,1 0-1,0 0 1,-1 0 0,1 1-1,0-1 1,0 1 0,-1 0-1,1-1 1,0 1 0,0 0-1,-1 1 1,1-1 0,0 1-1,0-1 1,3 2-1,3 1-10,0 0-1,1 1 0,-1 0 0,-1 0 0,1 1 1,0 0-1,-1 1 0,0 0 0,7 6 0,2 6-7,0 0-1,-1 1 1,0 0-1,-2 2 0,0 0 1,19 42-1,-24-45-33,-2 1-1,0 0 0,-1 0 1,-1 0-1,-1 1 0,-1 0 0,0 0 1,-1 39-1,-4-45 15,0 0 1,-1 0-1,0 0 0,-2 0 1,1-1-1,-2 0 0,1 0 1,-2 0-1,0-1 0,0 0 1,-11 12-1,-14 16-227,-62 60 0,82-87 125,9-10 102,-6 6-207,0-1 0,0 1 0,-13 7 0,4-8-43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48:49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1 383 7794,'5'8'2731,"6"11"-2852,2 2 106,-5-11 15,-1 1 0,-1 0 0,0 0 0,-1 1 0,0 0 0,5 18 0,-5-11 18,1 5 10,0 0 1,2-1 0,0 0-1,2 0 1,13 23-1,-23-45-19,1 0 0,-1 0 0,1 0 0,0-1 0,-1 1 0,1 0 0,0 0 0,-1 0 0,1-1-1,0 1 1,0 0 0,0-1 0,0 1 0,0-1 0,1 1 0,-2-1 4,1 0 0,-1 0 1,1 0-1,-1 0 0,0 0 0,1 0 0,-1 0 1,0 0-1,1-1 0,-1 1 0,0 0 0,1 0 1,-1 0-1,0-1 0,0 1 0,1 0 0,-1 0 1,0-1-1,1 1 0,-1 0 0,0 0 0,0-1 1,0 1-1,0 0 0,1-1 0,-1 1 0,0 0 1,0-1-1,7-35 712,-7 27-699,10-87 465,-7 50-342,13-61 0,-15 104-148,-1 0 0,1 0 0,0 0 1,0 0-1,1 0 0,-1 0 0,4-5 0,-5 7-3,1 1-1,-1 0 1,1-1-1,-1 1 1,1-1 0,-1 1-1,1 0 1,0-1-1,-1 1 1,1 0-1,-1-1 1,1 1 0,0 0-1,-1 0 1,1 0-1,0 0 1,-1 0-1,1-1 1,0 1 0,-1 1-1,1-1 1,0 0-1,-1 0 1,1 0-1,0 0 1,-1 0 0,1 0-1,0 1 1,-1-1-1,1 0 1,0 1-1,-1-1 1,1 0 0,-1 1-1,1-1 1,-1 1-1,1-1 1,-1 1-1,1 0 1,44 45-85,-3 0 135,-32-38-32,-4-2-14,0-1 0,0 0 0,0 0 0,0-1-1,9 5 1,-13-8 0,0 0 0,0-1-1,-1 1 1,1-1 0,0 1 0,0-1-1,0 0 1,0 1 0,0-1-1,0 0 1,0 0 0,-1-1-1,1 1 1,0 0 0,0 0 0,0-1-1,0 1 1,0-1 0,-1 0-1,1 0 1,0 1 0,-1-1 0,1 0-1,0 0 1,-1-1 0,1 1-1,1-2 1,10-10 22,0-2 0,-1 0 0,-1 0 0,0-1 0,10-20 0,-1-5-18,17-45 0,-25 53-18,-1-2 0,-2 1-1,-2-1 1,-1-1 0,-1 1 0,-1-38 0,0 96-573,0 0 0,2 0 0,0-1 0,2 1 0,17 36 0,-5-32 370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48:49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86 5537,'24'-13'998,"27"-20"1,-50 32-949,0 0 0,0 0 0,0 1 1,0-1-1,0 0 0,0 0 0,0 0 0,0 0 1,0 0-1,-1 0 0,1 0 0,0 0 1,-1-1-1,1 1 0,-1 0 0,1 0 1,-1-1-1,0 1 0,1 0 0,-1-3 1,0 0 622,0 3-507,-1 0 0,0 1 0,1-1 0,-1 0 1,0 0-1,0 1 0,1-1 0,-1 0 0,0 1 0,0-1 0,0 1 0,0-1 1,0 1-1,1 0 0,-2-1 0,-24 3-219,19 0 44,0 0 0,1 0 0,-1 0 0,1 1 0,0 0 0,0 0 0,0 1 0,0 0 0,-9 8 0,13-10 9,0 0-1,-1 0 1,1 1-1,0-1 1,1 1-1,-1-1 1,0 1 0,1 0-1,0-1 1,-1 1-1,1 0 1,0 0-1,0 0 1,1 0 0,-1 0-1,1 0 1,-1 0-1,1 0 1,0 1 0,0-1-1,1 0 1,-1 0-1,0 0 1,1 0-1,0 0 1,0 0 0,2 5-1,-1-3-11,1 0 0,0 0 1,0-1-1,0 1 0,1-1 0,-1 0 0,1 0 0,0 0 0,1 0 1,-1-1-1,0 1 0,1-1 0,0 0 0,0 0 0,0-1 0,0 0 1,0 0-1,0 0 0,1 0 0,-1-1 0,1 0 0,6 1 0,11 0-40,-1 0 0,1-2 0,0-1 0,25-3 0,107-21 110,4-1 10,-157 25-76,0 1 0,0 0 0,0-1 0,0 1 0,0 0 0,1 0 0,-1 1-1,0-1 1,0 0 0,0 1 0,0-1 0,0 1 0,0 0 0,0-1-1,0 1 1,0 0 0,0 0 0,0 1 0,0-1 0,-1 0 0,4 3 0,-4-1-16,0-1 0,0 0 0,0 1 0,0-1 0,-1 1 0,1-1 0,-1 1 0,0-1 0,1 1 0,-1-1 0,0 1 0,0-1 0,-1 1 1,1-1-1,-1 1 0,1-1 0,-1 1 0,0-1 0,0 3 0,-1 0-5,0 0 1,0 0-1,0-1 1,0 1-1,-1 0 0,-4 5 1,-20 14-89,11-1 104,-26 48 1,-5 10-300,10-33-161,3-13 189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48:50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 7786,'-5'1'2640,"1"5"-2440,-3 8-200,0 14 16,-8 20 32,1 15-8,5 31 0,-4 6 8,12 1-104,-1-4-208,1-29 176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48:51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91 9202,'9'6'3117,"11"12"-3555,-12-10 576,8 9-168,0 0 1,-1 1 0,-1 1 0,-1 0 0,0 1-1,-2 0 1,15 36 0,0 13-348,18 77 0,-41-135 300,7 32-409,-15-67 249,-5-15 236,3 1-1,1-2 0,2 1 0,1-44 0,3 68 58,3-23 154,-2 36-177,-1-1 0,1 1 1,-1 0-1,1-1 0,0 1 1,0 0-1,0 0 0,0 0 1,0 0-1,0 0 0,0 0 1,3-3-1,-2 4-26,-1 1-1,0-1 1,0 0 0,1 1-1,-1-1 1,0 1 0,1 0-1,-1-1 1,1 1 0,-1 0-1,0 0 1,1 0 0,-1 0-1,1 0 1,-1 0 0,0 1-1,1-1 1,-1 0 0,0 1-1,1-1 1,-1 1 0,2 0-1,31 16-6,-25-12 19,1 0-3,-4-1-6,1 0 0,1-1 0,-1 0 1,13 4-1,-18-7-13,0 1-1,0-1 1,0 0 0,0 0-1,0 0 1,0 0 0,0 0-1,0 0 1,0 0 0,0-1 0,0 1-1,0-1 1,0 1 0,-1-1-1,1 0 1,0 0 0,0 0-1,-1 0 1,1 0 0,0 0-1,-1 0 1,1-1 0,-1 1-1,2-3 1,1-1 1,0-1 1,-1 0-1,0 0 1,0 0-1,0 0 0,-1 0 1,0-1-1,0 1 0,0-1 1,-1 1-1,0-1 1,0 0-1,-1 0 0,-1-12 1,0 6 129,0 0 1,-1 1 0,-1-1 0,0 0-1,0 1 1,-2 0 0,-5-13 0,-12-13 717,19 34-560,13 26-360,51 101 26,-19-34-83,97 149 0,-131-227-44,0 0 0,1-1 0,10 9 0,28 15-225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48:51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1 294 10778,'1'-7'3305,"15"-4"-2769,19-4-1360,2-10 8,7-16 552,0 1-56,3-6-328,-2 2-169,-8 10-335,-7 3 704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48:52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11010,'-5'0'3377,"15"6"-3665,9 3-280,12 3 24,0 15 392,6 20 136,0 5 16,1 11 8,-2 7-8,-3-4 16,6 2-32,-1-10-592,-4-6-425,-6-40 633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48:52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70 10306,'0'0'3313,"7"0"-4113,26 1 264,51 4 224,-41-10 168,-2-3-81,-8-7-127,-3 2-24,-9 3 112,-7 1 72,-10 1-104,-2 3-136,-8 2 272</inkml:trace>
  <inkml:trace contextRef="#ctx0" brushRef="#br0" timeOffset="1">262 45 8978,'-46'39'3817,"52"-34"-3721,10 16-304,3 17 8,9 14 128,4 9-120,2 4-369,0 0-303,-3-10 488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2:30.7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76 243 6889,'6'-42'1170,"17"-104"1876,-21 141-2848,-1-1 0,1 1 0,-1 1 0,1-1 0,1 0 1,-1 0-1,7-8 0,-9 13-152,1-1 1,-1 1-1,1-1 1,-1 1 0,1-1-1,-1 1 1,1-1-1,-1 1 1,1 0-1,0-1 1,-1 1-1,1 0 1,0-1 0,-1 1-1,1 0 1,0 0-1,-1 0 1,1 0-1,0 0 1,-1 0-1,2 0 1,-1 0 6,0 0 0,0 1 0,0-1 0,0 1 0,0 0 0,0-1 0,0 1 0,0 0 0,0-1 0,0 1 0,0 0 0,-1 0 0,1 0 0,0 0 0,-1 0 0,1 0 0,0 1 0,4 8 114,-1 1-1,0-1 0,0 1 0,-1 0 0,-1 0 0,0 0 0,1 13 0,-1-13-84,3 44 12,-2-1-1,-2 1 0,-3 0 0,-10 70 0,-56 217-713,41-218 384,-31 185-381,45-209 501,-1 112 1,14-203 171,0-1 1,0 1-1,1 0 1,0 0-1,0-1 1,5 17-1,-5-24-34,-1 1 0,1-1 0,0 1 0,0-1-1,0 0 1,0 1 0,0-1 0,0 0 0,0 0 0,0 0 0,0 0-1,1 0 1,-1 0 0,0 0 0,1 0 0,-1 0 0,2 0 0,0 0 8,-1-1 0,1 1 0,0-1 0,-1 0 0,1 0 0,0 0 0,-1 0 0,1 0 0,0-1 0,-1 1 0,1-1 0,0 0 0,2-1 0,16-6-9,0-1 0,-2-1 1,1-1-1,-1 0 0,21-18 0,0-3-556,43-45-1,-39 31 11,44-63 0,-35 34 472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9:04.2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0 151 4665,'70'-44'1578,"-69"44"-1540,0-1 1,0 1 0,0-1-1,0 1 1,0-1 0,-1 1-1,1-1 1,0 0 0,0 1-1,-1-1 1,1 0 0,0 0-1,-1 0 1,1 0 0,-1 1-1,1-1 1,-1 0 0,1 0-1,-1 0 1,0 0 0,1 0-1,-1 0 1,0 0 0,0 0-1,0 0 1,0 0 0,0-1-1,0 1 1,0 0 0,0 0 0,0 0-1,0 0 1,-1-1 0,0-3 190,4-41 2862,1 31-2805,6 6 253,-9 8-87,-2 4-108,-8 15-414,4-7 71,-5 11-1,-10 33 0,17-47 5,1 0 1,1 1-1,-1-1 1,1 0 0,1 1-1,-1-1 1,1 1-1,3 16 1,0-14 19,0-1-1,1 1 1,1 0-1,0-1 1,0 0-1,1 0 1,0-1-1,1 1 1,0-1-1,0-1 1,1 1-1,11 8 1,13 11 171,68 43 1,-85-62-161,-15-8-34,38 22 71,-2 2 0,-1 2 0,45 44 0,-71-62-68,-1 1-1,0-1 0,0 2 1,-1-1-1,-1 1 0,0 0 1,0 0-1,-1 1 0,0 0 1,-1 0-1,0 0 0,-1 0 1,-1 0-1,0 1 1,0 0-1,-1 22 0,-3-10 5,-2-1-1,0 1 1,-2-1-1,0 0 1,-2 0-1,0-1 1,-14 25-1,18-39-2,0 0 0,-1 0 0,0-1 0,-1 1 0,0-1 0,0-1 0,-1 1 0,-13 11 0,16-16-4,-1 0-1,1 0 1,-1-1-1,1 0 1,-1 1-1,0-2 1,0 1-1,0 0 1,0-1-1,0 0 1,0 0-1,-1-1 1,1 1-1,0-1 1,0 0-1,-1-1 1,1 1-1,-8-3 1,-1-1-95,-1-1 0,1 0 0,0-1 0,1-1 0,-1 0 0,1-1 1,1 0-1,-1-1 0,1 0 0,1-1 0,-15-16 0,-33-41-248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48:52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72 251 10730,'76'226'3656,"-46"-145"-4726,28 116-1,-58-197 1049,1 1 0,-1 0 0,0 0 0,0-1 0,1 1 0,-1 0 0,0 0 0,0-1 0,0 1 0,0 0 0,0 0 0,0 0 0,0-1 0,0 1 0,0 0 0,-1 0-1,1-1 1,0 1 0,-1 1 0,-8-10-148,-11-25 180,-5-25-5,2-1 0,-18-69 0,20 57 21,-70-270 268,89 330-150,1 0 1,0-1-1,0 1 1,2-12-1,-2 23-138,1-1-1,0 1 0,0 0 1,0 0-1,0 0 0,0 0 0,0 0 1,0 0-1,0 0 0,0-1 1,0 1-1,0 0 0,0 0 1,0 0-1,0 0 0,0 0 0,0 0 1,0-1-1,0 1 0,0 0 1,0 0-1,0 0 0,0 0 0,0 0 1,0 0-1,0 0 0,0-1 1,0 1-1,1 0 0,-1 0 1,0 0-1,0 0 0,0 0 0,0 0 1,0 0-1,0 0 0,0 0 1,0 0-1,0-1 0,1 1 0,-1 0 1,0 0-1,0 0 0,0 0 1,0 0-1,0 0 0,0 0 1,0 0-1,1 0 0,-1 0 0,0 0 1,0 0-1,0 0 0,0 0 1,0 0-1,0 0 0,1 0 0,-1 0 1,0 0-1,0 0 0,0 0 1,0 0-1,0 1 0,0-1 1,0 0-1,1 0 0,4 7 99,15 35-194,-2 0-1,-2 1 1,-2 1-1,-2 1 0,-1 0 1,-3 0-1,-1 0 1,0 89-1,-7-112-273,-6 43 0,-15 19-99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48:53.8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11 189 7090,'-4'1'1252,"4"-1"-1219,0 0 0,-1 0 0,1 0 0,0 0 0,0 0 0,0 1 0,0-1 0,0 0 1,0 0-1,-1 0 0,1 0 0,0 0 0,0 0 0,0 0 0,0 0 0,0 0 0,-1 0 1,1 0-1,0 0 0,0 0 0,0 0 0,0 0 0,-1 0 0,1 0 0,0 0 0,0 0 0,0 0 1,0 0-1,0 0 0,-1 0 0,1 0 0,0 0 0,0 0 0,0 0 0,0-1 0,0 1 1,-1 0-1,1 0 0,0 0 0,0 0 0,0 0 0,0 0 0,0 0 0,0-1 0,0 1 0,0 0 1,0 0-1,0 0 0,-1 0 0,1 0 0,0-1 0,0 1 0,14-24 416,-3 6-324,0 2 0,1-1 0,1 1 1,1 1-1,0 1 0,1 0 0,19-14 0,-28 25-117,-1-1-1,1 1 0,0 1 0,0-1 0,0 1 0,0 0 0,0 0 0,0 1 1,1 0-1,-1 0 0,1 0 0,-1 1 0,1 0 0,-1 0 0,1 1 1,-1-1-1,0 1 0,1 1 0,11 3 0,-10-1-17,0 0 0,0 0 1,-1 0-1,1 1 0,-1 0 0,0 1 1,0 0-1,-1 0 0,0 0 0,0 1 1,0-1-1,-1 2 0,0-1 0,4 8 0,-6-10 7,-1 0-1,0 0 1,0 0-1,0 0 1,0 1-1,-1-1 0,0 0 1,0 1-1,-1-1 1,0 0-1,0 1 1,0-1-1,-1 6 0,0-2-3,-1 0 0,-1 0-1,0 0 1,0-1 0,0 1-1,-1-1 1,-6 9-1,-7 9-11,-2-1-1,-1-1 1,-33 33-1,42-47 19,-1 2-49,-2 2-248,1 0 0,0 1 0,-11 17-1,19-24-66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48:54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8434,'-10'0'2976,"6"2"-2647,-2 1-185,7 8-144,-1 2 0,8 10 0,5 8 16,-6 1-56,7 4-129,-1-6-295,0-2-200,2-5 384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48:55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4625,'-10'45'1344,"8"-30"-968,3-15-338,-1 0 1,0 0 0,0 0-1,0 0 1,0 0-1,0 0 1,0 1-1,0-1 1,0 0 0,0 0-1,0 0 1,0 0-1,0 0 1,0 1 0,0-1-1,0 0 1,-1 0-1,1 0 1,0 0 0,0 0-1,0 0 1,0 1-1,0-1 1,0 0-1,0 0 1,0 0 0,0 0-1,0 0 1,-1 0-1,1 0 1,0 0 0,0 0-1,0 1 1,0-1-1,0 0 1,0 0 0,-1 0-1,1 0 1,0 0-1,0 0 1,0 0-1,0 0 1,0 0 0,-5-1 3584,6 3-3603,-1-1 0,0 1 0,0-1 0,0 1 0,1-1 0,-1 1-1,1-1 1,-1 1 0,1-1 0,-1 0 0,2 3 0,4 8 14,93 239 371,5 5-952,-85-221 1175,-4-20-338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48:55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0 211 10594,'14'-32'1150,"-9"21"-763,0-1 0,0 0 1,-2 0-1,3-12 0,-5 22-402,-1 1 0,0 0-1,0 0 1,0 0 0,1-1 0,-1 1-1,1 0 1,-1 0 0,1 0 0,-1 0-1,1 0 1,0 0 0,-1 0-1,1 0 1,0 0 0,0 0 0,0 0-1,0 0 1,0 1 0,0-1 0,0 0-1,0 1 1,0-1 0,0 0-1,0 1 1,2-1 0,-1 1 3,0 0 1,1 0-1,-1 0 1,0 0-1,0 1 1,0-1-1,0 1 1,0-1-1,0 1 1,1 0-1,-2 0 1,1 0-1,4 2 1,2 3-12,0 0 1,0 0 0,-1 1 0,0 0 0,11 13-1,-7-4 4,-1 0 0,0 1 0,-2 0 0,9 20 0,18 74-127,-22-68 70,-10-33 65,0-1-1,1 0 1,0 0-1,0-1 1,1 1-1,8 11 1,-15-24 110,1-1-1,-1 1 1,1-1-1,0 0 1,0 0-1,0-7 1,0-1 6,-4-16-24,2 1 0,1-1 0,1 0 1,1 0-1,2 0 0,1 0 0,8-33 0,-11 62-80,0-1 1,0 1-1,0 0 0,0-1 0,0 1 0,1 0 0,-1 0 0,0 0 0,0-1 1,0 1-1,0 0 0,1 0 0,-1-1 0,0 1 0,0 0 0,0 0 0,1 0 0,-1 0 1,0 0-1,0-1 0,1 1 0,-1 0 0,0 0 0,0 0 0,1 0 0,-1 0 0,0 0 1,0 0-1,1 0 0,-1 0 0,0 0 0,1 0 0,-1 0 0,0 0 0,0 0 1,1 0-1,-1 0 0,0 0 0,0 0 0,1 0 0,-1 0 0,0 1 0,0-1 0,1 0 1,-1 0-1,0 0 0,0 0 0,0 1 0,1-1 0,-1 0 0,0 0 0,0 0 1,1 1-1,10 11-37,-11-12 35,90 136-91,-34-46-316,-55-88 382,1 0-1,-1 0 0,1 0 0,-1 0 1,1 0-1,-1-1 0,1 1 1,0 0-1,3 1 0,-5-3 23,0 0 0,1 1 0,-1-1-1,0 0 1,0 0 0,0 0 0,1 0-1,-1 0 1,0 0 0,0 0 0,1 0-1,-1-1 1,0 1 0,0 0 0,1 0-1,-1 0 1,0 0 0,0 0 0,0 0-1,1 0 1,-1 0 0,0-1 0,0 1-1,0 0 1,0 0 0,1 0 0,-1 0-1,0-1 1,0 1 0,0 0 0,1-1-1,3-14-25,10-92 74,20-126 10,-33 228-45,-1 0 11,1 0-1,1-1 0,-1 1 0,1 0 0,4-8 0,-6 12-19,1 0 0,-1 0 0,1 1 0,-1-1-1,1 0 1,-1 1 0,1-1 0,0 1 0,0-1 0,-1 0 0,1 1 0,0 0 0,0-1-1,-1 1 1,1-1 0,0 1 0,0 0 0,0 0 0,0-1 0,0 1 0,-1 0-1,1 0 1,0 0 0,0 0 0,0 0 0,0 0 0,0 0 0,0 0 0,0 1-1,-1-1 1,1 0 0,0 0 0,0 1 0,0-1 0,0 1 0,-1-1 0,1 1 0,0-1-1,0 1 1,0 0 0,8 6-24,0 0 0,-1 0 0,0 1 0,0 0 0,11 16 0,32 52-22,-36-53 11,-6-9-5,2 5-78,1 0-1,1-1 1,1-1-1,1 0 0,0 0 1,19 15-1,8-6-71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48:56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1 117 10250,'42'55'2650,"-41"-54"-2642,0 0 1,0 1-1,-1-1 0,1 1 1,0 0-1,-1-1 0,0 1 0,1-1 1,-1 1-1,0 0 0,0-1 1,0 1-1,0 0 0,0-1 0,0 1 1,0-1-1,0 1 0,-1 0 1,0 1-1,-1 10-421,3 9 228,1 1 0,2-1 0,0 1 0,11 33 0,-1-4 186,-6-18 26,25 63 0,-37-118-828,-1-39 0,0 6 926,-15-86 320,-6-82 661,25 219-1022,1 0 0,0 0 0,0 0 0,0 0 0,1 0 0,-1-1 0,1 1 0,-1 0 0,1 0 0,2-5 0,-2 7-80,0 0 0,0 0 0,0 0 0,0 1 1,0-1-1,0 0 0,0 0 0,0 1 0,0-1 0,0 1 0,1-1 1,-1 1-1,0-1 0,0 1 0,1 0 0,-1 0 0,0-1 1,0 1-1,1 0 0,-1 0 0,0 0 0,1 1 0,-1-1 0,0 0 1,0 0-1,1 1 0,-1-1 0,0 0 0,2 2 0,7 1-16,1 1-1,-1 1 0,0-1 0,0 2 0,0-1 0,10 9 0,2 3-26,27 27-1,-27-20-36,-1 0 1,-1 1-1,-1 1 1,25 45-1,-21-27-406,-2 1 0,19 60 0,-24-46-316,-12-13 382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48:56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0 270 10546,'6'-54'2825,"36"48"-3833,15-7-33,15-12 817,2-12-96,4-10-496,-9 0-928,-17 6 1160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48:57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1 439 11202,'1'-4'46,"-1"1"-1,1 0 1,0-1-1,0 1 1,1 0 0,-1 0-1,1 0 1,0 0-1,0 0 1,0 0-1,0 0 1,0 0-1,0 1 1,1-1-1,-1 1 1,1 0-1,4-3 1,7-5-261,0 0 0,17-8 0,-30 17 225,0 1 0,1-1 0,-1 1-1,0-1 1,0 1 0,0-1 0,0 1 0,1-1 0,-1 1-1,0 0 1,0 0 0,1 0 0,-1 0 0,0 0-1,0 0 1,1 0 0,-1 0 0,0 0 0,0 1 0,1-1-1,-1 0 1,2 2 0,0 0 43,0 0 0,0 1 1,0-1-1,-1 1 0,1 0 0,3 5 0,-1-1-39,104 143 170,-37-47-612,-14-16-577,-75-105 1216,1-2 1,1 0 0,0-1-1,2 0 1,0-1-1,2-1 1,0 0 0,-12-40-1,8 12-114,2-1 0,3 0 0,-4-56 0,11 84-15,1-1 0,1 0 0,2 0-1,0 0 1,5-25 0,-5 47-67,-1 1 0,1-1 1,-1 1-1,1-1 0,0 1 1,0-1-1,0 1 0,0 0 0,1 0 1,-1-1-1,1 1 0,-1 0 1,1 0-1,3-3 0,-3 4-14,0 0 0,0 0 0,0 0 0,0 0 0,0 1 0,0-1 0,0 0 0,1 1 0,-1 0 0,0-1 0,0 1 0,1 0 0,-1 0 1,0 0-1,1 1 0,3 0 0,5 1-18,-1 1 1,1 0 0,0 1 0,-1 0 0,0 1-1,0 0 1,0 1 0,9 6 0,73 62-110,-62-48 59,-18-16 12,-1-2-78,-1 0-1,0 1 0,-1 0 1,0 1-1,0 0 0,-1 0 1,0 1-1,10 18 0,-17-26 71,0 0-1,0 0 0,0 0 1,0 0-1,-1 0 0,1 1 1,-1-1-1,0 0 0,0 0 1,0 0-1,0 0 0,-1 1 1,1-1-1,-1 0 0,0 0 1,0 0-1,0 0 0,0 0 1,0 0-1,-1 0 1,-2 4-1,-4 4-147,-1 0 1,0 0 0,0-1-1,-12 10 1,-56 44-229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48:58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0 388 9018,'13'-12'3105,"28"-5"-2825,12-11-272,25-9-8,9-4 24,16-6-32,11 2-184,0-4-385,-5-6-455,-21-2 608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48:59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80 228 5209,'-26'49'1538,"25"-49"-1518,1 1 1,0-1-1,0 0 0,-1 1 1,1-1-1,0 0 1,0 0-1,-1 1 0,1-1 1,0 0-1,-1 0 1,1 1-1,-1-1 0,1 0 1,0 0-1,-1 0 1,1 0-1,0 0 0,-1 0 1,1 0-1,-1 0 1,1 0-1,0 0 0,-1 0 1,1 0-1,-1 0 1,1 0-1,0 0 0,-1 0 1,1 0-1,0 0 1,-1 0-1,1-1 0,0 1 1,-1 0-1,1 0 1,0 0-1,-1-1 0,1 1 1,0 0-1,-1 0 1,1-1-1,0 1 0,-15-17 1064,11 12-405,-11-6 842,14 11-1507,1 0 0,0 0 1,0 0-1,0 0 0,0 0 0,-1 0 0,1 0 1,0 0-1,0 0 0,0 0 0,0 0 1,0 0-1,-1 1 0,1-1 0,0 0 0,0 0 1,0 0-1,0 0 0,0 0 0,-1 0 1,1 0-1,0 0 0,0 1 0,0-1 1,0 0-1,0 0 0,0 0 0,0 0 0,0 0 1,-1 1-1,1-1 0,0 0 0,0 0 1,0 0-1,0 0 0,0 1 0,0-1 0,0 0 1,0 0-1,0 0 0,0 0 0,0 1 1,0-1-1,0 0 0,0 0 0,0 0 0,0 0 1,1 1-1,-1-1 0,0 0 0,2 7 3,0 0-1,1 0 0,0 0 0,7 12 1,172 249 32,-77-140 12,-90-111-72,2 0 1,1-1-1,0-1 1,37 23-1,-52-36-6,1 1 0,1-1 0,-1-1 0,0 1 0,0 0 0,1-1 0,-1 0 0,1 0 0,-1 0 0,1-1 0,7 0 0,-10 0 13,1 0 0,-1-1 1,0 1-1,0-1 0,0 0 0,0 1 0,0-1 1,0 0-1,0 0 0,0-1 0,0 1 0,0 0 1,0-1-1,-1 1 0,1-1 0,-1 1 0,1-1 1,-1 0-1,1 0 0,-1 1 0,0-1 1,0 0-1,0 0 0,1-3 0,2-7 105,0-1 0,-1 1 0,0-1 0,-1 0 0,-1 1 0,0-1 0,-1-16 0,-11-91 945,7 90-770,-29-161 677,36 200-943,0-1 0,1 1 0,0-1-1,0 0 1,1 0 0,0 0 0,1 0 0,0-1-1,0 0 1,0 0 0,9 6 0,4 7-5,125 120-10,-118-119-5,0-1 1,2-1-1,47 24 0,-66-39-12,0 0 0,1 0 1,-1-1-1,1 0 0,-1-1 0,1 0 0,11 1 0,-16-2 13,0-1-1,0-1 1,0 1-1,-1-1 1,1 1-1,0-2 1,-1 1-1,1 0 1,0-1 0,-1 0-1,0 0 1,1 0-1,-1 0 1,0-1-1,0 0 1,4-3-1,-1-1 22,-1 0 0,0 0 1,0 0-1,-1 0 0,0-1 0,0 0 0,-1 0 1,0 0-1,0-1 0,-1 0 0,0 1 1,-1-1-1,2-11 0,-2 9 94,0-1 1,-2 1-1,1-1 0,-1 0 0,-1 1 1,0-1-1,-1 1 0,0-1 1,0 1-1,-5-12 0,-59-141 1141,66 164-1251,0 0-1,0 0 1,0 0-1,0 0 1,0 0 0,0 0-1,0 0 1,0 0-1,0 0 1,0 0-1,0 0 1,0 0-1,1 0 1,-1 0 0,0 0-1,0-1 1,0 1-1,0 0 1,0 0-1,0 0 1,0 0-1,0 0 1,0 0 0,0 0-1,0 0 1,0 0-1,0 0 1,0 0-1,0 0 1,0 0-1,0 0 1,0 0 0,0 0-1,0 0 1,0 0-1,0-1 1,0 1-1,0 0 1,0 0-1,0 0 1,0 0 0,0 0-1,0 0 1,0 0-1,0 0 1,0 0-1,0 0 1,10 8-135,11 15-17,51 76-363,-4 4 1,63 129-1,-131-232 511,1 1 0,-1-1 1,1 1-1,-1 0 0,1-1 1,-1 1-1,0 0 0,1-1 0,-1 1 1,0 0-1,0-1 0,1 1 0,-1 0 1,0-1-1,0 1 0,0 0 1,0 0-1,0-1 0,0 1 0,0 0 1,0 0-1,0-1 0,0 2 0,-2-3 25,0 0 0,1 1-1,-1-1 1,1 0-1,0 0 1,-1 0-1,1 0 1,0 0 0,0 0-1,0-1 1,-2-1-1,-11-13 123,1-1 1,1-1-1,0 0 0,1-1 0,1 0 1,1 0-1,1-1 0,0-1 0,-8-38 0,5 10 17,3-1-1,2 0 1,0-57-1,9 2-106,-2 92-48,1-1 0,1 1 0,0 0 0,0 0 0,9-19 0,-11 30-4,0-1 1,0 1 0,1 0 0,-1-1 0,1 1 0,-1 0 0,1 0 0,0 0 0,0 0-1,0 1 1,0-1 0,0 0 0,0 1 0,1-1 0,-1 1 0,0 0 0,1 0-1,-1 0 1,1 0 0,0 0 0,-1 0 0,1 1 0,-1-1 0,1 1 0,0 0-1,-1 0 1,1 0 0,0 0 0,0 0 0,-1 1 0,1-1 0,-1 1 0,5 1-1,6 2-15,-2 1 0,1 0 1,0 0-1,-1 1 0,16 11 0,-14-6-63,0-1 0,-1 1 0,0 1 0,-1 0 0,0 1 0,-1 0 1,0 1-1,-1 0 0,-1 1 0,0-1 0,-1 1 0,-1 1 0,0-1 1,5 23-1,-5-10-198,0 1 0,-2 0 0,-1 0 0,-1 0 0,-1 0 0,-2 0 0,-6 39 0,5-51 109,-2-1 1,0 0-1,-1-1 1,0 1-1,-1-1 1,-12 21-1,13-28 92,1 0-1,-2-1 1,1 1-1,-1-1 1,0-1-1,0 1 1,-1-1-1,0 0 1,0-1-1,-1 1 1,1-1-1,-1-1 1,-9 5-1,8-6 26,-1 0 1,0-1-1,-11 2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9:04.6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0 177 8146,'59'-11'3096,"44"-5"-2471,19-1-105,51-13-448,21-8-576,4-27 320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49:00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1 405 11026,'23'-17'1287,"-14"12"-722,-1-1-1,0-1 1,8-7-1,-15 14-673,2 3-47,45 54 112,-25-32 22,35 53 1,-22-21 14,-2 1-1,-3 2 1,-3 1-1,33 101 1,-54-129-57,-7-33 65,0 1 1,0-1 0,0 0-1,0 1 1,0-1 0,0 1-1,0-1 1,0 0-1,0 1 1,0-1 0,0 1-1,0-1 1,0 0 0,0 1-1,-1-1 1,1 1 0,0-1-1,0 0 1,0 1-1,-1-1 1,1 0 0,0 0-1,0 1 1,-1-1 0,1 0-1,0 1 1,-1-1 0,1 0-1,0 0 1,-1 0-1,1 1 1,-1-1 0,1 0-1,0 0 1,-1 0 0,1 0-1,0 0 1,-1 0 0,1 0-1,-1 0 1,1 0 0,-1 0-1,1 0 1,0 0-1,-1 0 1,1 0 0,-1 0-1,1 0 1,0 0 0,-1 0-1,1 0 1,0-1 0,-1 1-1,1 0 1,-1 0-1,1-1 1,-24-11 175,22 11-158,-21-15 135,0-2 0,1 0 0,1-1 1,1 0-1,0-2 0,2-1 0,0 0 0,2-1 0,0-1 0,2-1 0,0 0 1,2 0-1,-13-39 0,11 20-153,1-1 0,3-1 0,1 0 0,3 0 1,1-1-1,3 0 0,4-63 0,-1 92 12,1 0 0,0 0 0,2 1 0,9-33 1,-11 47-12,-1-1 1,1 0-1,0 1 1,0-1-1,0 1 1,1 0-1,-1 0 1,1-1-1,-1 1 1,1 1-1,0-1 1,5-3-1,-6 5-6,1 0 0,-1 0-1,1 0 1,-1 0 0,1 0-1,-1 1 1,1-1 0,0 1-1,-1 0 1,1-1-1,0 1 1,0 1 0,-1-1-1,1 0 1,0 1 0,-1-1-1,1 1 1,0 0 0,-1 0-1,4 1 1,2 2-37,-1 1 0,0-1 1,0 1-1,0 0 0,0 1 1,-1-1-1,0 1 0,0 1 1,-1-1-1,0 1 0,0 0 0,6 12 1,-1-2-131,-2 1 0,0-1 0,-1 2 0,7 27 0,-10-26-23,-1 0 1,-1 0 0,-1 0-1,-1 0 1,-1 0 0,0 1-1,-1-1 1,-2-1 0,-7 29-1,-4-1-338,-2 0-1,-35 70 0,1-21-228,0-11 355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49:00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 9346,'-1'-3'3153,"2"3"-2889,1 3-432,15 33 224,28 67 128,-22-34 0,5 12-120,-1-7-16,3-6-336,-1-16-408,-7-54 456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49:01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9 559 8410,'-9'-6'3024,"9"0"-2607,6 1-297,13-17-192,4-5 32,23-13 56,9-7 32,23-10 16,6-1 0,-4 1 72,-1 3-8,-12 14-8,-2 5-32,-7 5-152,0 8-120,-6 2-441,-3 4-343,-12 0 592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49:01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11410,'0'16'3529,"16"14"-3881,7 11-64,16 15 288,5 5 120,8 5 16,0-4-72,3-5-288,-2-5-144,-8-6-432,1 2-209,-5-16 737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49:02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198 364 9026,'-6'-5'193,"-1"1"0,0 1 1,0-1-1,0 1 0,0 0 0,0 1 1,0-1-1,-1 2 0,1-1 0,-1 1 0,0 0 1,1 1-1,-1-1 0,0 1 0,1 1 1,-1 0-1,-8 1 0,13 0-153,-1 0 1,1 0-1,0 1 1,0-1-1,0 1 1,0 0-1,0-1 0,0 1 1,1 0-1,-1 1 1,1-1-1,0 0 0,0 1 1,0-1-1,0 1 1,1 0-1,-1-1 1,1 1-1,0 0 0,-1 6 1,-1 6-69,1-1-1,0 1 1,1 28 0,3-21 18,1-1-1,0 0 1,2 0 0,0 0-1,2-1 1,0 0 0,1 0-1,1 0 1,1-1-1,1-1 1,22 31 0,-21-35 1,0-1 1,1 0-1,0-1 1,1 0-1,0-1 1,20 13-1,-23-18 0,1-1-1,0 0 0,0 0 0,0-1 1,1-1-1,0 0 0,0 0 0,0-2 1,17 3-1,-16-5 20,-1-1 1,0 0-1,1 0 1,-1-1-1,0-1 1,0 0-1,0-1 1,0 0-1,-1-1 1,0-1-1,0 0 1,0 0-1,0-1 1,-1-1-1,-1 0 1,1 0-1,-1-1 1,15-17-1,-17 17 82,0 0-1,-1-1 0,0 1 0,0-2 0,-1 1 0,0-1 0,-1 0 1,0 0-1,-1 0 0,-1-1 0,1 0 0,-2 1 0,1-1 1,-2 0-1,0-1 0,0 1 0,-1 0 0,0 0 0,-1 0 0,-5-21 1,-5-6 124,-2 0 1,-1 1 0,-3 0 0,-33-56 0,47 87-219,2 6 4,0-1 1,0 1-1,1 0 0,-1-1 0,0 1 0,0 0 0,-1 0 1,1-1-1,0 1 0,0 0 0,-1 0 0,-2-1 0,5 2-3,-1 0 0,0 0-1,0 0 1,0 0-1,0 0 1,0 0 0,0 0-1,0 0 1,0 0-1,0 1 1,0-1 0,0 0-1,0 0 1,0 0-1,0 0 1,0 0-1,0 0 1,0 0 0,0 0-1,0 0 1,0 1-1,0-1 1,0 0 0,0 0-1,0 0 1,0 0-1,0 0 1,0 0-1,0 0 1,0 0 0,0 0-1,0 1 1,0-1-1,0 0 1,0 0 0,0 0-1,0 0 1,0 0-1,0 0 1,0 0 0,-1 0-1,1 0 1,0 0-1,0 0 1,0 0-1,0 0 1,0 0 0,0 1-1,0-1 1,0 0-1,0 0 1,-1 0 0,1 0-1,0 0 1,0 0-1,0 0 1,0 0 0,0 0-1,0 0 1,0 0-1,0 0 1,0 0-1,-1 0 1,1-1 0,0 1-1,0 0 1,0 0-1,0 0 1,0 0 0,5 14-117,2 2 106,0 0 0,2-1 0,0 0 0,1 0 0,12 15 0,7 8 12,16 28 15,146 206-307,-174-248 201,34 49-353,-49-67 441,-8-8 79,-13-12 156,11 8-161,-30-23 279,1-1 0,2-2-1,-48-56 1,62 63-252,2-1 0,1-1 0,1-1 1,1-1-1,2 0 0,-13-36 0,13 25-111,2-1 1,-8-56-1,17 74 1,0-1 1,2 1 0,1 0-1,0 0 1,8-45-1,-6 60 9,0-1 0,0 0-1,1 1 1,0-1-1,7-11 1,-8 16 0,0 1-1,0 0 1,1 0 0,-1 0-1,1 0 1,-1 1 0,1-1-1,0 1 1,0-1 0,1 1 0,-1 0-1,0 0 1,0 1 0,1-1-1,6-2 1,1 2-9,0 0-1,0 1 1,0 0-1,0 0 1,1 1 0,-1 1-1,0 0 1,13 2-1,90 26-134,-92-23 85,-7-2-83,0 0 0,-1 1 1,1 1-1,-1 0 1,0 1-1,20 13 0,-32-18 90,0 0 0,1 0-1,-1 0 1,0 1-1,0-1 1,0 0-1,-1 1 1,1 0 0,0-1-1,-1 1 1,0 0-1,0 0 1,1 0 0,-2 0-1,1 0 1,0 0-1,-1 0 1,1 0-1,-1 1 1,0-1 0,0 0-1,0 0 1,-1 0-1,1 0 1,-1 0-1,1 0 1,-2 4 0,-3 4-96,0 0 0,0 0 0,-1 0 0,0 0 1,-11 12-1,-28 35-595,-72 72 0,4-16 21,-18 2 353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2:55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 6009,'0'0'178,"-1"0"0,0 0 0,0 0-1,1 0 1,-1 0 0,0 0 0,0 0 0,1 0-1,-1 0 1,0 1 0,1-1 0,-1 0-1,0 1 1,1-1 0,-1 0 0,0 1 0,1-1-1,-1 1 1,1-1 0,-1 1 0,0-1 0,1 1-1,0-1 1,-1 1 0,1 0 0,-1 0-1,-4 26-656,3-10 854,-15 250 353,13-190-627,-3 41-627,11 157-1,2-232 112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2:57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0 788 6489,'61'-20'2474,"-62"20"-2466,0 0 0,0 0 0,0 1 0,0-1 0,0 0 0,1 1 0,-1-1-1,0 1 1,0-1 0,0 1 0,0-1 0,1 1 0,-1 0 0,0-1 0,0 1 0,1 0-1,-1 0 1,1-1 0,-1 1 0,0 0 0,1 0 0,0 0 0,-1 0 0,1 0 0,-1 0 0,1-1-1,0 1 1,0 0 0,0 0 0,-1 0 0,1 0 0,0 0 0,0 0 0,0 0 0,1 0-1,-1 0 1,0 0 0,1 1 0,-1 0 7,0 0 0,0 0 0,0-1 0,1 1 0,-1 0 0,1 0 0,-1-1 0,1 1 0,0 0 0,-1-1 0,1 1 0,0-1 0,0 1 1,0-1-1,0 1 0,1-1 0,-1 0 0,0 0 0,1 1 0,-1-1 0,0 0 0,3 1 0,24-6 1530,25 1-1249,77 6-1,-87 1-245,147 12 103,-149-15-108,1-2 0,69-11 0,263-77 88,-8 1 392,503-79 28,-568 102-478,87-18 154,3 27 41,404 4 67,-79 6-259,-490 27-81,597-30 45,424 46-2,-931 3-38,291 4 70,-1 22 54,-292-12-8,0-14-1,454-57 1,115 5-7,-688 46-103,343-24 7,-296 14 14,-113 13 25,137 17 0,-26-1 50,-225-13-71,38 3-23,-49-3 6,-1 1 0,0 0 0,1 0 0,-1 0 0,1 0 0,-1 0 0,0 0 0,0 1 0,0 0 0,0 0 0,0 0 0,3 2 0,-4-1 111,0-1 0,0 0 1,-1 0-1,1 1 0,-1-1 1,1 1-1,-1 0 0,0-1 1,1 6-1,7 13-97,17 45 112,19 70 0,14 86 135,119 649-463,-147-700-501,0-19 1239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4:55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74 469 6729,'-74'-23'2834,"120"9"-2463,266-61 275,3 13 0,425-28-1,653 77 292,-520 77-586,-696-46-233,85 12 80,-244-27-146,0 0 0,18 8 0,-30-9-1,0 0 0,0 1 0,0 0 0,-1 0 0,1 0 0,-1 1 0,0 0 0,0 0-1,7 8 1,2 4-13,-1 1-1,-1 1 0,0 0 0,-1 1 1,-2 0-1,14 33 0,-13-21-21,-2 0-1,-1 0 0,7 58 0,-11 2-17,-3-1-1,-14 106 0,11-157 23,-7 98 12,9 178 1,7-236-21,3 0 1,3-1-1,39 130 0,-41-175-2,2-1 0,26 52 0,-35-80-10,-1 0 0,0 0 1,0 1-1,0-1 0,1 8 0,-3-11-2,0 0 0,1 0 0,-1 0 0,0 0 0,0 1 0,0-1 0,0 0 0,0 0 0,-1 0-1,1 0 1,0 0 0,0 0 0,-1 0 0,1 0 0,-1 0 0,1 0 0,-1 0 0,1 0 0,-1 0-1,0 0 1,1 0 0,-1 0 0,0-1 0,0 1 0,1 0 0,-1 0 0,0-1 0,0 1 0,-2 0-1,-11 4 0,0 0 0,0-1-1,0-1 1,0 0-1,-1-1 1,1-1-1,-22 0 1,-12 1 16,-689 33 221,-5-33 19,715-2-247,-258-3 50,-207 0-4,0 32 4,-96 69-54,236-33-1,328-61-2,-4 1 34,1-1 1,-1-1 0,-1-1-1,-38-3 1,59 0-8,0 0 1,1-1 0,-1 0-1,0-1 1,1 0-1,0 0 1,0 0 0,0-1-1,0 0 1,0 0 0,1-1-1,0 0 1,0 0 0,0 0-1,0-1 1,1 0 0,0 0-1,0 0 1,-7-14 0,2 0-12,1-1 1,1 1 0,0-1-1,2-1 1,1 1 0,-4-24-1,-25-356-4,21 169-4,-26-133 5,-15-321-19,55 564-56,18-134 1,-18 256 59,1-20-76,1 1-1,10-30 0,-12 45-5,1-1 1,0 0-1,0 1 0,0 0 1,1-1-1,0 1 0,-1 0 0,1 0 1,1 1-1,-1-1 0,1 1 1,-1-1-1,1 1 0,8-5 0,22-5-1068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4:58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1068 67 5441,'-29'-28'2736,"22"22"-1815,0 0-1,1 0 1,-12-15 0,17 29-510,-1 40-414,-3 0 0,-1 0 1,-2-1-1,-3 0 0,-1 0 1,-22 51-1,3-23 20,-2-1 1,-4-2-1,-2-2 1,-4-2-1,-3-1 1,-3-3-1,-2-1 1,-75 69-1,22-37 138,6-6 210,-124 144 1,215-225-593,0 1 1,1-1-1,0 1 1,0 0-1,-4 12 1,11-18-276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4:59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1019 6313,'-27'-79'2225,"20"66"-1559,3 11-302,2 12-18,3 8-271,1-1 0,1 1 0,6 24 0,2 3-49,86 632 294,-94-620-254,-3-55-40,0 0-1,0 1 1,0-1-1,0 0 1,-1 0-1,1 0 1,-1 0-1,1 0 1,-1 0-1,0 0 1,-1 3 0,1-5-5,1 0 1,0 1 0,-1-1 0,1 1 0,-1-1 0,1 0 0,0 1 0,-1-1 0,1 0 0,-1 1 0,1-1 0,-1 0 0,0 0 0,1 1 0,-1-1 0,1 0 0,-1 0 0,1 0 0,-1 0 0,0 0 0,1 0 0,-1 0 0,1 0 0,-1 0 0,1 0 0,-2 0 0,-1-1 58,0-1-1,1 1 1,-1-1 0,0 0-1,0 1 1,1-1 0,-1 0-1,1-1 1,0 1-1,-1 0 1,1-1 0,-2-2-1,-7-11 43,1 1-1,1-1 0,1-1 0,0 0 1,1 0-1,-7-23 0,2-5 14,-8-68 0,9 22-35,4 0-1,9-163 1,3 186-77,4 1 1,2 0-1,3 0 1,32-90-1,-35 130 10,0-1 0,27-45 1,-31 62-17,1 1 0,0-1 1,0 1-1,1 1 1,0 0-1,1 0 1,0 0-1,14-9 0,-19 15-12,0 1-1,-1-1 0,1 1 0,0 0 1,0 0-1,0 1 0,0-1 0,0 1 0,1 0 1,-1 0-1,0 1 0,0 0 0,1 0 1,-1 0-1,0 0 0,1 1 0,-1 0 1,6 2-1,-5-1-8,0 1 1,0-1 0,0 1-1,-1 0 1,0 1-1,1-1 1,-1 1 0,-1 0-1,1 1 1,0-1-1,-1 1 1,0 0 0,0 0-1,6 10 1,-4-2-7,1 1 0,-2-1 0,0 1 0,0 0 0,-1 1 0,-1-1 0,-1 1 0,0-1 0,0 1 0,-2 21 0,-2 5-50,-2-1 0,-15 63 0,11-64 23,-2 0 0,-2 0-1,-1-1 1,-2-1 0,-38 67-1,46-93 42,0-1 0,-1-1 0,0 1 0,-1-2 0,0 1-1,-1-1 1,-16 11 0,1-4 41,-52 23-1,100-38-97,-11-3 63,0-1 1,0 0-1,-1 0 0,1-1 0,-1-1 1,0 0-1,17-14 0,-7 4 48,-1-1 0,32-34 0,-18 10 51,0-3 0,-3-1 0,47-91 0,55-159 678,-82 167-70,-4-2-1,29-142 1,-70 229-705,-5 35-145,-5 29-150,-39 525-1136,30-303 772,9-194 590,2-37 224,1-23 55,3-30 135,3 14-286,2 0 0,1 1 1,0-1-1,2 2 0,1 0 0,1 0 0,23-35 0,-4 15-165,2 0 0,68-69 0,-47 63-421,-49 46 400,1 1 0,-1 0 0,1 1 0,-1-1 0,1 1 0,0 0 0,12-4 0,-16 7 80,1 0-1,-1-1 1,0 1-1,1 0 1,-1 1 0,0-1-1,1 0 1,-1 1-1,1-1 1,-1 1-1,0 0 1,0 0-1,4 2 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9:06.3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12 354 5185,'-12'5'3283,"35"0"-2462,11-2-449,0 0 0,0-3 1,0 0-1,53-9 0,138-35 517,-150 28-720,123-28 104,321-61-21,-499 102-275,89-17 80,-93 16-198,0-1-1,-1-1 0,1 0 0,21-13 1,-33 17 12,-1-1 1,1 1-1,0-1 1,-1 0-1,0 0 1,0 0-1,0-1 1,0 1 0,0-1-1,-1 1 1,1-1-1,-1 0 1,0 0-1,0 0 1,2-8-1,0-15-256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5:00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1202 12595,'3'5'192,"-1"-1"0,1 0-1,0 0 1,0 0 0,0 0 0,0 0 0,1-1 0,0 1 0,0-1 0,0 0 0,0 0 0,0 0 0,0-1 0,1 0-1,-1 0 1,1 0 0,0 0 0,0-1 0,0 1 0,-1-1 0,10 1 0,7 2-334,0 1 0,-1 2 0,0 0 0,0 1 0,0 1 0,-1 1 0,0 0 0,-1 2 0,0 0 0,-1 1 0,0 1 0,16 17 0,-9-7-178,62 55-864,-83-76 1136,0 0 0,1 0 0,-1-1 1,1 1-1,0-1 0,0 0 0,0 0 0,0-1 1,0 1-1,0-1 0,0 0 0,0 0 0,1 0 0,4 0 1,-6-2 42,1 1 0,-1-1 0,0 0 0,1 0 0,-1-1 0,0 1 0,0-1 1,1 1-1,-1-1 0,-1 0 0,1 0 0,0-1 0,0 1 0,-1 0 0,1-1 1,-1 0-1,0 1 0,0-1 0,2-4 0,11-15 182,-1 0 1,-2-1-1,11-28 1,27-81 633,-45 118-728,31-94 955,43-211 0,-69 259-747,-4 0 1,-1-1 0,-4 0-1,-2 0 1,-11-78-1,-4 47-215,-40-132-1,52 211-76,4 10 0,-1 0 1,0 0-1,0 0 1,0 0-1,0 0 1,0 0-1,-1 0 1,0 0-1,1 1 1,-4-5-1,3 15-56,9 113-155,15 60-601,9-1 1,74 249-1,-104-428 811,37 106-463,-32-92 376,1-1 0,1 1 0,1-1 0,17 23 0,-23-34 75,0 1 1,1-1-1,-1 1 0,1-1 1,0 0-1,0 0 0,0 0 1,0-1-1,0 0 0,0 0 1,1 0-1,-1 0 1,1 0-1,0-1 0,-1 0 1,1 0-1,5 0 0,-6-1 34,0 0 0,0 0 0,1-1 0,-1 0 0,0 1 0,0-2-1,0 1 1,0 0 0,0-1 0,0 0 0,-1 0 0,1 0 0,0 0 0,-1 0-1,0-1 1,1 0 0,-1 0 0,0 1 0,3-6 0,-1 2 41,0-1 0,-1-1 0,0 1 0,0-1 0,-1 0 0,1 1 0,-2-1 0,1-1 0,-1 1 0,-1 0 0,2-12 0,-1-8 20,-1 0 1,-3-31-1,-5-3-105,-3 0-1,-3 1 1,-20-61-1,20 78-49,11 37 53,0 0-1,0-1 1,1 1 0,0-1 0,0-15-1,1 22 19,0-1 0,0 1 0,0 0 0,1 0 0,-1-1 0,0 1 0,1 0-1,-1 0 1,1-1 0,0 1 0,-1 0 0,1 0 0,0 0 0,0 0 0,0 0-1,-1 0 1,3-1 0,-2 1 1,1 0-1,-1 1 1,1-1 0,0 0-1,0 1 1,-1-1 0,1 1-1,0-1 1,0 1 0,0 0-1,0 0 1,0 0 0,-1 0-1,1 0 1,3 1 0,9 2-2,0 0 1,0 1-1,-1 0 1,1 1 0,21 11-1,62 42 57,-93-56-51,45 31 46,0 2-1,-2 3 1,61 62 0,-85-76-222,-1 1 0,-2 1 0,0 0 0,-2 2 0,-1 0 0,-1 1 0,22 58 0,-34-77-2,-1 1 1,0 0 0,-1 0-1,0 0 1,1 14-1,-4-15 50,0 1 0,-1-1 0,0 0 0,-6 18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5:00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0 480 8266,'12'-35'4017,"28"-16"-921,20 1-2352,35-14-640,21-5-328,16 1-1056,3-3-1080,-12 0 1383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5:02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412 1189 10290,'-15'-17'2119,"8"9"-1710,1 0-1,-2 0 1,1 1 0,-1 0 0,-11-7 0,16 12-465,0 0 0,-1 1 0,1-1 0,0 1 0,-1 0 0,1 0 0,-1 0 0,0 1 0,1-1 0,-1 1 0,0 0 0,1 0 0,-1 0 0,0 0 0,1 1 0,-1 0 0,1-1 0,-1 1 0,-5 2 0,-21 10-304,1 1-1,0 1 1,1 1 0,1 2 0,-45 38 0,67-52 379,0 0 0,1 0-1,0 1 1,0-1 0,0 1 0,0 0-1,1 0 1,0 1 0,0-1 0,0 1-1,1-1 1,0 1 0,-2 6-1,4-8 6,0-1 0,-1 1 0,1 0 0,1-1 0,-1 1 0,0 0-1,1-1 1,0 1 0,0-1 0,0 1 0,0-1 0,1 0-1,-1 1 1,1-1 0,0 0 0,0 0 0,0 0 0,0 0 0,1 0-1,-1 0 1,1-1 0,5 5 0,2 1 42,1-1-1,0 0 1,0-1-1,1 0 1,0-1-1,0 0 1,0 0-1,0-2 1,1 1-1,18 1 1,20 1 200,67 0 0,-71-5-161,-8 0-2,70 12 1,-97-11-97,0 1 1,0 0-1,0 1 0,0 1 0,-1 0 1,1 0-1,-1 1 0,-1 0 0,18 14 1,-23-16-10,0 1 0,-1 0 0,1 0 0,-1 0 0,0 1 0,-1-1 0,1 1 0,-1 0 0,0 0 0,-1 0 1,1 0-1,-1 0 0,2 10 0,-3-6-18,0 0 0,0 0 1,-1 0-1,0 1 0,0-1 1,-2 0-1,1 0 0,-4 12 1,0-6-21,0-1 0,-1 0 0,0 0 0,-1 0 0,-1 0 0,-1-1 0,0-1 0,0 0 0,-1 0 0,-21 20 0,24-28 35,1 1 0,-1-1 0,-1 0 0,1-1 0,-1 0 0,1 0 0,-1-1 0,0 0 1,-14 3-1,17-4 13,0-2-1,0 1 1,0 0 0,0-1 0,0 0 0,0 0 0,0-1 0,0 1 0,0-1 0,0 0 0,1 0-1,-1-1 1,0 0 0,0 0 0,1 0 0,-1 0 0,-6-5 0,11 7-1,-1 0 0,1-1-1,-1 1 1,0 0 0,1-1 0,-1 1 0,1-1 0,-1 1 0,1 0 0,-1-1-1,1 0 1,-1 1 0,1-1 0,0 1 0,-1-1 0,1 1 0,0-1 0,-1 0-1,1 1 1,0-1 0,0 0 0,0 1 0,-1-1 0,1 0 0,0 1 0,0-1-1,0 0 1,0 0 0,0 1 0,0-1 0,1 0 0,-1 1 0,0-1-1,0 0 1,0 1 0,1-1 0,-1 0 0,1 0 0,1-2 30,1 1 1,-1-1-1,1 1 0,0-1 1,0 1-1,4-3 0,2-1 35,52-39 360,77-74 0,-113 94-410,-1-1 0,-2-1 0,0-1 0,-2-1-1,22-43 1,29-80 29,-65 135-7,0-1 0,-1 0 0,0 0 0,-1 0 0,-2-1 0,2-37 0,-4 53-32,0-1-1,0 1 1,0-1-1,-1 0 1,0 1-1,0-1 1,0 1-1,0-1 1,0 1 0,0 0-1,-1-1 1,0 1-1,0 0 1,0 0-1,0 0 1,0 0-1,-3-3 1,5 6-17,-1 0 0,1 0 0,0 0 0,0 0 0,-1-1 0,1 1-1,0 0 1,-1 0 0,1 0 0,0 0 0,-1 0 0,1 0 0,0 0 0,0 0 0,-1 0 0,1 0 0,0 0 0,-1 0 0,1 0-1,0 0 1,-1 0 0,1 0 0,0 0 0,0 1 0,-1-1 0,1 0 0,0 0 0,-1 0 0,1 0 0,0 1 0,-1-1-1,-6 13-142,-1 22-88,7-30 200,-6 30-46,3 0 0,1 0 0,1 0 0,5 54 0,-1-66 80,1-1-1,1 0 1,1 0 0,1-1 0,1 1-1,1-1 1,1-1 0,14 25-1,-19-38-5,0-1-1,0 1 0,1-1 0,0 0 1,1 0-1,7 7 0,-11-12 9,-1 0 0,0 0-1,1 0 1,-1 0 0,1 0 0,-1 0-1,1-1 1,-1 1 0,1-1 0,-1 1 0,1-1-1,0 1 1,-1-1 0,1 0 0,0 0-1,-1 0 1,1 0 0,0 0 0,-1 0-1,1 0 1,0-1 0,-1 1 0,1-1-1,0 1 1,-1-1 0,1 1 0,-1-1 0,1 0-1,-1 0 1,0 0 0,1 0 0,-1 0-1,2-2 1,2-2 34,0-1-1,-1 0 1,0 0-1,0-1 1,-1 1-1,1-1 1,-1 0-1,-1 0 1,1 0-1,1-12 1,-2 13-1,23-123 755,-21 94-589,2 0 1,20-60-1,-24 89-203,0 1-1,0-1 1,1 1-1,0-1 0,0 1 1,1 0-1,-1 0 1,1 1-1,0-1 0,7-6 1,-7 9-5,-1-1 1,1 1-1,0 0 1,-1 1-1,1-1 0,0 1 1,0-1-1,0 1 1,0 0-1,0 1 1,0-1-1,1 1 1,-1 0-1,0 0 1,0 0-1,6 1 0,8 2-8,-1 1 0,1 0 0,-1 1-1,-1 1 1,27 13 0,78 49-159,-33-16-254,-83-49 387,-1-1-1,1 1 1,0-1-1,0 0 1,0 0 0,0-1-1,0 0 1,0 0-1,6 1 1,-10-2 40,0 0-1,1 0 1,-1-1 0,0 1-1,0 0 1,0-1-1,0 1 1,0-1 0,0 1-1,0-1 1,0 1-1,0-1 1,0 1 0,0-1-1,0 0 1,1-1-1,0 0 28,-1-1-1,1 1 1,-1 0-1,0-1 1,0 1-1,0-1 0,0 1 1,0-1-1,0-3 1,4-24 367,2-49 0,-3 25-352,-4 54-46,0 0 0,0 0 0,0-1 0,0 1 0,-1 0 0,1 0 0,0-1 0,0 1 0,0 0 0,0 0 0,1-1 0,-1 1 0,0 0 0,0 0-1,0 0 1,0-1 0,0 1 0,0 0 0,0 0 0,0-1 0,0 1 0,1 0 0,-1 0 0,0 0 0,0-1 0,0 1 0,0 0 0,1 0 0,-1 0 0,0 0 0,0 0 0,0-1 0,1 1 0,-1 0 0,0 0 0,0 0 0,0 0 0,1 0-1,-1 0 1,0 0 0,0 0 0,1 0 0,-1 0 0,0 0 0,0 0 0,1 0 0,-1 0 0,0 0 0,0 0 0,1 0 0,-1 0 0,0 0 0,0 0 0,1 0 0,-1 0 0,0 1 0,0-1 0,0 0 0,1 0 0,-1 0 0,0 0 0,0 0 0,0 1-1,0-1 1,1 0 0,-1 0 0,0 0 0,0 1 0,16 18-217,-9-10 185,21 21-14,35 29 0,-53-50 48,0-2 0,0 1 0,0-1 1,1-1-1,0 0 0,1 0 0,21 7 1,-30-12 9,0-1 0,0 1 0,0-1 0,0 0 0,0 1 0,0-1 0,0-1 0,0 1 0,0 0 0,0-1 0,0 0 0,0 1 0,0-1 1,0 0-1,-1 0 0,5-3 0,-3 1 16,0 1 0,0-1 1,-1-1-1,1 1 0,-1 0 1,0-1-1,0 0 0,0 0 1,3-6-1,2-6 86,0-1 0,-2 0 0,0 0 0,5-26 0,-1-6 240,-2-1 0,-2 0 0,-2 0 0,-3-1 0,-5-50 0,-4 18 33,-4 1 1,-29-105 0,25 126-397,2 0 0,3-1 0,3 0 0,-1-118 0,9 162 0,3-27-13,-3 43 23,1-1 0,-1 1 1,1 0-1,0-1 0,-1 1 0,1 0 1,0-1-1,0 1 0,1 0 1,-1 0-1,0 0 0,1 0 0,-1 0 1,3-2-1,-4 4 4,1 0 0,-1-1 1,1 1-1,-1 0 0,1 0 0,0-1 0,-1 1 1,1 0-1,-1 0 0,1 0 0,-1 0 0,1-1 1,0 1-1,-1 0 0,1 0 0,-1 0 0,1 0 1,0 1-1,-1-1 0,1 0 0,-1 0 0,1 0 1,0 0-1,-1 1 0,1-1 0,-1 0 0,1 0 1,-1 1-1,1-1 0,-1 0 0,1 1 0,-1-1 1,0 1-1,1-1 0,-1 1 0,1 0 0,11 13-21,-1 1 0,0 0 0,-1 1 0,12 26 0,-12-23 10,41 77-59,179 318-313,-159-300-1520,129 161 0,-142-208 962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5:02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0 402 14179,'3'-26'5025,"35"-1"-4345,61-12-744,21-13-384,28-24-896,5-9-521,-12-12 1129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5:02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4 556 8618,'-3'-35'3681,"14"-1"-1521,37 0-1776,16-7-144,36-5-48,10-5-8,17-8-96,2 3-104,-8-3-352,5 11-368,-22 11-752,-12 4 896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5:03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11771,'-23'3'4392,"42"19"-3503,23 10-393,36 18-496,15 5 0,8 7-232,-3 2-440,-8 11-1025,-12 8 1041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5:03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33 477 10922,'-13'10'1080,"-7"6"420,21-16-1473,-1 0 0,0 0-1,0 0 1,0 0 0,0 0 0,0 0 0,1 0 0,-1 0-1,0 0 1,0 0 0,0 0 0,0 0 0,0 1-1,1-1 1,-1 0 0,0 0 0,0 0 0,0 0 0,0 0-1,0 0 1,0 0 0,0 0 0,0 1 0,0-1 0,1 0-1,-1 0 1,0 0 0,0 0 0,0 0 0,0 1 0,0-1-1,0 0 1,0 0 0,0 0 0,0 0 0,0 0 0,0 1-1,0-1 1,0 0 0,0 0 0,0 0 0,0 0-1,0 1 1,0-1 0,-1 0 0,1 0 0,0 0 0,0 0-1,0 0 1,0 0 0,0 1 0,0-1 0,0 0 0,0 0-1,0 0 1,-1 0 0,1 0 0,9 0-24,1 1 0,-1 0 0,0 0 0,1 0 0,-1 2 0,0-1 1,0 1-1,-1 0 0,1 1 0,-1 0 0,15 9 0,-4-1-10,-1 0-1,-1 2 1,0 0-1,18 20 1,-5 0-22,-2 2 1,-2 0 0,-1 2-1,29 57 1,-25-33-97,-2 1 0,22 81-1,-46-134 122,-1-4 28,0-1 0,0 1-1,-1 0 1,0 0-1,0-1 1,0 1-1,0 0 1,-2 9-1,1-14-4,0-1-1,-1 0 0,1 1 0,-1-1 0,1 0 0,-1 0 0,1 0 0,-1 0 0,1 1 0,-1-1 0,0 0 0,1 0 0,-1 0 0,1 0 0,-1 0 0,1 0 0,-1 0 0,1 0 0,-1 0 0,1-1 0,-1 1 0,1 0 0,-1 0 0,1 0 0,-1-1 0,1 1 0,-1 0 0,1 0 0,-1-1 0,1 1 0,0 0 0,-1-1 0,1 1 0,-1-1 0,1 1 0,-1-1 0,-21-18 449,-14-19 142,2-1-1,1-2 1,-32-53 0,19 18-72,-39-92 0,60 113-490,3-1 0,2-1 1,-12-61-1,26 90-61,1-1 1,1 0 0,2 0-1,1 0 1,1 0-1,1 0 1,2 0-1,8-39 1,-9 58 7,1 1 1,0-1 0,1 1-1,0 0 1,0 1 0,1-1-1,0 1 1,12-16 0,-12 19 3,-1 1 0,1-1 0,0 1 0,1 0 0,-1 0 0,1 1 0,0 0 0,0 0 0,0 0 0,0 0 0,0 1 0,0 0 0,1 1 0,7-2 0,-2 2 3,0 0-1,0 1 0,0 1 1,0 0-1,0 0 0,0 1 1,0 0-1,0 1 0,21 9 1,1 3 2,62 37 0,-47-22-15,-2 2-1,-1 2 1,-2 2 0,71 75 0,-91-85-166,-2 1 1,-1 1-1,-2 1 1,0 1-1,-2 0 0,-1 1 1,-2 1-1,-1 1 1,9 36-1,-17-50-183,-1-1 0,-1 1 0,2 30 0,-5-43 223,0 0-1,-1 0 0,1 1 1,-1-1-1,0 0 1,-1 0-1,0 0 0,1 0 1,-2-1-1,1 1 0,-1 0 1,0-1-1,0 0 1,0 1-1,-6 4 0,2-2 17,-1-1 1,-1-1-1,1 0 0,-11 6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5:04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1 395 10306,'11'-26'3913,"30"-7"-2857,18-5-568,27-17-400,12 2 0,19-11-296,3-3-376,-1 8 392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5:04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352 148 9402,'-13'-18'1643,"1"1"-991,0 0-1,-2 0 1,0 1-1,-17-15 1,27 28-638,0 0 0,0 0 0,-1 0 1,1 0-1,-1 1 0,1-1 0,-1 1 0,0 0 0,1 1 1,-1-1-1,0 1 0,0 0 0,0 0 0,-1 0 0,1 1 0,0 0 1,0 0-1,0 0 0,0 1 0,0 0 0,0 0 0,-7 2 0,4 0-10,1 0 0,-1 1-1,1 0 1,0 1 0,0 0-1,0 0 1,0 0 0,1 1-1,0-1 1,1 2 0,-1-1-1,1 1 1,0 0 0,0 0-1,1 0 1,-5 13 0,3-8 9,1 1 1,1 0 0,0 0-1,1 0 1,0 0 0,1 1-1,1-1 1,0 1 0,1 22-1,3-15 20,1 0 0,0 0 1,2 0-1,0-1 0,2 0 0,0 0 0,1-1 0,1 0 0,13 20 0,3-2 18,1-1-1,2-2 0,43 42 0,-30-38-19,0-1 0,93 61 0,-107-81-171,1-2 0,0 0 1,1-2-1,0-1 0,1-2 0,51 11 1,-65-18-59,0-1 1,0 0 0,1-1-1,20-2 1,-23-2 40,1 0 0,-2-1 0,29-10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5:04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1 572 13627,'6'1'4466,"2"2"-3308,4 3-934,54 19-159,104 55 0,-137-61-255,-1 1 0,-1 2 1,0 2-1,48 48 0,-48-36-407,-1 1-1,-2 1 1,41 76-1,-58-98 1057,-19-39 173,-26-66 0,3-2 0,-23-120 0,46 170-742,3 1 0,1-1 1,2-1-1,2 1 0,2 0 0,1 0 0,17-76 1,-13 88-367,1 1 0,1 1 0,2 0 1,1 0-1,0 1 0,2 0 0,21-28 0,-14 31-417</inkml:trace>
  <inkml:trace contextRef="#ctx0" brushRef="#br0" timeOffset="1">501 702 17260,'91'26'5873,"73"26"-5473,38 10-816,22 3-1552,-9-4-3762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9:06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1 397 6041,'35'-26'2545,"19"-7"-969,18 0-1528,28-10 8,6-1-72,6 4-216,-8 2-40,-16 11-8,-5 7 24,-7 0 248,4 6 64,6 0 40,-7 0 8,-10 4-48,-7-1-80,-20 4 696,-6 4-512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5:20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43 480 7634,'-5'-5'570,"0"1"1,1-1 0,-1 1 0,1-1 0,0-1-1,0 1 1,1-1 0,-5-8 0,38 165-774,-28-140 197,3 11 0,12 37 1,-15-54 0,0 0 1,1 0-1,-1 0 1,1 0-1,-1-1 0,2 1 1,-1-1-1,0 0 1,1 0-1,0 0 0,0 0 1,0-1-1,5 4 1,-7-6 7,-1 0 0,1 0 0,0-1 1,1 1-1,-1 0 0,0-1 0,0 1 0,0-1 1,0 0-1,0 0 0,0 0 0,0 0 0,1 0 1,-1 0-1,0 0 0,0-1 0,2 0 0,35-17 241,-37 17-225,29-19 287,0-1-1,-2-1 1,0-2 0,38-41 0,-5 5 150,15-8-127,2 3 0,130-80-1,50-10-992,-137 83-439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5:06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1 114 5633,'1'-26'2018,"1"1"0,7-33-1,-8 54-1539,1 4-67,1 8-73,114 346-201,179 604 347,-280-896-473,50 212 31,-56-220 104,-3 0 0,-1 0 0,-3 59 0,-3-102-95,-4 25 191,3-35-232,1 1 1,-1 0-1,0-1 1,0 1-1,0 0 0,0-1 1,0 1-1,0-1 1,0 0-1,-1 1 0,1-1 1,0 0-1,-1 0 1,1 0-1,-1 0 0,1 0 1,-3 1-1,-59 24-1017,6-5 622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5:08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352 965 7482,'-5'-12'1076,"3"5"-760,-1 1 0,0 0 1,0 0-1,-1 0 0,0 0 0,-4-6 1,7 11-308,-1 0 1,1 0 0,0 0 0,0 0 0,0 0-1,-1 0 1,1 1 0,-1-1 0,1 0 0,0 1-1,-1-1 1,1 1 0,-1 0 0,1-1 0,-1 1-1,0 0 1,1 0 0,-1 0 0,1 0 0,-1 0 0,1 0-1,-1 0 1,1 1 0,-1-1 0,1 0 0,-1 1-1,1-1 1,-1 1 0,1 0 0,0-1 0,-1 1-1,1 0 1,-2 1 0,-15 11-55,1 0 0,1 1 0,-24 26-1,-42 55 28,67-75 46,-4 2 35,-21 26 242,37-44-230,0 1 0,0-1 0,1 0 0,0 1 0,0 0 0,0-1 0,0 1 0,1 0 0,-2 6 0,3-8-43,0 0-1,1 0 1,-1 0 0,1 0-1,-1 0 1,1 0 0,0-1 0,0 1-1,0 0 1,0 0 0,1-1-1,-1 1 1,1-1 0,0 1-1,-1-1 1,1 1 0,0-1 0,1 0-1,-1 0 1,0 0 0,0 0-1,1-1 1,3 3 0,8 4 25,0 0 1,1-1 0,16 6 0,-23-10-23,125 39 159,-93-32-156,0 3 1,58 26-1,-91-37-38,-1 2 1,1-1-1,-1 1 0,0 0 1,0 0-1,0 1 0,-1 0 0,1 0 1,-1 0-1,0 1 0,-1-1 0,1 1 1,-1 0-1,0 1 0,-1-1 0,0 1 1,0-1-1,0 1 0,3 11 1,-5-6-3,1 1 0,-1-1 0,-1 0 1,-1 1-1,1-1 0,-2 0 1,0 1-1,-6 21 0,6-26-3,-1 1 0,0-1 0,-1 0 0,0 0-1,0 0 1,0 0 0,-1-1 0,0 0 0,-1 0-1,0 0 1,0 0 0,-14 10 0,17-14 9,-1-1 0,1-1 0,-1 1 0,1 0 0,-1-1 0,0 0 0,0 0 0,0 0 0,0-1 0,0 1-1,0-1 1,0 0 0,-7 0 0,9 0 8,-1-1-1,1 1 1,0 0-1,0-1 1,0 1-1,0-1 1,0 0-1,0 0 1,0 0-1,0 0 1,0 0-1,1 0 1,-1 0-1,0-1 1,1 1-1,-1-1 1,1 1-1,-1-1 1,1 0-1,0 1 1,0-1-1,-1 0 1,1 0-1,0 0 1,1 0-1,-1 0 1,-1-3-1,2 2-3,0 1 0,0-1 0,0 0 0,0 1 0,0-1 0,1 1 0,-1-1 0,1 1 0,0-1 0,0 1 0,0-1 0,0 1 0,0 0 0,0-1 0,0 1 0,1 0 0,-1 0 0,1 0 0,0 0 0,0 0 0,-1 0 0,5-2 0,4-4 10,1 0 0,0 1 0,15-8 0,84-35 145,19-11-14,-80 32-125,-1-2-1,-1-2 1,44-41-1,-62 47 24,-2 0 0,0-3 0,-2 0 0,-1-1-1,26-46 1,-44 66 40,0-1-1,0 1 1,-2-1 0,1-1 0,-1 1-1,4-24 1,-7 31-58,-1 0 0,0 0 0,0 0 0,0 1 0,0-1 0,-1 0 0,1 0 0,-2 0 0,1 1 0,0-1 0,-1 1 0,0-1 0,0 1 0,0-1 0,0 1 1,-1 0-1,1 0 0,-1 0 0,0 0 0,-1 1 0,-5-5 0,4 3-29,-1 1 1,1-1-1,-1 2 1,0-1 0,-1 1-1,1 0 1,-1 0-1,1 0 1,-1 1-1,0 0 1,0 1-1,0-1 1,0 1 0,0 1-1,0-1 1,0 1-1,0 0 1,0 1-1,0 0 1,0 0 0,-9 3-1,6-1-23,0 1 0,0 0 0,1 0 1,0 1-1,0 1 0,0-1 0,0 1 0,1 1 0,0 0 0,0 0 0,1 0 0,0 1 1,-11 15-1,10-10 1,1-1-1,0 1 1,1 0 0,0 0 0,1 1 0,1 0 0,0 0 0,1 0 0,0 0 0,1 1 0,1-1 0,0 1 0,3 24-1,-1-26 20,1-1-1,0 0 0,1 0 0,0-1 1,1 1-1,0-1 0,1 1 0,1-1 0,-1-1 1,2 1-1,0-1 0,0 0 0,0 0 1,1-1-1,1 0 0,14 12 0,-18-17 2,0-1 0,0 1 0,0-1 0,0 0 0,0-1 0,1 1 0,-1-1 0,1 0 0,-1-1 0,1 1 0,0-1 0,0 0-1,0 0 1,0-1 0,9 0 0,-7-1 0,1-1 0,-1 1 0,0-2 0,0 1 0,0-1 0,0 0-1,0-1 1,-1 0 0,14-8 0,-2-3 27,0-1 0,-1-1 0,-1 0 0,-1-1 0,0-1 1,21-32-1,40-87 803,-76 138-825,-1-1-1,0 1 1,0 0 0,1 0 0,-1-1 0,0 1-1,0 0 1,1 0 0,-1 0 0,0 0-1,1 0 1,-1-1 0,0 1 0,1 0 0,-1 0-1,0 0 1,1 0 0,-1 0 0,0 0 0,0 0-1,1 0 1,-1 0 0,0 0 0,1 0-1,-1 0 1,0 0 0,1 1 0,-1-1 0,0 0-1,1 0 1,-1 0 0,0 0 0,1 1 0,-1-1-1,0 0 1,0 0 0,1 0 0,-1 1 0,0-1-1,0 0 1,0 0 0,1 1 0,-1-1-1,0 0 1,0 1 0,0-1 0,0 0 0,0 0-1,1 1 1,9 18-37,-9-17 37,15 35-330,-2 2 1,-1-1 0,-2 2-1,-2-1 1,-1 1 0,3 59-1,-7-84 287,-4-15 47,1 0 0,-1 0-1,0 1 1,0-1 0,0 0 0,1 0 0,-1 0-1,0 1 1,0-1 0,0 0 0,1 0 0,-1 0 0,0 0-1,0 0 1,1 0 0,-1 0 0,0 0 0,1 1-1,-1-1 1,0 0 0,0 0 0,1 0 0,-1 0-1,0 0 1,0 0 0,1 0 0,-1-1 0,1 1-1,1-1 50,1-1 0,-1 1 0,0-1 0,1 0-1,-1 1 1,0-1 0,2-3 0,1 0-52,107-99 230,147-104-1,-184 146-198,-50 40 12,0 1-1,42-26 1,-59 44-7,0-1 1,0 1 0,0 0-1,16-3 1,-1 0 57,-20 5-80,-1 0-1,1 0 1,-1 0 0,1 0-1,-1-1 1,0 1-1,0-1 1,0 0-1,0 0 1,0 1-1,0-1 1,0 0 0,0-1-1,-1 1 1,1 0-1,-1 0 1,0-1-1,0 1 1,0-1-1,0 1 1,0-1 0,0 1-1,0-1 1,-1 0-1,1-3 1,0-8 86,0 1 1,-2 0-1,-2-25 0,2 29-83,-6-41 210,-3-1 1,-2 2-1,-2-1 0,-26-58 0,-98-186 1067,69 155-1225,16 26-321,347 672-93,-204-413-579,179 222 1,-239-333-89,1-2 0,44 37 1,-38-44 240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5:09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0 329 12075,'21'-30'4833,"31"-8"-3313,26 0-728,33-2-1096,12-8-608,10-10-1041,-4-18 1185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5:10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8290,'65'9'2510,"-54"-9"-1886,-9 2-299,-1 3 458,11 27-642,1-1 0,1 0 0,2 0 0,21 30 0,-8-19 46,2-2 1,43 45-1,-31-42-41,2-1 0,2-3 0,1-2 0,2-2 0,72 39 0,-80-53-107,0-2 1,2-2-1,0-1 0,0-3 1,1-1-1,1-3 0,73 6 1,-56-13 73,0-3 0,0-3 0,0-2 0,-1-3 0,0-3 0,103-34 0,-156 43-33,-2 1 11,1 0 0,-1-1 0,1 0 0,-1 0-1,0-1 1,0 1 0,-1-2 0,1 1 0,6-6 0,-26 8 195,11 2-354,0 1 0,1-1 0,-1 1 0,0-1 0,0 1 0,0 0 0,0-1 0,0 1 0,0 0-1,1 0 1,-1 0 0,-2 2 0,-51 41-1014,48-39 959,-1-1 0,1 1 0,-1-1 1,-9 3-1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5:12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1458 9234,'-2'-4'379,"1"0"0,0 0 1,1 0-1,-1-1 0,1 1 0,-1 0 1,1 0-1,1 0 0,-1 0 0,1-5 1,0 7-368,-1 1 1,1 0-1,-1-1 0,1 1 1,0-1-1,0 1 1,-1 0-1,1 0 1,0-1-1,0 1 1,0 0-1,1 0 1,-1 0-1,0 0 1,0 0-1,0 0 1,1 1-1,-1-1 1,0 0-1,1 1 1,-1-1-1,1 1 1,-1-1-1,1 1 0,-1-1 1,1 1-1,-1 0 1,1 0-1,-1 0 1,4 0-1,-2 0-10,1 1-1,0 0 1,-1-1 0,1 1-1,-1 0 1,1 1-1,-1-1 1,0 0-1,1 1 1,-1 0-1,0 0 1,0 0 0,0 0-1,0 0 1,2 4-1,5 4-7,-1 0-1,15 22 1,-7-7 0,-2 1 1,-1 1 0,14 36-1,25 90-2,7 16-86,-58-165 94,15 32-86,-7-27 67,-9-9 21,-1 0 0,0 0 0,1 0 0,-1-1 0,1 1-1,-1 0 1,0 0 0,1 0 0,-1 0 0,0 0 0,1-1 0,-1 1 0,0 0 0,1 0 0,-1 0 0,0-1 0,1 1 0,-1 0 0,0-1 0,0 1 0,1 0 0,-1-1 0,0 1 0,0 0 0,0-1 0,1 1 0,-1 0 0,0-1 0,0 1 0,0-1 0,7-20 107,0-1 1,-2 0 0,5-33 0,-3 8 29,20-133 410,-17 94 20,33-127-1,-41 204-565,1 0 0,0 1-1,1-1 1,-1 1 0,1 0 0,9-13-1,-11 19-8,-1 0 0,1 0 0,0 0 0,0 1 0,0-1 0,0 0 0,0 1-1,1-1 1,-1 1 0,0 0 0,1 0 0,-1 0 0,1 0 0,-1 0 0,1 0-1,0 1 1,-1-1 0,1 1 0,0-1 0,-1 1 0,1 0 0,0 0 0,-1 1 0,1-1-1,0 1 1,-1-1 0,4 2 0,11 5-8,0 0-1,-1 2 1,0 0-1,0 0 1,-1 2-1,23 20 1,-11-11 8,115 79-43,-115-83 25,0-1-1,1-2 1,47 16 0,-65-26 3,-1-1 1,1 0 0,0 0-1,0-1 1,0 0 0,0 0-1,18-3 1,-23 2 31,0-1-1,0 0 1,0-1 0,0 1-1,0-1 1,0 0 0,-1 0-1,1-1 1,0 1 0,-1-1-1,0 0 1,0 0 0,0 0-1,0-1 1,0 0 0,5-6-1,-4 3 94,0 0-1,-1 0 1,0-1-1,0 1 1,-1-1-1,1 0 1,-2 1-1,1-2 1,-1 1-1,-1 0 1,1 0-1,-1-1 1,-1 1-1,0-12 1,0 14-71,-1 0 1,0-1-1,0 1 1,-1 1-1,0-1 1,0 0-1,0 0 1,-1 1-1,0-1 0,0 1 1,0 0-1,-1 0 1,1 0-1,-1 0 1,0 1-1,-1-1 1,1 1-1,-1 0 1,0 1-1,-8-6 0,7 5-75,-1 1-1,0-1 1,0 1-1,0 1 1,0-1-1,-1 1 1,1 1-1,0-1 1,-1 1-1,0 0 1,-12 1-1,16 0 27,0 1 0,0-1 0,0 1 1,0 0-1,0 0 0,0 1 0,0-1 0,0 1 0,1-1 0,-1 1 1,1 1-1,-1-1 0,1 0 0,0 1 0,0-1 0,0 1 1,0 0-1,0 0 0,1 1 0,-1-1 0,1 0 0,0 1 0,-2 4 1,0 2 3,1 0 0,0 0 0,0 0 0,1 0 0,1 0 0,-1 0 0,2 1 0,-1-1 1,2 0-1,-1 1 0,1-1 0,1 0 0,0 0 0,1 0 0,-1 0 0,6 11 0,-2-6-9,0-1-1,1 1 0,1-1 1,0 0-1,1-1 0,1 0 1,0-1-1,0 0 1,22 19-1,-27-27 10,1 1 0,0-1 0,-1-1 0,2 1 1,-1-1-1,0 0 0,0-1 0,1 1 0,0-1 0,-1-1 0,1 1 1,0-1-1,12 1 0,-14-3 15,1 1 0,-1-1 0,0 1 0,0-1 0,0-1 0,0 1 0,0-1 0,-1 0 0,1 0 0,0 0 0,-1 0 0,0-1 0,1 0 0,-1 0 0,0 0 0,0-1 0,-1 1 0,1-1 0,4-6 0,-3 4 31,-1-1-1,0 1 0,0-1 1,0 0-1,-1 0 0,0-1 1,-1 1-1,1-1 0,-2 0 1,1 1-1,-1-1 0,0 0 1,0 0-1,-1 0 0,0 0 0,-1 0 1,1 1-1,-2-1 0,1 0 1,-1 0-1,0 1 0,-5-11 1,1 3-93,-1 1 0,-1 0 1,0 0-1,-1 1 1,0 0-1,-1 0 0,-1 1 1,0 0-1,0 1 0,-14-10 1,49 28-2022,60 15 1706,-75-22 354,1 1 0,0-1 0,0 0 0,-1-1 0,1 0 0,0-1 0,-1 0 0,0-1 0,1 0 0,-1 0 1,0 0-1,0-2 0,-1 1 0,1-1 0,-1 0 0,0-1 0,12-10 0,-1-2 19,-1-1 0,0 0 0,-1-2 0,-2 0 0,17-28 0,-11 12 169,-1-1 1,-2 0 0,-2-1 0,-2-1 0,-1 0 0,10-57 0,-15 47 237,-2 0 0,-3 0 0,-1 0 1,-3 0-1,-7-51 0,3 67-222,-1 1 0,-2-1 0,-23-63 1,21 74-111,0 0 0,-2 1 0,-1 1 0,0 0 0,-2 0 0,-16-18 0,29 37-69,1 0-1,-1 1 1,1-1-1,-1 1 1,0-1-1,0 1 1,1-1-1,-1 1 1,0 0-1,0 0 1,-4-1 0,6 2-6,-1 0 1,1 0 0,-1 0 0,1 0-1,-1 0 1,0 0 0,1 0 0,-1 0 0,1 0-1,-1 0 1,1 0 0,-1 0 0,1 1 0,-1-1-1,1 0 1,-1 0 0,1 1 0,0-1-1,-1 0 1,1 1 0,-1-1 0,1 0 0,0 1-1,-1-1 1,1 1 0,0-1 0,-1 1-1,1-1 1,0 1 0,-1 0 0,0 4-9,-1 1 0,1-1 0,0 1 0,0 0 0,1-1 0,-1 1 0,1 0 0,1 7 0,4 37-13,2 0 0,3-1 0,23 74 1,68 145 25,-51-155-7,92 151 1,-98-193-358,4-2 0,3-2 0,62 63 1,-83-100-1048,65 52 0,-63-59-178,-25-14 823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5:12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0 483 12739,'16'-58'4777,"51"3"-3785,24 0-368,51 1-624,14-2-16,10-12-552,2 3-592,-16-6 744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5:15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269 1462 7890,'7'-21'985,"1"1"0,1 1 0,12-21 1,-9 18-445,16-40 0,-20 40 185,8-38 0,-14 53-616,-1 0 0,0 0 0,-1 0 0,0 1 0,0-1 0,0 0 0,-1 0 0,0 0 0,0 1 0,-3-9 0,3 13-113,-1-1 0,1 1 0,0 0 0,-1 0 0,0 0 0,0 0 0,1 0 0,-1 0 0,0 0 0,0 0 0,-1 1-1,1-1 1,0 1 0,0 0 0,-1-1 0,1 1 0,-1 0 0,1 1 0,-1-1 0,0 0 0,-4 0 0,-6-1-156,-1 1 1,-27 0-1,34 1 118,-15 1-87,1 0 0,0 2-1,-25 5 1,34-5 117,0 1 1,1 0-1,0 0 0,0 1 1,0 0-1,1 1 0,-14 10 0,21-14 25,0 0 0,0 1-1,0-1 1,1 1 0,-1 0 0,1-1-1,-1 1 1,1 0 0,0 1-1,0-1 1,1 0 0,-1 1-1,1-1 1,0 1 0,-1-1-1,2 1 1,-1-1 0,-1 6 0,3-3 16,-1-1 0,0 1 0,1-1 0,0 1 0,0-1 0,1 0 0,0 0 0,0 1 0,0-1 0,0 0 0,4 6 0,5 5 77,1 0-1,1-1 0,0 0 1,1-1-1,29 23 0,7-1-21,3-3 0,0-1 1,85 34-1,9 6-156,-134-65 44,-1 0 1,0 1 0,-1 0 0,18 16-1,-24-18 5,0-1-1,0 1 0,0 0 0,-1 0 1,0 0-1,0 1 0,-1 0 1,1-1-1,-2 1 0,5 14 0,-4-4-18,-1 0-1,-1 0 0,0 0 0,-1 0 0,-1 0 1,-1 0-1,0 0 0,-1 0 0,-1 0 1,-1-1-1,-11 29 0,7-24 17,-1 0 0,-1 0-1,0-1 1,-2 0 0,0-1 0,-1-1 0,-1 0-1,-20 18 1,-8-3 94,41-31-45,-1-1 1,1 1-1,-1-1 1,0 0-1,0 0 0,1 0 1,-1 0-1,0 0 1,0-1-1,0 1 0,0-1 1,0 0-1,0 0 1,-6 0-1,8 0-6,0-1 1,0 1-1,0 0 0,-1-1 1,1 1-1,0-1 0,0 1 1,0-1-1,0 1 1,0-1-1,1 0 0,-1 0 1,0 1-1,0-1 0,0 0 1,0 0-1,1 0 1,-1 0-1,0 0 0,1 0 1,-1 0-1,0-1 0,0-1 9,1 0-1,-1 0 0,1 0 0,-1 0 0,1 0 0,0 0 1,0 0-1,1-5 0,0-3 5,2 0 1,-1 1-1,2-1 0,4-11 1,4-3-21,0 0 0,2 1 0,20-27 0,59-65 54,-52 67-9,77-95 111,137-174 328,-241 300-459,0 0 0,-1-1 1,-1 0-1,-1-1 1,-1 0-1,10-30 0,-18 45-12,0 0-1,-1 0 0,0 0 1,0 0-1,-1 0 0,0 0 0,1-5 1,-2 8-14,1 0-1,0 0 1,-1 0 0,1 0-1,-1 0 1,0 0 0,1 0-1,-1 0 1,0 1 0,0-1 0,0 0-1,0 0 1,-1 1 0,1-1-1,0 1 1,-1-1 0,1 1 0,-1 0-1,1 0 1,-1-1 0,-1 0-1,-4-1-11,-1 0-1,1 1 0,0-1 0,-1 1 1,1 1-1,-1-1 0,0 1 0,1 1 0,-1-1 1,0 1-1,1 1 0,-1 0 0,0 0 1,1 0-1,-9 3 0,8-2-8,1 0-1,0 0 1,0 1 0,0 0-1,0 0 1,1 1 0,-1-1-1,1 1 1,0 1 0,0-1 0,0 1-1,1 1 1,-1-1 0,1 1-1,-8 11 1,10-10-7,0 1-1,1-1 1,-1 1 0,1-1 0,1 1-1,0 0 1,0-1 0,0 1-1,1 0 1,0 0 0,1 0 0,0-1-1,0 1 1,0 0 0,1 0 0,0-1-1,6 13 1,1 1-23,0 0 0,2 0 0,1-1-1,25 34 1,-26-39-10,1-1-1,0 0 1,2 0-1,-1-1 0,2-1 1,18 13-1,-28-22 30,1 1-1,-1-2 0,1 1 1,-1 0-1,1-1 0,0 0 0,0-1 1,0 1-1,0-1 0,0 0 1,0-1-1,0 1 0,0-1 1,0 0-1,0-1 0,0 0 1,1 0-1,-1 0 0,-1 0 0,1-1 1,0 0-1,11-6 0,-8 3 71,1-2 0,-1 1 0,0-1 0,-1-1 0,1 0 0,-2 0 0,1 0 0,-1-1 0,0 0 0,9-17 0,3-10 666,24-62 0,-24 51-74,-18 43-576,1 0 0,0-1 0,0 1 0,1 0 0,-1 0 0,1 0 0,3-3 0,-5 7-63,0-1-1,-1 1 1,1-1-1,0 1 0,-1-1 1,1 1-1,0 0 1,0-1-1,0 1 1,-1 0-1,1 0 0,0-1 1,0 1-1,0 0 1,0 0-1,-1 0 1,1 0-1,0 0 0,0 0 1,0 0-1,0 1 1,-1-1-1,1 0 1,0 0-1,0 1 0,0-1 1,-1 0-1,1 1 1,0-1-1,0 1 1,-1-1-1,1 1 0,0-1 1,-1 1-1,1 0 1,-1-1-1,1 1 1,-1 0-1,1-1 1,-1 1-1,1 1 0,14 19-96,-1 2-1,-1-1 1,-1 2-1,-1 0 0,14 47 1,1-3-411,45 89-1822,-58-136 1806,-13-21 521,0 0 0,0 0-1,0 0 1,0 0-1,1 0 1,-1 0 0,0 0-1,0 0 1,0 1 0,0-1-1,0 0 1,0 0 0,0 0-1,0 0 1,0 0-1,1 0 1,-1 0 0,0 0-1,0 0 1,0 0 0,0 0-1,0 0 1,0 0 0,1 0-1,-1 0 1,0 0 0,0 0-1,0 0 1,0 0-1,0 0 1,0 0 0,1 0-1,-1 0 1,0 0 0,0 0-1,0 0 1,0 0 0,0 0-1,0 0 1,1 0 0,-1 0-1,0 0 1,0 0-1,0-1 1,3-6 65,-2-12 239,0-34 569,5-94 727,-4 127-1477,1-1-1,1 1 0,0-1 0,15-36 0,-16 51-127,-1 0 1,1 1-1,0-1 0,1 1 1,-1-1-1,1 1 1,0 0-1,0 1 0,1-1 1,-1 1-1,1 0 0,0 0 1,0 0-1,0 1 1,1-1-1,-1 1 0,1 1 1,0-1-1,0 1 0,0 0 1,0 0-1,0 1 1,0 0-1,1 0 0,-1 0 1,0 1-1,1 0 0,7 1 1,30 5-47,-1 3 1,77 25 0,-82-21-81,1-1 0,1-3-1,68 8 1,-102-16 95,1-1 0,-1 0 0,1-1 1,0 0-1,-1 0 0,1 0 0,-1-1 0,0 0 0,1 0 0,-1 0 0,0-1 0,6-3 0,-5 1 11,-1 0-1,1 0 1,-1-1 0,0 0 0,0 0 0,0 0-1,-1-1 1,0 0 0,6-11 0,2-6 91,-2-1 0,0-1 0,-2 0-1,0 0 1,-2-1 0,-1 1 0,2-32 0,-3 14 344,-3 0 0,-1 0 0,-10-80 0,-4 50 334,-22-76 0,-31-69-109,36 125-575,15 45-57,8 22-44,-1 0-1,-2 0 1,-22-43 0,19 51-37,13 19 78,0 1 0,0-1-1,0 0 1,0 0 0,0 0 0,-1 0 0,1 0 0,0 0 0,0 0-1,0 0 1,0 0 0,0 0 0,0 0 0,0 0 0,0 0-1,0 0 1,0 0 0,0 0 0,0 0 0,0 0 0,0 0 0,0 0-1,0 0 1,0 0 0,0 0 0,-1 0 0,1 0 0,0 0-1,0 0 1,0 0 0,0 0 0,0 0 0,0 0 0,0 0 0,0 0-1,0 0 1,0 0 0,0 0 0,0 0 0,0 0 0,0 0 0,0 0-1,0 0 1,-1 0 0,1 0 0,0 0 0,0 0 0,0 0-1,0 0 1,0 0 0,0 0 0,0 0 0,7 16-113,70 131-188,67 103-247,290 378 0,-420-610 459,128 157-1564,-116-145 889,2-2 0,2 0-1,46 33 1,-64-54 525,0 1 0,0-2-1,15 6 1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5:15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0 566 14059,'31'-26'5345,"51"-7"-4089,34-3-655,56-24-745,23-9-337,18-32-1127,2-6-600,-17-26 1255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5:16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9 10266,'-8'-8'3114,"11"15"-2902,0 0-1,0 1 0,-1-1 1,1 1-1,1 13 1,-3-14-106,83 600 1239,-64-425-1106,199 1452 488,-186-1450-679,-34-176-546,-5-13 5,-13-21-420,10 13 481,-22-29-183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9:07.1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1044 1 8202,'-1'0'95,"1"0"0,-1 0-1,0 0 1,1 0 0,-1 0 0,0 0 0,0 0 0,1 0 0,-1 0 0,0 0 0,1 0 0,-1 1-1,0-1 1,1 0 0,-1 0 0,1 1 0,-1-1 0,0 0 0,1 1 0,-1-1 0,1 1-1,-1-1 1,1 1 0,-1-1 0,0 2 0,-4 19 123,4-16-187,-20 114-72,-40 189-24,-165 423-232,-55-18 300,274-698-2,-182 452 411,135-315 48,-39 177 1,76-241-371,4 1 0,4 1 0,2 97 0,5-167-913,1-20 699,0 0 1,0 0 0,1 1-1,-1-1 1,0 0 0,0 0 0,1 0-1,-1 0 1,0 0 0,0-1 0,0 1-1,1 0 1,-1 0 0,0 0 0,0-1-1,1 1 1,-1 0 0,0-1 0,0 0-1,-24-8-1117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5:16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0 450 11763,'14'24'3920,"0"15"-4456,-9-21 712,76 268-809,-20-63 710,-25-107 185,-41-181 1247,-43-448 1085,45 430-2909,4 0 0,4 1 1,3 0-1,22-98 0,-29 177 258,0-3-147,0 1-1,0-1 1,0 0-1,1 1 0,0-1 1,1 1-1,-1 0 1,1 0-1,5-9 0,-7 14 149,-1 0 0,1 0 0,-1 0 0,0-1 0,1 1-1,-1 0 1,1 0 0,-1 0 0,1 0 0,-1 0 0,0 0 0,1 0-1,-1 0 1,1 0 0,-1 0 0,1 0 0,-1 0 0,0 0 0,1 0-1,-1 0 1,1 1 0,-1-1 0,0 0 0,1 0 0,-1 0 0,1 1-1,-1-1 1,0 0 0,1 0 0,-1 1 0,0-1 0,0 0 0,1 1-1,-1 0 1,11 15-2005,5 17 730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5:18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1690 11194,'48'-13'5698,"-38"11"-5695,-1-1-1,1 1 1,-1-1-1,11-5 1,-17 6 1,0 0 1,0 0-1,0 0 0,0-1 1,-1 1-1,1-1 1,-1 1-1,1-1 1,-1 0-1,0 0 0,0 0 1,0 0-1,0 0 1,-1 0-1,2-5 1,1-3 0,-2 0 0,1 0 1,-1 0-1,-1-1 1,0 1-1,0 0 1,-1-1-1,-1 1 1,0-1-1,-1 1 0,0 0 1,0-1-1,-1 1 1,-1 0-1,0 1 1,0-1-1,-1 1 0,0 0 1,-9-13-1,7 12-59,0 1 0,-1 0 0,0 0 0,-1 1 0,0 0 1,0 0-1,-1 1 0,0 1 0,0-1 0,-1 2 0,0-1 0,0 1 0,-1 1 0,1 0 0,-1 1 0,0 0 0,-18-3 0,29 7 28,-1 0 1,0-1-1,1 1 0,-1 0 1,0 0-1,1 0 1,-1 0-1,0 0 0,1 0 1,-1 1-1,1-1 1,-1 0-1,0 1 0,1-1 1,-1 1-1,1 0 1,-1-1-1,1 1 0,0 0 1,-1 0-1,1 0 1,0 0-1,-1 0 0,1 0 1,0 1-1,0-1 1,0 0-1,0 1 0,0-1 1,0 0-1,0 1 1,1-1-1,-1 1 0,1-1 1,-1 1-1,1 0 1,-1-1-1,1 1 0,0-1 1,0 3-1,-1 8-77,1-1 1,1 0-1,0 0 0,4 22 1,-5-33 102,7 36-43,2 0 0,0 0 0,3-1 0,1-1 0,22 42 1,-27-62 28,0 0 0,2-1 1,0 0-1,0 0 0,1-1 0,14 12 1,-16-17 4,1 0 0,-1 0-1,2-1 1,-1 0 0,1 0 0,-1-1 0,1-1 0,1 0 0,14 3 0,-8-4 23,-1-1 1,1 0 0,0-2 0,-1 0 0,1-1-1,-1 0 1,1-2 0,-1 0 0,0-1-1,0-1 1,25-10 0,-16 4 31,-1-1-1,-1-1 1,0-1 0,-1-1 0,-1-1-1,35-32 1,-47 38 13,0 0 0,-1-1 1,-1 0-1,1 0 0,-2-1 0,0 0 0,0 0 0,-1-1 1,0 0-1,-1 0 0,4-18 0,-8 24-11,1 0-1,-1 0 1,-1-1-1,1 1 1,-1 0 0,-1-1-1,1 1 1,-1 0-1,0 0 1,-1 0 0,0 0-1,0 0 1,0 0-1,-1 0 1,0 0 0,0 1-1,-1-1 1,0 1-1,0 0 1,-1 0 0,1 1-1,-1-1 1,-7-5 0,10 8-54,-1 1 0,0 0 1,0-1-1,0 1 1,0 0-1,0 0 1,-1 1-1,1-1 1,0 1-1,-1-1 1,1 1-1,-1 0 1,1 0-1,-1 1 1,0-1-1,1 1 1,-1 0-1,0 0 1,0 0-1,1 0 0,-1 1 1,0-1-1,1 1 1,-1 0-1,1 0 1,-1 1-1,-6 2 1,-3 4-40,0 1 1,1 0-1,-1 1 0,2 0 1,0 0-1,0 2 0,-14 18 1,1 3-128,-33 59 1,49-78 98,1 0 0,1 1-1,0 0 1,1 0 0,0 0 0,-2 21 0,5-29 15,2 1-1,-1-1 1,1 1 0,0-1-1,1 1 1,0-1-1,0 1 1,0-1 0,1 1-1,0-1 1,1 0 0,0 0-1,0 0 1,0-1-1,6 9 1,-5-9 14,1 0 1,-1 0-1,1-1 1,1 1-1,-1-1 1,1 0-1,-1-1 1,1 0-1,1 0 1,-1 0-1,1-1 1,-1 1-1,1-1 1,0-1-1,0 0 0,0 0 1,0 0-1,1-1 1,-1 0-1,0 0 1,1-1-1,11 0 1,-4-2 58,0 0 1,0-1 0,0-1 0,0 0-1,-1-1 1,0-1 0,0 0 0,0-1-1,-1 0 1,14-10 0,0-3 123,0 0 0,-2-1 0,-1-2 0,22-25 0,-33 33-7,-2 0 0,1 0-1,-2-1 1,0-1 0,-1 0 0,-1 0 0,0 0 0,7-27 0,-13 35-27,0-1 0,-1-1 1,0 1-1,-1 0 1,0 0-1,-1 0 1,1 0-1,-2 0 1,0 0-1,0 0 0,-1 0 1,0 0-1,0 1 1,-8-14-1,27 54-473,1-1-1,1 0 0,32 37 1,-42-56 315,1-1 0,0-1 0,1 0-1,0 0 1,0 0 0,1-2 0,0 1 0,1-1 0,0-1 0,0 0 0,23 8 0,-28-13 36,-1 1-1,1-1 1,-1-1-1,1 1 1,-1-1-1,1 0 1,-1 0 0,1-1-1,-1 0 1,0 0-1,1-1 1,9-3-1,-7 1 58,0 0 1,-1-1-1,1 0 0,-1 0 0,0-1 0,0 0 0,10-11 1,1-4 293,-2 0 1,-1-1 0,-1-1 0,0 0-1,10-25 1,-21 41-202,-1 0 0,0 0 0,0 0 0,-1-1 0,0 1 0,0-1-1,-1 1 1,0-1 0,0 1 0,-1-1 0,1 0 0,-2-8 0,0 12-128,0-1 1,0 1 0,-1 0 0,1-1-1,-1 1 1,0 0 0,0 0 0,0 0-1,-1 1 1,1-1 0,-1 0 0,0 1-1,0 0 1,0 0 0,0 0 0,-1 0-1,1 0 1,-1 0 0,0 1 0,0 0-1,-7-3 1,6 2-80,-1 1 0,0 0 0,0 0 0,-1 0-1,1 1 1,0 0 0,0 0 0,-1 1 0,1 0 0,0 0 0,-1 0 0,1 1 0,0 0-1,0 0 1,-1 1 0,1 0 0,0 0 0,0 0 0,1 0 0,-1 1 0,0 0 0,1 0-1,-8 7 1,6-5 28,0 1 0,1 0 0,0 1 0,0-1 0,1 1 0,-1 0 0,1 1 0,1-1 0,0 1 0,0 0 0,0 0-1,1 1 1,0-1 0,1 0 0,0 1 0,-2 13 0,3-2-62,0-1-1,2 1 1,0-1-1,1 1 1,1-1-1,1 0 1,1 0-1,0 0 1,1 0-1,2-1 1,-1 0-1,2-1 1,18 29-1,-24-43 82,-1 1-1,1-1 1,0 0-1,0 1 1,0-1-1,0-1 1,1 1-1,-1 0 1,1-1-1,0 0 1,-1 1-1,1-2 1,0 1-1,0 0 1,1-1 0,-1 0-1,0 0 1,8 1-1,-8-2 39,0 0 0,1-1 0,-1 0 0,0 0 0,0 0 0,0 0 0,0 0 0,0-1 0,0 0 0,0 0 0,0 0 0,0 0 0,-1-1 0,1 0 0,-1 1 0,0-1 0,0 0 0,5-6 0,3-6 160,-1 1 1,0-1 0,-1-1-1,-1 0 1,-1 0 0,0 0-1,9-33 1,-4 1 533,9-79 0,-16 78-405,-3 0-1,-1 0 1,-3 0-1,-2 0 1,-2 1-1,-2 0 1,-15-53-1,-33-91-370,-8 3-1,-110-224 1,157 376 15,11 29-34,2 8-9,2 17-106,7 32 35,3-1 1,1 0-1,18 53 0,-18-69 136,60 207-952,119 271 1,-170-467 738,2-2 0,2 0 0,1-1 0,56 71 0,-69-98 188,1-1 0,1 0 0,15 11 0,-23-19 58,1-1 0,0 0 0,0-1 0,0 1 0,0-1 0,1 0 0,-1 0 0,1 0 0,-1-1 0,1 0 0,-1 0-1,8 0 1,-7-1 31,-1 0-1,0 0 0,1-1 0,-1 0 0,0 0 0,0 0 0,1 0 0,-1-1 0,0 0 0,0 0 0,-1 0 1,1-1-1,0 1 0,-1-1 0,6-5 0,-4 2 33,0 0 0,0 0 0,-1 0-1,0-1 1,0 0 0,-1 0 0,0 0 0,0 0 0,3-10 0,-1-1 57,-1 0 1,0 0-1,-1-1 0,-1 1 1,-1-1-1,-1 0 1,0 0-1,-3-23 1,0 27-35,-1 0 1,0 1 0,-1 0-1,-1 0 1,0 0 0,-13-24-1,-50-70 246,40 67-319,18 23-37,9 16-27,3 4-14,20 29-175,100 148-248,-102-154 356,1 0 0,2-2 0,0-1 1,48 36-1,-61-52 75,-1 0 0,1 0 0,0-1-1,0 0 1,0-1 0,1 0 0,19 4 0,-23-7 44,0 0 1,-1-1-1,1 0 0,0 0 1,0 0-1,0-1 0,0 0 1,-1 0-1,1-1 0,0 0 1,-1 0-1,0-1 0,13-6 1,-7 2 80,-1-1 0,0 0 1,0-1-1,-1-1 0,0 1 0,-1-1 1,0-1-1,0 0 0,-1 0 1,-1-1-1,0 0 0,0 0 0,-1-1 1,-1 1-1,6-20 0,-4 5 273,0 0 0,-2-1 0,-1 0 0,-1 0 0,-2 0 0,-2-47 0,-3 35 19,-2 0-1,-1 1 1,-2 0-1,-1 0 1,-29-66 0,51 116-532,76 97-116,-5 9 213,79 148 1,-111-168 56,-5 2-1,44 134 1,-68-161-9,-3 2 1,-3 0-1,-3 1 1,3 83 0,-15-101-29,-1-1 1,-3 0-1,-3 0 1,-2 0-1,-3-1 1,-20 65-1,19-86 30,-1 0 0,-1-1 0,-2 0 0,-1-1 0,-2-1 0,-35 44 0,36-53 23,-1-1-1,-1-1 1,-2-1 0,1-1-1,-2 0 1,0-2-1,-1-1 1,-1-1 0,-28 12-1,21-14-46,-2-1 0,1-1 0,-1-2 0,-58 6-1,47-9-142,-1-3 0,0-1-1,-86-11 1,37-8-31,-108-36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5:32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12 355 7034,'-1'0'176,"1"-1"0,-1 1 0,1 0 0,-1 0 0,1-1 1,-1 1-1,1 0 0,-1 0 0,1-1 0,-1 1 1,1 0-1,0-1 0,-1 1 0,1-1 0,0 1 0,-1-1 1,1 1-1,0-1 0,-1 1 0,1 0 0,0-1 1,0 1-1,0-1 0,0 0 0,-1 0 0,1 1-175,0 0 0,0 0-1,0-1 1,0 1 0,0 0-1,-1 0 1,1 0-1,0 0 1,0-1 0,0 1-1,0 0 1,0 0 0,0 0-1,0-1 1,0 1-1,0 0 1,0 0 0,0-1-1,0 1 1,0 0 0,0 0-1,0 0 1,0-1 0,0 1-1,0 0 1,0 0-1,0 0 1,0-1 0,1 1-1,-1 0 1,0 0 0,0 0-1,0 0 1,0-1-1,0 1 1,1 0 0,-1 0-1,0 0 1,0 0 0,0 0-1,0-1 1,1 1 0,-1 0-1,0 0 1,0 0-1,0 0 1,1 0 0,-1 0-1,0 0 1,0 0 0,0 0-1,1 0 1,6 2-1,-1 1 1,1 0 0,-1 0-1,0 1 1,0 0-1,0 0 1,0 0-1,8 10 1,-5-6-4,-3-3-3,-1 0-1,0 1 0,0 0 0,-1 0 1,0 0-1,0 1 0,0-1 0,-1 1 1,4 10-1,4 8 207,-10-47 1044,0 10-952,28-266 1453,-19 187-1251,-9 85-458,-1 0 1,1 0-1,1 0 0,-1-1 0,1 1 1,0 0-1,0 1 0,7-12 1,-9 16-34,1 0 1,0 0-1,0 1 1,0-1 0,-1 0-1,1 0 1,0 0 0,0 1-1,0-1 1,0 0 0,0 1-1,1-1 1,-1 1-1,0-1 1,0 1 0,0 0-1,0-1 1,1 1 0,-1 0-1,1 0 1,1 0-8,0 1 0,-1-1 0,1 1 0,-1 0 0,0-1 0,1 1 0,-1 0 0,0 1 0,1-1 0,-1 0 0,0 1 0,0-1 0,3 4 0,5 4-12,0 2 0,0-1 0,-2 1 0,1 0 0,13 25 0,31 70-12,-29-53-36,-18-41 32,7 16-314,1-1 0,33 46 0,-38-62 211,1-1 1,17 14-1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5:35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48 103 8386,'-13'-83'2874,"8"64"-1341,9 29-1437,8 12-198,-1 1-1,-1 1 1,-1 0-1,-2 0 1,9 40-1,-7-10-89,3 85 1,-10-110 211,-2 0 0,-1 1 0,-1-1 0,-2 0 1,0 1-1,-11 32 0,15-62 14,0 1 0,0 0-1,0 0 1,0-1 0,0 1 0,-1 0 0,1 0 0,0-1-1,0 1 1,-1 0 0,1-1 0,0 1 0,-1-1 0,1 1-1,-1 0 1,1-1 0,-1 1 0,1-1 0,-1 1-1,1-1 1,-1 1 0,0-1 0,1 1 0,-1-1 0,1 0-1,-1 1 1,-1-1 0,1 0 23,1-1 0,-1 0 0,0 0-1,1 1 1,-1-1 0,0 0 0,1 0 0,-1 1-1,1-1 1,-1 0 0,1 0 0,-1 0 0,1 0 0,0 0-1,0 0 1,-1-1 0,-8-50 827,8 26-820,1 1 1,1 0-1,1-1 1,2 1 0,0 0-1,2 0 1,0 0 0,2 1-1,1 0 1,1 1-1,1 0 1,24-38 0,-29 52-67,0 0 0,0 0 0,1 1 0,1 0 0,-1 0 0,1 1 0,9-7 0,-13 12-4,-1-1 0,1 1 0,-1 0 0,1 1 0,0-1 0,-1 0 0,1 1 0,0 0 0,0 0 1,0 0-1,0 1 0,0-1 0,0 1 0,0 0 0,1 0 0,-1 0 0,0 1 0,0 0 0,0-1 0,0 1 0,5 2 0,-3 0-11,0 1 0,0-1 0,0 1 0,0 1 0,0-1 0,-1 1 0,0-1 0,0 2 0,0-1 0,0 0 0,-1 1 0,0 0 0,0 0 0,-1 0 0,0 1 0,0-1 0,0 1 0,2 9 0,0 1-60,-1 0 0,-1 0-1,0 1 1,-1-1 0,-1 1-1,-2 26 1,-1-24-3,-1 1 0,-1 0 0,0-1 0,-2 1 0,0-1 1,-2-1-1,0 1 0,-1-1 0,-1-1 0,-19 29 0,18-32 75,0-1-1,-1 0 0,-1-1 0,0 0 0,-1-1 1,0-1-1,-1 0 0,0-1 0,-1 0 1,0-2-1,0 1 0,-26 8 0,33-15 5,1 0-1,0 0 1,-1 0-1,0-1 1,1 0-1,-15-1 1,20 0-28,1 0 0,0 0-1,0-1 1,0 1 0,-1 0 0,1-1 0,0 1 0,0-1 0,0 0 0,0 0-1,0 0 1,0 0 0,0 0 0,0 0 0,0-1 0,1 1 0,-1 0-1,0-1 1,1 0 0,-1 1 0,1-1 0,0 0 0,-1 0 0,1 1 0,0-1-1,0 0 1,0 0 0,0-1 0,1 1 0,-2-3 0,3-31-287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5:36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80 795 10010,'-4'-1'540,"0"1"-1,0-1 1,0 1 0,-1 0-1,1 0 1,0 1-1,-7 0 1,9 0-555,1 0-1,-1 0 1,1-1-1,-1 1 1,1 0-1,-1 0 0,1 1 1,0-1-1,-1 0 1,1 0-1,0 1 1,0-1-1,0 1 1,0-1-1,0 1 1,0-1-1,0 1 1,1-1-1,-1 1 1,0 0-1,1 1 1,-4 10-313,1-1-1,0 1 1,1-1 0,1 1 0,0 0 0,1 0 0,1 19 0,0-27 261,0 1 0,0-1 1,1 0-1,-1 0 0,1 0 1,0 0-1,0 0 0,1 0 1,3 5-1,-4-7 63,0-1 1,0 1-1,0-1 1,1 0-1,-1 0 1,1 0-1,0 0 1,-1 0-1,1 0 1,0-1-1,0 1 1,0-1-1,0 0 1,0 0-1,0 0 1,4 0-1,-3 0 63,0-1-1,0 0 0,0 0 1,0 0-1,-1-1 0,1 1 1,0-1-1,0 0 0,-1 0 1,1 0-1,0 0 0,-1-1 1,1 0-1,-1 1 0,0-1 1,1 0-1,-1-1 1,0 1-1,0-1 0,0 1 1,4-7-1,-4 6 40,0-1 0,0 0 0,0 0 0,-1 0 0,1-1 0,-1 1 0,0-1 0,-1 1 0,1-1 0,-1 1 0,0-1 0,0 0 0,0 0 0,-1 0 0,0 1 0,0-10 0,-2-6 18,8 27-207,10 15 56,-11-18 27,0 1 0,0-1 1,0 0-1,0 0 0,1 0 0,-1-1 1,1 0-1,0 0 0,0 0 1,1-1-1,-1 1 0,0-2 1,1 1-1,-1-1 0,1 0 1,-1 0-1,1-1 0,-1 0 1,1 0-1,0 0 0,-1-1 1,1 0-1,-1 0 0,13-5 1,-7 1 1,-1-1 0,1 0 0,-1 0 0,-1-1 0,1-1 0,-1 0 0,-1 0 0,1-1 0,-1 0 0,13-18 0,-2-1 73,0-1 0,26-54 1,-25 40 449,-2 0 0,26-89 0,-39 112-276,-2 0 1,-1-1 0,0 1 0,-2-1-1,0 0 1,-1 0 0,-2 1 0,0-1 0,-6-26-1,0 14-214,-2 0-1,-1 1 0,-2 1 0,0 0 0,-3 1 0,-35-54 0,51 94-191,3 11 95,35 128-151,93 231 0,-40-170-474,-72-173 187,2-1 0,1-1-1,37 44 1,-56-74 343,0-1-1,1 0 0,-1 0 0,1 0 0,0 0 0,0 0 1,1-1-1,-1 0 0,1 0 0,-1 0 0,7 2 1,-11-5 149,0 0 1,0 0-1,0 0 1,1 0-1,-1 0 1,0 0 0,0-1-1,0 1 1,0 0-1,1 0 1,-1 0-1,0 0 1,0 0 0,0 0-1,0 0 1,0-1-1,0 1 1,1 0-1,-1 0 1,0 0 0,0 0-1,0-1 1,0 1-1,0 0 1,0 0-1,0 0 1,0 0 0,0-1-1,0 1 1,0 0-1,0 0 1,0 0-1,0 0 1,0-1 0,0 1-1,0 0 1,0 0-1,0 0 1,0-1-1,0 1 1,0 0 0,0 0-1,0 0 1,0 0-1,0-1 1,0 1-1,-1 0 1,1 0 0,0 0-1,0 0 1,0 0-1,0 0 1,0-1-1,0 1 1,-1 0 0,1 0-1,0 0 1,-15-24-856,-15-13 492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5:36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113 628 6585,'-55'-34'2609,"20"6"-1401,12 1 64,29 3 57,17-8 31,38-19-248,24-9-216,43-20-231,13-7-529,10-12-1513,-11-7 977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5:37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61 206 9402,'-45'0'3155,"45"0"-3114,-1 0-1,0 0 0,0 0 1,1-1-1,-1 1 1,0 0-1,1 0 0,-1-1 1,0 1-1,1 0 0,-1-1 1,0 1-1,1-1 1,-1 1-1,1-1 0,-1 1 1,1-1-1,-1 1 0,1-1 1,-1 0-1,1 1 0,0-1 1,-1 1-1,1-1 1,0 0-1,-1 0 0,1 1 1,0-1-1,0 0 0,0 1 1,-1-1-1,1 0 0,0 0 1,0 1-1,0-1 1,0 0-1,1 0 0,-1 1 1,0-1-1,0 0 0,0 0 1,1 1-1,-1-1 1,1-1-1,-1 1-29,1 0 0,-1-1 0,1 1 0,0 0 0,0 0 0,0 0 0,0-1 0,0 1 0,0 0 0,0 0 0,0 0-1,0 0 1,0 0 0,1 1 0,-1-1 0,0 0 0,1 1 0,-1-1 0,0 1 0,1-1 0,1 0 0,-2 1-28,0 0-1,0 0 0,1 1 1,-1-1-1,0 0 1,0 0-1,0 1 0,1-1 1,-1 1-1,0-1 1,0 1-1,0-1 1,0 1-1,0 0 0,0 0 1,0-1-1,0 1 1,0 0-1,-1 0 0,1 0 1,0 0-1,0 0 1,-1 0-1,1 0 0,-1 0 1,1 0-1,-1 0 1,1 2-1,2 5-52,-1 0 0,0 0-1,1 11 1,-1-10 24,13 108-124,5 27 222,-18-137-39,0 1 0,0-1-1,6 13 1,-8-19-5,1 0 0,-1 0 1,1 0-1,-1 0 0,1 0 0,0 0 1,0 0-1,-1 0 0,1-1 0,0 1 1,0 0-1,0-1 0,0 1 1,1 1-1,-1-2 6,0 0 0,-1 0 0,1 0 0,0 0 0,-1 0 0,1 0 0,0 0 0,-1-1 0,1 1 0,0 0 0,-1 0 0,1 0 0,-1-1 0,1 1 0,0 0 0,-1-1 0,1 1 0,-1 0 0,1-1 0,-1 1 1,1-1-1,-1 1 0,1-1 0,-1 1 0,1-1 0,0 0 0,2-4 67,0 1 1,-1-1 0,1 0-1,-1 1 1,0-1-1,0 0 1,0-1 0,1-4-1,7-48 310,-8 38-296,7-94 402,-5 51-179,-4 62-323,-1 1 1,1-1 0,0 0-1,0 1 1,0-1 0,0 1-1,0-1 1,0 1 0,0-1-1,0 0 1,0 1 0,1-1-1,-1 1 1,0-1 0,0 1-1,0-1 1,1 1 0,-1-1-1,0 1 1,1-1 0,-1 1-1,0-1 1,1 1 0,-1-1-1,0 1 1,1 0 0,-1-1-1,1 1 1,-1 0 0,1-1-1,-1 1 1,1 0 0,-1 0-1,1-1 1,-1 1 0,1 0-1,0 0 1,-1 0 0,1 0-1,-1 0 1,1 0 0,-1 0-1,1 0 1,0 0-1,-1 0 1,1 0 0,-1 0-1,1 0 1,-1 0 0,1 0-1,-1 1 1,1-1 0,-1 0-1,1 0 1,-1 1 0,1-1-1,-1 0 1,2 1 0,3 3-64,-1-1 0,1 1 0,-1 0 0,6 6 0,14 17-143,-9-8 102,31 27 1,-42-42 104,0-1 0,1 1 0,-1-1 0,1 0 0,0 0 0,0-1 0,0 0 0,0 0 0,0 0 0,1 0 0,-1-1 0,11 2 0,-13-3 17,0-1 0,1 1 0,-1-1 1,0 0-1,0 0 0,0 0 1,0 0-1,0 0 0,0-1 1,0 1-1,-1-1 0,1 0 0,0 0 1,-1 0-1,1 0 0,-1 0 1,0-1-1,0 1 0,0-1 1,0 1-1,0-1 0,0 0 0,-1 0 1,2-4-1,3-4 95,-2 0 1,0-1-1,0 1 1,-1-1-1,2-14 0,-4 11-29,0 1-1,-2-1 0,0 1 0,0 0 0,-2-1 0,0 1 0,0 0 0,-1 0 0,-9-20 0,-6-24-703,16 44-380,4 7 390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5:38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89 803 12315,'-3'-14'4732,"3"14"-4811,0-1 1,0 1-1,0-1 1,0 1-1,0-1 1,0 1-1,0-1 0,0 1 1,0 0-1,0-1 1,0 1-1,0-1 1,0 1-1,0-1 1,-1 1-1,1-1 0,0 1 1,0 0-1,0-1 1,-1 1-1,1-1 1,0 1-1,-1 0 1,1-1-1,-2 1 50,0 0-1,1 1 1,-1-1-1,0 0 1,1 1 0,-1-1-1,1 1 1,-1-1-1,1 1 1,-1 0-1,1 0 1,0 0 0,-1 0-1,0 1 1,-5 2 32,3-3-4,1 1 0,0 0 0,0 0-1,0 0 1,0 0 0,0 1 0,0-1-1,0 1 1,1-1 0,-1 1 0,1 0-1,0 0 1,0 0 0,0 1 0,0-1 0,1 0-1,-1 1 1,-1 5 0,2 0-2,0-1 0,0 1 1,1 0-1,1-1 0,-1 1 1,1 0-1,1-1 1,3 14-1,0-5 1,2 1-1,16 32 1,-23-48 1,1 0 1,0 0-1,0 0 0,1 0 0,-1-1 0,0 1 1,1 0-1,-1 0 0,1-1 0,-1 1 0,1-1 1,0 1-1,-1-1 0,1 0 0,0 0 1,0 0-1,4 2 0,-5-3 8,-1 0 0,1 0 1,0 0-1,0 0 0,0 0 0,0 0 1,-1-1-1,1 1 0,0 0 0,0 0 1,0-1-1,-1 1 0,1 0 0,0-1 0,-1 1 1,1 0-1,0-1 0,0 0 0,1-1 34,0 0-1,0-1 1,0 1-1,-1 0 1,1 0-1,-1-1 0,2-4 1,1-2 111,-1-1-1,-1 1 1,0-1 0,0 0-1,-1 0 1,0 0 0,-1-19-1,0 24-120,0 0 0,0 0 0,-1 0 0,0 1 0,0-1 0,0 0 0,0 1 0,-1-1 0,0 1 0,0-1 0,0 1 0,0 0 0,-1 0 0,0 0 0,0 0 0,0 0 0,0 0 0,-5-3 0,8 6-38,0 1 0,0 0 1,-1 0-1,1 0 1,0-1-1,0 1 1,0 0-1,0 0 1,-1 0-1,1-1 1,0 1-1,0 0 0,-1 0 1,1 0-1,0 0 1,0 0-1,0-1 1,-1 1-1,1 0 1,0 0-1,-1 0 0,1 0 1,0 0-1,0 0 1,-1 0-1,1 0 1,0 0-1,0 0 1,-1 0-1,1 0 0,0 0 1,-1 0-1,1 0 1,0 0-1,0 1 1,-1-1-1,1 0 1,0 0-1,3 12-180,14 16-8,-14-24 177,60 77-235,-53-71 203,-1 0 0,1 0 0,1-1 0,0 0 0,16 9 0,-24-16 37,-1-1 0,1 1-1,0-1 1,0 0 0,0 0-1,0 0 1,-1-1 0,1 1-1,1-1 1,-1 1 0,0-1 0,0 0-1,0 0 1,0 0 0,0-1-1,0 1 1,0-1 0,5-1-1,-3 0 11,-1-1 1,0 1-1,1-1 0,-1 1 0,0-1 0,0-1 0,-1 1 0,1 0 1,-1-1-1,6-7 0,-3 2 75,0-1 1,0 1-1,-1-1 0,0 0 0,-1-1 1,0 1-1,-1-1 0,0 0 1,3-20-1,-6 21 67,0 1 0,-1 0 0,1 0 0,-2 0 0,1 0-1,-5-13 1,4 16-83,0 0-1,0 1 0,-1-1 0,1 1 1,-1 0-1,0-1 0,-1 2 1,1-1-1,-1 0 0,-7-6 0,118 93-1579,-93-73 1476,0 0-1,1-1 1,0-1 0,0 0-1,1-1 1,16 5-1,-25-10 42,-1 0-1,0 0 0,0-1 0,0 0 1,0 0-1,1 0 0,-1 0 0,0-1 1,0 0-1,0-1 0,0 1 0,0-1 1,0-1-1,0 1 0,-1-1 0,1 1 1,-1-2-1,0 1 0,0-1 0,0 1 1,0-1-1,-1-1 0,1 1 0,5-8 1,2-4 121,-1 1 0,-1-1 0,-1-1 0,0 0 0,-2 0 0,12-34 0,-12 22 138,0 1 0,-2-1 1,-1 0-1,-1-1 1,-1 1-1,-2-1 0,-5-39 1,-7-21 281,-26-91 1,18 92-639,15 54 0,8 33-22,3 6-24,25 49-307,-24-40 473,80 149-169,67 119 19,20-17-1190,-108-188-58,-79-86 891,-1 0 0,0 0 0,-19-9 0,-69-35-632,86 45 1000,-139-74-236,124 63 633,0 0 0,-47-43 0,74 60-225,-16-19 294,19 22-331,1-1-1,0 1 1,-1-1 0,1 1-1,0-1 1,-1 1-1,1 0 1,0-1-1,0 1 1,0-1 0,-1 1-1,1-1 1,0 0-1,0 1 1,0-1 0,0 1-1,0-1 1,0 1-1,0-1 1,0 1 0,0-1-1,0 1 1,0-1-1,0 1 1,0-1-1,1 0 1,-1 1 0,0-1-1,0 1 1,1 0-1,-1-1 1,0 1 0,1-1-1,-1 1 1,0-1-1,1 1 1,-1 0 0,0-1-1,1 1 1,-1 0-1,1-1 1,-1 1 0,1 0-1,-1 0 1,2-1-1,19-6 47,0 0 0,1 2-1,44-5 1,4-2-7,-15 0-159,1-3 0,71-29 1,-95 30-1184,31-20 1,-33 17 278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5:38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77 11739,'-31'76'4536,"66"-92"-3375,19-7-505,29-12-1416,13-4-729,-14 0 937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5:38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10 9042,'-6'-9'7562,"15"9"-6770,9 9-1080,7 6-112,4 16-217,-3 2-159,-6 13-336,-4 4-160,-10 0-33,-6 4 33,-9-15 96,-4-9-704,-3-15 1343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9:37.8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215 237 7154,'-9'-13'914,"1"-1"1,-6-14 0,14 28-920,-1 0 0,1-1 0,0 1-1,0 0 1,-1 0 0,1-1 0,0 1 0,-1 0-1,1 0 1,0 0 0,-1 0 0,1 0 0,0 0-1,-1 0 1,1-1 0,0 1 0,-1 0 0,1 0 0,0 0-1,-1 0 1,1 0 0,-1 0 0,1 1 0,0-1-1,-1 0 1,1 0 0,0 0 0,-1 0 0,1 0-1,0 0 1,0 1 0,-1-1 0,1 0 0,0 0-1,-1 0 1,1 1 0,0-1 0,-14 10-193,13-9 188,-11 9-3,1 1 0,0 1 0,0-1 0,1 2 0,-10 16 0,14-19 61,0-1-1,1 1 1,0 0-1,1 1 0,1-1 1,-1 1-1,1 0 1,-1 14-1,3-22-39,1 0 0,0 0 0,0 0 0,0 0 0,0 0 0,1 0 0,-1-1 0,1 1 0,0 0 0,0 0 0,0 0-1,0 0 1,0-1 0,0 1 0,1 0 0,-1-1 0,1 0 0,0 1 0,0-1 0,0 0 0,0 0 0,0 0 0,3 3 0,-2-3 0,1-1 0,-1 1 0,1 0 0,-1-1 0,1 0 0,-1 0 0,1 0 0,0 0 0,-1-1 1,1 1-1,0-1 0,0 0 0,0 0 0,-1 0 0,1 0 0,0-1 0,0 0 0,4-1 0,5-2 37,-1-2 1,1 1-1,-1-1 0,0-1 1,0 0-1,20-18 0,-14 11 29,-1-2 0,-1 0 0,20-27-1,-30 36-40,-1-1-1,0 0 0,-1 0 1,0 0-1,0 0 0,0-1 0,-1 1 1,2-13-1,-4 16-2,0 0-1,0 0 1,-1-1 0,0 1-1,0 0 1,-1 0 0,1-1-1,-1 1 1,0 0 0,0 0-1,-1 0 1,0 0 0,0 0-1,0 0 1,0 0-1,-4-4 1,-2-3 66,-1 0-1,0 1 0,-1 0 1,0 1-1,0 0 0,-22-16 1,23 21-47,1-1 0,-1 1-1,0 1 1,0-1 0,0 2 0,-1-1 0,1 1 0,-1 1 0,0 0 0,-18-2 0,26 4-45,0 0-1,0 0 1,0 0 0,0 0 0,0 0 0,0 1 0,0-1 0,0 1 0,0-1-1,0 1 1,0 0 0,1 0 0,-1 0 0,0 0 0,0 0 0,1 0 0,-1 0-1,0 1 1,1-1 0,-1 0 0,1 1 0,0 0 0,0-1 0,-1 1 0,1 0-1,0-1 1,0 1 0,0 0 0,1 0 0,-1 0 0,0 0 0,1 0 0,-1 4-1,-1 4-9,1 1 0,1 0 0,-1 0 0,4 21 0,-3-31 6,2 21-13,1 0-1,2-1 1,0 0-1,1 0 0,1 0 1,19 38-1,-24-54 10,1-1 1,0 0-1,0 0 0,0 0 0,1 0 0,-1 0 0,1-1 0,0 1 0,0-1 0,0 0 0,0 0 1,1 0-1,-1-1 0,1 0 0,0 0 0,0 0 0,8 2 0,-10-4 8,0 1 0,0-1 0,0 0 0,0 0 0,0 0 0,0 0 0,0-1 0,0 1 0,0-1 0,0 0 0,0 0 0,0 0 0,0 0 0,-1 0 0,1 0 0,0-1 0,-1 0 0,1 1 0,-1-1 0,0 0 0,1 0 0,-1 0 0,0-1 0,0 1 0,0 0 0,-1-1 0,1 1 0,0-1 0,-1 0 0,2-4 0,-1 2 11,0-1-1,0 1 1,-1 0 0,0-1 0,0 1 0,-1-1-1,1 1 1,-1-1 0,0 1 0,-1-1 0,1 1-1,-1 0 1,0-1 0,0 1 0,-1 0 0,0-1 0,0 1-1,0 0 1,0 0 0,-1 0 0,-5-7 0,-3-3-6,0 0 1,-1 1 0,-1 1 0,0 0 0,-18-13 0,30 24-8,-4-2 1,0 0 0,0 0 1,-1 1-1,-9-5 0,14 7-4,0 1 1,-1-1-1,1 1 0,-1-1 0,1 1 0,0 0 0,-1-1 1,1 1-1,-1 0 0,1 0 0,-1 0 0,1 0 0,-1 0 1,1 1-1,-1-1 0,1 0 0,-1 1 0,1-1 0,0 1 1,-1-1-1,1 1 0,0 0 0,-1 0 0,1-1 0,0 1 1,0 0-1,-1 1 0,-4 6-12,0 0 1,1 0 0,1 1-1,-1-1 1,1 1 0,1 0-1,-5 15 1,-17 61-21,4 1 0,-14 125 0,33-193 31,0 0-1,1 1 0,0-1 1,5 33-1,-4-49 0,0 0 1,1 0-1,0 0 0,-1 0 0,1 0 1,0-1-1,0 1 0,0 0 0,0 0 1,0-1-1,0 1 0,0 0 0,0-1 1,1 1-1,-1-1 0,1 0 1,-1 0-1,1 1 0,0-1 0,-1 0 1,1 0-1,0 0 0,0-1 0,0 1 1,0 0-1,0-1 0,-1 1 0,1-1 1,0 1-1,0-1 0,4 0 0,0 0 0,-1-1 1,0 1-1,1-1 0,-1-1 0,0 1 0,0 0 0,0-1 0,0 0 0,0-1 0,8-4 0,1-3 11,-1-1 0,0 0 0,0-1-1,-1-1 1,-1 0 0,0 0 0,-1-1 0,0 0 0,12-27-1,-10 18 11,-2 0 0,-1-1-1,0-1 1,-2 1 0,8-49-1,-13 55 2,-1 0-1,-1 0 0,-1-1 1,0 1-1,-1 0 0,-6-23 1,6 31-4,-1-1 0,-1 1 0,1 0 0,-2 0 0,1 1 0,-1-1 0,-1 1 0,0 0 0,0 0 0,-1 1 0,-13-13 1,19 19-14,0 1 0,-1 0 0,1 0 0,-1-1 0,0 1 0,1 0 0,-1 1 0,0-1 0,0 0 0,1 0 0,-1 1 0,0-1 0,0 1 0,0-1 0,0 1 0,0 0 0,0 0 0,0 0 1,0 0-1,1 0 0,-1 0 0,0 1 0,0-1 0,0 1 0,0-1 0,0 1 0,1 0 0,-1-1 0,0 1 0,0 0 0,-2 2 0,-2 2 2,0 0 0,1 1 0,0-1 0,0 1 0,0 0 0,1 0 0,-5 8 0,-5 11-3,1 1-1,1 1 1,-16 55 0,15-29-1,-9 65 1,17-89-5,3 1 1,0-1-1,4 50 0,-2-75-1,1 0 0,0 0-1,0 0 1,0 1 0,0-1 0,0-1-1,1 1 1,-1 0 0,1 0-1,0 0 1,1-1 0,-1 1 0,0-1-1,1 0 1,0 0 0,0 0-1,0 0 1,0 0 0,0-1 0,8 5-1,-7-5 0,1 0-1,0 0 0,0-1 0,0 0 1,0 0-1,1 0 0,-1-1 0,0 0 1,0 0-1,0 0 0,1 0 0,-1-1 1,0 0-1,0 0 0,0 0 1,7-4-1,14-5 11,-1-1 0,0-2 1,-1 0-1,-1-2 0,0-1 0,-1 0 1,32-32-1,-24 18 11,-1-1 0,-2-1-1,-1-2 1,28-46 0,-45 64-2,0 0-1,-1 0 1,-1-1 0,0 0 0,-1 0 0,-1 0-1,4-22 1,-8 33-11,-1 0 1,1 0-1,-1 0 0,0 0 0,-1-1 0,0 1 1,0 0-1,0 0 0,0 0 0,-1 0 0,0 1 1,0-1-1,-1 0 0,0 1 0,1-1 0,-2 1 1,1 0-1,-1 0 0,0 0 0,0 1 0,0-1 1,0 1-1,-1 0 0,-7-5 0,7 6-8,1 0 0,-1 0-1,0 1 1,0 0 0,0 0 0,0 0-1,-1 1 1,1-1 0,0 1-1,-1 0 1,1 1 0,-1-1 0,1 1-1,-1 1 1,1-1 0,-1 1-1,1-1 1,0 1 0,-1 1 0,1-1-1,0 1 1,-8 4 0,4-2 9,0 1 0,0 0 1,1 1-1,-1 0 0,2 0 0,-1 1 1,1 0-1,-1 1 0,2-1 0,-1 1 1,-7 13-1,6-7 14,1 0-1,0 1 1,1-1-1,1 2 1,0-1 0,1 0-1,-4 30 1,7-37-19,1-1 1,-1 1-1,1 0 0,0 0 1,1 0-1,0 0 1,0 0-1,1 0 0,0-1 1,0 1-1,1-1 1,0 1-1,0-1 0,1 0 1,-1 0-1,2-1 0,7 12 1,-8-15-7,0 1 0,0-1 1,0 0-1,0 0 0,0 0 0,0-1 0,1 1 1,0-1-1,-1 0 0,1 0 0,0-1 1,0 1-1,0-1 0,0 0 0,0-1 1,0 1-1,0-1 0,0 0 0,0 0 0,1-1 1,-1 1-1,0-1 0,0 0 0,0 0 1,-1-1-1,9-3 0,-2 0 6,1-1 0,-1 0 0,0 0 0,0-1 0,0-1 0,-1 0 0,-1 0 0,1-1 0,12-15 1,-18 18 0,7-7-16,-1 0 0,9-16 1,-16 25-1,-1 0 0,0 0 0,-1 0 0,1 0 0,-1 0 1,0-1-1,0 1 0,0 0 0,0-1 0,-1 1 0,1 0 0,-1-1 1,-1-4-1,1 7-38,-1 0 0,1 0 0,-1 0 0,1 0 1,-1 0-1,0 0 0,0 1 0,0-1 0,0 0 1,0 0-1,0 1 0,0-1 0,-1 1 0,1-1 0,-1 1 1,1-1-1,-1 1 0,1 0 0,-1 0 0,0 0 0,1 0 1,-1 0-1,0 0 0,0 0 0,0 1 0,0-1 1,0 1-1,0-1 0,0 1 0,0 0 0,0 0 0,0 0 1,0 0-1,0 0 0,0 0 0,0 0 0,0 1 0,0-1 1,0 1-1,0-1 0,0 1 0,0 0 0,0 0 1,1 0-1,-1 0 0,0 0 0,1 0 0,-1 0 0,0 1 1,1-1-1,0 1 0,-1-1 0,1 1 0,-2 3 0,-3 5-382,1 0 0,0 0 0,-5 18 0,2 4 8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5:39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54 722 5345,'-43'-139'2074,"40"127"-1888,1 0 0,-1 0 0,2 0 0,0 0 0,0 0 0,1 0 0,1-1 0,0 1 0,1 0 1,5-21-1,-3 17-43,-1-2 300,2 0 1,1 1-1,9-23 0,-13 36-329,-1 0 0,1 0 1,0 0-1,0 1 0,1-1 0,-1 1 0,1-1 0,0 1 0,0 0 0,0 0 0,0 0 0,0 0 0,1 1 0,-1 0 0,1-1 0,0 1 0,0 0 0,0 1 0,0-1 1,6-1-1,-7 3-115,0 0 0,0 0-1,0 0 1,0 1 0,-1-1 0,1 1 0,0 0 0,0 0 0,-1 0 0,1 0 0,-1 0 0,1 0 0,-1 1 0,1-1 0,-1 1 0,0 0 0,4 4 0,2 1-15,-1 1 1,-1 0 0,10 14 0,-1 5 9,0 2 1,-2-1 0,16 53 0,-19-51 47,1 1 0,2-2-1,22 40 1,-34-68-23,-1-1 0,0 1-1,0-1 1,0 0 0,0 1-1,1-1 1,-1 1 0,0-1-1,0 0 1,1 1 0,-1-1-1,0 0 1,1 1 0,-1-1-1,1 0 1,-1 0 0,0 1-1,1-1 1,-1 0 0,1 0-1,-1 1 1,0-1-1,1 0 1,-1 0 0,1 0-1,-1 0 1,1 0 0,-1 0-1,1 0 1,-1 0 0,0 0-1,1 0 1,0 0 0,0-1 27,0 0 0,0 1 0,-1-1 1,1 0-1,0 0 0,-1 0 0,1 0 0,0 0 1,-1 0-1,1 0 0,-1 0 0,1 0 0,-1-1 0,11-46 974,-11 44-927,8-91 816,-6 63-892,7-47 0,-9 78-51,1-1 1,-1 1-1,0-1 0,1 1 1,-1-1-1,1 1 1,-1-1-1,1 1 0,0 0 1,-1-1-1,1 1 0,0 0 1,0 0-1,0 0 0,0-1 1,0 1-1,1-1 0,-1 2 12,0 0-1,0-1 1,0 1-1,0 0 1,-1 0-1,1 0 0,0 0 1,0 0-1,0 0 1,0 0-1,0 0 1,0 0-1,-1 0 0,1 0 1,0 0-1,0 1 1,0-1-1,0 0 1,-1 1-1,1-1 0,1 1 1,4 4-44,0-1 0,0 1 0,0 0 0,-1 1 0,6 7 0,-7-9 90,20 25-52,-16-18 27,1 0 1,0-1 0,0 0-1,1-1 1,0 0-1,0 0 1,19 11-1,-27-19 4,0 0 0,0 0 0,0-1 0,1 1 0,-1 0 0,0-1 0,1 1-1,-1-1 1,0 0 0,1 0 0,-1 0 0,1 0 0,-1 0 0,0-1 0,1 1-1,-1 0 1,0-1 0,3-1 0,-1 0 17,0 0-1,0 0 1,-1 0-1,1-1 1,-1 1-1,0-1 1,1 0-1,-1 0 1,3-5 0,2-3 87,0-1 1,-1 1 0,-1-1 0,0 0 0,6-19 0,-8 19 64,-1 1 1,-1-1-1,1 0 0,-2 0 0,1-19 1,-2 28-143,0-1 1,0 0 0,0 1-1,0-1 1,-1 0 0,0 1-1,0-1 1,0 0 0,0 1-1,0-1 1,-1 1 0,1 0-1,-1-1 1,0 1 0,0 0-1,0 0 1,0 0 0,-1 0-1,1 1 1,-1-1 0,0 1-1,-3-3 1,5 4-59,1 1 0,-1-1 0,1 1 0,0 0-1,-1 0 1,1-1 0,-1 1 0,1 0 0,-1 0 0,1-1 0,-1 1 0,0 0 0,1 0 0,-1 0 0,1 0-1,-1 0 1,1 0 0,-1 0 0,1 0 0,-1 0 0,0 0 0,1 0 0,-1 0 0,1 0 0,-1 0 0,1 1-1,-1-1 1,1 0 0,-1 0 0,1 1 0,-1-1 0,1 0 0,-1 0 0,0 1 0,1 1-21,-1-1 1,1 0-1,-1 1 1,1-1-1,0 1 1,0-1-1,-1 0 1,1 1-1,0-1 1,0 1-1,0-1 1,1 3-1,1 6-103,0-1 0,0 0 0,5 12 0,-1-8 53,1 0 0,-1-1 1,2 0-1,12 15 0,-16-22 59,-1-1-1,1 1 1,0-1 0,1 0 0,-1-1-1,0 1 1,1-1 0,0 0 0,0 0 0,0 0-1,0-1 1,1 0 0,8 3 0,-13-5 34,0 0 0,1 1 1,-1-1-1,1 0 1,-1 0-1,0 0 0,1 0 1,-1 0-1,1-1 1,-1 1-1,0 0 0,1-1 1,-1 1-1,0-1 1,1 1-1,-1-1 0,0 1 1,0-1-1,1 0 1,-1 0-1,0 0 0,2-1 1,-2 0 16,1-1-1,-1 1 1,0 0 0,1-1 0,-1 1 0,0 0-1,0-1 1,-1 0 0,1 1 0,0-1 0,-1-3-1,1-3 92,-1 1-1,0-1 0,0 1 0,-1-1 0,0 0 0,-4-13 0,2 13 67,-1 0 1,0 0 0,0 0 0,-1 0-1,0 1 1,-10-12 0,-42-41 838,44 50-906,1-2 0,0 1 0,1-1 0,1-1 0,-18-28 0,27 39-121,-1 0 1,1-1-1,0 1 0,0 0 1,0 0-1,0-1 1,1 1-1,-1 0 1,1-4-1,0 5 5,0 1 0,0-1-1,1 1 1,-1-1 0,0 1 0,1 0-1,-1-1 1,1 1 0,-1 0 0,1-1-1,0 1 1,0 0 0,-1 0 0,1-1-1,0 1 1,0 0 0,0 0 0,0 0-1,1 0 1,-1 0 0,0 0 0,0 1-1,3-2 1,1 0-18,0-1 1,1 2-1,-1-1 0,1 1 1,0 0-1,-1 0 0,1 1 1,0-1-1,0 1 0,-1 0 1,1 1-1,7 1 0,3 1-16,-1 1 0,1 0 0,18 9 0,-4 0 22,-1 1-1,0 2 1,-2 1 0,0 1 0,0 1 0,-2 2-1,-1 0 1,0 2 0,-2 1 0,-1 0 0,0 1 0,18 32-1,-19-24 15,-2 0-1,-1 2 0,-1 0 0,-2 1 1,-2 0-1,-1 1 0,-2 0 0,-1 1 1,4 75-1,-11-90 1,-1 0-1,-1-1 1,-1 1-1,-1 0 1,0-1-1,-2 1 1,-9 23 0,9-34 23,0 0 1,0 0 0,-2 0 0,1-1 0,-1 0 0,-1-1 0,0 1 0,0-2 0,-1 1 0,-1-1 0,1 0-1,-1-1 1,-22 14 0,9-10 55,0-1-1,-1-1 0,0-1 1,0-1-1,-1-1 0,-51 8 0,34-11 10,-1-1 0,0-2 0,-59-7-1,70 2-141,0-1-1,1-1 0,-35-12 1,48 12-92,0-1 1,1-1 0,0 0 0,0-2 0,1 0 0,-21-17 0,22 14-2,1-2 0,-21-25 1,35 39 156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5:41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1064 10010,'1'0'194,"1"1"1,-1-1-1,1 0 0,0 0 0,-1 0 1,1 1-1,0-2 0,0 1 0,-1 0 1,1 0-1,0 0 0,-1-1 0,1 1 1,-1-1-1,1 1 0,0-1 0,-1 0 1,1 0-1,1-1 0,24-24-662,-25 25 589,14-19-185,-1 0-1,-1-1 0,-1 0 0,20-43 1,27-98-498,-48 124 596,-2 0 1,-1-1-1,3-43 1,-11 67 182,0 1 0,-1-1 0,0 1 0,-2-1 0,1 1 0,-2 0 0,0 0 1,-1 0-1,0 0 0,-1 0 0,-13-25 0,8 21-131,-2 0-1,0 0 1,0 2 0,-2-1 0,0 2-1,-1 0 1,0 0 0,-1 2 0,-34-23-1,49 35-80,-21-7 21,22 8-27,-1 0 0,1 0 1,-1 0-1,1 0 1,-1 0-1,1 0 1,-1 0-1,0 0 1,1 1-1,-1-1 0,1 0 1,-1 0-1,1 1 1,-1-1-1,1 0 1,0 1-1,-1-1 0,1 0 1,-1 1-1,1-1 1,0 1-1,-1-1 1,1 1-1,0-1 1,-1 1-1,1-1 0,0 1 1,0-1-1,0 1 1,-1-1-1,1 1 1,0-1-1,0 1 0,0-1 1,0 1-1,0-1 1,0 1-1,0 0 1,0-1-1,0 1 1,0-1-1,0 1 0,1 0 1,1 12-20,0 0 0,1 0 0,1-1 0,9 25 0,-9-26 17,187 413 61,-55-133-5,-26 7-273,-94-247 6,-3 0 1,-2 2 0,-2-1-1,2 73 1,-10-111 177,-1 0 1,-3 18-1,3-31 61,0 0 0,-1 1 1,1-1-1,0 0 0,0 0 0,-1 1 0,1-1 0,-1 0 1,1 0-1,-1 0 0,0 0 0,1 0 0,-1 0 0,0 1 0,0-2 1,1 1-1,-1 0 0,0 0 0,0 0 0,0 0 0,0 0 0,0-1 1,-1 1-1,1-1 0,0 1 0,0-1 0,0 1 0,-1-1 0,1 1 1,0-1-1,0 0 0,-1 0 0,1 0 0,0 0 0,-2 0 0,-1 0 88,-1-1 0,1 0 0,0 0 0,-1-1-1,1 1 1,0-1 0,0 0 0,-5-3 0,-9-7 41,1-1 1,0 0-1,1-2 1,1 1-1,0-2 1,1 0-1,0-1 1,1 0-1,-14-27 1,10 13-240,2 0 0,0-1 0,2 0 0,2-1 1,-8-36-1,14 42-36,0 0-1,2 0 1,1 0 0,1 0-1,4-42 1,-1 52 93,1-1 0,1 1 0,0-1 0,1 1 0,1 1 1,1-1-1,0 1 0,1 0 0,15-21 0,-1 8-243,2 1-1,1 0 1,1 2 0,50-38 0,-29 22 636,-3-2 1,65-82 0,-106 122-339,0 1 0,0-1 0,0 0-1,-1 0 1,0 0 0,1-1 0,-2 1 0,1-1 0,0 1-1,-1-1 1,1-4 0,-2 7-20,0 1 0,0-1 0,0 1 0,0 0 0,0-1 0,-1 1-1,1 0 1,0-1 0,-1 1 0,1 0 0,-1-1 0,1 1 0,-1 0 0,0 0 0,1 0 0,-3-2 0,2 1-6,-1 0-1,0 1 1,0 0 0,0-1 0,0 1 0,0 0 0,0 0 0,0 0 0,0 1 0,-1-1 0,1 0 0,0 1-1,-3-1 1,-1 0-22,-1 0-1,0 0 1,1 1-1,-1 0 1,0 0-1,1 1 0,-1 0 1,0 0-1,1 0 1,-1 1-1,1 0 1,0 0-1,-1 1 1,1-1-1,0 2 1,1-1-1,-1 0 1,0 1-1,1 0 0,0 1 1,0-1-1,0 1 1,1 0-1,-1 0 1,-4 8-1,4-5 13,0-1 1,1 2-1,0-1 0,1 0 0,0 1 1,0 0-1,0 0 0,1 0 0,1 0 0,0 0 1,0 0-1,0 0 0,1 0 0,1 0 1,-1 0-1,2 0 0,-1 1 0,4 11 0,0-10-2,-1 1-1,2 0 1,-1-1-1,2 0 0,-1 0 1,1-1-1,10 11 0,-12-15 19,0-1 0,0 1 0,0-1 0,1 0-1,0-1 1,0 1 0,0-1 0,1 0 0,-1-1 0,1 0 0,0 0-1,0 0 1,10 2 0,-16-5 22,1 0 0,-1 0 0,1 0 0,-1 1-1,1-2 1,-1 1 0,1 0 0,0 0 0,-1 0 0,1-1-1,-1 1 1,1-1 0,-1 1 0,1-1 0,-1 1 0,0-1 0,1 0-1,-1 0 1,0 0 0,1 0 0,-1 0 0,0 0 0,0 0-1,0 0 1,0 0 0,0 0 0,0-1 0,0 1 0,-1 0 0,1-1-1,0 1 1,0-3 0,2-5 124,-1 0 1,0 1-1,0-1 1,0-15-1,-2 18-133,5-110 795,-4 69-527,1 0 0,12-62 0,-12 102-292,0 0 1,0 0-1,0 1 0,1-1 1,0 1-1,0-1 0,1 1 0,0 0 1,0 0-1,9-9 0,-11 13-8,0 0 1,0 0-1,0 1 0,0-1 0,0 1 1,0 0-1,0-1 0,1 1 1,-1 0-1,1 0 0,-1 1 0,1-1 1,-1 0-1,1 1 0,-1-1 0,1 1 1,-1 0-1,1 0 0,0 0 1,-1 0-1,1 1 0,-1-1 0,1 1 1,-1-1-1,1 1 0,-1 0 0,1 0 1,-1 0-1,0 0 0,1 1 1,-1-1-1,3 3 0,4 3-66,1 0 1,-1 1-1,0 1 0,-1-1 0,0 1 1,-1 1-1,1-1 0,-2 1 0,7 13 1,-5-7 14,0 1 1,-2 0-1,0 1 1,-1-1-1,5 26 1,-10-53 272,1-1 0,1 1 1,0-1-1,1 1 0,-1 0 1,9-17-1,-8 18-131,10-24-193,0 1 1,3 1-1,0 1 0,39-53 1,-26 46-709,1 1 0,2 2 0,38-31 0,-1 10-186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5:42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1 933 13883,'2'-2'6,"-1"0"-1,1 1 1,0-1 0,0 1 0,0-1-1,0 1 1,0 0 0,0 0 0,1 0-1,-1 0 1,0 0 0,1 0 0,-1 0-1,0 1 1,1-1 0,-1 1-1,1 0 1,3 0 0,-3 0-10,1 1-1,-1 0 1,1 0 0,-1 0-1,0 0 1,0 1 0,0-1-1,0 1 1,0 0 0,0 0-1,5 3 1,0 3-14,0 0-1,0 0 1,-1 1 0,0 0-1,-1 0 1,0 0 0,5 12 0,2 8 17,-1 1 0,-2 0 0,-1 1 1,-2 0-1,5 37 0,-6-16 83,-2 0-1,-5 72 1,1-122-11,0-1 1,0 1 0,0 0-1,0-1 1,-1 1 0,1 0-1,-1-1 1,1 1-1,-1 0 1,0-1 0,1 1-1,-1-1 1,0 1 0,0-1-1,0 0 1,-2 2 0,3-2-31,0-1 0,-1 0 1,1 0-1,0 0 0,-1 1 1,1-1-1,0 0 0,-1 0 1,1 0-1,-1 0 0,1 0 0,0 0 1,-1 0-1,1 0 0,-1 0 1,1 0-1,0 0 0,-1 0 1,1 0-1,-1 0 0,1 0 1,0-1-1,-1 1 0,1 0 1,0 0-1,-1-1 0,-12-14 613,5-3-488,0-1 0,1 0 0,-7-29 0,-8-67 121,14 56-256,2-1 0,2 0-1,3-1 1,3 1 0,3 0 0,13-67 0,-14 108-37,1 0 0,1 0 0,1 1 1,0 0-1,1 0 0,20-32 0,-23 43 6,1-1 0,-1 1-1,1 0 1,1 1 0,-1-1 0,1 1 0,0 1 0,0-1-1,1 1 1,0 0 0,0 1 0,0 0 0,0 0 0,1 1-1,-1 0 1,1 0 0,11-1 0,-9 2-1,0 1-1,0 1 1,0 0 0,0 0 0,0 1 0,-1 0-1,1 1 1,0 1 0,0-1 0,-1 2-1,19 7 1,-16-4-13,0 1 0,0 0 0,-1 1 0,0 0 0,-1 1 0,0 0 0,18 22-1,-8-4-44,-1 2 0,-2 0-1,-1 1 1,-1 1 0,-2 0-1,17 56 1,-7-8-99,25 151 0,-47-216 147,0 0 0,-2 26 0,0-36 4,0-1 1,-1 0-1,0 0 0,1 0 1,-2 1-1,1-1 1,0 0-1,-1 0 1,0-1-1,0 1 0,0 0 1,0-1-1,0 1 1,-5 4-1,6-8-21,1 1 0,-1 0 0,0-1 0,0 1 0,0-1 0,0 0 0,0 1 0,0-1 0,0 0 0,0 1 0,0-1 0,0 0 0,0 0 0,0 0 1,0 0-1,0 0 0,0 0 0,0 0 0,0 0 0,0 0 0,0-1 0,0 1 0,0 0 0,0-1 0,0 1 0,-1-1 0,-29-19-397,16 10 310,-89-37-367,73 35 335,1-2 0,-47-28 0,44 17 130,0-1 0,2-2 1,0-1-1,2-1 0,-40-56 0,64 80 29,1 0 24,0 1 1,0-1-1,0 0 0,1 0 1,-4-8-1,7 13-30,-1 0 0,1-1 1,-1 1-1,1 0 0,0-1 0,0 1 0,0 0 1,0-1-1,0 1 0,0 0 0,0-1 0,0 1 1,0-1-1,1 1 0,-1 0 0,1 0 0,-1-1 1,1 1-1,-1 0 0,1 0 0,0-1 0,-1 1 1,1 0-1,0 0 0,0 0 0,0 0 0,0 0 1,0 0-1,0 0 0,0 1 0,0-1 0,2-1 1,2-1-5,1 0 1,0 0-1,0 1 1,0 0-1,0 0 1,0 0 0,0 1-1,8-1 1,53-1 37,-51 3-25,113 3 194,-43 0 42,119-11-1,-177 5-149,-1-2-1,1 0 1,-1-2-1,-1-1 1,0-1 0,0-1-1,0-2 1,35-21-1,-39 19 77,-2-1-1,23-21 1,-35 29-120,-1 0 0,0 0 0,-1-1-1,1 0 1,-2-1 0,1 1 0,-1-1 0,5-13 0,-9 20-35,0 0 0,0 0-1,0 0 1,-1 0 0,1-1 0,-1 1 0,1 0 0,-1-1 0,0 1-1,0 0 1,0-1 0,0 1 0,-1 0 0,1-1 0,-1 1 0,1 0-1,-1 0 1,0-1 0,0 1 0,0 0 0,-2-3 0,1 3-8,0-1 1,0 1-1,0 1 1,-1-1-1,1 0 0,-1 0 1,1 1-1,-1-1 1,0 1-1,0 0 1,1 0-1,-1 0 1,0 0-1,0 1 1,0-1-1,-5 1 1,-2-1-54,1 1 1,-1 0-1,1 1 1,-1 0-1,1 1 1,0 0-1,-1 0 0,1 1 1,0 0-1,1 1 1,-1 0-1,0 0 1,1 1-1,0 0 1,0 0-1,1 1 1,-1 0-1,-9 11 1,11-11 15,0 1 0,0-1 1,1 1-1,0 0 0,1 1 0,-1-1 1,1 1-1,1 0 0,0 0 0,0 0 1,0 0-1,1 1 0,0-1 0,1 1 1,-1-1-1,2 1 0,-1-1 0,1 1 1,1 0-1,2 15 0,1-11 8,0-1 1,1 0-1,0 0 0,1 0 1,0-1-1,1 1 0,1-2 1,-1 1-1,2-1 0,-1 0 1,1-1-1,1 0 0,0 0 1,17 11-1,-13-11 9,0 0-1,1 0 1,0-2 0,0 0-1,1 0 1,0-1 0,0-2 0,1 1-1,-1-2 1,32 3 0,-36-6 54,1 0-1,-1-2 1,1 1 0,-1-2 0,1 1 0,-1-2 0,0 0 0,0 0 0,0-1 0,-1-1-1,0 1 1,0-2 0,0 0 0,-1 0 0,0-1 0,0 0 0,-1-1 0,11-12 0,-3 0 92,0 0 1,-1-1 0,-2-1-1,0-1 1,-1 0-1,-2 0 1,13-39 0,-18 45-13,-1-1 1,-1 0 0,-1 0-1,0 0 1,-1 0 0,-2-1-1,0 1 1,0 0 0,-2-1-1,-1 1 1,0 0 0,-1 0-1,-1 0 1,-13-30 0,3 9-319,-12-51 1,28 88-231,3 9 146,9 18-48,-11-21 283,100 205-604,-32-63 571,-68-140 68,11 23-53,1-2 0,31 43-1,-43-66 53,1 0-1,0 0 1,-1 0-1,1 0 1,1 0-1,-1-1 1,0 1 0,5 2-1,-7-5 16,0 0 0,1 1 0,-1-1 0,0 0 0,0 0 0,0 1 0,0-1 0,1 0 0,-1 0 0,0 0 0,0-1 0,0 1 0,0 0 0,1 0 1,-1-1-1,0 1 0,0 0 0,0-1 0,0 1 0,0-1 0,0 0 0,0 1 0,0-1 0,0 0 0,0 1 0,0-1 0,-1 0 0,1 0 0,0 0 0,0 0 0,-1 0 0,1 0 0,-1 0 0,1 0 0,0-2 0,16-33 323,-2-1 1,-1 0-1,15-70 1,-18 65-265,68-213-260,-63 214-400,2 0-1,1 1 1,46-70 0,-38 79-694,-27 30 1201,1 0 0,0 0-1,-1 0 1,1 0 0,0 1 0,0-1 0,-1 0 0,1 0-1,0 1 1,0-1 0,0 1 0,0-1 0,0 1 0,0-1-1,0 1 1,0-1 0,0 1 0,0 0 0,0 0 0,0-1 0,0 1-1,1 0 1,-1 0 0,0 0 0,2 1 0,-2 0 14,-1 0 0,1 0 0,-1 1 0,1-1-1,-1 0 1,1 0 0,-1 1 0,0-1 0,0 1 0,0-1 0,0 0 0,0 1 0,0-1 0,0 2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5:43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66 12315,'8'-21'4953,"37"1"-3281,16 4-824,33 7-784,14 9-64,15 12-64,3 4-200,-3 3-1168,-12 0-625,-46-22 1185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5:56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4 6873,'-10'-3'2313,"-32"16"-2217,51 13-80,-2 14 0,7 11-8,-2 16 0,-9 14 0,-7 28 0,-8 16 0,-5 17 8,-1-1-8,8-13-8,4-16-8,9-19-2072,2-22 1559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5:58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985 1418 5921,'149'-14'3013,"197"-26"-2290,234-87-279,-156 26 68,410-12-43,-356 58-390,35-22 140,470-50 948,-361 88-756,32-3-288,407-58-63,-1005 95-58,270-21 129,400 20 1,325 2-70,1482-218 52,-1812 118-48,7-1-32,-669 98-32,342-47 2,-373 50 5,-1-1-1,1-1 0,-1-2 0,41-16 1,-68 24-3,0-1 1,1 1 0,-1 0-1,1 0 1,-1-1-1,1 1 1,-1 0 0,1 0-1,-1 0 1,1 0 0,-1 0-1,1 0 1,-1 0 0,1 0-1,-1 0 1,1 0-1,0 0 1,-1 0 0,1 0-1,-1 0 1,1 0 0,-1 0-1,1 1 1,-1-1 0,0 0-1,1 0 1,-1 1-1,1-1 1,8 17 298,-3-3-233,33 78-88,-4 1 0,-4 2 0,25 131-1,17 313-51,-63-64 105,-33 4 30,2 318 38,39-465-87,2 238-25,-26-469 14,3-71-4,1 1 0,2-1 0,0 1 0,2-1 0,8 38 0,20 54-10,29 138-35,-51-209 32,-2-1 0,-2 1 0,-4 64 0,-20 107-5,2-55 15,7-42-11,-5-2 1,-35 131-1,50-248 7,-1 1 0,0-1 0,0 1 0,0-1 0,-1 0 0,0 0 0,0 0 0,-1 0 0,1 0 0,-1-1 0,0 0 0,-1 0 0,1 0 0,-1 0 0,0 0 0,-1-1 0,1 0 0,-1 0 0,1-1 0,-1 0 0,0 0 0,0 0 0,-12 4 0,-12 1-4,1 0 15,0 1-1,1 1 0,0 2 1,-30 16-1,57-27-5,-184 108 177,127-79-158,-81 30 0,-172 34 0,-9-21 12,39-11-42,154-30-10,-284 64 5,-6-20-3,-164-18 17,553-56 9,-145 13 88,-554 54-31,-235 58-202,-441 28 195,-1128 64-92,1585-154-222,417-70-51,-254 6 244,578 9 127,-366 67 0,-191 124 469,233-54-183,214-61-228,304-83-135,-1 0 1,0-1-1,1 0 1,-1-1-1,0 0 1,-13-1-1,22-1 2,-1 1 0,1-1 0,0 0 0,-1 0-1,1 0 1,0 0 0,0 0 0,0-1 0,0 0 0,0 1-1,0-1 1,0 0 0,1 0 0,-1-1 0,1 1 0,-1 0 0,1-1-1,0 0 1,0 1 0,0-1 0,0 0 0,1 0 0,-1 0-1,1 0 1,-2-6 0,-7-26-80,1-1-1,-5-58 1,0 0 89,-184-1085 625,165 972-548,-78-451 77,-115-799-124,155 774 37,-38-280-278,80 771 51,-39-343-193,65 500 346,2 0 0,1-1-1,6-49 1,-5 80 3,-1 1 1,1-1-1,0 1 0,0 0 1,1 0-1,-1-1 0,1 1 1,0 0-1,0 0 0,0 0 1,0 1-1,1-1 0,0 1 1,0-1-1,0 1 0,0 0 1,0 0-1,1 0 0,-1 0 1,1 1-1,0-1 0,0 1 1,-1 0-1,8-2 0,1 1-18,-1 1-1,1 0 0,0 1 1,0 1-1,0 0 0,0 0 0,0 1 1,15 4-1,253 58-356,-121-24 69,306 46-995,-189-47 850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6:00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3174 7314,'-2'-1'265,"0"-1"1,0 0-1,0 0 1,1 0 0,-1-1-1,1 1 1,-1 0 0,1 0-1,-1-4 1,1 5-253,1 0-1,0 0 1,0 0 0,0-1-1,0 1 1,0 0 0,0 0-1,0 0 1,1 0 0,-1 0-1,0-1 1,0 1 0,1 0-1,-1 0 1,1 0 0,-1 0-1,1 0 1,0 0 0,-1 0-1,1 0 1,0 0 0,0 1 0,1-2-1,12-12 71,1 1-1,34-21 1,-8 5-28,547-445 596,94-106 49,-336 294-4,523-411 126,-264 218-474,-88 92 238,-346 261-655,-170 125-1,3-2-127,-8 2-588,-16 8 409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6:01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1 103 9202,'69'-68'2650,"-51"42"-1950,-11 18-671,7 16-30,-10-3-6,0-1 0,0 1 1,0 0-1,0 0 0,-1 0 0,0 0 1,0 1-1,0-1 0,-1 1 0,0 0 0,0-1 1,0 1-1,-1 0 0,0 0 0,1 9 1,-1 6 10,0-1 0,-1 1 1,-5 27-1,-41 215 85,5-31-30,7 115-367,34-346 306,0 1 0,0-1 0,0 0-1,0 0 1,1 0 0,-1 0-1,1 0 1,-1 1 0,1-1 0,-1 0-1,1 0 1,-1 0 0,1 0 0,0 0-1,0-1 1,-1 1 0,1 0 0,0 0-1,0 0 1,0-1 0,0 1-1,0 0 1,0-1 0,0 1 0,0-1-1,0 1 1,1-1 0,-1 0 0,0 1-1,0-1 1,2 0 0,6 2 13,0-1 0,-1 0 0,13 0 1,-15-1-3,26-2 129,0 0 0,43-10 0,-17 2 41,-17 4-68,0-1-1,-1-3 1,0-1 0,65-28-1,-88 31-82,0-1 0,0 0 1,-1-2-1,0 1 0,-1-2 0,0 0 0,-1-1 0,0-1 0,-1 0 1,-1 0-1,0-1 0,14-24 0,-22 31-15,-1 0 1,0 0-1,0 0 1,-1 0-1,0 0 1,0 0-1,-1-1 1,0 1 0,-1-1-1,0 1 1,0-1-1,-1 1 1,1 0-1,-2-1 1,0 1-1,-3-10 1,-4-11 1,-2 0 0,-2 1 0,-17-30 1,0 5-11,-1 2-1,-54-64 1,61 86-19,-1 1-1,-2 2 0,0 0 1,-2 2-1,-34-21 0,52 37-254,-1 1-1,0 0 1,0 1-1,-1 1 0,1 0 1,-1 1-1,0 0 1,-1 1-1,1 0 1,-1 1-1,1 0 1,-1 1-1,0 1 0,-25 3 1,-19 11-1214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6:02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73 529 8714,'-53'32'2480,"37"-28"-1915,13-6-442,5 2-125,-1 1-1,1-1 1,0 0 0,-1 0-1,1 1 1,0-1-1,-1 1 1,1 0-1,-1-1 1,1 1 0,-1 0-1,1 0 1,-1 0-1,1 0 1,-1 0-1,0 0 1,2 2 0,97 82 15,-91-78-21,0 0 1,1 0 0,0-1-1,1-1 1,-1 1-1,1-2 1,17 6-1,-22-8 1,0-1-1,0 0 1,0-1-1,0 1 1,1-1-1,-1-1 1,0 1-1,0-1 1,0 0 0,0 0-1,0 0 1,0-1-1,-1 0 1,1-1-1,0 1 1,7-5-1,-4 0 66,1 0 0,-1-1 1,-1 1-1,1-2 0,-2 1 0,1-1 0,-1-1 0,0 1 1,-1-1-1,0 0 0,0 0 0,-2-1 0,1 0 0,5-19 1,-3 5 284,-2 0-1,0 0 1,-1-1 0,-2 1 0,-1-42 0,-5 47-285,15 43-221,-3-8 159,0 1-1,2-2 1,-1 1 0,2-1 0,0 0 0,0-1 0,27 22-1,-29-29-15,0 0-1,0-1 0,1 0 1,0 0-1,0-1 0,1-1 1,-1 0-1,1 0 0,-1-1 1,1 0-1,0-1 0,0 0 1,11-1-1,-17 0 18,0-1 0,1 1 0,-1-1 0,0 0-1,0 0 1,0-1 0,0 0 0,0 0 0,0 0 0,0 0 0,0-1 0,-1 0-1,1 0 1,-1 0 0,0 0 0,0-1 0,0 0 0,-1 0 0,1 0 0,-1 0-1,0 0 1,0-1 0,0 1 0,-1-1 0,0 0 0,1 0 0,-2 0-1,3-7 1,-2 2 44,0-1 0,-1 1 0,-1-1-1,1 1 1,-2-1 0,1 1 0,-2-1-1,1 1 1,-1-1 0,-1 1 0,0 0-1,0 0 1,-1 0 0,-1 1 0,1-1-1,-12-16 1,-8-8 285,-1 0 0,-54-54 0,64 72-246,-16-14-156,31 30 63,0 0 0,0 0-1,0 0 1,0 0 0,0 0 0,-1-1-1,1 1 1,0 0 0,0 0-1,0 0 1,0 0 0,0 0-1,0 0 1,0-1 0,0 1-1,0 0 1,-1 0 0,1 0 0,0 0-1,0 0 1,0-1 0,0 1-1,0 0 1,0 0 0,0 0-1,0 0 1,0-1 0,0 1-1,0 0 1,0 0 0,0 0 0,0 0-1,0 0 1,0-1 0,0 1-1,1 0 1,-1 0 0,0 0-1,0 0 1,0 0 0,0-1-1,0 1 1,0 0 0,0 0 0,9-4-659,-9 4 622,62-21-2788,-14 5 2015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6:03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5 7946,'-3'18'3256,"-4"-32"-1687,5 7-1377,4 7-184,2-2-16,6 20-88,36 64 80,-25-34 16,-1 5 16,3 4 0,0-1-320,6-4-216,-9-16-561,-5-11 593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9:39.6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463 193 4281,'15'-27'1757,"-8"16"-1308,-1-1 1,0 1 0,-1-1 0,0-1-1,-1 1 1,-1-1 0,4-15-1,-7 26-329,1 0 0,-1 0 0,0 0-1,0 0 1,0 1 0,1-1 0,-2 0-1,1 0 1,0 0 0,0 0 0,-1 0-1,1 1 1,-1-1 0,1 0 0,-1 0-1,0 1 1,1-1 0,-1 0 0,0 1-1,0-1 1,0 1 0,-1-1 0,-1-2-1,0 3-24,0 0 0,1-1-1,-1 1 1,0 1-1,0-1 1,0 0 0,1 1-1,-1-1 1,0 1-1,0 0 1,0 0 0,0 0-1,0 0 1,0 1-1,-4 0 1,-24 4 69,0 2-1,0 1 1,1 1-1,1 1 1,-32 16 0,58-24-159,0 0 1,1 0 0,-1 0-1,0 1 1,1-1-1,0 1 1,-1-1 0,1 1-1,0 0 1,0 0 0,0 0-1,1 0 1,-2 4 0,-15 48-35,9-24 31,-24 65-46,-45 137 53,19 4 179,52-186-116,2 0 1,2 0-1,5 60 1,24 154 42,-16-190-105,-1 1-19,92 673 100,-61-535 45,97 308 0,67 44 89,-167-468-148,47 112 125,10-4-1,127 207 1,180 229 178,62 20-56,-408-587-249,134 172 327,312 317 30,-184-273-231,-140-134-190,101 83-19,-26-25 89,-152-128-62,3-5 0,3-5 0,4-4-1,3-6 1,3-4 0,137 52 0,287 126 12,-442-192 7,114 63-15,-76-37-22,-26-15 9,353 188 62,-388-210 24,0 3 1,-3 3 0,90 71-1,76 55 194,-187-139-249,2-3 1,106 41-1,-54-35-19,80 32 148,-174-61-170,0 0-1,-1 1 1,1 0 0,-2 1-1,1 0 1,-1 0 0,15 15-1,-22-18-566,-6-6 295,-19-12 32,-82-54-323,-392-275-1058,460 314 1786,1-2 1,2-1-1,2-1 0,0-2 1,-42-62-1,69 90 19,5 6-174,-1 1 1,1-1 0,-1 1 0,1-1 0,-1 1-1,1-1 1,-1 0 0,1 1 0,-1-1-1,1 0 1,0 1 0,-1-1 0,1 0-1,0 0 1,0 1 0,0-1 0,0 0-1,0 0 1,0 1 0,-1-1 0,2 0 0,-1 0-1,0 0 1,0 1 0,0-1 0,0 0-1,0 0 1,1 1 0,-1-1 0,0 0-1,1 1 1,-1-1 0,0 0 0,1 1 0,-1-1-1,1 0 1,-1 1 0,1-1 0,-1 1-1,1-1 1,0 1 0,-1-1 0,1 1-1,0-1 1,0 1 0,20-17-40,0 2 0,45-25 0,57-18 83,-3 11-40,2 4 0,201-40 0,-296 76-21,0 2 0,0 2-1,1 0 1,36 2 0,-56 1 3,-1 0 1,0 1 0,0 0-1,0 1 1,0 0-1,0 0 1,0 0-1,-1 1 1,1 0-1,-1 0 1,1 1 0,-1 0-1,0 0 1,0 0-1,-1 1 1,0-1-1,1 2 1,-2-1 0,1 0-1,0 1 1,5 9-1,-6-6-1,1 0 1,-1 0-1,-1 1 0,0-1 0,0 1 1,-1-1-1,2 14 0,-2 1-9,-3 47 1,-5 0 4,-3 0 1,-32 119-1,-59 135 23,98-319-13,-22 66-4,-190 545 24,207-597-19,-6 17 48,-36 69 0,46-101-17,0 0 0,1-1 0,-1 1 0,-1-1 0,1 0 0,-7 7 0,9-11-16,0 1 1,0-1-1,0 1 0,0-1 1,0 1-1,0-1 1,-1 1-1,1-1 0,0 0 1,0 0-1,0 0 0,0 1 1,0-1-1,-1 0 1,1 0-1,0-1 0,0 1 1,0 0-1,0 0 0,0-1 1,0 1-1,-1 0 1,1-1-1,0 1 0,0-1 1,0 1-1,0-1 0,0 0 1,1 1-1,-1-1 1,0 0-1,0 0 0,0 0 1,1 1-1,-1-1 0,-1-2 1,-4-4 20,0-1 0,0-1-1,0 1 1,1-1 0,0 0 0,1 0 0,-4-11 0,-19-74-40,25 85 8,-19-87-42,5 0 1,4-2 0,1-99 0,22-297-431,-3 327 199,-6 100-430,-11-130 0,7 185 476,0 0 0,0 1 0,-1-1 0,-1 0 0,-5-14-1,4 18 95,-1-1 0,1 1-1,-1 1 1,-1-1 0,-10-9-1,17 17 128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6:03.7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37 7594,'-14'-20'2536,"8"15"-2528,4 1-40,4 6-32,8 3-432,58 27 32,-35-49-1112,5-12 1031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6:05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1317 6465,'3'0'134,"0"0"-1,0 0 0,0 1 0,0-1 0,0 0 0,0 1 1,0 0-1,0 0 0,0 0 0,0 0 0,-1 0 0,1 0 0,0 1 1,-1 0-1,1-1 0,3 4 0,-3 0-46,0-1 0,-1 1-1,1-1 1,-1 1 0,0 0 0,-1 0-1,1 0 1,-1 0 0,1 6 0,7 29 235,5 28 18,4 0 0,33 85 1,-36-123 25,-8-62 1946,8-41-2321,44-129 0,-57 197 3,13-29-11,-15 34 15,0-1 1,1 1-1,-1-1 0,0 1 0,1-1 0,-1 1 1,0-1-1,1 1 0,-1-1 0,1 1 0,-1 0 1,1-1-1,-1 1 0,1 0 0,-1-1 0,1 1 1,-1 0-1,1 0 0,-1 0 0,1-1 0,0 1 1,-1 0-1,1 0 0,-1 0 0,1 0 0,0 0 1,-1 0-1,1 0 0,-1 0 0,1 0 0,0 0 1,-1 0-1,1 1 0,-1-1 0,1 0 0,0 0 1,-1 1-1,1-1 0,-1 0 0,1 1 0,-1-1 1,1 0-1,-1 1 0,0-1 0,1 1 0,-1-1 1,1 2-1,41 47-65,-28-31 84,1-1 0,0-1 0,22 19 0,-32-31-15,1 0-1,-1 0 1,1-1 0,0 0-1,0 0 1,0 0 0,0-1-1,1 0 1,-1 0 0,1 0 0,-1-1-1,1 0 1,-1 0 0,1-1-1,9 0 1,-6-1 10,1-1-1,-1-1 1,0 0 0,0 0 0,0-1-1,0 0 1,0-1 0,-1 0-1,0 0 1,0-1 0,-1 0 0,1-1-1,-1 0 1,10-11 0,0-2 74,0-1 1,-2 0-1,0-2 1,18-35-1,-19 31 160,-2-1 0,-1 0 0,-1-1 0,-2 0 0,0-1 0,-2 0 0,-2 0 0,-1 0 0,-1-1 0,-1-49 0,-2 78-241,0-1 0,0 0 0,-1 1 1,1-1-1,-1 1 0,1-1 0,-1 1 0,0-1 0,0 1 1,-2-4-1,2 5-9,0 0 0,1 1 0,-1-1 1,0 1-1,0-1 0,0 1 0,1-1 1,-1 1-1,0-1 0,0 1 0,0 0 0,0-1 1,0 1-1,0 0 0,0 0 0,0 0 0,0 0 1,1 0-1,-1 0 0,0 0 0,0 0 1,0 0-1,0 0 0,0 1 0,0-1 0,0 0 1,0 1-1,0-1 0,1 1 0,-1-1 0,0 1 1,-1 0-1,-5 3-13,0 0 1,0 0 0,0 0-1,1 1 1,0 0-1,0 1 1,0-1-1,1 1 1,0 0-1,0 1 1,0-1 0,1 1-1,0 0 1,0 0-1,1 0 1,0 0-1,0 1 1,-3 12-1,4-9-28,0 0-1,1 0 1,1 1-1,-1-1 1,2 1-1,-1-1 1,2 0-1,0 1 1,0-1-1,1 0 1,0 0-1,7 16 1,17 29-58,1-1 0,58 82 1,-81-130 95,-4-4 8,1 0 1,0 0 0,0 0 0,0 0-1,1-1 1,-1 1 0,0-1 0,1 1-1,0-1 1,0 0 0,0 0 0,0 0-1,5 2 1,-7-4 11,-1 0 0,1 0 0,-1 0 0,1-1-1,-1 1 1,1 0 0,-1-1 0,1 1 0,-1 0 0,0-1 0,1 1 0,-1-1 0,1 1-1,-1 0 1,0-1 0,1 1 0,-1-1 0,0 1 0,0-1 0,1 0 0,-1 1 0,0-1-1,0 1 1,0-1 0,0 1 0,0-1 0,0 0 0,4-22 257,-4 18-196,4-28 218,-2-1 0,-1 0-1,-1 0 1,-3 0-1,-6-38 1,4 49-253,0 1 0,-1 0 0,-2 1 0,0-1 0,-1 2 0,-1-1 0,-1 1 0,-22-31 0,-84-100-56,98 129 14,15 19 4,1-1 0,0 1 0,0-1-1,0 0 1,0 1 0,1-1 0,-3-5 0,-47-133 128,2 6 45,41 115-148,-1 0 0,-1 1-1,-1 0 1,-17-20 0,23 32-28,-9-11 0,14 18-68,10 13-90,23 37-17,53 106 0,-52-88 154,-21-46 22,92 170-37,-81-154 19,1-1-1,57 64 1,-75-94 15,0 0 0,1 0 0,-1 0 1,1-1-1,1 0 0,-1 0 0,1-1 1,-1 0-1,1 0 0,0-1 1,1 0-1,-1 0 0,0-1 0,11 1 1,-8-2 2,0-1-1,0 0 1,0-1 0,0 0 0,-1-1 0,1 0 0,-1-1 0,1 0 0,-1 0 0,16-9 0,-8 4 14,0-1 0,0-1 0,-1-1 0,-1-1 1,0 0-1,-1-1 0,0 0 0,18-22 1,-26 27 0,-1 0 0,-1-1 0,1 1 1,-1-1-1,-1-1 0,1 1 0,-2 0 0,1-1 1,-1 0-1,-1 0 0,0 0 0,0 0 1,-1 0-1,0-1 0,-1 1 0,0 0 0,0 0 1,-3-13-1,1 15-12,0 0 0,-1 0 1,0 0-1,0 0 0,-1 1 0,0 0 0,0-1 1,0 2-1,-1-1 0,0 0 0,-1 1 0,1 0 1,-9-7-1,11 10-5,-1 0 0,1 1 1,-1-1-1,0 1 0,0-1 1,0 1-1,0 0 0,0 1 1,0-1-1,0 1 0,-1 0 1,1 0-1,-1 0 0,1 0 1,-1 1-1,1 0 0,-1 0 1,1 0-1,-1 0 0,1 1 1,0 0-1,-1 0 0,1 0 1,-1 0-1,-6 4 0,8-3 0,0 0 0,0 0 0,0 0 0,1 1-1,-1 0 1,0-1 0,1 1 0,0 0 0,0 0 0,0 0-1,0 0 1,0 1 0,1-1 0,-1 0 0,1 1-1,0-1 1,0 1 0,0 0 0,0-1 0,1 1 0,0 0-1,-1-1 1,1 1 0,1 6 0,0 4-17,1-1-1,0 1 1,1-1 0,0 0-1,8 20 1,-6-20 8,0-1 0,1-1 0,1 1 0,-1-1 0,2 0 0,0 0 0,0-1 0,1 0 0,0-1 0,1 0 0,-1 0 1,15 8-1,-14-10 1,0-2 0,0 0 0,0 0 0,1-1 1,0 0-1,0 0 0,0-1 0,1-1 0,-1 0 1,0-1-1,1 0 0,0-1 0,-1 0 0,15-2 0,-13 1 0,0-2-1,1 0 1,-1 0-1,-1-1 1,1 0-1,0-2 1,-1 1-1,0-1 1,0-1-1,-1 0 1,12-10-1,-18 13 14,-1 1-1,0-1 1,0-1-1,0 1 0,-1 0 1,0-1-1,1 0 1,-1 0-1,-1 0 0,1 0 1,-1 0-1,0-1 1,0 1-1,-1-1 0,1 1 1,-1-1-1,-1 1 1,1-1-1,-1 0 0,0 0 1,0 1-1,0-1 1,-1 0-1,0 1 0,0-1 1,0 1-1,-1-1 1,-3-6-1,1 1 2,-2-1-1,0 1 0,0 1 1,-1-1-1,0 1 0,-15-16 1,-58-48 70,15 16 304,64 57-378,1 1 0,0 0 0,0-1 0,0 1 0,0 0 1,0-1-1,0 1 0,0 0 0,0 0 0,0-1 0,0 1 0,0 0 0,0-1 0,0 1 1,0 0-1,0-1 0,0 1 0,0 0 0,0-1 0,0 1 0,0 0 0,0 0 0,0-1 0,1 1 1,-1 0-1,0-1 0,0 1 0,0 0 0,1 0 0,-1-1 0,0 1 0,0 0 0,1 0 1,-1 0-1,0 0 0,0-1 0,1 1 0,0 0 0,16-11-48,-10 7 48,77-56-10,45-28 11,-13 24-4,-100 57-1,0 1 1,0 0-1,0 1 1,0 1 0,31-5-1,-44 9-5,1 0-1,0 0 1,-1 0-1,1 0 1,-1 0-1,1 1 1,0-1-1,-1 1 1,1 0-1,-1 0 1,0 0-1,1 1 1,-1-1-1,0 1 1,0 0-1,4 2 1,-4 0-6,1-1 1,-1 0 0,0 1-1,-1 0 1,1 0-1,-1 0 1,1 0 0,-1 0-1,-1 0 1,1 0-1,0 1 1,0 6-1,24 118-51,-19-85 65,23 78-1,-29-117 0,1 0 0,0-1 0,1 1 0,-1 0 0,1-1 0,-1 1 0,7 6 0,-8-10 3,-1-1 1,1 1-1,-1-1 1,1 1-1,0-1 0,-1 0 1,1 1-1,-1-1 1,1 0-1,0 1 1,-1-1-1,1 0 1,0 0-1,0 1 0,-1-1 1,1 0-1,0 0 1,-1 0-1,1 0 1,0 0-1,0 0 0,0 0 1,1-1 2,-1 0 1,0 1-1,1-1 1,-1 0-1,0 0 0,0 0 1,0 0-1,0 0 1,0 0-1,0 0 1,0 0-1,0 0 1,-1-1-1,1 1 1,0 0-1,0-2 0,10-23 50,-1 0 0,-1 0 0,-1-1 0,5-35 0,6-21 28,-18 80-87,0-1-1,0 0 1,1 1 0,-1 0 0,1-1 0,3-5 0,-4 8 0,-1 1 1,1-1-1,-1 1 1,1-1 0,-1 1-1,1-1 1,0 1-1,-1-1 1,1 1-1,0 0 1,-1-1 0,1 1-1,0 0 1,-1 0-1,1-1 1,0 1 0,0 0-1,-1 0 1,1 0-1,0 0 1,0 0-1,-1 0 1,1 0 0,0 0-1,-1 0 1,1 0-1,0 0 1,0 1 0,-1-1-1,1 0 1,0 1-1,-1-1 1,1 0-1,0 1 1,-1-1 0,1 1-1,0-1 1,-1 1-1,1-1 1,-1 1 0,1 0-1,17 17-107,30 37 1,-30-33 92,31 30 1,-39-43 16,1 0 0,0 0 0,1-1 0,0-1 0,1 0 0,-1 0-1,23 7 1,-26-11 4,0-1-1,0 0 0,0-1 0,0 1 0,0-2 0,0 1 0,1-1 1,-1-1-1,0 0 0,0 0 0,0-1 0,18-5 0,-10 0 7,0 0 0,-1-2 0,1 0-1,-2-1 1,1 0 0,23-21 0,-14 7 2,-1 0 1,36-46-1,-51 57 7,0 0 0,0 0 0,-2 0 0,1-1 0,-2 0-1,8-22 1,-12 27 0,0 1-1,0-1 1,-1 1-1,0-1 1,-1 0-1,0 1 1,0-1-1,-1 1 1,0-1-1,-1 0 1,1 1-1,-2 0 1,-2-9-1,-3-3-41,-1 2-1,-1-1 1,-1 1-1,0 1 1,-2 0-1,1 0 1,-2 1-1,-26-23 1,39 38-43,0 0 1,0 0-1,1 0 1,-1 1-1,0-1 1,0 0-1,-1 1 1,1-1-1,0 1 1,0-1 0,0 1-1,0-1 1,0 1-1,-1 0 1,1 0-1,0-1 1,0 1-1,-2 0 1,2 1-15,1-1 0,-1 1 0,0-1 1,1 1-1,-1-1 0,1 1 0,-1-1 1,1 1-1,-1-1 0,1 1 0,-1 0 1,1 0-1,0-1 0,-1 1 0,1 0 1,0-1-1,-1 1 0,1 0 0,0 0 1,0-1-1,0 1 0,0 0 0,0 0 0,0 1 1,-1 20-897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2:44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4495 0 6409,'-9'27'282,"-4"14"400,-23 47-1,27-69-589,-2-1 0,0 0 1,-1-1-1,0 0 0,-20 19 0,-302 295-51,93-94-10,-294 288 421,-340 351 1422,733-724-1663,-628 652 366,-293 287 166,911-933-693,-22 25 13,167-175-88,-15 16 80,20-23-80,1 0 0,0 1 0,-1-1 0,1 0 0,-1 0 0,0 0 0,1 0 0,-1-1 0,0 1 0,1 0 0,-1-1 0,0 1 0,-3 0 0,4-1-7,1 0-1,0 0 1,-1 0-1,1 0 0,0 0 1,0 0-1,-1 0 1,1 0-1,0 0 0,-1 0 1,1 0-1,0 0 1,0-1-1,-1 1 0,1 0 1,0 0-1,0 0 1,-1 0-1,1 0 0,0-1 1,0 1-1,0 0 1,-1 0-1,1 0 0,0-1 1,0 1-1,0 0 1,-1 0-1,1-1 1,0 1-1,0 0 0,0 0 1,0-1-1,0 1 1,0 0-1,0-1 0,0 1 1,0 0-1,0 0 1,0-1-1,4-11-486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2:44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597 40 10458,'-59'-36'2977,"58"35"-2956,0 1-1,1-1 1,-1 1 0,0 0 0,1-1 0,-1 1-1,0 0 1,0 0 0,1 0 0,-1-1-1,0 1 1,0 0 0,0 0 0,1 0 0,-1 0-1,0 0 1,0 0 0,1 0 0,-1 1-1,0-1 1,0 0 0,1 0 0,-1 0 0,0 1-1,0-1 1,1 1 0,-1-1 0,0 0-1,1 1 1,-1-1 0,1 1 0,-1-1 0,0 1-1,1 0 1,-1 0 0,0 2-37,0-1 0,0 1 1,0 0-1,0 0 0,1-1 0,-1 1 1,1 4-1,-1 0 47,-155 675-1294,-51-20 705,86-334 512,117-317 46,0-5 6,1 2-1,1-1 1,-1 0 0,-1 12-1,4-18-5,0 1-1,0 0 0,0 0 0,0 0 1,0 0-1,0 0 0,0 0 1,1 0-1,-1 0 0,1 0 0,0 0 1,-1 0-1,1 0 0,0-1 0,0 1 1,0 0-1,0-1 0,0 1 0,1 0 1,-1-1-1,3 2 0,9 8-10,1-1 0,0-1 0,1 0 0,-1-1 0,18 6 0,2 3 15,280 152-193,-88-44-435,-188-105 359,0-3-1,79 26 0,-97-38 181,1 0 1,0-1-1,-1-1 1,1-1-1,0-1 1,0-1-1,39-5 1,-36 0 144,0-1-1,-1-2 1,0 0 0,0-1 0,-1-1 0,0-1-1,-1-2 1,0 0 0,37-31 0,-10 2 617,-2-3-1,64-79 1,-90 100-478,-2-1 0,0 0 0,-1-1 0,23-52 0,-35 66-176,-1-1 1,0 0 0,0 0-1,-1 0 1,-1-1 0,0 1-1,-1-1 1,-1 1 0,0-1-1,0 0 1,-2 1 0,1-1-1,-6-19 1,-2 8-7,-1 0-1,0 1 1,-2 0-1,-1 1 1,0 0 0,-26-32-1,-116-121-12,144 164-5,-363-339-122,293 286 118,-3 5-1,-178-97 1,230 139-89,-2 2 1,0 2-1,0 1 1,-1 1-1,-71-12 1,52 15-646,48 7 648,0 0 1,0-1-1,1 0 1,-11-6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2:46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37 384 7538,'-2'-1'292,"-19"-11"1476,21 12-1746,0 0 1,-1-1 0,1 1 0,-1 0-1,1-1 1,0 1 0,-1 0-1,1-1 1,-1 1 0,1 0 0,-1 0-1,1 0 1,0-1 0,-1 1 0,1 0-1,-1 0 1,1 0 0,-1 0 0,1 0-1,-1 0 1,1 0 0,-1 0-1,1 0 1,-1 0 0,1 0 0,-1 0-1,1 1 1,-1-1 0,0 0 0,15 111-142,-2 121 0,-6-70 156,20 97 92,-18-214-85,1 1 0,3-1 0,26 66 0,-35-102-12,1 0 0,1 0 0,0 0 1,0-1-1,0 0 0,1 0 1,0 0-1,11 10 0,-14-16-6,-1 0 0,0-1-1,1 1 1,-1-1 0,1 1 0,0-1-1,-1 0 1,1 0 0,0 0 0,0 0-1,0-1 1,0 1 0,0-1-1,0 0 1,-1 1 0,1-1 0,0-1-1,0 1 1,0 0 0,0-1 0,0 1-1,0-1 1,0 0 0,-1 0-1,1 0 1,0 0 0,-1-1 0,1 1-1,-1-1 1,5-3 0,5-4 49,-2 0 0,1-1 1,-1 0-1,-1-1 0,10-13 1,39-64 106,-46 69-161,244-436 129,-227 390-162,-18 38 0,1 0 0,2 0 0,21-30 0,-34 54 8,1 1 0,0-1 0,0 1 0,0 0 0,0-1 0,0 1 0,1 0 0,-1 1 0,0-1 0,1 0 0,0 1-1,-1-1 1,1 1 0,6-2 0,-7 2-1,0 1 1,0 0-1,1 1 0,-1-1 0,0 0 0,1 1 0,-1-1 1,0 1-1,0-1 0,0 1 0,1 0 0,-1 0 1,0 0-1,0 0 0,0 1 0,-1-1 0,1 0 0,0 1 1,0-1-1,-1 1 0,1 0 0,2 3 0,13 19-17,-1 0 1,-1 2-1,-1 0 0,13 33 0,50 128 69,10 20 50,-76-183-87,1 1 0,2-2 1,0 0-1,31 38 0,-40-55-9,0 0 1,1-1-1,-1 1 0,1-1 0,0 0 0,1-1 0,-1 0 0,1 0 0,0 0 0,0-1 0,0 0 1,0 0-1,1-1 0,-1 0 0,1 0 0,-1-1 0,1 1 0,0-2 0,-1 1 0,16-2 1,-15 0 1,-1-1 1,0 0 0,0 0 0,0 0 0,0-1-1,0 0 1,0 0 0,-1-1 0,0 0 0,1 0-1,8-8 1,-6 4 7,0-1 0,-1-1 0,0 1 0,-1-1 0,1-1 0,7-15 0,-4 1 12,0 1-1,-2-2 1,-1 0 0,-1 0 0,8-53-1,-11 28 0,-1-1 0,-3 0 0,-13-100-1,-46-154 52,37 203-54,1-3-44,-22-96-129,41 195 134,-7-21-28,3 23-1,1 13-50,-2 16-45,2 0-1,0 0 0,2 1 0,0 0 1,2 27-1,0-19-4,-3 71-117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2:46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9826,'14'-109'2781,"-14"82"-2359,4 38-826,1-4 205,0 1-1,0 0 0,-1 0 0,0 0 0,-1 1 0,0-1 1,4 14-1,8 69 1443,-7-31-762,128 455 104,-122-469-577,0 4 0,-10-31-6,1-1 0,1 1 0,8 18 0,-48-62-2878,-30-28 2306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2:47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98 8850,'-66'-97'2945,"83"97"-3058,15 6-423,18-3-640,13 0 728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2:48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1342 12195,'-7'-11'3874,"15"23"-3450,15 28-923,96 223-518,-27-55-1049,-90-203 1968,6 7 44,-8-32 559,11-372 1108,-10 388-1612,13-113-15,-12 108-22,0-1 1,1 1-1,0-1 1,0 1-1,1 0 1,1 0-1,-1 1 1,1-1-1,10-12 0,-13 19 16,-1 0 0,1 1-1,0-1 1,0 0 0,0 1-1,1-1 1,-1 1-1,0-1 1,1 1 0,-1 0-1,0 0 1,1 0-1,-1 0 1,1 1 0,0-1-1,-1 1 1,5-1 0,-3 1 1,0 1 1,1-1 0,-1 1 0,0 0 0,1 0-1,-1 0 1,0 1 0,0 0 0,7 3 0,3 4-1,0 1 0,0 1 0,0 0 0,12 14 1,-24-24 16,118 132-40,3 1 15,-111-122 20,0-1 1,1-1-1,1 0 0,0-1 1,0 0-1,1-1 0,0-1 1,27 10-1,-31-14 5,-1 0-1,1-1 1,0 0 0,0-1 0,0 0-1,0-1 1,-1 0 0,1-1-1,0 0 1,0-1 0,0 0-1,0 0 1,-1-1 0,15-6-1,-5-1 10,-1 0 0,0-2 0,-1 0-1,-1 0 1,0-2 0,26-25 0,-23 17 6,-1 1 0,-1-2-1,-1-1 1,22-39 0,-35 56-1,0-1-1,-1 0 1,0 0-1,0 0 0,-1 0 1,0 0-1,0-1 1,-1 1-1,0-9 1,-1 11 0,0 1 1,-1-1 0,0 0 0,0 1 0,0-1 0,-1 1-1,1 0 1,-1-1 0,-1 1 0,1 0 0,-1 0 0,0 0-1,0 1 1,-6-8 0,1 2-14,-2 1 0,-16-15 0,22 21-12,0 0 0,-1 0 0,1 0 0,-1 1 1,1-1-1,-1 1 0,0 0 0,0 0 0,-7-1 0,11 3 11,-1 0 0,1 0 0,0 0 0,0 0 1,0 0-1,0 1 0,-1-1 0,1 0 0,0 1 0,0-1 0,0 1 1,0-1-1,0 1 0,0-1 0,0 1 0,0 0 0,0 0 0,0-1 0,1 1 1,-1 0-1,0 0 0,0 0 0,1 0 0,-1 0 0,0 0 0,1 0 0,-1 0 1,1 0-1,-1 0 0,1 2 0,-9 35 14,9-36-11,-4 36 13,2 1 1,2-1 0,5 39 0,23 114-4,-26-182-12,37 153-22,-35-147-11,2 0-1,0 0 0,1-1 0,0 1 0,1-2 0,0 1 1,1-1-1,14 15 0,-20-24 8,1-1-1,-1-1 1,0 1-1,1 0 1,0-1-1,-1 0 1,1 0 0,6 3-1,-8-4 21,0-1 0,-1 1 0,1-1 0,0 0 0,-1 0 0,1 1 0,0-1 0,-1 0 0,1 0 0,0-1 0,0 1 0,-1 0 0,1-1 0,0 1 0,-1-1 0,1 1 0,-1-1 0,1 0 0,0 1 0,-1-1 0,0 0 0,1 0 0,-1 0 0,2-2 0,1-1 14,-1 0 0,0 0 0,-1 0 0,1 0 0,-1 0 0,0 0 0,0-1 0,0 1-1,0-1 1,-1 0 0,1-7 0,1-6 48,1-31 1,-4 11-39,-1-1-1,-3 0 1,-1 1 0,-1 0-1,-3 0 1,-18-53-1,-102-215-26,103 250 21,-14-32 0,-72-147 118,81 177 50,-72-102 0,93 146-112,-1 0 1,0 0 0,-1 1-1,0 1 1,-1 0 0,-1 1-1,-15-11 1,23 18 84,7 2-110,23 1-97,-24 1 55,31 1 9,32 5 0,-52-4-10,0 1 0,0 0 0,0 0 0,0 1 0,-1 1-1,0 0 1,0 0 0,0 1 0,10 8 0,-7-4-2,-1 1 0,0 0 0,-1 1-1,-1 0 1,16 24 0,0 7-4,-3 2 0,-1 1 0,17 54-1,-30-74 7,28 70 2,80 205 21,24-13 10,-137-281-31,15 25 2,23 31 0,-36-55-3,0-1 1,1 0-1,-1 0 1,2 0-1,-1-1 1,1 0 0,-1 0-1,1-1 1,11 5-1,-15-8 7,-1-1 0,1 0-1,-1 0 1,1 0 0,0 0 0,-1 0-1,1-1 1,0 0 0,0 0 0,-1 0 0,1 0-1,0-1 1,0 1 0,5-2 0,-3 0 12,-1-1 0,1 1 1,-1-1-1,1 0 1,-1 0-1,0-1 0,0 1 1,5-6-1,4-7 44,0 1 1,-1-2-1,22-35 0,-33 49-62,18-30 30,-1-1-1,-2-1 1,20-59 0,-29 70-5,-2 0-1,0 0 1,-2-1 0,0 0-1,-2 0 1,-2-43-1,0 63-25,0 0 1,0 1-1,-1-1 0,0 0 0,0 0 0,-1 1 0,1-1 1,-4-7-1,35 62-415,-13-23 413,1-1 0,2-1 1,0-1-1,2-1 0,27 23 1,-37-36-17,0-1 1,0-1 0,1 0 0,1-1 0,23 10-1,-27-14-18,-1 0 0,1 0 0,-1-1-1,1-1 1,0 0 0,0 0 0,0-1-1,0 0 1,17-2 0,-25 1 15,1 1-1,0-1 1,-1 1 0,1-1 0,-1 0 0,1 0-1,-1 0 1,0 0 0,1 0 0,-1 0 0,0-1-1,0 1 1,0-1 0,0 0 0,0 1 0,0-1-1,0 0 1,0 0 0,-1 0 0,1-1 0,-1 1-1,0 0 1,1 0 0,-1-1 0,0 1 0,0-1-1,-1 1 1,1-1 0,0 1 0,-1-1 0,0 0-1,0 1 1,1-1 0,-1 1 0,-1-5 0,0-4 0,-1 1 0,0 0 0,0 1 0,-1-1 1,-1 0-1,1 1 0,-10-17 0,-3 3 13,0 0 0,-2 2 0,0 0 0,-1 1 0,-25-19 0,-10-13 20,-11-22 187,65 74-197,0 0-1,-1 0 1,1-1 0,0 1-1,0 0 1,0 0 0,0 0-1,0 0 1,0-1-1,0 1 1,0 0 0,-1 0-1,1 0 1,0-1 0,0 1-1,0 0 1,0 0 0,0 0-1,0-1 1,0 1 0,0 0-1,0 0 1,0 0 0,0-1-1,0 1 1,0 0 0,1 0-1,-1 0 1,0-1-1,0 1 1,0 0 0,0 0-1,0 0 1,0 0 0,0-1-1,1 1 1,-1 0 0,0 0-1,0 0 1,0 0 0,0 0-1,0-1 1,1 1 0,-1 0-1,0 0 1,0 0 0,0 0-1,1 0 1,-1 0-1,15-4-31,-6 3 30,25-11 138,0-2 0,-1-1 0,0-2 1,42-29-1,-34 21 142,81-38 1,-113 59-258,-1 1 0,1 0 0,0 1-1,-1 0 1,15-1 0,-18 3-20,-1 0 1,1 0-1,-1 0 1,1 1-1,-1 0 1,1 0-1,-1 0 1,0 0-1,0 1 1,1-1-1,-1 1 1,0 0-1,5 4 1,0 1-7,0 1 1,-1-1-1,0 1 1,0 1-1,-1 0 1,0 0-1,9 15 1,36 78-21,-29-54 24,-13-27 6,1 2-3,1 0 0,25 36-1,-33-54-1,-1-1-1,1 1 1,0-1 0,0 0-1,1 0 1,-1 0-1,1 0 1,0-1 0,0 1-1,0-1 1,0-1-1,1 1 1,-1-1 0,1 0-1,-1 0 1,1-1-1,8 2 1,-8-3 8,0 0 0,-1 0 1,1-1-1,-1 1 0,1-2 0,-1 1 1,1 0-1,-1-1 0,1 0 0,-1 0 0,0-1 1,0 0-1,0 1 0,-1-2 0,1 1 0,-1 0 1,1-1-1,-1 0 0,0 0 0,-1 0 1,1-1-1,3-4 0,7-13 7,-1 0 0,-1-1 1,16-40-1,-6 13-33,-20 45 10,0 1-1,0-1 1,1 0 0,0 1-1,0 0 1,0 0 0,1 0-1,-1 0 1,5-4 0,-6 7 0,0 0 0,0 0 0,0 0 1,0 1-1,-1-1 0,1 1 1,0-1-1,0 1 0,0 0 1,0 0-1,0-1 0,0 2 1,0-1-1,0 0 0,0 0 1,0 0-1,0 1 0,0-1 0,0 1 1,0 0-1,0 0 0,-1-1 1,1 1-1,0 0 0,0 0 1,-1 1-1,3 1 0,17 13-34,0 1 0,-2 1 1,19 21-1,12 12 23,-30-33 21,0-1-1,0-1 0,2-1 0,0 0 1,0-2-1,38 16 0,-45-23-2,1-1 0,0 0-1,1-1 1,-1-1 0,1-1 0,0 0 0,0-1-1,-1-1 1,1 0 0,0-1 0,22-5-1,-17 1 4,1-1 0,-1-1 0,0-1-1,-1-1 1,0-1 0,0-1 0,36-25-1,-33 17 23,-1 0-1,-1-1 0,0-2 0,-2 0 0,31-43 0,-31 35 16,-1-2 0,-2 0 0,-1 0 0,-1-2 0,-2 0-1,-2 0 1,-1-1 0,-1-1 0,-2 0 0,4-68 0,-11 55-93,-2 1 0,-2-1 0,-2 1 0,-17-64 0,19 93-53,-1-1 0,-2 1 0,0 0-1,-14-27 1,18 41 56,1 1 0,-1 0 0,0 0 0,0 0 0,0 0 0,-1 0 0,1 1 0,-1-1 0,0 1 0,0 0 0,0 0 0,0 0 0,-1 1 0,1 0 0,-1 0 0,1 0 0,-1 0 0,0 1 0,0-1 0,0 1 0,0 1 0,0-1 0,-6 0 0,2 2-49,1 0 0,-1 0-1,1 0 1,0 1-1,-1 0 1,1 1 0,0 0-1,-14 7 1,-9 9-148,-43 33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3:44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1755 6561,'5'4'448,"9"8"627,-14-12-1061,0 0 1,0 0-1,0 0 0,0 0 0,1 0 0,-1 0 0,0 0 0,0 0 0,0 0 0,0 0 0,0 0 0,0 0 0,0 1 0,1-1 0,-1 0 1,0 0-1,0 0 0,0 0 0,0 0 0,0 0 0,0 0 0,0 1 0,0-1 0,0 0 0,0 0 0,0 0 0,0 0 0,1 0 0,-1 1 1,0-1-1,0 0 0,0 0 0,0 0 0,0 0 0,0 0 0,0 1 0,-1-1 0,1 0 0,0 0 0,0 0 0,0 0 0,0 0 1,0 1-1,0-1 0,0 0 0,0 0 0,0 0 0,0 0 0,0 0 0,0 0 0,-1 0 0,1 1 0,0-1 0,0 0 0,0 0 0,0 0 1,0 0-1,0 0 0,0 0 0,-1 0 0,1 0 0,0 0 0,0 0 0,0 0 0,0 0 0,-1 0 0,1 0-12,-1 1 0,1-1 0,-1 0 0,1 0-1,0 0 1,-1 0 0,1 1 0,-1-1 0,1 0-1,0 0 1,-1 1 0,1-1 0,-1 0 0,1 1-1,0-1 1,-1 1 0,1-1 0,0 0 0,0 1 0,-1-1-1,1 1 1,0-1 0,0 0 0,0 1 0,0-1-1,-1 1 1,1-1 0,0 1 0,0-1 0,0 1-1,0-1 1,0 1 0,0-1 0,0 1 0,0-1 0,0 1-1,1-1 1,-1 1 0,0-1 0,0 1 0,0-1-1,0 0 1,1 1 0,-1-1 0,0 1 0,1 0-1,13 21-130,-10-19 117,0 0-1,0-1 0,1 1 1,-1-1-1,0 0 0,1 0 1,-1-1-1,1 0 0,0 1 0,-1-1 1,1-1-1,0 1 0,5-1 1,9 1 32,0-2 1,18-2-1,-13-1 58,0-1-1,0 0 1,30-13 0,67-33 357,-3 1 18,237-62 169,8 20-517,-140 38-53,774-244 81,-399 111-89,6 28 148,476-6 718,-811 131-810,-1-12-1,265-82 1,-294 56 58,207-58 335,9 37-183,-398 86-307,243-44-394,-286 47 195,1 0 0,-1-1-1,-1 0 1,1-1 0,-1 0 0,14-10-1,-21 11 86,0 0 0,0 0 0,8-10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3:45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1817 5353,'88'-42'1844,"160"-54"0,102-5-1704,-263 78 58,572-169-78,-341 95 152,332-55-1,-80 58-36,441-91 6,-649 96-81,205-47 362,11 30 151,148 27-193,162-25-381,-35-61 247,-526 97-260,72 13-1468,-392 55 982,1-1-1,-1 0 1,1 0-1,10-4 0,-12 2 217,-1 0 0,0 0 0,0 0 0,0-1 0,6-4-1,-11 8 185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9:41.0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301 1194 7106,'-6'-17'1878,"-7"-19"2518,15 39-4364,0 0 1,0 1-1,0 0 0,0-1 1,0 1-1,1 6 0,3 8-12,13 34-4,-2 2 0,-3-1 0,11 80 0,0 170 40,-23-248-59,-5 59 0,2-99 57,-1 1 0,0-1 0,-1 0 0,-1 0 0,-1 0 1,0-1-1,-1 0 0,-12 22 0,17-32 6,-2-1 0,1 0 0,0 0 0,-1 0 0,1 0 0,-1 0 0,0 0 0,0-1 0,0 1 0,0-1 0,-1 0 0,1 0 0,-1 0 0,1 0 0,-1-1 0,0 1 0,1-1 0,-1 0 0,0 0 0,0 0 0,0-1 0,0 0 0,0 1 0,0-1 0,1 0 0,-1-1 0,0 1 0,0-1 0,0 0 0,-7-2 0,2-1 6,-1 0 0,1 0 1,0-1-1,0 0 1,0-1-1,1 0 0,0 0 1,0-1-1,0 0 1,-9-12-1,3 1-55,2 0 0,0-1-1,1 0 1,1-1 0,0 0 0,2-1 0,-11-40 0,6 5 0,-10-108 0,16 45-19,5 0 1,6 0-1,4 0 0,6 1 0,5 0 0,49-165 1,-43 204 87,4 1 0,74-142 0,-83 183 34,2 2 1,39-49 0,-49 70-70,1 1 0,0 0 1,1 1-1,0 0 0,1 1 1,0 1-1,31-16 0,-37 22-40,0 0 0,0 1 0,1 0 0,-1 0 0,1 1 0,-1 1 0,1-1 0,0 1 0,0 1 0,0 0 0,-1 1 0,12 1 0,-9 1-7,0 0 0,0 0 0,0 1 0,0 1-1,0 0 1,-1 1 0,0 0 0,16 12 0,-9-4-9,-1 1 0,-1 0 0,0 1 0,-1 1 0,-1 1 0,-1 0 0,0 0 0,-2 1 0,0 1 0,10 25-1,-10-19-15,-2 2-1,-2-1 1,0 1-1,-1 0 1,-2 1-1,-1-1 0,-1 37 1,-3-42 10,-1 1 0,0-1-1,-2 0 1,-1 0 0,0 0 0,-2-1 0,-1 1 0,0-1 0,-15 25-1,0-10 28,0-2 0,-2-1 0,-2-1 0,-1-1 0,-2-1 0,0-1 0,-2-2 0,-53 35 0,73-54 6,12-9-16,0 0-1,0 0 1,0 0 0,-1 1 0,1-1-1,0 0 1,0 0 0,0 0 0,0 0 0,0 1-1,-1-1 1,1 0 0,0 0 0,0 1 0,0-1-1,0 0 1,0 0 0,0 1 0,0-1-1,0 0 1,0 0 0,0 1 0,0-1 0,0 0-1,0 0 1,0 1 0,0-1 0,0 0 0,0 0-1,0 1 1,4 4-16,0-1-1,1 0 1,-1 1 0,1-2 0,-1 1-1,1 0 1,0-1 0,6 3-1,5 4 21,173 108 223,-153-99-170,1-2 0,0-2 0,59 17 0,-81-28-52,0-1 0,1-1-1,-1-1 1,0 0 0,1-1-1,-1 0 1,1-1 0,-1-1 0,0 0-1,27-9 1,-22 4 27,0-1 0,0-1 1,-1-1-1,0 0 0,-1-2 0,33-26 1,-14 4 35,-2-1 0,-1-2 0,-3-1 1,0-2-1,46-82 0,-50 77-46,-2-1 0,-2-1 0,30-90 0,-49 121-41,0 0-1,-1 0 1,-1-1 0,-1 1 0,0 0 0,-1-1 0,-2-16-1,0 22-15,0 0 0,0 1-1,-1-1 1,-1 0-1,0 1 1,0 0-1,-1 0 1,0 0-1,-1 0 1,0 1 0,-11-13-1,13 17 16,0 1 0,0-1 0,-1 1 0,0 0 0,1 0 0,-1 1-1,0-1 1,-1 1 0,1 0 0,0 1 0,-1-1 0,0 1 0,0 0 0,1 0 0,-1 1-1,0 0 1,-1 0 0,1 0 0,0 1 0,0-1 0,0 2 0,0-1 0,0 1 0,0 0-1,-8 2 1,0 1-6,1 1-1,0 1 0,1 0 0,-1 0 1,1 1-1,0 1 0,1 0 0,-18 16 1,2 2-5,2 1 0,-25 33 0,30-32 40,1 1 0,1 0 0,2 2 0,1 0 0,1 0 0,2 2 0,1-1 0,-10 51 1,15-53 37,1 1 0,2-1 0,1 1 0,2 0 0,0-1 0,2 1 0,2-1 0,1 1 0,13 46 0,-14-64-28,2 1 0,-1-1 0,1-1 0,1 1 0,0-1 0,1 0 0,1-1 0,-1 0 0,2 0 0,0-1 0,0 0-1,0 0 1,1-1 0,1-1 0,18 11 0,-12-10-23,-1-1 0,2-1 0,-1-1 0,1 0-1,0-1 1,0-1 0,0-1 0,0-1 0,1 0 0,32-3 0,-16-2-173,-1-1 1,1-3-1,-2 0 1,1-2-1,-1-2 1,56-25 0,-53 18-256,-1-1 0,-1-2 0,-1-2 0,-1-1 0,50-47 0,-51 37 56,32-44-1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3:51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666 1 6785,'-30'0'1919,"16"0"-1830,1 0 1,-1 0-1,1 1 0,-1 1 0,1 1 1,0 0-1,-14 5 0,-29 9-13,2 3 0,-88 44 0,115-49 5,0 1 0,0 2 0,2 1 1,0 0-1,2 2 0,-35 39 0,51-52-66,1-1 0,1 1 1,-1 1-1,1-1 0,1 1 0,0-1 0,-6 18 0,9-23-14,1 0 0,-1-1 0,1 1-1,-1 0 1,1 0 0,0 0-1,0 0 1,0-1 0,0 1 0,1 0-1,-1 0 1,1-1 0,0 1-1,-1 0 1,1 0 0,0-1 0,1 1-1,-1-1 1,0 1 0,1-1-1,0 0 1,-1 1 0,1-1 0,0 0-1,0 0 1,0 0 0,0-1-1,1 1 1,-1 0 0,0-1 0,6 3-1,5 1 0,0 0-1,1-2 1,0 1-1,0-2 1,0 0-1,0 0 1,23-1 0,-4 0 2,168 18 53,-163-13-43,1 2 1,-1 1 0,40 15-1,-67-19-14,0-1-1,0 1 1,0 1 0,-1 0-1,0 1 1,-1-1-1,1 2 1,-1 0-1,15 17 1,-20-20 2,0 0 1,0 0-1,-1 1 1,0-1-1,0 1 1,-1 0-1,1 0 1,-1 0-1,0 0 1,-1 1-1,0-1 1,0 0-1,0 1 1,-1-1-1,0 1 1,0-1-1,0 1 1,-1-1-1,-2 9 1,0-4 40,0-1 0,-1 1-1,-1-1 1,0 0 0,0 0 0,-1 0 0,0-1 0,0 0 0,-10 10 0,12-14-34,-1-1 0,0 1-1,0-1 1,0 0-1,-1 0 1,1-1 0,-10 5-1,11-7-46,1 1 0,-1-1 1,1 0-1,-1 0 0,0-1 0,0 1 0,1-1 0,-1 0 0,0 0 0,0 0 0,1 0 0,-1-1 0,0 1 0,-3-2 1,5 1-87,0 1 1,0-1-1,0 0 1,0 0-1,1 1 1,-1-2-1,0 1 1,0 0-1,1 0 1,-1 0 0,1-1-1,-1 1 1,1-1-1,-3-2 1,-5-14-567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3:51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4 7946,'-2'-3'2824,"4"3"-2536,5 3-96,0 39-296,57 57 104,-45-21 8,-2 8 8,-2 6-40,-5 4-96,-3-8-216,-3-10-120,-4-23-472,-3-19 584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3:52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21 515 8362,'-18'-40'2530,"18"40"-2510,0-1 0,-1 1 0,1-1 0,0 1 0,0-1 0,-1 1 0,1-1 0,0 1 0,0-1 0,0 1 0,0-1-1,0 0 1,0 1 0,0-1 0,0 1 0,0-1 0,0 1 0,0-1 0,0 1 0,0-1 0,0 1 0,0-1 0,0 0 0,1 1 0,-1-1 0,0 1 0,0-1 0,1 1 0,-1 0 0,0-1 0,1 1 0,-1-1 0,0 1 0,1 0 0,-1-1 0,1 1 0,-1-1 0,1 1 0,-1 0 0,1 0 0,-1-1 0,2 1 0,2-3 48,166-106 81,-87 58-67,145-116 0,-225 163-78,3-1 3,1-1 0,0 1 1,0 0-1,8-4 1,-14 8-10,0 0 0,0 0 0,0 1 0,0-1 0,0 1 0,1-1 0,-1 1 0,0 0 0,0-1 0,0 1 1,1 0-1,-1 0 0,0 0 0,0 0 0,1 0 0,-1 0 0,0 0 0,0 0 0,0 1 0,1-1 0,-1 0 0,0 1 1,0-1-1,0 1 0,0-1 0,0 1 0,1 0 0,-1-1 0,0 1 0,0 0 0,-1 0 0,1-1 0,0 1 1,0 0-1,0 0 0,-1 0 0,2 2 0,0 2-12,0 0-1,0 1 1,0 0 0,-1-1-1,0 1 1,0 0-1,0 0 1,-1 0 0,0 0-1,0-1 1,0 1 0,-1 0-1,-1 8 1,-4 12-64,-14 40-1,15-52 53,-26 75-102,15-46 55,1 1 0,2 1 0,-6 47 0,18-87 50,0 0 0,1-1 1,0 1-1,0 0 0,0 0 1,1 0-1,-1-1 0,1 1 1,0 0-1,1 0 0,2 7 1,-2-9 8,0 0 0,0 1 0,1-1 1,-1 0-1,1 0 0,0 0 0,0-1 0,0 1 1,0-1-1,0 1 0,1-1 0,-1 0 1,1 0-1,5 2 0,63 23 153,-35-13 73,60 30 1,-70-28-137,-1 1-1,48 39 1,-62-45-66,0 0 0,-2 1 0,1 0 1,-1 1-1,-1 0 0,0 0 0,12 28 0,-13-21-5,-1 2 0,-1-1 1,-1 1-1,-1-1 0,0 1 0,-2 0 0,-1 35 0,-3-3 2,-19 103 0,11-109 7,-2 0 0,-2-1 1,-1-1-1,-3 0 0,-34 60 0,37-84 156,15-22-167,-1 0 1,1 1-1,0-1 0,0 0 1,0 0-1,0 0 1,0 0-1,0 0 0,0 1 1,-1-1-1,1 0 0,0 0 1,0 0-1,0 0 0,0 0 1,0 0-1,-1 0 1,1 0-1,0 0 0,0 1 1,0-1-1,0 0 0,-1 0 1,1 0-1,0 0 1,0 0-1,0 0 0,0 0 1,-1 0-1,1 0 0,0 0 1,0 0-1,0-1 1,-1 1-1,1 0 0,0 0 1,0 0-1,0 0 0,0 0 1,0 0-1,-1 0 0,1 0 1,0 0-1,0-1 1,0 1-1,0 0 0,0 0 1,0 0-1,-1 0 0,1 0 1,0-1-1,0 1 1,0-4-11,-1-1 1,1 0 0,1 1 0,-1-1 0,0 1-1,1-1 1,2-7 0,8-26-366,0 1 1,24-50 0,44-73-325,-68 139 656,297-522 396,-287 511-303,86-140 264,-87 135-204,-2 0 0,25-73-1,-39 97-81,0 0 0,-1-1-1,0 1 1,-1-1 0,-1 0-1,0 0 1,-1 1 0,0-1-1,-1 0 1,-1 0 0,0 1 0,-1-1-1,0 1 1,-1 0 0,-1 0-1,0 0 1,-1 0 0,0 1-1,-1 0 1,0 0 0,-9-10-1,0 1 28,-1 2-1,-1 0 1,-1 1-1,-1 1 1,-23-16-1,34 26-34,-1 1-1,1 1 1,-1 0 0,1 0 0,-1 1-1,-1 0 1,1 1 0,0 0-1,-1 0 1,0 2 0,0-1 0,1 1-1,-1 1 1,-21 1 0,26-1-21,0 2 0,0-1 0,0 1 0,1-1 0,-1 2 0,0-1 0,1 1 0,-1-1 0,1 1 1,0 1-1,0-1 0,0 1 0,1 0 0,-1 0 0,-4 6 0,4-4 4,1 1 0,-1 0 0,1 0 0,1 1 0,-1-1 0,1 1 0,1-1 0,-1 1 0,1 0-1,-1 9 1,1 5 13,0 1 0,2-1 0,1 1 0,0-1 0,2 0-1,0 0 1,9 29 0,2-4-5,2-1 0,36 75 1,-38-95-75,0 0 1,2-1-1,1-1 0,1 0 1,35 35-1,-42-49-29,0-1-1,1 0 0,0-1 1,0 0-1,1-1 0,0 0 1,25 8-1,-2-5-109,72 12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3:56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1 229 7626,'42'-9'2000,"-39"8"-1984,-1 0 1,1 0-1,0 0 0,-1-1 1,0 1-1,1-1 0,-1 0 1,0 0-1,0 0 0,0 0 0,0 0 1,0 0-1,0-1 0,0 1 1,1-3-1,-2 2 152,1 1 0,-1 0 0,1 0 0,-1 0 0,1 0 0,0 0 1,0 0-1,0 0 0,0 1 0,2-2 0,-3 2 245,-1 8-358,0 23-52,2 1 0,1 0 1,2-1-1,15 57 0,-14-67 9,0-1 0,1 1-1,0-2 1,21 36 0,-25-49-12,0-1 0,0 1 0,0-1 0,1 0 0,-1 0 0,1 0 0,0 0 0,0-1 0,1 1 0,-1-1 0,1 0 0,-1-1 0,1 1 0,0-1 0,0 0 0,0 0 0,1 0 0,-1-1 0,0 0 0,0 0 0,1 0 0,-1-1 0,11 0 0,-10 0 1,0-1 0,0 0 0,0-1 1,0 1-1,0-1 0,0 0 0,0-1 1,-1 0-1,1 0 0,-1 0 0,0 0 1,5-5-1,-3 2 10,0-1 1,0 0-1,-1 0 0,0 0 1,-1-1-1,1 0 0,4-11 1,-2 2 43,-1 0 1,-1-1-1,0 0 0,-2 0 1,0 0-1,0 0 1,0-31-1,-5 25-10,-1-1 0,-1 0 0,-1 1 0,-1 0 0,-2 0 0,0 0 0,-1 1 0,-2 0 0,-19-36 0,12 38-37,7 16-18,10 5 9,0 0 0,0 0 1,-1 1-1,1-1 0,0 0 0,0 0 1,-1 0-1,1 1 0,0-1 0,0 0 1,-1 0-1,1 1 0,0-1 0,0 0 1,0 0-1,0 1 0,0-1 0,-1 0 1,1 1-1,0-1 0,0 0 0,0 0 1,0 1-1,0-1 0,0 0 0,0 1 1,0-1-1,0 0 0,0 1 0,0-1 1,0 0-1,0 1 0,1 1 0,-1 0 1,0-1-1,1 1 0,-1 0 0,1 0 0,0 0 1,0-1-1,-1 1 0,1-1 0,0 1 0,0 0 1,0-1-1,1 0 0,-1 1 0,0-1 0,1 0 1,-1 1-1,2 0 0,30 18-16,-16-12-1,1 0-1,0-2 1,0 0-1,30 5 1,80 7-21,-80-12 39,-2-1 6,-1 2-1,1 2 0,78 26 1,-117-32-61,1 0 0,-1 1 1,0 0-1,0 0 0,-1 0 0,1 1 0,-1 0 1,0 0-1,0 1 0,0 0 0,-1 0 1,0 0-1,0 0 0,-1 1 0,0 0 1,0 0-1,0 0 0,-1 1 0,0-1 1,-1 1-1,1-1 0,-1 1 0,-1 0 0,0 0 1,0 0-1,0 0 0,-1 0 0,0 0 1,-1 0-1,-1 9 0,-2 5-150,-12 33-1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3:56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36 12915,'-25'-35'4177,"66"52"-4873,8 2-465,2 4 833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3:58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1206 8826,'-3'-45'3275,"5"33"-1273,4 12-1727,7 10-559,-5 1 261,-1 0 0,0 1 0,-1 0 0,0 1 0,-1 0 0,0-1 0,3 18 0,-1-8 27,7 21 20,-2-1 31,3 0 0,1-1 0,34 61 0,-47-96-48,1 1-1,0-1 1,1-1 0,0 1 0,0-1 0,0 0 0,0 0-1,1 0 1,9 6 0,-12-10-6,0 1 0,0-1 1,0 0-1,0 0 0,0 0 0,0 0 0,1-1 0,-1 1 1,0-1-1,0 0 0,1 0 0,-1 0 0,0 0 0,0 0 0,1-1 1,-1 0-1,0 0 0,0 1 0,0-2 0,0 1 0,0 0 0,0-1 1,3-1-1,4-4 7,0-1 1,0 0-1,-1 0 1,0-1-1,0 0 1,-1-1 0,0 0-1,-1 0 1,0-1-1,10-21 1,-3 2 19,-1 0 0,-2-1 0,8-34 0,-11 23 27,-2 0-1,-2-1 1,-2 1-1,-3-49 0,1 90-54,0 0 0,0-1 0,-1 1-1,1 0 1,0 0 0,0-1-1,0 1 1,0 0 0,1-1 0,-1 1-1,0 0 1,0 0 0,1-1-1,-1 1 1,1 0 0,-1 0 0,1 0-1,0 0 1,-1-1 0,1 1-1,0 0 1,0 0 0,0 0 0,0 1-1,0-1 1,0 0 0,0 0-1,1 0 1,1 0-1,-1 1-1,1 0 1,0 0-1,-1 1 1,1-1-1,-1 1 1,1-1-1,0 1 1,-1 0-1,1 0 1,-1 0-1,0 0 1,1 0-1,2 3 1,90 57 4,-71-43 0,0-2 0,1 0 0,1-2 0,30 13 0,-48-24-2,0-1 0,1 1 0,-1-1 0,1-1 1,0 0-1,-1 0 0,1 0 0,0-1 0,0-1 0,-1 1 1,1-1-1,0-1 0,-1 0 0,1 0 0,-1-1 0,0 0 0,1 0 1,9-6-1,15-12 29,0-2 0,-2-1 1,0-1-1,-2-2 0,-1-1 1,25-33-1,-38 42 281,-2-1 0,0 0 0,14-32 0,-26 49-166,-1 2-113,0 1 0,-1 0-1,1 0 1,0-1 0,-1 1-1,1 0 1,0 0 0,-1 0-1,1-1 1,-1 1-1,1 0 1,0 0 0,-1 0-1,1 0 1,-1 0 0,1 0-1,-1 0 1,1 0-1,0 0 1,-1 0 0,1 0-1,-1 0 1,1 0 0,0 0-1,-1 0 1,1 1-1,-1-1 1,1 0 0,0 0-1,-1 0 1,1 1 0,0-1-1,-1 0 1,0 1-1,-83 38 77,18-7 18,49-24-77,10-6-8,0 1 0,0 0 0,1 1 0,0 0 1,-11 7-1,17-11-45,-1 1 0,1-1 0,-1 0 0,1 1 0,0-1 0,-1 0 0,1 1 1,-1-1-1,1 1 0,0-1 0,-1 1 0,1-1 0,0 1 0,0-1 0,0 1 0,-1-1 0,1 1 0,0-1 0,0 1 0,0-1 1,0 1-1,0-1 0,0 1 0,0 0 0,10 4-364,-7-5 298,1 0-1,-1 0 1,0 0-1,1 0 1,-1-1-1,0 1 1,4-2-1,78-31 43,-29 13 18,-55 20 29,0 0-1,-1-1 1,1 1 0,-1 0 0,1 0 0,-1-1 0,1 1 0,-1-1 0,1 1 0,-1 0 0,1-1 0,-1 1-1,0-1 1,1 1 0,-1-1 0,0 1 0,1-1 0,-1 1 0,0-1 0,0 0 0,1 1 0,-1-1-1,0 1 1,0-1 0,0 0 0,0 0 0,0-21 155,0 11-141,4 2-73,3-5 59,-7 13-21,0 1-1,1-1 1,-1 1 0,0 0 0,0-1-1,0 1 1,1 0 0,-1-1 0,0 1-1,0 0 1,1-1 0,-1 1 0,0 0-1,1-1 1,-1 1 0,0 0 0,1 0-1,-1-1 1,1 1 0,-1 0 0,0 0 0,1 0-1,-1 0 1,1-1 0,-1 1 0,0 0-1,1 0 1,-1 0 0,1 0 0,-1 0-1,1 0 1,0 0 4,-1 0 0,1 0-1,0 0 1,-1 0 0,1 0 0,-1 0-1,1 0 1,0 0 0,-1-1 0,1 1-1,-1 0 1,1 0 0,-1-1 0,1 1-1,-1 0 1,1-1 0,-1 1-1,1 0 1,-1-1 0,1 1 0,-1-1-1,0 1 1,1-1 0,-1 1 0,0-1-1,1 1 1,-1-1 0,0 1 0,0-1-1,1 1 1,-1-1 0,0 0 0,0 1-1,0-2 1,6-22 98,-8 7 74,2 17-168,0-1-1,-1 1 1,1 0-1,0-1 1,0 1-1,0 0 1,-1-1-1,1 1 1,0 0 0,0 0-1,0-1 1,-1 1-1,1 0 1,0 0-1,-1 0 1,1-1 0,0 1-1,0 0 1,-1 0-1,1 0 1,0 0-1,-1 0 1,1 0-1,0-1 1,-1 1 0,-2 1-1,-1 0 1,1-1 0,0 1 0,0 1-1,0-1 1,0 0 0,0 1-1,-3 1 1,0 0-37,-6 3 22,1-1 3,1 0 0,-1 1 0,1 0-1,1 1 1,-1 0 0,1 0 0,0 1 0,-10 12 0,13-12 1,1 1 0,0 0 0,0 0 0,1 0 1,0 1-1,1-1 0,0 1 0,1 0 0,0 0 0,0 0 1,0 18-1,2-8-14,1 0 0,0 0 0,2 0 1,0 0-1,6 20 0,-6-30 0,0-1 1,1 0-1,0 1 0,0-1 1,1-1-1,0 1 0,1-1 1,-1 0-1,10 9 0,-13-14 8,1-1 0,-1 1 0,1-1 0,0 0 0,0 0-1,-1 0 1,1 0 0,1-1 0,-1 1 0,0-1 0,0 0-1,0 1 1,1-2 0,-1 1 0,1 0 0,-1-1 0,0 1 0,1-1-1,-1 0 1,1 0 0,-1-1 0,1 1 0,-1-1 0,0 1-1,1-1 1,-1 0 0,0 0 0,1-1 0,4-2 0,-2 0 12,-1 0 0,1 0 0,-1 0 0,0-1 0,0 0 1,-1 0-1,0 0 0,0-1 0,0 1 0,0-1 0,-1 0 0,0 0 1,0 0-1,3-11 0,0-2 41,-1-1 1,-1 0-1,4-32 0,-6 18 18,-2 0 0,-1-1 0,-2 1-1,-1 0 1,-2 1 0,-13-47 0,-80-195 178,52 153-200,-26-95-2,16 45 58,53 155-102,16 32-132,-4-1 93,167 271-214,-22 14 281,-73-139-57,-56-111-36,2-2-1,57 79 0,-76-117-6,1-1 1,0 0-1,0-1 1,0 0-1,1 0 0,0-1 1,1 0-1,-1 0 1,1-1-1,0 0 0,20 6 1,-22-9-46,-1-1 0,0 0 1,1 0-1,-1 0 1,1-1-1,-1 0 0,0 0 1,1-1-1,-1 0 0,1 0 1,-1-1-1,0 0 0,0 0 1,0-1-1,0 1 1,0-2-1,0 1 0,5-5 1,1-2-97,-1 0 1,21-23 0,-33 33 218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3:59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76 7618,'-96'-36'2189,"69"28"2275,19 4-3473,9 0-1465,-2-14 1028,-1 12-3888,0 6 2728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4:01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11 412 7170,'-2'-4'726,"-5"-7"995,7 11-1697,0 0 0,0 0 0,0 0 0,0 0-1,0 0 1,0 0 0,0 0 0,0 0 0,-1 0 0,1 0 0,0 0 0,0 0 0,0 0 0,0 0-1,0 0 1,0-1 0,0 1 0,0 0 0,0 0 0,0 0 0,0 0 0,0 0 0,0 0 0,0 0 0,0 0-1,0-1 1,-1 1 0,1 0 0,0 0 0,0 0 0,0 0 0,0 0 0,0 0 0,0 0 0,1 0-1,-1-1 1,0 1 0,0 0 0,0 0 0,0 0 0,0 0 0,0 0 0,0 0 0,0 0 0,0 0 0,0-1-1,0 1 1,0 0 0,0 0 0,0 0 0,0 0 0,0 0 0,1 0 0,-1 0 0,0 0 0,0 0-1,0 0 1,0 0 0,0 0 0,0 0 0,0 0 0,0 0 0,1 0 0,-1 0 0,0 0 0,0 0 0,0 0-1,6 11 542,27 41-159,0-8-210,84 128 515,-79-101-526,-4 2-1,29 85 0,32 161-50,-54-175-2,-40-132 209,-7-23 1281,-14-53-1451,3-1 1,-9-69-1,-11-143 13,36 274-178,-21-315 381,22 256-258,3 1 1,3-1 0,14-63 0,-13 95-35,1 1-1,18-45 1,-21 64-78,0-1 0,1 0 0,0 1 0,1 0 0,0 0 0,0 1-1,1 0 1,0 0 0,10-7 0,-14 12-37,0 1 1,0 1-1,0-1 0,0 0 0,1 1 0,-1 0 1,1 0-1,0 0 0,-1 1 0,1 0 0,0-1 1,0 2-1,0-1 0,0 0 0,0 1 0,0 0 1,0 0-1,0 1 0,0 0 0,0-1 0,0 2 1,-1-1-1,1 0 0,0 1 0,-1 0 0,1 0 1,-1 0-1,1 1 0,-1 0 0,0-1 0,0 1 1,0 1-1,-1-1 0,1 1 0,-1-1 0,1 1 0,-1 0 1,-1 0-1,1 0 0,0 1 0,-1-1 0,0 1 1,0-1-1,0 1 0,1 5 0,-1 6-100,1-1-1,-2 1 1,0 0-1,-1 0 1,-1-1 0,0 1-1,-1 0 1,-1-1-1,-8 27 1,1-11-88,-1 0 1,-2 0 0,-28 48 0,30-60 128,-1 0 0,-19 21 1,27-35 62,0 0-1,-1-1 1,1 1 0,-1-1-1,0 0 1,0 0-1,-1-1 1,1 1 0,-1-1-1,0-1 1,1 1 0,-12 2-1,15-4-38,0-1 0,0 1 0,0-1 0,0 0 0,0 0 0,0 0-1,0 0 1,0-1 0,0 1 0,0 0 0,0-1 0,0 1-1,0-1 1,0 0 0,0 0 0,0 1 0,1-1 0,-1-1-1,0 1 1,1 0 0,-1 0 0,1-1 0,-1 1 0,-1-2-1,-15-25-510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4:03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397 1870 6121,'2'8'510,"7"26"706,-3-25-253,-6-9-926,0 0 1,0 0 0,0 1-1,0-1 1,0 0-1,0 0 1,1 0-1,-1 0 1,0 0-1,0 0 1,0 0-1,0 0 1,1 0-1,-1 0 1,0 0-1,0 0 1,0 0-1,0 0 1,0 0-1,1 0 1,-1 0-1,0 0 1,0-1-1,0 1 1,0 0-1,0 0 1,0 0-1,1 0 1,-1 0-1,0 0 1,0 0-1,0 0 1,0 0-1,0-1 1,0 1-1,0 0 1,0 0-1,0 0 1,1 0-1,-1 0 1,0-1-1,0 1 1,0 0-1,0 0 1,0 0-1,0 0 1,40-57 1133,-40 57-1137,-1 0 1,1 0-1,0 1 1,0-1-1,-1 0 0,1 0 1,0 0-1,-1 0 1,1 0-1,-1 0 1,1 0-1,0 0 1,-1 0-1,1 0 0,0 0 1,-1 0-1,1 0 1,0 0-1,-1 0 1,1 0-1,0 0 0,-1 0 1,1 0-1,0-1 1,-1 1-1,1 0 1,0 0-1,-1 0 0,1-1 1,0 1-1,0 0 1,-1 0-1,1-1 1,0 1-1,0 0 1,0 0-1,-1-1 0,1 1 1,0 0-1,0-1 1,0 1-1,0 0 1,0-1-1,-1 1 0,1 0 1,0-1-1,0 1 1,0-1-1,0 1 1,0 0-1,0-1 0,0 1 1,0 0-1,0-1 1,1 1-1,-1 0 1,0-1-1,0 1 1,0 0-1,0-1 0,0 1 1,1 0-1,-1-1 1,0 1-1,0 0 1,1-1-1,-47 20 43,2 2 1,-54 33-1,88-48-70,-22 12 19,0 2 0,1 1 1,1 1-1,-46 45 1,70-60-29,1 1 1,-1 0 0,1 0 0,1 1-1,0 0 1,0 0 0,0 0 0,2 0-1,-1 0 1,1 0 0,0 1 0,1-1-1,0 1 1,0 0 0,1-1 0,0 1-1,2 10 1,0-7-9,0 0-1,1 0 1,0 0 0,1 0-1,0-1 1,1 1 0,0-1-1,1 0 1,1-1 0,-1 1-1,17 18 1,-19-25 2,0-2 0,-1 1 0,2 0-1,-1-1 1,0 0 0,1 0 0,-1 0 0,1-1 0,0 1-1,0-1 1,0 0 0,0 0 0,0-1 0,0 0 0,0 0 0,1 0-1,-1 0 1,0-1 0,1 0 0,-1 0 0,1 0 0,-1-1-1,9-2 1,-5 1 26,-1-1-1,1 0 0,-1-1 1,0 0-1,0 0 0,-1-1 0,1 0 1,-1 0-1,0 0 0,0-1 1,-1 0-1,1-1 0,7-11 1,-4 5 73,-1-1-1,-1 0 1,0 0 0,-1-1 0,-1 0 0,0-1-1,-1 1 1,-1-1 0,0 0 0,-1 0 0,-1 0-1,0 0 1,-1-1 0,-1 1 0,-1 0 0,0-1-1,-1 1 1,-1 0 0,0 0 0,-1 0 0,-11-26-1,-2 5 75,-2 1-1,-1 1 0,-2 0 1,-29-34-1,82 142-740,-19-49 529,17 36 7,53 82-1,-72-126 36,1-2-1,0 1 0,1-2 0,0 1 0,1-2 0,1 0 0,0 0 0,1-1 1,0-1-1,24 13 0,-30-19 1,1 0 0,-1-1 1,1 0-1,0-1 0,-1 0 1,1-1-1,0 0 0,0 0 0,0-1 1,0 0-1,0-1 0,0 0 1,0 0-1,10-4 0,-9 2 12,-1-1-1,1 0 0,-1-1 1,0 0-1,0-1 0,-1 0 1,1-1-1,-1 0 0,-1 0 1,1-1-1,-2 0 0,10-10 1,-7 4 5,0-1 0,-1 1 0,0-2 0,-1 1 0,-1-1 1,0 0-1,-1-1 0,6-29 0,-3-6 129,4-81 0,-3 20 71,7 157-558,-13-28 324,12 33 5,-15-47 17,0 1 0,0-1 0,0 0 1,1 0-1,-1 1 0,1-1 0,-1 0 0,1 0 1,-1-1-1,1 1 0,0 0 0,0-1 0,0 1 1,0-1-1,0 1 0,3 1 0,-3-3 4,-1 0 0,1 0 0,-1 0 0,0 0 0,1 0 0,-1 0 0,0 0 0,1 0 0,-1 0 0,1-1 0,-1 1 0,0 0 0,0-1 0,1 1 0,-1-1 0,0 0 0,0 1 0,1-1 0,-1 0 0,0 0 0,0 0 0,0 0 0,0 0 0,0 0 0,0 0 0,-1 0 0,1 0 0,0 0 0,0-2 0,4-5 44,-1 0-1,0 0 1,4-11-1,-5 11-18,-2 8-20,-1 0 1,0-1-1,0 1 1,0 0-1,1-1 0,-1 1 1,0 0-1,0-1 1,0 1-1,0 0 0,1-1 1,-1 1-1,0-1 1,0 1-1,0 0 1,0-1-1,0 1 0,0-1 1,0 1-1,0 0 1,0-1-1,-1 1 0,1-1 1,0 1-1,0 0 1,0-1-1,0 1 0,0 0 1,-1-1-1,1 1 1,0 0-1,0-1 0,-1 1 1,1 0-1,0-1 1,0 1-1,-1 0 1,1 0-1,0-1 0,-1 1 1,1 0-1,0 0 1,-1 0-1,1-1 0,-1 1 1,1 0-1,0 0 1,-1 0-1,1 0 0,-1 0 1,1 0-1,0 0 1,-1 0-1,1 0 0,-1 0 1,1 0-1,-1 0 1,1 0-16,-1 0 1,1 0 0,-1 0-1,1 0 1,-1 0 0,1 0-1,-1 0 1,1 0 0,-1 0-1,1 0 1,-1-1 0,1 1-1,-1 0 1,1 0 0,-1 0-1,1-1 1,-1 1 0,1 0-1,0-1 1,-1 1 0,1 0-1,-1-1 1,1 1 0,0-1-1,-1 1 1,1 0-1,0-1 1,0 1 0,-1-1-1,1 1 1,0-1 0,0 1-1,0-1 1,0 1 0,0-1-1,-1 0 1,1 0 50,0-1 1,0 1-1,0 0 1,0 0-1,0 0 0,0 0 1,0-1-1,-1 1 1,1 0-1,-1 0 0,1 0 1,-1 0-1,1 0 1,-1 0-1,1 0 0,-1 0 1,0 0-1,0 0 1,1 0-1,-1 0 0,0 1 1,-2-2-1,-30-10-48,32 11 1,-4 0-3,0-1 0,0 1 0,0-1 0,-1 1 0,1 0 0,0 0 0,-1 1 0,1 0 0,-1 0 0,1 0 0,0 0 0,-1 1 0,1 0 0,0 0 0,-1 0 1,1 1-1,-9 4 0,2 0-5,1 1 0,0 1 0,0 0 1,1 0-1,0 1 0,0 1 1,1-1-1,-14 20 0,18-20 0,-1 0 0,1 0 0,1 1-1,-1-1 1,2 1 0,-1 0 0,1 1 0,1-1 0,0 0-1,1 1 1,-1 17 0,2-10-26,1 1-1,1-1 1,7 36 0,-6-44 13,0-1 0,0 1 0,1-1 1,0 0-1,0 0 0,1-1 0,0 1 0,0-1 1,8 8-1,-10-13 16,-1-1 0,1 1 0,0-1 0,0 1 0,0-1 1,0 0-1,0-1 0,1 1 0,-1 0 0,0-1 0,1 0 0,-1 0 1,1 0-1,0 0 0,-1 0 0,1-1 0,0 1 0,-1-1 0,1 0 1,0-1-1,-1 1 0,1 0 0,0-1 0,-1 0 0,1 0 0,-1 0 1,1 0-1,3-2 0,1-1 14,0 0 0,-1-1 0,1 0 0,-1 0 0,0-1 0,0 0 0,-1 0 0,1 0 0,-1-1 0,8-12 0,-3 2 42,0-1 0,-2-1-1,0 0 1,-1 0-1,0 0 1,-2-1-1,5-28 1,-6 20 25,-2 0-1,-1-1 1,-1 1 0,-6-49 0,-2 23 77,-24-86 0,-27-49 36,22 75-149,6 11-8,-71-212-51,127 373-351,57 111 267,113 170-1,-173-301 72,3-1 0,0-1 1,3-1-1,49 47 0,-67-73 9,0 0 0,1-1 1,-1 0-1,1-1 0,1 0 1,0-1-1,0 0 0,13 3 1,-16-7 7,0 0 1,-1 0 0,1-1 0,0 0-1,-1-1 1,1 0 0,0-1 0,0 0-1,-1 0 1,1-1 0,0 0 0,16-7-1,-15 4 10,1 0-1,-1-1 0,0-1 1,0 0-1,0 0 0,16-17 0,-8 5-13,0-1-1,16-24 1,-24 30 11,-1 0 0,-1-1-1,0-1 1,-1 1 0,-1-2 0,-1 1 0,6-18 0,-11 28 22,1 0-1,-1 1 1,0-1-1,0 0 1,-1 0-1,0 0 1,0 0-1,0 0 1,-1 0-1,0 0 1,0 0-1,0 0 1,-1 1-1,1-1 1,-2 0 0,1 1-1,-1 0 1,1-1-1,-1 1 1,-1 0-1,1 0 1,-1 1-1,-8-9 1,8 9-8,0 1 0,0 0 0,0 1 0,-1-1 0,1 1 0,-1 0 0,0 0 0,1 0 0,-1 0 0,0 1 0,0 0 0,0 0 0,0 0 0,0 1 0,0 0 0,0 0 0,-1 0 0,1 0 0,0 1 0,0 0 0,0 0 0,0 0 0,0 1 0,1 0 0,-1 0 0,-4 2 0,-1 1-17,0 1-1,1-1 0,0 1 0,0 1 0,1 0 0,0 0 1,0 1-1,1 0 0,0 0 0,0 1 0,-7 11 0,4-1 8,1 0-1,0 1 0,2 0 0,0 0 1,1 0-1,1 1 0,1 0 0,1 0 0,1 0 1,0 1-1,4 37 0,-2-52-6,1 0 1,0 0-1,1-1 0,-1 1 0,1 0 1,1-1-1,-1 0 0,1 0 0,0 1 1,0-1-1,5 5 0,-6-9 4,-1 0-1,1 0 0,0 0 1,0 0-1,-1-1 0,1 1 1,1-1-1,-1 1 0,0-1 1,0 0-1,0 0 1,1 0-1,-1 0 0,0 0 1,1-1-1,-1 1 0,1-1 1,-1 1-1,1-1 1,-1 0-1,1 0 0,-1 0 1,1 0-1,-1-1 0,1 1 1,-1-1-1,1 1 1,-1-1-1,0 0 0,1 0 1,-1 0-1,3-1 0,4-4-4,0 0 0,0 0 0,0-1 0,-1 0 0,0-1-1,0 0 1,-1 0 0,0 0 0,0-1 0,-1 0 0,0 0 0,-1-1-1,5-11 1,-1 2 31,-2-1-1,0 0 1,-1 0 0,-1 0-1,4-41 1,-8 48 17,-1 0 1,-2-24-1,1 32-27,0-1-1,0 1 1,0-1-1,-1 1 1,1 0 0,-1 0-1,-1 0 1,-4-8-1,7 13-8,0 0-1,0 0 1,0 0-1,0 0 1,0 1-1,0-1 1,0 0-1,0 0 1,0 0-1,0 0 0,0 0 1,0 0-1,0 0 1,0 0-1,0 0 1,0 0-1,0 0 1,0 0-1,0 0 1,0 0-1,0 0 1,0 0-1,0 0 0,0 0 1,-1 0-1,1 0 1,0 0-1,0 0 1,0 0-1,0 0 1,0 0-1,0 0 1,0 0-1,0 0 1,0 0-1,0 0 1,0 0-1,0 0 0,0 0 1,0 0-1,-1 0 1,1 0-1,0 0 1,0 0-1,0 0 1,0 0-1,0 0 1,0 0-1,0 0 1,0 0-1,0 0 0,1 10-74,8 25 9,2 0 0,1-1 0,1 0 0,30 52 0,-38-77 69,1-1 0,0 0-1,0 0 1,0 0 0,1-1 0,0 0 0,1 0 0,0-1 0,10 7 0,-14-11-1,1 1 0,-1-1 0,1 0 0,0 0 0,0-1 1,0 1-1,0-1 0,0 0 0,0 0 0,0-1 0,0 0 1,0 0-1,0 0 0,0 0 0,0-1 0,0 0 0,0 0 1,0 0-1,9-4 0,-3 0 7,0-1 0,0-1 0,-1 0 1,0 0-1,0-1 0,0-1 0,-1 1 0,-1-2 1,0 1-1,0-1 0,0 0 0,-1-1 0,-1 1 1,6-13-1,4-12 30,-1 0 0,-2-1 0,12-50 0,-16 48 77,-3 0-1,-1-1 1,-2 0 0,-1 1-1,-6-53 1,-35-190 365,38 274-480,-41-186 58,32 159-50,-1 0 0,-2 0 0,-25-47 1,29 69-42,8 12 32,1 0 0,0 0 0,-1 0 0,1 0 1,0 0-1,0 0 0,-1 0 0,1 0 0,0 0 1,-1 0-1,1 0 0,0 0 0,0 0 0,-1 0 1,1 0-1,0 0 0,-1 1 0,1-1 0,0 0 1,0 0-1,-1 0 0,1 0 0,0 1 1,0-1-1,0 0 0,-1 0 0,1 1 0,0-1 1,0 0-1,0 0 0,0 1 0,0-1 0,-1 0 1,1 0-1,0 1 0,0-1 0,0 0 0,0 1 1,0-1-1,0 0 0,0 0 0,0 1 0,0-1 1,0 0-1,0 1 0,0-1 0,0 1 1,-2 19-68,0 0 1,2 0-1,2 28 1,-2-46 63,5 82-140,4-1 1,4 0 0,3-1 0,32 93-1,-38-146 54,1 0-1,1 0 1,2-1 0,33 51-1,-36-65 65,0 0 1,1-1-1,0 0 0,1-1 0,1 0 0,0-1 0,0 0 1,1-2-1,1 1 0,16 6 0,-9-6 15,1-1 0,0-2 0,0 0 0,0-2 0,1 0-1,0-2 1,0 0 0,0-2 0,27-2 0,-34-1 6,-1 0 0,0-1-1,0 0 1,-1-2 0,1 0 0,17-8 0,-24 8 5,1-1 1,0 0-1,-1 0 1,0-1-1,-1-1 1,0 1-1,0-1 1,0-1-1,10-13 1,-16 17 15,1 0 0,-1-1 0,0 1 0,0-1 1,0 0-1,-1 0 0,0 0 0,0 0 0,0 0 0,-1 0 1,0 0-1,0-1 0,-1 1 0,0 0 0,0-1 0,0 1 1,-1 0-1,1 0 0,-2-1 0,1 1 0,-1 0 0,0 0 1,0 0-1,0 0 0,-1 1 0,-6-11 0,0 1-2,-1 1 0,1 0 0,-2 1-1,0 0 1,-1 0 0,0 1 0,-1 1 0,0 0 0,-1 1-1,0 0 1,0 1 0,-18-8 0,29 15-21,-1 1 1,1-1-1,-1 1 0,1 0 1,-1 0-1,0 0 0,1 0 1,-1 0-1,0 1 0,0 0 1,0 0-1,1 0 0,-1 0 1,0 1-1,0-1 0,1 1 1,-1 0-1,0 0 0,1 0 1,-1 0-1,1 1 0,-1 0 1,1 0-1,0 0 0,0 0 1,0 0-1,0 0 0,0 1 1,0-1-1,-2 4 1,-3 3-13,1 1 0,0-1 1,1 1-1,0 1 1,1-1-1,0 1 1,0 0-1,1 0 1,-4 21-1,6-23-9,0 0 0,1 0 0,0 1 0,0-1 0,1 0 0,0 0-1,1 1 1,0-1 0,1 0 0,-1 0 0,2 0 0,-1 0 0,5 9 0,-5-14-3,0 0 1,0-1 0,1 0-1,-1 1 1,1-1-1,0 0 1,0 0 0,0 0-1,0-1 1,0 1 0,0-1-1,1 1 1,-1-1-1,1 0 1,4 1 0,-1-1-11,0 0 1,-1 0-1,1 0 1,0-1 0,0-1-1,0 1 1,1-1-1,8-1 1,0-1 4,0 0 1,0-2 0,-1 0-1,1 0 1,-1-2 0,0 0-1,14-8 1,-2-2 36,-1-1 0,0-1-1,44-42 1,-27 17 49,39-51 0,-76 87-41,0 0 40,0 1-1,-1-1 0,0 0 1,0 0-1,-1-1 0,0 1 0,0-1 1,0 0-1,-1 0 0,2-9 1,-5 16-39,0 1 1,0-1-1,0 0 1,0 0-1,0 1 1,0-1-1,0 0 0,0 0 1,0 1-1,0-1 1,0 0-1,0 0 1,-1 1-1,1-1 1,0 0-1,-1 0 1,1 1-1,0-1 1,-1 0-1,1 1 1,-1-1-1,1 1 1,-1-1-1,1 1 1,-1-1-1,1 1 1,-1-1-1,0 1 1,1-1-1,-1 1 1,0 0-1,1-1 1,-1 1-1,0 0 1,1-1-1,-1 1 1,0 0-1,-1 0 1,0 0-6,-1 0 0,1 0 1,0 0-1,-1 0 1,1 0-1,-1 1 1,1-1-1,0 1 0,-1 0 1,-2 1-1,-2 2-10,1 0 0,-1 0 1,1 1-1,0 0 0,0 0 0,1 0 0,-1 1 0,1 0 0,1 0 0,-1 0 0,1 1 0,0 0 0,-4 8 0,1 1 8,0 0-1,1 1 1,1 0-1,-5 32 0,7-31 6,2 1-1,0 0 0,1-1 0,0 1 0,7 33 0,-5-43-16,-1-1 0,2 1-1,-1-1 1,1 1 0,1-1-1,-1 0 1,1 0-1,1-1 1,-1 1 0,1-1-1,1 0 1,-1 0-1,1-1 1,10 9 0,-13-13-1,1 1 0,-1-1 0,1 0 0,-1-1 0,1 1 1,0 0-1,0-1 0,0 0 0,0 0 0,0 0 0,0-1 0,0 1 1,0-1-1,5 0 0,-1-1 1,0 0 0,-1 0 1,0-1-1,1 0 0,-1 0 0,0-1 0,9-4 1,2-2 10,-1-2 1,0 0-1,-1-1 1,0-1-1,14-14 1,-5 1 14,-1-2 1,-2 0 0,-1-1 0,-1-1 0,-1-1 0,23-54 0,-20 34 63,-3-2-1,-3 0 1,17-91 0,-26 96 62,-2 0 0,-3-1-1,-5-76 1,-31-143 453,14 128 137,45 241-774,141 618-2960,-123-548-157,-32-136 2200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4:04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1 689 14195,'61'-26'4401,"33"-34"-4433,30-14-1304,42-29-73,-2-1 97,-5-6-304,-13-3 159,-39 15 1113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9:41.4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67 442 8418,'-62'41'3184,"58"-40"-2399,8-2-281,20-8-96,17-9 104,28-17 152,13-13 0,9-15-208,4-2-120,-7 4-200,-5 8-56,-12 11-336,-13 9-256,-24 10-624,-15 2-280,-28 10 848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4:06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1861 9426,'34'-5'807,"0"-1"1,-1-2-1,49-17 0,-49 12-787,-2-1 0,1-2 0,-2-1 0,0-2 0,-1-1 0,-1-1 0,-1-1 0,-1-1 0,-1-2 0,33-40 0,-24 21 93,-2-2 0,32-60 1,-50 78-60,-1-1 1,-1 0 0,-1 0-1,-2-1 1,9-45 0,-16 63-35,-1 1 0,0 0 0,-1-1 0,0 1 0,0-1-1,-2 1 1,1 0 0,-1-1 0,-1 1 0,-5-13 0,6 17-16,-1 1 1,0 0-1,-1 0 0,0 0 1,0 1-1,0-1 0,0 1 1,-1 0-1,0 0 0,0 0 1,0 1-1,-1 0 0,1 0 1,-1 0-1,0 1 0,0 0 1,0 0-1,-8-2 0,4 1-7,-1 2-1,0-1 0,1 1 0,-1 1 1,0 0-1,0 1 0,0 0 1,0 0-1,0 1 0,1 0 0,-20 6 1,22-5 7,0 1 0,1-1 0,-1 2 0,1-1 1,0 1-1,0 0 0,0 0 0,1 1 0,-1 0 1,1 0-1,0 1 0,1-1 0,-1 1 0,1 0 1,0 1-1,-7 13 0,7-9-3,1 0 0,0 1 0,1 0 1,0 0-1,1 0 0,0 0 0,1 0 0,0 0 0,1 1 0,1-1 0,0 0 1,0 0-1,1 0 0,6 20 0,0-5-3,2 0 1,0-1-1,2 0 0,1-1 0,19 30 1,-12-25 2,2 0 0,0-1 1,2-1-1,48 43 0,-60-61 19,0-1 0,0 0 0,1-1 0,0 0 0,0-1 0,1 0 0,0-2 0,0 1-1,0-2 1,1 1 0,0-2 0,0 0 0,0-1 0,20 0 0,-16-3 30,0-1 0,0-1 0,0-1 0,0 0 0,0-2 0,-1 0 0,0-1 0,-1 0 0,1-2 0,-1 0 0,-1-1 0,21-16-1,-11 5 59,0-1 0,-2-1 0,0-1 0,-2-1 0,-1 0-1,23-38 1,-16 14 437,-2-1 0,22-63 0,-27 60-81,48-87-1,-64 132-459,0 1-1,0-1 0,1 1 1,0 1-1,0-1 1,0 1-1,1 0 1,0 0-1,0 1 0,10-6 1,-13 9-9,0 0 1,0 0-1,0 1 1,1 0 0,-1-1-1,0 2 1,1-1-1,-1 0 1,1 1 0,-1 0-1,0 0 1,1 0-1,-1 1 1,1-1 0,-1 1-1,0 0 1,1 0-1,-1 1 1,0-1-1,0 1 1,0 0 0,5 4-1,14 9-28,-1 1 0,34 33 0,-34-28-23,1-2 1,26 17 0,-48-35 54,1 1 0,0-1 0,-1 0 0,1 0-1,0-1 1,0 1 0,0 0 0,0 0 0,-1-1 0,1 0 0,0 1 0,0-1 0,0 0 0,0 0 0,0 0 0,0 0 0,3 0 0,-2-1 5,-1-1 0,1 1 1,0-1-1,-1 1 1,1-1-1,-1 0 0,0 0 1,1 0-1,-1 0 0,0 0 1,2-4-1,8-7 0,0 0-1,0 1 0,1 1 1,21-15-1,-25 20-9,0 1 0,0 0 0,1 1 0,-1 0 0,1 0 0,0 1 0,0 0 0,0 1 0,12-1 0,68-4-22,-47 5 37,1-2 1,65-14-1,-96 15-4,0-1 0,0-1-1,-1 0 1,1 0 0,-1-1 0,-1-1 0,1 0 0,-1 0 0,-1-1 0,1-1-1,-1 0 1,14-16 0,-13 12 19,0 0 1,-2-1-1,1 0 0,-2 0 1,0-1-1,-1 0 0,0-1 0,-1 1 1,5-21-1,-11 34-16,0 0-1,1-1 1,-1 1 0,0 0 0,0 0-1,-1 0 1,1-1 0,0 1 0,-1 0-1,1 0 1,-1 0 0,0 0 0,0 0 0,0 0-1,0 0 1,0 0 0,-2-3 0,0 2-2,0 0 0,0 0 0,-1 0 1,1 0-1,-1 1 0,1-1 1,-1 1-1,-6-3 0,-5 0-9,0-1 0,-1 2 0,-25-5 0,38 9 2,-7-2-10,-7-2-45,-1 0 1,0 2 0,0 0-1,0 1 1,0 1-1,-22 3 1,38-3 30,0 0 0,1 1 1,-1-1-1,0 1 0,1-1 1,-1 1-1,0 0 0,1 0 1,-1 0-1,1-1 0,0 1 1,-1 1-1,1-1 0,0 0 0,-1 0 1,0 2-1,2-2 5,-1 0 0,1 0 0,-1 0 0,1 1 0,-1-1 0,1 0 0,0 0 0,0 0 0,0 1 0,-1-1 0,1 0 0,0 0 0,1 1 0,-1-1 0,0 0 0,0 0 0,1 2 0,1 3-19,1-1 0,0 1-1,-1-1 1,2 0 0,-1 0-1,1 0 1,0 0 0,4 4-1,12 10 26,0-1 0,1 0 0,1-2 0,0 0 0,1-2 0,1 0 0,0-2 1,1-1-1,0 0 0,1-2 0,31 7 0,-33-11 41,0-1 1,0 0 0,1-2 0,-1-1-1,1-1 1,-1-1 0,1-1 0,-1-1 0,0-1-1,0-1 1,0-1 0,39-16 0,-51 16 43,-1 0 0,1 0 0,-1-1 1,0-1-1,-1 0 0,0 0 0,13-14 1,-20 19-4,0 0 1,0 0 0,0-1 0,-1 1-1,0-1 1,0 1 0,0-1 0,0 1-1,0-1 1,-1 0 0,1 0 0,-1 0-1,0 0 1,-1 0 0,1 0 0,-1 0 0,1-1-1,-1 1 1,0 0 0,-1 0 0,1 0-1,-1 0 1,0 0 0,0 0 0,0 0-1,0 0 1,-3-5 0,-13-21 166,-11-23-150,43 122-692,-10-56 580,-1-1 0,2 0-1,0-1 1,0 1 0,1-1 0,0-1-1,17 19 1,-21-25 19,1-1-1,-1 0 1,1 0-1,-1 0 1,1-1-1,0 1 1,0-1-1,0 0 1,1 0-1,-1 0 1,0 0-1,1-1 1,-1 0-1,1 0 1,0 0-1,-1-1 1,1 1-1,0-1 1,-1 0-1,1 0 1,0-1-1,-1 1 1,1-1-1,-1 0 1,6-2-1,-1-1 15,0 0-1,0-1 1,0 0-1,-1-1 1,0 1 0,0-2-1,0 1 1,-1-1-1,0 0 1,0-1-1,-1 1 1,0-1-1,0-1 1,-1 1-1,0-1 1,0 0-1,-1 0 1,0 0 0,-1-1-1,0 1 1,0-1-1,-1 0 1,0 0-1,-1 0 1,0-10-1,-1 20-6,0-1 0,0 1 0,0 0-1,0-1 1,0 1 0,0-1 0,0 1-1,0-1 1,0 1 0,0-1 0,0 1-1,1 0 1,-1-1 0,0 1 0,0-1-1,0 1 1,1 0 0,-1-1 0,0 1-1,0-1 1,1 1 0,-1 0-1,0-1 1,1 1 0,-1 0 0,0 0-1,1-1 1,-1 1 0,1 0 0,0-1-1,16 2-69,26 17-65,-34-14 121,32 16-7,-10-5-29,1 0 0,1-2 1,51 13-1,-75-24 30,0 0 0,0-1-1,0 0 1,0 0-1,0-1 1,0 0 0,0-1-1,0 0 1,0 0 0,0-1-1,0 0 1,0-1-1,0 0 1,-1 0 0,1-1-1,-1 0 1,0 0 0,12-10-1,-6 2 13,-1 0 0,-1-1 0,0 0 0,0-1 0,-2-1 0,1 0 0,-2 0-1,0-1 1,7-18 0,-8 14 38,0 0 0,-1-1-1,-2 0 1,0 0 0,-1 0-1,-1-1 1,0-27 0,-4 32 77,-1 0 0,-1 0-1,0 0 1,-1 1 0,-1-1 0,-1 1 0,-8-17 0,2 1 27,10 20-110,9 11-28,15 13-12,2 6 34,0 1-1,-1 2 0,33 37 0,56 80 103,-83-101-96,216 312 87,-211-292-165,-3 1-1,-3 2 0,-2 0 0,25 93 0,-43-120-31,-1 1 0,-1 0 1,1 64-1,-7-79 53,-1 1 1,0-1-1,-2 0 0,-1 1 1,0-1-1,-1 0 1,-1-1-1,-10 23 0,5-21 26,0-1 0,-2 0 0,0 0 0,-1-1 0,-1-1 0,-1 0 0,0-2 0,-1 1 0,0-2 0,-2 0 0,1-2 0,-2 0 0,-21 11 0,9-9-160,0 0-1,-1-2 1,-1-1 0,0-2-1,0-1 1,0-2 0,-64 3-1,68-8-88,0-2 0,0-1 0,-32-6 0,11-4-42,-53-20-1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4:07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0 340 10010,'1'2'3356,"40"50"-2929,-3 2 1,-2 1 0,38 83 0,68 187-437,-121-272 132,70 177 40,-206-509 1495,89 205-1667,3-1 1,4-1 0,-11-88-1,24 116 78,3-1-1,1 0 0,3 1 1,2-1-1,2 0 1,12-53-1,-12 82 74,0 0-1,2 1 1,14-32 0,-18 46-107,-1-1 0,2 1 0,-1 0 0,1 0 0,-1 0 0,1 0 0,1 1 1,-1-1-1,1 1 0,0 0 0,0 0 0,0 1 0,0 0 0,0 0 0,11-4 0,-13 6-47,1 0 0,-1 1-1,1-1 1,-1 1 0,1 0-1,-1 0 1,1 0 0,-1 0-1,1 1 1,-1 0 0,1-1-1,-1 1 1,0 1 0,1-1-1,-1 0 1,0 1 0,0-1-1,0 1 1,0 0 0,0 0-1,0 0 1,0 1 0,-1-1-1,1 1 1,-1-1 0,0 1-1,0 0 1,0 0 0,0 0-1,0 0 1,-1 0 0,1 0-1,-1 1 1,0-1 0,0 0 0,1 8-1,0 1-60,-1 0 1,-1 0-1,0 1 0,-1-1 0,0 0 1,-1 0-1,-4 15 0,-30 84-426,35-109 487,-38 91-435,-80 137 1,79-158 386,34-60 57,-31 61-2,34-66 5,0 1 0,0 0 0,1-1 0,0 1 0,1 0 0,0 0 0,-1 14 0,3-19-1,-1 0-1,0-1 0,1 1 0,0-1 0,0 1 0,-1-1 0,1 0 0,1 1 0,-1-1 0,0 0 1,1 0-1,-1 0 0,1 0 0,-1 0 0,1 0 0,0 0 0,0 0 0,0-1 0,0 1 0,0-1 1,3 2-1,4 2-12,0-1 0,0 0 0,18 5 0,-27-9 14,31 8 59,-1-2 0,1 0 0,0-3-1,0 0 1,0-2 0,1-2 0,-1 0 0,0-2-1,0-2 1,49-13 0,-39 7-186,-1-3 0,-1-1 0,0-2 1,-1-1-1,-1-3 0,-1 0 0,44-36 0,-53 35-467,33-34 0,7-27-153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4:07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72 696 8082,'-71'37'3424,"87"-49"-1063,24-10-2305,12-7 216,18-13 384,14-7 40,14-11 16,10-7-127,2-7-353,-1 2-112,-17 3-152,-14 6-136,-20 8-376,-11 9-185,-21 13-447,-9 7-160,-16 17-289,-9 5 937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4:07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12459,'11'23'4033,"9"13"-4049,18 29-137,4 11 49,4 19 152,3 12 0,-7 4-8,-3 1 25,3-15-218,-4-14-311,-5-25-720,-4-16-416,-14-39 920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4:08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1 550 14083,'26'-18'4673,"24"-15"-4425,26-5-512,22-5 104,3-6-24,6 4-32,-9-3-48,-5 1 8,-2-4 8,-23 3-224,-12 2-121,-24 7-263,-16 10-408,-23 13 824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4:08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15923,'36'87'5186,"32"48"-5363,13 20 105,2 17 32,-4-5 24,-14-18-296,-13-19-256,-11-45-664,-9-23-504,-3-46 1063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4:11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1 675 9618,'39'-19'3273,"40"0"-3153,23-4-56,18-16-8,1-3-16,-11-12-80,-12-5-48,-11-7-320,-7-7-216,-15-5-153,-12 0-63,-32 10 600,-18 12 88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4:11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1 257 7378,'0'-2'105,"1"1"1,-1 0-1,0-1 1,1 1 0,0 0-1,-1 0 1,1 0-1,0-1 1,-1 1-1,1 0 1,0 0 0,0 0-1,0 0 1,0 0-1,0 0 1,0 1 0,0-1-1,0 0 1,1 0-1,-1 1 1,0-1 0,0 1-1,1-1 1,-1 1-1,0 0 1,3-1 0,6-3 166,97-43 308,2 5-1,2 4 1,214-42 0,-194 61-512,-113 18-63,0 0 1,1 2 0,-1 0 0,0 1 0,20 4 0,-33-5-15,0 1 0,0-1 0,0 1 0,0 0 0,0 0 0,-1 1 0,1-1 0,-1 1 0,0 0 0,0 0 0,0 1 0,0-1 0,0 1 0,5 7 0,-5-4-32,0-1-1,0 1 0,-1 0 0,0 0 0,0 0 0,-1 1 1,0-1-1,0 1 0,0 7 0,0 12-191,-1 0 0,-2 0 0,0 0 0,-10 44 0,-2-6-325,-3 0 0,-2-1 0,-4-2 0,-54 112 0,62-147 466,-1-2 0,-1 0 0,-37 44 0,50-67 117,1 0-1,0 1 1,-1-1 0,1 0-1,-1 0 1,1 0-1,-1 0 1,0-1 0,0 1-1,-3 1 1,5-3-8,-1 0 0,1 1 0,0-1 0,0 0 0,-1 0 0,1 0 0,0 0 0,0 0 0,-1 0 0,1 0 0,0-1 0,0 1 0,0 0 0,-1-1 0,1 1 0,0 0 0,0-1 0,-2-1 0,-2-2 30,0-1-1,1 0 0,0 0 0,0 0 0,0-1 0,1 0 0,-1 1 0,-2-8 1,-30-60 701,-54-151 1,74 171-527,1-2-1,3 1 1,-8-98 0,18 127-418,2 1 1,1-1-1,7-38 0,-7 59 147,0-1 0,0 1-1,1 0 1,0-1 0,3-4-1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4:13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28 850 10106,'-26'-65'2869,"25"55"-2242,6 12-545,7 11-191,4 11 97,-2 1-1,-1 1 1,18 54-1,-5-15 35,-23-59-20,76 163 41,-68-149-36,0-2 1,1 1 0,1-1 0,1-1 0,0-1 0,25 22 0,-36-35-5,1 0 1,-1-1 0,1 1-1,-1-1 1,1 0-1,0 0 1,0 0 0,0-1-1,6 2 1,-8-3-2,0 1 0,0-1 1,-1 0-1,1 0 0,0-1 1,0 1-1,0 0 0,0 0 0,0-1 1,0 0-1,-1 1 0,1-1 1,0 0-1,0 0 0,-1 1 1,1-1-1,-1-1 0,1 1 0,0 0 1,-1 0-1,0-1 0,1 1 1,-1 0-1,2-3 0,2-5 16,1 1-1,-1-1 0,-1 0 0,0-1 1,0 1-1,-1-1 0,0 1 0,2-16 1,9-88 102,-11 77-66,7-257 1433,-10 182-802,0 97-621,3-41 128,-3 52-184,1 0 1,-1 0-1,1 0 0,0 0 1,0 0-1,0 0 1,0 0-1,0 0 0,1 1 1,-1-1-1,1 1 0,0-1 1,0 1-1,2-3 1,-2 4-10,-1 0 1,1 0 0,0 0 0,0 0 0,-1 1 0,1-1 0,0 1 0,0-1 0,-1 1 0,1 0-1,0-1 1,0 1 0,0 0 0,0 0 0,0 0 0,-1 1 0,1-1 0,0 0 0,0 1 0,0-1-1,-1 1 1,1 0 0,0-1 0,0 1 0,1 2 0,5 1-4,0 1-1,-1 0 1,13 12 0,154 169 62,-102-103-88,-59-67-34,-11-13 36,0 0 0,1 0 0,-1 0 0,1 0 0,-1-1 0,1 1 0,0-1 0,5 3-1,-6-22 32,-2-80 194,0 47-103,7-67 1,-7 115-91,0 1 0,0-1 0,0 0 1,1 1-1,-1-1 0,1 0 0,-1 1 1,1-1-1,-1 1 0,1-1 0,0 1 1,0-1-1,0 1 0,0 0 0,2-3 1,-3 4-5,1 0 0,0-1 0,-1 1 1,1 0-1,0 0 0,-1-1 0,1 1 1,0 0-1,-1 0 0,1 0 0,0 0 1,-1 0-1,1 0 0,0 0 0,0 0 0,-1 0 1,1 1-1,0-1 0,-1 0 0,1 0 1,0 1-1,-1-1 0,1 0 0,-1 1 1,2-1-1,2 4-1,0-1 0,1 1 0,-2 0 0,1 0 0,0 1 0,-1-1 0,6 9 0,19 37 41,-14-24-34,1-1-1,1 0 0,27 31 1,-41-54-6,-1 0 1,0-1 0,1 0 0,-1 1-1,1-1 1,-1 0 0,1 1 0,0-1 0,0 0-1,-1 0 1,1 0 0,0-1 0,0 1-1,0 0 1,0-1 0,0 1 0,3 0-1,-4-2 1,1 1 1,-1-1-1,1 1 0,-1-1 0,0 0 0,1 1 0,-1-1 0,1 0 0,-1 0 0,0 0 0,0 0 0,0 0 0,0 0 0,1 0 0,-1-1 0,-1 1 0,1 0 0,0 0 0,0-1 0,0 1 0,-1-1 0,1 1 0,0-2 0,10-23 23,-2-1 0,0 0 0,-2 0 0,-1 0 1,4-49-1,-7 28 122,-2 0 0,-8-74 0,4 99-63,1 7 13,0 1 0,1-1 0,0 0 0,1 1 0,3-20 0,-3 34-89,1 0-1,-1 0 1,0 0 0,1 0-1,-1 0 1,1-1 0,-1 1-1,1 0 1,-1 0 0,1 0-1,0 1 1,-1-1 0,1 0-1,0 0 1,0 0 0,0 0 0,0 1-1,-1-1 1,1 0 0,0 1-1,0-1 1,3 0 0,-2 0-4,0 1 0,0-1 0,0 1 0,1 0 0,-1 0 0,0 0 0,0 0 0,1 1 0,-1-1 0,0 0 0,3 2 0,4 1-11,1 1 0,-1 0 0,0 0-1,11 8 1,1 3 4,-1 0 0,-1 1 0,0 1 0,-1 1 0,24 31 1,70 111-53,-70-96-99,-27-40-119,-13-21 232,-7-12 165,-16-26-68,3-2-1,0 0 0,3-1 1,1-1-1,2 0 0,1-1 0,2 0 1,2-1-1,-2-60 0,8 81 8,2 0 0,4-30-1,-3 42-17,0 0-1,0 0 0,0 0 0,1 0 0,0 0 0,1 1 0,-1 0 1,10-13-1,-12 18-35,0 1 1,0-1 0,0 1 0,0 0 0,0 0-1,0-1 1,1 1 0,-1 0 0,1 0 0,-1 0-1,0 0 1,1 0 0,-1 1 0,1-1-1,0 0 1,-1 1 0,1-1 0,0 1 0,-1 0-1,1-1 1,0 1 0,2 0 0,-2 1-9,0-1 1,0 1-1,0 0 1,1-1-1,-1 1 0,0 0 1,0 0-1,0 1 1,-1-1-1,1 0 1,0 1-1,0-1 1,-1 1-1,3 2 1,3 5-20,-1 0 0,0 0 1,0 0-1,-1 1 1,7 16-1,-8-13-64,0 1 1,-1 0-1,-1 0 1,0 0-1,0 0 1,-2 0-1,0 0 0,0 0 1,-1 0-1,-1 1 1,-1-1-1,0-1 0,0 1 1,-1 0-1,-10 20 1,-6 8-666,-1-1 1,-2-1 0,-43 54 0,44-64 2,-28 30 0,-30 10-12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4:13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1517 13 13299,'-10'-3'411,"0"0"0,-1 1 0,0 0 1,1 1-1,-1 0 0,0 1 0,1 0 0,-1 0 1,0 2-1,1-1 0,-13 4 0,-13 5-782,-66 29-1,71-26 679,-129 56-367,-164 98-1,222-106 41,3 5 0,-140 121 0,208-160 9,2 2 1,2 1 0,-46 63 0,57-68-2,1 1 0,1 0 1,2 1-1,0 0 0,2 1 1,-8 33-1,8-14 1,3 1 0,1 1 0,2-1 0,3 1 0,2 0 0,2-1 0,17 91 0,-8-85 2,2 0 0,3 0-1,2-2 1,2 0-1,3-1 1,47 76 0,-45-88-24,1-2 0,2-1 0,1-2 0,50 44 1,-60-60-8,2-1 0,0-1 0,1-2 0,0 0 0,1-1 0,1-1 0,0-1 0,48 13 0,-44-18-6,-1-2 0,1-1 0,0-1 1,0-1-1,0-1 0,-1-2 0,1-1 0,35-9 1,-9-2-6,0-2 0,-1-2 0,62-32-1,-29 7 156,-2-5 0,-2-3 0,-2-4 0,-3-3 0,76-74 0,-64 45 121,-4-5 0,-3-3 0,103-157-1,-139 178-92,47-97-1,-76 133-31,-2-1-1,-2-1 1,-1 0-1,11-65 1,-21 86-36,-1 1 0,-1-1 0,-1 1 1,-1-1-1,0 1 0,-2 0 1,0-1-1,-1 1 0,0 0 0,-2 1 1,0-1-1,-1 1 0,-16-29 0,11 26-23,-2 1 0,0 0-1,-1 1 1,-1 1 0,0 0-1,-2 1 1,1 1 0,-2 0-1,0 2 1,-30-17 0,17 14-39,-1 1 0,-1 1 1,0 2-1,-1 1 0,0 2 1,0 2-1,-43-4 0,22 7-15,1 2 0,0 3 0,-1 2 0,-61 12 0,46-2-32,0 3-1,-75 28 1,46-5-205,-113 63 0,-117 96-541,-18 65 335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9:43.1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572 2206 11018,'-4'-8'777,"2"2"-262,-1 0 1,-1 0-1,1 0 1,-1 1-1,-8-11 0,10 15-523,0-1-1,1 1 1,-1 0-1,0 0 1,0-1-1,0 1 0,0 0 1,0 1-1,0-1 1,0 0-1,0 1 1,-1-1-1,1 1 1,0 0-1,0-1 0,0 1 1,-1 0-1,1 0 1,0 1-1,0-1 1,0 0-1,-1 1 0,-1 0 1,-9 4-174,0-1 1,1 2 0,-1 0-1,1 1 1,1 0 0,-1 0-1,-18 18 1,-71 73-581,78-74 673,-96 108-170,98-105 330,0 1-1,2 1 1,-17 34 0,30-52-5,1 0-1,1 0 1,0 0-1,1 1 1,0 0 0,1-1-1,0 1 1,0 19-1,2-23-29,0 1-1,1-1 0,1 0 0,-1 0 1,1 0-1,0 0 0,1-1 1,0 1-1,0 0 0,1-1 0,0 0 1,0 0-1,8 11 0,-1-6 9,0 0 0,1-1 0,0-1 0,0 0 0,27 17 0,77 33 121,-79-43-73,60 38 1,-85-46-83,0 0 1,0 1-1,-1 1 1,0 0 0,-1 0-1,0 1 1,-1 0-1,0 1 1,-1 0 0,0 1-1,9 24 1,-9-18-15,-2 0 1,-1 1-1,0 0 1,-2 0-1,0 1 0,-2-1 1,-1 38-1,-2-31-18,-1 1-1,-1-1 1,-14 47-1,13-58 20,-1 0-1,-1-1 0,0 0 0,-1 0 1,-1-1-1,-1 0 0,-12 16 0,21-30 6,-23 24 76,23-24-57,-1 1-1,0-1 0,1 0 1,-1 0-1,1 0 0,-1-1 1,0 1-1,0 0 0,0-1 1,1 1-1,-1-1 0,0 1 1,0-1-1,0 0 0,-3 0 1,5 0-16,0 0-1,-1 0 1,1 0 0,-1 0 0,1 0-1,0 0 1,-1 0 0,1 0 0,-1 0 0,1 0-1,0 0 1,-1-1 0,1 1 0,0 0 0,-1 0-1,1 0 1,0-1 0,-1 1 0,1 0-1,0 0 1,0-1 0,-1 1 0,1 0 0,0-1-1,0 1 1,-1 0 0,1-1 0,0 1-1,0 0 1,0-1 0,0 1 0,0-1 0,-1 1-1,1 0 1,0-1 0,0 1 0,0 0 0,0-1-1,0 1 1,0-1 0,0 1 0,0 0-1,0-1 1,1 1 0,-1-1 0,0 1 0,0 0-1,0-1 1,0 1 0,0 0 0,1-1 0,-1 1-1,0 0 1,0-1 0,1 1 0,-1-1-1,17-20-39,76-70 103,30-31 519,222-276 1268,-310 354-1788,-1-1 1,-3-1-1,43-83 1,-61 103-104,-2-1 0,-1-1 1,-1 0-1,-1-1 1,-1 1-1,-2-2 1,-1 1-1,1-49 0,-6 64-42,0 0-1,-1 0 0,0 0 0,-1 0 0,-1 0 1,0 1-1,-1-1 0,0 1 0,-1 0 0,-1 1 1,0-1-1,0 1 0,-11-12 0,13 18 57,0 1-1,0-1 1,-1 1 0,0-1-1,0 1 1,0 1-1,0-1 1,-1 1 0,0 1-1,0-1 1,0 1-1,0 0 1,0 1 0,-1-1-1,1 2 1,-1-1-1,0 1 1,0 0-1,1 0 1,-1 1 0,0 0-1,0 1 1,1 0-1,-1 0 1,-8 2 0,7 0 17,0 0 1,0 0-1,0 1 1,0 0-1,1 1 1,0-1-1,0 2 1,0-1-1,1 1 1,-1 0-1,-8 10 1,7-5-3,0 1 1,1 0 0,0 0-1,1 0 1,0 1-1,-9 25 1,6-6-6,2 0 1,1 0-1,1 0 1,2 1-1,0 62 1,5-66 5,1 1 1,1-1 0,13 54 0,-13-71 11,1 0-1,0-1 1,0 0 0,1 0-1,0 0 1,1-1 0,0 1 0,1-1-1,0-1 1,1 1 0,0-1-1,11 10 1,-13-15 34,1 0-1,-1 0 1,1-1 0,0 1 0,-1-1-1,1-1 1,1 1 0,-1-1 0,0-1-1,1 1 1,-1-1 0,0-1-1,1 1 1,0-1 0,-1 0 0,1-1-1,-1 0 1,0 0 0,1-1 0,12-4-1,-5 1 69,-1-1 0,1 0-1,-1-2 1,0 1-1,-1-2 1,0 0 0,0 0-1,22-22 1,-7 0 16,-2-1 0,0-1 0,-3-1-1,28-52 1,61-157 327,-96 198-364,-9 24-13,20-40 1,-27 60-80,0 0 0,1 1 0,-1-1 0,0 0-1,0 1 1,1-1 0,-1 0 0,0 1 0,1-1 0,-1 1 0,1-1 0,-1 1 0,1-1 0,-1 1 0,1-1 0,-1 1 0,1-1 0,-1 1 0,1 0 0,-1-1 0,1 1 0,0 0 0,-1-1 0,1 1 0,0 0 0,-1 0 0,1 0 0,0 0 0,-1-1 0,1 1 0,0 0 0,-1 0 0,1 0 0,0 1 0,0-1 0,-1 0 0,1 0 0,0 0-1,-1 0 1,1 1 0,-1-1 0,1 0 0,0 1 0,-1-1 0,1 0 0,-1 1 0,1-1 0,0 1 0,-1-1 0,1 1 0,-1-1 0,0 1 0,1-1 0,-1 1 0,1-1 0,-1 1 0,1 1 0,3 6-55,1 0 0,-1 0 0,5 14 0,-8-18 49,15 44-45,11 54 1,-17-59 73,2 0 1,22 54-1,-33-92-17,1-1 0,0 0 0,0-1 0,1 1 0,-1 0 0,1-1 1,5 6-1,-7-8 4,0 0 1,0 0-1,1 0 1,-1-1-1,0 1 1,0-1-1,1 1 1,-1-1-1,0 1 1,1-1-1,-1 0 0,0 1 1,1-1-1,-1 0 1,1 0-1,-1 0 1,0 0-1,1 0 1,-1-1-1,1 1 1,-1 0-1,0-1 1,1 1-1,-1 0 1,0-1-1,1 0 1,-1 1-1,2-3 1,6-3 47,0 0 0,-1-1 0,0 0 0,0-1 0,-1 0 1,1 0-1,7-12 0,2-7 42,19-34 0,87-192-142,-119 247 42,16-26-49,-19 31 50,0 0-1,0 0 1,0 0-1,0 0 1,0 0-1,0 0 0,0 0 1,0 0-1,0 1 1,0-1-1,1 1 1,-1-1-1,0 1 1,0-1-1,1 1 1,-1 0-1,0-1 1,1 1-1,-1 0 1,1 0-1,-1 0 1,0 0-1,1 0 0,2 1 1,0 1-11,1 0 1,-1 1-1,0-1 0,0 1 1,0 0-1,0 0 1,0 1-1,4 4 0,4 4-13,12 10 7,1-1 0,1 0 0,1-2 0,36 19 0,-52-33 23,1 1 0,-1-2 0,1 0 0,0 0 0,1-1 0,-1 0 0,1-1 0,-1-1 0,1 0 0,-1-1 0,1 0 0,-1 0 0,1-2 0,19-4 0,-4-2 14,0-1-1,-1-2 0,0-1 0,0-1 1,45-31-1,-31 16 36,-1-3 0,59-60 1,-86 78-14,0-1 0,-1-1 1,-1 0-1,0-1 0,-1 0 0,0 0 1,-2-1-1,0-1 0,-1 1 1,0-1-1,-2 0 0,0 0 1,-1-1-1,-1 0 0,-1 0 0,0 1 1,-2-25-1,-2 14-52,-1-1 0,-2 1 0,-1 0 0,-13-38 0,3 23-150,-42-83-1,54 120 147,2 2 4,0 0-1,-1 0 1,1 1-1,-1 0 1,0-1-1,0 1 1,-1 0-1,1 0 1,-1 1-1,0-1 1,-7-4-1,10 7 8,0 1-1,-1-1 1,1 1 0,-1 0-1,1-1 1,0 1-1,-1 0 1,1 0 0,-1 0-1,1 0 1,-1 0-1,1 0 1,-1 1 0,1-1-1,0 0 1,-1 1-1,1-1 1,0 1 0,-1-1-1,1 1 1,0 0-1,-1-1 1,1 1 0,0 0-1,0 0 1,0 0-1,0 0 1,0 0 0,0 0-1,0 0 1,-1 3-1,-4 3-40,1 1-1,0 0 1,-7 15 0,3 0 1,0 0 1,2 1 0,1-1 0,1 1 0,1 0-1,1 1 1,1-1 0,1 1 0,1-1 0,7 48-1,-4-60 27,1 1 0,1-1 0,0 0 0,0 0-1,1-1 1,1 1 0,0-1 0,0-1 0,1 1-1,1-1 1,-1-1 0,20 17 0,-23-22 25,1 0 0,-1-1 0,1 0 0,-1 0 1,1 0-1,0 0 0,0-1 0,0 0 0,1 0 1,-1-1-1,0 0 0,1 0 0,-1 0 0,1-1 1,10-1-1,-9 0 12,-1-1 0,0 1 0,0-2 1,0 1-1,0-1 0,0 0 0,-1 0 1,1-1-1,-1 0 0,0 0 0,0 0 0,0-1 1,5-6-1,11-11 36,-1-1 1,-1-1 0,-1-1-1,-1-1 1,-1-1-1,-2 0 1,0-1-1,13-39 1,-14 27-22,-3-1 0,-1-1 0,-1 0 0,-3 0 1,2-72-1,-38-525-486,-23 227-237,40 342 715,-4 2 1,-2-1-1,-52-119 1,70 186-11,1 1-1,-1-1 1,0 1 0,0 0 0,1-1 0,-1 1 0,0 0 0,0-1-1,0 1 1,-1 0 0,1 0 0,0 0 0,-2-2 0,3 3-11,-1 0 1,1 0-1,-1 0 1,1 0-1,0 0 1,-1 0-1,1 0 1,-1 0-1,1 0 1,0 1-1,-1-1 1,1 0 0,0 0-1,-1 0 1,1 0-1,-1 0 1,1 1-1,0-1 1,0 0-1,-1 0 1,1 1-1,0-1 1,-1 0-1,1 0 1,0 1-1,0-1 1,-1 0-1,1 1 1,0-1-1,0 0 1,0 1-1,-1 0 1,-1 6-4,-1 0 1,1 0-1,0 0 0,0 10 1,-34 355-227,35 6 201,33 49 63,-14-303-52,46 163-1,-47-227-101,3-1-1,2-1 1,3-1-1,36 60 1,-47-93-74,1-1 0,2 0 1,0-1-1,1-1 1,1-1-1,1 0 0,1-2 1,1 0-1,0-2 1,1 0-1,30 15 0,-41-25 99,0-1 0,1 0 0,0 0-1,0-2 1,0 1 0,0-2 0,1 0-1,-1 0 1,1-1 0,-1-1 0,1 0-1,-1-1 1,27-5 0,-30 2 83,0 0 0,0-1 0,0 0 0,0-1 0,14-11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4:18.1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1726 7562,'6'-4'541,"1"1"0,-1 0 0,0 1 0,1-1 0,7 0 0,8-4-376,84-36 447,118-66-1,92-72 91,-75 40-102,-152 91-393,539-310 1018,77-22-706,-231 135-443,-274 139-64,-54 34-1007,-140 70 490,-7 3 430,-12 2 493,7 0-298,-33 4 71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4:19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2554 7082,'2'3'116,"0"-1"1,0 0-1,0 1 1,0-1-1,0 0 1,0-1 0,0 1-1,1 0 1,-1 0-1,1-1 1,-1 0-1,1 1 1,0-1 0,-1 0-1,1 0 1,0-1-1,0 1 1,3 0-1,2-2-47,0 1 0,1-2 0,-1 1-1,0-1 1,13-5 0,-18 6-67,348-134 558,-11-29 20,-180 85-227,1022-513 2001,-89 69-1717,-1036 497-624,817-332 107,120-30 55,-309 123-278,-594 230-1005,-75 31 675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6:19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1 432 6505,'0'0'3572,"5"0"-3465,1 1-112,-1 0 0,0 0 1,0 0-1,1 0 1,7 4-1,-8-3 7,-1 0 0,0-1-1,1 0 1,-1 0 0,1 0-1,0 0 1,-1-1 0,1 0-1,6 0 1,65-8 186,-60 5-42,1 0-1,-1 2 1,1 0 0,0 1 0,-1 0-1,18 4 1,15 7 176,-30-6-219,1 0 0,-1-1 0,1-1-1,0-1 1,0-1 0,38-3 0,-35-3-50,0-1 0,0-1 0,-1 0 0,0-2 1,-1-1-1,0-1 0,33-22 0,-4-3 67,78-71-1,-111 91-100,0 0 0,-1-2-1,16-22 1,-28 36-35,-1-1 0,0 0-1,0 0 1,0 0 0,-1 0-1,1-1 1,-1 1 0,-1-1-1,1 1 1,-1-1 0,0 0-1,0 0 1,-1 0 0,1 1-1,-1-1 1,-1 0 0,1 0-1,-2-8 1,1 12-38,0 0 0,0 0 0,1 0 1,-1 1-1,0-1 0,0 0 0,-1 0 0,1 1 0,0-1 0,-1 1 1,1-1-1,-1 1 0,1-1 0,-1 1 0,0 0 0,1 0 0,-1 0 1,0 0-1,0 0 0,0 0 0,0 1 0,0-1 0,0 0 0,0 1 1,0 0-1,-2-1 0,1 1-54,-1 0 0,1 0-1,-1 0 1,1 0 0,-1 1 0,1-1 0,-1 1 0,1 0-1,-1 0 1,1 0 0,0 0 0,0 1 0,-1 0 0,-3 2-1,-19 21-272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6:20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19 888 5417,'-14'9'4007,"14"-9"-3943,0 0 0,-1 0 0,1 0 1,0 0-1,0 0 0,0-1 1,-1 1-1,1 0 0,0 0 1,0 0-1,0 0 0,-1 0 1,1-1-1,0 1 0,0 0 1,0 0-1,0 0 0,0-1 0,0 1 1,-1 0-1,1 0 0,0 0 1,0-1-1,0 1 0,0 0 1,0 0-1,0-1 0,0 1 1,0 0-1,0 0 0,0-1 0,0 1 1,0 0-1,0 0 0,0 0 1,0-1-1,1-6 98,0 0 0,1 0 0,-1 1 0,4-8 0,11-28 189,2 1 1,2 1-1,48-74 0,-55 96-270,2 0 0,0 1 1,1 1-1,0 0 0,30-21 1,-35 29-80,0 1 0,1 1 0,0-1 0,0 2 1,0 0-1,1 0 0,-1 1 0,1 0 0,0 1 1,25-2-1,-31 5-4,-1 0 1,1 1-1,-1 0 1,1 0 0,-1 0-1,0 1 1,1 0-1,-1 0 1,0 1-1,7 3 1,7 5 106,30 24 0,-33-22 43,36 21-1,-39-28-131,-1 0 0,1-1 0,0-1 0,0 0 0,0-1 0,0-1 0,1 0 0,-1-1 0,1 0-1,-1-1 1,1-1 0,-1 0 0,1-1 0,-1-1 0,0 0 0,27-10 0,-25 6-8,0 0 0,0 0 0,-1-2 0,0 0-1,-1-1 1,0 0 0,-1-1 0,0-1 0,0 0 0,-2-1 0,1 0 0,-1 0 0,17-31 0,-18 24 15,-1 0 1,0 0 0,-2-1 0,0 0 0,-2-1 0,0 1 0,-1-1 0,-1 0-1,-1-31 1,-2 39-105,1 0-1,1 1 1,5-25-1,-7 35-16,1 0 1,0 0-1,0 0 1,0 0-1,0 0 0,0 1 1,1-1-1,-1 1 1,1-1-1,0 1 0,0-1 1,0 1-1,0 0 1,0 0-1,0 0 1,1 0-1,-1 0 0,1 0 1,-1 1-1,1-1 1,0 1-1,-1 0 0,5-2 1,-6 3 37,0 0 1,-1 0-1,1-1 1,0 1 0,0 0-1,-1 0 1,1 0-1,0 0 1,0 0-1,0 0 1,-1 1-1,1-1 1,0 0 0,0 0-1,-1 0 1,1 1-1,0-1 1,-1 0-1,1 1 1,1 0 0,9 19-622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6:20.8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51 8754,'39'-51'2953,"-34"56"-2905,2 9-16,7 18 96,2 10 16,0 26 88,1 9-64,-6 20-96,-7 4 24,-4 1 0,-12 1 8,-8-7-24,3-8-16,-2-25-16,12-11-32,10-28-312,11-10-328,13-26 376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6:21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13 9786,'3'14'632,"-2"-10"-393,0 1 0,0 0 0,-1-1 0,1 1 0,-1 6 0,-1-10-234,1 1 1,0-1 0,-1 0 0,1 1-1,0-1 1,-1 0 0,0 1 0,1-1-1,-1 0 1,0 0 0,1 1 0,-1-1-1,0 0 1,0 0 0,0 0 0,0 0-1,0 0 1,0-1 0,-1 1 0,1 0-1,0 0 1,-2 0 0,-5 4-56,-1 1 0,1-1 0,1 1 0,-1 1 0,1-1 0,0 1 0,1 1 0,-1-1 0,2 1 0,-8 11 0,3-2 74,1 0 0,1 1 0,0 0-1,-6 24 1,6-11 43,2-1-1,0 2 0,2-1 1,2 1-1,1-1 1,1 1-1,1 0 1,2-1-1,2 0 1,8 35-1,-10-56-64,1 1-1,0 0 1,1-1 0,0 0-1,0 0 1,1 0 0,1-1-1,-1 1 1,2-2 0,13 15-1,-17-19-2,1-1-1,-1 1 1,0-1-1,1 0 0,0 0 1,0-1-1,0 1 1,0-1-1,0 0 0,0-1 1,0 1-1,1-1 1,-1 0-1,1 0 1,-1-1-1,0 0 0,1 0 1,-1 0-1,1 0 1,-1-1-1,1 0 0,-1 0 1,0-1-1,7-2 1,-9 3 14,0 0 0,0-1 0,0 0 1,0 1-1,0-1 0,0 0 0,0-1 1,-1 1-1,1 0 0,-1-1 0,1 0 1,-1 1-1,0-1 0,0 0 0,2-4 1,-2 1 22,1 0 1,-1 0 0,-1 0 0,1 0 0,-1 0-1,0 0 1,0 0 0,-1-7 0,0-2 93,-1 0 1,-1 0 0,0 0-1,-1 1 1,-1-1 0,-9-23-1,-53-99 803,-7-18 205,72 154-1124,1 0 0,-1 1-1,1-1 1,-1 0 0,1 0-1,0 1 1,-1-1 0,1 0-1,0 0 1,0 0-1,0 0 1,-1 0 0,1 1-1,0-1 1,0 0 0,0 0-1,0 0 1,0 0 0,1 0-1,-1 0 1,0 1 0,0-1-1,1 0 1,-1 0-1,1-1 1,0 2-21,1 0 0,0 0 0,0 0 0,-1 0 0,1 1-1,0-1 1,0 0 0,-1 1 0,1-1 0,0 1 0,1 0 0,18 5 11,0-1-9,1-1-1,1-1 1,-1-1 0,0-1 0,1-1 0,-1-1-1,0-1 1,32-6 0,1-7-11,0-2-1,-1-2 1,-1-3-1,-1-2 1,70-43-1,-109 58 25,-7 6 1,-1 0 0,0 0 0,0 0 1,0-1-1,0 0 0,0 0 1,-1 0-1,1-1 0,-1 1 1,-1-1-1,7-9 0,-21 11 26,6 4-53,0-1 1,0 1-1,0 0 0,0 0 1,1 1-1,-1 0 1,1 0-1,-1 0 0,-7 5 1,3-2-4,0 1 0,1 1 0,-13 12 0,13-11 16,2 1 0,-1-1 0,1 1 0,1 1 0,-1-1 0,2 1 0,-1 0 0,1 0 0,1 0 0,0 0 0,0 1 0,1-1 0,1 1 0,-1 0 0,2 0 0,-1-1 0,3 17 0,-1-17-6,0-1 1,0 0-1,1 0 0,1 0 1,-1 0-1,1 0 0,1 0 1,0-1-1,0 1 1,1-1-1,0 0 0,0 0 1,1-1-1,0 0 0,0 0 1,0 0-1,1-1 0,0 0 1,1 0-1,10 7 0,-4-7-4,1 0 0,-1 0-1,1-2 1,0 0 0,0 0-1,0-1 1,1-1 0,-1-1 0,1 0-1,-1-1 1,1-1 0,-1 0-1,26-6 1,-15 2 4,0-2 0,-1-1 0,1-1 0,-2-1 1,1-1-1,-1-1 0,25-17 0,-32 17 11,-1 0 0,0-1 0,27-29 0,-37 36 32,-1-1 0,1 0 0,-1 0 1,-1-1-1,1 1 0,-1-1 0,0 0 1,-1-1-1,0 1 0,0 0 0,2-14 1,-5 16 26,-1-1 1,1 1-1,-1-1 1,0 1 0,0-1-1,-1 1 1,1 0-1,-2 0 1,1 0 0,-1 0-1,1 0 1,-2 0-1,1 0 1,-1 1-1,0 0 1,0 0 0,-5-6-1,-2 0-52,0 0 1,-1 0-1,0 1 0,-1 1 0,0 0 0,-15-8 1,14 11-149,-1 0 0,1 1 0,-1 1 0,0 0 0,0 1 0,0 0 0,-1 1 0,1 1 0,0 0 0,-1 2 0,1-1 0,-26 6 0,5 1-262,-1 2-1,2 2 1,-1 1 0,-42 21 0,-86 54-309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6:23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0 859 11010,'1'4'351,"-1"0"-1,0-1 1,1 1-1,0-1 1,0 1-1,0-1 1,0 1-1,4 5 1,8 25-520,13 41-24,27 128 0,-27-46 2,-6 0 0,-1 169 0,-19-317 171,0 6 19,0 0 0,-1 0 0,0-1 0,-4 19 0,5-33 20,0 0 0,0 0 0,0 1 0,0-1 0,-1 0 0,1 0-1,0 1 1,0-1 0,0 0 0,0 0 0,0 1 0,0-1 0,0 0 0,-1 0 0,1 0 0,0 1 0,0-1-1,0 0 1,0 0 0,-1 0 0,1 0 0,0 1 0,0-1 0,0 0 0,-1 0 0,1 0 0,0 0-1,0 0 1,-1 0 0,1 0 0,0 1 0,0-1 0,-1 0 0,1 0 0,0 0 0,-1 0 0,-7-8 424,-4-14 17,11 21-428,-8-21 32,1-1 1,1 0-1,1-1 0,1 0 1,1 0-1,-2-44 0,10-149-93,-4 211 38,40-342 30,-28 287 17,2 0-1,4 1 1,38-91 0,-45 129 42,0 0 0,2 0 0,0 2 0,1-1 0,26-28 0,-35 45-67,0-1 0,0 1 0,0-1 0,1 1 0,-1 1-1,1-1 1,0 1 0,0 0 0,0 1 0,0-1 0,0 1-1,1 0 1,7-1 0,-10 3-31,-1-1 1,1 1-1,0 0 1,0 0-1,0 1 1,0-1-1,-1 1 1,1 0-1,0 0 1,-1 0-1,1 1 1,-1-1-1,1 1 1,-1 0-1,1-1 0,-1 2 1,0-1-1,0 0 1,0 1-1,0-1 1,-1 1-1,1 0 1,2 3-1,0 2-17,-1 0 0,1 0 0,-2 0 0,1 1-1,-1 0 1,0-1 0,-1 1 0,0 0 0,0 0 0,-1 0 0,0 0-1,-1 0 1,0 1 0,-1 8 0,-1 5-85,-1-1 1,-2 0-1,0 0 0,-13 38 1,2-23-26,-2 0 0,-1-1 0,-2-1 0,-1-1 1,-2 0-1,-1-2 0,-1-1 0,-2-1 0,-1-2 1,-42 33-1,63-55 152,-24 17 76,30-22-84,0 0 0,0 0-1,0 0 1,0 0 0,0 0-1,0-1 1,0 1 0,0 0-1,0-1 1,0 0 0,0 1-1,0-1 1,-4 0 0,25-8-247,135-22-40,-101 22 290,0-2 0,63-21 0,-66 13 89,-1-3 1,-1-1-1,-1-3 1,0-1-1,60-48 0,-76 49 144,-1-2 0,0 0-1,-3-3 1,0 0 0,-2-2-1,-1 0 1,35-64 0,-38 53 207,-2-1 0,23-80 0,8-96 447,-48 202-950,-2 17-36,-1 3-16,-9 30-116,-68 290-38,61-237-376,-8 152 0,25-234 596,1 40-531,-1-43 550,0 1 0,0-1 0,0 1 0,0-1 1,0 1-1,0-1 0,0 1 0,1-1 0,-1 1 1,0-1-1,0 1 0,0-1 0,1 0 0,-1 1 0,0-1 1,1 0-1,-1 1 0,0-1 0,1 0 0,-1 1 1,1-1-1,-1 1 0,1-1 8,0-1 1,-1 1-1,1 0 0,0 0 0,-1 0 1,1 0-1,0-1 0,-1 1 1,1 0-1,-1 0 0,1-1 1,-1 1-1,1-1 0,-1 1 0,1 0 1,-1-1-1,1 1 0,-1-1 1,1 1-1,-1-1 0,1 0 0,81-98 122,-44 51-2,2 2-1,87-80 1,-107 110-200,0 1 1,1 0 0,0 2-1,1 0 1,0 1-1,1 2 1,40-14 0,-50 23-467,-13 1 532,0 0-1,0 0 0,0 0 0,1 0 1,-1 0-1,0 0 0,0 0 0,0 0 1,0 0-1,0 0 0,0 1 1,0-1-1,0 0 0,0 0 0,0 0 1,0 0-1,0 0 0,0 0 0,0 0 1,0 0-1,0 1 0,1-1 1,-1 0-1,0 0 0,0 0 0,0 0 1,0 0-1,0 0 0,0 0 0,-1 1 1,1-1-1,0 0 0,0 0 0,0 0 1,0 0-1,0 0 0,0 0 1,0 0-1,0 0 0,0 1 0,0-1 1,0 0-1,0 0 0,0 0 0,0 0 1,0 0-1,0 0 0,-1 0 1,1 0-1,-20 18-1285,-146 106-2008,161-120 3199,-1 0-1,0 0 1,0-1 0,0 0-1,0 0 1,-11 3 0,16-6 104,0 0 0,-1 0 0,1 1 0,0-1 0,0 0 0,-1-1-1,1 1 1,0 0 0,-1 0 0,1 0 0,0-1 0,0 1 0,0-1 0,-1 1 0,1-1 0,0 1 0,0-1 0,0 0 0,0 0 0,0 1 0,0-1 0,0 0 0,0 0 0,1 0 0,-1 0 0,0 0 0,0 0 0,1 0 0,-1 0 0,0 0 0,1-1 0,-1 1 0,1 0 0,0 0 0,-1 0 0,1-1 0,0 1 0,0 0 0,0-2 0,-4-35 282,4 36-233,0 1 1,0 0-1,0-1 1,0 1-1,0-1 1,0 1-1,0 0 1,0-1-1,1 1 1,-1 0-1,0-1 1,1 1-1,-1 0 1,1 0-1,0-1 1,-1 1-1,1 0 1,0 0-1,0 0 1,-1 0-1,1 0 1,0 0-1,0 0 1,2-1-1,-2 2 3,1 0 1,-1 0-1,0 0 0,0 0 0,1 0 0,-1 1 0,0-1 0,0 0 1,1 1-1,-1-1 0,0 1 0,0-1 0,0 1 0,0 0 0,0 0 0,0-1 1,0 1-1,0 0 0,2 2 0,18 20 524,-19-20-451,22 30 1045,36 68 0,7 12-300,-58-101-835,1 1 1,0-1-1,0-1 1,2 0 0,-1 0-1,16 10 1,-24-19-27,0 0 0,-1 0-1,2 0 1,-1 0 0,0-1 0,0 1 0,0-1 0,1 0 0,-1 0 0,0 0 0,1 0 0,-1 0 0,1-1 0,0 0 0,-1 0 0,1 0 0,-1 0 0,1 0-1,-1-1 1,1 1 0,-1-1 0,1 0 0,-1 0 0,0 0 0,1-1 0,-1 1 0,0-1 0,0 0 0,0 0 0,0 0 0,0 0 0,4-5 0,4-5 50,0-1 0,-1-1 0,-1 0-1,0 0 1,11-24 0,-17 31-33,115-239 501,-26 53-301,-68 140-204,-2-1 0,26-98 0,7-114 1506,-67 324-1058,-55 180-760,17-70-159,48-162 429,1-2 3,0 0 0,0 0 0,0 0 0,0 1 0,1-1 0,0 5 0,0-7 15,0-1 0,0 0 0,1 1 0,-1-1 0,1 0 0,-1 1 0,1-1 0,-1 0 0,1 0 0,0 0 1,-1 0-1,1 1 0,0-1 0,0 0 0,0 0 0,0 0 0,0-1 0,0 1 0,0 0 0,0 0 0,0 0 0,1-1 1,-1 1-1,2 0 0,16 5-78,0-1 1,1-1 0,-1 0 0,1-2 0,0 0-1,23-2 1,-2 2-25,89 1-166,35 2 139,-155-4 137,0 0 0,-1 0 0,1 1 0,-1 1 0,1-1 0,16 9 0,-22-9 7,0 0 0,0 1 1,0-1-1,-1 1 0,1 0 0,-1 0 1,0 0-1,0 0 0,0 1 0,-1-1 1,1 1-1,-1 0 0,1 0 0,-1 0 1,-1 0-1,1 0 0,1 5 0,0 6 34,0 0-1,-1 0 0,0 0 0,-2 0 0,0 0 0,0 0 0,-6 29 0,-3 3 47,-18 52 1,20-75-110,-1 0 0,-1-1 0,-1 0 0,-23 38 0,28-54-51,0-1 0,0 0 0,-1 0 0,1 0 0,-1 0 0,0-1 0,-1 0 0,-8 5 0,10-7-33,0-1 1,0 1 0,0-1-1,0-1 1,-1 1 0,1-1-1,-1 0 1,1 0 0,-1 0-1,1-1 1,-1 0 0,1 0-1,-9-2 1,2 0-142,0-1-1,0-1 0,0 0 1,-16-8-1,-56-31-516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6:23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69 392 7186,'-42'-56'3152,"16"14"-1759,36 19-313,25 4-32,60-3-240,41-4-232,58-20-96,33-13-376,17-40-104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7:03.4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35 6977,'-7'-5'610,"-1"0"-1,1 0 0,-1 1 1,0 0-1,-15-5 0,20 8-578,1 1 0,0 0 0,-1-1 0,1 1 0,-1 0 0,1 0 0,0 0 0,-1 0 0,1 0 0,0 1 0,-1-1 0,1 1 0,0 0 0,-1 0 0,1-1 0,0 1-1,0 1 1,0-1 0,0 0 0,0 0 0,0 1 0,0-1 0,0 1 0,1 0 0,-1 0 0,0-1 0,-1 3 0,-3 6 3,1 0 0,-1 0 0,2 0 0,-1 0 0,1 1 0,1 0 0,0 0 0,0 0 0,1 0 0,1 0 0,0 0 0,0 1 0,1-1 0,2 15 0,3 20 75,2-1 1,15 50-1,-20-86-96,181 691 416,-94-353-329,21 91 199,-7 198 772,-53 7 343,-5-46-480,-28-424-723,-11 298 0,-7-459-203,-76 888 213,73-878-128,1 40 1,3-55-81,0-1 0,1 0 0,0 1 1,0-1-1,1 0 0,-1 1 0,1-1 0,1 0 1,-1 0-1,7 10 0,-41-31-3566,16 8 3443,-8-4-103,-28-16-1,44 23 225,1-1 1,0 0-1,0-1 0,1 1 1,-1-1-1,1 0 1,0-1-1,-7-11 1,6 9-282,0 0 1,-1 0-1,0 1 1,-1 0-1,1 1 1,-1-1-1,-18-10 1,11 8 148,-25-23 1,22 15 577,2-2 1,-20-25-1,36 52-365,0 0 0,1-1 0,0 1 0,0 0 0,2 7 0,1 18 34,1-1 0,2 1 0,2-1 0,13 37-1,-17-57-89,1 0 0,0-1-1,0 1 1,1-1-1,0 0 1,1 0 0,0-1-1,1 0 1,0 0-1,0-1 1,1 0 0,0-1-1,0 0 1,18 11-1,-22-16-34,0 0-1,0 0 1,0-1-1,1 1 1,-1-1-1,0 0 1,1-1-1,-1 1 1,1-1-1,-1 0 1,1-1-1,-1 1 1,1-1-1,-1 0 1,0 0-1,1-1 1,-1 0-1,0 1 1,6-4-1,9-6 3,1-1 0,-1-1 0,22-19 0,-7 7-2,24-18 176,64-60 0,-96 78-75,-2-1 1,-1-2-1,-1 0 0,27-45 1,-41 58-25,-1-1 0,0 0 0,-2-1 0,0 0 0,0 0 0,4-32 0,-9 45-71,0 0 1,0 0-1,-1 0 0,0 0 0,0 0 0,0 0 0,0 0 0,-1 0 0,0 0 0,1 0 0,-1 0 0,-1 0 1,1 0-1,-1 0 0,1 1 0,-1-1 0,0 0 0,-4-5 0,4 7-13,0 1 0,-1-1-1,1 0 1,0 1 0,0-1 0,-1 1 0,1 0-1,-1-1 1,1 1 0,-1 1 0,0-1-1,-3-1 1,0 1-19,0 1 0,0 0 1,0 0-1,0 0 0,1 0 0,-1 1 0,-7 1 0,-11 5-126,-1 0 0,1 1 0,-28 15 0,-80 47-553,-46 34-234,-16 13 373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7:05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95 370 8434,'-44'-65'2551,"42"61"-2428,0 0-1,0 0 1,0 0-1,1 0 1,0-1 0,-1-4-1,1 2 65,1 14-13,-10 281-191,2-157 102,-12 224 122,21-325-183,-1-30-24,-1 1 1,1-1-1,0 0 1,0 0-1,0 1 1,1-1-1,-1 0 1,0 0-1,0 1 1,0-1-1,0 0 1,0 0-1,0 1 1,0-1-1,0 0 1,0 0-1,1 0 1,-1 1-1,0-1 1,0 0-1,0 0 1,0 0-1,1 1 1,-1-1-1,0 0 1,0 0-1,0 0 1,1 0-1,-1 0 1,0 0-1,0 1 1,1-1-1,-1 0 1,0 0-1,0 0 1,1 0-1,-1 0 1,0 0-1,0 0 1,1 0-1,-1 0 1,0 0-1,0 0 1,1 0-1,-1 0 1,0 0-1,0 0 1,1-1-1,-1 1 1,0 0-1,0 0 1,0 0-1,1 0 1,-1 0-1,0 0 1,0-1-1,0 1 1,1 0-1,-1 0 1,0-1-1,13-13 38,-12 12-32,25-39 84,-1-2 0,31-74 0,-36 72-40,-15 34-41,19-37 395,-2-2-1,-3-1 1,17-69-1,-25 49 263,-9 49-497,1 0 1,1 1-1,12-36 0,-11 49-177,0 10-18,2 17-48,-6-16 64,19 99-182,-1-4 157,-13-76 43,0 0 0,2-1 0,0 0-1,2 0 1,0-1 0,1 0 0,17 21 0,-23-34-8,1 0 0,0 0 1,1-1-1,0 1 0,0-2 0,0 1 1,0-1-1,1 0 0,0 0 0,0-1 1,0 0-1,1-1 0,-1 1 0,1-2 1,0 1-1,0-1 0,0-1 0,0 0 0,0 0 1,15-1-1,-7-1 0,0-1 0,0-1 0,0-1 0,0 0 0,-1-2 0,0 0-1,16-7 1,104-65 26,-104 58-16,-1-1-1,-1-2 0,-1-1 0,-1-1 0,26-31 1,-42 41 26,-1 0 1,0 0-1,-1-1 1,0-1-1,-2 0 1,0 0-1,-1-1 1,0 0-1,-2 0 1,0 0-1,5-36 1,-9 31 65,0 0 0,-1 0 0,-1 0-1,-8-44 1,7 56-204,-1-1 0,0 1 0,-1-1 0,0 1-1,-1 0 1,0 0 0,-1 1 0,0 0-1,-1 0 1,-14-18 0,20 27 18,0 0 1,0 0-1,0 0 0,-1 0 0,1 0 1,0 0-1,0 0 0,0 1 1,-1-1-1,1 0 0,0 1 0,-1-1 1,1 1-1,-2-1 0,2 1 35,1 0 0,-1 0 0,1 0-1,-1 0 1,1 0 0,0 1-1,-1-1 1,1 0 0,-1 0 0,1 0-1,0 0 1,-1 1 0,1-1-1,0 0 1,-1 1 0,1-1 0,0 0-1,-1 1 1,1-1 0,0 0 0,0 1-1,-1-1 1,1 0 0,0 1-1,0-1 1,0 1 0,0-1 0,0 0-1,-1 1 1,1 0 0,0 2-129,-1 1 1,1-1-1,0 1 1,0-1-1,1 1 1,-1-1-1,1 1 1,-1-1-1,1 0 1,2 6-1,16 35-350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2:16.5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11931,'3'38'4489,"10"20"-2953,14 28-1544,9 12-32,-4 23-144,-3 10-144,-2 23-496,-5 4-177,-6 9-231,2-6-8,-9-23 264,2-23 127,3-54 153,-1-23-64,-2-38 536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2:32.7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 1375 10602,'50'57'285,"-3"1"0,-2 3 1,-3 1-1,-3 3 0,53 115 0,-67-119-382,-2 2 0,-3 1 0,-2 0-1,-4 1 1,-2 0 0,5 109 0,-16-153 224,-1 0 1,0 0-1,-2 0 0,0 0 0,-1 0 1,-12 38-1,14-55-5,-1 1 0,1-1-1,-1 0 1,0 0 0,-1 0 0,1 0 0,-1 0 0,0-1-1,0 1 1,-6 5 0,8-8-64,-1 0 1,0 0-1,1 0 0,-1-1 0,0 1 1,1-1-1,-1 1 0,0-1 0,0 1 1,0-1-1,1 0 0,-1 0 1,0 0-1,0 0 0,0 0 0,1 0 1,-1-1-1,0 1 0,0-1 0,0 1 1,1-1-1,-1 0 0,0 1 1,1-1-1,-1 0 0,1 0 0,-1 0 1,1 0-1,-1 0 0,1-1 0,-2-1 1,-12-12 115,2-1 0,0 0 0,0-1 0,2-1 0,-15-28 0,-16-38-3,3-1-1,-49-158 1,52 114-120,-25-179-1,43 165-43,6-1 0,7 0-1,19-218 1,-4 275-3,3 0 0,37-125 0,-36 167 9,2 1-1,1 1 0,3 0 0,1 1 0,3 1 0,32-43 0,-46 70-10,1 1 0,0 1-1,1-1 1,0 2-1,1 0 1,0 0 0,1 2-1,0-1 1,19-8-1,-25 14-6,1 1-1,0 0 1,-1 0-1,1 1 1,0 1-1,1-1 1,-1 1-1,0 1 0,0-1 1,0 2-1,0-1 1,1 1-1,-1 1 1,0 0-1,0 0 1,-1 0-1,18 8 0,-14-4-14,1 1 0,-1 0-1,0 1 1,-1 0 0,1 0-1,-2 2 1,1-1-1,9 12 1,-7-5-40,-1 1 1,0 0-1,-1 1 1,17 36-1,-13-15-75,-2 1 1,-1 0-1,-2 0 0,9 83 0,-14-65-3,-3-1 0,-2 1 0,-3 0-1,-2 0 1,-3-1 0,-2 0 0,-3 0-1,-2-1 1,-3-1 0,-2-1 0,-2 0-1,-3-2 1,-2 0 0,-2-2 0,-3-2-1,-1 0 1,-69 74 0,80-100-246,-37 29 0,49-43 245,0-1 1,-1 0-1,0-1 0,0 0 0,-22 8 1,25-12 77,0 0 0,-1-1 1,1 0-1,0 0 0,-17-1 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9:44.1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403 953 9154,'24'289'3906,"-5"-84"-3925,5 231 208,-25 0-117,0-410-62,1-14 21,0 1-1,-1-1 1,0 1-1,-1-1 1,0 1-1,-1-1 1,-1 0 0,0 0-1,-6 13 1,9-23 6,0 0 0,-1 0 0,1 0 0,0 0 0,-1-1 1,1 1-1,-1 0 0,0-1 0,1 1 0,-1-1 0,0 0 0,0 1 1,0-1-1,0 0 0,0 0 0,0 0 0,0-1 0,0 1 1,-1 0-1,1-1 0,0 1 0,0-1 0,-1 0 0,1 0 1,0 0-1,0 0 0,-1 0 0,1 0 0,0-1 0,-3 0 1,-3-1 106,0-1 0,0 0 0,1-1 0,-1 0 1,1 0-1,0 0 0,-12-10 0,-3-6-3,0 0-1,2-1 0,0-1 0,2-2 0,0 1 1,2-2-1,0 0 0,-20-48 0,15 23-143,1-1 0,3-1 0,-19-105 0,24 71-20,4 0 1,3-1-1,11-136 0,8 88 3,48-205-1,-36 239 30,3 1 1,5 1-1,5 2 0,98-178 1,-118 243 32,2 1 1,1 0-1,2 2 0,0 1 1,41-36-1,-57 57-24,0 0-1,1 1 0,-1 0 0,1 1 0,1 0 1,-1 0-1,1 1 0,0 0 0,0 1 1,0 0-1,0 0 0,0 1 0,13 0 0,-14 2-15,0 0-1,0 1 0,0 0 0,0 0 0,0 1 0,0 1 0,-1-1 0,1 1 0,-1 1 0,1 0 0,-1 0 0,0 0 1,-1 1-1,15 12 0,-11-8-14,1 2 0,-1 0 0,-1 0 0,0 1 0,-1 0 0,0 1-1,-1 0 1,0 0 0,11 28 0,-12-22-6,-1 2-1,-1-1 1,-1 0-1,0 1 0,-2 0 1,1 33-1,-6-10-9,-1 0 1,-2 0-1,-2-1 0,-2 0 0,-1 0 0,-25 56 0,-3-7 9,-5-3 0,-3-1 0,-4-2 0,-3-3 0,-69 80 0,96-130-98,-1-2-1,-2-1 1,-1-1-1,-1-1 1,-48 30-1,76-55-11,-28 15-232,31-18 313,0 0 1,0 1 0,1-1-1,-1 0 1,0 0 0,0 1-1,1-1 1,-1 0 0,0 0-1,0 0 1,0 0 0,0 0-1,1 0 1,-1 0 0,0 0 0,0-1-1,0 1 1,1 0 0,-1 0-1,0-1 1,0 1 0,1 0-1,-1-1 1,0 1 0,0-1-1,1 1 1,-1-1 0,1 1-1,-1-1 1,0 0 0,1 1 0,-1-1-1,1 1 1,-1-1 0,1 0-1,-1 0 1,1-1-98,-1-1 0,1 1 0,-1 0-1,1 0 1,0 0 0,0 0 0,0-1 0,0 1 0,0 0-1,0 0 1,0 0 0,1 0 0,-1-1 0,3-3 0,27-57-1047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7:05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12043,'6'6'3952,"10"8"-3928,8 14-120,5 6 24,-4 4 96,-2 5-16,-10-2-96,-1-2-160,-12-12-456,1-6-280,-5-16-392,-9-8 768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7:05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12603,'6'18'4185,"7"6"-4329,8 18-793,7-6-431,-2-5-680,-1-8 1127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7:06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92 6521,'9'-8'533,"11"-10"687,-13 18-705,-6 13-83,-8 236 1557,8-172-1669,-1-70-276,0 7 275,0 0-1,1 0 1,4 23-1,-5-37-305,0 0-1,0 0 1,0 1 0,0-1-1,0 0 1,0 0 0,0 0-1,0 0 1,1 1 0,-1-1-1,0 0 1,0 0 0,0 0-1,0 0 1,0 0 0,0 0-1,0 1 1,1-1 0,-1 0-1,0 0 1,0 0 0,0 0-1,0 0 1,0 0-1,1 0 1,-1 0 0,0 0-1,0 1 1,0-1 0,0 0-1,1 0 1,-1 0 0,0 0-1,0 0 1,0 0 0,0 0-1,1 0 1,-1 0 0,0 0-1,0-1 1,0 1 0,0 0-1,1 0 1,-1 0 0,0 0-1,0 0 1,0 0 0,0 0-1,1 0 1,-1 0 0,0 0-1,0-1 1,0 1-1,0 0 1,0 0 0,0 0-1,0 0 1,1 0 0,-1-1-1,0 1 1,0 0 0,0 0-1,0-1 1,9-11 412,21-47-69,-2-1 0,34-108 0,-13 32 56,-48 132-392,2-2 27,-1 0 0,1 0-1,-1 1 1,8-10 0,-10 14-39,1 0 0,0 0 0,0 0 0,0 0 0,0 0 0,0 0 0,0 0 0,0 1 0,0-1 0,0 0 0,0 1 0,0-1 0,0 0 0,1 1 0,-1 0 0,0-1 1,0 1-1,1 0 0,-1-1 0,0 1 0,0 0 0,1 0 0,-1 0 0,0 0 0,1 0 0,-1 1 0,0-1 0,1 0 0,-1 1 0,2 0 0,4 3-6,-1 1-1,0 0 1,0 0-1,0 0 1,-1 1 0,1 0-1,-1 0 1,-1 0-1,1 1 1,4 9-1,53 86-28,-29-45 126,56 75 0,-77-117-231,1-1 1,0 0 0,1 0-1,0-1 1,1-1 0,1-1-1,-1 0 1,2-1 0,25 12 0,-27-16-35,0-1 0,21 3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7:06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468 90 7610,'69'-44'2771,"-68"43"-2671,1 0 1,-1-1-1,0 1 1,0 0-1,0 0 1,0-1-1,0 1 1,0 0-1,0-1 1,0 1-1,1-3 1,-2 4-82,0-1 1,0 0-1,0 1 0,0-1 1,0 0-1,0 1 1,0-1-1,0 1 1,0-1-1,0 0 1,0 1-1,0-1 0,0 0 1,-1 1-1,1-1 1,0 1-1,0-1 1,-1 1-1,0-2 1,0 1-40,0 0 0,0-1 1,-1 1-1,1 0 1,-1 0-1,1 0 1,-1 0-1,1 1 1,-1-1-1,0 0 1,1 1-1,-1-1 1,0 1-1,-1-1 0,-13 0-51,1 1-1,-1 0 0,1 2 0,-1-1 0,1 2 1,0 0-1,0 1 0,-15 6 0,9-4 61,-16 4 223,-1 2 0,2 2 1,0 2-1,1 1 0,0 1 0,-52 38 1,83-53-175,0 0 0,0 1 1,1-1-1,-1 1 1,1-1-1,0 1 0,0 0 1,0 0-1,0 1 1,1-1-1,-1 1 0,1-1 1,-2 7-1,4-8-33,0-1-1,0 1 0,0-1 1,0 1-1,0-1 1,1 1-1,-1-1 1,1 0-1,-1 1 0,1-1 1,0 0-1,0 1 1,0-1-1,0 0 1,1 0-1,-1 0 0,0 0 1,1 0-1,0 0 1,-1 0-1,1 0 1,0-1-1,0 1 0,0-1 1,0 1-1,0-1 1,4 2-1,8 5 5,0-1 0,1-1 0,-1 0 0,21 5 0,67 11 75,-35-8-31,-43-8-36,117 30 67,-115-28-85,0 2 1,-1 0 0,29 17 0,-48-24-21,-1 0 1,1 1 0,-1 0-1,0 0 1,0 0 0,0 0-1,-1 1 1,0 0 0,0 0-1,0 0 1,4 7 0,-6-9 7,-1 1 0,0-1 0,0 1 0,0-1 0,0 1 0,-1 0 0,1-1 0,-1 1 0,0-1 0,0 1 1,0 0-1,-1-1 0,1 1 0,-1 0 0,0-1 0,0 1 0,0-1 0,0 1 0,-1-1 0,0 0 0,-2 4 0,-5 7 9,-1 0 0,0-1 0,-1 0 0,0-1-1,-1 0 1,-1-1 0,-21 16 0,-106 59 39,91-59-90,-2-2 1,-1-2 0,-66 19-1,95-38-465,23-4 508,-1 0-1,1 0 0,0 1 1,0-1-1,0 0 0,-1 0 0,1 0 1,0 0-1,0 0 0,0-1 1,-1 1-1,1 0 0,0 0 1,0 0-1,0 0 0,0 0 0,-1 0 1,1 0-1,0 0 0,0 0 1,0 0-1,0 0 0,0-1 1,-1 1-1,1 0 0,0 0 1,0 0-1,0 0 0,0 0 0,0-1 1,0 1-1,0 0 0,-1 0 1,1 0-1,0 0 0,0-1 1,0 1-1,0 0 0,0 0 1,0 0-1,0-1 0,0 1 0,0 0 1,0 0-1,0 0 0,0 0 1,0-1-1,0 1 0,0 0 1,0 0-1,0 0 0,0 0 1,1-1-1,-1 1 0,0 0 0,12-21-415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7:07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0 12795,'-41'126'4233,"30"-58"-4265,8 5-40,4-4 24,1-1 0,-2-15-64,-2 0-64,-3-7-153,-1-3-111,-6-11-264,1-6-168,-8-17-480,0-12 824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7:07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57 8082,'111'-49'2720,"-89"50"-2632,4 2 16,-3-2-32,-2 4-16,-8-5-16,-5 0-24,-1-8-448,9-2 336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7:08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38 486 6625,'-5'5'303,"1"1"0,0 0 0,0-1 0,0 1 0,1 0 0,0 1 0,0-1 0,1 1 0,-3 9 0,5-9-574,3-9 943,5-14 1245,-5 9-1742,1-1 0,0 1-1,1 0 1,0 0 0,0 0 0,0 1-1,12-12 1,0 1 104,7-9-81,2 1 1,1 1 0,1 1 0,1 2 0,1 1 0,0 1 0,2 1-1,66-26 1,-80 37-44,1 1 0,0 0 1,0 2-1,0 0 0,38-2 0,-45 5-104,-1 1-1,1 1 1,0 0 0,-1 0 0,1 2 0,-1-1 0,1 1-1,-1 1 1,0 0 0,0 0 0,11 8 0,-18-10-56,0 1 0,0-1 0,0 1 1,0 0-1,0 1 0,-1-1 0,1 1 0,-1 0 1,0-1-1,0 1 0,-1 1 0,1-1 1,-1 0-1,0 1 0,0-1 0,0 1 0,-1-1 1,0 1-1,0 0 0,0 0 0,0 5 1,-1-2-5,0-1 0,-1 0 0,0 1 0,0-1 1,-1 1-1,0-1 0,0 0 0,0 0 0,-1 0 1,0 0-1,-1-1 0,0 1 0,-7 8 1,-9 11-9,-1-1 1,-1-1 0,-33 28 0,-84 56 65,-7 7 31,141-110-85,-1 0 0,1 0 0,0 0 0,0 1 0,-7 11 0,11-16 2,1 0 1,-1 0-1,1 0 1,-1 1-1,1-1 0,-1 0 1,1 0-1,0 1 1,-1-1-1,1 0 1,0 0-1,0 1 1,0-1-1,0 0 1,0 0-1,1 1 1,-1-1-1,0 0 1,0 0-1,1 1 1,-1-1-1,1 0 1,-1 0-1,1 0 1,0 0-1,-1 0 0,1 0 1,0 1-1,0-2 1,-1 1-1,1 0 1,0 0-1,0 0 1,0 0-1,0-1 1,0 1-1,1 0 1,-1-1-1,0 1 1,0-1-1,2 1 1,21 10-36,45 12 1,-52-19 33,-1 1 1,0 0-1,0 1 1,-1 1-1,1 1 1,-2 0-1,28 19 1,-35-20-5,0 0 1,0 1-1,0 0 1,-1 0 0,0 0-1,-1 1 1,0-1-1,0 1 1,-1 1-1,0-1 1,0 1-1,-1-1 1,-1 1-1,1 0 1,-2 0-1,1 0 1,-1 0-1,-1 0 1,0 0 0,0 1-1,-1-1 1,0 0-1,-1 0 1,-6 19-1,0-7-44,-1 1-1,-1-2 0,-2 1 1,0-1-1,-16 21 0,-83 96-446,76-97 310,19-21 87,-19 23-190,-1-2 0,-2-1-1,-61 48 1,98-87 287,-6 4-31,0 0 0,0 0-1,-14 6 1,19-10 36,0-1-1,1 1 1,-1 0-1,0-1 1,0 0 0,0 1-1,0-1 1,0 0 0,0 0-1,0 0 1,0 0-1,0 0 1,0 0 0,0-1-1,0 1 1,0-1-1,0 0 1,0 1 0,0-1-1,0 0 1,-1-1-1,0 0 8,1 0 0,0 0 0,0 0 0,0-1 0,0 1-1,0-1 1,0 1 0,1-1 0,-1 1 0,1-1 0,0 0 0,-1 0 0,2 0-1,-1 0 1,0 0 0,0 0 0,1 0 0,0 0 0,-1 0 0,1 0-1,0 0 1,1-6 0,1-5 19,0 1 1,1-1-1,9-26 0,2 4-1,2 1 0,1 1 0,21-33 0,74-97 226,-71 107-85,346-423 2014,-321 402-1947,55-86-1,-88 113-296,-3-2 0,47-111 0,-70 147-5,-2 0 0,0-1 0,0 0-1,-2 0 1,0 0 0,0-27 0,-3 39 31,0 0 0,0 0 1,-1 0-1,1 1 0,-1-1 1,-1 0-1,1 1 0,-1-1 0,0 1 1,0 0-1,-1-1 0,1 1 1,-1 0-1,0 0 0,-1 1 0,1-1 1,-1 1-1,0-1 0,0 1 1,0 0-1,0 1 0,-1-1 0,0 1 1,-7-4-1,9 5 26,0 1 0,-1 0 0,1 0 0,-1 0 0,1 0 0,-1 1 0,1-1 0,-1 1 0,1 0 0,-1 0 0,0 0 0,1 0 0,-1 1 0,1 0 1,-1-1-1,1 1 0,-1 0 0,1 1 0,0-1 0,0 1 0,-1-1 0,1 1 0,0 0 0,0 0 0,1 0 0,-1 1 0,0-1 0,-4 6 0,-1 1 9,0 1-1,1 0 1,0 1-1,0 0 1,1 0-1,1 0 1,-6 17-1,4-8 4,2 0 0,0 1 0,1 0-1,1 0 1,1 0 0,1 0 0,1 0-1,5 39 1,-2-41 4,0 0 1,2-1-1,0 1 0,1-1 1,1 0-1,0 0 0,2-1 1,0 0-1,1 0 0,12 15 1,-9-17-6,1 0 1,1-1-1,0 0 1,1-1-1,0-1 1,1-1-1,0 0 1,1-1-1,0-1 1,1-1-1,-1 0 0,38 9 1,-10-9-15,92 4-1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7:30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0 6489,'-29'1'2249,"10"5"-2113,6 1-208,0-1-2105,1 3 1577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7:31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135 536 8298,'-24'-3'1485,"-44"-10"0,66 13-1393,0-1 0,0 0 0,0 0 1,0 0-1,0 0 0,0 0 1,0-1-1,0 1 0,0-1 0,1 1 1,-1-1-1,0 0 0,1 1 0,-1-1 1,1 0-1,0 0 0,0 0 0,-2-3 1,2 0 224,-1 0 1,1 0-1,0 0 1,0 0 0,0-9-1,-1-5 1877,30 40-1570,9 12-664,-1 2 1,-2 2 0,37 52-1,-47-53 44,-1 2-1,-1 0 0,-3 1 0,-1 2 1,-2 0-1,14 51 0,-48-131 1940,-7-25-1748,3 0-1,-25-129 0,37 136-172,3-1 0,3 1 0,5-113 0,0 151 24,1 0 0,1 1-1,1 0 1,1-1 0,0 1 0,1 1-1,13-26 1,-16 36-36,1 1-1,1-1 0,-1 1 1,1 0-1,0 0 1,0 0-1,1 1 1,0-1-1,0 2 0,0-1 1,0 1-1,1-1 1,0 2-1,0-1 1,0 1-1,0 0 0,1 1 1,-1-1-1,1 1 1,9-1-1,-8 2-61,0 0 0,-1 1 0,1 0 0,0 0 0,0 1-1,-1 0 1,1 0 0,0 1 0,-1 0 0,0 1 0,1 0 0,-1 0 0,0 0-1,0 1 1,-1 1 0,1-1 0,-1 1 0,0 1 0,0-1 0,-1 1 0,1 0-1,-1 1 1,8 11 0,-7-6-18,-1 0 0,0 1-1,-1-1 1,-1 1 0,0 0-1,0 1 1,-1-1 0,-1 0-1,0 1 1,-1 0 0,-1-1 0,0 1-1,-1 0 1,0-1 0,-6 23-1,3-13 56,-2-1-1,-1 0 0,-1-1 0,0 0 0,-2 0 1,0-1-1,-1 0 0,-23 30 0,22-37 37,0 1-1,0-2 1,-1 0-1,-1 0 1,0-2-1,-25 16 1,28-20 42,0 0 0,-1-1 0,0 0 0,0-1 0,0 0 0,-1-1 0,1 0 0,-1-1 0,-22 1 0,116 6-178,525-4 866,-337-7-1806,-143 6-3133,-121-5 3373,-10-2 229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7:32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4 644 11074,'-2'-1'4073,"1"-1"-3273,1-9-207,62-80-169,10 31-40,35-15-32,9-6-136,8 0-112,-6 7-16,-16 15-72,-6 11-96,-18 19-440,-6 9-280,-23 13-625,-11 3-263,-27 8 1088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9:46.5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462 3372 8666,'6'-11'1080,"0"1"-230,0 0 0,-2-1-1,1 1 1,4-17 0,-9 27-828,0-1 0,0 1 1,0-1-1,1 1 0,-1 0 0,0-1 0,0 1 0,0 0 1,0-1-1,0 1 0,0-1 0,0 1 0,0 0 0,0-1 1,0 1-1,-1 0 0,1-1 0,0 1 0,0 0 1,0-1-1,0 1 0,0 0 0,-1-1 0,1 1 0,0 0 1,0-1-1,-1 1 0,1 0 0,0 0 0,0-1 1,-1 1-1,1 0 0,0 0 0,-1 0 0,1-1 0,0 1 1,-1 0-1,1 0 0,0 0 0,-1 0 0,1 0 1,0 0-1,-1-1 0,1 1 0,-1 0 0,1 0 0,0 0 1,-1 0-1,1 1 0,0-1 0,-1 0 0,1 0 0,0 0 1,-1 0-1,0 0 0,-20 9 131,-21 16-268,1 2-1,2 3 1,-46 42 0,69-59 104,-7 7-25,-13 11 195,-58 63 1,84-83-95,1 1 0,0 0-1,1 1 1,1 0 0,-1 0-1,2 0 1,0 1 0,1 0-1,0 0 1,-3 18 0,4 3-33,2 1 0,1 0 0,1-1 0,2 1 1,2 0-1,1-1 0,1 0 0,17 50 0,-19-74-36,0 1 0,1-1 0,0 0 0,0 0 1,1-1-1,1 1 0,-1-2 0,16 18 0,-19-24 1,1 0 0,0 1 0,0-1 0,0-1 1,0 1-1,0-1 0,0 1 0,1-1 0,-1-1 0,1 1 0,-1 0 1,1-1-1,0 0 0,0 0 0,-1-1 0,1 1 0,0-1 0,0 0 1,0 0-1,0-1 0,-1 1 0,1-1 0,0 0 0,4-2 0,-1 0 4,0 0 0,0 0 0,0-1 0,-1 0 0,0 0 0,0-1 0,0 0 0,0 0-1,9-11 1,-6 5 7,-1 0 1,0 0-1,-1-1 0,0 0 0,6-15 0,1-8 43,-2 0 0,-1-1 0,11-54 0,-12 26 264,-2 0 1,1-92 0,-16-128 0,5 270-367,0 15-56,2 30-57,3 27 141,3 0-1,3-1 1,2 0-1,2-1 1,35 87-1,-42-126 8,1 1 1,1-1-1,0-1 0,1 0 0,13 16 1,-20-28 9,0 0 1,0-1 0,0 0-1,1 1 1,-1-1 0,1-1-1,0 1 1,-1 0 0,1-1-1,0 0 1,1 0 0,-1 0-1,0 0 1,1-1-1,-1 0 1,1 1 0,-1-2-1,1 1 1,-1 0 0,1-1-1,0 0 1,-1 0 0,1-1-1,-1 1 1,9-3 0,-2-1 10,0 0 1,-1-1-1,0-1 1,0 0-1,0 0 0,-1-1 1,0 0-1,0-1 1,-1 1-1,11-14 1,2-5 54,0-1 1,21-37-1,-19 21 74,-1-1 0,-2-1 0,24-80 0,-22 41-61,15-101-1,-37 183-75,5-34-187,3-55 1,-6 155 148,3 0 0,2-1 1,4 1-1,2-2 0,3 0 1,2 0-1,35 75 0,-43-114 37,0-2-1,2 1 1,1-1-1,0-1 1,1 0 0,28 28-1,-37-43 4,0 0-1,0-1 1,1 0-1,-1 0 1,1 0-1,0-1 1,0 0-1,1 0 1,-1-1 0,1 1-1,-1-1 1,9 1-1,-9-3 3,-1 0 0,1 0 0,0 0 0,0-1 0,-1 1 0,1-2 0,0 1-1,-1 0 1,1-1 0,-1 0 0,1-1 0,-1 1 0,0-1 0,0 0 0,0 0 0,7-7 0,0 0 27,-1-1 1,0 0 0,-1-1 0,0 0-1,-1 0 1,0-1 0,12-25 0,-1-4 80,19-61 0,69-314 311,-35-11-201,21-103-179,-61 394-42,86-231 1,-108 343-4,16-27-1,-26 49 2,1 0 0,-1 0 0,1 0-1,0 1 1,-1-1 0,1 1 0,1-1 0,-1 1-1,0 0 1,0 0 0,4-3 0,-6 5 2,1 0 1,-1 0-1,1 0 1,-1 0-1,1 0 1,-1 0-1,0 0 0,1 0 1,-1 0-1,1 0 1,-1 0-1,1 1 1,-1-1-1,0 0 1,1 0-1,-1 0 1,1 0-1,-1 1 1,0-1-1,1 0 1,-1 0-1,0 1 1,1-1-1,-1 0 1,0 1-1,1-1 1,-1 1-1,11 22-54,-4 3 13,-1 0 0,-2 1 0,-1 0-1,0 52 1,-2-64 35,-23 499-106,-40-3 91,56-466 21,5-35 3,-74 500 95,68-492 187,7-18-273,0 0-1,0 0 0,0 0 1,0 0-1,0 0 0,-1 1 1,1-1-1,0 0 0,0 0 1,0 0-1,-1 0 0,1 0 1,0 0-1,0 0 1,0 0-1,0 0 0,-1 0 1,1 0-1,0 0 0,0 0 1,0 0-1,-1 0 0,1 0 1,0 0-1,0 0 0,0 0 1,-1 0-1,1 0 0,0 0 1,0 0-1,0 0 1,-1-1-1,1 1 0,0 0 1,0 0-1,0 0 0,0 0 1,0 0-1,-1-1 0,-12-23 516,11 21-518,-7-22 68,0 0 1,2-1-1,1 0 0,1 0 1,1-1-1,1 1 1,1-32-1,4-7-155,18-116 1,-2 78-57,5 1 0,4 1 1,4 1-1,50-106 0,-39 122-62,-36 73 140,1 1 1,0 0-1,0 1 1,15-16 0,-21 24 33,0-1 1,1 1 0,-1-1 0,1 1 0,-1 0 0,1 0-1,-1 0 1,1 0 0,-1 0 0,1 0 0,0 0 0,0 1-1,0-1 1,-1 1 0,1-1 0,0 1 0,0 0-1,0-1 1,0 1 0,0 0 0,-1 0 0,1 0 0,0 1-1,0-1 1,0 0 0,0 1 0,0-1 0,-1 1 0,1 0-1,0-1 1,0 1 0,2 2 0,0 0-46,-1 0 1,1 1 0,-1 0-1,0 0 1,0 0-1,0 0 1,-1 0-1,1 0 1,-1 1-1,3 8 1,4 14-220,-2 1-1,-1 0 1,-1 1-1,3 47 1,-9 117-972,1-180 1172,-10 133-859,8-127 860,-2 1 1,0 0-1,-1-1 0,-1 0 1,-9 21-1,14-38 114,0 0 0,0 0 0,0 0 0,0 0 0,-1-1 0,1 1 0,0 0 0,-1-1 0,1 1 0,-1-1 0,1 1 0,-1-1 0,0 0 0,0 0 0,1 1 1,-1-1-1,-4 1 0,5-2 7,-1 0-1,1 0 1,-1 0 0,1 0 0,-1 0 0,1 0 0,0 0 0,-1-1 0,1 1 0,-1 0 0,1-1 0,-1 1 0,1-1 0,0 0 0,-1 1 0,1-1 0,0 0 0,0 0-1,0 0 1,0 0 0,-1 0 0,1 0 0,0 0 0,1 0 0,-1 0 0,-1-2 0,0 0-7,-1-1 1,1 0-1,0 0 0,1 0 1,-1 0-1,1 0 0,-1 0 1,1-1-1,1 1 0,-1 0 1,1-1-1,-1 1 0,1 0 1,0-1-1,1-4 0,0 0 118,1 0 0,0 1 0,0-1 0,1 0 0,0 1 0,5-11 0,-7 18 10,-105 34 162,103-33-315,0 1 0,0-1 0,0 0-1,1 0 1,-1 1 0,0-1 0,0 0 0,0 1-1,0-1 1,0 1 0,0-1 0,1 1 0,-1-1-1,0 1 1,0 0 0,1-1 0,-1 1-1,1 0 1,-1 0 0,0 1 0,-7 1 1160,14-5-879,58-16 63,-62 18-346,1-1 0,-1 0 1,0 1-1,1 0 0,-1-1 1,0 1-1,1 0 0,-1 0 1,0 0-1,1 1 0,-1-1 1,0 0-1,1 1 0,-1 0 1,4 1-1,-4-1 1,-1 0-1,0 0 1,0-1 0,0 1 0,0 0-1,-1 0 1,1 1 0,0-1-1,0 0 1,-1 0 0,1 0-1,0 0 1,-1 1 0,1-1 0,-1 0-1,0 0 1,1 1 0,-1-1-1,0 0 1,0 2 0,0 2 2,0 0-1,-1 0 1,1 0 0,-1 0 0,0 0-1,-1 0 1,1 0 0,-1 0 0,0-1 0,0 1-1,-4 5 1,-21 28-23,15-23 7,-15 27 1,24-38 15,0 1-1,1 0 1,0 0 0,0 0 0,1 0 0,0 0-1,-1 0 1,2 1 0,-1-1 0,0 7-1,1-9-5,1-1 0,-1 0-1,1 0 1,-1 0-1,1 0 1,0 1-1,-1-1 1,1 0-1,0 0 1,0 0 0,1 0-1,-1-1 1,0 1-1,1 0 1,-1-1-1,1 1 1,-1 0-1,1-1 1,0 0-1,0 1 1,0-1 0,-1 0-1,1 0 1,0 0-1,0 0 1,1 0-1,-1-1 1,3 2-1,4 0 4,0 0-1,0-1 0,0 0 0,0 0 0,16-2 0,-4-1 37,0-1-1,0-1 1,0-1 0,-1-1-1,1-1 1,23-11 0,-7-1 105,0 0 0,43-32 1,-27 9 123,-1-2 0,-2-2 1,-3-2-1,70-91 1,-113 134-259,0-1 0,0 1 0,-1 0 0,1-1 0,-1 0 0,-1 0 0,1 0 0,1-7 1,-4 11-12,1 0 1,-1 0 0,0 0-1,0 0 1,0 0 0,0-1 0,0 1-1,0 0 1,-1 0 0,1 0-1,-1 0 1,0 0 0,1 0 0,-1 0-1,0 0 1,0 0 0,0 0-1,0 0 1,-1 0 0,1 0 0,0 1-1,-1-1 1,1 1 0,-1-1-1,0 1 1,0-1 0,-1 0 0,-2-1-40,-1 1 1,1-1 0,0 1 0,-1 0 0,1 0 0,-1 1 0,1 0 0,-1 0 0,0 0 0,0 1 0,0-1 0,1 1 0,-1 1 0,0-1 0,0 1 0,-7 2 0,5-1-42,1 0-1,0 0 1,-1 0-1,1 1 1,0 0-1,1 1 1,-1 0 0,1 0-1,-1 0 1,1 1-1,0-1 1,-5 7-1,9-8 67,0 0 0,0 0 0,0 0 0,1 0 0,-1 0 0,1 1 1,-1-1-1,1 1 0,0-1 0,1 1 0,-1-1 0,1 1 0,-1-1 0,1 1 0,0 0 0,0-1 0,1 1 0,-1-1 0,2 5 0,1 6 8,1-1 0,1 0-1,9 21 1,-7-20 26,0-1-1,0 0 1,1 0 0,1 0 0,0-1-1,1-1 1,0 1 0,1-2 0,23 19-1,-27-24 2,1 0 0,0-1-1,0 0 1,0 0 0,1-1 0,-1 0-1,1 0 1,0-1 0,-1 0-1,1 0 1,0-1 0,0-1 0,1 1-1,-1-1 1,0-1 0,0 0-1,0 0 1,11-3 0,-1-2 12,-1-1 1,1 0-1,-1-1 1,-1-1-1,1-1 1,-2 0-1,18-15 1,-4 1 20,0-2 0,44-52 1,-38 34-3,-2-2 0,-3-2 0,-1-1 0,-2-1 0,25-68 1,-19 31 113,-5-2 0,27-135 1,-43 149-197,-4-1 0,-2 0 0,-5 1 0,-9-113 0,4 150-56,-11-47 0,11 71 57,-1 0 0,-1 0 0,0 1 0,0 0 0,-1 0 0,-12-18 1,16 29 26,1-1 1,-1 0 0,0 1 0,0 0 0,0-1 0,0 1 0,-1 0 0,1 0 0,-1 0 0,1 1-1,-1-1 1,-4-2 0,6 4 2,0 0 1,0-1-1,-1 1 0,1 0 0,0 0 1,-1 0-1,1 0 0,0 0 0,-1 0 1,1 0-1,0 0 0,0 1 0,-1-1 1,1 0-1,0 1 0,0-1 0,-1 1 1,1 0-1,0-1 0,0 1 0,-1 0 0,-3 4-5,1 0 0,0 0 0,0 0 0,0 0 0,1 1 0,-1-1 0,1 1 0,1 0 0,-1 0 0,-3 11 0,-8 33-67,2 1 1,-7 70-1,-1 111-204,20-223 267,-11 343-384,12-305 380,3-1-1,2 1 1,2-1 0,2 0 0,22 65-1,-26-96 27,0-1 0,1 1-1,1-1 1,0-1-1,1 1 1,12 13 0,-15-20 13,0-1 1,0 0 0,1 0 0,0-1-1,0 0 1,0 0 0,1 0 0,0-1-1,0 0 1,0-1 0,0 0 0,15 4-1,-13-5 30,1-1-1,-1 0 0,1-1 0,0 0 0,-1-1 0,1 0 0,-1-1 0,1 0 0,-1 0 0,1-1 0,-1-1 1,0 1-1,-1-2 0,1 1 0,12-9 0,2-3 71,-2 0 1,0-1-1,-1-1 1,35-39-1,-16 9-34,-2-2 0,-2-2 0,-3-1 0,31-65 0,86-241 171,76-353-185,-80-15-225,-138 668 254,-3 0 0,-3-114 0,-7 147 3,3 60-219,5 155-219,15 74 335,63 319 0,126 252-1965,-190-776 1136,-17-49-236,-8-12 445,-16-21 54,13 13 266,-42-38-183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7:32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28 8418,'-8'-8'2971,"7"7"-2744,0 1-1,0-1 0,1 1 0,-1-1 1,0 1-1,1-1 0,-1 0 0,1 1 1,-1-1-1,0 0 0,1 1 0,0-1 1,-1 0-1,1 0 0,-1-1 0,2 2-139,-1-1 0,1 0 0,0 1 0,0-1 0,0 0-1,-1 1 1,1-1 0,0 1 0,0 0 0,0-1 0,0 1-1,0 0 1,0-1 0,0 1 0,0 0 0,0 0 0,0 0-1,0 0 1,0 0 0,1 0 0,8 0 21,0 0 0,0 0 0,-1 1-1,1 0 1,-1 1 0,1 0 0,-1 0 0,1 1 0,-1 0 0,0 1-1,0 0 1,-1 1 0,1 0 0,-1 0 0,12 10 0,0 1-11,-1 0 0,-1 2 0,-1 1 0,29 39 0,-24-26-12,-2 2-1,-1 0 0,15 39 1,33 112 62,1 0-233,-57-161-625,0-2-1,22 32 1,-23-38 102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7:32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0 428 12235,'2'-31'4257,"17"0"-3657,1-2-296,22 1-24,13 0 0,8-2-112,13-2-72,12-5-48,6 2-16,-3 1-24,-3 4-64,-26 12-568,-15 3-344,-26 13 2304,-13 11-1336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7:33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15531,'-3'0'5497,"21"21"-4736,11 7-593,24 33-216,11 5 48,2 14 24,-2 9-32,-9-6-112,-5 2-224,-10 6-361,-4-5-143,-16-8-632,-10-5-192,-10-19 1079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7:33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0 146 6697,'21'42'1854,"-17"-33"-734,-15-27 307,9 14-1078,0 0-1,1 0 1,-1 0 0,1 0-1,0-1 1,0 1-1,0-1 1,0 1-1,1-1 1,0 1-1,0 0 1,0-1-1,1 1 1,1-9 0,-1 4 689,5 22-1110,0-1 71,1-1-1,0 0 1,1-1 0,9 11-1,-8-11 7,-1 0 0,0 0 0,-1 1 0,11 22-1,-11-19 26,14 27-21,-20-39 13,0 1 0,1-1 0,-1 0 0,1 0 0,0 0 0,-1 0 0,1 0 0,0 0 0,0-1 1,0 1-1,0-1 0,5 3 0,-8-25 1921,-26-177-606,25 182-1284,0 7-52,1-1 0,-2 0 1,1 1-1,-7-15 0,24 37-566,-4 6 479,-1 1 1,-1 1 0,-1 0 0,-1 0-1,7 32 1,-2-7 13,-3-15 9,20 58-275,-65-204 1575,29 92-1026,1 1 0,0-2 0,2 1 1,1 0-1,1-1 0,1 0 0,2-28 0,-1 50-214,0 0 0,1 1 0,-1-1 0,0 0 0,1 0 0,-1 1 0,0-1 0,1 0 0,0 1 0,0-1 0,-1 0 0,1 1 0,0-1 0,0 1 0,0 0 0,0-1 0,1 1 0,-1 0 0,0-1 0,1 1 0,-1 0 0,3-2 0,-2 3-6,0 0 0,0-1 0,0 1 0,0 0 0,0 0 0,0 0-1,1 0 1,-1 1 0,0-1 0,0 0 0,-1 1 0,1 0 0,0-1 0,0 1 0,0 0 0,3 2 0,7 4-79,0 1 0,-1 1-1,0 0 1,13 14 0,5 8-663,-1 1 0,-2 1 0,27 45 0,-26-33-56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7:35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15 194 6321,'10'6'632,"17"6"650,-27-12-1236,1 0 0,-1 0-1,1 0 1,-1 0-1,1 1 1,-1-1 0,1 0-1,0 0 1,-1-1 0,1 1-1,-1 0 1,1 0-1,-1 0 1,1 0 0,-1 0-1,1-1 1,-1 1 0,1 0-1,-1 0 1,1-1 0,-1 1-1,0 0 1,1-1-1,-1 1 1,1 0 0,-1-1-1,0 1 1,1 0 0,-1-1-1,0 1 1,0-1-1,1 1 1,-1-1 0,0 1-1,0-1 1,0 1 0,1-1-1,-1 1 1,0-1 0,0 0-1,10-20 903,-1 1 1195,-9 19-1894,0 2-241,-1 0 0,0 0 1,0 0-1,0 0 0,1 0 1,-1 0-1,0 0 0,1 0 1,-1 0-1,1 1 0,-1-1 0,1 0 1,0 0-1,-1 0 0,1 2 1,-3 6 12,-19 64 143,-19 116-1,36-163-133,-1 12 484,6-57 520,-1 0-755,1 0 0,1 1 0,1-1 0,1 1 0,0-1 0,7-18 0,8-36 144,-12 42-250,1 0 1,2 1-1,1 0 0,2 0 1,16-32-1,-25 58-153,0-1-1,0 1 0,0 0 1,0 0-1,0 0 1,1 0-1,0 1 0,0-1 1,0 1-1,0 0 0,0 0 1,1 0-1,-1 1 1,8-3-1,-9 4-26,1 0-1,-1 1 1,0-1 0,1 1 0,-1 0 0,0 0-1,1 0 1,-1 1 0,0-1 0,0 1 0,1 0-1,-1 0 1,0 0 0,0 0 0,0 0-1,0 1 1,0 0 0,0-1 0,0 1 0,0 0-1,-1 0 1,1 0 0,2 4 0,3 2 3,-1 0 0,0 1-1,-1-1 1,1 2 0,-2-1 0,6 11 0,24 64 33,-26-60-21,130 311 235,-96-232-232,-24-50 73,-67-41-190,-64 19-150,-68 17 20,136-40 221,22-4 41,0 0-1,0 2 1,1 0 0,-33 15-1,50-18-20,7-2-33,12-3-41,21-14 67,0-2-1,0 0 0,44-34 1,-68 45 13,39-27 63,111-68 214,-121 79-186,1 1 0,47-15-1,227-71 127,-222 77-268,-196 66-491,-138 67 0,202-83-174,1 2 0,2 1 0,0 2 0,1 1 0,1 2 0,-53 57 0,68-65-1938,17-18 2580,1-1 1,0 0-1,-1 0 1,1 1-1,-1-1 1,1 0-1,-1 0 1,1 0-1,-1 1 1,1-1-1,-1 0 1,1 0-1,-1 0 1,1 0-1,-1 0 1,1 0-1,-1 0 1,1 0-1,-1 0 1,1-1-1,-1 1 1,0 0-1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7:37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3764 443 8754,'12'-18'1832,"-6"9"-1220,-1 0 0,1 0 0,-1 0 0,6-19 0,-10 23-560,0 1-1,0 0 1,-1 0 0,1 0-1,-1-1 1,0 1 0,-1 0-1,1 0 1,-1 0 0,1-1-1,-1 1 1,-1 0 0,1 0-1,0 0 1,-1 0 0,-2-3-1,-2-3 75,-1 0-1,0 0 0,-1 1 0,1 0 0,-2 0 0,1 1 0,-1 0 0,-1 1 0,1 0 0,-1 0 1,-1 1-1,1 0 0,-1 1 0,0 0 0,-18-5 0,-4 0 209,-1 2-1,-1 1 1,1 1 0,-41 0 0,-76-1-178,0 6 1,-294 38 0,274-7-96,-291 91 0,316-71-47,-221 108 0,127-47 16,-80 43-38,226-100-2,2 4 0,2 4-1,-103 94 1,189-152 10,-206 196-21,18 15-14,178-197 26,1 0-1,0 2 1,2-1-1,0 1 1,-9 24 0,17-34-3,-1 0 1,2 1-1,-1 0 1,1 0-1,1 0 1,0-1-1,0 1 1,1 0-1,1 0 1,0 0 0,0 0-1,6 19 1,-1-9 4,2-1 1,1 1 0,1-2 0,0 1-1,1-1 1,18 21 0,92 99 5,-83-98-17,-1-1 62,2-1 0,1-2 1,3-2-1,0-1 0,2-3 0,58 31 0,12-7 192,3-5-1,1-5 0,3-6 1,1-5-1,236 34 1,97-31 212,12 1 613,-411-30-1010,172 19 69,-177-24-101,0-2-1,76-8 1,165-47 51,14-1 209,-155 39-149,276-41 19,-359 44-146,-1-4 1,-1-3-1,-1-2 1,74-37 0,161-104 7,-80 41-12,-125 73 4,65-35 2,-123 61 8,-2 0 1,38-33-1,-56 40 5,0-1-1,-1-1 1,-1-1-1,-1-1 1,0 0-1,-2-1 1,0 0 0,-1-1-1,-2 0 1,0-1-1,-1 0 1,-2 0-1,0-1 1,-1 0-1,-2-1 1,0 1 0,-2-1-1,0 1 1,-2-1-1,-1 0 1,-1 0-1,-1 1 1,-1-1-1,-9-30 1,-7 2 61,-2 0-1,-2 2 1,-3 1 0,-1 1-1,-3 2 1,-2 0 0,-1 3-1,-64-64 1,49 62 6,-2 2 1,-2 3-1,-74-44 0,-182-86-178,299 166 89,-229-113-622,-462-158 0,590 242 312,-3 5 0,-171-23 1,207 44-22,-1 3 0,0 4 0,0 4 0,-130 19 1,-58 46-1069,-34 39-258,-39 46 764,336-151 887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7:40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0 302 8850,'10'4'3415,"2"10"-3571,-6-7 323,4 6-169,0 1 0,0-1 1,-1 1-1,-1 1 0,0 0 0,-1 0 0,-1 0 0,8 28 1,-3 3 19,10 86 1,-15-57 7,-4 1-1,-11 124 0,-44 146 89,50-329-67,3-14 0,0 1 0,-1-1 0,1 0 0,-1 0 0,0-1 0,0 1 1,0 0-1,0 0 0,0 0 0,-3 3 0,4-6-30,0 0-1,0 0 1,0 1 0,0-1-1,-1 0 1,1 0 0,0 0 0,0 0-1,0 0 1,0 0 0,0 0-1,-1 0 1,1 1 0,0-1-1,0 0 1,0 0 0,-1 0-1,1 0 1,0 0 0,0 0-1,0 0 1,0 0 0,-1 0-1,1 0 1,0 0 0,0 0-1,0 0 1,0 0 0,-1 0-1,1-1 1,0 1 0,0 0-1,0 0 1,0 0 0,-1 0-1,1 0 1,0 0 0,0 0-1,0 0 1,0-1 0,0 1-1,-1 0 1,1 0 0,0 0-1,0 0 1,0 0 0,0-1-1,0 1 1,0 0 0,-6-10 337,6 9-302,-7-15 97,2-1-1,0 0 0,1 0 1,1-1-1,0 1 0,1-24 0,1 27-97,-5-244 347,19-6-175,-10 217-214,-1 4-2,22-213 16,-19 226-6,1 0 0,2-1 0,0 2 0,2 0 0,2 0 0,17-31-1,-22 47 19,1 1-1,0 0 1,1 0-1,1 1 1,0 0-1,14-11 0,-18 17-16,0 0-1,0 1 1,1 0-1,-1 0 0,1 0 1,0 1-1,0 0 0,1 0 1,-1 1-1,0 0 0,1 1 1,0-1-1,9 1 1,-6 1-16,0 1 1,0 0 0,0 0-1,0 2 1,0-1 0,-1 1-1,1 1 1,-1 0-1,0 0 1,0 1 0,0 1-1,-1-1 1,0 2 0,0-1-1,0 1 1,-1 0 0,0 1-1,12 15 1,-5-4 6,0 1-1,-1 1 1,-2 1 0,0 0 0,-1 0-1,-1 1 1,9 34 0,53 258 146,-35-137-129,0-29-50,-13-57-285,24 187 0,-47-271 241,-1 35-1033,0-42 995,0 1 0,-1 0 0,1 0 0,-1-1 0,1 1 1,-1 0-1,1-1 0,-1 1 0,0-1 0,0 1 0,0-1 0,0 1 1,0-1-1,0 0 0,0 1 0,-1-1 0,1 0 0,0 0 0,-1 0 1,-2 2-1,-25 4-674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7:40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1 142 10346,'34'-22'3553,"27"-1"-3241,16 0-240,21 1-40,5 3 0,7 3-184,-5 5-280,-8 5-560,-15 6 592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7:41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390 22 11474,'-13'-17'4231,"12"17"-4201,1-1 1,-1 1-1,0-1 1,1 1 0,-1 0-1,0-1 1,1 1-1,-1 0 1,0-1-1,1 1 1,-1 0-1,0 0 1,1 0-1,-1 0 1,0 0-1,-1 0 1,-1 1-171,-1 0-1,1 0 1,-1 1 0,1 0 0,0 0 0,0 0 0,0 0 0,-5 5 0,7-7 164,-143 120-1166,126-102 1154,0 1 1,1 0-1,2 1 0,0 0 1,-17 32-1,19-25 43,2 1 1,0 1-1,3-1 0,0 2 1,2-1-1,0 1 0,3 0 0,0 0 1,2 0-1,1 0 0,2 0 1,0 0-1,3 0 0,0 0 1,2-1-1,12 37 0,-12-50-38,0 0 0,1 0 0,1 0 0,0-1 0,1 0 0,1-1 0,0 0-1,1 0 1,0-1 0,1-1 0,0 0 0,1-1 0,1-1 0,15 10 0,-17-14-28,0 1 0,0-2 0,0 0-1,0 0 1,1-1 0,0-1 0,0 0 0,0-1 0,0-1 0,0 0 0,0 0 0,1-2-1,-1 0 1,0 0 0,0-2 0,0 0 0,0 0 0,16-7 0,2-4-282,-1-2 1,-1-1-1,0-2 1,-1 0-1,35-32 1,3-8-180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7:41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15155,'1'-1'285,"0"-1"0,0 0 0,0 1 0,0-1 0,0 1 0,1 0 0,-1-1 0,1 1-1,-1 0 1,1 0 0,0 0 0,-1 0 0,1 0 0,0 0 0,-1 0 0,1 0 0,0 1 0,0-1 0,3 0 0,-2 1-219,1 0 1,-1 0 0,1 0-1,-1 1 1,1-1 0,-1 1-1,1 0 1,-1 0 0,0 0 0,5 2-1,1 2-238,0 0 0,0 1 0,0 0-1,-1 0 1,1 1 0,10 12 0,-7-4 31,0 0 0,-2 0-1,0 1 1,-1 1 0,0-1 0,-1 2 0,-1-1 0,-1 1 0,6 26 0,-1 11-36,8 103 0,-14 366-44,-8-499 644,4-48 342,92-373-221,-71 316-566,48-142-550,-22 76-1010,-37 103 848,-10 11 224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9:46.9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0 211 13835,'36'3'4793,"93"-14"-4225,7-12-624,17-6-216,12-13-920,-4-4-585,-19-16 977</inkml:trace>
  <inkml:trace contextRef="#ctx0" brushRef="#br0" timeOffset="1">1309 83 12067,'32'24'4184,"31"10"-3767,10 4-257,12-7-1201,-8-8 793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7:41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14651,'40'9'5065,"18"9"-4369,27 24-760,9 9-72,-5 10-248,-4 1-112,-10-6-88,-10-7 32,-10-11 312,-4-6 88,-11-12 152,-6-7 88,-7-7 136,-8-3-8,-8-6-24,-3 1-144,-13 4-1408,-12 4 1000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7:42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4 905 10226,'-4'-11'3195,"9"7"-1957,-2 5-1221,0-1 1,-1 1-1,1 0 1,-1 0 0,1 0-1,-1 0 1,5 4-1,8 5-25,-1 0 0,-1 1-1,0 1 1,0 0 0,-1 1-1,-1 0 1,0 1 0,10 18-1,9 18-51,26 59 0,-31-54 23,25 48 0,-49-101 52,0 1 0,1-1 0,-1 1 0,1-1 0,0 0 0,0 1 0,0-1 0,0 0 0,0 0 0,0 0 0,1-1 0,-1 1 0,0-1 0,1 1 0,-1-1 0,1 0 0,4 2 0,-3-3 53,0 1 1,0-1 0,0 0 0,0 0 0,0 0 0,0-1 0,0 1 0,0-1 0,0 0 0,0 0 0,0-1 0,-1 1 0,7-4 0,22-12 484,0-2-1,-1 0 1,44-39 0,85-87 542,-105 92-862,-31 31-167,519-473 751,-362 344-723,228-145 0,-365 268-624,72-32 0,-102 55-320,-13 4 798,-1 1-1,0 0 1,0 0 0,0 0-1,0 0 1,1 0-1,-1 0 1,0 0 0,0-1-1,0 1 1,1 0 0,-1 0-1,0 0 1,0 0 0,0 0-1,1 0 1,-1 0 0,0 0-1,0 0 1,0 0 0,1 0-1,-1 0 1,0 0 0,0 0-1,0 0 1,1 1-1,-1-1 1,0 0 0,0 0-1,0 0 1,1 0 0,-1 0-1,0 0 1,0 0 0,0 1-1,0-1 1,0 0 0,1 0-1,-1 0 1,0 0 0,0 1-1,-6 13-906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7:43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137 168 5729,'-69'72'1714,"68"-71"-1683,1 0 0,-1 0 1,0 0-1,0 0 0,0 0 1,0-1-1,0 1 0,0 0 0,0 0 1,0-1-1,0 1 0,0-1 0,0 1 1,0-1-1,0 0 0,0 1 0,0-1 1,-1 0-1,1 0 0,0 1 1,0-1-1,0 0 0,-1 0 0,1 0 1,0-1-1,0 1 0,0 0 0,0 0 1,-1-1-1,1 1 0,0-1 0,0 1 1,0-1-1,0 1 0,0-1 1,0 0-1,0 1 0,0-1 0,0 0 1,0 0-1,1 0 0,-1 1 0,0-1 1,0 0-1,1 0 0,-1 0 0,0 0 1,1-1-1,-1 1 0,1 0 1,-1-2-1,0 1 163,-15-30 2927,16 32-3082,0 0 0,0-1 0,0 1 1,0 0-1,-1-1 0,1 1 0,0 0 0,0 0 0,0-1 1,0 1-1,0 0 0,0-1 0,0 1 0,0 0 0,1-1 0,-1 1 1,0 0-1,0 0 0,0-1 0,0 1 0,0 0 0,0 0 1,0-1-1,1 1 0,-1 0 0,0 0 0,0-1 0,0 1 0,1 0 1,-1 0-1,0 0 0,0-1 0,1 1 0,-1 0 0,0 0 1,0 0-1,1 0 0,-1 0 0,0-1 0,1 1 0,-1 0 0,0 0 1,0 0-1,1 0 0,18-6 48,-13 4 47,84-24-87,-59 19-11,0-2 0,52-23 0,83-61 628,-165 93-661,-1 0 0,0 0 0,1 0 0,-1 0 0,1 0 0,-1 0-1,0 0 1,1-1 0,-1 1 0,0 0 0,0 0 0,1 0 0,-1-1 0,0 1 0,1 0 0,-1 0 0,0-1 0,0 1 0,0 0 0,1-1 0,-1 1 0,0 0 0,0-1-1,0 1 1,0 0 0,0-1 0,1 1 0,-1 0 0,0-1 0,0 1 0,0 0 0,0-1 0,0 0 0,-13-2 51,-24 6-14,37-3-39,-16 2 7,0 1 1,0 1 0,0 0 0,1 2 0,-21 9 0,-70 43-14,77-40 23,-2-1 0,-61 25 0,76-41 47,16-1-56,0-1 0,0 1 0,0 0 1,0 0-1,0 0 0,0 0 0,1 0 0,-1 0 0,0 0 0,0-1 0,0 1 0,0 0 0,0 0 0,0 0 0,0 0 0,0 0 0,0-1 0,0 1 0,0 0 0,0 0 0,0 0 0,0 0 0,0 0 1,0-1-1,0 1 0,0 0 0,0 0 0,0 0 0,0 0 0,0 0 0,0-1 0,0 1 0,0 0 0,-1 0 0,1 0 0,0 0 0,0 0 0,0 0 0,0-1 0,0 1 0,0 0 0,0 0 0,-1 0 0,1 0 1,0 0-1,0 0 0,0 0 0,0 0 0,0 0 0,22-10-6,0 1 0,2 1 0,-1 0 1,37-5-1,-45 11 14,-1-2 1,0 0 0,0 0 0,0-2-1,-1 1 1,20-13 0,-33 18-18,0 0 0,0 0 0,0 0 0,0 0 0,0 0 0,0 0 0,0 0 0,0 0 0,0 0 0,0 0 0,0 0 0,-1 0 0,1 0 0,0 0 1,0 0-1,0 0 0,0 0 0,0 0 0,0 0 0,0 0 0,0 0 0,0 0 0,0-1 0,0 1 0,0 0 0,0 0 0,0 0 0,0 0 0,0 0 0,0 0 0,0 0 0,0 0 0,0 0 0,0 0 0,0 0 1,0 0-1,0 0 0,0 0 0,0-1 0,0 1 0,0 0 0,0 0 0,0 0 0,0 0 0,0 0 0,0 0 0,0 0 0,0 0 0,0 0 0,0 0 0,0 0 0,0 0 0,0 0 0,0 0 0,0 0 0,0 0 1,0 0-1,0-1 0,0 1 0,0 0 0,0 0 0,1 0 0,-1 0 0,0 0 0,0 0 0,0 0 0,0 0 0,0 0 0,0 0 0,-7-1 286,3 0-583,11-1-1438,30-8 632,28-18 491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7:44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58 7842,'-97'43'2406,"95"-42"-2322,0 0 1,0-1 0,0 1-1,0-1 1,0 1 0,0-1-1,0 0 1,0 1 0,-4-1-1,6 0-67,0 0-1,-1-1 0,1 1 0,0 0 1,-1 0-1,1 0 0,0 0 1,-1 0-1,1 0 0,-1-1 0,1 1 1,0 0-1,0 0 0,-1-1 0,1 1 1,0 0-1,-1 0 0,1-1 0,0 1 1,0 0-1,0-1 0,-1 1 0,1 0 1,0-1-1,0 1 0,0 0 0,0-1 1,-1 0-1,1-1 39,1 0 0,-1 0-1,0 0 1,0 0 0,1 0 0,-1-1 0,1 1 0,0 0-1,1-3 1,-1 2 150,3-8 245,1-13 1377,0 53-932,36 165-911,27 201 712,-67-386-609,-2-6 1513,-3-13-205,-40-158-1060,21 92-298,-56-215 9,71 254-63,-7-46-41,34 108-254,-3 5 252,-1 0 0,-2 2 0,-1 0 0,-2 0 0,-1 1-1,-2 0 1,0 0 0,-3 1 0,-1 0 0,-1 0 0,-2 0 0,-6 51 0,1-71 168,0-14 197,-1-11 180,3 2-459,-6-12 17,1-1 1,1 0-1,-8-43 0,-1-78-47,8 49-6,8 87-95,4 21-89,1 3 100,115 446-2565,-119-457 2283,0-5 156,-1 1 0,1 0 0,-1-1 0,0 1 0,1-1 0,-1 1 0,0 0 0,0-1 0,0 1 0,0-1 0,-1 3 0,-3-5-559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7:45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0 256 10778,'0'-1'198,"1"1"-1,-1-1 0,0 1 1,0-1-1,1 1 1,-1-1-1,0 0 0,1 1 1,-1-1-1,1 1 0,-1 0 1,1-1-1,-1 1 0,1-1 1,-1 1-1,1 0 1,-1-1-1,1 1 0,-1 0 1,1 0-1,0-1 0,-1 1 1,1 0-1,-1 0 1,1 0-1,0 0 0,0 0 1,29-8-1060,-18 5 1226,25-8-326,0-2 1,65-33-1,62-48 978,-145 83-816,0 1-1,0 0 0,1 1 0,1 2 0,33-10 1,-42 15-258,-1 0 0,1 0 0,0 2 0,0-1 0,0 1 1,0 1-1,-1 0 0,1 0 0,0 2 0,-1-1 1,20 8-1,-29-10-145,4 3-466,-6-3 643,0 0-1,0 0 1,0 0-1,1 0 1,-1 1 0,0-1-1,0 0 1,0 0-1,0 0 1,0 0-1,0 0 1,0 0-1,0 0 1,0 1 0,0-1-1,0 0 1,0 0-1,0 0 1,0 0-1,0 0 1,0 0 0,-1 1-1,1-1 1,0 0-1,0 0 1,0 0-1,0 0 1,0 0-1,0 0 1,0 0 0,0 0-1,0 0 1,0 1-1,0-1 1,-1 0-1,1 0 1,0 0 0,0 0-1,0 0 1,0 0-1,0 0 1,0 0-1,0 0 1,0 0 0,-1 0-1,1 0 1,0 0-1,0 0 1,0 0-1,0 0 1,0 0-1,0 0 1,-1 0 0,-20 7-736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6:5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291 395 7554,'-82'75'2319,"66"-64"-1453,9-11-586,4-9-90,3 8-151,-1 0 1,1 0-1,-1 0 1,1 0-1,0 0 0,-1 0 1,1 0-1,0 0 1,0 0-1,0 0 0,0 0 1,0 0-1,0-1 1,0 1-1,0 0 0,1 0 1,-1 0-1,0 0 1,0 0-1,1 0 0,-1 0 1,1 0-1,-1 0 1,1 0-1,0-1 0,23-20 534,-14 12-310,-4 5-179,0 1-1,0-1 1,1 1-1,-1 1 0,1-1 1,-1 1-1,1 0 0,11-3 1,62-11 40,-41 9-74,473-99 604,-382 82-305,155-9 0,-82 9 360,-100 10-458,126-1 0,104 3 125,-46 1-76,-4-16-83,24-21 230,-245 38-416,-44 6-9,0 2 0,0 0 0,0 1-1,32 1 1,-40 35 681,4 3-681,27 89 39,-23-51-55,103 404 33,-92-383-47,1 0 25,18 101 1,-41-156 38,-2 0 1,-1 1 0,-3-1-1,-1 0 1,-8 61 0,-8 8 111,-3 130 0,18-222-158,6 626 155,2-543-161,4 0 1,4 0-1,5-2 1,56 167-1,-65-238 13,-7-19-11,0 0 1,-1 0 0,0 0 0,0 0 0,2 18 0,-5-28 20,0 1 0,-1-1 0,1 1 1,0-1-1,0 1 0,-1 0 0,1-1 1,0 1-1,-1 0 0,1-1 0,-1 1 1,1 0-1,0-1 0,-1 1 0,1 0 1,-1 0-1,1 0 0,-1-1 0,1 1 1,0 0-1,-1 0 0,1 0 1,-1 0-1,0 0 0,-62-11 6,-1 2-1,-77 0 1,-12-1-23,-396-10 135,-2 44-128,493-21 5,-165 10-52,-325 16 55,100-33-15,61-1-39,179 18 60,-35 1-73,245-24 130,11-40-8,8-59-1,-19 98-70,52-361 374,-37 80-232,-12 162-151,-24-497 15,18 619-14,-13-211 6,-20-240 5,20 236-12,-9-74 0,-19 72 20,12 72-18,28 142-2,1 11-7,1-1 0,0 0 1,-1 1-1,1-1 0,0 0 1,0 0-1,0 1 1,0-1-1,0 0 0,-1 0 1,1 0-1,0 1 0,1-1 1,-1 0-1,0 0 1,0 0-1,0 1 0,1-2 1,0 2-62,1 0 0,-1 0 0,1 0 0,-1 0 0,0 0 0,1 1 1,-1-1-1,1 1 0,-1-1 0,0 1 0,1-1 0,-1 1 0,0 0 0,0-1 1,1 1-1,-1 0 0,1 1 0,49 27-683,-48-27 598,0 0-1,1-1 0,-1 0 1,0 1-1,1-1 1,6 1-1,12-1-439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6:55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309 1 7602,'68'34'2227,"-52"-24"-1482,-15-2-740,-2-1 184,1 18-120,-1-1 0,-1 1 1,-1 0-1,-8 31 0,-7 40 173,-7 98-1,4-19-165,-2-43 267,-6 0 0,-71 196-1,89-292 14,9-29-273,1 0 1,-1 0-1,-1-1 1,1 1-1,-1 0 1,-1-1-1,1 0 1,-9 11-1,11-16-69,0 0 0,0 0-1,0 0 1,0 0 0,0 0-1,0 0 1,0 0 0,-1 0-1,1 0 1,0-1 0,-1 1-1,1 0 1,0-1 0,-1 1-1,1-1 1,-1 0 0,1 0-1,-1 1 1,1-1 0,-1 0-1,1 0 1,-1 0 0,-1-1-1,1 1-2,0-1 0,0 0 0,-1 0 0,1 0 0,0 0 0,0-1 0,0 1 0,1-1 0,-1 1 0,0-1-1,0 1 1,1-1 0,-2-2 0,-1-2-21,0 0 0,0 1 0,1-1 0,0 0 0,0 0 0,1-1 1,0 1-1,0-1 0,-1-7 0,3 4-77,-1-3-625,1 13 658,0-1 0,0 1 1,0 0-1,-1-1 1,1 1-1,0 0 0,0 0 1,-1-1-1,1 1 0,0 0 1,0 0-1,-1 0 1,1-1-1,0 1 0,0 0 1,-1 0-1,1 0 1,0 0-1,-1 0 0,1-1 1,0 1-1,-1 0 1,1 0-1,0 0 0,-1 0 1,1 0-1,0 0 1,-1 0-1,1 0 0,0 0 1,0 0-1,-1 0 1,1 1-1,-1-1 0,-13 2-642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6:55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6 204 7202,'-1'-2'145,"0"0"0,0 0 1,1-1-1,-1 1 1,1 0-1,-1-1 1,1 1-1,0 0 0,0 0 1,0-1-1,0 1 1,0 0-1,1-1 1,-1 1-1,1 0 0,-1 0 1,1-1-1,0 1 1,0 0-1,0 0 0,0 0 1,0 0-1,0 0 1,1 0-1,-1 1 1,1-1-1,-1 0 0,1 1 1,0-1-1,-1 1 1,1-1-1,0 1 1,0 0-1,0 0 0,0 0 1,0 0-1,1 0 1,-1 0-1,0 0 1,0 1-1,0-1 0,3 1 1,3-1-97,-1 0 0,1 0-1,0 1 1,-1 0 0,1 1 0,0 0 0,-1 0 0,1 0 0,-1 1-1,1 0 1,-1 1 0,0 0 0,0 0 0,0 0 0,0 1 0,-1 0-1,1 0 1,-1 1 0,0 0 0,0 0 0,5 7 0,-1-3-66,-1 2 0,0-1 1,0 1-1,-2 1 0,1-1 1,-1 1-1,-1 1 0,0-1 1,-1 1-1,0 0 0,3 15 1,-4-3-76,-1 0 1,-1 0-1,-2 0 1,0 1-1,-1-1 1,-7 31 0,6-46 133,1-12 89,3-16 74,7-9-81,1 1-1,21-41 1,-17 39-57,19-53-1,-27 58-37,-1 1-1,-1-1 0,0 0 0,-1-34 0,-2 48-24,-1 0 0,-1 0 0,0 0 0,0 0 0,0 0 0,-1 0-1,-1 0 1,0 1 0,0-1 0,0 1 0,-1 0 0,0 0-1,-1 0 1,-6-8 0,10 14-55,-1 0 0,0 0-1,0 0 1,1 1 0,-1-1-1,0 1 1,0-1 0,-1 1-1,1 0 1,0-1 0,0 1-1,0 0 1,-1 1 0,1-1-1,-1 0 1,-3 0 0,0 1-270,1 1 1,-1-1 0,0 1-1,1 0 1,-1 0-1,-10 4 1,-58 21-982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7:59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248 180 4553,'-1'68'1390,"3"-56"-838,2-15-437,2-12-120,-2 6-5,-1 2 197,0-1-1,-1 0 1,1 0-1,-1 0 1,-1 0-1,0 0 1,0-1-1,0 1 0,-1 0 1,0 0-1,-1-1 1,-2-11-1,0 2 303,3 16-450,0 0 1,-1 0-1,1 0 1,0 0-1,-1 0 0,1 0 1,-1 0-1,0 0 1,0 1-1,0-1 0,1 0 1,-2 0-1,1 1 0,0-1 1,-2-1-1,-6-5 310,0 0 1,-20-12-1,22 14-78,6 6-268,1 0 0,0 0 0,0 0 0,-1 0 0,1 0 0,0 0 0,-1 0 0,1 0-1,0 0 1,0 1 0,-1-1 0,1 0 0,0 0 0,0 0 0,-1 0 0,1 0 0,0 0 0,0 0 0,-1 1 0,1-1 0,0 0 0,0 0-1,0 0 1,-1 1 0,1-1 0,0 0 0,0 0 0,0 0 0,0 1 0,-1-1 0,1 0 0,0 0 0,0 1 0,0-1 0,0 0 0,0 1 0,0-1-1,0 0 1,0 0 0,0 1 0,-7 21-24,-3 28 14,8-19 6,2-30-1,0 0 0,0 0 0,0 0 0,1 0 0,-1 0 0,0 0 0,1 0 0,-1 0 0,1 0 0,-1 0 0,1 0 0,-1 0 0,1 0 0,0 0 0,0 0 0,-1-1 0,2 2 0,2-35 1405,-2-16-1213,-2 46-171,0 0 0,0 1 0,0-1 0,-1 0 0,1 0-1,-1 0 1,0 0 0,0 1 0,0-1 0,0 0-1,0 1 1,-1-1 0,1 1 0,-1-1 0,0 1 0,1 0-1,-1 0 1,0 0 0,0 0 0,-1 0 0,1 0 0,0 0-1,-1 1 1,1-1 0,-1 1 0,1-1 0,-1 1-1,0 0 1,-3-1 0,2 1-12,0 0 0,0 1 0,0-1 0,0 1 0,0 0 0,0 0 0,0 0-1,0 0 1,0 1 0,0 0 0,0 0 0,0 0 0,0 0 0,0 0 0,1 1 0,-1 0 0,0 0 0,-4 3 0,2 1-10,0 0 0,1 0 0,-1 0 1,1 1-1,1-1 0,-1 1 1,1 0-1,1 1 0,-1-1 0,1 1 1,-3 10-1,4-13-1,1 1 0,0-1-1,-1 1 1,2-1 0,-1 1 0,1-1 0,0 1-1,0-1 1,0 1 0,1-1 0,-1 1 0,1-1 0,1 0-1,-1 1 1,1-1 0,0 0 0,5 9 0,-7-14 1,1 1 0,0 0 1,-1 0-1,1-1 0,0 1 1,-1 0-1,1-1 0,0 1 1,0-1-1,0 1 0,0-1 1,0 1-1,-1-1 0,1 0 1,0 1-1,0-1 0,0 0 1,0 0-1,0 0 0,0 0 1,0 0-1,0 0 0,1 0 1,1 0 2,1-1 1,-1 0 0,0 0-1,0 0 1,0 0 0,0 0 0,4-3-1,0 0 17,0-1-1,0 0 0,-1 0 0,1 0 0,6-8 0,-10 9 19,0 0-1,0-1 0,0 1 0,-1-1 1,0 0-1,0 1 0,0-1 0,0 0 1,-1 0-1,1 0 0,-1 0 0,0-8 1,-1 10-13,0 0 1,0 1-1,0-1 1,0 0 0,0 0-1,-1 1 1,0-1-1,1 0 1,-1 0-1,0 1 1,0-1 0,0 1-1,-1-1 1,1 1-1,-1-1 1,1 1-1,-1 0 1,0 0 0,0 0-1,0 0 1,0 0-1,0 0 1,0 1-1,-1-1 1,-2-1-1,4 2-23,0 0-1,-1 1 1,1-1-1,-1 1 1,1-1-1,-1 1 0,1-1 1,-1 1-1,0 0 1,1-1-1,-1 1 0,1 0 1,-1 0-1,1 1 1,-1-1-1,0 0 1,1 0-1,-1 1 0,1-1 1,-1 1-1,1-1 1,-1 1-1,1 0 0,-1-1 1,1 1-1,0 0 1,0 0-1,-1 0 0,1 0 1,0 0-1,0 0 1,0 1-1,0-1 1,0 0-1,0 0 0,0 1 1,0-1-1,1 1 1,-1-1-1,1 1 0,-2 2 1,0 1-6,1 0-1,-1 0 1,1 0-1,0 0 1,0 0 0,0 1-1,1-1 1,0 0 0,0 1-1,0-1 1,2 8 0,-2-10-3,1 0 1,0-1-1,0 1 1,0-1-1,0 1 1,0-1-1,0 0 1,1 1-1,-1-1 1,1 0-1,-1 0 1,1 0-1,0 0 1,0 0-1,0 0 1,0 0-1,0-1 0,1 1 1,-1-1-1,0 1 1,1-1-1,-1 0 1,1 0-1,-1 0 1,1-1-1,0 1 1,-1 0-1,1-1 1,0 0-1,-1 0 1,1 1-1,0-2 1,-1 1-1,1 0 1,0 0-1,4-2 1,3-1 4,0 0 1,0 0 0,-1-1 0,0 0 0,1 0 0,-1-1 0,-1-1 0,12-8-1,-13 8 18,0 0-1,0 0 0,-1-1 0,0 0 0,7-11 0,-11 16 4,0-1 0,-1 1 0,1-1 0,-1 0-1,1 0 1,-1 0 0,0 0 0,0 0 0,-1 0 0,1 0-1,-1 0 1,1 0 0,-1 0 0,0 0 0,0-1-1,0 1 1,-1 0 0,1 0 0,-1-3 0,0 5-11,0 0-1,1 0 1,-1 0 0,0 0 0,1 0 0,-1 0 0,0 0-1,0 0 1,0 0 0,0 1 0,0-1 0,0 0 0,0 1-1,0-1 1,0 0 0,0 1 0,0-1 0,0 1 0,0 0-1,0-1 1,-1 1 0,1 0 0,0 0 0,0 0 0,0 0-1,-1 0 1,1 0 0,0 0 0,-2 1 0,-1-1-9,-1 1 0,1 0 0,0 0 0,-1 0 0,1 1 0,-8 3 0,2 1-2,1 0 0,0 0 0,0 1 0,0 1 0,-7 8 0,13-13 3,0 0 0,0 0 0,0 0 0,1 1 0,0-1 1,0 1-1,0-1 0,0 1 0,0 0 0,1-1 0,0 1 0,-1 0 0,1 0 0,1 0 0,-1 0 0,1 1 0,-1 4 0,2-7-3,-1 0 0,1 0 0,0-1 0,0 1 0,0 0 0,-1-1-1,1 1 1,1-1 0,-1 1 0,0-1 0,0 0 0,1 1 0,-1-1 0,0 0 0,1 0 0,-1 0 0,1 0 0,0 0 0,-1 0 0,1 0 0,0-1 0,-1 1 0,1-1 0,0 1 0,0-1 0,0 0 0,2 1-1,5 0-7,0 0-1,-1-1 0,1 1 1,13-3-1,36-8 17,-54 9 6,0-1 1,0 1 0,-1 0 0,1-1 0,0 0 0,0 0 0,-1 0 0,1 0-1,-1-1 1,0 1 0,6-7 0,-8 8 4,-1-1 0,1 1 0,-1-1 0,1 1 0,-1-1-1,1 0 1,-1 1 0,0-1 0,0 0 0,1 1 0,-1-1 0,-1 0 0,1 1 0,0-1-1,0 0 1,-1 1 0,1-1 0,-1 0 0,1 1 0,-1-1 0,1 1 0,-1-1 0,0 1-1,0-1 1,0 1 0,0-1 0,0 1 0,0 0 0,0 0 0,-3-2 0,-3-5 27,-1 1 1,0 0 0,-11-8 0,15 13-38,0-1-1,0 1 1,0 0 0,0 0-1,0 0 1,-1 1 0,1-1 0,-1 1-1,1 0 1,-1 0 0,-7 0-1,10 1-5,1 0 1,-1 1-1,0-1 0,1 0 0,-1 0 0,1 1 0,-1-1 0,1 1 0,-1-1 0,1 1 0,-1 0 0,1-1 0,0 1 0,-1 0 0,1 0 0,0 0 0,0 0 0,-1 0 1,1 0-1,0 0 0,0 1 0,0-1 0,0 0 0,1 1 0,-1-1 0,0 0 0,1 1 0,-1-1 0,0 1 0,1-1 0,0 1 0,-1 0 0,1-1 0,0 1 0,0 2 1,-1 2-7,1 0 0,0 0 1,1 0-1,-1-1 0,1 1 0,0 0 1,1 0-1,-1-1 0,1 1 1,5 9-1,-6-13 7,-1-1-1,2 1 1,-1-1-1,0 1 1,0-1-1,0 1 1,1-1-1,-1 0 1,0 1-1,1-1 1,-1 0-1,1 0 1,0 0 0,-1 0-1,1-1 1,0 1-1,0 0 1,-1-1-1,1 1 1,0-1-1,0 1 1,0-1-1,0 0 1,0 0-1,0 0 1,-1 0-1,1 0 1,0 0 0,0-1-1,0 1 1,0-1-1,0 1 1,-1-1-1,1 1 1,0-1-1,3-2 1,-3 2 9,0 0 0,-1 1 1,1-1-1,0 0 0,0 0 1,-1-1-1,1 1 0,-1 0 1,1-1-1,-1 1 0,1-1 1,-1 1-1,0-1 0,1 1 1,-1-1-1,0 0 0,0 0 1,-1 1-1,1-1 0,0 0 1,0 0-1,0-4 0,-1 5 1,-1-1 0,1 0 0,0 0-1,-1 1 1,1-1 0,-1 0 0,0 1 0,1-1-1,-1 0 1,0 1 0,0-1 0,0 1-1,0-1 1,0 1 0,0 0 0,-1 0 0,1-1-1,0 1 1,-1 0 0,1 0 0,-1 0-1,1 0 1,-1 0 0,1 1 0,-3-2 0,2 1-7,0 0 1,0 0-1,0 0 1,0 0-1,0 1 1,0-1 0,0 0-1,0 1 1,0 0-1,0-1 1,0 1-1,-1 0 1,1 0 0,0 0-1,0 0 1,0 1-1,0-1 1,0 0-1,0 1 1,0 0-1,0-1 1,-3 2 0,3 0-6,1 0 1,-1 0-1,0 0 1,1-1 0,0 2-1,-1-1 1,1 0-1,0 0 1,0 0 0,0 0-1,0 1 1,1-1-1,-1 0 1,0 1 0,1-1-1,0 1 1,0-1-1,-1 0 1,2 3 0,-2 0-4,1-1 1,1 0 0,-1 0-1,1 0 1,-1 1 0,1-1 0,0 0-1,0 0 1,1 0 0,-1 0 0,1-1-1,0 1 1,0 0 0,1-1-1,-1 1 1,0-1 0,1 0 0,0 0-1,0 0 1,0 0 0,0 0 0,1 0-1,3 2 1,-2-3 0,-1 0 0,1 0 0,0 0 0,0 0-1,0-1 1,0 1 0,0-1 0,0-1 0,0 1 0,1-1 0,-1 0 0,0 0 0,0 0-1,0-1 1,0 0 0,1 0 0,-1 0 0,8-4 0,-3 1 5,0 0 0,-1-1 1,0-1-1,0 0 0,0 0 0,15-14 1,-20 16 10,0 0 0,1-1 0,-1 0 0,-1 1 1,1-2-1,-1 1 0,0 0 0,0-1 0,0 1 0,-1-1 1,0 0-1,0 0 0,1-9 0,-2 13-3,-1 0-1,0 0 0,0 0 1,0-1-1,0 1 0,0 0 1,-1 0-1,1 0 0,-1 0 1,1 0-1,-1 0 1,0 0-1,0 0 0,0 1 1,0-1-1,0 0 0,0 0 1,0 1-1,0-1 0,-1 0 1,-1-1-1,-1 1 3,1-1 0,-1 1-1,1 0 1,-1 0 0,0 0 0,0 1-1,0-1 1,0 1 0,0 0 0,-5-1-1,-1 1 4,0 0 0,0 0 0,0 1 0,0 1 0,0-1-1,0 2 1,0-1 0,-10 4 0,14-3-16,1 1 0,0-1-1,0 1 1,0 0 0,0 1 0,0-1 0,1 1 0,-1 0 0,1 0-1,0 0 1,0 0 0,1 1 0,-1 0 0,1 0 0,0 0-1,0 0 1,1 0 0,-4 11 0,5-13-6,0 1 1,0-1-1,0 0 1,1 1-1,-1-1 1,1 1-1,0-1 1,0 1-1,0-1 1,0 1 0,1-1-1,0 0 1,-1 1-1,1-1 1,0 0-1,1 1 1,-1-1-1,1 0 1,-1 0-1,1 0 1,0 0-1,0 0 1,0-1-1,0 1 1,1 0-1,-1-1 1,1 0-1,-1 0 1,1 0-1,0 0 1,6 3-1,-5-3 0,0-1-1,0 0 1,0 0 0,0 0-1,0 0 1,0-1-1,1 1 1,-1-1-1,0-1 1,0 1 0,0 0-1,0-1 1,0 0-1,1 0 1,-1 0-1,0 0 1,6-4 0,-4 3 18,0-1 0,-1 0 0,1-1 0,-1 1 1,1-1-1,-1 0 0,0 0 0,-1-1 0,1 1 1,7-10-1,-11 13-2,-1-1 0,1 1 0,0 0 0,0-1 0,0 1 0,-1 0 0,1-1 0,-1 1 0,1 0 0,-1-1 0,1 1 0,-1-1 0,0 1-1,0-1 1,0 1 0,0-1 0,0 1 0,0-1 0,0 1 0,0-1 0,-1 1 0,1-1 0,-1 1 0,0-3 0,0 2 1,-1 1-1,1-1 0,-1 0 1,0 1-1,1-1 1,-1 1-1,0 0 0,0-1 1,0 1-1,0 0 1,0 0-1,0 0 0,0 1 1,-3-2-1,-6-1 7,0 1-1,0 0 1,0 1-1,0 0 0,-16 2 1,6 0-8,0 2 0,0 1 0,0 0 0,1 2 0,0 0 0,-21 9 0,39-14-10,0 0 0,0 0 1,0 0-1,0 1 0,0-1 1,0 0-1,0 1 0,0-1 0,0 1 1,0 0-1,1-1 0,-1 1 1,1 0-1,-1 0 0,1 0 1,0 0-1,0 0 0,0 1 1,0-1-1,0 0 0,0 0 1,1 1-1,-1-1 0,1 1 1,0-1-1,-1 0 0,1 1 1,0-1-1,1 1 0,-1-1 1,0 0-1,1 1 0,-1-1 1,1 0-1,-1 1 0,1-1 1,0 0-1,0 0 0,0 0 1,1 1-1,1 1 0,0 2-14,1-1 0,0 1 0,0-1 0,1 1 0,0-1-1,0-1 1,0 1 0,0-1 0,1 0 0,-1 0 0,1 0 0,0-1 0,10 4-1,-6-4 19,1-1 0,-1 0-1,1-1 1,-1 0 0,1-1-1,0 0 1,0 0-1,-1-1 1,1-1 0,-1 0-1,1 0 1,-1-1-1,0 0 1,0-1 0,0 0-1,0-1 1,-1 0 0,1-1-1,-1 1 1,-1-2-1,1 1 1,-1-1 0,0-1-1,12-14 1,-19 21 14,0-1 0,0 1 0,1-1 1,-1 0-1,0 0 0,-1 0 0,1 1 0,0-1 0,-1 0 1,1 0-1,-1 0 0,1 0 0,-1 0 0,0 0 1,0 0-1,0 0 0,0 0 0,0-3 0,-1 3 3,0 1 0,0-1 0,0 0 0,0 1 0,0-1 0,0 1 0,0-1-1,0 1 1,0 0 0,-1-1 0,1 1 0,-1 0 0,1 0 0,-1 0 0,1 0-1,-1 0 1,0 0 0,1 1 0,-1-1 0,-3-1 0,-9-1 0,0 0 0,1 0-1,-1 1 1,0 1 0,0 0 0,0 1 0,0 1-1,0 0 1,0 1 0,0 0 0,0 1 0,0 1 0,-24 9-1,35-11-17,0-1-1,1 1 0,-1 0 0,0-1 0,0 1 1,1 1-1,-1-1 0,1 0 0,0 0 0,0 1 1,0 0-1,0-1 0,0 1 0,0 0 0,-2 5 1,4-7-1,-1 1 1,1 0 0,0-1 0,-1 1-1,1 0 1,0 0 0,0-1-1,0 1 1,1 0 0,-1-1 0,0 1-1,1 0 1,-1-1 0,1 1 0,-1 0-1,1-1 1,0 1 0,-1-1-1,1 1 1,0-1 0,0 0 0,0 1-1,0-1 1,0 0 0,1 1 0,-1-1-1,0 0 1,1 0 0,-1 0 0,0 0-1,4 1 1,0 1-6,1-1-1,0 0 1,0 0 0,0 0-1,0-1 1,0 0-1,0 0 1,0-1 0,0 1-1,0-1 1,0 0 0,0-1-1,1 0 1,8-2 0,5-2-6,-1 0 0,0-1 1,22-11-1,-38 15 11,55-27-110,-54 26 102,0 1-1,-1 0 1,1-1 0,-1 0-1,0 1 1,0-1-1,0-1 1,0 1 0,0 0-1,-1-1 1,1 1-1,2-7 1,-5 9 13,1 0 0,-1 0 0,1 0 0,-1 0 0,0-1 0,1 1 0,-1 0 0,0 0 1,0 0-1,0-1 0,0 1 0,0 0 0,0 0 0,0-1 0,-1 1 0,1 0 0,0 0 0,-1 0 0,0-2 0,1 2-4,-1 1-1,0-1 1,1 0-1,-1 1 1,0-1-1,1 1 0,-1-1 1,0 1-1,0 0 1,0-1-1,1 1 1,-1 0-1,0-1 1,0 1-1,0 0 1,0 0-1,0 0 1,1 0-1,-1 0 0,-1 0 1,-2 0-76,1 1 0,0-1 0,-1 1 0,1 0 0,0 0-1,0 0 1,0 0 0,0 0 0,0 1 0,0 0 0,0-1 0,-3 4 0,-15 17-893,4-7 346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8:00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0 138 5289,'40'29'1722,"-39"-29"-1697,0 0-1,-1 0 1,1 0 0,0 0 0,0 0-1,-1 0 1,1 0 0,0 0-1,0 0 1,-1-1 0,1 1 0,0 0-1,0 0 1,-1-1 0,1 1 0,0 0-1,-1-1 1,1 1 0,0-1 0,-1 1-1,1-1 1,-1 1 0,1-1 0,-1 1-1,1-1 1,-1 0 0,1 1-1,-1-1 1,1 0 0,-1 1 0,0-2-1,7-6 104,11-7-6,34-23 0,-2 2 658,-47 33-558,1-1-1,-1 1 1,0-1 0,0 1 0,-1-1 0,5-8-1,10-12 1854,-16 27-832,14 34-1144,8 2-73,37 68 95,129 228 494,-95-180-431,123 268-17,-170-310-133,61 226 1,-20 80-4,8 31 128,-90-422 117,-1-1 0,-1 1-1,0 48 1,-4-76-110,-3-1-2514,2 1 1623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8:05.3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0 605 496,'5'2'151,"1"0"-1,-1 0 1,0-1-1,1 0 1,0 0-1,-1 0 0,1-1 1,-1 0-1,1 0 1,8-1-1,71-10 1421,106-31 1966,-150 34-3119,-1-2-1,44-16 1,-59 16-283,0-1 0,-1-1 1,-1-1-1,29-21 0,-29 18-17,-1-2 1,0 0-1,-2-2 0,31-36 1,-44 47-91,-1 0 1,0 0 0,0-1-1,-1 1 1,-1-1 0,1-1-1,-1 1 1,-1 0 0,0-1 0,-1 0-1,0 0 1,0 0 0,-1 0-1,-1-22 1,0 28-20,-1 0 0,0 0 0,0-1 0,-1 1 0,1 0 1,-1 0-1,0 1 0,0-1 0,-1 0 0,1 1 0,-1-1 0,-6-6 0,4 6-3,0 0 0,0 0 0,-1 0 0,1 1 0,-1 0 0,0 0 0,0 1 0,-11-5 0,4 3-9,0 1 1,0 1-1,0 0 1,-1 1-1,1 0 1,-1 1-1,1 0 1,-1 1-1,-19 2 1,11 2-9,-1 1 1,1 0 0,-1 2-1,2 0 1,-1 2-1,1 0 1,0 1 0,-20 14-1,26-14-6,1 1-1,0 0 1,0 0-1,1 1 1,1 1-1,0 0 0,0 1 1,2 0-1,0 1 1,0 0-1,-7 18 1,7-10-12,1 1 1,1 0 0,2 0 0,0 1-1,2 0 1,0 0 0,2 0 0,1 0-1,1 0 1,0 0 0,7 37 0,-3-43 26,1 0 1,1 0-1,0 0 1,1-1-1,1 0 0,1 0 1,1-1-1,0 0 1,1 0-1,1-1 1,0-1-1,1 0 0,1-1 1,0 0-1,1-1 1,32 21-1,-33-26 18,2-1-1,-1 0 1,1-2-1,0 1 1,0-2-1,1 0 1,0-1-1,19 1 1,8-1 57,85-7 0,-92 0-135,0-1 0,0-2 1,-1-2-1,0-1 1,0-2-1,37-17 1,-43 14-745,0-1 0,-2-1 0,1-1 0,-2-1 0,-1-2 0,0-1 1,22-26-1,-1-4-2289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8:05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359 31 6841,'0'-1'310,"0"0"0,1 0 0,-1 0 0,0 0-1,0 1 1,0-1 0,1 0 0,-1 0 0,0 0-1,1 1 1,-1-1 0,1 0 0,-1 1 0,1-1-1,0-1 1,0 1-153,0 1 0,-1-1 0,1 0 0,0 0-1,-1 0 1,1 0 0,-1 0 0,0 1 0,1-1 0,-1 0-1,0 0 1,1 0 0,-1 0 0,0 0 0,0 0 0,0-2-1,9 46 106,-7-26-251,-1-1 1,-1 1-1,0 0 1,-1 0 0,-6 31-1,-83 286 187,7-29 143,69-243-165,-2 12 72,-31 85 0,38-137-202,0 1 0,-2-1 0,0-1 0,-1 0 0,-2-1 0,0 0 0,-31 33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8:06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22 418 8322,'2'-2'226,"0"0"-1,0 1 1,0-1 0,-1 0 0,1 0 0,-1 0 0,1 0 0,-1 0-1,0 0 1,2-4 0,-3 3-27,0 0 0,0 0-1,0 0 1,0 0 0,0 0-1,-1 0 1,-1-6 0,1 6-130,-2-23 1317,12 71-1229,-3 14-25,-1 64-1,-9 76 105,2-128-211,2-56-15,-8 106 60,8-120-44,0 0 0,0 1-1,0-1 1,0 0 0,0 1-1,0-1 1,-1 0 0,1 0-1,0 1 1,-1-1-1,1 0 1,-1 0 0,0 1-1,1-1 1,-1 0 0,0 0-1,0 0 1,1 0 0,-1 0-1,0 0 1,0 0-1,0 0 1,-2 0 0,2-1 19,0-1-1,0 1 1,0-1 0,0 0 0,1 1 0,-1-1 0,0 0-1,0 0 1,0 1 0,1-1 0,-1 0 0,0 0 0,1 0 0,-1 0-1,1 0 1,-1 0 0,1 0 0,0 0 0,-1 0 0,1 0-1,0 0 1,0-1 0,-1 1 0,1-2 0,-4-21 159,1 1-1,0-1 1,2-38 0,10-76-110,-6 113-24,26-338 546,-28 355-601,15-130 179,-14 124-179,2 0 1,-1 0-1,2 1 0,0-1 1,0 1-1,1 1 1,13-21-1,-17 30-20,0 0 0,0 0 0,1 1 0,-1-1 0,1 1 0,-1-1 0,1 1 0,0 0 0,0 0 0,0 0 0,0 0 0,0 1 0,0-1 0,1 1 0,-1 0 0,0 0 0,1 0 0,-1 0 0,1 0 0,-1 1 0,1 0 0,-1-1 0,1 1 0,0 1 0,-1-1 0,1 0 0,-1 1 0,1 0 0,-1 0 0,0 0 0,1 0 0,-1 1 0,5 2 1,0 0-5,0 1 0,-1 1 1,1-1-1,-1 1 1,-1 0-1,1 1 1,-1-1-1,0 1 0,-1 1 1,1-1-1,-1 1 1,-1 0-1,5 10 1,0 3 1,-1 1 1,-1 0 0,0 0 0,3 28 0,-2 7-42,-3 0 0,-2 87 0,-20 117-715,9-164 188,3-16-62,-11 88-1154,16-167 1767,-9 36-727,8-37 699,1 0-1,-1 1 0,0-1 0,0 0 0,1 1 0,-1-1 1,0 0-1,0 0 0,0 0 0,0 0 0,0 0 0,-1 0 1,1 0-1,0 0 0,0 0 0,-1 0 0,1-1 1,0 1-1,-1 0 0,1-1 0,-3 1 0,-13-1-261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8:06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1 204 11538,'33'-12'3977,"20"-5"-3545,8-3-424,11-6-256,2-2-232,3-1-848,-12-2-2521,-13-10 2617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8:06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75 129 6425,'0'-9'503,"-1"1"0,-1 0 0,1 0-1,-1-1 1,-1 1 0,0 0 0,0 1 0,0-1-1,-1 1 1,0-1 0,-1 1 0,1 0-1,-1 1 1,-8-9 0,13 15-467,-1-1 0,1 1 0,0 0 0,0-1 0,-1 1 0,1 0 0,0-1 0,-1 1 1,1 0-1,0-1 0,-1 1 0,1 0 0,-1 0 0,1 0 0,0-1 0,-1 1 0,1 0 0,-1 0 0,1 0 0,-1 0 0,1 0 0,0 0 0,-1 0 0,1 0 0,-1 0 1,1 0-1,-1 0 0,1 0 0,-1 0 0,1 0 0,0 0 0,-1 1 0,1-1 0,-1 0 0,1 0 0,0 0 0,-1 1 0,0 0-9,0 1 0,0-1-1,0 1 1,1-1-1,-1 1 1,1-1 0,-1 1-1,1-1 1,0 1-1,-1-1 1,1 3 0,0 48-118,10 10 49,2-1-1,2 0 1,33 83 0,-28-97-252,-18-46 291,16 36-350,3 0 0,1-1-1,29 38 1,-40-64 232,0 0 0,1-1 0,22 15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8:07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0 172 9714,'10'-24'2766,"-9"24"-2690,-1 0-1,0-1 0,0 1 0,0 0 0,1 0 1,-1-1-1,0 1 0,1 0 0,-1 0 0,0-1 1,0 1-1,1 0 0,-1 0 0,0 0 0,1 0 1,-1 0-1,0-1 0,1 1 0,-1 0 0,1 0 1,-1 0-1,0 0 0,1 0 0,-1 0 0,0 0 1,1 0-1,-1 0 0,0 0 0,1 1 0,-1-1 1,0 0-1,1 0 0,3 3 275,-1 0-1,1 1 1,-1-1-1,0 1 1,0 0 0,-1 0-1,4 6 1,6 8-411,21 31-210,-3 1 0,-1 1-1,-3 1 1,19 56 0,-36-81-90,-1 0 1,0 1-1,-3 0 0,0 0 1,-2 1-1,-1-1 0,-1 1 1,-1-1-1,-2 1 0,-6 35 1,-3-23 242,11-40 151,0-1 0,0 1 0,-1 0 0,1 0-1,-1 0 1,1-1 0,-1 1 0,1 0 0,-1-1-1,1 1 1,-1 0 0,1-1 0,-1 1 0,0-1 0,1 1-1,-1 0 1,0-1 0,-1 1 0,2-1 3,-1 0-1,1 0 1,-1 0 0,1-1-1,-1 1 1,1 0 0,-1 0 0,1 0-1,-1-1 1,1 1 0,-1 0-1,1 0 1,-1-1 0,1 1 0,0-1-1,-1 1 1,1 0 0,-1-1-1,1 1 1,0-1 0,0 1 0,-1-1-1,1 1 1,0-1 0,0 1-1,-1-1 1,1 1 0,0-1 0,0 0-1,-4-10 279,1-1 0,0 0 1,0 0-1,2 0 0,-2-17 0,4-69-99,0 77-202,-1-9-16,13-199-538,-9 194 179,2 1 1,1 0-1,2 0 0,19-51 0,-22 72 189,1-1 0,0 1 0,1 0 0,1 1 0,0 0 0,0 0 0,1 1 0,1 0 0,0 1 0,0 0 0,1 0 0,0 2 0,1-1 0,0 2-1,0-1 1,0 2 0,1 0 0,0 1 0,1 0 0,29-6 0,7 10-87</inkml:trace>
  <inkml:trace contextRef="#ctx0" brushRef="#br0" timeOffset="1">242 412 11803,'-13'-2'4408,"20"14"-3615,19 5-273,20 21-424,12 9 24,16 14 80,4 4 8,10 0-168,3-1-488,-5-9-272,-18-19 408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8:08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312 255 5545,'37'-51'1915,"-36"50"-1854,0-1-1,-1 0 1,1 0-1,-1 1 1,0-1-1,1 0 1,-1 0-1,0 0 1,0 1-1,0-1 1,0 0-1,-1 0 1,1 0-1,0 1 1,-1-1-1,0 0 0,1 1 1,-1-1-1,0 0 1,1 1-1,-1-1 1,0 1-1,0-1 1,-1 1-1,-1-3 1,0 0 59,0-1-57,-2 0 0,1 0 0,0 0 1,-1 1-1,0 0 0,0 0 1,0 0-1,-1 1 0,1-1 0,-1 1 1,-8-3-1,-11-4 322,-38-9-1,33 11 84,15 4-192,6 2-213,1 0 0,-1-1 1,1 0-1,0 0 1,0-1-1,0 0 0,1 0 1,-1-1-1,1 1 0,0-2 1,-7-6-1,13 11-32,0 1 0,0-1-1,0 0 1,0 0 0,0 1-1,0-1 1,0 1 0,0-1-1,0 1 1,0-1 0,0 1-1,0-1 1,0 1 0,0 0 0,-1 0-1,1 0 1,0 0 0,0 0-1,0 0 1,0 0 0,-3 0-1,-4 0-1358,7 0 766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8:10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2036 25 6897,'1'-2'327,"0"0"-1,0 1 0,0-1 0,0 0 0,0 1 1,0-1-1,0 1 0,1-1 0,-1 1 0,1 0 1,-1-1-1,1 1 0,-1 0 0,1 0 0,0 0 0,2-1 1,-6 3-316,0-1 1,0 1 0,0-1 0,0 1 0,0 0-1,0 0 1,1-1 0,-1 1 0,0 1 0,1-1-1,-1 0 1,0 0 0,1 1 0,-2 1-1,-9 7 26,-69 55 184,-79 83-1,22 9-166,-67 71-34,103-121-19,-291 299 322,-17-23 256,353-334-511,-100 78 85,151-123-135,0-1 0,0 1 0,0-1 0,0 0 0,-1-1 0,1 1-1,-1-1 1,-13 2 0,19-4-42,-1 0-1,0 0 0,1 0 1,-1 0-1,1 0 0,-1 0 1,0-1-1,1 1 0,-1 0 1,0-1-1,1 1 0,-1-1 1,1 0-1,-1 1 0,1-1 1,0 0-1,-1 0 0,1 0 1,0 0-1,-1 0 0,1 0 1,0-1-1,0 1 0,0 0 1,0-1-1,0 1 0,0 0 1,1-1-1,-1 1 0,0-1 1,1 1-1,-1-1 0,1 0 1,-1 1-1,1-1 0,0 1 1,0-1-1,0 0 0,0 1 1,0-1-1,0-2 0,1-24-306,1 0-1,1 0 0,10-41 0,-6 34 476,5-56-1,-15-3 420,1 60 18,2-40-1,1 56-51,-3 29-357,-2 29-265,3-26 81,-1 0 0,0 0-1,-2 0 1,1 0-1,-2-1 1,1 0-1,-10 17 1,-54 85 12,4-10 53,48-74-27,-18 53-1,31-72-25,-1-1-1,2 1 0,-1 0 0,2 0 0,-1 0 0,2 0 1,0 0-1,1 15 0,0-24-2,-1 1 0,1-1 0,0 0 1,0 0-1,0 0 0,0 0 0,1 0 0,-1 0 0,1 0 1,0 0-1,0-1 0,0 1 0,0-1 0,0 1 0,1-1 1,-1 0-1,1 0 0,-1 0 0,1 0 0,0 0 0,0 0 1,-1-1-1,1 0 0,0 1 0,1-1 0,-1 0 1,0-1-1,4 2 0,9 0 3,-1-1 1,1 0-1,-1-1 1,27-3-1,-34 2 5,84-7 63,-7-1 383,152 4 0,-225 6-400,4 1-12,0-1 1,1-1-1,-1-1 0,28-4 1,-41 4-11,0 1 0,1-1 1,-1 0-1,0 0 0,0 0 1,0-1-1,0 1 0,0-1 1,0 1-1,0-1 0,-1 0 1,1 0-1,-1-1 1,1 1-1,-1 0 0,0-1 1,0 1-1,0-1 0,0 0 1,0 0-1,-1 0 0,1 0 1,-1 0-1,0 0 0,1 0 1,-2 0-1,1 0 0,0-1 1,0-5-1,-1-4 116,0 0 0,-1 0 0,0 0 0,-1 0 0,-1 1 0,0-1 0,-1 1 0,-7-18 0,-2 2 131,0 0 0,-26-37 1,9 23-257,-1 2 1,-3 1-1,-1 2 1,-69-57-1,97 88-292,-1 0 0,0 1 0,0 0 0,0 1 0,-1-1 0,1 1-1,-1 1 1,0 0 0,0 0 0,0 1 0,-1 0 0,1 1-1,-1 0 1,-13 0 0,-75 2-1300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8:44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81 235 6601,'62'-38'1922,"-48"26"1659,-12 33-3218,18 61-314,-4 0 1,-4 1 0,3 132 0,-16-83-18,-28 214-1,-24-43 324,2-14 301,45-267-491,6-22-158,0 0 0,0 1 0,0-1-1,0 0 1,0 0 0,0 0 0,0 0 0,0 0 0,-1 0 0,1 0 0,0 0 0,0 0 0,0 0 0,0 1 0,0-1 0,0 0 0,0 0 0,0 0 0,-1 0 0,1 0 0,0 0-1,0 0 1,0 0 0,0 0 0,0 0 0,0 0 0,-1 0 0,1 0 0,0 0 0,0 0 0,0 0 0,0 0 0,0 0 0,0 0 0,0 0 0,-1 0 0,1-1 0,0 1 0,0 0 0,0 0-1,0 0 1,0 0 0,0 0 0,0 0 0,0 0 0,-1 0 0,1 0 0,0 0 0,0-1 0,0 1 0,0 0 0,0 0 0,0 0 0,0 0 0,0 0 0,0 0 0,0 0 0,0-1-1,0 1 1,0 0 0,0 0 0,0 0 0,0 0 0,-8-39 538,4 11-467,-57-563 682,58 501-726,3-1 0,5 1-1,4 0 1,31-139 0,-14 127 128,74-183 0,-85 256-111,-12 24-12,0-1 0,0 0 0,0-1 1,0 1-1,-1 0 0,0-1 0,1-8 0,-3 13-24,1 0 0,0 0 0,-1 0 0,1 0 0,0 0 0,0 0 0,0 0 0,0 0 1,1 0-1,-1 1 0,0-1 0,1 1 0,-1-1 0,1 1 0,-1-1 0,1 1 0,0 0 0,0 0 0,-1 0 0,1 0 0,0 0 1,3-1-1,0 7 7,111 127 68,-42-42-49,93 148 0,-134-181-16,-2 2 1,-2 1-1,-3 0 1,20 75-1,-17-26 87,-5 0-1,18 201 1,-39-218-32,2 22 56,-3-104-78,-1-4-526,-9-8-2674,-8-8 2593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8:44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4 283 10770,'0'0'76,"0"0"-1,0 0 0,0-1 0,-1 1 1,1 0-1,0 0 0,0 0 1,0 0-1,-1 0 0,1 0 0,0 0 1,0 0-1,0-1 0,0 1 1,0 0-1,-1 0 0,1 0 1,0 0-1,0-1 0,0 1 0,0 0 1,0 0-1,0 0 0,0-1 1,0 1-1,0 0 0,0 0 0,-1 0 1,1-1-1,0 1 0,0 0 1,0 0-1,0 0 0,0-1 0,1 1 1,-1 0-1,0 0 0,0 0 1,0-1-1,0 1 0,0 0 1,0 0-1,0 0 0,0 0 0,0-1 1,12-8 722,27-7-1569,-32 13 1094,56-22-379,101-36-115,-130 51 263,-1 1 1,1 1 0,37-2-1,-47 8 49,41-4 188,76-16-1,-121 18-315,-1-2-1,0 0 1,-1 0-1,1-2 1,-1-1-1,-1 0 1,1-1-1,20-16 1,-35 21 186,-4 1-3705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8:45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68 106 7890,'-19'-24'5140,"-4"-13"-5479,16 25 683,-6-11-476,7 13 1796,13 36-621,251 748 679,-201-609-1410,-44-124-18,31 61 1,-38-90-269,1 0 1,0-1 0,1 0 0,0-1-1,0 1 1,1-2 0,1 1-1,0-1 1,16 11 0,-17-15 24,-5-3 125,-10-1-4032,5-1 2876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8:06.2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 1881 6531,'-7'-44'2489,"3"29"-1926,2 1 0,0-1 0,0-16 0,3 26-528,-1 0 0,0 0 0,1 0 0,0 1 0,0-1 0,1 0 0,0 0 0,-1 0 0,1 1 0,1-1 1,-1 1-1,1 0 0,3-5 0,-5 7-41,1 1 0,0-1 0,-1 0 0,1 1 0,0 0 0,0-1 0,0 1 0,0 0 0,0 0 0,0 0 1,1 0-1,-1 0 0,0 0 0,0 1 0,1-1 0,-1 1 0,0 0 0,1 0 0,-1-1 0,0 2 0,1-1 0,-1 0 0,0 0 1,1 1-1,-1-1 0,0 1 0,0 0 0,1-1 0,-1 1 0,0 0 0,0 0 0,0 1 0,0-1 0,0 0 0,0 1 1,-1-1-1,1 1 0,0 0 0,-1-1 0,1 1 0,-1 0 0,1 0 0,-1 0 0,0 0 0,0 0 0,0 0 0,0 0 0,0 1 1,0 2-1,4 26-19,-2 1 0,-1 37 0,-2-32 58,6 38 1,-1-29-12,-3 1 1,-4 52 0,2-98-22,-1 7 9,0 0 1,0 0-1,0 0 1,-5 11-1,0 4 79,5-16 64,4-6 161,-2-1-285,0-1-1,-1 1 1,1-1-1,0 0 0,-1 1 1,1-1-1,-1 0 0,1 1 1,-1-1-1,1 0 1,-1 0-1,1 0 0,-1 0 1,28-78 455,18-82 0,-13 40-428,-18 71-44,-4 8-35,2 1 0,2 0 0,21-41 0,-34 79 13,-1 0 0,1 0-1,0 0 1,1 0 0,-1 0 0,0 1-1,1-1 1,0 1 0,3-3-1,-5 4 5,0 1-1,0-1 0,0 1 0,0-1 0,0 1 0,0 0 0,0-1 0,0 1 1,0 0-1,0 0 0,0 0 0,1 0 0,-1 0 0,0 0 0,0 0 1,0 0-1,0 0 0,0 1 0,0-1 0,0 0 0,0 1 0,0-1 1,1 1-1,-1-1 0,-1 1 0,1-1 0,0 1 0,0 0 0,0-1 0,0 1 1,0 0-1,-1 0 0,2 1 0,13 17-57,-2 0-1,0 0 1,15 34 0,-8-16 20,82 134-36,-93-158 81,0 0 1,1 0-1,1-1 1,0-1-1,13 11 1,-18-17 2,0-1 0,0 1 0,1-1 0,0-1 0,-1 1 0,1-1 0,1 0 0,-1-1 0,0 0 0,1 0 0,-1-1 0,11 2 0,-3-2 12,0-1 0,1 0 1,-1 0-1,0-2 0,0 0 0,-1-1 0,1 0 1,0-1-1,-1 0 0,0-2 0,0 0 0,16-9 1,-11 5 17,-2-2 0,0 0 1,0-1-1,-1 0 0,0-1 0,23-29 1,-6-2 117,-2-2 0,47-95 0,-75 135-137,0-1 1,0 0-1,-1 0 0,0 0 1,-1 0-1,1 0 0,-1-9 1,-1 13-15,0 1 0,0-1 0,0 1 1,0-1-1,-1 1 0,0 0 0,1-1 0,-1 1 1,-1 0-1,1 0 0,0-1 0,-1 1 0,1 0 0,-1 0 1,0 0-1,0 1 0,0-1 0,-1 0 0,-3-2 1,2 1-10,-1 0 1,0 1 0,0 0 0,-1 0 0,1 1-1,0-1 1,-1 1 0,0 0 0,1 1 0,-1-1-1,0 1 1,0 0 0,0 1 0,0 0 0,0-1-1,0 2 1,1-1 0,-9 2 0,6 0-10,0 0 1,0 1 0,0 0-1,1 0 1,-1 1 0,1 0-1,0 0 1,0 1 0,0-1-1,1 2 1,0-1 0,-11 12-1,7-4-3,0 0-1,1 1 0,0 0 0,1 1 1,0 0-1,2 0 0,0 1 1,0-1-1,2 1 0,0 1 1,-4 28-1,6-27 14,1 1 1,1-1-1,0 1 1,2-1-1,0 1 1,1-1-1,0 0 1,2 0-1,0 0 1,10 23-1,-11-34 7,-1 0 0,1 0 0,0 0 0,1 0 1,0-1-1,0 0 0,8 8 0,-10-11 3,0 0 0,0-1 0,1 0 0,-1 0 0,1 0-1,-1 0 1,1-1 0,-1 1 0,1-1 0,0 0 0,0 0 0,0 0 0,0-1 0,0 1 0,0-1 0,6 0 0,1-1 15,0-1 0,0 0 0,0-1 0,0 0 0,0-1 0,-1 0 0,0-1 0,0 0 0,17-10 0,0-5 60,48-44 0,-54 43-37,0-2 0,-2 0 0,0-1 0,25-44 0,48-114 151,-76 149-150,-2-1-1,-1-1 0,-2 0 0,-1 0 0,-2-1 0,5-48 1,-10-165 106,-18 0-77,13 222-66,-55-576-101,38 480-73,14 98 76,5 24 87,0 1 0,0 0 0,0-1-1,0 1 1,0 0 0,0-1 0,-1 1 0,1 0 0,0-1-1,0 1 1,0 0 0,-1 0 0,1-1 0,0 1 0,0 0-1,-1 0 1,1-1 0,0 1 0,0 0 0,-1 0 0,1 0-1,-1-1 1,1 1 1,0 0 0,0 0-1,0 0 1,0 0 0,-1 0 0,1 0-1,0 0 1,0 0 0,0 0 0,0 0-1,-1 0 1,1 1 0,0-1 0,0 0-1,0 0 1,0 0 0,0 0-1,-1 0 1,1 0 0,0 0 0,0 0-1,0 0 1,0 1 0,0-1 0,0 0-1,0 0 1,-1 0 0,1 0 0,0 0-1,0 1 1,0-1 0,0 0-1,0 0 1,0 0 0,0 0 0,0 1-1,0-1 1,0 0 0,0 0 0,0 0-1,0 0 1,0 1 0,0-1 0,0 0-1,1 70-272,1-21 164,14 172-129,15 1 133,-23-169 84,43 220-80,-34-210 84,2 0 1,33 73 0,-37-104-12,2-2 1,0 0 0,2-1 0,2 0 0,0-2 0,2-1 0,0 0 0,2-2 0,45 34 0,-39-36-472,0-2 0,2-1 0,0-2 0,1-1 0,0-2 0,1-1 1,1-1-1,66 11 0,55-5-7465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8:46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48 11378,'-22'-9'1316,"15"7"-916,1-1-1,-1 0 1,1 0 0,0 0 0,0-1 0,0 0 0,0 0 0,-9-8 0,43 67-1434,-21-44 1025,7 13 5,0 1-1,-1 0 1,-2 1-1,14 46 0,24 203 420,-24 4 276,-1-10-262,-21-240-393,-3-19 13,1 0 0,0 0-1,3 11 1,-15-77 858,-22-54-748,-68-262-36,89 313-87,3-1 0,2 0 1,3 0-1,4-79 0,0 136-16,0-7 84,1 0 0,0 0 0,0 1 0,1-1 0,0 0 0,0 1 0,1-1 0,0 1 0,7-12 0,-10 20-91,1 1 1,-1-1 0,1 0-1,-1 1 1,1-1-1,0 1 1,-1-1 0,1 1-1,0-1 1,-1 1-1,1-1 1,0 1 0,-1-1-1,1 1 1,0 0-1,0 0 1,-1-1 0,1 1-1,0 0 1,0 0-1,0 0 1,-1 0 0,1 0-1,0 0 1,1 0-1,1 1-8,-1-1 0,0 1 0,1 0 0,-1 0-1,0 0 1,0 0 0,0 0 0,4 3-1,2 3-28,0 0 0,-1 0 0,8 10 0,1 5-3,-1 0 0,0 1 0,17 38 1,26 80-148,-53-129 145,94 336-1039,-92-322 988,5 21 76,-11-47 13,-1 0-1,0 1 1,0-1-1,0 0 1,0 0 0,1 0-1,-1 0 1,0 0-1,0 0 1,0 0-1,1 0 1,-1 0 0,0 1-1,0-1 1,1 0-1,-1 0 1,0 0-1,0 0 1,0 0-1,1 0 1,-1 0 0,0-1-1,0 1 1,1 0-1,-1 0 1,0 0-1,0 0 1,0 0-1,1 0 1,-1 0 0,0 0-1,0 0 1,0-1-1,0 1 1,1 0-1,-1 0 1,0 0 0,0 0-1,0-1 1,0 1-1,0 0 1,1 0-1,-1 0 1,0-1-1,0 1 1,0 0 0,0 0-1,0 0 1,0-1-1,0 1 1,0 0-1,0 0 1,0 0-1,0-1 1,1-51 598,34-206-416,-20 158-243,-6 29 10,4 0 0,3 0 0,34-93 1,-50 163 58,1-1 1,-1 0-1,1 1 0,0-1 1,0 1-1,0-1 0,0 1 1,0 0-1,0-1 1,0 1-1,0 0 0,1 0 1,-1 0-1,0-1 1,1 1-1,-1 1 0,1-1 1,-1 0-1,1 0 0,-1 0 1,1 1-1,0-1 1,-1 1-1,1 0 0,0-1 1,-1 1-1,1 0 1,0 0-1,0 0 0,-1 0 1,1 0-1,0 0 0,-1 1 1,1-1-1,0 0 1,-1 1-1,1 0 0,0-1 1,1 2-1,7 2-37,-1 1 0,0 0 1,-1 1-1,1 0 0,8 7 0,14 15 2,51 57 0,20 41-77,-89-110 62,30 44-233,-3 2 1,41 88-1,-52-95 53,-20-39-11,0-1-1,17 23 1,-22-33 33,-1-1 0,1 0 1,0 0-1,0-1 0,0 1 0,0-1 0,1 0 0,0 0 1,-1 0-1,1-1 0,0 1 0,8 2 0,-8-5 60,0 1 0,0-1-1,0 0 1,0 0 0,5-1-1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8:47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8714,'-3'0'2890,"3"7"-2134,6 21-1107,-4-21 655,171 474 2625,-141-404-2581,137 321 600,-168-394-964,6 11-86,0 0 0,0 0 0,2 0-1,0-1 1,19 23 0,-27-35-1225,-8-5 482,-14-10-43,-22-15 282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8:47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94 10642,'0'-4'198,"0"1"0,0 0-1,0-1 1,1 1 0,-1 0 0,1-1-1,0 1 1,0 0 0,0 0 0,1 0-1,-1 0 1,1 0 0,0 0 0,0 0-1,-1 0 1,2 0 0,-1 1 0,0-1-1,1 1 1,2-3 0,1 2-244,-1 0 1,1 0 0,0 0 0,-1 0-1,1 1 1,1 0 0,-1 1-1,0-1 1,0 1 0,8-1-1,29 0 88,0 1-1,0 2 0,-1 2 0,1 2 0,62 15 0,-75-14 11,66 13 116,-2 5-1,105 39 1,-114-26-86,-1 4 1,-2 3-1,96 68 0,-167-104-80,1 1-1,-2-1 0,1 2 1,-1 0-1,-1 0 1,0 0-1,0 1 0,9 16 1,-14-20-2,-1 0 0,-1-1 0,1 1 0,-1 1 0,0-1 0,0 0 1,-1 0-1,0 1 0,-1-1 0,1 1 0,-1-1 0,-1 0 0,0 1 0,0-1 1,0 0-1,0 1 0,-4 8 0,-3 5 42,0-1-1,-1 0 1,-1 0 0,-1-1-1,0 0 1,-20 23 0,11-18 19,-2-1 1,0-1-1,-47 36 1,8-17 108,-1-3 1,-2-2 0,-72 28-1,79-38-90,-1-3 0,-1-2 0,-1-3 0,-86 15 0,134-31-319,0-1 0,0 0 0,0-1 0,-1 0 0,1-1 0,0 0-1,0-1 1,0 0 0,-13-5 0,-12-11-429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8:49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1723 6793,'-6'-5'1138,"-1"-1"0,1 0 0,1-1 0,-10-11 0,15 18-1179,0-1 1,0 1 0,0 0-1,0 0 1,0-1-1,0 1 1,0 0 0,0 0-1,0-1 1,0 1 0,0 0-1,0 0 1,0-1-1,0 1 1,1 0 0,-1 0-1,0-1 1,0 1 0,0 0-1,0 0 1,0 0 0,1-1-1,-1 1 1,0 0-1,0 0 1,0 0 0,0 0-1,1 0 1,-1-1 0,0 1-1,0 0 1,1 0-1,-1 0 1,0 0 0,1 0-1,19-11-138,73-35 846,-4 4 372,3 4-1,182-51 0,-70 40-962,525-151 523,-349 61-318,400-129-106,-63 74 396,-411 113-456,237-36-8,7 32 371,-466 72-380,78-9-26,284-53-39,458-111 68,-750 168-103,-153 18 10,0 0 0,0 0 1,0 0-1,0 1 0,-1-1 0,1 0 1,0 1-1,0-1 0,0 1 1,0-1-1,0 0 0,-1 1 0,1 0 1,0-1-1,0 1 0,-1 0 1,1-1-1,-1 1 0,1 0 0,0-1 1,-1 1-1,1 0 0,-1 0 1,0 0-1,1 0 0,-1 0 1,0-1-1,1 1 0,-1 1 0,6 30 121,-6-32-128,16 155 286,19 125 57,209 827 295,-189-920-596,8-2 0,115 233 0,-162-387-53,2-1 0,0-1 0,2 0 0,2-1 0,0-1 0,2-2 0,26 24 0,-44-46 24,-7-2 97,-7 2-120,-45 16-2,-100 23 0,-404 58 589,144-31-395,-253 55-181,-5-23-13,-659 110 52,723-86 150,112-21 8,-2-21 73,47-59-69,320-21-184,69 0-87,1 3 0,0 3 0,-97 27 0,114-27 46,32-8 42,-1 2 0,1-1 0,-1 1 0,-15 7 0,26-10-2,0 1-1,1-2 1,-1 1 0,0 0 0,0 0 0,0 0-1,1 0 1,-1 0 0,0-1 0,0 1 0,0 0-1,1-1 1,-1 1 0,0 0 0,1-1 0,-1 1-1,0-1 1,1 1 0,-1-1 0,0 1 0,1-1-1,-1 0 1,1 1 0,-1-1 0,0-1 0,-5-4 82,-10-9-40,1-2 1,0 0 0,-15-22 0,23 28-39,-11-17 12,0-1 0,2-1 0,2 0 1,-14-40-1,7 19 14,-209-572 125,166 429-263,-119-383-31,163 502 115,2 0 0,4-2-1,-7-146 1,21 221 6,0-5-2,0 0 1,0 1 0,-1-1-1,0 0 1,0 1 0,0-1 0,-1 0-1,0 1 1,-5-10 0,4 13-291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6:35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0 333 6921,'6'-2'2449,"7"0"-1953,13 0-280,12-2 24,13 1 56,9-4-64,20-8-104,5-4-40,12-10-40,1-1-24,5-6-8,0 0 24,2 1 8,-3 3-40,-16 3-216,-5 0-232,-29 6 256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6:35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8242,'6'0'325,"0"1"0,0 0 1,0 0-1,0 0 0,-1 1 1,1 0-1,0 0 0,-1 1 1,0 0-1,1 0 0,7 5 1,-2 1-398,0 0 0,0 0-1,15 19 1,-14-13 73,0 1 0,-1 1 1,-1 0-1,-1 1 0,0 0 0,-2 0 0,0 1 0,0-1 0,-2 2 1,-1-1-1,3 20 0,0 29 24,-4 126 0,-4-119 7,1-30-72,-1-2 136,6 62-1,-4-94-165,1-1 1,0 1-1,1 0 1,0-1-1,0 1 0,1-1 1,1 0-1,0 0 1,0 0-1,13 16 0,5-2-210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6:35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518 56 8962,'11'-43'3762,"-11"42"-3763,0 1 1,0-1-1,0 1 0,0-1 1,0 1-1,-1-1 0,1 1 1,0-1-1,0 1 0,0-1 1,-1 1-1,1-1 0,0 1 1,-1-1-1,1 1 0,0 0 1,-1-1-1,1 1 0,-1 0 1,1-1-1,-1 1 0,1 0 1,0-1-1,-1 1 0,1 0 1,-1 0-1,1 0 0,-1-1 1,0 1-1,1 0 0,-1 0 1,1 0-1,-1 0 0,1 0 1,-1 0-1,-22 1-336,7 3 207,0 1 0,1 1 1,0 0-1,-24 14 0,-56 40 44,63-38 108,1 1 0,-42 42 0,58-49 0,0 0 0,1 1 0,1 1-1,1 0 1,0 1 0,-9 21 0,9-13 12,2 1 0,1-1 0,1 2 0,2-1 0,-4 39 0,7-43-10,2-1-1,1 1 1,1-1-1,1 1 0,1-1 1,0 0-1,9 25 1,-9-38-17,1 0 1,0 0-1,1 0 1,0-1 0,0 1-1,1-1 1,0 0-1,1-1 1,0 0 0,0 0-1,17 14 1,-12-13 4,0-1 1,1 0-1,0-1 0,1 0 1,-1-1-1,1-1 1,27 7-1,-9-6-30,0-1-1,0-2 1,0-1 0,0-1 0,1-2-1,-1-1 1,41-9 0,-30 2 52,0-2 0,0-1 1,-1-3-1,67-33 1,-29 3 401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6:36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66 233 9346,'0'-4'298,"0"-1"1,0 1-1,0-1 0,0 1 1,1-1-1,0 1 1,0 0-1,3-8 0,-4 11-272,1 0 1,-1 0-1,1 0 0,-1 0 0,1 0 1,0 0-1,-1 0 0,1 0 0,0 0 0,0 0 1,0 1-1,-1-1 0,1 0 0,0 0 1,0 1-1,0-1 0,1 1 0,-1-1 0,0 1 1,0-1-1,0 1 0,0 0 0,0-1 1,0 1-1,1 0 0,-1 0 0,0 0 0,0 0 1,0 0-1,0 0 0,1 0 0,-1 0 1,0 1-1,0-1 0,0 0 0,0 1 0,0-1 1,1 1-1,0 0 0,1 1-28,1 0 0,-1 0-1,0 1 1,0-1 0,1 1-1,-2 0 1,1 0 0,0 0 0,-1 0-1,1 0 1,-1 1 0,0-1-1,0 1 1,2 6 0,3 7-28,9 35 1,-15-48 26,13 60-7,-3 1 1,6 121-1,-17 136 87,-2-278-70,-4 116 29,0 135-16,6-267 442,-5-45 583,-3-13-589,-25-87-151,4-1 0,-22-215 0,46 275-316,3 0 1,3 0-1,2 1 1,3-1-1,2 0 1,3 2-1,34-108 1,-36 140 49,1 0 1,1 1-1,1 0 1,0 1-1,28-35 1,-32 48-19,-1 0 1,2 1-1,0 0 1,0 0-1,0 1 1,1 0 0,0 0-1,0 1 1,0 1-1,1 0 1,0 0-1,0 1 1,1 0-1,14-2 1,-6 3-19,0 1 1,0 1-1,0 1 1,1 1-1,-1 0 1,0 2-1,31 8 1,-26-5-59,-1 2 1,0 1-1,0 1 1,-1 1 0,34 21-1,-50-27-7,0 0-1,0 0 1,0 1 0,-1 0 0,0 0-1,0 0 1,7 12 0,-10-13 9,0 0 0,0 0 1,-1 0-1,0 0 0,0 1 1,0-1-1,-1 1 0,0-1 1,0 1-1,0 0 1,-1-1-1,0 10 0,-1-3 10,-1 0-1,-1 0 1,1 0 0,-2-1-1,0 1 1,0-1 0,-1 0-1,-1 0 1,1-1-1,-2 1 1,0-1 0,0-1-1,0 1 1,-1-1 0,-1-1-1,-11 10 1,-1 0 38,-1-1-1,-1-1 1,0-1 0,-2-2 0,1 0 0,-29 10 0,-35 7-489,-2-4-1,0-3 1,-118 13 0,123-23-161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6:39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1638 7202,'-43'-52'2308,"43"52"-2284,0 0-1,0 0 1,0-1-1,0 1 1,0 0-1,0 0 1,0 0-1,0 0 1,0-1-1,0 1 1,0 0-1,0 0 1,0 0-1,-1 0 1,1 0-1,0-1 1,0 1-1,0 0 1,0 0 0,0 0-1,0 0 1,-1 0-1,1 0 1,0 0-1,0 0 1,0 0-1,0 0 1,-1 0-1,1-1 1,0 1-1,0 0 1,0 0-1,0 0 1,-1 0-1,1 0 1,0 0-1,0 0 1,0 0-1,0 1 1,-1-1 0,1 0-1,0 0 1,0 0-1,0 0 1,0 0-1,-1 0 1,1 0-1,0 0 1,0 0-1,-2 12 240,5 23-461,-2-31 285,56 522 327,-48-201-284,-28 2 307,17-322 750,-2-11-492,-4-20-34,4 14-335,-23-79 424,-16-95 0,34 130-640,2 0 0,3 0 0,4-68 0,5 55-114,3 1 1,4 1-1,33-114 1,-29 131-4,2 1 0,3 2 0,1-1 0,3 2 0,46-65 0,-57 92 15,1 0 1,1 1 0,1 1-1,1 0 1,0 2 0,1 0-1,29-18 1,-36 26-4,1 1 1,0 0-1,0 0 1,1 2 0,0-1-1,0 2 1,0 0-1,0 1 1,0 0-1,0 1 1,1 0-1,-1 1 1,26 4-1,-23-1-10,0 1 0,0 1-1,-1 0 1,0 1 0,1 1-1,-2 0 1,1 1 0,-1 1 0,-1 1-1,1 0 1,12 12 0,-18-14-33,-2-1 0,1 1 0,-1 0 0,0 1 0,-1 0 0,0 0 0,0 0 1,-1 1-1,0-1 0,-1 1 0,0 1 0,-1-1 0,0 0 0,0 1 0,-1 0 0,0-1 0,-1 1 1,-1 0-1,0 11 0,-2 2-36,-2 1 0,-1-1 0,0 0 0,-2 0 0,-1-1 0,0 0 0,-24 43 0,21-48 96,0 0 1,-1 0 0,-1-1-1,0-1 1,-1 0 0,-1-1-1,-1-1 1,0 0 0,-29 19-1,34-26 3,-1-1-1,0 0 0,-1-1 1,1 0-1,-1-1 1,0 0-1,0-1 0,-1-1 1,1 0-1,-1 0 0,1-2 1,0 0-1,-1 0 1,1-1-1,-1-1 0,1 0 1,-24-7-1,34 8-13,0-1 1,0 0-1,0 1 1,0-1-1,1 0 1,-1-1-1,0 1 0,1 0 1,-1-1-1,1 1 1,0-1-1,0 0 0,0 0 1,0 0-1,1 0 1,-1 0-1,1 0 1,0 0-1,0-1 0,0 1 1,0 0-1,0-1 1,1 1-1,-1 0 0,1-1 1,0 1-1,0-1 1,0 1-1,1-1 0,-1 1 1,1 0-1,0-1 1,2-4-1,-33 13-324,-99 42 314,125-45-10,1-1 1,0 1-1,0 0 0,0 0 0,0 1 1,0-1-1,1 0 0,-1 1 0,1 0 1,0-1-1,-1 1 0,1 0 0,0 0 1,1 0-1,-4 7 0,8-8-10,0-1 0,0 1-1,0-1 1,0 0 0,0 0-1,0 0 1,0 0 0,1-1 0,-1 1-1,4-1 1,6 3 7,38 7-11,81 6-1,-111-15 28,-1-1 0,1-1 0,-1-1 0,1 0 0,-1-2-1,0 0 1,33-12 0,-11-2 69,-1-3 0,-2-1 0,0-2 0,41-33 0,137-126 335,-199 166-375,29-24 137,-2-3 0,-2-2 0,-2-1 0,-2-2 0,35-58 0,47-124 576,-34 62-531,-29 58-188,-5-2-1,-5-3 0,34-128 1,-51 143 47,-26 91-75,-4 20-59,-16 100-152,-157 682-720,115-557 372,9-33 624,50-207 96,1 0 0,0 0 0,0 1 0,0-1 1,0 1-1,1-1 0,-1 1 0,7-5 0,9-12-138,0-3-22,194-231-6,-203 243 8,28-23 6,-36 33-11,0 1-1,0-1 1,0 1-1,0 0 1,0 0-1,0 0 1,0 0 0,1 0-1,-1 0 1,0 1-1,1-1 1,-1 1-1,0-1 1,1 1 0,-1 0-1,0 0 1,4 0-1,-5 1-2,1 0 0,0 0 1,-1 0-1,0 0 0,1 0 0,-1 0 0,1 0 0,-1 1 0,0-1 0,0 0 0,0 1 0,0-1 0,0 1 0,0-1 1,0 1-1,0-1 0,-1 1 0,1 0 0,-1-1 0,1 1 0,-1 0 0,1 0 0,-1-1 0,0 1 0,0 2 1,1 0-8,0 10-63,0-1 0,-1 1 0,0-1 0,-1 1 0,0 0 0,-1-1 1,-1 0-1,0 1 0,-1-1 0,0 0 0,-1-1 0,-10 19 1,-9 13-337,-1-1 1,-32 39-1,31-44 200,-1-2 1,-2 0-1,-2-2 0,-38 32 0,67-65 207,-2 4 3,-1-1-1,-1 0 1,1-1-1,-1 1 1,-7 2-1,12-5 16,-1 0-1,1-1 1,-1 0-1,1 1 1,-1-1-1,1 0 0,-1 0 1,1 0-1,-1 0 1,0 0-1,1 0 0,-1 0 1,1 0-1,-1-1 1,1 1-1,-1-1 1,1 1-1,0-1 0,-1 1 1,1-1-1,-1 0 1,1 0-1,0 0 1,0 0-1,0 0 0,-1 0 1,-1-2-1,0-1 14,-1-1-1,0 0 0,1 0 1,0 0-1,0-1 1,0 1-1,1-1 0,0 0 1,0 1-1,0-1 0,1 0 1,0 0-1,0 0 1,0 0-1,1 0 0,0 0 1,0 0-1,1 0 0,0 0 1,-1 0-1,5-12 1,-3 11-25,1 0 1,-1 0 0,1 1 0,1-1 0,-1 1-1,1-1 1,1 1 0,-1 1 0,1-1 0,0 0-1,0 1 1,0 0 0,1 0 0,0 1 0,0-1-1,0 1 1,12-5 0,-2 3 34,0 1-1,1 0 1,-1 1-1,1 1 1,0 1 0,0 1-1,32 0 1,-2 4 102,76 15 0,-39 1-107,-39-8-22,58 6 0,-87-15-3,-1-2 0,0 0-1,1 0 1,-1-2-1,1 0 1,-1 0-1,27-9 1,-19 2 43,-1-1 1,-1-1-1,0-1 1,0-1-1,-1-1 1,-1 0-1,29-29 1,-13 8 267,-1-2 1,49-72-1,-58 70-167,-2-2 0,-2-1 1,-2 0-1,-2-1 0,-1-1 0,-3-1 0,13-73 0,19-329-185,-40 351 67,-3 66-33,21-228 27,-23 256-25,0-6-8,2 0-1,-1 0 0,1 1 1,3-11-1,-5 18 6,0 0 1,0 0-1,1-1 0,-1 1 0,0 0 0,0 0 0,0-1 0,0 1 0,0 0 1,1 0-1,-1-1 0,0 1 0,0 0 0,0 0 0,1 0 0,-1 0 0,0-1 1,0 1-1,1 0 0,-1 0 0,0 0 0,0 0 0,1 0 0,-1 0 0,0 0 1,0 0-1,1-1 0,-1 1 0,0 0 0,1 0 0,-1 0 0,0 0 0,0 0 1,1 1-1,-1-1 0,0 0 0,0 0 0,1 0 0,-1 0 0,1 0 1,0 2-10,1-1 0,-1 1 0,1 0 0,-1 0 0,1-1 0,-1 1 0,0 0 0,0 0 0,1 3 0,8 20-60,-1 0-1,-1 0 1,8 42 0,-13-50 50,26 152-256,7 189 0,-23-189-811,40 196 1,-52-359 1048,6 26-385,16 47 0,-19-70 314,0 1 1,1-1 0,-1 0-1,2 0 1,-1-1 0,1 1-1,1-1 1,-1-1 0,9 8 0,-11-11 32,1 0 0,0 0 0,0-1 0,0 0 0,1 0 0,-1 0 0,1 0 0,-1-1 0,1 0 0,0 0 0,0-1 1,0 0-1,0 0 0,0 0 0,0-1 0,0 1 0,0-1 0,0-1 0,0 1 0,0-1 0,0 0 0,0-1 0,0 1 1,-1-1-1,1-1 0,0 1 0,-1-1 0,1 1 0,-1-2 0,8-5 0,-7 3 8,0 1-1,-1-1 1,0-1 0,9-13-1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6:39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1 345 11731,'47'-18'4376,"44"7"-3487,22-7-289,33-6-352,-1-8-232,7-14-704,0-8-409,-8-15 1882,4-4-953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8:23.8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156 293 304,'0'0'4,"0"0"-1,0 0 1,0-1-1,0 1 1,0 0-1,0 0 1,0 0-1,0 0 1,0 0-1,0 0 1,0 0 0,0 0-1,0 0 1,0 0-1,0 0 1,0-1-1,0 1 1,0 0-1,0 0 1,1 0-1,-1 0 1,0 0-1,0 0 1,0 0-1,0 0 1,0 0-1,0 0 1,0 0 0,0 0-1,0 0 1,0 0-1,1 0 1,-1 0-1,0 0 1,0 0-1,0 0 1,0 0-1,0 0 1,0 0-1,0 0 1,0 0-1,0 0 1,1 0 0,-1 0-1,0 0 1,0 0-1,0 0 1,0 0-1,0 0 1,0 0-1,0 0 1,0 0-1,0 0 1,0 0-1,0 1 1,0-1-1,1 0 1,-1 0-1,0 0 1,0 0 0,0 0-1,0 0 1,0 0-1,0 0 0,0 0 0,0 0 0,0 0 0,0 0 0,0 0 0,0-1 0,0 1 0,0 0 0,0 0 0,0 0 0,0 0 0,0 0 0,0 0 0,0 0 0,0 0 0,0 0 0,0-1 0,0 1 0,0 0 0,0 0 0,0 0 0,0 0 0,0 0 0,0 0 0,0 0 0,0 0 0,1 0 0,-1 0 0,0 0 0,0 0 0,0 0 1,0-1-1,0 1 0,0 0 0,0 0 0,0 0 0,0 0 0,0 0 0,1 0 0,-1 0 0,0 0 0,0 0 0,0 0 0,0 0 0,0 0 0,0 0 0,0 0 0,0 0 0,1 0 0,-1 0 0,0 0 0,0 1 0,0-1 0,0 0 0,0 0 0,0 0 0,0 0 0,0 0 0,0 0 0,0 0 0,0 0 0,1 0 0,-2-2 7,0 0-10,1 0 1,-1 0-1,1 0 1,-1 1-1,1-1 1,0 0-1,0 0 1,0 0-1,0 0 1,0 0-1,0 1 1,1-4-1,0 4 17,-1 1 0,1-1 0,-1 1 0,1-1 0,-1 1 0,1-1 0,-1 0 0,0 1-1,1-1 1,-1 0 0,0 1 0,1-1 0,-1 0 0,0 1 0,0-1 0,0 0 0,0 0 0,0 1-1,0-1 1,0 0 0,0 1 0,0-1 0,0 0 0,0 0 0,0 1 0,-1-2 0,-8-26 708,7 24-415,1-1 0,-1 1 0,1 0 0,-1-9 0,2 12-267,0 0 0,0 0 0,0 0-1,0 0 1,0 0 0,0 0 0,-1 0-1,1 0 1,0 0 0,0 0 0,-1 0 0,1 0-1,-1 0 1,1 1 0,-1-1 0,1 0-1,-1 0 1,1 0 0,-1 1 0,0-1 0,1 0-1,-1 1 1,0-1 0,0 0 0,1 1-1,-1-1 1,0 1 0,0-1 0,0 1 0,0 0-1,0-1 1,0 1 0,0 0 0,0 0-1,0-1 1,1 1 0,-3 0 0,-4 0-56,1 1 0,0-1 0,-1 1 0,-11 4 0,-1-1 170,-5 1-98,23-4-53,-1-1-1,1 1 0,0-1 1,-1 1-1,1 0 0,0-1 1,-1 1-1,1 0 0,0 0 1,0 0-1,0 0 0,0 0 0,0 0 1,-1 1-1,-7 10 18,8-10-21,0-1 0,0 0 0,0 0-1,0 1 1,0-1 0,1 1 0,-1-1-1,0 0 1,1 1 0,-1 0 0,1-1 0,-1 1-1,1-1 1,0 1 0,0 0 0,-1 2-1,1-1 9,3 32 89,-3-33-90,1 0 0,-1 0 0,1 0-1,-1 0 1,1 0 0,0-1 0,0 1 0,0 0 0,0 0-1,0-1 1,0 1 0,0-1 0,1 1 0,-1-1 0,0 0-1,3 2 1,0-1 19,0-1 0,0 1 0,0-1 0,0 0 0,1-1-1,4 1 1,-1 0 49,-4 0-38,1-2 0,-1 1-1,1 0 1,-1-1-1,1 0 1,-1 0 0,1 0-1,-1-1 1,5-1 0,-3 0 12,0 0 1,0 0 0,0 0-1,0-1 1,6-5 0,-3 1 50,-1-1 0,0 0 0,-1 0 1,0-1-1,7-12 0,5-7 277,-15 24-283,0 0 1,0-1-1,0 1 0,-1-1 1,0 0-1,0 0 0,-1 0 1,3-8-1,-5 13-79,0 1 1,0-1-1,0 0 0,0 0 0,0 1 0,0-1 0,0 0 0,0 0 1,0 1-1,0-1 0,-1 0 0,1 0 0,0 1 0,-1-1 1,1 0-1,0 1 0,-1-1 0,1 0 0,0 1 0,-1-1 0,1 0 1,-1 1-1,0-1 0,1 1 0,-1-1 0,1 1 0,-1-1 1,0 1-1,1 0 0,-1-1 0,0 1 0,1 0 0,-1-1 1,0 1-1,0 0 0,1 0 0,-1 0 0,0 0 0,0 0 0,1 0 1,-1 0-1,0 0 0,-1 0 0,-3 0 64,-1 0 0,1 1 0,0-1 1,-10 3-1,8 0-69,1-1 0,-1 1 0,0 0 0,1 1 1,0-1-1,0 1 0,0 1 0,1-1 0,-1 1 1,1 0-1,0 0 0,0 0 0,1 1 0,-7 10 1,-4 8-20,2 0 0,-14 37 0,23-53 13,1 1-11,0-1 1,-5 18-1,8-23 3,-1-1 0,1 1 0,0 0 0,0-1 0,0 1 0,0-1 0,0 1-1,0 0 1,1-1 0,-1 1 0,1-1 0,0 1 0,0-1 0,1 4-1,0-4 2,-1-1 0,1 1 0,-1-1 0,1 0 0,-1 0 0,1 1 0,0-1 0,0 0 0,0-1 0,0 1 0,0 0 0,-1 0 0,1-1 0,0 0 0,0 1 0,1-1 0,-1 0 0,0 0 0,2 0 0,6 0-3,-1 0 0,16-3 0,1-2 17,-1 0 0,0-2 0,-1-1 0,28-14-1,-39 16 2,-1 0-1,22-16 0,-29 19-4,-1-1 0,0 0-1,0 0 1,0 0 0,0 0 0,-1-1 0,0 1 0,1-1 0,3-9 0,-6 11-2,0 0 1,0 0 0,-1 0 0,1-1 0,-1 1 0,0 0 0,0 0 0,0 0 0,0 0-1,0 0 1,-1 0 0,0 0 0,1 0 0,-1 0 0,0 0 0,0 0 0,-1 0 0,1 0 0,-1 0-1,1 1 1,-1-1 0,-3-4 0,0 1 7,-1 0 1,1 1-1,-1-1 0,0 1 1,-1 0-1,1 0 0,-12-5 1,8 5-10,0 1 0,0 1 0,0 0 1,-1 0-1,1 1 0,-1 1 0,0-1 0,1 2 1,-1-1-1,0 2 0,0-1 0,1 1 1,-1 1-1,-16 4 0,23-4-11,1-1 1,0 0-1,0 1 0,0 0 1,0-1-1,0 1 0,0 1 1,0-1-1,1 0 0,-1 1 1,1-1-1,-1 1 0,1-1 1,0 1-1,0 0 0,1 0 1,-1 0-1,0 1 0,1-1 1,0 0-1,-2 6 0,1 3-15,0 0 0,1 0 0,1 0 0,1 23 0,0-28 14,0 0-1,0-1 1,0 1-1,1 0 1,0-1 0,0 0-1,1 1 1,0-1-1,0 0 1,0 0-1,5 6 1,-6-9 4,1 0 0,-1 0 0,1 0 0,0 0 0,0 0 1,0-1-1,0 1 0,1-1 0,-1 0 0,1 0 0,-1 0 0,1 0 1,0-1-1,0 0 0,-1 1 0,1-1 0,0-1 0,0 1 0,7 0 1,9-1 15,-1-2 0,1 0 0,-1-1 0,1 0 0,-1-2 0,0 0 0,-1-2 0,1 0 0,-1-1 0,-1 0 0,1-2 0,-2 0 0,1-1 0,29-25 0,-42 31-3,0 0 0,0 1 0,0-1 0,0-1 0,-1 1 0,0 0 0,0-1-1,-1 0 1,1 0 0,-1 0 0,0 0 0,-1 0 0,1 0 0,-1 0 0,-1 0 0,1-1-1,-1 1 1,0 0 0,0-1 0,-2-7 0,1 8 1,0-1-1,-1 1 1,0 0 0,0-1-1,0 1 1,-1 0 0,0 1-1,0-1 1,0 0-1,-1 1 1,0 0 0,0-1-1,0 2 1,-1-1 0,1 0-1,-1 1 1,0 0 0,-1 0-1,-7-4 1,5 3-13,-1 1 1,1 1-1,-1 0 0,0 0 1,0 0-1,0 1 1,0 1-1,0-1 0,0 2 1,0-1-1,-1 1 1,1 1-1,0-1 0,0 1 1,0 1-1,0 0 1,0 0-1,0 1 0,0 0 1,1 1-1,-15 7 1,15-5-8,0 0 0,0 0 1,0 1-1,1 0 0,0 0 1,0 1-1,1 0 0,0 0 1,-8 14-1,-1 8-18,-19 48 0,15-30 8,17-43 14,-3 7-4,0 0 1,-5 22-1,9-31 5,0 1 1,1-1-1,-1 1 1,1-1-1,0 1 1,0-1-1,1 1 1,-1-1 0,1 1-1,-1 0 1,1-1-1,0 0 1,0 1-1,4 5 1,-4-7 1,1 0 1,-1 0-1,1-1 1,-1 1 0,1-1-1,0 0 1,0 1-1,-1-1 1,1 0-1,0 0 1,0 0 0,0 0-1,1 0 1,-1-1-1,0 1 1,0 0-1,0-1 1,0 0 0,1 1-1,-1-1 1,3 0-1,3-1 10,0 1-1,0-1 0,-1 0 0,16-4 1,-12 1 10,0-1 0,17-9 1,-13 6-1,-11 5-12,0 0 1,0 0-1,0 0 0,0 0 0,-1-1 1,1 1-1,-1-1 0,0 0 0,0 0 1,0 0-1,0 0 0,-1-1 0,0 1 1,0-1-1,0 1 0,0-1 0,-1 0 1,0 0-1,1-7 0,-1 4 10,0 0 1,0 0-1,-1 0 0,0-1 0,-1 1 1,0 0-1,0 0 0,-1 0 1,0 0-1,0 0 0,-4-8 0,5 13-17,-1 1 0,1 0 0,0-1 0,-1 1 0,1 0 0,-1 0 0,0 0 0,0 0 0,0 0 0,0 0 0,0 1 0,0-1 0,0 1 0,-1-1 0,1 1 0,0 0 0,-1 0 0,1 0 0,-1 0 0,1 0 0,-1 1 0,0-1 0,1 1 0,-1 0 0,1 0 0,-1 0 0,-3 0 0,6 0-1,-1 0-1,1 0 0,-1 0 1,1 0-1,-1 0 0,1 1 1,-1-1-1,1 0 0,-1 0 1,1 1-1,-1-1 0,1 0 1,-1 0-1,1 1 0,0-1 1,-1 1-1,1-1 0,0 0 1,-1 1-1,1-1 0,0 1 1,-1-1-1,1 1 0,0-1 1,0 1-1,-1-1 0,1 1 1,0-1-1,0 1 0,0-1 1,0 1-1,0-1 0,0 1 1,0 0-1,3 22-35,-1-10 10,-3-12 26,1-1 1,0 1-1,0-1 1,0 1 0,0-1-1,0 1 1,0 0-1,1-1 1,-1 1-1,0-1 1,0 1 0,0-1-1,0 1 1,1-1-1,-1 1 1,0-1 0,1 0-1,-1 1 1,0-1-1,1 1 1,-1-1 0,0 0-1,1 1 1,-1-1-1,1 1 1,-1-1-1,0 0 1,1 0 0,-1 1-1,1-1 1,-1 0-1,1 0 1,-1 0 0,1 0-1,-1 1 1,1-1-1,-1 0 1,1 0 0,0 0-1,-1 0 1,1 0-1,0 0 1,3 0-1,-2 1 1,14 4 9,-10-4-4,-4-4-3,-2 3-1,0 0 1,0 0 0,0-1-1,0 1 1,0 0-1,0 0 1,0 0-1,0 0 1,0 0 0,0 0-1,0 0 1,0 0-1,1 0 1,-1 0-1,0 0 1,0 0 0,0 0-1,0 0 1,0 0-1,0 0 1,0-1-1,0 1 1,0 0-1,0 0 1,1 0 0,-1 0-1,0 0 1,0 0-1,0 0 1,0 0-1,0 0 1,0 1 0,0-1-1,0 0 1,0 0-1,1 0 1,-1 0-1,0 0 1,0 0 0,0 0-1,0 0 1,0 0-1,0 0 1,0 0-1,0 0 1,0 0 0,0 0-1,0 0 1,0 0-1,1 1 1,-1-1-1,0 0 1,0 0-1,0 0 1,0 0 0,0 0-1,9 6 200,-4-3 4,-13-11-76,4 4 486,4 8-80,-15-11 236,15 7-766,0 0 0,0 0 0,0 0 0,0 0-1,0 0 1,0 0 0,0 0 0,0 0 0,0 0 0,0 0 0,0 0-1,0 1 1,0-1 0,0 0 0,0 0 0,0 0 0,-1 0 0,1 0-1,0 0 1,0 0 0,0 0 0,0 0 0,0 0 0,0 0 0,0 0 0,0 0-1,0 0 1,0 0 0,0 1 0,0-1 0,0 0 0,0 0 0,0 0-1,0 0 1,-1 0 0,1 0 0,0 0 0,0 0 0,0 0 0,0 0-1,0 0 1,0 0 0,0 0 0,0 0 0,0 0-2,0 0 0,-1 0 0,1 0 0,0 0 0,0 0-1,0 0 1,0 0 0,0 0 0,0 0 0,0 0 0,0 0 0,0 0 0,0 0 0,0 0 0,0 0 0,0 0 0,0 0 0,0 0 0,0 0-1,0 0 1,0 0 0,0 0 0,0 0 0,-1 1 0,1-1 0,0 0 0,0 0 0,0 0 0,0 0 0,0 0 0,0 0 0,0 0 0,0 0-1,0 0 1,0 0 0,0 0 0,0 0 0,0 0 0,0 0 0,0 0 0,0 1 0,0-1 0,0 0 0,1 0 0,-1 0 0,0 0 0,0 0 0,0 0-1,0 0 1,0 0 0,0 0 0,0 0 0,0 0 0,0 0 0,0 0 0,0 0 0,0 0 0,0 0 0,0 0 0,0 0 0,0 0 1,0 0 1,0 0 0,0 0 0,0 0 0,0 0 0,-1 0 0,1 0-1,0 1 1,0-1 0,0 0 0,0 0 0,0 0 0,0 0-1,-1 0 1,1 0 0,0 0 0,0 0 0,0 0 0,0 0 0,0 0-1,0 1 1,0-1 0,0 0 0,0 0 0,0 0 0,-1 0-1,1 0 1,0 0 0,0 0 0,0 1 0,0-1 0,0 0 0,0 0-1,0 0 1,0 0 0,0 0 0,0 0 0,0 1 0,0-1-1,0 0 1,0 0 0,0 0 0,0 0 0,0 0 0,0 0 0,0 1-1,0-1 1,1 0 0,-1 0 0,0 0 0,0 0 0,0 0-1,0 0 1,0 0 0,0 1 0,0-1 0,0 0 0,0 0-1,1 0 1,-1 0 0,0 0 0,0 0 0,0 0 0,0 0 0,0 0-1,0 0 1,1 0 0,-2 0 191,-2-3-124,3 3-58,0 0-1,0 0 1,0 0-1,0 0 1,0 0 0,0-1-1,0 1 1,0 0-1,0 0 1,0 0-1,0 0 1,0 0-1,0 0 1,0 0 0,-1 0-1,1 0 1,0 0-1,0 0 1,0 0-1,0 0 1,0 0-1,0 0 1,0 0 0,0 0-1,0 0 1,0 0-1,0 0 1,0 0-1,-1 0 1,1 0-1,0 0 1,0 0 0,0 0-1,0 0 1,0 0-1,0 0 1,0 0-1,0 0 1,0 0-1,0 0 1,0 0 0,0 0-1,-1 0 1,1 0-1,0 0 1,0 0-1,0 0 1,0 0-1,0 0 1,0 1 0,0-1-1,0 0 1,0 0-1,0 0 1,0 0-1,0 0 1,0 0 0,0 10 360,-3 1-32,2-10-328,0 1 0,0 0 0,0 0 0,0-1-1,0 1 1,1 0 0,-1 0 0,1 0 0,0 0-1,-1 0 1,1 0 0,0 0 0,0 0 0,1 4-1,4 6 5,2 8 12,-5-11-25,1 1-1,1-1 1,0 0-1,0 0 1,0 0-1,11 14 1,-5-7-5,23 34 0,72 83 0,39 22-16,-62-70 14,38 46-16,202 206-28,318 255 14,-87-124 2,-452-382 28,185 175-12,108 179-2,-28 24 0,-186-196 1,-20-28 14,139 224 116,-166-270 21,-57-88-69,363 590 144,-220-354-145,-156-248-68,8 11 4,60 94 12,3 26-15,98 161 31,-42-55 2,-57-82 11,-19-42 10,-36-59-39,53 116 41,-58-117-25,-19-43-1,10 18 22,71 108 61,-117-201-84,2-2 1,1 0-1,2-1 1,0-1-1,1-1 1,2-2-1,0 0 0,44 27 1,-58-42-12,0 0 1,-1 1-1,0 1 1,-1 0-1,1 0 1,-2 1-1,0 1 1,0-1-1,-1 1 1,9 15-1,36 47 98,-53-73-109,0 0 1,0 0-1,0 1 1,0-1-1,1 0 1,-1 0-1,0 0 1,0 0 0,0 0-1,0 0 1,0 1-1,1-1 1,-1 0-1,0 0 1,0 0-1,0 0 1,0 0-1,1 0 1,-1 0-1,0 0 1,0 0 0,0 0-1,0 0 1,1 0-1,-1 0 1,0 0-1,0 0 1,0 0-1,1 0 1,-1 0-1,0 0 1,0 0-1,0 0 1,0 0 0,1 0-1,-1 0 1,5-8 272,1-12 178,-5 18-414,5-41 478,-5 32-466,1 0 0,6-21 0,-4 20-53,0-1 1,1 0 0,-1 0-1,-1-1 1,-1 0 0,2-17 0,-4 22-2,0-2 4,0 1 1,-3-14 0,3 20-5,-1 1 1,0-1-1,-1 0 0,1 0 1,-1 1-1,1-1 1,-1 1-1,0 0 0,-4-5 1,4 6-3,1 0 0,-1 1 0,0 0 0,0-1 0,0 1 0,-1 0 1,1 0-1,0 0 0,0 0 0,0 1 0,-1-1 0,1 0 0,0 1 0,-5-1 0,-1 1-11,-1-1 0,-16 2-1,9 3-2,-1 0 0,0 1-1,1 1 1,-22 10 0,36-15 14,-11 5-5,0 1 0,0 0 1,0 1-1,1 0 0,-13 13 0,17-14-1,1 0 1,0 0-1,1 1 0,0 0 0,0 0 0,1 1 0,0-1 1,-6 15-1,9-18-7,0 0 0,0 1 0,0-1 0,1 1 0,-1 8 0,2-12 10,0 0 1,0 0-1,0 0 0,0 1 1,1-1-1,-1 0 1,1 0-1,0 0 1,-1 0-1,1 0 1,0 0-1,0 0 1,0 0-1,1 0 1,-1 0-1,3 2 1,1 1 5,0 0 0,0 0 0,1-1 1,-1 0-1,1 0 0,0 0 0,1-1 1,-1 0-1,1 0 0,-1-1 1,1 0-1,0 0 0,0 0 0,0-1 1,0 0-1,13 0 0,-10-1 14,0 0-1,0-1 1,0 0 0,0-1 0,-1 0-1,1 0 1,-1-1 0,1-1-1,-1 1 1,0-2 0,13-7-1,-19 10-3,-1 0-1,1-1 0,0 1 1,-1-1-1,1 0 0,-1 0 1,0 0-1,0 0 0,0 0 1,-1 0-1,1 0 0,-1-1 1,0 1-1,0-1 0,0 1 1,0-1-1,0 1 0,-1-1 1,1 1-1,-1-1 0,0 0 1,0 1-1,-1-6 0,0 1 8,-1-1 0,0 1 0,0 0 0,0 0 0,-1 0 0,0 0 0,0 1 0,-1-1 0,-6-8 0,-4-5-2,-1 1-1,-1 1 1,-1 1 0,-20-18-1,30 29-25,-1 1 0,0 1 0,0 0 0,0 0-1,-1 0 1,1 1 0,-1 0 0,0 1 0,0 0-1,-1 0 1,1 1 0,-1 0 0,-15 0 0,19 1 3,-3 1-12,0 0 1,0 0-1,-12 3 1,19-3 11,-1 1 0,1-1 1,0 1-1,-1 0 0,1 0 1,0 0-1,0 0 0,0 0 0,0 1 1,0-1-1,0 0 0,0 1 0,0 0 1,0-1-1,1 1 0,-1 0 1,-1 3-1,0 0-11,0 1 0,0 0 0,1 0 1,-1 0-1,2 0 0,-1 0 0,1 0 0,0 0 0,-1 12 1,2-7-2,0 1 0,1-1 1,1 1-1,4 17 1,-5-26 15,0 1 0,0-1 0,0 0-1,1 0 1,-1 0 0,1 0 0,0 0 0,0 0 0,0 0 0,0 0 0,1-1 0,-1 1 0,1-1 0,0 0 0,-1 1 0,1-1 0,0-1-1,0 1 1,1 0 0,4 1 0,-1 0 8,1-1-1,0 0 1,0 0-1,0-1 0,0 0 1,0-1-1,16 0 1,-20-1 1,0 1 0,0-1 0,-1 0 0,1 0 0,0 0 0,0-1 0,-1 1 0,1-1 1,-1 0-1,1 0 0,-1 0 0,0 0 0,0-1 0,0 1 0,0-1 0,0 0 0,-1 0 0,1 0 0,-1 0 1,0-1-1,0 1 0,0 0 0,3-7 0,-3 4 13,1-1 0,-1 0 0,0 0 1,0 0-1,-1 0 0,0 0 0,0-1 0,-1 1 0,0 0 0,0 0 1,-1 0-1,-1-9 0,-1 4 4,0 1-1,-1-1 1,0 1 0,-10-18 0,13 25-56,-1 1 1,0 0-1,0-1 1,-1 1 0,1 0-1,-1 0 1,1 1 0,-1-1-1,0 0 1,0 1-1,0-1 1,-1 1 0,1 0-1,0 0 1,-1 1 0,1-1-1,-1 1 1,-5-2-1,-73-4-5003,58 6 2197,-25-2-8356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6:41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619 970 8282,'2'-15'637,"0"-1"0,1 1 0,1 0 1,0 0-1,1 0 0,12-23 0,8-27-53,-24 61-538,1 0 0,-1-1 1,0 1-1,0-1 0,-1 1 1,1-1-1,-1 1 0,0-1 1,0 1-1,-1-1 1,1 1-1,-1-1 0,0 1 1,0 0-1,-3-7 0,2 8-28,1 1-1,-1-1 0,-1 0 0,1 1 0,0-1 0,-1 1 0,1 0 1,-1 0-1,1 0 0,-1 0 0,0 0 0,0 1 0,0-1 0,0 1 0,0 0 1,0 0-1,-1 0 0,1 0 0,0 0 0,-1 1 0,-5-1 0,-8 0-10,1 1 0,-1 1-1,0 0 1,1 2-1,-1 0 1,1 0-1,-24 9 1,-110 51 51,116-47-16,1 1 1,0 2-1,2 2 0,0 1 0,-45 42 0,69-57-27,0 0-1,0 1 1,1-1-1,0 2 1,0-1-1,1 1 0,0-1 1,1 1-1,-6 16 1,8-19-9,1 0-1,0 1 1,0-1 0,0 0 0,1 1 0,0-1 0,0 0 0,0 1 0,1-1 0,0 0 0,1 1 0,-1-1 0,1 0 0,0 0 0,1 0 0,2 5 0,1 0 3,1 0 0,0-1 0,0 0 1,1-1-1,0 0 0,1 0 0,0 0 0,0-1 0,11 7 1,14 6 28,53 27 0,-57-34-14,-1 2 1,46 33-1,-69-45-26,-1 1 0,1 0-1,-1 0 1,0 1-1,0-1 1,-1 1 0,1 0-1,-1 0 1,-1 1 0,1-1-1,-1 1 1,0 0 0,0-1-1,-1 2 1,0-1-1,0 0 1,-1 0 0,0 0-1,0 1 1,-1-1 0,0 13-1,-3 8-43,-1-1 0,-1 1 0,-17 49 0,-37 73-94,-14-10-20,95-170 121,1 1 1,2 0-1,31-28 0,-20 21 41,185-186 515,95-101 890,-301 308-1388,-1-1-1,-1 0 0,17-27 1,-29 41-28,0 0 1,1 0 0,-2 0-1,1 0 1,0 0 0,0-1-1,-1 1 1,1 0 0,-1 0 0,0 0-1,0-1 1,1 1 0,-2 0-1,1-4 1,0 5-12,-1-1-1,1 1 1,-1 0 0,0-1-1,1 1 1,-1 0-1,0-1 1,0 1 0,0 0-1,0 0 1,0 0 0,0 0-1,0 0 1,0 0 0,0 0-1,-3-1 1,-3-1-76,1 0-1,-1 1 1,0-1-1,0 2 1,-1-1 0,1 1-1,-11-1 1,-1 0-21,-1 2 1,1-1-1,-1 2 0,1 1 1,-1 0-1,-29 9 0,41-9 113,0 1 0,0-1 0,1 2 0,-1-1 0,1 1 0,0 0 0,0 1-1,0-1 1,1 1 0,0 1 0,0-1 0,0 1 0,0 0 0,1 1 0,0-1-1,0 1 1,1 0 0,-7 13 0,5-2-15,1 0-1,1 0 0,0 0 1,2 0-1,0 1 1,0-1-1,2 1 1,0-1-1,2 1 0,0-1 1,0 0-1,2 1 1,0-2-1,2 1 1,0 0-1,0-1 1,19 32-1,-22-42 7,2 0 0,-1-1 0,1 0 1,0 0-1,0 0 0,0-1 0,1 1 0,0-1 0,0 0 0,0-1 0,1 0 1,0 0-1,0 0 0,0-1 0,0 0 0,0 0 0,1-1 0,-1 0 0,1 0 1,-1-1-1,1 1 0,14-1 0,-7-3 63,1 0 0,-1-1 0,0-1 0,1 0 1,-2-1-1,1 0 0,-1-2 0,1 1 0,-2-2 0,23-15 0,1-4 319,-1-1-1,46-48 0,-42 34-80,-16 16-104,33-27 0,-35 40-189,-22 13 0,1 0 0,0 0-1,0 0 1,-1 0-1,1-1 1,0 1-1,0 0 1,-1 0 0,1 0-1,0 1 1,0-1-1,-1 0 1,1 0-1,0 0 1,0 0 0,-1 1-1,1-1 1,1 1-1,0 1-8,0 0 0,0 1 0,0-1 0,-1 1 0,1-1-1,-1 1 1,1-1 0,-1 1 0,0 0 0,0 0 0,0 0 0,0 4-1,20 89-56,-18-72-9,1-1 0,1-1 0,2 1 0,16 41 1,-21-61 65,0 1 0,0-1 0,0 0 0,0 0 0,0 0 0,1 0 0,-1 0 0,1 0 0,0-1 0,0 1 0,0-1 0,0 0 0,0 0 0,7 3 0,-7-4 15,0 0 1,0 0 0,0-1-1,0 1 1,0-1-1,0 0 1,0 0 0,0 0-1,0 0 1,0 0 0,0-1-1,0 0 1,0 1 0,0-1-1,0 0 1,0 0 0,0-1-1,4-1 1,6-6 16,0 1 0,0-2 0,-1 1 0,0-2 1,12-13-1,50-65 23,-48 56-34,-11 12-13,-11 15 5,0 0 0,0 0 0,1 0 0,0 1 1,5-5-1,-9 9-2,1 0 0,-1 0 0,0 0 1,1 0-1,-1 0 0,0 1 0,1-1 0,-1 1 1,1-1-1,-1 1 0,1-1 0,0 1 1,-1 0-1,1 0 0,-1 0 0,1 0 0,-1 0 1,1 0-1,0 0 0,-1 1 0,1-1 1,-1 0-1,1 1 0,-1-1 0,1 1 0,-1 0 1,3 1-1,34 23-56,-27-18 54,0 1 0,0-1-1,1-1 1,0 0 0,25 8-1,-33-13 12,0 0 1,0-1-1,0 0 0,0 1 0,1-1 0,-1-1 0,0 1 0,0-1 0,0 1 1,0-1-1,0 0 0,0-1 0,0 1 0,0-1 0,-1 1 0,1-1 1,-1 0-1,1-1 0,-1 1 0,1-1 0,-1 1 0,0-1 0,0 0 0,3-4 1,25-32 214,-2-1 1,45-81 0,-53 86-91,74-133 1051,85-211 0,-155 321-1067,112-312-12,-130 346-146,-2-1 0,0 0 0,-1 0 0,-2 0 0,-1-45 0,-3 51-3,2 32-16,3 40-33,13 63-1,-5-45 67,137 710-4036,-117-658 2996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6:41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1 576 10626,'4'-14'4385,"45"-4"-2656,29-1-617,47-14-800,39-16-16,46-26-256,13-11-536,24-15-1289,-13 4-1679,-46 13 2111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6:43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841 553 6777,'14'-26'2656,"-8"17"-1970,-1 0 1,7-20-1,-11 29-654,-1-1-1,-1 0 1,1 1 0,0-1 0,0 0 0,0 1-1,0-1 1,0 0 0,0 1 0,-1-1-1,1 1 1,0-1 0,-1 0 0,1 1 0,0-1-1,-1 1 1,1-1 0,-1 1 0,1-1-1,-1 1 1,1-1 0,-1 1 0,1 0 0,-1-1-1,1 1 1,-1 0 0,1-1 0,-1 1 0,0 0-1,1 0 1,-1-1 0,0 1 0,0 0-1,-27-6 250,19 5-258,1 1-1,0 0 0,-1 0 0,1 1 0,-1 0 0,1 1 1,0 0-1,0 0 0,0 1 0,-12 5 0,8-1-9,0 0 0,0 0 0,1 1 0,0 1 0,-19 18 0,11-6-8,1 1 1,1 1 0,1 1 0,0 0 0,-19 44-1,14-20 5,-15 52 0,28-75-7,2 0 1,1 1 0,1-1 0,-1 29 0,5-49-6,0 0-1,0-1 1,0 1-1,1 0 1,0-1-1,0 1 1,2 7-1,-2-11 4,-1 0-1,1 0 0,0 0 0,-1 0 1,1 0-1,0 0 0,0 0 0,-1 0 0,1 0 1,0 0-1,0-1 0,0 1 0,0 0 0,0-1 1,0 1-1,0-1 0,0 1 0,1-1 0,-1 1 1,0-1-1,0 0 0,0 0 0,0 1 0,1-1 1,-1 0-1,0 0 0,0 0 0,0 0 0,1-1 1,-1 1-1,0 0 0,0 0 0,0-1 0,0 1 1,0-1-1,0 1 0,3-2 0,2-1 33,0 0 0,-1 0 0,1-1 0,0 0 0,-1 0-1,0 0 1,6-7 0,34-41 358,-29 33-225,5-8 92,0 0 0,-2-2 0,-1 0 0,-1-1 0,12-33 0,-21 44-161,-1-1 0,0-1 0,-2 1 0,-1-1 0,0 0-1,-2 0 1,0 0 0,-2 0 0,-2-30 0,-10-33-164,14 123-279,-3-32 320,1 0 0,0 0 0,1 1 0,0-1 0,0 0 0,0 0 0,1 0 0,0 0 0,0 0 0,6 12 0,-7-18 28,-1 0 0,1 0 0,-1 0-1,1 0 1,0 0 0,0 0 0,-1-1 0,1 1 0,0 0 0,0 0-1,0 0 1,0-1 0,0 1 0,0 0 0,0-1 0,0 1-1,0-1 1,0 1 0,0-1 0,0 0 0,0 1 0,0-1 0,1 0-1,-1 0 1,0 0 0,0 0 0,0 0 0,1 0 0,-1 0-1,0 0 1,0 0 0,0 0 0,0-1 0,0 1 0,1-1 0,-1 1-1,0-1 1,0 1 0,0-1 0,0 1 0,0-1 0,0 0-1,1-1 1,0 0 27,1-1 1,-1 1-1,0-1 0,-1 1 0,1-1 0,0 0 1,-1 1-1,1-1 0,-1 0 0,0 0 0,0 0 0,0 0 1,-1 0-1,1-1 0,0-3 0,-1 5-5,0-2-15,0 1 1,0 0-1,0 0 0,0-1 1,-1 1-1,0 0 1,0-4-1,0 7-25,-1-2 49,2 2-30,0 0 1,0-1 0,0 1 0,0 0-1,-1 0 1,1-1 0,0 1 0,0 0 0,0-1-1,-1 1 1,1 0 0,0 0 0,0 0 0,-1-1-1,1 1 1,0 0 0,0 0 0,-1 0-1,1 0 1,0-1 0,-1 1 0,1 0 0,0 0-1,-1 0 1,1 0 0,0 0 0,-1 0 0,-10 0 1,7-1-1,1 1 1,0 0-1,0 0 0,0 0 0,0 0 0,0 0 0,0 1 1,0-1-1,-1 1 0,1 0 0,1 0 0,-1 0 1,0 0-1,0 1 0,0-1 0,0 1 0,1 0 1,-1-1-1,1 1 0,-1 0 0,1 1 0,0-1 0,0 0 1,0 1-1,0-1 0,-2 5 0,-5 6-11,4-8 5,1 1 0,0 0 0,1 0 0,-1 0 0,1 1 0,0-1 0,1 1 0,-1 0 0,1 0 0,1 0 0,-1 0 0,0 12 0,1 18 4,2 0-1,4 36 1,-3-57 4,1-1 0,0 0 0,1 1-1,1-2 1,0 1 0,1-1 0,13 23 0,-16-33 26,-1 0 0,1 0 0,0 0 0,1-1 0,-1 1 0,1-1 0,-1 0 0,1 0 0,0-1 0,0 1 0,0-1 0,0 1 0,1-1 0,-1-1 0,1 1 0,-1-1 0,1 1 0,0-1 0,-1 0 0,1-1 0,0 1 0,0-1 0,-1 0 0,1-1 0,0 1 0,0-1 0,-1 1 0,1-1 0,7-3 0,7-3 119,0 0 0,-1-2 0,0 0 0,0-1-1,24-18 1,77-70 16,-99 79-151,-1 0 1,-1-1-1,0-1 0,-2-1 0,0-1 0,-1 0 0,19-43 0,-28 51-5,0 0 0,-1 0 0,-1-1 0,0 0 0,-1 0 0,-1 0 0,0 0-1,-2 0 1,1 0 0,-2 0 0,0-1 0,-1 1 0,-1 0 0,-6-21-1,1 16-27,-1 0-1,0 0 0,-2 0 1,0 2-1,-1-1 0,-1 1 0,-1 1 1,-1 1-1,0 0 0,-1 1 1,-1 0-1,0 1 0,-2 1 1,1 1-1,-2 1 0,1 0 0,-41-16 1,44 23-11,0 1 1,-1 0-1,1 1 1,-1 1-1,0 1 1,0 0-1,1 1 1,-1 1-1,0 1 1,0 0-1,-25 8 1,4 1-26,0 2 1,1 2-1,-62 33 1,44-17 3,1 2 0,1 3 0,-81 72 0,109-85 41,0 2-1,3 0 1,0 2-1,1 0 1,2 1-1,1 2 1,1-1-1,-20 50 1,25-47-1,1 2 0,2-1 1,1 1-1,2 1 0,2-1 0,0 1 1,3 0-1,1 0 0,7 61 1,-4-81 6,0 0 0,0-1 0,2 1 0,-1-1 0,2 0 0,0-1 1,1 1-1,0-1 0,1-1 0,0 1 0,1-1 0,1-1 0,0 0 0,0 0 0,1-1 1,0 0-1,1-1 0,0 0 0,1-1 0,0 0 0,0-1 0,0-1 0,26 9 0,-3-4 19,2-1 1,-1-3-1,1-1 0,0-1 0,76-2 0,-22-7-21,127-23 0,242-78-1533,-252 43 916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6:46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172 589 8138,'4'-14'3801,"-4"14"-3773,0 0 0,0 0 1,0 0-1,0 0 0,0 0 0,0 0 0,0 0 0,0 0 0,0-1 0,0 1 0,1 0 0,-1 0 0,0 0 1,0 0-1,0 0 0,0 0 0,0 0 0,0 0 0,0 0 0,1 0 0,-1 0 0,0 0 0,0 0 0,0 0 1,0 0-1,0 0 0,0 0 0,1 0 0,-1 0 0,0 0 0,0 0 0,0 0 0,0 0 0,0 0 0,0 0 0,1 0 1,-1 0-1,0 0 0,0 0 0,0 0 0,0 0 0,0 0 0,0 1 0,0-1 0,0 0 0,1 0 0,-1 0 1,1 2-28,0 1 1,1-1 0,-1 1 0,0-1 0,-1 1-1,1 0 1,0-1 0,-1 1 0,1 3 0,1 15-14,-1-1 1,-1 1-1,-1 0 1,-1-1-1,-5 28 1,-31 106 29,17-79 3,6-14-1,-43 183 260,52-224 45,6-20-305,0 0 1,0 0 0,0 1-1,0-1 1,-1 0 0,1 0-1,0 0 1,0 0 0,0 0 0,0 0-1,0 1 1,0-1 0,0 0-1,0 0 1,0 0 0,-1 0-1,1 0 1,0 0 0,0 0 0,0 0-1,0 0 1,0 0 0,0 0-1,-1 0 1,1 1 0,0-1 0,0 0-1,0 0 1,0 0 0,0 0-1,-1 0 1,1 0 0,0 0-1,0 0 1,0 0 0,0-1 0,0 1-1,-1 0 1,1 0 0,0 0-1,0 0 1,0 0 0,0 0 0,0 0-1,0 0 1,-1 0 0,1 0-1,0 0 1,0 0 0,0-1-1,0 1 1,0 0 0,-13-33 2000,11 24-1983,-5-17 243,1 0-1,1 0 1,2-1-1,1 0 1,1-42-1,4 31-100,1 0 0,2 0 0,15-51 0,2 21-117,3 0-1,2 1 1,62-103 0,73-79-96,-132 209 18,2 2-1,2 1 1,72-61-1,-103 94 10,1 1-1,-1 0 1,1 1-1,-1-1 1,1 1-1,0 0 1,0 0-1,0 0 1,0 0-1,0 1 0,0 0 1,6 0-1,-9 1-2,1 0-1,0 0 1,0 0-1,-1 1 1,1-1-1,0 1 0,-1 0 1,1-1-1,0 1 1,-1 1-1,1-1 0,-1 0 1,0 1-1,1-1 1,-1 1-1,0-1 1,0 1-1,0 0 0,0 0 1,0 0-1,-1 0 1,1 1-1,1 2 0,1 2-67,-1 0 0,0 0 0,0 0 0,-1 1-1,0-1 1,0 1 0,0 0 0,-1-1 0,-1 1-1,1 0 1,-1 0 0,-1 0 0,1-1 0,-3 10-1,-1 6-267,-2 0 1,0-1-1,-16 37 0,-18 28 70,-4-1 0,-4-3 0,-3-1 0,-66 79 0,110-153 320,2-3 26,1 1 0,0-1 0,0 1 0,1 0 0,-6 11 0,8-16-60,1 1 1,0-1-1,-1 1 1,1-1-1,0 1 0,0-1 1,0 1-1,0-1 1,0 1-1,0-1 1,0 1-1,1 0 1,-1-1-1,1 0 0,-1 1 1,1-1-1,-1 1 1,1-1-1,0 0 1,-1 1-1,1-1 1,0 0-1,0 0 1,0 1-1,0-1 0,0 0 1,0 0-1,1 0 1,-1 0-1,0-1 1,2 2-1,6 3-2,1 0 1,-1 0-1,1-1 0,0-1 0,0 1 1,1-2-1,-1 1 0,1-1 0,-1-1 1,14 0-1,20 0 35,52-6 1,-20-3-433,0-3 0,-1-3 0,-1-3 0,0-4-1,-1-3 1,106-50 0,-92 30-397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6:46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0 408 10506,'45'-36'4001,"35"-6"-2929,18 5-263,28-7-217,3 4-280,1-2-312,-4-9-160,-22 9-665,-12 6-287,-25 13-576,-22 9 24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6:47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0 550 8914,'0'0'3825,"13"9"-1385,22 11-2152,7 14-128,13 16-24,-2 8-32,-2 25-72,-1 5-16,-18 10-216,-4 3-192,-14-5-320,-5-7-304,0-16-400,-2-18 863</inkml:trace>
  <inkml:trace contextRef="#ctx0" brushRef="#br0" timeOffset="1">415 524 10058,'-1'-13'3985,"54"-56"-2545,27 40-680,38-11-511,15-5-41,12-13-120,-2-4-184,-13 1-617,-1 3-439,-31 10-824,-18 8 1096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6:47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11554,'3'-1'4601,"11"8"-2816,27 22-1209,8 10-368,6 19-80,6 11-88,-6 19-80,-3 12-128,-8 10-480,-3 0-352,-12-13-841,-6-8 1761,-20-35-216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6:48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88 209 7962,'-68'36'2834,"67"-36"-2795,1 0 0,0 1 1,-1-1-1,1 0 0,-1 0 1,1 1-1,-1-1 1,1 0-1,-1 0 0,1 0 1,-1 0-1,1 0 0,-1 0 1,1 1-1,-1-1 1,1 0-1,-1 0 0,1-1 1,-1 1-1,1 0 0,-1 0 1,1 0-1,0 0 1,-1 0-1,1 0 0,-1-1 1,1 1-1,-1 0 0,1 0 1,-1-1-1,1 1 1,0 0-1,-1-1 0,1 1 1,0 0-1,-1-1 0,1 1 1,0 0-1,-1-1 0,1 1 1,0-1-1,0 1 1,0-1-1,-1 1 0,1-1 1,0 1-1,0-1 0,0 0 1,1-20 824,-1 21-807,2-6 25,0 0 0,0 0 0,0 0 0,0 1 0,1-1 1,0 1-1,0 0 0,1 0 0,-1 0 0,1 0 0,0 1 1,7-7-1,-10 11-72,-1 0 0,0 0 0,0 0 0,1 0 0,-1 1 0,0-1 0,0 0 0,1 0 0,-1 0 0,0 0 0,0 1 0,1-1 0,-1 0 0,0 0 0,0 0 0,0 1 0,0-1 0,1 0 0,-1 0 0,0 1 0,0-1 0,0 0 0,0 0 0,0 1 0,0-1 0,0 0 0,0 0 0,0 1 0,0-1 0,0 0 0,0 1 0,0-1 0,0 0 0,0 0 0,0 1 0,0-1 0,0 1 0,1 14 77,2 46 140,19 94-1,-15-109-166,-4-32-42,0-1-1,0 1 1,1 0-1,1-1 1,8 17-1,-12-64 2284,-1-2-2181,-2 0 1,-12-67-1,-4 34 0,-49-124-1,64 188-98,1-1 0,0 0-1,0 0 1,0-1 0,1 1 0,-1-12-1,5 19-112,5 10-39,1 4 134,5 3-12,4 7-15,24 43 0,-29-41 21,-1 0 0,-1 0 0,-1 1 0,-2 0 0,0 1 0,3 30 0,1 8 6,-6-39-361,-1 0 1,1 34-1,-6-58 220,0 0 1,0-1-1,0 1 0,-1 0 1,0 0-1,1-1 0,-1 1 1,-3 5-1,1-3-10,-1 0 1,0-1-1,0 1 0,-8 7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6:58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1 193 6865,'36'-6'4933,"24"-16"-4068,-33 12-192,-21 8-611,248-87 1469,-195 72-1989,2 2 0,83-9 0,-112 21-476,-10-1 380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6:58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1 283 6921,'17'-6'2713,"10"6"-1985,4-2-112,1 0-112,14-3-71,7-3 15,12-4 0,6-4 40,7-4-128,5 0-128,8-6-128,6-5-72,-5 1-56,-3-2-168,-17 6-472,-8 4-288,-23-2 528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29:32.5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4311 504 3554,'-211'-142'2838,"-42"-9"995,246 147-3744,-174-93 1621,4 17-731,161 75-922,1 0 0,-1 1 0,1 1 0,-1 1 0,-18-1 0,-112-4 55,-1 7 1,1 5 0,0 8-1,-217 45 1,53 40-144,265-81 30,-188 80-13,97-38 12,100-45-1,-181 82-5,211-93 9,-357 195 14,-33 77-2,322-216-34,2 3 1,4 3-1,-65 80 1,77-78-47,3 3-1,-66 118 1,102-156 20,1 0 1,2 1-1,2 1 0,1 0 0,1 1 0,2 0 0,2 0 1,1 0-1,-1 38 0,6-26-76,6 49-1,-2-70 63,0-1-1,2 0 0,13 38 0,0-20 4,1-1-1,2 0 0,2-2 0,1 0 0,3-2 0,1-1 1,37 37-1,2-7 8,3-3-1,116 80 1,-39-43 46,5-6 1,3-7-1,297 120 0,-359-175 51,2-4-1,126 23 1,-159-43 80,82 3 1,66-12 281,-82-5-11,1-5-1,-2-6 1,0-5 0,-1-6-1,145-52 1,-182 45-172,-1-5 1,164-98-1,-127 53-5,135-115-1,-195 142-53,-2-4 0,-4-2 0,-1-2 0,-4-3 0,-3-2 0,-3-3 0,-3-1 0,-4-3 0,36-88 0,5-64 329,-69 178-357,-2 0 0,9-84 0,-16 71-71,-3 0-1,-3 0 1,-3 1 0,-2-1-1,-3 1 1,-31-109-1,26 127-116,-2 1-1,-3 0 0,-1 2 1,-1 0-1,-3 1 1,-2 1-1,-1 2 0,-2 0 1,-59-59-1,49 63-17,0 1 0,-3 2 0,0 1-1,-2 3 1,-62-29 0,39 27 33,-1 2 1,0 4 0,-87-18-1,61 25 4,-1 3 0,-141 1 0,86 13-38,-1 7 0,-280 51 0,210-9-37,-266 96 0,318-83 9,-261 138-1,339-150 29,3 3 0,2 4 0,3 5 0,2 2 0,4 4 0,-108 124 0,150-150 6,3 3-1,1 0 0,3 2 1,1 1-1,3 1 0,2 1 1,-20 70-1,33-83-3,0 0 0,-4 71 0,8 81-127,5-175 178,-1 45-62,4 0-1,2 0 1,3 0-1,30 112 1,-18-106-40,3-2 0,3-1 0,2 0 0,50 77 0,-48-94 10,3-1-1,1-1 1,3-2-1,1-2 1,68 57-1,-59-62 46,1-1 0,2-3 0,1-2 0,1-2 0,60 21-1,-30-19 70,1-3 0,2-5 0,0-2 0,144 11 0,-103-23 103,146-11 1,-175-4 49,-1-4 0,106-28 0,133-64 511,-260 73-427,-2-2-1,92-57 1,-82 36 51,-3-2-1,-2-5 1,115-114-1,-100 76 73,-6-4 0,123-187 0,-158 205-178,-4-2 0,-3-2 0,-5-2 0,38-125 0,-52 125-78,-4-2-1,-4 0 0,-4 0 1,-4-1-1,-2-97 1,-26-104 46,10 241-161,-2 0 1,-2 1 0,-28-74-1,16 68-53,-33-61 0,41 91 17,-2 2 1,0 0-1,-2 1 0,-24-25 0,22 30-9,-1 0 1,0 2-1,-2 1 0,0 0 0,-1 2 0,0 1 1,-1 1-1,-1 2 0,0 1 0,-1 0 0,-59-11 1,16 11-58,-1 4 0,1 3 0,-94 7 1,-58 21-182,119-2 295,2 4 1,1 5 0,-194 88 0,-271 195-1758,198-76-1512,-14 38-10398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6:59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869 321 6393,'3'-2'377,"-1"-1"-1,0 0 0,0 0 1,0 0-1,0 0 0,-1 0 1,1 0-1,-1-1 0,2-6 1,-3 9-351,1 0 1,-1-1-1,0 1 0,0 0 1,0-1-1,0 1 0,0 0 1,-1-1-1,1 1 1,0 0-1,-1 0 0,1-1 1,-1 1-1,1 0 0,-1 0 1,1-1-1,-1 1 1,0 0-1,0 0 0,1 0 1,-1 0-1,0 0 1,0 0-1,0 0 0,0 1 1,0-1-1,0 0 0,-1 1 1,1-1-1,0 0 1,-2 0-1,-12-5 35,-1 1 1,0 0-1,0 1 1,-1 1-1,1 0 1,-1 1-1,0 1 1,0 1-1,1 0 1,-1 1-1,-23 4 0,-3 4 24,1 1 0,0 2 0,-50 22-1,36-12-55,2 2-1,-83 50 1,122-64-30,1 0 1,-1 1 0,2 0 0,-1 1-1,2 1 1,-1 0 0,2 0-1,0 1 1,1 1 0,0 0-1,1 0 1,1 1 0,-9 23 0,14-33 3,1 1-1,1 0 1,-1 0 0,1 1 0,0-1 0,1 13 0,0-16 13,0-1 1,1 1-1,0 0 0,0-1 0,0 1 1,0-1-1,0 0 0,1 1 1,-1-1-1,1 0 0,0 0 1,0 0-1,0 0 0,0 0 0,1 0 1,3 3-1,4 1 101,0 0 0,0 0 0,1 0 0,0-2-1,1 1 1,-1-1 0,1-1 0,22 5 0,109 16 736,-94-19-643,16 3-100,149 27 220,-180-28-300,0 1 0,0 2 0,-1 2 0,33 16 0,-57-24-32,-1 0 1,0 0 0,0 0 0,-1 1-1,1 0 1,-2 0 0,1 1-1,8 10 1,-11-12 0,-1 1-1,0-1 0,0 1 1,0-1-1,-1 1 0,0 0 1,0 0-1,0 0 0,-1 0 1,0 1-1,0-1 0,0 0 1,-1 12-1,-2-3-4,0 1 1,-1-1-1,-1 0 1,0 0-1,-1 0 1,-1-1-1,0 0 1,-1 0-1,0 0 0,-17 21 1,6-10-21,-2 0 0,0-2 0,-2-1 0,-33 27 0,35-32 4,-2-2-1,0 0 0,-1-2 1,-47 21-1,55-28 28,0-1-1,-1 0 0,0-1 1,0-1-1,0-1 0,0 0 1,0-1-1,-1 0 0,-18-3 1,27 1 3,1 0 1,-1 0-1,1-1 1,-1 0-1,1-1 1,-8-3-1,12 4-5,1 1 0,-1 0-1,1-1 1,-1 0 0,1 1 0,0-1-1,0 0 1,0 0 0,0 0-1,0-1 1,0 1 0,1 0-1,-1-1 1,1 1 0,0-1-1,0 1 1,-1-1 0,1 0-1,1 1 1,-2-5 0,2 1 0,-1 0-1,1 0 1,1 0 0,-1 0-1,1 0 1,0 0 0,3-10-1,19-47 10,6 2 34,2 2 1,66-95-1,99-100 347,-59 79 85,163-248 842,-257 361-1196,-38 54-116,5-5-13,0-1 0,-1 0 1,-1 0-1,-1-1 0,10-25 0,-16 37-33,0 1 0,-1-1 0,1 0 0,-1 1 0,0-1 0,0 0 0,0 1 0,0-1 0,0 1 1,-1-1-1,0-3 0,1 5 22,-1 0 0,1 0 1,-1 0-1,0 0 0,1 0 1,-1 0-1,0 0 0,0 0 1,0 0-1,1 1 0,-1-1 1,0 0-1,0 0 0,0 1 1,0-1-1,0 0 0,-1 1 1,1-1-1,0 1 0,0 0 1,0-1-1,0 1 0,-1 0 1,1 0-1,0 0 1,0-1-1,-2 2 0,-9-1 165,0 2-1,1 0 0,-1 0 0,-13 5 1,-84 26 71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7:15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158 210 7218,'-43'-11'2372,"43"11"-2330,-1 0 0,1 0 0,-1 0-1,1 0 1,-1-1 0,1 1 0,-1 0 0,1 0 0,-1-1-1,1 1 1,0 0 0,-1-1 0,1 1 0,0 0 0,-1-1 0,1 1-1,0-1 1,-1 1 0,1 0 0,0-1 0,0 1 0,0-1-1,-1 1 1,1-1 0,0 0 0,0 1-33,0 0 0,0-1 0,0 1-1,1 0 1,-1 0 0,0 0 0,0 0 0,0 0 0,0 0 0,0 0 0,1-1-1,-1 1 1,0 0 0,0 0 0,0 0 0,0 0 0,1 0 0,-1 0-1,0 0 1,0 0 0,0 0 0,0 0 0,1 0 0,-1 0 0,0 0 0,0 0-1,0 0 1,0 0 0,1 0 0,-1 0 0,0 0 0,0 0 0,0 0-1,0 1 1,1-1 0,-1 0 0,0 0 0,0 0 0,0 0 0,0 0-1,0 0 1,0 0 0,1 1 0,-1-1 0,0 0 0,0 0 0,0 0 0,0 0-1,0 1 1,0-1 0,0 0 0,0 0 0,0 0 0,0 0 0,0 1-1,0-1 1,0 0 0,0 0 0,4 7 8,0 0-1,-1 0 0,0 0 1,-1 0-1,0 1 1,0-1-1,0 1 1,1 14-1,1 4-4,11 66 15,-4 0-1,-4 0 1,-10 171 0,-1-194-12,2-17 25,-2 1-1,-3-1 1,-24 94-1,31-145-23,0 0 0,0 0 0,-1 1-1,1-1 1,-1 0 0,1 0 0,-1 0-1,1-1 1,-1 1 0,1 0 0,-1 0 0,0 0-1,0 0 1,1 0 0,-1-1 0,0 1 0,-1 0-1,1 0 12,1-1-1,-1 0 0,1 0 0,-1 0 0,1 0 0,-1 0 0,0 0 1,1 0-1,-1 0 0,1 0 0,-1-1 0,1 1 0,-1 0 1,1 0-1,-1 0 0,1-1 0,-1 1 0,1 0 0,-1-1 0,1 1 1,-1 0-1,1-1 0,-1 0 0,-3-3 112,1 0-1,0-1 1,-1 1 0,2-1-1,-5-7 1,-5-20 128,1 0 1,1-1 0,1 0-1,-6-56 1,12 68-150,-4-28 59,1 0 0,3 0 0,3 0 0,8-87 0,-1 96-141,0 0 0,3 1 0,1 0 0,2 1 0,2 0 0,23-44 0,-23 53-36,2 1-1,1 1 1,1 0 0,1 2 0,1 0-1,1 1 1,27-23 0,-38 39-7,0 0 1,1 0-1,0 1 0,0 1 1,0 0-1,1 1 1,-1 0-1,20-5 0,-21 8-2,-1 1-1,1 0 0,0 0 1,0 1-1,-1 0 0,1 1 1,0 0-1,-1 1 0,1 0 1,-1 1-1,20 8 0,-20-8-19,-1 2-1,0-1 1,0 1-1,-1 1 1,0 0-1,0 0 0,0 0 1,-1 1-1,0 0 1,0 1-1,0-1 1,-1 1-1,0 1 1,-1-1-1,0 1 0,0 0 1,-1 0-1,0 0 1,-1 1-1,0-1 1,0 1-1,-1 0 0,1 13 1,-1-6-57,-2 0 1,0 0-1,-1 0 1,-1 0-1,-1 0 1,0 0-1,-1 0 1,-9 23-1,4-17 34,-1-1 0,-1-1-1,-1 0 1,-1 0-1,-23 27 1,11-19 64,-2-2 0,0-1 0,-1-1 1,-2-1-1,0-2 0,-2-1 0,-54 27 0,70-41 0,-5 4 75,22-5-20,13 2 10,64 22 61,2-4 0,0-4 0,1-3 1,1-3-1,103 5 0,-89-16-904,-6-4 351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7:15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0 391 8994,'93'-123'3409,"-6"96"-2569,15-5-104,14-5-272,5-2-184,-9 4-392,-4 2-208,-14 5-456,-13 3-240,-30 14 608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7:15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11490,'13'10'3913,"20"17"-3673,9 7-216,13 31-24,0 10 8,-10 28-16,-3 14-48,-17-3-64,-11 5 0,-14-2 8,-7-2 32,-3-2 64,0-14 8,7-23 16,3-15 40,3-25-600,1-7-504,-7-23 656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7:16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1 293 7562,'32'-99'2824,"-9"88"-2192,17-2-264,15-3-120,19-3-127,5 2-49,10-4-64,-1 3 0,-10-4 16,-3 2-24,-13 5-160,-11-2-233,-16 12 241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7:16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10530,'-3'13'3785,"12"14"-3001,11 23-712,9 13-72,18 21 24,-4 4-8,6 6-168,0-1-88,-17-1-200,-4 2-80,-10 0-96,-5-1-128,-2-21 2912,0 1-1784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7:17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81 260 9322,'-44'46'2978,"43"-46"-2928,1 1 1,0-1-1,-1 0 1,1 1-1,0-1 1,-1 0-1,1 1 0,0-1 1,-1 0-1,1 0 1,-1 1-1,1-1 0,-1 0 1,1 0-1,-1 0 1,1 0-1,-1 1 1,1-1-1,-1 0 0,1 0 1,-1 0-1,0 0 1,-2-8 257,5-10-364,5 1 96,1 0-1,1 1 0,0 0 0,1 0 0,22-25 1,3-6 583,-26 35-420,-1 0-1,1 0 0,1 1 1,0 1-1,0 0 0,21-15 1,-27 22-203,1 0 1,-1 0-1,1 1 1,0 0-1,0 0 1,0 0-1,0 1 1,0-1-1,0 1 1,1 1-1,-1-1 0,0 1 1,0 0-1,1 0 1,-1 0-1,0 1 1,0-1-1,1 1 1,-1 1-1,0-1 1,9 5-1,-8-4-10,0 1 0,-1 1 1,1-1-1,-1 1 0,1 0 0,-1 1 0,-1-1 1,1 1-1,0 0 0,-1 0 0,0 0 0,0 1 0,-1-1 1,0 1-1,0 0 0,0 0 0,0 0 0,-1 0 0,0 1 1,-1-1-1,2 8 0,-1-1-14,0 1 0,-1-1 0,-1 1 0,0 0 0,-1-1 0,-1 1 0,0-1 0,0 1 0,-7 17 0,-3 2-18,-1-1 0,-2-1 0,-34 53 0,14-32 57,-52 58 1,74-94 16,-3 3-3,-29 27 0,41-42 22,0-1-1,-1 1 1,1-1 0,-1 0-1,0 0 1,0 0-1,0-1 1,0 0-1,0 0 1,0 0 0,-1 0-1,-9 1 1,12-3 9,1-1 0,-1 1 1,1 0-1,-1-1 0,1 1 1,0-1-1,-1 0 0,1 0 1,0 0-1,-1 0 0,1 0 1,0 0-1,0 0 0,0-1 1,0 1-1,0-1 0,0 0 1,1 0-1,-1 1 0,0-1 1,1 0-1,-1 0 0,1-1 1,0 1-1,-2-4 0,2 3-17,0 1 0,0-1 0,0 1 0,0-1 0,1 1 0,-1-1 0,1 0 0,0 1 0,0-1 0,0 0 0,0 1 0,0-1 0,0 1 0,1-1 0,-1 0 0,1 1 0,0-1 0,0 1 0,0-1 0,0 1 0,0-1 0,1 1 0,-1 0 0,3-4 0,3 0-18,1-1 0,0 2 0,0-1 0,0 1 0,0 0 0,1 1 0,0 0 0,0 0 0,0 1 0,0 0 0,1 0 0,-1 1 0,1 1 0,-1-1 0,15 1 0,12 1-4,0 1 0,65 10 0,103 30-259,-166-30-336,-1 1-1,0 3 0,45 23 0,-14 4-280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7:17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0 138 10242,'0'-1'3833,"35"-19"-3049,92-31-240,-41 28-472,-3 3-360,-16 9-800,-11 0-392,-33 11 824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7:18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1 146 10594,'14'-3'4241,"24"-1"-2921,2-3-359,30-12-593,14-3-680,18-21-2281,20-5 1825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7:18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52 426 10770,'-46'-63'3746,"45"61"-3688,0 1-1,1-1 0,-1 1 0,1-1 0,-1 1 0,1-1 0,-1 0 0,1 1 0,0-1 1,0 1-1,0-1 0,0 0 0,0 1 0,0-1 0,0 0 0,1 1 0,-1-1 0,0 1 1,1-1-1,-1 1 0,1-1 0,0 1 0,-1-1 0,1 1 0,0-1 0,0 1 0,0 0 1,0 0-1,0-1 0,0 1 0,1 0 0,-1 0 0,0 0 0,1 0 0,1-1 0,3-3 132,16-16-51,1 2 1,1 0-1,28-16 1,82-41-175,-76 45 62,-21 9-31,-2 2 22,75-31-1,-109 50-16,4-1 3,0 1-1,1-1 1,-1 1-1,0-1 0,9 1 1,-13 1-5,0 0-1,1 0 1,-1 0 0,1 0-1,-1 0 1,1 0-1,-1 1 1,0-1 0,1 1-1,-1-1 1,0 1 0,1-1-1,-1 1 1,0 0 0,0 0-1,0 0 1,0-1 0,1 1-1,-1 0 1,0 0 0,-1 0-1,1 1 1,0-1 0,0 0-1,0 0 1,-1 0 0,2 3-1,0 2-5,-1 0 0,1-1-1,-1 1 1,0 0 0,-1 0-1,1 0 1,-1 0-1,-1 0 1,-1 11 0,-14 57-9,12-61 13,-57 166 26,37-116-4,-23 96 0,14 39 118,2-5-4692,25-167 3759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5:20.3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0 6833,'-34'71'1928,"34"-70"-1919,-1-1 0,1 1 0,0-1 0,0 1 0,-1 0 0,1-1 1,0 1-1,0 0 0,0-1 0,0 1 0,0 0 0,0-1 0,0 1 0,0 0 1,0-1-1,0 1 0,0 0 0,1-1 0,-1 1 0,0 0 0,0-1 1,1 1-1,-1 0 0,0-1 0,1 1 0,-1-1 0,0 1 0,1-1 1,-1 1-1,1-1 0,-1 1 0,1-1 0,-1 1 0,1-1 0,0 0 0,-1 1 1,1-1-1,-1 0 0,1 0 0,0 1 0,-1-1 0,1 0 0,0 0 1,-1 0-1,1 0 0,0 0 0,-1 0 0,2 0 0,5 2 22,58 22 8,100 23-1,-121-38-28,-1-2-1,2-2 1,65 0-1,32-15 245,168-32-1,43-4 356,-134 36-294,233 19 1,218 49-223,-145-9-26,-74-14 349,947 62 996,306-14-367,-481 9-528,-850-52-376,0-27-462,-332-15-154,58-8 1,-84 7 195,1 0 0,-1-1 1,0-1-1,0 0 1,-1-1-1,27-15 1,-28 11 103,-1 0 1,0 0 0,12-15-1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7:19.2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84 10130,'36'27'3218,"-29"-25"-2126,-8-5-1094,1 3-13,0 0 0,0 0 1,0 0-1,-1-1 0,1 1 0,0 0 0,0 0 0,0 0 0,0 0 1,-1 0-1,1 0 0,0-1 0,0 1 0,0 0 0,-1 0 0,1 0 1,0 0-1,0 0 0,0 0 0,-1 0 0,1 0 0,0 0 0,0 0 1,-1 0-1,1 0 0,0 0 0,0 0 0,0 0 0,-1 0 0,1 0 1,0 0-1,0 0 0,-1 0 0,1 0 0,0 1 0,0-1 0,0 0 1,0 0-1,-1 0 0,1 0 0,0 0 0,0 1 0,0-1 0,0 0 1,-1 0-1,1 0 0,0 1 0,0-1 0,0 0 0,0 0 0,0 1 1,-4 6 31,0 0 1,1 1-1,0 0 1,0 0-1,-3 14 1,5-16-3,1-4-3,-1-1 0,1 0 1,-1 1-1,1-1 1,0 1-1,0-1 0,-1 0 1,1 1-1,0-1 0,0 1 1,1-1-1,-1 0 1,0 1-1,0-1 0,1 1 1,-1-1-1,1 0 0,-1 1 1,1-1-1,-1 0 1,1 0-1,0 1 0,0-1 1,0 0-1,-1 0 0,1 0 1,0 0-1,0 0 1,1 0-1,-1 0 0,0 0 1,0-1-1,0 1 0,1 0 1,-1-1-1,2 2 1,1-1 72,-1-1 1,1 1 0,-1-1 0,1 0-1,0 0 1,-1 0 0,1 0 0,-1-1-1,1 1 1,-1-1 0,8-2 0,-1-2 193,1-1 0,0 1 1,-1-2-1,0 1 1,-1-1-1,10-9 1,-12 10-108,-1 0 0,1-1 0,-2 1 0,1-1 0,-1 0 0,0-1 0,0 1 0,6-16 0,-10 21-161,0-1 0,0 1 0,-1 0 0,1-1 0,-1 1 0,1 0 0,-1-1-1,0 1 1,0 0 0,0-1 0,0 1 0,-1-1 0,1 1 0,-1 0 0,1-1 0,-1 1 0,0 0-1,0 0 1,0-1 0,0 1 0,0 0 0,0 0 0,0 0 0,-1 0 0,1 0 0,-1 1-1,0-1 1,0 0 0,1 1 0,-5-4 0,0 2-204,1 0-1,-1 1 1,0-1 0,0 1 0,0 0-1,-1 0 1,1 1 0,0 0 0,-1 0-1,-10 0 1,3 1-621,0 1 1,0 1-1,-20 4 1,-53 20-1055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9:34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10 5641,'-63'-1'2105,"63"-2"-1705,0 0-120,2 3-264,-2-1-200,-2-1 112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9:35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450 123 7034,'-11'12'2176,"10"-23"-1098,15-40-430,-9 35-292,-5 15-321,0 0 0,1 0 1,-1 0-1,0 0 0,0 0 1,0-1-1,0 1 0,0 0 1,0 0-1,0 0 0,0 0 1,0 0-1,-1 0 0,1 0 1,0 0-1,-1 0 0,1 0 1,0 0-1,-1 0 0,0 0 1,1 0-1,-1 0 0,0 0 1,-1-1 22,1 1 1,-1 0-1,0 0 0,1 0 1,-1 0-1,0 0 1,0 0-1,0 1 0,1-1 1,-1 0-1,-4 0 0,-2 0 26,0 1 0,0-1 0,0 2-1,0-1 1,-11 2 0,-1 3-68,-1 0 0,1 1 0,-34 16 1,-56 35-17,91-47 6,18-9-6,-64 37 22,58-33-20,0 0 1,1 0-1,-1 0 0,1 1 1,0-1-1,-8 12 0,14-16-4,-1 0 1,1 0-1,-1-1 0,1 1 0,0 0 0,-1 0 0,1 0 0,0-1 1,-1 1-1,1 0 0,0 0 0,0 0 0,0 0 0,0 0 0,0 0 1,0-1-1,0 1 0,0 0 0,0 0 0,1 0 0,-1 0 1,0 0-1,0-1 0,1 1 0,-1 0 0,1 0 0,-1 0 0,1-1 1,-1 1-1,1 0 0,-1-1 0,1 1 0,-1 0 0,1-1 1,0 1-1,0-1 0,-1 1 0,1-1 0,0 1 0,0-1 0,-1 0 1,3 1-1,3 2 2,1 0 0,0-1-1,0 0 1,8 2 0,-10-4 4,23 5 86,55 1 0,18 2 62,-90-6-143,0 0-1,-1 0 0,1 1 1,-1 1-1,0 0 1,18 10-1,-24-12-11,0 0 1,-1 0-1,1 1 1,-1-1-1,0 1 0,0 0 1,0 0-1,0 1 1,0-1-1,-1 0 0,0 1 1,1-1-1,-1 1 1,0 0-1,-1 0 0,1 0 1,-1 0-1,0 0 1,0 0-1,0 0 0,0 6 1,-1-3-15,0 1 1,-1-1 0,0 1-1,0-1 1,-1 0-1,0 1 1,-1-1 0,1 0-1,-1 0 1,-8 13 0,-7 11-90,-2-1 1,-30 37-1,38-52 82,-1-2-1,0 1 1,-1-2-1,-1 0 1,0 0-1,-19 10 0,32-20 34,-1-1-1,0 1 0,0-1 0,0 0 0,0 0 0,0 0 1,0 0-1,0 0 0,0-1 0,0 0 0,-5 1 0,7-1 2,0-1-1,0 1 0,0 0 0,0-1 1,0 1-1,0-1 0,0 1 0,0-1 1,1 1-1,-1-1 0,0 1 0,0-1 1,1 0-1,-1 0 0,0 1 0,1-1 1,-1 0-1,1 0 0,-1 0 0,1 0 1,-1 1-1,1-1 0,0 0 0,-1 0 1,1 0-1,0 0 0,0 0 0,-1 0 1,1 0-1,0 0 0,0 0 0,0 0 0,0 0 1,1 0-1,-1-1 0,1-12 68,1 0-1,0 1 1,1-1-1,1 1 1,0 0-1,9-19 1,41-75 63,-54 107-140,181-300 24,-166 276-19,2 2-1,30-34 0,-39 49-34,-1-1-1,1 1 1,1 1 0,-1 0 0,1 0-1,0 1 1,0-1 0,1 2 0,-1 0 0,12-4-1,6 4-429,-26 4 451,-1 0 0,0 0 0,0 0 0,1 0 0,-1 0 0,0 1 0,1-1 0,-1 0 0,0 0 0,1 0 0,-1 0 0,0 0 0,0 0 0,1 0 0,-1 1 1,0-1-1,0 0 0,1 0 0,-1 0 0,0 1 0,0-1 0,1 0 0,-1 0 0,0 1 0,0-1 0,0 0 0,0 1 0,0-1 0,1 1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9:36.3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64 9242,'80'27'3393,"-54"-44"-2825,5-2-200,9 0-384,1 5-264,-1 6-352,-4 3-128,-7 8 31,1 2 161,2 3 304,0-4 120,11-6 8,-4-5-936,3-13 776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9:36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9 6769,'-3'-2'1211,"-12"-3"437,14 4-1591,1 1-1,0 0 0,-1 0 1,1 0-1,0 0 1,-1 0-1,1 0 0,0 0 1,-1 0-1,1 0 0,-1 0 1,1 0-1,0 0 1,-1 0-1,1 0 0,0 0 1,-1 0-1,1 1 0,0-1 1,-1 0-1,1 0 1,0 0-1,-1 0 0,1 1 1,0-1-1,0 0 0,-1 0 1,1 1-1,0-1 1,0 0-1,-1 1 0,1-1 1,0 0-1,0 1 0,0-1 1,0 0-1,-1 1 1,-68 268 1040,57-222-1080,5-21-152,1 1 0,-3 31 0,8-56 75,1-1 0,0 1 0,0-1 0,0 1 0,-1 0 0,1-1 0,1 1 0,-1 0 0,0-1 0,0 1 1,1-1-1,-1 1 0,1-1 0,-1 1 0,1-1 0,0 1 0,-1-1 0,1 1 0,0-1 0,0 0 0,2 3 0,13-2-371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9:37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6329,'88'10'2369,"-82"-7"-1665,4 7-624,3 3 24,4 5-32,1 5-24,-5 7-16,-5 5-16,-8 13 96,-6 4 72,-11 13 144,-6 1 16,-5-2-96,1 0-56,7-23-160,5-6-120,5-20-536,6-5 440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9:37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1 116 6041,'27'-10'2945,"9"-4"-224,10-6-2746,11-1-335,-5-5-104,-7 2 224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9:37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1 170 9266,'36'-15'3489,"22"-8"-2681,7-4-328,17-9-616,3 1-648,4 2 472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9:38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382 0 11787,'-3'1'-93,"0"0"1,-1-1-1,1 1 1,0 1-1,0-1 1,-1 0-1,1 1 1,0 0-1,0-1 1,1 1-1,-1 0 1,-5 5-1,6-5 42,-115 97-9,107-90 96,-103 103 802,99-97-818,2 1 0,0 0-1,1 0 1,0 2 0,-14 33-1,23-47-68,0 0 0,1 0 1,0 1-1,0-1 0,-1 8 0,2-11 56,0 0-1,0 0 1,0 0 0,0 0-1,0 0 1,0-1 0,1 1-1,-1 0 1,0 0 0,0 0-1,1 0 1,-1 0 0,1-1-1,-1 1 1,1 0 0,-1 0-1,1-1 1,-1 1 0,1 0-1,-1-1 1,1 1 0,0-1-1,0 1 1,-1 0 0,1-1-1,0 0 1,0 1-1,-1-1 1,1 1 0,0-1-1,0 0 1,0 0 0,0 1-1,0-1 1,0 0 0,1 0-1,6 0 181,0 0-1,1 0 1,-1-1-1,0 0 1,0-1-1,0 0 1,0 0-1,0-1 1,9-4-1,12-6 284,27-17 0,-41 21-401,0 0-1,0-1 1,-1 0 0,20-21-1,-28 26 6,-2-1-1,1 0 0,-1 0 1,1-1-1,-2 1 0,1-1 1,-1 0-1,0 0 0,0 0 0,-1 0 1,0-1-1,0 1 0,0-11 1,2-26 1007,-4-82 1,-1 116-735,2 16-217,2 12-180,12 57-40,4-1 0,2 0 0,4-2 0,3 0 1,39 69-1,-37-87-309,-13-24-622,0 1 0,-2 1 0,14 42 0,-16-13-433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9:56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1 441 10058,'33'-73'2739,"-33"72"-2724,0 1 0,0-1 0,0 1 0,0-1 0,0 1 0,0-1 0,1 1 0,-1-1 0,0 1 0,0-1 0,1 1 0,-1-1 0,0 1 0,1 0 0,-1-1-1,0 1 1,1-1 0,-1 1 0,0 0 0,1-1 0,-1 1 0,1 0 0,-1 0 0,1-1 0,-1 1 0,1 0 0,-1 0 0,1 0 0,-1 0 0,1 0 0,-1-1-1,1 1 1,-1 0 0,2 0 0,5 9-252,-6-8 239,8 10-88,-1 0-1,0 0 0,-1 0 0,0 1 1,-1 0-1,8 20 0,23 82-9,-34-105 82,14 56 3,-4 0-1,-1 1 1,2 92 0,-12-104 56,-3 1 0,-2-1 1,-3 0-1,-19 82 0,24-133 24,0 1 0,0 0 0,0-1 1,0 1-1,-1-1 0,1 0 0,-1 1 0,0-1 0,0 0 0,-4 4 0,6-6-43,-1-1 1,1 0 0,0 1-1,-1-1 1,1 0-1,-1 0 1,1 0 0,0 1-1,-1-1 1,1 0-1,-1 0 1,1 0 0,-1 0-1,1 0 1,0 0-1,-1 0 1,1 0 0,-1 0-1,1 0 1,-1 0-1,1 0 1,-1 0 0,1 0-1,0 0 1,-1 0-1,1-1 1,-1 1 0,1 0-1,-1-1 1,0 0 33,-1 0 0,1-1 0,0 1 0,-1-1 0,1 1 0,0-1 0,0 0 0,0 1 0,0-1 0,-1-3 0,-5-16 50,1 1-1,1-1 1,1 0 0,-3-39-1,5-93-189,8 29 42,5 0 0,5 1 0,57-212 0,-65 304 49,2 0 1,2 1-1,0 0 0,33-55 0,-40 77 5,0 0 0,1 0 0,1 1 0,-1-1 0,1 1 0,0 1 0,1-1 0,0 1 0,0 1 0,0-1 0,1 1 0,-1 1 0,1 0 0,0 0 0,0 1 0,1 0 0,-1 0 0,1 1 0,-1 0 0,18 0 0,-15 1-45,1 2 0,-1 0 0,1 0 1,-1 1-1,0 0 0,0 1 0,0 1 0,0 0 0,-1 1 0,1 0 0,-1 0 0,0 1 0,-1 1 0,1 0 0,-1 0 0,-1 1 0,1 0 0,-1 1 1,-1 0-1,0 0 0,0 1 0,-1 0 0,0 1 0,0-1 0,-1 1 0,-1 0 0,0 1 0,-1-1 0,0 1 0,0 0 0,-1 0 0,2 23 0,-5-12-55,0-1 0,-2 0 0,0 0-1,-2-1 1,0 1 0,-1 0 0,-2-1-1,0 0 1,-1-1 0,-1 0 0,-1 0-1,-22 33 1,16-30 95,0-1-1,-1-1 1,-2-1 0,0-1-1,-1 0 1,0-2-1,-2 0 1,0-1-1,-1-1 1,-27 13 0,18-15 114,-27 15 152,55-26-266,0 1-1,0-1 1,0 1-1,0 0 1,1 0-1,-1 1 1,1-1 0,0 1-1,0-1 1,-4 7-1,6-7-17,0 0 0,-1 0 0,2 0 0,-1 0 0,0 0 0,1 0 0,-1 0 0,1 0 0,0 0 0,0 0 0,0 0 0,0 0 0,1 0 0,-1 1 0,1-1 0,0 0-1,0 0 1,0-1 0,0 1 0,1 0 0,-1 0 0,1 0 0,3 4 0,3 3-14,0 1 0,1-1 0,1-1 0,11 10 0,-9-9-8,0-1 1,0 0 0,1-1 0,0 0 0,0-1 0,1-1-1,0 0 1,0-1 0,0 0 0,1-1 0,17 2 0,-15-4-64,1 0 1,0-2 0,0 0-1,-1-1 1,1-1 0,0-1 0,-1 0-1,0-1 1,23-9 0,-14 3-113,-1 0 0,0-2 1,-1-1-1,0-1 0,0-1 0,-2-1 1,40-35-1,-15-2-99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5:21.2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1 123 5593,'193'-17'3909,"-115"8"-3548,885-71 285,9 63-578,16 49 29,2 33 485,-584-27-273,489 39-63,-622-59-109,707 62 1223,-377 30-645,-501-88-672,-75-16-80,-12-3-162,0 1-1,1-2 1,29 2 0,-43-4 139,1 0-1,-1 0 0,0-1 1,0 1-1,0-1 0,0 1 1,0-1-1,0 0 1,0 1-1,3-3 0,14-17-341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9:56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0 241 10362,'45'0'4081,"65"-31"-2177,-20-2-1928,2-7 8,-8 8-288,-4-2-248,-10 7-784,-6 7-392,-18-3 1048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9:57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7978,'9'37'2776,"12"17"-2512,11 5-72,6 15-40,4 10-48,5 1-56,1 5-8,-3-6 0,-6-5 8,-7-5 0,-6-12-23,-12-24-234,1-18-231,-1-45-320,5-15 416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9:57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1 268 12563,'162'3'4225,"-99"-35"-4089,8-3-272,-1 2-401,-4 1-223,-2 0-560,-5-1-232,3 0-185,-3-8 993</inkml:trace>
  <inkml:trace contextRef="#ctx0" brushRef="#br0" timeOffset="1">339 178 6825,'-6'19'2729,"9"6"-1697,4 2-160,15 9-159,6 5-97,11 4-224,4 2-112,8 8-152,-2 0-32,-3 7-56,-5 1-16,-17 0-64,-4 1-216,-17-11-728,-6-5 648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9:57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55 11731,'-1'-2'226,"1"0"0,0 0 0,0-1 0,0 1 0,0 0 0,0 0 0,0-1 0,1 1 0,-1 0 0,1 0 0,0 0 0,-1-1 0,3-2 0,-2 3-310,0 1 0,1-1 0,-1 1 1,1-1-1,-1 1 0,1 0 0,-1-1 1,1 1-1,0 0 0,0 0 1,-1 0-1,1 0 0,0 1 0,0-1 1,0 0-1,0 1 0,0-1 0,0 1 1,0 0-1,0 0 0,0 0 1,0 0-1,0 0 0,3 0 0,-2 1-5,0-1 0,0 1 0,0 0 0,1-1 0,-1 1 0,0 0 0,-1 1 0,1-1 0,0 1 0,0-1 0,0 1 0,-1 0 0,1 0 0,-1 0 0,1 0 0,-1 0 0,0 1 0,0-1 0,0 1 0,0-1 0,-1 1 0,1 0 0,-1 0 0,1 0 0,0 4 0,3 8 562,-1 0 1,0 0-1,-1 0 1,1 17-1,-1-5-238,9 43 226,20 68 0,-21-103-663,1-1 0,1 0 1,33 59-1,-18-54-634,-26-37 778,0 0 1,0 0-1,0 0 1,0-1 0,1 1-1,-1-1 1,1 1-1,2 0 1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0:09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3824 127 6225,'3'-66'1807,"-6"51"-1147,-4 11 878,6 5-1405,0-1-1,0 0 0,1 0 0,-1 1 1,0-1-1,0 1 0,1-1 0,-1 0 1,0 1-1,0 0 0,1-1 0,-1 1 1,1-1-1,-1 1 0,0 0 0,0 1 1,-17 37 82,10-25-171,2 0 1,0 1 0,-4 15-1,-1 18 1,1 1 1,-3 70-1,9 101 259,7-176-137,10 52-1,-7-61-23,-1-1 0,0 69 0,-7-55 11,2-1 0,2 1 1,3-1-1,1 0 0,3 0 1,14 46-1,-13-50-101,-2 0 1,-1 0-1,-3 1 0,-1 45 0,-1-26 32,0-42-64,1 1 0,1 0 1,1-1-1,0 0 0,2 0 1,1-1-1,11 24 0,-11-27 8,-2 1-1,0-1 0,-1 1 1,4 28-1,1 77 54,15 143-8,0-30 14,-23-206-58,-2-1 1,-4 42 0,5-70-29,-1-1 0,0 1 1,0-1-1,-1 0 0,1 1 0,0-1 1,0 0-1,0 1 0,0-1 1,0 0-1,0 1 0,0-1 0,0 0 1,-1 1-1,1-1 0,0 0 1,0 1-1,0-1 0,-1 0 0,1 0 1,0 1-1,0-1 0,-1 0 1,1 0-1,0 0 0,-1 1 0,1-1 1,0 0-1,-1 0 0,1 0 1,0 0-1,-1 0 0,1 0 0,0 1 1,-1-1-1,1 0 0,0 0 0,-1 0 1,1 0-1,-1 0 0,-1 0 4,0 0-1,0 0 0,0 1 1,0-1-1,0 1 0,0 0 1,0 0-1,0 0 0,1 0 1,-1 0-1,0 0 0,-1 1 0,-19 16 3,2 0 11,-40 25 1,43-34-5,1-1 0,-2 0 0,1-1-1,-1-1 1,0 0 0,0-2 0,-25 4-1,14-5 33,-1-2-1,1-1 0,-57-6 0,68 4-44,-254-26 185,176 30-7,66 0-148,1-1 1,-37-4 0,-65-17 1,-31-4 109,126 21-98,1 1 0,-58 5 0,11 6-41,-127 8 16,-85-21-10,-250 13 17,403 4-10,-222-8 1,347-6-17,-1 1 4,-1-1-1,1-1 1,0 0 0,0-1 0,0-1 0,-17-7-1,26 7 15,0-1-1,0 0 0,-10-9 0,-4-2 245,17 14-248,0 0-1,0 0 1,0 0-1,0 1 1,-1 0-1,1 0 1,0 0-1,-1 0 1,-8 1-1,-23-3 27,18-2 36,1-1 0,-1-1-1,1 0 1,-22-13 0,8-8 16,17 9 201,-17-2-300,-3-8 12,35 28-4,-1 0 0,-1 0 0,1 0 0,0 0 0,0 1 0,0-1 0,0 0 0,-1 1 0,1-1 0,0 1 0,0-1 1,-1 1-1,-1-1 0,-7-5 18,-2-7 83,0-1 0,2-1 0,-14-22 1,23 35-101,-4-8 2,0 1 0,1-1 0,0 1-1,1-1 1,0 0 0,-2-14 0,1 7 9,-46-283 162,26-5-182,21 223 3,3 0 0,20-142 1,5-147 86,-24 314-100,-1-118 29,-2 140-10,-1 0 0,-2 0 0,-10-34 0,-1 1 4,10 39 22,-15-46-1,21 74-35,0 1 1,-1-1-1,1 0 0,0 0 1,-1 1-1,1-1 1,0 0-1,0 0 0,0 0 1,0 1-1,-1-1 1,1 0-1,0 0 0,1 0 1,-1 1-1,0-1 1,0 0-1,0 0 0,0 0 1,1 1-1,-1-2 0,22-13-93,-19 14 111,17-10-25,0 2 0,1 0-1,0 1 1,1 2 0,-1 0-1,27-4 1,111 2-54,220 17-1,-325-7 77,79-2 3,190-24 1,-61 2 38,-39 12-12,406-38 12,-330 10-34,363-68 54,-604 96-60,-41 8-14,1 1 0,-1 0 0,0 2-1,28 3 1,23 1 34,36-5-7,-79 0-14,-15-1-6,0 1 0,0 0 0,0 0 0,0 1 0,14 4 0,-23-6 706,-7-2-294,3 3-410,0-1 1,0 0-1,1 1 0,-1 0 0,0-1 0,0 1 0,-5 1 0,-10 2-12,-1 0 7,-33 2-1,35-5 25,3 0-28,0-1 0,1 2-1,-1 0 1,0 1 0,1 0 0,0 1 0,-26 8 0,25-6 16,0-2-1,0 0 1,0 0 0,0-1 0,0-1-1,-20-1 1,-19 2-27,-142 21-18,-98 6 82,-54 7-62,150-11 8,-97-19 21,65-5-2,3 20-29,-8 0 7,114-15 1,-290 12 13,341-15-26,0 4 1,-80 17 0,-131 46-21,41-10-188,212-53 182,15-4 43,0 0-1,-1 0 0,-18 0 0,31-3-7,-1 0 1,1 0-1,0 0 1,0 0-1,0 0 1,-1 0-1,1 0 1,0 0-1,0 1 1,0-1-1,-1 0 0,1 0 1,0 0-1,0 0 1,0 0-1,-1 0 1,1 0-1,0 1 1,0-1-1,0 0 1,0 0-1,0 0 1,-1 0-1,1 1 0,0-1 1,0 0-1,0 0 1,0 0-1,0 0 1,0 1-1,0-1 1,0 0-1,0 0 1,0 1-1,0-1 0,0 0 1,0 0-1,0 0 1,0 1-1,0-1 1,0 0-1,0 0 1,0 0-1,0 1 1,0-1-1,0 0 0,0 0 1,0 0-1,0 1 1,1-1-1,7 19 111,-4-12-139,0 1 40,1 1-1,0 1 1,-1 0-1,0 0 1,0 0-1,2 14 1,78 399 27,-51-210-40,-16-89 12,61 224 1,-46-239 10,24 139-1,-40-101 3,-13-97-2,3-1 0,17 72 0,-18-101 5,-3-10 11,1 1 0,1-1 0,8 20 0,-7-19-22,0 0 0,-1 0 1,4 17-1,-5-17 14,1 1 0,-1-1 0,9 15 0,-12-25-9,0-1-1,1 0 1,-1 1 0,0-1-1,0 0 1,1 0 0,-1 1-1,0-1 1,0 0 0,1 0-1,-1 1 1,0-1-1,1 0 1,-1 0 0,0 0-1,1 0 1,-1 0 0,0 0-1,1 1 1,-1-1 0,0 0-1,1 0 1,-1 0 0,0 0-1,1 0 1,-1 0 0,0 0-1,1 0 1,-1 0 0,0-1-1,1 1 1,-1 0 0,0 0-1,1 0 1,-1 0 0,0 0-1,1-1 1,-1 1-1,1 0 1,16-4-21,29 0 8,0 2 0,49 5-1,765 48-66,-623-52 62,7 0 14,-48 10-6,169 6-1,-298-16-4,89-14 0,65-22 35,-201 33-25,16-1-4,0 2-1,42 1 0,-39 3 24,61-9-1,-50 5-16,-40 3-6,-1 0 1,1-1 0,0 0 0,-1-1 0,1 0-1,13-4 1,-22 6 6,-1-1 0,0 1 0,1 0 0,-1 0 0,1 0 0,-1-1-1,0 1 1,1 0 0,-1 0 0,0-1 0,1 1 0,-1 0 0,0 0 0,0-1 0,1 1 0,-1 0-1,0-1 1,0 1 0,1-1 0,-1 1 0,0 0 0,0-1 0,0 1 0,0-1 0,0 0-3,1 1-1,-1 0 1,0-1 0,0 1 0,0-1 0,0 1 0,1 0 0,-1-1 0,0 1-1,0 0 1,1-1 0,-1 1 0,0 0 0,0-1 0,1 1 0,-1 0 0,0-1 0,1 1-1,-1 0 1,1 0 0,-1 0 0,0-1 0,1 1 0,37-19-46,55-36 0,-84 50 40,92-67-9,-91 64 28,0-1 0,-1 0 0,0-1 0,0 0 0,-1 0 0,-1-1-1,9-15 1,-15 24 26,-1 1 0,1-1 0,-1 1 0,0-1 0,0 1 0,0-1 0,1 1 0,-1-1-1,-1 0 1,1-2 0,-1-15-38,14-128 30,-5 62 2,-7 35 12,-2 0-1,-2-1 0,-14-73 1,7 60-34,-9-54-8,7 52-8,3 0 1,3 0 0,2-87-1,35-104-1,1-24 1,-30 234-4,-1 0 1,-3 1-1,-11-69 0,6 62 1,3 1-1,3-106 1,3 61-12,-2 87-3,-1 1-1,-1 0 1,1 0 0,-1 0-1,-1 1 1,0-1-1,0 0 1,-1 1 0,0 0-1,0 0 1,-1 0 0,0 0-1,0 1 1,-1 0 0,0 0-1,-12-11 1,18 18-2,0 0 0,0 0 1,0-1-1,0 1 0,-1 0 0,1 0 1,0 0-1,0 0 0,0 0 1,0 0-1,0 0 0,0 0 0,0 0 1,-1 0-1,1 0 0,0 0 0,0-1 1,0 1-1,0 0 0,0 0 0,0 0 1,-1 0-1,1 0 0,0 0 0,0 0 1,0 0-1,0 0 0,0 0 1,0 1-1,-1-1 0,1 0 0,0 0 1,0 0-1,0 0 0,0 0 0,0 0 1,0 0-1,-1 0 0,1 0 0,0 0 1,0 0-1,0 0 0,0 1 0,0-1 1,-4 9-394,1 18 164,-23 313-3512,13-208 1197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5:00:16.4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0:20.7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135 260 5009,'-45'-48'2043,"45"47"-2013,-1 1 1,1 0-1,0 0 0,-1-1 0,1 1 0,0 0 0,0 0 1,-1-1-1,1 1 0,0-1 0,0 1 0,0 0 0,-1-1 1,1 1-1,0 0 0,0-1 0,0 1 0,0-1 0,0 1 1,0 0-1,0-1 0,0 1 0,0-1 0,0 1 0,0 0 1,0-1-1,0 1 0,0-1 0,0 1 0,0 0 0,0-1 1,0 1-1,1 0 0,-1-1 0,0 1 0,0-1 0,1 1 1,-1 0-1,0 0 0,0-1 0,1 1 0,-1 0 0,0-1 1,1 1-1,-1 0 0,0 0 0,1 0 0,-1-1 0,0 1 1,1 0-1,0 0-34,0-1 0,0 1 0,0 0 0,-1 0 0,1 0 1,0 0-1,0 0 0,0 0 0,0 0 0,-1 0 0,1 0 1,0 0-1,0 0 0,0 0 0,-1 1 0,1-1 0,0 0 1,0 1-1,0 0 0,7 15 66,-8-15 26,0 1 1,1-1-1,-1 0 1,1 0-1,-1 1 1,1-1-1,-1 0 0,1 0 1,0 1-1,-1-1 1,1 0-1,0 0 1,0 0-1,0 0 1,0 0-1,0 0 1,0 0-1,0-1 0,2 2 1,2-7 1725,10-3-1663,1 0 1,0 1 0,0 1-1,1 1 1,-1 0 0,1 1-1,19-1 1,-3 3 5,1 2-1,33 4 1,-39-1-44,0-1 1,0-2 0,55-6-1,53-26 609,-86 19-445,101-15-1,-97 25-263,1 2-1,-1 2 0,79 13 1,-55-7 31,0-3 1,91-8-1,-93 2-7,593-26 696,-562 22-577,79 0 97,-80 6-201,130-19 0,102-34 97,-287 46-132,-1 3-1,1 1 0,0 3 0,101 12 1,-140-11 44,-1-1 1,23-2 0,-9 0 105,-6-3-75,-18 5-84,1-1-1,0 0 1,0 0 0,-1 1 0,1-1-1,0 1 1,0 0 0,0-1 0,0 1 0,0 0-1,0 0 1,-1 0 0,1 1 0,0-1-1,0 0 1,0 1 0,3 0 0,-4 0 32,3 3-31,36 48 3,-27-35-1,0 0 0,13 23 1,-13-17-12,-2 1 1,0 1 0,10 38-1,12 81 6,-24-96 6,2-1 0,2-1 1,20 47-1,-21-67-1,34 85 2,-39-91-6,-1 0 0,-1 1 0,4 37 0,-7 12 129,-9 112 0,0-65 25,8-72-124,2 0-1,9 51 0,4 55 11,-22 400 169,5-527-195,2 0 0,0 0 0,2-1 0,0 1 0,8 24 0,-6-22-9,-2 1 1,0-1 0,-1 0-1,-4 42 1,2 2 30,2-31-23,1-1-1,2 0 0,12 42 1,-6-23-13,5 98-1,-12-113 2,-3 47 37,-1-89-36,0 0 0,-1 0 0,1 1-1,0-1 1,0 0 0,0 0 0,0 0-1,0 0 1,0 0 0,0 0 0,-1 0-1,1 0 1,0 0 0,0 1 0,0-1-1,0 0 1,0 0 0,-1 0 0,1 0-1,0 0 1,0 0 0,0 0 0,0 0-1,-1 0 1,1 0 0,0 0 0,0 0-1,0 0 1,0 0 0,-1 0 0,1 0-1,0 0 1,0-1 0,0 1 0,0 0-1,0 0 1,-1 0 0,1 0 0,0 0-1,0 0 1,0 0 0,0 0 0,0 0-1,0-1 1,0 1 0,0 0 0,-1 0-1,-19-6-22,-14-2 13,-1 2-1,-71-4 1,-217 5 32,-54 1-1,-164-24 7,3-46 5,220 31-33,-34-7-17,137 19 8,-351-7-1,471 42-24,-117 18 1,144-13 20,47-6-6,0 1 1,0 0 0,-37 15-1,45-10-44,13-9 57,0 0 1,0 0-1,-1-1 1,1 1 0,0 0-1,0 0 1,0 0 0,-1-1-1,1 1 1,0 0 0,0 0-1,0-1 1,0 1-1,-1 0 1,1 0 0,0-1-1,0 1 1,0 0 0,0 0-1,0-1 1,0 1 0,0 0-1,0-1 1,0 1-1,0 0 1,0 0 0,0-1-1,0 1 1,0 0 0,0-1-1,0 1 1,0 0 0,0 0-1,0-1 1,1 1 0,1-23 2,7-49 58,-1-96 0,-26-105 35,13 213-91,-45-280 28,15 126-26,15 68-3,2 1-24,-39-147-1,41 231 18,-24-97 20,35 131-19,2 1 0,0-1 0,2-54 0,3 66-20,0 0-1,2-1 1,-1 1-1,2 0 1,0 1-1,0-1 1,1 1-1,16-26 1,5 0-14,49-57 0,-53 71 25,-1 0 0,-2-2 1,-1 0-1,30-60 0,-46 80 34,5-10-350,18-35-1,-22 47 132,1 0 0,-1 0 0,1 0 0,0 1 1,0-1-1,1 1 0,0 1 0,11-8 0,-5 4-143,37-25-1066,-45 30 1206,1 0 0,-2-1 0,1 0 0,0 0 0,-1 0 0,0 0 0,1 0 0,2-8 0,1-5-740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0:22.1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2914 6481,'-1'2'1870,"1"-2"-1819,0 0 1,0 0 0,0 0 0,0 0 0,0 1 0,0-1 0,0 0 0,0 0 0,0 0 0,-1 0 0,1 0 0,0 0 0,0 0-1,0 0 1,0 0 0,0 0 0,0-1 0,0 1 0,10 5 474,15 4-731,-19-9 297,-1 0-1,1 0 1,0 0-1,-1 0 1,1-1-1,0 0 1,-1 0-1,1-1 1,-1 0-1,0 0 1,0 0-1,1 0 1,-1-1-1,0 0 1,-1 0-1,1 0 1,-1-1-1,9-7 1,3-6 348,0-1-1,-1 0 1,15-23 0,-21 27-338,168-206 1106,-71 94-1159,-65 71 180,64-113-1,14-72 550,-98 196-670,-1-1 1,-3-1-1,-2-1 0,-2 0 0,11-81 1,-17 49 177,-3 0 1,-4-1-1,-4 1 1,-3 1-1,-3-1 1,-27-101-1,-36-74 2,53 199-283,-1 0 0,-44-75 0,46 96-6,-100-158-5,101 169 18,0 1 0,-1 0 0,-2 2-1,0 0 1,-43-31 0,49 40-18,0 2 1,-1-1-1,0 2 0,-1 0 1,0 1-1,0 1 0,-1 0 1,0 2-1,0 0 0,0 1 1,-31-2-1,-38 3-3788,71 1 3103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0:23.9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663 63 6633,'-1'-11'1530,"-5"-14"797,6 24-2310,-1 0 0,1 1-1,-1-1 1,1 0-1,-1 1 1,1-1 0,-1 0-1,0 1 1,1-1 0,-1 1-1,0-1 1,0 1-1,1 0 1,-1-1 0,0 1-1,0-1 1,0 1 0,1 0-1,-1 0 1,0 0-1,0-1 1,0 1 0,0 0-1,0 0 1,0 0-1,1 0 1,-2 1 0,-10-1-29,1-1 0,0 0 1,0 0-1,-13-4 1,-21-2 187,25 5-79,0 2-1,0 1 0,0 0 0,1 2 0,-1 0 1,1 1-1,-1 1 0,1 1 0,1 0 0,-1 1 1,1 2-1,0 0 0,1 0 0,-25 20 1,24-15-92,0 1 0,1 1 0,1 0 0,0 1 0,2 1 0,0 0 0,1 1 0,0 1 0,2 0 0,0 1 0,2 0 0,-9 25 0,12-27-4,1 0-1,1 1 1,0-1 0,1 1 0,2 0 0,0 38 0,2-50-5,-1 0-1,1-1 1,1 1 0,-1-1 0,1 1-1,1-1 1,-1 1 0,1-1 0,1 0-1,-1 0 1,1-1 0,0 1 0,1-1 0,0 0-1,0 0 1,0 0 0,0-1 0,1 1-1,0-1 1,9 5 0,-10-7 15,0-1-1,0 0 1,0 0 0,0 0-1,1-1 1,-1 0 0,0 0-1,1 0 1,-1-1 0,1 1-1,-1-1 1,1-1 0,-1 1-1,1-1 1,-1 0 0,1 0-1,-1-1 1,0 1 0,0-1-1,1 0 1,-1-1 0,-1 1-1,7-5 1,6-4 132,0-1 0,-2 0-1,1-1 1,-2-1 0,15-16-1,-21 21-15,1 0-1,-2-1 0,1 0 1,-1 0-1,-1-1 1,0 0-1,-1 0 1,0 0-1,0-1 0,-1 1 1,-1-1-1,0 0 1,0 0-1,-2 0 0,1-1 1,-1 1-1,-1 0 1,-2-18-1,2 27-63,-1 0 0,0-1-1,0 1 1,0 0 0,0 0 0,-1 0-1,1 0 1,-1 0 0,0 0 0,0 0-1,0 0 1,0 1 0,-3-4 0,-12-15 352,16 19-391,0 0 1,1 0 0,-1 0-1,0 0 1,1-1 0,0 1 0,-1 0-1,1 0 1,0 0 0,0 0-1,1-4 1,-2 5-26,1 1 0,0-1 0,0 1 0,0-1 0,0 1 0,0 0 0,0-1 0,0 1 0,1-1-1,-1 1 1,0-1 0,0 1 0,0 0 0,0-1 0,0 1 0,1 0 0,-1-1 0,0 1 0,0-1 0,1 1 0,-1 0 0,0 0 0,1-1 0,-1 1 0,0 0 0,1-1 0,-1 1 0,0 0-1,1 0 1,-1 0 0,0-1 0,1 1 0,-1 0 0,1 0 0,-1 0 0,0 0 0,1 0 0,-1 0 0,1 0 0,-1 0 0,1 0 0,-1 0 0,0 0 0,1 0 0,-1 0 0,1 0 0,-1 0-1,0 0 1,1 1 0,-1-1 0,1 0 0,-1 0 0,0 0 0,1 1 0,-1-1 0,1 1-59,7 3-44,23 22 63,25 39-23,58 92 1,-73-93 28,52 109 0,16 78 10,-54-121 23,-17-34 11,-19-47 26,38 74 1,-55-119-26,1 1 0,0-1 0,0 1 0,0-1 0,1 0 0,-1 0 1,1 0-1,0-1 0,5 4 0,-8-6 53,-22-14-2707,-19-6 1795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0:24.7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87 6 7482,'-68'-4'2151,"62"3"-1944,-6 0 76,12 5-391,2 1 55,1 5 0,1 1 0,0-1 0,1 0 0,0 0 0,0 0 0,1 0 0,0-1 0,8 8 0,1 3 203,-1 0 0,-1 0 1,0 2-1,13 33 0,-13-28 27,1 0 0,26 38-1,-15-34-224,46 45-1,-13-22-26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5:22.3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1205 245 8434,'72'-100'2146,"-70"95"-2140,1 0 0,0 0 1,-1 0-1,0 0 1,0-1-1,-1 1 1,1-1-1,-1 1 0,0-1 1,0-8-1,0-2 45,0 13-76,-1 0 0,1-1 1,-1 1-1,0 0 0,1 0 1,-2 0-1,1-1 0,0 1 0,-1-4 1,0 5 2,0 1 0,0 0 0,0 0 1,0 0-1,0 0 0,0 0 1,0 0-1,0 0 0,0 0 0,0 0 1,-1 1-1,1-1 0,0 0 0,0 1 1,-1-1-1,1 1 0,-1 0 0,1-1 1,0 1-1,-1 0 0,-2-1 0,-17-2-10,-1 1-1,1 1 1,-1 1-1,-34 4 1,-87 22 272,95-14-113,0 3-1,1 1 1,1 2 0,0 2-1,1 2 1,2 2 0,0 2-1,2 2 1,1 2 0,1 1-1,2 2 1,1 1 0,-44 56 0,34-29-82,3 2 0,3 1 0,-60 133 1,77-139-39,2 0 0,2 1 0,3 0 0,3 2 0,-8 78 1,19-114-7,1 1 0,1-1 0,1 0 0,9 47 1,-8-60-1,1 0 0,1 0 0,0-1 0,1 0 0,0 0 0,1 0 0,0 0 0,0-1 0,1 0 0,1 0 0,-1-1 0,12 11 1,-7-10 0,0-1 1,0 0-1,1 0 1,1-1-1,-1-1 1,1 0 0,0-1-1,17 5 1,-8-4-22,-1-2 0,1-1 1,1 0-1,41 0 0,-18-6-42,-1-1-1,0-3 1,1-2 0,78-23-1,-46 4 77,-1-3 0,-1-3 0,-2-4-1,-2-3 1,-2-3 0,-1-3 0,-3-3 0,-1-3-1,107-112 1,225-317 945,-202 231-509,-165 213-376,207-264 622,-215 273-533,-16 23-62,-4 7-33,-4 16 4,-4 9-94,-1 0 0,-18 52-1,-170 359-28,-33-11 37,226-425 12,-77 138-51,-157 317-345,217-412 321,18-45 78,-1 1-1,1 0 1,0-1 0,-1 1-1,1 0 1,0 0-1,0-1 1,0 1 0,-1 0-1,1 0 1,0-1 0,0 1-1,0 0 1,0 0 0,0 0-1,0-1 1,1 1 0,-1 0-1,0 1 1,12-10 229,15-20-186,-1-2 0,35-52 0,-38 50-151,33-45-116,115-150 10,-139 189 219,2 2-1,1 1 1,66-50-1,-89 75 22,1 1-1,1 1 0,-1 0 0,2 0 1,-1 1-1,1 1 0,0 1 0,21-6 1,-32 10-2,0 1 0,0 0 0,1-1 0,-1 2 0,0-1 0,0 0 0,0 1 0,0-1 0,0 1 1,0 0-1,0 1 0,0-1 0,-1 1 0,1-1 0,0 1 0,-1 0 0,1 1 0,-1-1 0,0 1 0,0-1 0,1 1 1,-2 0-1,1 0 0,0 0 0,-1 0 0,1 1 0,-1-1 0,0 1 0,0-1 0,1 5 0,5 12 45,0 0 1,-2 1-1,0 0 0,4 31 0,-9-46-71,9 67 31,-2 2 1,-5 145-1,-34 144-437,31-360 395,-10 138-1068,14-115-774,-7-47 1324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0:27.0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 1296 6953,'-29'51'2282,"24"-47"-1453,6-8-336,7-10-148,-7 13-338,0 0 0,1 1 0,-1-1 0,1 1 0,-1-1 0,1 1-1,0-1 1,-1 1 0,1 0 0,0 0 0,-1 0 0,1 0 0,-1 0 0,1 0-1,0 0 1,-1 1 0,1-1 0,-1 0 0,1 1 0,1 0 0,31 16-12,-20-8 13,-2 1 0,1 0-1,-1 1 1,-1 0 0,0 1-1,-1 0 1,0 1 0,-1 0-1,0 1 1,-1 0 0,-1 0-1,7 18 1,7 24 80,27 111 0,-41-137-77,36 158 338,-67-238 2309,9-2-2482,3-1 0,1 0 0,3-1-1,3 0 1,2-1 0,2 1-1,7-58 1,-1 62-151,20-86-1,-17 108-22,0-1-1,2 2 0,2 0 1,18-36-1,-26 57 2,0 0 1,0 0-1,1 0 1,-1 0-1,1 1 0,1 0 1,-1 0-1,1 0 0,-1 1 1,1-1-1,1 1 1,-1 1-1,1-1 0,-1 1 1,1 1-1,14-5 1,-17 6-8,0 1 0,1-1 0,-1 1 1,1 0-1,-1 1 0,0-1 0,1 1 1,-1 0-1,0 0 0,0 0 1,1 0-1,-1 1 0,0-1 0,0 1 1,0 0-1,-1 1 0,1-1 0,0 1 1,-1-1-1,0 1 0,1 0 0,-1 0 1,0 1-1,-1-1 0,1 1 1,-1-1-1,1 1 0,2 7 0,2 2-35,-1 1 1,-1 0-1,0 0 0,-1 0 0,-1 1 0,0-1 0,1 16 0,-2-2-126,-2-1 1,-4 53-1,2-69 145,0 1 1,-1-1 0,0 0-1,0 0 1,-1 0-1,-1 0 1,0-1-1,0 0 1,-1 0 0,-1 0-1,1-1 1,-1 1-1,-1-2 1,0 1 0,-14 11-1,21-19 13,0 0 0,-1 0 0,1 0 0,0 0 0,0 0 0,0 0 0,1 0 0,-1 0 0,0 0 0,0 0 0,1 1-1,-1-1 1,0 0 0,1 0 0,0 1 0,-1-1 0,1 1 0,0-1 0,-1 0 0,1 2 0,0-2-7,1 0 0,-1 0 0,1 0-1,-1 0 1,1 0 0,-1 0 0,1-1 0,0 1 0,-1 0-1,1 0 1,0-1 0,0 1 0,-1 0 0,1-1 0,0 1-1,0-1 1,0 1 0,0-1 0,0 0 0,0 1 0,0-1-1,0 0 1,0 0 0,0 1 0,0-1 0,0 0 0,0 0 0,1 0-1,5 0-15,0 0 1,0 0-1,-1-1 0,1 0 0,0 0 0,0-1 0,0 1 0,-1-1 0,1-1 0,-1 1 0,12-8 1,1-1 64,-1 0 1,26-23-1,-17 10 142,-2-1 0,-1-1 0,-1-2 0,-1 0 0,-1-1 0,17-32 0,-5 0 276,-3-2 0,26-75 0,-39 85-396,-2-1 0,-3-1 0,-2 0 0,-3-1 0,-2 0 0,-2 0 0,-6-60 0,1 78-32,0 10 10,3-56 0,-1 83-39,0 1 1,0 0 0,0-1-1,0 1 1,0 0-1,-1-1 1,2 1-1,-1 0 1,0 0-1,0-1 1,0 1-1,0 0 1,0-1-1,0 1 1,0 0-1,0-1 1,0 1-1,0 0 1,1 0-1,-1-1 1,0 1-1,0 0 1,0 0-1,1-1 1,-1 1-1,0 0 1,0 0-1,1 0 1,-1-1-1,0 1 1,0 0 0,1 0-1,-1 0 1,0 0-1,1 0 1,6 10-153,-2 10 60,-1 0 1,0 1 0,-1-1 0,-1 39 0,-10 89-239,0-81 130,-2 0-1,-3-1 1,-4 0-1,-2-1 1,-3-1 0,-35 73-1,47-123 319,9-13-19,8-9-88,12-16 4,0 1 1,2 1-1,1 1 0,42-33 0,-48 41 16,-10 8-6,0-1 0,0 1-1,0 0 1,1 0 0,0 1 0,0 0 0,0 0 0,1 1 0,-1 0-1,12-3 1,-19 6-21,0 0 0,0 0 0,0 0 0,1 0-1,-1 0 1,0 0 0,0 0 0,0 0 0,0 0 0,0 0-1,1 0 1,-1 0 0,0 0 0,0 0 0,0 0-1,0 0 1,0 0 0,0 0 0,0 1 0,1-1 0,-1 0-1,0 0 1,0 0 0,0 0 0,0 0 0,0 0 0,0 1-1,0-1 1,0 0 0,0 0 0,0 0 0,0 0 0,0 0-1,0 1 1,0-1 0,0 0 0,0 0 0,0 0 0,0 0-1,0 0 1,0 1 0,0-1 0,0 0 0,-2 12-25,-8 13-18,10-24 42,-28 55 55,25-51-46,-1 0-1,0 0 0,1 0 1,-1 0-1,-1-1 0,1 0 1,-1 1-1,-5 3 0,9-8-12,0 0 0,1 1 0,-1-1 0,1 1 0,-1-1 0,1 1 0,-1 0 0,1-1 0,0 1 0,-1-1 0,1 1 0,0 0 0,-1-1 0,1 1 0,0 0 0,0-1 0,-1 1 0,1 0 0,0 0 0,0-1 0,0 1 0,0 0 0,0-1 0,0 1 0,0 0 0,0 0 0,1-1 0,-1 1 0,0 0 0,0-1 0,0 1 0,1 1 0,1 2-17,1 1 0,-1-1-1,1 0 1,0 1 0,6 5-1,6 7 7,1-1-1,0-1 0,1 0 0,36 24 0,-48-36 20,8 5-16,-1-1 0,1 0 0,19 6 0,-28-11 27,-1-1-1,1 0 0,0 0 0,0-1 1,0 1-1,0-1 0,-1 0 0,1 0 1,0 0-1,0 0 0,0-1 0,0 1 1,-1-1-1,1 0 0,0 0 0,0-1 1,-1 1-1,5-3 0,0-2 90,0 0-1,-1 0 1,1-1 0,-1 0-1,0-1 1,-1 0 0,0 0-1,9-16 1,37-78 605,-49 95-666,15-35 284,-3-1 1,-1-1 0,16-83-1,-20 55-45,1-125-1,-10 105-251,7-280-3,-5 294-54,-1 71-53,0 17-10,42 341-549,-9-61-236,18-11-605,-48-261 1347,-1 1 0,2-1-1,1 0 1,0 0 0,1 0 0,1-1 0,13 18-1,-21-32 121,1-2 0,0 1 0,-1 0 0,1 0 0,0 0-1,0-1 1,0 1 0,0-1 0,0 1 0,0-1 0,0 0 0,0 0-1,0 0 1,1 0 0,-1 0 0,1-1 0,-1 1 0,0-1 0,1 1-1,-1-1 1,1 0 0,-1 0 0,1 0 0,-1 0 0,1-1-1,-1 1 1,0-1 0,1 1 0,2-2 0,-3 1-15,0 0 0,0-1 0,0 1-1,0-1 1,0 1 0,0-1 0,-1 0 0,1 0 0,-1 0 0,1 0 0,-1 0 0,1 0 0,-1 0 0,0 0-1,0 0 1,0-1 0,-1 1 0,1 0 0,0-1 0,-1 1 0,1-1 0,-1 1 0,0 0 0,0-1-1,0 1 1,0-1 0,0 1 0,-1-3 0,-1-4-140,-1 1-1,1-1 0,-2 1 1,1 0-1,-1 0 1,0 0-1,-1 1 1,1-1-1,-2 1 0,1 0 1,-1 0-1,-12-10 1,-4-3-189,0 2 0,-41-25 0,-27-11 435,-50-34 559,122 75-279,1-2 0,0 0 0,1-1 0,0 0 0,-17-25 0,18 14 477,15 27-820,0 0 1,0-1 0,0 1 0,0 0 0,0-1 0,0 1 0,-1 0 0,1-1 0,0 1 0,0 0 0,0-1 0,1 1 0,-1 0 0,0-1 0,0 1 0,0-1 0,0 1 0,0 0 0,0 0 0,0-1 0,1 1 0,-1 0 0,0-1-1,0 1 1,0 0 0,1-1 0,-1 1 0,0 0 0,0 0 0,1-1 0,-1 1 0,0 0 0,0 0 0,1-1 0,3 1 27,0 0-1,0 0 1,0 0 0,1 0-1,-1 1 1,-1 0 0,1 0-1,6 1 1,20 4-72,7-2 1,0-3-1,0-1 1,1-1-1,-1-3 1,0-1-1,45-12 1,4-6-654,116-49 0,-65 9-455,-8-3 443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0:27.3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8874,'9'0'2576,"11"0"-2768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0:28.6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332 804 11947,'-34'-76'4497,"34"75"-4510,0 0 0,0 1 0,0-1 1,0 0-1,-1 1 0,1-1 0,0 0 1,0 1-1,-1-1 0,1 1 1,0-1-1,-1 0 0,1 1 0,-1-1 1,1 1-1,-1-1 0,1 1 1,-1 0-1,1-1 0,-1 1 0,1-1 1,-1 1-1,1 0 0,-1 0 0,0-1 1,1 1-1,-1 0 0,0 0 1,1-1-1,-2 1 0,0 1-130,0 0 0,0 0 0,0 0 0,0 1 0,0-1 0,0 0 0,0 1 0,-2 2 0,4-4 141,-27 24-1353,1 2 0,-32 42 0,28-28 1059,1 2-1,-40 83 1,64-117 411,1 1 0,1-1 0,0 1 0,0 0 1,1 0-1,-2 13 0,3-18-52,1-1-1,0 0 1,0 0 0,1 0-1,-1 0 1,0 0 0,1 0 0,0 0-1,0 0 1,0 0 0,0 0 0,0 0-1,1 0 1,-1 0 0,1-1-1,0 1 1,-1-1 0,1 1 0,1-1-1,-1 0 1,0 1 0,4 1 0,2 2 71,1-1 1,0 0-1,0-1 1,0 0 0,0 0-1,1-1 1,9 2 0,78 12 356,-39-9-330,-38-4-133,139 29 103,-133-26-151,0 1 0,0 1 0,45 24 0,-65-30-7,-1 1-1,0 0 1,0 0-1,0 0 1,0 0 0,-1 1-1,1 0 1,-1 0-1,-1 0 1,1 0-1,-1 0 1,0 1 0,0 0-1,0 0 1,-1 0-1,0 0 1,0 0 0,0 0-1,-1 0 1,0 1-1,0 11 1,-1-3-22,0-1 0,-1 1 0,-1 0 0,-1 0 0,0-1 0,0 1 0,-12 25 0,11-30 47,0-1 0,-1 0 0,0 0 1,0 0-1,-1-1 0,0 0 0,-1 0 0,0 0 0,0-1 0,0 0 0,-13 8 1,15-12 34,1 0 0,-1 0 0,0-1 0,0 0 1,0 0-1,0 0 0,-1 0 0,1-1 1,0 0-1,-1 0 0,1 0 0,-1-1 0,1 0 1,-1 0-1,1 0 0,-1-1 0,1 0 0,0 0 1,-1 0-1,1-1 0,0 0 0,-9-4 1,7 3 8,0 0 1,0-1-1,1 0 1,-1-1-1,1 1 1,0-1-1,0 0 1,1-1-1,0 1 1,0-1-1,0 0 1,0 0-1,1-1 1,0 0-1,-6-13 1,10 18-47,-1 0 0,1-1 1,0 1-1,0 0 0,0 0 1,0 0-1,0-1 1,1 1-1,-1 0 0,0 0 1,1 0-1,0 0 0,0-1 1,-1 1-1,1 0 0,0 0 1,1 1-1,-1-1 0,0 0 1,0 0-1,1 0 0,2-2 1,5-4-1,-1 1 1,1 0-1,13-7 0,-20 12 7,136-81 410,90-63 500,-202 126-819,0-1 0,-2 0 1,-1-2-1,0-1 0,-2-1 0,21-32 0,-37 50-56,0 0-1,-1-1 1,0 0-1,-1 0 1,0 0-1,0-1 1,-1 1-1,0-1 1,0 1-1,-1-1 1,0 0-1,0-13 1,-2 14-23,0 1 1,-1 0-1,1 0 0,-1-1 0,0 1 1,-1 1-1,0-1 0,0 0 1,0 1-1,-1-1 0,0 1 0,0 0 1,-1 0-1,0 1 0,-6-7 1,5 7-18,0-1 0,0 1 0,-1 0 1,0 0-1,0 1 0,0 0 0,0 0 1,-1 1-1,1 0 0,-15-4 0,17 6-8,1 0-1,-1 1 1,0 0-1,0-1 1,0 1 0,0 1-1,0-1 1,1 1-1,-1 0 1,0 0-1,0 0 1,1 1 0,-1 0-1,0-1 1,1 2-1,0-1 1,0 0-1,-1 1 1,-4 4 0,4-3-18,0 1 0,1 0 0,-1 0 0,1 0 0,0 0 0,0 1 0,0 0 0,1-1 0,0 1 0,0 1 0,0-1 0,-1 9 0,1-5 2,1-1 0,1 1 1,0 0-1,1 0 0,0 0 1,0 0-1,3 16 0,1-4 6,2-1 0,0 0 0,1-1-1,1 0 1,1 0 0,23 37 0,-27-49 11,1 0 0,1 0 0,0 0 0,0-1 0,0 0 1,1 0-1,-1-1 0,2 0 0,-1 0 0,1-1 0,0 0 0,0 0 1,14 4-1,-16-7 30,1 0 1,-1 0-1,1 0 1,0-1-1,-1 0 1,1-1 0,0 0-1,0 0 1,0-1-1,-1 1 1,1-2-1,0 1 1,-1-1-1,1 0 1,-1-1 0,0 0-1,0 0 1,7-4-1,-8 3 88,-1-1 0,0 1 0,0 0 1,0-1-1,-1 0 0,1 0 0,-1-1 0,-1 1 0,4-7 0,-2 4 13,-1 2-1,1-1 0,1 0 1,7-8-1,-11 14-122,-1 0 0,0 0-1,0 0 1,1 1 0,-1-1 0,0 0 0,1 1 0,-1-1 0,0 1-1,1-1 1,-1 1 0,1 0 0,-1-1 0,1 1 0,-1 0-1,1 0 1,0 0 0,-1 0 0,1 0 0,-1 1 0,1-1 0,-1 0-1,0 1 1,1-1 0,-1 1 0,1-1 0,-1 1 0,0 0 0,1-1-1,-1 1 1,0 0 0,0 0 0,1 0 0,-1 0 0,0 0 0,1 2-1,6 6-39,0 0-1,-1 1 1,11 19-1,-7-12 51,16 23-34,-18-24-15,1 0 0,1-1 0,1-1 1,0 0-1,19 18 0,-30-31 45,1-1 0,-1 1 1,0 0-1,1-1 1,-1 1-1,0-1 0,1 0 1,-1 1-1,1-1 0,-1 0 1,0 0-1,1 0 0,-1 0 1,1 0-1,-1 0 1,1-1-1,-1 1 0,0 0 1,1-1-1,-1 1 0,1-1 1,-1 1-1,0-1 0,0 0 1,1 1-1,-1-1 0,0 0 1,0 0-1,0 0 1,0 0-1,0 0 0,1-2 1,8-7 119,-1 0 0,13-20 1,-9 13-22,96-137 168,-69 95-241,-32 48-37,0 1 1,1 0-1,0 0 1,0 1-1,13-10 1,-20 18-1,0 0 1,0 0-1,0 0 1,0 0-1,0 0 1,0 0 0,0 1-1,0-1 1,0 1-1,0-1 1,1 1-1,-1 0 1,0 0 0,0 0-1,0 0 1,1 0-1,-1 1 1,0-1-1,0 1 1,0-1 0,0 1-1,0 0 1,3 0-1,3 4-18,1 0 0,0 0-1,13 11 1,-13-9 18,16 12-4,-17-12 10,0 0 0,1-1 0,0 0-1,0 0 1,11 5 0,-18-10 6,1 0-1,0-1 1,0 1-1,-1 0 1,1-1 0,0 1-1,0-1 1,0 0-1,0 0 1,0 0-1,0 0 1,0-1 0,-1 1-1,1-1 1,0 0-1,0 1 1,0-1-1,-1-1 1,1 1 0,-1 0-1,1-1 1,-1 1-1,5-4 1,7-8 46,-1 0 0,-1 0 0,0-1 0,0-1-1,-2 0 1,17-31 0,41-104 114,-50 104-42,-3-1 0,-2-1 0,-2 0 0,-2 0 0,-3-1 1,-1 0-1,-2-49 0,-3 12-34,-1-98-61,-1 144-19,-2 0-1,-14-59 1,19 141-264,6 37 149,4 0 0,4-1 0,3 0 0,3-2 0,4 0 0,2-2 0,5-1 0,64 112 0,-84-164-59,1 0 0,1-1 0,1-1 0,1 0 0,35 32-1,-48-48 150,0 0 0,0-1 0,0 0 0,0 0 0,1 0 0,-1 0 0,1-1 0,-1 1 0,1-1 0,-1 0 0,1 0 0,0 0 0,0 0 0,0-1 0,0 1 0,-1-1 0,1 0 0,0 0 0,0-1 0,0 1 0,0-1 0,-1 0 0,1 0 0,0 0 0,-1 0 0,1-1 0,0 1 0,-1-1 0,0 0 0,1 0 0,-1-1 0,0 1 0,0 0 0,0-1 0,4-6 0,0 1-4,-1-1 0,0 1 0,0-2-1,-1 1 1,0-1 0,-1 1 0,0-1 0,0-1 0,-1 1 0,-1 0 0,3-19 0,-5 18-143,1 0 0,-2 0 1,1 1-1,-2-1 0,1 0 0,-2 0 1,1 1-1,-1 0 0,-1-1 0,0 1 1,0 0-1,-1 1 0,0-1 0,-1 1 1,0 0-1,-1 0 0,-12-13 0,-9-5-275,-1 0 0,-1 2-1,-51-32 1,52 38 433,-55-28 1,72 41 147,0 1 0,-1 0 0,1 1 0,-1 1 0,0 0 0,0 0 0,-24 0 1,8 6 685,29-3-808,-1 0-1,1 0 0,0 0 0,-1 0 0,1 0 0,0 0 0,-1 0 0,1 0 1,0 0-1,0 0 0,-1 1 0,1-1 0,0 0 0,-1 0 0,1 0 1,0 0-1,0 1 0,-1-1 0,1 0 0,0 0 0,0 0 0,0 1 0,-1-1 1,1 0-1,0 0 0,0 1 0,0-1 0,0 0 0,0 1 0,-1-1 1,1 0-1,0 1 0,0-1 0,0 0 0,0 0 0,0 1 0,0-1 0,0 0 1,0 1-1,0-1 0,0 1 0,1 0 12,0-1 0,-1 1 0,1 0-1,0 0 1,-1-1 0,1 1 0,0-1 0,0 1 0,0-1-1,0 1 1,0-1 0,-1 1 0,1-1 0,2 1 0,11 2 47,1-1-1,0 0 1,0 0 0,-1-2 0,1 0 0,0 0 0,23-5-1,31-6-110,-2-3 0,76-27 0,128-60-1026,-40 7 523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0:37.9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198 759 4993,'-10'-5'548,"0"0"0,0 0 0,0 1 1,-16-4-1,15 5-790,0 0 1,1-1-1,-1-1 1,-9-5 0,18 9 345,1 0 1,-1 0 0,0 0-1,0 0 1,0 1-1,1-1 1,-1 0 0,0 1-1,0 0 1,0-1 0,0 1-1,0 0 1,0 0-1,0 0 1,0 0 0,0 0-1,0 1 1,0-1 0,0 0-1,1 1 1,-1 0-1,0-1 1,0 1 0,0 0-1,1 0 1,-1 0 0,0 0-1,1 0 1,-1 0-1,1 1 1,-1-1 0,1 0-1,0 1 1,-1-1 0,1 1-1,0 0 1,0-1-1,0 1 1,-1 3 0,2-5 221,3 1-261,0-1 1,0 0-1,0 0 0,0 0 0,0-1 0,0 1 0,3-2 0,11-1 37,155-37 802,-84 17-413,45-13 12,167-68 0,79-25-3,-96 37-318,93-35-83,-232 79 184,39 0-99,-70 21-169,39-18 246,-144 43 184,-11 1 428,-7 4-452,9 2-417,1 1 1,0 0-1,0-1 0,1 1 1,0 0-1,3 10 1,-1-3 3,5 22 13,2 0 1,2-1-1,1 0 1,28 51-1,-25-51-16,0 5 46,-2 2 0,-1-1 0,-3 2 0,7 50 0,9 33 51,14 1-41,-25-82-27,19 80-1,-20-62 104,4-1-1,37 91 1,-2-9-128,-35-86-33,12 37 292,68 145 1,-24-98-90,59 123-76,-92-172-40,50 124 48,-79-187-98,1 0-1,19 28 0,6 15 6,13 31 26,-51-102-29,0-1-1,-1 1 1,1-1-1,0 0 1,-1 0 0,1 1-1,0-1 1,-1 0-1,1 1 1,0-1-1,-1 0 1,1 0 0,-1 0-1,1 1 1,0-1-1,-1 0 1,1 0-1,-1 0 1,1 0 0,-1 0-1,1 0 1,0 0-1,-1 0 1,1 0-1,-1 0 1,0 0 0,-17 4-35,-12 3 11,-172 39-25,87-26 36,1 4 0,2 6 0,-163 65 0,186-62 1,-1-4 0,-2-4 1,0-4-1,-117 11 0,-2-24 7,41-3 19,132-1-21,1 1 1,-58 15-1,-169 78-3,185-64 49,-148 42 0,226-76-27,0 1 0,0-1 0,0 0 0,-1 0-1,1 0 1,0 0 0,0 0 0,0 0 0,0 0 0,-1 0 0,1 0-1,0-1 1,0 1 0,0 0 0,0-1 0,0 1 0,-1-1-1,1 1 1,0-1 0,0 0 0,0 1 0,0-1 0,1 0 0,-3-1-1,0-2 51,0 0-1,1-1 1,-1 1-1,1-1 1,-2-5-1,-3-6-132,-10-23 85,1-2 1,-11-47-1,-27-160 38,-47-176-7,7 145-100,-48-174-24,116 351 76,-53-127 1,12 34-39,0 3 59,56 163-12,-15-37-38,24 59 12,0 0-1,0-1 1,1 1-1,0 0 1,0-1 0,1-12-1,0 16-8,1-1 0,0 1 0,0-1 0,1 1 0,-1 0 0,1 0 0,0 0 0,0 0-1,0 0 1,1 0 0,4-5 0,4-4-24,24-21 0,-4 4 31,51-64 0,-46 50 8,3 1 0,48-42 0,-85 83-10,1-1-1,1 1 0,-1-1 1,0 1-1,0 0 0,1 1 1,0-1-1,-1 0 1,1 1-1,4-1 0,-6 1-5,1 1-1,-1 0 0,0 0 1,0 1-1,0-1 0,0 0 1,0 1-1,0-1 0,0 1 1,0 0-1,-1-1 0,1 1 1,0 0-1,0 0 0,0 0 1,-1 0-1,1 1 0,-1-1 1,1 0-1,1 3 0,7-3-4,418 11-178,196-56-1781,-400 4 1420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1:55.5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22 434 4921,'0'-1'6008,"4"9"-6127,-2-3 469,7 19-333,4 7-6,-2 0 0,-1 1-1,-1 0 1,-2 1-1,-1-1 1,2 46 0,-8-23-5,-3 0 0,-2 0 0,-3 0 0,-22 81 0,17-76-9,-13 43 493,22-94 125,0-9 177,0-21 122,0-188-470,29-268 1,-22 443-359,2 0-1,2 0 1,1 1-1,1 0 1,2 0-1,2 1 1,30-57-1,-30 66-10,0 0 1,2 1-1,0 1 0,1 1 0,2 0 0,0 1 0,0 1 0,24-17 0,-35 30-61,1 0-1,0 0 0,0 1 0,0 0 0,1 1 0,16-5 0,-21 7-16,0 0 0,1 1 1,-1-1-1,1 1 1,-1 1-1,0-1 1,1 0-1,-1 1 1,1 0-1,-1 0 1,0 1-1,0-1 1,0 1-1,0 0 1,7 4-1,-1 1-49,0 0 0,-1 0 0,0 1 0,0 1 0,-1 0 0,0 0 0,0 0-1,-1 1 1,-1 0 0,0 0 0,0 1 0,-1 0 0,0 0 0,-1 0 0,0 1 0,4 20 0,-3-4-61,-2 0 1,0 0-1,-2 0 1,-1 1 0,-1-1-1,-5 30 1,2-32 86,-1-1 1,-1 0-1,-1-1 1,-1 0-1,-1 0 1,-24 44-1,18-43 57,-2-1-1,0-1 0,-1-1 0,-2 0 1,0-2-1,-29 24 0,24-24 2,0-1 1,-1-1-1,-1-1 0,-1-1 0,-34 14 1,60-29-17,-1 0 0,0 0 0,0-1 0,0 1 0,0-1 0,0 0 0,0 0 0,-3 0 0,4-2 65,16 0-78,15 2-5,0 1 0,0 2 0,0 1 0,44 11 0,17 3 105,-31-10-1042,102-1 0,-108-11 294,64-15 281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1:55.8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7 229 7178,'-3'0'5369,"1"0"-4769,1 0-416,14-4-176,88-44 8,-29 14 8,2-4-8,3 8-8,-2 8 0,-6 3 8,-4 5 0,-11 4-368,-8 1-360,-14 9 440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1:56.2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 1 9938,'-34'52'3609,"47"-43"-2777,10 15-720,2 5-8,1 19-40,-3 14-32,-4 22-24,-3 9-8,-9 5-64,-3-4-16,1-25-8,2-14-8,6-19 72,1-8 0,7-12-80,-1-6-216,7-19-808,4-5 752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1:56.5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1 462 13123,'95'-100'4609,"-33"58"-4041,18-1-344,7-9-224,1 2-272,-1 0-784,-3 4-377,-6 5-823,-10 3 1296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1:56.9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0 12731,'-5'19'4449,"16"11"-3881,6 10-480,7 13-64,2 6 0,3 12-120,0 1-112,-3-2-96,3-8 0,-3-16 112,-3-8 96,-8-8 96,-5-4-48,2-3-705,-2-2-543,6-7 768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1:57.3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26 197 8178,'-1'0'421,"-1"0"0,0 1 0,1-1 1,-1 0-1,0 0 0,0 0 0,1 0 0,-1 0 0,0-1 1,1 1-1,-4-1 0,5 1-358,0-1 0,0 1 0,-1 0 0,1 0 1,0-1-1,0 1 0,0 0 0,0 0 0,0-1 0,-1 1 0,1 0 0,0 0 0,0-1 0,0 1 0,0 0 1,0-1-1,0 1 0,0 0 0,0 0 0,0-1 0,0 1 0,0 0 0,0-1 0,0 1 0,0 0 0,0-1 1,0 1-1,1 0 0,-1 0 0,0-1 0,0 1 0,0 0 0,0 0 0,0-1 0,1 1 0,-1 0 0,0-1 1,6-5 116,-1 0 0,1 1 0,10-9 0,-4 4-56,19-18-66,49-33 0,-69 54-51,0 0 0,1 0 0,0 1 0,0 1 0,0 0 0,1 0 0,-1 1 0,23-3 0,-31 6-24,-1 1-1,0 0 1,0 0 0,0 0 0,0 0-1,1 1 1,-1-1 0,0 1 0,0 0 0,0 0-1,0 0 1,0 0 0,4 3 0,-6-4-8,0 1 0,0 0 0,1 1 0,-1-1 0,0 0 0,0 0 0,0 0 0,0 1 0,0-1 0,-1 0 1,1 1-1,0-1 0,-1 1 0,1-1 0,-1 1 0,1-1 0,-1 1 0,0-1 0,0 1 0,1 0 0,-1-1 1,0 1-1,0-1 0,-1 1 0,1-1 0,0 1 0,-1 3 0,-3 4-14,1 0 0,-1 0 1,0 0-1,-1-1 0,0 1 0,-1-1 1,1 0-1,-1-1 0,-1 1 0,-12 10 1,8-6 68,-1 0 0,-13 21 0,25-33-31,0 1 0,-1-1 0,1 1 0,0-1 0,0 0 0,-1 1 0,1-1 0,0 1 0,0-1 0,0 1 0,0-1 1,0 1-1,-1-1 0,1 1 0,0-1 0,0 1 0,0-1 0,0 1 0,1-1 0,-1 1 0,0-1 0,0 0 0,0 1 0,0-1 0,0 1 0,1-1 0,-1 1 0,0-1 0,0 0 0,1 1 0,-1-1 0,0 1 0,0-1 1,1 0-1,-1 1 0,0-1 0,1 0 0,-1 1 0,1-1 0,-1 0 0,1 0 0,-1 0 0,0 1 0,1-1 0,27 8-71,-14-5 55,-1 1 34,0 2-1,0 0 1,-1 0-1,0 1 1,0 1 0,-1 0-1,0 0 1,0 1-1,-1 1 1,0 0-1,-1 0 1,0 1 0,0 0-1,-1 0 1,-1 1-1,0 0 1,7 18 0,-12-25-12,0 0 0,-1 0 0,1-1-1,-1 1 1,-1 0 0,1 0 0,-1 0 0,1 0 0,-1 0 0,-1 0 0,1 0 0,-1 0 0,0 0 0,-2 9 0,0-8 6,0 0 0,0 0 0,0 0 0,-1 0 0,0-1 0,0 1 1,0-1-1,0 0 0,-11 8 0,2-3-9,0 0 1,-1-1 0,0-1 0,-1 0-1,1-1 1,-2-1 0,1-1-1,-23 6 1,29-8-105,0-1 1,0 0-1,0-1 0,0 1 0,0-2 1,-1 0-1,1 0 0,0 0 1,0-1-1,-12-3 0,20 4 90,0-1 0,0 1 0,0-1 0,0 1-1,0-1 1,0 1 0,1-1 0,-1 0 0,0 1 0,0-1 0,0 0-1,1 0 1,-1 0 0,0 0 0,1 0 0,-1 0 0,0 0 0,1 0 0,-1-1-1,-3-28-208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2:33.5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261 0 11034,'4'9'743,"0"-1"-1,0 1 1,-1-1-1,0 1 0,-1 0 1,1 1-1,-2-1 1,1 0-1,-1 0 0,-1 1 1,-1 13-1,2-16-551,-45 976-1690,34-881 1217,-25 193-694,-22-6-47,52-266 1028,-2-1-1,0 1 1,-2-1 0,0-1 0,-19 32-1,25-48 90,-1 0-1,1-1 0,-1 0 1,0 0-1,-7 7 1,10-11-71,1 1 1,-1 0 0,0-1-1,0 0 1,1 1 0,-1-1-1,0 1 1,0-1 0,1 0-1,-1 1 1,0-1 0,0 0-1,0 0 1,0 0 0,1 0-1,-1 0 1,0 0 0,0 0-1,0 0 1,0 0 0,0 0-1,1 0 1,-1 0 0,0-1-1,0 1 1,0 0 0,1 0-1,-1-1 1,0 1 0,0-1-1,1 1 1,-1-1 0,0 1-1,1-1 1,-1 1 0,0-1-1,1 0 1,-1 1 0,1-1-1,-1 0 1,1 0 0,-1 1-1,1-1 1,0 0 0,-1 0-1,1 1 1,0-2 0,-3-7 21,0 1 0,1-1 0,0 0 0,0 0 0,1 0 0,0 0 0,1-15 0,8-67-21,-8 83-20,15-75-33,3 0-1,3 1 1,5 1 0,69-152 0,-84 210-18,18-27 0,-25 44 31,0 0 1,0 0-1,1 1 1,0 0-1,0 0 0,0 0 1,0 0-1,7-3 1,-10 6 7,1 1 0,-1 0 1,0 0-1,1 1 1,-1-1-1,1 0 1,-1 1-1,1-1 0,-1 1 1,1 0-1,-1 0 1,1 0-1,0 0 0,-1 0 1,1 1-1,-1-1 1,1 1-1,-1 0 1,1-1-1,-1 1 0,0 0 1,1 0-1,-1 1 1,0-1-1,0 0 1,0 1-1,0 0 0,0-1 1,0 1-1,2 2 1,4 5-7,-1 0 1,0 0 0,-1 0-1,10 17 1,-13-21 9,124 231 3,-107-199 1,139 241-8,-150-265 6,1-1 0,0 0 0,22 19 0,-28-27 0,1-1 0,0 1 0,0-1 0,0 0 0,0 0 0,0-1 0,1 1 0,-1-1 0,12 2 0,-13-3 1,-1-1-1,1 0 1,-1 0 0,1 0 0,-1-1-1,1 0 1,0 1 0,-1-1 0,0 0 0,1-1-1,-1 1 1,0 0 0,1-1 0,-1 0-1,0 0 1,0 0 0,0 0 0,-1 0-1,1-1 1,0 1 0,-1-1 0,3-4 0,4-3 7,-1-2 1,-1 1 0,0-1-1,8-19 1,-1-5 17,-1 0-1,-2 0 1,-1-1-1,5-43 1,-7 16 87,0-106 0,-23-10 122,6 102-239,10 69-233,7 16 110,13 30 48,-10-16 42,9 11 37,2 0 0,44 51 1,-57-73-18,0-1 0,0 0 0,1 0 0,0-1 0,1 0 0,0-1 0,0 0 0,1-1 0,0 0 1,0-1-1,24 7 0,-30-11 8,0 0 0,0-1-1,0 0 1,-1 0 0,1 0 0,0-1 0,0 0 0,0 0 0,-1-1-1,1 1 1,-1-1 0,1 0 0,-1-1 0,0 1 0,1-1 0,-1 0-1,-1 0 1,1-1 0,0 0 0,-1 1 0,0-1 0,0-1 0,7-8 0,1-4 9,0 0 1,-2 0-1,0-1 1,-1-1-1,11-30 1,0-12 26,-2-2 0,-3 1 1,-2-2-1,-4 0 0,2-70 1,-10 58 110,-3 1 0,-3-1 1,-4 1-1,-19-77 0,-12-15 95,27 125-175,9 36-23,2 11 5,0 6-4,1-1-1,0 1 1,1 0 0,1 0 0,2 17 0,1 8 29,44 310 113,-30-243-157,87 479-46,34 216-277,-129-730 303,4 137 0,-15-196 13,1 1 0,-1-1 1,0 0-1,-1 1 1,0-1-1,-1 0 1,1 0-1,-2 0 0,1-1 1,-1 1-1,-1-1 1,-8 13-1,9-16-22,-1 0 0,1-1 1,-1 0-1,0 0 0,0 0 0,-1 0 1,1-1-1,-1 1 0,0-2 0,0 1 1,0-1-1,0 1 0,0-2 0,0 1 1,-1-1-1,1 0 0,0 0 0,-8 0 1,0-1-143,1-1-1,0 0 1,-1-1 0,1 0 0,0-1 0,0-1 0,1 0 0,-1 0 0,1-1 0,0-1-1,0 0 1,1-1 0,-1 0 0,1-1 0,1 0 0,-12-12 0,4 3-324,1-1 0,1 0-1,1-2 1,1 0 0,0 0 0,2-1 0,-20-45 0,-11-52-590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5:22.9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162 523 9394,'1'-5'397,"0"1"0,0 0-1,0 0 1,1 0 0,-1 0 0,1 1 0,0-1 0,0 0-1,0 1 1,1-1 0,2-2 0,-2 3-427,0 0 0,0 1-1,0 0 1,0-1 0,1 1 0,-1 0-1,1 1 1,-1-1 0,1 1 0,0-1 0,0 1-1,-1 0 1,1 1 0,0-1 0,0 1 0,0-1-1,7 2 1,9 0-667,0 1 0,23 6 0,-28-5 445,0 0 1,0-1-1,0-1 1,0 0-1,17-2 0,-12-2 297,0-1-1,0 0 0,-1-2 1,0-1-1,32-14 0,90-58 1293,-106 58-980,87-53 589,282-158 268,-401 231-1204,31-13 89,-33 13-97,0 1 0,0 0 0,0 0 0,1-1 0,-1 1 0,0 0 0,0 0 1,0 0-1,0 0 0,0 0 0,0 0 0,0 1 0,0-1 0,0 0 0,0 0 0,0 1 0,0-1 0,0 1 0,0-1 1,0 1-1,0-1 0,0 1 0,-1-1 0,1 1 0,0 0 0,0 0 0,0-1 0,-1 1 0,1 0 0,0 1 0,1 5-8,0-1-1,-1 1 1,0-1-1,0 1 1,0-1-1,-1 1 1,0 0-1,0-1 1,-2 10-1,-3 18-6,-1-1 1,-1 0-1,-2-1 1,-14 36-1,-67 131-31,-211 369 27,28-58 81,155-236-64,55-118-181,62-154 173,-7 16-117,0 0-1,-1 0 1,-14 18 0,21-32 56,-1 0 1,0 0-1,0-1 1,-1 1-1,1-1 0,-1 0 1,0 0-1,0 0 0,0 0 1,0-1-1,0 1 1,0-1-1,-1 0 0,1-1 1,-1 1-1,0-1 1,1 0-1,-7 1 0,3-2-90,-1 0 1,0 0-1,0-1 0,1-1 0,-1 1 1,1-2-1,-16-4 0,-57-31-883,67 31 852,-66-36-648,-6-8 419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1:57.7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0 186 12531,'10'-3'4465,"13"-1"-3969,6-2-168,13-6-272,13-5-224,0-12-512,6 1-153,-9-2-215,-4 7-16,-14 6 312,-12 4 64,-16 10-313,-10 8-311,-20 14 832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1:58.1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65 28 5401,'-35'32'2417,"16"-12"-1009,9-2-248,20-10-184,12-6 33,18-5-153,15-4-88,15-11-272,3 1-216,4-3-464,-8-5-400,-17 8 384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1:58.6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 91 9930,'-7'-26'1524,"5"20"-1012,0-1 0,1 1 0,0-1 0,0 1 0,0-1 0,1-8 0,1 6-283,1 8-66,14 26-43,0 4-14,-2 1-1,-2 0 1,17 58 0,55 415 990,-49-253-1031,-4-84-14,-31-165-100,0-1-1,0 0 1,0 0 0,1 1 0,-1-1-1,0 0 1,0 0 0,0 0 0,0 1-1,0-1 1,1 0 0,-1 0-1,0 0 1,0 0 0,0 1 0,0-1-1,1 0 1,-1 0 0,0 0-1,0 0 1,0 0 0,1 0 0,-1 0-1,0 1 1,0-1 0,1 0 0,-1 0-1,0 0 1,0 0 0,1 0-1,-1 0 1,0 0 0,0 0 0,1 0-1,-1 0 1,0-1 0,0 1-1,0 0 1,1 0 0,-2-1-546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1:59.0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209 187 10226,'84'-48'3166,"-68"43"-2418,-14 10-448,-1 5-366,-2 1-1,1-1 0,-2 0 1,1 0-1,-1 0 1,-1 0-1,0-1 0,0 1 1,-1-1-1,-7 13 0,-7 13-1006,-32 41 1,43-66 854,-29 41-817,-64 102-15,89-133 1271,1 1 0,1 0 0,1 0 0,0 1-1,2 0 1,-4 24 0,6-18 473,-1 56 0,5-73-517,1 0 0,0-1 0,0 1 0,1 0 0,1-1 0,0 1 0,0-1 0,7 13 0,-8-19-115,1 0-1,0 0 1,-1 0 0,1 0 0,1 0 0,-1-1 0,1 0 0,-1 0 0,1 0 0,0 0 0,0 0 0,0-1-1,0 1 1,1-1 0,-1 0 0,1-1 0,-1 1 0,1-1 0,0 0 0,-1 0 0,1 0 0,0-1 0,7 0 0,6 0 15,1-1 0,0-1 0,0-1 0,31-9 0,-22 4-56,1-1 0,-1-2 0,-1-1 0,0-1 0,-1-2 0,46-32 0,-41 23 41,-2-1 0,-1-2 1,-1-1-1,45-60 0,-65 79 33,0-1-1,-1 0 1,0-1-1,-1 1 1,-1-1-1,1 0 1,-2 0-1,4-16 1,-5 19 1,-1-1 0,-1 0 0,0 0 0,0 0 0,0 1 0,-1-1-1,-1 0 1,1 0 0,-2 1 0,1-1 0,-7-13 0,-9-16-56,-2 2-1,-1 0 1,-2 2-1,-1 0 1,-2 2-1,-1 0 1,-49-43-1,56 57-290,-1 1 0,-1 1-1,0 1 1,-1 0 0,0 2-1,-2 1 1,1 1 0,-1 1-1,-1 1 1,1 1 0,-2 1-1,-28-3 1,-43 5-407,66 6 505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5:02:31.77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 0,'0'0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2:36.63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46.66669"/>
      <inkml:brushProperty name="anchorY" value="-846.66669"/>
      <inkml:brushProperty name="scaleFactor" value="0.5"/>
    </inkml:brush>
  </inkml:definitions>
  <inkml:trace contextRef="#ctx0" brushRef="#br0">1928 135 5297,'4'-4'1849,"6"-3"-1990,4-3 495,3 0-207,0 0 47,-2 2 128,-3 2 184,-5 2-31,-3 1-28,-3 2-95,-1 0-172,-2 1 31,0 0 30,-5 1 39,-14-2 39,-5 0 22,-5-2-29,-2-1-6,-1-2-55,0-1-43,1-1-67,2 1-42,0-1-51,0 2 8,0 0-55,-1 1 32,-2 1-39,-3 1 10,-2 1 5,-3 1 7,-3 2 17,-2 0 25,-3 1-16,-1 1 8,-1 0 16,-1 2-4,1 2-17,0 2 15,1 3-14,-1 2-25,2 3 26,0 2-10,0 2 12,1 1-2,0 2 48,-1 0-14,1 2 16,1-1 7,1 1-29,3 0-10,1 0-17,2 2-25,1 0-4,2 1-2,0 2-10,1 1 2,2 1 55,1 1 12,3-1 37,1 1-6,3-1-51,5 0-12,3 1-37,6-1 6,3 0-14,3-1 21,2-2-16,1-1 24,0-2-16,-1-1-14,1 0 5,1 2-3,-1 0 0,1 4 19,0 2-6,1 5-16,-1 2 34,2 3 8,0 1 92,2 0 50,0 0 11,2 0 5,1-2-81,2 0-22,-1 0-56,0-1 1,1-1-34,-1-1 7,3 2 6,2 0-4,2 2 30,2 1-17,2 2 53,2-1-33,1 0 39,3 0 18,0-1 6,2-1 19,1-3-31,2-2 0,3-3-56,1-4 4,4-3-14,3-3-26,2-2 15,2-2-16,1 0 5,1 0 7,1 2 7,0 1 27,1 1 30,-1 3 12,1 1-9,0 2-4,0 0-26,0-3 15,0-3 12,1-6 25,3-7 31,3-6 3,6-7-34,6-7-17,4-6-53,4-4-16,2-3 0,0-2-13,2 2-7,-1 1 29,2 1-37,1 3 21,1 0 3,1-1-20,-2-1 26,0-3-28,-2-1 18,0-2 23,-1-1-16,0-3 43,0-1-20,-3-1 7,-1-1 8,-4-1-21,-4-3 7,-4-4-12,-5-3 2,-4-3 8,-7-4-2,-7-1 20,-5-2 59,-7-2 4,-5-1 68,-4-1-6,-3 1-58,-3-1 10,-3 0-63,-1 1 34,-3 2 126,-1 0 29,-2 1 66,-1 2-47,-3-1-129,-3 2-37,-3 0-122,-3 0 43,-3 0-22,-4 1-26,-2-1 64,-3-1-11,-1-2 24,-1-1 15,-1-2 7,0-2 0,0-1-46,-1 0-14,-1 1-37,0 3-2,-3 4-2,-2 3 35,-4 4-10,-2 1-14,-4 1 6,-3 0-50,-3 2 42,-3 1-25,-3 2-2,-3 3-8,-5 3-8,-6 5-17,-5 5 4,-7 8 15,-8 10-51,-7 11 6,-6 11-181,-8 11-165,-7 10-684,-7 8-422,-11 7 1198,81-34-9123,-1 2-1225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2:58.15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5247.70508"/>
      <inkml:brushProperty name="anchorY" value="-10780.46484"/>
      <inkml:brushProperty name="scaleFactor" value="0.5"/>
    </inkml:brush>
  </inkml:definitions>
  <inkml:trace contextRef="#ctx0" brushRef="#br0">294 2226 9298,'-1'-1'3369,"-4"-1"-3221,-1-1 407,-6 1-669,-5 2-46,-6 3-123,-7 7-11,-4 8 152,-3 8 17,1 9 162,3 10 49,7 10 63,7 9 12,8 5-51,8 3-20,6-7-90,5-10 12,4-14 55,1-17 82,-13-25-139,1 2-1,-1-1 0,0 0 1,1 1-1,-1-1 0,1 0 0,-1 1 1,1-1-1,-1 0 0,1 0 1,-1 1-1,1-1 0,-1 0 1,1 0-1,-1 0 0,1 0 0,0 0 1,-1 0-1,1 0 0,-1 0 1,1 0-1,-1 0 0,1 0 0,-1 0 1,1 0-1,-1 0 0,1-1 1,0 1-1,1-2 16,-1 1 1,1 0 0,-1-1-1,1 1 1,-1-1-1,1 1 1,-1-1 0,0 0-1,0 0 1,2-2-1,14-41 350,2-22 9,0-19 126,0-13 90,-1-10 76,-1-6-56,-1-6-225,-2-3-47,-4-3-256,-3 2-10,-5 5-35,-7 8-14,-5 15 19,-3 16 59,0 20-35,1 21-60,5 23-74,5 18-5,1 6-20,6 28-261,9 25 0,12 23-269,12 17-57,10 10-122,10 4-39,4-4 204,2-13 92,-1-19 405,-50-65 144,1 1 0,20 14 0,-26-22 66,0-1 0,0 0 0,1 0-1,15 6 1,-18-9-13,-1 0 1,1-1-1,0 1 0,0-1 0,0 0 1,12-1-1,-13 1 5,0-2 0,0 1 1,0-1-1,0 0 0,0-1 0,0 1 0,8-4 0,-7 2 17,0 0 0,0 0 0,-1-1 0,1 0 0,8-8 0,-7 6-1,0-1 0,-1-1 0,10-14 0,-8 10 13,-1-1 0,8-17 0,6-33 33,-8-4-22,-12 48-97,0-32 0,-3 32-13,-5-31 1,2 33-80,-12-33 1,10 34-23,-18-30 0,16 31-22,-22-24 0,21 28 53,-1 0 0,-13-10 0,18 16 45,-2 0 0,1 0 1,-17-7-1,21 11 15,-1-1-1,-1 1 1,1 0 0,-1 0-1,1 0 1,-1 0 0,-6 1-1,10 0 10,-2 0 0,0 1 0,1-1-1,-1 1 1,1 0 0,0-1 0,-1 1 0,1 0 0,-1 0-1,1 1 1,0-1 0,-3 2 0,3 0-2,-1-1-1,1 1 1,0 0 0,-1-1 0,1 1 0,0 0-1,0 0 1,1 1 0,-3 4 0,2-2 1,0 1 0,0 0 1,1 0-1,0 1 0,-1 8 0,2-1 0,1-1 0,3 24 0,0-18-18,11 35-1,-6-31 1,14 29 0,-12-33-1,23 31-1,-23-37 13,2 1 0,18 17 0,-20-24 7,0 0 1,0 0-1,20 11 0,-20-14-2,0 0-1,0-1 0,1 0 1,12 2-1,-13-3 7,0-2 0,1 1 1,-1-2-1,14 0 0,-13 0 58,0-1-1,0-1 0,21-6 1,-20 4 104,0 0 1,24-13 0,-21 9 101,27-18 0,9-16 380,-6-3-172,-8-1-100,-8-1-14,-7 3-50,-8 4-70,-4 6-30,-6 5-6,-2 7 32,-3 7 36,-1 5-46,-1 4-1,-1 3-85,0 1-24,0 2-56,1 0-8,0-1-60,0 1-4,1-1-41,0-2-1,0-1-21,2-10-6,1-1 0,0 1-1,0 3 10,0 3-13,-1 3 23,0 2 12,-1 2 25,0 1 5,0 1 28,0 0-15,0-1 25,0 1-7,0-1 165,0 0-182,0 0 6,0 0-51,0-1 81,0 1-8,0-2-17,0 1-6,-1-1 0,0 0-47,0-1-25,-2-1-33,-15-2-32,-6 6-32,-6 9-32,-5 11-14,-3 11 66,2 8 35,4 7 105,8 6-5,8 3-9,11 4-28,5-46-11,1 0 0,3 18 0,-1-18 18,0-1 0,7 17 0,-6-20 9,0 0 0,1 0 0,6 10 0,-6-13 11,0 0 1,0-1 0,0 1 0,9 6 0,-9-9 24,0 1 1,1-1-1,-1 0 1,1 0-1,9 3 1,-8-5-7,0 1 1,0-1 0,0 1 0,0-2 0,8 1 0,-5-2 8,0 0-1,-1 0 1,19-6 0,-14 3 8,1-1 1,17-10 0,-13 5 4,24-17 0,17-21 22,-7-7 28,-8-5-8,-11 0 153,-10 0 23,-11 1 152,-8 2 14,-7 0-105,-5 2-26,-1 1-203,2 3-35,4 7-89,7 9-34,-5 33 71,1-1 1,0 1 0,0-1 0,0 0 0,0 1 0,1 0-1,2-5 1,-3 6 6,0 0-1,0 0 0,0 0 1,0 0-1,0 0 1,0 1-1,1-1 0,-1 0 1,0 0-1,1 1 0,-1-1 1,3 0-1,-2 1-9,0 0-1,0 0 1,0 0-1,0 0 0,0 0 1,0 0-1,0 0 1,0 1-1,0-1 1,3 2-1,25 14-196,4 14-126,3 11 14,1 7-85,0 4-28,-2-4 133,-2-5 31,-4-12 464,-4-14 139,-25-16-289,1-1 0,-1 1 0,1-1-1,-1 1 1,0-1 0,1 0 0,-1 0 0,1 0-1,-1 0 1,1 0 0,-1 0 0,1 0 0,1 0 0,-1-1 4,-1 1 1,1-1 0,-1 0-1,0 0 1,1 1 0,-1-1-1,0 0 1,0 0 0,1 0-1,-1 0 1,0 0 0,2-3-1,13-24 206,-1-12-66,1-10-137,2-8-18,2-1-85,1 1-48,2 7-40,1 8-32,0 13 40,-22 28 126,1-1 1,0 1-1,-1 0 0,1 0 0,1 0 0,3-2 1,-5 3 12,0 1 1,0-1 0,0 0-1,0 1 1,0 0 0,0-1-1,0 1 1,0 0 0,0 0 0,3 0-1,-2 0 6,-1 1-1,1-1 1,0 1-1,0 0 1,0 0-1,-1 0 1,4 2-1,22 13 60,2 5 14,5-1-8,4-7 14,-32-13-60,-1 1-1,1-1 0,0 0 1,10-1-1,-9 0-3,0-1 0,0 0 0,0-1 1,8-3-1,-4 1 8,0-2 0,17-10 0,25-25 20,0-8-30,-4-5 14,-6 1 2,-9 4 8,-9 6-10,-12 7-25,-14 33-13,1 0 1,0 0-1,-1 1 1,0-1-1,0 0 0,0-5 1,0 6-5,-1 1 1,1-1-1,-1 0 0,0 1 1,0-1-1,0 0 1,0 1-1,-2-3 1,1 2-13,0 0-1,0 1 1,0-1 0,0 1 0,0-1 0,-6-3-1,-20-9-169,-7 9-38,28 6 194,0 0 0,1 1 0,-1 0 0,-7 2 0,7 0 10,-1 0 0,0 0 0,-12 7 0,10-3-1,0 0 0,-14 13 0,12-8 33,-18 23-1,-7 22-7,8 6 11,8 2 10,12-2-21,9-51-1,0 0 0,3 20-1,-2-24 3,0 0 1,2 0-1,-1 1 0,4 6 1,-4-9-2,1-1-1,0 0 1,0 1 0,0-1 0,6 6-1,-6-8 8,1 1-1,-1-1 0,1 0 0,0 0 0,0 0 0,7 3 0,-6-3 0,0-1 0,0 0 0,1 0 0,-1 0 0,10 1 0,-9-3 7,2 1-1,-1-1 1,0 0-1,11-2 1,-8 1 3,1-1 0,19-8 0,21-14 19,-2-8 21,-6-7 2,-6-3 20,-10-1 126,-9 1 12,-9 1 24,-9 2-18,-5 3-131,-6 5-38,-3 5-129,1 7-29,1 9-59,12 11 162,-1-2-1,1 1 1,0 0-1,-1 0 1,1 0 0,0 0-1,-1 0 1,1 0-1,0 0 1,-1 0 0,1 0-1,0 0 1,-1 0-1,1 0 1,0 0 0,-1 0-1,1 0 1,-1 0-1,1 0 1,0 0 0,-1 0-1,1 0 1,0 1-1,-1-1 1,-3 14-78,4 11 13,5 10 2,4 4-32,6 0-65,4-6 26,5-10 52,-21-21 80,0-1-1,-1 1 1,1-1-1,0 0 1,0 0-1,0 0 1,5 1-1,-5-1 12,0-1-1,0 0 1,0 0 0,0 0 0,0-1-1,0 1 1,0-1 0,4 0-1,-3-1-4,1 0-1,-1 0 0,1 0 0,-1 0 1,5-4-1,24-22-22,-2-9-14,-1-6 11,-3-3 13,-4 0 43,-3 1 46,-4 6 18,-3 5 9,-2 6-7,-2 8-53,-3 5 24,-3 3 18,-5 3 12,-4 1 26,-6 1-52,-6 0-47,-6 2 2,-4 2-26,-1 1 24,2 2-28,7 3-38,10 1 2,10-4 39,0 0 1,0 0-1,0 1 1,0-1 0,0 0-1,0 0 1,0 0-1,0 1 1,0-1 0,0 0-1,0 0 1,0 0-1,0 1 1,0-1 0,0 0-1,0 0 1,0 0-1,0 1 1,0-1 0,0 0-1,0 0 1,0 0-1,1 1 1,-1-1 0,0 0-1,0 0 1,0 0-1,0 0 1,0 1 0,1-1-1,-1 0 1,0 0-1,0 0 1,1 0 0,15 10-54,15 3 54,13 5-24,12 6 30,8 5-54,2 6-39,0 4-19,-8 5-65,-7 3-5,-41-35-20,18 26 0,-22-29 64,0 1 0,7 19-1,1 12-214,-9-6 28,-10 1 618,-10-2 44,-8-4 215,-4-8 25,-1-10-268,3-8-34,4-9-174,6-7-34,15 10-72,-1 1 0,0-1 0,1 1 0,-1-1 0,1 1 1,-1-1-1,1 0 0,0 1 0,-1-1 0,1-2 0,5-22-24,13-6 6,12-8 3,9-8 8,8-10-1,5-9 10,2-10 7,-1-5-1,-2-1 38,-7 0-1,-11 5-6,-12 7 12,-19 58-40,0-1-1,0-24 0,-2 29-9,-1 0-1,0 1 1,0-1-1,-5-13 1,4 14 1,-1 0 0,0 0 0,-1 1 0,-7-12 0,6 11-8,0 0 0,-1 0 0,-12-11 0,-25-17-13,-2 8-4,2 8 0,6 13-37,35 8 56,0-1 0,0 0 1,1 0-1,-1 0 1,0 1-1,0-1 0,0 1 1,0-1-1,0 1 1,0 0-1,0 0 0,-2 2 1,3-1 1,0 0 1,0-1-1,-1 1 1,1 0-1,0 0 1,0-1-1,0 1 1,0 0-1,1 0 1,-1 0-1,0 0 1,1 0 0,-1 3-1,1 3 2,0-1-1,0 1 1,0-1 0,3 14-1,2-5 13,0 1 1,9 19-1,-2-12 11,21 33 0,-16-38-138,0 2 1,21 19-1,-18-24-170,1 0 0,35 22 0,-34-29 261,0 1 0,0-1 0,34 9 0,-3-1-9541,3-6-1346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3:28.46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9408.36328"/>
      <inkml:brushProperty name="anchorY" value="-15395.31152"/>
      <inkml:brushProperty name="scaleFactor" value="0.5"/>
    </inkml:brush>
  </inkml:definitions>
  <inkml:trace contextRef="#ctx0" brushRef="#br0">220 51 6681,'0'0'0,"6"11"2249,2 5-2643,-2-2 560,0-1-406,-1-3-23,-2-4 40,-1-2 3,-1-2 114,0-2 72,-1-1 277,-1-1 62,1 0 173,0 0 35,0 0-59,0 0-29,0-1-198,-1-1-24,1 0-139,-1 1 17,0 0-25,-2 0 1,-4 3 9,-12 11-4,-2 9-7,-1 11 12,1 7-23,4 7-3,3 4-28,5 1 7,4-2-4,4-4 0,5-7-9,2-7-7,4-8 1,1-7 37,1-6 91,0-7 32,0-7 65,0-5-2,0-7-49,-2-6-2,-2-5 16,-3-4 30,-4-2 132,-3 0 12,-4 2-50,-6 3-33,-4 2-160,-4 4-25,-4 4-53,-3 5 42,0 6 2,1 7 8,2 9-18,5 8-40,4 7-36,6 7-12,6 5-10,6 4 18,4 0-26,4-1 9,4-6-40,1-6-9,2-8 20,2-8 0,2-9 29,3-8 12,1-9 7,0-7-8,0-6 40,-4-2-20,-4 0 35,-6 1 10,-6 4 7,-5 3 29,-7 3-26,-4 2-9,-4 3-16,-4 3 3,-2 3 34,-2 6 28,-3 6 40,-1 7-8,2 7-30,1 7-36,5 6-39,6 6-31,7 4-14,7 2-10,7-1-37,6-2 28,5-5-57,4-7 15,5-11-43,-26-15 104,0 1 1,1-2-1,0 1 1,-1 0-1,1-1 0,5 1 1,-4-2-2,-1 1 0,0-1 0,0 0-1,0 0 1,0 0 0,5-2 0,25-16-54,1-12 29,-1-9 13,-3-4 36,-4-2 21,-8 1 81,-7 3-10,-9 5 18,-9 5-11,-9 3-98,-7 4 18,-6 7-30,-6 6 3,-3 11 54,-3 11-16,33-7-23,0 1 0,0 0-1,-11 8 1,-20 23 44,4 10-25,5 9-10,7 4-28,7-1 6,6-3-13,7-7-16,7-8-15,5-8-7,5-10 10,4-7 5,4-11-2,3-8 21,2-10-15,1-8 15,-1-8 14,-3-3 6,-4-1 37,-5-1 0,-7 3 30,-7 1 13,-9 4 17,-7 2-12,-8 4-23,-6 3-21,-2 5 60,-1 6-20,3 4 18,4 6-22,6 7-106,6 6 12,9 8-49,7 6 18,8 5 19,7 2-24,6-1-10,4-3 2,5-9-20,3-7 4,-31-15 62,0 0-1,1 0 0,-1 0 0,9-1 0,-8 0-3,1-1 0,-1 0 0,0-1-1,7-1 1,-5 0-2,-1-1 1,0 0-1,11-6 0,22-21-32,-5-8 6,-6-5 36,-10-3 28,-9 1 41,-11 39-52,1 0 1,-1 0-1,-1-1 0,-1-7 1,1 9 2,0-1 0,-1 1 0,0-1 0,-4-8 0,3 9-4,-1-1 1,0 1 0,-8-11-1,-19-14 67,-5 8 28,-1 7-37,2 10-14,31 6-53,-1 0-1,1 0 0,-1 1 0,1-1 1,-7 3-1,8-2-10,-1 1 1,1-1-1,-1 1 1,1 0 0,0 0-1,-6 5 1,5-3-3,0 0 1,0 0 0,1 0-1,-7 10 1,-9 29-27,5 9 3,6 5 18,6 1 15,5-5-31,4-7 11,4-11-41,3-11 20,-13-23 38,0 0 0,0 1 0,0-1 1,0 0-1,0 0 0,0 0 0,1 0 0,-1-1 1,0 1-1,3 1 0,-3-1 2,0-1 0,0 0 0,0 0-1,0 1 1,0-1 0,0 0 0,0 0 0,0 0 0,1 0 0,-1 0-1,0 0 1,0-1 0,2 1 0,14-11 10,1-11-5,-1-8 4,-3-7-9,-4-4 12,-5-1 5,-8 1-11,-7 1 4,-8 3-19,-5 2-24,-3 7 62,-2 7 27,0 8 13,2 11 29,24 3-96,0 0 0,0-1 0,0 1 0,0-1-1,0 1 1,1 0 0,-1 0 0,0 0 0,-3 3-1,3-2 0,-1 0 0,1 0 0,0 1 0,0-1-1,0 1 1,-3 5 0,-8 26-31,4 12-6,5 6 36,4 3-3,5-1-7,5-6-24,5-9-11,4-8-9,-17-29 47,0 1 0,1-1 1,-1 0-1,1 0 0,-1 0 0,7 4 0,-7-6 4,0 1-1,0 0 0,0 0 1,1 0-1,-1-1 0,0 1 1,1-1-1,-1 1 0,3-1 1,-2 0 0,0-1 0,0 1 0,0-1 0,0 1 1,0-1-1,0 0 0,4-2 0,23-16-12,1-12-40,-1-8 13,-2-7-70,-3-5 18,-6 0 57,-6 0-1,-10 3 79,-9 5-19,-8 5-26,-8 5 1,-4 10 7,-4 8 23,27 14-11,-1 0 0,1 0 0,-1 1 0,0-1 0,0 1-1,-4 0 1,5 0-3,-1 1 0,1-1 0,-1 1 0,0 0 0,1 0 0,-5 2 0,4 0 0,0-1-1,0 1 0,1-1 1,-1 1-1,-5 6 0,-16 25 28,4 13-40,5 9 7,6 3-15,6-1 2,7-6-38,5-10 10,7-11-23,-14-29 54,1 0 0,0 0 0,0 0 0,-1 0 0,1 0 1,0 0-1,1-1 0,2 3 0,-4-4 3,1 1 1,0 0 0,0-1-1,-1 1 1,1 0-1,0-1 1,0 0-1,0 1 1,0-1-1,4 0 1,-3 0-1,0-1 1,-1 1-1,1-1 1,0 0-1,0 0 1,0 0-1,4-2 1,24-19 26,2-13-6,1-9-117,-1-9-3,-5-3-35,-7 0 3,-9 2 127,-11 5-19,-2 43 24,0 0-1,0 0 1,-1 0 0,0 0 0,-2-6 0,2 7 9,-1 0 0,0 0 0,1 1 0,-1-1 0,-6-6 0,5 8 7,1-1 0,-1 1 0,0-1 0,-1 1 0,-6-4 0,7 4 2,-1 1 0,-1 0 0,1 0-1,0 0 1,-6-1 0,6 3 5,0-1 0,0 1 0,0 0-1,1 0 1,-11 1 0,10 0-12,-1 1 1,1-1-1,0 1 0,-1 0 0,-6 5 0,6-3-12,0 0 0,1 0 1,-1 1-1,-8 9 0,8-6 2,-1 1 0,0 0 0,-5 11 0,6-7-13,-1 1 1,-4 16-1,-6 33-16,10 2-22,10-5-14,8-8-26,-8-45 67,-1 0 0,1 0-1,8 12 1,-9-16 13,0 0 1,1 1-1,-1-1 1,1 0-1,0-1 1,6 6-1,-7-6 6,1-1 0,-1 1 1,1-1-1,0 0 0,-1 0 0,1 0 0,0 0 0,0 0 0,3 0 1,-3-1 1,1 0 0,-1 0 0,0 0 0,1-1 0,-1 1 0,1-1 0,-1 0 0,4-1 0,-1 0 4,0-1-1,0 1 1,0-2 0,7-4-1,26-26 13,-2-13-9,-6-8 23,-6-6 3,-11 1 37,-10 3-28,-5 49-37,0 0 0,0 0 1,-4-17-1,3 20-3,0-1 1,-1 1-1,1-1 1,-1 1-1,-5-7 1,5 8-1,-1 0 0,1 0 1,-1 0-1,0 0 0,0 1 1,-4-4-1,3 4 3,0 0 0,0 1 1,0-1-1,0 1 0,-8-3 0,8 4 4,-1 0 0,1 0 0,-1 1-1,0-1 1,-8 2 0,8-1-1,0 1 0,0 0 0,0 1 0,0 0 0,-7 2 0,8-1-7,-1 0 0,1 1 0,-1-1 0,1 1 0,-7 6 0,6-3-2,0-1 1,0 1-1,1 1 1,-6 7 0,6-5-6,-1 2 0,-8 21 1,9-17-4,-6 32-1,6 16-21,9-5-35,-3-51 51,1 2 0,1-1 0,4 12 0,-6-17 4,2 1-1,-1 0 1,1-1 0,0 1-1,5 6 1,-6-9 11,0 0-1,0 0 1,0 0 0,1 0 0,-1 0-1,0-1 1,1 1 0,-1-1-1,5 2 1,-5-2 2,0 0 0,0-1-1,1 1 1,-1-1 0,1 1 0,-1-1-1,1 0 1,-1 0 0,1 0 0,3-1 0,-3 0 7,0 1 1,0-1-1,1-1 1,-1 1-1,0 0 1,0-1-1,5-3 1,-3 2 8,-1-1 1,1 0 0,-1 0 0,7-8 0,13-27 47,-6-8 76,-11-4 128,-9 1-15,1 43-188,-1-1 0,0 0 0,-6-13 0,6 15-29,-1-1 1,-1 1-1,0 0 0,-5-7 0,6 10-39,-1-1 0,0 0-1,0 1 1,0-1 0,-8-4-1,8 6-14,-1 0 0,1 0 0,-1 0 0,1 1 0,-1-1 0,-7 0 0,8 2-45,-1 0-1,0 1 1,0-1 0,1 1 0,-1-1 0,0 1 0,-6 3-1,4-1-45,0 0-1,1 1 0,-1 0 0,1 0 0,-8 7 1,5-2-53,1 0 1,-1 1-1,-11 16 1,9-8 3,-18 40 0,12-25-7403,3 3-1074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4:02.34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39696.39063"/>
      <inkml:brushProperty name="anchorY" value="-22819.52734"/>
      <inkml:brushProperty name="scaleFactor" value="0.5"/>
    </inkml:brush>
  </inkml:definitions>
  <inkml:trace contextRef="#ctx0" brushRef="#br0">0 741 6041,'0'0'3358,"0"-1"-3274,0 1 36,5-2-13,13 0-52,9-1 23,8 1-7,7-2 1,8-3 37,7-2 9,6-5 83,6-4 35,6-4 52,2-4 11,3-4-26,2-3-26,4-1-59,3 0-14,7 2-58,6 0-7,4 2-58,4 2-6,-1 0-2,-3 2 25,-5 2 38,-9 3-8,-14 3-4,-15 3-34,-16 4-37,-14 3-11,-15 3 27,-11 3 54,-13 3 14,-13 3 20,-14 4 17,-17 5-22,-16 5 37,-15 5 8,-12 2-11,-9 3-32,-7 3-19,-6 0-25,-4 3-43,-2 1 1,2 1-24,4 0 14,6 0-33,7-2 28,7-3-29,10-3 9,9-3 6,10-4-2,11-3-8,10-2 2,12-4-10,10-3-26,12-5-68,10-3 18,13-5 26,16-5 18,20-6 72,21-7-9,22-7-10,20-6 7,18-7-22,12-3 15,11-2 4,7-1-10,4-1 3,1 0 8,-2 0-2,-5 0 29,-9 1 20,-11 0 5,-15 3 21,-16 4-5,-21 6-25,-20 7 8,-20 8 62,-19 7 8,-19 7-16,-19 5-10,-22 6-82,-20 8-24,-21 9 0,-19 10-6,-17 9 0,-15 6 10,-12 3-13,-7 3 4,-5 0 9,1-3-13,3-1 4,4-2 9,11-2-13,10-2-14,13-3-25,14-5-12,16-5-18,16-7 2,16-5-39,16-6-27,14-5-14,14-4 29,15-6 64,17-7 38,20-9 42,19-10 3,20-10 14,18-8-20,15-5 7,11-1-12,6 0 30,2 2 0,0 4 21,-3 5 5,-5 7-38,-10 6 3,-14 9-31,-16 5-2,-19 6 8,-17 4-14,-19 3 70,-15 3 54,-15 0 54,-14 1 1,-17 3-78,-20 4-48,-23 4-66,-23 7 20,-20 7-4,-18 6 8,-12 6-11,-8 6 4,-4 4-38,0 7-8,4 4-1,7 4-20,10 2-24,12-2-3,16-5-39,18-8-19,20-11 22,19-11 9,17-9 25,15-9 23,13-11 71,0 0 0,0 0-1,0 0 1,0 0 0,0 0 0,0 0 0,0 0-1,0 0 1,0 0 0,0 0 0,0 0 0,0 0-1,0 0 1,0 0 0,0 0 0,0 0 0,0 0-1,0 1 1,0-1 0,0 0 0,0 0 0,0 0-1,0 0 1,0 0 0,0 0 0,0 0-1,0 0 1,0 0 0,0 0 0,0 0 0,0 0-1,15-7-52,17-11 63,19-11 2,20-11 11,18-11 1,19-9-8,15-7-17,12-1 14,9-1-5,5 3 1,1 4 9,-4 4-11,-8 6 3,-15 6-10,-18 6 11,-23 8 6,-21 8-10,-22 7 50,-18 7 13,-18 6-19,-16 7 8,-21 6-39,-21 8-18,-24 7 13,-23 6-8,-18 7-7,-14 4 2,-7 4-1,-3 1 0,2 5-9,4 3-16,8 4-71,7 3-38,12 1-87,11-2-10,17-5 14,16-7 18,17-10 79,17-11 8,15-11 60,14-10 16,16-10 47,17-10 18,19-13 18,20-11-2,18-11-25,17-8 8,14-5-4,12-2-19,7 1 6,5 1-12,1 3 11,-1 3-12,-4 1 22,-5 3 2,-11 3 10,-14 4-1,-18 7-18,-18 8 6,-19 7-31,-17 8-11,-14 7-26,-12 5 5,-12 5 24,-9 5 1,-15 8 49,-12 7-22,-17 8 9,-17 5-1,-17 7-19,-14 3 6,-10 2 6,-6 2-2,-1-1 1,2 0 9,4-1-21,6-1 16,7 1-14,6 0 3,8-1 8,8-2-11,10-3 3,11-5 8,13-6-11,11-7 31,12-8-28,9-6 1,8-6-10,5-2-8,2-3 10,7-3 16,21-10 23,13-6-5,13-6 4,10-4-9,9-5-7,8-2 1,8-2-10,6-2-7,4 1 1,3-1-1,1 2 19,1 1 13,0 1 34,-2 2 12,-4 0 46,-3-1-2,-8-2 14,-7 0-10,-9 0-25,-8 3-2,-10 5-30,-11 5-2,-11 7-30,-10 5-2,-9 5-11,-7 5-27,-4 2-30,-3 2 16,-2 2-18,0-1 23,-6 4 21,-16 14-14,-8 5 25,-7 3-7,-3 2 3,1-2 10,1-2-13,4-3-24,5-2-161,4-2-96,5 0-553,4 1-157,3 3 733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3:31.48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8390.99805"/>
      <inkml:brushProperty name="anchorY" value="-14811.76074"/>
      <inkml:brushProperty name="scaleFactor" value="0.5"/>
    </inkml:brush>
  </inkml:definitions>
  <inkml:trace contextRef="#ctx0" brushRef="#br0">128 155 5393,'0'0'1817,"-1"0"-1639,-2-1 140,-2 0-249,-10-5-8,0-2-37,0-4-2,1-2 31,3-2 195,0 0 59,2-1 221,0 1 73,2 2 101,2 2-13,1 3 314,2 3-1028,1 2 200,0 2-159,1 1 0,5 6 38,16 16-12,12 13-4,10 13-6,12 13-26,7 13 6,5 13-14,2 14-6,-6 15 20,-8 11-6,-10 6 30,-13 1 1,-12-1-8,-13-4 23,-12 1 3,-12 0 9,-9 4 101,-8 3-9,-3-1 0,-1-3 6,2-8-114,4-10 4,3-17-36,3-16 4,3-17-23,2-16 15,3-14 23,1-11-7,2-9 23,3-7-6,4-4-25,2-2-20,2-3-89,3 0-118,0 0-309,2-1-120,-1 1 456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5:23.2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1 5865,'-3'1'225,"0"1"-1,1 0 0,-1 0 0,0 0 1,1 0-1,-1 0 0,1 0 0,0 1 1,-1 0-1,-1 3 0,3-4-174,0 0 0,0 0 0,1 0 0,-1-1 0,1 1 0,-1 0 0,1 0 0,0 0 0,0 0 0,0 0 0,0 0 0,0 0 0,0 0 0,1 0 0,-1 0 0,1 0 0,-1 0 0,1 0 0,0 0 0,1 3 0,3 3 64,0 0 0,1 0 0,-1 0 0,1-1 0,1 0 0,-1 0-1,1 0 1,1-1 0,14 10 0,2-1 123,0-1 0,31 12 0,1-4-13,2-2 1,0-3-1,2-2 1,90 11 0,246-2-51,-39-39-63,-281 6-227,-1-4 0,119-35 0,-161 33 1036,-12-3-513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3:34.20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9282.66016"/>
      <inkml:brushProperty name="anchorY" value="-18087.7168"/>
      <inkml:brushProperty name="scaleFactor" value="0.5"/>
    </inkml:brush>
  </inkml:definitions>
  <inkml:trace contextRef="#ctx0" brushRef="#br0">25 959 10450,'-4'-4'3745,"-4"-3"-3818,0-1 876,4 3-914,5 5-1,10 11-203,9 15-30,9 20-193,6 19-30,3 20 23,-1 14 65,-4 8 250,-7-1 75,-8-11 233,-7-17 298,-6-20 373,-7-22 37,2-35-749,0-1 1,0 1-1,0 0 1,0 0 0,-1-1-1,1 1 1,0 0-1,0-1 1,-1 1-1,1 0 1,0-1-1,-1 1 1,1 0-1,-1-1 1,1 1-1,-1-1 1,1 1-1,-1 0 1,1-1 0,-2 1-1,1 0-16,1-1 1,-1 0-1,0 0 1,1 0-1,-1 0 0,0 0 1,1 0-1,-1 0 1,1 0-1,-1-1 0,0 1 1,1 0-1,-1 0 1,1-1-1,-1 1 0,1 0 1,-1 0-1,1-1 1,-1 1-1,1-1 0,-1 1 1,1 0-1,-1-2 0,-19-23 201,-3-20-39,-3-16-71,0-14-48,1-12-50,2-9 1,7-7-43,7-3 19,9 5-9,10 10 21,-6 71 38,11-36-1,-11 45-20,0 0 0,1-1-1,8-12 1,-10 20-4,1-1 0,-1 0 1,1 1-1,0-1 0,0 1 0,9-6 0,-10 7-8,1 0 0,0 1 0,0 0 0,0 0 0,0 0-1,1 1 1,-1-1 0,6 0 0,-4 1-7,-1 1 1,0 0-1,1 0 0,-1 0 1,1 0-1,-1 1 0,7 1 1,-2 1-1,-1 0 1,0 0-1,0 1 1,10 5 0,-6-1-17,0 0 0,19 17 1,-15-9-36,24 28 1,-25-24-55,19 33 0,-20-27-15,13 33-1,-18-34 0,9 39 0,-13-41 24,3 42 0,-7-46 70,-2 1 1,-1 22-1,0-27 18,-2-1 1,-6 28-1,6-31 17,-1-1 1,0 0-1,-9 17 0,9-20 1,-1 1 0,0-1 0,0 0 0,-8 8 0,8-9 8,0-1 0,-1 0 0,0 0 0,-8 5 0,9-6 1,-1 0-1,0-1 1,-13 5-1,-15 2 7,5-9-22,5-5-194,6-5-24,8-4-99,5-3 34,8-2 168,8-2 42,8-1 206,7 0 39,7-1 201,4 0 21,5-1 10,3 0-9,0-1-210,-1-3-16,-2-4-103,-5-6-21,-4-7 25,-7-6-13,-5-7 42,-7-3 45,-5-2 110,-4 1 20,-4 3-14,-2 3-54,-1 8-133,-1 7-60,2 11-134,2 12-49,0 17 164,-1 0 0,0 0 0,0 0 0,0 0-1,0-1 1,0 1 0,0 0 0,0 0 0,1 0 0,-1 0 0,0-1 0,0 1-1,0 0 1,0 0 0,0 0 0,0 0 0,1 0 0,-1 0 0,0-1 0,0 1-1,0 0 1,1 0 0,-1 0 0,0 0 0,0 0 0,0 0 0,0 0 0,1 0 0,-1 0-1,0 0 1,0 0 0,0 0 0,1 0 0,-1 0 0,0 0 0,0 0 0,0 0-1,1 0 1,-1 0 0,0 0 0,0 0 0,0 1 0,1-1 0,13 14-125,9 21 89,9 22 34,6 21-115,4 19-16,1 9-103,-4 1 3,-6-11 74,-6-16 68,-10-22 264,-7-20 18,-10-19 63,0-19-245,0 1-1,-1-1 1,1 0-1,0 0 1,0 0-1,0 1 1,0-1-1,-1 0 1,1 0-1,0 0 1,0 0-1,0 0 1,-1 1-1,1-1 1,0 0-1,0 0 1,-1 0-1,1 0 1,0 0-1,0 0 1,0 0-1,-1 0 1,1 0-1,0 0 1,0 0-1,-1 0 1,1 0-1,0 0 1,0 0-1,-1 0 1,1 0-1,0 0 1,0 0-1,-1 0 0,1-1 1,0 1-1,0 0 1,0 0-1,-1 0 1,1 0-1,0-1 1,-17-12 171,-8-15 7,-6-13 3,-2-14-23,1-18-143,2-15-25,8-15-96,8-11 27,11-1 49,9 5 57,7 14 119,6 17-26,-15 65-94,2-1 1,6-14-1,-9 23-23,1 0 0,-1 0 0,1 1 0,7-10 0,-9 13-12,0 0 0,0 0 0,1 0-1,-1 1 1,0-1 0,1 1 0,-1-1-1,0 1 1,1 0 0,2-1-1,-2 1-1,-1 0 0,0 0 0,0 1 0,1 0 0,-1-1 0,0 1 0,1 0 0,-1 0 0,0 1 0,5 0-1,-3-1-25,-1 1-1,0 1 0,1-1 0,-1 0 0,0 1 0,0 0 1,5 2-1,22 23-266,-5 12-122,-4 8 31,-8 6 185,-7 0 45,-8-2 140,-5-6 13,-6-8 55,-2-8 2,1-8-6,1-7-42,4-3-129,3-2-40,4 0-46,3 1 40,3 2 94,2 1 21,2 0 49,0 1-7,-2-1 17,0-1-4,-4-1 68,-2-1 55,0-2 222,-2-1 27,0-2 39,0-2-72,0-2-180,0-1-26,-1-1-83,-2-1 1,-12-3-54,-1 0 12,-3 0-17,2 0-24,1 1 15,3 2-16,3 0 5,1 2 16,3 1-4,1 1 20,2 1-4,0 0 11,2 0 7,0-1-11,1-1-5,1 0 2,-1-1-30,1 0 8,1 0 5,-1 0-21,1 0 25,0 0 2,0 0 0,0 0 1,0 0 9,2 0-21,4 0 16,12 0-24,7 0 25,7 1 2,4 1-19,6 3 25,3 3 2,4 3-19,3 3 16,0 1-5,-1 0-9,-2-2 13,-3-3-32,-5-4 9,-6-4 14,-8-3 24,-7-2 68,-7-3 12,-6-1 76,-4-1-16,-4-1-18,-3 1-39,0 1-74,-1 0-21,2 1 0,0 1 3,0 1-2,1 1 1,0 1-28,1 1 17,0-2 3,-1-3-11,1-12 14,1-4-14,1-3-5,0-3 2,2 0 7,1-1-12,0-1 23,2 0-6,0 1 20,0 1 5,-1 3 46,0 4 26,-3 4 15,0 4 18,-2 3-78,-1 3 6,-1 2-14,1 2-20,-1 0 24,1 2-9,-1-1-25,1 1-11,0 0-35,-1 0-12,-1 0-46,-4 1 2,-13 10 4,-4 8-13,-1 9 42,4 8-22,7 6-10,10 5 4,5-38 60,0 0 1,0 1 0,4 13-1,-3-14 4,1 0 0,1 0-1,6 12 1,-5-14 11,-1 0-1,1 1 1,0-1-1,8 7 1,-7-8-1,1 0 1,1 1-1,13 7 0,-12-9 12,0 0 0,1-1 0,14 4 0,-12-4-3,0-1 0,21 1 0,-19-3-8,1 0 1,17-4 0,30-10-39,-5-9-34,-5-7 26,-11-4 55,-10-3 30,-27 32 12,0-1-1,-1 0 1,0 0-1,2-8 1,-3 9-8,-1 0-1,0 0 1,0 0 0,0 0-1,0-7 1,-1 7 7,0 1 0,-1-1-1,1 0 1,-1 0 0,-3-7 0,3 6 1,-2 1 1,1-1 0,-1 1-1,-4-7 1,-20-21 38,-8 1-1,-6 2-66,-3 3-8,0 3-21,4 5-34,8 5-49,9 5-17,8 4-159,7 4 14,4 1-15,5 1 33,8-1 148,17-4 26,8-8 78,8-7-11,3-8 66,0-6 12,-4-2 28,-4 0 42,-6 5-8,-5 4-13,-4 8-32,-2 7 9,-17 11-99,-2 0 0,1 0 0,0-1 0,0 1 0,0 0 0,0 0 0,0 1 0,0-1 0,3 1 0,22 13 28,7 20-14,7 18-18,7 21 13,3 19-15,2 15-79,-3 8-44,-5-2-2,-8-11 3,-10-20 332,-10-23 110,-9-26 111,-8-26-225,-3-6 17,-8-18-13,-7-22-121,-6-19-44,-3-15-9,-1-12-56,-2-9-14,-1-7-92,0-7-25,4-2 29,4 4 22,6 12 246,6 15 45,7 19 41,8 15-22,-3 42-205,0 0-1,0 0 0,0 0 1,0 1-1,1-1 1,-1 0-1,1 1 1,-1-1-1,3-2 1,-2 3 0,0 0 0,0 0 0,0 1 0,0-1 0,1 0 0,-1 1 0,0 0 0,1 0 0,-1 0 0,3-1 0,1 0-10,-1 0 0,1 1 0,-1 0 0,1 1-1,7-1 1,37 6-41,5 10-43,0 11-84,-45-20 87,1 2 0,15 12 0,-20-14 18,1 1-1,-1 0 1,10 13 0,-14-15 37,1 0 0,0 1 1,-1-1-1,0 1 1,0-1-1,2 10 1,-4-10 8,0 0 0,1 0 0,-1 1 0,-1-1 0,1 0 0,-1 1 0,-1 6 0,-1-5-21,0 0 0,0 0 1,0 0-1,-1-1 0,0 1 0,-4 5 1,-2 0-100,0-1 0,0 0 1,-12 10-1,-3-1-605,-29 18 1,-47 24-2517,11-10-10377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2:40.01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728.42236"/>
      <inkml:brushProperty name="anchorY" value="-140.09912"/>
      <inkml:brushProperty name="scaleFactor" value="0.5"/>
    </inkml:brush>
  </inkml:definitions>
  <inkml:trace contextRef="#ctx0" brushRef="#br0">30 0 7770,'0'0'0,"-8"7"2664,-1 2-2781,2-2 505,3-2-287,3-3-30,3-2-20,3-1-11,1-2-16,2 1 12,1 0 50,0 0 42,3 1 67,0 3 14,4 3 88,4 4-49,5 6-27,5 6-28,5 8-117,4 9-8,3 9-44,1 7-4,0 6-2,-1 5-12,0 1 13,-3 0 14,-2 0 109,-3 0 54,-3 3 95,-1 3 29,-2 5-18,0 8-34,-2 8-64,0 11-22,-3 12-94,-2 12 3,-5 13-55,-5 9-18,-5 8 12,-5 2 2,-6 0 73,-4-5 64,-3-8 99,-1-10-1,0-8-18,0-8-45,1-8-118,0-6 19,0-3-71,1-4-5,-1-2-2,0-2-13,-1-5-15,1-5 4,-1-5 6,-1-5 7,0-4-11,-2-4 14,-1-3-23,-2-3 7,0-5-3,1-6 9,2-6-2,3-8 19,3-7-51,2-9-3,2-6-225,1-7-154,2-4-727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2:41.11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530.23254"/>
      <inkml:brushProperty name="anchorY" value="-5302.98926"/>
      <inkml:brushProperty name="scaleFactor" value="0.5"/>
    </inkml:brush>
  </inkml:definitions>
  <inkml:trace contextRef="#ctx0" brushRef="#br0">75 59 7234,'0'0'0,"-9"-1"2728,-6-1-2464,2-2 368,0 0-349,3 0-199,3 0-56,3 2-27,1 0-33,3 0 42,-1 1-16,2 0 16,-1 1 34,1-1 56,-1 1 33,1 2 146,-1 9-8,0 23 50,0 19-34,-1 19-109,1 17-34,0 7-101,-1 1-8,1-10-17,1-15 18,-1-18 3,2-18 37,-2-16 178,1-15-40,-1-13 25,0-13-55,1-13-143,0-10 10,1-11-24,1-10 7,2-9-31,4-5 0,5-1 35,5 3-2,6 10 50,4 11-4,-23 47-74,1 0 0,0 0-1,8-7 1,-10 10 0,1 1 0,1 0-1,-1 0 1,8-4 0,-7 5-11,-1 1 0,0 0 1,1 0-1,10-2 0,-9 3 1,1 0-1,-1 0 0,13 1 1,29 1 6,4 6-26,2 1 28,2 0 10,2-2-12,-2-2 5,-2-3-1,-5-2-9,-6-1 11,-8-1-12,-8 1-44,-8 3 4,-9 4-5,-8 7 8,-11 12 35,-10 11 0,-12 15 12,-10 12 8,-10 9 8,-8 5-10,-3-1 3,-3-3-20,-2-5-582,0-6-274,2-7 658,12-13-14727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2:50.14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602.6521"/>
      <inkml:brushProperty name="anchorY" value="-6799.09473"/>
      <inkml:brushProperty name="scaleFactor" value="0.5"/>
    </inkml:brush>
  </inkml:definitions>
  <inkml:trace contextRef="#ctx0" brushRef="#br0">32 2229 5593,'-1'-1'2814,"-1"1"-1976,-1-2-493,0 1-53,0 0-152,-2-4 6,-2-13 40,2-5 48,2-3 82,4-2 20,4 3-35,4 3-39,2 6-130,4 6-34,5 10-66,3 9-9,5 10-14,3 9-9,2 10 2,-1 8 16,-3 4 5,-6 3 0,-6-4 38,-6-4-10,-7-9 163,-4-9 86,-3-9 60,-3-9-2,-2-9-177,-2-8-67,-1-8-114,1-10 36,1-10-14,2-10 1,3-11 10,2-10-30,3-4 28,3-2-19,2 7 14,2 9 16,2 12-42,2 14 4,-11 30-8,0 0 1,0-1-1,0 1 1,0 0-1,0 0 1,0 0-1,0-1 1,1 1-1,-1 0 1,0 1-1,1-1 1,1-1-1,-2 2 1,0-1 0,1 1 0,-1 0-1,0 0 1,0 0 0,1 0 0,-1 0-1,0 0 1,0 0 0,1 0 0,-1 0-1,0 0 1,0 1 0,0-1 0,2 1-1,0 1 1,0 0 0,0 0 0,0 0 0,-1 0-1,1 0 1,0 1 0,2 2 0,22 32-14,0 15 26,0 13 4,-2 6 2,-3 1-64,-2-5-10,-4-9-29,-3-14 23,-4-12 74,-4-15 82,-1-11-18,-3-13 24,0-12-21,1-13-30,2-13-12,1-13 10,4-10-14,2-8-16,2-4 14,3 3-5,-1 8-8,0 10 21,-1 14-16,-3 12-23,-1 12-2,1 11-49,2 10 22,3 10 19,3 9-7,5 8 23,4 6 3,2 3 10,2 1-10,0-5-6,1-7 1,-3-10-10,-2-12 30,-25-3-10,-1 0 0,1 0 0,0-1-1,-1 0 1,1 0 0,0 1 0,3-3 0,17-13 86,-3-7 96,-1-6 6,-3-1 52,-4-1 18,-4 2-38,-5 3-23,-3 1-107,-2 2-38,-1 4-63,-1 1 0,1 5 49,0 3 49,1 4 26,1 3-11,0 1-57,1 2-29,0 0-24,0 1-9,0-1 9,0 1 5,0-1 17,1-1 6,1 0 18,0-1 6,0 1-10,1-4-5,7-10 2,-1-3-21,-1-2 15,-1 1-15,-3 1 14,-1 3-4,-1 3 19,-2 3-4,-1 2-8,0 2-6,-1 2-26,1 1-4,0 1 0,1 0-12,-1 1 22,1-1-6,0 1 20,0-1-14,0 0 6,0-1 7,0 1-21,0 0 16,-1-1-5,0 1 1,0-1 0,1 1-19,-1-1-13,1 1 12,0-1-33,0 1 9,-1-1-4,1 1 0,-1-1 37,1 1-10,0 0 70,-1-1-46,1 1 26,0-1-16,0 1-33,0 0 0,0 0-2,0 0-2,0 1 9,0 0 7,0 0-1,0 0-9,0 0 4,0 0-21,0 0 15,0 0 4,-1 0 17,1 0-3,0 0-8,-1 0 13,1 0-23,-1 0 7,1 0 6,0 0-2,-1 0 19,1 0 14,0 0-2,0 0-17,0-1-13,-1 0 3,1 0-13,0 1 4,0-1 16,-1 0-23,1 1 17,-1-1-15,0 1 5,-1-1-2,1 1 9,0 0-2,1 0-18,-1 0 6,1 0-13,0 0 13,0 0-4,0 0 10,0 0 7,0 0 23,0-1-15,0 1 18,0 0-14,0-1 6,-1 0-30,1-1 8,0 1-4,0 0-28,0-1 26,0 1-18,-1-1 15,1 2 5,0-1-1,0 1 10,-1-1-12,1 1 5,0 0-12,0-1 13,0 0 14,0-1-13,0 1 15,0 0-23,0-1 16,0 1 4,-1-1-11,1 1 14,0-1-4,0 1-9,0-1-6,0 1-8,0 0 2,0 0 7,0 1-2,0-1 1,0 1 0,0 0 9,0 0 16,-1 0 15,0 0-12,0 0-4,0 0-45,0 0-26,0 0-14,0 0-10,1 0 47,0 3-33,1 15 30,1 5 2,0 8 9,1 5 17,-1 3 6,1 2 9,3 2-20,2 0 25,4-1-26,2-2-11,1-3 12,2-5-24,0-5-3,1-5 19,0-7-6,-2-5 11,0-6 35,-3-4 0,-1-5 40,-2-5 19,-2-6 25,0-6 5,-1-7-8,-1-7-5,0-5-26,0-6-13,-1-6-17,-1-3-16,0-2-6,-1-1-29,0 2 35,-1 4-31,0 7 47,-1 6 43,1 9 17,-1 7 19,1 7-67,0 4-26,1 3-60,1 3-8,1 2-3,0 0-3,1 2 19,0 1-15,-1 0 42,-1 1-11,-2 1 14,-1-1 17,0 1-33,-1 0 11,0 0-13,0 0-7,-1 0 1,1 0-1,0 0 9,0 0-11,0 0-6,1 4-102,5 13 110,0 7-1,1 8 29,1 4 1,0 5-7,2 4-6,4 3-8,2 1 1,4-1-20,4-3 25,3-5-28,1-6 28,1-8-9,0-5 3,-3-8 9,-2-4-21,-3-4 26,-3-6 0,-2-5 38,-3-7 10,-2-9 8,-1-10 29,-1-11-16,-1-11 25,-3-9 40,-1-6-11,-3-4-2,-4-4-26,-3-3-30,-2-2-22,-4-1-16,-1-3-7,-1-1-20,-1-1-4,0 4-1,1 5-1,3 8 0,3 10 0,4 10-19,3 9 15,1 10-14,3 8-6,-1 7 1,2 6-20,-1 6-3,0 4-29,-1 1-2,-1 1-11,0 1 20,-1 0 12,2 7 34,5 15 2,3 10 12,4 11-1,2 10 10,4 12-2,4 12 1,3 10 0,2 8 0,1 3 0,3 1 0,0-3 9,1-6-11,0-7 3,0-12-20,-1-12 6,-1-14-3,-2-14 0,-2-14 28,-26-18-11,0 0 1,0 0-1,1-1 0,-1 1 1,0-1-1,0 1 0,1-1 1,-1 0-1,3 0 0,-3 0 4,0-1 0,0 1-1,0 0 1,0-1 0,0 0 0,0 1-1,0-1 1,0 0 0,0 0 0,2-2-1,21-20 58,-1-15-10,0-13 14,-2-12 25,-4-9-35,-6-8 40,-6-7-21,-8-9-50,-7-5 34,-7-5-42,-4-2 20,-6 2-25,-3 3 7,-1 7-3,0 9 9,2 11 7,3 12-20,6 15-2,5 14-48,4 13-99,6 14 16,4 18-42,7 19 26,5 24 111,7 22-22,6 23-32,7 20-97,6 15-115,5 9-4,3-6 25,2-13 79,-2-21 91,-5-25 37,-7-24 46,-8-19 33,-8-17 182,-7-12-1,-11-5-187,1 0-1,-1 0 0,0 0 0,0 0 1,1 0-1,-1-1 0,0 1 1,0 0-1,0 0 0,1 0 0,-1 0 1,0 0-1,0-1 0,0 1 0,1 0 1,-1 0-1,0 0 0,0-1 0,0 1 1,0 0-1,0 0 0,0 0 0,1-1 1,-1 1-1,0 0 0,0 0 0,0-1 1,0 1-1,0 0 0,0-1 0,0-12 223,-6-9-137,-4-7-45,-5-8-44,-4-8-17,-4-8-29,0-6 24,1-1-1,3 2 20,5 9 51,5 9-32,5 12-14,7 11-4,-2 16-5,-1 0 0,0 1 0,1-1 0,-1 1 0,0-1 0,1 1 0,-1-1 0,1 1 1,-1-1-1,1 1 0,-1 0 0,1-1 0,0 1 0,-1-1 0,1 1 0,-1 0 0,1 0 0,0-1 1,17 0-45,7 3 48,6 2-26,4-1 9,3-2 18,-1-3-6,-1-5 12,-5-3 45,-5-3-4,-6-2 24,-5-1 23,-5 2 23,-5 2-23,-3 3-65,-1 3-37,-2 4-70,4 9 5,8 26 38,7 17 4,6 16 10,5 7 1,0 0-83,-1-7 15,-4-13-47,-4-14-10,-6-17-121,-6-16-359,-6-17-681,-5-17-162,-6-18-147,-5-15 317,-7-12 682,-8-8 183,-6-3 374,-5-1 51,-3 6 237,0 5 75,4 11 191,5 10 47,8 14 31,6 11-62,7 10-51,6 9-53,4 4-68,3 4-24,1 1-113,3 0-57,16-4-122,8-2-191,8-4-740,5-1-3,-5-2 532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2:52.30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5138.45703"/>
      <inkml:brushProperty name="anchorY" value="-5593.73389"/>
      <inkml:brushProperty name="scaleFactor" value="0.5"/>
    </inkml:brush>
  </inkml:definitions>
  <inkml:trace contextRef="#ctx0" brushRef="#br0">53 634 9394,'0'0'0,"-9"-6"3225,-6-2-3501,3 0 757,1 4-626,6 5-17,4 10-63,6 12 64,5 19 98,6 18-8,5 19 50,3 16 10,1 11 1,-1 7 11,-2 0 26,-3-5-7,-4-14 97,-4-15 216,-5-22 505,-4-20 61,-5-21 17,3-16-898,-1 0 1,1 1-1,0-1 1,0 0-1,-1 0 1,1 0-1,0 0 1,0 0-1,-1 0 1,1 0-1,0 0 1,0 0-1,-1 0 1,1 0-1,0 0 1,-1 0-1,1 0 1,0 0-1,0 0 1,-1-1-1,1 1 1,0 0-1,0 0 1,-1 0-1,1 0 1,0 0-1,0-1 1,0 1-1,-1 0 1,1 0-1,0 0 1,0-1-1,0 1 1,0 0-1,-1 0 1,1 0-1,0-1 1,-15-22 182,-5-17-68,-4-19-90,-2-14-10,0-16-27,2-16 14,6-17-24,7-17 16,11-12 4,14-6 26,13 3 79,13 11 25,10 19 56,-36 96-111,31-46 0,-34 59-63,2-1-1,0 1 0,15-14 1,-18 19-17,1 1 1,1 0-1,-1 1 1,14-7-1,-16 10-12,0 1-1,1 0 1,0 0 0,0 1-1,12-3 1,-14 4-9,1 1-1,0 0 1,0 0-1,0 1 1,14 1-1,-16 0-38,1 1 0,0 0 0,-1 0 0,1 0 0,-1 1-1,9 4 1,-8-3-18,0 1 0,-1 0 1,1 0-1,-1 1 0,9 9 0,-10-7-50,1 0 1,-1 1-1,0-1 1,9 19-1,-8-12-23,-1-1 0,-1 2 0,4 17 0,-5-14 42,-1 1 0,1 30 1,-4-27-8,-6 49 0,2-50 100,-13 46-1,10-49 32,-1 1-1,-12 21 0,12-26 21,-1 1-1,-18 20 1,18-24 2,-1-1 0,-22 19 0,22-22-13,0-1 0,-1 1 1,-14 6-1,15-8-18,-2-1 1,-22 8-1,21-9-47,0-1-1,-17 2 1,-20-2-147,7-7-391,11-4-295,12-4-2905,20 12 3754,-1-1-1,1 1 0,-1-1 0,1 1 1,-1-1-1,1 0 0,0 1 0,-1-1 1,1 1-1,0-1 0,-1 0 1,1 1-1,0-1 0,0 0 0,0 0 1,-1 1-1,1-1 0,0-1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2:52.75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6134.77881"/>
      <inkml:brushProperty name="anchorY" value="-6507.85352"/>
      <inkml:brushProperty name="scaleFactor" value="0.5"/>
    </inkml:brush>
  </inkml:definitions>
  <inkml:trace contextRef="#ctx0" brushRef="#br0">16 58 9250,'-2'-3'3273,"-2"-6"-3305,0 0 589,0-2-482,3 2-38,1 1-38,2 3-135,2 1-11,2 5-44,2 4-14,1 7 158,0 8 46,2 11 229,2 12 59,2 12 141,4 14-71,2 10-97,3 8-62,2 8-124,0 4-3,1 1-76,-3-6-33,-1-11-172,-3-16-116,-2-17-493,-2-15-155,-2-13 715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2:52.96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7312.73633"/>
      <inkml:brushProperty name="anchorY" value="-8355.33008"/>
      <inkml:brushProperty name="scaleFactor" value="0.5"/>
    </inkml:brush>
  </inkml:definitions>
  <inkml:trace contextRef="#ctx0" brushRef="#br0">0 13 10522,'0'-2'3785,"4"-2"-3660,5 0 477,7 1-519,8 5-65,5 6-42,5 9-136,2 9-141,0 12-427,-1 8-147,-6 7-311,-4 5-103,-7-1 1017,-6-12-11646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2:53.13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465.73438"/>
      <inkml:brushProperty name="anchorY" value="-9538.91113"/>
      <inkml:brushProperty name="scaleFactor" value="0.5"/>
    </inkml:brush>
  </inkml:definitions>
  <inkml:trace contextRef="#ctx0" brushRef="#br0">38 184 6697,'0'0'0,"-3"-13"2369,-4-17-2325,-2-6 748,0-1-337,2 5-22,5 9-17,3 11-89,-1 12-321,0 0-1,0 0 0,0 0 1,0 0-1,0 0 1,1 0-1,-1 0 1,0-1-1,0 1 0,0 0 1,0 0-1,1 0 1,-1 0-1,0 0 1,0 0-1,0 0 0,0 0 1,1 0-1,-1 0 1,0 0-1,0 0 1,0 0-1,0 0 0,0 0 1,1 0-1,-1 0 1,0 0-1,0 0 1,0 0-1,0 1 0,1-1 1,-1 0-1,0 0 1,0 0-1,0 0 1,0 0-1,0 0 0,0 0 1,1 0-1,-1 1 1,0-1-1,11 12 226,5 11-395,6 7-258,3 5 368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2:54.82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9378.93555"/>
      <inkml:brushProperty name="anchorY" value="-10333.01563"/>
      <inkml:brushProperty name="scaleFactor" value="0.5"/>
    </inkml:brush>
  </inkml:definitions>
  <inkml:trace contextRef="#ctx0" brushRef="#br0">225 1337 12523,'-5'-6'4417,"-6"-7"-4668,-2-2 1222,-1-2-1317,2 2-147,-1 4-686,0 3-309,-1 8-107,-1 8 198,0 10 552,-1 8 307,-1 9 586,0 7 74,1 8 343,1 6 107,3 4 155,6 2-59,6-2-162,6-5-71,7-10-41,-11-40-321,1 0 0,-1 0 0,1-1 0,0 1 0,4 4 0,-5-7-32,0-1 0,0 1 1,0 0-1,0-1 0,0 1 1,1-1-1,-1 1 0,0-1 1,1 0-1,3 1 0,-3-2 2,0 1-1,0-1 0,0 1 1,0-1-1,1 0 0,-1 0 0,0-1 1,0 1-1,4-1 0,-1-1 2,0 0 1,1 0-1,-1-1 0,11-6 1,30-23 121,2-12-128,0-8 2,-2-4-4,-3-4 13,-5 1 6,-3 0-1,-5 3 12,-5 2-4,-3 5 2,-4 4 10,-5 7 15,-3 8-13,-4 8 24,-4 8 12,-4 8-21,-3 8-2,-4 7-46,-5 7-16,-6 7-18,-3 7-8,-3 8-9,-3 7-8,1 5 2,2 5-21,5 2-22,6-2-14,9-4-27,7-6 16,8-8 11,-8-33 60,0 0 0,0 0 0,1 0 1,-1 0-1,6 5 0,-6-6 9,1-1 1,0 1 0,0-1-1,0 0 1,0 0 0,6 3-1,-5-3 0,0-1 0,0 1-1,0-1 1,1 0-1,7 1 1,-6-2 2,1 0 0,-1 0 0,0 0 0,9-3 0,28-10 8,3-11 8,-1-7 8,-5-8 45,-6-3 7,-9-2 226,-9 2 59,-8 3 82,-7 4-17,-4 8-245,-3 6-87,-1 9-243,1 10-17,4 14-44,4 13-2,7 13-42,7 9-82,10 1-72,8-5 51,-29-40 328,0 1-1,1 0 1,-1 0 0,0-1 0,1 0 0,6 3 0,-7-6 18,0 2-1,0-1 1,1 0 0,-1 0 0,0-1 0,0 0 0,1 0 0,5 0 0,-3-3 17,0 1-1,0 0 1,-1-1 0,1 1 0,-1-2 0,9-4 0,0-2-3,-1 0-1,25-22 1,39-46 58,1-20 1,-2-11 38,-8-5 56,-12 1 126,-13 2 17,-13 4-77,-11 2-8,-10 3-103,-8 2-4,-7 3 58,-5 4-4,-3 7 79,-1 11 1,-1 18-89,3 20-36,11 38-117,0-1 0,0-1 0,-1 1 0,1 0 0,0-1 1,0 1-1,0-1 0,0 1 0,0 0 0,-1-1 1,1 1-1,0-1 0,0 1 0,-1 0 0,1 0 0,0-1 1,0 1-1,-1 0 0,1-1 0,0 1 0,-1 0 0,1 0 1,-1-1-1,1 1 0,0 0 0,-1 0 0,1 0 1,0 0-1,-1 0 0,1 0 0,-1-1 0,1 1 0,-1 0 1,0 2-5,0-1 0,0 1 0,0-1 0,1 1 0,-1-1 0,0 1 0,1-1 0,-1 1 0,1 0 0,0-1 0,-1 4 0,-4 50-30,3 33 20,6 28-193,4 25-249,6 13-369,3 6-33,3-9 149,1-17 231,-3-27 379,-1-28 66,-6-29 385,-6-26-55,-6-23-282,1-1 0,0 0-1,0 0 1,0 0-1,0 0 1,0 0 0,0 0-1,0 0 1,0 0 0,0 0-1,0 0 1,0 0-1,0 0 1,-1 0 0,1 0-1,0 0 1,0 0 0,0 0-1,0 0 1,0 0 0,0 0-1,0 0 1,0 0-1,0 0 1,0 0 0,-1 0-1,-8-18 286,-7-15-295,-7-12 72,-2-10-80,-2-6 0,2-2-21,6 1-25,6 6 90,9 8 56,5 44-41,-1-1-1,0 0 1,1 0-1,0 0 1,2-6-1,-2 9-18,-1 0-1,1 0 1,0 0-1,0 0 1,0 0-1,0 0 1,1 1-1,-1-1 1,0 0-1,3-2 1,-2 3 0,-1 0 1,1 0-1,0 0 1,-1 0-1,1 1 1,0-1-1,-1 0 1,1 1-1,0-1 0,0 1 1,3-1-1,-1 0 33,0 1 0,1 0 0,-1 0 0,0 1 0,7 0 0,29 10 144,5 5-26,6 3-119,2-1 1,3-4 18,2-8 8,2-9-2,-1-8-6,-3-5-63,-7-4-2,-9 2-31,-9 4-32,-7 9-3,-23 5 40,0 0 0,0 0 0,0 1 1,1-1-1,-1 0 0,0 0 0,0 0 1,0 1-1,0-1 0,0 1 1,0-1-1,0 1 0,0-1 0,1 2 1,0-1 2,-1 1 0,0-1 0,1 1 0,-1-1 1,0 1-1,0 0 0,0-1 0,0 1 0,1 2 1,9 27-4,0 10 10,2 9 1,1 4-36,1 0-18,1-8 50,-1-10 47,0-15 334,-14-21-361,0 0 0,-1 1-1,1-1 1,-1 1 0,1-1-1,0 1 1,-1-1 0,1 0-1,0 1 1,-1-1 0,1 0-1,0 0 1,0 0 0,-1 1-1,1-1 1,0 0 0,0 0-1,-1 0 1,3 0 0,-2-1 17,0 1-1,0-1 1,0 1 0,0-1 0,0 0 0,0 1 0,0-1-1,-1 0 1,1 1 0,0-1 0,0 0 0,0 0 0,-1 0-1,2-1 1,13-25 512,-1-13-270,-2-10-50,1-9-192,0-6-3,0-5-109,2-1-25,2 6-47,2 8 6,4 15-15,-20 39 138,-1-1-1,1 1 1,0 0 0,0 0-1,0 1 1,0-1 0,4-2-1,-5 4 8,1 0-1,-1 0 0,0 0 1,1 0-1,-1 0 0,1 1 1,-1-1-1,0 1 0,1 0 1,0-1-1,2 1 0,0 1-3,-1-1 0,1 1-1,-1 0 1,0 0 0,0 1-1,1-1 1,3 3 0,3 1-2,-1 1 0,15 11 0,28 23-88,4 5-36,3-1 20,0-9 54,-46-28 56,30 10 0,-35-15 20,1 0 0,-1 0 1,19 1-1,-21-3-3,0-1 1,1 1-1,-1-1 0,0 0 1,8-3-1,-9 3-2,1-2-1,0 1 1,-1-1 0,12-7-1,-11 6 5,0-1 0,-1 0-1,0 0 1,6-7 0,-7 7 0,1-1 1,-1-1 0,7-12-1,7-23 37,-17 35-38,0-1 0,-1 0-1,2-13 1,-3 13 0,0 0 1,-1-1-1,-1-11 0,-11-26-7,-10 0-27,-9 0-107,-7 1 18,-4-1-32,-2 4 31,3 5 55,6 7-42,9 14-2,26 16 98,1 0 0,-1-1-1,0 1 1,0 0 0,0 0-1,0-1 1,0 1 0,1 0-1,-1 0 1,0 0 0,0 0-1,0 0 1,0 0 0,0 0-1,0 1 1,0-1 0,0 0-1,-1 1 1,2 0-1,-1 0 1,1 0-1,-1 0 0,1 0 0,-1-1 0,1 1 1,-1 0-1,1 0 0,0 0 0,-1 0 0,1 0 1,0 0-1,0 0 0,0 0 0,-1 0 1,1 0-1,1 3 0,5 36-61,17 19-19,16 12-68,-21-47-150,21 26-1,-18-29-161,31 28 0,-32-35-149,0 0 1,25 13 0,-27-18-907,1-1 1,36 12 0,-41-17 1401,2 0 1,0 0 0,29 0-1,-30 0-3740,2-2-1,24-4 2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2:55.11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3331.77734"/>
      <inkml:brushProperty name="anchorY" value="-10481.30469"/>
      <inkml:brushProperty name="scaleFactor" value="0.5"/>
    </inkml:brush>
  </inkml:definitions>
  <inkml:trace contextRef="#ctx0" brushRef="#br0">1 548 7642,'0'0'0,"11"-9"3320,22-14-2155,23-13 260,26-12-365,29-10-471,23-10-77,22-8-1124,14-4 1924,3-2-1587,-101 48-8407,-1 0-1502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5:26.4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87 344 7362,'-74'-33'2083,"62"23"-1768,12 1-308,15-3-219,-11 10 270,-4 1-52,0 1 0,1-1 1,0 0-1,-1 1 1,1-1-1,-1 1 0,1-1 1,0 1-1,-1 0 0,1-1 1,0 1-1,-1 0 0,1-1 1,0 1-1,0 0 1,-1 0-1,1-1 0,0 1 1,0 0-1,0 0 0,-1 0 1,1 0-1,0 0 0,0 0 1,-1 0-1,1 1 1,0-1-1,0 0 0,-1 0 1,1 1-1,0-1 0,0 0 1,-1 1-1,1-1 0,0 0 1,-1 1-1,1-1 1,-1 1-1,1-1 0,0 1 1,-1 0-1,1-1 0,-1 1 1,0 0-1,1-1 0,-1 1 1,1 0-1,-1-1 1,0 1-1,0 0 0,1 0 1,-1-1-1,0 1 0,0 0 1,0 1-1,2 6-13,0 0 0,0 0-1,-1 1 1,0 9 0,-3 43 39,-18 116 0,4-50 2,13-103 47,2-17 165,3-16 228,47-190 1011,-38 155-1487,2 0 0,2 0 0,2 2 0,2 0 0,2 1-1,1 1 1,2 1 0,2 1 0,33-37 0,-52 67-9,1 0 1,-1 1-1,1 0 0,1 0 1,-1 1-1,1 0 0,1 0 1,16-7-1,-20 11 19,0 0 0,-1 0 0,1 1 0,0 0 0,0 0 0,0 1 0,0-1 1,-1 1-1,1 1 0,0-1 0,0 1 0,0 0 0,0 0 0,-1 1 0,1-1 0,0 1 0,6 4 0,0 0 4,-1 1 0,0 1 0,0 0 0,0 0 0,-1 1 1,-1 0-1,1 1 0,-2 0 0,1 0 0,-1 1 0,-1 0 0,0 1 0,0 0 0,-1 0 0,6 20 0,-2-5-66,-2 1 0,-2 0 0,0 0 0,-2 1 0,-1-1 0,0 36 0,-3-56 31,0 0 1,-1 0-1,1 0 0,-1-1 1,-1 1-1,0 0 1,0-1-1,0 1 0,-1-1 1,0 1-1,0-1 0,-1 0 1,0 0-1,0-1 1,-1 1-1,0-1 0,0 0 1,0 0-1,-1-1 1,0 0-1,0 0 0,0 0 1,-1 0-1,0-1 0,-7 4 1,-67 33-1,-89 33 0,40-19-493,69-26-6,20-10 204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4:20.09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2383.9375"/>
      <inkml:brushProperty name="anchorY" value="-23242.64844"/>
      <inkml:brushProperty name="scaleFactor" value="0.5"/>
    </inkml:brush>
  </inkml:definitions>
  <inkml:trace contextRef="#ctx0" brushRef="#br0">74 0 4209,'-2'1'1480,"-3"2"-1512,-3 1 264,-1 1-74,-1 2 294,1 0-11,1-1 150,3-1-118,1-2-310,2-2-6,1 0-135,1-2-10,0 1-8,0-1 33,0 0 27,1-1 23,-1 1-12,0-1 15,0 1 100,0-1-1,-1 1 91,0-1-20,0 1-109,0 0-3,-1 1-119,1-1-10,-1 1-25,1 0 1,-1 0 488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4:21.86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1462.94141"/>
      <inkml:brushProperty name="anchorY" value="-22422.01172"/>
      <inkml:brushProperty name="scaleFactor" value="0.5"/>
    </inkml:brush>
  </inkml:definitions>
  <inkml:trace contextRef="#ctx0" brushRef="#br0">2985 289 7290,'0'0'0,"2"-10"2512,-7-4-2651,-10 2 674,-11 2-383,-12 6-13,-9 5-67,-6 5-20,-5 4-8,-1 3-21,-4 2 13,-1 1 32,-4 0 130,-5 0 60,-6-1 151,-5 1 6,-3 0-82,-2 3-42,-2 3-132,1 2-37,-3 5-84,-1 3 4,-3 7-27,-2 5 4,0 5 15,-1 6 24,0 2 31,1 2 13,1 3 8,2 3-8,4 6-25,4 7-21,5 6-33,4 5-3,4 2-12,3 2 29,5 1 19,4 1 24,6 4-4,5 4-5,7 2-26,5 3-12,7 5-7,6 6-1,7 6-10,4 4-7,7 2-8,5-2 1,6-5-10,8-6 11,8-8-3,9-9-18,8-8 34,9-5-20,8-3 25,9 1 30,8 2 2,7 2 3,6 0 20,5-1-15,4-3-4,7-2 1,4-3-20,4-1 6,4-3-12,0-2-7,2-5 57,1-8 30,3-11 134,3-15-14,-83-29-113,51 5 0,-48-10-21,48-3 1,-44-2-60,46-11 0,47-22 68,0-14-55,-1-14 1,-4-8 91,-5-6-28,-8-4 3,-8-4 4,-9-6-86,-10-7 24,-9-8 118,-9-8 57,-10-6 150,-7-6 34,-10-6-15,-7-4-32,-7-4-92,-9-3-52,-7-3-49,-8-3-13,-7-2-4,-8-1 26,-6 0 67,-6 1 38,-4 2 14,-4 3-7,-3 4-116,-2 2-41,-3 2-90,-1 4-21,-6 4-12,-6 3-12,-8 5-36,-9 1 0,-12 3-40,-11 6 0,-9 5-2,-10 9-30,-8 11-49,-9 13-15,84 56 45,-53-18 0,51 24 3,-59-10 1,60 17-65,-68-2 0,61 9-58,-59 7 0,55 0-361,-54 15 0,-50 28-826,108-29 485,-53 31 1,-40 41 281,84-54-7184,3 3-948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4:22.61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38839.95703"/>
      <inkml:brushProperty name="anchorY" value="-21629.97656"/>
      <inkml:brushProperty name="scaleFactor" value="0.5"/>
    </inkml:brush>
  </inkml:definitions>
  <inkml:trace contextRef="#ctx0" brushRef="#br0">3854 1 5649,'0'0'0,"6"3"2345,-4 7-1252,-10 5-510,-13 6 69,-14 9-49,-16 8-31,-16 9-5,-17 13-34,-16 11-19,-19 15-26,-19 12-24,-22 14-33,-20 15-3,-17 15 7,-14 12-23,-9 10-78,-3 7-33,0 2-147,3 3-20,10-4-72,10-3-7,13-7-42,13-10-1,15-11-2,13-16-2,18-13 0,18-15-10,19-16 13,19-14-14,19-16-117,15-16-134,15-12-475,11-12-327,10-9 532,9-9 52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4:23.28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34154.57422"/>
      <inkml:brushProperty name="anchorY" value="-23865.51953"/>
      <inkml:brushProperty name="scaleFactor" value="0.5"/>
    </inkml:brush>
  </inkml:definitions>
  <inkml:trace contextRef="#ctx0" brushRef="#br0">25 38 10106,'0'0'0,"-8"-11"3617,-3-5-3389,6 6 193,5 11-419,0-1 0,0 0 0,0 0-1,0 0 1,1 0 0,-1 0 0,0 0-1,0 0 1,0 0 0,0 0 0,0 0-1,0 0 1,0 0 0,0 0 0,0 0-1,0 0 1,0 0 0,0 0-1,0 0 1,0 0 0,0 0 0,0 0-1,0 0 1,0 0 0,1 0 0,-1 0-1,0 0 1,0 0 0,0 0 0,0 0-1,0 0 1,0 0 0,0 0 0,0 0-1,0 0 1,0 0 0,0-1 0,0 1-1,0 0 1,0 0 0,0 0-1,0 0 1,0 0 0,0 0 0,0 0-1,0 0 1,0 0 0,0 0 0,0 0-1,0 0 1,0 0 0,0 0 0,0 0-1,0 0 1,0 0 0,0 0 0,0-1-1,0 1 1,14 14 99,14 17-6,12 18-4,13 19-3,10 16-64,4 12 8,1 5-100,-3-2-50,-9-9-112,-11-16-70,-13-19-94,-12-21-151,-12-20 434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4:25.32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35539.48047"/>
      <inkml:brushProperty name="anchorY" value="-25484.57617"/>
      <inkml:brushProperty name="scaleFactor" value="0.5"/>
    </inkml:brush>
  </inkml:definitions>
  <inkml:trace contextRef="#ctx0" brushRef="#br0">0 2040 8210,'1'-5'3008,"3"-6"-2772,4-2 559,7-1-507,7 2-1,9 6-123,9 7-48,7 14-68,-34-8-31,0 0-1,14 10 0,-12-4-4,26 25-1,-23-17 12,20 29 0,14 40 107,-4 13 33,-8 6 109,-6-1 4,-9-11 167,-7-14 248,-8-22 434,-8-20-43,-1-40-1012,-1 1 0,0-1 0,-1 1 0,1-1 1,0 0-1,0 1 0,-1-1 0,1 1 0,0-1 0,-1 0 1,0 1-1,0 0 0,1-1-52,0-1-1,-1 0 1,1 1 0,0-1 0,0 0-1,-1 0 1,1 0 0,0 1-1,-1-1 1,1 0 0,0 0 0,-1 0-1,1 0 1,0 0 0,-1 0-1,1 0 1,0 0 0,-1 0 0,1 0-1,0 0 1,-1 0 0,1 0-1,0 0 1,-1 0 0,1 0 0,0 0-1,-1 0 1,1 0 0,0 0-1,-1-1 1,1 1 0,0 0 0,-1 0-1,1-1 1,-17-16 77,-5-15-3,-3-15-79,0-13-46,-1-10-59,3-10-34,5-6-14,6-2 36,8 8 24,8 12 23,-3 59 37,1-1 1,0 0-1,5-12 0,-6 20 13,1-1 0,-1 0 0,1 0 1,-1 1-1,1-1 0,0 1 0,0-1 0,0 1 0,4-5 0,-3 7 3,-2-1-1,1 0 1,-1 1 0,1-1 0,0 0 0,0 1-1,0 0 1,-1-1 0,1 1 0,0 0-1,0 0 1,0 0 0,0 0 0,-1 0-1,1 0 1,2 1 0,2 0-4,0 1 1,-1 0-1,0 0 0,1 1 1,-1-1-1,7 6 1,6 4 10,23 21 0,31 33-12,10 11 18,6 4-2,-1-9-8,-4-14-7,-66-49 12,1 1 0,23 8 0,-32-15-1,1 0-1,0-1 1,0 1 0,18 0 0,-21-3 5,-1 0 0,1 0-1,-1-1 1,1 1 0,-1-2-1,0 1 1,9-4 0,-8 3-4,-1-1 0,0 0 1,0 0-1,0-1 0,0 0 1,9-8-1,-7 6 5,-1-2-1,0 0 1,0 0-1,8-13 1,-7 8 14,0-1-1,11-26 1,-11 17 7,9-33 0,-1-30 62,-10-1-8,-8 0-15,-9 3-22,-8 2-32,-6 6-22,-3 6-44,-1 12 19,3 12-9,4 17-36,21 28 71,0 0 1,0 0 0,-1-1 0,1 1 0,0 0-1,-1 0 1,1 0 0,-1 1 0,1-1 0,-3-1-1,4 3 4,0-2 0,-1 1 0,1 0-1,-1 0 1,1 0 0,0 1-1,-1-1 1,1 0 0,-1 0 0,1 0-1,0 0 1,-1 0 0,1 0 0,0 1-1,-1-1 1,1 0 0,0 0 0,-1 0-1,1 1 1,0-1 0,-1 0 0,1 0-1,0 1 1,0-1 0,-1 0-1,1 1 1,0-1 0,0 0 0,0 1-1,-1-1 1,1 1 0,0-1 0,-3 26-60,10 19 25,10 14 12,13 12 7,11 6 10,8 0-10,6-3 3,3-9-1,2-11-9,-45-42 13,28 16 1,-32-21 9,1-2 0,21 9 1,-25-12 0,0 1 1,1-2 0,-1 1 0,10 0-1,-11-1 8,0-1 1,-1-1-1,1 1 0,13-3 0,-16 1 4,1 1-1,0-1 1,-1 0-1,1 0 1,0 0-1,5-4 1,-6 3-1,0 0 1,0 0 0,-1-1-1,1 0 1,-1 1 0,4-6-1,-3 3 10,-1 1-1,1-1 1,-2 0-1,5-12 1,-4 9 5,0 0 1,-1-1 0,1-12-1,-3-35 181,-9-8-20,-7-6 13,-6-6-36,0-3-111,3 0 57,5 8-6,8 13-11,7 52-86,-1 1 1,0-1-1,1 0 0,2-9 1,-2 14-7,-1 0 0,1 0 1,0 0-1,0 0 0,0 0 0,0 0 0,0 0 1,0 1-1,1-1 0,-1 0 0,0 1 0,3-3 1,-2 3-6,0 0 0,0 1 1,-1-1-1,1 0 1,0 1-1,0-1 1,0 1-1,0-1 1,-1 1-1,1 0 1,0 0-1,0 0 1,0 0-1,3 0 1,0 1-4,1 0 1,0 0 0,0 1-1,0 0 1,7 4 0,1 1-6,-1 0 0,14 11 0,33 31-114,2 15-234,-2 10-78,-4 1-156,-9-2 147,-8-11 260,-10-15 375,-11-19 281,-9-20-49,-7-24-2,-6-20-293,-1-23-107,-1-17-37,3-14-106,6-7 0,8 3 12,9 9 10,-15 69 93,1-1 0,11-19 1,-12 26 3,0 1 1,1 0-1,0 1 1,8-9 0,-9 12 13,0 0-1,0 1 1,1-1 0,-1 1 0,1 0 0,8-3 0,-8 3 7,1 2 0,0-1 0,0 1 1,0 0-1,12-2 0,-9 2 25,1 1-1,-1 1 1,20 1 0,-13 0 27,33 9 0,19 10 32,0 5-24,-5 0-16,-4-4 38,-7-10 71,-45-11-130,-1 0 0,1 0 0,-1 0 0,11-2 1,-12 0-14,-1 1 0,0-1 0,1 0 0,-1 0 0,0 0 0,6-5 0,-6 4-1,1-2 1,-1 1-1,1 0 1,-1-1-1,5-6 1,-4 3-10,0-1 0,0 1 0,6-14 0,-6 9 9,0-1-1,5-15 1,3-35 53,-10-2-35,-5 49-47,-5-33-1,2 34-24,0 0 1,-7-16-1,5 19-44,0 0 1,-13-20-1,11 22 4,-1-1 0,-16-16 0,16 20 16,0 0 0,-1 0 0,-12-7-1,13 9 12,-2 1-1,1 0 0,-14-5 1,16 8 24,0 0 1,-1 0-1,1 1 1,-14-1-1,17 2 9,-2 0 0,1 1-1,-1-1 1,1 1-1,-1 1 1,-5 1-1,8 0 6,-1-1 0,0 1 0,0-1 0,1 1 0,-1 0-1,1 1 1,-7 5 0,7-3-3,0-1 1,-1 1-1,1 0 0,0 0 0,1 1 0,-4 7 1,3-3 1,1 1 0,-1 0 1,-2 23-1,4-14-5,1 0 0,1 24 0,3-14 1,7 35-1,12 28-4,3-14-1,1-14-8,8-8 2,-24-45 20,21 23 1,-22-29 4,0 1 0,0-1 0,13 7 0,-17-11 3,2 0 1,0 0-1,-1 0 1,1 0-1,9 1 1,-12-4 1,0 1 1,1-1-1,-1 0 0,1 0 0,-1 0 1,1-1-1,-1 1 0,7-3 0,-7 2 1,0 0-1,0-1 1,0 0 0,0 0-1,0 0 1,-1 0-1,1-1 1,4-4-1,-3 3 4,-1 0-1,0-1 0,0 0 0,0 0 1,6-12-1,-4 8 6,-1-2 0,0 0 1,3-11-1,-4 7 44,6-33 0,-6-21 63,-10-2 2,-8-2-34,-8 1-55,-4 6-24,1 9-17,4 13-29,6 18-87,11 19 3,13 22 2,15 22 23,13 20 86,12 13-31,8 1-41,3-5 15,-42-51 28,26 20 0,-34-28 30,1 0-1,0-1 1,16 7 0,-21-12 6,0 2-1,1-2 1,-1 1 0,1-1 0,0 0 0,9 0-1,-11-1 1,0 0-1,1-1 0,-1 0 1,0 0-1,0 0 0,0 0 1,10-5-1,-10 3 1,1 0 0,-1-1 0,0 1 0,0-1 0,0 0 0,8-9 0,-5 5 0,-1-1 0,-1 0 0,11-18 0,-8 11-6,-1-1 0,6-19-1,8-45 22,-8-5-20,-9-1 15,-8 2-3,-7 5-18,-3 9 15,-2 11 14,-2 14 60,0 14-43,16 30-28,-1-1-1,0 1 1,1 0-1,-1 0 1,0 0-1,0 1 1,-4-4-1,4 4-7,1 1 1,0-1-1,-1 0 0,1 1 1,-1-1-1,0 1 0,1-1 1,-1 1-1,1 0 0,-1-1 1,-2 1-1,-21 6-38,-6 9 34,-2 7-15,-1 5 23,5 1-15,7 0-14,21-25 21,-1 0-1,1 1 0,-1-1 1,1 0-1,0 0 0,-1 6 0,2-7 2,0 1-1,0-1 0,0 0 1,0 1-1,1-1 0,-1 1 1,1-1-1,-1 0 0,2 4 1,0-2 1,0 0 0,1 0 1,-1-1-1,0 1 0,1-1 1,4 4-1,30 24-6,17 1 7,15 0 1,13 2-46,7 1-126,3 1-191,-4 2-59,-10 5-105,-60-30 295,28 22-1,-37-26 129,0 0 0,-1 1 0,13 16 0,-16-17 35,0 0 0,0 0 0,0 0 0,4 15-1,-6-15 23,-1 0-1,0 1 1,0-1-1,0 17 1,-2-16 12,0 1 0,-1 1 0,-3 17 0,2-18 140,-1 0 0,0 0 1,-6 12-1,6-13 24,-2-1 0,0 0 0,-7 10 0,9-13 62,-2 0 0,0 0-1,-10 9 1,13-12-79,-1 0-1,-1-1 1,1 1-1,-1-1 1,0 0-1,-4 2 1,7-3-73,-1 0 0,0 0 0,0 0 1,0-1-1,-1 1 0,1-1 0,0 0 1,0 1-1,-4-1 0,5 0-16,0 0 0,0 0 0,-1 0-1,1 0 1,0-1 0,0 1 0,-1 0-1,1-1 1,0 1 0,0-1 0,0 0-1,-3-1 1,4 2-18,0-1 0,-1 1-1,0-1 1,1 0 0,-1 0 0,1 0-1,-1 1 1,1-1 0,-1 0 0,1 0-1,-1 0 1,1 0 0,0 0 0,0 0 0,-1 0-1,1-1 1,5-20 27,14-8-33,16-9-12,13-12 8,13-12-12,9-16 22,7-13-7,2-9 40,-1-8-1,-8-1 106,-10 1 27,-15 6 46,-14 6-15,-26 75-168,-1 0 1,1-22-1,-4 27-23,-1 1-1,-4-31 1,2 35-33,-1 1 0,0-1 0,0 0 0,-6-10 0,5 12 0,-1 0 1,-1 1-1,1-1 1,-11-11-1,9 13-2,-1 0-1,0 0 1,0 0 0,-12-7-1,9 7-2,-1 1-1,0 0 1,-15-6 0,13 8 13,0 0 0,-27-6 0,28 9-1,-1 0 0,0 1 1,-15 1-1,21 1 17,-2 0 0,1 1 0,0 0 0,0 0 0,-10 5 0,13-4 3,-1 1 0,0 0 0,0 0 0,0 0 0,1 1 0,-8 8 0,9-6 13,-1 0 0,1 1 0,-1-1 0,2 1 0,-1 0 0,-3 11 0,3-5 12,0 1-1,1 0 0,-4 30 1,8-23 2,-1 0-1,6 44 1,0-36-6,1 1 0,11 31 0,-5-35-54,1 2-1,23 40 0,-18-44-69,1 2 0,35 37 0,-33-46-229,1 2 0,1-2 0,32 21 0,-30-27-106,1 2 0,1-2 1,45 14-1,-43-20 315,1 0 0,0-1 0,53 1 0,-10 0-8400,2-9-1053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4:26.08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1195.30859"/>
      <inkml:brushProperty name="anchorY" value="-25156.23438"/>
      <inkml:brushProperty name="scaleFactor" value="0.5"/>
    </inkml:brush>
  </inkml:definitions>
  <inkml:trace contextRef="#ctx0" brushRef="#br0">0 3112 12379,'8'-7'4297,"18"-13"-4313,21-13 364,25-13-620,28-13-211,23-10-47,23-9 4,18-7 231,16-6 193,14-5 54,8-8 235,6-5 108,7-7 285,2-6 78,2-4 142,2-6-76,0-4-104,0-4-43,2-4-166,1-2-28,1-1-155,-2 1-41,-4 6-141,-9 9-7,-11 13-38,-13 12-6,-19 12-20,-17 12 13,-23 10 13,-21 10-4,-24 11 22,-22 12 4,-20 10 74,-15 10 46,-14 8 94,-7 7-38,-6 3-92,-2 2-83,-1 1-358,0 0-123,-4 2-543,-13 11-415,-6 5-802,-3 3 1686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4:26.93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7173.51563"/>
      <inkml:brushProperty name="anchorY" value="-22979.54688"/>
      <inkml:brushProperty name="scaleFactor" value="0.5"/>
    </inkml:brush>
  </inkml:definitions>
  <inkml:trace contextRef="#ctx0" brushRef="#br0">1 1 3745,'0'0'0,"-1"2"936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4:27.48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6325.08984"/>
      <inkml:brushProperty name="anchorY" value="-22138.16016"/>
      <inkml:brushProperty name="scaleFactor" value="0.5"/>
    </inkml:brush>
  </inkml:definitions>
  <inkml:trace contextRef="#ctx0" brushRef="#br0">0 3334 7410,'1'0'4007,"1"-2"-3687,11-9-60,3-3-184,2-1-9,0-1-50,0 1-5,1-3-2,2-3 7,2-6-2,2-6 10,5-4 54,2-6 22,4-4 184,2-1 37,3-3 67,3-1-34,3 0-104,3-3-35,5-2-74,3-4 4,6-5-37,6-7-2,8-7 17,6-7-16,8-5-4,4-5 1,3-5-1,2-7 10,3-5 24,1-5 13,3-3-48,0-2-13,1-4-63,0-3-4,1 2-23,0 2 2,-2 3 36,-3 5 7,-5 4 84,-7 6 7,-6 10-5,-7 11-31,-7 12-74,-6 13-1,-8 11-16,-9 12-9,-10 10-8,-10 9 11,-10 8-23,-8 7 7,-7 3 6,-3 2-21,-4 2 16,-1 1-15,0-1-23,0 0-32,1 0-282,0 0-128,-8-2-2350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4:31.36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50222.85938"/>
      <inkml:brushProperty name="anchorY" value="-19654.01563"/>
      <inkml:brushProperty name="scaleFactor" value="0.5"/>
    </inkml:brush>
  </inkml:definitions>
  <inkml:trace contextRef="#ctx0" brushRef="#br0">359 1976 6961,'0'0'0,"14"4"2345,6 2-2726,-3-2 778,-5-1-342,-5-1-5,-8 0 117,-6 1-59,-8 3 71,-8 2 47,-7 4 27,-6 3 81,-6 4 48,-4 4-17,-1 4 13,1 6-40,4 7-100,5 7-40,30-33-165,-1-1 0,-5 17 0,7-13-2,-8 34 1,11-30-19,-2 33 0,5-28 2,2 28 0,1-30-22,7 29 0,12 18 5,-16-57-10,1 1 0,10 15 0,-12-21-2,1-1 0,1 0 0,11 12 0,-13-16 12,-1 0 0,1-1-1,0 0 1,0 1 0,0-2 0,8 5 0,-8-6 1,0 1-1,0-1 1,0 0 0,0 0-1,0 0 1,0-1 0,7 0-1,-6-1 9,0 0-1,0 0 1,0 0-1,0-1 1,-1 0-1,11-4 1,-7 1 14,0-1 0,-1 0 1,1 0-1,8-8 0,-3 1 54,-1-1 0,13-17-1,25-46 217,-4-15 169,-6-9 38,-10-7 3,-8-5-35,-9-3-202,-8-4-67,-7-1-108,-7 0-3,-5 3 91,-6 6 52,-3 10 113,-2 11 23,-2 15-89,3 16-50,3 17-186,3 16-59,17 27 13,0-1 0,-1 0 0,1 1-1,-1-1 1,1 1 0,-1-1 0,0 1 0,1-1 0,-1 1 0,0-1-1,1 1 1,-1-1 0,0 1 0,1 0 0,-1-1 0,0 1 0,0 0-1,0 0 4,1 0-1,-1 0 0,1 1 0,-1-1 0,1 0 1,0 0-1,-1 1 0,1-1 0,-1 0 0,1 1 1,0-1-1,-1 0 0,1 1 0,0-1 0,0 0 1,-1 1-1,1-1 0,0 1 0,0-1 0,-1 1 1,1-1-1,0 0 0,0 1 0,0-1 1,0 2-1,-4 32-90,3 24 42,6 27 46,7 26-38,8 23-283,8 18-40,8 8-176,8-4 41,5-17 243,3-23 64,-41-96 183,2 0-1,19 25 1,-25-36 7,1 0 0,0-1 0,1 0 0,16 13 0,-20-17 6,1 0 1,-1-1 0,1 0 0,0 0 0,0-1 0,1 1-1,9 1 1,-10-2 1,0-1-1,-1 0 0,1-1 1,0 0-1,-1 0 0,1 0 1,0-1-1,6 0 1,-5-1 4,0 1 0,0-2 0,1 1 0,-1-1 1,-1 0-1,8-4 0,-4 1 7,0-1-1,0 0 0,13-12 1,-10 8 13,-1-2 1,12-15-1,19-32 96,-33 41-29,13-29 0,-16 29-7,9-33-1,-13 34-8,3-39 0,-5 37-24,-5-38 0,1 33-36,-9-31 0,-14-23 44,-7 4 106,-4 10 60,-1 14 75,3 14-30,32 34-256,-1 0 1,0 0-1,0 0 0,-1 1 1,-4-3-1,8 4-14,0 1-1,-1-1 1,1 1 0,0-1-1,-1 1 1,1 0 0,-1 0-1,1 0 1,0 0 0,-1 0-1,1 0 1,-1 0 0,1 0-1,0 0 1,-2 1 0,2 0-6,-1 0 0,1 0 0,0 0 0,0 0 0,0 0 1,0 0-1,0 0 0,0 0 0,0 0 0,0 0 0,0 0 1,1 1-1,-1-1 0,0 0 0,0 3 0,-1 2-7,0 1-1,1-1 0,-1 1 1,0 8-1,3 50-4,9 19-34,11 9-119,10 5-21,-18-70 60,17 33 0,-18-44 53,0 2 0,19 21 0,-21-31 48,1 2 0,0-2 0,0 0 0,13 8 0,-14-10 10,1-1-1,1-1 1,-1 0-1,21 6 1,-20-8 6,0 0 0,1-1-1,-1-1 1,22 1 0,-18-2-1,0-2 0,0 0 0,23-5 0,-19 2 12,1-2 0,26-11 0,-22 6-2,36-22 1,20-24 38,-6-10 0,-10-7 30,-10-3 13,-10 1 17,-10 1 35,-12 5 10,-10 4 19,-11 52-101,-2-1 0,0-15-1,-1 17-3,-1 0 0,-4-17-1,3 20 0,-1-1-1,-7-16 0,-13-14 90,-6 9-24,-2 10-5,29 22-108,-1-1-1,0 1 1,1-1-1,-1 1 1,0 0 0,-5 0-1,7 1-1,-1-1 0,1 1 0,-1 0 0,1 1 0,-1-1 0,1 0 0,-1 1 0,1 0 0,-3 0 0,3 1-5,0-1 0,0 0 0,0 1 0,0-1 0,0 1 0,1-1-1,-1 1 1,0 0 0,1 0 0,-3 3 0,2 0-4,0-1 0,-1 1 0,2 0 0,-1 0 1,-2 8-1,3 0 2,-1-1-1,1 19 1,5 39-15,10 13-166,7 8-64,7-2-114,6-8 29,-26-65 231,21 31 0,-24-41 83,1 1-1,-1 0 1,2-1 0,10 9 0,-14-13 19,0 0 0,0 0 1,0 0-1,0-1 1,1 1-1,-1-1 0,0 0 1,1 0-1,0 0 0,5 0 1,-6 0 0,0-1 1,1 0 0,-1 0 0,1-1-1,-1 1 1,1-1 0,-1 0-1,0 0 1,1 0 0,4-2-1,-2 0 9,-1 0-1,1-1 0,-1 1 1,1-1-1,-1 0 0,5-6 1,0 0 6,-1 0 1,14-19-1,16-35 69,-1-10-18,-3-7 34,-3-6 1,0-5 1,1-2 19,1 5-14,3 8 6,-26 63-63,17-26 0,-22 36-35,1 1-1,-1 0 1,1-1-1,9-5 1,-13 11-9,1-1 0,0 1 0,0 0 1,0-1-1,0 2 0,0-1 0,1 0 1,6-1-1,-7 3-3,-1-1 0,1 1 0,0 0-1,0 0 1,-1 0 0,1 1 0,0-1 0,-1 1 0,8 2 0,-6-2-1,0 2 1,0-1 0,0 1-1,0-1 1,-1 1-1,9 8 1,-5-5 5,-1 1 0,0 1 0,11 14 0,-10-9-11,1 0 0,7 18-1,11 33 9,-7 1-34,-8-5-2,-4-11 317,-5-13 122,-3-17 144,-3-14-16,0-14-304,1-13-149,1-9-238,5-6-73,3-3-192,6 0-9,5 4 33,5 8 37,-20 27 336,0-2 0,0 1 0,1 0 0,-1 0 0,0 0 0,7-2 0,-6 4 7,-1-1 0,1 0-1,0 1 1,0-1 0,-1 1-1,1 0 1,5 0 0,-3 2 10,0-1 1,0 0-1,0 1 0,11 4 1,28 19 4,6 10 3,2 3 14,3-1 119,1-7 32,-44-25-72,0 0 0,17 4 0,-19-7-26,-1-1 1,0 0-1,16 0 0,-17-1-26,1-1 0,-1-1 0,0 1-1,10-4 1,-9 2 1,0-1-1,0-1 0,14-7 1,-14 5 7,1 0 0,18-17 1,-16 12 48,19-26 1,8-19 158,-7-4-15,-7 0-73,-6 2-60,-9 6-119,-5 7-2,-7 7-48,-5 8-41,-6 8-47,-6 8-10,-6 8-49,-6 7 20,-2 7 47,-2 6 41,3 7 39,7 5-6,22-21 50,-1 1 1,1-1 0,0 0-1,0 1 1,-2 6-1,3-5-3,0 0 1,0 0-1,0 1 0,1 8 1,7 33-83,9 7-23,11 1-89,7-1-32,8-9-36,-33-37 190,2 0-1,14 9 1,-17-13 57,1 0 0,0 0 0,13 4 0,-15-7 13,1 1 0,0-2-1,0 1 1,9 0 0,-12-2 26,2 1 1,-1-2-1,1 1 0,-1-1 0,7-1 1,-8 0 5,1 1 0,-1-1 0,0 0 0,1-1 1,6-4-1,-7 4 25,0 0 1,-1-1-1,1 0 0,-1 0 1,5-5-1,-4 3 40,0 0-1,0 0 1,5-12 0,8-26 327,-10-4-40,-8-4-118,-9-1-76,-8 1-156,-6 4 4,-2 8-53,0 8-31,4 13-42,20 18 98,-1 0 0,1 1 0,0-1 0,-1 0 0,1 1 0,-1-1-1,1 1 1,0-1 0,-1 1 0,1 0 0,-3-1 0,3 2 4,0-1-1,1 0 1,-1 0 0,0 1 0,0-1 0,0 0-1,0 1 1,1-1 0,-1 1 0,0-1-1,0 1 1,0-1 0,1 1 0,-1-1 0,0 1-1,1 0 1,-2 1 0,-10 24-43,3 17 41,5 12-28,4 4-52,7-2-4,6-11 6,-11-42 77,0 0-1,0 0 1,1 1-1,0-1 1,-1 0 0,5 3-1,-6-6 8,1 1 1,0-1-1,0 1 0,0-1 1,0 0-1,0 0 0,0 0 1,0 0-1,0 0 0,0 0 1,5 1-1,-4-2 2,0 0 0,0 1 0,0-1 0,0 0-1,0-1 1,1 1 0,-1-1 0,0 1 0,4-2 0,-2 0 0,2-1 0,-1 0 0,-1 0 0,11-7 0,27-24 16,-2-10 16,-2-5-4,-5-1 20,-5 3 5,-6 2-19,-8 4-12,-8 1-25,-8 1-23,-10 0-43,-9-1 19,-9 1 19,-8 0 49,-1 5 203,2 5-35,5 9-12,9 12-71,22 9-108,-1-2 1,1 1-1,-1 0 0,1 0 0,0 0 1,-1 1-1,1-1 0,-1 0 1,1 0-1,-1 0 0,1 0 0,0 0 1,-1 0-1,1 1 0,-1-1 1,1 0-1,0 0 0,-1 1 0,1-1 1,0 0-1,-1 0 0,1 1 1,0-1-1,-1 0 0,1 1 0,0-1 1,0 0-1,-1 1 0,1 0 1,0 1-3,0 0 0,0 0 0,0-1 0,0 1 0,0 0 1,0 0-1,0 0 0,1 0 0,-1-1 0,1 4 0,19 34-44,17 13 36,17 7-103,14 4-51,9 0-111,5-2-4,-2-4 74,-3-4 65,-9-3 98,-11-4-38,-11 0-240,-39-37 187,0 1-1,11 17 1,-15-20 44,0 0 1,0 0-1,0 0 1,2 11-1,-3-11 5,-1 0 0,0 0 0,0 0 0,-1 11-1,-1-13 78,1 1 0,-1 0 0,0 0 0,-1 0 0,-2 6 0,3-8 49,-1 1 0,0 0 0,0-1 0,-1 1 0,-4 5 0,5-8 22,0 1 1,0 0-1,-1-1 1,0 0-1,1 1 1,-1-1-1,-4 2 1,5-3-5,0 1 0,0-1 0,-1 0 1,0 0-1,1-1 0,-1 1 0,1 0 0,-5 0 1,5-1-7,-1 0 0,1 0 0,-1 0 0,1 0 0,-1 0 0,0-1 0,1 1 1,-4-2-1,-15-10 189,4-6-202,7-5-7,8-3-71,8-3 16,4 0 19,3 3 2,12-12 76,10-11 27,12-16 166,4-7 33,-1-8 30,-4-4-62,-8-6-146,-8-4-36,-10-1-77,-10 1 2,-12 3-37,-1 65 3,-7-33 0,5 36-17,-13-31 1,-12-16-26,-4 14-44,27 47 71,-1 0-1,-13-14 1,18 22 28,1-2-1,-1 1 0,0 0 0,0 0 1,-1 1-1,1-1 0,0 1 0,-1-1 1,-3 0-1,5 2 6,0 0 0,0 0 1,0 0-1,1 0 0,-1 0 0,0 1 1,0-1-1,0 0 0,0 1 0,0 0 1,0-1-1,1 1 0,-1 0 0,0 0 1,-3 2-1,2 2-4,0-2 0,0 1 0,0 0 0,0 0 0,1 0-1,-1 1 1,1-1 0,-3 7 0,-1 8-4,1-1 0,-5 28 0,1 73-13,14 28-38,19 10-313,-12-109 89,21 57-1,-21-80-168,0 2 1,33 50-1,-34-64 210,1 2 0,1 0 1,0-1-1,1-1 1,15 12-1,-18-19 196,1 2 0,0-1 0,0-1 1,1 0-1,0-1 0,0 0 0,14 3 0,-15-1-3129,5-2 0,0-1 0,0-1-1,21 1 2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4:32.36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55537.19531"/>
      <inkml:brushProperty name="anchorY" value="-19535.4375"/>
      <inkml:brushProperty name="scaleFactor" value="0.5"/>
    </inkml:brush>
  </inkml:definitions>
  <inkml:trace contextRef="#ctx0" brushRef="#br0">0 2347 7722,'3'-5'2768,"7"-7"-2753,8-4 516,9-6-457,10-4-138,10-2-344,10-2-215,9-1-395,8-1 163,7-1 325,6-1 362,5-4 728,3-3 6,5-4 234,5-5-80,7-4-137,10-2-23,9-2-137,12-2-28,13-1-134,12-4-54,14-5-14,13-7-6,12-8 25,9-5 20,5-5-4,3-1 13,-2 0 63,-2 1 2,-4-1-25,-5 2-63,-6 3-124,-8 5-16,-9 7-73,-10 9 12,-10 9-18,-12 8 2,-13 9-1,-14 6 0,-17 7 0,-15 5 0,-18 5 0,-16 6 0,-16 3 0,-13 3 0,-12 2-18,-9 3-42,-7 1-158,-5 2-51,-4 0-865,0 0 175,-7 0-226,-21 0 903,1 0-12443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5:26.9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210 208 8802,'2'-1'205,"1"1"0,0 0-1,0 1 1,0-1 0,0 0 0,0 1 0,-1 0 0,1-1 0,0 1 0,0 0-1,-1 1 1,1-1 0,-1 0 0,1 1 0,4 3 0,-4-2-172,1 1-1,0 0 1,-1 0 0,0 0 0,0 0-1,0 0 1,0 1 0,2 6 0,-1-1-153,0 0 1,-1 0-1,0 1 1,0-1 0,-1 1-1,-1 0 1,1 20 0,-4-11-3,-1 0 1,0-1 0,-2 1 0,0-1-1,-1 0 1,-1-1 0,-9 19-1,-72 118-568,78-139 647,-48 72-256,49-75 412,-1-1-1,0-1 1,-1 0-1,-18 16 0,28-27-62,1 1 0,-1-1 0,0 1 0,1 0 0,-1-1 0,0 1 0,1-1-1,-1 0 1,0 1 0,1-1 0,-1 1 0,0-1 0,0 0 0,1 0 0,-1 1-1,0-1 1,0 0 0,0 0 0,1 0 0,-1 0 0,0 0 0,0 0 0,0 0-1,1 0 1,-1 0 0,0-1 0,0 1 0,0 0 0,1 0 0,-1-1-1,0 1 1,0 0 0,1-1 0,-1 1 0,0-1 0,1 1 0,-1-1 0,1 1-1,-1-1 1,0 0 0,1 1 0,-1-1 0,1 0 0,0 1 0,-1-1 0,1 0-1,0 1 1,-1-1 0,1 0 0,0 0 0,0 0 0,-1 1 0,1-1 0,0-1-1,-2-6 222,1 1-1,0-1 1,0 0-1,1-9 0,0 16-268,1-16 35,1-1-1,1 1 1,0 0-1,1 0 1,1 0-1,1 0 1,8-16-1,61-113-589,-66 130 486,51-85-476,4 2-1,85-98 0,-130 175 663,0 1 1,27-23-1,-44 43-86,0-1 0,0 1 1,0-1-1,0 1 0,1-1 0,-1 1 1,0 0-1,1 0 0,-1 0 1,0 1-1,1-1 0,-1 0 0,1 1 1,-1 0-1,1-1 0,-1 1 1,1 0-1,0 0 0,-1 1 0,1-1 1,-1 0-1,1 1 0,-1 0 1,1-1-1,-1 1 0,0 0 0,1 0 1,-1 1-1,0-1 0,0 0 1,0 1-1,0-1 0,3 3 0,1 2-17,0 1 0,0-1 0,-1 1-1,0 0 1,0 1 0,-1-1 0,0 1 0,4 9-1,-2 1-38,-1 0 0,0 0 0,-1 0 0,-1 0 0,-1 1-1,0-1 1,-2 32 0,-5 7-210,-12 65-1,-3-19-196,-16 132-1438,25-248 1538,-11-8 312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4:56.90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61989.26563"/>
      <inkml:brushProperty name="anchorY" value="-18035.1875"/>
      <inkml:brushProperty name="scaleFactor" value="0.5"/>
    </inkml:brush>
  </inkml:definitions>
  <inkml:trace contextRef="#ctx0" brushRef="#br0">967 273 6329,'-1'-1'3416,"0"0"-3251,0-3 110,-6-9-86,-2-1-6,0 0-3,-1 2 145,-1 2-237,0 1 151,-1 3-12,-1-1 93,0 1 7,-2-1 23,-2-1 0,-4 0-7,-4 0-45,-1 0-80,-2 0-28,1 2-120,0 2-1,3 2-65,1 3 3,1 2-34,1 5 7,-2 3 5,0 5 7,-1 3 8,1 5-1,0 2 10,2 4-11,0 2 3,2 3-1,0 3 0,1 2 0,0 2 0,1 2 0,1 2 19,1 2-6,2 2 3,1 2-9,2 2 2,1 2-10,1 3 2,1 3-10,2 3 21,2 2-7,3 2 12,2 0-2,3 1-8,2-2 2,1 0-1,1-1-9,3-1 11,1 0 16,2-2 14,3-1 6,3-3 10,4-3-20,5-4-12,4-3-16,6-3 3,5-3-3,6-5 0,5-5-9,3-4 21,1-6-16,1-4 52,-3-5 4,-2-3 38,-2-4 12,-3-2-1,0-3-15,1-2-14,2-5 2,5-6-11,5-5 12,4-7-33,5-6 1,-1-4 17,-1-3 3,-4-2 46,-5 1-2,-8 0 59,-6 1 24,-9-1 90,-6-2-12,-8-5-8,-6-6-31,-5-6-94,-7-6 5,-6-7 9,-7-4-7,-7-4 30,-7-3 1,-5-2-17,-7-4 7,-4-2-59,-4-2-21,-5 0-54,-4 0-26,-5-1-7,-5 1 16,-5 2 2,-5 2 10,-5 3-10,-4 4-25,-5 7-21,-4 6-5,-7 9 7,-7 8 6,-9 10-132,-7 10-45,-8 15-481,-10 15-292,90 5 97,-57 13 0,-64 36 454,97-30-7591,-1 4-988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3:04.45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9924.57813"/>
      <inkml:brushProperty name="anchorY" value="-9865.7168"/>
      <inkml:brushProperty name="scaleFactor" value="0.5"/>
    </inkml:brush>
  </inkml:definitions>
  <inkml:trace contextRef="#ctx0" brushRef="#br0">103 490 6753,'0'0'0,"-18"-3"2361,-8-5-2465,3-4 601,4-6-163,7 1-266,8 2 44,4 15-110,0 0 0,0-1 1,0 1-1,0 0 0,0-1 0,1 1 0,-1-1 1,0 1-1,0 0 0,0-1 0,0 1 1,1 0-1,-1-1 0,0 1 0,0 0 1,1-1-1,-1 1 0,0 0 0,0-1 1,1 1-1,-1 0 0,0 0 0,1-1 1,0 1-1,14 1 78,12 13 64,11 13 0,12 17-4,11 15-23,5 20-49,5 18-6,-3 14-78,-6 7-19,-12-6 28,-14-14 34,-14-24 429,-14-27-35,-8-46-401,0 0 0,0 0 0,0-1 0,0 1 0,0 0 0,0 0 0,0 0 0,0 0 0,0-1 0,0 1 0,0 0 0,0 0 0,-1 0 0,1-1 0,0 1 0,-1 0 0,1 0 0,-1-1 0,1 1-1,-1 0 1,1-1 0,-1 1 0,0 1 0,0-2-1,0 0 0,0 0 1,0 0-1,1 0 0,-1 0 0,0 0 0,0 0 0,0 0 0,0-1 0,0 1 0,1 0 0,-1 0 1,0-1-1,0 1 0,0-1 0,1 1 0,-1-1 0,0 1 0,0-1 0,1 1 0,-2-2 0,-28-29 31,-8-19 55,-7-18-70,-1-13 19,0-12-18,4-8 6,6-9-21,8-8-22,10-2 23,10-1 29,13 9 122,-2 80-69,9-34-1,-7 49-28,0-1 0,13-27 1,-14 36-40,1-1 1,1 1-1,0 0 1,12-14-1,-13 18-23,0 0-1,0 0 0,1 0 1,0 1-1,0-1 1,10-4-1,-9 5-7,0 1-1,0 0 1,0 1 0,1 0-1,14-3 1,-14 4-3,1 0-1,0 0 1,0 1-1,17 3 1,-15-2-6,0 1 1,-1 1-1,20 7 0,-19-5-4,-1 0 0,1 1 0,14 11 0,-15-9 1,0 1 0,0 0-1,11 13 1,-14-11-17,1 0-1,-1 0 1,9 20 0,-10-17-12,-1 1 0,8 31 1,-11-30-10,0 1-1,1 33 1,-4-32 4,-1 1 0,-6 29 0,3-29 42,0 0-1,-12 25 1,9-26 9,-1 0 0,-15 21 0,13-22 38,-27 29 0,25-30 5,-25 19 0,-8 3-47,11-13-42,16-8-58,19-16 91,0-1 0,-1 0 1,1 0-1,0 0 0,0 1 1,-1-1-1,1 0 0,0 0 1,0 1-1,0-1 0,0 0 1,-1 0-1,1 1 0,0-1 1,0 0-1,0 1 0,0-1 1,0 0-1,0 0 0,0 1 1,0-1-1,0 0 0,0 1 1,0-1-1,0 0 0,0 1 1,0-1-1,0 0 0,0 0 1,0 1-1,0-1 0,0 0 1,1 1-1,-1-1 0,0 1 1,19 4-45,18-3 20,19-5 26,16-4-12,13-5-144,13-7-69,8-6-410,1-7-279,-6-7 731,-22 6-12777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3:04.94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1860.13867"/>
      <inkml:brushProperty name="anchorY" value="-10828.59473"/>
      <inkml:brushProperty name="scaleFactor" value="0.5"/>
    </inkml:brush>
  </inkml:definitions>
  <inkml:trace contextRef="#ctx0" brushRef="#br0">0 565 8786,'0'0'0,"6"-6"2352,2-1-3528,1 6 877,3 6-466,2 6 419,4 3-106,2 0 132,3-3 187,2-6 474,3-9 151,1-8 483,0-10-6,3-8-61,1-8-125,3-6-378,5-5-102,6-2-246,7-2 4,4 2-201,3 1-104,-2 3-300,-6 6-71,-9 5-23,-9 7 106,-11 6 195,-9 7-113,-10 6-1816,-9 6 2214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3:05.24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3513.72656"/>
      <inkml:brushProperty name="anchorY" value="-11110.14746"/>
      <inkml:brushProperty name="scaleFactor" value="0.5"/>
    </inkml:brush>
  </inkml:definitions>
  <inkml:trace contextRef="#ctx0" brushRef="#br0">3 4 7826,'-2'-4'4806,"5"6"-4827,7 5 35,9 10-19,9 10-11,10 13 25,8 12-3,6 10 2,4 10 0,0 7-19,-1 5 6,-6-1-78,-7-6-44,-9-12-122,-9-14-56,-9-17-70,-9-14 2950,-6-20-2578,0 0 0,0 0 0,0 0 0,0 1 0,1-1 0,-1 0 0,0 0 0,0 0 0,0 0 0,0 0 0,0 0 0,0 0 1,0 0-1,0 1 0,0-1 0,0 0 0,0 0 0,0 0 0,0 0 0,0 0 0,0 0 0,0 0 0,0 1 0,0-1 0,0 0 0,0 0 0,0 0 0,0 0 0,0 0 0,0 0 0,-1 0 0,1 0 0,0 1 0,0-1 0,0 0 0,0 0 1,0 0-1,0 0 0,0 0 0,0 0 0,0 0 0,0 0 0,-1 0 0,1 0 0,0 0 0,0 0 0,0 0 0,0 0 0,0 0 0,0 0 0,0 1 0,-1-1 0,1 0 0,0 0 0,0 0 0,0 0 0,0-1 0,0 1 0,0 0 0,0 0 1,-1 0-1,1 0 0,0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3:05.67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4881.05469"/>
      <inkml:brushProperty name="anchorY" value="-12725.30762"/>
      <inkml:brushProperty name="scaleFactor" value="0.5"/>
    </inkml:brush>
  </inkml:definitions>
  <inkml:trace contextRef="#ctx0" brushRef="#br0">0 596 4097,'4'-3'4538,"-1"1"-3763,3-2-186,13-11-38,8-6-171,10-7-20,12-8-120,11-6-3,10-8-103,7-5-51,2-4-48,1-2-14,-6 3-105,-6 5-67,-10 7-286,-12 10-171,-13 9 465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3:05.98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6538.81641"/>
      <inkml:brushProperty name="anchorY" value="-12958.89063"/>
      <inkml:brushProperty name="scaleFactor" value="0.5"/>
    </inkml:brush>
  </inkml:definitions>
  <inkml:trace contextRef="#ctx0" brushRef="#br0">0 1 8386,'0'0'3008,"1"3"-2678,5 4-94,6 6-184,9 7-35,11 8 1,9 9 11,8 10 2,7 9-9,4 10 4,1 5-2,-4 1 0,-8-4-84,-9-8-98,-10-13-378,-10-12-351,-10-12 715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3:06.59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7933.89063"/>
      <inkml:brushProperty name="anchorY" value="-14471.72266"/>
      <inkml:brushProperty name="scaleFactor" value="0.5"/>
    </inkml:brush>
  </inkml:definitions>
  <inkml:trace contextRef="#ctx0" brushRef="#br0">80 247 7954,'-4'-3'3248,"-5"-4"-2249,-2-3-291,-2-3-605,1-1-4,1-2-118,2-2-28,2-2 5,4-1 22,3-3 48,5 1 62,3 0 81,3 3-16,3 3-34,4 5-42,3 7-75,4 6 7,2 8-29,2 8 5,1 11-12,-3 10-35,-4 10-66,-8 8 8,-13-41 73,1 31 0,-9 15-19,-7-6 144,-7-7 19,0-12 33,3-11-9,4-11-115,9-8-14,14-8-12,18-7 4,26-8 100,26-7-216,31-12-809,26-12 925,-15 3-14552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3:38.49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32335.24609"/>
      <inkml:brushProperty name="anchorY" value="-18471.20313"/>
      <inkml:brushProperty name="scaleFactor" value="0.5"/>
    </inkml:brush>
  </inkml:definitions>
  <inkml:trace contextRef="#ctx0" brushRef="#br0">10 513 5449,'0'-4'2209,"-3"-4"-1775,1-1 527,-1-1-400,1 4-284,3 3-103,4 9-193,5 12 50,8 15-25,6 16 20,7 16 4,4 14-36,4 11 30,1 2 8,-3-5-21,-4-11 7,-7-18 297,-7-17 222,-8-19 170,-6-18 1,-7-16-273,-4-14-230,-4-13-166,-3-12 6,0-12-37,0-12 11,3-13-23,5-10 16,6-7-5,8-5 57,10 3 143,9 5 37,6 10 76,5 12-58,-28 62-198,20-27 0,-22 34-36,0 1 0,17-15-1,-21 20-33,1 1 0,0 0-1,1 0 1,-1 0 0,8-3 0,-10 6-1,1-1 1,-1 1-1,0 0 1,1 0-1,-1 0 1,1 1-1,8 0 1,-9 0-1,0 1 0,0 0 0,-1 0 1,1 0-1,0 0 0,0 0 0,-1 1 0,1 0 1,3 2-1,-2-1-9,0 1 1,0 0-1,-1 0 1,1 1 0,-1-1-1,5 8 1,-4-4-12,0 1-1,0 0 1,0 1 0,3 11 0,-3-5-23,-1 0 0,4 26 0,-6-19-24,-1 41-1,-3-34 18,-6 32-1,-11 28 8,-7-7 39,-1-13 51,2-15 11,4-13 2,6-12-44,9-6-5,10-5-29,10-1-23,12-2-15,16-4-222,15-7-89,17-12-222,14-14-29,8-16 34,3-13 79,-5-9 43,-12-4-98,-16 3 493,-20 12-11102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3:38.77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34502.45703"/>
      <inkml:brushProperty name="anchorY" value="-19284.71094"/>
      <inkml:brushProperty name="scaleFactor" value="0.5"/>
    </inkml:brush>
  </inkml:definitions>
  <inkml:trace contextRef="#ctx0" brushRef="#br0">4 525 10650,'-3'-2'3697,"7"-6"-3706,18-9 442,20-11-390,21-10 6,18-8-29,15-6-100,9-3-155,2 0-494,-5 1-127,-13 3-350,-18 5-58,-21 4 1003,-20 11-11604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3:38.82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36208.17188"/>
      <inkml:brushProperty name="anchorY" value="-19606.87109"/>
      <inkml:brushProperty name="scaleFactor" value="0.5"/>
    </inkml:brush>
  </inkml:definitions>
  <inkml:trace contextRef="#ctx0" brushRef="#br0">61 31 5145,'0'0'0,"-17"-8"1672,-6-4-1932,3 1-7438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5:27.2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1 268 7682,'27'7'2800,"14"-2"-2152,32-2-608,18-6 8,24-17-136,5-7-80,1-14-272,-2-4-120,-11-4-248,-6 1-168,-20-2 616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3:39.03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35300.92188"/>
      <inkml:brushProperty name="anchorY" value="-18729.62109"/>
      <inkml:brushProperty name="scaleFactor" value="0.5"/>
    </inkml:brush>
  </inkml:definitions>
  <inkml:trace contextRef="#ctx0" brushRef="#br0">9 0 6129,'-2'4'2513,"-2"7"-1980,2 7 445,2 8-323,5 9-109,6 10 4,8 10-49,6 10-1,7 8-142,6 5-46,4-2-117,1-6-43,1-12-46,-2-12-14,-2-14-38,-3-10-68,-5-9-506,-5-6-272,-7-4 603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3:39.61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36609.49219"/>
      <inkml:brushProperty name="anchorY" value="-20313.26953"/>
      <inkml:brushProperty name="scaleFactor" value="0.5"/>
    </inkml:brush>
  </inkml:definitions>
  <inkml:trace contextRef="#ctx0" brushRef="#br0">5 594 11298,'-1'-4'3849,"-3"-18"-4518,4-9 1570,9-7-1042,10-4 140,14-2-21,13 1-24,13 2-29,12 3-20,7 3-34,3 4-50,-4 4-148,-6 3-83,-10 5-278,-10 2-75,-13 2-114,-12 1-24,-13 0 162,-12 13 706,-1 1-1,1-1 1,-1 0-1,0 1 1,1-1 0,-1 0-1,0 1 1,0-1-1,0 0 1,0 0 0,0 1-1,0-1 1,0 0-1,0 0 1,0 1-1,0-2 1,-7-12-90,-7 0 146,-3 0 240,1 2-53,0 2-183,4 1-144,3 4-282,4 3 12,1 1-30,2 1 114,1 3 227,0 14 55,-1 5 294,0 3 65,0 2 180,2 1 25,1 0-9,2 2-16,4 1-3,3 4-1,5 5 26,5 7 1,6 7-45,6 7-69,5 5-179,3 3-59,1 1-129,-2-4-5,-4-6-58,-5-9-111,-5-10-542,-7-11-238,-5-10 645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3:40.16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38476.40625"/>
      <inkml:brushProperty name="anchorY" value="-21500.53906"/>
      <inkml:brushProperty name="scaleFactor" value="0.5"/>
    </inkml:brush>
  </inkml:definitions>
  <inkml:trace contextRef="#ctx0" brushRef="#br0">1 502 8282,'7'-3'3417,"5"-4"-2512,1-5 65,2-3-360,6-7-431,5-7-55,8-8-100,8-7 4,6-8-3,4-6 7,-1 0 64,-3 3 20,-6 9-19,-6 10-19,-4 15-96,-30 20 14,0 0 0,0 0 0,1 0 0,-1 0 0,1 1 0,-1-1 0,0 1 0,1-1 0,2 1 0,-3 0 0,0 1 0,-1-1 1,1 0-1,0 1 0,-1-1 1,1 1-1,-1-1 1,1 1-1,-1 0 0,1 0 1,-1-1-1,0 1 0,2 2 1,0-1-11,-1 0 0,0 1 0,0-1 1,0 1-1,0 0 0,0-1 0,1 6 0,9 32-129,-8 11-41,-9 6 16,-10 2 47,-6-5 134,-5-8 50,1-10 44,1-10-21,3-7-24,5-7-40,4-3-47,4-2-19,7-3-47,4 0 19,9-2 28,8-1 19,8-1 44,8-1 9,7 1 38,3 4-7,2 4-4,-3 4-17,-4 5-14,-7 6-25,-30-19 6,0 0-1,0 0 1,0 0-1,4 8 1,-5-9 0,-1 1 0,0 0 1,0 1-1,-1-1 0,3 8 1,-4-8 3,1 1 1,-1-1-1,1 1 1,-2-1-1,1 1 1,-1 5-1,-1-3 7,1 0-1,-1-1 1,-1 1-1,-3 8 1,-23 31 42,-12 2 9,-11 0-49,-5-1-16,-2-5-185,0-7-202,4-8 316,33-17-7631,1-3-1128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5:03.55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60176.07031"/>
      <inkml:brushProperty name="anchorY" value="-17057.79297"/>
      <inkml:brushProperty name="scaleFactor" value="0.5"/>
    </inkml:brush>
  </inkml:definitions>
  <inkml:trace contextRef="#ctx0" brushRef="#br0">16 1952 7178,'-2'-1'2496,"-3"-1"-2669,1-1 473,0 0-467,4 0 26,4-1 45,4-1 46,5-3 105,7-3 33,6-5 140,6-1-13,5-3 108,5-1-15,3 0-18,5 0 66,5-2-66,6-1-7,10-5-102,11-4-30,12-4-93,14-6 1,11-3-8,8-2-3,7-1 0,3 1-10,2 1-6,0 1-17,0 0 13,0 0 13,1-3 43,1-3 18,1-2 72,1-4-16,4-1 10,3-2-19,3 0-87,4-2 4,2-3-54,1-2 2,-2-4 14,-2-2-16,-5 0 33,-7 3 10,-8 6 63,-11 6 13,-14 10 29,-15 8-13,-15 10-69,-15 8-7,-13 8-68,-10 6 14,-8 3-9,-6 1 9,-4 1-2,-4 0 10,-3-2-2,-3 0-8,-3 0-54,-5 0-69,-4 1-432,-3 0-192,-14 1-1066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5:05.08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65779.40625"/>
      <inkml:brushProperty name="anchorY" value="-15951.6709"/>
      <inkml:brushProperty name="scaleFactor" value="0.5"/>
    </inkml:brush>
  </inkml:definitions>
  <inkml:trace contextRef="#ctx0" brushRef="#br0">1 1848 6289,'-1'0'1505,"7"-1"-3046,3 0 1015,4 1 351,6-1-69,4-1 1,5-2 168,2-3 239,4-2 527,4-2 107,5-2 194,7-4-167,9-3-323,9-7-13,9-9-213,9-9-26,10-10-55,9-6-62,10-6-34,8-3-6,5 0-13,6 0-8,3 2-36,3 1 9,0 0-42,-1 1 20,-1-1-9,-1 0-7,-1 2 2,-1 1 9,-1 4-13,-1 2 14,-1 2-14,-3 0 4,-6 1-1,-6 0-9,-7 1 12,-7 4 5,-10 3-11,-8 5 4,-12 5-19,-11 4 4,-11 3-2,-11 4 10,-11 3 6,-7 4 8,-9 5-2,-8 5-16,-7 4-24,-9 5-12,-12 5-28,-13 6 44,-14 9 3,-14 7 10,-15 9 9,-12 8-11,-12 9 4,-10 8 9,-9 6-4,-10 3 12,-7 4-4,-8 4-7,-8 5-7,-5 7-8,-5 5-36,-3 4 0,-2-1-31,-1-2-2,2-2-11,2-2 11,4-1 14,6-4 5,8-5 38,11-6 19,12-10 6,12-10 2,16-11 10,14-9-11,20-8-72,17-9-212,20-7-85,18-7-21,20-7 72,21-7 205,21-9 95,18-8 37,19-12-1,15-11 10,16-12-21,13-13 6,15-9-13,12-9 13,10-6-13,10-5 3,7-3-11,4-3-71,1 1-1717,0 6 1830,-38 21-7772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5:09.54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69052.86719"/>
      <inkml:brushProperty name="anchorY" value="-15687.68359"/>
      <inkml:brushProperty name="scaleFactor" value="0.5"/>
    </inkml:brush>
  </inkml:definitions>
  <inkml:trace contextRef="#ctx0" brushRef="#br0">303 197 6441,'-2'-1'2481,"-2"-1"-1970,-1 1-166,-2 2-260,0 2-59,-1 4-25,-3 2 8,0 4-21,-2 2 7,-2 0-3,-1 1 19,-4-2 22,-2-2 32,-2-2 144,-3-1 8,0 0 74,1 2-50,4 3-120,4 7-30,6 5-95,6 5-1,9 2-9,8 1-2,9-3 10,7-5 15,6-8-13,5-7 5,2-11 18,-1-7 22,-3-9 107,-5-5 28,-4-7 103,-6-5-3,-6-4 47,-7-5 10,-7-1 38,-7-2 29,-6 3 4,-5 3-44,-4 5-97,-2 5-68,-1 8-177,2 8-24,0 10-46,20 4 47,0-1 0,0 1 0,1-1 0,-1 1-1,0-1 1,0 1 0,0 0 0,1 0 0,-3 2 0,-15 17-4,2 10 5,3 9 1,2 6-6,4 2-54,6 0-41,4-5-39,5-6-22,3-7 48,4-8 19,4-8 25,2-9 53,5-10 16,3-8 0,3-9 51,3-6-33,0-4 4,-2-2-1,-4 2 18,-6 1 13,-8 4 44,-7 4 8,-11 4-27,-8 4-17,-8 5-61,-7 6-5,-6 8 16,-6 10 0,-1 8 66,-1 9 2,4 4-16,7 3 0,8 0-48,8-3-6,9-4-85,9-4 2,7-6-25,6-5-6,7-6 8,4-7-3,4-6 20,2-8 22,1-7 51,0-7 7,-4-5 21,-4-3 16,-8-1 34,-9 2 21,-8 4 34,-7 3 3,-8 5-16,-5 4-2,-3 5-57,-2 5-4,1 6-39,3 6-2,2 7-12,3 7 1,2 7-1,1 5 0,2 4 0,2 0 0,2-3-37,4-4-9,4-7-18,5-9-6,-7-12 77,0 1 1,-1-1 0,1 1 0,0-1-1,0 0 1,-1 1 0,1-1 0,0 0-1,0 0 1,0 0 0,-1 0 0,1 0-1,0 0 1,0 0 0,1 0 0,18-7-18,8-11 46,6-10 10,5-9-29,2-6 2,-2-2-2,-7 1 8,-7 5 7,-11 5-1,-12 9-36,-2 24 13,0-1-1,0 1 1,0 0 0,-1 0 0,1 0 0,-1 0 0,1 0-1,-1-1 1,1 1 0,-1 0 0,1 0 0,-1 0-1,0 0 1,-1 0 0,1 0-2,0 0 0,-1 0-1,1 0 1,-1 0 0,1 1 0,0-1 0,-1 1-1,1-1 1,-1 1 0,0-1 0,-2 1-1,-26 1-9,-9 10 32,-4 9 10,-2 6 36,1 4-16,6 3-2,5-1-18,9-3-32,7-4 7,8-4-33,6-4-11,7-4 2,6-4 6,8-2 17,6-5-5,7-3 3,5-4 19,2-4-6,2-3 22,-4-3 3,-5 0 29,-8 0 12,-9 1-2,-13 13-55,-1 0-1,0 1 0,1-1 1,-1 0-1,0 0 1,0 1-1,1-1 0,-1 0 1,0 0-1,0 1 1,0-1-1,0 0 1,0 0-1,0 0 0,0 1 1,0-2-1,-10-10 70,-13 1 34,-13 4 47,-8 4 63,-5 5 14,-1 6-53,1 5-54,7 4-90,6 3-28,8 3-58,9 2 10,7 3-17,8 0 2,5-2-66,6-3 9,5-5-7,5-6 18,5-7 78,5-9 7,4-9 32,4-7 6,0-7 19,-1-3-13,-5-3 33,-5 2 1,-7 4 56,-6 4-4,-8 6-5,-4 3-24,-7 6-77,-3 4-8,-5 6-60,-4 5 31,-2 6 24,-1 4 1,0 2 40,2 1 9,3-2 0,5-3-6,4-3-44,5-4-17,3-3-16,1-3 0,6-4 36,16-10-2,9-8 21,7-6-4,2-6-25,0-1 8,-6 1 6,-8 1 24,-11 5 13,-10 4-11,-5 21-28,0 0-1,0-1 1,-1 1 0,1 0 0,0 0-1,0 0 1,-1 0 0,1 0-1,-1 0 1,1 0 0,-1 0 0,0 0-1,-1-2 1,-15-8 24,-10 5 8,-9 7 16,-5 7 44,-2 7-39,1 6-3,5 6-28,6 3-22,7 3 4,8 1-13,6 0-7,6-3-8,6-3-8,5-5 11,2-5-14,4-7 14,2-7-5,4-6 21,2-7 13,3-5 25,0-5 5,-1-2 0,-2-3 12,-4 1 15,-5 0-4,-4 2 13,-5 1-3,-6 2-18,-5 3-13,-5 4-25,-6 6 5,-6 5-14,-7 9 4,-2 8 35,-2 8-1,2 6-16,4 4 7,8 0-41,6-1 2,8-4-12,7-4-17,8-6-34,8-6-10,8-7 9,8-9 13,9-9 71,9-11 0,4-8 15,3-6 0,-1-1-18,-7 0 15,-9 5 23,-12 4 21,-15 4-14,-11 22-53,0 1 0,-1 0 0,0-1 0,0 1 0,1 0 0,-1-1 0,0 1 0,0 0 1,0-1-1,-1 1 0,1-1 0,-1-1 0,1 2-5,-1 0 1,1-1-1,-1 1 1,0 0 0,1 0-1,-1-1 1,0 1 0,0 0-1,0 0 1,0 0-1,0 0 1,-1-1 0,-21-10 4,-10 4-2,-10 3-3,-6 6 18,-3 4 24,0 6-16,4 5 8,6 4-40,8 5 2,10 3-40,8 4 28,9 2-38,9 0-37,10-1-84,9-4-26,-17-26 155,1 1 0,0 0 0,-1-1 0,9 5 0,-6-5-6,-1 0 0,1 0-1,13 2 1,-11-4 16,0 0 0,0 0 0,14-2 0,-10 0-18,1-1 0,18-5-1,-15 1-16,31-14 0,-26 8-7,25-16 1,-26 12 11,24-21 0,-26 18 15,21-24 1,-26 26 42,19-32 0,-25 34 4,1-1 1,6-19 0,-12 26 9,1-2 0,-2 0 0,4-17 0,-6 22-4,1 0 0,-1-1 0,0 1-1,-1-1 1,-1-11 0,0 15-13,1-1 0,0 1-1,0 0 1,-1 0 0,1-1 0,-1 1 0,0 0 0,0 0 0,0 1-1,-4-4 1,3 4-27,-1-1 0,1 1-1,0 0 1,-1 0 0,1 0 0,-1 0-1,0 1 1,0-1 0,-6-1-1,1 4 34,1-1 0,0 0-1,0 1 1,0 0 0,1 0-1,-13 3 1,-10 2-7905,-4 4-1161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5:14.53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70039.50781"/>
      <inkml:brushProperty name="anchorY" value="-16361.98242"/>
      <inkml:brushProperty name="scaleFactor" value="0.5"/>
    </inkml:brush>
  </inkml:definitions>
  <inkml:trace contextRef="#ctx0" brushRef="#br0">77 409 8410,'0'0'0,"-10"-2"3208,-7-5-2799,0 1 407,2-1-391,4 3-315,5 2-73,6 7-94,10 9 6,8 13 34,11 14 14,8 15 8,7 15 11,4 13-10,2 10-16,-4 2-70,-6-3 19,-9-14 176,-9-18 189,-11-20 181,-9-22-20,-2-19-458,0 1 0,0-1-1,0 0 1,0 0 0,-1 0-1,1 0 1,0 0-1,0 0 1,0 1 0,0-1-1,0 0 1,-1 0-1,1 0 1,0 0 0,0 0-1,0 0 1,0 0 0,-1 0-1,1 0 1,0 0-1,0 0 1,0 0 0,0 0-1,-1 0 1,1 0 0,0 0-1,0 0 1,0 0-1,0 0 1,-1 0 0,1 0-1,0 0 1,0 0 0,0 0-1,0 0 1,-1 0-1,1 0 1,0 0 0,0-1-1,0 1 1,0 0-1,0 0 1,-1 0 0,1 0-1,0 0 1,0 0 0,0-1-1,0 1 1,0 0-1,0 0 1,0 0 0,0 0-1,0-1 1,0 1 0,-15-20 190,-5-16-81,-4-15 5,-2-11-63,-1-11-6,0-10-39,2-9-1,3-7 7,7-3-14,6 5 14,9 8-5,1 70-6,7-33 0,-6 43-6,1-1 0,0 1-1,8-17 1,-9 23-2,0-1 0,0 1 0,0 0 0,0 0 0,1 0 0,0 0 0,-1 0 0,1 1 0,4-4 0,-4 5 0,-1-1 0,1 0 0,0 1 0,0 0 1,0 0-1,-1 0 0,1 0 0,0 0 0,1 1 0,5-1 0,-4 1 5,0 0 0,0 1-1,0-1 1,0 1 0,0 0-1,-1 1 1,8 2 0,-3 0-3,1 1 0,0 0 0,14 11 0,-8-3 12,26 26 0,18 34-20,0 18-148,-4 10 22,-7-2-36,-9-8 21,-12-19 188,-9-22 97,-10-23 22,-7-22 10,-6-23-22,-6-19-66,-4-18 44,-4-14-8,-4-10-93,-3-7 346,-2-6-198,0-3 63,3 0 74,6 7-381,8 14 123,10 19-81,1 53 29,-1-1-1,0 0 1,1 1 0,0-1 0,0 0 0,0 1 0,0-1 0,0 1 0,0-1 0,1 1-1,1-3 1,-2 4 2,0 0 0,0 0 0,0 0 0,0 1-1,0-1 1,0 0 0,0 0 0,1 1 0,-1-1-1,0 1 1,0-1 0,1 1 0,-1 0 0,0-1-1,1 1 1,-1 0 0,1 0 0,-1 0 0,2 0-1,1 1 9,1-1 1,-1 1-1,0 1 0,1-1 0,-1 1 0,0-1 1,7 5-1,3 2 23,0 1 0,13 11 1,39 40 28,11 20-22,3 14-88,2 9-286,-4 0-561,-7-5-329,-8-16 2637,-9-19-2012,-34-39-7821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5:15.13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72100.22656"/>
      <inkml:brushProperty name="anchorY" value="-17576.87891"/>
      <inkml:brushProperty name="scaleFactor" value="0.5"/>
    </inkml:brush>
  </inkml:definitions>
  <inkml:trace contextRef="#ctx0" brushRef="#br0">1 349 10802,'-1'6'3537,"4"12"-4276,7 9 1035,12 11-688,12 9 1,15 9-333,12 6 43,6 6-89,3 2 48,-6-4 391,-10-10 187,-15-13 1000,-13-12 11,-14-14 333,-12-16-1178,0-1 0,0 0 0,0 0 0,0 0-1,0 0 1,1 0 0,-1 0 0,0 1 0,0-1 0,0 0 0,0 0 0,0 0 0,0 0-1,0 0 1,0 1 0,0-1 0,0 0 0,0 0 0,0 0 0,0 0 0,0 0 0,0 1-1,0-1 1,0 0 0,0 0 0,0 0 0,0 0 0,0 0 0,0 1 0,0-1 0,0 0-1,0 0 1,0 0 0,-1 0 0,1 0 0,0 1 0,0-1 0,0 0 0,0 0 0,0 0-1,0 0 1,0 0 0,-1 0 0,1 0 0,0 0 0,0 0 0,0 0 0,0 1 0,0-1-1,-1 0 1,-13-4 436,-9-9-20,-10-10-281,-7-10-9,-5-9-115,-3-11-8,-2-11-23,1-15-37,5-14 27,5-12 17,12-2 107,11 4 47,14 79-42,2-41-1,1 53-58,1-1 0,0-1-1,6-18 1,-6 27-38,0 0-1,0-1 1,1 1-1,0-1 1,0 1-1,0 0 1,7-7-1,-7 9-10,0 0 0,0 0 0,1 0 0,-1 1 1,0-1-1,1 1 0,0 0 0,0 0 0,0 1 0,4-3 0,-2 3-3,0 0 0,0 0 0,0 0-1,0 0 1,0 1 0,1 0 0,8 2 0,-3-1 5,0 1 1,0 1 0,22 8-1,-16-3-7,0 1 0,22 14-1,-15-7-20,30 26-1,22 35-300,-5 14-101,-9 12-234,-12 8 80,-39-77 403,11 44-1,-17-50 61,4 52 0,-10-60 131,0 0-1,-1 1 1,-4 19 0,2-23-3,-1 0 0,-1 0 1,-10 24-1,9-26 15,-2 0 0,0 0 0,-16 21 0,12-20 3,-1 0 0,-25 22 0,21-22-30,-39 27 0,34-28-47,-36 16 1,33-18-402,-28 8 0,-19 1 423,16-9-15405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5:15.57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73205.79688"/>
      <inkml:brushProperty name="anchorY" value="-19311.28516"/>
      <inkml:brushProperty name="scaleFactor" value="0.5"/>
    </inkml:brush>
  </inkml:definitions>
  <inkml:trace contextRef="#ctx0" brushRef="#br0">1 246 10034,'0'-2'3489,"3"-5"-3529,5-5 476,8-7-417,10-7-254,8-6-196,6-5-621,4-3-210,1 1 925,-9 8-11945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5:15.74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74304.21875"/>
      <inkml:brushProperty name="anchorY" value="-19912.64844"/>
      <inkml:brushProperty name="scaleFactor" value="0.5"/>
    </inkml:brush>
  </inkml:definitions>
  <inkml:trace contextRef="#ctx0" brushRef="#br0">13 111 6817,'-3'4'2745,"-2"3"-1979,0 1-145,5-1-388,8-3-106,9-4-64,12-5-19,13-7-142,11-9-186,10-9 1361,9-8-1277,-12 3-13734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5:27.5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1 147 5689,'71'2'2265,"14"-10"-1561,3-7-16,8-2-272,-5-2-104,-4-2-192,-5 3-192,-15-7-2344,-4 0 1768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5:16.22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75481.80469"/>
      <inkml:brushProperty name="anchorY" value="-20648.48633"/>
      <inkml:brushProperty name="scaleFactor" value="0.5"/>
    </inkml:brush>
  </inkml:definitions>
  <inkml:trace contextRef="#ctx0" brushRef="#br0">32 68 10170,'2'4'3625,"-2"-1"-3706,-4-5 946,-2-5-814,-1-3 55,0-3-198,1 1-125,3 1-255,3 2-37,1 3 32,3 1 115,0 6 311,1 4 90,0 5 262,0 5 62,1 3 126,0 4-9,5 3-50,4 3 1,9 4-98,8 6-13,12 5-124,9 7-45,9 5-81,5 6-42,0 5-14,-2 1-4,-6 0-151,-7-2-51,-10-7-163,-9-6-123,-8-10-363,-8-7-239,-5-10 823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5:16.57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77019.89063"/>
      <inkml:brushProperty name="anchorY" value="-22323.88281"/>
      <inkml:brushProperty name="scaleFactor" value="0.5"/>
    </inkml:brush>
  </inkml:definitions>
  <inkml:trace contextRef="#ctx0" brushRef="#br0">5 0 11915,'-2'4'4008,"0"11"-4480,2 12 1038,4 16-544,7 17-32,5 19-18,5 19-106,2 19-156,1 17-10,-2 9 14,-5 4 98,-5-3 168,-4-7-3,-3-16 27,-1-18-118,0-19-469,1-19-321,2-18 662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5:20.50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6297.49219"/>
      <inkml:brushProperty name="anchorY" value="-25755.59375"/>
      <inkml:brushProperty name="scaleFactor" value="0.5"/>
    </inkml:brush>
  </inkml:definitions>
  <inkml:trace contextRef="#ctx0" brushRef="#br0">484 20 9458,'-6'-3'3249,"-7"-4"-3604,-7 1 843,-5 2-741,-7 6-3,-7 12-62,-5 14 41,-5 18 198,-4 17 103,1 12 340,3 7-22,7 2 71,9-5-105,12-7-199,19-59-61,1 0 0,-2 24-1,4-31-26,-1 0-1,1 0 0,0 1 1,1-1-1,-1 0 0,4 7 1,-3-9-4,0 0-1,0 1 1,0-2 0,1 1 0,-1 0-1,1 0 1,0-1 0,4 4 0,-3-3-1,1-1 0,-1 0 1,1 0-1,0 0 0,-1-1 1,1 0-1,7 3 0,-3-2 10,1-1-1,0 1 0,20 1 1,-11-3 0,35-3 1,29-7 18,7-6-21,2 0-6,-2 4-10,-7 7-27,-67 6 15,1-1 0,23 6 0,-32-5 0,1 1 0,-1 0-1,1 1 1,-1-1 0,8 6 0,-11-5 2,0 0 0,-1 0 1,1 0-1,0 1 0,-1-1 1,0 1-1,5 8 0,-4-6 3,-1 0-1,-1 0 0,1 1 0,-1-1 0,4 16 1,-5-12-2,0 2 0,0-1 1,-1 23-1,-1-18 10,-1 1 1,-6 25-1,4-25-32,-14 38 1,11-40-74,-18 33 1,19-39-214,-2 0 0,-15 18 0,18-23 296,0 0-1,-1 0 1,-1 0 0,-9 6-1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5:16.91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78052.60938"/>
      <inkml:brushProperty name="anchorY" value="-24768.10742"/>
      <inkml:brushProperty name="scaleFactor" value="0.5"/>
    </inkml:brush>
  </inkml:definitions>
  <inkml:trace contextRef="#ctx0" brushRef="#br0">0 286 11466,'0'0'0,"6"-14"4169,0-11-3594,3-6-261,3-5-174,5-2-130,5-1-7,5 3-24,6 6-29,5 8-207,3 9-38,-34 12 209,0 1 0,0 0 0,0-1 1,9 3-1,-9-1-7,0 0 1,0 1 0,0 0 0,9 5-1,-9-3 8,-1-1 0,1 2-1,-1-1 1,10 9-1,-10-6-11,1 1 0,0 0-1,9 15 1,-10-11 17,0 1-1,9 25 1,-8-17-18,5 36 1,-3 30 218,-5 5 81,-5-7 298,-1-8 21,3-16-74,4-15-102,-3-43-333,-2 1-1,2-1 1,-1 1-1,0-1 1,1 0-1,-1 1 1,3 2-1,-2-4-5,-1-1 0,0 1 0,0-1 0,1 0 0,-1 1 0,1-1 0,-1 0 0,1 0 0,0 0 0,-1 0 0,1 0 0,2 0 0,-1 0-12,0 0 0,0 0 0,0-1 0,0 0 0,0 1 0,0-1 0,0 0 0,5-1 0,-1-1-51,1 1 0,-1-1 0,13-5 0,32-22-896,9-18-323,5-19 914,-10 6-15091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5:21.52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9480.89063"/>
      <inkml:brushProperty name="anchorY" value="-28752.55273"/>
      <inkml:brushProperty name="scaleFactor" value="0.5"/>
    </inkml:brush>
  </inkml:definitions>
  <inkml:trace contextRef="#ctx0" brushRef="#br0">3 0 10770,'-2'3'5121,"2"7"-1250,8 7-4321,19 4 953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5:17.69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79681.63281"/>
      <inkml:brushProperty name="anchorY" value="-25843.06641"/>
      <inkml:brushProperty name="scaleFactor" value="0.5"/>
    </inkml:brush>
  </inkml:definitions>
  <inkml:trace contextRef="#ctx0" brushRef="#br0">24 312 8162,'-2'-2'3272,"-3"-2"-2519,0 0 486,0 1-770,2 1-140,1 0-297,1 2-24,2 8-30,15 23 19,10 17 0,8 18 11,6 14 8,4 9-10,0-3 3,-1-8-10,-3-18 2,-33-52-1,0 1 0,15 14 0,-19-22 4,-1 1 1,0 0-1,1-1 0,-1 1 0,1-1 1,-1 0-1,1 0 0,0 0 0,0 0 0,5 1 1,-6-2-3,-1 0 0,1 0 0,0 0 0,0 0 0,-1 0-1,1-1 1,0 1 0,-1-1 0,1 1 0,0-1 0,-1 0 0,1 1 0,-1-1 0,1 0 0,-1 0 0,3-2 0,-1 0 1,0 0-1,0-1 1,0 1 0,0-1-1,-1 1 1,1-1 0,2-7-1,1-2-8,-1 0-1,6-19 0,4-42-30,-4-10 10,-8-2 41,-6 2 34,-7 5 49,-6 5 28,0 15 110,3 16-55,3 15-69,5 12-6,8 16-105,1 4-12,16 22 66,13 24-9,13 19-18,9 10-21,5 1 6,2-9-4,-44-54-4,24 20 0,-33-31 3,1 1 0,0-1-1,16 8 1,-21-11-1,0-1 0,1-1 0,-1 1 1,1-1-1,-1 0 0,1 0 0,5 0 0,-8-1 2,1 0-1,-1 0 0,1 0 1,-1-1-1,0 0 1,1 1-1,-1-1 0,0-1 1,0 1-1,5-2 1,-5 1-1,0 0 1,0 0-1,1 0 1,-2-1-1,1 1 0,0-1 1,0 0-1,-1 0 1,3-3-1,-2 2 10,0-2-1,0 1 1,0 0-1,-1-1 1,4-10-1,-4 8 5,0-1 0,-1 0 0,1-17 0,-1 15-4,-2-1 1,-2-20-1,0 18 3,0 0 1,-7-15-1,-14-27 18,-9 2-5,-6 0 10,-4 1-33,0 2-18,3 5-33,8 7-330,8 10-441,13 13-643,12 16 1449,-1 0-1,0 0 0,0 0 1,0 0-1,0 0 0,0 0 1,0 0-1,0 0 0,0 0 1,0 0-1,0 0 0,0 0 1,1 0-1,-1 0 1,0 0-1,0 0 0,0 0 1,0 0-1,0 0 0,0 0 1,0 0-1,0 0 0,0 0 1,0 0-1,0 0 0,0 0 1,0 0-1,0-1 1,0 1-1,1 0 0,-1 0 1,0 0-1,0 0 0,0 0 1,0 0-1,0 0 0,0 0 1,0 0-1,0 0 0,0 0 1,0 0-1,0-1 1,0 1-1,0 0 0,0 0 1,0 0-1,0 0 0,0 0 1,0 0-1,0 0 0,0 0 1,-1 0-1,1 0 0,0-1 1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5:18.02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1143.4375"/>
      <inkml:brushProperty name="anchorY" value="-26381.64844"/>
      <inkml:brushProperty name="scaleFactor" value="0.5"/>
    </inkml:brush>
  </inkml:definitions>
  <inkml:trace contextRef="#ctx0" brushRef="#br0">3 1 13187,'-2'1'4409,"2"5"-4995,6 4 1232,7 7-640,11 7-4,9 7-137,11 6-378,7 3-880,5 2-339,-1 0 1168,-11-8-14821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5:19.59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2314.53906"/>
      <inkml:brushProperty name="anchorY" value="-27513.02148"/>
      <inkml:brushProperty name="scaleFactor" value="0.5"/>
    </inkml:brush>
  </inkml:definitions>
  <inkml:trace contextRef="#ctx0" brushRef="#br0">9 2605 7730,'-2'-2'3112,"-2"-1"-2632,2 0 398,2 2-425,5 3-371,6 3 26,7 6-27,7 7-20,8 7-42,5 6 2,4 7 15,0 3 12,-1 4-2,-3 0-8,-4-2-15,-4-4-6,-8-7 29,-6-9 233,-7-13 65,-9-10-339,0 0 0,-1 0 0,1 0 1,0 0-1,0 0 0,0 0 0,0 0 1,0-1-1,0 1 0,0 0 0,0 0 0,0 0 1,0 0-1,0 0 0,0 0 0,0 0 1,0 0-1,0 0 0,0 0 0,0 0 1,0-1-1,0 1 0,0 0 0,0 0 1,0 0-1,0 0 0,0 0 0,0 0 0,0 0 1,0 0-1,0 0 0,0 0 0,0 0 1,1 0-1,-1 0 0,0-1 0,0 1 1,0 0-1,0 0 0,0 0 0,0 0 1,0 0-1,0 0 0,0 0 0,0 0 0,0 0 1,0 0-1,0 0 0,1 0 0,-1 0 1,0 0-1,0 0 0,0 0 0,0 0 1,0 0-1,0 0 0,0 0 0,0 0 1,0 0-1,0 0 0,0 0 0,1 0 0,-1 0 1,0 0-1,0 0 0,0 0 0,-2-18 334,-3-16-243,-1-14-100,2-10-44,4-6-195,6-1-47,8 3-38,-10 50 227,1 0 0,9-17 0,-10 23 68,0-1-1,1 1 1,-1 0 0,10-9-1,-10 11 20,1 0 0,-1 0 0,1 1 0,1-1 0,8-4 0,-9 6 27,0 0 0,1 0-1,-1 1 1,0-1 0,1 1 0,6 0 0,-5 0 16,0 1 0,0 0 1,1 0-1,10 3 0,31 9 305,1 9-4,0 2-67,-3 0-27,-3-6 144,-3-11 111,-37-6-404,0 0 1,0-1-1,0 1 0,0-1 1,0 0-1,0 0 0,3-1 1,-3 0-5,-1 0 0,0 0 0,0 1 0,0-2 0,0 1 0,0 0 0,5-6 0,-5 4-12,1 0-1,-1-1 1,0 0 0,0 0-1,3-7 1,10-36 245,-8-8-256,-8-5 41,-7 0-54,-8 3-15,-6 5-53,-6 9-109,-1 9-196,-2 10-20,3 12-190,25 13 494,0 0-1,0-1 1,0 1-1,0 0 1,0 0 0,0 0-1,0 0 1,0 1-1,0-1 1,-3 1-1,4 0 17,-1 0 0,0 0 0,0 0 0,1 0 0,-1 1 0,0-1 0,1 0-1,-1 1 1,1-1 0,0 1 0,-2 1 0,0 2-19,0-1 0,1 1 0,-1-1 0,1 1 1,-1 5-1,-8 39-19,7 11 10,8 7 24,7 3 4,8-2 2,6-8 0,3-14 19,-24-41 10,1 0 1,-1 0-1,1 0 0,7 6 1,-10-10 9,0 0 0,1 1 0,-1-1 1,0 0-1,1 0 0,-1 0 1,1 0-1,0 0 0,-1 0 0,4 0 1,-4-1-3,0 0-1,0 0 1,0 0 0,0 0 0,0-1 0,0 1 0,0 0 0,0-1 0,0 0 0,0 1 0,0-1 0,2-1 0,-1 0 10,0 0 1,0-1-1,0 1 1,0-1-1,-1 1 1,1-1-1,3-5 1,-1 1 16,-1 0 1,0-1 0,5-11-1,9-36 30,-4-12-4,-6-8 162,-7-6 14,-6-2 89,-7-3 3,-8-3-123,-6-4-26,-5-5-37,-4-3 30,-2-2 23,0 2-6,4 10-42,3 13-23,8 19-100,6 19-59,10 21-56,6 19 83,0 0 0,0 0 0,0 0 0,0 0-1,0 0 1,0 0 0,0 0 0,0 0 0,1 0 0,-1 0 0,0 0 0,0 0 0,0 0 0,0 0 0,0 0 0,0 0 0,0 0 0,0 0 0,0 0 0,0 0 0,0 0 0,1 0 0,-1 0 0,0 0 0,0 0 0,0 0 0,0 0 0,0 0 0,0 0 0,0 0 0,0 0 0,0 0 0,0 0 0,0 0 0,1 0 0,-1 0 0,0 0 0,0 0-1,0 0 1,0 0 0,0 0 0,0-1 0,0 1 0,0 0 0,0 0 0,0 0 0,0 0 0,15 19-62,11 20 24,13 20-61,14 17-35,13 14-244,11 9-48,9-2-23,5-6 55,2-18 221,-71-60 128,47 25-1,-53-32 54,0 0-1,0 0 0,24 4 1,-27-8-3,1 0 0,-1-1 0,1 0 1,15-2-1,-16 0 11,0 0 1,0-1 0,24-7-1,-24 5-1,0-1 0,1 0 0,12-8 0,-15 8 8,0-2 0,0 0 0,10-10 0,-13 11 1,-1-1-1,1-1 1,9-11-1,-13 14-2,0-1 0,-1-1 0,1 1 1,4-13-1,-6 15-10,-1 0 1,0-1-1,0 0 1,0 0 0,0 1-1,-1-10 1,-1 10-11,1 0 0,-1 0 0,0 0 0,0 0 0,0 0 0,0 0 0,-1 1 0,-2-6 1,1 4-1,-1 1 0,1-1 0,-1 1 0,0-1 0,0 1 0,-5-4 0,1 2-7,0 0 0,0 1 0,-15-8 0,9 7 17,-1 0 0,-15-4 0,15 6 83,-32-4 1,33 7-46,0 1 1,-19 1 0,26 0-20,-2 1 0,0 0 0,1 0 0,-11 4 0,14-4-17,0 1 1,-1 0 0,1 0 0,0 0 0,0 1 0,-5 4-1,7-4-14,-1 0 0,1 0 0,0 0 0,0 0 0,0 0 0,1 1 0,-4 6 0,4-6-3,0 1 0,0 0 0,1 1 0,0-1 0,-2 12 0,3-10-10,0 0 0,1 0 0,0 0 0,3 14 0,-2-13-19,1 1 0,1-1 0,6 15 0,-5-17 1,-1 1-1,1-1 0,1 0 1,7 8-1,-8-10 1,2 1 0,-1-1 0,0 0 0,14 7 1,-14-10 8,1 1 0,0 0 1,0-1-1,0 0 0,11 2 0,-9-3 7,-1 0 0,1-1 0,0 0 0,15-2 0,-14 0 15,1 0 0,0-1 0,16-6 0,-16 4-1,1 0 1,20-14-1,-22 12 22,1-1 0,16-17-1,-19 16 0,0 0 0,-1-1 1,8-11-1,-9 10 43,0 0 0,8-22 0,-10 20 18,0 0 1,3-20 0,-2-29 242,-9-1 4,-8-1-94,-3 1-71,-1 6-88,1 8-13,6 12-54,6 10 10,3 26-15,1 0 0,-1 0 0,0 0-1,0 0 1,0 0 0,1 0 0,-1 0 0,0 0 0,1 0 0,-1 0 0,1 0 0,-1 0 0,1 0 0,0-1 0,0 1-1,0 1 0,0-1 1,0 0-1,0 1 1,0-1-1,0 1 1,0-1-1,0 1 0,0 0 1,0-1-1,0 1 1,0 0-1,3-1 1,22 2 21,9 4 0,6 4-17,3 3 7,1 2-12,-2 2-17,-2 2 5,-4 1-12,-4 1 30,-4 0 0,-5-2 11,-4-3 8,-3-5-1,-2-2 1,-2-7 19,-2-3-15,0-7 24,-1-4-7,-1-5 3,-1-5 19,-3-3 13,-2-2 16,-2 0 6,-3 2-27,1 4-66,1 4-29,5 7-34,5 8-6,11 7 62,10 8-10,10 5 7,7 2-8,4-2-54,1-6 15,0-10 1,-43-2 44,0 0 0,0-1 0,11-3 0,-13 2 3,1 0-1,0-1 0,12-7 1,-12 6 2,0-1 0,16-14 0,-16 12 7,-1-2-1,12-13 1,11-25 12,-7-5 12,-6-1-2,-5 1-8,-4 2-17,-4 3-70,-2 3-74,2 3-200,4 3 2,7 5 20,-13 31 273,0-1 0,0 0 0,1 1 0,-1-1-1,7-4 1,-5 6 32,-1-1-1,1 0 1,0 1-1,0 0 1,8-2-1,-4 1-1,0 1 0,0 1 0,12-1 0,37 2 0,7 5 10,2 0 11,2-4-11,-2-8 61,-51 3-38,31-10 0,-36 9-4,0 0 1,0 0 0,11-9-1,-13 7 0,0 0-1,0 0 0,11-13 1,-13 12-10,-1 0 1,1-1 0,8-16-1,-10 15-3,0 0-1,-1-1 0,4-15 1,-5 15 2,-1 0 0,0-1 1,-1-15-1,0 15 17,-2 0 1,0 0-1,-3-13 0,1 13 36,0-1-1,-10-22 0,7 21-5,-1 0-1,-10-15 0,-24-25 89,-8 3-216,-7 3-640,-3 5-113,43 36 236,1-1-1,-20-7 0,23 13 492,0-1 0,0 0 1,-23-1-1,6 1-7522,-1 3-929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5:21.37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7362.4375"/>
      <inkml:brushProperty name="anchorY" value="-27781.40234"/>
      <inkml:brushProperty name="scaleFactor" value="0.5"/>
    </inkml:brush>
  </inkml:definitions>
  <inkml:trace contextRef="#ctx0" brushRef="#br0">14 533 10514,'0'0'0,"2"10"4081,4 16-2847,8 17-1008,7 17 68,11 14-350,7 11-136,7 5-567,4 1-207,-3-4-291,-5-10 121,-12-16 1378,-16-18 290,-14-42-476,1-1 0,-1 1-1,0 0 1,0 0-1,0 0 1,0 0 0,0 0-1,0 0 1,0 0-1,0 0 1,0 0-1,0 0 1,0 0 0,-1 0-1,1 0 1,0 0-1,-1 0 1,1 0 0,0-1-1,-1 1 1,0 1-1,0-1 5,0-1-1,1 0 0,-1 1 0,0-1 1,0 0-1,0 0 0,0 1 1,0-1-1,0 0 0,0 0 0,0 0 1,1 0-1,-1 0 0,0 0 1,0-1-1,0 1 0,0 0 0,0 0 1,0-1-1,0 1 0,-1-1 1,-34-20 702,-12-19 17,-5-14-257,-3-14-84,4-10-304,8-9-107,35 62-81,-12-43 1,16 45 19,1-1 0,-1-26 0,5 31 1,1-1 0,5-36-1,-3 39 17,2-1 0,0 1-1,7-19 1,-6 23 7,1-1 0,0 1 0,16-22 0,-15 24-6,2 0 0,-1 1 0,21-18 0,-20 21 4,0-1-1,1 1 0,1 0 1,11-5-1,-12 7-7,1 0 0,0 1-1,25-5 1,-26 7-58,1 1 1,0 0-1,24 1 0,-26 1-7,2 0 0,-1 1 0,21 6 0,-22-5-13,0 1 0,0 0-1,18 12 1,-20-11 27,0 0-1,0 1 1,-1 1 0,8 7 0,-10-8 50,1 1 1,-1 0-1,0 0 1,6 10-1,-7-9 12,0-1 0,-1 1 1,0 0-1,2 10 0,-3-11 45,-1 1 1,0 0-1,0-1 0,-1 12 0,0-10 12,0-1 0,-1 1 0,-4 12 0,-8 23 235,-4-5-4,0-4-123,4-3-8,7-4-99,10 0-26,-2-24-24,-1 0 0,1 0 0,0-1 0,0 1 1,5 5-1,24 20-31,16 0 13,15 2-25,13 0-40,8 1-55,3 1-43,-4 3 15,-11 7 73,-58-33 81,0 0-1,19 21 0,-25-21 15,1-1 0,-1 1 0,-1 0 0,7 15 0,-7-12-3,-1 0 0,-1 0-1,5 26 1,-6-20-4,-1 1 1,0 32-1,-4-22-6,-7 42 1,2-37 4,-12 36 1,-21 33 63,25-74 55,-21 33 0,22-41 30,-28 32 0,31-41-11,-2 0 1,-19 16-1,23-21-51,0 0 0,-1-2 0,-14 8 0,20-11-59,-2 0 0,1-1 1,-1 0-1,0 0 0,-11 2 1,14-3-15,0-1 0,0 0 0,0 0 1,-1 0-1,1 0 0,0 0 0,0 0 0,0-1 1,-5-1-1,6 1-14,0 0-1,0 0 1,0 0 0,0 0 0,0 0-1,0 0 1,0-1 0,0 1 0,0-1 0,1 0-1,-4-3 1,3 2-2,0-1-1,0 0 1,0 0-1,0 1 1,0-1-1,1 0 1,-2-6-1,2 1-6,0-1-1,0 1 1,1-17 0,9-43-14,13-16 20,13-14 16,10-12 28,9-9-25,3-6 10,-1-3 6,-5 0-12,-9 1 14,-11 0 14,-12 3-3,-15 6 2,-6 82-20,-6-38 0,2 46-24,-13-45 1,10 51 8,0 0 1,-13-23-1,11 27 0,-1 0 1,-17-22-1,15 25 3,0 0 0,-21-18 0,22 24 9,-1-1 0,-29-16 0,32 21-11,-2 0 0,0 1 1,-21-6-1,27 10-6,-1-1-1,-1 1 1,1 0 0,-1 1-1,1 0 1,-10 1-1,11 1-1,1-1-1,-1 1 0,0 0 0,1 0 0,-1 1 0,1-1 1,-9 6-1,10-3-3,-1-1 0,0 1 0,1 0 0,0 0 0,0 1 0,0-1 0,-5 10 0,4-6-3,1 1 0,0 1 0,1-1 0,0 1 0,-4 12 0,6-8-2,0 1 0,0 0-1,1 32 1,3-25-2,1 0-1,9 40 1,-4-40-88,0 2 0,20 38 0,-16-41-2,3 2-1,25 32 1,-26-40-55,2 1 0,0-1 0,22 17 0,-23-22-38,1 0 1,2 0 0,29 13 0,-34-18-37,1-1 0,1 0-1,0-1 1,26 4 0,-30-7 13,2 0 0,0-1 1,0 0-1,0-1 0,18-3 0,-22 2 172,1-1 0,0 0-1,0 0 1,0-1-1,0-1 1,12-7-1,-12 10-3660,1-5 0,0 0 0,18-15 1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5:30.98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90389.26563"/>
      <inkml:brushProperty name="anchorY" value="-29669.05273"/>
      <inkml:brushProperty name="scaleFactor" value="0.5"/>
    </inkml:brush>
  </inkml:definitions>
  <inkml:trace contextRef="#ctx0" brushRef="#br0">332 6344 5881,'0'0'0,"8"-7"2073,3-6-2111,2-4 454,2-5-361,3-3 17,6-5 20,4-6 19,8-5 62,5-6 14,8-5 29,6-4 5,7-3 21,9-3 14,9-2 25,6-3-14,5-4-12,4-3-34,4-6-20,5-2 3,7-6-4,9-5 29,8-8 9,9-7-28,8-6-65,7-5-29,10-2-100,7-3 23,5-4-34,3-3 6,3-1 6,-2-2-12,-1-1 5,-2 0-2,-3 0 0,-2 4 0,-3 3 18,-3 5 24,-2 3 12,-2 4 18,0 4-2,0 6-17,4 4-32,4 3-1,4 0-21,5 0-6,1-1 10,0-1-4,-3 0-9,-3-3 13,-6-3-14,-6-2 14,-6-3-14,-7 2 5,-5 4 7,-5 4-2,-3 6 1,-3 5-10,-2 6 13,-2 3-14,-2 6 5,-4 4 7,-7 7-2,-9 5 1,-7 6-10,-9 5 4,-3 2 7,-2 2-12,1-2 5,2-2-2,0-3 0,0-2 0,-3-1 9,-5 2-12,-6 4 14,-8 6-14,-8 7 136,-8 6 25,-9 7 29,-7 6 10,-7 4-110,-4 5-32,-4 5-45,0 3 14,-1 3-28,1 3 26,2 4-9,2 3-16,2 5 6,3 7 6,2 7-11,4 10 22,2 11 12,6 11 6,5 13 29,6 9-16,9 11-3,8 7-8,5 10-36,5 5 18,3 2-26,1-1 16,4-2 4,4-2-10,3 1 12,5 2-12,1 4-6,3 7 10,1 9-12,1 8 3,-1 8 18,-4 6-6,-4 1-6,-5-1 11,-4-5-12,-3-7 3,-2-9-1,-4-8 0,-5-9 0,-4-9 0,-7-10 0,-6-11-9,-5-10 11,-8-11-12,-5-10 3,-8-10-1,-5-8 0,-7-9 0,-6-7 0,-6-5 9,-5-3 7,-4-1 8,-6 2 18,-5 3-33,-7 4 20,-7 8-6,-10 7 1,-9 9 9,-12 8-30,-13 10 0,-14 8-11,-13 7-8,-11 3 10,-9 3-12,-7-3 22,-7-2 2,-6-1 38,-5-2 38,-8 1 47,-3 4 10,-5 4-35,-2 4-15,-2 4-81,-3 4 20,-4 8-30,-5 6 4,-6 7 8,-6 3 6,-6 4-2,-5 3 12,-4 2 24,-5-1 22,-4 0 34,-3-1 2,-2 0 21,0-1 6,-1-2-38,0-2-6,2-1-66,3-2-2,0 1-23,3 0 12,0 0-15,2 1 4,5-2-1,5-1-9,8-5 12,8-4-14,9-6-33,7-6 0,7-4-115,6-6 3,4-6-17,6-7 17,4-8 115,6-9-14,6-8 59,5-6-11,5-4 35,4-1 2,6 0 28,6 0 13,6-1 36,5-1-18,7-1-10,6-3-15,7-3-63,6-4 16,6-2-18,6-4 12,6-5 5,4-4-20,5-6 16,2-4-6,4-5-7,2-3 2,0-5-10,1-2-16,-1-3 31,-1-2 9,-1-1 45,-2 0 27,-1 1 14,-1 0 10,1 0 37,1 2-47,3 0-30,2 0-39,3-4-40,1-6-12,0-7-1,-1-11-3,0-13-10,-4-13 4,-4-17 26,-5-16-18,-6-17 26,-8-14-6,-5-11 11,-7-7-2,-7-2 38,-4-1 8,-6 3 19,-3 3-2,-3 4-26,-2 4-2,-1 3 28,1 6-10,2 6 41,4 7-10,6 8-51,2 6 16,4 8-55,2 4 14,3 5-17,1 5 4,5 4-2,3 3-10,5 3 4,7 1-12,8 0 4,10 1-2,8 2-10,9 4-34,7 5-130,7 8-78,4 8-315,2 9-72,2 10-359,-12 19 953,1 0 0,-1-1 0,1 1 0,-1-1-1,1 1 1,-1 0 0,1-1 0,-1 1 0,1 0-1,-1-1 1,1 1 0,0 0 0,-1 0 0,1-1-1,-1 1 1,1 0 0,1 0 0,-2 1 48,1-1 0,-1 1 1,1-1-1,-1 0 0,1 1 0,-1-1 1,1 1-1,-1-1 0,1 1 0,-1-1 1,1 1-1,-1-1 0,0 1 1,1-1-1,-1 1 0,0 0 0,0-1 1,1 1-1,-1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5:28.1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224 135 4929,'4'2'156,"-1"1"-1,1 0 1,-1-1-1,1 1 0,-1 1 1,0-1-1,0 0 1,-1 1-1,1-1 1,-1 1-1,3 6 1,-3-4-49,0 1 0,-1-1-1,0 1 1,0-1 0,-1 1 0,1-1 0,-2 10 0,-3 39 211,-2-2 1,-27 105 0,-47 104 75,38-134-205,15-43-70,-49 166 100,74-242-6,3-10 35,5-17 254,2-4-162,52-141 146,198-463-2197,-154 431 521,-80 155 1138,1 1-1,51-58 1,-73 92 167,1 1 0,0 0 0,0 0 0,1 0 0,-1 1 0,1 0 0,0-1 0,7-2 1,-10 5-73,-1 1 1,0-1 0,1 1-1,-1 0 1,1 0 0,-1 0-1,1 0 1,-1 0 0,1 0 0,-1 0-1,1 0 1,-1 1 0,1-1-1,-1 1 1,1-1 0,-1 1-1,0-1 1,1 1 0,-1 0 0,0 0-1,1-1 1,-1 1 0,0 0-1,0 0 1,0 0 0,0 1-1,0-1 1,0 0 0,0 0 0,0 0-1,-1 1 1,2 1 0,5 9 76,-1 0 1,-1 0 0,0 0 0,0 1-1,5 24 1,7 72 39,-15-94-142,9 96 16,7 58 38,-12-138-8,0 0 0,3 0 0,14 39 0,-16-50 10,-5-15-41,-1 0 0,1 0 1,0 0-1,0 0 0,0-1 0,1 1 1,4 5-1,-10-18-1271,12-12 1360,64-137 232,-52 116-57,-15 30-111,-1 0 1,0-1 0,5-12-1,-5 7-146,7-28 955,-9 17-4206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5:34.63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9269.25"/>
      <inkml:brushProperty name="anchorY" value="-29094.51953"/>
      <inkml:brushProperty name="scaleFactor" value="0.5"/>
    </inkml:brush>
  </inkml:definitions>
  <inkml:trace contextRef="#ctx0" brushRef="#br0">64 415 4337,'0'0'0,"-2"13"1488,-1 6-1614,-1-1 488,-2 0-98,-1-4 67,0-4 196,0-3 12,0-3-15,1-4-49,1-4-126,0-2-25,2-2-79,1-1-42,6-3-107,6-3-13,16-9-43,18-9 52,29-16 19,30-18-23,38-22 2139,33-18-2282,-99 61-6640,5-2-1341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5:06:03.83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6:32.07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217 471 7986,'-49'-37'2720,"48"36"-2646,-1 0 0,1-1 0,0 1 0,0 0 0,0 0 0,0-1 0,1 1 1,-1 0-1,0-1 0,0 1 0,1-1 0,-1 1 0,1-1 0,-1 1 0,1-1 0,0 1 0,-1-1 0,1 1 0,0-1 0,0 0 0,0 1 0,0-1 0,1 1 0,-1-1 0,1-2 0,-1 3-69,1 0 0,-1 0-1,1 0 1,-1 1 0,1-1 0,-1 0-1,1 0 1,-1 0 0,1 1 0,0-1-1,-1 0 1,1 1 0,0-1 0,0 1-1,0-1 1,-1 1 0,1-1 0,0 1-1,0-1 1,0 1 0,0 0 0,0 0-1,0-1 1,0 1 0,0 0 0,0 0-1,0 0 1,0 0 0,0 0 0,0 0-1,0 0 1,0 0 0,0 1 0,0-1-1,2 2-25,0-1 0,0 1 0,0-1 0,-1 1 0,1 0 0,-1 0 0,1 0 0,-1 0 0,0 1 0,0-1 0,0 1 0,0-1 0,0 1 0,-1 0 0,1-1 0,1 5 0,1 3-62,1 1 0,-2 0 0,4 17 0,-2 1 17,-1-1 1,-2 1-1,-1 0 0,-1 0 1,-2 0-1,-5 33 1,-6 6 96,-29 94 1,36-144 33,2-2 19,-1 0 0,-13 26 0,17-39-16,0 0-1,-1-1 1,1 1-1,-1-1 0,1 1 1,-1-1-1,0 0 1,0 1-1,0-1 0,-1 0 1,1 0-1,0-1 1,-1 1-1,1 0 0,-1-1 1,1 0-1,-1 1 1,0-1-1,0 0 0,0 0 1,-4 0-1,4-1 7,0 0 1,0-1-1,0 1 0,1-1 1,-1 1-1,0-1 0,0 0 0,0 0 1,1-1-1,-1 1 0,1 0 1,-1-1-1,1 0 0,0 1 0,-1-1 1,1 0-1,0 0 0,0 0 0,0-1 1,-3-3-1,0-2 15,0 0 1,0-1-1,1 1 1,0-1-1,-4-11 1,2 1-61,2-1 1,0 1-1,2-1 1,0 0-1,1 0 1,1 1-1,1-1 1,5-33-1,5-5-55,31-92 0,-14 66 40,4 2 0,55-101-1,-72 156 35,1 1 0,1 1-1,26-29 1,-36 45-24,1 1 0,1 0 0,-1 0-1,1 1 1,0 0 0,1 1 0,0 0 0,0 0 0,0 1 0,1 0 0,15-4 0,-23 8-28,1 0-1,-1 0 1,1 1 0,-1-1-1,1 1 1,-1 0 0,1 0 0,0 0-1,-1 1 1,1-1 0,-1 1-1,1 0 1,-1 0 0,1 0 0,-1 0-1,0 1 1,0-1 0,1 1-1,-1 0 1,0 0 0,0 0 0,-1 0-1,1 0 1,0 1 0,-1-1-1,0 1 1,1 0 0,-1 0-1,0 0 1,0 0 0,-1 0 0,1 0-1,-1 0 1,3 6 0,0 4-44,-1 0 1,1 0-1,-2 0 0,0 0 1,-1 0-1,0 0 1,-2 27-1,-4 0-12,-2 0 0,-1 0 0,-2-1 0,-2 0 0,-1-1 0,-28 54 0,-4-6 51,-87 122 1,118-187 27,-1 0 0,-31 32 0,52-49-282,-3-3 198,23 8-24,0 0 1,1-2 0,1-1-1,-1-1 1,1-1-1,36 0 1,4-5-415,1-4 0,87-16-1,-54 1 46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6:32.88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0 218 8466,'32'7'1436,"57"5"0,-87-12-1371,1 0 0,-1-1 0,0 1 0,1 0 0,-1-1 0,1 1 0,-1-1 0,0 1 0,1-1 0,-1 0 0,0 0 1,0 0-1,0-1 0,0 1 0,0 0 0,0-1 0,4-3 0,-3 2-3,18-14 38,1 1 1,1 1 0,1 1 0,0 1-1,33-13 1,132-39-949,-160 57 450,43-8 1,-62 15 355,0 0 0,0 0 0,0 1 1,0 0-1,0 1 0,0 0 0,0 0 1,11 4-1,-17-4 46,0 1 0,0 0 1,0 1-1,0-1 0,0 1 1,0-1-1,4 6 0,-5-6 0,0 1-1,1 0 0,0-1 1,-1 1-1,9 3 0,-11-6 4,0 0-1,0 1 1,1-1 0,-1 0-1,0 0 1,1 0-1,-1 0 1,0-1-1,0 1 1,1 0-1,-1 0 1,0-1 0,0 1-1,1-1 1,-1 1-1,0-1 1,0 1-1,0-1 1,0 0-1,0 0 1,0 0-1,0 1 1,0-1 0,1-1-1,-1 1-2,-1 1-1,0-1 1,1 1-1,-1-1 1,1 1-1,-1-1 1,0 1-1,1-1 1,-1 1 0,0-1-1,1 1 1,-1-1-1,0 0 1,0 1-1,0-1 1,0 0-1,1 1 1,-1-1-1,0 1 1,0-1 0,0 0-1,0 1 1,0-1-1,-1 0 1,1 1-1,0-1 1,0 0-1,0 1 1,0-1-1,-1 1 1,1-1 0,0 1-1,-1-1 1,1 0-1,0 1 1,-1-1-1,1 1 1,-1 0-1,1-1 1,-1 1-1,1-1 1,-1 1 0,1 0-1,-1-1 1,0 0-1,0 1 46,0-1 0,0 1-1,0-1 1,0 1 0,1-1 0,-1 0-1,0 1 1,1-1 0,-1 0 0,0 0-1,1 1 1,-1-1 0,1 0 0,-1 0-1,1 0 1,-1 0 0,1 0 0,0 0 0,0 0-1,-1 0 1,1 0 0,0 0 0,0 0-1,0 0 1,0 0 0,0 0 0,0 0-1,0 0 1,0 0 0,1-1 0,-1-7-131,0 9-22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6:33.25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92 10314,'47'-39'4516,"-37"32"-4534,-1 1-1,1 0 1,1 0-1,-1 1 1,1 0-1,0 1 1,0 1-1,0 0 1,1 0 0,14-1-1,-23 4-32,0 0 0,-1 0-1,1 0 1,0 0 0,0 0-1,-1 1 1,1-1 0,0 1 0,-1 0-1,1 0 1,-1 0 0,1 0-1,-1 0 1,1 1 0,-1-1-1,0 1 1,3 1 0,-3 0 11,1 0-1,-1-1 1,0 1-1,0 0 1,-1 0 0,1 0-1,-1 0 1,1 1 0,-1-1-1,0 0 1,0 1 0,0-1-1,0 6 1,1 18 44,-1 0 0,-4 43 0,0-16 107,-1 112 390,-14 259-220,16-411-690,2 0-1,0 0 1,0 0-1,2 0 0,-1 0 1,2 0-1,5 19 1,-2-22-125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6:33.5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0 351 10178,'55'-52'3681,"-33"34"-3065,14-4-344,27 1-240,5-7-104,15-9-336,5 2-160,-10-3-216,-3 5 56,-19 10 240,-9 1 87,-14 11-103,-10 1-128,-15 15 376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6:33.96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89 1 9002,'-88'68'3273,"98"-42"-2521,8 21-480,5 11-40,2 11-32,1 6-80,-1 3-144,-10-3-80,4-17-200,-5-7-72,-5-14-136,1-7-32,-7-6-17,-6-2-31,-2-7-184,-4-2 480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6:34.46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 1 10706,'41'9'3397,"-39"-8"-3360,-1-1 1,0 0-1,0 1 1,0-1-1,0 1 1,0-1-1,0 1 0,0-1 1,0 1-1,0 0 1,0 0-1,0-1 1,0 1-1,0 0 0,0 0 1,-1 0-1,1 0 1,0 0-1,-1 0 1,1 0-1,-1 0 0,1 0 1,-1 1-1,0-1 1,1 0-1,-1 0 1,0 0-1,0 0 0,0 1 1,0-1-1,0 2 1,1 3-38,1 7-236,0 0 0,-1 1 0,-1-1 0,0 0 0,-1 1 0,-5 25 0,-28 78-859,24-91 1189,2 1-1,1 1 0,1-1 0,-4 39 0,10-56 91,0 0 0,1-1-1,3 18 1,-4-26-156,0 1 0,1 0 0,-1-1 0,1 0 0,-1 1-1,1-1 1,0 1 0,0-1 0,0 0 0,-1 1 0,1-1 0,0 0 0,1 0-1,0 2 1,-1-3-17,0 0 0,-1 1 0,1-1 0,0 0 0,0 0 0,0 0 0,0 0 0,-1 0 0,1 0 0,0 0 0,0 0 0,0 0 0,0 0 0,-1 0 0,1-1 0,0 1 0,0 0 0,-1 0 0,1-1 0,0 1 0,0-1 0,-1 1 0,1-1 0,0 1 0,-1-1 0,1 1 0,0-1 0,-1 1 0,1-2 0,19-18 57,-1-1-1,-1-1 1,-1 0-1,-1-1 1,20-40 0,-26 39-32,0 0 0,7-28 0,-10 28 244,19-44 0,-26 68-278,0 0 1,1 0-1,-1 0 1,0 0-1,1 0 1,-1 1 0,0-1-1,1 0 1,-1 0-1,0 0 1,0 1-1,1-1 1,-1 0 0,0 0-1,0 1 1,0-1-1,1 0 1,-1 1-1,0-1 1,0 0-1,0 0 1,0 1 0,0-1-1,0 0 1,0 1-1,1-1 1,-1 0-1,0 1 1,0-1-1,0 0 1,0 1 0,0-1-1,-1 0 1,1 1-1,5 17-15,44 226 106,-47-231-95,6 37-478,26 90 0,-24-119-213,-3-17 221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6:34.9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0 147 11114,'25'-30'4025,"10"3"-3257,22 2-568,4 4-384,0 6-584,2 0-480,-11 2 688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6:35.2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0 101 8402,'12'-5'3064,"28"-1"-2383,6-3-297,21-9-144,6 0-40,-4-7-880,3 5 512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5:28.5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3 218 7394,'-3'4'2736,"14"-3"-2072,11 0-392,29-1-120,27-4-24,31-13-32,16-7-88,21-12-336,-3-8-120,2-3-480,-11-5 560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6:36.2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729 12 8250,'0'0'89,"1"0"1,-1-1-1,0 1 1,0 0-1,1-1 1,-1 1-1,0-1 1,0 1-1,0-1 1,0 1-1,1 0 1,-1-1-1,0 1 1,0-1-1,0 1 1,0-1-1,0 1 1,0-1-1,0 1 1,-1-1 0,1 1-1,0 0 1,0-1-1,0 1 1,-1-1-1,-6 11-1417,-18 38 1622,18-38-175,0 0 1147,7-16 2503,-3-18-3988,3 18 1033,1 5-668,-1 0 0,0-1-1,0 1 1,0 0 0,0-1 0,0 1 0,0 0-1,0-1 1,0 1 0,-1 0 0,1-1-1,0 1 1,-1 0 0,1-1 0,-1 1 0,0-2-1,0 3-150,1 1 0,0-1-1,0 0 1,-1 0 0,1 0-1,0 0 1,0 1 0,-1-1-1,1 0 1,0 0 0,0 0-1,0 1 1,-1-1 0,1 0-1,0 0 1,0 1 0,0-1-1,0 0 1,-1 1 0,1-1-1,0 0 1,0 0 0,0 1-1,0-1 1,0 0 0,0 1-1,0-1 1,0 0 0,0 1-1,0-1 1,0 0 0,0 0-1,0 1 1,-1 3-15,-16 62-40,-14 41 51,-82 189 1,-186 229-8,252-450 16,-52 69 9,67-100-4,2 0 1,30-43-7,-1-1 0,1 1 0,0-1 0,-1 1 1,1 0-1,0-1 0,-1 1 0,1 0 0,0 0 0,0-1 1,0 1-1,-1 0 0,1-1 0,0 1 0,0 0 0,0 0 1,0-1-1,0 1 0,1 0 0,-1 0 0,0-1 1,0 1-1,0 0 0,1 0 0,-1-1 0,0 1 0,1 0 1,-1-1-1,0 1 0,1-1 0,-1 1 0,1 0 0,-1-1 1,1 1-1,-1-1 0,1 1 0,0-1 0,-1 0 0,1 1 1,-1-1-1,2 1 0,2 0-6,-1 1 1,1-1 0,0-1-1,-1 1 1,1 0-1,6-1 1,9 0-22,0-1 1,0-1 0,0-1-1,-1 0 1,33-11 0,89-43-747,-83 28-1274,105-73-1,-116 66 1110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6:36.58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64 161 5785,'10'-20'999,"12"-34"0,-22 52-922,1-1 0,-1 1 0,0-1 0,0 0 0,0 1 0,0-1 1,0 1-1,-1-1 0,1 1 0,-1-1 0,0 0 0,0 1 0,1 0 0,-2-1 0,1 1 0,0 0 0,0-1 0,-1 1 0,1 0 1,-1 0-1,0 0 0,-2-2 0,-1-3 292,2 3-110,2 3-28,0 0 1,1-1-1,-1 1 0,0 0 0,0 0 0,0 0 1,0 0-1,0 0 0,0 0 0,0 0 1,-1 0-1,1 0 0,0 0 0,-1 1 0,1-1 1,0 0-1,-1 1 0,1-1 0,-3 0 0,3 4-207,0 0 0,0 0 0,1 0 0,-1 0 0,1-1 0,0 1-1,0 0 1,1 4 0,-2 2 11,-4 253 618,-28 229-2106,32-450 854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6:38.7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6137,'22'20'2089,"4"0"-2049,-3 5-280,1-2-192,-9-3-225,-7 3 17,-3-5 232,1-1 200,-1-7 304,2-5 72,5 0 32,-2-5-24,-5 0-136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6:40.0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415 810 5409,'-10'28'832,"3"-11"-219,1 1-1,-5 25 1,10-40-585,0 0-1,1 0 1,-1 0-1,1 0 1,0 0-1,0 0 1,0 0-1,0 0 1,1 0-1,-1 0 1,1 0 0,0 0-1,0 0 1,0 0-1,0 0 1,0 0-1,1-1 1,-1 1-1,4 3 1,-17-11 4258,-17 5-4234,28 0-51,-8 1 3,-1 1 0,1-1 0,0 1-1,0 1 1,0 0 0,1 0 0,-1 0 0,1 1-1,-1 1 1,-7 5 0,8-4-4,-27 18-2,1 1 0,-46 46 0,71-62 0,0 1 0,1 0-1,0 0 1,1 1 0,0 0 0,1 0 0,0 0 0,0 1 0,1 0 0,1 0 0,0 1 0,-3 23-1,5-21-1,1 1-1,1-1 0,1 0 0,0 1 0,4 16 0,-4-23-2,1-1 0,1 1 0,-1-1 0,1 1 0,1-1 1,-1 0-1,2-1 0,-1 1 0,1-1 0,8 10 0,-12-15 4,1 0 0,0 0 1,0-1-1,0 1 0,0-1 0,0 1 0,0-1 1,0 0-1,0 0 0,0 0 0,1 0 0,-1 0 0,1 0 1,-1-1-1,0 1 0,1-1 0,-1 1 0,1-1 1,-1 0-1,1 0 0,-1 0 0,1-1 0,-1 1 0,1-1 1,-1 1-1,1-1 0,-1 0 0,0 0 0,1 0 1,-1 0-1,4-2 0,4-4 10,0-1 1,0 0-1,-1 0 1,0 0-1,10-14 1,50-61 401,70-113 1,-122 170-247,-1-1 1,-1-1 0,-2 0 0,-1 0 0,-1-2-1,-1 1 1,-2-1 0,-1-1 0,-1 0 0,-2 1 0,1-43-1,-5 1-47,-20-133-1,-34-66-11,24 128 592,29 132-497,4 16-155,5 17-124,2 19-27,-3 0 0,4 67 0,-9 87 69,-2-127 22,0 17-9,3 157-102,0-192 51,3 0 1,19 84-1,-19-115 46,0 0-1,1-1 0,0 0 0,2-1 0,0 1 0,12 16 1,-16-27 17,0 0 1,1 0 0,0-1 0,0 1-1,0-1 1,1-1 0,0 1-1,0-1 1,0 0 0,1-1 0,0 0-1,0 0 1,0 0 0,0-1 0,10 2-1,-10-4 15,1 0-1,-1 0 0,1-1 1,-1-1-1,1 1 1,0-1-1,-1-1 0,0 0 1,1 0-1,-1 0 0,0-1 1,0 0-1,9-6 1,12-7 44,-1-1 0,28-22 0,-47 32-32,13-9 22,-1-1 0,-1-1 0,0-1 0,-1-1-1,-1 0 1,28-43 0,-39 52-27,-1 0 0,0 0 0,-1-1 0,0 0 0,-1 0 0,0 0 0,-1 0 0,0-1 0,-1 1 0,-1-1-1,0 1 1,0-1 0,-1 0 0,-1 0 0,0 1 0,-6-23 0,4 23-4,-1 1 0,0 0 0,-1 1 0,-1-1 0,1 1 0,-2 0 0,1 0 0,-1 1 0,-1 0 0,0 0 0,0 1 0,0 0 0,-15-10-1,19 15 8,0 0 0,0 0-1,0 1 1,-1-1-1,1 1 1,-1 1 0,0-1-1,1 0 1,-1 1-1,0 0 1,0 0-1,0 1 1,0-1 0,0 1-1,0 0 1,0 0-1,0 1 1,0 0 0,1-1-1,-1 2 1,0-1-1,0 0 1,1 1-1,-1 0 1,0 0 0,1 1-1,0-1 1,0 1-1,0 0 1,0 0 0,0 0-1,0 0 1,1 1-1,-5 4 1,-8 14 10,0 0 0,2 1 0,0 1 0,2 0 0,0 1 0,2 0 0,1 0 1,-8 35-1,12-42-26,2 0 1,0 0-1,1 0 1,0 0-1,2 0 1,2 26 0,-1-38-7,0-1 0,0 1 1,0-1-1,1 0 0,0 1 0,0-1 1,1 0-1,-1 0 0,1-1 1,0 1-1,4 4 0,-5-6-4,1 0 0,1 0 0,-1-1 0,0 1 0,1-1 0,-1 0 0,1 0 0,0 0 0,0 0 0,-1-1 0,1 1 0,0-1 0,0 0 0,1 0 0,-1-1 0,6 1 0,3-1 6,0 0-1,0-1 1,-1 0 0,1-1 0,0-1 0,0 0 0,-1-1-1,0 0 1,0-1 0,0 0 0,0-1 0,-1 0-1,0-1 1,0 0 0,-1-1 0,13-12 0,3-4 25,-2-1 0,-1-1 1,-1-2-1,33-54 1,-33 43 27,33-84 0,-42 88-32,2 0 0,2 1-1,31-48 1,-37 65-32,-6 9 113,1 1 0,-1-1 1,1 1-1,1 0 0,8-8 0,-12 14-67,-1-1 1,1 0-1,-1 1 1,1-1-1,0 1 1,0 0-1,0 0 1,0 0-1,0 1 1,0-1-1,0 1 1,0-1-1,0 1 1,0 0-1,0 0 1,0 0-1,0 1 1,0-1-1,0 1 1,5 1-1,0 1-33,1 0 0,0 1 1,-1 0-1,0 1 0,0 0 0,0 0 0,-1 0 0,0 1 0,0 0 1,0 1-1,-1 0 0,0 0 0,0 0 0,0 1 0,7 14 0,4 9-60,-2 2-1,19 59 1,-27-71 27,-6-18 38,-1-1-1,1 0 1,0 0-1,0 1 1,0-1-1,0 0 1,1 0-1,-1 0 1,0 0-1,1 0 1,2 3-1,-3-5 4,1 1-1,-1-1 0,0 1 0,1-1 0,-1 0 0,0 1 0,0-1 0,1 0 1,-1 0-1,0 0 0,1 0 0,-1 0 0,0 0 0,1-1 0,-1 1 0,0 0 1,1 0-1,-1-1 0,0 1 0,0-1 0,1 0 0,-1 1 0,1-2 0,42-20 1,-2-1 0,-1-3 0,73-59 0,-82 49-113,-17 17 56,-15 19 53,1 0-1,-1 0 1,0 0 0,0 0 0,0 0 0,0 0 0,0 0 0,1 1-1,-1-1 1,0 0 0,0 0 0,0 0 0,0 0 0,0 0 0,0 0-1,1 0 1,-1 0 0,0 0 0,0 0 0,0 0 0,0 0 0,0 1-1,0-1 1,0 0 0,1 0 0,-1 0 0,0 0 0,0 0 0,0 0-1,0 1 1,0-1 0,0 0 0,0 0 0,0 0 0,0 0 0,0 0-1,0 1 1,0-1 0,0 0 0,0 0 0,0 0 0,0 0 0,0 0 0,0 1-1,0-1 1,0 0 0,0 0 0,0 0 0,0 0 0,1 13-19,-4 78 22,0-40 95,5 57 0,0-91-73,0-1 1,1-1 0,0 1 0,1 0 0,1-1 0,1 0 0,12 26 0,-15-36-20,0 1 1,1-1-1,-1-1 1,1 1-1,0 0 1,0-1-1,0 0 1,1 0-1,-1 0 0,1 0 1,0-1-1,0 0 1,1 0-1,-1 0 1,0-1-1,1 1 1,0-1-1,-1-1 1,1 1-1,0-1 1,0 0-1,0 0 1,0-1-1,0 0 1,0 0-1,0 0 1,0-1-1,0 0 0,0 0 1,7-2-1,9-4 17,0 0-1,0-2 0,-1 0 1,0-1-1,-1-1 0,0-1 1,0-1-1,27-24 1,-23 15 1,0-1 1,-2-1 0,0 0 0,-2-2 0,28-45 0,-37 53-11,-2 0 1,0-1 0,-1 0 0,-1-1 0,7-33 0,-11 38-2,-1-1 1,0 1-1,-2 0 1,0 0-1,0 0 1,-2-1 0,0 1-1,-6-23 1,-8-14-34,-46-93 0,38 91-75,16 38 45,-15-38-399,-33-51 0,51 96 267,-1 1 0,0-1 0,-1 1 0,-11-10 0,15 15 89,0 0 0,-1 0-1,1 1 1,-1 0 0,1 0 0,-1 0 0,0 0 0,0 0-1,0 1 1,0 0 0,0 0 0,0 0 0,-6 0-1,0 1-37,-1 1 0,1 0 0,0 0 0,-16 5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6:42.16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50 255 5825,'-49'-15'4736,"49"14"-4655,1 1-1,-1-1 1,1 1 0,-1-1 0,1 1 0,0-1-1,-1 1 1,1 0 0,-1-1 0,1 1-1,0 0 1,-1 0 0,1-1 0,0 1-1,-1 0 1,1 0 0,0 0 0,0 0 0,-1 0-1,1 0 1,0 0 0,0 0 0,28-6 80,156-35 359,-86 14-352,2 5 0,109-10 0,-184 30-157,124-12-140,161-37-1,-301 49 68,-1 0-144,1 0 0,0-1 0,-1 0-1,1-1 1,9-5 0,0-4-265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6:42.54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11 7762,'-7'3'4448,"16"2"-3471,22 5-1095,0-4 163,0-2-1,0-2 1,1 0-1,32-4 1,-33 0-28,0 2 1,0 1-1,61 11 1,-87-11-18,0 0 1,-1 1 0,1-1 0,-1 1 0,1 0 0,-1 0 0,1 0-1,-1 1 1,0-1 0,0 1 0,0 0 0,0 0 0,-1 1 0,1-1 0,-1 1-1,0 0 1,0 0 0,4 7 0,-4-3-9,0-1 0,-1 1 0,0 0 0,0 0 0,-1 0 0,0 0 1,0 0-1,-1 1 0,0-1 0,-3 16 0,-2 11-71,-2-1 1,-1 1 0,-2-1-1,-1-1 1,-2 0-1,-17 33 1,2-14-15,-2 0 1,-69 87-1,98-138 93,-82 96 24,71-84 38,-1 0-1,-1-1 0,0-1 0,-29 18 1,40-28-27,1 1 1,-1-1 0,1 0-1,-1 0 1,0 0 0,1 0-1,-1 0 1,0-1 0,0 1-1,0-1 1,1 0 0,-1 0-1,0 0 1,0 0 0,0 0-1,0-1 1,1 1 0,-1-1-1,-3-1 1,2 0 10,0 0 0,1 0 0,-1 0 0,1-1 0,0 1 0,0-1 1,0 0-1,0 0 0,0 0 0,1 0 0,-5-7 0,-1-4 39,1-2 0,0 1 0,1-1 0,-9-32 0,-5-41-42,4 0 0,-5-93 0,10-179-1324,8 326 468,3 35 801,0 0-1,0-1 1,-1 1-1,1 0 1,0-1-1,0 1 1,0 0-1,-1 0 1,1-1-1,0 1 1,0 0-1,-1 0 1,1 0-1,0-1 1,-1 1-1,1 0 1,0 0-1,-1 0 1,1 0-1,0 0 1,-1 0-1,1-1 1,0 1-1,-1 0 1,1 0-1,0 0 1,-1 0-1,1 0 1,0 0-1,-1 1 1,1-1-1,0 0 1,-1 0-1,1 0 1,0 0-1,-1 1 1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6:43.53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36 296 6665,'-24'33'2749,"24"-33"-2711,0 1-1,0-1 1,0 0-1,-1 0 1,1 0-1,0 0 1,0 0-1,0 1 1,0-1 0,0 0-1,-1 0 1,1 0-1,0 0 1,0 0-1,0 0 1,0 0-1,-1 0 1,1 0 0,0 0-1,0 0 1,0 0-1,-1 0 1,1 0-1,0 0 1,0 0-1,0 0 1,-1 0 0,1 0-1,0 0 1,0 0-1,0 0 1,0 0-1,-1 0 1,1 0-1,0 0 1,0 0 0,0 0-1,0 0 1,-1-1-1,1 1 1,0 0-1,0 0 1,0 0-1,0 0 1,-4-12 779,4-11-234,1 19-537,0 0 0,0 0 1,1 0-1,-1 0 0,1 0 0,0 0 0,1 1 1,-1-1-1,0 1 0,1 0 0,0-1 0,0 1 1,0 1-1,0-1 0,0 0 0,1 1 0,4-4 0,-6 5-18,0 1-1,0-1 0,0 0 1,0 0-1,0 1 0,1-1 0,-1 1 1,0 0-1,0 0 0,0-1 1,0 1-1,1 1 0,-1-1 0,0 0 1,0 1-1,0-1 0,0 1 1,0-1-1,1 1 0,-1 0 0,0 0 1,-1 0-1,1 0 0,0 0 1,0 0-1,0 1 0,-1-1 0,1 1 1,-1-1-1,1 1 0,-1 0 1,1-1-1,-1 1 0,0 0 0,2 3 1,7 13 20,-1 1 0,-1-1-1,0 1 1,-1 1 0,-1-1 0,3 22 0,13 127 0,-3-17 2,-13-117 241,-6-32-2,-1-3 67,-4-16 511,0-8-691,1-1 0,1 0 0,2 0 0,0 0-1,2-1 1,0 1 0,2 0 0,11-46 0,-5 41-203,0 0 0,2 1 1,2 0-1,0 1 1,2 0-1,34-48 0,-43 68 21,1 0 0,1 0 0,-1 0-1,2 1 1,-1 0 0,1 1 0,11-8-1,-16 13 0,0 0 0,0 0-1,1 0 1,-1 0 0,1 1 0,-1 0-1,1 0 1,-1 0 0,1 0-1,0 1 1,-1-1 0,1 1 0,0 0-1,-1 1 1,1-1 0,0 1-1,-1 0 1,1 0 0,8 4-1,-3-1-44,-1 1 0,1 0-1,-1 1 1,0 0 0,0 0 0,-1 1-1,0 0 1,0 0 0,0 1-1,6 9 1,6 10-514,30 57 1,-10-16-108,-26-170 3112,0 22-2442,10-71-54,-24 148 54,7-30-47,-7 32 47,1 1-1,-1-1 1,0 0 0,0 0-1,1 1 1,-1-1-1,0 0 1,1 0 0,-1 1-1,1-1 1,-1 1 0,1-1-1,-1 0 1,1 1-1,0-1 1,-1 1 0,1-1-1,0 1 1,-1-1-1,1 1 1,0 0 0,-1-1-1,1 1 1,0 0 0,0 0-1,0-1 1,-1 1-1,1 0 1,0 0 0,0 0-1,0 0 1,-1 0-1,1 0 1,0 0 0,0 0-1,0 0 1,-1 0-1,2 1 1,5 3-14,-1 1-1,0 0 1,0 0-1,0 0 1,0 1-1,-1 0 1,0 0-1,4 7 1,128 193-22,-51-71-988,-48-79-40,-8-10 383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6:44.00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0 354 9138,'2'-10'543,"0"0"1,1 0-1,1 1 0,-1-1 1,1 1-1,1 0 1,8-13-1,-12 19-530,1 1 1,0-1-1,-1 1 1,1 0-1,0 0 1,0 0-1,0 0 1,0 0-1,1 0 1,-1 1-1,0-1 1,1 1-1,-1 0 1,1-1-1,-1 1 1,1 0-1,0 0 1,0 1-1,-1-1 0,1 1 1,0-1-1,0 1 1,0 0-1,0 0 1,-1 0-1,1 0 1,0 1-1,0-1 1,0 1-1,-1-1 1,1 1-1,3 2 1,0 0-14,0 1 0,0-1 1,0 1-1,-1 1 0,0-1 1,0 1-1,0 0 1,-1 0-1,1 0 0,-1 1 1,0 0-1,4 8 0,2 7 0,0 0 0,9 29 0,-7-9 6,-1 0 0,-2 1 0,5 64 0,-6 124 15,-8-215 13,0 1-1,-1-1 1,-1 0-1,-3 17 1,4-32 0,1 1 0,0-1 0,0 1 0,0-1 0,-1 1 0,1-1 0,0 1 0,0-1 0,-1 0 0,1 1 0,0-1 0,-1 1 0,1-1 0,-1 0 0,1 1 0,-1-1 1,1 0-1,-1 1 0,1-1 0,0 0 0,-1 0 0,0 1 0,1-1 0,-1 0 0,1 0 0,-1 0 0,1 0 0,-1 0 0,1 0 0,-1 0 0,1 0 0,-1 0 0,1 0 0,-1 0 0,0 0 0,1 0 0,-1 0 0,1 0 0,-1-1 0,1 1 0,-1 0 0,1 0 0,-1-1 0,1 1 0,-1 0 0,1-1 0,0 1 0,-1 0 0,1-1 0,-1 1 1,1-1-1,-1 0 0,-20-21 1067,9 6-936,1-1 0,1-1 0,1 0 0,0 0 0,2-1 0,0 0 1,1 0-1,0-1 0,2 0 0,0 0 0,-1-39 0,4 16-192,2 0 0,1-1 1,3 1-1,14-66 0,-11 77 17,1 1 1,2-1-1,1 2 1,1-1-1,27-45 1,-33 65 4,1-1 1,0 1-1,1 0 1,0 0-1,0 1 1,1 1-1,1-1 1,0 2-1,0-1 1,0 1-1,1 1 1,0 0-1,0 1 1,1 1-1,0-1 1,14-2-1,-15 6 1,0 0 0,0 1 0,0 1 0,0 0-1,0 0 1,0 1 0,0 1 0,-1 0 0,1 0 0,0 2-1,-1-1 1,16 8 0,-7-1-1,0 0 0,0 2 0,-1 0 0,-1 1 0,26 23 0,-26-19-14,-1 1 1,-1 0-1,-1 1 0,0 1 0,-2 0 0,0 1 0,-2 0 0,17 42 0,-20-43-50,-2 1-1,0 0 0,-2 0 1,0 0-1,-2 0 0,0 1 1,-1-1-1,-1 1 0,-1-1 1,-4 23-1,3-34 16,0 0 1,-1 0-1,0-1 0,0 1 0,-1 0 1,0-1-1,-1 0 0,0 0 1,-1-1-1,1 1 0,-2-1 0,-11 12 1,8-11 13,0 0 0,-1-1 0,0 0 0,-1-1 1,0 0-1,0-1 0,0-1 0,-20 7 0,3-4-87,-1 0 0,-59 6 0,-57-6-642,20-5 370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6:46.72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6 175 6241,'-6'-1'2352,"12"1"-1582,25-3-935,-20 3 481,306-52 1627,-111 13-1440,-141 29-465,262-46-48,-309 52-51,-5 1-198,0 1 0,-1 0 0,15-1-1,-22 3-36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6:47.16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77 170 9226,'0'0'115,"0"0"0,-1 0 0,1-1-1,0 1 1,0 0 0,0 0 0,0-1 0,-1 1 0,1 0 0,0-1 0,0 1-1,0 0 1,0-1 0,0 1 0,0 0 0,0 0 0,0-1 0,0 1 0,0 0-1,0-1 1,0 1 0,0 0 0,0-1 0,0 1 0,0 0 0,0-1 0,0 1-1,1 0 1,-1 0 0,0-1 0,0 1 0,0 0 0,0 0 0,1-1 0,-1 1-1,0 0 1,20-18-384,-6 6 253,0 1 1,1 1 0,1 1-1,0 0 1,0 1 0,0 1-1,25-8 1,6 2-116,1-2-471,97-15 0,-141 29 587,0 0 0,-1 1 1,1 0-1,0 0 0,-1 0 0,1 0 0,0 1 0,-1-1 0,1 1 0,-1 0 0,1 0 1,-1 0-1,1 0 0,-1 1 0,0-1 0,1 1 0,-1 0 0,0 0 0,0 0 0,0 1 1,-1-1-1,1 1 0,-1-1 0,1 1 0,-1 0 0,0 0 0,0 0 0,0 0 1,0 0-1,2 7 0,-1 2 2,0 0 1,0 1-1,-2-1 1,1 1-1,-2 0 1,0-1-1,0 1 0,-1 0 1,-1-1-1,0 1 1,-4 13-1,-7 20-122,-31 71 1,-35 49-358,64-140 446,-1 0 0,-1-2-1,-1 0 1,-23 23 0,38-44 84,0 0-1,0 0 1,0-1 0,0 1 0,-1-1 0,1 0 0,-1 0-1,0 0 1,1 0 0,-1-1 0,0 1 0,0-1-1,0 0 1,0-1 0,0 1 0,0-1 0,-1 1-1,1-1 1,0 0 0,0-1 0,0 1 0,0-1 0,0 0-1,0 0 1,0 0 0,0 0 0,0-1 0,-4-2-1,-7-3 41,1-2 0,1 0 0,0-1-1,0 0 1,-19-20 0,18 16-46,1 0 1,1-1 0,0 0-1,1-1 1,1 0-1,0 0 1,-13-33 0,19 37-7,0 0 1,0 0 0,2 0-1,-1-1 1,2 1 0,-1-1 0,2 0-1,0 0 1,0 1 0,1-1 0,1 0-1,5-23 1,-2 21-61,0 0 0,1 0-1,1 0 1,1 1 0,0 0 0,19-25-1,-22 32-25,1 0 0,0 1-1,0-1 1,1 1-1,-1 1 1,1 0 0,1 0-1,-1 0 1,1 0-1,-1 1 1,1 1 0,0-1-1,1 1 1,11-2-1,-11 4 6,1 0-1,-1 1 0,1 0 0,13 3 0,-23-3 55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5:30.8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4789 440 8690,'-13'-11'357,"-1"0"1,0 0 0,-1 2-1,0 0 1,-1 0-1,1 2 1,-28-10 0,-12 0-724,-57-9 1,3 1 609,-486-112 507,385 108-596,-286-2 1,357 33-149,1 5 0,1 7 0,-156 35 1,106-2-30,-198 80 1,-171 98 43,466-188-27,-392 192-14,356-159 29,-194 144 1,315-210-10,-27 20 23,0 2-1,-35 38 1,59-55-18,0 1-1,0 0 0,1 0 1,0 0-1,1 1 1,1 0-1,-1 0 0,2 1 1,0 0-1,0-1 1,-4 24-1,7-18-8,0 0 0,1 0 1,0 0-1,2 0 0,0 0 0,7 26 0,1-5-7,28 65 0,-19-62 6,2-1-1,1 0 1,2-2-1,2 0 1,1-2-1,2-1 1,1-1 0,59 50-1,-48-51-10,1-2 0,2-2 0,1-1 0,1-3 0,1-1 0,1-3 0,68 20 0,-32-18 27,113 15 1,94-3 121,842 26 436,-883-60-373,350-44 0,-444 20 56,0-7 0,-3-7 0,207-77 0,-182 42 144,-4-8 0,260-162 0,-366 198-347,-2-3 0,-2-2 0,-2-4 0,71-77 0,-104 97-26,-2-2 1,-1-1 0,36-68 0,-47 75 4,-2 0-1,-2-2 1,0 1 0,-2-1 0,9-59-1,-14 59-18,-1-1 0,-1 0 0,-2 0 0,-1 0 0,-2 0 0,-1 0 0,-2 1 0,0 0 0,-3 0 0,0 0 0,-2 1-1,-1 1 1,-2 0 0,0 0 0,-21-28 0,7 19-43,-3 1 0,0 2 0,-3 1 0,-1 1 1,-1 2-1,-1 2 0,-2 1 0,-1 2 0,-54-27 0,33 24-44,-1 2 1,-1 3-1,-2 3 1,0 3-1,-132-19 1,146 31-147,-86 1 1,82 10-478,-96 19 0,104-15 110,-36 7-50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6:47.62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16 464 7442,'-15'16'2760,"22"-2"-2048,14-8 16,31-14-31,14-15 7,39-15-192,6-11-176,12-4-272,-4 2-96,-16-5-112,-2 1-32,-15 0-8,-3 5 32,-21 15-176,-8 11-160,-29 22-561,-15 5 617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6:47.96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14 282 7866,'-1'0'228,"0"0"0,0 0 0,0 0 0,1-1 1,-1 1-1,0 0 0,0-1 0,0 1 0,0-1 1,0 1-1,1-1 0,-1 0 0,0 1 0,0-2 1,1 1-161,0 1 0,0-1 0,0 0 0,1 1 0,-1-1 1,0 1-1,1-1 0,-1 0 0,1 1 0,-1-1 1,0 1-1,1-1 0,-1 1 0,1-1 0,0 1 0,-1-1 1,1 1-1,-1 0 0,1-1 0,0 1 0,-1 0 1,1 0-1,0-1 0,-1 1 0,1 0 0,0 0 0,44-21 84,0 3-1,92-24 1,-103 34-172,1 2 0,0 1 1,1 2-1,64 3 1,-92 0 17,1 0 0,-1 1 0,1 0 0,-1 1 1,1 0-1,-1 0 0,0 1 0,0 0 0,0 1 1,0-1-1,-1 2 0,0-1 0,1 1 0,-1 0 1,-1 0-1,1 1 0,-1 0 0,0 0 0,5 7 1,-4-3-1,-2 0 1,1 0 0,-1 0-1,-1 0 1,1 1 0,-2 0 0,0 0-1,0 0 1,1 17 0,-2-10-19,-2-1 1,0 0 0,-1 0 0,-1 1-1,-6 26 1,-5 1-110,-1-1 0,-3-1 0,-38 70 0,52-106 109,1-2 14,0-1 0,-1 1 0,0-1 0,1 1 0,-2-1 0,-3 4 0,7-7 10,-1 0-1,0-1 1,0 1-1,0-1 1,0 1-1,0-1 1,0 1-1,0-1 1,0 1-1,0-1 1,0 0-1,0 1 1,0-1-1,0 0 1,0 0-1,0 0 1,0 0-1,0 0 0,0 0 1,0 0-1,0 0 1,0 0-1,0-1 1,0 1-1,0 0 1,0-1-1,0 1 1,0-1-1,0 1 1,0-1-1,0 1 1,0-1-1,0 0 1,0 1-1,1-1 1,-2-1-1,-16-17 101,1-1-1,-23-34 1,8 10-3,-97-134 121,110 147-284,2 0 1,1-1 0,1-1-1,-12-39 1,14 23-381,-13-89 0,20 65 194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6:49.82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14 459 8642,'1'-7'4603,"4"5"-3895,-3 2-760,0 1-1,0 0 0,0 0 0,0 0 0,-1 0 0,1 0 1,0 1-1,-1-1 0,1 0 0,1 3 0,4 3-1,0 0 1,-1 1-1,0 0 0,-1 0 0,0 0 0,0 1 1,-1 0-1,0 0 0,0 0 0,-1 0 1,0 0-1,-1 1 0,0 0 0,2 17 0,-1 23-93,-3 0-1,-1 0 1,-3 0-1,-1-1 1,-3 0-1,-2 0 1,-31 90-1,39-135 195,0 3 148,0 0-1,-1 0 1,-1 0-1,1-1 0,-7 10 1,10-16-165,0 0 1,0 0-1,0 0 1,0 0-1,0 0 1,0 0-1,0 1 1,0-1-1,-1 0 1,1 0-1,0 0 1,0 0-1,0 0 1,0 0-1,0 0 1,0 0-1,0 0 1,-1 0-1,1 0 1,0 0-1,0 0 0,0 1 1,0-1-1,0 0 1,-1 0-1,1 0 1,0 0-1,0 0 1,0 0-1,0 0 1,0-1-1,-1 1 1,1 0-1,0 0 1,0 0-1,0 0 1,0 0-1,0 0 1,0 0-1,-1 0 1,1 0-1,0 0 1,0 0-1,0 0 1,0-1-1,0 1 1,0 0-1,0 0 1,0 0-1,-1 0 1,1 0-1,0 0 1,0 0-1,0-1 1,0 1-1,0 0 1,-5-14 802,1-20-349,4 0-446,1 1 1,2-1-1,11-54 0,33-99 14,-43 174-52,91-277 188,-64 213-34,68-122 0,-91 185-107,1 1-1,0 0 1,0 0-1,2 1 1,-1 1-1,1 0 0,1 0 1,19-13-1,-26 21-49,0 0 1,0 0-1,0 0 0,0 1 0,1 0 0,-1 0 1,1 0-1,-1 1 0,1 0 0,-1 0 0,1 0 0,0 1 1,0-1-1,-1 2 0,1-1 0,0 0 0,-1 1 0,1 0 1,0 1-1,-1-1 0,1 1 0,-1 0 0,0 0 0,0 1 1,1 0-1,6 5 0,1 2-21,0 1 0,-1 0-1,0 1 1,-1 0 0,0 1 0,-1 1 0,-1 0 0,0 0-1,-1 0 1,0 1 0,-1 0 0,5 17 0,2 11-43,-2 0 0,-2 0 0,7 62 0,-5 15-434,-6 1 0,-9 126 0,2-230 206,0 0 0,-2 0 0,1-1 0,-7 21 0,-2-18-586,-2-9 364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6:50.16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41 344 10034,'-40'-58'3689,"78"52"-2817,23-18-680,14-1-176,20-9-168,1-11-248,7-5-776,0-5 56,-14 9 575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6:50.52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42 291 5449,'-23'-7'2929,"5"0"-457,25 6-1936,16 4-207,25-1-329,15-2-33,22-9 41,6-16 0,7-13 17,-2-5-17,-3-7-65,-5 7-135,-20 7-464,-10-1 432</inkml:trace>
  <inkml:trace contextRef="#ctx0" brushRef="#br0" timeOffset="1">351 130 7162,'0'25'2664,"2"-1"-2056,9 11-256,6 2-56,8 6-64,0 5-40,11 7-88,2 6-16,4 12-31,6 10 7,-5 8-112,0-6-185,-10-15-343,-9-21-168,-23-29 48,-6-10 160,-26-13-32,-9-2 432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6:50.88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390 287 3017,'-185'10'1580,"86"0"215,87-7-1470,-1 0 0,1 1-1,-15 8 1,22-10-137,1 0 0,-1 0-1,1 1 1,-1-1 0,-5 6 0,9-7-165,1-1 0,-1 1 0,0-1 0,1 1 0,-1 0 0,1-1 0,-1 1 0,1 0 0,-1-1 0,1 1-1,0 0 1,-1 0 0,1 0 0,0-1 0,-1 1 0,1 0 0,0 0 0,0 0 0,0-1 0,0 1 0,0 0 0,0 0 0,0 0 0,0 0 0,0-1 0,0 1 0,0 0 0,1 0 0,-1 0 0,0 0 0,1-1 0,-1 1 0,0 0 0,1 0 0,-1-1 0,1 1 0,-1 0 0,1-1-1,-1 1 1,2 0 0,1 2 51,0-1-1,0 0 0,0 1 0,1-1 0,-1-1 1,0 1-1,1-1 0,-1 1 0,1-1 0,0 0 1,-1 0-1,1 0 0,4-1 0,3 1 203,1 0 0,22-3 0,3-3 144,0-1 1,-1-3-1,68-23 1,100-57 47,-85 32-965,139-90 0,-182 91 116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6:51.73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19 460 10178,'38'-110'3268,"-37"107"-3152,-1 1 0,1-1 1,0 1-1,0-1 0,0 1 1,0 0-1,0 0 1,0 0-1,0-1 0,1 1 1,2-2-1,-4 4-118,1 0 1,-1 1-1,1-1 0,-1 0 1,0 1-1,1-1 0,-1 1 1,1-1-1,-1 1 0,0-1 0,0 1 1,1-1-1,-1 1 0,0-1 1,0 1-1,0 0 0,1-1 1,-1 1-1,0-1 0,0 1 1,0 0-1,0 0 0,0-1 1,3 16-163,-1 1 0,0-1 0,-1 1 1,-1 20-1,-11 72-473,8-79 510,3-29 124,-48 369-246,43-345 778,5-25-506,0 0-1,0 0 1,0 0-1,0 0 1,0 0-1,0 0 1,0-1-1,0 1 0,-1 0 1,1 0-1,0 0 1,0 0-1,0 0 1,0 0-1,0 0 1,0 0-1,0 0 1,0 0-1,0 0 1,0 0-1,-1 0 1,1 0-1,0 0 0,0 0 1,0 0-1,0 0 1,0 0-1,0 0 1,0 0-1,0 0 1,-1 0-1,1 0 1,0 0-1,0 0 1,0 0-1,0 0 1,0 0-1,0 0 1,0 0-1,0 0 0,0 0 1,0 0-1,-1 0 1,1 0-1,0 1 1,0-1-1,0 0 1,0 0-1,0 0 1,0 0-1,0 0 1,0 0-1,0 0 1,0 0-1,0 0 0,0 0 1,0 1-1,0-1 1,0 0-1,-3-11 611,-2-17-389,1-1 0,2 1 0,1-1 0,2 0 0,0 1 0,2-1 1,9-37-1,6-12-263,40-107 1,12 5 68,-51 139-49,1 0-1,32-45 1,-46 76-6,1 0-1,0 1 0,0 0 1,1 1-1,15-13 1,-21 19 4,0 1-1,1-1 1,0 0 0,-1 1 0,1 0 0,0-1-1,-1 1 1,1 0 0,0 1 0,0-1 0,0 0-1,0 1 1,0 0 0,0-1 0,0 1 0,0 0 0,0 1-1,0-1 1,0 1 0,0-1 0,0 1 0,0 0-1,-1 0 1,1 0 0,0 0 0,4 3 0,2 2-3,0 0-1,-1 1 1,1 1 0,-1-1 0,-1 1 0,1 0 0,10 17 0,39 70-19,-56-92 23,26 51-208,-2 2 1,-3 1-1,-3 1 1,-1 1-1,-4 0 1,-2 1-1,-3 1 1,-2 0-1,-2 80 1,-5-120-24,-1 1 0,-1 0 0,0-1 0,-7 25 0,7-40 124,0 0 0,0 0-1,0 0 1,-1 0 0,0 0-1,0 0 1,-1-1 0,1 0-1,-1 1 1,0-1-1,-1-1 1,1 1 0,-1 0-1,0-1 1,0 0 0,0-1-1,-1 1 1,-5 2 0,-38 16-458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6:52.08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0 156 7090,'27'-11'3440,"14"-4"-671,41-3-2209,19-6-248,20-6-376,5 1-600,-16 0 440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6:52.41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4 397 7554,'-4'-15'3000,"26"-57"-1719,44 41-1057,14-1-168,15-4-8,1-1-40,2-1-248,-5 2-153,-15-4-479,-9 3 864,-24 14-120</inkml:trace>
  <inkml:trace contextRef="#ctx0" brushRef="#br0" timeOffset="1">226 324 11386,'13'0'3913,"12"16"-3577,12 4-320,7 15-104,5 8-120,-8 9-312,-3 9-200,-16 7-288,-4 7 16,-11 3 167,-7 3 65,-4-6-48,-1-7 528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6:52.74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60 135 14059,'-60'50'4873,"77"-40"-4417,21 3-464,25-6-376,20-11-48,30-31-624,10-11-353,15-20-2679,-24 3 2647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5:32.0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360 145 7154,'12'-11'514,"-8"7"-267,0 0-1,0 1 1,0-1-1,1 1 1,9-5-1,-13 8-223,-1-1-1,1 1 1,-1 0-1,0 0 1,1 0 0,-1 0-1,1 0 1,-1 0-1,1 0 1,-1 0 0,1 0-1,-1 0 1,1 0-1,-1 0 1,1 0-1,-1 0 1,1 0 0,-1 1-1,0-1 1,1 0-1,-1 0 1,1 0 0,-1 1-1,0-1 1,1 0-1,0 1 1,0 1 12,-1-1 0,1 1 0,0-1 0,-1 1 0,1-1 0,-1 1 0,1-1 0,-1 1 1,0-1-1,1 1 0,-1 0 0,0 1 0,0 33-48,-2 0 0,-1-1 1,-2 0-1,-9 37 0,-45 137-5,-144 354-136,173-503 144,30-59 22,-1 0-1,1 0 0,-1 0 0,0 0 0,1 0 0,-1 0 0,0 0 0,0-1 1,1 1-1,-1 0 0,0-1 0,0 1 0,0-1 0,0 1 0,0-1 0,0 1 0,0-1 1,-2 1-1,3-1 0,-1 0 0,0 0 1,0 0-1,0 0 0,1-1 1,-1 1-1,0 0 0,1 0 1,-1-1-1,0 1 0,0 0 1,1-1-1,-1 1 0,1-1 1,-1 1-1,0-1 0,1 1 1,-1-1-1,0 0 0,-2-3 40,0 0 0,1-1 1,-1 1-1,1-1 0,-2-6 0,3 9-45,-10-34 100,1 0-1,2-1 0,-6-66 0,8 48 50,0 13-19,2 1 0,2-63 1,3 89-154,1 0 1,0 0 0,1 1 0,0-1 0,1 1 0,1 0 0,0 0 0,1 0-1,0 1 1,13-19 0,-17 28 3,1 0-1,0 0 0,0 1 1,1-1-1,-1 1 0,1 0 1,-1-1-1,6-2 1,-7 5 7,0 0 0,0 0 1,0 1-1,0-1 0,0 0 1,0 1-1,0-1 0,0 1 1,0 0-1,0 0 0,1 0 1,-1 0-1,0 0 1,0 0-1,0 0 0,0 1 1,0-1-1,0 1 0,0-1 1,0 1-1,4 2 0,3 3 2,0 1 0,-1 0 0,0 1-1,0 0 1,0 0 0,-1 1 0,0 0-1,10 18 1,-2-4 12,-2-4 9,1-1 0,1 0 0,0-1 0,25 22 1,-35-35 15,0 0-1,0 0 1,0-1 0,0 0 0,0 0 0,1 0 0,0-1-1,-1 0 1,1 0 0,0 0 0,0-1 0,0 1 0,0-1 0,0-1-1,0 1 1,1-1 0,-1-1 0,0 1 0,0-1 0,0 0 0,0 0-1,7-2 1,0-3 105,-1 0-1,1 0 1,-1-1 0,0-1-1,-1 0 1,0 0 0,0-1-1,15-16 1,-6 3 21,-1 0 0,-2-1 0,18-29 0,-21 27-118,-2 0-1,-1-1 1,0 0-1,-2-1 1,-1 0-1,-2-1 1,4-28-1,-4 9 90,-3 0 0,-1-1 0,-7-62 0,-1 67 13,5 43-143,1 0 1,0 0-1,0 0 0,0 0 1,0 0-1,0 1 0,0-1 0,0 0 1,0 0-1,0 0 0,0 0 1,0 0-1,0 0 0,0 0 0,-1 0 1,1 0-1,0 0 0,0 0 1,0 0-1,0 0 0,0 0 0,0 0 1,0 0-1,0 0 0,0 0 1,0 0-1,-1 0 0,1 0 0,0 0 1,0 0-1,0 0 0,0 0 1,0 0-1,0 0 0,0 0 0,0 0 1,0 0-1,0 0 0,0-1 1,-1 1-1,1 0 0,0 0 0,0 0 1,0 0-1,0 0 0,0 0 1,0 0-1,0 0 0,0 0 1,0 0-1,0 0 0,0 0 0,0-1 1,0 1-1,0 0 0,0 0 1,0 0-1,0 0 0,0 0 0,0 0 1,0 0-1,-3 9-14,-138 835-131,141-843 141,-8 123-362,8-102-4,1 0-1,1 1 1,6 28 0,2-20-584,-9-30 932,-1-1-1,0 1 1,1-1-1,-1 1 0,0-1 1,1 1-1,-1-1 1,1 0-1,-1 1 1,0-1-1,1 0 1,-1 1-1,1-1 0,-1 0 1,1 0-1,0 0 1,-1 1-1,1-1 1,-1 0-1,1 0 1,-1 0-1,2 0 0,-2 0 19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6:09.58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509 1796 6673,'-25'-4'383,"0"2"0,-1 1 0,1 1 0,0 1 0,-1 1 0,-44 10 0,69-11-362,0-1 1,0 1-1,0-1 1,0 0-1,0 1 0,0-1 1,0 0-1,0 0 0,-1 0 1,1 0-1,0 0 1,0 0-1,0 0 0,0-1 1,0 1-1,-1 0 1,1 0-1,0-1 0,0 1 1,0-1-1,0 1 0,0-1 1,-1 0-1,2 0 9,0 0 0,-1 0-1,1 0 1,0 0 0,0 0-1,0 0 1,0 0 0,0 0 0,0 0-1,0 0 1,0 0 0,0 0-1,0 0 1,1 0 0,-1 0-1,0 0 1,1 1 0,-1-1 0,1 0-1,0-1 1,4-7 127,1 0 0,0 1 1,11-12-1,-1 4 29,1 0 0,0 1 0,2 1 0,35-20 0,87-38 208,-100 53-347,463-204 107,9-5-92,463-171 247,-829 350-284,192-69 2,-9-21 44,-179 63 40,205-92 339,-286 140-364,215-77 164,-270 101-225,-1 1 0,1 0-1,0 0 1,0 2 0,26 0-1,-34 1-10,1 1 0,-1 0 0,1 0 0,-1 1 0,0 0 0,0 1 0,0-1 0,0 1 0,0 1 0,0-1 0,-1 1 0,0 1 0,8 5 0,3 6 28,-1 1-1,0 1 1,-1 0-1,-1 0 0,11 22 1,54 108 70,-70-129-94,339 632 426,-297-563-423,3-2 0,97 113 0,-125-168-8,168 207 159,-168-203-147,74 97 33,-98-130-93,2 5 193,-16-6 418,6-1-419,-82 0 111,-1 4-1,1 4 0,-124 27 1,-451 156 249,556-154-490,-742 282 26,475-178-18,-368 152 5,652-253-33,-823 338 35,575-249-28,119-45-8,81-39-28,118-41 19,0 0-1,0-1 1,0-1 0,-37-1 0,53-1 8,0-1 0,-1 1 1,1-1-1,-1 0 1,1 0-1,0 0 1,-1-1-1,1 0 1,0 0-1,0 0 1,0 0-1,0 0 1,1-1-1,-1 0 1,1 1-1,-1-1 1,1-1-1,0 1 0,0 0 1,0-1-1,1 0 1,-1 1-1,1-1 1,0 0-1,-2-7 1,-2-7 0,0 0 0,2 0-1,0-1 1,-2-33 0,4 26-7,-22-162 96,-8 1 1,-61-201-1,-1 96-74,59 199-16,-51-96 1,4 47 100,81 142-108,0-1-1,1 0 1,-1 0-1,1 0 1,-1 0-1,0 0 1,1-1-1,0 1 1,-1 0-1,1 0 1,0 0-1,-1 0 1,1 0-1,0-1 0,0 1 1,0 0-1,0 0 1,0 0-1,0-1 1,1 1-1,-1 0 1,0 0-1,1 0 1,-1 0-1,0 0 1,1 0-1,-1 0 1,2-2-1,2 0-21,-1 0 0,1 1 1,0-1-1,0 1 0,0 0 0,0 0 0,5-2 0,-3 2 10,430-224-930,-247 121 270,23-7-271,280-157-2891,-272 137 2662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6:12.21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1552,'3'1'384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6:12.8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6345,'27'33'1858,"-26"-31"-1850,-1 0 1,1-1-1,-1 1 0,0 0 0,0-1 1,1 1-1,-1 0 0,0 0 0,0-1 0,-1 1 1,1 0-1,0-1 0,-1 1 0,1 0 1,-1-1-1,1 1 0,-1 0 0,-1 1 1,1-1-58,0 0 1,1 0 0,-1 0-1,1 1 1,-1-1 0,1 0-1,-1 0 1,1 0 0,0 4-1,1 1 643,-1-5-822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6:13.4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4857,'49'43'1632,"-44"-48"-1608,-1 0-56,-2 5-48,-1 0-64,-2 0-40,-1 0 24,1 0 168,-1 0 168,1 0 176,-1 0 16,1 0-111,-1 0-105,1 0-296,-1 0-441,1 0 385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6:13.84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7858,'89'44'2704,"-86"-46"-2424,6 2-272,4 3-40,7 1-200,2 2-208,2-4 264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6:16.30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2752 236 8834,'0'0'78,"0"0"0,0 0 1,0 0-1,0-1 0,0 1 1,-1 0-1,1 0 0,0-1 0,0 1 1,0 0-1,0 0 0,0 0 0,0-1 1,0 1-1,0 0 0,0 0 0,0-1 1,0 1-1,0 0 0,0 0 1,0-1-1,0 1 0,0 0 0,0 0 1,0-1-1,1 1 0,-1 0 0,0 0 1,0 0-1,0-1 0,0 1 0,0 0 1,1 0-1,-1 0 0,0 0 1,0-1-1,1 1-121,-1 0-1,0-1 1,0 1 0,1 0 0,-1 0-1,0-1 1,0 1 0,0 0 0,0-1 0,1 1-1,-1 0 1,0 0 0,0-1 0,0 1-1,0 0 1,0-1 0,0 1 0,0-1-1,0 1 1,0 0 0,0-1 0,0 1-1,0 0 1,0-1 0,0 1 0,0 0 0,0-1-1,0 1 1,-1 0 0,1-1 0,0 1-1,0 0 1,0 0 0,0-1 0,-1 1-1,1 0 1,-2-4 274,-13-16 446,-25-22-20,34 37-513,-1-1 0,1 2 0,-1-1 1,-1 1-1,1 0 0,-1 0 1,1 1-1,-1 0 0,-12-3 1,-8-3-28,-9-5 21,0 1 1,-2 3-1,-52-9 0,26 12 34,-1 3-1,-85 6 1,95 3-98,0 2-1,-73 19 1,-107 43 34,164-47-82,-207 81 499,219-77-443,1 3 0,-63 42-1,-100 86 169,214-151-238,0 0-1,1 0 1,-1 0 0,1 1-1,1 0 1,-1 0 0,1 1-1,1-1 1,0 2 0,0-1-1,0 0 1,1 1 0,0 0-1,1 0 1,-4 13 0,-30 126 78,2-6-28,26-109-17,-1 0 0,-1-1 0,-2-1 0,-20 36 0,14-29 91,1 0-1,-14 47 1,-3 86 438,17-71-285,4-28-91,3 0 0,3 0 0,3 1 0,7 103 1,6-121-102,3-1-1,2 0 1,22 59 0,-13-43 53,-3-12-82,3-2 0,2-1 0,53 90 0,-62-122-52,0 0 0,2-1 0,1-1 0,0 0 0,33 27 0,-35-35-2,2 0 0,0-2 0,0 0 1,1 0-1,0-2 0,1 0 0,34 9 1,229 47 55,-220-56-37,0-3 0,102-2 0,-63-9 84,167-28 0,-225 23-105,-1-1 0,0-2 0,-1-1 0,-1-3-1,0-1 1,51-32 0,406-313 142,-451 324-129,-2-2 1,-1-2-1,-3-2 1,-1-1-1,65-102 1,-82 110 55,-1-2 0,-2 0 0,28-81 1,-39 92 14,-2-1 0,-1 0 1,-1 0-1,-2 0 0,-1-1 1,-3-52-1,-27-104 346,7 65-269,-4-141-80,-4-25-72,20 232-12,-3 1 0,-2 1 0,-24-62 0,21 73-18,-3 1-1,-1 1 0,-1 1 1,-3 1-1,-39-49 1,46 68-5,0 0 1,-1 1 0,-1 0 0,-1 2 0,-1 1 0,0 0-1,-1 2 1,-1 0 0,0 2 0,-37-14 0,32 17-8,0 1 0,0 2 0,-1 0 1,1 3-1,-57-1 0,43 5-6,0 3-1,1 1 1,-62 17-1,29-1-13,-76 33 1,-65 40 0,-161 92-42,221-107 44,74-37 17,1 5 1,3 2-1,2 4 0,-127 115 1,142-108-11,-100 125-1,130-142 10,2 1 1,2 1-1,2 1 0,-25 64 0,-103 365-565,127-383 537,4 1 0,4 1 0,5 1-1,-3 137 1,16-195 45,2-1 1,2 0-1,1 0 0,2-1 0,2 1 0,1-1 0,1-1 0,2 0 1,18 34-1,-14-38-1,0-2 1,2 0-1,1-1 1,1-1-1,1-1 1,1-1-1,1-1 1,2-1-1,0-1 1,29 18-1,36 15 5,2-5 0,2-3 1,1-5-1,155 44 0,-173-65 1,2-3 0,-1-4 0,2-3 0,0-4 0,0-3 1,94-9-1,-102-2 10,0-2 0,0-4 0,-2-3 0,0-2 1,-1-4-1,133-64 0,-109 37 4,125-90 0,-166 100-6,-1-2-1,-2-3 1,65-74 0,-56 47 59,-4-3 0,78-135 1,-100 147 49,-2-3 0,-4 0 0,-2-2 1,16-72-1,-21 53-30,-3-2 1,-5 1-1,-3-2 1,-4-111-1,-8 144-59,-2 1 0,-3 0-1,-2 0 1,-2 1 0,-3 0-1,-2 1 1,-46-96 0,24 74 33,-4 2 0,-2 1 0,-4 3 0,-3 2 0,-3 3 0,-3 1 0,-117-98 0,158 148-58,-28-23-42,-3 1 0,-60-34 0,91 61 0,1 0 0,-1 2 1,0 0-1,-1 1 1,0 1-1,0 1 0,0 0 1,0 1-1,0 1 1,-1 1-1,-25 1 0,12 4-84,1 1 0,0 1 0,0 2 0,1 1-1,-47 21 1,-139 83-1101,88-33-1276,-125 103-1,154-112 1265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6:17.68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1168 10418,'0'0'51,"0"0"0,0 0 0,0-1 0,-1 1 0,1 0 0,0 0 1,0 0-1,0 0 0,0-1 0,0 1 0,0 0 0,0 0 0,0 0 0,0 0 0,0-1 0,0 1 0,0 0 0,0 0 0,0 0 0,0-1 0,0 1 0,1 0 0,-1 0 0,0 0 0,0 0 0,0-1 0,0 1 0,0 0 0,0 0 1,0 0-1,0 0 0,1 0 0,-1 0 0,0-1 0,0 1 0,0 0 0,0 0 0,1 0 0,-1 0 0,0 0 0,0 0 0,0 0 0,0 0 0,1 0 0,-1 0 0,0 0 0,0 0 0,0 0 0,0 0 0,1 0 0,13 4-262,14 13-1421,-25-14 1513,0-1 1,0 0-1,0 0 0,0 0 0,1-1 0,-1 1 0,0-1 0,1 0 0,-1 0 0,1 0 1,-1 0-1,4 0 0,-4-1 131,-1 0-1,0-1 1,1 1 0,-1-1 0,1 1 0,-1-1-1,0 0 1,0 0 0,0 0 0,1 0 0,-1 0-1,0 0 1,0-1 0,0 1 0,-1-1 0,1 1-1,0-1 1,0 0 0,2-3 0,36-41 1559,2 2 0,55-46 1,104-67-473,-21 16-1360,-128 97 367,60-67 0,-61 51-77,-27 30 31,33-32 0,-49 51 24,-10 10-37,-8 10-34,-207 198 0,-542 458 85,708-621-85,24-20 28,-1 0 0,-57 34 0,81-58 8,6-6-35,7-11-20,10-11-2,0 0 0,2 2 0,1 0 0,38-34 0,111-81 129,157-91 211,-51 38-81,-193 130-78,89-90 0,12-43 654,-166 171-371,-37 29-540,-38 24 132,56-26-58,-1-1 1,1 0 0,-1 1 0,1-1 0,-1 0 0,1 0 0,-1 0 0,1 0-1,-1 1 1,1-1 0,-1 0 0,1 0 0,-1 0 0,1 0 0,-1 0 0,1 0-1,-1 0 1,1 0 0,-1 0 0,1-1 0,-1 1 0,1 0 0,-1 0-1,1 0 1,-1-1 0,1 1 0,-1 0 0,1 0 0,-1-1 0,1 1 0,0 0-1,-1-1 1,1 1 0,0-1 0,-1 1 0,1 0 0,0-1 0,-1 1 0,1-1-1,0 1 1,0-1 0,-1 1 0,1-1 0,0 1 0,0-1 0,0 1-1,0-1 1,0 0 0,0-1-212,0 0 0,0-1 0,0 1 0,0 0-1,0 0 1,1 0 0,-1 0 0,2-4 0,60-105-4940,-44 79 4407,-13 24 836,1 0-1,-1 0 0,1 0 1,11-11-1,5 2 324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6:18.03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27 5257,'24'-9'1360,"-6"-8"-1464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6:19.4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252 337 7490,'13'-144'4510,"-3"106"-2733,-8 33-1658,0-1 0,-1 0 1,1 1-1,0-13 804,-2 18-793,-3 5 62,-32 249 495,15-100-477,2-25-100,-70 247 1,88-376-110,-5 18 146,-14 28 1,19-46-138,0 0 1,0 0-1,0 0 1,0 0-1,0 1 0,0-1 1,0 0-1,0 0 0,0 0 1,-1 0-1,1 0 1,0 0-1,0 0 0,0 0 1,0 0-1,0 0 1,0 0-1,0 0 0,0 1 1,0-1-1,0 0 0,0 0 1,0 0-1,-1 0 1,1 0-1,0 0 0,0 0 1,0 0-1,0 0 1,0 0-1,0 0 0,0 0 1,0 0-1,0 0 1,-1 0-1,1 0 0,0 0 1,0 0-1,0 0 0,0 0 1,0 0-1,0 0 1,0 0-1,0-1 0,0 1 1,0 0-1,-1 0 1,1 0-1,0 0 0,0 0 1,0 0-1,0 0 1,0 0-1,0 0 0,0 0 1,0 0-1,0 0 0,0 0 1,0-1-1,0 1 1,0 0-1,-5-10 297,0-12-75,4 7-186,0 0 1,1-1 0,0 1-1,5-26 1,18-63-69,-20 90 34,52-177 21,-10 34 10,84-274 235,-125 415-228,-3 12-15,0 0 0,0 0-1,0 0 1,0 1-1,1-1 1,-1 0 0,1 1-1,3-5 1,-4 9-38,0 0 0,-1 0-1,1 0 1,0 0 0,0 0 0,0 1 0,-1-1 0,1 0 0,0 0 0,-1 0 0,1 1-1,-1-1 1,0 0 0,1 3 0,2 10-23,0 1 0,-2 0 0,1 0 0,-2 0 0,0 0 0,-4 27-1,-23 93 43,17-93-28,-2 14 4,-47 179-19,47-198 31,-2 0 0,-1-1-1,-1-1 1,-27 41 0,1-15 2,-27 46 39,66-114 5,1-8-57,2-24-31,2 1 0,10-60 0,26-77 44,-19 95 10,17-96 18,51-194 277,-87 368-311,1 1-1,-1-1 1,1 1 0,-1-1-1,1 1 1,0 0 0,-1-1-1,1 1 1,0 0 0,0 0-1,0-1 1,0 1 0,2-1-1,-3 1-2,0 1 0,1 0 0,-1 0-1,1 0 1,-1 0 0,1-1-1,-1 1 1,1 0 0,-1 0 0,1 0-1,-1 0 1,1 0 0,-1 0-1,1 0 1,-1 0 0,1 1 0,-1-1-1,0 0 1,1 0 0,-1 0-1,1 0 1,-1 1 0,1-1 0,-1 0-1,0 0 1,1 1 0,2 2-16,0 0 1,-1-1-1,1 1 1,-1 0-1,0 1 1,0-1-1,0 0 1,1 5-1,1 2 1,0 0 0,-1 1-1,-1 0 1,0 0 0,0 0 0,-1 0 0,0 0-1,-2 19 1,-2 10 10,-9 40 0,-22 70 28,-5-1 0,-67 160 0,99-291-19,-91 283 2,97-296-4,-1-1 0,1 1 0,0-1 0,0 1 0,0 0 0,0 0 0,1 0 0,0 0 0,0-1 0,0 1-1,1 0 1,-1 0 0,1 0 0,3 7 0,-4-12 0,0 1 0,1-1 0,-1 1-1,1 0 1,-1-1 0,1 0 0,-1 1 0,1-1 0,-1 1-1,1-1 1,0 1 0,-1-1 0,1 0 0,0 0 0,-1 1 0,1-1-1,0 0 1,-1 0 0,1 0 0,0 0 0,-1 1 0,1-1 0,0 0-1,-1 0 1,1-1 0,0 1 0,0 0 0,0 0 0,25-9-17,-22 7 17,178-88 63,38-16 33,-181 91-78,211-69 77,-253 83-72,1 0 1,0 0-1,0 0 1,0-1-1,0 1 0,0 0 1,0-1-1,0 0 1,1 1-1,-1-1 0,1 0 1,-1 0-1,1 0 1,-1 0-1,-1-3 0,-2-2-11,-8-9 1,6 9-8,1-1 1,0 1 0,0-1-1,1-1 1,0 1 0,1-1-1,0 0 1,-4-11 0,1-2-10,2 0 0,0 0 0,1 0 1,2-1-1,0 1 0,1-1 0,1 1 0,1-1 0,1 0 1,2 1-1,0 0 0,7-22 0,-10 40 4,0 0-1,1 0 1,-1 0 0,1 1-1,0-1 1,0 1-1,0-1 1,0 1 0,1 0-1,-1-1 1,1 1 0,0 1-1,0-1 1,0 0-1,0 1 1,5-4 0,-5 6-2,-1-1 0,1 0 0,-1 1 0,1-1 0,-1 1-1,1 0 1,0 0 0,-1 0 0,1 0 0,-1 0 0,1 1 0,-1-1 0,1 1 0,-1 0 0,1 0 0,-1-1 0,1 2 0,-1-1 0,0 0 0,0 0 0,0 1 0,1-1 0,-1 1 0,-1 0 0,1-1 0,2 3 0,5 6-6,0 0-1,-1 0 1,-1 1 0,1-1 0,-2 2-1,1-1 1,8 25 0,26 90-41,-40-123 50,15 72 6,-3 1-1,-3 0 1,-3 0 0,-4 78 0,-12-26 0,2-45 55,3-72-4,1-10 43,0-8 119,-20-156-79,7 35-112,7 67-7,-101-505 65,100 537-10,6 19-42,4 10-34,0 0-1,0 1 0,0-1 1,0 0-1,0 0 0,0 0 1,0 0-1,0 0 0,0 0 1,0 0-1,0 0 1,0 0-1,0 0 0,0 0 1,0 0-1,0 0 0,0 0 1,0 0-1,0 0 0,0 1 1,0-1-1,0 0 0,0 0 1,0 0-1,0 0 0,0 0 1,-1 0-1,1 0 0,0 0 1,0 0-1,0 0 0,0 0 1,0 0-1,0 0 0,0 0 1,0 0-1,0 0 0,0 0 1,0 0-1,0 0 0,0 0 1,0 0-1,0 0 1,0 0-1,0 0 0,-1 0 1,1 0-1,0 0 0,7 122-323,1 151 270,-22 19 71,-3 161-26,27-166-228,-20-297-160,-16-30-386,-105-172-3988,97 144 4052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6:19.78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7706,'6'1'2352,"6"11"-2648,9 9-512,-3-2 488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2:59.6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9389 770 8202,'-1'-1'163,"-1"-1"-1,1 1 1,-1 0 0,0 0 0,1 0 0,-1 0 0,0 0-1,1 0 1,-1 0 0,0 0 0,0 1 0,0-1 0,0 1-1,0-1 1,1 1 0,-1 0 0,0 0 0,-3 0 0,-39 7-789,22-2 750,-3-2-81,1-1-1,-1-2 1,0 0-1,1-2 1,-1 0 0,1-2-1,-1 0 1,1-2-1,-45-17 1,-58-18 383,-2 6-1,-157-21 1,-270-9-207,173 24 140,239 22-199,-395-37 507,-653 21-509,-288 66-87,1450-30-71,-667 27 64,0 30 1,-209 46-41,726-85-14,-301 37-21,382-40 11,1 4 0,2 4 0,-120 48 0,145-43-7,2 3 0,1 3 0,2 3-1,-117 88 1,164-111-7,1 2 1,1 0-1,0 0 0,1 2 0,1 0 1,1 1-1,1 0 0,1 1 0,0 1 1,2 0-1,-12 32 0,18-38 4,-1-1 0,2 1 1,0 0-1,1 0 0,1 0 0,1 0 0,0 0 0,1 0 1,0 0-1,1-1 0,1 1 0,1 0 0,0-1 0,1 0 0,0 0 1,2 0-1,0 0 0,11 16 0,14 16 16,3-3 0,1-1-1,2-1 1,2-3 0,80 62 0,-68-64 2,0-1 1,3-4 0,75 35 0,-48-32 5,155 43 1,-52-37 141,301 30 1,389-26 666,-402-29-624,-365-10-182,796 30 22,1-54 365,202-76-111,-9-65-261,-404-1-5,-572 125-21,759-246 32,-730 227-8,259-130 0,-352 151-17,-2-1 1,-1-3-1,-2-3 1,-2-2-1,-1-2 1,80-93-1,-112 115-5,-2-1 0,0-1-1,-2 0 1,0 0-1,-2-2 1,-1 1-1,-1-2 1,13-50 0,-19 59 6,-1 0 1,-1-1-1,-1 1 1,0-1-1,-2 1 1,0-1 0,-1 1-1,0-1 1,-2 1-1,0 0 1,-1 0-1,-1 0 1,-1 1 0,-10-20-1,3 13 1,-1 2-1,-2 0 0,0 1 1,-1 0-1,-1 2 0,-1 0 1,-1 1-1,0 1 0,-41-24 1,3 7-8,-2 2 0,-108-40 1,48 32-20,-2 4 1,-1 6 0,-218-24 0,-391 29-91,391 38-29,-499 81-889,-4 63-775,359-49 1259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5:49.9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1 154 9802,'2'-3'3473,"23"1"-3041,13-5-264,27-4-184,11-1 24,11-5 16,1 1-104,3 1-216,2-3-192,-1 6-336,1-3-81,-17-2-247,1 8 696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6:20.28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246 0 6921,'-36'195'4256,"-36"89"-3340,-23 97-585,79-312-306,-11 21 57,41-105 2,130-156 59,-117 144-47,1 2-1,1 0 0,60-38 0,-75 54-56,1 2-1,0 0 1,1 1 0,-1 0 0,1 1 0,1 1 0,-1 0-1,0 2 1,1 0 0,0 0 0,-1 2 0,1 0-1,0 1 1,-1 0 0,1 2 0,-1 0 0,1 1-1,19 7 1,-23-6-12,-5-2-28,0-1-1,1 1 0,13 1 1,-21-3 13,1-1 1,-1 0-1,0 0 0,1 0 1,-1 0-1,1 0 1,-1 0-1,0 0 0,1-1 1,-1 1-1,1 0 1,-1-1-1,0 1 0,0-1 1,1 1-1,-1-1 1,0 0-1,0 0 0,0 1 1,1-1-1,-1 0 1,0 0-1,0 0 0,0 0 1,-1 0-1,1 0 1,0-1-1,1 0 0,1-6 55,0 1-1,0-1 0,-1 0 1,0 0-1,-1 0 0,1 0 1,-1 0-1,-1 0 0,0 0 1,0-1-1,0 1 0,-1 0 1,-3-11-1,0 4-71,0 2 0,-1-1 0,-1 1 0,0-1 0,-1 2 0,-14-22 0,-91-145 808,102 161-510,6 12-79,8 13-181,24 36-39,-2 2 0,-2 1 0,-2 1 0,-2 0 0,25 93 0,-5 96 178,8 33-1148,-36-219 553,-5-12 60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6:58.24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58 329 5849,'63'-51'1827,"-62"50"-1811,0 0 0,0 0 0,0 1 0,0-1 0,1 0 0,-1 0 0,0 1 0,1-1 0,-1 1-1,0-1 1,1 1 0,-1 0 0,0-1 0,1 1 0,-1 0 0,1 0 0,-1 0 0,1 0 0,-1 0 0,0 0 0,1 0 0,-1 1-1,1-1 1,-1 0 0,0 1 0,1 0 0,-1-1 0,0 1 0,1-1 0,-1 1 0,0 0 0,0 0 0,0 0 0,0 0-1,0 0 1,0 0 0,0 0 0,0 0 0,0 0 0,0 0 0,-1 1 0,2 1 0,1 1 57,-3-4-45,0 0 0,0 0 0,1 0-1,-1 1 1,0-1 0,0 0 0,0 0 0,0 1 0,1-1 0,-1 0 0,0 1 0,0-1 0,0 0-1,0 1 1,0-1 0,0 0 0,0 0 0,0 1 0,0-1 0,0 0 0,0 1 0,0-1-1,0 0 1,0 1 0,0-1 0,0 0 0,0 1 0,0-1 0,0 0 0,0 0 0,-1 1 0,1-1-1,0 0 1,0 1 0,0-1 0,0 0 0,-1 0 0,1 1 0,0-1 0,0 0 0,-1 0 0,0 1 20,0 0 1,1 0 0,-1 0 0,1-1 0,-1 1-1,0 0 1,1 0 0,-1 0 0,1 0 0,0 0-1,-1 0 1,1 0 0,0 2 0,-8 52 99,0 84 0,8-6 2,0 36-32,-2-135-95,-1 0 0,-14 61 0,2-55 78,15-39-80,-1 0-1,1-1 1,-1 1-1,1 0 1,-1 0-1,1 0 0,-1 0 1,0-1-1,0 1 1,1 0-1,-1-1 1,0 1-1,0-1 0,-1 2 1,2-2 4,-1 0 0,1 0 0,-1 0 0,1 0 1,-1-1-1,1 1 0,-1 0 0,1 0 0,-1 0 0,1 0 0,-1-1 1,1 1-1,-1 0 0,1 0 0,-1-1 0,1 1 0,0 0 0,-1-1 1,1 1-1,0 0 0,-1-1 0,1 1 0,0-1 0,-1 1 0,1 0 1,0-1-1,0 1 0,-1-1 0,1 1 0,0-2 0,-7-14 140,1-1 0,0 0 0,1-1-1,-2-20 1,-1-1-38,-2-7 106,3 0 1,-2-49-1,6-94 49,1 35-49,3 118-136,0 27-12,-1 0 1,0 0-1,0 0 1,-1 0-1,0 0 0,0 0 1,-1 0-1,-4-12 1,5 21-79,1 0 0,0 0 1,0 1-1,0-1 0,0 0 1,0 0-1,0 0 0,0 0 1,0 0-1,0 0 0,0 1 1,-1-1-1,1 0 1,0 0-1,0 0 0,0 0 1,0 0-1,0 0 0,0 0 1,-1 0-1,1 0 0,0 0 1,0 0-1,0 0 0,0 1 1,-1-1-1,1 0 0,0 0 1,0 0-1,0 0 1,0 0-1,0 0 0,-1-1 1,1 1-1,0 0 0,0 0 1,0 0-1,0 0 0,-1 0 1,1 0-1,0 0 0,0 0 1,0 0-1,0 0 1,0 0-1,0 0 0,-1-1 1,1 1-1,0 0 0,0 0 1,0 0-1,0 0 0,0 0 1,0 0-1,0-1 0,0 1 1,0 0-1,0 0 0,0 0 1,0 0-1,0-1 1,0 1-1,0 0 0,-1 0 1,2 0-1,-4 15 104,0 22-134,3 1 0,0 0 1,3 0-1,1 0 0,2-1 1,1 0-1,2 0 0,2 0 1,26 60-1,36 38-792,-71-135 870,1-8 167,-1-1-145,46-120-92,-20 57 2,-14 38 46,10-27-51,-2-1-1,16-80 1,-34 124 102,-1-1 0,-1 0 0,0 1 0,-2-1 0,0 0 0,-1 0 0,-1 1 0,-1-1 0,0 1 0,-2-1 0,0 1 0,-12-28 0,15 42-53,-3-5 307,1 24-102,4 152-372,-1-1 77,-25 91 33,17-197-51,-4-1 1,-22 66-1,32-115 61,0-1-12,0 0 0,-1 0 0,-6 11 0,9-18 32,0-1 1,0 0-1,0 1 0,0-1 0,0 0 1,0 0-1,0 0 0,0 1 1,0-1-1,-1 0 0,1-1 1,0 1-1,-1 0 0,1 0 1,-1-1-1,1 1 0,-1 0 1,1-1-1,-1 1 0,1-1 1,-1 0-1,0 0 0,1 0 0,-4 0 1,4 0-3,1 0 0,-1-1 0,0 1 0,1 0 0,-1-1 0,0 1 0,1-1 0,-1 1-1,1-1 1,-1 1 0,0-1 0,1 0 0,-1 1 0,1-1 0,0 0 0,-1 1 0,1-1 0,0 0 0,-1 0 0,1 1 0,0-1 0,0 0 0,-1 0 0,1 1 0,0-1 0,0 0 0,0 0 0,0 0 0,0 0 0,1-33-92,-1 23 69,4-32-12,1 0 1,2 0-1,15-46 0,-10 41 71,-2 0 1,5-56-1,-13 70 89,-2-1 1,-1 0 0,-1 1-1,-2-1 1,-2 1 0,-10-38-1,14 65-67,2 6-54,0 0-1,-1 0 1,1 0 0,0 0 0,0 0 0,-1 0 0,1 0 0,0 0-1,-1 1 1,1-1 0,-1 0 0,1 0 0,-1 0 0,1 1-1,-1-1 1,0 0 0,1 0 0,-1 1 0,0-1 0,0 1-1,-1-2 1,2 2-7,-1 0 0,1 0-1,0 0 1,0 0 0,0 0 0,0 0-1,-1 0 1,1 0 0,0 0-1,0 0 1,0 0 0,-1 0-1,1 0 1,0 0 0,0 0 0,0 0-1,0 0 1,-1 0 0,1 0-1,0 1 1,0-1 0,0 0-1,0 0 1,-1 0 0,1 0-1,0 0 1,0 0 0,0 1 0,0-1-1,0 0 1,0 0 0,0 0-1,-1 0 1,1 1 0,0-1-1,0 0 1,0 0 0,0 0 0,0 1-1,0-1 1,0 0 0,0 0-1,0 0 1,0 0 0,0 1-1,0-1 1,0 0 0,0 0 0,0 0-1,0 1 1,0-1 0,2 18-78,-1-6 41,3 278-142,-3-61 123,8-18-571,-10-188 473,1-23 156,0 0 1,0 0-1,0 0 0,0 0 0,0 0 1,0 0-1,0 0 0,0 1 0,0-1 1,0 0-1,0 0 0,0 0 0,0 0 1,0 0-1,0 0 0,0 0 0,0 0 1,0 0-1,-1 0 0,1 0 0,0 1 1,0-1-1,0 0 0,0 0 0,0 0 1,0 0-1,0 0 0,0 0 0,0 0 1,0 0-1,0 0 0,0 0 0,0 0 1,0 0-1,0 0 0,-1 0 0,1 0 1,0 0-1,0 0 0,0 0 1,0 0-1,0 0 0,0 0 0,0 0 1,0 0-1,0 0 0,0 0 0,-1 0 1,1 0-1,0 0 0,0 0 0,0 0 1,0 0-1,0 0 0,0 0 0,0 0 1,0 0-1,0 0 0,0 0 0,-5-7 70,-2-9 30,3-5-74,0 0 1,1 0-1,2 0 0,0-23 1,10-90-31,-2 50 18,13-140 36,-6 67 116,-11 129 16,-2 0 0,0 0 1,-5-28-1,2 47-53,1 14-111,1 20-97,-6 353-63,0-143 140,6-197-14,0-13-6,-1-1-1,-6 41 0,7-62 21,1-2-12,24-3-15,-11 3 23,10 1-12,-1-1 0,1-2 0,42-5 1,-33-2 6,0-1-1,0-2 1,0-1 0,37-21 0,-18 4 43,78-57-1,-103 68-26,1 1-1,45-20 0,-68 33-9,-7 2 2,-11 5 3,-32 18 39,-59 20 0,-2 0-9,-50 33-5,-78 32 62,209-98-58,19-7-24,0 1 1,-1 0-1,1 1 0,0-1 1,0 1-1,0 0 0,-7 5 0,43-9-236,-12-5 217,0 0 0,0-1 1,-1-1-1,0 0 0,24-17 1,23-10 5,54-18 21,-97 45-10,0 2 1,0 0-1,41-6 0,-42 9 11,-24 2 19,-4 1-23,-1 1 1,1 0-1,0 1 0,-10 3 0,-1 2-5,-1 0 1,1 2-1,1 0 1,-28 18-1,33-18-3,-29 21 27,40-28-34,0 0-1,0 0 1,0 0 0,0 0-1,0 0 1,0 0-1,1 0 1,-1 1 0,1-1-1,0 1 1,0-1-1,0 1 1,0-1-1,0 1 1,0 2 0,1-4-2,-1-1 1,1 1 0,0-1 0,0 1 0,0-1-1,1 0 1,-1 1 0,0-1 0,0 1 0,0-1-1,0 0 1,0 1 0,0-1 0,1 1 0,-1-1 0,0 0-1,0 1 1,0-1 0,1 0 0,-1 1 0,0-1-1,1 0 1,-1 1 0,0-1 0,1 0 0,-1 0-1,0 1 1,1-1 0,0 0 0,14 1-104,19-10 30,-22 3 76,0-1 1,-1 1-1,1-2 1,-2 0-1,17-14 1,46-54 32,-35 35-16,-4 6 24,55-61-17,-79 83 31,-1 0 0,0 0 0,-1-1 1,0 0-1,-1 0 0,5-16 0,-10 23 10,-2 0-1,1 0 1,-1 0-1,0 0 1,0 0-1,-1 0 1,1 0 0,-2 0-1,1 0 1,-3-8-1,-5-28 130,9 41-197,0 1-1,0 0 1,0-1-1,0 1 1,-1 0 0,1-1-1,0 1 1,-1 0-1,1 0 1,-1-1-1,1 1 1,-1 0-1,0 0 1,1 0 0,-1 0-1,0 0 1,-2-2-1,0 14-41,3-6 42,-4 26 0,1 48 1,5-51 6,1 0 1,1-1-1,8 30 0,4 21 2,16 131-10,-21-160 5,1 0 1,24 57-1,-136-400 538,-110-229-429,199 499-121,7 17-52,7 16-62,9 24-12,9 19 78,-2 1 0,16 74 0,13 220 20,-35-237-93,-5-62 27,-9-50 203,0 1-89,1 0 0,-1 0 1,0 0-1,0-1 0,1 1 1,-1 0-1,1-1 0,-1 1 1,1 0-1,-1-1 0,1-2 1,0 3-7,-25-199 41,-1 67 9,-10-67-24,35 192-32,1-1 1,-1 0-1,2-10 1,-1 18 0,0 0-1,1 0 1,-1 0-1,0 0 1,0 0-1,1 0 1,-1 0-1,0 1 1,1-1-1,-1 0 1,1 0-1,-1 0 1,1 0-1,-1 1 1,2-2-1,-1 1-4,0 1 0,-1 0 1,1 0-1,-1 0 0,1 0 0,0 0 0,-1 0 1,1 0-1,0 0 0,-1 0 0,1 0 0,0 0 1,-1 0-1,1 0 0,-1 0 0,1 0 0,0 1 0,-1-1 1,1 0-1,-1 0 0,1 1 0,-1-1 0,1 0 1,0 1-1,-1-1 0,1 1 0,6 6-137,0-1-1,0 1 0,-1 0 1,0 0-1,0 1 0,-1 0 1,7 11-1,-5-8-55,33 65-931,-3 16 502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7:43.77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45 2476 7258,'-4'-1'327,"1"-1"0,0 0 0,-1 1 0,1-1 0,0-1 0,0 1 0,0 0 0,0-1 0,-3-3 0,5 4-272,0 1-1,0-1 0,0 0 0,0 1 0,0-1 1,0 0-1,1 0 0,-1 1 0,1-1 1,-1 0-1,1 0 0,0 0 0,0 0 0,0 0 1,0 0-1,0 0 0,0 1 0,0-1 1,1 0-1,-1 0 0,2-2 0,1-5 37,0 1 1,1 0-1,0 0 0,1 0 0,0 1 0,0 0 1,8-9-1,51-47 183,-64 62-270,201-166 353,-3 4-164,163-176 442,-195 180-285,256-265 453,-103 100-376,-167 171-290,154-144-53,-262 260-219,3 2 0,0 2 0,93-47 0,-123 73-72,-12 5-24,0 0 0,0-1 0,0 0-1,0 1 1,0-1 0,0-1 0,-1 1-1,1-1 1,-1 0 0,0 0 0,4-5-1,-4-4-487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7:44.21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341 794 10786,'24'-41'940,"3"2"-1,1 1 0,2 1 1,59-58-1,-22 35-1067,116-79-1,9 17 125,-162 105-31,2 1-1,0 2 1,1 1-1,49-12 1,-74 23 11,0 0 1,0 1-1,0 0 1,0 0 0,0 0-1,0 1 1,0 1-1,0-1 1,0 1 0,0 1-1,-1 0 1,1 0-1,0 0 1,-1 1 0,1 0-1,-1 0 1,0 1 0,0 0-1,0 0 1,0 1-1,-1-1 1,0 2 0,0-1-1,0 1 1,6 8-1,1 4-54,-2 0 0,0 0-1,-1 1 1,-1 0 0,-1 1-1,0 0 1,-2 1 0,0-1-1,3 26 1,-1 8-152,-3 1 1,-1 81-1,-7-62 40,-4 1 1,-2-1-1,-4-1 0,-34 114 1,26-125 210,-2-1 1,-3-1 0,-3-1 0,-2-1 0,-59 81 0,77-120 90,-2-1 0,0-1 0,-1 0 1,-1-1-1,0-1 0,-32 22 0,41-32-55,0-1-1,0 0 1,0 0 0,0 0-1,0-1 1,-1-1-1,0 1 1,1-1 0,-1-1-1,0 1 1,0-2-1,0 1 1,0-1 0,0 0-1,0-1 1,0 0 0,1-1-1,-1 0 1,-16-6-1,11 2-17,0-1 0,0-1 0,1 0-1,1 0 1,0-2 0,0 1-1,0-2 1,1 0 0,-18-22 0,5-1-3,1 0-1,-29-57 1,-80-214 125,24-9 20,38 105-60,60 178-84,-87-236 25,-13 17 312,105 240-109,-1 0 1,0 0-1,0 1 0,-1-1 0,-13-12 0,15 17-129,-1 1-1,0 0 1,0 0 0,0 0-1,-12-4 1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7:35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4078 6353,'84'-46'1539,"121"-49"-1,-37 20-1247,162-93 2,345-153 73,780-203 717,-792 296-687,-14-19-172,39-13-86,-372 151-60,468-167 338,-142 49-188,311-121 64,-767 270-291,255-97 6,262-37 35,-291 95-3,793-268 341,-720 236 187,-446 138-480,0 2-1,0 2 1,48-3 0,-67 9-86,1 1 0,-1 1 0,0 1 0,0 0 1,0 2-1,0 0 0,0 2 0,22 8 0,-8 2-10,-1 1 0,0 1-1,-1 2 1,55 47-1,104 114 24,0 1 17,-119-125-13,137 80 0,93 27 28,-71-42-35,171 97 11,10-24-19,127 72 31,-520-256-32,0 1 0,-1 0 0,32 29 0,-42-32 4,0 0 0,0 0 0,-1 1 0,0 0 0,-1 0 0,0 0-1,-1 1 1,8 21 0,-6-10 14,-2 0 0,0 0 0,-1 0 0,-1 0 0,-1 1 1,-1-1-1,-1 1 0,-1 0 0,-1-1 0,-1 1 0,-1-1 0,-14 43 0,6-34-7,0-1 1,-3 0-1,0 0 1,-2-1-1,-1-1 0,-1-1 1,-2-1-1,-27 28 1,-45 34 96,-159 115 1,81-69 62,48-35-47,-235 143 0,-240 87 77,464-258-150,-777 374 41,653-325-66,-514 180 5,-78 6 74,-257 170 253,505-229-353,-17-34-21,140-78 39,-356 112-413,-232 122-789,325-75-892,508-178 1559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9:26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2 337 12867,'-1'0'4489,"8"-4"-3793,39-28-720,144-68-128,-76 40-816,-5-10-609,-12-1 897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9:25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3 578 12467,'-1'2'287,"0"0"1,1 0 0,0-1-1,-1 1 1,1 0 0,0 0-1,0 0 1,0 0-1,1 0 1,-1 0 0,0 0-1,1 0 1,-1 0 0,1 0-1,1 3 1,17 32-845,-9-19 755,119 284-1267,-50-109 0,-64-157 375,3 0-1,1-2 1,34 49 0,-50-80 205,-3-6 208,-5-11 158,-12-23 331,-31-62 564,5-3 0,4-2 0,-32-139-1,55 173-621,3 0-1,3 0 0,4-1 0,2 0 1,4 0-1,10-84 0,-8 139-72,0 0 0,1 1 0,0-1 0,1 1 0,1 0 0,0 0 0,10-17 0,-14 30-54,1-1 1,-1 1-1,1 0 1,-1 0-1,1 0 1,0 0-1,0 0 1,0 0-1,0 0 0,0 1 1,0-1-1,0 1 1,1 0-1,-1-1 1,0 1-1,1 0 0,-1 0 1,1 1-1,-1-1 1,1 0-1,0 1 1,-1 0-1,1-1 0,0 1 1,-1 0-1,1 0 1,0 1-1,-1-1 1,1 0-1,-1 1 0,6 1 1,3 2 19,-1 1-1,0 0 1,1 0 0,-2 1 0,1 0 0,11 10 0,13 13 18,-2 1 0,0 2 0,-3 1 0,0 2 0,28 45 0,108 200-403,-157-264 283,11 17-114,-7-13-295,-1 0 0,-1 1-1,0 0 1,-2 0 0,9 34 0,-16-45 290,0 1 1,-1-1-1,-1 13 0,1-23 177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9:49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1945 5913,'35'86'1698,"-35"-84"-1653,1 0 0,0 0 0,0 0 1,-1 0-1,1 0 0,-1 0 0,0 0 0,1 0 0,-1 1 0,-1 2 1,-5 5-9,2-7 76,0 3 553,1-11 335,1-23-251,2 27-764,-33-567 2739,-12-236-1739,44 504-839,25 3-43,-23 289-106,-1 3-2,1-1 1,0 1 0,0 0 0,0 0 0,0 0 0,1 0-1,0 0 1,0 0 0,0 0 0,3-4 0,-4 8-32,-1 1 1,1 0-1,-1-1 0,0 1 1,1 0-1,-1 0 0,1-1 1,-1 1-1,1 0 0,-1 0 1,1-1-1,-1 1 1,1 0-1,-1 0 0,1 0 1,-1 0-1,1 0 0,-1 0 1,1 0-1,-1 0 1,1 0-1,0 0 0,-1 0 1,1 0-1,-1 1 0,1-1 1,-1 0-1,1 0 0,-1 0 1,0 1-1,1-1 1,-1 0-1,1 1 0,-1-1 1,1 0-1,-1 1 0,0-1 1,1 0-1,-1 1 1,0-1-1,1 1 0,-1 0 1,2 1-111,-1 0-1,0 0 1,1 0 0,-1 1 0,0-1 0,0 0 0,-1 1 0,2 3 0,-1 16-260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9:53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1208 34 6761,'-1'-2'119,"-1"-1"-1,0 1 1,0-1-1,0 1 1,0 0-1,0 0 1,-1 0-1,1 0 1,0 0-1,-1 1 1,1-1-1,-1 1 1,0 0-1,0-1 1,1 1-1,-1 0 1,0 1-1,0-1 1,0 0-1,0 1 0,0 0 1,0 0-1,0 0 1,-4 0-1,-23 0-28,1 1 0,-1 2 0,0 1 0,1 1 0,0 1 0,0 2 0,1 1 0,0 1 0,0 1 0,1 2 0,1 1 0,0 0 0,1 2 0,1 1 0,0 1 0,1 2-1,-30 31 1,17-9-83,2 1 0,1 2 0,3 1 0,-39 78-1,-69 212-8,106-243-4,-27 130 0,51-182 6,2 1-1,2 0 1,1 0 0,2 0-1,9 75 1,-5-102-7,0 0 0,1 0 0,0 0 0,1-1 0,0 0 0,2 0 0,-1 0 0,2-1 0,16 24 0,-17-29 4,0 0-1,0 0 0,1-1 0,0 0 1,0 0-1,1-1 0,0 0 1,0 0-1,0-1 0,1-1 0,-1 1 1,1-2-1,0 1 0,21 3 0,-18-4 36,1-2 0,0 1 0,0-2 0,-1 0 0,1-1 0,0 0 0,0-1 0,-1 0 0,1-1 0,-1-1 0,1 0 0,-1-1 0,-1 0 0,1-1 1,-1 0-1,0-1 0,0-1 0,-1 0 0,0 0 0,0-1 0,-1-1 0,12-13 0,-1-1 162,-2-1 1,-1 0 0,0-1 0,-2-1 0,-2 0 0,13-32 0,-20 42-38,-1-1 0,-1 1 0,0-1 1,-1 0-1,-2 0 0,1 0 1,-2 0-1,0-1 0,-2 1 0,0 0 1,-6-33-1,4 40-89,0 1-1,0-1 1,-2 1-1,1 0 1,-1 0 0,-7-9-1,9 13-48,-1 1 1,0 0-1,0 0 0,-1 0 0,0 1 1,1-1-1,-1 1 0,-1 0 0,1 1 1,-1-1-1,-10-4 0,8 6-31,-1-1 0,0 2 0,0-1-1,0 1 1,0 1 0,0-1 0,0 1 0,0 1-1,0 0 1,1 0 0,-1 1 0,0 0 0,0 1 0,-9 3-1,-31 17-152,0 1 0,2 3-1,-53 39 1,-69 55 1268,-31 22-572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0:05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728 154 5865,'0'0'1722,"1"-7"-1047,-1-1-632,1 0 0,-1 1 0,0-1 0,-1 1 0,1-1 0,-1 1 1,-1-1-1,-4-13 0,4 17-8,1 1-1,-1-1 1,0 1 0,0-1-1,-1 1 1,1 0 0,-1 0-1,1 0 1,-1 0 0,0 0-1,0 0 1,0 1 0,-1 0 0,1 0-1,-1 0 1,1 0 0,-1 0-1,0 0 1,-6-1 0,1 0 29,-1 1 0,1 1 1,0-1-1,-1 2 0,1-1 1,-18 2-1,9 2-39,0 0 0,0 2-1,1 0 1,-1 1 0,1 1 0,1 0 0,-1 1-1,1 1 1,-27 20 0,-3 6-17,-73 72 0,82-71-4,-62 80-1,89-104-4,2 1 0,0-1 0,0 2-1,1-1 1,1 1 0,0 0 0,1 0-1,1 1 1,0 0 0,1-1-1,-2 20 1,5-29-2,-1 0 0,2 0 0,-1 0 0,0 0 0,1 0 0,0-1 0,0 1 0,0 0 0,1 0 0,0-1 0,0 1 0,0-1 0,0 0 0,1 1 0,4 4 0,-3-4 2,0-1-1,0 0 0,1-1 1,-1 1-1,1-1 1,0 0-1,0 0 0,1 0 1,-1-1-1,0 0 1,8 2-1,13 1 6,-1-1 0,0-1-1,1-1 1,47-2 0,-36-1 7,23 1-6,341 13 436,-346-7-377,-1 2 1,0 2 0,0 3-1,-2 2 1,69 29-1,-103-35-57,1 0 0,-1 1 0,0 0-1,-1 2 1,21 18 0,-32-24-4,1 0 0,-1 1 1,0 0-1,-1 0 0,1 0 0,-1 1 0,-1 0 0,0 0 0,0 0 1,0 0-1,-1 1 0,0 0 0,-1-1 0,3 16 0,-4-12 9,-1 0-1,0 1 0,-1-1 0,0 0 1,-1 0-1,0 1 0,-1-1 0,0-1 0,-1 1 1,0 0-1,-1-1 0,0 0 0,-12 18 1,12-21 18,-1 0 0,1-1 0,-2 1 0,1-1 1,-1-1-1,0 1 0,0-1 0,-1 0 0,0-1 0,0 0 1,0 0-1,-1-1 0,1 0 0,-1 0 0,0-1 1,0 0-1,0 0 0,-13 1 0,9-3-8,1-1 0,-1 0 1,0 0-1,0-1 0,1-1 0,-1 0 0,1 0 0,0-2 1,-1 1-1,1-2 0,1 0 0,-1 0 0,1-1 0,0 0 1,0-1-1,0 0 0,1-1 0,0 0 0,1 0 0,0-1 1,-15-19-1,9 7 24,1 0-1,1 0 1,1-1 0,1-1 0,1 0-1,1 0 1,1-1 0,1 0 0,1-1-1,-3-33 1,3 1 59,3-1 0,6-67 0,19-117 57,-2 56-20,-20 176-133,2 1-5,-1-1 0,0 1 1,-1-1-1,0 1 0,-1-1 0,0 1 1,0 0-1,-1-1 0,0 1 1,-5-13-1,6 20-18,0 0 0,0 0 0,0 1 0,-1-1 0,1 0 0,0 1 0,-1-1 0,1 1 0,-1-1 0,1 1 0,-1 0 0,0 0-1,1 0 1,-1 0 0,0 0 0,0 0 0,0 0 0,0 0 0,0 1 0,0-1 0,0 1 0,0-1 0,0 1 0,0 0 0,0 0 0,-4 0 0,-4 2-70,1 0 0,0 0 0,-1 0 0,1 2 0,-9 3 0,-88 43-273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5:45.1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8 8418,'-5'-8'3822,"9"25"-3724,-2-8-45,2 8-55,-1 2 1,-1-1 0,0 0-1,-2 31 1,-12 75 54,9-99-49,-25 190 76,-16 143 94,42-281-261,3-47-242,-1-30 292,-1 0 0,1 1 1,0-1-1,0 1 1,0-1-1,0 0 0,0 1 1,0-1-1,0 1 0,0-1 1,0 0-1,0 1 1,0-1-1,0 1 0,0-1 1,0 0-1,0 1 1,1-1-1,-1 1 0,0-1 1,0 0-1,0 1 0,1-1 1,-1 0-1,0 1 1,0-1-1,1 0 0,-1 0 1,0 1-1,1-1 0,-1 0 1,0 0-1,1 1 1,-1-1-1,2-4-374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0:12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206 229 6569,'-7'24'1485,"4"-15"-670,-1-8 601,4-1-1401,1 0 1,-1 0-1,0 0 0,0 1 1,1-1-1,-1 0 1,0 0-1,0 0 0,1 0 1,-1 0-1,0 0 0,0 0 1,1 0-1,-1 0 1,0 0-1,0 0 0,1 0 1,-1 0-1,0 0 0,0 0 1,1 0-1,-1 0 1,0 0-1,0 0 0,1 0 1,-1-1-1,0 1 0,0 0 1,1 0-1,-1 0 1,0 0-1,0-1 0,0 1 1,0 0-1,1 0 0,-1 0 1,0-1-1,0 1 1,0 0-1,0 0 0,0-1 1,1 1-1,-1 0 0,0 0 1,0 0-1,0-1 1,0 1-1,0 0 0,0-1 1,0 1-1,0 0 0,0 0 1,0-1-1,0 1 1,0 0-1,0 0 0,0-1 1,0 1-1,-1 0 1,1 0-1,0-1 0,0 1 1,0 0-1,0 0 0,0 0 1,-1-1-1,28 13 35,-2 3-39,-1 1 0,0 2 0,-2 0 1,0 1-1,34 39 0,-32-28-7,-2-3-1,2 0 0,34 30-1,-51-50 2,1-1 1,-1 0-1,2-1 0,-1 0 0,1 0 1,-1-1-1,1 0 0,0 0 0,1-1 1,-1 0-1,1-1 0,-1 0 1,12 1-1,-14-3 6,-1 0 0,0-1 0,0 1 0,1-1 0,-1-1 0,0 1 0,0-1 0,0 0 0,0 0 0,-1-1 0,8-4 0,-4 2 20,0-2-1,0 1 1,-1-1 0,0 0-1,-1-1 1,8-9 0,0-2 86,-2-1 1,0 0-1,-2-1 1,0 0-1,11-30 1,-14 26 117,0 0 0,-2-1 1,0 1-1,2-41 0,-7 51-132,0 0 0,-1 0 0,-1 0 0,-1 0-1,0 0 1,-1 1 0,0-1 0,-1 0 0,-7-15-1,9 26-92,1 1 0,-1-1-1,0 1 1,0 0-1,0 0 1,-1 0-1,1 0 1,-1 0-1,1 0 1,-1 1-1,-4-4 1,4 5-10,1-1 1,-1 1-1,1 0 0,-1 0 1,0 1-1,1-1 1,-1 0-1,0 1 0,0 0 1,1-1-1,-1 1 1,0 0-1,0 0 0,0 1 1,0-1-1,-4 2 0,-6 2-2,0 0 0,1 1 0,-1 0 0,1 1 0,0 0 0,-18 15 0,-67 57-28,50-38-11,-37 27-304,-92 56 0,-27 1-907,94-61 827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1:09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1072 1487 6417,'-2'-4'73,"0"0"0,0 0 0,1 0 0,-1-1-1,1 1 1,0 0 0,0-1 0,1 1 0,-1 0 0,1-1-1,0 1 1,0-1 0,0 1 0,1-1 0,-1 1 0,1-1-1,0 1 1,1 0 0,-1-1 0,1 1 0,0 0-1,0 0 1,0 0 0,0 0 0,1 1 0,-1-1 0,1 1-1,0-1 1,0 1 0,1 0 0,-1 0 0,5-3 0,2-2-56,2 0 1,-1 1 0,1 0 0,0 1 0,0 1-1,24-9 1,83-14 114,-97 23-112,548-65 179,-148 26-185,310-115 141,-212 38 297,323-7 103,7 47-205,-401 41-246,-421 37-97,1811-145 308,-752 71-307,-6-59 50,-823 95 18,805-153 654,-1029 187-452,0 1-1,0 2 1,66 0 0,-76 5-284,-1 1 1,0 1 0,0 1-1,-1 0 1,1 2 0,37 15-1,-49-15 8,0 0-1,0 1 0,-1 0 0,1 1 0,-2 0 0,1 0 0,-1 1 0,-1 0 0,12 15 0,4 11 26,30 56-1,147 344 90,-37 18-98,-121-330-14,421 1005 160,-219-526-95,-172-398-271,-78-204 239,0 0 1,1-1 0,-1 1-1,0-1 1,1 0-1,-1 0 1,-6-3 0,-6 0-21,-49-10 11,-103-10-1,22 19 77,-209 18 1,-148 44-9,383-41-104,-766 118 217,4 26-139,558-100-75,-509 77-8,0 1 90,-177 80-3,30-6-16,623-145-57,-642 124 11,11 48-13,667-146-31,-324 88-66,615-173 96,-661 193 20,556-151-8,-252 81-5,367-125-2,-1-1 0,0-1 0,0-1 0,0-1-1,-1-1 1,-23-1 0,36-1-9,1-1 0,0 1-1,0-1 1,0-1 0,0 0 0,0 0 0,0-1-1,1 0 1,0 0 0,0-1 0,0 0-1,0 0 1,1-1 0,0 0 0,0 0 0,0-1-1,-6-8 1,4 2-14,1-1-1,0 0 1,0 0-1,1 0 1,1-1 0,1 0-1,-6-21 1,-16-117-34,23 131 58,-48-418 283,-44-257 995,50 472-992,-87-465-216,51 151-288,-39-232-836,95 647 331,21 102 362,-2 1-1,-1 0 0,-15-30 0,21 47 243,0 0-1,0 0 0,0 1 0,-1-1 0,0 0 1,1 1-1,-2 0 0,1-1 0,0 1 0,0 0 1,-1 1-1,0-1 0,1 1 0,-1 0 0,0 0 1,0 0-1,-6-2 0,3 3-14,0 0 1,0 1-1,-14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7:18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0 516 12067,'9'-8'16,"1"3"72,17-16 152,-3 4 48,35-26 64,5 1-80,14-6-120,4 5-40,0 2-48,-16 12-64,-1 2-40,49-20-208,-1 0-168,-9 2-336,-54 19-305,-3 0 665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7:19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1 8698,'-55'112'3017,"58"-97"-2697,12 14-312,3 4-8,17 18-16,-5 4 8,4 13-24,2 2-40,0 6-24,-1-4-33,-1-1 1,0-6 24,-8-12-16,-2-3-16,-5-23-160,1-2-152,-1-20 272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7:19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419 3 9418,'-5'-1'293,"0"0"1,0 1-1,0-1 0,0 1 1,0 0-1,0 0 1,1 1-1,-1 0 0,0 0 1,0 0-1,0 0 0,-5 3 1,2 0-391,1 0 1,-1 1 0,1 0-1,0 0 1,1 1 0,-9 8-1,-25 26-204,2 1 0,2 2 0,2 2 0,2 1-1,-31 58 1,54-87 361,2 0-1,0 0 0,1 1 0,1 0 1,0 0-1,2 1 0,0-1 0,1 1 1,1 0-1,0-1 0,2 1 0,0 0 1,1 0-1,1-1 0,1 0 0,0 1 1,1-1-1,2-1 0,-1 1 0,2-1 1,0 0-1,16 23 0,-8-16-22,1 0 0,1-1-1,1-1 1,36 33 0,-43-45-34,0 0 0,1-1 1,0 0-1,0-1 0,1 0 1,0-2-1,1 1 0,-1-2 1,1 0-1,23 5 0,-19-8-23,0-1 0,0 0 0,0-1-1,0-1 1,0-1 0,0-1 0,-1-1-1,1 0 1,29-12 0,-7 0-283,0-3 0,74-45 0,-16-4-53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7:20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0 486 8562,'1'-1'106,"1"0"1,-1 1-1,0-1 1,1 0-1,-1 1 0,0-1 1,1 0-1,-1 1 1,1 0-1,-1-1 1,1 1-1,-1 0 1,1 0-1,0 0 1,-1 0-1,1 0 0,-1 0 1,1 0-1,-1 1 1,1-1-1,-1 0 1,1 1-1,1 0 1,1 2-51,-1 0 0,0 0 0,1 0 0,-2 0 0,1 1 1,0-1-1,2 5 0,2 2-29,113 143 71,-67-90-331,-4 2 0,57 96 0,-80-110-214,-2 0 0,-2 2 0,-2 1 1,-3 0-1,16 85 0,-32-135 526,0-1 0,-1 0 0,1 1 0,-1-1-1,0 1 1,0-1 0,0 1 0,0-1 0,-1 0 0,0 1 0,1-1 0,-1 0-1,-2 5 1,2-7-13,1-1-1,-1 1 0,1-1 0,-1 1 0,1-1 1,-1 1-1,1-1 0,-1 0 0,1 1 1,-1-1-1,0 0 0,1 0 0,-1 1 0,0-1 1,1 0-1,-1 0 0,0 0 0,1 0 1,-1 0-1,0 0 0,0 0 0,0 0 0,-2 0 124,0-1-1,0 1 1,0-1-1,1 0 0,-1 0 1,0 0-1,-3-3 1,-11-6 206,1 0 0,0-2 0,1 1 0,1-2 0,-18-18 0,1-4-127,-31-47 0,24 24-231,3-1 1,3-2-1,3-1 1,2-1 0,3-1-1,2-2 1,4 0-1,3-1 1,-8-75 0,18 108-33,3-1 0,0 0 1,3 1-1,0-1 0,8-40 0,-6 62 4,-1 1 0,2 0 0,-1 0 0,2 1 0,-1-1-1,2 1 1,0 0 0,0 0 0,1 0 0,0 1 0,0 0-1,1 1 1,1-1 0,0 2 0,0-1 0,1 1 0,20-13-1,-14 12-3,2 1 0,-1 1 0,1 0 0,0 2 0,1 0 0,-1 1 0,1 0 0,0 2 0,0 0 0,0 1 0,0 1 0,37 5 0,-39-3-81,-1 1 0,0 1 1,0 0-1,0 1 1,-1 1-1,1 0 0,-1 1 1,-1 1-1,0 0 1,0 1-1,0 1 0,-1 0 1,0 0-1,-1 2 0,12 13 1,-19-19-3,0 1 0,0-1 1,-1 1-1,1 0 0,-2 0 1,1 1-1,-1-1 0,0 1 0,-1 0 1,1-1-1,-2 1 0,1 0 1,-1 0-1,0 1 0,-1-1 0,0 0 1,0 0-1,-1 0 0,0 0 1,0 0-1,-4 13 0,-1-6 30,-1-1 1,0 0-1,-1 0 0,0-1 0,-1 0 1,-1 0-1,-22 22 0,-5 1 24,-46 33 1,-15-3-607,61-42 321,-23 18-33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7:20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18 396 8490,'-12'0'3200,"6"-5"-2559,6-2-169,6-7-344,9-4-80,15-11 0,5-4 0,12-7 16,4-4-16,7-1-32,0 1 24,-2 2-504,-1 3-304,-3 4 464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7:22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341 737 8082,'-10'-1'883,"0"-1"1,0 2-1,-11 0 1,16 0-856,-1 1 0,1 0 1,0 0-1,-1 1 0,1-1 1,0 1-1,0 0 0,0 0 1,0 1-1,0 0 1,-8 6-1,-3 4-47,1 0-1,1 1 1,0 1-1,0 0 1,-13 22 0,8-9-69,2 1 0,-20 46 0,28-51 71,0 1 1,2 0 0,1 1-1,1 0 1,-3 40 0,6-28 59,1 1 1,2-1 0,8 42 0,-7-64-6,1-1-1,1 0 1,0 0 0,1 0-1,0-1 1,10 18-1,-11-26-22,-1 1 0,1-1 0,0-1 0,1 1 0,-1-1 0,1 0 0,0 0 0,1 0 0,-1 0 0,1-1 0,0 0 0,0-1 0,0 1 0,1-1 0,11 4 0,-7-4-3,-1-1 0,1-1 0,0 0-1,0 0 1,0-1 0,0-1 0,0 1 0,0-2 0,0 0 0,0 0 0,-1-1-1,1 0 1,18-9 0,-8 2 60,0 0 1,-1-2-1,-1 0 0,0-1 1,28-25-1,-21 13 176,-1-2 1,-2 0-1,0-1 0,33-58 0,-30 39 112,-2-1-1,27-82 0,-44 110-327,0-1-1,-2 1 0,-1-2 1,0 1-1,-2 0 0,0-24 1,-2 36-57,0 0-1,-1 0 1,-1 0 0,1 0 0,-2 0 0,1 0 0,-1 0 0,0 1-1,-1-1 1,0 1 0,0 0 0,-1 0 0,0 0 0,0 1-1,-1 0 1,-12-13 0,16 18 19,0 1-1,0-1 0,0 0 1,0 1-1,0 0 0,0-1 0,-1 1 1,1 0-1,0 0 0,-1 0 1,-4-1-1,5 2 7,1 0-1,0 0 0,-1 0 1,1 1-1,0-1 1,-1 0-1,1 1 0,0-1 1,-1 1-1,1-1 1,0 1-1,0-1 0,0 1 1,-1 0-1,1 0 1,0 0-1,0 0 0,0-1 1,0 1-1,0 1 1,1-1-1,-1 0 1,0 0-1,0 0 0,1 0 1,-2 2-1,-4 11-13,0 0 0,0 0 0,1 0 1,1 1-1,1 0 0,0 0 0,1 0 0,-1 28 0,3-11-28,1-1 1,2 1-1,8 39 0,-4-39 10,1-2-1,1 1 1,21 43 0,-24-60 19,2 0 1,-1-1 0,2 0-1,0 0 1,0-1-1,1 0 1,1-1 0,0 0-1,14 12 1,-21-21 2,-1 1 1,1-1 0,0 1-1,0-1 1,0 0 0,0-1 0,0 1-1,8 1 1,-11-3 13,0 0 1,0 0 0,1 0-1,-1 0 1,0 0-1,0 0 1,0 0-1,0 0 1,0-1-1,0 1 1,0 0 0,0-1-1,0 1 1,0-1-1,0 1 1,0-1-1,0 0 1,0 1 0,0-1-1,0 0 1,0 0-1,-1 0 1,1 0-1,0 1 1,-1-1-1,1 0 1,-1 0 0,1 0-1,-1 0 1,1 0-1,-1 0 1,1-1-1,-1 1 1,0 0-1,0 0 1,0 0 0,1-2-1,2-29 263,0 0 0,-2 0 0,-3-33 0,0 19-39,-2-64 180,0 16-157,10-106 0,-6 189-249,1 0 1,1 1-1,0-1 1,1 0-1,0 1 1,0-1-1,9-18 1,-11 28-4,0 0 0,-1-1 0,1 1 0,0 0 1,0 0-1,0 0 0,0-1 0,0 1 0,1 0 0,-1 0 1,0 1-1,0-1 0,1 0 0,-1 0 0,0 1 0,1-1 0,-1 0 1,1 1-1,-1-1 0,1 1 0,-1 0 0,2-1 0,0 2-2,0-1 1,-1 0-1,1 1 0,0-1 0,0 1 0,-1 0 0,1 0 0,-1 0 0,1 0 0,-1 0 0,4 3 0,5 4-13,0 1-1,0 1 0,17 18 0,-27-26 16,30 33-33,-2 3-1,25 41 1,42 87-104,-52-88 58,-32-62 178,-12-16-86,0 0 0,1 0 0,-1 0 1,0 0-1,0 0 0,0 0 0,1 0 0,-1 0 1,0 0-1,0 0 0,1 0 0,-1 0 0,0 0 1,0 0-1,0 0 0,1 0 0,-1 0 0,0 0 1,0 0-1,1 0 0,-1 0 0,0 0 0,0 0 1,0 0-1,1 0 0,-1-1 0,0 1 1,0 0-1,0 0 0,0 0 0,1 0 0,-1 0 1,0-1-1,0 1 0,0 0 0,0 0 0,0 0 1,0-1-1,1 1 0,0-3 89,0-1 1,-1 1-1,1-1 0,0 1 0,-1-1 1,0 1-1,0-1 0,0-3 0,-12-175 828,3 77-1381,6-127 1,8 185 184,-4 46 250,-1 0 0,0 0 0,0-1 0,1 1 0,-1 0 0,1 0 0,-1 0 0,1 0 0,-1 0 0,1 0 0,0 0 0,0 0 0,-1 0 0,2-1 0,-1 1 6,-1 1 0,1 0 1,-1 0-1,1-1 0,-1 1 1,1 0-1,0 0 0,-1 0 1,1 0-1,-1 0 1,1 0-1,-1 0 0,1 0 1,-1 0-1,1 0 0,0 0 1,-1 0-1,1 0 0,-1 0 1,1 0-1,0 1 1,2 0-32,1 1 1,-1 0 0,0 1 0,0-1 0,0 0 0,4 6-1,-5-6 33,89 102-316,9 10-141,-89-103 371,1-1 0,1 0 0,-1 0 0,1-1 0,1-1 0,0 0 0,17 6 0,-25-11 72,1-1-1,0 0 1,0-1 0,0 1-1,0-1 1,0-1-1,0 1 1,0-1-1,0-1 1,0 1 0,0-1-1,0 0 1,7-3-1,-3 1 41,-1-1 0,1-1-1,-1 0 1,0 0 0,-1-1-1,1 0 1,13-12 0,-5 1 146,-1 0 0,-1 0 0,-1-2 0,0 0 1,-1-1-1,-2 0 0,13-27 0,-7 9 279,21-64 0,-33 80-378,-1 0 1,0 0-1,-2 0 0,2-40 1,-7 51-73,1 11 8,1 0-1,0 0 0,0 0 0,0 0 1,0 0-1,0 0 0,0 0 0,0 0 0,0 0 1,0 0-1,0 0 0,0 0 0,0 0 1,0 0-1,0 0 0,0 1 0,0-1 1,-1 0-1,1 0 0,0 0 0,0 0 1,0 0-1,0 0 0,0 0 0,0 0 0,0 0 1,0 0-1,0 0 0,0 0 0,0 0 1,0 0-1,-1 0 0,1-1 0,-1-9 87,0 0-1,-1 0 0,-1 0 0,0 1 0,0-1 0,-9-17 0,10 24-91,1 1 0,-1-1 0,1 1-1,-1 0 1,0-1 0,0 1-1,0 0 1,0 0 0,0 1 0,0-1-1,-1 0 1,1 1 0,-1-1-1,1 1 1,-1 0 0,1 0-1,-1 0 1,0 0 0,0 0 0,1 0-1,-5 0 1,3 1-31,0 0 1,-1 0-1,1 0 0,-1 1 0,1-1 1,0 1-1,-1 0 0,1 0 1,0 1-1,0-1 0,-5 3 1,1 0-19,1 1 1,0-1-1,0 1 1,0 1-1,1-1 1,-1 1-1,1 0 1,1 0-1,-1 1 1,1 0-1,0 0 1,1 0-1,-5 9 1,4-4 24,1 0 0,0 0 0,0 0 0,2 1 0,-1-1 0,2 1 0,-1 25 0,4 0 13,2 1 1,1-1-1,2 0 0,21 63 0,-22-80-13,29 84-187,-28-91 135,-1 0-1,2 0 1,0 0 0,1-1 0,10 12 0,-17-22 53,1 1 0,0-2 1,0 1-1,0 0 1,1 0-1,-1-1 1,1 0-1,-1 0 0,1 0 1,0 0-1,0 0 1,0-1-1,7 2 1,-9-3 32,0 1 0,0-1 1,1 0-1,-1 0 1,0 0-1,0-1 1,0 1-1,1 0 0,-1-1 1,0 0-1,0 1 1,0-1-1,0 0 1,0 0-1,0 0 0,0 0 1,0 0-1,-1-1 1,1 1-1,0-1 1,-1 1-1,1-1 0,-1 1 1,1-1-1,-1 0 1,0 0-1,2-3 1,2-5 65,-1 0 1,1-1 0,-2 0 0,0 0 0,0 0-1,-1 0 1,0 0 0,0-23 0,-7-92 429,5 125-496,-46-288 592,10 81-553,23 103-10,14 94-40,2 10-1,9 18-11,-11-15 17,66 114-24,-5 3 0,-5 2-1,69 218 1,-98-238-86,-4 2 0,-4 1 0,-5 0 0,2 173 0,-16-236 77,-3 1 0,-1 0 1,-2 0-1,-1-1 0,-24 75 1,25-101 52,-2 1 1,0-1-1,0-1 0,-1 0 1,-1 0-1,-1 0 0,-19 20 1,21-25 9,0-2 1,-1 1 0,-1-1-1,1-1 1,-1 0 0,0 0 0,-1-1-1,1 0 1,-1 0 0,0-2-1,0 1 1,-13 1 0,10-2-27,-1-2 0,1 0 0,-1 0 0,1-2 0,-1 0 0,1 0 0,0-1 1,-1-1-1,1-1 0,0 0 0,1 0 0,-25-12 0,15 3-126,0 0 0,1-2 0,0 0 0,1-1 0,1-1 1,-20-22-1,21 18-139,1-1 0,0 0 0,2-1 0,1-1 0,1 0 0,1-1-1,1-1 1,1 0 0,1 0 0,1-1 0,2 0 0,-6-38 0,10 28-64,1-47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7:25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1802 6969,'2'-1'323,"0"1"-1,1-1 1,-1 1-1,0 0 1,1 0-1,-1 0 0,0 0 1,4 1-1,15 0-198,-10-2-43,0 0-1,0-1 1,0-1-1,-1 0 1,1 0-1,-1-1 1,0 0-1,0-1 1,0 0-1,13-10 1,-11 6 15,-1-1 1,0 0-1,0 0 1,-1-1 0,-1-1-1,0 1 1,11-20-1,2-7 575,35-79 0,-51 100-585,0 0 0,-1 0 0,0-1 0,-2 0 1,0 0-1,-1 0 0,0-28 0,-2 42-83,-1-1 0,1 0 0,-1 0 0,0 1 0,0-1 0,-1 1 0,1-1 0,-1 1 0,0-1 1,0 1-1,0 0 0,-1 0 0,1 0 0,-1 0 0,0 0 0,0 1 0,-1-1 0,1 1 0,-6-5 0,5 6-22,0 0 0,1 1 0,-1-1 0,0 0 0,0 1 0,0 0 0,0 0 0,0 0 0,0 1 0,0-1 0,0 1 0,0 0 0,-1 0 0,1 1 0,0-1 0,0 1 0,0 0 0,0 0 0,0 0 0,0 0 0,0 1 0,-6 3 0,-1 1-28,0 1 0,1 1-1,-1-1 1,1 2 0,1-1-1,0 1 1,0 1 0,1 0-1,0 0 1,0 1 0,1-1-1,1 2 1,0-1 0,-7 19-1,8-19 42,1 0 1,1 1-1,0-1 0,1 1 0,0 0 0,0 0 0,1 0 0,1 0 0,0 0 0,1 0 0,0-1 1,1 1-1,0 0 0,1 0 0,8 21 0,-10-29 3,1 0 0,0 0 0,0-1 0,0 1 0,1 0 0,-1-1-1,1 1 1,0-1 0,0 0 0,0 0 0,0 0 0,1 0 0,-1-1 0,1 1 0,-1-1 0,1 0 0,7 3 0,-6-4 9,-1 0 1,1 0-1,0-1 1,0 0-1,0 0 1,-1 0-1,1 0 1,0-1 0,0 0-1,-1 0 1,1 0-1,0 0 1,-1-1-1,1 0 1,-1 0-1,6-3 1,17-11 82,-1 0 1,-1-2-1,30-26 1,66-71 212,-120 114-298,52-54 266,-3-3-1,-2-2 1,-3-1-1,-2-3 1,-3-1 0,43-99-1,-81 159-276,1-1-1,-1 0 0,0 0 1,0 0-1,-1 0 0,0 0 1,1-12-1,-2 17-3,0 0 0,0 0 0,0-1 0,-1 1 0,1 0 0,0-1 0,-1 1-1,1 0 1,-1 0 0,1 0 0,-1 0 0,0-1 0,1 1 0,-1 0 0,0 0 0,0 0 0,1 0 0,-1 0 0,0 1 0,0-1-1,0 0 1,0 0 0,-1 0 0,1 1 0,0-1 0,0 1 0,0-1 0,0 1 0,-1-1 0,1 1 0,0 0 0,0 0 0,-1-1-1,1 1 1,0 0 0,-1 0 0,1 0 0,0 0 0,-1 1 0,1-1 0,0 0 0,-2 1 0,-1 0 4,0-1 1,-1 1-1,1 0 1,0 1-1,0-1 1,0 1-1,0 0 1,0 0-1,0 0 1,0 0-1,1 1 1,-1 0-1,1 0 1,-1 0 0,1 0-1,0 0 1,0 0-1,1 1 1,-1-1-1,1 1 1,0 0-1,0 0 1,0 0-1,0 0 1,-2 7-1,3-5 31,-1 0 1,1 1-1,0-1 0,0 0 0,1 1 1,-1-1-1,2 1 0,-1-1 1,1 0-1,0 1 0,0-1 0,0 0 1,1 1-1,0-1 0,0 0 0,1 0 1,4 8-1,2-3-1,-1 0 1,1-1-1,1 0 1,0 0-1,0-1 1,1 0-1,0-1 1,13 7 0,105 52 72,-96-51-79,46 20-22,-21-10-6,0 3 1,79 53-1,-129-76 8,1 0 0,-2 0-1,1 0 1,-1 1 0,0 1 0,0-1 0,-1 1 0,1 0 0,-2 0 0,0 1-1,0 0 1,0 0 0,-1 0 0,0 0 0,-1 1 0,4 16 0,-6-12-1,-1 0 0,0 0 0,-1 0 0,-1 1 0,0-1 1,0 0-1,-2 0 0,0-1 0,-7 19 0,5-17 20,-1-1 0,0 0-1,-1 0 1,-1-1 0,0 0-1,0-1 1,-1 1 0,-17 14-1,23-23 5,0-1-1,-1 1 1,1-1 0,-1-1-1,0 1 1,0 0-1,0-1 1,0 0 0,0 0-1,-1-1 1,1 1-1,-1-1 1,1-1-1,-11 2 1,9-3-12,-1 1 0,1-1 0,0-1 0,-1 1 0,1-1-1,0-1 1,0 1 0,0-1 0,0 0 0,-6-5 0,1 1-24,2 0 1,-1-1 0,1-1-1,0 0 1,1 0-1,0 0 1,1-1-1,0-1 1,0 0 0,1 0-1,1 0 1,-7-16-1,5 4 8,1 0-1,1-1 0,1 1 0,2-1 1,0-1-1,1-47 0,22-146-7,-17 193 8,63-356 133,10-81 246,-68 340-328,-5 58 135,18-96 0,-21 157-161,1 0-1,0 0 1,-1 0 0,1 0-1,0 0 1,0 0 0,1 0 0,-1 0-1,1 1 1,3-6 0,-5 8-16,1-1-1,-1 1 1,0 0 0,1 0 0,-1-1 0,1 1 0,-1 0 0,1 0-1,-1 0 1,1 0 0,-1 0 0,1 0 0,-1 0 0,1 0-1,-1 0 1,0 0 0,1 0 0,-1 0 0,1 0 0,-1 0 0,1 0-1,-1 0 1,1 0 0,-1 1 0,1-1 0,0 0 0,1 2-9,1 0 0,-1 0 0,0 0 0,0 0 0,0 0 1,0 0-1,2 4 0,16 23-34,-2 1 1,28 63 0,19 79 47,-29-52-183,32 191-1,-10 131-567,-55-414 767,-3-28-16,0 1 0,0-1 1,0 0-1,0 0 1,0 0-1,0 0 1,0 0-1,0 0 1,0 1-1,0-1 1,0 0-1,0 0 0,0 0 1,0 0-1,0 0 1,0 1-1,0-1 1,0 0-1,0 0 1,0 0-1,0 0 0,0 0 1,0 1-1,0-1 1,0 0-1,0 0 1,0 0-1,0 0 1,-1 0-1,1 0 1,0 0-1,0 0 0,0 1 1,0-1-1,0 0 1,0 0-1,0 0 1,-1 0-1,1 0 1,0 0-1,0 0 1,0 0-1,0 0 0,0 0 1,0 0-1,-1 0 1,1 0-1,0 0 1,0 0-1,0 0 1,0 0-1,0 0 0,-1 0 1,-8-7 193,-10-18 62,10 7-237,1 0-1,0-1 0,1 0 1,1 0-1,1-1 0,-4-27 0,8 36-49,0 0 0,0 0 0,1 0 0,0 0 0,1 0 0,0 0 0,1 0 0,0 0 0,1 0 0,0 1 0,0-1 0,1 1 0,7-13 0,-6 17 20,-1 0 0,1 0 0,0 0 0,1 0 0,-1 1 0,1 0 0,0 0-1,1 1 1,-1-1 0,9-3 0,9-4 30,42-13 0,-12 4 27,46-29 42,-98 49-92,-1 1 0,1-1-1,0 1 1,0-1 0,-1 1-1,1-1 1,0 1 0,0 0-1,0 0 1,0 0 0,-1 0-1,1 0 1,0 1 0,0-1-1,0 0 1,-1 1 0,1-1-1,0 1 1,0 0 0,-1 0-1,1-1 1,-1 1 0,1 0-1,-1 0 1,1 1 0,-1-1-1,1 0 1,-1 0 0,0 1-1,2 2 1,5 5 18,-1 0 1,-1 1-1,10 17 0,-13-20-2,24 49 53,-4 1 0,-1 1 0,16 75 0,-7-26-432,-21-83-171,-9-24 521,-1 0 0,0 0 0,0 0 0,0 0 0,0 0 0,0 0-1,0 0 1,0 0 0,1 0 0,-1 0 0,0 0 0,0 0 0,0 0-1,0 0 1,0 0 0,0 0 0,0 0 0,1 0 0,-1 0 0,0 0-1,0 0 1,0 0 0,0 0 0,0 0 0,0 0 0,0 0 0,0 0 0,1 0-1,-1 0 1,0 0 0,0 0 0,0-1 0,0 1 0,0 0 0,0 0-1,0 0 1,0 0 0,0 0 0,0 0 0,0 0 0,0 0 0,0-1-1,0 1 1,0 0 0,0 0 0,0 0 0,0 0 0,0 0 0,0 0-1,0 0 1,0-1 0,0 1 0,0 0 0,2-20-589,-2-24 271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7:26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284 396 8154,'8'-11'1279,"-2"3"-770,-1-1-1,0 0 0,0 1 0,0-1 0,-1-1 0,0 1 0,-1-1 0,3-15 0,-5 24-495,-1 0 1,0 1-1,0-1 1,0 0-1,-1 0 1,1 0 0,0 0-1,0 0 1,0 0-1,0 1 1,-1-1-1,1 0 1,-1 0 0,1 0-1,0 1 1,-1-1-1,1 0 1,-1 0-1,1 1 1,-1-1-1,0 0 1,1 1 0,-1-1-1,-1 0 1,0 0-20,0 0 0,-1 0 0,1 0 0,0 0 1,0 1-1,-1-1 0,1 1 0,0 0 0,-4-1 1,-4 2-100,0-1 0,0 2 0,-15 2 0,9 1 68,0 0 1,1 0-1,0 2 0,0-1 0,0 2 1,1 0-1,0 1 0,1 1 0,0 0 1,0 0-1,1 1 0,0 1 1,1 0-1,-15 22 0,22-29 60,1 1 0,0 0 1,0 0-1,1 1 0,0-1 0,0 0 0,0 1 0,1-1 0,0 1 1,0 0-1,1-1 0,-1 1 0,2 0 0,-1-1 0,1 1 0,0-1 1,0 1-1,0 0 0,1-1 0,0 0 0,5 10 0,0-3 2,0 1-1,1-1 0,1 0 1,0-1-1,1 0 0,0 0 1,1-1-1,14 12 0,-20-19 1,-1-1 0,0 0 0,1 1 0,-1-1 0,1-1 0,0 1-1,0-1 1,0 0 0,0 0 0,1 0 0,-1-1 0,0 1 0,1-2-1,-1 1 1,1 0 0,-1-1 0,1 0 0,-1 0 0,1-1 0,-1 0 0,1 1-1,-1-2 1,0 1 0,1-1 0,-1 0 0,0 0 0,0 0 0,0-1 0,0 1-1,-1-1 1,1-1 0,-1 1 0,7-6 0,-1-1 69,0 0 1,-1-1 0,0 0-1,-1 0 1,0-1 0,12-24-1,30-84 456,-34 79-255,-15 38-288,0 1 1,0 0 0,0-1-1,0 1 1,0 0 0,1 0-1,-1 0 1,1 0 0,-1 0-1,1 0 1,0 0 0,0 1-1,0-1 1,0 1 0,3-3-1,-3 4-12,0-1-1,-1 1 1,1 0-1,0-1 0,-1 1 1,1 0-1,0 0 1,0 0-1,-1 0 0,1 1 1,0-1-1,-1 0 1,1 1-1,0-1 0,-1 1 1,1-1-1,-1 1 1,1 0-1,-1 0 0,1 0 1,-1 0-1,1 0 1,-1 0-1,2 1 1,7 8-47,0 1 1,-1 0-1,0 0 1,-1 1-1,0 0 1,8 16-1,-6-10-184,23 30 0,-32-47 227,0 0-1,0 1 1,0-1-1,0 0 0,1 0 1,-1 0-1,0 0 1,1 0-1,-1 0 1,0 0-1,1 0 0,-1-1 1,1 1-1,0-1 1,1 1-1,-2 0 25,0-1 0,0-1 0,0 1 0,0 0 1,0 0-1,0 0 0,0 0 0,0-1 0,0 1 0,-1 0 0,1-1 0,0 1 0,0-1 0,0 1 0,0-1 0,-1 1 0,1-1 1,0 0-1,0 0 0,4-5 145,-1 1 0,-1-1 1,1 0-1,-1 0 0,5-13 1,-1 3-7,54-115 580,88-177-632,-146 302-110,1 0 0,-1 0 1,1 1-1,0-1 0,0 1 1,1-1-1,-1 1 1,1 1-1,0-1 0,7-4 1,-9 8-1,0-1 0,-1 1 0,1 0 0,0 0 0,0 1 1,0-1-1,0 1 0,0-1 0,0 1 0,0 0 0,0 0 1,0 0-1,0 1 0,0-1 0,0 1 0,0-1 0,0 1 1,0 0-1,0 0 0,-1 0 0,1 1 0,0-1 0,-1 1 1,5 3-1,19 14-32,-2 1 0,0 1 0,34 41 0,-17-18-108,110 101-1647,-76-80 1077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5:45.5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1 151 7258,'18'3'2728,"16"-3"-1984,13 1-80,18-6-175,6 0-89,11-8-200,-1-6-104,-1-4-304,-2-3-200,-14-8-561,-6 5 569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7:26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1 265 11698,'26'-35'4145,"26"-2"-3600,13-5-449,16 1-577,4 1-287,-2 2-800,-2 6 904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7:27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1697 9370,'18'-2'565,"0"-1"1,0-1-1,-1-1 0,0 0 1,0-2-1,0 0 1,-1 0-1,0-1 0,20-15 1,-18 10-669,0-1 0,-1-1 0,-1-1 0,0 0 0,-2-1 0,25-36 0,-22 26-179,-2 0 1,-1-1-1,-1-1 0,-2 0 1,-1-1-1,-1 0 1,-1-1-1,-2 0 0,-1 0 1,1-61-1,-7 66 585,-1 1 0,-1 0 0,-2 0-1,-9-33 1,-40-94 1908,52 146-2148,-56-120 1205,74 154-1375,0 1 0,16 44 0,-20-45 56,134 389-700,-40 9-5,-69-230 550,-35-186 197,2 29-27,-4-37 36,1 0 1,-1 0-1,-1 0 0,1 0 1,0 0-1,0 0 1,-1 0-1,1 0 0,-1 0 1,1 0-1,-1 0 1,0 0-1,-1 2 0,1-4 5,1 1-1,-1-1 0,1 0 0,-1 1 0,0-1 0,1 1 1,-1-1-1,0 0 0,1 0 0,-1 1 0,0-1 1,1 0-1,-1 0 0,0 0 0,1 0 0,-1 0 0,0 0 1,0 0-1,1 0 0,-1 0 0,0 0 0,1 0 1,-1-1-1,0 1 0,1 0 0,-1 0 0,-1-1 0,-20-11 102,10 2-60,0 0 0,1-1 0,1 0-1,-1-1 1,2 0 0,0-1 0,-12-21 0,3 2 4,2 0-1,-14-41 1,22 50-57,1 0 0,1 0 0,-4-35 0,9 49-2,0 1 0,1 0 0,0-1 0,0 1 0,1 0-1,0 0 1,1-1 0,-1 1 0,2 0 0,-1 0 0,1 0-1,0 1 1,6-11 0,-7 16 3,0-1 1,0 0-1,0 1 0,1-1 0,-1 1 0,1 0 0,0-1 1,-1 1-1,1 1 0,0-1 0,0 0 0,0 1 0,0-1 1,0 1-1,1 0 0,-1 0 0,0 0 0,1 1 1,-1-1-1,0 1 0,1-1 0,6 2 0,5 0-9,0 1 0,0 1 0,29 9 0,-29-8 13,29 8 31,74 11-1,-98-21-19,0-1 0,-1 0-1,1-2 1,0 0 0,0-1 0,27-7 0,-37 6 3,0-1 0,1 0 0,-1-1-1,-1 0 1,1 0 0,-1-1 0,0 0 0,0-1 0,-1 0 0,1 0 0,-2-1 0,1 0 0,-1 0 0,0-1 0,-1 0 0,0 0-1,0 0 1,7-19 0,-2 1 54,-1-1-1,-1-1 1,-1 1 0,-2-1-1,6-54 1,-9 35 150,-7-93 0,-18-48 261,8 73-282,-7-47 0,-14-179 46,36 297-182,-1 44-57,0 0-1,0 0 1,0 0 0,1 0 0,-1 0-1,0 0 1,0 0 0,1 0-1,-1 1 1,0-1 0,1 0 0,-1 0-1,1 0 1,-1 0 0,2-1-1,-1 2 0,-1 0-1,1 0 0,-1 0 0,1 0 0,-1 0 0,1 0 0,-1 0 0,1 0 0,-1 0 0,1 0 0,-1 0 0,1 0 0,-1 0 0,1 0 0,-1 1 0,1-1 0,-1 0 0,1 0 0,-1 1 0,1-1 0,-1 0 0,1 0 0,-1 1 0,1-1 0,-1 0 0,0 1 0,1-1 0,0 2 0,15 16-19,0 2 1,-1 0-1,-1 0 1,-1 2-1,13 29 1,-10-20 21,169 379-284,-81-164-1041,-90-213 751,2 0 0,1-1 1,2-2-1,27 36 0,-36-55 379,0-1 0,1 0 0,15 10 0,-26-20 190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7:28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99 859 8378,'-1'-3'409,"0"0"0,-1-1 1,1 1-1,-1 0 0,0 0 1,0 0-1,0 0 0,-3-3 1,4 5-387,0 1 0,0-1 1,0 1-1,0 0 1,0-1-1,0 1 1,0 0-1,0 0 1,0-1-1,0 1 1,0 0-1,0 0 1,0 0-1,0 0 1,0 0-1,0 0 1,0 1-1,0-1 1,1 0-1,-1 0 1,0 1-1,0-1 1,0 1-1,0-1 0,0 1 1,0-1-1,0 1 1,1-1-1,-1 1 1,0 0-1,1-1 1,-1 1-1,0 0 1,1 0-1,-2 1 1,-3 4-23,0 0 0,0 1 0,1-1 0,0 1 0,0 0 0,0 0 1,1 1-1,0-1 0,1 1 0,-1-1 0,2 1 0,-1 0 0,1 0 0,0 0 1,1 0-1,-1 0 0,2 0 0,-1 0 0,1 0 0,3 13 0,0-4 9,0 0 1,2-1-1,0 1 0,0-1 0,2 0 0,0-1 0,1 1 0,16 20 0,-13-19 11,1-1-1,1 0 1,1-1-1,0-1 0,1 0 1,1-1-1,0-1 1,0-1-1,21 11 0,-35-21 1,0 0-1,0 0 1,0 0-1,0 0 1,0 0-1,0-1 1,1 1-1,-1-1 1,0 0-1,1 0 0,-1 0 1,6-1-1,-8 0 1,0 1 0,1-1-1,-1 1 1,0-1 0,0 0-1,0 1 1,1-1 0,-1 0 0,0 0-1,0 0 1,0 0 0,0 0-1,0 0 1,-1 0 0,1 0-1,0 0 1,0 0 0,-1 0 0,1-1-1,-1 1 1,1 0 0,-1-1-1,1 1 1,-1 0 0,0-1-1,0 1 1,0 0 0,1-1 0,-1 1-1,-1 0 1,1-3 0,-1-1 8,1-1 0,-1 1 1,-1-1-1,1 1 1,-1 0-1,0 0 0,0 0 1,-1 0-1,0 0 0,1 0 1,-2 0-1,1 1 0,-6-7 1,-7-6-19,-36-29 1,34 30 46,-13-10 275,-49-57 0,69 70-256,1-1-1,0 0 0,1 0 1,1-1-1,0 0 1,1-1-1,-6-18 0,11 28-51,0-1 0,1 1 1,0-1-1,0 0 0,0 1 0,1-11 0,1 14-9,-1-1 1,1 1-1,-1 0 1,1-1-1,0 1 1,1 0-1,-1 0 1,0 0-1,1 0 1,0 0-1,0 0 1,0 0-1,0 0 1,4-3-1,7-6 82,1 0-1,0 1 0,1 1 1,0 0-1,1 2 1,22-10-1,106-35 282,-98 38-334,20-9-4,-30 9-1,51-11 0,-85 25-42,-1 1 1,1 0-1,-1 0 1,1 0-1,-1-1 0,1 2 1,-1-1-1,1 0 0,0 0 1,-1 0-1,1 1 1,-1-1-1,0 1 0,1-1 1,-1 1-1,1-1 0,-1 1 1,0 0-1,1 0 1,-1 0-1,0 0 0,0 0 1,0 0-1,1 0 0,-1 0 1,0 0-1,-1 0 1,1 1-1,1 1 0,2 4-3,-1 0 1,-1 1-1,1-1 0,2 15 0,-2-8 7,5 16 18,3 18 19,2 0-1,3-1 1,34 72 0,-50-117-37,3 3 6,-1-1 1,1 0 0,0 1 0,6 6 0,-8-11-7,-1 1 1,1 0-1,0-1 0,-1 1 0,1-1 0,0 1 0,-1-1 1,1 1-1,0-1 0,0 0 0,-1 1 0,1-1 1,0 0-1,0 0 0,0 1 0,-1-1 0,1 0 1,0 0-1,0 0 0,0 0 0,0 0 0,-1 0 1,1 0-1,0 0 0,0-1 0,0 1 0,0 0 1,-1 0-1,1-1 0,0 1 0,0 0 0,-1-1 1,1 1-1,0-1 0,-1 1 0,1-1 0,0 0 0,5-6 12,-1-1-1,0 1 0,0-1 1,-1 0-1,0 0 0,0-1 1,-1 1-1,0-1 0,2-8 1,-2 7-5,6-27 23,-1-1 0,4-53 0,-1 10-9,-10 76-36,0-1 0,0 0 0,0 1 0,1-1 0,0 0 1,0 1-1,4-7 0,-6 12 6,1-1-1,0 0 1,-1 0 0,1 1-1,0-1 1,-1 0 0,1 1-1,0-1 1,0 0 0,-1 1-1,1-1 1,0 1 0,0-1-1,0 1 1,0 0 0,0-1 0,0 1-1,0 0 1,1-1 0,0 2-4,0-1-1,-1 0 1,1 0 0,0 1 0,-1-1 0,1 1 0,-1 0 0,1-1 0,0 1 0,-1 0 0,0 0-1,1 0 1,-1 0 0,0 0 0,3 2 0,16 18-87,34 44 1,-37-43 89,0-1-1,1-1 1,28 24 0,-40-39 8,0-1 1,0 1 0,1-1-1,0 0 1,0-1 0,0 0-1,0 0 1,0 0 0,1-1-1,-1 0 1,1 0 0,0-1-1,0 0 1,-1 0-1,1-1 1,8 0 0,-6-2 17,-1 0 0,0 0 0,1-1 1,-1 0-1,0-1 0,-1 0 0,1 0 0,-1-1 1,0 0-1,0 0 0,0-1 0,-1 0 0,1-1 1,-2 1-1,1-1 0,-1-1 0,11-14 0,-3 1 32,-1-1 0,-1 0 0,-1-1 0,-1-1 0,12-38 0,-18 47 4,-1 1 0,0-1 1,-1 0-1,0 0 0,-1 1 1,-1-1-1,-1 0 0,0 0 1,-4-22-1,0 19-11,-1-1-1,0 1 1,-1 1-1,-1-1 1,0 1 0,-2 1-1,-11-17 1,-8-7-277,-2 1 0,-2 2 0,-62-56 0,83 85-624,13 13-382,16 16-197,19 12 464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7:28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511 86 10186,'-4'-6'320,"0"-1"0,0 1-1,0 1 1,-1-1 0,0 1-1,0 0 1,-1 0 0,0 0-1,1 1 1,-2-1 0,1 1 0,-7-3-1,5 4-374,0 0-1,-1 1 1,1 0-1,-1 0 1,1 0 0,-1 1-1,0 1 1,1-1-1,-1 2 1,-9 0-1,5 1 74,1 0 0,0 1-1,0 0 1,0 1 0,1 0-1,-1 1 1,1 1-1,0-1 1,0 2 0,1-1-1,0 2 1,0-1 0,1 1-1,0 1 1,0 0 0,1 0-1,0 1 1,-8 12 0,0 2 113,2 1 0,0 1 0,2 0 0,1 1 1,1 0-1,-12 51 0,13-32-39,1 0 0,2 1 0,2-1 0,3 1 0,6 74 0,-3-95-92,2-1-1,1 0 0,0 0 1,2-1-1,1 1 0,2-1 0,0-1 1,1 0-1,1-1 0,1 0 1,29 37-1,-32-48-62,0 0 0,1-1 0,0 0 0,1-1 0,0 0 0,0-1 0,1-1 0,0 1 0,0-2 0,17 6 0,-18-8-90,0-1-1,0 0 0,1-1 0,-1 0 0,0-1 0,1-1 0,-1 0 1,1-1-1,-1 0 0,0 0 0,1-1 0,16-6 0,-7 0-249,0 0 0,26-15 0,50-36-255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7:30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392 2082 8282,'-9'-4'349,"0"0"-1,0 1 1,0 1 0,0-1 0,0 1-1,0 1 1,-1 0 0,1 0 0,0 1-1,-1 0 1,-12 1 0,11 1-273,-1 1 0,0 0 0,1 0 0,-1 1 0,1 1 0,0 0 0,0 0 1,-12 9-1,10-5-107,1 0 1,0 1 0,0 1 0,1-1-1,0 2 1,1 0 0,1 0-1,0 0 1,0 2 0,1-1 0,1 1-1,0 0 1,1 0 0,-5 17-1,9-20 27,0-1-1,0 1 0,1 0 0,1 0 1,0 0-1,0-1 0,1 1 1,0 0-1,1 0 0,0-1 0,1 1 1,0-1-1,1 1 0,0-1 0,0 0 1,1-1-1,0 1 0,1-1 1,0 0-1,1 0 0,10 11 0,-14-18 20,-1 0-1,1 0 0,-1 0 0,1 0 0,0 0 1,0-1-1,-1 1 0,1-1 0,0 0 0,1 0 1,-1 0-1,0 0 0,0 0 0,0-1 0,1 1 1,-1-1-1,0 0 0,0 0 0,1 0 0,-1 0 1,0-1-1,0 1 0,0-1 0,1 0 0,-1 0 1,0 0-1,0-1 0,0 1 0,0 0 0,-1-1 1,1 0-1,0 0 0,-1 0 0,1 0 1,-1 0-1,1-1 0,-1 1 0,0-1 0,0 1 1,0-1-1,-1 0 0,3-3 0,77-171 1931,-17 33-642,-61 137-1272,1 0 0,0 1 1,0-1-1,1 1 0,-1 0 1,9-8-1,-11 12-34,-1 1-1,1 0 1,-1 0 0,1 0-1,-1 0 1,1 0 0,0 0-1,0 0 1,-1 0-1,1 1 1,0-1 0,0 1-1,0-1 1,0 1-1,0 0 1,0 0 0,-1 0-1,1 0 1,0 0-1,0 0 1,0 0 0,0 1-1,0-1 1,0 1 0,0-1-1,-1 1 1,1 0-1,0 0 1,0 0 0,1 1-1,5 4-24,0-1 1,-1 2-1,1-1 0,-1 1 0,-1 0 0,0 0 0,0 1 0,5 8 1,4 10-131,15 34 0,-18-33-170,18 28 1,-30-54 341,0-1 0,1 0 1,-1 0-1,0 0 1,0 1-1,0-1 1,0 0-1,1 0 0,-1 0 1,0 0-1,0 1 1,0-1-1,1 0 1,-1 0-1,0 0 0,0 0 1,1 0-1,-1 0 1,0 0-1,0 0 1,1 0-1,-1 0 0,0 0 1,0 0-1,1 0 1,-1 0-1,0 0 1,0 0-1,1 0 0,-1 0 1,0 0-1,0 0 1,1 0-1,-1 0 1,0 0-1,0 0 0,0-1 1,1 1-1,-1 0 1,0 0-1,0 0 1,0 0-1,1-1 0,-1 1 1,0 0-1,0 0 1,0 0-1,0-1 1,0 1-1,0 0 0,1 0 1,-1 0-1,0-1 1,0 1-1,0 0 0,0 0 1,0-1-1,0 1 1,0 0-1,0 0 1,0-1-1,0 1 0,7-23 428,-6 17-329,7-17 7,1 0 1,24-44-1,-28 58-164,1 0 0,1 0 0,-1 0 0,1 1 0,1 0 0,-1 1 0,1 0 0,1 0 0,13-8 0,-18 13 27,0 0 0,0 0-1,0 0 1,1 1 0,-1-1 0,0 1 0,1 1 0,-1-1-1,1 0 1,-1 1 0,1 0 0,6 1 0,3 1 4,1 0 0,21 7 0,-26-5 16,0-2 1,0 1-1,0-1 1,0-1-1,1 0 1,16 0 0,-19-2 3,-1-1 1,0 0-1,0 0 1,0-1-1,0 0 1,-1 0-1,1 0 1,-1-1 0,0 0-1,0 0 1,0-1-1,0 0 1,-1 0-1,0 0 1,0 0-1,0-1 1,-1 0 0,7-11-1,3-6 43,-2-1-1,-1 0 0,14-47 1,-14 31 79,-1 0 0,-2 0 0,4-72 0,-10-127 482,-3 132-460,1 53-98,4-456 136,-2 454-199,-2 55 4,1-1 0,-1 1 1,0-1-1,0 1 0,0-1 1,1 1-1,-1-1 0,1 1 0,-1 0 1,1-1-1,0 1 0,0-2 1,0 3 2,-1 0 1,0 0 0,0 0-1,1 0 1,-1 0 0,0 0-1,0 0 1,1 0 0,-1 0-1,0 0 1,0 0 0,1 0-1,-1 0 1,0 0 0,1 0-1,-1 0 1,0 0 0,0 0-1,1 0 1,-1 0 0,0 0-1,0 0 1,0 1 0,1-1-1,-1 0 1,0 0 0,0 0-1,1 0 1,-1 1 0,0-1-1,0 0 1,0 0 0,0 0-1,0 1 1,1-1 0,-1 0-1,0 1 1,17 33-128,-15-28 124,26 66-117,32 129-1,-3 82-132,7 22-372,-42-229 392,-12-43 98,9 45 0,-21-84 436,0 1 1,0-1-1,-1 0 0,1 1 1,-1-1-1,-7-8 1,5 6-277,0-1 0,0 0 0,-5-13 1,3 2-23,2 0 1,0-1-1,1 1 1,-2-39-1,5 51 7,1 1 0,0 0-1,0 0 1,1 0 0,0-1-1,0 1 1,1 0 0,0 0-1,0 1 1,0-1 0,1 0-1,0 1 1,0-1 0,1 1-1,0 0 1,0 0 0,9-9-1,-11 13-6,0 1 0,0-1 0,0 1-1,0-1 1,0 1 0,0-1-1,1 1 1,-1 0 0,1 0 0,-1 1-1,0-1 1,1 0 0,0 1 0,-1-1-1,1 1 1,-1 0 0,1 0 0,0 0-1,-1 0 1,1 0 0,-1 1-1,1-1 1,-1 1 0,1 0 0,-1-1-1,1 1 1,-1 0 0,0 1 0,1-1-1,-1 0 1,4 4 0,1 0-21,-1 1 1,0 0 0,0 0-1,0 0 1,-1 1-1,0 0 1,0 0 0,6 13-1,4 16-59,-2 0 0,-1 1 0,-2 1 0,-2 0 0,-1 0 0,2 46 0,-8-71 45,0-6-7,-1 1 0,0-1 0,-1 13 0,1-20 46,0 0-1,0 0 1,0 0-1,0 0 1,0-1-1,0 1 0,-1 0 1,1 0-1,0 0 1,0 0-1,0 0 1,0 0-1,-1 0 1,1-1-1,0 1 0,0 0 1,0 0-1,0 0 1,-1 0-1,1 0 1,0 0-1,0 0 0,0 0 1,-1 0-1,1 0 1,0 0-1,0 0 1,0 0-1,-1 0 0,1 0 1,0 0-1,0 0 1,0 0-1,0 0 1,-1 0-1,1 1 0,0-1 1,0 0-1,0 0 1,0 0-1,-1 0 1,1 0-1,0 0 0,0 1 1,0-1-1,0 0 1,0 0-1,0 0 1,-1 0-1,1 1 0,0-1 1,0 0-1,0 0 1,0 0-1,0 0 1,0 1-1,0-1 0,0 0 1,0 0-1,0 0 1,0 1-1,0-1 1,0 0-1,0 0 1,0 0-1,0 1 0,-10-17 281,3-1-192,1-1-1,0 0 1,1 0 0,1 0-1,0-1 1,-1-27 0,4 11-89,1 1 0,7-56 0,-6 81-18,0-1 0,1 1 1,0-1-1,1 1 1,0 0-1,8-15 0,-10 21 10,1 1-1,0-1 1,-1 1-1,1-1 1,0 1-1,0 0 1,1 0-1,-1 0 1,0 0-1,1 1 1,-1-1-1,1 0 1,-1 1-1,1 0 1,0 0-1,0 0 1,0 0-1,-1 0 1,1 0-1,0 1 1,0-1-1,0 1 1,0 0-1,0 0 1,4 0-1,6 2 2,0-1-1,1 2 1,-1 0-1,0 1 0,19 8 1,64 34-8,-59-27-6,-19-10 9,5 3-17,0-1 0,1-1 1,33 10-1,-50-19 26,0 1 0,0-1 0,0 0 0,0-1-1,0 1 1,0-1 0,0-1 0,0 1 0,0-1 0,0 0 0,0-1 0,-1 0 0,1 0 0,0 0 0,-1-1 0,1 0 0,6-5 0,-2 1 28,-1-2 0,0 0 0,0 0 0,-1 0 0,0-1 0,0-1 0,-1 0 0,-1 0 0,0 0 0,0-1 1,-1 0-1,-1 0 0,0-1 0,0 1 0,-1-1 0,2-16 0,-6 23-24,0-1 0,0 1 0,0 0 1,-1 0-1,0-1 0,-1 1 0,1 0 0,-1 0 0,0 0 0,-1 0 1,1 1-1,-1-1 0,-1 1 0,-5-9 0,3 6-44,0 0 0,-1 0-1,-1 1 1,1-1 0,-1 2 0,0-1-1,-18-10 1,24 16 21,1 0-1,-1-1 1,0 1-1,0 0 1,-1 1-1,1-1 1,0 0-1,0 1 1,0-1 0,-1 1-1,1-1 1,0 1-1,0 0 1,-1 0-1,1 0 1,0 1-1,0-1 1,-1 0 0,1 1-1,0-1 1,0 1-1,-4 1 1,4 0 5,0 0 0,0 0 0,0 0 0,0 0 0,0 0-1,1 0 1,-1 1 0,1-1 0,-1 1 0,1-1 0,0 1 0,0-1 0,0 1 0,0-1 0,1 1 0,-1 0 0,1 0 0,-1-1 0,1 4 0,-1 11-1,1 1 1,1-1-1,0 0 1,1 1-1,1-1 1,8 27-1,-7-30-11,1 0 0,0 0 0,1 0 0,1-1 0,0 0 0,1 0 0,1-1 0,9 12 0,-14-20-3,-1 0 0,1-1 0,0 0 0,0 0 0,1 0 0,-1 0 0,1-1 0,-1 0 1,1 1-1,0-2 0,0 1 0,0-1 0,0 1 0,6 0 0,-8-2 23,0 0 0,-1 0 1,1 0-1,0 0 0,0 0 0,0-1 1,-1 1-1,1-1 0,0 0 0,0 1 1,-1-1-1,1 0 0,-1-1 0,1 1 1,-1-1-1,1 1 0,-1-1 0,0 1 0,0-1 1,0 0-1,0 0 0,0 0 0,0-1 1,0 1-1,-1 0 0,3-5 0,0-1 34,0-1-1,0 0 1,-1 0 0,-1 0-1,0 0 1,0-1-1,0 1 1,-1 0 0,-1-1-1,1 1 1,-2-1-1,1 1 1,-1-1-1,-1 1 1,0-1 0,0 1-1,-1 0 1,0 0-1,0 0 1,-1 0 0,-7-10-1,-30-30 125,30 37-392,10 10-72,2 3-169,8 6 457,-1 0 1,1-1 0,1 0 0,-1 0 0,1-1 0,0-1 0,0 1-1,0-2 1,1 1 0,-1-1 0,1-1 0,0 0 0,0 0 0,0-1-1,0-1 1,0 0 0,0 0 0,-1-1 0,1 0 0,0-1-1,0-1 1,0 1 0,-1-2 0,0 1 0,1-2 0,-1 1 0,18-12-1,-5 0 131,-2 0-1,0-1 0,-1-1 0,0 0 0,-2-2 0,0 0 1,-1-1-1,-1-1 0,23-43 0,-25 37 51,-1-1-1,-1 0 1,-2-1 0,0 0-1,-2-1 1,-2 0-1,-1 0 1,2-36 0,-8 21-59,-4-23-52,-4 0-1,-28-111 1,26 139-50,-2 0 0,-2 0 0,-1 2-1,-3 0 1,-42-67 0,61 105 4,-6-8 1,0 1 0,-1 0 0,-11-12 0,17 20-1,0-1 1,1 0 0,-1 0 0,0 1 0,1-1-1,-1 0 1,0 1 0,0-1 0,0 1 0,1-1 0,-1 1-1,0-1 1,0 1 0,0 0 0,0-1 0,0 1-1,0 0 1,0 0 0,0 0 0,0 0 0,0 0-1,0 0 1,0 0 0,0 0 0,0 0 0,0 0 0,1 0-1,-1 1 1,0-1 0,0 0 0,0 1 0,0-1-1,0 0 1,0 1 0,0 0 0,1-1 0,-1 1-1,0-1 1,0 1 0,1 0 0,-1-1 0,0 1-1,1 0 1,-1 0 0,1 0 0,-1 1 0,-2 4 1,0-1 1,1 1-1,0 1 0,0-1 1,0 0-1,1 1 1,0-1-1,-1 9 1,4 53-7,-2-64 4,5 43 12,12 48-1,-10-62 13,17 65 24,109 293 13,-95-292-132,5-2 1,60 97-1,-87-167-67,2-2-1,1 0 1,28 29 0,-34-42-57,0 0 1,1-1 0,0-1-1,1 0 1,0-1 0,19 9 0,-2-5-186,46 13-1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7:55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38 5529,'-7'4'1897,"6"-4"-1901,1 0 0,0 0 0,0 0 1,0 0-1,0 0 0,0 1 0,0-1 0,0 0 1,-1 0-1,1 0 0,0 0 0,0 0 0,0 0 1,0 0-1,0 1 0,0-1 0,0 0 1,0 0-1,0 0 0,0 0 0,0 0 0,0 0 1,0 1-1,0-1 0,0 0 0,0 0 0,0 0 1,0 0-1,0 0 0,0 1 0,0-1 0,0 0 1,0 0-1,0 0 0,0 0 0,0 0 1,0 0-1,0 1 0,0-1 0,0 0 0,0 0 1,0 0-1,1 0 0,-1 0 0,0 0 0,0 0 1,0 1-1,0-1 0,0 0 0,0 0 0,0 0 1,1 0-1,-1 0 0,0 0 0,0 0 0,0 0 1,0 0-1,0 0 0,1 0 0,-1 0 1,0 0-1,0 0 0,0 0 0,0 0 0,0 0 1,0 0-1,1 0 0,-1 0 0,14 4-15,1-1 0,0 0 0,0-1 0,0-1 0,-1 0 0,1-1-1,0 0 1,21-4 0,320-22 750,-275 22-635,850-15 950,-515 16-834,1483 10 1184,-865 4-817,371-27-254,143 24-238,-1044 3-86,116-5-247,1-25-701,-543 14 754,44-3-548,141 7 0,-238 3 594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7:56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0 740 6449,'4'2'216,"1"-1"0,-1 0 0,0 0-1,1 0 1,-1 0 0,1-1-1,-1 0 1,1 0 0,-1 0 0,10-1-1,6 0-58,230 4 230,94-1 270,4-11-280,214-2 187,280-25 111,-1-52 222,-399 38-557,494-56-102,896-86 166,129 21-303,-1928 168-101,889-78 1,-648 79-136,-220 5-266,1 3-1,-1 3 1,54 15 0,-61-11-358,-1-6 344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7:57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94 6545,'31'-49'1934,"-30"48"-1938,0-1 0,-1 1-1,1 0 1,-1 0 0,1 0 0,-1 0 0,1-1-1,-1 1 1,0 0 0,0 0 0,0-1-1,1 1 1,-1 0 0,0 0 0,0-1-1,-1 1 1,1 0 0,0-1 0,0 1 0,-1 0-1,1 0 1,-1 0 0,1-1 0,-1 1-1,1 0 1,-1 0 0,0 0 0,1 0-1,-1 0 1,0 0 0,0 0 0,0 0 0,-1-1-1,1 1 5,0 0 48,1 0 109,1 5 413,68 357 264,-16-108-756,-35-149-298,-4 1 1,-5 1-1,-5 117 0,-11-124-65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7:57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7898,'7'61'2664,"10"45"-2568,8 15 0,0 19 0,-1 14-8,-1-3-96,-4 0-112,1-21-312,-2-17-304,-10-31 448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7:57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9738,'8'1'3233,"11"34"-3201,7 18-80,6 40-112,-9 18-72,-10 25-256,-6 7-137,-2 8-199,-4-10-120,1-26 632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5:45.8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44 10250,'41'-43'3633,"-37"47"-3145,11 7-288,0 15-264,5 10 8,-2 28-168,-9 11-80,-5 13-40,-6 9-48,-5 3 104,-3 4 56,6-4-104,2-6-88,7-15-257,2-13-247,2-18 592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7:58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8082,'0'98'2704,"7"19"-2696,10 26 72,2 2-16,6 2 40,-5-2-16,3-8-24,2-6-48,-7-27-224,0-10-144,-10-21-480,-5-10 504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7:58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9442,'21'75'3145,"16"49"-3145,4 21-16,-4 28-136,-5 7-136,-12-4-369,-4-5-223,-14-24 528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7:58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663 84 9666,'-1'49'3209,"15"47"-3201,7 17-8,12 21 40,4 11 16,-6 11-24,-1 4-88,-2-3-296,-8-7-200,-4-24-473,-6-18 369,-6-37 352</inkml:trace>
  <inkml:trace contextRef="#ctx0" brushRef="#br0" timeOffset="1">4 8 9466,'-3'-8'3673,"16"21"-2017,16 37-1760,7 23-96,7 46 112,2 17 80,-7 26-104,-3 13-88,-9-2-216,-8-5-184,-7-15-392,-4-14-225,-13-29 769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7:59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9642,'-3'18'3241,"12"43"-3121,13 29-112,11 60 0,-1 16 8,-1 21-16,-3 2-80,-4 1-296,0-2-184,-6-6-329,-3-3-159,-6-25 672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7:59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10242,'0'18'3321,"19"52"-3393,8 27-32,5 57-32,0 27 128,-9 30 8,-2 9-8,-3 11-64,-4-17-192,11-28-456,-3-20-193,-5-53 489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7:59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0 9978,'-84'80'3305,"79"4"-3289,5 24-32,14 36 8,9 9 8,19 19-8,10 7-88,15 3-208,5-2-200,9-7-361,-7-9-159,-9-27 624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8:00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8130,'18'6'3064,"8"20"-2063,19 38-945,-1 27-24,8 52 32,-2 22 16,-3 30-8,0 10-8,-5-14-216,2-10-208,-11-23-561,-6-21 545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8:01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8018,'3'13'2752,"10"26"-2392,3 20-232,17 50 0,8 24 0,11 43-64,3 5-16,1 18-16,-4-8-32,-7-20-184,-3 3-136,-10-34 2969,-5-13-2081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8:01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7866,'0'-13'2920,"5"16"-2456,5 14-168,4 29-232,4 19-64,12 58 0,3 25 16,2 41-72,-2 15-48,-4 7-144,-3-10-208,-3-20 296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8:02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547 88 7682,'11'-28'2941,"-8"24"-2745,-1 0 0,0 0 0,-1 0 0,1-1 0,-1 1 0,0 0 0,0-1 0,0 1 0,0-1 0,-1-5 0,0 10-176,-2-6 394,2 6-400,-1 0 1,1 0-1,-1 0 1,1 0-1,-1 0 1,1 0-1,-1 0 1,1 0-1,-1 0 1,1 0-1,-1 1 1,1-1-1,-1 0 1,1 0 0,0 1-1,-1-1 1,1 0-1,-1 0 1,1 1-1,0-1 1,-1 1-1,1-1 1,0 0-1,0 1 1,-1-1-1,1 1 1,0-1-1,0 0 1,-1 1-1,1 0 1,-37 55 22,9-5 21,-41 107 0,-9 88 174,-63 402 137,86-374-498,45-223 49,-17 73-206,21-102 108,-1-1 1,-1 0 0,-16 29-1,22-46 110,0-1-1,0 1 1,-1-1-1,1 0 1,-1 0-1,-4 4 1,7-6 47,-1-1-1,0 1 1,1-1 0,-1 1-1,0-1 1,0 1 0,0-1-1,0 1 1,1-1 0,-1 0-1,0 1 1,0-1 0,0 0-1,0 0 1,0 0 0,0 1-1,0-1 1,0 0 0,0 0-1,0-1 1,0 1 0,0 0 0,0 0-1,1 0 1,-1-1 0,0 1-1,-1-1 1,-1-1-20,0-1 0,0 0 1,0 0-1,1 0 0,-1 0 0,-2-6 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5:46.7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5 558 6985,'0'0'77,"0"0"-1,0 0 0,0-1 0,0 1 0,0 0 0,0 0 0,0-1 0,0 1 0,0 0 0,0 0 0,0 0 1,1-1-1,-1 1 0,0-1 304,1 1-304,-1 0 0,0 0 0,0 0 0,0 0 1,1 0-1,-1-1 0,0 1 0,0 0 0,0 0 0,1 0 0,-1 0 0,0 0 0,0 0 0,1 0 0,-1 0 1,0 0-1,0 0 0,1 0 0,-1 0 0,0 0 0,0 0 0,0 0 0,1 0 0,-1 0 0,0 0 0,0 0 0,1 1 1,-1-1-1,0 0 0,0 0 0,0 0 0,1 0 0,-1 0 0,0 1 0,3 0-136,-1 1 0,0-1-1,0 1 1,0 0 0,0 0-1,0 0 1,0 0 0,2 2 0,1 3 26,0 0 0,0 0 0,-1 0 0,0 0 0,0 1 0,-1-1 0,1 1 0,-2 0 0,1 0 0,-1 0 0,-1 0 0,2 13 0,-3 4-41,-1-1-1,-1 1 1,-1-1 0,-1 0-1,-8 29 1,12-53 109,0 1 1,0-1-1,0 1 0,0-1 0,-1 1 1,1-1-1,0 0 0,0 1 0,0-1 1,0 1-1,0-1 0,-1 0 1,1 1-1,0-1 0,0 1 0,-1-1 1,1 0-1,0 1 0,-1-1 0,1 0 1,0 0-1,-1 1 0,1-1 1,0 0-1,-1 0 0,1 1 0,-1-1 1,1 0-1,0 0 0,-1 0 0,1 0 1,-1 0-1,0 1 0,0-2 31,0 1 0,0-1 0,0 1 0,0-1 0,0 0 0,1 1 0,-1-1 0,0 0 1,0 0-1,1 1 0,-1-1 0,0 0 0,0-1 0,-17-35 890,13 21-813,1 0 0,1 0 0,0-1 1,1 1-1,1-1 0,2-33 0,3 10-45,17-71 0,-10 71-125,1 0 0,3 0 0,1 2 0,2 0 1,1 1-1,2 1 0,2 0 0,1 2 1,2 1-1,1 1 0,53-48 0,-75 75 31,0 0 0,0 1 1,1 0-1,0 1 0,-1-1 0,1 1 0,1 0 0,6-3 0,-11 6-14,0 0 1,-1-1-1,1 1 0,-1 0 0,1 0 0,0-1 0,-1 1 0,1 1 0,0-1 0,-1 0 1,1 0-1,0 1 0,-1-1 0,1 0 0,-1 1 0,1 0 0,-1-1 0,1 1 0,-1 0 1,1 0-1,-1 0 0,0 0 0,1 0 0,-1 0 0,0 0 0,0 0 0,0 1 0,0-1 1,0 0-1,0 1 0,0-1 0,0 1 0,0-1 0,-1 1 0,1-1 0,0 3 0,1 3-50,-1 0 0,0 0 0,0 0 0,0 0 0,-1 0 0,0 0 0,0-1 0,-1 1 0,0 0 0,0 0 0,-1 0-1,1 0 1,-2-1 0,1 1 0,-6 11 0,-1-1-37,0-1 0,-1 0 0,-1 0-1,-20 23 1,22-30 35,0 1-1,-1-1 0,0-1 1,0 0-1,-20 11 1,-13 0-39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8:03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396 31 10226,'1'-2'106,"-1"0"0,1 1 0,-1-1 1,1 1-1,-1-1 0,1 1 0,0 0 0,0-1 0,0 1 0,0 0 0,0-1 0,0 1 1,0 0-1,0 0 0,0 0 0,1 0 0,-1 0 0,0 0 0,1 0 0,-1 1 0,1-1 0,-1 0 1,1 1-1,-1-1 0,1 1 0,-1-1 0,1 1 0,-1 0 0,1 0 0,0 0 0,-1 0 0,1 0 1,-1 0-1,1 0 0,0 0 0,-1 1 0,1-1 0,-1 1 0,1-1 0,-1 1 0,1-1 1,2 3-1,1-1-139,-1 1 1,1 0 0,-1 0 0,0 0 0,0 0-1,0 1 1,0 0 0,0 0 0,-1 0-1,0 0 1,0 0 0,5 9 0,-3 0-3,-1 0 0,0 0 0,-1 1 0,0 0 0,-1 0 0,-1 0 1,0 0-1,-2 27 0,-20 118-207,18-144 224,-101 402-168,-35-6 277,108-322-64,22-67-14,6-16-4,1 0 0,0-1 0,0 1 0,0 0 0,1 0 0,0 0-1,-1 9 1,2-15-1,0 0 0,0 0-1,0 0 1,0 0 0,0 0 0,0 0-1,0 0 1,0 0 0,0 0 0,0 0-1,1 0 1,-1 0 0,0 0 0,0 0-1,0 0 1,0 0 0,0 0 0,0 0-1,0 0 1,0 0 0,0 0-1,0 0 1,0 0 0,0 0 0,0 0-1,0 0 1,0 0 0,0 0 0,1 0-1,-1 0 1,0 0 0,0 0 0,0 0-1,0 0 1,0 0 0,0 0 0,0 0-1,0 0 1,0 0 0,0 0-1,0 0 1,0 0 0,0 0 0,0 0-1,0 0 1,0 0 0,0 0 0,0 1-1,6-12 147,10-16-137,-7 15-27,1 0 1,13-12 0,-18 19-13,1 0 0,0 0 0,-1 1 0,1 0 0,1 1 0,-1-1 0,1 1 0,12-5 0,-2 8-63,-11 0-18,-7-3-81,-8-15 197,2 1-8,-47-94-8,43 88 40,1-1-1,2-1 1,0 0-1,1 0 1,1 0-1,-2-30 1,-2-160 108,8 134-126,3-106 98,1 155-65,1-1 0,2 0 0,15-52 0,-17 75-35,0 1-1,0 0 0,1 1 0,1-1 1,0 0-1,0 1 0,10-12 0,-11 15-11,1 0-1,0 1 0,0-1 1,1 1-1,-1 1 0,1-1 0,-1 1 1,1 0-1,0 0 0,1 0 1,10-2-1,2 1-19,-1 1 1,1 0 0,0 2-1,0 0 1,0 1 0,-1 1-1,1 0 1,0 2-1,0 0 1,-1 1 0,0 1-1,0 1 1,34 15-1,-17-6 10,2-3 0,-1 0-1,2-3 1,73 10 0,-110-19 4,-1 0 0,1 0 0,-1 0 0,1 0 0,-1 0 0,0 0 0,1 0 0,-1 0 0,1 1 0,-1-1 1,0 0-1,1 0 0,-1 0 0,0 0 0,1 1 0,-1-1 0,1 0 0,-1 0 0,0 1 0,0-1 0,1 0 0,-1 1 0,0-1 0,0 0 0,1 1 1,-1-1-1,0 0 0,0 1 0,0-1 0,1 1 0,-7 12-67,-22 17-72,20-23 123,-203 211 25,44-45 20,-34 47 25,92-98-6,86-98-38,-35 30 1,48-46-8,0 0 1,0-1 0,-1-1 0,0 1-1,0-2 1,-22 9 0,33-14-5,-1 1 1,0-1 0,0 0 0,0 1-1,1-1 1,-1 0 0,0 1-1,0-1 1,0 0 0,0 0-1,0 0 1,0 0 0,1 0 0,-1 0-1,0 0 1,0 0 0,0 0-1,0 0 1,0-1 0,0 1 0,1 0-1,-1 0 1,0-1 0,0 1-1,0-1 1,1 1 0,-1-1-1,0 1 1,0-1 0,1 1 0,-1-1-1,1 0 1,-2-1 0,2 0-55,-1 1 0,1-1 0,0 0 1,0 0-1,0 0 0,0 1 0,1-1 1,-1 0-1,0 0 0,1 1 0,-1-1 1,1 0-1,0 1 0,-1-1 0,3-2 1,8-12-292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8: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2 505 9594,'0'-2'291,"-1"-2"403,1-1 0,0 1 1,0-1-1,0 1 0,1-10 0,0 14-644,-1-1-1,0 1 1,0-1-1,0 1 1,0-1-1,1 1 1,-1-1-1,0 1 1,1-1-1,-1 1 1,0 0-1,1-1 1,-1 1-1,0-1 1,1 1-1,-1 0 1,1 0-1,-1-1 1,1 1-1,-1 0 1,0 0-1,2-1 1,-1 1-42,0 0 1,0 0-1,1 0 1,-1 0-1,0 0 0,0 1 1,0-1-1,1 0 1,-1 1-1,0-1 1,0 0-1,0 1 0,0 0 1,1 0-1,5 4-37,0 0-1,-1 1 1,1-1-1,-2 1 1,1 1 0,0-1-1,-1 1 1,-1 0-1,1 0 1,6 14-1,-5-10 1,12 24-77,-2 2 1,-1 0-1,-1 0 1,-2 2-1,7 45 1,20 201-550,-1 270-396,-36-500 1151,-2-54-62,0 0 1,0 1-1,0-1 1,0 0-1,0 0 1,0 0-1,0 0 1,0 0-1,-1 0 0,1 0 1,0 0-1,-1 0 1,1 0-1,-1 0 1,1 0-1,-1 0 1,0 1-1,0-2-8,1 0-1,-1 1 1,1-1-1,-1 0 1,1 0 0,-1 0-1,1 0 1,-1 0-1,1 0 1,0 0-1,-1 0 1,1 0-1,-1 0 1,1 0-1,-1 0 1,1 0 0,-1 0-1,1-1 1,-1 1-1,1 0 1,0 0-1,-1-1 1,1 1-1,-1 0 1,1 0-1,-1-1 1,-3-3 209,-1 0 0,1 0 0,0 0 0,-4-7 0,8 11-228,-18-25 260,2-1 0,1 0-1,1-1 1,1-1 0,1 0-1,2-1 1,1 0-1,1 0 1,-6-44 0,7 14-281,2 0 0,3 0 0,10-116 1,11 46-225,5 1 1,77-241-1,-80 309 120,2 1 0,2 1-1,44-73 1,-64 122 99,1 1 0,0-1 0,0 1 0,1 0 0,0 1 0,1-1 0,0 1 0,0 1 0,0-1 0,1 2 0,18-11 0,-23 15 6,1-1 0,0 1 0,0 0-1,0 0 1,0 1 0,0 0 0,0 0 0,0 0-1,0 0 1,-1 0 0,1 1 0,0 0 0,0 0-1,0 1 1,0-1 0,-1 1 0,1 0 0,-1 0 0,1 1-1,-1-1 1,0 1 0,0 0 0,0 0 0,-1 0-1,5 5 1,7 7-67,-2 1 0,0 0-1,-1 1 1,0 0 0,-1 0-1,-1 1 1,-1 1 0,-1 0-1,0 0 1,-2 1 0,0-1-1,4 30 1,-3-7-150,-2 0 0,-2 1 0,-1-1 0,-3 1 0,-6 43 0,3-48 85,-3-1 0,-1 0 0,-1-1 1,-2 0-1,-2 0 0,-1-1 0,-36 63 1,38-80 116,0-1 0,-1 0 0,-1 0 0,0-2 0,-1 0 0,-28 21 0,29-26 26,0-1 0,-1 0 0,0-1 0,0-1 0,-1-1-1,0 0 1,0-1 0,0 0 0,-20 2 0,18-5 379,0-1 1,-28-1-1,-38-8 183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8:05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526 1179 8842,'5'-6'510,"-1"-1"0,1 0 0,-1 0 0,0-1 0,-1 1 0,0-1 0,4-12 0,-7 18-511,0 0 0,1 0 1,-1 0-1,0-1 0,0 1 0,0 0 0,0 0 0,0 0 1,-1 0-1,1 0 0,-1 0 0,1 0 0,-1 0 0,0 0 1,0 0-1,1 0 0,-2 0 0,1 0 0,0 0 0,0 1 1,0-1-1,-1 0 0,1 1 0,-1-1 0,1 1 0,-1 0 1,0-1-1,0 1 0,1 0 0,-1 0 0,0 0 0,0 0 1,0 1-1,0-1 0,-3 0 0,-8-3-11,0 2-1,-1-1 0,1 2 1,0 0-1,-1 0 1,1 1-1,-1 1 1,1 0-1,-26 6 0,18-1 34,0 0 0,0 0 0,1 2-1,0 1 1,-28 17 0,31-15 5,0 2 0,1 0 0,1 1-1,0 1 1,1 0 0,1 1 0,0 1 0,1 0 0,1 0 0,0 1 0,2 1 0,0-1 0,1 2 0,1-1 0,1 1-1,0 0 1,2 0 0,0 1 0,1-1 0,1 1 0,1 0 0,3 29 0,0-37-35,0 0 0,1-1 0,1 1 0,0-1 0,1 1 0,11 21 0,-13-30 11,-1 0-1,1-1 1,-1 1 0,1-1-1,0 0 1,0 1 0,0-2 0,1 1-1,-1 0 1,8 4 0,-9-6 10,1 0 0,-1 0 1,1-1-1,0 1 0,-1 0 1,1-1-1,0 0 1,-1 0-1,1 1 0,0-2 1,0 1-1,-1 0 0,1 0 1,0-1-1,-1 0 0,1 1 1,0-1-1,4-2 1,4-3 86,0-1 1,-1 1 0,0-2-1,0 1 1,-1-1 0,1-1-1,-2 0 1,9-10 0,8-14 336,23-37 0,-31 43-134,-2 0 1,-1-1-1,19-53 0,-27 62-254,-1 0 0,-1 0 0,-1 0 0,0 0 0,-2 0 0,0-1 0,-2-23 0,0 31-70,0-3-64,-1 22-286,-2 37 38,2 0 1,6 77 0,-3-109 311,1 0-1,0 0 1,1 0 0,0 0-1,0 0 1,2-1-1,-1 1 1,2-1 0,-1-1-1,2 1 1,-1-1-1,1 0 1,1 0 0,0-1-1,9 9 1,-11-13-4,1 0 1,-1-1-1,1 0 1,0 0-1,0-1 0,0 0 1,0 0-1,1 0 1,-1-1-1,1 0 1,-1-1-1,1 0 0,0 0 1,0 0-1,-1-1 1,1 0-1,0-1 0,0 0 1,-1 0-1,1-1 1,0 1-1,7-4 1,4-2 38,-1-1 0,0 0 1,0-1-1,-1-1 0,0-1 1,-1 0-1,23-21 0,-6 1 315,-1-2-1,-2-2 1,-1 0-1,41-69 0,-35 44 371,-3-1 1,34-94-1,-40 68-957,-27 90 240,-4 20-194,0 1 1,2 0-1,-1 27 1,5-45 412,5-16 391,5-12-349,18-21-115,-28 43-125,0-1 0,-1 0 1,1 1-1,-1-1 0,1 0 0,-1 0 0,1 1 0,-1-1 1,0 0-1,1 0 0,-1 0 0,0 0 0,1 1 1,-1-1-1,0 0 0,0 0 0,0 0 0,0 0 1,0 0-1,0 0 0,0 0 0,0 0 0,0 0 1,-1 1-1,1-1 0,0 0 0,0 0 0,-1 0 1,1 0-1,-1 1 0,1-1 0,-1 0 0,1 0 1,-1 1-1,1-1 0,-1 0 0,0 1 0,1-1 0,-1 0 1,0 1-1,1-1 0,-2 0 0,-1 0-21,0 0-1,-1 0 1,1 0-1,0 1 1,0-1-1,0 1 1,0-1-1,-5 1 1,1 1-32,1 0 0,-1 0 1,1 1-1,-1 0 1,1 0-1,0 0 0,0 1 1,0 0-1,0 0 1,0 0-1,0 1 0,1 0 1,0 0-1,0 0 1,0 1-1,0-1 0,-4 8 1,0-1-4,0 1 0,1 0 1,1 0-1,0 1 0,1 0 1,0 0-1,-4 15 0,4-2 20,0 0-1,2 0 1,2 0-1,0 1 1,1-1-1,2 0 0,1 1 1,1-1-1,1 0 1,12 42-1,-14-60 29,1 1 0,0-1-1,1 0 1,0 1 0,0-2-1,0 1 1,1 0 0,0-1-1,7 7 1,-9-11 10,0 0 1,0 0-1,1-1 1,-1 0-1,0 1 1,1-1-1,0-1 1,0 1-1,-1 0 1,1-1-1,0 0 0,0 0 1,0 0-1,0 0 1,0-1-1,1 1 1,-1-1-1,0 0 1,0 0-1,0-1 0,7-1 1,-1 0 56,0-1 0,0 0 0,0-1 0,0 0 1,-1-1-1,0 0 0,18-12 0,54-54 436,-77 67-476,43-42 275,-2-3 1,-2-2-1,-2-2 0,38-67 1,-38 49 19,-3-1 1,-4-2 0,27-86-1,-37 85-313,-4-1-1,-3-1 1,-3-1-1,-4 0 1,-3-1-1,-5-94 1,-6 132-37,-1 26-15,5 15 47,0 0-1,0 0 1,0-1-1,-1 1 0,1 0 1,0 0-1,0 0 0,0 0 1,-1 0-1,1 0 1,0 0-1,0 0 0,-1 0 1,1 0-1,0 0 0,0 0 1,0 0-1,-1 0 1,1 0-1,0 0 0,0 0 1,-1 0-1,1 0 1,0 0-1,0 0 0,0 0 1,-1 1-1,1-1 0,0 0 1,0 0-1,0 0 1,0 0-1,-1 0 0,1 1 1,0-1-1,0 0 0,0 0 1,0 0-1,0 1 1,-1-1-1,1 0 0,0 0 1,0 0-1,0 1 0,0-1 1,0 0-1,0 0 1,0 1-1,-5 8-34,1-1 0,1 2 0,-1-1-1,1 0 1,-3 19 0,0-2-4,-17 82-104,5 0 0,-6 149 0,27 216-1056,9-336 831,-10-124 629,-1-12 214,2-19 466,-3 12-799,3-17 149,49-336 906,-39 296-1622,3 1 0,3 0-1,41-94 1,-54 144 338,-3 4 25,0 0 0,1 0 0,0 1-1,0-1 1,1 1 0,0 0 0,0 0 0,1 1 0,12-12 0,-17 17 42,0 0 0,0 1 0,0-1 0,0 0 1,0 1-1,0-1 0,0 1 0,0-1 0,0 1 0,0 0 0,0-1 0,1 1 0,-1 0 0,0 0 0,0-1 0,0 1 0,0 0 0,1 0 0,-1 1 0,0-1 0,0 0 0,0 0 0,0 0 0,0 1 0,1-1 0,-1 1 0,0-1 0,0 1 0,0-1 0,0 1 0,0-1 0,0 1 0,-1 0 0,1 0 0,0-1 0,0 1 0,1 1 0,1 3-117,-1-1-1,1 1 0,-1 0 1,0 0-1,0 0 0,0 0 0,0 0 1,0 5-1,4 25-836,-1 0 0,0 61 1,-10 12 236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8:06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1374 10034,'1'-5'773,"-1"0"0,0 0 1,1 0-1,0 0 0,2-7 0,-1 8-606,-1 0 0,1 0 0,0 1 0,0-1 0,0 1-1,4-5 1,-2 3-178,1 1-1,0-1 1,0 1-1,1 0 1,-1 0-1,1 0 1,0 1 0,11-5-1,-6 3 14,-1 0 0,1 1 0,1 0 0,-1 1 0,0 0 0,1 1 0,19-2 0,-28 4-4,0 1 1,-1-1-1,1 1 0,0 0 1,-1 0-1,1 0 0,-1 0 1,1 1-1,-1-1 0,1 0 0,-1 1 1,0 0-1,0-1 0,4 5 1,26 35-21,-18-22 37,-2-3-7,1-1-1,0-1 1,1 0 0,0-1-1,25 18 1,-35-28 29,1 0 0,-1-1 0,1 1 0,0-1 0,-1 0-1,1 0 1,0-1 0,0 1 0,0-1 0,0 0 0,0-1 0,1 1 0,-1-1 0,0 0 0,0 0 0,0 0 0,0-1 0,1 0 0,-1 0-1,0 0 1,0-1 0,-1 0 0,1 0 0,0 0 0,0 0 0,4-4 0,2-2 101,-1 0-1,-1-1 1,0 0 0,0 0-1,0-1 1,7-11 0,39-68 166,-52 84-293,0 0 0,0 0 0,-1 0 0,0 0 0,0 0 0,0 0 0,-1-1-1,1 1 1,-1-1 0,0 1 0,-1-1 0,0 0 0,0 1 0,0-1 0,0 1 0,-1-1 0,0 1 0,0-1-1,0 1 1,-1-1 0,0 1 0,0 0 0,0 0 0,-1 0 0,0 0 0,0 0 0,-4-5 0,-3-3-69,-2 0 0,0 0 1,0 1-1,-1 1 0,-1 0 1,0 1-1,0 0 0,-21-10 1,32 19 20,-1-1 0,1 1 0,-1 0 1,0 0-1,1 1 0,-1-1 0,1 1 0,-1 0 0,0 0 1,0 0-1,1 0 0,-1 1 0,1-1 0,-1 1 1,0 0-1,1 0 0,-1 0 0,1 1 0,0-1 0,-1 1 1,1 0-1,0 0 0,0 0 0,0 0 0,0 0 1,1 1-1,-1-1 0,0 1 0,1 0 0,-3 3 0,-3 6-77,0-1-1,1 1 0,1 1 0,0-1 0,0 1 0,-5 20 0,6-16 67,1 1-1,1-1 1,1 0 0,0 1-1,1-1 1,1 1 0,1-1-1,1 1 1,0-1 0,9 32-1,-7-35 38,0 0-1,1 0 0,1-1 1,0 0-1,1 0 0,1 0 1,0-1-1,0 0 0,1-1 1,0 0-1,1 0 1,1-1-1,16 13 0,-21-19 43,0 0-1,1 0 0,-1-1 1,1 0-1,0 0 1,0 0-1,0-1 0,1 0 1,-1-1-1,0 0 1,1 0-1,-1 0 0,1-1 1,-1 0-1,1 0 1,-1-1-1,1 0 0,9-3 1,-2 0 100,0-1-1,-1-1 1,0 0 0,0-1-1,-1 0 1,0-2 0,0 1-1,12-12 1,10-10 185,-1-2 0,-1-1 0,31-43 0,71-122 439,-104 144-535,-2-2 0,-2-2 0,-3 0-1,-3-1 1,14-63 0,-15 30-236,-4 0-1,8-157 1,-22 211-103,-1-1 0,-2 1 1,-2 0-1,-14-67 0,17 103 112,0 1-1,-1-1 1,1 1-1,-1-1 1,1 1-1,-1-1 1,0 1-1,1-1 1,-1 1-1,0 0 1,0-1-1,0 1 1,0 0-1,-1-1 1,1 1 1,1 1 0,-1 0 1,1 0-1,-1 0 0,1 0 1,0 0-1,-1 0 0,1-1 1,-1 1-1,1 0 0,-1 1 1,1-1-1,-1 0 0,1 0 1,-1 0-1,1 0 0,-1 0 1,1 0-1,0 0 0,-1 1 1,1-1-1,-1 0 1,1 0-1,-1 1 0,1-1 1,0 0-1,-1 1 0,1-1 1,0 0-1,-1 1 0,-3 5-39,0 0 0,0-1 0,1 1 0,0 1-1,0-1 1,-3 11 0,-9 32-48,3 0 1,1 0-1,3 2 0,2-1 0,0 73 0,8-30-277,4 0-1,20 102 1,-18-145-66,2-1 1,3-1 0,1 0 0,30 65-1,-38-100 309,1-1-1,0 0 1,0 0 0,1-1-1,1 0 1,0 0-1,11 10 1,-15-17 132,0-1 0,0 1 0,0-1 1,0 0-1,0 0 0,1 0 0,-1-1 0,1 0 0,0 0 0,-1 0 1,1-1-1,0 0 0,0 0 0,0 0 0,0-1 0,0 0 0,0 0 1,10-2-1,-6 0 115,-1-1 0,1 0 0,0 0 1,-1-1-1,0 0 0,0-1 0,0 0 1,-1-1-1,0 0 0,0 0 0,0 0 0,0-1 1,-1 0-1,0-1 0,-1 0 0,7-9 1,-2 0 17,-1 0 1,0 0-1,-1-1 1,-1 0 0,0 0-1,-2-1 1,6-25-1,-7 19-106,-2 0 0,-1 0 0,-1-1-1,-1 1 1,-1-1 0,-7-36-1,1 27-29,-1 0 0,-2 1 0,-1 1 0,-16-36 0,23 59 16,14 23-2,1 2-11,252 339 90,-207-277-87,-20-27-138,49 89-1,-76-121 2,0 0 0,-1 1 0,-1 0 0,-1 0 0,-1 1-1,-1 0 1,0 0 0,1 40 0,-5-51 40,0 0 0,-1 1 0,-1-1 0,1 1 0,-1-1 0,-1 0 0,0 0 0,0 0 0,-5 8 1,6-13 37,-1 0 1,1 0 0,-1 0 0,0 0 0,0-1-1,0 1 1,-1-1 0,1 0 0,-1 0 0,1 0 0,-1 0-1,0-1 1,0 1 0,-1-1 0,1 0 0,0-1-1,-1 1 1,1-1 0,-1 0 0,-4 1 0,-1-1-80,1-1 0,0 0 0,-1 0 0,1-1 0,0 0 1,0-1-1,-11-3 0,0-1-196,1 0 0,-31-17 0,-59-44-255,108 67 580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8:06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1 120 8642,'1'-7'3833,"37"1"-1921,17 3-616,52 5-696,17-2-151,38-6-185,10-4-168,-3-16-768,-5 1-657,-38-14 817</inkml:trace>
  <inkml:trace contextRef="#ctx0" brushRef="#br0" timeOffset="1">1603 664 14995,'26'4'5209,"2"-4"-4689,-30-8-592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8:25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1 487 7658,'13'-3'3284,"10"6"-3330,-12-2 95,45 1-44,0-2-1,91-13 1,-83 7 62,1434-126 1299,8 46-203,-701 52-661,-1-24-112,-321 7-68,109-11 162,-3 24 61,-196 36-175,573 71 0,-858-57-372,494 49 91,-457-54-187,0-6 0,165-20-1,-280 16-151,0-2 0,0 0 0,49-17 0,-73 20 107,-1-1 0,1 0 0,-1 0-1,0 0 1,7-5 0,-11 6 78,1 1 0,0-1-1,-1 1 1,1-1 0,-1 0 0,0 0-1,1 0 1,-1 1 0,0-1-1,0 0 1,0-1 0,-1 1 0,1 0-1,0 0 1,-1 0 0,1-3 0,-1-2-29,-1 1 1,0 0 0,0 0 0,0 0 0,-4-9 0,5 15 93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8:25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1 610 9482,'24'-4'2735,"16"4"-3088,-14 1 270,139 0-373,200-3 950,691-94 924,-956 85-1376,397-47 96,715-66 163,262 74 643,-956 40-743,1183-110 579,-1557 103-662,525-48 417,-480 55-389,290 23 0,-10 36-435,-461-48 321,-4 0-154,0-1-1,1 1 1,-1-1-1,1 0 1,-1 0-1,0 0 1,1 0-1,-1-1 1,6-1-1,-9 1 75,0 1 0,-1 0 0,1-1 0,-1 1 0,1-1 0,-1 1 0,1-1 0,-1 1 0,1-1 0,-1 1-1,1-1 1,-1 0 0,0 1 0,1-1 0,-1 1 0,0-1 0,0 0 0,0 1 0,1-1 0,-1 0 0,0 0 0,0 1 0,0-2 0,0-2-95,-1 1 0,1 0 1,-1-1-1,0 1 1,0 0-1,0 0 1,-3-6-1,-27-51-570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8:26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7 196 13875,'-2'-3'648,"-3"-10"1164,6 12-1829,-1 1-1,0-1 0,0 1 0,1 0 0,-1-1 0,0 1 1,1-1-1,-1 1 0,0 0 0,1-1 0,-1 1 0,0 0 0,1 0 1,-1-1-1,1 1 0,-1 0 0,1 0 0,-1-1 0,0 1 1,1 0-1,-1 0 0,1 0 0,-1 0 0,1 0 0,-1 0 0,1 0 1,-1 0-1,1 0 0,-1 0 0,1 0 0,-1 0 0,1 0 1,0 1-1,79 6-2359,15 1 1592,-43-9 848,0-3 0,98-19 0,101-42 802,-60 14-164,-126 36-511,0 4 1,1 2-1,116-1 0,-136 12-174,1 1-1,-1 3 1,0 1-1,0 3 0,0 1 1,50 21-1,-56-16-48,0 1-1,-2 3 1,0 1-1,-1 1 1,-1 2 0,-2 2-1,0 1 1,-2 2-1,-1 1 1,-1 1-1,-2 2 1,40 59-1,-29-26-47,-3 1 0,-2 1 0,38 117 0,-46-100-190,-3 1 0,20 161 0,-38-201 96,-3-1 0,-1 0 1,-3 1-1,-1-1 0,-13 64 1,9-79 122,-2 0 0,0-1 0,-2 0 0,-1 0 0,-1-2 0,-1 1 1,-2-2-1,-36 47 0,31-48 73,-2-2 0,0-1 0,-2-1 0,0 0 0,-2-2 0,-30 16 0,8-8 46,-2-2 0,-86 29 0,101-42-22,0-1-1,-1-2 1,0-2 0,-39 3-1,63-8 15,0-2-1,0 0 1,0-1 0,0 0-1,0 0 1,0-2 0,0 0-1,0 0 1,0-1 0,1 0-1,0-2 1,0 1 0,0-1-1,1-1 1,-14-10 0,10 4 68,1-1 0,0 0 0,1-1 0,1-1 0,0 0 0,1-1 0,-11-22 0,2-2 117,2-2 0,-13-46 0,4-7-45,5 0 0,4-2 0,4-1 0,-1-112 0,31-398-20,7 277-166,-18 223-223,-4 101 111,-2 1 0,1-1-1,-1 1 1,0-1-1,-4-12 1,5 19 58,-1-1 0,0 0 1,0 1-1,0-1 1,1 0-1,-2 1 1,1-1-1,0 1 0,0 0 1,0-1-1,-1 1 1,1 0-1,-1 0 1,1 0-1,-1-1 0,1 2 1,-1-1-1,1 0 1,-1 0-1,0 0 1,0 1-1,1-1 0,-1 1 1,0 0-1,0-1 1,-2 1-1,-10 1-112,1 0 0,-1 0 0,-25 8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7:48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2433 6785,'-9'3'1408,"-11"1"-76,16-7-753,7-7 277,6-3-778,0 0 0,1 0 0,1 1 0,14-14 0,-4 5 2,191-188 543,-8 8-117,470-466 435,-301 336-783,-237 220-128,157-167 0,-204 187 8,135-107 0,-143 136-28,113-97-88,-178 143-50,-11 10-667,-12 19-290,0-2 809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7:48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52 454 8234,'-10'-4'998,"5"2"-669,0 0-1,1 0 1,-1 0-1,1-1 1,-7-4-1,10 7-318,1-1-1,-1 0 1,0 1 0,1-1 0,-1 1-1,1-1 1,0 0 0,-1 1-1,1-1 1,-1 0 0,1 0-1,0 1 1,0-1 0,-1 0 0,1 0-1,0 1 1,0-1 0,0 0-1,0 0 1,0 0 0,0 1-1,0-1 1,0 0 0,0 0 0,0 0-1,1 1 1,-1-1 0,0 0-1,0 0 1,1 1 0,-1-1-1,1 0 1,-1 1 0,0-1 0,1 0-1,-1 1 1,1-1 0,0 0-1,-1 1 1,1-1 0,0 0-1,5-4 1,0 0-1,1 0 0,-1 0 1,1 1-1,8-4 0,9-6-2,245-168 220,-231 156-180,1 1 0,1 2 0,1 2 0,2 1 0,72-22 0,-96 37-40,0 1-1,0 1 0,1 1 1,-1 0-1,1 2 0,36 3 1,-41-1-13,-1 1 0,1 1 1,-1 0-1,0 1 0,0 0 1,0 1-1,-1 1 0,0 0 0,0 1 1,13 10-1,-11-5-21,1 1-1,-2 1 1,0 0 0,0 1 0,-2 0 0,0 1-1,-1 1 1,0 0 0,-2 0 0,0 1-1,-1 0 1,-1 1 0,-1-1 0,-1 1 0,4 24-1,-5-14-15,-1 0 0,-1 1 0,-1-1 0,-2 0 0,-1 0 0,-2 1 0,-1-1 0,-1-1 0,-17 51 0,14-54 49,-1-1-1,-1 0 1,-1-1-1,-16 24 0,24-42 25,-1 0 0,1 0 0,-1 0 1,0-1-1,-1 1 0,0-1 0,1 0 0,-2-1 0,1 1 0,0-1 0,-1-1 0,0 1 0,0-1 0,0 0 0,0-1 0,0 0 0,0 0 0,-1 0 0,-10 0 1,7-2 16,0 0-1,0-1 1,0-1 0,0 0 0,0 0 0,1-1 0,-1-1 0,1 1 0,0-2 0,0 1 0,0-2 0,1 1 0,-13-11 0,-3-3 63,1-1 1,1-2-1,-29-34 0,5-1 40,3-3 0,-48-82 0,-49-139-195,133 262-15,-10-22-154,17 38 167,-1 1 0,1 0 0,0 0 1,-1 0-1,1 0 0,-1 0 0,0 1 0,0-1 0,0 0 0,0 1 1,0-1-1,0 1 0,-3-2 0,3 3 23,1-1 0,0 1 0,-1 0 0,1 0 0,-1 0-1,1 0 1,0 0 0,-1 0 0,1 0 0,-1 0 0,1 1 0,0-1 0,-1 1 0,-1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5:51.0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608 667 7306,'-5'-10'346,"0"0"1,0 0 0,-1 1 0,0-1 0,-1 2 0,0-1 0,-1 1-1,1 0 1,-2 0 0,1 1 0,-11-8 0,12 11-376,1 1 1,-1 0-1,0 0 0,1 0 1,-1 1-1,-1 0 0,1 0 1,0 1-1,0-1 0,-1 2 1,1-1-1,0 1 1,-1 0-1,1 1 0,0 0 1,-1 0-1,1 0 0,-8 4 1,-2 0-27,2 1 0,-1 1 0,1 0 0,0 1 0,0 0 1,1 2-1,1-1 0,-16 15 0,12-8 42,1 1 0,1 1 0,0 0 0,1 1 0,-16 28 0,12-11 38,1 1-1,2 0 0,1 1 0,2 0 0,2 1 0,-10 71 0,13-48 5,3 1 1,4 66-1,2-97-16,1-1-1,1 0 0,2 0 1,1-1-1,1 0 0,14 32 1,-19-56-15,0 1 0,0-1 0,0 0 1,1 0-1,0 0 0,0-1 1,0 1-1,1-1 0,0 0 1,0 0-1,0 0 0,1-1 0,7 5 1,-9-7 0,0 0 0,1-1 0,-1 1-1,1-1 1,-1 0 0,1 0 0,0 0 0,-1-1 0,1 0 0,0 0 0,0 0 0,-1 0 0,1-1 0,0 0 0,-1 0 0,1 0-1,-1 0 1,1-1 0,4-2 0,7-3 24,-1-1-1,1-1 1,-2-1-1,1 0 1,-1-1-1,19-18 0,1-8 157,32-42 0,-31 34 101,-2-1 1,-2-2-1,-2-1 0,38-92 0,-55 111-165,-2 0 0,-1-1-1,-1 0 1,-2 0 0,-1 0 0,-2-1-1,-1 0 1,-1 0 0,-1 0 0,-6-33-1,-1 27-90,-1 1 0,-2 0 0,-1 1 0,-2 0 0,-2 1 0,-1 1 0,-1 0 0,-2 1 0,-45-60 0,56 84-30,0 0 0,0 0-1,-1 1 1,0 0 0,-1 1-1,-19-13 1,26 19-3,1-1 1,-1 1-1,0 0 1,1 0-1,-1 0 1,0 0-1,0 0 0,1 1 1,-1-1-1,0 1 1,0 0-1,0 0 1,0 0-1,0 0 1,1 1-1,-1-1 0,0 1 1,0-1-1,0 1 1,1 0-1,-1 0 1,0 0-1,1 0 1,-1 1-1,1-1 0,-1 1 1,1 0-1,0-1 1,0 1-1,0 0 1,0 0-1,-4 5 1,4-4-16,0 0 0,-1 0 0,1 0 0,1 0 0,-1 1 1,0-1-1,1 1 0,-1-1 0,1 1 0,0 0 1,1-1-1,-1 1 0,0 0 0,1 6 0,0-8 13,1 1-1,-1 0 1,1 0-1,0-1 1,0 1-1,0 0 1,0-1-1,0 1 1,0-1-1,1 1 1,-1-1-1,1 0 1,0 1-1,0-1 1,0 0-1,0 0 1,0 0-1,0-1 1,0 1-1,4 2 1,8 3-2,0 1 0,1-2 0,-1 0 0,1-1 0,0 0 0,0-2 0,30 5 0,-6-5-2,0-1 0,40-3-1,8-6 51,0-5-1,0-3 1,-1-4-1,121-44 0,-156 43 206,-1-2-1,-1-2 1,-1-2-1,-1-2 1,-2-2-1,60-51 1,-95 73-163,27-27 204,-35 33-266,0 0 1,-1 0 0,1 0-1,-1-1 1,0 1 0,1 0-1,-1-1 1,0 1 0,0 0-1,-1-1 1,1 0 0,0 1-1,-1-1 1,0 1 0,1-1-1,-1-3 1,-1 4-21,0 0 1,0 1-1,0-1 1,0 0-1,0 1 0,0-1 1,0 1-1,0-1 0,-1 1 1,1 0-1,0-1 1,-1 1-1,1 0 0,-1 0 1,0 0-1,1 0 0,-1 0 1,0 1-1,0-1 1,1 0-1,-1 1 0,0-1 1,0 1-1,0 0 1,-3-1-1,-6 1-62,0-1 0,0 1-1,0 1 1,0 0 0,0 1 0,1 0-1,-1 0 1,1 1 0,-1 1 0,-17 8 0,3 0-64,-1 2 0,-45 34 0,40-24 130,1 1 0,2 1 0,1 2 0,1 1 1,1 1-1,2 1 0,-24 41 0,41-61-13,1-1 1,0 1-1,0 0 0,1 1 0,1-1 1,0 1-1,0 0 0,1 0 0,0 0 1,1 0-1,1 0 0,0 0 0,1 0 1,0 0-1,0 0 0,2 0 0,-1 0 1,1-1-1,1 1 0,0-1 0,1 0 1,9 16-1,0-4-101,0-2 0,2 0 0,1 0-1,0-2 1,1 0 0,1-1 0,26 18 0,160 98-480,-25-20 524,-148-91 181,-1 2 1,-2 1-1,36 39 1,-56-54-37,0 1 1,0 0 0,-1 1-1,-1 0 1,7 15 0,-11-20-35,0 0 1,-1 0 0,0 1 0,0-1 0,-1 1-1,0-1 1,0 1 0,-1-1 0,-1 17 0,-1-16-35,-1 1 1,0-1 0,0 0 0,0 0-1,-2 0 1,1-1 0,-1 1 0,0-1-1,0 0 1,-1 0 0,0-1 0,-1 0 0,0 0-1,0 0 1,0-1 0,-14 9 0,2-2-143,0-2 0,0 0 1,-1-1-1,0-1 0,-1-1 0,-26 6 1,36-11-37,-1 0 1,1-2 0,-12 2-1,-23-8-235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8:29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3091 115 5865,'-11'-6'471,"-1"0"0,0 1 0,0 0-1,0 1 1,0 0 0,-1 1 0,-24-2-1,-3 2-619,-48 3-1,59 1 508,-167 17 22,107-6-253,-161 21 44,-98 10 111,238-32-162,1 4-1,-129 35 1,100-14-87,-99 27-22,163-39-4,-85 39-1,23 1-7,3 5 0,-129 91-1,240-145 2,2 0-1,0 2 1,1 0-1,0 1 0,2 1 1,0 1-1,1 0 0,2 1 1,0 1-1,1 0 1,1 1-1,-13 33 0,0 19-21,3 1-1,3 1 0,4 1 1,-6 97-1,18-135 15,3 0 1,1 0-1,2 1 0,1-1 1,3-1-1,1 1 1,1-1-1,23 56 0,-20-66 2,2 0 1,1-1-1,1-1 0,1 0 0,1-1 0,1-1 0,2-1 1,1 0-1,0-2 0,2-1 0,35 25 0,-6-11 18,1-3 1,75 32-1,123 37 150,-221-89-149,82 28-1,0-5-1,3-4 0,0-6 0,192 17 0,-261-38-9,474 20 540,-440-25-392,-1-5 1,0-2-1,-1-4 0,115-33 0,-123 22-75,-1-3 0,-2-3 0,-1-2 0,-1-4 0,-2-3-1,-2-2 1,112-95 0,30-61 159,-166 155-159,-2-2 0,60-93 0,-78 103-8,-2 0 0,0-1 0,-3-1 0,-1-1 0,-1 1 0,-2-2 0,-2 1 0,-1-1 0,-2 0 0,-2-1 0,-1 1 0,-2 0 0,-1-1 0,-9-40 0,0 21-18,-3 1 1,-2 0-1,-2 1 0,-3 1 0,-3 1 1,-1 1-1,-3 1 0,-48-66 0,-6 4 89,-111-119 0,154 191-147,-3 1-1,0 2 1,-3 2-1,-1 2 0,-86-48 1,97 66-76,-1 1 1,0 1-1,-1 2 1,0 2 0,0 1-1,-1 2 1,-45-3-1,26 8-306,0 1-1,-1 4 1,1 2 0,-67 14-1,-39 14-150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8:33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4114 248 6505,'3'-41'2760,"-2"34"-2680,0-1 0,0 0 0,-2-14-1,1 19-71,0 1 0,-1-1-1,1 1 1,-1 0 0,0-1-1,0 1 1,0-1-1,0 1 1,0 0 0,-1 0-1,1 0 1,-1 0 0,1 0-1,-1 0 1,0 0-1,-2-1 1,-11-9 61,-1 1 1,0 1-1,-1 1 1,0 0-1,-1 1 0,0 1 1,-28-7-1,-2 2 126,-86-9-1,29 14-170,-1 4-1,1 5 0,0 4 1,0 5-1,-106 26 0,-714 184 616,813-189-441,-185 81-1,224-78-128,1 3 0,2 4 0,-86 66 0,-347 339 94,55 37-127,436-470-36,-44 51 17,-82 125 1,116-154-12,1 2 1,2 1 0,2 0 0,1 1 0,-14 60 0,20-51-5,2 1 1,2-1 0,3 1 0,1 0 0,3 0 0,10 69-1,-1-57 4,2 0 0,4-1 0,2-1 0,42 96 0,-40-115 8,3 0 0,1-1 0,1-1 0,3-2 0,1-1 0,1-1 0,2-1 0,2-2 0,0-1 0,3-2 0,0-1 0,1-2 0,2-2 0,1-2 0,0-1 0,2-2 0,47 14 0,-21-12 56,2-3 1,0-3-1,97 7 1,-71-16 0,0-5 1,97-11-1,-19-12 59,-1-8 1,241-73-1,-201 37-1,409-188 0,-490 187 163,-4-7 0,-3-5-1,-3-5 1,113-102-1,-113 73 144,126-147 0,-189 186-349,-3-3 0,80-142 0,-73 95-45,60-162 0,-90 197 77,35-154-1,-62 207-44,-1-1-1,-1 0 1,-2 0 0,-2-1-1,-1 1 1,-3-1-1,-7-47 1,4 59-44,-2 0-1,0 1 1,-1 0 0,-2 0-1,0 1 1,-1 1 0,-2 0-1,-21-28 1,12 23-23,-1 0 0,-2 2 0,-1 1 0,-1 0 0,-41-26 0,14 15-20,-2 3 0,-75-31 0,-122-34 38,195 78-66,0 3 0,-64-10-1,96 23-107,-1 1 0,0 1-1,1 2 1,-1 1 0,0 0-1,1 3 1,-30 6-1,19 0-258,1 3 0,0 1-1,-42 22 1,-103 69-1202,36-14 939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8:34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1143 0 7202,'-12'10'602,"0"1"0,1 1 1,1-1-1,-16 23 0,-29 57-868,27-43 512,-77 133-109,-189 302 749,121-233-55,-28 43-191,144-197-554,-83 197 0,139-291-88,-16 31-1986,25-38 1465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8:35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81 102 8602,'-14'-37'3990,"4"102"-3244,-11 80-766,-13 140 24,32-249-1,2 1-1,1 0 0,2 0 1,2-1-1,14 58 0,-1-46-12,-17-46 9,0 1 0,0-1 0,1 1 0,-1-1 1,1 0-1,0 1 0,0-1 0,-1 0 1,1 0-1,1 0 0,-1 0 0,0-1 1,4 3-1,-6-4 2,1 1 0,0-1 0,0 0 0,0 0 0,0 0 0,0 1 0,0-1 0,0 0 0,0 0 0,0 0 0,0 0 0,0-1 0,0 1 0,0 0 0,-1 0 0,1 0 0,0-1 0,0 1 0,0-1 0,0 1 0,0-1 0,-1 1 0,3-2 0,-1 0 7,0 0 0,0 0 0,0 0 0,0 0 0,0-1 0,-1 1 0,3-5 0,9-20 99,-2-2 0,-1 1 0,7-33-1,-4 15 18,82-370 1729,-59 252-1222,-29 148-636,-7 16 3,0 0 0,0 0 0,0 0 0,1 0 0,-1-1 0,0 1 0,0 0 0,0 0 0,0 0 0,0 0 0,0 0 0,0 0-1,1 0 1,-1 0 0,0 0 0,0 0 0,0 0 0,0 0 0,0 0 0,1 0 0,-1 0 0,0 0 0,0 0 0,0 0-1,0 0 1,1 0 0,-1 0 0,0 0 0,0 0 0,0 0 0,0 0 0,0 0 0,0 0 0,1 0 0,-1 0 0,0 0-1,0 0 1,0 0 0,0 1 0,0-1 0,0 0 0,0 0 0,1 0 0,-1 0 0,0 0 0,0 0 0,0 1 0,0-1 0,12 34-201,-12-34 203,10 40-89,76 254-104,-66-239 190,2-1-1,2-1 1,37 59 0,-54-99-29,2 0-1,-1 0 1,2-1-1,0 0 1,0-1-1,1 0 1,0-1-1,18 13 1,-27-22 27,1 0 0,-1 1 0,0-1 0,1 0 0,-1 0 0,1-1 0,-1 1 0,1 0 0,-1-1 0,1 0 0,-1 1 0,1-1 0,-1 0 0,1 0 0,0 0 0,-1-1 0,1 1 0,-1-1 0,1 1 0,-1-1 0,1 0 0,-1 0 0,1 0 0,-1 0 0,0-1 0,0 1 0,1 0 0,-1-1 0,0 0 0,0 1 0,-1-1 0,1 0 0,0 0 0,2-4 0,4-6 75,0 0 1,-2-1-1,1 0 0,8-27 0,-14 37-51,15-45 328,-2 0 0,-2-2 0,-3 1 0,-2-1 0,2-52 0,-8 19-354,-3-1-1,-17-103 0,18 172-278,1 13 194,0 0 0,0 0-1,0-1 1,0 1 0,0 0 0,-1 0 0,1 0 0,-1 0 0,1 0-1,-1 0 1,0 0 0,0 0 0,0 0 0,0 0 0,0 0 0,-2-2-1,3 4 74,0 0-1,0 0 0,0 0 0,-1 0 0,1 0 0,0 0 1,0 0-1,0 0 0,0 0 0,0 0 0,-1 0 0,1-1 0,0 1 1,0 0-1,0 0 0,0 0 0,0 0 0,-1 0 0,1 0 1,0 0-1,0 0 0,0 0 0,0 0 0,-1 1 0,1-1 0,0 0 1,0 0-1,0 0 0,0 0 0,0 0 0,-1 0 0,1 0 1,0 0-1,0 0 0,0 0 0,0 0 0,0 1 0,0-1 1,0 0-1,0 0 0,-1 0 0,1 0 0,0 0 0,0 0 0,0 1 1,0-1-1,0 0 0,0 0 0,0 0 0,0 0 0,0 1 1,0-1-1,0 0 0,0 0 0,0 0 0,0 0 0,0 1 0,-2 4-176,1 1-1,0-1 0,0 1 0,1 0 0,-1-1 0,1 1 0,0 0 0,1-1 0,1 10 0,15 54-581,-15-64 726,8 25 259,1 0-1,1-1 1,2 0-1,0-1 1,2-1-1,21 27 1,15 4 861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8:36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1316 7578,'91'-120'4581,"-85"107"-3959,-16 17-131,-19 15-176,1 3-116,0 1 1,-42 47-1,60-59-174,1 1-1,1 0 1,0 0-1,0 1 1,2 0-1,-1 0 0,2 1 1,0-1-1,-6 27 1,7-21-21,1 1 1,1-1-1,1 0 0,1 1 1,2 22-1,-2-35 6,1 1 0,1-1 0,-1 0-1,1 0 1,1 0 0,-1 0 0,1 0 0,0 0-1,1-1 1,-1 0 0,1 1 0,1-1 0,-1-1 0,1 1-1,0-1 1,9 8 0,-12-11 14,0 0 0,1-1 0,-1 1 0,0-1 0,1 0 0,-1 0 0,1 0 0,-1 0 0,1 0 0,0 0 0,-1-1 0,1 1 0,0-1 0,0 0 0,-1 0 0,1 0 0,0 0 0,-1 0 0,1 0-1,0-1 1,0 0 0,-1 1 0,1-1 0,-1 0 0,1 0 0,-1 0 0,1-1 0,-1 1 0,0-1 0,1 1 0,1-3 0,6-5 78,0-1 1,-1 0-1,-1 0 0,0 0 1,7-13-1,-11 17-87,14-23 51,-1-1-1,-2 0 0,-2-2 1,0 1-1,-2-1 1,-2-1-1,0 0 0,-3 0 1,0-1-1,-3 0 0,0 0 1,-4-50-1,-1 61-76,0 17-66,1 11 14,-1 0 29,-14 43-42,3 0 1,-13 89 0,24-115 74,0-1 0,1 0 1,2 1-1,0-1 0,1 1 0,1-1 1,1 0-1,1 0 0,9 23 0,-13-40-6,0 0-1,1-1 0,0 1 1,0-1-1,0 1 1,0-1-1,0 0 0,0 0 1,1 0-1,4 4 1,-6-6 3,0-1 0,0 1 0,0-1 1,0 1-1,0-1 0,0 0 0,0 1 1,0-1-1,0 0 0,0 0 1,0 0-1,0 0 0,0 0 0,0 0 1,0 0-1,0 0 0,2 0 0,-1-1 1,0 0 0,0 0-1,0 0 1,0 0-1,0 0 1,0-1 0,0 1-1,0-1 1,0 1 0,2-4-1,7-8 3,-1 0 1,0 0-1,-1-1 0,9-19 0,28-65 63,-41 87-56,137-408 421,-138 405-396,2-7 8,0 0 1,16-32-1,-21 52-43,-1 0 1,1 1-1,-1-1 0,1 0 0,-1 0 0,1 0 0,0 0 0,-1 1 0,1-1 0,0 0 1,0 0-1,0 1 0,0-1 0,-1 1 0,1-1 0,1 0 0,-1 1 1,-1 0 0,1 0-1,-1 0 1,1 0 0,-1 0-1,1 0 1,-1 0 0,1 0 0,-1 1-1,1-1 1,-1 0 0,1 0-1,-1 0 1,1 1 0,-1-1-1,0 0 1,1 0 0,-1 1-1,1-1 1,-1 0 0,0 1 0,1-1-1,-1 1 1,3 3-16,0 0 0,-1 0 0,0 0 0,0 0 0,2 7-1,-2-7 16,26 70-93,34 77 33,-52-130 57,1-1 1,0 0 0,2-1 0,26 32 0,-36-48 6,-1 0-1,1 0 1,0 0 0,1 0-1,-1-1 1,0 1-1,1-1 1,-1 0 0,1 0-1,0 0 1,0-1 0,0 1-1,0-1 1,0 0-1,5 1 1,-6-2 2,1 0 0,-1 0 0,0-1 0,0 1 0,0-1-1,0 0 1,0 0 0,0 0 0,0 0 0,0 0 0,0-1 0,-1 0 0,1 1 0,0-1 0,-1 0 0,1 0-1,-1 0 1,0 0 0,3-4 0,6-7 18,-1 0 1,0 0-1,-1-2 0,-1 1 0,7-16 1,28-81 73,-35 88-68,24-73 345,-4-1 0,-5-2 1,-4 0-1,-4-2 0,-4 1 0,-6-192 1,-6 272-387,-1-1-1,-1 0 1,-1 1 0,0 0 0,-2 0 0,0 0 0,-11-21-1,17 39 10,-1 1 0,0-1 0,1 0 0,-1 1 0,0-1 0,0 0 0,0 1 0,0-1-1,0 1 1,-1 0 0,1-1 0,0 1 0,-1 0 0,1 0 0,-1 0 0,1 0 0,-1 0 0,1 0-1,-4-1 1,4 2 1,0 0 0,0 0-1,0 1 1,-1-1 0,1 0-1,0 1 1,0-1 0,0 1-1,0-1 1,0 1 0,0 0 0,1-1-1,-1 1 1,0 0 0,0 0-1,0 0 1,1-1 0,-1 1-1,0 0 1,1 0 0,-1 0-1,1 0 1,-2 2 0,-3 8-24,0 1 0,1 0 0,0 0 0,-4 25 0,-2 36-43,3 0 0,3 0 1,3 0-1,4 1 0,2-1 1,4 0-1,36 140 0,-32-169-362,3 0-1,1-1 1,2 0-1,1-2 0,3 0 1,40 55-1,-57-88 270,0 0 0,0-1 0,1 0 0,0 0 0,0 0-1,0-1 1,1 0 0,0 0 0,0-1 0,1 0 0,9 3-1,-16-7 149,-1-1-1,1 1 1,0-1-1,0 0 1,0 0-1,0 0 1,0 0-1,0 0 1,0-1-1,0 1 1,0 0-1,0-1 1,0 0-1,-1 1 1,1-1-1,0 0 1,0 0-1,-1 0 1,1 0-1,0 0 1,-1 0-1,1-1 1,-1 1-1,0 0 1,1-1-1,-1 1 1,0-1-1,2-2 1,1-2 22,-1-1-1,0 1 1,0-1 0,0 0 0,3-14 0,-3 10-15,-1 0 1,0 0 0,-1-1-1,-1 1 1,1 0 0,-2 0 0,0-1-1,0 1 1,-1 0 0,-4-16-1,0 11-74,0 1 0,0 0-1,-2 0 1,1 0 0,-2 1-1,-14-18 1,-10-5-303,0 1-1,-3 3 1,-72-55 0,35 36 183,-113-59 0,186 111 224,0 0 0,-1 0 0,1 0 0,0 0 0,0 0 0,0 0 0,0 0 1,-1 0-1,1 0 0,0 0 0,0-1 0,0 1 0,0 0 0,0 0 0,0 0 0,-1 0 0,1 0 0,0 0 1,0-1-1,0 1 0,0 0 0,0 0 0,0 0 0,0 0 0,0 0 0,0-1 0,0 1 0,0 0 0,0 0 0,0 0 1,0 0-1,0-1 0,0 1 0,0 0 0,0 0 0,0 0 0,0 0 0,0-1 0,0 1 0,0 0 0,0 0 1,0 0-1,0 0 0,0-1 0,10-4 374,19-4-312,-22 7-26,10-4-158,-1 0 0,0-1 0,20-13 0,12-11-81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8:37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34 11578,'-3'-12'4409,"14"3"-3024,36 5-2209,10 0-761,6-1 921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8:38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1260 8482,'12'-6'266,"0"1"0,-1-2 1,0 1-1,0-1 0,-1-1 0,0 0 0,0-1 1,-1 0-1,0 0 0,0-1 0,-1 0 1,12-20-1,-1-2-185,-2-1 0,-1-1 0,13-39 0,-6 7 537,-3 0 1,-3-1 0,-3-1-1,10-125 1,-22 147-399,-2 0 1,-2 0-1,-2 1 0,-2-1 0,-3 1 1,0 0-1,-3 1 0,-22-53 0,32 91-223,-15-28-13,16 34 15,1 0 0,0-1 1,0 1-1,0 0 0,-1 0 1,1-1-1,0 1 1,0 0-1,-1 0 0,1 0 1,0-1-1,0 1 0,-1 0 1,1 0-1,0 0 1,-1 0-1,1 0 0,0-1 1,-1 1-1,1 0 1,0 0-1,-1 0 0,1 0 1,0 0-1,-1 0 0,1 0 1,0 0-1,-1 0 1,0 1-1,1-1-1,-1 1 0,0 0-1,0 0 1,1 0 0,-1-1 0,0 1-1,1 0 1,-1 0 0,1 0 0,-1 0-1,1 0 1,0 0 0,-1 0 0,1 2-1,-7 25-12,1-1 0,-2 41 0,5-37 11,-37 565 36,31 3-830,9-569 693,0 131-533,-9 227-1468,4-356 2278,5-32-162,0 0 1,0-1 0,0 1 0,0 0-1,0 0 1,0 0 0,0 0-1,-1 0 1,1-1 0,0 1 0,0 0-1,0 0 1,0 0 0,0 0 0,0 0-1,0 0 1,-1 0 0,1 0 0,0 0-1,0 0 1,0 0 0,0-1-1,0 1 1,-1 0 0,1 0 0,0 0-1,0 0 1,0 0 0,0 0 0,-1 0-1,1 0 1,0 0 0,0 0 0,0 1-1,0-1 1,0 0 0,-1 0 0,1 0-1,0 0 1,0 0 0,0 0-1,0 0 1,0 0 0,0 0 0,-1 0-1,1 0 1,0 1 0,0-1 0,0 0-1,0 0 1,0 0 0,0 0 0,0 0-1,0 0 1,0 1 0,0-1-1,-1 0 1,1 0 0,0 0 0,0 0-1,0 0 1,0 1 0,0-1 0,0 0-1,0 0 1,0 0 0,-4-13 410,3 7-326,1-1 1,-1 0-1,1 0 0,1 0 0,-1 1 1,3-12-1,22-63-463,5 6 77,3 1 1,76-123 0,3 44 26,-22 33 229,-41 48 118,103-153 679,-19-6 60,-128 220-807,6-12 61,15-42 1,-24 58-91,0 0 0,0 1 0,-1-1 0,0 0 1,0 0-1,-1 0 0,0 0 0,0 0 0,-1 0 0,0 0 0,-2-8 0,2 12-17,0-1 0,0 1-1,0 0 1,-1 0 0,0 0-1,0 0 1,1 0-1,-2 1 1,1-1 0,0 0-1,0 1 1,-1 0 0,0-1-1,1 1 1,-1 0-1,0 0 1,0 1 0,0-1-1,0 0 1,0 1 0,-1 0-1,1 0 1,0 0 0,0 0-1,-1 1 1,1-1-1,-1 1 1,1 0 0,-1 0-1,-3 0 1,-5 1-54,0 0 0,0 1 0,0 0 1,0 1-1,1 1 0,-1-1 0,-15 9 0,12-5 97,1 1-1,0 0 1,1 1-1,0 1 0,0 0 1,1 1-1,0 0 1,1 1-1,0 0 1,-17 27-1,18-23 56,1 1 1,1 1-1,0-1 1,1 1-1,1 1 0,1-1 1,1 1-1,-4 35 1,4-18-44,2 0 0,2 0 0,1 0 0,2 0 1,12 62-1,-6-80-49,-9-18 24,1 0 0,-1 1 1,0-1-1,0 0 0,1 0 0,-1 1 0,0-1 0,1 0 1,-1 0-1,1 0 0,-1 1 0,0-1 0,1 0 0,-1 0 1,0 0-1,1 0 0,-1 0 0,1 0 0,-1 0 0,0 0 1,1 0-1,-1 0 0,1 0 0,-1 0 0,1-1 0,1 0 4,-1 0-1,1 0 0,-1 0 1,1 0-1,-1-1 0,0 1 0,1-1 1,-1 1-1,0-1 0,0 1 0,0-1 1,0 0-1,1-2 0,6-17 95,0-1-1,-2 0 1,0 0-1,2-26 1,2-3 135,41-161 918,-38 172-955,1 0 1,2 0 0,24-41-1,-35 73-186,0-1-1,1 1 0,-1 0 0,2 1 0,-1 0 1,1 0-1,0 0 0,1 1 0,-1 0 0,18-10 1,-22 14-15,0 1 1,1-1 0,-1 1 0,1 0 0,-1 0 0,1 0 0,0 1-1,-1-1 1,1 1 0,0 0 0,0 0 0,-1 0 0,1 0-1,0 1 1,-1-1 0,1 1 0,0 0 0,-1 0 0,1 1 0,-1-1-1,1 1 1,-1 0 0,0-1 0,0 1 0,0 1 0,0-1-1,0 0 1,0 1 0,-1-1 0,1 1 0,3 5 0,1 2-32,0 0-1,-1 0 1,-1 0 0,0 1 0,0 0 0,-1 0 0,0 0-1,-1 0 1,4 21 0,-2 11-218,1 55 1,-6-98 253,0 269-1055,0-262 1091,0 3 25,4-16 329,28-59-634,4 1 0,55-76 0,-13 21-1315,-23 28 940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8:38.6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0 178 12555,'1'-1'164,"-1"-1"1,1 1-1,-1-1 0,1 0 1,0 1-1,0-1 1,0 1-1,0-1 1,0 1-1,0 0 1,0-1-1,0 1 0,0 0 1,1 0-1,-1 0 1,1 0-1,-1 0 1,1 0-1,-1 0 1,1 0-1,-1 1 0,3-1 1,-2 1-166,0 0 0,0 0 0,0 1 0,-1-1 0,1 1 0,0-1 0,0 1-1,0 0 1,0 0 0,-1 0 0,1 0 0,0 0 0,-1 0 0,1 1 0,-1-1 0,1 0 0,-1 1 0,0-1 0,1 1 0,-1-1 0,0 1 0,1 2 0,5 7-39,-1-1 0,0 1 1,-1 0-1,-1 1 0,0-1 0,0 1 0,3 20 1,7 90-182,-13-114 198,3 109-516,-12 153 0,-32 115-236,32-335 855,2-35 430,6-15-494,-1 0 0,1 0 0,0 0 0,0-1 0,-1 1-1,1 0 1,0 0 0,0 0 0,-1 0 0,1 0 0,0 0 0,0 0-1,0 0 1,-1 0 0,1-1 0,0 1 0,0 0 0,0 0 0,-1 0 0,1-1-1,0 1 1,0 0 0,0 0 0,0 0 0,0-1 0,-1 1 0,1 0-1,0 0 1,0 0 0,0-1 0,0 1 0,-7-26 634,-1-28 8,-2-84 0,12-58-388,7 31-181,56-305 0,-63 460-86,4-22 94,2 0-1,17-48 0,-24 77-71,0 0-1,0 1 1,0-1-1,1 0 1,-1 0-1,1 1 0,-1-1 1,1 1-1,0 0 1,0-1-1,0 1 1,0 0-1,0 0 0,1 0 1,-1 1-1,4-3 1,-5 4-11,0 0 1,1-1 0,-1 1-1,0 0 1,1 0 0,-1 0-1,0 0 1,1 0 0,-1 0-1,0 0 1,1 0 0,-1 1-1,0-1 1,0 0 0,3 2 0,-1 0 9,1 0 0,-1 0 1,1 0-1,-1 1 1,0-1-1,5 6 1,14 16 9,-2 0 0,-1 1 0,16 28 0,46 91-25,-30-38-656,-4 3-1,-5 1 1,-4 2-1,24 129 0,-56-214 200,-1-9-67,-2 0 1,0 0-1,0 1 0,-1 20 0,-2-37 453,0 0 0,0 0 0,0 0-1,-1-1 1,1 1 0,0 0-1,-1 0 1,1 0 0,-1-1 0,0 1-1,0 0 1,1-1 0,-1 1 0,0 0-1,0-1 1,0 1 0,-1-1 0,1 0-1,0 1 1,-1-1 0,1 0 0,0 0-1,-1 0 1,1 0 0,-1 0-1,0 0 1,1 0 0,-1 0 0,0-1-1,0 1 1,-3 0 0,-3-1-26,1-1 1,-1 0-1,-13-4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8:38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84 303 7009,'-44'-55'2601,"19"7"-1769,11 7 88,15 9 193,9 9 15,20 2-336,12 5-280,23 3-352,15-1-304,10-1-896,1-9 728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8:39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258 18 12011,'-26'-16'4489,"-4"15"-3609,1 14-368,-10 30-544,-6 15 0,2 29-24,8 9 40,25 20-24,16 7-48,28-3-72,11-3-128,19-26-264,4-15-249,5-32-703,1-16 176,-25-66 728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5:51.3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4 11274,'-12'-4'2748,"7"9"-1367,9 20-1012,-1-13-520,12 88-547,3 140 1,-6-46 821,7 52 104,30 254 79,9-232-242,-55-260-64,-2-2-15,1-1 0,-1 1 1,0-1-1,0 1 0,0 8 1,-18-30-880,-16-14 560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8:39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13099,'-1'2'4751,"0"-2"-4646,5 11 762,9 16-1261,13 33 115,-3 1 0,-3 0-1,-3 2 1,-2 0 0,7 71 0,-15-73-390,-3-1 0,-5 64 0,-20 115 15,20-222 1420,5-39 32,0-1-608,75-278-3,-62 252-201,3 0 1,2 2-1,1 1 0,31-45 1,-26 50-228,0 2 0,3 1-1,1 1 1,54-47 0,-46 51-275</inkml:trace>
  <inkml:trace contextRef="#ctx0" brushRef="#br0" timeOffset="1">314 673 13667,'-6'-2'6249,"31"17"-6833,4 5-72,20 16 400,8 10 232,21 16 0,8 8-88,8 9-616,-5 4-312,-20-2-2193,-8-10 2081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8:40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3883 7026,'12'0'2939,"11"-7"-2903,-18 5 220,13-6-95,-1-1 0,1 0-1,-2-1 1,1-1 0,-2 0 0,20-19 0,81-90 663,-97 99-728,569-582 2305,-94 187-1301,22 16-607,155-125-165,18-52 139,417-301 464,-901 740-889,-167 116-210,2 1 1,0 2-1,65-21 0,-100 39-30,0 0-1,0-1 0,1 2 1,-1-1-1,0 1 0,0-1 1,8 2-1,-12-1 143,-1 0-1,1 0 1,-1 0 0,1 0-1,-1 0 1,1 1 0,-1-1 0,1 0-1,-1 0 1,1 1 0,-1-1-1,1 0 1,-1 0 0,1 1 0,-1-1-1,0 0 1,1 1 0,-1-1-1,1 1 1,-1-1 0,0 1 0,1-1-1,-1 0 1,0 1 0,0-1-1,1 1 1,-1 0 0,0 1-40,0-1 0,-1 1 0,1-1 0,0 1 0,-1-1 0,1 1 0,-1-1 0,0 0 0,1 1 0,-1-1 0,0 0 0,0 0 0,0 0 0,0 1 0,-2 1 0,-31 28-666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8:41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0 324 7866,'8'-17'633,"1"1"0,0-1 0,1 1 0,23-27 1,56-51-484,11-12 532,-87 91-347,-13 15-332,1 0 1,-1 0-1,0 0 1,0 0-1,0 0 1,0 0-1,0 0 0,0 0 1,0 0-1,0 0 1,1 0-1,-1 0 1,0 0-1,0 0 1,0 0-1,0 0 0,0 0 1,0 0-1,0 0 1,0 0-1,0 0 1,1 0-1,-1 0 1,0 1-1,0-1 0,0 0 1,0 0-1,0 0 1,0 0-1,0 0 1,0 0-1,0 0 1,0 0-1,0 0 0,0 0 1,1 0-1,-1 1 1,0-1-1,0 0 1,0 0-1,0 0 1,0 0-1,0 0 1,0 0-1,0 0 0,0 0 1,0 1-1,0-1 1,0 0-1,0 0 1,0 0-1,0 0 1,0 0-1,0 0 0,0 0 1,0 0-1,0 1 1,-1-1-1,1 0 1,0 0-1,0 0 1,0 0-1,0 0 0,0 0 1,0 0-1,0 0 1,0 0-1,-13 37 215,4-14-213,-23 94 73,-28 192 0,4-16-47,-21 6 621,79-303-558,1-1 0,0 0 0,0 1 0,0 0 0,1 0-1,0 0 1,-1 0 0,1 0 0,7-4 0,3-4 0,7-6-67,1 0-1,1 2 0,1 0 0,0 2 0,1 0 0,1 2 1,47-16-1,-26 14 28,1 3 1,0 1 0,83-5 0,-104 13 2,1-1 1,-1-1 0,53-15 0,-68 15-16,-1-1 0,1 0 0,-1-1 0,-1 0 0,1 0 0,-1-1 0,0-1-1,0 0 1,-1 0 0,0-1 0,10-12 0,-10 9 43,0-1 0,-1 0-1,-1 0 1,0-1-1,0 0 1,-2 0 0,1 0-1,-2-1 1,0 0-1,-1 0 1,0 0 0,-1 0-1,-1 0 1,0-18-1,-3 11-2,0 1 0,-1 0 0,-1 0-1,-1 0 1,-1 1 0,-1-1-1,0 1 1,-2 1 0,-18-32 0,15 31-119,-1 0 1,-1 2 0,-1-1-1,-1 2 1,0 0 0,-1 1-1,-1 0 1,-34-22 0,37 29-131,1 1 1,-1 0-1,-1 1 1,1 1 0,-1 1-1,0 0 1,0 0-1,-1 2 1,1 0 0,-1 1-1,0 1 1,-26 1-1,34 1-73,-1 0 0,0 1 0,1 0 0,-15 6 0,-29 16-444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8:42.3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191 353 7370,'-9'-21'1367,"0"2"-57,-10-29 0,17 41-908,2 11-268,1 20-132,-14 59-26,-3-1 0,-28 82 0,-17 80 56,54-212 11,2 1 0,-1 63 0,7-94 179,1-5-127,2-9 41,4-26 165,2-41-1,0 3-151,91-425 1153,-91 456-1193,-6 21-53,-2 15-30,0 0 1,0 0-1,0 0 1,1 0-1,0 0 1,6-10-1,-9 18-24,1 1 0,-1-1 0,0 0 0,1 1 0,-1-1 0,0 1 0,1-1 0,-1 0 0,1 1 0,-1-1 0,1 1 0,-1-1 0,1 1 0,-1 0 0,1-1 0,0 1 0,-1-1 0,1 1 0,0 0 0,-1-1 0,1 1 0,0 0 0,-1 0 0,1 0 0,0 0 0,-1 0 0,1-1 0,0 1 0,0 0 0,-1 0 0,2 1 0,1 0-2,-1 0 0,0 1 1,0-1-1,0 1 1,0 0-1,0 0 0,4 3 1,11 16-1,-1 1-1,-1 0 1,-1 1 0,-1 0 0,19 46 0,-19-41 0,67 165 6,-42-97-9,50 92 0,-86-184 1,7 12-11,1 1-1,0-1 1,1-1-1,15 18 0,-23-30 13,0 0 0,-1-1 0,1 1 0,0-1 0,0 0 0,1 1 0,-1-1 0,0-1 0,1 1 0,-1 0 0,1-1 0,-1 0 0,1 0 0,0 0 0,-1 0 0,1-1 0,0 1 0,0-1 0,0 0 0,0 0-1,-1 0 1,1-1 0,0 1 0,0-1 0,-1 0 0,6-2 0,-1-1 15,1 0 1,-1 0-1,1-1 0,-1-1 1,-1 1-1,1-1 0,-1-1 1,0 1-1,0-1 0,-1 0 1,6-9-1,7-11 106,27-55 1,-38 66-83,19-38 270,-3-1 0,29-103-1,9-120 1106,-30 107-1619,-18 102-3446,-19 104 2752,0 0 0,3 1 0,1-1-1,3 40 1,5 13 627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8:42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134 258 9338,'-2'-19'3136,"2"19"-3101,0 0 1,0 0-1,0-1 1,0 1-1,0 0 1,0 0-1,0 0 0,0 0 1,0 0-1,0-1 1,0 1-1,0 0 1,0 0-1,0 0 1,0 0-1,0 0 1,0-1-1,0 1 1,0 0-1,0 0 1,-1 0-1,1 0 1,0 0-1,0 0 1,0 0-1,0-1 1,0 1-1,0 0 1,0 0-1,-1 0 1,1 0-1,0 0 0,0 0 1,0 0-1,0 0 1,0 0-1,-1 0 1,1 0-1,0 0 1,0 0-1,0 0 1,0 0-1,-1 0 1,-16 25 407,9-12-531,-9 16 108,1 0 0,2 0 0,1 2 1,-16 53-1,26-70-6,-1 0 0,2 0 1,0 0-1,0 0 0,2 0 1,-1 0-1,2 1 0,0-1 1,1 0-1,0 0 0,1 0 1,0-1-1,9 21 0,-11-31-15,0 1 0,1-1 0,-1 0-1,1-1 1,0 1 0,0 0 0,0 0 0,0-1 0,0 1 0,1-1-1,-1 0 1,1 0 0,-1 0 0,1 0 0,0 0 0,0 0-1,0-1 1,0 1 0,0-1 0,0 0 0,0 0 0,1 0-1,-1-1 1,0 1 0,1-1 0,-1 1 0,0-1 0,1 0-1,-1 0 1,6-2 0,2 0-14,1-2 0,-1 1 1,0-1-1,0-1 0,0 0 0,-1-1 0,15-10 0,14-10-102,0-3-1,-2-1 1,-1-2-1,-1-1 1,44-56-1,-70 77 110,0 0 0,-1-1 0,-1 0 0,0 0 1,-1-1-1,0 1 0,4-19 0,-7 22-2,-1 0 1,-1 0 0,0 0-1,0 0 1,-1-1-1,0 1 1,-1 0 0,0 0-1,0-1 1,-1 1-1,-5-13 1,2 9-152,-1-1 1,0 1 0,-1 0-1,-1 1 1,0 0-1,-1 0 1,0 0-1,-22-21 1,25 28 3,0 1 0,0 0 0,0 0 0,-1 1 0,1-1 0,-1 1 1,0 1-1,0-1 0,0 1 0,-1 1 0,1-1 0,-1 1 0,0 0 0,1 1 0,-1 0 0,0 0 0,0 1 0,0 0 1,-11 1-1,10 1-44,-1 0 1,1 1 0,-1 0-1,-8 4 1,-32 21-285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8:43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1 375 8162,'70'-75'3136,"-4"41"-2223,19-5-289,32 3-272,9 0-88,3 0-176,-8 3-48,-14 6-144,-16 3-192,-29 5-408,-15 8-177,-45 6 505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8:43.3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11835,'11'38'3960,"20"50"-3728,8 28-344,8 26 112,-5 7 24,-6 8-192,-4-6-248,-5-26-512,3-22-320,4-64-152,2-32 791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8:44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351 1302 6769,'51'-181'2581,"-49"171"-2420,8-27 675,-1 0 0,5-57 1,-13 93-827,-1-1 1,0 1-1,0-1 1,0 1-1,1-1 0,-2 1 1,1-1-1,0 0 1,0 1-1,0-1 1,-1 1-1,1-1 0,-1 1 1,1 0-1,-1-1 1,1 1-1,-1-1 1,0 1-1,0 0 0,0 0 1,0-1-1,0 1 1,0 0-1,0 0 1,0 0-1,0 0 0,0 0 1,-1 0-1,1 0 1,0 1-1,-1-1 1,1 0-1,-1 1 0,1-1 1,0 1-1,-1-1 1,1 1-1,-1 0 1,0 0-1,1 0 0,-1 0 1,1 0-1,-3 0 1,-9 0 5,0 0 0,1 2 0,-1-1 0,0 1 0,1 1 0,-1 1 0,1-1 0,0 2 1,-19 9-1,3 1 99,0 1 1,-43 33 0,57-38-63,0 1 0,1 0 0,1 1 1,0 0-1,1 0 0,0 2 0,-10 16 0,18-25-40,1-1-1,-1 1 0,1 0 1,0 0-1,0 0 0,1 0 1,-1 0-1,2 0 0,-1 0 1,0 9-1,2-11-8,-1 1 1,1-1-1,0 1 1,0-1-1,1 0 1,-1 1-1,1-1 0,0 0 1,0 0-1,0 0 1,1 0-1,-1-1 1,1 1-1,0-1 0,6 6 1,2 1 31,0-1-1,0-1 1,1 0 0,24 12 0,56 19 160,-24-11-51,-47-19-111,0 1 1,0 1-1,-1 1 0,34 27 1,-49-35-48,0 1 1,-1-1 0,0 1-1,1 0 1,-2 0-1,1 0 1,0 0 0,-1 1-1,0-1 1,-1 1 0,1 0-1,-1 0 1,0 0-1,0 0 1,-1 1 0,0-1-1,0 0 1,-1 0 0,1 1-1,-1-1 1,0 1-1,-1-1 1,-1 8 0,-3 4-27,-1 0 0,0 0 0,-1-1-1,-1 0 1,-1 0 0,0-1 0,-18 25 0,-9 4 15,-45 45 1,62-70 40,0-1 0,-34 24 1,34-33 68,19-10-81,-1 0 0,1 0 1,0 0-1,0 0 1,-1 0-1,1 0 0,0 0 1,-1 0-1,1 0 0,0 0 1,0 0-1,-1 0 1,1 0-1,0 0 0,-1 0 1,1 0-1,0 0 1,0-1-1,-1 1 0,1 0 1,0 0-1,0 0 0,-1 0 1,1-1-1,0 1 1,0 0-1,0 0 0,-1 0 1,1-1-1,0 1 1,0-1-1,0 0 10,-1-1 0,2 0 0,-1 0-1,0 1 1,0-1 0,0 0 0,1 0 0,-1 1 0,1-1 0,-1 0-1,1 1 1,0-1 0,0 1 0,0-1 0,2-2 0,7-10 35,0-1 1,2 2 0,0 0-1,0 0 1,24-18 0,78-48 298,-69 49-229,44-30 150,-4-5 1,140-135-1,-208 183-156,-1-1 0,-1-1 0,-1 0 0,0-1 0,-2 0 0,0-1 0,-1-1 0,11-31 0,-20 44-69,1 0 0,-1 0 0,-1 0 0,0-1 0,0 1 0,-1 0 0,0-1 0,0 1 0,-1 0 0,-3-14 0,1 16-44,1-1 0,-1 1 0,0 0 0,-1 0-1,0 0 1,0 0 0,0 1 0,-1-1 0,0 1 0,0 0 0,-1 1 0,0-1 0,-12-8 0,10 8-19,-1 0 0,0 1 0,0 0 1,0 1-1,0 0 0,-1 0 0,0 1 0,0 0 1,0 1-1,0 0 0,0 1 0,-19-1 1,21 2 4,0 1 0,1 0 0,-1 0 0,0 1 0,1-1-1,-1 2 1,1-1 0,0 1 0,0 0 0,0 1 0,0 0 0,0 0 0,1 0 0,0 1 0,0-1 0,0 2 0,-9 9 0,6-3-12,1 0 1,-1 1-1,2 0 0,0 0 0,0 1 0,2 0 0,0 0 1,0 1-1,1-1 0,-4 31 0,6-25-15,1 0 0,0 0-1,1 1 1,2-1 0,0 0 0,1 0 0,9 34-1,-9-46 10,-1 0 0,1-1 0,0 1-1,1-1 1,0 0 0,0 0-1,1 0 1,0-1 0,0 1-1,0-1 1,10 9 0,-9-11 25,-1-1-1,0 1 1,1-1 0,0 0 0,0-1 0,0 1-1,0-1 1,0 0 0,0-1 0,1 1 0,-1-1 0,1-1-1,-1 1 1,0-1 0,9-1 0,3 0 116,-1-1 1,1 0-1,-1-2 1,0 0 0,0-1-1,0-1 1,0 0-1,-1-1 1,0-1 0,0-1-1,-1 0 1,-1-1-1,24-19 1,-32 23-64,-1 1-29,0 0 0,0 1 0,1-1-1,-1 1 1,12-6 0,-16 10-24,0-1-1,1 0 1,-1 1 0,0 0 0,1-1 0,-1 1 0,1 0 0,-1 0 0,1 0 0,-1 0-1,1 0 1,-1 0 0,0 0 0,1 0 0,-1 1 0,1-1 0,-1 0 0,0 1 0,1-1 0,-1 1-1,0 0 1,1-1 0,-1 1 0,0 0 0,0 0 0,0 0 0,0 0 0,0 0 0,0 0 0,0 0-1,0 0 1,0 0 0,0 0 0,0 2 0,11 17-35,-2 1 0,0 0-1,-2 0 1,12 43 0,-10-31-77,14 31 1,-22-59 89,0 0 0,0 0 0,1 0 0,0 0 1,0-1-1,0 0 0,0 0 0,1 0 1,6 6-1,-8-9 22,0 1-1,0-1 1,0-1 0,0 1-1,0 0 1,0 0 0,0-1 0,0 1-1,0-1 1,1 0 0,-1 0 0,0 1-1,0-2 1,0 1 0,1 0-1,-1 0 1,0-1 0,0 1 0,0-1-1,0 1 1,0-1 0,1 0 0,-1 0-1,-1 0 1,1 0 0,0 0-1,3-3 1,18-14 70,0-1 0,-1-1 1,-1-2-1,23-29 0,-8 10 7,47-48 107,86-101 232,-157 174-397,-8 10-12,0 0 0,1 0 0,0 1 0,0-1 0,0 1 0,0 0 0,1 1 0,0-1 0,7-4 0,-11 9-4,-1 0-1,0-1 1,0 1-1,0 0 1,1 0-1,-1 0 1,0 0-1,1 0 1,-1 0-1,0 1 1,0-1-1,0 0 1,1 1-1,-1-1 1,0 0-1,0 1 1,0 0-1,0-1 1,0 1-1,0 0 1,0-1-1,0 1 1,0 0-1,0 0 1,0 0-1,0 0 1,0 0-1,-1 0 1,1 0-1,0 0 1,-1 0-1,1 2 1,5 6-26,-2 0 0,8 19 0,-8-17 16,9 22-17,-8-19 23,0 0 0,1-1 0,1 0 0,10 16 0,-16-27 6,0-1 1,0 0-1,0 0 0,0 1 1,1-1-1,-1 0 0,0 0 1,1 0-1,-1 0 0,1 0 1,-1 0-1,1-1 0,0 1 1,-1-1-1,1 1 0,0-1 1,-1 1-1,1-1 0,0 0 1,-1 0-1,1 0 1,0 0-1,0 0 0,-1 0 1,1 0-1,0 0 0,0-1 1,-1 1-1,4-2 0,2-1 1,0-1 1,-1 0-1,1 0 0,-1 0 0,8-7 0,-12 9 0,32-28 20,-1-1 0,-2-2 0,42-54 0,65-127 123,-109 160 37,-2-3 0,-3 0 0,30-112 0,-28 60-5,13-137 0,-32 178-137,-3-94 1,-6 130 12,0 30-66,-1 7-1,-3 15-29,-5 32-73,-5 71 0,6 33-609,7-1 1,29 279-1,2-274-738,-22-130 857,3 0-1,21 52 1,-26-74 405,0 1 0,1-1 0,0 0 0,0-1-1,1 1 1,11 10 0,-15-15 138,1-1 1,-1 0-1,0 0 1,1 0-1,-1-1 1,1 1 0,0-1-1,-1 1 1,1-1-1,0 0 1,0 0-1,0 0 1,0 0-1,0-1 1,0 1-1,0-1 1,0 0-1,0 0 1,0 0-1,6-1 1,-4-1 9,0 0 0,0-1 0,0 1-1,-1-1 1,1 0 0,-1-1 0,0 1 0,0-1 0,6-6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8:44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12091,'44'-4'4208,"43"11"-3759,23 3-729,30 0-649,2-6-399,-5-9-528,-4-5-313,-14-3 1433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8:46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8 5601,'-19'-7'7607,"20"10"-7580,0-1 0,0 1 0,0-1-1,0 1 1,0-1 0,1 1 0,-1-1 0,1 1-1,-1-1 1,3 2 0,57 73 778,126 121 1,-144-162-572,1-2-1,2-2 1,64 34-1,158 63 708,-126-63-414,274 165 597,-23 37-836,18 11-239,-323-226-27,2-5 1,177 68-1,-103-64-40,70 27-380,-212-69-311,0 0-1,0 2 1,31 22-1,-48-32-828,-15-10 214,-18-12 439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5:52.4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650 49 7850,'-4'-12'4334,"4"-14"-3400,0 16-204,-14 51 325,-74 319-742,18 17-148,23-115-129,-7 33-19,-53 271-23,-31-12 55,24-247-1162,107-291 59,1-6 379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8:47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34 9122,'0'-13'1693,"0"-4"-155,-1 14-1139,-1 7-312,-35 136 73,5 1 1,7 1-1,6 1 1,6 1-1,8 177 1,4-311-70,-1-19 28,-3-26 69,-1-33-61,3-1 0,2 0 0,14-107 0,-6 129-58,2 0 0,2 1 0,2 0-1,2 1 1,2 0 0,25-46 0,-34 75-48,1 1 0,1 0-1,0 1 1,1 0 0,0 1 0,24-22 0,-24 27 26,-1 0 0,1 1 0,1 0 0,-1 1 0,1 0 0,0 0 0,0 2 0,1-1 0,21-3 0,-11 4 24,1 2 1,-1 0-1,0 2 0,0 1 0,1 0 0,24 6 1,136 35 28,-174-39-100,16 4 5,229 51-540,-229-54 371,1-1-1,0-2 1,0 0-1,0-2 1,0-1-1,0-1 1,39-10-1,-35 1 19,-21 6 96,-10 5 50,0 1-1,0 0 0,0 0 1,0 0-1,0 0 1,0 0-1,0 0 1,0 0-1,0 0 1,0-1-1,0 1 1,0 0-1,0 0 1,0 0-1,0 0 1,0 0-1,0 0 1,0 0-1,0-1 1,0 1-1,0 0 0,0 0 1,0 0-1,0 0 1,0 0-1,0 0 1,0 0-1,0 0 1,0 0-1,0-1 1,0 1-1,0 0 1,-1 0-1,1 0 1,0 0-1,0 0 1,0 0-1,0 0 1,0 0-1,0 0 1,0 0-1,0 0 0,-1 0 1,1 0-1,0 0 1,0 0-1,0 0 1,0 0-1,0 0 1,0 0-1,0 0 1,-1 0-1,1 0 1,0 0-1,0 0 1,0 0-1,0 0 1,0 0-1,0 0 1,0 0-1,0 0 1,-1 0-1,1 0 0,0 0 1,0 0-1,-4 1 1,0-1 0,0 1-1,0-1 1,0 1 0,1 0-1,-1 1 1,0-1 0,0 1-1,1 0 1,-1-1 0,1 2-1,-6 3 1,-4 2 3,-32 22 6,-81 70 1,44-32 2,-416 311-374,408-306 233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8:49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2185 9106,'3'3'145,"0"-1"1,1 1-1,-1 0 1,0-1-1,1 0 1,0 1-1,-1-2 0,1 1 1,0 0-1,0-1 1,0 1-1,0-1 1,0 0-1,1-1 0,-1 1 1,0-1-1,0 0 1,0 0-1,1 0 1,-1 0-1,0-1 0,0 0 1,0 1-1,1-2 1,-1 1-1,0 0 1,6-4-1,3-2-89,-1 0 0,1-1-1,-1 0 1,-1-1 0,1-1 0,17-18-1,22-31 499,57-85 1,-31 38 134,-66 91-584,17-21 280,-1-1 1,41-76 0,-65 108-386,-1-1 0,1 1 0,-1-1 0,0 0 0,0 0 0,-1 0 0,0 0 0,0 0 0,0 0 0,-1 0 0,0 0 1,0 0-1,-1 0 0,1 0 0,-1 0 0,-1 0 0,1 0 0,-1 0 0,0 0 0,0 0 0,-1 1 0,1-1 0,-1 1 1,-1 0-1,1 0 0,-1 0 0,0 0 0,0 1 0,0-1 0,0 1 0,-8-5 0,0-1-3,-2 0-1,0 1 0,0 1 0,0 1 1,-1 0-1,0 0 0,-1 2 1,1 0-1,-1 0 0,0 2 1,0 0-1,-23-1 0,19 3 2,0 2 0,0 0 0,0 1 0,0 1 1,1 1-1,-1 1 0,1 0 0,0 2 0,-27 13 0,26-10 0,0 1 0,1 0 0,1 2 1,0 1-1,1 0 0,0 1 0,1 0 1,-20 27-1,25-27-2,0 0 1,1 1-1,1 0 1,0 1 0,1 0-1,1 0 1,1 1-1,0-1 1,2 2-1,-5 26 1,7-22-3,2 0 1,0 0 0,1-1-1,2 1 1,0 0 0,1-1-1,1 0 1,1 0-1,11 24 1,-10-28 5,1-1 0,0 0 0,1-1 0,1 1 0,1-2 0,0 0 0,1 0-1,1-1 1,0 0 0,1-1 0,18 13 0,-23-19 16,1-1-1,0-1 1,0 0-1,0 0 1,1-1-1,-1-1 1,1 0-1,0 0 1,0-1-1,0 0 1,20 0-1,-15-2 42,0-1 0,-1-1 0,0-1 0,1 0 0,-1-1 0,0 0 0,24-12 0,-8 1 114,-1-2-1,0-1 0,-2-2 0,0 0 0,-1-2 1,46-49-1,-17 8 135,-2-3 0,-3-1 0,53-95 0,-62 70-365,-42 92 58,0 0-1,0-1 1,0 1-1,0 0 1,0 0-1,0 0 1,1 0-1,-1 0 1,0 0 0,0 0-1,0 0 1,0 0-1,0 0 1,0 0-1,0 0 1,1-1-1,-1 1 1,0 0-1,0 0 1,0 0-1,0 0 1,0 0 0,0 0-1,1 0 1,-1 0-1,0 0 1,0 0-1,0 0 1,0 1-1,0-1 1,0 0-1,1 0 1,-1 0-1,0 0 1,0 0-1,0 0 1,0 0 0,0 0-1,0 0 1,0 0-1,1 0 1,-1 0-1,0 1 1,0-1-1,0 0 1,0 0-1,0 0 1,0 0-1,0 0 1,0 0 0,0 0-1,0 1 1,7 11-78,4 20-27,30 125-6,-27-95-18,2-2 1,3 0-1,27 57 1,-44-112 103,1 1 0,0-1 0,0 0 0,0 0 0,1 0 1,0 0-1,0 0 0,0-1 0,0 0 0,1 1 0,6 3 0,-10-7 23,1 0-1,-1-1 1,1 1 0,-1-1-1,1 1 1,-1-1-1,1 0 1,0 1 0,-1-1-1,1 0 1,0 0-1,-1 0 1,1 0 0,-1-1-1,1 1 1,0 0-1,1-1 1,0-1 10,0 1 1,0-1-1,0 0 0,0 0 1,0 0-1,0 0 0,-1 0 1,1 0-1,-1-1 1,5-5-1,16-23 107,0-2 0,20-43 0,33-78 162,-67 134-252,48-103-28,-48 109-52,-9 14 55,1 0 0,-1 0 0,0 0 0,0 0-1,0 0 1,1 0 0,-1 0 0,0 0 0,0 0-1,0 0 1,1 0 0,-1 0 0,0 0-1,0 0 1,0 0 0,1 0 0,-1 0 0,0 0-1,0 0 1,0 0 0,1 0 0,-1 0 0,0 0-1,0 0 1,0 1 0,0-1 0,1 0 0,-1 0-1,0 0 1,0 0 0,0 0 0,0 0-1,0 1 1,1-1 0,-1 0 0,0 0 0,0 1-1,9 28-153,-7-18 132,13 48-59,22 86 92,-27-115-150,1 0 0,24 47-1,-31-70 75,0 0 0,0-1 1,0 0-1,1 0 0,-1 0 0,1-1 0,1 0 0,7 6 1,-11-9 35,1 0 1,0 0 0,0-1 0,0 0 0,0 1 0,0-1 0,0 0 0,0 0 0,0-1 0,1 1 0,-1-1 0,0 1-1,0-1 1,1 0 0,-1 0 0,0-1 0,1 1 0,-1-1 0,0 1 0,0-1 0,0 0 0,4-2 0,3-2 17,1-1 1,-1 0-1,0-1 1,0 0-1,-1 0 1,16-17-1,48-60 203,33-61 387,-20 24-88,-84 119-489,0-1 1,0 1-1,0-1 1,1 1-1,-1 0 1,0 0-1,1 0 1,0 1-1,-1-1 1,1 1-1,0-1 1,0 1-1,0 0 1,0 0-1,0 0 1,5-1 0,1 2 9,-1 0 0,0 0 0,0 0 0,15 4 0,-16-2-3,-1-1-1,1 0 0,0 0 0,-1-1 1,1 0-1,0 0 0,0 0 0,-1-1 0,1 0 1,7-2-1,-7-1 20,1 0 0,-1 0 0,0 0 0,0-1 0,0 0 1,-1-1-1,0 1 0,0-1 0,0 0 0,-1-1 0,9-13 0,4-8 87,23-50 0,-33 60-99,57-119 125,-53 120-155,-12 17 15,0 0-1,1 0 0,-1 0 0,0-1 1,1 1-1,-1 0 0,0 0 1,0 0-1,1 0 0,-1 0 1,0 0-1,1 0 0,-1 0 1,0 0-1,1 0 0,-1 0 0,0 0 1,1 0-1,-1 0 0,0 0 1,0 0-1,1 0 0,-1 0 1,0 1-1,1-1 0,-1 0 1,0 0-1,0 0 0,1 0 1,-1 1-1,0-1 0,1 0 0,0 3-9,1 0 0,0 0 0,-1 0 0,0 0 0,1 0 0,-1 0 0,0 0 0,0 6 0,8 39 1,-3 0 1,1 80-1,-14 100 114,-71 594-320,75-790 181,2-23 34,0 0 0,0 0 0,-1-1 0,0 1 0,0-1 0,-4 9 1,2-16 161,0-9-39,-2-13 104,-2-32 49,2 0 1,3-1-1,2 1 0,7-62 1,46-216 117,47-48-337,-63 271-89,71-145-1,-84 207 15,2 0-1,3 2 1,35-45 0,-56 81 16,0 1 1,0-1-1,0 1 1,1 0-1,11-7 1,-18 13-3,1 0 0,-1 0 0,1 0 0,-1 0 0,1 0 0,0 1 0,-1-1 0,1 0 0,0 1 0,-1 0 0,1-1 0,0 1 0,0 0 0,-1 0 0,1 0 0,0 0 0,0 0 0,0 0 0,-1 0 0,1 1 0,0-1 0,0 1 0,-1-1 0,1 1 0,0 0 0,-1-1 0,1 1 0,-1 0 1,1 0-1,-1 0 0,1 0 0,-1 1 0,2 0 0,2 6-31,-1-1 1,1 1-1,-1 0 1,-1 0-1,0 0 1,0 0-1,0 0 1,-1 1 0,0 0-1,1 17 1,-2-20 10,5 45-255,-2 1 0,-4 87-1,-22 103-914,20-231 1125,-3 33-181,-5 50-945,-34 145 0,44-238 1214,0 0 0,-1 1 0,1-1 0,0 0 0,-1 0 0,1 0 0,0 0 0,-1 0 0,1 0 0,-1 0 0,0 0 0,1 0 0,-1 0 0,0 0 0,0 0 0,1-1 0,-2 2 0,1-2 12,1 0 0,-1 0 0,1-1 0,-1 1-1,1 0 1,0 0 0,-1-1 0,1 1 0,-1 0-1,1 0 1,0-1 0,-1 1 0,1 0 0,0-1 0,-1 1-1,1-1 1,0 1 0,0 0 0,-1-1 0,1 1-1,0-1 1,0 1 0,0 0 0,0-1 0,0 1-1,-1-2 1,-8-42 980,6 8-859,2 1 0,2-1-1,1 1 1,1-1 0,2 1 0,2 0-1,20-62 1,107-228 122,-115 286-216,408-918 1290,-393 878-1254,45-153 0,-77 221-153,-3 11-80,-6 23-52,-17 105 41,-7 149 1,29-247 141,-35 437-227,-5 51-876,36-476 990,6-41 125,0 0 0,0 0 0,0-1 0,0 1 0,0 0 0,0 0 1,0 0-1,0 0 0,-1 0 0,1 0 0,0 0 0,-1 0 0,1 0 0,-1 0 0,1 0 0,-1-1 1,1 1-1,-1 0 0,-1 1 0,-1-9 53,0-1-1,0 0 1,1 1 0,0-1 0,0 0-1,-1-12 1,2 12-26,-4-32 55,2 0 1,1 0-1,7-66 1,2 47-35,25-104 0,-31 159-41,0 1 0,-1-1 0,1 1-1,0-1 1,1 1 0,-1-1 0,1 1 0,-1 0 0,1 0-1,3-4 1,-4 6-6,-1 1-1,1 0 1,-1 0-1,1-1 0,-1 1 1,1 0-1,-1 0 1,1 0-1,-1 0 0,1 0 1,-1 0-1,1 0 1,-1 0-1,1 0 1,0 0-1,-1 0 0,1 0 1,-1 0-1,1 0 1,-1 1-1,1-1 0,-1 0 1,1 1-1,21 15 38,106 124-12,-98-102-36,2-2-1,2-1 0,38 31 0,-67-63 10,-1 0 0,1 1-1,0-2 1,0 1-1,0-1 1,0 0-1,1 0 1,-1 0-1,1-1 1,-1 1 0,1-1-1,-1-1 1,1 1-1,0-1 1,0 0-1,-1 0 1,1-1-1,-1 0 1,1 0 0,0 0-1,-1-1 1,0 1-1,1-1 1,-1-1-1,0 1 1,0-1-1,8-5 1,7-6 17,0-1 0,-2-1-1,0-1 1,30-35 0,-34 36-8,0 0 1,-1-2-1,0 0 1,-2 0 0,15-31-1,-25 44-116,-4 9 42,-5 10-18,1 3 58,2 0 1,0 1-1,1-1 1,0 1-1,2 0 0,0 0 1,1 33-1,3-12 11,2 0 1,13 55-1,-14-77-9,1 0 1,1-1-1,1 1 0,0-1 1,1-1-1,16 29 1,-21-42 16,0 1 1,-1-1 0,1 0 0,0 0-1,0 0 1,0 0 0,0 0 0,1 0-1,-1-1 1,0 1 0,1-1 0,-1 0-1,1 1 1,0-1 0,-1 0-1,1 0 1,0-1 0,-1 1 0,1-1-1,0 1 1,0-1 0,0 0 0,-1 0-1,1 0 1,0 0 0,0-1-1,0 1 1,-1-1 0,1 0 0,0 1-1,-1-1 1,1-1 0,0 1 0,4-3-1,2-2 15,1-1 0,-1 0 0,0-1 0,-1 0 0,1 0 0,-2-1 0,10-12 0,9-17 52,-2-1 1,34-71-1,20-94 463,-71 187-426,-2 0-1,-1-1 1,0 0 0,-1 0-1,-1 0 1,0-1 0,-2 1-1,0 0 1,-3-23-1,0 12 319,32 118-504,18 88 181,42 301-1,-76-350-372,-5 0-1,-5 0 1,-18 158-1,-12-115-347,20-140 457,-2-1 1,-1 0-1,-21 42 1,24-58 97,-1 0 1,0-1 0,0 1 0,-19 20-1,22-29 54,0 0-1,-1 0 1,0-1-1,1 0 1,-2 0-1,1 0 1,0-1-1,-1 0 1,1 0-1,-1 0 1,0-1-1,-12 2 1,8-2-22,1-1 1,-1 0-1,0-1 1,0 0-1,0 0 1,0-2-1,1 1 0,-1-1 1,-12-4-1,-1-2-224,1-2-1,-43-23 1,-2-7-1162,2-4 0,-120-103 0,9-18-198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8:50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0 175 14027,'41'-37'4857,"37"2"-4201,26 7-472,48 7-40,19 3-104,34 2-1080,6-4-2545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8:51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419 87 7506,'-67'-85'3424,"35"83"-935,2 20-2281,-15 31-208,-4 17-16,-6 39-8,-3 22 16,15 35 32,10 13 8,27 17 48,10 2 8,29-22-16,12-14-8,28-46-56,10-28-40,26-46-304,7-22-352,-1-34 424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8:51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4 645 10234,'0'-4'692,"-3"-31"3632,7 22-2294,-4 12-1991,0 1 1,1 0-1,-1 0 1,0 0-1,1-1 1,-1 1-1,0 0 0,1 0 1,-1 0-1,1 0 1,-1 0-1,0 0 1,1 0-1,-1 0 1,1 0-1,-1 0 1,0 0-1,1 0 1,-1 0-1,0 0 1,1 0-1,-1 0 0,1 0 1,-1 0-1,0 0 1,1 0-1,-1 1 1,0-1-1,1 0 1,-1 0-1,1 1 1,7 5-47,0 0 1,-1 0 0,0 1 0,0 0 0,0 0 0,-1 0 0,0 1 0,0 0 0,-1 1-1,0-1 1,5 14 0,1 4-46,-1 1-1,12 52 1,-15-43-284,-2 0 0,-1 1 0,-2-1 0,-2 1 0,-1 0 0,-2 0 0,-1-1 0,-2 0 0,-2 0 0,-23 66 0,20-80 17,11-21 316,0-1 0,0 0 0,0 0 1,0 0-1,0 1 0,0-1 0,-1 0 0,1 0 1,0 0-1,0 0 0,0 1 0,0-1 0,-1 0 1,1 0-1,0 0 0,0 0 0,0 0 0,-1 0 1,1 0-1,0 0 0,0 0 0,-1 0 0,1 1 1,0-1-1,0 0 0,-1 0 0,1 0 0,0 0 1,0 0-1,0-1 0,-1 1 0,1 0 0,0 0 1,0 0-1,-1 0 0,1 0 0,0 0 0,0 0 1,0 0-1,-1-1 0,0-1 15,0 0 1,0-1-1,0 0 0,0 1 1,0-1-1,1 1 0,-1-1 1,1 0-1,-1 0 0,1-4 1,-1-32 159,2 0-1,2 0 1,8-43 0,32-117 95,-28 138-216,3-16-31,50-128-1,-66 200-19,3-9 11,1 0-1,14-21 1,-19 33 2,1-1-1,-1 1 1,1 0-1,0-1 1,0 1 0,0 0-1,0 0 1,0 0 0,0 1-1,0-1 1,1 0 0,-1 1-1,1-1 1,-1 1 0,1 0-1,0 0 1,0 0-1,-1 0 1,1 1 0,4-2-1,-5 3 2,0-1 0,0 0 0,-1 1 0,1-1 0,0 1 0,-1-1 0,1 1 0,0 0 0,-1 0 0,1 0-1,-1 0 1,1 0 0,-1 0 0,0 0 0,1 0 0,0 2 0,18 26 125,-11-7-94,0 0-1,-2 0 1,5 25-1,-4-16-22,32 148 93,-21-84-115,32 92 0,-47-175-36,0-1 0,1 0 0,0 0 0,1 0 0,14 19 0,-19-28 30,1 0-1,-1 0 1,1 0-1,0-1 1,-1 1 0,1-1-1,0 1 1,0-1 0,0 0-1,0 1 1,1-1-1,-1 0 1,0 0 0,0-1-1,1 1 1,-1 0 0,0-1-1,1 1 1,-1-1-1,1 0 1,-1 0 0,1 0-1,-1 0 1,0 0-1,1-1 1,-1 1 0,1-1-1,-1 1 1,0-1 0,0 0-1,1 0 1,3-2-1,7-6 50,-1 0-1,0-1 1,-1 0 0,0-1-1,-1-1 1,0 1-1,0-1 1,9-17-1,206-355 1286,-189 316-1089,232-483 487,-237 478-2403,-71 323-2781,27-141 3853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8:51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303 97 10074,'2'-15'1258,"2"-3"718,1-30-1,-5 47-1934,0 0 0,1 0-1,-2 0 1,1 1-1,0-1 1,0 0 0,0 0-1,0 1 1,0-1 0,-1 0-1,1 0 1,0 1 0,-1-1-1,1 0 1,0 0-1,-1 0 1,0 1-28,1-1 0,-1 1 1,1 0-1,-1 0 0,0 0 0,1 0 0,-1 0 0,1 0 0,-1 0 1,1 0-1,-1 0 0,1 0 0,-1 0 0,1 0 0,-1 0 1,1 1-1,-1-1 0,1 0 0,-1 0 0,1 1 0,-1-1 0,1 0 1,0 0-1,-1 1 0,1-1 0,-1 0 0,1 1 0,-1 0 0,-11 11-9,0 1 0,0 0 0,1 1 0,1 0 0,-9 15 0,-10 20 10,2 0-1,3 2 0,2 0 0,-21 73 0,22-48 41,3 1-1,-11 123 0,26-165-66,0 2-1,3-1 1,1 0 0,2 0-1,7 39 1,-8-66-7,0-1 1,1 0-1,-1 0 1,2 0-1,-1 0 1,1 0-1,0-1 1,1 0-1,10 14 1,-12-18 9,0 0 0,1 0 0,0 0 1,-1 0-1,1 0 0,0-1 0,0 0 1,1 0-1,-1 0 0,0 0 0,1-1 0,-1 1 1,1-1-1,-1 0 0,1-1 0,0 1 0,-1-1 1,1 0-1,7 0 0,-2-2 14,1 0-1,-1 0 1,0-1 0,0 0-1,-1-1 1,1 0 0,-1 0-1,1-1 1,-1-1 0,10-7-1,2-3 23,0-2-1,34-37 0,-15 9 62,-2-2 1,-2-2-1,42-76 0,-55 84 147,-3-1-1,-2-1 1,-1-1-1,20-91 0,-32 109-232,-1-1 0,-2 1-1,0 0 1,-2-1 0,-1 1-1,-2-1 1,0 1 0,-2 0-1,-1 0 1,-1 1 0,-14-36-1,19 56-41,0 1 0,-1-1-1,0 1 1,0 0-1,0 0 1,-1 0-1,1 0 1,-1 0-1,-7-5 1,10 9 14,-1 0-1,1 0 1,-1 0 0,1 0 0,-1 0-1,1 1 1,-1-1 0,0 1 0,1-1-1,-1 1 1,0 0 0,1-1 0,-1 1 0,0 0-1,-2 0 1,1 1-18,0-1 1,0 1-1,1 0 0,-1 0 0,0 0 0,1 1 1,-1-1-1,1 0 0,-1 1 0,1 0 1,0-1-1,-3 4 0,-5 5-170,0 1-1,1 0 0,0 0 1,1 1-1,0 1 0,1-1 1,-8 19-1,4-4-355,1 1-1,-11 51 1,3 32-201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8:52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0 828 12467,'11'-24'1290,"-8"17"-923,0 0 0,0 0 1,0 0-1,-1 0 0,0 0 0,-1-1 1,0 1-1,1-10 0,-2 17-364,0-1 0,0 1 0,0 0-1,0 0 1,0 0 0,0 0 0,0 0 0,0 0-1,0-1 1,0 1 0,0 0 0,0 0-1,0 0 1,0 0 0,0 0 0,0 0 0,0-1-1,0 1 1,0 0 0,0 0 0,0 0-1,0 0 1,0 0 0,1 0 0,-1 0 0,0 0-1,0-1 1,0 1 0,0 0 0,0 0-1,0 0 1,0 0 0,0 0 0,1 0 0,-1 0-1,0 0 1,0 0 0,0 0 0,0 0-1,0 0 1,0 0 0,1 0 0,-1 0 0,0 0-1,0 0 1,0 0 0,0 0 0,0 0-1,1 0 1,-1 0 0,0 0 0,0 0 0,0 0-1,0 0 1,0 0 0,0 0 0,0 0-1,1 0 1,-1 1 0,0-1 0,0 0 0,0 0-1,0 0 1,0 0 0,0 0 0,0 0-1,0 0 1,0 1 0,9 10 32,0 14-37,0 1 1,-1 0-1,7 48 0,3 89 11,-16-137-3,7 589 60,-12-220-437,6-353 627,4-133 612,7-202-206,5-66-323,23-1-116,49-67-242,-61 320-79,82-192 0,-104 278 102,2 1 0,0 1 0,2 0 0,0 0 0,0 1 0,2 0 0,17-16 0,-29 31 0,1 1-1,-1 0 1,1-1-1,0 1 1,0 0-1,-1 1 0,1-1 1,0 0-1,0 1 1,1 0-1,-1 0 0,0 0 1,0 0-1,1 0 1,-1 0-1,0 1 1,1 0-1,-1 0 0,1 0 1,-1 0-1,0 0 1,1 1-1,-1-1 1,0 1-1,1 0 0,-1 0 1,5 2-1,-4 0-12,1 0 0,-1 1 0,0-1 0,0 1 0,0 0 0,0 0 0,-1 0-1,1 0 1,-1 1 0,0 0 0,-1-1 0,1 1 0,-1 0 0,0 0 0,0 0 0,2 9 0,0 7-78,-1 0 0,0 1 1,-2 0-1,-1-1 0,0 1 0,-1 0 1,-2-1-1,0 1 0,-1-1 0,-8 24 1,-11 25-524,-55 116 0,-10-6-1711,-170 256 0,245-414 1956,-2-2 0,0 0 1,-2 0-1,-35 32 1,51-51 435,0 0 0,0 0 0,0-1 1,1 1-1,-1 0 0,0-1 1,0 1-1,0-1 0,-1 1 1,1-1-1,0 0 0,0 1 0,0-1 1,0 0-1,0 0 0,0 0 1,0 0-1,-1 0 0,1 0 1,0 0-1,0 0 0,0 0 0,0 0 1,0-1-1,-2 0 0,1 0 38,0-1 0,0 1-1,0-1 1,0 0-1,0 0 1,0 0 0,1 0-1,-2-3 1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8:52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133 152 10242,'50'-143'6651,"-46"134"-6687,-2 11-171,-5 21-101,-69 272-72,-41 410 315,113-673 354,39-107 951,77-136-237,157-263-936,-214 370-278,-24 46-652,-52 96-2120,4-5 1891,-20 42-540,-9 16 767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8:53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1678 8962,'10'-30'1295,"1"1"0,1 1 0,2 0 1,22-34-1,-28 49-1195,1 1-1,0 1 1,1-1 0,0 2 0,1-1 0,0 2 0,1-1-1,0 1 1,0 1 0,1 0 0,14-6 0,-17 11-58,-1 0 0,1 1 1,0 0-1,0 0 1,-1 1-1,1 1 0,0-1 1,20 3-1,22-1-47,-49-1 7,0 0 1,1-1 0,-1 0-1,0 0 1,1 0 0,-1 0-1,0 0 1,0-1 0,0 1-1,0-1 1,0 0 0,0 0-1,0 0 1,-1 0 0,1 0-1,-1-1 1,1 1 0,-1-1-1,2-3 1,4-6 21,-1-1-1,-1 1 1,8-22-1,-5 14-6,36-102 190,-5-3 1,45-245-1,-2-81 619,-77 413-750,0-1 1,-1-42-1,-6 72-62,-1 8-15,-4 15-26,4-9 19,-13 33-40,2 1 1,2 1-1,-10 71 0,0 128-11,17-75 41,7 0 0,31 210 0,-21-286-86,3 0 0,43 128 1,-51-193 41,1 0 0,2-1 0,0 0-1,1 0 1,1-1 0,2-1 0,16 19 0,-23-30 29,-1-2 0,1 1 0,0-1 0,1 0 0,0-1 1,0 0-1,0-1 0,0 0 0,1 0 0,0-1 0,0 0 0,1 0 0,-1-1 0,1-1 0,-1 0 0,1 0 0,17 0 0,-15-3-56,0-1-1,0 0 1,0-1-1,0 0 1,-1-1-1,1 0 0,-1-1 1,0 0-1,0-1 1,-1 0-1,1-1 1,-1-1-1,-1 0 1,18-16-1,-14 11-171,-2-1 0,1 0 1,-2 0-1,0-1 0,0-1 0,-2 0 0,0 0 0,-1-1 1,12-35-1,-16 40 106,-1-1 1,-1 0-1,0 0 1,-1 1-1,0-1 1,-1 0-1,-1 0 1,0 0-1,0 0 1,-1 0-1,-1 0 1,-5-16-1,-29-71-345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8:53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1 6097,'-46'42'2089,"10"-5"-1945,24-8-256,11-9-64,26-17 24,11-7 40,19-16 200,8-9-32,10-9-584,-1-2 384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5:52.8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9 638 11330,'-8'4'3873,"23"2"-3577,15-6-248,34-14-32,19-13 56,28-26-88,5-12-128,7-14-184,-5-3-96,-10 6 16,-4 7 40,-22 11-48,-3 5-136,-15 12-624,-14 11 727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8:54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0 737 6177,'62'-164'2011,"-34"93"-1238,-7 21-40,-3 0 1,16-70-1,-25 75-79,14-55 1071,-19 86-1364,1 1 0,0 0 1,1 1-1,0-1 0,9-13 0,-12 22-291,0 1 0,0-1 1,0 1-1,0 0 0,0 0 0,1 0 0,-1 0 0,1 1 0,0-1 0,0 1 0,0 0 0,0 0 0,0 0 0,1 1 0,-1-1 0,0 1 0,1 0 0,-1 0 0,1 1 0,-1-1 0,1 1 1,0 0-1,-1 0 0,1 1 0,-1 0 0,1-1 0,-1 1 0,5 2 0,8 2-29,-2 1 0,1 1 0,-1 0-1,0 1 1,-1 1 0,18 13 0,5 7 21,-2 2 0,-1 2 1,-2 1-1,30 41 0,197 282 357,-206-268-343,-4 1-1,49 126 0,-76-159-75,-3 2 1,-3 0-1,-2 1 0,6 64 0,-16-82-84,-2 0-1,-1 0 1,-3 0 0,-1 0 0,-2 0-1,-2-1 1,-13 43 0,5-41-179,-1-1-1,-2-1 1,-2 0 0,-34 50 0,-134 165-886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9:13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488 42 6977,'0'-1'132,"0"-4"212,1 0-1,-1 0 1,1 1-1,0-1 1,0 0 0,3-5-1,-4 9-339,0 1 0,0 0 0,0 0-1,0 0 1,0 0 0,1 0 0,-1 0 0,0 0 0,0 0 0,0 0-1,0 0 1,0 0 0,1 0 0,-1 0 0,0 0 0,0-1 0,0 1-1,0 0 1,0 0 0,1 0 0,-1 1 0,0-1 0,0 0 0,0 0-1,0 0 1,0 0 0,1 0 0,-1 0 0,0 0 0,0 0 0,0 0-1,0 0 1,0 0 0,0 0 0,1 0 0,-1 0 0,0 1 0,0-1 0,0 0-1,0 0 1,0 0 0,0 0 0,0 0 0,0 0 0,0 1 0,1-1-1,-1 0 1,0 0 0,0 0 0,0 0 0,0 0 0,0 1 0,0-1-1,0 0 1,0 0 0,0 0 0,0 0 0,0 1 0,0-1 0,0 0-1,0 0 1,0 0 0,-1 0 0,1 1 0,3 11 140,-1 6-34,-1 2 1,-1-1-1,-1 0 1,-1 0-1,-6 26 0,-29 93 103,17-82-137,-2-1 0,-2-1 0,-61 98-1,-118 135 491,130-189-40,69-93-450,0 0 0,0 0 1,1 0-1,-1 1 0,2-1 1,-1 1-1,-4 11 0,7-15-59,0-1 0,0 1 0,0-1-1,0 1 1,0-1 0,0 0 0,1 1-1,-1-1 1,0 1 0,1-1 0,-1 0 0,1 1-1,-1-1 1,2 3 0,0-2-7,0 1 1,0-1-1,1 1 1,-1-1-1,1 0 0,-1 0 1,1 0-1,4 3 1,6 2 24,0-1 0,0 0 0,1 0 1,0-1-1,27 5 0,77 6 123,10-9-280,1-5 0,217-26-1,-176 6-107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9:14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207 570 7090,'13'-9'476,"-7"5"-331,0 0 0,0 0 1,-1 0-1,1-1 0,-1 0 1,0 0-1,-1 0 1,1-1-1,-1 1 0,0-1 1,5-11-1,15-49 219,1-4 1226,-25 70-1573,0-1 1,0 0-1,0 1 0,0-1 1,0 1-1,1-1 1,-1 0-1,0 1 1,1-1-1,-1 1 1,0-1-1,1 1 0,-1-1 1,0 1-1,1-1 1,-1 1-1,1 0 1,-1-1-1,1 1 0,-1 0 1,1-1-1,-1 1 1,1 0-1,-1-1 1,1 1-1,0 0 0,-1 0 1,1 0-1,-1 0 1,1-1-1,0 1 1,-1 0-1,1 0 1,-1 0-1,1 0 0,0 0 1,-1 1-1,1-1 1,-1 0-1,1 0 1,0 0-1,-1 0 0,1 1 1,-1-1-1,1 0 1,-1 1-1,1-1 1,-1 0-1,1 1 0,-1-1 1,1 0-1,0 2 1,1 0-18,0 0 0,0 1 0,-1 0 0,1-1 0,-1 1 0,0 0 0,1 0 0,-1-1 0,0 1 0,-1 0 0,2 4 0,0 13-8,-1 0 1,-1-1-1,-1 1 1,-1 0 0,0 0-1,-10 38 1,-50 122-6,-159 319-415,196-446 321,18-38 93,0 1 109,-20 32 1,27-48-86,0 0 0,0 0 0,0 0-1,0 0 1,0 1 0,0-1 0,0 0-1,0 0 1,0 0 0,0 0 0,0 0 0,0 0-1,0 1 1,0-1 0,-1 0 0,1 0-1,0 0 1,0 0 0,0 0 0,0 0 0,0 0-1,0 0 1,-1 1 0,1-1 0,0 0-1,0 0 1,0 0 0,0 0 0,0 0 0,-1 0-1,1 0 1,0 0 0,0 0 0,0 0-1,0 0 1,0 0 0,-1 0 0,1 0 0,0 0-1,0 0 1,0 0 0,0 0 0,0 0-1,-1 0 1,1 0 0,0-1 0,0 1 0,0 0-1,0 0 1,0 0 0,-1 0 0,-1-8 247,0-6-184,1-1 0,0 1 1,1-1-1,3-28 1,17-62-31,-17 89-7,27-109 383,60-159 0,-57 200-271,4 1-1,80-132 1,-93 178-62,1 1 1,2 2-1,1 0 1,33-30-1,-43 49 4,0-1-1,1 2 1,0 1 0,1 0-1,1 2 1,0 0-1,0 1 1,1 1-1,25-7 1,-20 10-18,-1 1-1,1 1 1,0 1-1,42 2 1,-48 1-84,0 2 1,-1 0-1,1 2 1,-1 0-1,0 1 1,28 11-1,-40-12-31,1 0-1,-1 0 0,0 1 0,0 0 0,-1 0 1,1 1-1,-1 0 0,-1 1 0,1-1 0,-1 1 0,0 0 1,-1 1-1,7 10 0,-9-12-5,0 0-1,0 0 1,-1 0-1,0 1 1,0-1-1,-1 1 1,0 0-1,0-1 1,0 1-1,-1 0 1,0-1-1,-1 1 1,1 0-1,-1 0 1,0-1-1,-1 1 1,0-1-1,-3 11 1,-2-4 12,1-1 0,-2 1 1,1-1-1,-2 0 0,0-1 1,0 0-1,-1 0 0,0-1 0,-1-1 1,0 1-1,0-2 0,-17 10 1,-19 9 18,-97 40 0,108-52-1,-8 4 10,-10 3 1,-94 55 1,144-75 2,0 1 0,0 0 1,0 0-1,0 0 0,1 0 1,-1 1-1,1 0 0,0 0 1,-5 8-1,7-10 2,0 0 0,0 1 0,0-1 0,0 1 0,1-1 0,-1 1 0,1-1 0,0 1 0,0-1 0,-1 1 0,2-1-1,-1 1 1,0-1 0,1 1 0,-1-1 0,1 1 0,-1-1 0,1 1 0,0-1 0,2 4 0,6 8 78,0 1 1,1-2-1,0 1 1,1-1-1,17 15 1,-1 0 96,163 157 563,-148-150-728,1-3-1,2-1 1,49 25 0,-43-31-264,60 19 0,61 13-24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9:23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769 1238 7586,'-3'-5'339,"-9"-14"677,-1 0 1,-29-32-1,38 46-986,-1 0-1,1 1 0,-1 0 1,-1 0-1,1 0 0,-1 1 1,1 0-1,-1 0 0,0 0 1,0 1-1,0 0 0,0 0 1,-1 0-1,1 1 0,-9-1 1,5 2-31,1 0-1,0 1 1,0 0 0,0 1 0,0 0 0,0 0-1,0 1 1,1 0 0,-1 1 0,-8 4 0,-8 7-21,-43 32 1,26-14 106,3 1 0,1 2 0,1 2 1,2 1-1,2 1 0,2 3 0,1 0 1,3 1-1,-29 63 0,50-92-26,0 0 1,1 0-1,1 0 1,0 1-1,-2 21 1,5-30-47,1 1-1,0-1 1,0 1 0,1-1 0,0 0 0,0 1-1,1-1 1,0 0 0,0 0 0,0 0 0,1 0-1,0 0 1,5 6 0,0 0 0,2-1 0,0 0 0,0-1 0,1 0 1,0 0-1,1-1 0,13 8 0,99 56 160,-62-39-90,-39-21-69,0 1 0,-1 1 0,0 1 0,-2 1 0,0 0-1,33 42 1,-45-49-9,0 1-1,0 0 0,-1 0 0,-1 1 1,0 0-1,0 0 0,-2 0 1,0 1-1,0-1 0,-1 1 1,-1 0-1,0 0 0,-1 0 1,-1 27-1,0-37 43,0-1 1,-1 1-1,1-1 0,-1 1 1,1-1-1,-1 1 0,0-1 1,0 0-1,-1 1 0,1-1 1,-1 0-1,0 0 0,-2 3 1,4-6-28,0 1 1,-1-1 0,1 0-1,0 0 1,-1 0 0,1 0 0,0 0-1,0 0 1,-1 0 0,1 0-1,0 0 1,-1 0 0,1 0 0,0 0-1,0-1 1,-1 1 0,1 0-1,0 0 1,0 0 0,-1 0 0,1 0-1,0 0 1,0-1 0,-1 1-1,1 0 1,0 0 0,0 0 0,0-1-1,-1 1 1,1 0 0,0 0-1,0-1 1,0 1 0,0 0 0,-1 0-1,1-1 1,0 1 0,0 0-1,0-1 1,0 1 0,0 0-1,0 0 1,0-1 0,0 1 0,0 0-1,0-1 1,0 1 0,0 0-1,0 0 1,0-1 0,19-9 104,0 2 0,1 1 1,28-8-1,-9 3 29,11-6 62,-1-1 0,-1-3 0,-1-2 0,72-49 0,-99 59-191,0-2-1,-1 0 1,-1-1-1,0-1 0,-2 0 1,0-2-1,-1 1 1,-1-2-1,-1 0 0,-1-1 1,16-37-1,-23 45-11,-1 0 0,0-1 0,-1 1 0,0-1 0,-1 0 0,-1 0 0,0 0 0,-1 0 0,-1 0-1,-3-21 1,2 26-5,-1 0-1,0 0 0,0 0 0,-1 1 0,0 0 0,0 0 1,-1 0-1,-1 0 0,1 1 0,-1-1 0,-1 1 0,1 1 1,-1-1-1,-1 1 0,1 1 0,-10-7 0,5 5-20,0 2-1,0-1 1,0 1-1,-1 1 1,0 0-1,0 1 1,0 0-1,-1 1 0,1 1 1,-1 0-1,0 1 1,1 0-1,-18 2 1,25-1 6,0 1-1,0 0 1,0 0 0,0 0 0,0 1 0,0 0 0,0 0 0,0 0 0,0 1 0,1 0 0,0 0 0,-1 1 0,1-1-1,0 1 1,1 0 0,-1 0 0,1 1 0,0-1 0,0 1 0,0 0 0,0 0 0,1 0 0,0 1 0,0-1-1,0 1 1,1 0 0,0 0 0,0 0 0,1 0 0,-2 11 0,1-4-5,2 1 0,0-1-1,0 1 1,1-1 0,1 0 0,0 0-1,1 0 1,1 0 0,0 0 0,0 0 0,1-1-1,10 17 1,-6-12-1,1-1-1,1 1 0,1-2 1,0 0-1,1 0 0,0-1 1,31 24-1,-34-31 4,1 0 0,0 0 0,0-1 1,0 0-1,1-1 0,0-1 0,0 0 1,21 5-1,-24-8 7,-1 0 1,0 0 0,1-1-1,-1 0 1,1-1-1,-1 1 1,0-2 0,1 1-1,-1-1 1,0 0-1,0-1 1,0 0 0,-1 0-1,11-6 1,-5-1 23,0 1 0,-1-1 0,0-1 0,0 0 0,-1-1 0,-1 0 0,0-1 0,14-23 0,-1-4 147,32-76-1,-36 64-42,-14 34-41,1 0 0,2 1 0,13-25 0,-21 41-84,0 1 0,0 0 0,0 0 0,1 0 0,-1 0 0,0-1 0,0 1 0,0 0 0,0 0 0,0 0 0,0 0 0,1 0 0,-1-1-1,0 1 1,0 0 0,0 0 0,0 0 0,1 0 0,-1 0 0,0 0 0,0 0 0,0 0 0,1 0 0,-1 0 0,0-1 0,0 1 0,0 0 0,1 0-1,-1 0 1,0 0 0,0 0 0,0 1 0,1-1 0,-1 0 0,0 0 0,0 0 0,0 0 0,1 0 0,-1 0 0,0 0 0,7 10-45,5 22-46,-12-32 91,30 112-79,-18-64 87,1-1 0,2-1 0,28 58 0,-40-97-8,0-1 1,1 0-1,0 0 0,0 0 1,8 8-1,-11-13 0,0 0 0,0 0 0,1 0 0,-1 0 0,0 0 0,0-1 0,1 1 0,-1 0 0,0-1 0,1 1 0,-1-1-1,0 1 1,1-1 0,-1 0 0,1 0 0,-1 1 0,1-1 0,-1 0 0,0 0 0,1 0 0,-1-1 0,1 1 0,-1 0 0,1-1 0,-1 1 0,0 0 0,1-1 0,-1 0-1,0 1 1,1-1 0,-1 0 0,0 0 0,0 1 0,0-1 0,2-2 0,3-3 9,0 0 0,0-1 0,0 1 0,-1-2 0,0 1 0,0 0 0,-1-1 0,5-11 0,23-72 79,-22 62-60,93-362 130,-87 300 108,-4-2-1,1-124 0,-13 211-212,0 0-1,0 0 1,0-1-1,-1 1 1,0 0-1,0 0 1,-1 0 0,0 0-1,0 0 1,0 1-1,-1-1 1,1 0 0,-6-7-1,-23-36-16,2 6 89,-31-68 1,59 108-126,0 1 1,1-1 0,-1 1-1,1-1 1,-1 0-1,1 1 1,0-1 0,0 0-1,0 1 1,1-1-1,-1 0 1,0 1-1,3-6 1,-2 5-2,-1 0-1,1 0 1,0 0 0,-1 0-1,0 0 1,0 0 0,0 0-1,0 0 1,0 0 0,0 0-1,-2-5 1,-14-31 50,12 30-41,0 0 0,0-1 0,1 1 1,0-1-1,1 0 0,-2-11 1,4 20-23,-1 0 0,1 0 0,0-1 0,0 1 1,0 0-1,0 0 0,0 0 0,0 0 0,0 0 1,0 0-1,1 0 0,-1-1 0,0 1 1,0 0-1,1 0 0,-1 0 0,1 0 0,-1 0 1,2-1-1,0 2 1,-1 0 1,1 0-1,-1 0 1,0 1-1,1-1 1,-1 0 0,1 1-1,-1-1 1,0 1-1,1 0 1,-1-1-1,0 1 1,0 0-1,0 0 1,1 0-1,-1 0 1,0 0-1,0 0 1,0 0 0,1 2-1,35 32 13,-36-34 3,-1 0-1,1 0 1,0-1 0,-1 1-1,1 0 1,-1-1-1,1 1 1,0-1 0,0 1-1,-1-1 1,1 1 0,0-1-1,0 1 1,0-1 0,-1 0-1,1 1 1,0-1-1,0 0 1,0 0 0,1 0-1,-2-12 98,-1 0-55,2 4-37,1-12 4,-1-1 0,0 0 1,-2 0-1,0 0 0,-6-27 0,-96-413 88,86 409 47,16 57-120,0 0 0,1-1 0,-1 1 0,1 0 0,0 7 0,12 115-74,5-1 0,50 181 1,111 237 15,-54-258 13,-92-223 16,3-3 1,58 76-1,-71-109-14,0-1-1,1-1 0,42 34 1,-50-47-10,1-1 1,0-1-1,0 0 1,1-1-1,1-1 1,-1 0-1,31 7 0,-37-12-52,1-1 0,0 0 0,0-1 0,0 0 0,0-1 0,0 0 0,0-1 0,-1-1 0,1 0 0,13-4 0,-10 2-120,0-2 0,0 0 0,-1 0 0,0-2 0,0 0 0,-1 0 1,16-14-1,-3-1-125,29-34 0,-54 56 320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9:24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0 476 13995,'24'-39'4713,"61"-18"-4585,25-13-568,36-30-824,7-7-601,0 4 1153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9:24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1 252 7626,'60'7'2417,"-50"-8"-1620,-12-4-424,2 5-351,0 0 0,0 0-1,0 0 1,0 0 0,0 0 0,0 0 0,0-1 0,0 1-1,-1 0 1,1 0 0,0 0 0,0 0 0,0 0-1,0 0 1,0 0 0,0-1 0,0 1 0,0 0 0,0 0-1,0 0 1,0 0 0,0 0 0,0 0 0,0-1 0,0 1-1,0 0 1,0 0 0,0 0 0,0 0 0,0 0-1,0 0 1,0-1 0,0 1 0,0 0 0,0 0 0,0 0-1,0 0 1,0 0 0,0 0 0,0 0 0,1 0 0,-1-1-1,0 1 1,0 0 0,0 0 0,0 0 0,0 0-1,0 0 1,0 0 0,0 0 0,1 0 0,-1 0 0,0 0-1,0 0 1,0 0 0,0 0 0,0 0 0,0 0 0,1 0-1,-1 0 1,0 0 0,0 0 0,0 0 0,0 0-1,0 0 1,0 0 0,1 0 0,-1 0 0,1 4 135,4 7-126,10 31 47,19 76 1,-27-88-67,-1 0 3,1-1 0,1 0 1,1 0-1,15 29 0,-22-53-7,-1-3-2,0 0 1,0 0-1,1 0 1,-1 0-1,0 0 1,1 0-1,-1 0 1,1 0-1,0 0 1,-1-1-1,1 1 1,0 0-1,3 1 1,-5-3 2,1 0 0,-1 0 1,0 0-1,0 0 0,0 0 0,0 0 1,1 0-1,-1 0 0,0 0 1,0 0-1,0 0 0,0 0 0,0 0 1,1 0-1,-1 0 0,0 0 1,0 0-1,0 0 0,0-1 0,0 1 1,1 0-1,-1 0 0,0 0 0,0 0 1,0 0-1,0 0 0,0 0 1,0-1-1,0 1 0,1 0 0,-1 0 1,0 0-1,0 0 0,0 0 1,0-1-1,0 1 0,0 0 0,0 0 1,0 0-1,0 0 0,0-1 0,0 1 1,0 0-1,0 0 0,0 0 1,0 0-1,0-1 0,1-15 313,-5-22 184,4 38-499,-33-462 1049,33 450-1022,1 0 0,-1 0 0,2 0 0,0 0 1,6-22-1,-7 32-25,0-1 0,0 1 1,-1-1-1,2 1 1,-1 0-1,0-1 0,0 1 1,1 0-1,-1 0 1,1 0-1,-1 0 0,1 0 1,0 0-1,0 1 1,0-1-1,0 1 0,0-1 1,0 1-1,1 0 1,-1-1-1,0 1 0,1 1 1,-1-1-1,1 0 1,-1 0-1,1 1 0,-1 0 1,1-1-1,-1 1 1,1 0-1,-1 0 1,1 0-1,0 1 0,-1-1 1,3 1-1,5 2 3,0 0-1,-1 1 0,0 0 1,0 1-1,0-1 1,0 2-1,12 9 1,54 53 29,-66-60-31,139 145-545,-72-73-488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9:25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1 297 10194,'32'-22'3409,"24"-7"-3361,9-4-8,16-5 24,12 1-16,-7-10-424,-3 2-400,-15-1 472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9:25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0 12531,'-85'51'4417,"80"-34"-3697,16 28-744,2 21-48,7 27-24,7 10-40,9 11-288,11-1-233,21-2-615,5-4-248,6-14 928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9:26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2 12139,'-1'-2'4825,"-4"3"-3873,-18 18-929,9-4-41,1 0 1,0 1 0,1 0 0,1 0 0,0 1 0,-10 25-1,8-12-99,1 1-1,1 0 1,2 1-1,2 0 1,1 0-1,-4 48 0,10-65 74,0-1-1,1 1 0,1-1 0,0 0 1,1 0-1,0 0 0,8 19 0,-7-23 37,0-1 0,1 1 0,1-1 1,-1-1-1,2 1 0,-1-1 0,1 0 0,0-1 0,0 1 0,1-1 0,11 7 0,-10-8 10,0 0-1,0-1 0,1 0 1,-1-1-1,1 0 1,0-1-1,0 0 1,0 0-1,21 1 0,-16-3 16,1 0-1,0-2 1,0 0-1,0 0 1,30-9-1,-12 0-112,-1-2 0,0-1 0,-1-2 0,0-1 0,33-23 0,-27 13-589,-2-2 0,61-60 0,-25 18-96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9:26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44 392 8538,'-4'-3'343,"0"0"1,1-1-1,-1 1 1,1-1-1,0 0 0,0 0 1,0 0-1,1 0 1,0-1-1,-1 1 1,2-1-1,-1 1 1,0-1-1,1 0 0,0 0 1,0 0-1,0 1 1,0-8-1,2 12-298,-1 0 0,0-1 0,0 1 0,0-1 0,0 1 0,0 0 0,1-1 0,-1 1 0,0 0 0,0-1-1,1 1 1,-1 0 0,0-1 0,0 1 0,1 0 0,-1-1 0,0 1 0,1 0 0,-1 0 0,0 0 0,1-1 0,-1 1 0,1 0 0,-1 0 0,0 0-1,1 0 1,-1 0 0,1 0 0,-1 0 0,1-1 0,-1 1 0,0 0 0,1 1 0,-1-1 0,1 0 0,-1 0 0,0 0 0,1 0 0,19 5 55,-19-4-34,13 4-67,-1 2 0,0-1 0,-1 2-1,0-1 1,0 2 0,-1-1-1,0 2 1,0 0 0,-1 0 0,0 0-1,-1 2 1,13 19 0,7 16-12,45 99 0,-59-114 23,158 315 44,-172-347-55,6 13-50,0 0 1,1-1-1,0 0 0,1-1 0,0 1 0,19 16 1,-28-28 40,0 0 0,1 1 0,-1-1 0,0 1 1,1-1-1,-1 0 0,0 1 0,1-1 1,-1 0-1,1 1 0,-1-1 0,1 0 1,-1 1-1,1-1 0,-1 0 0,1 0 0,-1 0 1,1 0-1,-1 0 0,1 1 0,0-1 1,-1 0-1,1 0 0,-1 0 0,1 0 1,-1-1-1,1 1 0,-1 0 0,1 0 0,-1 0 1,1 0-1,-1 0 0,1-1 0,-1 1 1,1 0-1,-1-1 0,1 1 0,-1 0 1,1-1-1,-1 1 0,0 0 0,1-1 0,-1 1 1,1-1-1,-1 1 0,0 0 0,0-1 1,1 1-1,-1-1 0,0 1 0,0-1 1,0 0-1,1 1 0,-1-1 0,0 1 0,0-1 1,1-6-23,0 0 1,-1 1 0,0-14 0,0 10 3,-25-359-6,1 85 35,24 279-1,-2-166 117,4 142-15,0 1 1,2 0-1,15-54 1,-19 82-99,1-6-19,1 0 1,0 0-1,1 0 1,0 0-1,6-9 1,-9 14-53,1 0 1,0 0-1,0 0 1,0 0-1,0 0 1,0 0-1,0 0 0,1 1 1,-1-1-1,0 0 1,0 1-1,1-1 1,-1 1-1,0-1 0,0 1 1,1 0-1,-1-1 1,0 1-1,1 0 1,-1 0-1,1 0 1,-1 0-1,0 0 0,1 0 1,-1 1-1,0-1 1,1 0-1,-1 1 1,0-1-1,1 1 0,-1-1 1,2 2-1,19 12-714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5:53.1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0 11178,'-13'0'4193,"12"8"-3008,12 17-921,7 12-152,7 22-40,4 17-24,-2 32-8,-1 14-112,-8 22-232,-5 6-89,-6-12-327,-2-11-64,3-24-416,6-19-256,16-44 935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9:27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13179,'5'20'4473,"47"19"-4121,21 4-344,36 8 120,11-3 8,12-5-40,1 0-144,4-8-1440,-5 3 1096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9:28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3966 257 5537,'142'-95'4820,"-141"94"-4781,1 1 0,-1-1 1,0 0-1,0 0 0,0 0 0,0 0 1,0 0-1,0 0 0,0-1 0,0 1 1,0 0-1,0 0 0,-1-1 0,1 1 1,0 0-1,-1-1 0,1 1 0,-1-1 1,0 1-1,1-1 0,-1 1 0,0-1 1,0 1-1,0-1 0,0 1 0,0-1 1,0 1-1,-1-1 0,1 1 0,0 0 1,-1-1-1,1 1 0,-1-1 0,0 1 1,1 0-1,-1-1 0,0 1 0,0 0 1,0 0-1,0 0 0,0-1 0,0 1 1,0 0-1,0 0 0,-2-1 1,-4-4 27,0 1 0,-1-1 1,0 1-1,0 1 0,-17-8 1,-17-2 88,0 1 0,-1 2 1,0 2-1,-1 1 0,0 3 1,-71 0-1,-271 32 135,348-23-296,-603 81 60,480-54 92,-305 100 0,237-40 221,-288 161 1,417-195-240,-182 141 1,-64 103-1,279-236-117,2 2 1,-77 106 0,105-121 1,3 2 0,1 1 0,4 1 0,-33 86 0,54-118 8,0 1 0,1 1 0,2-1 0,1 1 0,0-1 0,1 47 0,4-56-7,0 0 0,1-1 1,1 1-1,0 0 0,2-1 0,-1 0 0,2 0 1,0 0-1,0-1 0,2 0 0,-1 0 1,13 15-1,-3-8 71,2-1 0,0-1 0,1-1 0,0 0 0,2-2 0,0 0 0,0-2 0,46 22 1,3-5 309,135 38 1,514 93 257,-658-150-598,612 86 405,-508-87-406,0-7 1,185-19 0,-165-6-22,-1-8 0,269-77 0,-329 67-16,-2-6 1,-3-5-1,-1-5 0,158-100 0,-125 52 73,-4-6 0,150-143 0,-251 207-3,-1-1-1,-3-3 0,-2-1 0,68-108 0,-94 130-65,-1-1-1,-1-1 0,-1 0 0,13-59 0,-20 64-17,-1 1 0,-2-1 0,0 0-1,-2 0 1,-1 0 0,0 0 0,-6-26 0,0 20 8,-1 1 1,-2-1 0,-1 2 0,-1-1-1,-2 2 1,0-1 0,-2 2 0,-1 0-1,-2 1 1,0 1 0,-2 1 0,0 0-1,-2 2 1,0 0 0,-52-36 0,8 15-6,-1 3-1,-146-62 1,94 57-76,-136-32-1,141 51-182,-2 5-1,0 5 1,-2 5 0,-170 6 0,119 14-650,1 8-1,-253 59 1,12 31 113,406-105 782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9:35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21 407 7362,'-13'-3'2712,"6"-2"-2200,10 4-160,10-8-152,10-7-64,29-11-48,7-16 8,23-11 56,5-7-15,9 5-9,6 8-40,-5 9-88,0 10-136,-12 13 88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9:36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0 7178,'-50'4'2672,"44"-6"-2144,7 9-312,2 4-96,5 20-104,-3 2-32,0 25 32,2 7-16,0 10-80,2 6-48,-1-9-112,-2-9-72,-6-24-296,-1-13 400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9:36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8818,'0'-2'2985,"3"1"-3033,14-3-401,51 7-311,-45 23 416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9:37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9 493 9106,'-9'-7'1466,"15"9"-305,18 11-123,-17-6-1084,1-1 1,-1 1-1,-1 0 0,0 1 1,0 0-1,0 0 1,-1 0-1,0 1 1,-1 0-1,1 0 1,4 17-1,1 8-376,9 69 1,-12-57 274,-3-22 93,-4-31 441,-3-33 241,3-8-404,2 0 0,3 1 0,1-1 0,2 1 0,3 1 0,1-1 0,36-83 0,-47 128-226,-1 1 1,1-1 0,0 0-1,0 1 1,0-1-1,0 1 1,0-1-1,0 1 1,0 0-1,0-1 1,1 1-1,-1 0 1,0 0-1,1 0 1,1-1-1,-2 2 0,0-1 0,0 1 0,0 0 0,0 0 0,0 0 0,-1 0 0,1 0 0,0 0 0,0 0 0,0 0 0,0 0 0,0 0 1,0 1-1,0-1 0,-1 0 0,1 1 0,0-1 0,0 1 0,0-1 0,-1 0 0,2 2 0,3 2-5,0 1 0,-1 0 1,0 0-1,0 0 0,0 0 0,-1 1 0,3 6 1,30 60 5,19 33 7,-48-92-9,1-1-1,1 0 1,0 0 0,1-1-1,19 17 1,-26-25 1,0 0 0,0-1 0,1 1 0,-1-1 1,1 0-1,-1 0 0,1 0 0,0-1 0,0 1 0,0-1 0,-1 0 0,1 0 0,1 0 1,-1-1-1,0 1 0,0-1 0,0 0 0,0 0 0,0 0 0,0-1 0,0 0 1,0 1-1,0-2 0,0 1 0,0 0 0,0-1 0,-1 1 0,1-1 0,0 0 0,-1 0 1,0-1-1,1 1 0,3-5 0,6-4 7,0-1 0,-1 0 0,-1-1 0,0-1 0,16-26 0,-12 14 83,-1 0-1,17-44 0,19-116 1356,-22 72-452,-25 103-919,-1 4-45,0 1 0,0 0 0,-1-1-1,1 0 1,-2 1 0,1-1 0,-1 1-1,0-10 1,0 16-28,-1 0-1,1 0 1,0 0-1,0 0 1,0 0-1,0-1 1,0 1-1,0 0 1,-1 0-1,1 0 1,0 0 0,0 0-1,0 0 1,0 0-1,0 0 1,-1 0-1,1 0 1,0 0-1,0 0 1,0 0-1,0 0 1,-1 0-1,1 0 1,0 0-1,0 0 1,0 0-1,0 0 1,0 0-1,-1 0 1,1 0-1,0 0 1,0 0-1,0 0 1,0 0 0,0 0-1,-1 1 1,1-1-1,0 0 1,0 0-1,0 0 1,0 0-1,0 0 1,0 0-1,0 1 1,-1-1-1,-8 8-102,-18 23-135,1 1-1,2 1 1,1 1 0,1 1-1,-18 41 1,28-50 217,2 0 0,0 0 0,2 1 0,1 0 0,1 0 0,-4 40 0,9-49 13,0-1 1,2 1-1,0 0 0,0 0 0,2-1 1,0 1-1,1-1 0,1 0 0,1 0 1,0 0-1,9 16 0,-13-30-3,-1 1 1,2-1-1,-1 1 0,0-1 1,1 0-1,-1 0 0,1 0 0,6 5 1,-8-8 7,0 1 0,0 0 1,0-1-1,0 1 0,0-1 0,0 0 1,0 1-1,0-1 0,1 0 1,-1 0-1,0 0 0,0 0 1,0 0-1,1 0 0,-1 0 0,0 0 1,0 0-1,0 0 0,0-1 1,1 1-1,-1-1 0,0 1 0,0-1 1,0 1-1,0-1 0,0 1 1,0-1-1,0 0 0,0 0 1,0 1-1,0-2 0,6-4 22,-1-1 1,0 1-1,-1-1 0,0 0 1,0 0-1,7-15 0,18-52 240,-29 72-249,9-28 171,-1-1 1,-1 0-1,-2 0 1,-1-1-1,0-47 0,-5 33-7,-2 0 0,-2 1 0,-13-56 0,8 42-157,9 60-18,0-1 0,1 0 0,-1 0 0,0 0 1,0 1-1,0-1 0,0 0 0,1 0 1,-1 0-1,0 0 0,0 0 0,0 0 0,1 0 1,-1 1-1,0-1 0,0 0 0,1 0 0,-1 0 1,0 0-1,0 0 0,0 0 0,1 0 0,-1 0 1,0 0-1,0 0 0,1 0 0,-1 0 1,0 0-1,0 0 0,1 0 0,-1-1 0,0 1 1,0 0-1,0 0 0,1 0 0,-1 0 0,0 0 1,0 0-1,0-1 0,0 1 0,1 0 0,-1 0 1,0 0-1,0 0 0,0-1 0,0 1 1,0 0-1,1 0 0,-1-1 0,0 1 0,0 0 1,0 0-1,0 0 0,0-1 0,0 1 0,0 0 1,0 0-1,0-1 0,0 1 0,19 23-108,-18-22 108,234 349-208,-177-252 201,78 182 1,-121-242-107,-1 1-1,-2 0 1,-1 1 0,-3 0 0,-1 1 0,3 57-1,-10-80 30,-1 1 0,-1 0-1,0 0 1,-2-1 0,0 1-1,-12 33 1,10-38 49,-1 0 0,0-1 1,0 0-1,-2-1 0,1 0 0,-2 0 0,1 0 0,-2-2 1,-19 18-1,11-14 51,0-1 0,-1-1 1,0-1-1,-1-1 0,0-1 1,0 0-1,-34 7 0,-3-2 72,-102 10 1,88-17-384,-1-3 0,1-4 0,-74-8 1,-41-22-230,177 28 509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9:39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55 247 6017,'-26'-3'2353,"10"1"-1633,6 5-88,7-1-160,3 1-112,19-2 24,16-5 64,40-17 17,22-13-1,33-26-232,21-8-352,11 5 64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9:57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2597 5801,'3'8'362,"-3"-5"-204,1-1 0,0 1 0,0-1 0,0 0 0,0 1 0,0-1 0,3 4 0,-3-6-137,-1 1 0,1-1 0,-1 0-1,1 0 1,-1 1 0,1-1 0,-1 0 0,1 0 0,0 0 0,-1 0 0,1 0-1,-1 0 1,1 0 0,0 0 0,-1 0 0,1 0 0,-1 0 0,1-1-1,0 1 1,-1 0 0,1 0 0,-1 0 0,1-1 0,-1 1 0,1 0 0,-1-1-1,1 1 1,-1-1 0,1 1 0,-1 0 0,0-1 0,1 1 0,-1-1-1,1 1 1,-1-1 0,1 0 0,62-66 1072,67-93 0,43-84-508,-123 169-441,104-156 128,196-264 661,-46 140-583,-5 22-278,-103 120-50,-71 58 2,-80 96 59,3 1-1,76-71 1,-110 117-141,0 1 0,23-13 0,-49 33-517,0 1 0,1 0 0,-11 13 0,-1 0 127,-24 25 97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49:59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6 5713,'63'-5'1697,"-49"5"-1050,-14 4-655,-1 1 362,4 31-214,-1-19-95,-2-1-1,0 1 1,0-1-1,-4 17 1,-20 107 319,14-93-282,1 1 1,3 0 0,2 0 0,3 53-1,0-101-60,1 0-1,0 1 1,0-1-1,0 0 1,0 0 0,1 1-1,-1-1 1,0 0-1,0 0 1,0 0-1,0 1 1,0-1-1,0 0 1,0 0-1,0 0 1,0 1-1,0-1 1,1 0-1,-1 0 1,0 0-1,0 1 1,0-1-1,0 0 1,1 0-1,-1 0 1,0 0 0,0 0-1,0 0 1,1 1-1,-1-1 1,0 0-1,0 0 1,0 0-1,1 0 1,-1 0-1,0 0 1,0 0-1,1 0 1,-1 0-1,0 0 1,0 0-1,1 0 1,-1 0-1,0 0 1,0 0-1,0 0 1,1 0 0,-1 0-1,0-1 1,0 1-1,0 0 1,1 0-1,-1 0 1,0 0-1,1-1 1,16-1 130,60-9 200,-73 12-344,-1-1 1,0 1-1,0 0 0,1 0 0,-1 0 1,0 0-1,0 0 0,0 1 0,0-1 1,0 1-1,-1 0 0,1 0 1,0 0-1,-1 0 0,1 0 0,-1 1 1,0-1-1,0 1 0,0-1 0,0 1 1,0 0-1,-1 0 0,1 0 1,1 4-1,-3-6 100,-1-1-160,1 1-1,-1-1 1,0 0 0,1 0-1,-1 0 1,1 0 0,-1-1 0,0 1-1,1 0 1,-1 0 0,0 0 0,1 0-1,-1-1 1,1 1 0,-1 0-1,1 0 1,-1-1 0,0 1 0,1 0-1,-1-1 1,1 1 0,0-1 0,-1 1-1,1-1 1,-1 1 0,1-1-1,0 1 1,-1-1 0,1 1 0,0-1-1,-1 1 1,1-1 0,0 0 0,0 1-1,0-2 1,-16-61-480,-18-62 233,-42-72 561,31 91 526,16 47 1170,29 59-1854,2 11-135,6 38 67,-3 1 1,-2 0-1,-7 89 0,3-112-37,-5 130-14,6-121 11,2-1 0,10 50 0,-3-87 108,1 0 1,0-1-1,0-1 0,16-7 0,-15 6-38,3 1-52,0 0-1,-1 1 1,1 0 0,1 1-1,-1 1 1,0 0 0,16 2-1,27-3 81,-36 1-30,-1-1 1,1-2-1,21-5 1,-33 6 2,-1 0 1,0-1-1,0 0 0,0 0 1,0 0-1,0-1 1,-1 0-1,0-1 0,0 1 1,0-1-1,5-8 1,1 0 64,-1-2 1,-1 1 0,0-2 0,-1 1-1,8-21 1,-15 29-74,1 0 1,-1 0-1,-1-1 0,0 1 1,0-1-1,-1 0 1,0 0-1,0 1 0,-1-1 1,0 0-1,-1 0 1,0 0-1,0 1 0,-5-15 1,1 10-26,0 1 0,-1 0 1,-1 0-1,0 0 1,-1 1-1,0 0 0,0 0 1,-1 1-1,-1 0 1,0 1-1,-17-14 0,-3 2-60,-1 1 0,0 2 0,-39-17 0,49 26-119,0 0 0,0 2 0,-1 0 0,-34-5 1,41 10-55,0 0 0,1 2 0,-1 0 0,0 0 0,0 1 0,0 1 1,1 1-1,-16 4 0,9-1-335,-35 18 0,-24 20-42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0:47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3297 5953,'-8'-6'544,"-13"-12"797,21 17-1286,-1 0 1,1 0 0,-1 0 0,1 0-1,-1 1 1,1-1 0,0 0-1,0 0 1,-1 0 0,1 0 0,0 0-1,0 0 1,0 0 0,0 0-1,0 0 1,0 0 0,0 0 0,0 0-1,1 0 1,-1 0 0,0 1-1,1-1 1,-1 0 0,0 0 0,1 0-1,0-1 1,5-9 38,0 1 0,1-1-1,0 1 1,1 1 0,0-1 0,1 1 0,0 1 0,0 0-1,0 0 1,1 1 0,1 0 0,-1 0 0,1 1-1,0 1 1,0 0 0,1 0 0,-1 2 0,1-1 0,19-2-1,68-8 557,-43 8-235,91-23 1,36-31-119,-56 17-181,6-4 106,215-110 0,-179 74 22,5 8-1,2 7 0,342-83 1,-414 129-128,222-51 149,-7-26-89,371-225 32,-334 145 168,284-108-72,-114 86-323,-172 68 149,-140 42-8,220-127 0,5-10-55,-120 65 126,-177 93 3,4 6-1,268-78 1,-175 74-169,-236 67-662,-4 0 137,-10 0-180,-19 3-65,-23 3 104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3:02.9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961 828 5041,'7'-2'1724,"45"-7"-1388,0 2-1,59 1 0,47 1-145,210-10 1072,-2-24-84,106-53-94,-75 14-454,4 23-64,371 33 266,-285 16-610,224-34-86,-30 1 215,0 40 183,-209 35-359,-64-4-127,1-21-38,423-65-15,-247 9 45,6 40-14,-54 62 71,-7 40 225,-132 6-132,-307-71-166,-1 3-1,106 59 1,-167-78-30,-1 2 0,0 0 0,-1 2-1,-2 1 1,46 48 0,-59-55 0,-1 0 1,0 0-1,-1 1 0,-1 0 0,-1 0 0,0 1 1,0 0-1,-2 1 0,0 0 0,-1 0 1,-1 0-1,4 35 0,-8-40 5,0 1 0,-1 0 0,-1 0-1,0 0 1,0 0 0,-2-1 0,1 1 0,-1-1 0,-1 0-1,-1 0 1,1 0 0,-2-1 0,0 0 0,0 0 0,-1-1-1,-16 17 1,-2 0-3,-1-2 1,-1-1-1,-2-2 0,-51 32 0,-8-3 7,-3-4-1,-114 42 0,-206 35 22,-12-42 7,-3-22 0,365-52-28,-27 4 8,-819 120 46,-314 60-55,892-147 23,-987 123 28,-7-84-39,685-82 56,-195 3-74,659-1 36,-559 3-29,2-49 22,515 12-1,1-9 0,2-10-1,-232-85 1,382 111-9,2-3 0,-107-62 0,130 64-32,1-3 0,1-1 0,2-2 0,1-1 0,-32-37 0,42 40-13,2-1 0,0-1 0,2-1 1,2-1-1,-17-38 0,23 42 18,2 0 0,2 0 0,0-1 0,2 0 0,1-1 0,-2-54 0,7 49-3,1 0-1,3 0 1,0 0-1,2 0 1,2 1 0,12-36-1,-3 26-2,0 2-1,3 0 0,2 1 1,30-42-1,-4 18 14,3 2-1,2 2 0,3 3 1,3 2-1,71-52 0,-51 50 18,2 3-1,160-80 0,-123 81-10,204-62 0,140 4-125,5 41-221,-265 50-572,1 8 1,394 28-1,-347 13 416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5:53.7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351 305 11122,'-6'2'363,"-1"0"0,1 0-1,0 0 1,0 1 0,0 0-1,1 0 1,-1 0 0,1 1 0,0 0-1,0 0 1,0 0 0,0 1-1,-5 5 1,-4 8-427,1 1 1,-16 29-1,20-34 272,-22 44-212,1 0 0,3 2-1,3 1 1,3 1 0,-20 92 0,31-100-1,1 1 0,4 0-1,1 0 1,3 1 0,3-1 0,15 97-1,-14-135-1,0 1-1,2-1 0,0 0 0,1 0 0,1-1 0,0 0 0,17 27 0,-20-38 1,0 1-1,1-1 1,-1 0-1,1 0 1,0 0-1,0 0 1,1-1-1,-1 0 1,1 0-1,0-1 0,0 0 1,0 0-1,0 0 1,1-1-1,-1 1 1,1-1-1,0-1 1,-1 0-1,1 0 1,0 0-1,0-1 0,0 1 1,8-2-1,0-2-98,1 0 0,-1 0 0,0-2-1,0 0 1,0 0 0,-1-1 0,0-1-1,0-1 1,0 0 0,-1-1 0,0 0-1,-1-1 1,16-16 0,-10 8-105,-1 0 0,-1-2 0,0 0 1,-2-1-1,0 0 0,-2-1 0,18-41 0,-23 43 270,-1-1 0,-1 0 0,-1 0-1,-1 0 1,1-24 0,-5-109 1136,1 131-1005,-13-477 1940,13 488-2068,2 11-5,4 14 2,-4-9-69,19 55-97,-2 0 1,-3 0-1,9 67 0,13 186-1327,-38-309 1413,35 664-3988,-37-638 5014,2-29-981,0 0 0,0 0 0,0 0 0,0 0 0,0 1 1,0-1-1,0 0 0,0 0 0,0 0 0,0 0 0,0 1 1,0-1-1,-1 0 0,1 0 0,0 0 0,0 0 1,0 0-1,0 1 0,0-1 0,0 0 0,-1 0 0,1 0 1,0 0-1,0 0 0,0 0 0,0 0 0,0 0 0,-1 0 1,1 0-1,0 1 0,0-1 0,0 0 0,0 0 1,-1 0-1,1 0 0,0 0 0,0 0 0,0 0 0,-1 0 1,1 0-1,0-1 0,0 1 0,0 0 0,0 0 1,-1 0-1,1 0 0,0 0 0,0 0 0,0 0 0,0 0 1,0 0-1,-1 0 0,1-1 0,0 1 0,0 0 0,0 0 1,0 0-1,0 0 0,0 0 0,0 0 0,-1-1 1,-4-4 313,-1 0 0,1-1 1,-1 0-1,1 0 1,1 0-1,0-1 1,-1 1-1,-2-9 1,-24-60 466,29 71-777,-16-52 155,2-1 0,2-1 1,-10-105-1,13-183-238,17 197-348,47-278 1,-44 375 265,3 2-1,26-73 1,-31 107 113,0 1 0,1-1 0,1 1 1,17-23-1,-20 30 28,1 1 0,0 0 0,0 0 1,0 1-1,1 0 0,0 0 0,0 1 0,1 0 1,11-5-1,-12 7 3,1 0 0,-1 0 0,0 1 0,1 1 0,0 0 0,-1 0 1,1 0-1,0 1 0,-1 0 0,1 1 0,0 0 0,-1 0 0,1 1 0,-1 0 0,1 1 0,-1-1 1,0 2-1,0-1 0,0 1 0,-1 0 0,11 8 0,-5-2-41,0 0 1,0 1-1,-1 0 0,-1 1 0,0 1 1,0 0-1,-1 0 0,-1 1 1,0 0-1,11 27 0,-10-16-167,-1 1-1,-2 0 0,0 1 1,-2-1-1,3 37 0,-6-15-380,-1 0-1,-7 59 0,3-73 226,-3 0 0,0 0 0,-3-1 0,0 0-1,-21 46 1,23-63 253,-1-1 0,-1 0 0,-1 0 0,0-1 0,-18 19-1,21-25 104,-2 0-1,1-1 0,-1 0 0,0 0 0,0-1 1,-1 0-1,0-1 0,0 0 0,-16 5 0,-24 3-6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0:48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2509 5641,'14'-10'677,"1"2"1,0 0-1,0 0 0,22-6 0,68-17-404,-31 11 28,272-111 333,-12-23 285,-237 107-648,107-41 11,4 9-1,277-66 0,131-36 10,-6-20 200,27-8 188,-325 113-219,417-144 223,-451 120-639,358-210 0,-401 179 232,-85 53 222,-113 75-329,0 3-1,1 1 0,76-27 0,-86 38-180,0 1 0,0 1 0,0 1 0,1 2 0,0 1 0,45 2-1,-58 4-176,3-1-2840,-18-4 2519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0:49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9 119 6097,'-7'-104'5185,"6"90"-4411,9 45-165,18 42 1,-19-53-481,174 418 334,-100-251-396,-76-175-67,69 149 40,-61-139-19,0 0 1,1-1-1,1 0 0,35 36 0,-39-48-39,-8-6-41,1 0 0,0 0 0,-1 1 0,1-1 0,-1 1 0,0 0 0,0-1 0,0 1 0,-1 1 0,4 6 1,-6-11 12,0 1 0,0 0 0,0-1 0,0 1 1,0-1-1,0 1 0,0 0 0,-1-1 0,1 1 1,0 0-1,0-1 0,0 1 0,-1-1 0,1 1 1,0 0-1,-1-1 0,1 1 0,-1-1 0,1 1 1,0-1-1,-1 0 0,1 1 0,-1-1 0,1 1 1,-1-1-1,1 0 0,-1 1 0,0-1 0,1 0 1,-1 0-1,1 1 0,-1-1 0,0 0 0,0 0 1,-19 6-516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0:50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175 284 9602,'-6'-3'1276,"5"3"-1140,0 0 0,-1-1 0,1 1 0,0 0 0,0-1 0,0 0 0,0 1 0,0-1 0,0 1 0,0-1 0,0 0 0,0 0 0,0 0 0,0 0 0,0 1 0,0-1 0,1 0 0,-1 0 0,0 0 0,1-1 0,-1 1 0,1 0 0,-1 0 0,0-2 0,3 2-133,0 0 0,0 1 0,0-1 0,0 1 0,1 0 0,-1 0 0,0 0 0,0 0 0,3 0 1,-3 0 1,8 0 2,0 1-1,0 0 1,0 0 0,0 1 0,0 0-1,-1 1 1,1 0 0,-1 0 0,0 1 0,0 1-1,15 8 1,91 80 25,-80-62-35,2-2-1,53 34 0,-75-55 17,0 0 0,1 0 0,1-1-1,-1-1 1,1-1 0,0-1 0,0 0-1,27 2 1,-30-5-5,1-1 0,-1-1-1,0 0 1,0-1 0,0 0 0,0-1 0,0-1-1,-1 0 1,1-1 0,-1-1 0,12-6-1,-8 2 79,-2 1-1,1-2 1,-2 0-1,1-1 1,-1-1-1,-1 0 1,-1 0-1,0-2 1,0 1-1,-1-1 1,13-27-1,-18 32-13,-1 0 0,-1-1 0,0 0-1,0 0 1,-1 0 0,-1 0 0,0-1 0,0 1-1,-1-1 1,0 1 0,-1-1 0,-1 1 0,0-1-1,0 1 1,-1-1 0,0 1 0,-1 0 0,-1 0 0,-8-19-1,8 22-62,0 1-1,-1 0 1,0 0 0,0 0-1,-1 1 1,1-1-1,-2 1 1,1 1-1,-1-1 1,0 1 0,0 0-1,0 1 1,0-1-1,-1 2 1,0-1-1,0 1 1,0 0 0,0 0-1,0 1 1,-1 1-1,1-1 1,-1 1-1,1 1 1,-1-1-1,-13 2 1,2 2-36,1 1-1,0 0 1,0 2-1,0 0 0,1 1 1,-24 13-1,-100 66-498,-297 244-2572,426-320 3004,-156 127-573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0:51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1 537 7578,'53'-87'2371,"-40"61"-1564,-13 26-801,0 0 0,0 1 0,0-1 0,0 0 0,1 0 0,-1 0-1,0 0 1,0 0 0,0 0 0,0 0 0,0 0 0,0 0 0,0 0 0,0 0 0,0 0 0,0 0 0,0 0 0,1 0 0,-1 0 0,0 0-1,0 0 1,0 0 0,0 0 0,0 0 0,0 0 0,0 0 0,0 0 0,0 0 0,0 0 0,1 0 0,-1 0 0,0 0 0,0 0 0,0-1-1,0 1 1,0 0 0,0 0 0,0 0 0,0 0 0,0 0 0,0 0 0,0 0 0,0 0 0,0 0 0,0 0 0,0 0 0,0 0 0,0-1-1,0 1 1,0 0 0,0 0 0,0 0 0,0 0 0,1 1 12,2 5-13,-1-1-1,0 1 1,0 0-1,0-1 0,-1 1 1,1 9-1,1 2 4,3 21 2,-3-1-1,0 1 1,-6 66 0,0-12 87,18-258 2745,-5 87-2542,-1 18-89,2 0 0,30-94-1,-40 154-206,-1-1-1,0 1 1,1-1-1,-1 1 0,0-1 1,1 1-1,0-1 1,-1 1-1,1-1 1,0 1-1,0 0 1,0 0-1,0-1 1,0 1-1,0 0 0,0 0 1,0 0-1,0 0 1,0 0-1,1 0 1,-1 0-1,0 1 1,3-2-1,-2 2-7,0 1 0,0-1 0,0 1 0,0 0 0,0 0 0,0 0 1,0 0-1,0 0 0,0 0 0,-1 0 0,1 0 0,0 1 0,-1-1 0,1 1 0,-1-1 0,1 1 0,1 2 0,18 23-53,-2 0 0,0 1 0,27 59 0,22 33-129,-59-106 153,1-1 1,0 0-1,1 0 0,1-2 1,0 1-1,17 12 0,-25-21 35,1 0 0,-1 0 0,1 0-1,0-1 1,0 0 0,0 0-1,0 0 1,6 1 0,-8-2 18,0-1 0,0 0 0,-1 0 1,1 0-1,0 0 0,0 0 0,-1-1 0,1 1 0,0-1 1,-1 0-1,1 0 0,0 0 0,-1 0 0,1 0 0,-1 0 1,0-1-1,1 1 0,3-4 0,1-2 127,0 0 0,-1 0-1,0-1 1,0 0 0,-1 0 0,1 0 0,-2-1-1,8-17 1,-2-2 399,12-49 0,-16 47-338,-1 0 1,-2-1 0,-1-47-1,-14-94-168,5 86-378,3 44-631,3 38 312,-1 6-31,-1 20-518,-1 25-254,-1 23 651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0:51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362 213 9106,'9'-65'4878,"-12"63"-4935,-4 7-114,-7 11-215,6-4 264,1 0 1,0 1-1,2 0 1,-1 0-1,1 1 1,1-1-1,1 1 1,0 0-1,-2 19 1,3-3 89,1 1 0,1-1 1,6 40-1,-5-55 28,2 0 0,0 0 0,0-1 0,1 1-1,1-1 1,0 0 0,11 19 0,-14-29 28,1 0 0,0 0 0,0 0 0,0 0 0,0-1-1,0 1 1,1-1 0,-1 0 0,1 0 0,0 0 0,0 0 0,0-1 0,1 1 0,-1-1-1,1 0 1,-1-1 0,1 1 0,-1-1 0,1 0 0,0 0 0,0 0 0,-1-1 0,1 1-1,0-1 1,0-1 0,9 0 0,-3-2 90,-1 1 1,0-2-1,-1 1 0,1-1 1,-1-1-1,1 0 0,-1 0 0,-1-1 1,1 0-1,-1 0 0,0-1 1,0 0-1,6-9 0,3-3 249,0-2 0,-1 0 1,25-46-1,-33 53-173,-1 0 1,0-1 0,-1-1 0,-1 1-1,-1-1 1,0 1 0,0-1 0,1-27-1,-5 34-149,-1-1 0,1 1 0,-1 0 0,-1-1 0,0 1-1,0 0 1,-1 0 0,0 0 0,-1 0 0,0 0 0,0 1 0,-1 0-1,0 0 1,0 0 0,-1 0 0,-8-9 0,-1 3-177,0-1 0,0 2 0,-1 0 1,-1 1-1,0 0 0,-34-15 0,37 20-56,-1 1 0,1 1-1,-1 0 1,0 1 0,-1 1-1,1 1 1,-1 0 0,1 0-1,-30 2 1,21 4-176,-1 1-1,1 1 1,0 1 0,1 1 0,0 0-1,0 2 1,-41 25 0,-21 24-279,59-39 492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0:53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18 7194,'-15'-16'3080,"9"14"-2221,4 13-699,5 2-152,1-1 0,0 1 0,0-1 0,1 1 0,9 15 0,2 5 8,102 210 181,272 415 0,-356-609-146,1-2 0,2-1 0,49 46 0,-80-86-330,-9-10 210,-12-10 151,-13-7-73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0:54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86 8650,'-1'-9'473,"1"0"0,0 1 0,0-1 0,1 0 0,0 0-1,0 1 1,5-16 0,-11 73-602,-29 57-48,2-8 137,-24 167-63,54-255 93,2-7 9,0-1 0,0 0 0,-1 0 0,1 0 0,-1 0 0,0 0 0,1 0 0,-1 0 0,0 0 0,0 0 0,0 0 0,-1 0 0,1-1 0,0 1 0,-1 0 0,-2 2 0,4-4 4,0 0 0,0 0-1,0 0 1,-1 0 0,1 0-1,0 0 1,0 1 0,0-1-1,0 0 1,-1 0 0,1 0-1,0 0 1,0 0 0,0 0-1,0 0 1,-1 0 0,1 0-1,0 0 1,0 0 0,0 0-1,0 0 1,-1 0 0,1 0-1,0-1 1,0 1 0,0 0-1,0 0 1,-1 0 0,1 0-1,0 0 1,0 0 0,0 0-1,0 0 1,0 0 0,0-1-1,-1 1 1,1 0 0,0 0-1,0 0 1,0 0 0,0 0-1,0-1 1,0 1 0,0 0-1,-3-13 80,1-17-8,2 28-71,2-52 52,2 1 1,2-1-1,2 1 1,20-68-1,-25 110-31,1 0 0,0 1-1,0 0 1,1 0-1,0 0 1,1 0 0,12-15-1,-14 21-19,0 0-1,-1 0 1,2 0-1,-1 1 1,0 0-1,1-1 1,-1 1-1,1 1 1,0-1-1,0 1 1,0 0-1,0 0 1,1 0-1,-1 1 1,1 0-1,-1 0 1,11-1-1,-5 3-18,1-1-1,-1 2 1,0-1-1,0 2 1,0-1-1,0 2 0,0-1 1,20 11-1,1 4-106,44 31 0,-54-33 73,2-1 0,-1-1 0,50 22 0,-43-28 50,9 5-6,-38-13 6,-1 0-1,0 0 1,0 0 0,0 0-1,0 0 1,0 0-1,0 0 1,0 1-1,1-1 1,-1 0 0,0 0-1,0 0 1,0 0-1,0 0 1,0 0-1,0 0 1,0 0-1,0 1 1,0-1 0,0 0-1,0 0 1,0 0-1,0 0 1,0 0-1,1 0 1,-1 0 0,0 1-1,0-1 1,0 0-1,0 0 1,0 0-1,0 0 1,-1 0 0,1 0-1,0 1 1,0-1-1,0 0 1,0 0-1,0 0 1,0 0 0,0 0-1,0 0 1,0 1-1,0-1 1,0 0-1,0 0 1,0 0 0,0 0-1,-1 0 1,1 0-1,0 0 1,0 0-1,0 0 1,0 0-1,0 0 1,0 1 0,0-1-1,-1 0 1,1 0-1,0 0 1,0 0-1,0 0 1,0 0 0,0 0-1,0 0 1,-1 0-1,1 0 1,-14 5 72,8-3-39,-62 24 68,-110 60 1,141-64-475,2 1 0,0 2 1,1 1-1,-39 40 0,37-28-19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0:54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303 53 7954,'25'-44'2339,"-25"44"-2329,0 0 0,0 0 1,0-1-1,0 1 0,0 0 1,1 0-1,-1 0 0,0-1 1,0 1-1,0 0 0,0 0 1,0 0-1,0-1 0,0 1 0,0 0 1,0 0-1,0 0 0,0-1 1,0 1-1,0 0 0,0 0 1,0-1-1,0 1 0,0 0 1,0 0-1,0 0 0,0-1 0,-1 1 1,1 0-1,0 0 0,0 0 1,0-1-1,0 1 0,0 0 1,0 0-1,-1 0 0,1 0 1,0 0-1,0-1 0,0 1 0,-1 0 1,1 0-1,0 0 0,0 0 1,0 0-1,-1 0 0,1 0 1,0 0-1,0 0 0,0 0 0,-1 0 1,1 0-1,0 0 0,0 0 1,-1 0-1,1 0 0,0 0 1,0 0-1,0 0 0,-1 0 1,1 0-1,0 0 0,-17 6-26,16-5 24,-206 104-474,200-102 467,-4 2 5,0 0 0,1 1 0,-17 12 0,24-16-7,1 0 0,-1 0 0,1 1 0,0-1 1,0 1-1,0-1 0,0 1 0,0 0 0,1 0 0,-1 0 1,1 0-1,0 0 0,-1 0 0,2 0 0,-1 0 0,0 1 1,1-1-1,-1 5 0,1-2-3,1 0 1,-1-1-1,1 1 1,1 0-1,-1 0 0,1-1 1,0 1-1,0-1 1,1 1-1,-1-1 1,1 0-1,0 0 0,1 0 1,-1-1-1,1 1 1,0-1-1,0 0 1,1 0-1,-1 0 0,1 0 1,9 5-1,10 5 53,0-1 0,1-1 0,37 13 0,-33-14 26,-21-8-53,28 11 57,54 30-1,-81-39-64,-1 0 0,0 1 0,0 0 0,0 0-1,0 0 1,-1 1 0,0 1 0,-1-1 0,1 1 0,-2 0-1,8 13 1,-11-19 16,-1 1 0,0-1 0,0 1 0,0-1 0,0 1 0,0-1-1,-1 1 1,1 0 0,-1-1 0,0 1 0,1 0 0,-1 0 0,0-1 0,-1 1-1,1 0 1,0-1 0,-1 1 0,0 0 0,1-1 0,-1 1 0,0 0 0,-1-1-1,1 0 1,0 1 0,-1-1 0,1 0 0,-1 1 0,1-1 0,-1 0 0,0 0-1,0-1 1,0 1 0,0 0 0,-1 0 0,-3 1 0,-5 3 54,-1 0 1,0-1 0,0 0 0,-1-1-1,1-1 1,-14 3 0,-6 0-350,-55 4 0,72-9-50,1-1-1,-1-1 0,0 0 1,0-1-1,-28-8 1,18 0-526,12-5 400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0:55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164 832 7986,'16'1'4114,"42"-11"-3979,-54 8-94,-1 1-1,0-1 1,1 0 0,-1-1 0,0 1 0,0-1 0,0 1 0,0-1 0,-1 0 0,1 0-1,2-4 1,21-38 448,-19 32-352,-2 3-68,0 0-1,0-1 1,-1 0 0,0 0 0,-1 0-1,0-1 1,2-19 0,-5 27-72,0 0-1,0 0 1,0 0 0,-1 0-1,1 0 1,-1 0 0,0 0-1,0 0 1,0 0 0,-1 0 0,1 0-1,-1 1 1,0-1 0,0 1-1,0-1 1,-1 1 0,1 0-1,-1 0 1,0 0 0,0 0-1,0 0 1,0 1 0,0-1 0,0 1-1,-7-4 1,1 2-10,0 0 0,0 1 0,0 0 0,0 1 1,0-1-1,-1 2 0,1-1 0,-1 2 0,-16-1 0,13 2 9,0 0 0,-1 1 0,1 0 1,0 1-1,0 1 0,-18 7 0,27-9 3,-1 0 1,1 0-1,0 1 1,0-1-1,0 1 0,0 0 1,1 0-1,-1 1 1,1-1-1,0 1 1,0-1-1,0 1 0,0 0 1,-3 8-1,3-6-4,0 1-1,1 0 0,0 0 1,0-1-1,1 1 0,0 1 1,0-1-1,1 0 0,0 9 1,1-4-5,0 0 1,1 1-1,1-2 1,0 1-1,0 0 1,1 0 0,0-1-1,1 0 1,1 0-1,0 0 1,11 15-1,-12-19 14,1-1 1,0 0-1,0 0 0,0-1 0,0 0 1,1 0-1,0 0 0,0-1 0,0 0 0,1 0 1,-1-1-1,1 0 0,0 0 0,0-1 0,0 0 1,0 0-1,0-1 0,12 1 0,-9-2 47,0-1-1,0 0 0,0 0 1,0-1-1,0-1 0,-1 0 0,1 0 1,-1-1-1,0-1 0,0 0 1,0 0-1,0 0 0,11-11 0,-6 5 124,-1-2 0,0 1 0,-1-2 0,-1 0 0,0 0 0,-1-1 0,14-25 0,-11 13 164,-1-1 1,-1-1-1,14-52 0,-26 81-343,0 0 0,0 0-1,0 0 1,0 0 0,0 0 0,0 0 0,0 0-1,0 0 1,0 0 0,0 0 0,0 0 0,0 0 0,1 1-1,-1-1 1,0 0 0,0 0 0,0 0 0,0 0-1,0 0 1,0 0 0,0 0 0,0 0 0,0 0 0,0 0-1,0 0 1,0 0 0,0 0 0,0 0 0,0 0-1,1 0 1,-1 0 0,0 0 0,0 0 0,0 0-1,0 0 1,0 0 0,0 0 0,0 0 0,0 0 0,0 0-1,0 0 1,0 0 0,0-1 0,0 1 0,0 0-1,0 0 1,0 0 0,1 0 0,-1 0 0,0 0 0,0 0-1,0 0 1,3 12-179,2 18-16,0 13 49,-1-7 44,1-1 0,2 0-1,14 40 1,-20-70 84,1-1 1,-1 0-1,1 0 0,0 0 1,1-1-1,-1 1 0,1 0 1,-1-1-1,1 1 1,6 4-1,-7-6 17,1-1 1,-1 0 0,0 1-1,1-1 1,-1 0-1,1 0 1,-1-1 0,1 1-1,-1 0 1,1-1-1,-1 0 1,1 0 0,0 1-1,-1-1 1,1-1-1,-1 1 1,1 0 0,-1-1-1,1 1 1,3-2-1,4-2 34,-1 0 0,1 0 0,-1-1-1,0 0 1,0-1 0,-1 0 0,1 0-1,10-12 1,0-1 47,-1 0-1,18-26 1,55-87 73,-91 131-151,0 1-1,1-1 1,-1 1 0,1-1 0,-1 0 0,0 1 0,1 0 0,-1-1 0,1 1-1,0-1 1,-1 1 0,1 0 0,-1-1 0,1 1 0,0 0 0,-1-1-1,1 1 1,0 0 0,-1 0 0,1 0 0,0 0 0,-1 0 0,1 0-1,0 0 1,-1 0 0,1 0 0,0 0 0,-1 0 0,1 0 0,0 0-1,-1 0 1,1 1 0,0-1 0,-1 0 0,1 0 0,0 1 0,-1-1-1,1 1 1,-1-1 0,1 0 0,-1 1 0,1-1 0,-1 1 0,1-1 0,-1 1-1,1 0 1,-1-1 0,0 1 0,1-1 0,-1 1 0,0 0 0,1 0-1,3 7-18,0 0 0,-1 0 0,4 12 0,-4-10 25,-2-8-1,2 5 2,0 1 0,0-1 0,1 0 0,7 12-1,-10-18 4,0 0 0,0 0 0,0 1-1,0-1 1,0 0 0,0 0 0,0-1-1,0 1 1,0 0 0,0 0 0,0 0-1,1-1 1,-1 1 0,0-1-1,1 1 1,-1-1 0,0 1 0,1-1-1,-1 0 1,0 1 0,1-1 0,-1 0-1,1 0 1,-1 0 0,0 0-1,1-1 1,-1 1 0,1 0 0,-1 0-1,0-1 1,1 1 0,-1-1 0,0 1-1,1-1 1,1-1 0,-2 2 13,-1-1 0,1 1 0,0-1 0,-1 1 0,1-1 0,0 0 0,-1 1 0,1-1 0,0 0 1,-1 1-1,1-1 0,-1 0 0,1 0 0,-1 1 0,0-1 0,1 0 0,-1 0 0,0 0 0,0 0 0,1 1 0,-1-1 0,0 0 0,0 0 1,0 0-1,0 0 0,0 0 0,0 0 0,0 0 0,0 1 0,-1-1 0,1-2 0,-1 2-6,0-1-1,1 1 1,-1 0-1,0-1 1,0 1-1,0 0 1,0 0-1,0 0 1,0 0-1,0 0 1,0 0-1,0 0 1,-1 0-1,1 0 1,0 0-1,-1 1 1,1-1-1,-2 0 1,-3-1-41,1 1 1,-1 0 0,0 0-1,0 0 1,0 1 0,1 0-1,-1 0 1,0 0 0,0 1-1,0 0 1,1 0 0,-1 1 0,0-1-1,1 1 1,-1 0 0,1 1-1,0-1 1,0 1 0,0 0-1,0 0 1,-8 8 0,6-4 3,0-1 1,0 1-1,1 1 0,0-1 1,1 1-1,0 0 1,0 0-1,0 1 1,1-1-1,1 1 1,-1 0-1,-3 17 0,4-15 1,1 1-1,1-1 0,0 1 0,0-1 0,1 1 0,1-1 0,0 1 0,1-1 0,0 1 0,4 13 0,-5-22 19,-1-1-1,1 0 0,0 0 1,0 0-1,0 0 0,0 0 1,1 0-1,-1-1 0,0 1 1,1 0-1,0-1 0,-1 1 1,1-1-1,0 1 0,-1-1 0,1 0 1,0 0-1,0 0 0,0 0 1,0 0-1,0 0 0,1 0 1,-1-1-1,0 1 0,0-1 1,0 1-1,1-1 0,-1 0 1,0 0-1,0 0 0,1 0 1,1-1-1,3 0 17,0-1-1,0 0 1,-1-1 0,1 1-1,-1-1 1,0 0 0,0-1 0,0 0-1,8-6 1,9-11 140,0-1 0,-2-1-1,-1 0 1,-1-2 0,0 0 0,-2-2 0,-1 1-1,-2-2 1,0 0 0,12-39 0,-20 44-33,0 1 0,-2 0 0,0-1 0,-2 0 0,0 0 0,-2 0 0,-5-45 0,-6-7-67,-23-78 1,8 37-57,14 50-125,37 146-322,105 326-569,-37-139-2696,-75-222 2552,-3-16 449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0:56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13 170 8498,'-10'-12'3095,"10"12"-3061,0 0 0,0 0 1,0 0-1,0 0 0,0 0 0,0 0 0,0 0 0,-1 0 0,1 0 1,0 0-1,0 0 0,0 0 0,0 0 0,0 0 0,0 0 0,0 0 0,0 0 1,0 0-1,-1 0 0,1 0 0,0 0 0,0 0 0,0 1 0,0-1 1,0 0-1,0 0 0,0 0 0,0 0 0,0 0 0,0 0 0,0 0 1,0 0-1,0 1 0,0-1 0,0 0 0,0 0 0,0 0 0,0 0 1,0 0-1,0 0 0,0 0 0,0 0 0,0 1 0,0-1 0,0 0 1,0 0-1,0 0 0,0 0 0,0 0 0,0 0 0,0 0 0,0 0 0,0 1 1,0-1-1,0 0 0,0 0 0,1 0 0,-1 0 0,1 5 42,1 0 1,0 0-1,0 0 0,0 0 0,6 9 0,12 12-136,-13-17-14,0 1 1,0-1-1,-1 2 0,0-1 1,0 1-1,7 21 0,-6-5-535,-2-1 0,-1 1 0,-1 0 0,-1 46 1,-2-50 11,0-22 516,0 1 0,0 0-1,0 0 1,0 0-1,0 0 1,1 0 0,-1-1-1,0 1 1,1 0-1,0 0 1,1 2 0,-2-4 66,0 0 1,1 1 0,-1-1 0,0 0 0,1 0 0,-1 0 0,0 0 0,0 0 0,1 0 0,-1 0 0,0 0 0,1 0 0,-1-1 0,0 1 0,1 0 0,-1 0-1,0 0 1,1 0 0,-1 0 0,0 0 0,0-1 0,1 1 0,-1 0 0,0 0 0,0 0 0,1-1 0,-1 1 0,0 0 0,0 0 0,0-1 0,0 1 0,1 0-1,-1-1 1,0 1 0,0 0 0,0 0 0,0-1 0,22-45 282,-21 43-165,10-26 476,-1-1-1,-2 0 1,0-1 0,-3 1-1,0-1 1,0-59-1,-5 69-445,1-1 0,0 1-1,8-38 1,-9 59-124,1-1 0,-1 1 1,0-1-1,0 1 0,0-1 0,0 0 0,0 1 0,1-1 0,-1 1 1,0-1-1,0 1 0,1-1 0,-1 1 0,0-1 0,1 1 1,-1 0-1,1-1 0,-1 1 0,0-1 0,1 1 0,-1 0 0,2-1 1,-2 1-6,1 0 0,0 0 1,-1 0-1,1 0 1,-1 0-1,1 1 1,-1-1-1,1 0 1,-1 0-1,1 1 1,-1-1-1,1 0 1,-1 0-1,0 1 0,1-1 1,-1 0-1,1 1 1,-1-1-1,0 1 1,1 0-1,20 33-21,-13-20-22,9 13-56,-7-10-250,0-1 0,1 0 0,26 27 1,-34-39 299,1-1 1,0 0 0,0 0 0,0 0 0,0 0-1,0 0 1,0-1 0,1 0 0,-1 0-1,1 0 1,0-1 0,0 1 0,-1-1 0,1 0-1,0-1 1,0 1 0,0-1 0,0 0-1,0 0 1,8-2 0,16-6 403,-1-1 1,0-1-1,0-2 0,-1 0 1,0-2-1,28-20 0,-49 29-251,0 1 0,1-1-1,-2 0 1,1 0-1,0 0 1,-1-1 0,6-8-1,-10 13-96,-1-1 0,1 1 0,0 0 0,-1 0 0,1 0 0,-1-1 0,1 1 0,-1 0 0,0 0 0,1-1 0,-1 1 0,0 0 0,0-1 0,0 1 0,0-1 0,0 1 0,0 0 0,0-1 0,-1-1-1,0 2-15,0-1-1,0 1 0,0 0 1,-1-1-1,1 1 0,0 0 1,0 0-1,-1 0 0,1 0 1,-1 0-1,1 0 0,-1 0 1,1 0-1,-1 0 0,0 1 1,1-1-1,-1 1 0,0-1 1,-2 1-1,0-1-6,0 0-1,0 0 1,0 0 0,-1 1 0,1 0-1,0 0 1,0 0 0,0 0-1,-1 1 1,1 0 0,0 0-1,0 0 1,0 0 0,0 1-1,-7 3 1,6-2 9,0 0 0,0 1 0,1 0-1,-1 0 1,1 0 0,0 1 0,0-1 0,0 1 0,1 0 0,-4 6-1,-1 5 7,1 1 0,0 0 0,2 0 0,-1 0 0,2 1 0,-3 23 0,3-13-82,1 1 0,2 0 0,0 0 0,2 0 0,9 51 0,-10-77 41,1 1 1,0 0 0,0 0 0,0-1 0,1 1 0,-1-1 0,1 1-1,0-1 1,0 0 0,0 1 0,0-1 0,1 0 0,-1 0-1,1-1 1,4 5 0,-5-6 24,-1 0 0,0-1-1,1 1 1,-1-1 0,0 1-1,1-1 1,-1 1 0,1-1-1,-1 0 1,0 0 0,1 0-1,-1 0 1,1 0 0,-1 0 0,1 0-1,2-1 1,-2 0 18,1 0 0,0 0 0,0-1 0,0 1 0,-1-1 0,1 0 0,-1 1 0,1-1 0,-1 0 0,3-4 0,5-6 145,0 0 1,0-2-1,-2 1 0,1-1 0,-2 0 0,12-29 1,-5 2 761,13-59 1,-14 29-229,-3 0 1,1-82 0,-9 146-673,0 10-28,6 21-57,-5-12 39,11 35-57,44 166-81,-44-153-10,8 100 0,-18-103-131,-4 1 0,-1-1 0,-14 84 0,7-98 83,-1-1 0,-3 1 0,-1-2 0,-3 0 0,-22 45-1,26-63 160,-1-1-1,-2 0 1,0-1-1,0 0 1,-25 23-1,26-31 81,0-1-1,0 0 1,-1-1-1,-1-1 0,0 0 1,0-1-1,-1 0 1,-20 6-1,10-8-24,1 0 0,-1-2 1,-1-1-1,1-1 0,-1-1 0,-53-3 0,-63-14-97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5:54.1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0 113 14587,'49'-26'4881,"27"1"-4993,5 2-432,-7-1-1400,5 9 1279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0:58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54 574 9642,'-10'-29'1326,"6"20"-890,1 1 0,1 0-1,-1-1 1,2 0-1,-3-16 1,4 24-427,0 1 1,0-1-1,0 0 1,0 1-1,0-1 1,0 1-1,0-1 1,0 1 0,0-1-1,0 0 1,0 1-1,0-1 1,0 1-1,1-1 1,-1 1-1,0-1 1,0 1 0,1-1-1,-1 1 1,0-1-1,1 1 1,0-1-1,-1 1-13,1 0 0,0 0-1,-1 0 1,1 0 0,0 0 0,-1 1-1,1-1 1,-1 0 0,1 0-1,-1 1 1,1-1 0,-1 0-1,1 1 1,-1-1 0,1 1 0,-1-1-1,1 1 1,-1-1 0,1 1-1,-1-1 1,0 1 0,1-1-1,-1 1 1,0-1 0,1 2 0,6 11-44,0 0 1,-1 0 0,-1 1-1,0 0 1,-1 0 0,4 21-1,9 94-33,-15-103 63,26 448-4,-26-437 25,-2 9 97,-3-31 341,3-15-425,0 0 0,0 0 0,0 0 1,0 0-1,0 0 0,0 0 1,0 1-1,-1-1 0,1 0 0,0 0 1,0 0-1,0 0 0,0 0 1,0 0-1,-1 0 0,1 0 1,0 0-1,0 0 0,0 0 0,0 0 1,0 0-1,-1 0 0,1 0 1,0 0-1,0 0 0,0 0 0,0 0 1,0 0-1,-1 0 0,1 0 1,0 0-1,0 0 0,0 0 1,0 0-1,0-1 0,0 1 0,-1 0 1,1 0-1,0 0 0,0 0 1,0 0-1,0 0 0,0-1 0,-14-19 970,14 19-986,-19-37 366,2-1-1,2-1 1,1-1-1,3 0 1,1-1-1,-8-67 1,13 41-341,2-1 0,3 0 0,12-92 1,-4 100-54,2 0 1,4 0 0,1 2 0,4-1 0,29-65 0,-38 104 38,21-34 0,-27 48-7,1 1 0,1-1 1,0 1-1,-1-1 1,2 2-1,-1-1 1,14-8-1,-17 11-5,1 1-1,0 0 0,-1 1 1,1-1-1,0 1 0,0-1 1,0 1-1,0 1 0,1-1 1,-1 0-1,0 1 1,0 0-1,0 0 0,1 0 1,-1 0-1,0 1 0,0 0 1,0 0-1,0 0 0,0 0 1,0 1-1,0-1 0,0 1 1,-1 0-1,1 0 1,0 0-1,-1 1 0,0-1 1,7 7-1,0 2-54,0 0 0,0 1 0,-1 0 1,0 0-1,-1 1 0,-1 0 0,8 17 0,-4-3-196,-2 0-1,0 1 1,-2 0-1,-1 0 0,-2 1 1,0-1-1,-1 56 1,-5-41-102,-1-1-1,-3 0 1,-1 0 0,-21 68 0,22-90 284,-1-1 0,0 0 1,-1-1-1,-19 30 0,22-41 108,1-1 0,-1 0 0,0 0 0,-1-1 0,1 1 0,-1-1 0,0-1 0,-1 1 0,1-1 0,-1 0 0,0 0 0,0-1 0,0 0 0,-13 4 0,-1-3 135,0 0 0,0-2-1,0 0 1,-35-3 0,55 2-181,1-1 1,-1 0-1,0 0 0,0 0 1,1 0-1,-1 0 0,0 0 0,1 0 1,-1 0-1,0 0 0,0 0 0,1 0 1,-1-1-1,0 1 0,1 0 1,-1 0-1,0-1 0,1 1 0,-1 0 1,0-1-1,1 1 0,-1-1 1,1 1-1,-1-1 0,1 1 0,-1-1 1,1 1-1,-1-1 0,1 0 0,0 1 1,-1-1-1,1 0 0,0 0 1,1 0 0,-1 1 0,1-1 0,-1 0 0,1 1 0,0-1 0,-1 0 0,1 1 0,0-1 0,0 1 0,-1-1 0,1 1 0,0 0-1,0-1 1,0 1 0,0 0 0,-1-1 0,1 1 0,0 0 0,0 0 0,0 0 0,0 0 0,0 0 0,0 0 0,0 0 0,0 0 0,35 2 2,0 0-1,0 3 1,60 15 0,27 4 217,-103-21-100,0-2 1,0 0-1,0-1 1,24-3-1,-25 0 123,0-1-1,-1 0 0,34-13 1,-46 14-182,0 1 0,1-1 0,-2 0 1,1-1-1,0 1 0,-1-1 1,1-1-1,-1 1 0,0-1 0,0 1 1,-1-1-1,0-1 0,0 1 0,6-9 1,-9 11-49,0 0 0,0 0 0,0 0 0,-1 0 0,1 0-1,-1 0 1,0 0 0,1 0 0,-1-1 0,-1 1 0,1 0 0,0 0 0,-1 0 0,1 0 0,-1 0 0,0 0 0,0 0 0,0 0 0,-1 1 0,1-1 0,-1 0 0,1 1 0,-1-1 0,0 1 0,0-1 0,-4-3 0,3 3-7,0 0 1,0 0-1,-1 1 1,1 0-1,0-1 1,-1 1-1,0 0 0,1 1 1,-1-1-1,0 1 1,0-1-1,0 1 0,0 0 1,0 1-1,0-1 1,-1 1-1,1-1 0,0 1 1,-8 1-1,5 2-5,0-1-1,0 1 1,0 0-1,0 0 1,1 1-1,-1 0 1,1 0-1,0 1 1,0 0-1,1 0 1,0 0-1,-1 0 1,2 1-1,-1 0 1,1 0-1,-6 9 1,0 3-14,1-1 1,0 2-1,1-1 0,-10 38 1,16-46-12,-1 1 1,1 0-1,1-1 1,0 1 0,0 0-1,1 0 1,2 16 0,-2-24 15,1 0 1,-1-1-1,1 1 0,0-1 1,0 1-1,0-1 1,0 1-1,1-1 1,-1 0-1,0 1 1,1-1-1,0 0 0,-1 0 1,1 0-1,0 0 1,0-1-1,0 1 1,0 0-1,1-1 1,-1 1-1,0-1 0,1 0 1,-1 0-1,1 0 1,-1 0-1,1 0 1,-1-1-1,1 1 1,0-1-1,-1 1 1,1-1-1,0 0 0,-1 0 1,1 0-1,5-1 1,0-1 51,0 1 0,0-1-1,0 0 1,0-1 0,0 1 0,-1-2 0,1 1 0,-1-1 0,0 0 0,0-1 0,0 1 0,-1-2 0,0 1 0,11-11 0,4-9 322,-1 0 1,25-41 0,-24 36-117,27-46-328,-52 92-17,1 0 1,0 0 0,1 0 0,1 1-1,2 29 1,1-15 90,2 0 0,7 31 0,-9-55 5,2 12-43,13 35 0,-16-49 36,1-1-1,0 0 0,0 0 0,1 0 0,-1 0 0,1 0 0,0 0 0,0-1 0,0 1 0,0-1 0,1 0 0,-1 0 0,7 4 0,-8-6 14,0 0 1,1 0-1,-1 0 0,0-1 0,1 1 0,-1-1 0,0 0 0,1 1 1,-1-1-1,1 0 0,-1-1 0,1 1 0,-1 0 0,0-1 1,1 1-1,-1-1 0,0 0 0,1 1 0,-1-1 0,0 0 0,0-1 1,3-1-1,4-3 62,1-1 1,-1 0-1,12-13 1,-2 1 83,0-2 0,-2 0 0,0-1 1,-2-1-1,0-1 0,-1 0 0,18-46 0,-18 32 93,-2-1-1,-2 0 1,-2 0-1,7-74 0,-14 104-210,30-600 5,-35 569-199,4 40 164,0 0 0,0 0-1,0 0 1,0 0 0,0 1 0,0-1 0,0 0-1,0 0 1,-1 0 0,1 0 0,0 1-1,0-1 1,0 0 0,0 0 0,0 0 0,0 0-1,0 0 1,-1 0 0,1 1 0,0-1 0,0 0-1,0 0 1,0 0 0,0 0 0,-1 0 0,1 0-1,0 0 1,0 0 0,0 0 0,0 0-1,-1 0 1,1 0 0,0 0 0,0 0 0,0 0-1,0 0 1,-1 0 0,1 0 0,0 0 0,0 0-1,0 0 1,0 0 0,-1 0 0,1 0 0,0 0-1,0 0 1,0 0 0,0 0 0,0 0-1,-1-1 1,1 1 0,0 0 0,0 0 0,0 0-1,0 0 1,0 0 0,0 0 0,0-1 0,-1 1-1,1 0 1,0 0 0,0 0 0,0 0 0,0-1-1,0 1 1,0 0 0,-5 12-67,1 1 1,0 0-1,-3 16 1,-11 63-185,4 1-1,-5 158 1,19-210 127,2-1 1,1 0-1,2 0 0,3 0 1,0-1-1,3 0 0,1-1 1,34 73-1,-40-98 57,1-1 0,0-1 0,1 0 0,1 0 0,-1 0 0,2-1 0,15 14 1,-19-19 63,0-1 1,0 0 0,0 0 0,0-1-1,1 0 1,-1 0 0,1 0 0,0-1 0,0 0-1,0-1 1,0 1 0,0-1 0,0-1-1,0 1 1,0-1 0,9-1 0,-6-1 73,0 0 1,0 0 0,0-1-1,0 0 1,0-1-1,0 0 1,-1-1-1,0 0 1,0 0 0,0-1-1,-1 0 1,0-1-1,0 0 1,0 0-1,-1-1 1,11-15 0,-9 13-29,-2-2 1,0 1 0,0-1-1,-1 0 1,-1-1 0,0 0 0,0 1-1,-1-1 1,-1-1 0,-1 1-1,1 0 1,-1-23 0,-2 16-114,-2-1 0,-1 1 1,0 0-1,-2 0 0,0 0 0,-14-34 1,8 28-67,-2 0 1,-1 0-1,-1 1 1,-21-26-1,29 42 105,5 5 26,0 1 0,0 0 0,0 0 0,-1 0 0,1 0 0,-1 0 0,0 1 0,0-1 0,0 1 0,0-1 0,0 1 1,-1 0-1,1 0 0,-7-2 0,10 4 7,-1 0 1,1 0 0,-1 0-1,1 0 1,-1 0 0,1 0-1,-1 0 1,1 1 0,-1-1-1,1 0 1,-1 0 0,1 0-1,-1 0 1,1 1-1,-1-1 1,1 0 0,0 1-1,-1-1 1,1 0 0,-1 0-1,1 1 1,0-1 0,-1 1-1,1-1 1,0 0-1,0 1 1,-1-1 0,1 1-1,0-1 1,0 1 0,0-1-1,-1 1 1,1-1 0,0 1-1,0-1 1,0 1 0,-2 14-11,2-1 1,-1 1-1,2-1 1,-1 1-1,2-1 1,3 16-1,4 18-15,2-1-1,25 68 1,-26-88-100,1-1 0,2 0 1,0-1-1,2-1 0,29 38 1,-36-53-94,0 0 1,1-1-1,0 0 1,13 10-1,-17-15 77,0 0 0,0 0 0,0-1 0,1 1-1,-1-1 1,0 0 0,1 0 0,0-1 0,10 2 0,-11-3 48,1-1 1,-1 1 0,1-1-1,-1 0 1,0-1 0,1 1-1,-1-1 1,5-2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0:58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32 271 7962,'-26'-11'3296,"20"7"-2151,14 4-377,28-7-568,20-6-120,44-15-184,14-9-256,18-18-488,4-3-329,-12 0 673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0:59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2825 6097,'102'-29'1945,"303"-101"-826,-129 18-335,153-59 539,192-65-792,-292 109-407,396-123 864,-211 78-310,-7-26-587,-80 3-56,-114 52-3,-215 99-21,596-281 117,-437 215 2,490-139 1,-628 218-107,218-63 64,-258 67 40,-1-2-1,84-46 1,-83 23 275,-46 30 41,-30 20-451,0 1 72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1:19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7553 324 6329,'10'-45'1911,"-10"45"-1878,0-1-1,0 0 0,1 1 1,-1-1-1,0 0 0,0 0 1,0 1-1,0-1 0,0 0 1,0 1-1,0-1 0,0 0 1,0 1-1,-1-1 0,1 0 1,0 1-1,0-1 0,0 0 1,-1 1-1,1-1 0,0 0 1,-1 1-1,1-1 0,-1 1 0,0-1 1,-5 1 1767,18 212-259,-7-147-1311,27 142 509,-10-92-403,16 48-19,-3-14-191,-28-121-115,0 0 0,2 0 0,21 45 1,-8-22 71,-20-46-72,0 0 0,0 1 0,-1-1 0,1 0 1,-1 1-1,0-1 0,0 11 0,-1-14 2,-1-1 0,1 1 0,0-1 0,-1 1 0,1-1 0,0 0 0,-1 1 0,0-1 0,1 1 0,-1-1 0,0 0 0,0 1 0,0-1 0,0 0 0,0 0 0,0 0 0,0 0 0,0 0 0,0 0 0,0 0 0,-1 0 0,1 0 0,0-1 0,-1 1 0,1 0 0,0-1 0,-1 1 0,1-1 0,-1 0 0,1 1 0,-1-1 0,-1 0 0,-16 5 159,0 0-1,0 1 0,-26 13 0,-5 1-70,-188 51 176,190-61-131,1-2-1,-2-3 1,-53 1 0,-200 0 174,-89-1-89,87-9 66,-321 39-1,213-9-48,134-12-10,10 1 40,-176 16-57,44 4-157,180-18 20,-108-1-92,49-4 56,-425-1 63,370-12-52,-112-2 56,4-29 89,409 28-196,0-2 1,1-1-1,0-1 0,1-2 1,0-1-1,0-1 0,1-2 1,1-1-1,0-1 0,1-1 1,1-2-1,-33-30 0,37 28-11,1-2 0,2-1 0,0 0-1,1-1 1,2-2 0,1 1 0,-22-50-1,20 31-2,2 0 0,2-1-1,2-1 1,-8-63 0,-14-53 44,1 3-4,25 111-37,2 13-16,-1-38 1,7 72 9,0 0-1,0-1 1,0 1 0,1-1 0,-1 1 0,1 0 0,-1 0-1,1-1 1,0 1 0,0 0 0,0 0 0,0 0 0,0 0-1,0 0 1,1 0 0,-1 0 0,1 0 0,0 0-1,-1 1 1,1-1 0,0 1 0,0-1 0,0 1 0,0-1-1,0 1 1,4-1 0,4-2-23,1 0-1,0 1 1,0 0-1,16-1 1,-3-1 12,170-51-50,-128 34 86,84-16 0,133 4-74,2 23 51,137-13-8,15-51 54,-35 4 58,100 42-78,0 42 29,-239-4 11,-143-6-42,249 13-30,392 30 47,-331-72 4,-175 3-18,386-1 92,-205 6-110,-330 12 12,549-66 69,-96 6-31,-515 63-64,61 3-1,-89 1 10,-1 1-1,1 0 1,-1 1 0,1 1-1,-1 0 1,0 1 0,22 12-1,-34-16 3,-1 0 0,0 1 1,0-1-1,1 1 0,-1 0 0,0-1 0,0 1 0,-1 0 0,1 0 0,0 1 1,-1-1-1,1 0 0,-1 0 0,0 1 0,0-1 0,1 1 0,-2-1 0,1 1 1,0 0-1,0-1 0,-1 1 0,0 0 0,1-1 0,-1 1 0,0 0 1,0-1-1,-1 6 0,-2 5-5,0 0 0,-1-1-1,0 1 1,-9 19 0,0-2 6,-4 22-3,2 1-1,2 0 0,3 1 1,2 0-1,3 0 0,1 1 1,7 88-1,28 116 57,-20-208-127,2 0 0,37 95 0,8-26-230,-42-88 242,-15-30 57,-1 0-1,1 1 1,0-1-1,-1 0 1,0 0-1,0 0 1,1 0-1,-1 1 1,-1-1-1,1 0 1,0 0-1,0 0 1,-1 1-1,1-1 1,-1 0-1,0 0 0,0 0 1,0 0-1,0 0 1,0 0-1,0 0 1,0 0-1,0-1 1,-3 3-1,-1 2-12,1-1 0,-2 0-1,1 0 1,-1 0 0,-12 8-1,0-3 33,0-2-1,-1 1 0,0-2 0,-1-1 0,-27 6 1,-103 12 114,146-23-125,-55 6 10,-823 130 238,358-33-246,-6-31-5,47-40 8,-155 15-4,545-37 5,-716 72 16,553-69-20,-301-21 0,218-23 23,-40-2 23,172 19-97,-488-22 8,259-7 94,33 2-61,8 9-146,381 28 143,0 0 1,0-2-1,1 1 0,-1-2 0,1 0 0,0 0 1,1-1-1,-1-1 0,2 0 0,-1 0 1,1-1-1,-18-19 0,2-2-31,1-1-1,1-2 1,-26-46-1,21 25 35,1-1-1,4-1 1,1-1-1,3-1 1,-22-104-1,42 160 5,-3-17 10,1 0-1,0-1 1,1 1 0,1-21-1,2 35-12,-1 0 0,1 0-1,0 0 1,0 0 0,0 0-1,0 0 1,1 1 0,0-1 0,0 0-1,0 1 1,1-1 0,0 1-1,-1 0 1,1 0 0,1 0-1,-1 0 1,1 1 0,-1-1 0,1 1-1,8-5 1,9-3-32,0 1 0,1 1 0,0 1-1,1 1 1,23-4 0,42-13-64,234-108-51,-73 26 98,-175 79 33,112-26 0,127 3-2,7 24 36,-127 11-12,765-97 30,-732 76-35,351-51 45,3 23-34,-31 28-1,367-34 79,-591 46 56,385 19-1,44 21-125,-431-21 83,-83-3-38,-224 9-64,-1 1 1,0 0-1,0 1 1,-1 1-1,1 0 0,0 1 1,-1 0-1,0 1 1,-1 1-1,1 0 1,-1 1-1,-1 1 0,1-1 1,-1 2-1,18 18 1,-28-25-43,0 0-1,0 0 1,0 0 0,0 0 0,0 0 0,-1 0 0,1 0 0,-1 1 0,0-1 0,0 0 0,0 1 0,-1-1 0,1 1 0,-1-1-1,0 1 1,0-1 0,0 1 0,0-1 0,-1 1 0,1-1 0,-1 1 0,-2 6 0,1-3-174,-1 0-1,0 0 1,0 0 0,-1 0 0,0-1 0,0 1 0,0-1-1,-1 0 1,-10 11 0,-37 20-424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1:22.5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6954 7570,'1'-2'322,"0"-1"1,1 0 0,0 1 0,-1-1 0,1 1 0,0-1 0,0 1 0,3-3 0,36-24-457,-18 15 316,-11 6-178,297-215 814,42-47 25,-42 54-497,-14 11 126,374-287 1067,-196 147-1223,-21 27-156,-110 79-92,-251 174-70,344-241 21,-236 173-14,737-477 56,-129 135 9,-394 239-35,198-110 48,-193 107 42,220-117 172,386-169 169,-583 301-425,49-26 39,-14 6 149,10 23-66,-178 93-103,179-72-824,-484 199 632,-3 1 50,1 0 0,-1 0 0,1 0-1,-1 0 1,0 0 0,1 0-1,-1 0 1,1 0 0,-1-1 0,1 1-1,-1 0 1,0 0 0,1-1 0,-1 1-1,1 0 1,-1 0 0,0-1-1,1 1 1,-1 0 0,0-1 0,0 1-1,1-1 1,-1 1 0,0 0-1,0-1 1,1 1 0,-1-1 0,0 1-1,0-1 1,0 1 0,0-1 0,-1-1-601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1:25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1503 6513,'-5'-6'3190,"5"6"-3152,0 0 1,0 0 0,0 0 0,0 0 0,0 0 0,0-1-1,0 1 1,0 0 0,0 0 0,0 0 0,0 0 0,0 0-1,0-1 1,0 1 0,-1 0 0,1 0 0,0 0 0,0 0-1,0 0 1,0 0 0,0-1 0,0 1 0,0 0 0,0 0-1,-1 0 1,1 0 0,0 0 0,0 0 0,0 0 0,0 0-1,0 0 1,-1 0 0,1 0 0,0 0 0,0 0 0,0 0-1,0 0 1,0 0 0,-1 0 0,1 0 0,0 0 0,0 0-1,0 0 1,0 0 0,0 0 0,-1 0 0,1 0 0,0 0-1,0 0 1,0 0 0,0 0 0,-1 0 0,1 27 205,1 229 608,-1-229-767,0 116 198,1-120-264,1 1 1,1-1-1,12 44 1,-14-65-22,-1 0 0,1 0 0,0 0 0,0 0 1,-1 0-1,1 0 0,1 0 0,-1 0 0,0 0 0,0-1 0,1 1 0,-1 0 1,1-1-1,-1 1 0,1-1 0,0 0 0,3 3 0,-3-4 2,0 0-1,0 1 1,-1-1-1,1 0 1,0 0-1,0 0 0,-1-1 1,1 1-1,0 0 1,0-1-1,-1 1 1,1-1-1,0 1 1,-1-1-1,1 0 1,0 0-1,-1 1 0,1-1 1,-1 0-1,0-1 1,1 1-1,-1 0 1,2-3-1,8-6 22,-1-2 1,0 1-1,-1-1 0,13-23 1,26-58 197,20-59 975,54-177 0,-117 311-1151,-3 10-40,0 0-1,1 0 1,0 1 0,0-1-1,8-12 1,-11 20-4,0 0 0,0 0 0,1 0 0,-1-1 0,0 1 0,0 0 0,0 0 0,0 0 0,0 0 0,0 0 0,0 0 0,0 0 0,1 0 0,-1 0 1,0 0-1,0 0 0,0 0 0,0 0 0,0 0 0,0 0 0,0 0 0,1 0 0,-1 0 0,0 0 0,0 0 0,0 0 0,0 0 0,0 0 0,0 0 0,0 0 0,1 0 0,-1 0 0,0 0 0,0 0 1,0 0-1,0 0 0,0 0 0,0 1 0,0-1 0,0 0 0,0 0 0,1 0 0,-1 0 0,0 0 0,0 0 0,0 0 0,0 0 0,0 0 0,0 1 0,0-1 0,0 0 0,0 0 0,0 0 0,0 0 0,0 0 1,0 0-1,0 0 0,0 1 0,0-1 0,0 0 0,0 0 0,0 0 0,0 0 0,0 0 0,0 1 0,8 26-26,-1 0 0,3 30 0,-3-19 44,11 59 80,35 104-1,-48-184-110,2 0 0,0 0 0,1 0 0,1-1 0,13 18-1,-20-30 4,1 0-1,-1-1 0,1 1 0,0-1 0,1 0 1,-1 0-1,0 0 0,1 0 0,0 0 0,-1-1 0,1 0 1,0 0-1,0 0 0,1 0 0,-1-1 0,0 1 1,0-1-1,1 0 0,-1 0 0,1-1 0,-1 0 0,1 1 1,-1-1-1,1-1 0,-1 1 0,6-2 0,-4 0 6,0 0 1,1-1-1,-1 0 0,0 0 0,0 0 0,-1-1 0,1 0 0,-1 0 1,1-1-1,-1 1 0,-1-1 0,6-6 0,3-6 27,0-1-1,15-29 1,-4 1 27,-2 0 0,-2-1 1,27-99-1,-39 110-37,-1 1 0,-1-2 0,-3 1 0,0 0 0,-3-1 0,-4-47 0,3 83-3,1 0-1,0 0 0,0 0 1,0 0-1,0 0 0,-1 0 1,1 0-1,0 0 0,-1 0 1,1 0-1,-1 1 0,1-1 0,-1 0 1,-1-1-1,-1 2 38,3 8-25,3 6-23,0 1 0,1-1 0,0 0 0,1 0 0,1 0 0,0 0 0,1-1-1,0 0 1,1-1 0,0 0 0,1 0 0,15 15 0,-21-24 5,1-1-1,-1 1 1,0-1-1,1 0 1,-1 0-1,1-1 1,0 1-1,-1-1 1,1 1 0,0-1-1,0 0 1,0-1-1,0 1 1,8-1-1,-6 0 6,1-1 0,0 0 1,-1 0-1,1-1 0,-1 1 0,0-2 0,1 1 0,6-4 0,8-7 35,0 0 0,-1-1 0,33-30 0,-46 37-29,68-66 354,-3-2 0,94-130-1,-162 201-337,11-14-8,-9 18-87,-5 13-63,-7 53 101,4 0-1,2 0 1,4 0 0,22 128 0,-23-178 26,1 0 0,1-1 0,11 28 0,-14-39 1,0 0 0,1 0 0,-1 0 0,1-1 0,0 1 0,0-1 0,0 1 1,0-1-1,0 0 0,1 0 0,0 0 0,-1-1 0,1 1 0,0-1 0,0 0 0,0 0 1,8 2-1,-1-2 1,1 0 1,-1-1 0,0 0 0,1-1 0,-1 0-1,1-1 1,-1 0 0,0-1 0,0 0 0,0-1-1,0 0 1,0-1 0,0 0 0,-1 0-1,19-12 1,-5 1 14,0-1 0,-2 0 0,0-2 0,-1-1 0,25-28 0,-21 18 56,-1 0 0,-2-1 0,-1-1-1,-1-2 1,-2 0 0,-1 0 0,-2-2-1,-1 0 1,-2 0 0,-2-2 0,-1 1 0,-1-1-1,-2 0 1,-2-1 0,-2-73 0,-3 78-21,-2 0 0,-2-1 1,-12-43-1,7 54 96,10 23-145,0 0 1,0 0 0,-1 0-1,1 0 1,0 0-1,0 0 1,0 0 0,0 0-1,-1 0 1,1 0 0,0 0-1,0 0 1,0 0 0,-1 0-1,1 0 1,0 0 0,0 0-1,0 0 1,0 0 0,-1 0-1,1 0 1,0 0-1,0 0 1,0 0 0,0 0-1,-1 1 1,1-1 0,0 0-1,0 0 1,0 0 0,0 0-1,0 0 1,0 0 0,-1 1-1,1-1 1,0 0 0,0 0-1,0 0 1,0 0-1,0 1 1,0-1 0,0 0-1,0 0 1,0 0 0,0 0-1,0 1 1,0-1 0,0 0-1,0 0 1,0 0 0,0 1-1,0-1 1,-5 48 1,5 43-101,13 106-1,-8-158 2,2-1-1,1 0 1,2-1-1,2 1 1,24 51 0,-31-78-5,1 0 0,0 0 0,0-1 0,1 0 0,0-1 0,1 1 0,14 12 0,-20-20 79,1 0 1,0 0 0,-1 0-1,1-1 1,0 1 0,0-1-1,0 0 1,0 1 0,0-2-1,0 1 1,0 0 0,0 0-1,0-1 1,1 0 0,-1 1 0,0-1-1,0-1 1,1 1 0,-1 0-1,0-1 1,0 1 0,0-1-1,0 0 1,0 0 0,0-1-1,0 1 1,0 0 0,0-1-1,0 0 1,-1 1 0,1-1 0,4-5-1,8-7 15,0-1 1,-1 0-1,0-1 0,13-22 1,44-77 46,-64 103-38,28-50 46,-4-1 0,-2-2 1,-3-1-1,32-127 1,11-139 336,-11 47 333,-48 248-416,-10 37-299,0 0 1,0 0-1,0 1 1,0-1-1,0 0 1,0 0-1,0 0 1,0 0-1,1 0 1,-1 1-1,0-1 1,0 0-1,0 0 1,0 0-1,0 0 1,1 0-1,-1 0 1,0 0-1,0 0 1,0 1-1,0-1 1,1 0-1,-1 0 1,0 0-1,0 0 1,0 0-1,0 0 1,1 0-1,-1 0 1,0 0-1,0 0 1,0 0-1,1 0 1,-1 0-1,0 0 1,0 0-1,0 0 1,0-1-1,1 1 1,-1 0-1,0 0 1,0 0-1,0 0 1,0 0-1,0 0 1,1 0-1,-1-1 1,0 1 0,0 0-1,0 0 1,0 0-1,0 0 1,0 0-1,0-1 1,0 1-1,0 0 1,1 0-1,-1 0 1,0 0-1,0-1 1,0 1-1,0 0 1,0 0-1,0 0 1,0 0-1,0-1 1,0 1-1,10 34 58,31 182-57,0 37 47,19 113-13,24-10-1211,-49-250 79,-33-101 931,1 1 0,-1-1 1,1 0-1,-1 0 0,2 0 0,-1-1 0,6 7 0,-9-10 138,0-1-1,1 0 1,-1 1-1,0-1 1,0 0-1,1 1 1,-1-1-1,0 0 1,1 1-1,-1-1 1,0 0-1,1 0 1,-1 1-1,0-1 1,1 0-1,-1 0 1,1 0-1,-1 0 1,0 0-1,1 1 1,-1-1-1,1 0 1,-1 0 0,0 0-1,1 0 1,-1 0-1,1 0 1,-1 0-1,1 0 1,-1 0-1,0-1 1,1 1-1,-1 0 1,1 0-1,-1 0 1,0 0-1,1-1 1,-1 1-1,1 0 1,-1 0-1,0-1 1,1 1-1,-1 0 1,0 0-1,0-1 1,1 1-1,-1 0 1,0-1-1,0 1 1,1 0-1,-1-1 1,0 1-1,0-1 1,0 1-1,0 0 1,1-2 0,1-9-488,-1 0 1,0 0-1,0-17 1,-1-62-581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1:25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14635,'28'13'4297,"32"24"-5649,17 10-681,8-10 1441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1:25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0 106 7538,'41'-66'2752,"-44"44"-2360,-1 12 120,4 3 17,6 14-81,2 6-32,8 17-128,4 14-40,1 9-104,-6 4-40,-6 2-104,-6-4-128,-12-7-264,-2-5-120,-2-20-185,-2-10 57,8-24-120,-2-17 480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1:27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1 993 6369,'5'-45'2038,"-5"45"-2010,0-1 0,1 1 0,-1 0-1,1-1 1,-1 1 0,0 0 0,1-1 0,-1 1 0,1 0-1,-1 0 1,1-1 0,-1 1 0,0 0 0,1 0 0,-1 0 0,1 0-1,-1 0 1,1-1 0,-1 1 0,1 0 0,0 0 0,-1 0-1,1 0 1,-1 1 0,1-1 0,-1 0 0,1 0 0,-1 0-1,0 0 1,1 0 0,-1 1 0,1-1 0,-1 0 0,1 0-1,-1 1 1,1-1 0,-1 0 0,1 1 0,6 2 256,-3-3-163,0 0 0,-1 0 0,1 0 0,0 0 0,-1-1 0,1 0 0,-1 1 0,1-1 0,-1 0 0,1-1 0,-1 1 0,7-4 0,1-2 237,0-1 0,13-11 0,-15 10-132,1 2 0,20-13 1,-27 18-207,0 1-1,0-1 1,0 1 0,0 0 0,1 0 0,-1 0 0,1 0-1,-1 1 1,0 0 0,1-1 0,-1 1 0,1 0 0,-1 1-1,7 0 1,-7 0-21,0 0 1,-1 0-1,1 1 0,0-1 0,0 1 0,-1-1 1,1 1-1,-1 0 0,1 0 0,-1 0 0,0 1 1,0-1-1,0 0 0,0 1 0,0 0 1,0-1-1,-1 1 0,1 0 0,-1 0 0,2 3 1,1 8-10,1 0 1,-2 0 0,3 16 0,9 71 49,2 137 0,-17-237-38,0 0 1,0 0 0,0 0-1,0 1 1,0-1-1,0 0 1,0 0 0,0 0-1,0 1 1,1-1-1,-1 0 1,0 0 0,1 0-1,-1 0 1,1 0-1,0 1 1,-1-1-1,1 0 1,0 0 0,-1-1-1,1 1 1,0 0-1,0 0 1,0 0 0,1 1-1,0-2 7,0 0-1,0 0 1,1 0-1,-1 0 1,0 0-1,0-1 1,0 1-1,1-1 1,-1 1-1,0-1 1,0 0 0,0 1-1,2-3 1,12-4 20,0-2 1,-1 1 0,0-2 0,0 0 0,-1-1 0,0 0 0,-1-1 0,13-16 0,11-16 11,36-57 0,-29 37 42,-43 62-70,1 0 0,-1 0 0,1 0 0,0 0-1,-1 0 1,1 1 0,0-1 0,0 0-1,3-1 1,-3 3-5,-1-1 0,0 1-1,0 0 1,1 0-1,-1 0 1,0-1 0,0 1-1,1 1 1,-1-1 0,0 0-1,0 0 1,1 0 0,-1 1-1,0-1 1,0 0 0,0 1-1,0-1 1,1 1-1,-1 0 1,0-1 0,1 2-1,9 6 20,-1 0 0,0 1 0,11 11 0,-11-9-16,1-1 0,0 0 0,19 12 0,-27-20-8,1 0-1,-1 0 1,1 0-1,0-1 1,-1 0-1,1 1 1,0-1-1,0 0 1,0-1 0,0 1-1,0-1 1,0 0-1,0 0 1,0 0-1,-1 0 1,1-1-1,7-1 1,-1-2 14,1 0 1,-1 0-1,0-1 1,0-1-1,12-8 0,45-40 55,-48 39-54,109-97 56,-105 89 38,-1-1-1,-1-1 1,21-33 0,-39 54-82,0-1 1,0 0-1,-1 0 1,1 0-1,-1 0 1,0 0-1,-1-1 1,0 1-1,1 0 1,-2-1-1,1 1 1,0-1-1,-1 0 1,0 1-1,-1-1 1,0-6-1,0 8-29,-1 1 0,1 0-1,-1-1 1,1 1 0,-1 0 0,0-1 0,0 1 0,0 0-1,-1 0 1,1 1 0,-1-1 0,0 0 0,1 1-1,-1 0 1,0-1 0,-1 1 0,1 0 0,0 1-1,0-1 1,-1 1 0,1-1 0,-1 1 0,0 0 0,-6-1-1,4 1-2,0 0-1,0 0 0,-1 1 1,1-1-1,0 1 0,0 1 1,-1-1-1,1 1 0,0 0 1,0 1-1,-1 0 0,1 0 1,1 0-1,-1 0 0,0 1 1,0 0-1,1 0 0,0 1 1,0-1-1,0 1 0,-6 5 1,5-2 0,-1 1 1,1-1-1,0 1 1,1 0 0,0 1-1,0-1 1,0 1-1,1 0 1,1 0-1,0 0 1,0 0 0,0 1-1,-1 12 1,2-4-6,1 0 0,1 1 1,0-1-1,2 0 0,0 0 1,0 0-1,2 0 0,0 0 1,2-1-1,-1 0 0,10 19 1,-11-28 6,0 0 1,1 0-1,0 0 1,0 0 0,0-1-1,1 0 1,0 0 0,1 0-1,0-1 1,0 0-1,0-1 1,0 1 0,1-1-1,0-1 1,0 1-1,0-1 1,1-1 0,-1 1-1,1-2 1,0 1 0,0-1-1,0 0 1,18 0-1,-11-2 13,1-2-1,-1 0 0,0-1 0,0 0 1,0-1-1,0-1 0,-1-1 1,1 0-1,-1-1 0,22-14 1,-7 2 54,0-2 1,-1-1-1,45-44 1,-51 39 135,-1 0 0,33-52 0,5-7 291,-30 55-323,-30 31-171,1-1 0,-1 0 0,1 1 0,0-1 0,-1 0 0,1 1 0,0-1 0,-1 1 0,1 0 0,0-1 0,0 1 0,0-1 0,-1 1 0,1 0 0,0 0 0,0-1-1,0 1 1,0 0 0,0 0 0,-1 0 0,1 0 0,0 0 0,0 0 0,0 0 0,0 1 0,0-1 0,-1 0 0,1 0 0,0 0 0,0 1 0,0-1 0,0 1 0,-1-1-1,1 1 1,0-1 0,-1 1 0,1-1 0,0 1 0,-1-1 0,1 1 0,0 1 0,3 7-8,-1 1 0,0-1 0,-1 1 0,0 0 1,0 0-1,-1 0 0,0 0 0,-2 12 0,2-2 11,-1 109 33,-1-30-73,3-69 7,3-21 51,-5-9-18,0 0 0,1 0-1,-1 0 1,1 0 0,-1 0-1,0-1 1,1 1-1,-1 0 1,0 0 0,1-1-1,-1 1 1,0 0 0,1 0-1,-1-1 1,0 1-1,0 0 1,1-1 0,-1 1-1,0-1 1,0 1 0,1 0-1,-1-1 1,0 1-1,0-1 1,12-26 106,13-41 0,-5 10-94,5-1-42,58-105-1,-65 135 20,1 1-1,2 1 0,0 0 0,1 2 0,33-29 0,-53 53 8,0-1-1,-1 1 0,1 0 0,0 0 0,0 0 1,0 0-1,0 0 0,0 0 0,0 0 1,0 1-1,1-1 0,-1 1 0,0-1 0,0 1 1,0 0-1,1 0 0,-1 0 0,0 0 1,0 1-1,0-1 0,0 0 0,1 1 0,-1 0 1,0-1-1,0 1 0,0 0 0,0 0 1,0 0-1,0 0 0,2 2 0,6 5-2,-1 0-1,0 0 0,-1 0 1,12 15-1,-7-7 5,19 20 3,-9-9 2,2 0 1,0-2-1,39 30 1,-57-50 0,1 1 0,1-1 1,-1 0-1,1-1 0,0 0 1,0 0-1,0-1 0,0 0 1,1 0-1,-1-1 0,1-1 0,-1 0 1,1 0-1,0-1 0,-1 0 1,1 0-1,12-3 0,10-5 21,-1-2 0,-1-1 0,0-1 0,0-2 0,-1 0-1,-1-3 1,44-32 0,-66 45-19,0-1 0,0 0 0,-1 0-1,0 0 1,0-1 0,0 0 0,0 0 0,-1 0 0,0 0-1,4-9 1,-7 11-5,0 0 0,0 0 0,0 1 0,0-1 0,-1 0 0,1 0 0,-1 0 0,0 0 0,0 0 0,-1 1 0,1-1 0,-1 0 0,0 0 0,0 0 0,0 1 0,0-1 0,-1 0 0,1 1 0,-1-1 0,0 1 0,-3-5 0,1 2-6,-1 1 0,1-1 0,-1 1 0,-1-1 0,1 1 0,-1 1 0,1-1 0,-1 1 0,-1 0 0,1 0 0,-1 1 0,1 0 0,-1 0 0,0 0 0,0 1 0,0 0 0,0 1 0,0-1 0,-1 2 0,1-1 0,0 1 0,-1 0 0,1 0 0,0 0 0,-1 1 0,1 1 0,0-1 0,0 1 0,0 0 0,0 1 0,0 0 0,0 0 0,1 0 0,0 1 0,-1 0 0,1 0 0,-5 5-1,-2 5-9,1-1 0,1 1 0,0 1 0,1 0-1,0 1 1,2 0 0,0 0 0,-8 24-1,10-24-7,1 0-1,1 0 0,0 0 0,1 1 0,1 0 0,1-1 1,0 1-1,1 0 0,3 20 0,-3-35 12,0 0 0,0 1 0,1-1 0,-1 0 0,1 0 0,-1 0 0,1 0-1,0-1 1,0 1 0,0 0 0,0 0 0,0 0 0,0-1 0,0 1 0,0 0 0,1-1 0,-1 1 0,1-1 0,-1 0 0,1 1-1,2 0 1,-2-1 7,0 0 0,0-1-1,1 0 1,-1 1-1,0-1 1,0 0 0,0 0-1,1 0 1,-1 0-1,0-1 1,0 1 0,0-1-1,0 1 1,0-1-1,1 0 1,1-1-1,9-5 26,-1 0-1,0-1 0,0 0 0,16-16 1,-21 18-12,94-89 95,-85 79-64,-2 0 1,0-2-1,-1 0 1,13-24-1,-20 30-13,-5 9-17,0-1-1,0 1 0,1 0 1,-1 0-1,1 0 1,0 0-1,0 1 0,4-6 1,-5 8-17,-1 0 0,0 1 1,1-1-1,-1 0 1,0 0-1,1 0 0,-1 0 1,0 1-1,0-1 0,1 0 1,-1 0-1,0 0 0,0 1 1,1-1-1,-1 0 0,0 0 1,0 1-1,0-1 0,0 0 1,1 1-1,-1-1 1,0 0-1,0 1 0,0-1 1,0 0-1,0 0 0,0 1 1,0-1-1,0 0 0,0 1 1,0-1-1,0 0 0,0 1 1,0-1-1,0 1 0,0 0-9,0 0 13,1 1 0,-1 0-1,1 0 0,-1 1 1,1-1-1,0 0 0,0 0 1,0 0-1,0 0 1,1-1-1,-1 1 0,0 0 1,3 2-1,-1 0 1,2 2 1,-1-1 0,1 0 0,-1 0 0,1 0 0,1-1 0,-1 1 0,1-1 0,-1-1 0,1 1 0,0-1 0,1 0 0,-1 0 1,0-1-1,1 0 0,7 2 0,-1-3-10,-1 0 0,1-1 1,0 0-1,0-1 0,-1-1 0,1 0 1,-1 0-1,1-1 0,-1-1 1,0 0-1,0-1 0,15-8 1,-7 2 2,0-1 0,-1-1 1,0-1-1,-1 0 1,-1-1-1,16-18 1,-24 22 10,0 0 1,0-1 0,-2 0-1,1-1 1,-2 1 0,1-1-1,-2-1 1,0 1 0,0-1 0,-1 0-1,-1 0 1,-1 0 0,0 0-1,1-16 1,-3 21 5,0-1 1,0 1-1,-1-1 1,-1 1-1,1-1 0,-1 1 1,-1 0-1,0-1 1,0 1-1,-1 1 1,0-1-1,0 0 1,-1 1-1,0 0 0,-1 0 1,0 1-1,0-1 1,0 1-1,-1 1 1,0-1-1,-15-9 0,22 15-8,0 1 0,-1 0-1,1-1 1,-1 1 0,1 0 0,0-1-1,-1 1 1,1 0 0,-1 0-1,1-1 1,-1 1 0,1 0-1,-1 0 1,1 0 0,-1 0-1,1 0 1,-1 0 0,1 0-1,-1 0 1,1 0 0,-1 0-1,1 0 1,-1 0 0,1 0 0,-1 0-1,1 0 1,-1 1 0,1-1-1,-1 0 1,1 0 0,-1 1-1,1-1 1,0 0 0,-1 1-1,1-1 1,-1 0 0,1 1-1,0-1 1,-1 0 0,1 1 0,0-1-1,0 1 1,-1-1 0,1 1-1,0-1 1,0 0 0,-1 1-1,1-1 1,0 1 0,0 0-1,-3 26-75,4-13 54,0-1 0,2 0 0,-1 0 0,1 0-1,1 0 1,1-1 0,-1 1 0,2-1 0,9 16 0,4 4 16,2-1 1,28 32-1,76 68 35,-14-17-20,-106-108-26,0 1 0,0-1 0,0 1 0,-1-1 0,0 1 0,0 1 0,-1-1 0,5 14 0,-7-17-16,-1 1 0,1-1 0,-1 1 0,1-1 0,-1 0 0,-1 1 0,1-1 0,-1 1 0,1-1 0,-1 0 0,0 1 0,-1-1 0,1 0 0,-1 0 0,0 0 0,0 0 0,-3 5 0,1-2-15,-1-1 0,0 1 0,1-1 0,-2 0-1,1-1 1,-1 1 0,0-1 0,0 0 0,-11 6 0,16-10 49,1-1-1,0 0 1,-1 1 0,1-1 0,0 0-1,-1 0 1,1 0 0,0 1-1,-1-1 1,1 0 0,-1 0-1,1 0 1,0 0 0,-1 0-1,1 0 1,-1 1 0,1-1 0,0 0-1,-1 0 1,1-1 0,-1 1-1,1 0 1,-1 0 0,1 0-1,0 0 1,-1 0 0,1 0 0,-1 0-1,1-1 1,0 1 0,-1 0-1,1 0 1,0 0 0,-1-1-1,1 1 1,0 0 0,-1-1-1,1 1 1,0 0 0,0-1 0,-1 1-1,1 0 1,0-1 0,0 1-1,0 0 1,-1-1 0,1 1-1,0-1 1,0 1 0,0 0-1,0-1 1,0 1 0,0-1 0,0 1-1,0-1 1,0 1 0,0 0-1,0-1 1,0 1 0,0-1-1,0 1 1,1-1 0,7-28 128,1 13-118,2 0 0,0 0 0,0 1 0,2 1 0,0 0-1,14-12 1,94-70 96,-92 75-68,157-123 480,-167 126-416,0-1-1,-1 0 1,0-1 0,-2-1-1,-1-1 1,22-41 0,-34 58-95,0-1-1,-1-1 1,0 1 0,0 0 0,0-1-1,-1 1 1,0-1 0,0 1 0,-1-1-1,0 1 1,0-1 0,0 0 0,-1 1-1,0-1 1,-3-8 0,1 6-17,0 0 1,-1 0 0,-1 1-1,1-1 1,-2 1 0,1 0-1,-1 1 1,0-1 0,-14-12-1,12 12-10,-1 1-1,-1 0 1,1 1-1,-1 0 0,0 0 1,-1 1-1,1 0 0,-1 1 1,0 0-1,0 1 1,-15-2-1,19 3 5,-1 1-1,0 0 1,1 1-1,-1 0 1,0 0 0,0 0-1,0 1 1,1 1-1,-1-1 1,1 1 0,-1 0-1,1 1 1,-1 0-1,1 0 1,0 0 0,1 1-1,-13 9 1,11-6-5,0 1 0,1 0 0,0 1 1,1-1-1,0 1 0,0 0 0,1 1 0,0 0 1,1-1-1,0 1 0,0 1 0,-3 17 1,2 0-26,0 0 0,3 0 1,0 50-1,3-49-54,1 0 1,2-1-1,1 1 0,1-1 1,1-1-1,21 52 0,-21-63-55,0 0 0,2-1 0,0 0 0,0 0 0,2-1 0,0 0 0,0-1 0,1-1-1,1 1 1,0-2 0,1 0 0,26 17 0,68 21-559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1:28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64 381 9114,'-31'-20'5068,"31"25"-5014,-14 122 63,-1 1-2,11 18 66,5-120-145,2-1 0,0 1 1,12 43-1,-15-69-36,3 10 5,0-1-1,0 0 0,1 0 0,7 13 1,-10-20-8,0 0 1,0 0-1,1-1 1,-1 1-1,0-1 1,1 1-1,-1-1 1,1 0-1,-1 1 1,1-1-1,-1 0 1,1 0 0,0 0-1,0 0 1,0 0-1,-1 0 1,1-1-1,0 1 1,0-1-1,0 1 1,0-1-1,0 0 1,0 0 0,0 0-1,0 0 1,0 0-1,0 0 1,0 0-1,4-2 1,0 0 4,1-1 1,-1 0-1,0 0 1,0 0-1,-1-1 1,1 0-1,-1 0 1,0-1-1,0 1 1,9-11-1,3-7 41,20-32 0,-32 46-29,32-55 266,-2-2 1,35-91-1,36-142 544,-97 271-836,-4 46 27,38 200 459,-34-188-425,1-1-1,2 0 0,1 0 1,31 52-1,-37-70-46,1-1-1,0 0 1,1-1 0,0 0-1,1 0 1,0-1 0,1 0 0,0-1-1,0 0 1,17 8 0,-20-12-3,0 0-1,0-1 1,0-1 0,1 1 0,-1-1 0,1-1 0,-1 0 0,1 0 0,-1 0 0,1-1-1,0-1 1,0 1 0,-1-1 0,1-1 0,-1 0 0,1 0 0,10-4 0,-5-1 8,0 0 1,0-1-1,-1 0 1,0-1-1,0 0 0,-1-1 1,0-1-1,-1 0 1,15-18-1,0-5 33,-1-1-1,24-46 1,-33 53-28,-2 0-1,-1-1 0,-1-1 1,9-37-1,-17 49-83,0 1 0,-2-1 0,0 0 0,-1 0 0,-1 1-1,0-1 1,-2 0 0,-6-35 0,1 26-187,-12-34-1,15 52 187,0 0 0,0 0 1,0 1-1,-1 0 0,-1-1 0,1 2 0,-12-12 0,16 17 60,0 1-1,0 0 1,0 0-1,0 0 0,0 1 1,0-1-1,0 0 1,0 0-1,-1 1 1,1-1-1,0 1 0,-1-1 1,1 1-1,0-1 1,-1 1-1,1 0 1,-1-1-1,1 1 0,0 0 1,-1 0-1,1 0 1,-1 0-1,1 1 1,0-1-1,-1 0 0,1 1 1,-1-1-1,1 1 1,0-1-1,-1 1 1,1-1-1,0 1 0,0 0 1,0 0-1,-1-1 1,1 1-1,0 0 0,0 0 1,-1 2-1,-3 3-60,0 0 0,1 1 0,0-1-1,0 1 1,0 0 0,-4 11-1,2 0-99,0 1 0,1-1 0,1 1 0,1 0 0,0 0 0,1 27 0,2-31-41,0 0-1,2 0 0,0 0 0,0 0 0,2-1 0,-1 1 1,2-1-1,10 24 0,-9-27 68,1-1 1,0 0 0,10 11-1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5:54.4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7546,'24'23'4382,"-19"-19"-4074,0 0 0,1-1 0,-1 1 0,1-1 0,-1 0 0,1-1 0,0 0-1,0 0 1,0 0 0,11 1 0,-16-2-255,0-1 1,1 0-1,-1 1 0,1-1 0,-1 1 0,0-1 1,1 1-1,-1 0 0,0-1 0,0 1 0,1 0 1,-1 0-1,0 0 0,0 0 0,0 0 0,0 0 0,0 0 1,1 2-1,14 27-76,-12-20 92,17 42-41,-3 1 0,19 88 1,-18-63-21,23 72-19,21 87-403,-50-175-666,10 113 0,-23-99 475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1:28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0 152 7706,'11'-35'2016,"8"-25"306,-17 55-2131,1-1 1,-1 1 0,1 0-1,0 0 1,0 0-1,1 1 1,-1-1 0,5-3-1,-7 7-167,-1 0 0,1 1-1,-1-1 1,1 0 0,0 1 0,-1-1-1,1 1 1,0-1 0,0 1 0,0-1-1,-1 1 1,1 0 0,0-1 0,0 1-1,0 0 1,0 0 0,-1 0-1,1 0 1,0 0 0,0-1 0,0 2-1,0-1 1,0 0 0,0 0 0,1 0-1,-1 1-4,0 0-1,0 0 0,0-1 0,0 1 1,0 0-1,0 0 0,0 0 1,-1 0-1,1 0 0,0 1 0,-1-1 1,1 0-1,0 0 0,-1 0 1,1 2-1,2 8 58,-1-1 1,0 0 0,0 16-1,-1-22-18,7 122 809,9 73-471,-4-39-4134,-12-159 3179,0-7 100,-1 6 459,6-25-563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1:30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0 853 7482,'0'0'4453,"5"3"-2825,7 4-1579,0 0 1,-1 1-1,0 0 1,-1 1-1,0 0 1,0 1-1,-1 0 1,0 0-1,-1 1 0,0 0 1,-1 0-1,0 1 1,-1 0-1,9 24 1,-1 7-53,-2 0 1,-3 1 0,6 52-1,4 23-78,-18-117 49,-1 1 1,0-1 0,1 0-1,-1 0 1,1 0-1,0 0 1,0 1 0,0-1-1,2 3 1,4-7-167,3-13 87,170-335 103,-180 350 8,5-9 2,0 0-1,1 0 1,0 0-1,9-9 1,-14 16-2,0 1 0,0 0 0,0 0 1,0 0-1,0 0 0,1 0 0,-1 0 0,0 0 0,0 1 1,1-1-1,-1 0 0,0 1 0,1-1 0,-1 1 0,0-1 1,1 1-1,-1 0 0,1-1 0,-1 1 0,1 0 0,-1 0 1,1 0-1,-1 0 0,1 0 0,-1 1 0,0-1 0,1 0 1,-1 1-1,1-1 0,-1 1 0,0-1 0,1 1 0,-1 0 1,0-1-1,0 1 0,1 0 0,-1 0 0,0 0 0,1 1 1,9 11 96,-1 0 1,0 0-1,12 25 1,6 7 129,-17-29-161,0-1 0,2 0 0,0 0 0,0-1-1,24 18 1,-32-28-58,1 0-1,0 0 0,0-1 0,0 1 1,0-1-1,0-1 0,1 0 0,-1 1 1,1-2-1,-1 1 0,1-1 0,0 0 0,0-1 1,-1 1-1,1-1 0,0-1 0,0 1 1,0-1-1,8-2 0,-2-2 8,0 0 0,0-1 0,0 0 0,-1-1-1,0 0 1,0-1 0,-1 0 0,17-17 0,7-9 79,33-43 0,-43 48 27,40-52 339,-59 73-388,0-1 1,-1 0-1,0 0 1,-1 0 0,0-1-1,0 0 1,3-13-1,-7 21-77,1 0 0,-1 0-1,0 0 1,0-1 0,1 1 0,-1 0-1,-1 0 1,1 0 0,0 0 0,0 0-1,-1 0 1,1 0 0,-1 0 0,0 0-1,0 0 1,1 0 0,-1 0 0,0 1-1,-1-1 1,1 0 0,0 1-1,0-1 1,-1 0 0,1 1 0,-1 0-1,0-1 1,1 1 0,-1 0 0,0 0-1,1 0 1,-1 0 0,-3-1 0,-1 0-26,1 0 1,-1 1-1,0 0 0,1 0 1,-1 0-1,0 1 1,0 0-1,0 0 1,1 0-1,-1 1 1,-6 1-1,-2 1 26,1 1-1,-1 1 1,1 0 0,0 0-1,0 1 1,1 1-1,0 0 1,0 1 0,0 0-1,1 1 1,0 0 0,1 1-1,0 0 1,1 0 0,0 1-1,0 1 1,-6 12-1,7-10 20,0 1-1,1 0 0,1 0 0,1 0 0,0 1 1,1 0-1,1 0 0,0 0 0,1 0 0,1 0 1,1 1-1,0-1 0,1 0 0,4 25 0,-3-30-10,0 0-1,1 0 0,5 12 0,-7-19-4,1-1 0,0 0 0,0 0 0,-1 0 0,1-1 0,1 1 0,-1 0 0,0-1 0,1 1 0,0-1 0,-1 0 0,1 0 0,0 0 0,3 2 0,3 0-2,-1 0 0,1 0 0,0-1 0,1 0 0,-1 0 0,0-1 0,1 0 0,-1-1 0,1 0 0,0-1 0,-1 0 0,1 0 0,12-3 0,-9 1 16,0-2 0,0 0 1,0 0-1,-1-2 0,0 1 1,0-1-1,0-1 0,17-13 0,2-7 65,0-1-1,-2-2 0,-1-1 1,-1-1-1,23-37 0,-9 11 257,34-67-1,-61 98-209,-1-1 0,-2 0-1,0-1 1,-2 0 0,6-34 0,-7 4-72,-3 0 1,-3-1-1,-2 0 0,-2 1 1,-4 0-1,-1 0 1,-4 0-1,-20-66 1,29 117 11,0-1 0,-1 1 0,0 0 0,-8-14 1,7 40-10,-6 132-136,10 154 0,3-236 71,3 0-1,3 0 1,21 82-1,-22-122-16,0 1 1,3-1-1,0 0 1,1-1-1,2 0 1,1-1-1,1-1 1,1 0-1,36 39 1,-45-56 12,0 0-1,1 0 1,0-1 0,0-1-1,1 1 1,0-2-1,0 1 1,0-1 0,1-1-1,0 0 1,14 4 0,-16-7 15,1 1-1,0-1 1,-1-1 0,1 0 0,0 0 0,-1-1-1,1 0 1,-1-1 0,1 0 0,-1 0 0,0-1 0,0 0-1,14-7 1,-3 0 1,-1-2 1,0 0-1,0-1 0,-1-1 1,-1 0-1,0-2 0,15-18 1,-20 20-9,0 0 1,-2-1-1,0 0 1,0-1-1,-2 0 1,0-1-1,0 1 1,-2-2-1,6-22 0,-9 25-16,-2 1 0,0-1 0,0 0 0,-2 0 0,1 1-1,-2-1 1,0 0 0,-1 1 0,-1-1 0,-7-20 0,5 18 10,-2 0 1,1 0-1,-2 1 1,0 1-1,-1-1 1,0 1 0,-2 1-1,-12-14 1,22 26 28,0 0 0,0 1 1,0-1-1,0 0 1,0 1-1,0 0 0,0-1 1,0 1-1,-1 0 0,1 0 1,-1 0-1,1 0 0,0 1 1,-6-2-1,6 2-4,1 0 0,-1 1 0,0-1 1,0 0-1,0 1 0,0-1 0,1 1 0,-1-1 0,0 1 0,1 0 0,-1 0 0,0 0 1,1 0-1,-1 0 0,1 0 0,-2 2 0,-3 4 8,1-1 0,-1 2-1,2-1 1,-1 1 0,1-1 0,0 1-1,-4 11 1,-1 6-19,1 0 0,0 1 1,2 0-1,-5 51 0,10-64-6,0 1 0,1 0 0,1 0 1,0 0-1,0-1 0,2 1 0,0 0 0,0-1 1,1 0-1,1 0 0,8 17 0,-11-26 1,1 0-1,-1 0 1,1 0 0,0-1-1,0 1 1,1-1-1,-1 1 1,1-1 0,-1 0-1,1 0 1,4 2-1,-5-4 6,0 0 0,0 0 0,0 0 0,0 0-1,0 0 1,0 0 0,0-1 0,0 0 0,0 0 0,0 1-1,0-2 1,0 1 0,0 0 0,0-1 0,0 1-1,0-1 1,0 0 0,4-1 0,1-3 10,1 0 0,0 0 1,-1-1-1,0 0 0,0-1 1,-1 0-1,0 0 0,0 0 1,8-13-1,8-11-14,19-36 1,-25 38-32,20-48-1,-31 62 27,-1-1 0,-1 1 0,0-1 0,-1 0 0,1-24 0,-3 14 19,0-19 36,-1 42-43,1 0 0,-1 0 0,1 1 0,0-1 1,-1 0-1,2 0 0,-1 1 0,0-1 0,0 0 0,1 1 0,2-5 1,-2 6-1,-1 0 1,0 0 0,1 0 0,-1 0-1,1 0 1,-1 0 0,1 1 0,0-1-1,-1 0 1,1 1 0,0-1 0,0 1-1,-1 0 1,1-1 0,0 1 0,0 0 0,2 0-1,36 6 71,-26-3-35,28 5 44,1-3 0,0-1 0,0-1 1,0-3-1,69-8 0,-56-3-61,-27 5-22,60-5 0,-86 11-4,0-1 0,0 1-1,0 0 1,-1 0-1,1 1 1,0-1 0,0 0-1,0 1 1,-1 0 0,1 0-1,0 0 1,-1 0-1,1 0 1,0 0 0,-1 1-1,0-1 1,1 1-1,-1 0 1,0-1 0,0 1-1,0 0 1,0 0 0,0 1-1,0-1 1,-1 0-1,1 1 1,-1-1 0,1 1-1,-1-1 1,0 1-1,0 0 1,0-1 0,-1 1-1,1 0 1,0 0 0,-1-1-1,0 5 1,0 9-11,0 1 0,-1-1-1,-1 1 1,-1-1 0,-6 20 0,4-14 30,0 0-4,-12 67-22,16-79-20,0 1 1,0-1-1,1 1 0,0 0 1,4 20-1,-4-30 26,0-1 0,1 1 0,-1 0 0,0 0 0,0-1 0,0 1 0,1 0 0,-1 0 0,0-1 0,1 1 0,-1 0 0,1-1 0,-1 1 0,1 0 0,-1-1 0,1 1 0,-1-1 0,1 1 0,0-1 0,-1 1 0,1-1 0,0 0-1,-1 1 1,1-1 0,0 0 0,0 1 0,-1-1 0,1 0 0,0 0 0,0 1 0,-1-1 0,1 0 0,0 0 0,0 0 0,0 0 0,-1 0 0,1-1 0,0 1 0,0 0 0,-1 0 0,1 0 0,0-1 0,1 1 0,3-3 1,0 1 1,0-1-1,-1 1 0,9-8 1,-12 9 4,35-28 42,-2-1 1,-1-2 0,-2-2-1,-1 0 1,-2-2-1,-1-2 1,-2 0-1,-2-1 1,19-44-1,-7 9-4,-34 73-44,-1 1 0,0-1 0,0 0-1,1 1 1,-1-1 0,0 1 0,1-1-1,-1 1 1,1-1 0,-1 1 0,1-1-1,-1 1 1,1 0 0,-1-1 0,1 1-1,-1-1 1,1 1 0,-1 0 0,2-1-1,-1 1 3,-1 0 0,1 0 0,-1 1 0,0-1 0,1 0-1,-1 0 1,1 0 0,-1 0 0,0 1 0,1-1-1,-1 0 1,0 0 0,1 1 0,-1-1 0,0 0 0,1 1-1,-1-1 1,0 0 0,1 1 0,-1-1 0,0 0 0,0 1-1,13 33-36,-10-22 29,17 48 1,-1-3 11,45 99 0,-59-147-11,-1-1 0,1 0-1,1 0 1,-1-1 0,2 0 0,-1 0 0,10 9 0,-11-13 0,0 1 0,0-1 1,0 0-1,0-1 0,0 1 0,1-1 1,-1 0-1,1-1 0,0 1 0,0-1 1,-1 0-1,10 0 0,0-1 1,0 0-1,0-2 0,1 0 1,-1 0-1,-1-1 0,1-1 1,0-1-1,-1 0 1,20-10-1,-2-2 26,-2-1-1,56-42 1,-57 36 12,-1-1 0,-1-1-1,-1-1 1,33-46 0,-48 57 7,1-1 0,-2 0 0,0-1-1,-2 0 1,0 0 0,0-1 0,-2 0 0,0-1 0,5-38 0,-10 49-37,-1-1 1,0 1-1,-1 0 1,0 0-1,0 0 1,-1 0-1,0 0 0,-6-15 1,7 21-7,0 0 0,0 1-1,0-1 1,-1 1 0,1-1 0,-1 1 0,0-1-1,1 1 1,-1 0 0,0 0 0,-1 0 0,1 0 0,0 1-1,0-1 1,-1 0 0,1 1 0,-1 0 0,0-1 0,1 1-1,-1 0 1,0 0 0,1 1 0,-1-1 0,0 0 0,0 1-1,0 0 1,0 0 0,0 0 0,1 0 0,-1 0-1,-5 1 1,2 1-146,0 0-1,-1 0 1,2 0-1,-1 1 1,0-1-1,0 1 1,1 1-1,-7 4 1,-7 13-327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1:31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893 218 8090,'0'0'87,"0"0"-1,1 0 1,-1-1 0,0 1 0,0 0 0,1-1 0,-1 1-1,0 0 1,0 0 0,1-1 0,-1 1 0,0-1-1,0 1 1,0 0 0,1-1 0,-1 1 0,0 0 0,0-1-1,0 1 1,0-1 0,0 1 0,0 0 0,0-1 0,0 1-1,0-1 1,0 1 0,0-1 0,0-9 62,0 1 1,0-1-1,-1 1 0,-1-1 1,1 1-1,-5-12 1,5 15-116,-1 1 0,-1-1 0,1 1 1,-1 0-1,0-1 0,0 1 0,-1 0 1,1 1-1,-1-1 0,0 1 0,-1-1 1,-8-6-1,2 4 20,-1 0 0,0 0 0,0 1 1,0 1-1,-1 0 0,0 1 0,0 0 0,-16-2 0,9 3 86,0 1-1,0 1 1,-1 0-1,1 2 0,-20 3 1,5 2 65,1 2 0,0 1 0,0 1 0,1 2 0,1 2 0,-33 18 0,35-16-120,1 2 0,0 2 0,-45 39 0,58-44-106,1 1 0,1 0 1,0 1-1,1 0 1,1 1-1,1 1 0,-11 22 1,18-32-27,0 1 1,0 0-1,1-1 1,1 1 0,-2 12-1,3-19 24,1 0 0,0 1 0,0-1-1,0 0 1,0 0 0,0 1 0,1-1 0,-1 0-1,1 0 1,0 1 0,0-1 0,1 0 0,-1 0 0,0 0-1,1 0 1,0 0 0,0-1 0,0 1 0,0 0 0,3 2-1,1 0 4,0-1 0,0 0 0,0 0 0,1-1 0,-1 0 0,1 0 0,0 0 0,0-1 0,8 2 0,72 9 25,-70-11 10,13 2 8,24 1 26,1 4 1,-2 1-1,56 19 0,-93-23-41,1 0 0,-1 2 0,0 0 0,-1 1 0,23 17 0,-29-19-11,0 1-1,-1 0 0,0 1 1,-1-1-1,0 1 1,0 1-1,-1-1 1,0 1-1,8 18 0,-11-18-1,1 0 0,-2-1-1,1 1 1,-2 0 0,1 1 0,-1-1-1,-1 0 1,0 0 0,0 0-1,-1 1 1,0-1 0,-1 0-1,0 0 1,-1 0 0,-4 10 0,1-4 7,-1-1 0,0 0 0,-2 0 0,0-1 0,0 0 1,-1-1-1,-1 0 0,-14 14 0,22-24-3,1 0 0,-1-1 0,0 0 0,1 0 0,-1 0 0,0 0 0,0 0 0,0 0 0,-1-1 0,1 1 0,0-1 0,-6 2 0,8-3-5,1 0 1,-1 0 0,1 0-1,0 0 1,-1 0 0,1 0-1,0 0 1,-1 0 0,1 0-1,0 0 1,-1 0-1,1 0 1,0 0 0,-1-1-1,1 1 1,0 0 0,-1 0-1,1 0 1,0 0 0,-1-1-1,1 1 1,0 0 0,-1 0-1,1-1 1,0 1 0,0 0-1,-1 0 1,1-1-1,0 1 1,-1-14-334,5-1 64,0 0 1,0 0 0,2 1 0,9-20 0,23-40-126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1:32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4 261 9266,'-2'-2'2663,"1"7"-1116,0 17-745,5 35-936,4 0 380,30 103-1,-3-19-237,-22-40-177,-9-62-291,11 48 0,-14-87 455,-1 0 1,0 0 0,0 0 0,0 0 0,0 0 0,0 0 0,0 0 0,0-1 0,0 1 0,1 0 0,-1 0 0,0 0 0,0 0-1,0 0 1,0 0 0,0 0 0,0 0 0,1 0 0,-1 0 0,0 0 0,0 0 0,0 0 0,0 0 0,0 0 0,1 0 0,-1 0-1,0 0 1,0 0 0,0 0 0,0 1 0,0-1 0,0 0 0,0 0 0,1 0 0,-1 0 0,0 0 0,0 0 0,0 0 0,0 0-1,0 0 1,0 1 0,3-17 9,6-130 262,-7 78 264,3 0 0,25-115 0,-20 145-269,1 1 1,2 1-1,34-66 0,-39 87-140,1 1 0,1 0 1,1 1-1,20-21 0,-24 26-35,1 2-1,1-1 1,-1 1 0,1 0 0,0 1 0,0 0-1,1 1 1,15-6 0,-17 8-45,0 0 0,0 0 0,0 1 0,0 0 1,1 0-1,-1 1 0,0 0 0,0 1 0,1-1 0,-1 2 1,0-1-1,0 1 0,13 5 0,-11-3-33,0 1 0,0 1-1,-1-1 1,1 2 0,-1-1 0,-1 1 0,1 0-1,-1 1 1,10 12 0,-8-8-60,-1 0-1,-1 0 1,0 1 0,-1 0-1,0 1 1,-1-1 0,-1 1-1,0 1 1,0-1 0,-2 1 0,0-1-1,0 1 1,-2 0 0,0 0-1,-1 19 1,-1-25 3,0 0 1,-1-1-1,0 1 0,-1-1 0,0 0 0,0 0 1,-1 0-1,0 0 0,0 0 0,-1-1 1,0 0-1,0 0 0,-1 0 0,1 0 1,-2-1-1,-12 10 0,-5 1-146,0-1 0,-2-1 0,-41 18 1,65-32 180,0 0 1,0 0 0,0 0-1,0 0 1,0 0 0,1 1 0,-1-1 0,0 0 0,0 1 0,1 0 0,-1-1 0,-2 4 0,4-3 9,-1-1 0,1 0 1,0 0-1,-1 0 1,1 1-1,0-1 1,0 0-1,0 1 0,0-1 1,0 0-1,0 1 1,0-1-1,0 0 1,0 0-1,1 1 1,-1-1-1,1 0 0,-1 0 1,1 0-1,-1 1 1,1-1-1,-1 0 1,3 2-1,4 7 6,1 0 1,0 0-1,0-1 1,1 0-1,20 15 0,62 37 248,-36-25-61,-22-14-64,138 101 399,-142-100-455,-1 2-1,-1 1 0,37 47 1,-55-62-65,-1 1-1,0 1 1,-1-1 0,-1 1 0,0 0 0,0 1 0,-2-1-1,1 1 1,-2 0 0,4 26 0,-6-23 0,-1 1 0,0 0 0,-1-1 0,-1 1 0,-1-1-1,0 0 1,-1 0 0,-7 17 0,0-5-8,-2-2 1,-1 1-1,-1-2 0,-1 0 0,-1-1 0,-2 0 0,0-2 1,-1 0-1,-42 36 0,48-48-19,0 0 1,-1 0-1,0-1 0,-1-1 1,1-1-1,-2 0 0,-24 8 1,34-14 21,0 0 0,-1-1 0,1 1 0,0-1 0,-1-1 0,1 1 0,-1-1 0,1-1 0,0 0 0,-1 0 0,1 0 0,0 0 0,0-1 0,0-1 1,0 1-1,0-1 0,0 0 0,1-1 0,-1 1 0,-10-9 0,13 8 5,-1 1 1,0-1-1,1 0 1,0 0-1,0-1 1,0 1-1,1-1 1,0 0-1,0 0 1,0 0-1,0 0 1,1-1-1,0 1 0,0-1 1,0 0-1,0 1 1,1-1-1,0 0 1,1 0-1,-1 0 1,1 1-1,0-1 1,1 0-1,-1 0 1,1 0-1,0 0 0,1 1 1,-1-1-1,1 0 1,4-8-1,3-3 18,1 1-1,0 1 0,1 0 1,1 0-1,21-21 0,78-61 163,-107 93-176,347-246 623,-253 185-499,28-18-5,164-112 44,-19-11-27,-246 184-133,0 0 0,-2-2 0,0-1 0,30-43 0,-45 56-33,-1-1 1,0 0-1,0 0 0,-2-1 0,1 1 0,-2-1 0,0-1 1,-1 1-1,0-1 0,-1 1 0,-1-1 0,0-16 0,-2 17-3,0 1 0,-1 1 0,-1-1 0,0 0 0,0 0-1,-2 1 1,1 0 0,-2 0 0,1 0 0,-2 1 0,0-1 0,0 2-1,-1-1 1,0 1 0,0 0 0,-1 1 0,-1 0 0,0 0 0,0 1-1,-1 0 1,1 1 0,-2 0 0,1 1 0,-1 0 0,0 1 0,0 0-1,0 1 1,-1 0 0,0 1 0,0 0 0,1 1 0,-1 1 0,-1 0-1,1 1 1,0 0 0,0 1 0,0 1 0,-14 2 0,12 1 24,1-1 0,0 2 1,0 0-1,0 1 0,1 0 1,0 1-1,1 0 1,-1 1-1,2 1 0,-1 0 1,1 0-1,1 1 0,0 0 1,0 1-1,1 0 0,1 1 1,0 0-1,1 0 0,0 1 1,1-1-1,0 2 0,1-1 1,1 0-1,1 1 0,0 0 1,-2 19-1,4-16-47,0 1-1,1-1 1,1 1 0,1-1-1,1 1 1,0-1-1,2 0 1,0 0 0,0 0-1,2-1 1,0 0-1,1 0 1,1-1 0,0 0-1,2 0 1,-1-1-1,2-1 1,0 1 0,1-2-1,0 0 1,1-1-1,0 0 1,1-1 0,0 0-1,20 9 1,-16-11-112,0-1 0,1-1 0,0-1 0,0-1 0,1-1 0,-1 0 0,1-2 0,0 0 0,0-1 0,21-2 0,-25 0 4,0-1-1,-1-1 0,1 0 0,-1-1 0,0-1 0,0 0 1,0-1-1,-1-1 0,0 0 0,0-1 0,0-1 1,22-18-1,-29 19 74,0-1 0,0 0 0,-1 0 0,0-1 0,9-17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1:32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13691,'6'2'4233,"16"11"-4569,34 10-856,16 2-641,11-28 1249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1:32.7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10866,'3'-1'3625,"13"0"-3529,46 24-64,-29 27-8,-1 11 48,-10 14-40,-9 5-24,-20 5-24,-8 2-32,-9-8-16,-1-3-40,5-27-248,4-13-240,17-33-600,18-28 712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1:34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466 1187 13611,'-1'-1'145,"0"1"0,1 0 0,-1-1-1,0 1 1,0 0 0,0 0 0,1 0 0,-1-1 0,0 1 0,0 0 0,0 0-1,1 0 1,-1 1 0,0-1 0,0 0 0,0 0 0,1 0 0,-1 1 0,0-1 0,0 0-1,0 1 1,1-1 0,-1 0 0,0 1 0,0 0 0,-21 17-1778,11-7 1563,-26 14-595,-56 30 0,-11 6 711,88-50-26,1 0 0,0 2 0,1-1 0,-16 19 0,20-18 11,0 0 1,1 1-1,1 0 0,0 0 0,1 1 1,0 0-1,1 0 0,-6 28 0,9-30-15,0 1-1,1 0 1,1 0-1,0 0 1,1 0-1,0 0 1,1 0 0,1 0-1,0 0 1,6 18-1,-6-27-25,-1-1 0,1 1 1,0-1-1,0 0 0,0 0 0,1 0 0,-1 0 0,7 7 1,-7-10 3,-1 0 0,1 1 1,0-1-1,-1 0 1,1 0-1,0 0 0,0 0 1,0 0-1,0 0 1,0-1-1,0 1 1,0-1-1,0 1 0,0-1 1,0 0-1,0 0 1,0 0-1,0 0 0,0 0 1,1 0-1,-1 0 1,0-1-1,2 0 0,3-1 15,0-1-1,0 0 0,-1 0 0,1-1 1,-1 0-1,1 0 0,-1 0 0,0-1 0,10-10 1,3-7 76,22-29 0,-33 40-59,58-83 536,-4-2-1,53-112 1,-90 153-346,-1-1 1,-4-2 0,-2 0-1,-2-1 1,9-76 0,-10 16-108,-3-201 1,-13 246 120,-3 0 0,-3 0 0,-24-105 0,22 150 46,6 28-163,0 7-95,-1 13-45,-54 433-302,52-352 229,4 0 1,18 160-1,-13-233 60,20 125-251,-17-121 155,1 0-1,20 50 1,-25-76 113,0 1-1,1-1 1,-1 1 0,1-1 0,1 0 0,-1-1 0,1 1 0,-1 0 0,2-1 0,5 6 0,-8-9 22,-1 0-1,1 0 1,0 0 0,0 0-1,0-1 1,0 1-1,0-1 1,0 1 0,0-1-1,0 0 1,0 1 0,1-1-1,-1 0 1,0 0-1,0-1 1,0 1 0,0 0-1,0-1 1,0 1 0,0-1-1,0 0 1,0 0-1,0 1 1,0-1 0,0 0-1,-1-1 1,1 1 0,0 0-1,-1 0 1,2-2-1,15-13 20,0-1-1,-1 0 1,-1-1-1,-1 0 1,25-40-1,-20 21-10,0 0 0,22-61 0,-34 75 144,0-1 0,-1 0 0,-2 0 0,-1-1 0,0 0 0,-1-31 0,-4 72-4,-4 30-1,-3 17-175,6 9 90,10 111 0,-6-157-53,2 1 0,2-1 0,0 1-1,1-1 1,2-1 0,1 0 0,20 39 0,-27-58-23,1 0 1,0-1 0,0 1 0,1-1 0,0 0 0,0 0 0,0 0 0,0-1 0,1 0 0,-1 0 0,1 0 0,9 4 0,-11-7 7,0 1 1,0-1 0,0 0-1,0 0 1,1 0 0,-1-1 0,1 0-1,-1 1 1,0-2 0,1 1 0,-1 0-1,0-1 1,1 0 0,-1 0-1,0 0 1,0 0 0,0-1 0,0 0-1,0 0 1,6-3 0,0-2 11,0 0 0,-1-1 0,0-1 0,0 0 0,-1 0-1,0 0 1,0-1 0,-1 0 0,7-14 0,8-16 50,17-48-1,-35 80-44,75-217 222,-35 93-97,-41 125-124,-2 3-1,0 1 0,0 0 1,0 0-1,0 0 0,1 0 0,0 0 0,-1 1 1,1-1-1,2-2 0,-3 4-9,-1 1 1,0 0-1,1 0 0,-1 0 1,0 0-1,0 0 0,1 0 1,-1 0-1,0 0 1,1 0-1,-1 0 0,0 0 1,1 0-1,-1 0 0,0 1 1,0-1-1,1 0 0,-1 0 1,0 0-1,0 0 1,1 0-1,-1 1 0,0-1 1,0 0-1,1 0 0,-1 0 1,0 1-1,0-1 0,0 0 1,0 0-1,1 1 1,-1-1-1,0 0 0,0 0 1,0 1-1,0-1 0,0 0 1,0 1-1,0-1 1,0 0-1,1 1 0,-1-1 1,14 33-62,0 1 1,-3 0 0,11 47-1,4 12-128,-26-92 181,1 1 0,-1-1 0,0 0 0,1 1 0,-1-1 0,1 0 0,0 0 0,-1 0 0,1 1 0,0-1 0,0 0 0,0 0 0,-1 0 0,1 0 0,0 0 0,1 0 0,-1-1 0,0 1 0,2 1 0,-2-2 3,0 0 1,0 1-1,1-1 1,-1 0-1,0 0 1,0 0-1,0-1 1,0 1-1,0 0 0,0 0 1,1-1-1,-1 1 1,0-1-1,0 1 1,0-1-1,0 1 1,0-1-1,1-1 1,5-4 11,0 0-1,0-1 1,-1 0 0,10-13 0,10-16 20,-2-2-1,-1 0 1,-1-1 0,-3-1-1,-1-1 1,14-48-1,-28 72-17,-4 13-9,1 1 0,0-1 0,0 0 0,0 1 0,1-1 0,-1 1 0,4-5 0,-5 8-2,0 0 0,0 0 0,0 0 1,0-1-1,0 1 0,1 0 0,-1 0 1,0 0-1,0-1 0,0 1 0,1 0 0,-1 0 1,0 0-1,0 0 0,1 0 0,-1-1 0,0 1 1,0 0-1,1 0 0,-1 0 0,0 0 0,0 0 1,1 0-1,-1 0 0,0 0 0,0 0 1,1 0-1,-1 0 0,0 0 0,1 0 0,-1 0 1,0 0-1,0 1 0,1-1 0,-1 0 0,9 9-40,7 15 26,-1 1-1,-1 0 0,-2 1 1,17 47-1,-18-42-24,2 0-1,29 50 0,-41-79 34,1 1-1,-1-1 0,1 1 0,0-1 0,0 0 0,0 0 0,0 0 0,0 0 0,0 0 0,1-1 1,-1 1-1,1-1 0,-1 1 0,1-1 0,-1 0 0,1 0 0,0 0 0,0 0 0,-1-1 1,1 1-1,0-1 0,0 0 0,0 1 0,0-1 0,0 0 0,-1-1 0,7 0 0,1-2-4,0 0 0,-1-1 0,1 0-1,-1-1 1,0 0 0,15-10 0,16-16 20,-1-1 0,-2-3 0,45-52-1,-44 45 10,2 1-1,60-46 0,-94 85-46,-9 11-42,-12 17-88,12-21 134,-11 19 12,1 1 0,2 0 1,0 1-1,-13 47 0,20-56 9,1 0-1,1 0 0,0 1 0,1-1 0,1 0 0,0 1 0,1-1 0,7 31 0,-7-42-9,1 0 0,0 0-1,0 0 1,1-1 0,-1 1-1,1 0 1,0-1 0,1 0-1,-1 0 1,1 0 0,5 5-1,-6-7 1,0-1 0,0 0 0,0 0 0,0 0 0,0 0 0,0 0 0,0-1 0,1 1 0,-1-1 0,1 0 0,-1 0 0,1 0 0,-1 0 0,1-1 1,-1 0-1,1 1 0,0-1 0,-1-1 0,1 1 0,4-1 0,2-2 8,0 0 0,0 0 0,-1-1 0,1-1 0,-1 0 0,0 0 1,0 0-1,0-1 0,-1-1 0,0 1 0,0-1 0,-1-1 0,11-13 1,-5 5 41,-2 1 1,0-2 0,-1 0 0,-1 0 0,0-1-1,9-28 1,-13 31 30,-2-1-1,0 1 0,0-1 1,-2 0-1,0 0 1,-1-24-1,-19-93 331,19 131-391,-2-10 28,1 10-19,0 0 0,1-1 0,-1 1 0,1-1 0,0 1 0,0-1 0,0 1 0,0-1 0,0 1 0,1-4 0,0 6-14,-1 0 1,0 0-1,0 0 1,0 0-1,0 0 1,0-1-1,0 1 0,1 0 1,-1 0-1,0 0 1,0 0-1,0 0 1,0 0-1,0 0 1,1 0-1,-1 0 1,0-1-1,0 1 1,0 0-1,1 0 1,-1 0-1,0 0 0,0 0 1,0 0-1,0 0 1,1 0-1,-1 0 1,0 0-1,0 1 1,0-1-1,1 0 1,-1 0-1,0 0 1,0 0-1,0 0 0,0 0 1,0 0-1,1 0 1,-1 0-1,0 1 1,0-1-1,0 0 1,0 0-1,0 0 1,0 0-1,1 0 1,-1 1-1,0-1 0,0 0 1,0 0-1,0 0 1,0 1-1,10 10-18,-2 5-7,0-1 0,10 31 0,-6-15 3,148 456-27,-148-435-16,-1 1 0,-3 0 0,-3 0 0,-1 0 0,-3 1 0,-3-1 0,-9 68 0,5-86-120,-1 0-1,-2 0 0,-2-1 1,-1 0-1,-1-1 1,-2 0-1,-1-1 1,-2-1-1,-1 0 1,-1-2-1,-41 46 1,47-59 65,-1-2-1,-1 0 1,0-1 0,-1 0-1,0-1 1,-1-1 0,0-1 0,-33 13-1,34-17 54,1-1 0,-1-1 0,0 0 0,0-2-1,0 0 1,-1 0 0,1-2 0,0 0 0,-1-1 0,1-1 0,-18-4-1,4-2-243,1-2-1,0-1 0,0-1 1,2-2-1,-1-1 0,2-1 1,0-1-1,1-1 0,-42-39 1,21 9-260,-55-75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1:34.4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13963,'14'9'4633,"8"22"-4585,3 19-192,-7 23-848,-15 2-465,-32-9 849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1:35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302 675 7426,'-23'-56'2861,"13"33"-2485,1 0 0,-6-24-1,10 27 90,-6-20 851,7 28-34,3 10-408,1 3 187,3 33-1040,-2 0 0,-1 0 0,-7 58 1,-29 100-58,14-97-187,-3-1 0,-5-1 0,-46 100 0,60-164 45,16-29 179,0 0-1,0 0 0,0 1 1,-1-1-1,1 0 0,0 0 0,0 0 1,0 1-1,-1-1 0,1 0 1,0 0-1,0 0 0,-1 0 1,1 0-1,0 0 0,0 1 0,-1-1 1,1 0-1,0 0 0,-1 0 1,1 0-1,0 0 0,0 0 1,-1 0-1,1 0 0,0 0 0,0 0 1,-1 0-1,1 0 0,0-1 1,0 1-1,-1 0 0,1 0 1,0 0-1,0 0 0,-1 0 1,1 0-1,0-1 0,0 1 0,-1 0 1,1 0-1,0 0 0,0-1 1,0 1-1,0 0 0,-1 0 1,1 0-1,0-1 0,0 1 0,0 0 1,0 0-1,0-1 0,0 1 1,0 0-1,0-1 0,-1 1 1,1 0-1,0-1 0,-3-20 105,4-44 32,3 1 0,17-93 0,44-127 259,-1 75-41,-51 175-221,1 1 0,1 1 0,2 1-1,21-30 1,-36 56-90,1 1 0,0 0 1,1 0-1,-1 0 0,1 1 0,-1-1 0,1 1 0,0 0 1,8-4-1,-11 6-33,1 1 0,-1-1-1,1 1 1,0 0 0,-1 0 0,1-1 0,-1 1 0,1 0 0,0 1 0,-1-1-1,1 0 1,-1 0 0,1 1 0,-1-1 0,1 1 0,-1-1 0,1 1 0,-1 0 0,1-1-1,-1 1 1,0 0 0,1 0 0,-1 0 0,0 0 0,0 0 0,0 0 0,1 1-1,-1-1 1,1 3 0,11 13 24,-1 1 0,-1 0 0,17 35 1,-16-29-19,51 106 31,63 119 0,-101-207-90,1-1 0,2-2 0,55 61 0,-75-91 17,2 0 1,-1 0 0,1-1-1,0 0 1,22 12 0,-28-18 21,1 0 0,-1 0-1,1-1 1,0 0 0,-1 1 0,1-1 0,0-1 0,0 1 0,0-1 0,0 0 0,-1 0-1,1 0 1,0-1 0,0 0 0,0 0 0,-1 0 0,1 0 0,0-1 0,4-2 0,6-4 32,-1-2 0,-1 0 0,0 0 0,0-1 0,-1-1 0,0 0 0,17-24 0,8-11 164,-3-1 0,-2-1 1,32-67-1,-30 42 467,46-144-1,-34 69-24,46-159-159,-92 308-505,0 0 1,0 0 0,0 0-1,0 1 1,0-1-1,0 0 1,0 0-1,0 0 1,0 0-1,0 0 1,1 0-1,-1 0 1,0 0-1,0 0 1,0 0 0,0 0-1,0 0 1,0 0-1,0 0 1,0 0-1,0 0 1,0 0-1,0 0 1,0 0-1,0 0 1,0 0-1,0 0 1,0 0 0,0 0-1,0 0 1,1 0-1,-1 0 1,0 0-1,0 0 1,0 0-1,0 0 1,0 0-1,0 0 1,0 0 0,0 0-1,0 0 1,0 0-1,0 0 1,3 14-2311,-3-10 1921,28 136-3308,-11-71 2766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1:35.7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5233,'18'76'1304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5:54.8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91 569 11811,'21'21'1046,"-1"0"0,-1 1 0,24 36 1,-27-32-1140,-1 0 0,-1 1 0,-2 1 0,-1 0 0,-1 1 0,-1 0 0,-1 0 0,-2 1 0,-1 0 0,0 31 0,-3 8-676,-3 0 1,-18 128-1,-52 131-1408,55-278 2504,15-49-284,1 0 0,0-1 0,-1 1 0,1 0 0,0-1 0,-1 1 0,1 0 0,-1-1 0,1 1 0,-1-1 0,1 1 0,-1-1 0,1 1 0,-1-1 0,1 0 0,-1 1 0,0-1 0,1 0 0,-1 1 0,0-1 0,1 0 0,-1 0 0,0 1 0,0-1 0,1 0 0,-1 0 0,0 0 0,1 0 0,-1 0 0,0 0-1,0 0 1,0-1 0,-2 1 96,1-1 0,0 0 0,0-1-1,0 1 1,0 0 0,0 0 0,1-1-1,-1 1 1,-2-3 0,-8-10 287,0-1 0,1 0 0,0-1 0,1 0-1,1 0 1,1-1 0,-8-21 0,2-1-205,1-2-1,-9-53 1,13 32-214,3 0 0,2 0 1,3-1-1,3 0 0,11-69 0,5 21-334,61-210 0,-54 245 9,4 0-1,61-116 1,-73 162 168,26-36 0,-34 55 119,0 0 1,1 0-1,0 1 1,1 0 0,18-12-1,-24 18 30,0 0 0,1 1 0,-1 0 0,1 0-1,0 0 1,0 1 0,0 0 0,1 0 0,-1 0-1,0 1 1,1 0 0,-1 0 0,0 1 0,1 0 0,-1 0-1,1 0 1,-1 1 0,1 0 0,-1 0 0,0 1-1,1 0 1,-1 0 0,0 0 0,0 0 0,0 1 0,10 7-1,-7-4-9,0 0-1,0 1 0,0 0 1,-1 1-1,0 0 0,0 0 1,-1 0-1,0 1 1,0 0-1,8 17 0,-8-12-31,-1 1-1,0 0 1,-1 0 0,-1 0-1,0 1 1,3 29-1,-6-15-38,0-1 0,-2 0 0,-1 1 0,-2-1 0,-1 0 0,-1-1 0,-17 51 0,13-52-2,-2 0 0,0-1-1,-2-1 1,0 0 0,-2-1 0,-1-1-1,0 0 1,-31 28 0,33-36 78,-1-1 1,-1-1-1,0 0 0,-1-2 1,0 0-1,-1-1 1,0 0-1,-1-2 0,1 0 1,-2-1-1,-41 7 1,49-12-157,-1-1 0,1 0 0,-23-2 1,-35-10-239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1:36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202 577 8074,'1'-31'3914,"0"15"-3450,-1-1 0,-1 0 0,0 1-1,-7-33 1,8 47-459,-1 0 1,0 0-1,0 1 0,1-1 1,-1 0-1,-1 0 1,1 0-1,0 1 0,0-1 1,0 1-1,-1-1 0,1 1 1,-1 0-1,1-1 0,-1 1 1,0 0-1,1 0 0,-1 0 1,0 0-1,0 0 0,0 0 1,0 1-1,0-1 1,0 1-1,0-1 0,0 1 1,0 0-1,0 0 0,0 0 1,0 0-1,0 0 0,0 0 1,0 0-1,-3 1 0,-1 1 2,0-1-1,1 1 1,-1 0-1,0 1 0,1-1 1,0 1-1,-1 0 0,1 0 1,0 1-1,-6 5 0,4-1 14,0 1-1,0-1 0,1 1 0,1 1 0,0-1 0,0 1 0,0 0 0,1 0 0,1 0 0,0 0 0,0 1 1,1-1-1,-1 15 0,0 7 53,2 0-1,1 0 1,5 40 0,-2-39-34,2 0 1,1-1-1,2 0 0,1 0 0,19 43 0,-22-63-39,0 0-1,1 0 1,0-1-1,1 0 1,0-1-1,1 1 1,10 8-1,-12-13-4,0 0 0,0-1 0,1 0 0,0 0-1,0 0 1,0-1 0,0-1 0,1 1 0,0-2-1,-1 1 1,13 1 0,-6-2 14,-1-1-1,1-1 1,-1-1-1,1 0 1,-1-1 0,0 0-1,1-1 1,-1-1-1,0 0 1,-1-1 0,1 0-1,-1-1 1,0-1 0,23-15-1,-2-2 105,-2-1 0,-1-2 1,-1 0-1,29-36 0,-33 33 159,0-1 0,-2-2 0,-2 0 1,35-71-1,-48 85-161,-1 0 1,-1 0-1,-1-1 0,-1 0 1,-1 0-1,-1 0 0,0-1 1,-1 1-1,-2-1 1,0 0-1,-5-32 0,0 31-99,0 0-1,-2 0 0,-1 0 1,-1 1-1,-1 0 1,0 1-1,-2 0 0,0 1 1,-1 0-1,-1 1 1,-1 1-1,0 0 0,-19-16 1,21 22-19,0-1 0,-1 1 0,0 1 0,0 1 0,-1 0 0,-1 1 0,1 0 0,-1 1 0,-1 1 0,1 1 0,-1 0 0,0 1 0,0 1 0,0 0 0,0 1 0,-1 1 0,-31 3 0,31 0-95,0 2 0,0 0 0,0 1 0,1 1 0,-1 1 0,1 0 0,1 1 0,-1 1 0,2 1 0,-1 0 1,1 1-1,-22 21 0,23-19-392,1 1 1,0 0-1,2 1 0,-1 0 1,2 1-1,0 0 1,-10 24-1,15-27 93,1 1-1,0-1 1,-4 25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1:38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447 1858 10178,'19'-38'1083,"-8"16"-465,0-1 0,-2 0 0,10-38-1,-10 35-560,-5 15-33,0-1 0,3-19 0,-6 29-19,-1 0 1,1 0-1,-1 0 1,0 0-1,0 0 1,0 0-1,0 0 1,-1 0-1,1 1 1,0-1-1,-1 0 1,1 0-1,-1 0 1,0 0-1,1 1 1,-1-1-1,0 0 1,0 1-1,0-1 1,0 1-1,-1-1 1,-1-2-1,1 3 9,0 0 1,-1-1-1,1 1 0,0 0 1,0 1-1,-1-1 0,1 0 1,0 1-1,-1-1 0,1 1 1,-1 0-1,1 0 0,0 0 1,-1 0-1,1 0 0,-1 0 1,1 0-1,0 1 0,-4 1 1,-3 1 48,0 0 0,0 1 0,1 0 0,-11 6-1,-11 10 77,2 0-1,1 2 1,-46 46-1,35-27-29,-56 80 1,73-89-98,1 1 0,2 1 0,-23 60 0,33-74-17,2 0 0,0 1 0,1 0 0,2 0 0,0 1 0,1-1 0,2 43 0,1-53-5,0-1 0,1 0 0,1 0 0,6 18 0,-7-23 5,0 0 0,1 0 0,-1-1 0,1 1 0,0-1 0,0 1-1,1-1 1,-1 0 0,1 0 0,5 4 0,-5-5-2,1-1-1,-1 1 1,1-1-1,0 0 1,0 0-1,0 0 1,10 2 0,63 5 164,-27-8-15,0-3-1,0-2 1,0-2 0,-1-2 0,0-3 0,64-22 0,-45 6 263,-1-3 0,-2-4-1,81-54 1,3-13 302,-134 88-645,0-1-1,-1 0 1,0-1-1,-1 0 1,-1-1-1,18-29 1,-27 39-55,-1 0 1,0-1 0,0 1-1,-1-1 1,0 1-1,0-1 1,-1 0-1,1 0 1,-2 1 0,1-1-1,-1 0 1,0 0-1,0 0 1,0 0 0,-1 0-1,-2-8 1,0 7-5,0-1 1,0 1-1,-1 0 0,0 1 1,-1-1-1,1 1 1,-1 0-1,-1 0 0,1 0 1,-1 1-1,0-1 1,-11-6-1,10 7-8,-1 0-1,0 1 1,-1 0 0,1 0-1,-1 1 1,0 0 0,0 1-1,-1 0 1,1 0 0,-1 1-1,1 0 1,-1 1 0,0 0-1,-15 0 1,13 2-6,-1 0-1,1 1 1,-1 1 0,1 0-1,0 0 1,0 1 0,1 1-1,-1 0 1,1 0 0,-18 13-1,19-11-2,0 0-1,0 1 0,1 0 0,0 1 0,0 0 0,1 1 0,0 0 0,1 0 0,0 0 0,-9 20 0,12-21 2,1 0 0,0 0 0,0 0 0,1 0-1,0 1 1,0-1 0,1 1 0,1-1 0,0 1-1,0 0 1,0-1 0,2 1 0,-1-1 0,5 17-1,-2-16 4,0 1-1,1 0 0,0-1 0,1 0 1,0 0-1,1-1 0,0 1 0,0-1 1,1-1-1,0 0 0,0 0 1,1 0-1,0-1 0,1 0 0,-1-1 1,1 0-1,0-1 0,1 0 0,-1 0 1,1-1-1,0-1 0,13 3 0,-11-3 20,1 0 0,0-1-1,0-1 1,0 0-1,0-1 1,0 0-1,0-1 1,0-1 0,0 0-1,-1-1 1,1 0-1,0-1 1,-1-1-1,0 0 1,0-1 0,-1 0-1,0-1 1,13-9-1,-8 1 59,0-1-1,0 0 1,-2-1-1,0-1 1,24-38 0,52-110 631,-66 117-474,7-16 26,-16 29-163,30-46 0,-46 82-90,0-1 1,0 1-1,0 0 0,0-1 1,0 1-1,0 0 0,0 0 1,0-1-1,0 1 1,1 0-1,-1 0 0,0-1 1,0 1-1,0 0 0,0 0 1,1-1-1,-1 1 0,0 0 1,0 0-1,0 0 0,1-1 1,-1 1-1,0 0 0,0 0 1,1 0-1,-1 0 0,0 0 1,0-1-1,1 1 1,-1 0-1,0 0 0,1 0 1,-1 0-1,0 0 0,0 0 1,1 0-1,-1 0 0,0 0 1,1 0-1,-1 0 0,0 0 1,1 1-1,2 13-171,-2-3 123,33 154-243,-28-142 182,2-1 0,0 0 0,1 0 0,2-1 1,14 23-1,-22-39 53,0 0 0,1-1 0,-1 1 0,1-1 0,0 0 0,0 0 0,7 4 0,-10-7 51,1 0-1,-1 0 0,1-1 0,-1 1 1,1 0-1,0-1 0,-1 1 1,1-1-1,0 0 0,-1 0 0,1 1 1,0-1-1,-1 0 0,1 0 1,0-1-1,-1 1 0,1 0 0,0 0 1,-1-1-1,1 1 0,-1-1 1,1 0-1,-1 1 0,1-1 0,-1 0 1,3-2-1,6-4 36,0-2 0,-1 0-1,0 0 1,14-19 0,-9 12 14,233-314 512,-241 320-550,3-4-3,1-1 1,15-17-1,-24 31 7,0 1 0,0-1 0,0 0 0,0 0 0,0 0 0,0 0 0,0 1 0,0-1 0,1 1 0,-1-1 0,0 1 0,0-1 0,1 1 0,-1 0 0,0-1 0,1 1 0,-1 0 0,0 0 0,0 0 0,1 0 0,-1 0 0,0 0 0,1 1 0,-1-1 0,0 0 0,1 1-1,-1-1 1,0 1 0,0-1 0,2 2 0,3 2 35,0 0 0,0 0 0,0 1 0,8 8 0,-2-2 6,2 2-3,24 21 29,1-2 1,46 30-1,-71-54-73,0 1 0,1-2 1,0 0-1,0-1 0,1-1 0,-1 0 0,1-1 0,0-1 1,0 0-1,30 1 0,-25-5 17,1-1 0,-1-1 0,-1-1-1,1 0 1,0-2 0,-1 0 0,0-1 0,25-13 0,-11 2 29,-1-2 1,-1-1-1,50-41 1,-71 52-40,2 0 9,0-1 1,18-22-1,-28 30-18,-1 0 0,1 0 0,-1 0 0,0-1 1,0 1-1,-1 0 0,1-1 0,-1 1 0,1-1 0,-1 0 0,-1 1 0,1-1 0,0 0 0,-1 0 0,1 0 0,-1 1 1,-1-7-1,0 4-18,-1 0 0,0 1 1,0 0-1,-1-1 0,0 1 0,1 0 1,-2 0-1,1 0 0,0 1 1,-1-1-1,0 1 0,0 0 0,0 0 1,-1 0-1,1 1 0,-1 0 1,0-1-1,0 1 0,0 1 1,-6-3-1,0 0-11,-1 0-1,0 1 1,0 1 0,0 0-1,0 0 1,-1 1 0,1 1-1,-20 0 1,11 3 26,0 1 0,1 1 1,-1 1-1,1 1 0,0 1 0,0 0 0,1 1 0,0 2 1,0 0-1,1 1 0,0 0 0,1 2 0,1 0 0,0 0 1,0 2-1,-14 17 0,21-19-2,-1 0-1,2 1 1,0-1 0,0 2 0,1-1-1,1 1 1,-5 18 0,9-25-19,0-1-1,0 0 1,1 1-1,0-1 1,0 1 0,0 0-1,1-1 1,1 1-1,-1-1 1,1 1 0,1 0-1,-1-1 1,1 0 0,1 1-1,-1-1 1,7 11-1,-8-15 0,1 0-1,-1-1 1,1 1-1,0-1 1,0 0-1,0 0 1,0 1-1,1-1 1,-1 0-1,1-1 1,-1 1-1,1 0 0,0-1 1,-1 0-1,1 1 1,0-1-1,0 0 1,3 0-1,-2 0 5,0-1 0,0 0 0,-1 0 0,1 0 0,0-1 0,0 1 0,0-1 0,0 0 0,-1 0 0,1 0 0,0-1 0,4-2 0,3-2 23,-1-1 0,1 0 0,-2 0-1,1-1 1,-1-1 0,0 1 0,12-18-1,7-13 309,42-80 0,10-51 489,-69 145-687,20-51 82,22-82 0,-53 155-189,1 0 0,0 0 0,0 1 0,0-1 0,0 0 0,0 1 0,0-1 0,1 1 0,1-4 0,-2 6-3,-1 0 0,0 0 0,0 0 0,1 0 0,-1 0 0,0 0-1,0-1 1,1 1 0,-1 0 0,0 0 0,1 0 0,-1 0 0,0 0 0,0 0 0,1 0 0,-1 0 0,0 0 0,0 1 0,1-1 0,-1 0-1,0 0 1,1 0 0,-1 0 0,0 0 0,0 0 0,0 0 0,1 1 0,-1-1 0,0 0 0,0 0 0,1 0 0,-1 1 0,12 17 20,4 18-7,-2 0 1,19 76 0,3 91 10,-25-85-229,-5 1 0,-5 0-1,-5 0 1,-6 0 0,-5-1 0,-33 130-1,31-180-450,-39 97 0,47-141 520,-2-1 1,-1 0-1,0-1 0,-2-1 1,0 0-1,-2-1 1,-22 23-1,33-37 192,-1 0 0,0-1 0,0 0 0,0-1 0,-1 1-1,0-1 1,1 0 0,-2-1 0,1 0 0,0 0 0,-1 0 0,1-1 0,-1 0 0,0-1-1,1 1 1,-1-1 0,0-1 0,0 0 0,0 0 0,0 0 0,0-1 0,0-1 0,1 1-1,-1-1 1,0 0 0,1-1 0,-10-4 0,7 2-4,1-1 1,0 1-1,1-2 1,0 1-1,0-1 0,0-1 1,1 1-1,0-1 0,0-1 1,1 1-1,0-1 1,0 0-1,1 0 0,0-1 1,1 0-1,0 1 1,1-1-1,0-1 0,-3-15 1,4 6-60,1 1 1,0-1 0,2 0-1,0 1 1,1-1-1,1 0 1,1 1 0,0 0-1,2 0 1,0 0 0,14-28-1,-2 12 38,1 2 0,1 0 0,2 0 0,52-56-1,3 9 374,137-108-1,105-50 294,-168 128-619,-149 109-79,51-37-18,-1-3 0,-2-2 0,53-59 0,-89 86-30,-1-1-1,-1 0 1,0-1-1,-2-1 1,17-37-1,-22 43-5,-1 0 1,-1-1-1,0 1 0,-1-1 0,0 1 0,-1-1 0,0 0 0,-1 0 0,-1 1 0,-3-18 0,2 18 20,-1 1-1,-1 0 1,0 0 0,-1 1-1,0-1 1,-1 1-1,0 0 1,0 1 0,-1-1-1,-1 1 1,0 1 0,0-1-1,-1 1 1,0 1 0,-1-1-1,1 2 1,-2-1 0,1 2-1,-1-1 1,-16-6-1,16 8 31,-1 0-1,-1 1 0,1 0 0,-1 1 0,1 0 0,-1 1 0,0 1 1,0 0-1,0 0 0,0 2 0,0 0 0,1 0 0,-1 1 0,0 0 0,1 1 1,-1 1-1,1 0 0,0 1 0,-20 10 0,29-14-1,0 1 0,0 0-1,1 0 1,-1 0 0,1 0 0,-1 0-1,1 0 1,0 1 0,0-1 0,0 1-1,-2 3 1,3-4-1,1 0-1,-1 0 1,0 0-1,1 0 1,-1 0-1,1 0 1,0 0-1,0 0 0,0 0 1,0 0-1,0 0 1,0 0-1,0 0 1,1 0-1,-1 0 1,1 0-1,-1 0 1,1 0-1,1 2 1,2 5-4,1 0 0,1 0-1,0 0 1,0-1 0,0 0 0,15 14 0,52 39 98,-63-53-70,172 122 337,43 34-36,-191-136-300,0 2-1,-2 2 1,-2 1 0,30 40 0,-49-56-31,0 0 1,-1 0-1,-1 0 1,-1 1-1,0 1 1,-1 0-1,6 27 1,-10-31-10,-1 0 0,-1 0 0,0 0 0,-1 0 0,0 0 0,-1 0 0,-1-1 0,0 1 0,-1 0 0,-8 21 0,6-21-6,-1 0 0,-1-1 0,0 0 0,-12 17 0,15-25 25,0-1-1,0 1 1,-1-1-1,0 1 1,0-1-1,-1-1 1,1 1 0,-1-1-1,0 0 1,0 0-1,-11 4 1,15-7 9,-1 0 1,1-1-1,-1 1 1,1 0 0,-1-1-1,1 0 1,-1 0-1,1 1 1,-1-1-1,1-1 1,-1 1-1,1 0 1,-1-1 0,1 1-1,-1-1 1,1 0-1,0 0 1,-1 0-1,1 0 1,0 0-1,0 0 1,-1-1 0,1 1-1,0-1 1,0 1-1,1-1 1,-1 0-1,0 0 1,1 0-1,-1 0 1,1 0 0,-1 0-1,0-3 1,-2-2 11,0-1 0,1 1 0,0-1 0,0 0 0,1 0 0,0-1 0,1 1 1,0 0-1,-1-12 0,3-3-19,1 0 0,0 1 0,2-1 0,1 1 0,9-30 0,49-114-29,-39 107 43,170-369 423,23 11 307,-77 149-427,-118 226-286,3-5 17,28-74-1,-48 108-44,-1 0-1,0 0 0,-1 0 0,0-1 1,-1 1-1,-1-1 0,0 0 1,-1 1-1,-1-1 0,-4-25 1,4 31-10,-2 0 0,1 0 1,-1 0-1,-1 1 0,1-1 1,-9-11-1,11 17 4,-1-1-1,0 1 1,0 0 0,0-1-1,0 1 1,0 0 0,0 0-1,-1 1 1,1-1 0,0 0-1,-1 1 1,0 0-1,1-1 1,-1 1 0,0 0-1,0 0 1,0 1 0,1-1-1,-1 1 1,0-1 0,-5 1-1,3 0-3,1 1 1,0 0-1,0 0 1,0 1-1,0-1 0,0 1 1,0 0-1,0 0 0,1 0 1,-1 0-1,-5 5 0,-1 2-19,0 0-1,-17 21 0,3 2-16,2 1 0,1 1 0,2 1-1,1 1 1,-14 42 0,1 9-83,-22 102-1,36-115-145,4 1 1,2 0-1,4 1 0,6 145 0,8-140-18,-7-81 291,0 1-1,0-1 1,0 0 0,0 1-1,0-1 1,0 0-1,0 0 1,0 1 0,0-1-1,0 0 1,0 0-1,0 1 1,0-1 0,0 0-1,1 0 1,-1 0-1,0 1 1,0-1-1,0 0 1,0 0 0,1 1-1,-1-1 1,0 0-1,0 0 1,0 0 0,1 0-1,-1 0 1,0 1-1,0-1 1,1 0 0,-1 0-1,0 0 1,0 0-1,1 0 1,-1 0-1,1 0 1,9-6 21,128-126 60,-63 56-34,-49 51-16,-4 2 31,2 0 0,0 2-1,2 1 1,43-27 0,-68 46-52,0 0 0,0 1 1,0-1-1,0 0 0,0 1 1,1-1-1,-1 1 0,0-1 1,0 1-1,1 0 0,-1-1 0,0 1 1,1 0-1,-1 0 0,0 0 1,1 0-1,-1 0 0,0 0 1,1 0-1,-1 1 0,0-1 1,0 0-1,1 1 0,-1-1 1,0 1-1,0-1 0,1 1 0,-1 0 1,0 0-1,0-1 0,0 1 1,0 0-1,0 0 0,0 0 1,0 0-1,0 1 0,2 4 18,0 0-1,0 1 1,-1-1-1,0 0 0,-1 1 1,2 11-1,12 95 164,0 155-1,-12-153-697,22 147 0,-16-228 55,-4-26 196,0-11 137,0-16 59,-4 15 43,91-332-1522,-87 320 1098,1 1 0,1-1 0,15-25 1,-20 37 364,1 0 0,0 0 0,1 0 0,-1 0 0,1 1 1,0-1-1,0 1 0,0 0 0,0 0 0,0 1 0,1-1 0,-1 1 0,1 0 1,0 0-1,0 0 0,8-1 0,7-1 156,0-1 1,0-1-1,0 0 1,-1-2-1,0 0 1,25-15-1,-37 18 13,1 0-1,-1-1 1,0 0-1,0 0 1,-1 0-1,1-1 1,-1 0-1,-1 0 1,1 0-1,-2-1 1,1 0-1,-1 0 1,0 0-1,0 0 1,-1-1-1,0 1 1,2-11-1,-4 9-16,1 0-1,-2 0 0,1 0 0,-2 0 1,1 0-1,-1 0 0,-1 1 0,1-1 1,-2 0-1,1 1 0,-6-12 0,6 15-68,-1 0 1,1 1-1,-1 0 0,-1 0 0,1 0 0,-1 0 1,0 0-1,0 1 0,0 0 0,0-1 0,-1 2 1,0-1-1,1 0 0,-2 1 0,1 0 0,0 0 1,-1 1-1,1-1 0,-10-2 0,12 5 0,-1-1 1,0 0-1,0 1 0,0-1 0,1 1 0,-1 0 0,0 1 1,0-1-1,0 1 0,0-1 0,1 1 0,-1 0 0,0 0 1,1 1-1,-1-1 0,1 1 0,-1 0 0,1 0 0,0 0 1,0 0-1,0 1 0,0-1 0,0 1 0,0-1 0,1 1 1,-1 0-1,-2 4 0,-1 3 11,0 0-1,1 1 1,0-1-1,1 1 1,0 0-1,0 0 1,1 0-1,-2 13 1,1 9-60,1 1-1,2 0 1,1 0-1,2 0 1,1 0-1,1-1 1,2 1-1,2-1 1,0 0-1,3-1 1,0 0-1,3-1 1,20 38-1,-27-58-48,-1 0 0,2-1-1,-1 0 1,1-1 0,1 0-1,11 10 1,-18-17 91,0 0 1,1 0-1,-1 0 1,1-1-1,0 1 1,-1-1-1,1 0 1,0 1-1,0-1 1,0-1-1,0 1 0,0 0 1,0-1-1,0 1 1,0-1-1,0 0 1,0 0-1,0 0 1,0 0-1,0-1 1,0 1-1,0-1 1,0 0-1,0 0 0,0 0 1,0 0-1,-1-1 1,1 1-1,3-3 1,3-2 108,-1-1 1,1-1-1,-1 0 0,0 0 1,-1 0-1,0-1 1,8-15-1,37-75 572,-18 31-274,-22 47-315,1 1 0,16-20 1,-22 32-90,0 0-1,0 0 1,1 1 0,0 0-1,0 1 1,19-12 0,-26 17-4,1 0 0,0 0 0,0 0 0,0 1 0,0-1 0,0 1 0,0-1 0,0 1 0,0-1 0,1 1 0,-1 0 0,0 0 0,0 0 0,0 1 0,0-1 0,0 0 0,0 1 0,0-1 0,2 2 0,-1-1 1,0 1-1,0-1 1,0 1 0,0 0 0,-1 1-1,1-1 1,-1 0 0,0 1 0,1-1-1,2 6 1,2 3-52,-1 1 0,0 0 0,0 0 0,5 23 0,-9-30 20,-1 0-36,1 0 0,-1 0 0,1 0 0,0-1 0,5 9 0,-6-12 48,0 0 0,0 0 0,0 0 0,0 0 0,0 0 0,0 0 0,0-1-1,0 1 1,0 0 0,0-1 0,1 1 0,-1-1 0,0 1 0,0-1 0,1 1 0,-1-1-1,0 0 1,1 0 0,-1 1 0,0-1 0,1 0 0,-1 0 0,0 0 0,1-1 0,-1 1-1,0 0 1,2-1 0,9-3-114,0-1 0,-1 0 0,0-1 0,0 0-1,0-1 1,-1 0 0,15-13 0,8-5-172,229-141-977,-249 159 1253,-7 5-8,-1-1-1,-1 1 1,1-1-1,0 0 1,4-4-1,-8 6 5,0 0-1,-1 1 1,1-1-1,-1 0 1,1 1-1,0-1 1,-1 0-1,1 0 1,-1 0-1,0 0 1,1 0-1,-1 0 1,0 1-1,0-1 1,1 0 0,-1 0-1,0 0 1,0 0-1,0 0 1,0 0-1,0 0 1,0 0-1,0 0 1,-1 0-1,1 0 1,0 0-1,0 0 1,-1 0-1,1 0 1,-1 0-1,1 1 1,0-1-1,-2-1 1,-22-27-474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1:39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8 192 13387,'-8'-5'4505,"54"-3"-4521,-11 3-240,60-7-40,34-8-48,43-18-361,12-10-159,-12-8 544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1:40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1714 223 6513,'-33'-105'3208,"9"26"-1609,11 42 1212,12 35-2634,-2 7-122,-143 642 147,10-52-33,-257 1400 3830,382-1932-3891,-67 321 297,59-311-327,-3-2 1,-4 0 0,-40 80-1,-3-29 214,-5-4-1,-171 208 1,186-253-265,-70 110-1,124-169-189,2-24-507,-1 3 451,1-1-1,-2 1 1,1 1 0,-1-1 0,-9-10-1,-1-2-306,-33-44-886,-13-18 598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1:40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0 186 9826,'2'2'4917,"6"3"-3531,0 1-1201,14 10 329,-1 1-1,-1 1 1,20 23-1,-33-33-515,-1 0 0,-1 0 0,1 0-1,-1 1 1,-1 0 0,0 0 0,0 0 0,0 0 0,-1 1-1,-1-1 1,0 1 0,1 11 0,-2 18-101,-2 0 0,-1 0 0,-2-1 0,-11 45 0,-7 85-160,21-148 218,0-1 0,2 0 0,0 1-1,1-1 1,6 25 0,-7-40 31,0-1 0,0 1 0,0-1 0,0 0 0,1 1 0,-1-1 0,1 0 0,0 0 0,0 0 0,0 0 1,1 0-1,-1 0 0,1 0 0,-1-1 0,1 0 0,0 1 0,0-1 0,0 0 0,0 0 0,0-1 0,1 1 0,-1 0 0,0-1 1,1 0-1,-1 0 0,1 0 0,0 0 0,-1-1 0,1 0 0,-1 1 0,1-1 0,0 0 0,-1-1 0,1 1 0,0-1 1,5-1-1,11-3-7,0 0 0,-1-2 0,0 0 1,25-13-1,74-48 47,-83 46-16,475-316 943,-274 175 77,-198 138-863,57-42 177,-83 58-321,0-1 1,-1-1-1,-1 1 1,0-2-1,11-14 1,-20 24-29,0 1 1,0-1 0,1 0 0,-1 1-1,-1-1 1,1 0 0,0 0-1,0 0 1,-1 0 0,1 1-1,-1-1 1,0 0 0,1 0-1,-1 0 1,0 0 0,0 0-1,0 0 1,-1 0 0,1 0 0,0 0-1,-1 0 1,1 0 0,-1 0-1,1 0 1,-1 1 0,0-1-1,0 0 1,0 0 0,0 1-1,0-1 1,0 1 0,-3-4-1,-2 0-10,-1 0 0,1 1 0,-1-1-1,0 1 1,0 0 0,-10-3-1,-30-12 3,-1 2-1,-58-13 1,-103-10-191,143 30-620,0 3-1,-1 3 0,-110 6 0,44 13-82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1:41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293 70 7594,'-26'35'2183,"16"-28"-2004,6-13 953,6-22 1201,-1 22-2250,2-30 244,-3 35-328,0 1 0,0 0 1,0-1-1,0 1 0,0-1 1,0 1-1,0 0 0,-1-1 0,1 1 1,0 0-1,0 0 0,0-1 0,0 1 1,0 0-1,-1-1 0,1 1 0,0 0 1,0 0-1,-1-1 0,1 1 0,0 0 1,0 0-1,-1-1 0,1 1 0,0 0 1,-1 0-1,1 0 0,0 0 1,-1-1-1,1 1 0,0 0 0,-1 0 1,1 0-1,0 0 0,-1 0 0,1 0 1,0 0-1,-1 0 0,1 0 0,0 0 1,-1 0-1,-14 6-192,13-5 162,-8 5-6,0 0 0,0 1 0,1 0 0,0 1 0,0 0 0,1 0-1,0 0 1,1 1 0,-1 1 0,2-1 0,-1 1 0,2 0 0,-1 1 0,1-1 0,1 1 0,-6 20-1,9-29 68,1 0 0,0 0 0,0 0 0,0 0 0,0 0 0,0 0-1,0 0 1,0 0 0,0-1 0,1 1 0,-1 0 0,1 0-1,0 0 1,-1 0 0,3 2 0,-3-3-12,1-1 0,0 1 0,-1-1 0,1 1 0,0-1-1,-1 0 1,1 1 0,0-1 0,0 0 0,0 1 0,-1-1 0,1 0 0,0 0 0,0 0 0,0 1 0,0-1-1,-1 0 1,1 0 0,0 0 0,0-1 0,0 1 0,0 0 0,-1 0 0,1 0 0,0-1 0,0 1 0,0 0-1,-1-1 1,1 1 0,0 0 0,0-1 0,-1 1 0,1-1 0,0 1 0,-1-1 0,2-1 0,6-4 51,0-1 1,-1 0 0,0 0 0,0-1 0,0 1-1,6-11 1,-10 14-61,-1 0 1,1 0-1,-1 0 0,0 0 0,0-1 0,0 1 0,-1-1 0,1 1 0,-1-1 1,0 0-1,-1 0 0,1 1 0,-1-1 0,0 0 0,-1-8 0,1 12-2,0 0-1,0 0 1,-1-1-1,1 1 0,0 0 1,-1 0-1,1 0 0,-1 0 1,0 0-1,1 0 0,-1 0 1,0 0-1,1 0 0,-1 0 1,0 0-1,0 0 0,0 0 1,0 1-1,0-1 0,0 0 1,0 1-1,0-1 0,0 0 1,0 1-1,0 0 0,-1-1 1,1 1-1,0 0 1,0-1-1,0 1 0,-1 0 1,1 0-1,0 0 0,0 0 1,-1 0-1,1 0 0,0 1 1,0-1-1,0 0 0,-3 1 1,-1 1 7,-1 0 1,1 1 0,-1-1 0,1 1 0,0 0 0,0 0-1,-5 5 1,1 0-23,1 0-1,0 0 1,0 1-1,1 0 1,-10 16 0,14-15-119,7-10-13,10-11 5,20-22 418,56-75 0,-78 89-302,-12 19 12,0 0 0,0 0 1,0 0-1,0 0 0,0 0 1,0 0-1,0-1 1,0 1-1,0 0 0,-1 0 1,1 0-1,0 0 1,0 0-1,0 0 0,0 0 1,0-1-1,0 1 0,0 0 1,0 0-1,0 0 1,0 0-1,0 0 0,0 0 1,0 0-1,0 0 1,-1 0-1,1-1 0,0 1 1,0 0-1,0 0 1,0 0-1,0 0 0,0 0 1,0 0-1,-1 0 0,1 0 1,0 0-1,0 0 1,0 0-1,0 0 0,0 0 1,0 0-1,0 0 1,-1 0-1,1 0 0,0 0 1,0 0-1,0 0 0,0 0 1,0 0-1,0 0 1,0 0-1,-1 0 0,1 1 1,0-1-1,0 0 1,0 0-1,0 0 0,0 0 1,0 0-1,0 0 1,0 0-1,-33 22-987,3 5-460,0 2 1,-46 58-1,30-27 370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1:42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336 71 9098,'-6'-3'673,"1"-1"0,-1 1 1,1-1-1,0 0 0,0-1 0,-7-6 1,8 6-732,-1 0 1,0 1-1,0-1 1,-10-5 0,12 9 38,1 0 0,0 0-1,-1 0 1,1 0 0,-1 1 0,1-1 0,-1 1 0,1-1 0,-1 1 0,0 0 0,1 0-1,-1 0 1,1 0 0,-1 1 0,1-1 0,-5 2 0,-1 1-10,0 0 0,1 0 0,-1 1 0,0 0 0,1 1 0,0 0 0,0 0 1,1 0-1,-10 10 0,5-4 50,1 1 1,0 1-1,1 0 1,-9 17-1,13-21-15,0 0-1,1 1 0,1-1 0,-1 1 0,2 0 0,-1 1 1,0 13-1,4-14-52,6-9 22,13-16 70,-9 2 116,0 0-1,0 0 0,-1-1 1,-1-1-1,-1 0 1,0 0-1,0 0 1,-2-1-1,7-22 0,-12 36-124,0 0 0,-1 0 0,1 0 0,-1 0 0,0-1 0,1 1 0,-1 0-1,0 0 1,0-1 0,0 1 0,-1 0 0,1 0 0,-1-1 0,0-2 0,0 4-28,1 1 0,0-1 0,-1 1 0,1-1 0,0 1 0,-1 0 0,1-1 0,0 1 0,-1 0 0,1-1 0,-1 1 0,1 0 0,-1 0 0,1-1 0,-1 1 0,1 0 0,-1 0 0,1 0 0,-1 0 0,1 0 0,-1 0 0,0 0 0,-1 0-3,0 0-1,0 0 1,0 1-1,1-1 1,-1 1-1,0-1 1,1 1-1,-1 0 1,-3 2 0,-6 5 0,0 0-1,0 2 1,1-1 0,0 1 0,0 1 0,1 0 0,1 0 0,0 1 0,0 0 0,1 0-1,-9 24 1,13-28-13,0 0 1,1 0-1,0 1 0,0-1 0,1 0 0,0 10 0,1-17 6,0 0-1,0 0 0,0 0 1,0 0-1,0 0 1,0 0-1,0 0 0,0 0 1,1 0-1,-1 0 0,1 0 1,-1 0-1,1 0 1,-1 0-1,1 0 0,-1 0 1,1 0-1,0-1 0,-1 1 1,1 0-1,0 0 0,1 0 1,0 0 0,-1-1-1,1 0 1,0 0 0,-1 0 0,1 0-1,0 0 1,0 0 0,-1 0 0,1 0 0,0-1-1,-1 1 1,1-1 0,-1 1 0,1-1-1,0 0 1,-1 0 0,1 1 0,-1-1-1,3-2 1,12-10 72,0 0 0,0-1 0,-2 0-1,0-1 1,0-1 0,-1 0 0,-1-1 0,13-23-1,-24 38-76,0 0 1,0-1-1,0 1 0,0 0 0,0-1 0,0 1 0,-1 0 0,1-1 0,-1 1 0,0-1 0,1 1 1,-1-5-1,-1 6-34,1 0 0,0 1 1,0-1-1,-1 0 1,1 0-1,-1 0 0,1 1 1,-1-1-1,1 0 1,-1 1-1,1-1 0,-1 0 1,1 1-1,-1-1 1,0 1-1,1-1 1,-1 1-1,0-1 0,0 1 1,1-1-1,-1 1 1,0 0-1,0-1 0,0 1 1,0 0-1,1 0 1,-1 0-1,0 0 0,0 0 1,0 0-1,0 0 1,0 0-1,1 0 0,-1 0 1,0 0-1,0 0 1,-1 1-1,-1-1-131,-1 1 0,0 0 1,1 0-1,-1 0 0,1 0 0,-5 3 0,-26 19-545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1:42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0 6529,'10'22'895,"10"31"0,-20-51-886,0-1-1,0 0 1,0 0-1,0 0 1,0 0-1,0 1 1,0-1-1,0 0 1,-1 0-1,1 0 1,0 0-1,-1 0 1,1 1-1,-1-1 1,1 0-1,-1 0 1,1 0-1,-1 0 1,0 0-1,0-1 1,1 1-1,-1 0 1,0 0-1,0 0 1,0-1-1,0 1 1,0 0-1,0-1 1,0 1-1,0-1 1,0 1-1,0-1 1,0 0-1,-2 1 1,-4 3 5,-6 7 17,11-9 1,0 0-1,0 0 1,0 0-1,0-1 1,0 1 0,0-1-1,0 1 1,-1-1-1,1 0 1,-1 1 0,1-1-1,0 0 1,-1-1-1,0 1 1,1 0 0,-4 0-1,5-2 19,0 1 0,1 0 0,-1-1 0,0 1 0,1 0 0,-1-1-1,0 1 1,1-1 0,-1 1 0,1-1 0,-1 0 0,1 1 0,-1-1 0,1 1-1,-1-1 1,1 0 0,0 1 0,-1-1 0,1 0 0,0 0 0,-1 1 0,1-1-1,0-1 1,-3-21 845,3 17-613,-1-2 66,-2-25 378,3 32-695,0-1-1,0 1 1,-1-1-1,1 1 1,0-1-1,-1 1 1,1-1 0,-1 1-1,0 0 1,0-1-1,1 1 1,-1 0-1,0-1 1,0 1 0,-2-2-1,2 3-23,1 0-1,-1 0 0,0 0 1,1 0-1,-1 0 0,0 0 1,1 0-1,-1 0 1,0 0-1,0 0 0,1 1 1,-1-1-1,1 0 1,-1 0-1,0 1 0,1-1 1,-1 1-1,1-1 1,-1 0-1,0 1 0,1-1 1,-1 1-1,1-1 1,0 1-1,-1-1 0,1 1 1,-1 0-1,-13 19 69,14-20-74,-9 13 19,2 1 0,-1 0-1,2 1 1,0-1 0,0 1 0,2 0 0,0 1 0,-4 25 0,8-39-22,0-1 0,-1 1 0,1-1-1,0 1 1,0-1 0,0 1 0,1-1 0,-1 1 0,0-1 0,1 1 0,-1-1 0,0 0 0,1 1 0,0-1 0,-1 0 0,1 1 0,0-1 0,1 2 0,-1-3 4,0 1 0,0-1 0,0 0 0,0 1 0,0-1 0,0 0 0,0 0 0,0 0 0,0 0 0,0 0 0,0 0-1,0 0 1,0 0 0,0-1 0,0 1 0,0 0 0,0-1 0,0 1 0,0 0 0,0-1 0,0 1 0,0-1 0,0 0 0,-1 1 0,1-1 0,0 0 0,1 0 0,8-9 91,1 0 1,-2-1-1,1 0 1,-1 0 0,-1-1-1,0 0 1,-1 0-1,0-1 1,-1 0 0,5-15-1,-5 1 115,-6 26-192,0 0-1,0 0 1,0 0 0,0 0-1,0 0 1,0 0 0,0 0-1,0 0 1,0 0 0,-1 0-1,1 0 1,-1 0 0,1 0-1,0 0 1,-1 0-1,0 0 1,1 0 0,-1 1-1,1-1 1,-1 0 0,-1-1-1,1 2-11,1 0 0,0 0 0,0 0-1,-1 0 1,1-1 0,0 1 0,-1 0-1,1 0 1,0 0 0,-1 0 0,1 0-1,0 0 1,-1 1 0,1-1 0,0 0-1,-1 0 1,1 0 0,0 0 0,-1 0-1,1 0 1,0 0 0,-1 1 0,1-1 0,0 0-1,0 0 1,-1 0 0,1 1 0,0-1-1,0 0 1,0 0 0,-1 1 0,1-1-1,0 0 1,0 1 0,-6 9 74,1 2-167,1-1 1,-6 24-1,10-35 84,0 0-1,0 1 1,0-1 0,0 0-1,1 0 1,-1 0 0,0 1-1,0-1 1,0 0-1,0 0 1,0 0 0,0 0-1,1 1 1,-1-1-1,0 0 1,0 0 0,0 0-1,1 0 1,-1 0 0,0 1-1,0-1 1,0 0-1,1 0 1,-1 0 0,0 0-1,0 0 1,1 0 0,-1 0-1,0 0 1,0 0-1,0 0 1,1 0 0,-1 0-1,0 0 1,0 0-1,1 0 1,-1 0 0,0 0-1,0 0 1,0 0 0,1-1-1,-1 1 1,0 0-1,0 0 1,0 0 0,1 0-1,-1 0 1,0-1-1,0 1 1,0 0 0,0 0-1,1-1 1,14-7-205,32-25-1108,-27 15 871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1:44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1067 9178,'-6'-19'4236,"6"19"-4203,-1 0 1,1 0-1,0 0 0,0-1 0,0 1 1,-1 0-1,1 0 0,0 0 0,0 0 1,0 0-1,-1 0 0,1 0 1,0 0-1,0 0 0,-1 0 0,1 0 1,0 0-1,0 0 0,0 0 1,-1 0-1,1 0 0,0 0 0,0 0 1,-1 0-1,1 0 0,0 0 1,0 0-1,0 0 0,-1 0 0,1 1 1,0-1-1,0 0 0,0 0 0,-1 0 1,1 0-1,0 0 0,0 1 1,0-1-1,-1 0 0,-1 3-34,0 1 0,0-1 0,0 1 0,0-1 0,0 1 0,1 0 0,-2 6-1,-6 24-4,1 1 0,2-1-1,1 1 1,1 62 0,4-73 6,2 0 0,0 0 1,2 0-1,1 0 0,1 0 1,0-1-1,17 37 0,-20-53-14,1 0 0,-1 0 0,1-1 0,0 1 0,1-1 0,0 0 0,0 0 0,0-1 0,0 1 0,1-1 0,0 0 0,12 7 0,-13-10 9,-1 0 1,1 0 0,0-1-1,0 0 1,-1 0 0,1 0-1,0 0 1,0-1 0,0 0-1,0 0 1,0 0 0,0-1-1,0 0 1,0 0 0,-1 0-1,1 0 1,0-1 0,-1 1-1,1-1 1,7-5 0,8-4 45,-1-2-1,-1 0 1,0-1 0,0-1 0,-2-1 0,23-26 0,81-118 446,-118 158-477,142-218 2669,160-328 1,-265 466-2562,29-85-1,-57 134-163,-1-1 0,-2 0 0,-1 0 0,-2 0 0,2-59 0,-7 89 33,1 0-1,-1 0 1,-1 0 0,1-1-1,-1 1 1,1 0 0,-1 1 0,0-1-1,-1 0 1,1 0 0,-1 0-1,-1-3 1,2 6 10,1 1-1,-1 0 1,1-1-1,-1 1 1,1 0 0,-1-1-1,1 1 1,-1 0-1,1-1 1,-1 1 0,1 0-1,-1 0 1,0 0-1,1-1 1,-1 1 0,1 0-1,-1 0 1,0 0-1,1 0 1,-1 0 0,1 0-1,-1 0 1,0 1-1,1-1 1,-1 0 0,0 0-1,-2 2-3,0-1-1,1 0 1,-1 1-1,1 0 1,-1-1-1,1 1 1,0 0-1,-3 4 1,-10 11-19,1 1 0,0 0 0,2 1 0,0 1 0,2 0 0,-11 27 0,16-37 19,-29 72-119,3 1 1,3 2 0,5 1-1,3 1 1,4 1-1,4 0 1,-1 99 0,11-126-425,13 119 1,-7-155 345,0 0-1,2 0 1,1 0 0,1 0 0,1-1 0,1-1-1,15 28 1,-21-45 166,0 1 1,0-1-1,1 0 0,0 0 0,0-1 1,0 1-1,0-1 0,1 0 1,0 0-1,0-1 0,0 0 0,1 0 1,-1 0-1,1-1 0,0 0 0,10 3 1,-11-5 68,0-1 0,0 1 1,0-1-1,0 0 0,0 0 1,0-1-1,0 1 0,0-1 0,0-1 1,0 1-1,0-1 0,-1 0 1,1-1-1,-1 1 0,1-1 1,-1 0-1,0 0 0,0-1 1,0 1-1,5-7 0,9-8 123,0-2-1,-2 0 0,0-1 1,-1 0-1,20-38 0,-12 13 49,36-94-1,-50 112-112,-2-1-1,0 0 1,-2 0 0,-1-1 0,-2 0-1,-1 1 1,-2-49 0,-37-182 336,35 246-320,4 11 52,13 23 40,200 342-299,-191-321 68,12 21-572,47 115 1,-75-157 233,-2 0 0,0 0 1,-1 0-1,-1 1 0,0-1 1,-2 1-1,-1 0 0,0 0 0,-1 0 1,-6 32-1,5-45 209,-1 0-1,0-1 1,-1 1 0,0-1 0,0 0-1,-8 13 1,4-11-12,1-1-1,-1 1 1,-11 8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1:44.4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1101 63 11434,'-1'-6'4457,"5"-1"-3136,23 5-937,15 2-360,21-4-848,3-5-489,-8-17 769</inkml:trace>
  <inkml:trace contextRef="#ctx0" brushRef="#br0" timeOffset="1">2 1 10930,'-1'11'4849,"27"-17"-1328,11 4-3817,18 9-1552,-3 1-441,-23-3 1361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5:55.3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887 32 10530,'0'2'2223,"-7"-3"-921,-19-8-559,-34-9-632,36 15-148,-1 1 1,1 1 0,0 2 0,0 0 0,0 2 0,-1 0 0,2 2-1,-1 0 1,1 2 0,0 1 0,-25 11 0,-9 8-182,1 3 0,1 2 0,-51 40 0,93-62 190,-82 62-133,82-60 156,0 0 0,1 1 0,0 0-1,-16 25 1,25-32 5,0 0 1,0 0-1,0 0 0,1 0 1,0 0-1,0 1 0,0-1 0,1 1 1,0-1-1,1 1 0,-1 0 1,1-1-1,0 1 0,1-1 0,0 1 1,0 0-1,0-1 0,1 1 1,0-1-1,0 0 0,0 0 0,1 1 1,6 9-1,-1-3-7,0-1 0,1 0 0,0-1 0,1 0 0,1 0 0,-1-1 0,2-1 0,-1 0 0,24 14 1,-8-9 15,0-1 0,1-1 0,43 12 0,94 15 53,-38-9-6,-107-25-48,199 60 69,-187-54-69,1 3-1,-2 0 0,0 2 0,43 30 1,-63-37-10,0-1 0,0 1 0,-1 1 1,-1 0-1,0 0 0,0 1 1,10 17-1,-14-19-10,-1 0-1,0 0 1,0 0 0,-1 1-1,0-1 1,0 1 0,-1 0-1,-1 0 1,0 0 0,0 17-1,-2-9-8,-1 0 0,-1-1 0,0 1 1,-2-1-1,0 0 0,-1 0 0,0 0 0,-2-1 0,0 0 0,-11 16 0,-7 9 25,-3-2 0,-49 53-1,41-53 49,-53 44-1,69-66-60,-1-1 1,0-1-1,-1-1 0,-34 15 0,48-25-68,0 0-1,0-1 0,0-1 1,-1 1-1,1-2 0,0 1 1,-1-1-1,0-1 1,1 1-1,-1-2 0,0 1 1,1-1-1,-1-1 1,-17-5-1,15 2-8,1-1 0,0 0 1,0-1-1,-11-8 0,22 14 86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1:45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12 9834,'-9'-12'3729,"9"18"-2961,2 10-264,2 35-416,-1 21-80,-5 31-8,-3 12-48,-8-2-272,-2-4-184,-7-12-480,1-5-176,-7-17 463,4-14 265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1:48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1 853 7730,'2'-4'289,"0"0"0,0 0 0,1 1 0,-1-1 0,1 1 1,0-1-1,0 1 0,0 0 0,1 0 0,-1 0 0,1 1 0,-1-1 1,1 1-1,6-3 0,7-2-392,1 0 0,23-5 0,13-5 526,-50 15-335,-1 1-1,0-1 1,0 1-1,1 0 1,-1 1-1,0-1 1,1 0-1,-1 1 1,1 0-1,-1 0 1,1 0-1,-1 0 1,1 0-1,-1 1 1,4 0-1,-5 0-36,1 1 0,-1-1 0,0 0 0,0 1 0,0 0 0,0-1 0,0 1 0,0 0 0,0 0 0,0 0 0,-1 0 0,1 0 0,-1 1 0,0-1 0,1 0 0,-1 1 0,0-1 0,-1 1 0,2 4-1,4 19 41,-2 0-1,-1 0 0,-1 0 0,-1 0 0,-4 37 0,3 50 2,0-110-86,7 55 27,-6-53-22,0 0 0,0 0 0,1 0 1,-1 0-1,1 0 0,1 0 0,-1-1 0,3 6 1,-4-10 10,-1 0 0,0 0 0,1 0 0,-1 0 0,1 0 0,-1 0 0,0 0 0,1 0 1,-1 0-1,1 0 0,-1 0 0,0 0 0,1 0 0,-1 0 0,0 0 0,1 0 0,-1 0 1,1 0-1,-1 0 0,0 0 0,1-1 0,-1 1 0,0 0 0,1 0 0,-1 0 0,0-1 0,0 1 1,1 0-1,-1-1 0,0 1 0,0 0 0,1 0 0,-1-1 0,0 1 0,0 0 0,0-1 1,1 1-1,-1-1 0,0 1 0,11-20 779,18-40 1,-10 17-478,-11 28-256,159-296-111,-164 307 10,19-25-152,-22 29 177,0-1 0,0 1 0,1-1 1,-1 1-1,0 0 0,1-1 0,-1 1 1,0-1-1,1 1 0,-1 0 0,0-1 1,1 1-1,-1 0 0,1 0 1,-1-1-1,1 1 0,-1 0 0,1 0 1,-1 0-1,1-1 0,-1 1 0,1 0 1,-1 0-1,1 0 0,-1 0 0,1 0 1,-1 0-1,1 0 0,-1 0 0,1 0 1,-1 0-1,1 1 0,-1-1 1,1 0-1,-1 0 0,1 0 0,-1 1 1,1-1-1,-1 0 0,1 0 0,-1 1 1,0-1-1,1 0 0,-1 1 0,0-1 1,1 0-1,-1 1 0,0-1 1,1 1-1,5 13-43,0 0 0,-1 0 1,0 0-1,2 17 1,7 23 17,41 93 65,-48-131-32,0-2 0,1 1 0,1-1 0,0 0 0,1-1 0,1 0 0,17 17 0,-24-26 9,-1-1 0,1 0 0,0 0-1,0 0 1,0-1 0,1 1 0,-1-1 0,0 0-1,1 0 1,0-1 0,-1 1 0,1-1-1,0 0 1,0-1 0,0 1 0,0-1 0,-1 0-1,1 0 1,0 0 0,0 0 0,0-1-1,0 0 1,0 0 0,-1-1 0,1 1-1,0-1 1,-1 0 0,0 0 0,1 0 0,-1-1-1,0 0 1,0 1 0,4-5 0,5-5 95,1-1 0,-2 0 1,0-1-1,0-1 1,-2 1-1,1-2 1,11-23-1,-5 4 226,0 0 0,14-50 0,-26 71-259,-2-1 1,1 1-1,-2 0 0,0-1 1,-1 0-1,0 1 0,-1-1 0,-1 0 1,-3-19-1,1 24-128,0 1-1,0-1 1,-1 1-1,0-1 1,-1 1-1,0 0 1,-1 1 0,1 0-1,-2-1 1,1 2-1,-1-1 1,0 1 0,-1 0-1,0 1 1,0-1-1,0 2 1,-1-1-1,-17-8 1,21 13 35,1-1 1,0 1-1,-1 0 0,1 0 1,0 1-1,-1-1 0,1 1 1,-1 0-1,1 0 0,-1 1 1,1-1-1,-1 1 1,1 0-1,-1 0 0,1 0 1,0 1-1,0-1 0,0 1 1,0 0-1,0 1 0,0-1 1,-5 4-1,1 1 14,1 0 0,-1 0 0,1 1 0,0 0 0,1 0 0,0 1 0,1-1 1,-9 18-1,6-8 1,2 1 0,0-1 1,1 1-1,1 0 0,1 0 1,0 0-1,2 0 0,0 1 0,1-1 1,5 38-1,-2-35 2,2 0 0,0 0 0,1 0 0,1-1 1,1 0-1,1-1 0,0 1 0,2-2 0,14 22 0,-18-32 0,1 0 0,-1 0 0,2 0 1,-1-1-1,1 0 0,0 0 0,1-1 0,0-1 0,0 0 0,0 0 1,16 6-1,-17-9 9,0-1 1,0 1 0,0-1-1,0-1 1,0 0-1,1 0 1,-1-1-1,0 0 1,0 0 0,1-1-1,-1-1 1,0 1-1,0-2 1,16-4 0,-6-2 56,-1 0 1,0-1 0,-1-1-1,0-1 1,0 0 0,-1-1 0,-1 0-1,22-26 1,10-17 440,40-62 0,-77 104-401,20-29 192,135-175 448,-165 226-886,-1 0 1,0 0 0,-1 0-1,-2 8 1,-12 42-67,-41 171-432,47-175 302,2 1 0,-2 70-1,12-91 152,-3-34 193,1 1 1,0-1 0,0 0 0,0 1-1,0-1 1,1 0 0,-1 1 0,0-1-1,0 0 1,0 1 0,0-1 0,0 0-1,0 0 1,0 1 0,1-1 0,-1 0-1,0 1 1,0-1 0,0 0 0,1 0-1,-1 0 1,0 1 0,0-1-1,1 0 1,-1 0 0,0 0 0,0 1-1,1-1 1,-1 0 0,0 0 0,1 0-1,-1 0 1,0 0 0,0 0 0,1 0-1,-1 0 1,0 0 0,1 0 0,-1 0-1,0 0 1,1 0 0,-1 0 0,1 0-1,11-11 295,14-29 224,30-63 0,-25 44-444,109-171-98,-139 227 13,1 0 0,0 1 1,0-1-1,0 1 0,0-1 0,0 1 1,0 0-1,1 0 0,-1 0 0,1 0 0,-1 1 1,1-1-1,0 1 0,0-1 0,0 1 1,5-2-1,-4 3-1,0 1-1,0-1 1,0 1 0,0 0-1,0 0 1,0 0 0,0 0 0,0 0-1,-1 1 1,1 0 0,-1 0-1,7 4 1,97 64-55,-67-41 40,1-3-1,87 42 1,-114-62 26,0-1 1,1 0 0,0-1 0,0-1 0,0 0 0,1-1-1,-1-1 1,0 0 0,1-1 0,-1-1 0,0 0 0,1-1-1,25-7 1,-20 2 16,-1-1 0,0-1 0,0 0 0,-1-2 0,28-19 1,-6-2 63,44-41 1,-70 58-57,46-46 136,-55 54-141,0-1 0,0 0 0,-1 0 0,0-1 0,-1 1 0,7-18 0,-10 22-24,0-1 0,0 1-1,0-1 1,-1 1 0,0-1 0,0 0 0,0 1-1,0-1 1,-1 0 0,0 1 0,0-1 0,0 1 0,0-1-1,-1 1 1,0 0 0,1 0 0,-2 0 0,1-1-1,0 2 1,-1-1 0,0 0 0,-4-4 0,-2-2-55,-1 1 1,1 1 0,-1 0-1,0 0 1,-1 1 0,-22-12-1,20 14 17,-1 0 0,1 1 0,0 0 0,-1 1-1,0 0 1,0 2 0,0-1 0,0 2 0,0-1 0,0 2 0,0 0-1,0 1 1,0 0 0,1 1 0,-1 1 0,1 0 0,-22 10-1,14-5 33,0 2-1,1 0 0,0 1 0,0 2 0,2 0 1,-1 0-1,2 2 0,0 0 0,-27 36 0,32-34 2,1 0 0,1 1 0,0 0-1,2 1 1,0-1 0,1 2-1,1-1 1,1 1 0,1 0 0,1 0-1,1 0 1,1 1 0,0-1 0,2 0-1,0 1 1,7 30 0,-6-42 0,0 0-1,0 0 1,1-1 0,1 1 0,0-1 0,0 0 0,8 14-1,-9-20 6,0 1-1,0 0 1,0-1-1,0 1 0,1-1 1,-1 0-1,1 0 1,0-1-1,0 1 0,0-1 1,0 1-1,0-1 0,1-1 1,-1 1-1,1-1 1,-1 1-1,1-1 0,6 0 1,-3 0 16,0-1 1,1 0-1,-1 0 0,1-1 1,-1 0-1,0-1 1,1 0-1,-1 0 1,12-5-1,-6 1 43,-1-1-1,1-1 1,-1 0-1,20-16 1,1-6 97,-1-2 0,41-50 0,-48 51-89,10-10 8,-2-1 0,34-57 0,-63 90-78,-1-1 0,1 1 0,-2-1 0,0 1 1,0-1-1,0 0 0,-1 0 0,-1 0 0,1-14 0,-2 18-45,0-1-1,-1 0 0,1 0 1,-1 0-1,-1 0 0,1 0 1,-1 0-1,-1 1 0,1-1 1,-1 1-1,0 0 0,0-1 1,-9-10-1,12 16 35,-1 0-1,0 0 0,0 0 1,0 0-1,0 0 1,1 0-1,-1 0 1,0 0-1,-1 0 0,1 1 1,0-1-1,0 0 1,0 1-1,0-1 1,-1 0-1,1 1 1,0 0-1,0-1 0,-1 1 1,1 0-1,0 0 1,-1-1-1,1 1 1,0 0-1,-1 0 1,1 1-1,0-1 0,-1 0 1,1 0-1,0 1 1,0-1-1,-1 0 1,1 1-1,0 0 0,0-1 1,0 1-1,-1 0 1,0 0-1,-1 2 2,0 0 0,0 0 1,0 0-1,0 1 0,1-1 0,-1 1 0,1 0 0,0-1 0,0 1 0,1 0 0,-3 6 1,2 1 7,-1 0 1,1 1 0,1-1-1,0 0 1,1 1 0,0-1-1,1 1 1,0-1 0,1 0 0,0 0-1,1 1 1,0-1 0,0-1-1,2 1 1,9 20 0,-10-24-20,0 0 1,1 0 0,-1 0-1,1-1 1,1 0 0,-1 0 0,1 0-1,0 0 1,0-1 0,1 0-1,-1 0 1,1-1 0,0 0-1,1 0 1,-1 0 0,1-1-1,-1 0 1,1-1 0,0 0-1,0 0 1,0-1 0,15 2-1,-8-4 1,1-1 0,0 0 0,-1-1 0,0-1-1,1 0 1,-2-1 0,1-1 0,0 0 0,-1-1-1,15-10 1,15-12 107,67-56-1,-53 36 174,-3-2 0,70-82 0,-115 121-219,-1-1 0,0 0-1,0 0 1,-2-1-1,0 0 1,0 0 0,4-16-1,-9 23-45,0-1 0,-1 1 1,0 0-1,0-1 0,0 1 0,-1-1 0,0 1 0,-1-1 0,0 1 0,0-1 0,0 1 0,-1-1 0,0 1 0,-1 0 0,1 0 1,-6-8-1,5 8-18,-1 1 0,-1 0 0,1-1 0,-1 2 1,0-1-1,-1 1 0,1-1 0,-1 1 0,0 1 1,0-1-1,-1 1 0,1 0 0,-9-3 1,11 5 27,0 1 1,0-1-1,0 1 1,0 0 0,0 1-1,0-1 1,0 0-1,0 1 1,0 0 0,0 0-1,0 0 1,-1 1-1,1 0 1,0-1 0,0 1-1,0 1 1,0-1-1,0 0 1,1 1 0,-1 0-1,0 0 1,1 0-1,-1 0 1,1 1 0,-5 4-1,2 0 12,0 0 0,0 0 0,1 1 0,0-1 0,0 1 0,1 1 0,0-1 0,0 1 0,1-1 0,0 1-1,1 0 1,0 0 0,-2 15 0,2 1-20,1-1-1,1 1 1,6 48-1,37 133-28,-27-146-93,-3 0 0,9 100 0,-21-122-143,-1-1 0,-8 54-1,5-71 105,-1 0 0,-1 0 1,-1 0-1,-1-1 0,-17 35 0,22-50 166,0 1 1,-1-1-1,0 0 1,1-1-1,-1 1 1,-1 0-1,1-1 0,0 0 1,-1 0-1,0 0 1,1 0-1,-7 3 1,9-6 15,1 0 1,0 1-1,-1-1 0,1 0 1,0 0-1,-1 0 0,1 0 1,0 0-1,-1 0 0,1 0 1,-1 0-1,1 0 1,0 0-1,-1 0 0,1 0 1,-1 0-1,1 0 0,0 0 1,-1 0-1,1 0 1,0 0-1,-1 0 0,1-1 1,0 1-1,-1 0 0,1 0 1,0 0-1,-1-1 1,1 1-1,0 0 0,-1 0 1,1-1-1,0 1 0,0 0 1,-1-1-1,-3-15 364,4 2-275,1-1 0,0 1 1,0 0-1,2-1 0,0 1 0,9-27 1,41-84-235,-18 58 130,2 3-1,3 1 1,65-79 0,-18 41 604,103-91 0,-102 114-215,-74 67-347,1 0 0,1 2 0,-1-1 1,22-8-1,-35 17-48,0 0 0,-1 1 0,1-1 1,0 0-1,0 1 0,0-1 0,0 1 1,-1 0-1,1 0 0,0 0 0,0 0 0,0 0 1,0 0-1,0 0 0,0 0 0,0 1 0,0-1 1,3 2-1,-4-1-3,1 0-1,-1 1 1,1-1 0,-1 0-1,0 0 1,0 1 0,0-1-1,0 1 1,0-1 0,0 1-1,0-1 1,0 1 0,0 0-1,-1-1 1,1 1 0,0 3 0,1 7-44,-1 0 0,0 0 0,-1 1 1,-2 22-1,1-25 44,-8 94-28,2-31 39,3 1 0,7 104 0,-3-170-9,1 0 1,0 1-1,0-1 0,1 0 0,0 0 0,1 0 0,0 0 0,0-1 0,0 1 1,8 11-1,-10-18 8,0 0 1,0 0-1,0 0 1,0 1-1,0-1 1,0 0-1,0-1 1,1 1-1,-1 0 1,0 0-1,1 0 1,-1-1-1,0 1 1,1-1-1,-1 1 1,1-1-1,-1 1 1,1-1-1,-1 0 1,1 0-1,-1 0 1,3 0-1,0 0 11,-1-1-1,0 0 1,0 0 0,0 0-1,0-1 1,0 1-1,0 0 1,-1-1 0,1 0-1,3-3 1,6-5 57,0-1-1,-1-1 1,13-18 0,-22 27-59,30-38-2,-2-1 0,-2-2-1,-2-1 1,-2-1 0,32-84 0,-52 122-53,-1 10 23,2 13 23,-4-11 8,4 17 16,3 11-37,1-1 1,20 45 0,-26-69-25,0 0 1,1 0 0,0 0-1,0-1 1,1 1 0,0-1-1,0 0 1,0-1 0,0 1-1,1-1 1,0 0 0,0 0-1,1-1 1,-1 0 0,1 0-1,9 4 1,-8-6 10,0-1 0,0 1-1,0-1 1,0-1 0,0 0 0,0 0 0,0 0 0,0-1-1,0 0 1,0 0 0,0-1 0,0 0 0,13-6-1,3-3 66,0 0 1,42-28-1,-31 17 132,-1-2 0,-1-1 1,-2-2-1,0-1 0,28-35 1,-55 58-158,0 0-1,0 0 1,-1-1 0,0 1 0,0-1-1,-1 0 1,0 0 0,0 0 0,0 0-1,0 0 1,0-11 0,-2 14-38,1 0 0,-1 0 0,-1 1 0,1-1 0,0 0 0,-1 1 0,1-1 0,-1 0 0,0 1 0,0-1 0,0 1 0,0-1 0,-1 1 0,1-1 0,-1 1 0,1 0 0,-1 0 0,0 0 0,0 0 0,1 0 0,-2 0 0,1 0 0,0 1 0,0-1 0,0 1 0,-1-1 0,1 1 0,-1 0 0,-3-1 0,2 0 1,1 1 0,-1 0 0,0 0 0,0 1 0,0-1 0,1 1 0,-1 0 0,0 0 0,0 0 0,0 0 0,0 1 0,0 0 0,1 0 0,-6 1-1,3 1 18,0-1-1,1 1 0,-1 0 0,0 1 0,1 0 0,0-1 0,-9 10 0,3-2 20,1 1-1,1 0 1,0 1-1,0 0 1,1 0-1,-9 22 1,10-18-35,0 1 0,2 1 0,-8 34 0,12-46-45,0 0 0,0 0-1,1 0 1,0 0 0,0 0-1,1 0 1,-1 0 0,2 0 0,-1 0-1,1 0 1,0 0 0,0-1-1,7 13 1,-8-17 23,1 0 1,-1 0-1,1 0 0,-1 0 1,1 0-1,0 0 0,0-1 1,0 1-1,0 0 0,0-1 1,0 0-1,1 0 0,-1 0 0,0 0 1,1 0-1,-1 0 0,3 0 1,-1 0-4,1-1 1,-1 1-1,0-1 0,0 0 1,1-1-1,-1 1 1,0-1-1,1 0 1,4-2-1,4-1 10,-1-1 0,0-1 0,0 0 0,-1-1 0,19-14 0,0-4 219,-1-2 0,-1-1 0,-1-1 0,-2-1-1,-1-2 1,-1 0 0,25-50 0,-1-11 897,53-152 0,-92 223-1050,6-14-40,-14 36 10,0-1 0,0 1 0,0 0 0,0 0 0,0 0 0,0 0 1,0-1-1,0 1 0,0 0 0,0 0 0,1 0 0,-1 0 1,0-1-1,0 1 0,0 0 0,0 0 0,0 0 0,0 0 1,1 0-1,-1 0 0,0-1 0,0 1 0,0 0 0,0 0 1,0 0-1,1 0 0,-1 0 0,0 0 0,0 0 0,0 0 1,0 0-1,1 0 0,-1 0 0,0 0 0,0 0 0,0 0 1,1 0-1,-1 0 0,0 0 0,0 0 0,0 0 0,0 0 0,1 0 1,-1 0-1,0 0 0,0 0 0,0 0 0,0 0 0,1 1 1,-1-1-1,0 0 0,0 0 0,0 0 0,0 0 0,0 0 1,1 1-1,3 13-30,1 26 36,-1 46 1,-4 68 80,-7 1 1,-7-2-1,-43 197 1,13-159-525,-9-3 1,-89 213 0,68-239-166,59-135 476,-1 0 0,-1-1 0,-24 29 0,35-48 128,-1 0-1,1 0 0,-1 0 1,-1-1-1,1 0 1,-1-1-1,0 0 1,0 0-1,-1-1 0,1 1 1,-1-2-1,0 0 1,0 0-1,-14 3 1,12-5 14,0 0 0,0-1 0,1-1 0,-1 1 0,0-2 0,1 1 1,-1-2-1,0 1 0,1-1 0,0-1 0,-11-5 0,0-1-25,0-1 0,1-2 0,0 0 0,-25-22-1,14 7-334,-41-46 0,-42-75-769,1-31 443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1:48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0 11394,'3'9'4721,"-4"7"-2360,-10 14-3617,-13 31 608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1:50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1455 12403,'7'-19'707,"5"-9"476,-2-1 0,0 0-1,6-39 1,-12 51-966,0 1-1,8-17 0,-1 3-549,-49 108-822,25-40 1183,1 0-1,2 0 0,2 1 1,2 0-1,1 1 1,2-1-1,2 1 0,1 0 1,2-1-1,2 1 1,2-1-1,15 58 0,-18-85-14,1 1 0,1-1 0,-1 0 0,2-1 0,0 1 0,14 20 0,-18-30 11,0 1 1,0-1-1,0 0 1,1 0-1,-1 0 1,1 0 0,-1 0-1,1 0 1,0 0-1,0-1 1,0 0 0,0 1-1,0-1 1,0 0-1,0-1 1,0 1 0,0 0-1,0-1 1,0 0-1,1 0 1,-1 0-1,0 0 1,0 0 0,0 0-1,1-1 1,-1 0-1,0 0 1,0 0 0,0 0-1,0 0 1,0 0-1,3-3 1,7-3 121,-1-1 0,-1 0 0,1 0 1,-1-2-1,-1 1 0,0-1 0,11-14 0,58-86 659,-78 109-799,326-589 3073,-272 480-2813,177-394-275,-200 419-231,-4-1-1,-4-1 1,-4-1 0,11-101-1,-31 174 160,-1 13 7,-4 9-99,-33 117-211,38-122 381,-108 444-335,91-351-1,5 1 1,-2 181 0,25-139-202,-8-116 416,2-1 1,0 1 0,1-1 0,11 24-1,-13-36 86,0 0-1,1-1 1,-1 0-1,2 0 0,-1 0 1,1 0-1,1-1 1,6 6-1,-10-10 49,0-1 0,0 0-1,0 1 1,0-1 0,0-1-1,1 1 1,-1-1 0,0 1-1,1-1 1,0 0 0,-1 0-1,1 0 1,0-1 0,-1 1-1,1-1 1,0 0 0,-1 0 0,1 0-1,0-1 1,0 1 0,-1-1-1,1 0 1,3-1 0,1-1 70,0-1 0,0 0 0,-1-1 0,0 1 0,0-1 0,0-1 0,0 1 0,-1-1 0,9-11 0,2-2 225,26-44 1,-33 46-281,0-1 1,-1 0 0,-1 0 0,-1-1-1,0 0 1,-2 0 0,0-1 0,3-32-1,-7 35-93,0 1-1,-1-1 1,-1 1-1,-1-1 0,-1 1 1,0 0-1,-1 0 1,0 0-1,-2 0 1,-13-28-1,9 25-6,-1 0-1,0 1 1,-2 0 0,-16-18 0,19 29 298,10 17-32,11 20 58,109 204 563,-17-35-677,-82-153-367,-2 0 0,18 72-1,-32-94-53,0 0-1,-2 0 1,-1 1-1,-1-1 1,-1 0-1,-1 1 1,-1-1-1,-1 0 1,-12 44-1,11-55 19,-1-1 0,0 1 0,0-1 0,-2 0 0,1 0 0,-2-1 0,1 0 0,-14 14 0,14-18 53,0 0 0,-1 0 1,0-1-1,0 0 0,0-1 1,-1 0-1,0 0 0,0-1 1,0 0-1,-1 0 0,1-1 1,-13 2-1,12-3 76,0 0-1,0-1 1,1-1 0,-1 0-1,0 0 1,0-1 0,0 0-1,0-1 1,-19-5-1,15 2 43,0-1 1,1 0-1,-1-1 0,1 0 0,-23-18 0,1-6 39,1-2 0,1-1 0,-33-45 0,55 65 26,-258-331-1126,249 319 1336,3 0 1,0-2-1,1 0 0,-17-44 0,31 67-28,1-1 0,-1 1 0,1-1 0,0 0 1,1 1-1,-1-1 0,1 0 0,0 0 0,1 0 0,-1 1 0,1-1 0,0 0 0,1 1 0,-1-1 0,1 0 0,0 1 1,1 0-1,-1-1 0,1 1 0,0 0 0,0 1 0,5-6 0,4-3 200,1 0 1,0 1-1,1 1 1,1 0-1,29-17 1,228-108 502,-124 68-1594,-82 32 399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1:50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 14411,'59'-15'4761,"40"4"-5353,19 6-1208,-5 5 1167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1:52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463 489 11442,'-2'-5'797,"-16"-26"2396,17 29-3153,0 1-1,0 0 1,-1 0 0,1 0-1,0-1 1,-1 1 0,1 1-1,0-1 1,-1 0 0,1 0-1,-1 0 1,0 1 0,1-1-1,-1 1 1,1 0 0,-1-1-1,0 1 1,0 0-1,1 0 1,-3 0 0,-8 1-158,1 1 0,0 1 0,0-1-1,0 2 1,0 0 0,-20 10 0,-63 41-438,79-46 497,-11 7 75,1 0-1,1 2 0,1 0 1,0 2-1,-28 32 0,48-49-1,0 0 0,0 1 0,0-1 0,1 1-1,0-1 1,-1 1 0,1 0 0,1 0 0,-1 0 0,1 0 0,-1 1-1,1-1 1,0 0 0,1 0 0,-1 1 0,1-1 0,0 0 0,0 1-1,0-1 1,0 1 0,1-1 0,0 0 0,0 1 0,0-1-1,0 0 1,1 0 0,-1 0 0,1 0 0,0 0 0,5 6 0,2 3 33,1-1 0,0 0 0,1 0 0,0-1 0,1 0 1,0-1-1,1-1 0,16 10 0,122 58 348,-73-40-270,-56-25-111,1 0 1,-1 2 0,-1 0-1,-1 2 1,34 32-1,-46-41-15,-2 1-1,1 0 1,-1 0-1,0 1 1,0 0-1,-1 0 1,-1 0-1,1 0 1,-2 1-1,1 0 1,-1 0-1,-1 0 0,1 0 1,-2 0-1,1 0 1,-2 0-1,0 17 1,-2-12-4,-1 0-1,0 0 1,-1 0 0,-1-1 0,0 0 0,-1 0 0,-1 0 0,0 0-1,-1-1 1,-13 17 0,4-8-42,-1-1-1,-1 0 1,0-2 0,-42 32-1,47-41 22,-1-1 0,1 0 0,-2-1 0,1-1 0,-1 0 1,0-1-1,0-1 0,-30 6 0,37-10 30,1 1 0,-1-2 0,1 1 1,-1-1-1,0-1 0,1 1 1,-1-2-1,1 1 0,-1-1 0,1 0 1,0-1-1,0 0 0,0 0 1,0-1-1,0 0 0,1 0 1,0 0-1,0-1 0,-9-8 0,13 10-5,0 0 0,-1 0 0,1 0-1,0 0 1,1-1 0,-1 0-1,1 1 1,-1-1 0,1 0 0,0 0-1,0 0 1,1-1 0,-1 1-1,1 0 1,0-1 0,0 1 0,1 0-1,-1-1 1,1 1 0,0-1-1,0 1 1,1-1 0,-1 1-1,1-1 1,0 1 0,0-1 0,0 1-1,4-7 1,1 0 12,1 0 0,0 0 1,1 1-1,0 0 0,1 0 0,0 1 0,1 0 0,20-14 1,11-4 111,45-23 1,-62 37-64,358-169 1277,-103 53-379,-264 122-908,15-8 100,54-36-1,-77 47-140,-1 0 0,0-1-1,-1 0 1,1 0 0,-1-1-1,0 1 1,0-1 0,-1 0-1,0-1 1,0 1 0,0-1-1,-1 1 1,0-1-1,3-10 1,-5 13-13,-1 0 0,1 0 1,-1 0-1,0 0 0,0 0 0,-1 0 0,1 0 0,-1 0 1,0 0-1,0 0 0,0 0 0,0 0 0,-1 1 0,0-1 1,0 0-1,0 1 0,0 0 0,0-1 0,-1 1 0,1 0 1,-1 0-1,0 0 0,0 0 0,-5-3 0,-2-1-18,-1-1-1,0 2 1,0-1-1,-1 1 1,0 1-1,-19-6 1,1 3-3,1 1 0,-1 1 0,0 2 0,-1 1 0,-35 1 1,43 2 0,0 2 0,0 0 0,1 2 0,-1 0 0,1 1 0,-1 2 0,-31 13 1,43-14 6,1-1 0,0 2 1,0-1-1,0 1 1,1 0-1,1 1 0,-1 0 1,1 1-1,0 0 1,1 0-1,0 1 0,1-1 1,0 2-1,-7 12 1,8-10 4,0 0 1,1 1-1,0-1 1,1 1 0,1 0-1,0-1 1,1 1 0,0 0-1,1 0 1,0 0 0,5 26-1,-1-21-3,1-1 0,0 0 1,1 0-1,1-1 0,1 1 0,0-2 0,1 1 0,1-1 0,18 23 1,-20-29 12,0-1 1,1 0 0,0-1 0,1 0 0,-1 0-1,1-1 1,1-1 0,-1 1 0,1-2-1,0 1 1,1-2 0,-1 1 0,1-2 0,0 1-1,19 2 1,-10-5 68,1-1 1,-1 0-1,0-2 0,0 0 0,0-1 0,0-2 0,0 0 1,-1-1-1,0-1 0,0-1 0,0 0 0,19-13 1,7-6 131,-2-2 0,-1-2 1,67-63-1,-94 78-150,2-1 10,-13 12-92,-5 7-79,-5 12 104,0 0 1,1 0 0,0 0-1,1 0 1,1 0-1,0 1 1,1 0 0,0-1-1,1 1 1,4 26-1,-4-38 8,0-1-1,1 1 0,-1-1 0,1 1 0,-1-1 0,1 0 0,0 1 0,0-1 0,0 0 0,0 1 1,0-1-1,0 0 0,1 0 0,-1 0 0,1 0 0,0 0 0,-1-1 0,1 1 0,0 0 0,0-1 1,0 1-1,0-1 0,0 0 0,0 1 0,1-1 0,-1 0 0,0 0 0,1-1 0,-1 1 0,0 0 1,1-1-1,-1 0 0,1 1 0,-1-1 0,1 0 0,3-1 0,4 0 9,0-1 0,0 0 0,0-1 1,0 0-1,0 0 0,-1-1 0,0-1 0,16-9 0,67-52 126,-41 24 103,-3-3-1,-2-2 1,73-96 0,-118 142-244,-1 1 1,0 0-1,0-1 1,1 1-1,-1 0 1,0-1-1,1 1 1,-1 0-1,0-1 1,1 1-1,-1 0 1,0-1 0,1 1-1,-1 0 1,1 0-1,-1 0 1,0 0-1,1-1 1,-1 1-1,1 0 1,-1 0-1,1 0 1,-1 0-1,1 0 1,-1 0-1,1 0 1,-1 0-1,0 0 1,1 0-1,-1 0 1,1 0-1,0 1 1,12 13-133,7 34 14,-15-34 107,2 3-10,0-1 0,1 0 0,0 0 0,2 0 0,0-1 0,14 16 0,-21-27 15,1 0 0,0-1 1,0 1-1,0-1 0,1 0 0,-1 0 0,1 0 1,0-1-1,0 0 0,0 1 0,0-2 1,0 1-1,0-1 0,0 1 0,0-2 0,1 1 1,-1 0-1,0-1 0,1 0 0,-1 0 0,0-1 1,1 0-1,-1 1 0,0-2 0,9-2 1,9-5 42,-1 0 0,-1-2 0,0 0 0,0-2 0,-1 0 0,20-17 0,106-103 817,-100 87-15,42-55-1,-75 84-726,0-1-1,-1 0 0,-1 0 1,-1-2-1,-1 1 0,0-1 1,6-24-1,-14 38-120,1-1 0,-1 1 1,0 0-1,-1-1 0,0-8 0,0 14 3,0-1 0,0 0 0,0 0 0,0 1 0,-1-1 0,1 0 0,-1 0 0,0 1 0,1-1 0,-1 1 0,0-1 0,0 0 0,0 1 0,0 0 0,0-1 0,0 1 0,0-1 0,0 1 0,-1 0 0,1 0 0,-1 0 0,1 0 0,-3-1 0,-1 0-31,-1 1 1,1 0-1,-1 0 0,1 1 0,-1 0 1,1 0-1,-1 0 0,1 0 0,-1 1 1,1 0-1,-1 0 0,1 1 1,0-1-1,-7 4 0,-9 4-51,0 2 0,1 0 0,1 0 0,0 2 1,0 1-1,1 0 0,1 1 0,0 1 0,-23 30 0,12-10-6,1 1 1,2 1-1,2 1 0,-18 43 1,28-55 72,1 1 1,2 1-1,1-1 1,1 2 0,1-1-1,2 1 1,1 0-1,0 49 1,4-71 24,0 0 0,1 0 0,0 0 0,1 0 0,0 0 0,0-1 0,0 1-1,1-1 1,0 1 0,5 7 0,-6-13 16,-1 0-1,1 0 1,-1 0-1,1 0 0,0-1 1,0 1-1,0 0 1,0-1-1,0 1 0,1-1 1,-1 0-1,0 0 1,1 0-1,-1 0 1,0 0-1,1 0 0,-1-1 1,1 1-1,0-1 1,-1 0-1,1 1 0,-1-1 1,1 0-1,-1-1 1,1 1-1,0 0 1,-1-1-1,1 1 0,-1-1 1,0 0-1,1 0 1,4-2-1,7-5 120,0 1-1,0-2 0,0 1 1,-1-2-1,-1 0 1,0-1-1,12-12 1,75-94 605,-80 92-605,30-38 141,-2-2 1,-4-2 0,38-79-1,-62 107-354,-3-1-1,-1 0 0,-2-1 0,-2 0 0,-2-1 0,-1 0 0,3-65 1,-10 55-99,-2 0 1,-2 0 0,-3 0 0,-1 0 0,-21-70 0,28 122 181,0 0 1,0-1-1,0 1 0,0 0 1,0 0-1,0-1 1,0 1-1,0 0 1,0 0-1,0 0 0,0-1 1,0 1-1,0 0 1,0 0-1,0-1 1,0 1-1,0 0 1,0 0-1,0 0 0,-1 0 1,1-1-1,0 1 1,0 0-1,0 0 1,0 0-1,-1 0 0,1-1 1,0 1-1,0 0 1,0 0-1,-1 0 1,1 0-1,0 0 0,0 0 1,0 0-1,-1 0 1,1-1-1,0 1 1,-1 0-1,-2 10-3,0 19-70,4 42-56,2-1-1,19 96 1,-13-104 28,-1-7-22,96 612-6033,-88-585 5063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1:52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13171,'39'-27'4657,"-8"66"-4257,1 11-120,-14 16-472,-4 3-688,-20-3 544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1:53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219 444 10546,'4'-2'306,"-1"-1"0,1 1 0,1 0 0,-1 1 0,0-1 0,0 1 0,1 0 0,-1 0 0,0 0 0,1 0 0,-1 1 0,1 0 0,-1 0 0,1 0 0,-1 0 0,1 1 0,-1 0 0,1 0 0,-1 0 0,0 0 0,1 1 0,-1-1 0,4 3 0,-3 0-279,0 0 0,0 0 0,0 0 0,0 0 1,-1 1-1,0 0 0,0 0 0,0 0 0,-1 0 1,1 1-1,-1-1 0,-1 1 0,1 0 0,-1 0 1,0 0-1,2 7 0,-2-3-350,0 1 1,0-1-1,-1 1 1,0-1-1,-1 1 1,0-1-1,0 1 0,-1 0 1,-1-1-1,0 1 1,0-1-1,-1 0 1,-1 0-1,-6 15 1,4-17-133,3-8 558,9-16 861,37-57 1321,-12 22-1858,28-67 0,-51 99-464,10-20-167,-18 39 198,0 0 0,0 0 0,0 0 0,0 1 0,0-1 0,0 0 0,0 0 0,0 0 0,0 0 0,0 0 0,0 1 0,0-1 0,0 0 0,0 0-1,0 0 1,0 0 0,0 0 0,1 1 0,-1-1 0,0 0 0,0 0 0,0 0 0,0 0 0,0 0 0,0 0 0,0 0 0,1 0 0,-1 0 0,0 1 0,0-1 0,0 0 0,0 0 0,0 0 0,1 0 0,-1 0 0,0 0 0,0 0 0,0 0 0,0 0 0,1 0 0,-1 0 0,0 0 0,0 0 0,0 0 0,0 0 0,0 0 0,1 0 0,-1 0 0,0-1 0,0 1 0,0 0 0,0 0 0,0 0 0,0 0 0,1 0 0,-1 0 0,0 0 0,0 0 0,0-1 0,1 24-80,-1-12 55,2 9 45,0-1 1,1 0-1,1 0 0,0 0 0,2 0 1,0-1-1,1 0 0,12 22 0,-18-38-16,1 1-1,-1 0 1,1-1 0,0 1-1,0-1 1,0 0-1,0 0 1,0 0 0,0 0-1,1 0 1,-1 0 0,1 0-1,0-1 1,-1 1-1,1-1 1,0 0 0,0 0-1,0 0 1,-1 0-1,1 0 1,0-1 0,0 1-1,0-1 1,1 0-1,-1 0 1,0 0 0,0 0-1,0-1 1,0 1-1,0-1 1,0 0 0,0 0-1,5-2 1,6-4 39,0 0 1,0-1-1,0 0 1,-1-2-1,-1 1 1,0-2-1,20-20 1,-6 2 266,-1-2 1,22-35-1,-31 42 149,21-44 0,-34 62-424,0-1 0,0-1 0,-1 1 0,0 0 0,0-1 0,-1 1 0,1-1 0,-2 1 0,1-1 0,-1 0 0,-1-10 0,0 15-48,1 1-1,-1-1 1,1 1 0,-1-1-1,0 1 1,0-1-1,0 1 1,0 0 0,-1 0-1,1-1 1,0 1-1,-1 0 1,0 0 0,1 1-1,-1-1 1,0 0-1,0 0 1,0 1 0,0-1-1,0 1 1,-1 0-1,1 0 1,0 0 0,-1 0-1,1 0 1,-1 0-1,1 0 1,-5 0 0,0 1-8,1-1 0,0 1 0,0 1 0,0-1-1,-1 1 1,1 0 0,0 1 0,0 0 0,0-1 0,1 2 0,-8 2 0,0 2 15,1 1-1,-1 0 0,2 1 1,-1 0-1,1 1 0,0 1 1,1-1-1,0 1 0,1 1 1,0 0-1,1 0 1,0 1-1,-6 15 0,5-8-126,1 1 1,0-1-1,2 1 0,0 1 1,1-1-1,2 1 0,0 0 0,0 27 1,3-38-64,1-1 1,-1 1 0,2-1-1,4 20 1,-5-27 146,0 1 0,0-1 1,0 0-1,1 0 0,-1 0 0,1-1 0,0 1 0,0 0 0,0-1 0,0 1 0,0-1 0,0 1 1,1-1-1,-1 0 0,1 0 0,-1 0 0,1-1 0,0 1 0,0 0 0,4 1 0,-1-2 53,0 0 1,-1 0-1,1 0 0,0-1 0,0 0 0,0 0 0,0 0 0,0-1 0,0 0 0,-1 0 0,1-1 0,10-3 0,4-3 206,0 0 0,20-13 0,-14 6 132,-1-1 0,0-1 0,-2-1-1,0-1 1,-1-1 0,0-1 0,-2-1-1,20-28 1,-29 35-126,0-2 1,-1 1-1,-1-2 0,-1 1 0,-1-1 1,0 0-1,-1 0 0,-1-1 0,-1 0 1,0 0-1,-2 0 0,0 0 0,-1-30 1,-2 32-214,0-1 1,-2 1 0,1 0 0,-2 0 0,-1 0 0,0 0 0,-1 1-1,0 0 1,-13-21 0,21 53 460,31 96-421,54 223-135,-74-265 29,-3 1 0,3 140 0,-15-176-59,-1 0 0,-1 0 1,-2 0-1,-1-1 1,-2 0-1,-2 0 1,0-1-1,-3 0 1,-31 55-1,30-62 26,-2-2 0,-1 0 0,0 0 0,-2-2 0,-1-1 0,0 0 0,-2-2-1,0 0 1,-1-2 0,-1 0 0,-52 24 0,49-29 50,-2-1 0,0-2 0,0-1 0,-1-1 0,1-2 0,-1-1 1,-1-1-1,1-2 0,-34-3 0,13-2-361,0-3 1,0-2 0,1-2 0,-86-32-1,-51-37-355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1:55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82 818 9466,'-69'-62'3395,"68"61"-3285,-1-1-1,1 1 1,0-1 0,0 1-1,0-1 1,0 0-1,0 1 1,0-1-1,1 0 1,-1 0-1,1 0 1,-1 1-1,1-1 1,-1 0-1,1 0 1,0 0-1,0 0 1,0 0-1,0 0 1,0 0-1,1 1 1,-1-1-1,1 0 1,-1 0-1,2-3 1,-2 4-70,1 0 0,-1 1 1,0-1-1,1 0 0,-1 1 0,0-1 0,1 0 1,-1 1-1,1-1 0,-1 0 0,1 1 0,-1-1 1,1 1-1,0-1 0,-1 1 0,1 0 0,0-1 1,-1 1-1,1-1 0,0 1 0,-1 0 0,1 0 1,0-1-1,0 1 0,0 0 0,-1 0 0,1 0 0,0 0 1,0 0-1,-1 0 0,1 0 0,0 0 0,0 0 1,0 0-1,-1 1 0,1-1 0,0 0 0,-1 0 1,1 1-1,0-1 0,0 0 0,-1 1 0,1-1 1,-1 1-1,1-1 0,0 1 0,0 0 0,4 6-5,-1 0-1,1 0 1,-2 0-1,1 1 0,-1 0 1,0-1-1,0 1 0,2 11 1,7 38 2,-1 1 0,5 102 1,-14 124 165,-3-218-150,2-22-24,-1-24 77,0-1-1,-1 1 0,-5 29 1,7-49-85,-1 0 1,0 0 0,0 0-1,0 1 1,0-1 0,0 0-1,0 0 1,0 0 0,0 1-1,-1-1 1,1 0-1,0 0 1,0 0 0,0 1-1,0-1 1,0 0 0,0 0-1,0 0 1,0 0 0,0 1-1,-1-1 1,1 0 0,0 0-1,0 0 1,0 0 0,0 0-1,0 1 1,-1-1 0,1 0-1,0 0 1,0 0-1,0 0 1,-1 0 0,1 0-1,0 0 1,0 0 0,0 0-1,-1 0 1,1 0 0,0 0-1,0 0 1,0 0 0,-1 0-1,-6-8 728,-7-22 284,7 2-795,0-1 1,1 0 0,2 0 0,1 0 0,2-1 0,0 1 0,2-1-1,7-42 1,4 2-168,3 1-1,33-94 0,-14 69-112,58-114-1,-60 147-5,3 2 1,72-95-1,-89 132 22,1 1 0,1 1-1,0 1 1,1 1 0,46-30 0,-59 43 10,0 1 1,0 0-1,1 0 1,0 1-1,-1 0 1,1 0-1,0 1 1,1 1-1,-1-1 1,0 1 0,14 1-1,-17 0-8,0 1 0,-1 0 0,1 0 0,0 0 0,-1 1 1,1 0-1,-1 0 0,1 0 0,-1 1 0,0-1 0,0 1 0,0 1 0,0-1 0,-1 1 0,1 0 0,-1 0 0,0 0 0,6 8 1,-5-5-57,0 0-1,-1 1 1,0-1 0,-1 1 0,0 0 0,0 0 0,0 0 0,-1 0 0,2 17 0,-3-11-62,-1 1-1,0 0 0,-1-1 1,0 1-1,-4 18 1,-4 0-141,-1 0 0,-1-1 0,-2 0 0,-22 39 1,2-11-34,-3-2 1,-54 67 0,62-90 290,-1-2 1,-2-2-1,-1-1 1,-57 42-1,73-62 89,0 0-1,0-1 1,-1-1-1,0 0 0,-1-2 1,1 0-1,-33 6 1,36-9-6,0-1 1,0-1-1,-1-1 1,1 0-1,0 0 1,0-2-1,-1 0 1,1 0-1,0-1 1,-19-8-1,28 9-44,1 1-1,0-2 0,-1 1 1,1 0-1,-7-6 1,11 7-15,-1 1 0,0-1 1,0 0-1,1 1 0,-1-1 0,0 0 1,1 1-1,-1-1 0,1 0 1,-1 0-1,1 0 0,-1 1 0,1-1 1,0 0-1,-1 0 0,1 0 1,0 0-1,0 0 0,0 0 0,-1 0 1,1 1-1,0-1 0,0 0 1,0 0-1,1 0 0,-1 0 0,0 0 1,0 0-1,0 0 0,1 0 1,-1 0-1,0 1 0,1-1 1,-1 0-1,1 0 0,-1 0 0,1 1 1,-1-1-1,2-1 0,2-1-5,0-1-1,0 1 1,1-1 0,0 1-1,0 1 1,-1-1-1,2 1 1,-1-1 0,0 1-1,0 1 1,12-3-1,7 0 32,32-2 0,-50 6-20,32-2 42,1 2 0,-1 2 1,1 2-1,59 13 1,146 52 101,-99-25-51,-123-38-12,0-1 0,1 0 1,0-2-1,-1-1 0,1 0 0,46-4 1,-57 0-18,0 0 0,1-1-1,-1 0 1,0-1 0,0 0 0,0-1 0,-1 0 0,0-1 0,0 0 0,0-1 0,-1 0 0,0-1 0,0 0-1,10-11 1,-16 14-64,0 0 0,0-1-1,0 1 1,-1-1 0,0 0 0,0 0-1,0 0 1,-1 0 0,0-1-1,0 1 1,0-1 0,-1 1 0,0-1-1,0 0 1,-1 1 0,0-1-1,0 0 1,0 0 0,-1 1-1,0-1 1,-1 1 0,1-1 0,-1 1-1,0-1 1,-1 1 0,0 0-1,0 0 1,-7-11 0,7 12-45,-1-1 1,0 1-1,0 0 1,0 0 0,0 0-1,-1 0 1,0 1-1,0 0 1,0 0-1,-1 0 1,1 1-1,-1 0 1,0 0 0,0 0-1,0 1 1,0 0-1,0 0 1,0 0-1,-1 1 1,1 0-1,-1 0 1,1 0 0,-1 1-1,1 0 1,-1 1-1,1-1 1,-1 1-1,1 0 1,-12 5-1,10-3 22,1 0-1,1 1 1,-1 0-1,0 1 1,1-1-1,0 1 1,0 0-1,1 1 1,-1 0-1,1 0 0,0 0 1,1 0-1,-1 1 1,1-1-1,1 1 1,-1 0-1,-4 14 1,2-1-9,0 0 0,1 0-1,1 1 1,1 0 0,-1 30 0,3-35 15,2 0-1,-1 0 0,2 0 0,0 0 1,1 0-1,1-1 0,0 1 1,8 16-1,-10-27 16,0 0 1,1 0-1,0 0 0,-1 0 1,2 0-1,-1-1 0,1 1 1,-1-1-1,1 0 0,0 0 1,1-1-1,-1 1 0,1-1 1,-1 0-1,1 0 0,0 0 1,0 0-1,0-1 1,1 0-1,-1 0 0,0-1 1,1 0-1,0 1 0,-1-2 1,1 1-1,7-1 0,-1-1 84,0 0-1,0-1 0,0-1 0,-1 0 1,1-1-1,-1 0 0,0 0 1,0-1-1,0-1 0,-1 0 0,1 0 1,-2-1-1,16-14 0,0-1 175,-2-1-1,-1-2 1,33-45-1,-46 58-219,-2 0 0,1-1 1,-2 1-1,0-2 0,0 1 0,-1-1 0,3-15 0,-7 24-91,0 0-1,0-1 1,-1 1-1,1-1 1,-2 1-1,1-1 1,0 1-1,-1-1 1,-2-7-1,2 10-42,-1-1-1,1 1 1,-1 0-1,0-1 1,1 1-1,-1 0 1,-1 0 0,1 0-1,0 1 1,-1-1-1,0 1 1,1-1-1,-1 1 1,0 0 0,-5-3-1,8 5 82,0 0 1,0-1-1,-1 1 0,1 0 0,0 0 1,-1-1-1,1 1 0,0 0 1,-1 0-1,1 0 0,0 0 0,-1 0 1,1 0-1,-1-1 0,1 1 0,0 0 1,-1 0-1,1 0 0,-1 0 0,1 0 1,0 1-1,-1-1 0,1 0 0,0 0 1,-1 0-1,1 0 0,-1 0 0,1 0 1,0 1-1,-1-1 0,1 0 0,0 0 1,-1 0-1,1 1 0,0-1 1,0 0-1,-1 0 0,1 1 0,0-1 1,0 0-1,-1 1 0,1-1 0,0 0 1,0 1-1,0-1 0,0 0 0,0 1 1,-1-1-1,1 1 0,0-1 0,0 0 1,0 1-1,0-1 0,0 1 0,0-1 1,0 1-1,2 29-160,3-9 148,0 0 0,1-1 0,1 0 0,1 0 0,0 0 1,2-1-1,14 22 0,-13-25 14,0-1-1,1 0 1,0 0-1,2-1 1,-1-1 0,2 0-1,-1-1 1,23 14 0,-29-22 19,0 1 0,1-1 0,-1-1 0,1 1-1,0-2 1,0 1 0,0-1 0,0 0 0,0-1 0,0 0 0,1-1 0,-1 0 0,0 0 0,0-1 0,13-2 0,-8-1 71,0 0-1,-1-1 1,1 0 0,-1-1-1,0-1 1,0 0 0,-1-1-1,23-18 1,-7 2 185,-1-2 1,-1-1 0,42-55-1,-33 30 200,44-83 0,-61 97-275,-2 0 0,-1-1 0,-2-1-1,-2 0 1,-2-1 0,-1 1 0,2-54 0,-7 39-257,-3-1 1,-2 1 0,-3-1-1,-22-103 1,25 150 28,0-3-36,-1 0 0,-1 0-1,0 0 1,0 1 0,-7-14 0,10 24 67,1 0-1,-1 1 0,1-1 0,-1 0 0,1 0 1,-1 0-1,1 1 0,-1-1 0,0 0 1,1 0-1,-1 1 0,0-1 0,0 1 0,0-1 1,1 1-1,-1-1 0,0 1 0,0-1 1,0 1-1,-1-1 0,1 2 0,0-1 1,0 0-1,0 1 0,0-1 0,0 1 1,0-1-1,0 1 0,1 0 0,-1-1 1,0 1-1,1 0 0,-1 0 1,0-1-1,1 1 0,-1 0 0,1 0 1,-1 0-1,1 0 0,-1 0 0,1 0 1,-1 1-1,-5 15-34,0 0 0,1 0 0,1 1-1,-4 31 1,4-23 16,-6 49-8,4 1 0,2-1 0,4 1 1,14 112-1,-6-133-61,2 0 0,3-1 0,2-1-1,2 0 1,3-2 0,49 94 0,-56-123-37,1 0 0,0 0 0,2-2 0,1 0 0,27 26 0,-37-40 118,0 0 1,0 0 0,0-1 0,1 0 0,-1-1 0,1 0 0,0 0 0,0 0 0,1-1 0,-1 0 0,1-1 0,-1 0 0,1 0 0,0-1 0,0 0-1,0-1 1,0 0 0,0 0 0,11-2 0,-7-1 87,0-1 0,0 0 0,0-1 0,-1 0 0,0-1 0,0-1 0,0 1 0,-1-2 0,0 0 0,-1 0 0,1-1 0,-2 0 0,1-1 0,15-21 0,-19 24-80,0-2 0,-1 1-1,0-1 1,-1 1-1,0-1 1,0-1 0,-1 1-1,0 0 1,-1-1-1,0 0 1,0 1 0,-1-1-1,0 0 1,-1 0-1,0 0 1,-1 1 0,0-1-1,0 0 1,-1 0-1,0 1 1,-4-11 0,-11-15-331,-1 2 1,-1 0-1,-2 1 0,-40-48 1,12 15-368,32 44 369,17 21 331,0 0 0,-1 0 1,1 0-1,0 0 0,0 0 0,0 0 1,0 0-1,0 0 0,0 0 1,0 0-1,0 0 0,0 0 1,0 0-1,0 0 0,0 0 1,0 0-1,0 0 0,0 1 0,0-1 1,0 0-1,0 0 0,0 0 1,0 0-1,-1 0 0,1 0 1,0 0-1,0 0 0,0 0 1,0 0-1,0 0 0,0 0 0,0 0 1,0 0-1,0 0 0,0 0 1,0 0-1,0 0 0,0 0 1,0 0-1,0 0 0,-1 0 1,1 0-1,0-1 0,0 1 0,0 0 1,0 0-1,0 0 0,0 0 1,0 0-1,0 0 0,0 0 1,8 18-80,19 34 134,3-2 0,43 56 0,-50-76-141,2-1-1,1-1 1,2-2 0,46 37-1,-60-53-130,0-1-1,1 0 0,0-1 0,0-1 0,20 7 1,-30-12 87,0 0 0,0-1 0,0 0 0,1 0 0,-1 0 0,0 0 0,1-1 0,-1 0 0,0 0 0,1-1 0,-1 1 0,0-1 0,1 0 0,-1-1 0,0 1 0,0-1 0,0 0 0,0 0 0,9-6 0,-9 4 20,-1-1-1,1 0 1,-1 0-1,0 0 1,-1 0-1,1-1 0,4-9 1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1:55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1 241 13219,'81'-16'4569,"68"-20"-4185,36-13-392,32-18-1040,-3-5 768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5:56.6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228 877 11498,'29'56'4974,"-9"3"-3880,5 60-1596,-24-111 672,14 97-438,-4 1-1,-6 0 0,-13 182 0,-11-102-806,-53 221-1,8-155 1176,64-250-36,-1 0-1,1 0 0,-1 0 1,1 0-1,-1 0 0,0 0 0,0-1 1,0 1-1,0 0 0,-3 2 1,3-4-20,1 1 1,-1-1-1,0 0 1,0 0 0,0 0-1,0 0 1,0 0 0,0 0-1,0 0 1,1-1-1,-1 1 1,0 0 0,0 0-1,0-1 1,0 1 0,1 0-1,-1-1 1,0 1 0,0-1-1,1 1 1,-1-1-1,0 1 1,1-1 0,-1 0-1,0 1 1,1-1 0,-1 0-1,1 1 1,-1-2-1,-11-11 49,0-1 0,1 0 0,0-1 0,1 0 0,1-1 0,1 0-1,0 0 1,1-1 0,0 0 0,-4-19 0,2-3-295,1-2 0,2 1 0,-1-59 0,6 73 19,1 0 1,2 0 0,0 0-1,9-35 1,-10 53 159,1 0 0,1 0 1,-1 1-1,1-1 0,1 0 0,-1 1 1,1 0-1,1 0 0,-1 0 0,1 0 0,0 1 1,1 0-1,0 0 0,0 0 0,0 1 1,0 0-1,15-9 0,-16 12 56,0 0-1,1 1 1,-1 0-1,1-1 0,-1 2 1,1-1-1,-1 1 1,1-1-1,-1 2 1,1-1-1,0 1 1,-1-1-1,1 1 0,-1 1 1,1-1-1,-1 1 1,0 0-1,6 3 1,12 7 89,0 1 1,35 24 0,-30-18-74,0 0-21,0-2-1,2-1 1,0-1 0,45 15 0,-60-26-7,0 0 0,-1-1 0,1 0 1,0-2-1,1 0 0,-1 0 0,0-1 0,0-1 1,0-1-1,0 0 0,0-1 0,18-5 1,-13 1 77,0-1 1,-1-1-1,0 0 1,0-1-1,-1-1 1,0-1-1,-1-1 1,-1 0-1,0-1 1,0-1 0,-1 0-1,-1-1 1,-1-1-1,0 0 1,-2-1-1,19-35 1,-28 47-88,1-1 0,-1 0-1,0 0 1,-1 0 0,0 0 0,0 0 0,0 0 0,-1 0-1,0-1 1,-1-6 0,1 11-34,-1 0 0,1 1 0,-1-1 0,1 1 0,-1-1 0,0 1 0,0-1 1,0 1-1,0 0 0,0-1 0,-1 1 0,1 0 0,-1 0 0,0 0 0,1 0 0,-1 0 0,0 0 0,0 0 0,0 1 0,0-1 0,0 1 0,-1 0 0,1-1 0,0 1 0,-1 0 1,1 0-1,-1 0 0,1 1 0,-4-1 0,2 0-2,1 1 1,-1 0-1,1 0 1,-1 1-1,1-1 1,-1 1-1,1 0 1,-1 0-1,1 0 1,-1 0-1,1 0 1,0 1-1,0 0 1,0-1-1,0 1 0,-4 4 1,-4 3-16,0 1 0,-17 20 1,10-7 30,1 0 1,1 1-1,1 1 0,2 0 1,0 1-1,2 0 1,-10 33-1,9-19-25,2 0-1,2 1 1,1 0-1,0 55 1,6-90 16,1 5-47,-1-1 1,2 1-1,-1 0 0,5 19 0,-5-28 48,1-1 0,-1 1-1,1-1 1,-1 1 0,1-1-1,-1 0 1,1 1 0,0-1 0,-1 0-1,1 0 1,0 1 0,0-1-1,0 0 1,0 0 0,0 0-1,0 0 1,1 0 0,-1 0 0,0-1-1,0 1 1,1 0 0,-1-1-1,0 1 1,1 0 0,-1-1 0,1 0-1,-1 1 1,0-1 0,1 0-1,-1 0 1,1 0 0,-1 0 0,1 0-1,-1 0 1,1 0 0,-1 0-1,1 0 1,-1-1 0,1 1 0,-1-1-1,0 1 1,1-1 0,1-1-1,8-3-12,0-1 0,-1 0 0,1-1-1,-1 0 1,-1 0 0,1-1 0,11-13 0,59-72 131,-58 66-65,13-15 48,-8 11 91,-1-1 0,-2-2 0,28-49 0,-47 74-142,-1 0 0,-1 1 0,0-2 0,0 1 0,0 0-1,-2-1 1,1 1 0,-1-1 0,0-11 0,-1 20-44,0 0-1,0 0 1,0 0-1,0 0 1,0 0 0,0 0-1,0 0 1,-1 0-1,1 0 1,0 0 0,-1 0-1,1 1 1,-1-1 0,1 0-1,-1 0 1,1 0-1,-1 0 1,-1-1 0,2 2-3,-1 0 0,0 0 0,0 0 0,1 0 0,-1 0 1,0 0-1,0 0 0,0 0 0,1 0 0,-1 0 0,0 1 0,1-1 1,-1 0-1,0 0 0,0 1 0,1-1 0,-1 1 0,0-1 0,1 0 1,-1 1-1,1-1 0,-1 1 0,1-1 0,-1 1 0,1 0 1,-1-1-1,1 1 0,-1-1 0,0 2 0,-8 10-38,1 0 1,-1 1-1,2 0 0,0 0 0,0 0 1,1 1-1,1 0 0,-5 21 1,4-10 48,2 0 1,0 1 0,2-1 0,0 31-1,2-42-7,1 0 0,1 0-1,0 0 1,1-1 0,0 1-1,1-1 1,6 15 0,-8-24 5,-1 0 0,1 0 0,0-1 1,1 1-1,-1-1 0,0 1 0,1-1 0,0 0 0,0 0 1,0 0-1,0 0 0,0 0 0,1-1 0,-1 1 0,1-1 1,0 0-1,-1 0 0,1 0 0,0-1 0,0 0 1,0 1-1,0-1 0,1 0 0,-1-1 0,0 1 0,0-1 1,1 0-1,3 0 0,2-2 5,0 0-1,1 0 1,-2-1 0,1-1-1,0 1 1,-1-1 0,1-1-1,12-8 1,69-54 60,4-11-24,-3-4 0,-3-4 0,85-109 0,-140 151 8,-3-1 0,-2-2 1,28-61-1,-47 75 120,-39 97-154,2 1-1,-28 110 1,45-135-175,3-1 1,1 2 0,2-1 0,1 1-1,7 77 1,-4-110 47,1-1 0,0 1 1,1 0-1,0-1 0,0 1 0,1-1 0,6 14 0,-8-19 91,0-1 1,0 1-1,0-1 1,1 1-1,-1-1 1,0 0-1,1 1 0,-1-1 1,0 0-1,1 0 1,0 0-1,-1 0 1,1-1-1,0 1 0,-1 0 1,1-1-1,0 1 1,0-1-1,-1 1 1,1-1-1,0 0 1,0 0-1,0 0 0,0 0 1,-1 0-1,1 0 1,0 0-1,0-1 1,0 1-1,-1-1 0,1 1 1,0-1-1,0 0 1,2-1-1,10-6 33,-1-1 0,0 0 0,0 0 0,-1-1 0,0-1 0,-1 0 0,17-21 0,-21 23 31,188-245 1435,-132 168-937,51-72 503,135-246-1,52-235-1113,-91 183 335,-183 403-1,-26 52-234,0-1 1,0 0-1,0 1 1,1-1-1,-1 0 1,0 1-1,1 0 1,-1-1-1,1 1 1,1-1-1,-3 2-17,1-1 0,-1 1 0,0 0 0,1 0 0,-1 0 0,0 0 0,1 0 0,-1 0 0,0 0 0,1 0 0,-1 0 0,0 0 0,1 0 0,-1 0 0,1 0-1,-1 0 1,0 0 0,1 0 0,-1 0 0,0 0 0,1 1 0,-1-1 0,0 0 0,1 0 0,-1 0 0,0 1 0,0-1 0,1 0 0,-1 0 0,1 1 0,0 2 12,1 0 1,-1-1-1,0 1 1,0 0-1,0 0 1,0 0-1,0 0 1,0 0 0,-1 4-1,3 17-15,-1 0 0,-1 1 0,-5 40 0,-18 79-186,19-129 161,-93 393-849,-24-6-933,-66 266-1471,178-638 4182,7-27-46,1-8 100,9-49 1271,7-9-2015,2 0 0,3 0 0,36-74 0,-18 59-425,98-143 0,-104 175 36,2 1 0,2 2 1,83-74-1,-98 98 122,1 2 0,1 0 1,0 2-1,1 0 0,1 2 0,0 1 0,0 1 0,1 1 0,49-10 1,-63 17 10,-1 2 0,1-1 0,0 2 0,0-1 1,0 2-1,18 2 0,-27-2-65,0 0 0,0 0 0,0 0 0,0 0-1,0 0 1,-1 1 0,1 0 0,0 0 0,-1 0 0,1 0 0,-1 1-1,0-1 1,0 1 0,0 0 0,0 0 0,0 0 0,-1 0 0,1 0-1,-1 1 1,0-1 0,0 1 0,0-1 0,1 5 0,4 33-706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1:58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54 332 7282,'-53'-240'9638,"52"231"-9250,4 11-220,5 19-243,6 46-191,8 132-1,-14-110 187,-6-75 70,16 132-60,-14-122 67,2 0 1,0-1-1,18 43 0,-22-61 9,0-1-1,0 1 1,0-1-1,1 0 1,0 0 0,-1 0-1,2 0 1,-1 0-1,0-1 1,1 1 0,-1-1-1,1 0 1,0 0 0,8 4-1,-11-6 5,1-1 1,0 1-1,-1-1 0,1 0 1,0 0-1,-1 1 1,1-1-1,0 0 0,-1 0 1,1-1-1,0 1 0,-1 0 1,1 0-1,0-1 0,-1 1 1,1-1-1,1 0 0,0-1 20,0 0 0,0 0-1,0 0 1,-1-1 0,1 1 0,-1-1-1,1 1 1,-1-1 0,0 0 0,3-4-1,12-25 182,-2-1-1,-2 0 1,0-1-1,9-47 1,-11 44-115,0-8 95,-2-1 0,-2 0 0,1-83 0,-5 116-215,-3 13 22,0 0 0,0 0-1,0 0 1,0 0 0,0 0-1,0-1 1,0 1 0,1 0-1,-1 0 1,0 0 0,0 0 0,0 0-1,0 0 1,0 0 0,0 0-1,0 0 1,1 0 0,-1 0-1,0 0 1,0 0 0,0 0-1,0 0 1,0 0 0,0 0-1,1 0 1,-1 0 0,0 0 0,0 0-1,0 0 1,0 0 0,0 0-1,0 0 1,0 1 0,0-1-1,1 0 1,-1 0 0,0 0-1,0 0 1,0 0 0,0 0-1,0 0 1,0 0 0,0 0-1,0 1 1,0-1 0,0 0 0,0 0-1,13 25-205,80 187-208,-70-168 430,2 0 0,50 64-1,-64-94-3,1 0-1,0-1 1,1 0-1,1-1 1,0-1-1,1 0 0,0-1 1,30 15-1,-35-21 5,1 0 0,0 0-1,0-1 1,1 0-1,-1-1 1,1 0 0,-1-1-1,1 0 1,-1-1 0,1 0-1,-1-1 1,1 0-1,-1-1 1,19-4 0,-16 1 45,-1 0 1,1-1-1,-1 0 1,0-1-1,0 0 1,-1-1 0,0 0-1,0-1 1,-1-1-1,13-14 1,-12 11 67,0-2 1,-2 0-1,1 0 0,-2-1 1,0 0-1,-1 0 1,10-30-1,-11 23-52,-1 0-1,-1 0 1,-1 0 0,-1-1 0,-1 0-1,-1 1 1,-1-1 0,-1 0 0,-2 0-1,0 1 1,-1 0 0,-1-1 0,-11-26-1,7 27-343,-1 0-1,-1 0 1,-1 2 0,-1-1-1,-1 1 1,-26-29 0,36 45 66,-1 0 1,0 0 0,0 1-1,0 0 1,-1 0 0,1 0 0,-9-3-1,13 6 102,-1 0 1,0 0-1,0 1 0,0-1 0,0 1 0,0-1 0,0 1 0,0 0 0,0 0 0,0 0 0,0 0 0,0 0 1,0 0-1,0 1 0,0-1 0,1 1 0,-1-1 0,0 1 0,0 0 0,0-1 0,0 1 0,1 0 0,-1 0 1,0 1-1,1-1 0,-1 0 0,1 0 0,-1 1 0,1-1 0,-2 3 0,-1 2-156,0 0 0,1 0 0,0 0 0,0 0 0,0 1 0,-2 9 0,-13 58-816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1:59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1043 10226,'-2'-3'654,"-13"-30"4462,14 19-2777,1 14-2297,1 0 1,-1-1-1,0 1 0,0 0 0,1-1 1,-1 1-1,0 0 0,1 0 0,-1-1 1,0 1-1,1 0 0,-1 0 0,1 0 1,-1-1-1,0 1 0,1 0 1,-1 0-1,1 0 0,-1 0 0,1 0 1,-1 0-1,0 0 0,1 0 0,-1 0 1,1 0-1,-1 0 0,1 0 0,-1 0 1,1 0-1,3 2-72,0-1 1,0 0 0,0 1-1,0 0 1,-1 0 0,1 0-1,-1 0 1,1 0 0,-1 1-1,0 0 1,1 0 0,-2 0-1,1 0 1,5 6 0,2 6-165,-1 0 0,10 19 0,-6-6-209,-1 0-1,-2 1 0,-1 0 1,-1 1-1,-1 0 0,-2 1 1,-1-1-1,-2 1 1,-1 36-1,-3-15-207,-3 0 0,-2 0-1,-2 0 1,-24 75 0,9-61 627,22-60 81,0-1-1,-1 0 0,0 0 1,0 0-1,0 0 0,-1 0 1,-8 8-1,11-12-47,1-1 0,-1 1 0,0-1 0,0 1 0,1-1 1,-1 1-1,0-1 0,0 0 0,0 1 0,0-1 0,0 0 0,0 1 0,0-1 0,0 0 0,0 0 0,1 0 1,-1 0-1,0 0 0,0 0 0,0 0 0,0-1 0,0 1 0,0 0 0,0 0 0,0-1 0,0 1 0,0 0 1,-1-2-1,0 1 72,0-1 0,0 1 0,0-1 0,1 0 0,-1 0 0,0 0 0,1 0 0,-1 0 0,1 0 0,-2-3 0,-3-10 217,0-1-1,1 1 1,1-1-1,0 0 1,1 0 0,-1-28-1,2-3-13,5-53 1,0 62-329,2 0 1,2 1 0,1 0 0,2 0 0,1 0 0,2 2 0,2 0 0,1 0 0,28-44 0,-38 69-13,1 0 1,0 0-1,0 1 0,15-14 1,-19 20 14,1 0 0,-1 1 1,1-1-1,0 1 1,0 0-1,0 0 0,0 0 1,0 0-1,0 1 1,0 0-1,1 0 0,-1 0 1,0 0-1,1 1 0,8-1 1,-6 2-1,-1 0 0,1 1 0,0-1 0,0 1 0,-1 1 0,1-1 0,-1 1 0,0 0 0,0 1 0,0-1 0,0 1 0,0 0 0,-1 1 0,0-1 0,0 1 0,6 7 0,4 6-42,-2 0 0,0 0-1,19 36 1,-13-13-108,-2 0-1,13 50 1,-17-49 89,2-1 0,21 43 0,-35-83 79,-1 1 1,1 0-1,0-1 0,-1 1 0,1-1 0,0 0 0,0 1 0,0-1 1,1 0-1,-1 1 0,0-1 0,0 0 0,1 0 0,-1 0 0,0 0 0,1 0 1,-1 0-1,1-1 0,0 1 0,-1 0 0,1-1 0,2 1 0,-1-1 28,-1-1 0,0 1 0,0-1-1,0 0 1,0 0 0,0 0 0,0 0-1,0 0 1,0-1 0,0 1 0,-1 0-1,1-1 1,0 0 0,-1 1 0,0-1-1,1 0 1,-1 0 0,2-3 0,30-47 728,43-96 0,-45 84-680,-24 51-93,4-11-63,1 0 0,1 1-1,2 1 1,0 0 0,19-21 0,-33 42 42,1-1 0,-1 0 0,1 0 0,0 1 0,0-1 0,0 1 0,0 0 0,0 0 1,0-1-1,0 1 0,0 0 0,0 1 0,1-1 0,-1 0 0,0 1 0,1-1 0,2 1 0,-3 0 3,1 0 0,-1 1 0,0 0-1,1-1 1,-1 1 0,0 0 0,0 0 0,1 0-1,-1 0 1,0 1 0,0-1 0,0 1 0,-1-1-1,1 1 1,0 0 0,-1-1 0,3 4 0,38 49-67,-26-32 75,0-1 0,2 0 0,33 29 0,-45-45 27,0 0 0,0-1 1,0 0-1,1 0 0,0-1 0,-1 1 0,1-2 0,0 1 0,1-1 0,-1 0 0,0 0 0,1-1 0,-1 0 0,1 0 0,-1-1 0,1 0 0,13-1 0,-7-2 87,-1-1-1,1 0 0,-1-1 1,0 0-1,0-1 0,-1 0 1,0-1-1,0 0 0,0-1 1,-1-1-1,-1 0 0,17-17 1,-10 8 155,-1-1 0,0-1 0,-2 0 1,0-1-1,-2-1 0,13-27 0,-20 37-173,-1 0 0,0 0 0,0 0 0,-1-1 0,0 1 0,-2-1 0,1 0 0,-1 0 0,-2-16 0,1 22-136,-1 0 1,-1 0-1,1 0 1,-1 0-1,0 0 1,0 1 0,-1-1-1,0 1 1,0-1-1,-1 1 1,0 0-1,0 0 1,0 1 0,-1-1-1,0 1 1,0 0-1,0 0 1,-6-4-1,6 6-22,0-1 0,0 1 0,-1 1 0,1-1-1,-1 1 1,1 0 0,-1 0 0,0 0 0,0 1-1,0 0 1,1 0 0,-1 1 0,0-1-1,0 1 1,0 1 0,0-1 0,-9 3 0,7-2 34,1 1 0,0 1-1,0 0 1,0 0 0,0 0 0,0 1 0,1 0 0,0 0 0,0 0 0,0 1 0,0 0 0,0 0 0,-7 10 0,5-3 6,0 1 0,0 0 0,1 0 0,1 1 0,0 0 0,1 0 0,0 0 0,1 0 0,1 1 1,0 0-1,0 22 0,1 0-59,2-1 1,1 1-1,11 58 1,-4-49-22,21 70 1,-22-95 82,1-1 1,1 0-1,1 0 1,0-1 0,22 29-1,-28-42 38,0-1 0,1 1 1,0-2-1,0 1 0,0 0 0,0-1 0,1 0 0,0 0 0,0-1 1,0 1-1,8 2 0,-10-5 31,0 0 0,0 0 0,0 0 0,0 0 0,0-1 0,1 0 0,-1 0 0,0 0 0,0 0 0,0-1 1,0 0-1,0 1 0,1-2 0,-1 1 0,-1 0 0,1-1 0,0 0 0,0 1 0,6-6 0,0-1 106,0 0 1,-1 0-1,0-1 1,-1 0-1,0 0 0,0-1 1,-1 0-1,9-16 1,-2-1 100,-2 0 0,15-42 0,-9 6-124,-3-1 0,-2-1-1,-4-1 1,-2 1 0,-3-1 0,-5-87 0,-63-391-41,53 474-81,3 13-12,3 16-6,-2 0-1,-13-41 1,14 69-101,7 33-33,0-17 134,98 918-3803,-65-717 2317,6-15 730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2:00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271 546 8890,'4'-47'2040,"3"-86"1094,-8 114-2785,0 0 1,-1 0-1,-1 1 1,-10-37-1,12 52-304,0-1 0,0 1-1,-1-1 1,1 1 0,-1 0 0,0 0-1,0 0 1,0 0 0,0 0-1,0 0 1,-1 0 0,1 1-1,-1-1 1,0 1 0,0-1 0,-4-1-1,4 3-33,0 0 0,1 0 0,-1 0 1,0 1-1,0-1 0,0 1 0,0 0 0,0 0 0,-1 0 0,1 0 0,0 1 0,0-1 0,0 1 0,1-1 0,-1 1 0,0 0 0,0 0 0,0 1 0,0-1 1,-3 3-1,-6 3-9,1 1 1,0 0-1,1 1 1,0 0-1,0 0 1,1 1-1,1 1 1,-1-1-1,2 1 1,-1 0-1,1 1 1,1 0-1,0 0 1,1 1 0,1-1-1,-1 1 1,-3 24-1,3-12 17,2-1 0,1 1 0,1-1 1,1 1-1,1 0 0,1-1 0,1 1 0,12 45 0,-7-42-15,2-1 0,14 32 0,-17-46 0,0-1 0,1 1 1,0-1-1,1 0 0,0-1 0,12 11 0,-17-18 27,0 0-1,0-1 0,0 0 0,1 0 0,-1 0 1,1 0-1,-1-1 0,1 0 0,0 0 1,7 2-1,-8-3 16,-1-1-1,1 0 1,0 1 0,-1-1 0,1 0 0,-1-1-1,1 1 1,-1-1 0,1 1 0,-1-1 0,1 0-1,-1-1 1,1 1 0,-1 0 0,0-1-1,4-2 1,1-2 45,1-1 0,-1 0 0,-1 0 0,1 0 0,-1-1 0,0-1 0,-1 1 0,0-1 0,-1 0 0,1 0 0,-2 0 1,5-12-1,-2 4-43,-2-1 1,1 0-1,-2 0 1,-1 0-1,0 0 1,0-23-1,-3 16 27,-1-1 0,-2 1 0,-11-48 0,-29-69 16,12 43-151,22 69 32,10 21-40,5 9 11,11 11-19,-13-7 62,8 4 8,1 0-1,0-1 1,0-1-1,0 0 1,1 0-1,0-2 1,0 0-1,24 4 0,-16-5 54,-1-1 0,1-2-1,0 0 1,0-1-1,25-5 1,18-9 490,0-2 0,114-48-1,-111 38 74,-28 14-370,-39 12-243,0 1 0,-1 0 0,1-1 0,0 1 0,0 0 0,-1 0 0,1 0 0,0-1 0,0 1 0,-1 0 0,1 0 0,0 0 0,0 0 0,0 0 0,-1 1 0,1-1 0,0 0 0,0 0 0,-1 0 0,1 1 0,0-1 0,0 0 0,-1 1 0,1-1 0,0 0 0,-1 1 0,1-1 0,-1 1 0,1-1 0,0 1 0,-1 0 0,1-1 0,-1 1 0,0-1 0,1 1 0,-1 0 0,1-1 0,-1 1 0,0 0 0,0 0 0,1-1 0,-1 1 0,0 0 0,0 0 0,0-1 0,0 1 0,0 0 0,0 1 0,0 4-28,-1 0-1,0 0 1,0 0-1,-1 0 0,-2 6 1,2-5 16,-92 331-197,81-279 241,3 0 0,3 1-1,0 109 1,8-165-26,-2 1 4,1-1 0,0 1 0,0 0 0,1 0 1,-1-1-1,1 1 0,0 0 0,1-1 0,-1 1 0,1-1 0,3 7 0,-5-11-3,1 1 0,-1-1 1,0 0-1,1 0 0,-1 0 0,1 0 1,-1 0-1,0 0 0,1 0 1,-1 0-1,1 0 0,-1 0 0,0 0 1,1 0-1,-1 0 0,1 0 0,-1 0 1,0 0-1,1 0 0,-1 0 1,1 0-1,-1 0 0,0-1 0,1 1 1,-1 0-1,0 0 0,1-1 0,-1 1 1,0 0-1,1 0 0,-1-1 1,0 1-1,0 0 0,1-1 0,-1 1 1,0-1-1,13-17 136,119-243 762,-24-12-1103,-102 258 127,-1 0-91,0 0-1,2 0 1,12-23 0,-18 38 149,-1-1 1,1 0-1,-1 1 1,1-1-1,-1 0 1,1 1-1,-1-1 1,1 0-1,0 1 1,-1-1-1,1 1 1,0-1-1,0 1 1,-1-1-1,1 1 1,0 0-1,0 0 1,-1-1-1,1 1 1,0 0 0,0 0-1,0 0 1,1-1-1,-1 2 3,0-1-1,0 1 1,1-1 0,-1 1-1,0-1 1,-1 1 0,1 0-1,0-1 1,0 1-1,0 0 1,0 0 0,0 0-1,-1 0 1,1 0 0,0 0-1,-1 0 1,2 2 0,9 22-51,0 2 1,-2-1 0,-1 1-1,7 41 1,-5-24 37,-3-14 17,39 137-17,-39-147 31,1-1 0,1 0 0,0 0 1,2 0-1,0-2 0,15 20 0,-22-32 4,1 0 0,0 0 0,0 0 0,0 0-1,1-1 1,0 0 0,0 0 0,0 0 0,8 3 0,-11-6 11,1 1 0,0-1 0,0 0 0,0-1 0,0 1 0,0-1 1,0 1-1,0-1 0,0-1 0,0 1 0,0 0 0,0-1 0,0 0 0,0 0 1,-1 0-1,1 0 0,7-4 0,-2 0 50,-1-1 0,0 1 0,0-2 1,0 1-1,0-1 0,-1 0 0,-1 0 0,7-10 0,5-8 157,20-36-1,-25 36-155,-1 0-1,-1 0 0,-1-1 0,-2-1 1,0 0-1,-2 0 0,3-34 1,-5 8-52,-2 0 0,-9-97 0,4 121-188,-1 1 0,-1 0 0,-10-32 0,13 53 35,0-1 0,-1 1 0,0 0 0,0 0 0,-1 0 0,0 0-1,0 1 1,-1 0 0,1-1 0,-1 2 0,-1-1 0,1 0 0,-1 1 0,0 0 0,0 1 0,-11-7 0,12 9 3,1 0-1,0 1 1,0 0-1,0 0 1,-1 0 0,1 0-1,0 1 1,-1-1-1,1 1 1,-1 0-1,1 1 1,-1-1 0,1 1-1,0 0 1,0 0-1,-1 0 1,-5 3 0,-4 3-377,0 0 0,0 1 1,-19 16-1,19-15 314,-53 39-596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2:02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1272 158 9074,'3'-11'1081,"2"-9"745,1 0 1,10-23-1,-14 38-1708,0 1-1,1 0 1,-1-1 0,1 1-1,0 0 1,0 0-1,0 1 1,0-1 0,1 1-1,0 0 1,-1-1-1,1 1 1,0 1 0,1-1-1,3-2 1,-6 5-119,-1-1 1,1 0 0,0 1-1,-1-1 1,1 1-1,-1 0 1,1-1 0,0 1-1,0 0 1,-1 0-1,1 0 1,0 0 0,-1 1-1,1-1 1,0 0-1,-1 1 1,1-1 0,-1 1-1,1-1 1,-1 1-1,1 0 1,-1-1 0,1 1-1,-1 0 1,1 0-1,1 2 1,0 0-22,-1 0 1,0 0-1,0 0 0,-1 0 0,1 1 1,-1-1-1,1 0 0,-1 1 1,0-1-1,0 1 0,0-1 0,-1 1 1,1 4-1,0 8-40,-1 0 0,-1 0 0,0 0 0,-1 0 0,-1 0 0,-1-1 1,-5 17-1,-46 106-140,13-48 242,-5-2 0,-3-2 0,-121 155 0,153-218-10,0-1 0,-2-1 0,-1-1 1,0-1-1,-1-1 0,-27 16 1,17-14 211,-2-1 1,0-2 0,-1-1-1,-65 19 1,73-29-172,1-1-1,-1-1 0,0-1 1,0-1-1,0-1 1,0-2-1,0-1 0,-45-8 1,53 3-31,0-1 0,1 0 0,-1-1 0,1-1 0,1-1 0,0-1 0,1 0 0,-18-17 0,13 11 42,0-2 1,1 0-1,-28-37 0,40 47-72,1-1 0,0 0 0,1 0 0,0-1 0,1 0 0,0 0 0,1 0 0,1 0 0,0-1 0,-2-13 0,4 21-6,1 0 1,0 0-1,0 1 1,0-1 0,1 0-1,-1 0 1,1 0 0,0 0-1,1 1 1,-1-1-1,1 0 1,0 1 0,0-1-1,3-3 1,-3 4 4,1 1 0,0 0 0,0 0 0,0 0 0,0 0 0,0 1 0,1-1 0,-1 1 0,1 0 0,-1 0 0,1 0 0,0 1 0,0-1 0,0 1 0,0 0 0,7-1 0,7 0 16,0 1 0,0 1 0,0 1 0,-1 0 0,1 2 0,0 0 0,30 9 0,217 72 220,-4 21 40,-39-16-97,223 65-490,-344-119-186,-89-30 415,-1 2 0,0-1 0,15 13 0,-26-19 73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2:04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1003 391 6049,'5'-60'5145,"-10"-81"-3202,4 131-1602,1 8-310,-1-16 258,-1 0 0,-1 0-1,0 0 1,-8-24-1,10 39-264,-1-1 0,1 1 0,-1-1-1,1 1 1,-1-1 0,0 1 0,0 0 0,0 0-1,-1 0 1,1 0 0,-1 0 0,0 1-1,1-1 1,-1 1 0,0 0 0,-1 0 0,1 0-1,0 0 1,0 0 0,-1 1 0,1-1-1,-1 1 1,0 0 0,1 0 0,-1 0-1,0 1 1,-7-1 0,1 2-36,0 0 0,-1 0 1,1 1-1,0 0 0,0 1 0,1 0 0,-12 5 0,-66 38-112,74-39 108,-47 29-80,-105 80-1,136-91 96,0 1 0,1 2 1,2 0-1,-46 64 0,68-85-7,-1 1-1,1-1 1,0 1-1,1 0 1,-1 0 0,2 0-1,-3 11 1,4-16-2,1 1 1,-1 0-1,1 0 0,0 0 1,0-1-1,1 1 0,-1 0 1,1 0-1,0 0 0,0-1 1,0 1-1,0-1 0,1 1 1,0-1-1,-1 1 0,1-1 1,1 0-1,1 4 0,8 6-6,1 0 0,0 0 0,0-1 1,2-1-1,21 14 0,82 40 85,5-4 21,62 31-15,-145-69-112,-1 2 1,51 42 0,-84-62 19,1 0 0,-2 1 0,1-1 0,-1 2 1,1-1-1,-2 0 0,1 1 0,5 11 1,-9-15 11,0-1 0,0 1 0,0 0 1,-1 0-1,1-1 0,-1 1 0,0 0 1,1 0-1,-1 0 0,-1 0 0,1 0 1,0 0-1,-1-1 0,1 1 1,-1 0-1,0 0 0,0-1 0,0 1 1,0 0-1,0-1 0,-1 1 0,1-1 1,-1 0-1,0 1 0,0-1 1,-3 4-1,-6 3 2,0 0 0,0 0 1,-1-1-1,0-1 0,0 0 1,0 0-1,-1-1 0,0-1 1,-15 4-1,-129 27 18,143-33-15,-258 33 56,219-33-151,0-3 0,1-2 0,-60-9 0,87 7-228,-31-10 1,48 12 132,0-1-1,0 0 1,0-1 0,1 0-1,-1 0 1,1-1 0,-9-6 0,-5-11-343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2:06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1196 6081,'-5'-1'6685,"2"-2"-3956,3 3-2724,-1 0 1,1-1-1,0 1 1,0 0-1,0-1 0,0 1 1,0-1-1,0 1 0,0 0 1,0-1-1,0 1 1,0 0-1,0-1 0,0 1 1,0-1-1,0 1 0,0 0 1,0-1-1,1 1 0,-1 0 1,0-1-1,0 1 1,0 0-1,0-1 0,1 1 1,-1 0-1,0 0 0,0-1 1,1 1-1,-1 0 1,0 0-1,1-1 0,-1 1 1,0 0-1,1 0 0,-1 0 1,0 0-1,1-1 1,-1 1-1,0 0 0,1 0 1,0 0-1,21-11 77,0 0-1,0-2 1,-1 0 0,35-31-1,-51 41-42,18-18 217,0 0 1,-1-2 0,-1-1-1,-1 0 1,-2-1 0,0-1-1,-2-1 1,0-1 0,-2 0-1,14-41 1,-24 59-242,-1 0 1,0 0-1,-1 0 0,0 0 1,0-1-1,-1 1 0,-1-11 1,0 18-30,0-1 0,-1 1 0,1 0 0,-1 0 0,0 0 0,0 0 0,0 0-1,0 0 1,0 1 0,-1-1 0,1 0 0,-1 0 0,0 1 0,0-1 0,0 1 0,0 0 0,0-1 0,0 1 0,-1 0 0,1 0 0,-1 1 0,1-1 0,-1 0 0,0 1 0,0 0 0,1-1 0,-1 1 0,-4-1 0,-3 0-28,0 0 0,0 0 0,0 1 0,-1 0 0,1 1 0,0 0 0,0 0 0,0 1 0,-1 1 0,1 0 0,1 0 0,-1 1 0,0 0 0,0 1 0,1 0 0,0 0 0,0 1 0,-13 9 0,8-4 29,1 0 0,0 1 0,1 1 1,0 0-1,1 1 0,1 0 0,0 0 0,0 1 1,1 0-1,-12 29 0,8-9 4,1 0-1,1 1 1,2 0-1,2 0 1,-5 50-1,10-62 9,1-1-1,1 1 1,1 0 0,1-1-1,1 1 1,1-1 0,1 0-1,1 0 1,16 38-1,-20-54 11,1 0-1,1 0 1,-1 0-1,1 0 0,0-1 1,1 1-1,-1-1 1,1 0-1,0-1 0,0 1 1,8 4-1,-8-6 19,-1-1 0,1 0 0,0 0 0,0 0 0,0-1 0,1 1-1,-1-1 1,0-1 0,0 1 0,1-1 0,-1 0 0,0 0 0,1 0 0,9-2 0,0-2 97,-1 0 1,0 0-1,0-2 1,-1 0-1,1 0 1,-1-1 0,-1-1-1,1 0 1,-1 0-1,-1-1 1,1-1-1,-2 0 1,13-15 0,2-5 206,-2-1 1,-1-1 0,35-67 0,-39 62-288,-2-1-1,-2-1 1,-1 0 0,15-81 0,-27 115 0,2-7-456,-1 27-261,-1-1 534,4 44-163,12 61 0,-14-103 300,1 0 0,1-1 0,0 0 0,1 1 0,1-2 0,0 1 0,1-1 0,17 24 0,-22-34 5,-1-1 1,1 0 0,0 0-1,0 0 1,0-1-1,1 1 1,-1-1-1,1 0 1,-1 0 0,1 0-1,0 0 1,-1 0-1,1-1 1,0 0-1,0 0 1,7 1-1,-6-1 28,0-1 0,0-1-1,0 1 1,0-1 0,0 0-1,0 0 1,0 0-1,0-1 1,-1 0 0,1 0-1,8-4 1,2-5 81,1 0 0,-1-1 0,-1 0 0,0-2 0,-1 1 0,12-17 0,113-161 436,-30 39-456,-155 179-709,29-13 514,1 0 0,0 1 0,1 1 1,1 0-1,1 1 0,0 1 0,1 1 0,1-1 1,-15 32-1,12-18 28,1 1 0,2 0 0,1 1 0,1 1 0,-5 41 0,12-55 60,1-1 0,0 0 0,2 1 0,3 26 0,-3-45 18,0 1 0,0-1 0,0 0 0,1 0 0,-1 0 0,1 0 0,0 0 0,0 0 0,0 0 0,0 0 0,0 0 0,0 0 0,0-1 0,0 1 0,1 0 0,2 2 0,-3-4 10,0 1 0,0-1 0,0 0 0,0 1 0,0-1 0,0 0 0,0 0 0,0 0 0,0 0 0,0 0 0,0 0 0,0 0 0,0 0 0,0 0 0,0 0 0,0-1 0,0 1 0,0 0 0,-1-1 0,1 1 0,0-1 0,0 1 0,0-1 0,1 0 0,5-5 98,0 0 0,0-1 0,-1 1-1,0-1 1,0 0 0,5-10-1,23-37 175,-3-2-1,-3 0 0,-1-2 0,-4-1 1,-2-1-1,-3-1 0,12-66 0,-5-28-48,10-265 0,-33 197-1043,2 338 385,39 500 309,6-306-1074,28-5-3320,-66-273 826,-13-37 2774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2:07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1 418 8258,'4'-16'1255,"0"0"955,1-1 0,12-27 0,-17 43-2151,0 1 0,0-1 0,0 1 0,0-1 0,1 1 1,-1-1-1,0 1 0,0 0 0,1-1 0,-1 1 0,0-1 0,0 1 0,1 0 0,-1-1 0,1 1 0,-1 0 0,0-1 0,1 1 0,-1 0 0,1 0 0,-1 0 0,0-1 0,1 1 0,-1 0 0,1 0 0,-1 0 0,1 0 0,-1 0 0,1 0 0,-1 0 0,1 0 0,-1 0 0,1 0 0,0 0-42,1 1 1,-1 0-1,0-1 0,0 1 1,-1 0-1,1 0 1,0 0-1,0 0 0,0 0 1,0 0-1,-1 0 1,2 2-1,13 34-1036,-13-22 387,0 1 1,-1-1-1,-1 1 1,0 0-1,-1-1 0,-1 1 1,-6 26-1,-4 37-1411,12-77 2029,0-1 1,0 1-1,0-1 0,0 1 1,0-1-1,0 1 0,1-1 1,-1 1-1,0-1 0,1 0 1,-1 1-1,1-1 0,-1 1 1,2 1-1,-1-2 27,-1-1 0,0 0 1,0 0-1,0 0 0,0 0 0,1 0 0,-1 0 0,0 1 0,0-1 0,1 0 1,-1 0-1,0 0 0,0 0 0,0 0 0,1 0 0,-1 0 0,0 0 0,0 0 1,1 0-1,-1 0 0,0 0 0,0 0 0,1 0 0,-1 0 0,0 0 1,0-1-1,0 1 0,1 0 0,-1 0 0,0 0 0,0 0 0,10-12 689,-1-7-77,0 1 0,-1-2-1,-1 1 1,4-22-1,12-83 775,-17 83-1051,2 0-1,19-59 0,-26 96-329,1 1-1,-1-1 0,1 1 0,0-1 1,0 1-1,0 0 0,0-1 0,5-4 1,-7 8-15,1 0 0,-1-1 0,0 1 0,1 0 0,-1 0 0,0-1 0,1 1 1,-1 0-1,1 0 0,-1 0 0,1 0 0,-1 0 0,0-1 0,1 1 0,-1 0 0,1 0 1,-1 0-1,1 0 0,-1 0 0,1 0 0,-1 0 0,0 1 0,1-1 0,-1 0 0,1 0 1,-1 0-1,1 0 0,0 1-1,0 0 1,0 0 0,0 0-1,0 0 1,0 1 0,0-1 0,0 0-1,-1 0 1,1 0 0,0 1-1,-1-1 1,1 0 0,0 2-1,8 28-8,-1 0 0,-2 0 0,5 61 0,-8-59-17,1-1 1,1 1-1,14 44 1,-18-74 20,0 0 1,0 0 0,0 0 0,1 0-1,-1 0 1,1 0 0,0 0-1,0-1 1,2 3 0,-4-4 14,1-1 0,0 1 0,0-1 1,-1 0-1,1 1 0,0-1 0,0 0 1,-1 0-1,1 0 0,0 1 0,0-1 0,0 0 1,0 0-1,-1 0 0,1 0 0,0 0 0,0 0 1,0-1-1,-1 1 0,1 0 0,0 0 0,0-1 1,0 1-1,-1 0 0,1-1 0,0 1 0,-1-1 1,1 1-1,0-1 0,-1 1 0,1-1 0,0 1 1,-1-1-1,1-1 0,36-34 678,35-45-1,-21 22-505,-24 29-140,73-73-32,-100 103-19,0-1-1,0 1 1,0 0-1,1-1 1,-1 1-1,0 0 1,1-1 0,-1 1-1,0 0 1,1 0-1,-1 0 1,0-1-1,1 1 1,-1 0-1,0 0 1,1 0-1,-1 0 1,1 0-1,-1-1 1,0 1-1,1 0 1,-1 0-1,1 0 1,-1 0-1,0 0 1,1 0-1,-1 0 1,0 1-1,1-1 1,-1 0-1,1 0 1,-1 0-1,0 0 1,1 0-1,-1 1 1,0-1-1,1 0 1,-1 1-1,6 17-147,-7 29-12,1-45 157,-3 24-42,-2 33-63,5-54 94,1 1 0,-1-1 0,1 0-1,0 0 1,0 0 0,0 0 0,1 0 0,-1 0 0,4 5 0,-4-9 28,0 0 0,0 0 0,0 0 0,0 0 0,0 0 0,0 0 0,0 0 0,0 0 0,0 0 0,0-1 0,1 1 1,-1-1-1,0 1 0,1-1 0,-1 1 0,0-1 0,1 1 0,-1-1 0,1 0 0,-1 0 0,0 0 0,1 0 0,-1 0 0,1 0 0,-1 0 0,1-1 0,-1 1 0,0 0 0,1-1 0,-1 1 0,0-1 0,1 1 0,1-2 0,4-2 103,-1 1-1,1-1 1,-1 0-1,0 0 1,7-6-1,46-49 493,-52 51-615,-1 0 0,1-1 0,-1 0 0,-1 0 0,8-16 0,-12 24-13,-1-1-1,1 1 1,-1 0-1,1 0 1,-1-1 0,0 1-1,0 0 1,1 0-1,-1-1 1,0 1-1,0 0 1,0-1-1,0 1 1,-1 0 0,1 0-1,0-1 1,0 1-1,-1 0 1,1 0-1,-1-2 1,0 2-1,0 0-1,1 1 1,-1-1-1,0 0 1,0 1 0,0-1-1,0 1 1,0-1 0,1 1-1,-1 0 1,0-1 0,0 1-1,0 0 1,0-1 0,0 1-1,0 0 1,0 0 0,0 0-1,-2 0 1,-1 0-11,0 1 0,0-1 0,0 1 0,0 0 0,0 0 0,0 1 0,1-1 1,-1 1-1,0 0 0,1-1 0,-5 5 0,2-1 43,1 1 0,0 0 0,1 0 1,-1 0-1,1 1 0,0-1 0,1 1 0,0 0 1,0 0-1,0 0 0,1 0 0,0 1 0,0-1 0,1 1 1,-1 7-1,1 3 9,0-1 1,1 1-1,1-1 1,0 1-1,6 24 1,-4-31-48,-1 0 1,2 0-1,6 15 0,-8-22 12,0-1 1,0 1-1,0-1 0,1 1 0,0-1 0,-1 0 1,1 1-1,0-1 0,0-1 0,0 1 0,1 0 1,4 2-1,-6-4 33,0-1 1,0 1-1,0 0 1,1-1 0,-1 0-1,0 1 1,0-1-1,1 0 1,-1 0-1,0 0 1,0 0-1,0-1 1,1 1-1,-1-1 1,0 1 0,0-1-1,0 0 1,0 0-1,0 0 1,0 0-1,0 0 1,0 0-1,0-1 1,0 1-1,-1 0 1,1-1 0,-1 0-1,3-1 1,5-8 222,0 1 1,0-2 0,9-14 0,-14 19-137,18-29 365,-1 0 0,-3-2 0,-1-1 0,22-74 0,-18 34-444,14-123 0,-33 196-168,0 12 26,1 21-49,-2-17 131,12 222-78,-11-169 152,0 75-6,-6 1 0,-39 242 0,25-286-224,-4-2 0,-4 0-1,-4-2 1,-75 157 0,81-203 85,-33 46-1,42-70 123,-1-1-1,-1 0 1,-31 28-1,40-41 14,-1 0-1,0-1 1,0 0-1,0 0 1,-1-1-1,0-1 1,0 1-1,0-2 1,0 1-1,-1-1 1,1-1-1,-1 0 1,0-1-1,0 0 1,0 0-1,0-1 1,1 0-1,-1-1 1,0-1-1,0 1 1,1-2-1,-1 1 1,1-2-1,-1 1 1,1-1-1,0-1 0,1 0 1,-1 0-1,1-1 1,0 0-1,0-1 1,-11-11-1,3 0-256,1-1-1,0 0 0,2-2 0,0 0 0,2 0 0,0-1 0,1-1 0,-11-33 0,-22-109-511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2:08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1 839 9362,'46'-63'6234,"-35"46"-5491,0 1 0,1 0 1,0 1-1,17-15 0,-28 29-744,1-1-1,-1 1 0,1 0 1,0-1-1,-1 1 1,1 0-1,0 0 0,0 0 1,0 1-1,0-1 1,0 0-1,0 1 0,0-1 1,0 1-1,0 0 1,0-1-1,3 1 0,-3 1-5,0-1-1,0 1 0,-1-1 0,1 1 0,0 0 1,-1 0-1,1-1 0,0 1 0,-1 0 0,1 1 0,-1-1 1,0 0-1,1 0 0,-1 1 0,0-1 0,2 3 0,2 4-19,-1 0 0,0 0-1,0 1 1,-1 0-1,0 0 1,0 0-1,1 12 1,4 31-30,-2 0 1,-2 0 0,-6 85-1,-29 164 21,-29 101-139,16-125-68,32-189 1808,6-134-751,1 0 0,3-1 0,6-68 0,-3 84-713,12-144 22,70-331 1,-58 392-185,5 1 1,6 1 0,55-123-1,-71 195 37,1 1 0,38-54-1,-45 74 21,2 0 0,0 2 1,1 0-1,1 0 0,0 2 0,23-15 0,-32 24 2,0 0-1,1 1 1,-1 0-1,1 1 0,0 0 1,1 0-1,19-3 1,-25 6-8,0 1 1,0-1 0,0 1 0,0 0-1,0 1 1,0-1 0,0 1 0,0 0-1,0 0 1,0 1 0,0-1 0,-1 1 0,1 0-1,0 0 1,-1 1 0,0-1 0,0 1-1,1 0 1,3 4 0,-2 0-41,0 0 0,0 1 0,0-1 0,-1 1 0,0 0 0,-1 0 0,0 1 0,0-1 0,-1 1 0,0 0 0,-1 0-1,1 0 1,-2 0 0,1 0 0,-1 1 0,-1-1 0,0 11 0,-1 7-119,-2-1 0,0 1-1,-2-1 1,-16 51 0,-17 27-176,-4-1 1,-101 175-1,140-274 340,-14 26-77,-42 55 0,53-78 81,0-1 0,0 1 1,0-1-1,-1 0 0,0-1 0,0 1 0,-1-2 0,1 1 1,-1-1-1,0 0 0,0 0 0,-14 3 0,17-6 16,1 0-1,-1-1 0,1 0 0,-1 0 1,1 0-1,-5-1 0,7 1-9,1 0 1,0 0-1,-1 0 0,1 0 0,0-1 1,0 1-1,-1-1 0,1 1 0,0 0 0,0-1 1,0 0-1,0 1 0,-1-1 0,1 0 1,0 0-1,0 1 0,0-1 0,1 0 0,-1 0 1,0 0-1,0 0 0,-1-2 0,3 3-8,-1 0-1,1-1 1,-1 1-1,0 0 0,1-1 1,-1 1-1,1 0 1,-1 0-1,1-1 1,-1 1-1,1 0 0,-1 0 1,1 0-1,-1-1 1,1 1-1,-1 0 1,1 0-1,-1 0 0,1 0 1,-1 0-1,1 0 1,-1 0-1,1 0 1,-1 0-1,1 1 0,-1-1 4,9 1-15,0 0 0,0 1 0,0 0 0,0 0 0,-1 1 0,1 0 0,-1 0 1,0 1-1,0 1 0,0-1 0,0 1 0,13 12 0,5 5 3,0 2-1,22 28 1,-23-21 26,-13-16-30,1 0-1,0-1 1,19 16-1,-28-27 38,-1 0-1,1 0 1,0-1-1,0 1 1,0-1-1,0 0 1,0-1-1,0 1 0,1-1 1,-1 1-1,0-1 1,1-1-1,-1 1 1,1 0-1,-1-1 1,1 0-1,-1 0 1,1-1-1,4 0 1,2-2 85,-1 0 0,0-1 0,0-1 1,0 1-1,0-1 0,-1-1 0,0 0 0,13-11 1,-7 5-56,-2-1 0,0-1 0,0 0 0,11-18 0,-19 24-63,-1 0 1,0 0 0,0-1-1,-1 1 1,0-1 0,-1 0-1,0 0 1,0 0 0,-1-1-1,0 1 1,0-9-1,2-11 47,-3 28-34,0 1 0,0 0-1,0 0 1,0-1 0,0 1-1,0 0 1,0 0 0,1-1-1,-1 1 1,0 0 0,0 0-1,0-1 1,0 1 0,1 0-1,-1 0 1,0 0 0,0-1-1,0 1 1,1 0 0,-1 0 0,0 0-1,0 0 1,1 0 0,-1 0-1,0-1 1,1 1 0,-1 0-1,0 0 1,0 0 0,1 0-1,-1 0 1,0 0 0,0 0-1,1 0 1,-1 0 0,0 0-1,1 0 1,-1 1 0,0-1-1,1 0 1,15 5-124,-6-2-14,-5-2 102,6 1-10,1 0 0,0-1 0,0-1 0,13 0 0,-23 0 84,1-1 0,0 1 0,0-1 0,0 1 1,-1-1-1,1 0 0,0 0 0,-1 0 0,1 0 1,0-1-1,-1 1 0,0-1 0,1 1 0,-1-1 1,0 0-1,0 0 0,0 0 0,0 0 0,0 0 1,0 0-1,-1-1 0,1 1 0,1-5 0,4-7 130,-4 8-145,0 0-1,0 0 1,-1 0 0,1 0 0,-1-1 0,-1 1 0,1-1 0,-1 1-1,0-1 1,0-9 0,-2 15-51,1 0 0,-1 0 0,0 0 0,1 1 0,-1-1 1,0 0-1,1 0 0,-1 0 0,0 1 0,0-1 0,0 0 0,0 1 0,1-1 0,-1 1 0,0-1 0,0 1 0,0-1 0,0 1 0,0 0 1,0-1-1,-1 1 0,-1 0 0,-26-4-410,20 4 363,0 1 1,1-1-1,-1 1 1,0 1 0,1-1-1,-1 2 1,1-1-1,0 1 1,0 0-1,0 1 1,0 0-1,-11 7 1,10-4 45,-1 1 0,1 0 0,1 0 0,0 1 0,0 0 1,1 0-1,0 1 0,-8 14 0,4-1 30,1-1 0,1 2 0,0-1 0,2 1 0,1 0 1,1 1-1,1 0 0,-1 29 0,4-27-18,3 49-1,-1-68 14,0 0-1,1 0 1,0 1-1,0-2 1,0 1 0,1 0-1,1 0 1,-1-1-1,1 0 1,7 10-1,-9-14 17,-1-1 1,1 0-1,0 0 0,1 0 0,-1 0 1,0 0-1,0-1 0,1 1 0,-1-1 1,1 1-1,0-1 0,-1 0 0,1 0 1,0 0-1,-1 0 0,1-1 0,0 1 1,0-1-1,0 0 0,0 1 0,0-1 1,0-1-1,-1 1 0,1 0 0,0-1 1,0 1-1,0-1 0,0 0 0,-1 0 0,1 0 1,5-3-1,3-2 132,1-1 1,-1 0-1,-1-1 1,1 0-1,15-18 1,20-24 221,-3-3 0,-3-1 0,-2-2 0,54-104 0,-79 134-335,15-39 0,-25 56-93,0 1 0,-1-1 0,0 0 0,-1 0 0,1 0 0,-2 0 0,1 0 0,-2-14 0,1 22 31,0-1-1,-1 1 0,1-1 0,0 1 1,-1-1-1,1 1 0,-1 0 0,1-1 0,-1 1 1,1 0-1,-1-1 0,0 1 0,-1-2 0,2 3 13,-1 0 0,1 0 0,0-1 0,-1 1 0,1 0 0,-1 0 0,1 0 0,0 0 0,-1-1-1,1 1 1,-1 0 0,1 0 0,-1 0 0,1 0 0,0 0 0,-1 0 0,1 0 0,-1 0-1,1 0 1,-1 0 0,1 0 0,0 0 0,-1 1 0,1-1 0,-1 0 0,1 0 0,0 0 0,-1 1-1,-2 1-27,1 0-1,-1 0 0,1 1 0,0-1 0,0 1 1,0-1-1,0 1 0,0 0 0,1 0 0,-1 0 1,-1 5-1,-6 19-33,1 0-1,1 1 1,1 0 0,1 0 0,-1 38-1,5-29-38,2 1 0,1-1-1,11 61 1,-9-81-33,9 31 0,-11-43 128,0 0-1,0-1 1,1 1-1,-1-1 1,1 1-1,0-1 1,1 0-1,-1 0 1,0 0-1,7 4 0,-8-6 45,1 0 0,-1-1 0,1 0 0,0 1 0,-1-1 0,1 0 0,0-1 0,0 1 0,-1 0 0,1-1 0,0 1-1,0-1 1,0 0 0,0 0 0,0 0 0,0-1 0,0 1 0,-1-1 0,1 1 0,0-1 0,0 0 0,-1 0 0,1 0 0,0 0-1,-1-1 1,1 1 0,-1-1 0,4-2 0,6-5 189,0-1 1,-1 0-1,0 0 0,14-18 1,2-7 206,-1-2 0,-1 0 1,18-41-1,49-131 553,-70 144-775,-3-1 0,-3 0 0,12-115 0,-10-204-306,-20 187-217,0 156 166,-2 1 0,-15-65 0,10 83 51,9 23 109,0-1-1,0 1 1,-1 0-1,1-1 1,0 1-1,0 0 1,-1-1-1,1 1 1,0 0-1,0 0 1,-1-1-1,1 1 1,0 0-1,-1 0 1,1 0-1,-1-1 1,1 1-1,0 0 1,-1 0-1,1 0 1,0 0-1,-1 0 1,1 0-1,-1 0 1,1 0-1,0 0 1,-1 0-1,1 0 1,-1 0-1,1 0 1,0 0-1,-1 0 1,1 0-1,-1 0 1,1 1-1,0-1 1,-1 0-1,1 0 1,0 0-1,-1 1 1,1-1-1,0 0 1,0 0-1,-1 1 1,1-1-1,0 0 1,-1 1-1,1-1 1,0 0-1,0 1 1,0-1-1,0 0 1,-1 1-1,1-1 1,0 1-1,-9 16-57,0 0 1,1 1-1,1 0 0,1 1 0,-8 32 0,-11 71-50,-15 190 0,20 136 66,39 55-494,7-342 149,-21-141 330,0-1-1,2 0 1,0-1-1,1 0 0,11 21 1,-15-33 83,0-1-1,0 1 1,0 0 0,1-1-1,-1 0 1,1 0 0,0-1 0,1 1-1,-1-1 1,1 0 0,0-1-1,0 1 1,0-1 0,1 0 0,-1-1-1,1 1 1,-1-1 0,1-1-1,0 1 1,7 0 0,-4-2 75,-1 0 1,1 0-1,0-1 1,-1-1-1,1 1 0,-1-1 1,0-1-1,0 0 1,1 0-1,-2-1 1,1 0-1,0-1 1,11-7-1,-2-1-51,-1-1 0,0 0-1,-1-1 1,0-1 0,-1-1 0,-1 0-1,-1-1 1,-1 0 0,0-1 0,-1-1 0,-1 1-1,-1-2 1,8-23 0,-8 15-251,-2-1 1,-1 0-1,-1-1 0,-1 1 1,-2-1-1,-1 1 0,-1-1 1,-2 0-1,-5-31 0,-8-18-688,-4 0-1,-49-131 0,49 169 883,19 41 18,-1 0 0,1 0 0,-1 0 0,1 0 0,-1 0 0,0 0 0,0 0 0,1 0 0,-1 1 0,0-1 0,0 0 0,0 0 0,-1 0 0,1 1-4,1 0 0,-1 0-1,1 0 1,-1 0 0,1 0 0,-1 0 0,1 0 0,0 1 0,-1-1-1,1 0 1,-1 0 0,1 0 0,0 1 0,-1-1 0,1 0-1,-1 0 1,1 1 0,0-1 0,0 0 0,-1 1 0,1-1 0,0 1-1,-1-1 1,1 0 0,0 1 0,0-1 0,0 1 0,0-1-1,-1 0 1,1 1 0,0-1 0,0 1 0,0-1 0,0 2-1,-4 14-10,0 1 0,1 0 0,1 1 0,1-1 0,1 0 0,2 28-1,2 2-137,15 58 0,-10-65-169,3 0-1,25 60 0,-27-78-10,1 0 0,1-2 0,0 1-1,2-1 1,27 31 0,-36-47 250,-1 1 0,1 0 0,0-1 0,0 0-1,1 0 1,-1-1 0,1 0 0,-1 0 0,1 0 0,0 0 0,1-1 0,-1 0-1,11 2 1,-12-4 64,0 1 0,0-1 0,-1-1-1,1 1 1,0-1 0,-1 0 0,1 0 0,0 0-1,-1-1 1,1 1 0,-1-1 0,0 0-1,0-1 1,0 1 0,0-1 0,0 1 0,0-1-1,0 0 1,3-5 0,4-4-190,0-1 0,-1 0 0,0 0 0,-1-1 0,13-27 0,2-24-252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2:08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0 217 18300,'91'-34'6233,"28"5"-5641,36 1-1976,1-2-480,-29-6-4306,-27-23 4130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2:09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583 201 7562,'-6'-45'5076,"1"-6"-2992,5 43-1969,0 0 1,0-1-1,-1 1 1,0 0-1,-1 1 1,-2-10-1,3 15-118,0 0-1,0-1 0,0 1 0,0 0 0,-1 0 1,1 0-1,-1 0 0,0 0 0,0 0 0,0 0 1,1 0-1,-2 1 0,1-1 0,0 1 0,0 0 1,0-1-1,-1 1 0,1 0 0,0 0 0,-1 1 1,1-1-1,-1 0 0,-3 0 0,-6 0-46,-1 0 0,0 1 0,1 1 0,-1 0 1,0 0-1,1 1 0,-1 1 0,1 0 0,0 1 0,0 0 0,-22 11 0,0 3 48,1 0 1,-51 40-1,-19 26 242,92-74-188,0 1-1,1 1 1,0 0 0,1 0-1,0 1 1,-9 20 0,16-30-47,0 1 0,1-1 0,-1 1 0,1 0 0,0-1 1,0 1-1,1 0 0,-1 0 0,1 6 0,0-8-6,0 0 0,1 0 0,-1 0 0,1 0 0,0-1-1,-1 1 1,1 0 0,0 0 0,0-1 0,0 1 0,0 0 0,0-1 0,1 1-1,-1-1 1,0 0 0,1 1 0,-1-1 0,1 0 0,-1 0 0,1 0-1,3 2 1,9 2 4,0 1 0,0-2 0,0 0 0,1-1 0,0 0 0,0-1 0,25 0 0,-14 0 16,55 4 40,83 8 40,-140-10-91,0 1 0,0 0 0,0 2 0,34 15-1,-52-20-7,1 2 0,-1-1-1,0 1 1,0 0-1,0 0 1,0 0 0,-1 1-1,0 0 1,0 0 0,0 1-1,0-1 1,-1 1-1,0 0 1,0 0 0,-1 1-1,5 10 1,-5-9 1,-1 0 1,-1 0-1,1 0 1,-1 1-1,-1-1 1,0 0-1,0 0 1,0 1 0,-1-1-1,-1 0 1,1 0-1,-1 0 1,-6 16-1,3-12 7,-1 1-1,-1-1 1,0 0 0,0 0-1,-1-1 1,-1 0-1,0-1 1,0 0 0,-1 0-1,0-1 1,-1 0 0,-12 7-1,0-1-19,0-1 0,-1-1-1,-1-1 1,0-2 0,-28 8-1,42-14-38,-1-1 0,-1 0-1,1-1 1,-21 1-1,31-2 5,-1-1 0,1 0 0,0 0 0,-1 0 0,1 0 0,0-1 0,0 1-1,-1 0 1,1-1 0,0 0 0,0 0 0,-1 1 0,1-1 0,0-1 0,0 1 0,0 0 0,0 0-1,1-1 1,-1 1 0,0-1 0,0 1 0,1-1 0,-1 0 0,1 0 0,0 0 0,-1 0-1,1 0 1,0 0 0,0 0 0,0 0 0,-1-4 0,0-33-393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5:57.0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10010,'45'62'5025,"30"-2"-584,10 11-3913,14 14-392,5 6-344,-9-4-384,1 0-224,-14-5-688,-9-5-281,-14-10-495,-19-14-41,-18-33 921,-7-13 568,-14-25 976,-5-10 120,-19-14-120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2:10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 11707,'-2'-2'7937,"12"10"-7377,11 26-968,-7 11-128,-2 19-224,-8 8-40,-5 2 200,-5 0 128,-7 4 336,6 0-49,-5-7-383,13-11-216,5-36-672,2-24 24,19-47 911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52:10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1 114 11875,'9'-5'1505,"0"-1"1,1 2 0,10-5 0,59-14-2124,-44 13 960,21-7-450,57-15 82,-101 29 67,0 2 0,1-1-1,-1 1 1,0 1 0,1 0 0,-1 1 0,15 3-1,-23-3-33,1 0-1,-1 0 1,0 0-1,0 1 0,0 0 1,0 0-1,0 0 0,0 0 1,0 1-1,-1-1 1,1 1-1,-1 0 0,0 0 1,0 0-1,0 1 0,0-1 1,-1 1-1,1-1 1,-1 1-1,0 0 0,0 0 1,0 0-1,-1 0 0,1 0 1,-1 1-1,0-1 1,0 0-1,0 6 0,0 3-61,-1-1 0,0 0 0,0 0 0,-1 0 0,-1 0-1,0 0 1,-1 0 0,0 0 0,-6 13 0,-3-1-91,0 1 0,-1-2 1,-2 0-1,-20 26 0,15-21 87,10-17 118,0 1 1,-1-1 0,0-1-1,-17 13 1,15-13 26,1 1-1,-19 19 0,32-30-83,-1 0 0,0 0-1,0 0 1,0 0-1,0 0 1,0 0 0,0 1-1,1-1 1,-1 0 0,0 0-1,0 0 1,0 0-1,0 0 1,0 0 0,0 0-1,0 0 1,1 0 0,-1 0-1,0 0 1,0 0-1,0 1 1,0-1 0,0 0-1,0 0 1,0 0 0,0 0-1,0 0 1,0 0-1,0 0 1,0 1 0,0-1-1,0 0 1,0 0-1,1 0 1,-1 0 0,0 0-1,0 0 1,-1 1 0,1-1-1,0 0 1,0 0-1,0 0 1,0 0 0,0 0-1,0 0 1,0 1 0,0-1-1,0 0 1,0 0-1,0 0 1,0 0 0,0 0-1,0 0 1,0 0 0,0 1-1,-1-1 1,1 0-1,0 0 1,0 0 0,0 0-1,0 0 1,0 0-1,0 0 1,-1 0 0,43 7 407,44 1 1,43 6 324,-115-12-669,1 2 0,-1 0-1,0 0 1,0 2 0,0-1 0,19 13 0,-27-14-60,0 0 1,-1 0 0,1 0-1,-1 1 1,0 0-1,0 0 1,-1 1 0,0-1-1,0 1 1,0 0-1,0 0 1,3 9-1,-4-6 2,1 1-1,-2 0 0,1 0 1,-2 0-1,1 0 0,-1 0 1,-1 18-1,-2 0 7,-2 0 0,-1 0 0,-1 0 0,-1-1 0,-14 34 0,9-30-96,-1 0 0,-2-1-1,-18 28 1,23-43 0,0-1 0,-1 0 0,0 0 1,-1-1-1,-1-1 0,0 0 0,-20 14 0,28-22 74,0-1 0,-1 0-1,1 0 1,-1-1 0,0 1 0,1-1 0,-1 0-1,0-1 1,0 0 0,0 0 0,0 0 0,-1 0-1,1-1 1,-7-1 0,8 1 9,0-1-1,0-1 1,0 1 0,0-1-1,0 0 1,0 0 0,1 0-1,-1-1 1,1 1 0,0-1-1,0 0 1,0-1 0,0 1-1,0-1 1,1 1 0,0-1-1,-5-6 1,4 4 1,1 0-1,-1 0 1,1 0 0,0 0-1,1 0 1,0-1-1,0 1 1,0-1 0,0 0-1,1 0 1,0-9 0,1 6 2,0-1 1,1 0 0,0 0 0,1 0-1,0 0 1,6-16 0,-1 8 12,1 1-1,1 1 1,0-1 0,1 1 0,1 1-1,1 0 1,22-24 0,-13 21 66,0 0 1,2 1-1,0 1 1,2 1-1,-1 1 1,2 1-1,0 2 1,0 0-1,35-9 1,30-4 272,138-20 0,-165 34-243,242-55 343,-249 50-249,-1-4 0,-1-1 0,67-37 0,-101 47-53,0-1 0,-2-2 0,31-24 0,-46 34-131,1 0-1,-1 0 1,0-1-1,0 1 1,-1-1-1,1 0 1,-1 0-1,0 0 1,0 0-1,-1 0 1,0-1 0,0 1-1,0-1 1,0 1-1,-1-1 1,0 0-1,0 0 1,-1 0-1,1-10 1,-2 13-30,0-1 1,1 0 0,-1 1-1,-1-1 1,1 1 0,0-1-1,-1 1 1,0 0 0,1 0-1,-2 0 1,1-1 0,0 2-1,-5-6 1,1 3-24,1 0 1,-1 1-1,0 0 1,0 0-1,0 1 1,-13-5-1,-2 0-83,-1 2 0,0 1 0,-38-5-1,32 7 34,0 0 0,-1 2 0,1 1-1,-1 2 1,-44 7 0,61-6 56,0 0 1,0 0-1,0 2 0,0 0 1,1 0-1,-17 11 1,21-11 6,0 0 1,1 0 0,0 1 0,0 0-1,0 0 1,0 0 0,1 1 0,1 0-1,-1 0 1,-6 14 0,7-12-16,1-1 0,0 1 1,0 1-1,1-1 1,1 0-1,-1 1 0,1-1 1,1 0-1,0 1 0,0-1 1,1 1-1,0-1 0,1 1 1,0-1-1,0 0 0,1 0 1,0 0-1,1 0 0,-1 0 1,7 8-1,-1-1-98,2-1 1,0 0-1,1 0 0,0-1 1,1-1-1,1 0 0,0-1 1,1 0-1,25 15 0,-2-6-328,1-1 0,1-2 0,0-2 0,1-1 0,1-3-1,54 10 1,111-4-481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9:14.74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659 6502 7970,'0'-1'154,"0"0"1,0 0 0,1 0 0,-1 0 0,0 0-1,0 0 1,1 0 0,-1 0 0,1 1 0,-1-1-1,1 0 1,-1 0 0,1 0 0,0 1 0,-1-1-1,1 0 1,0 1 0,-1-1 0,1 0 0,0 1-1,1-1 1,22-10-309,-16 8 325,521-211 59,-210 110 735,-128 46-385,1307-399 951,-981 312-1387,187-50 543,241-39 21,-251 70-572,81-17 32,456-57 180,-948 186-276,-100 19-10,785-168 473,-662 121-312,532-127 164,304-56-308,-91-26-53,-956 262-24,921-207 16,275-101 20,356-170 3,-950 302-6,45-13-16,9 26-13,816-249-2,-548 121-3,88-8 30,-770 220-36,80-27 9,-149 45-2,182-68-114,-398 134 90,90-35-14,-141 57 31,1 0 0,0 0 0,0 0 1,-1 0-1,1 0 0,0 1 0,-1-1 1,1 0-1,0 1 0,-1-1 0,1 1 1,-1 0-1,1-1 0,0 1 0,-1 0 1,0 0-1,1 0 0,-1 0 0,0 0 1,1 0-1,-1 1 0,0-1 1,0 0-1,0 1 0,1 1 0,7 8 21,-1 1 0,7 14 0,-6-11 5,-1-1-8,0 1-1,0 1 1,-2-1 0,0 1 0,-1 0 0,5 24-1,-5-7 35,-1 1 1,0 42-1,-2 44-1,29 194 0,183 679-18,-126-598-22,10 44 53,24-7 262,-6-54 1,-33 7-236,-54-170-84,-9 1 0,-12 322 0,-11-17-180,10-306 25,19 291 10,-12-327 140,24 193 1,29-90 29,-32-155-25,-22-77-33,1 0-229,12 88 1,-26-136 248,0 1 0,0-1 0,-1 0 0,1 1 0,-1-1 0,1 0 0,-1 1 0,0-1 0,0 0 0,0 0 0,0 1 0,0-1 1,0 0-1,-1 0 0,1 0 0,-1-1 0,1 1 0,-1 0 0,0 0 0,0-1 0,0 1 0,0-1 0,0 0 0,0 0 0,0 1 0,0-1 1,-3 0-1,-8 5 12,-1-1 0,0 0 0,-20 3 0,15-3-3,-316 95 40,-276 66-88,-136-80 134,343-50-26,-457 81 128,2 26 73,726-121-222,-850 106 127,946-125-156,-1626 115 941,452-18-851,-697 79-144,771-79 88,311-53-36,-3-58 61,-542 15 298,206 17-368,861-20 0,-1242 56 19,40 7-13,-199 12 3,490 16 33,16-77 7,830-33-59,-68-2 23,313 21-13,-186 23 0,-242 87-26,550-110 46,-1 0 0,0 0 0,-1 0 0,1-1 0,0 0 0,0 1 0,0-1 0,0 0 0,0 0 0,0-1 0,0 1 0,0-1 0,0 1 0,0-1 0,0 0 0,0 0 0,0-1 0,0 1 0,0 0 0,1-1 0,-1 0 0,1 1 0,-4-4 0,-18-14 57,1-1-1,1 0 1,1-2 0,0-1 0,2 0 0,1-1-1,1-1 1,-14-28 0,-15-35-62,-36-98 0,-46-118 5,-128-335-18,239 587-6,-87-243-3,-23 15 18,97 225-13,5 11-3,1-1-1,2-1 1,-21-67-1,28 68-42,15 45 45,0 0 0,0 0 0,0-1 0,0 1-1,0 0 1,0 0 0,0 0 0,0 0 0,0-1 0,0 1-1,0 0 1,0 0 0,0 0 0,0 0 0,0 0 0,0-1-1,0 1 1,0 0 0,0 0 0,0 0 0,1 0 0,-1 0-1,0-1 1,0 1 0,0 0 0,0 0 0,0 0 0,0 0-1,0 0 1,0 0 0,1 0 0,-1-1 0,0 1 0,0 0 0,0 0-1,0 0 1,0 0 0,1 0 0,-1 0 0,0 0 0,0 0-1,0 0 1,0 0 0,0 0 0,1 0 0,-1 0 0,0 0-1,0 0 1,0 0 0,0 0 0,1 0 0,-1 0 0,0 0-1,0 0 1,17 7-243,-10-5 310,11 7-66,-11-5 4,0-1-1,1 1 1,-1-2 0,1 1 0,0-1 0,0 0 0,0 0 0,14 0-1,-3-2-2,0 0 0,0-1 0,0-1 0,27-7 0,77-26-18,-73 20 22,439-90-85,-148 39-117,459-166-146,-61 14 324,469-36 2,-495 113-61,1685-430-1112,-1774 403-1841,-312 88-472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9:17.57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203 807 5193,'-20'-5'947,"-1"2"0,1 0 0,-35-1 0,40 4-581,11 0-234,0-1-1,-1 1 0,1-1 0,0 0 0,0 0 1,0 0-1,0 0 0,0-1 0,1 0 0,-1 1 1,0-2-1,1 1 0,-1 0 0,1-1 1,0 1-1,-1-1 0,-2-4 270,9 7-357,79 1 93,120-4 327,-120-7-214,136-35 0,82-43 110,-121 33-158,226-69 125,71-20-178,5 26 93,-263 85-72,70-14-16,-286 46-157,70-19 6,-65 17-59,0 0 0,0 0-1,0 0 1,0-1 0,-1 0-1,1 0 1,8-8 0,-14 11 30,-1 1 0,0 0 1,1-1-1,-1 1 1,1-1-1,-1 1 0,0 0 1,1-1-1,-1 1 0,0-1 1,1 1-1,-1-1 1,0 1-1,0-1 0,0 1 1,0-1-1,1 1 1,-1-1-1,0 0 0,0 1 1,0-1-1,0 1 0,0-1 1,0 1-1,0-1 1,0 1-1,-1-1 0,1 0 1,0 1-1,0-1 0,0 1 1,0-1-1,-1 1 1,1-1-1,0 1 0,-1-1 1,1 1-1,0 0 0,-1-1 1,1 1-1,-1-1 1,1 1-1,0 0 0,-1-1 1,1 1-1,-1 0 0,1 0 1,-1-1-1,1 1 1,-1 0-1,1 0 0,-1 0 1,1-1-1,-2 1 0,-32-8-1790,-3 4-86,-11 5 882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9:17.9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67 256 7426,'-10'-4'782,"5"2"-406,0 1 0,1-2-1,-1 1 1,1 0 0,-1-1 0,1 0 0,0 0 0,0 0 0,0-1 0,0 1 0,-4-6 0,8 8-342,0 0 0,0 0 1,0 0-1,0 0 0,0 1 1,0-1-1,0 0 0,1 0 1,-1 0-1,0 0 0,1 1 1,-1-1-1,1 0 0,-1 0 1,0 1-1,1-1 0,0 0 1,-1 1-1,1-1 0,-1 0 1,1 1-1,0-1 0,-1 1 1,1-1-1,0 1 0,0-1 1,0 1-1,-1 0 0,1-1 1,1 1-1,58-29 17,68-22 0,-66 27-44,137-42 7,-171 59-14,1 1 0,0 2 0,1 1 0,-1 1 0,33 2 0,-51 1-6,1 1 1,0 0 0,-1 0 0,0 1 0,1 1 0,-1 0 0,-1 0-1,1 1 1,0 0 0,-1 1 0,0 0 0,-1 1 0,1 0-1,14 16 1,-14-12-29,0 0-1,-1 1 0,0 0 1,-1 0-1,-1 1 0,0 0 1,-1 1-1,0-1 0,-1 1 1,0 0-1,3 21 0,-4-9-49,-1 1 0,-1-1 0,-2 1 0,0-1 0,-5 32 0,-1-17 33,-2-2 0,-23 68 0,30-102 55,-1 2 16,-1 0 1,1-1-1,-1 1 1,-7 10 0,9-16-5,0 0 0,0 1 1,0-1-1,0 0 1,0 0-1,0 0 1,-1 0-1,1 0 1,0 0-1,-1 0 0,1-1 1,-1 1-1,1 0 1,-1-1-1,1 1 1,-1-1-1,1 1 1,-1-1-1,0 0 0,1 0 1,-1 0-1,1 1 1,-1-2-1,0 1 1,1 0-1,-3 0 1,-2-2 48,0 0 1,0 0-1,0 0 1,0-1 0,1 0-1,-1 0 1,1 0-1,-6-6 1,-40-35 320,44 36-329,-34-33 41,1-3 1,3-1-1,1-1 1,-54-97-1,80 125-255,0 0-1,2-1 0,0 1 1,1-1-1,1-1 0,1 1 1,1-1-1,-3-37 0,7 44 14,1 0-1,5-21 1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9:28.42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89 6081,'37'-55'2167,"-35"53"-2038,-1 0 0,-1 0-1,1 0 1,0 0-1,0 0 1,-1 0 0,1 0-1,-1 0 1,0 0-1,0-1 1,0 1 0,0-3-1,0 5-67,1 0-1,-1 0 0,0 1 1,0-1-1,0 0 0,0 0 1,0 0-1,0 0 0,0 0 1,0 0-1,1 0 0,-1 0 1,0 0-1,0 0 0,0 0 1,0 0-1,0 0 0,0 0 1,0 0-1,0 0 0,1-1 1,-1 1-1,0 0 0,0 0 1,0 0-1,0 0 0,0 0 0,0 0 1,0 0-1,0 0 0,0 0 1,0 0-1,1 0 0,-1 0 1,0 0-1,0-1 0,0 1 1,0 0-1,0 0 0,0 0 1,0 0-1,0 0 0,0 0 1,0 0-1,0 0 0,0-1 1,0 1-1,0 0 0,0 0 1,0 0-1,0 0 0,0 0 1,0 0-1,0 0 0,0 0 1,0-1-1,0 1 0,0 0 1,0 0-1,0 0 0,0 0 1,0 0-1,0 0 0,-1 0 1,34 26 76,77 79 102,-16-18-59,-44-43-121,-3 2 0,49 61 0,-34-17 92,66 124 0,-50-79 95,95 169 279,93 148-178,-233-401-329,-2 1-1,-2 2 0,-3 1 1,-2 1-1,-3 0 0,-2 2 1,20 104-1,-10 33 68,33 165 166,109 210 76,-108-379-176,176 443 143,88 54 22,-264-562-195,7 14-51,-32-79-51,52 61-1,-6-8 0,-78-103-17,0 1 0,-1 0 0,0 0-1,0 1 1,-2-1 0,0 1 0,0 0 0,-1 0 0,1 13 0,-2-10 1,1 0-1,1 0 1,1 0 0,10 28-1,-13-43-151,-1 0-1,1 1 1,-1-1 0,1 0-1,-1 0 1,1 1 0,-1-1-1,0 0 1,0 1-1,0-1 1,0 3 0,-1-4-560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9:29.83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83 27 6521,'-20'-6'1956,"6"3"-1223,1-1 1,-22-10-1,34 14-370,4 8-190,3 6-101,0 0-1,0 0 1,1-1-1,1 0 1,1-1-1,12 17 1,9 11 69,92 165 448,-65-102-468,147 282 62,-17 12-121,79 158 402,-204-440-179,26 50 94,-33-53-252,51 119-337,-105-228 93,1 1-1,-1 0 1,0 0 0,0 0-1,0 0 1,-1 0-1,1 0 1,-1 0 0,0 0-1,-1 6 1,-4 2-316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9:30.65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117 493 7314,'-4'-5'595,"0"0"0,0-1 0,1 0 0,0 1 1,0-1-1,-3-10 0,3 5-429,0 0 0,1 0-1,1 0 1,0-1 0,0-14 0,1 25-154,0 1 0,0 0 1,0 0-1,0-1 1,0 1-1,1 0 1,-1 0-1,0-1 0,0 1 1,0 0-1,0 0 1,0-1-1,0 1 0,0 0 1,0 0-1,0-1 1,-1 1-1,1 0 0,0 0 1,0-1-1,0 1 1,0 0-1,0 0 0,0-1 1,0 1-1,-1 0 1,1 0-1,0 0 0,0-1 1,0 1-1,0 0 1,-1 0-1,1 0 0,0 0 1,0-1-1,-1 1 1,1 0-1,0 0 0,0 0 1,-1 0-1,1 0 1,0 0-1,-1 0 1,1 0-1,-1 1 0,0 0 1,1 0-1,-1 0 1,1 0-1,-1 0 1,1 0-1,0 0 1,-1 0-1,1 0 1,0 0-1,0 1 1,0-1-1,0 0 1,0 2-1,3 360 139,24 9-100,-16-260 435,-16-138-67,-41-319 521,35 39-924,13 261-33,1 0 1,2 0 0,3 0 0,22-77 0,-24 107 4,0-1-1,0 1 1,1 1 0,1 0 0,1 0 0,0 0-1,1 1 1,15-17 0,-16 21-5,1 1-1,0 0 1,0 0 0,0 1-1,1 1 1,0 0 0,0 0 0,1 1-1,0 0 1,0 1 0,21-5 0,-7 4-53,1 2 0,-1 0 0,1 2 0,0 1 0,53 6 0,-59-2 19,0 0 0,-1 1 0,1 1-1,-1 1 1,0 1 0,-1 1 0,0 1 0,21 13-1,-18-8-12,0 1 1,-1 1-1,-1 0 0,0 2 0,-1 0 0,-2 2 0,0 0 0,18 28 1,-33-45 65,1 0 1,-1 0 0,0 1 0,0-1 0,0 0-1,-1 1 1,0-1 0,1 1 0,-2 0 0,1-1-1,0 1 1,-1 0 0,0-1 0,0 1 0,0 0-1,-1 0 1,0-1 0,0 1 0,0 0 0,0-1-1,-1 1 1,1-1 0,-1 0 0,-1 1 0,1-1-1,0 0 1,-1 0 0,-4 5 0,-12 12 103,-1-2 0,-1 0 0,-33 23 0,-76 44 33,109-73-137,-349 204-34,366-215 28,-53 28-110,0 2 0,-81 63 0,133-91 27,0 0 1,0 0-1,0 1 1,1 0-1,-6 7 1,9-10 61,0 0 1,0 0-1,0 0 0,1 0 1,-1 0-1,1 0 0,-1 0 1,1 0-1,0 1 1,0-1-1,0 3 0,0-5 25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9:40.14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0 706 9090,'114'189'3018,"-41"-74"-3125,-25-30 93,-4 3-1,-4 2 1,-4 1 0,45 179-1,-67-207-1,-14-62 22,1 1 1,-1-1-1,0 0 0,0 0 1,0 1-1,0-1 0,0 0 0,0 0 1,0 1-1,0-1 0,0 0 1,-1 0-1,1 1 0,0-1 0,-1 0 1,1 0-1,-2 2 0,2-3 0,-1 0 0,1 1-1,-1-1 1,1 0 0,-1 0-1,1 0 1,-1 0 0,1 0 0,-1 1-1,1-1 1,-1 0 0,0 0-1,1 0 1,-1 0 0,1 0 0,-1-1-1,1 1 1,-1 0 0,1 0-1,-1 0 1,1 0 0,-1-1 0,1 1-1,-1 0 1,1 0 0,-1-1-1,1 1 1,-1 0 0,1-1-1,0 1 1,-1-1 0,0 0 0,-10-11 80,0-1 0,0 0 0,1-1 0,-10-18 0,-28-55 134,4-1-1,-52-149 0,53 111 129,6-3 0,-36-227 0,71 347-331,-1-13 41,0-1 1,1 0-1,1 0 0,3-41 0,-1 60-52,-1 1 0,1-1 0,0 1 0,0-1 1,0 1-1,0 0 0,0-1 0,1 1 0,0 0 0,0 0 0,0 0 0,0 0 0,0 0 0,0 1 0,6-6 1,-5 6-8,0 1 1,0-1 0,0 1 0,0 0 0,0-1 0,1 1 0,-1 1-1,0-1 1,1 0 0,-1 1 0,1 0 0,-1 0 0,1 0-1,-1 0 1,1 0 0,-1 1 0,5 1 0,10 3-5,0 0-1,0 2 1,-1 0 0,0 1 0,0 0 0,-1 2-1,-1 0 1,27 21 0,-6 1 14,0 1 1,39 49-1,-28-23 8,-3 2 0,56 101 0,53 145 16,-55-106 1,-81-170 38,-15-30 205,-1-7-157,0-12 53,-28-359 757,13 223-867,-81-568 51,90 694-99,0 1 34,2 1 0,-1-30 0,3 55-45,1-1 1,0 1 0,0 0 0,1-1 0,-1 1 0,0-1-1,0 1 1,1 0 0,-1-1 0,1 1 0,-1 0-1,1 0 1,-1-1 0,1 1 0,1-1 0,-1 1-3,-1 1 1,1-1-1,0 1 1,0-1-1,0 1 1,0 0-1,0 0 1,-1-1-1,1 1 1,0 0-1,0 0 1,0 0-1,0 0 1,0 0-1,0 0 1,0 0-1,0 0 1,0 0-1,-1 1 1,1-1-1,0 0 1,0 1-1,1 0 1,14 6-4,0 1 1,0 1-1,-1 0 0,0 1 1,15 13-1,25 23-8,-1 3 0,86 103 1,75 130-623,-59-72-810,-70-108-204,-69-85 919,0 0-1,0-1 0,23 14 1,-33-25 519,0-1 0,1 0 0,0-1 0,0 1 0,0-2 0,9 3 0,-17-5 206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9:40.63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58 569 7786,'-19'-37'1828,"11"20"-363,-1-1 0,-13-17 1,41 49-199,24 30-1326,-3 2 1,-1 2-1,-2 1 1,32 60 0,-7-5-276,-4 3 1,-5 3-1,-5 2 1,37 129 0,-75-208 202,-5-21 76,-1 1 0,0 0 0,-1 0-1,0 0 1,-1 1 0,-1-1-1,0 0 1,-1 1 0,-1 14 0,1-26 53,-1-1 1,1 1 0,0 0-1,-1-1 1,1 1 0,-1-1-1,0 1 1,0-1-1,1 0 1,-1 1 0,-2 1-1,3-3 7,-1 1-1,1-1 1,-1 1-1,1-1 1,-1 0-1,1 1 1,-1-1-1,0 0 1,1 1-1,-1-1 1,1 0-1,-1 0 1,0 0-1,1 0 1,-1 0-1,0 0 1,1 0-1,-1 0 1,0 0-1,0 0 1,-3-1 36,1 0 1,-1-1-1,1 1 1,-1-1-1,1 0 0,0 0 1,0 0-1,-4-3 0,-13-12 124,1 0-1,1-2 0,0 0 0,2 0 0,0-2 0,1 0 0,1-1 0,-18-37 0,1-9 30,-37-124 0,-20-163-51,73 270-117,5-2 0,0-100 0,11 142-28,9-62 0,-6 84 0,1 1 0,0 0 0,2 0 1,11-27-1,-13 39 2,0 1 1,0 0-1,1-1 0,0 2 1,1-1-1,-1 1 0,2 0 1,-1 0-1,1 1 0,0 0 1,1 0-1,9-5 1,-6 6 5,0 0 0,0 1 0,1 0 0,0 0 0,0 2 0,0 0 0,0 0 0,21-1 1,0 4 10,1 1 0,-1 1 0,0 2 0,0 2 1,-1 0-1,50 18 0,-32-7-23,0 3-1,-1 2 1,-1 2 0,-1 2 0,-2 2-1,79 62 1,-93-64-91,-2 2 0,-1 2 0,-1 0 0,-2 2 0,-1 1 0,-1 0 0,-2 2 0,-2 1 0,25 60 0,-37-78 5,-1 1 0,-2 0 0,8 40 0,-12-50 71,-1 0 1,0 1 0,0-1 0,-1 0 0,0 1 0,0-1-1,-1 0 1,-1 0 0,1 0 0,-8 17 0,2-12 19,0 0 0,-1 0 1,0 0-1,-1-1 0,-22 22 1,-67 51 110,-341 253 237,5-5-1144,333-252 498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5:57.5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2841 7866,'191'-98'1788,"3"9"0,345-108 1,430-56-73,-862 227-1321,736-172 717,643-156-486,-1256 297-532,830-202 720,6 28 129,202-2-392,792-161-455,-659 9-1579,-1258 332-733,-113 40 1420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9:41.82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0 883 8234,'0'-28'2824,"32"-3"-2600,13-12-128,33-11 32,13-2 81,23-10 79,17 6 8,6-3-40,-1 0-56,-5 0-104,0 5-24,-8 1-32,-11-2-16,-20 4-240,-18-10-288,-27 4 320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9:42.25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1 341 6953,'35'1'5647,"19"-10"-4294,-34 4-1138,474-126-66,-262 63-394,-69 28-71,-131 34 243,0 2-1,0 1 0,38 1 1,-59 3 59,0 0 1,0 0-1,-1 1 0,1 0 1,0 1-1,14 6 1,-20-7 9,0 1 0,0-1 0,0 1 1,0 0-1,-1 1 0,1-1 0,-1 1 0,0 0 0,0 0 1,0 0-1,0 1 0,-1-1 0,0 1 0,3 5 1,-2 0 2,0 1 0,-1-1 1,0 1-1,-1 0 0,0 0 1,0 0-1,-1-1 0,-1 2 1,0-1-1,-1 0 0,0-1 0,-3 18 1,-6 14 2,-25 71-1,34-110-1,-24 65-98,-3-1-1,-3-1 1,-65 100-1,62-116 21,-2-2 0,-2-1 0,-2-3 0,-82 72 0,106-103 97,0 0 0,-1-1 0,-1 0 1,-27 12-1,40-21 7,0-1 0,-1 0 1,1 0-1,-1-1 1,1 1-1,-1-1 0,0 0 1,0-1-1,1 0 0,-1 0 1,0 0-1,0 0 1,1-1-1,-1 0 0,0 0 1,1-1-1,-1 1 0,1-1 1,-1 0-1,-8-6 0,5 2 38,0-1 0,0 0-1,0-1 1,1 0-1,0 0 1,0-1-1,1 0 1,1-1-1,-8-12 1,2-1 20,0 0 0,2-1 0,-8-27 1,4 2-108,3-1 1,2 0-1,3 0 0,1 0 1,3-1-1,2 1 1,2-1-1,2 1 1,2-1-1,3 2 0,2-1 1,28-78-1,-30 104-139,2 1 0,0 0-1,2 1 1,0 0 0,1 0-1,29-31 1,-35 45 272,0 0-1,0 1 1,1 0 0,19-11-1,33-11 122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9:31.8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 9 8962,'-15'-9'3777,"237"494"-3950,-59-135 382,69 229 356,-31 12 55,74 166 38,33-14-17,-250-589-576,-15-36-179,-43-118 104,0 0 0,0 0 0,0 0 0,0 0 0,0 0 0,0 0 0,0 0 0,0 0 0,0 0 0,-1 0 0,1 0 0,0 0 0,0 0 0,0 0 0,0 0 0,0 0 0,0 1 0,0-1 0,0 0 0,0 0 0,0 0 0,0 0 0,0 0 0,0 0 0,0 0 0,-1 0 0,1 0 0,0 0 0,0 0 0,0 0 0,0 0-1,0 1 1,0-1 0,0 0 0,0 0 0,0 0 0,0 0 0,0 0 0,0 0 0,0 0 0,0 0 0,0 0 0,0 0 0,0 1 0,0-1 0,0 0 0,0 0 0,0 0 0,0 0 0,1 0 0,-1 0 0,0 0 0,0 0 0,0 0 0,0 0 0,0 0 0,0 0 0,0 0 0,0 1 0,0-1 0,-9-8-356,-16-19-91,-23-31 148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9:3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425 13 9634,'-1'0'119,"-2"-2"307,0 0-1,-1 0 1,1 1-1,-1-1 1,1 1-1,-8-2 1,10 3-409,-1 0 1,1 0-1,-1 0 0,1 1 1,-1-1-1,1 0 1,-1 0-1,1 1 0,0-1 1,-1 1-1,1-1 1,-1 1-1,1 0 0,0 0 1,0-1-1,0 1 1,-1 0-1,1 0 0,0 0 1,0 0-1,0 0 1,0 0-1,-1 3 0,-9 13-113,0 1-1,2 1 0,-12 29 1,-7 27-34,4 1 0,-16 80 0,-15 161-53,-9 35-328,57-315 439,4-21 101,-1-1 0,-10 29 1,14-44-14,0 0 1,0 0-1,0 0 1,0 1-1,0-1 1,0 0-1,0 0 1,0 1-1,0-1 1,0 0-1,-1 0 1,1 0-1,0 1 1,0-1-1,0 0 1,0 0-1,0 0 1,-1 0-1,1 1 1,0-1-1,0 0 1,0 0-1,0 0 1,-1 0-1,1 0 1,0 0-1,0 0 1,0 1-1,-1-1 1,1 0 0,0 0-1,0 0 1,-1 0-1,1 0 1,0 0-1,-6-8 466,-4-19 194,9 23-588,-12-46 262,1-1 1,3 0-1,2-1 0,1-96 0,8 81-340,2 0-1,4 0 0,22-88 0,-24 133-25,0 0 0,2 0-1,0 1 1,1-1 0,20-31 0,-23 44 6,0 0 0,1 1 1,0-1-1,1 1 1,-1 1-1,1-1 1,1 1-1,-1 1 0,1 0 1,1 0-1,-1 1 1,1 0-1,0 0 0,11-3 1,-4 3-19,1 2-1,0 0 1,-1 0 0,1 2-1,0 0 1,0 1 0,35 5-1,125 34-165,-106-20 168,242 62-171,-231-59 106,-68-18 69,53 16-89,-62-18 92,-1 0 0,0 0-1,0 1 1,0 0 0,0 0 0,0 0-1,-1 1 1,1-1 0,4 6 0,-8-8 14,0 0 1,-1 1-1,1-1 0,0 0 1,-1 1-1,1-1 1,-1 0-1,1 1 1,-1-1-1,0 1 1,1-1-1,-1 0 0,0 1 1,0-1-1,0 1 1,0-1-1,-1 1 1,1-1-1,0 1 1,0-1-1,-1 0 0,1 1 1,-1-1-1,1 1 1,-2 0-1,-21 32-15,20-30 17,-17 19 17,0-2-1,-1 0 1,-1-2-1,-1 0 1,-29 17 0,-135 72 85,101-61-77,-366 224-715,293-173 394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9:48.61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1645 80 6593,'38'-80'3921,"-45"105"-3144,0 1 0,-3 39-1,-1 2-404,-65 268 688,54-264-946,-4 0 1,-54 107-1,43-112-27,-3-2-1,-2-1 1,-4-3-1,-101 106 1,98-119 30,-2-3 0,-2-1 1,-1-3-1,-3-3 0,-106 54 0,132-77-92,0-1 1,-1-2-1,0-1 0,-1-1 0,0-2 0,-62 6 0,78-12 29,1-1 0,-1-1 0,0 0 1,1-1-1,-1-1 0,1 0 0,0-1 0,0-1 0,0-1 0,1 0 0,-1-1 0,1 0 1,1-1-1,0-1 0,-23-18 0,24 15-21,0-1-1,0-1 1,2 0 0,0 0 0,0-1-1,1-1 1,1 1 0,1-2-1,0 1 1,1-1 0,-8-32 0,11 33-26,0 0 0,2 0 0,0 0 0,1-1 0,1 1 0,0-1 0,1 1 0,1 0 0,0-1 0,1 1 0,1 0 0,1 1 0,8-21 0,-4 18 13,0 0 0,1 1 1,1 0-1,0 1 1,1 0-1,1 0 0,1 2 1,0 0-1,0 0 0,2 1 1,26-16-1,-22 17-2,0 1 0,1 1 1,0 1-1,1 1 0,0 0 0,0 2 0,0 1 0,1 1 0,40-3 0,-26 6-16,0 2 0,0 1 0,0 2 0,-1 1 0,1 2 0,-1 1-1,-1 2 1,0 2 0,0 1 0,-1 2 0,-1 1 0,0 2 0,46 33 0,-6 2 81,69 68 0,58 74 305,66 59 180,-214-210-498,1-3 0,3-2 0,82 44-1,-112-70-234,0 0-1,1-2 0,0-1 0,1-1 0,0-2 1,1 0-1,-1-2 0,1-1 0,0-2 0,0-1 0,43-3 1,-62 1-257,0-1-1,0 0 1,13-4 0,6-10-638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0:05.5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912 468 7754,'-36'-38'1934,"3"3"-1274,-1 1 1,-59-45-1,87 75-658,-1 0-1,1 1 0,-1-1 1,0 1-1,0 0 1,0 1-1,0 0 0,-1 0 1,1 1-1,0 0 1,-1 0-1,1 0 0,-1 1 1,1 0-1,-1 1 1,1 0-1,-1 0 0,1 0 1,-1 1-1,1 0 1,0 1-1,-10 4 0,-4 4-18,1 0-1,0 1 0,1 1 0,0 1 1,1 0-1,-20 22 0,0 4 9,1 1 0,2 2 0,2 2 0,1 1 0,3 1 0,2 1 1,2 2-1,-35 102 0,42-95 50,3 1 1,2 0-1,3 1 1,3 0-1,2 1 1,3-1-1,3 1 1,9 73 0,2-52-13,4-1 1,4-1 0,3 0 0,3-2-1,61 123 1,-60-148-26,3-2 0,2 0 0,45 52 1,-51-72-5,2-1 1,1-1 0,0-1 0,2-2 0,50 32 0,-62-46 5,1-1 1,0-1 0,0 0 0,1-2 0,-1 0-1,2-1 1,-1-2 0,1 0 0,23 1 0,-17-4 18,0-1-1,1-2 1,-1-1 0,0-1 0,0-1 0,43-15 0,-17 0 34,0-2 0,-2-2-1,-1-3 1,-1-2 0,-1-3-1,59-49 1,-17 4 78,-4-5 1,82-100-1,-121 127-78,-4-2 0,-1-2 0,-4-2 0,-2-2 0,36-81 0,-57 104-24,-1-1-1,-2 0 0,-2-1 0,-1 0 1,-3-1-1,-1 0 0,-2 0 0,-3-1 1,-1 1-1,-6-49 0,-2 44 15,-1 0 0,-3 1 0,-2 1 0,-2 0 0,-2 1-1,-27-50 1,10 33 103,-2 1-1,-3 2 1,-73-82-1,70 94 99,-1 2 0,-95-74 0,113 101-162,0 0 1,-1 2-1,-1 1 0,0 1 0,-1 1 0,0 1 0,-53-12 0,59 20-61,0 0-1,-1 2 1,0 1-1,0 1 1,1 0-1,-1 2 1,-28 6-1,22-1-30,0 1 0,0 2 0,0 1 0,-51 27 0,30-7-113,1 1 1,1 3 0,2 3-1,2 1 1,-50 56-1,38-32-424,4 2-1,3 3 0,-68 120 0,36-13-155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0:05.03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 0 8346,'0'0'105,"0"1"1,-1-1 0,1 0 0,0 0-1,0 0 1,-1 0 0,1 0-1,0 0 1,0 0 0,-1 0 0,1 0-1,0 1 1,0-1 0,-1 0-1,1 0 1,0 0 0,0 1 0,-1-1-1,1 0 1,0 0 0,0 1-1,0-1 1,0 0 0,-1 0-1,1 1 1,0-1 0,0 0 0,0 0-1,0 1 1,0-1 0,0 1-1,-3 19-372,2-9 261,1-1-1,1 1 0,0 0 1,0 0-1,1-1 1,0 1-1,1 0 1,0-1-1,0 0 0,2 0 1,-1 0-1,7 11 1,140 241-44,63 117 157,-108-167 176,-86-165 56,-2 0 1,19 85 0,-25-97-1499,-12-37 617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0:12.15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198 529 10914,'9'-12'523,"-1"1"-1,2 0 0,0 0 0,0 1 0,1 0 1,0 1-1,19-13 0,95-46-1169,-74 42 958,25-13-301,123-68 34,-146 75-27,77-61 1,-124 89-11,-1 0 1,0-1 0,-1 1 0,1-1 0,-1 0-1,6-9 1,-10 14-6,0-1-1,1 1 1,-1-1-1,0 1 1,0-1-1,1 0 0,-1 1 1,0-1-1,0 0 1,0 1-1,0-1 1,0 0-1,0 1 1,0-1-1,0 0 1,0 1-1,0-1 1,0 0-1,0 1 0,0-1 1,-1 1-1,1-1 1,0 0-1,0 1 1,-1-1-1,1 1 1,-1-2-1,-1 1-1,1 0-1,-1 0 1,0 0-1,0 0 1,1 1-1,-1-1 1,0 0-1,0 1 1,0 0-1,0-1 1,0 1-1,0 0 1,0 0-1,-3 0 1,-7 0-13,0 1 1,0 1-1,0 0 1,1 1 0,-1 0-1,1 0 1,0 1 0,-12 6-1,-90 51-56,102-54 64,-122 81-8,-155 133-1,83-59 52,133-116 231,117-74-151,362-180 170,-121 68-275,-7-9-1845,-223 123 1237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0:08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748 1946 7442,'-13'-12'1130,"4"4"-76,1 1 0,-1-1 1,0 2-1,-14-9 0,22 15-1061,-1-1-1,1 1 1,-1-1-1,1 1 1,-1 0 0,1 0-1,-1 0 1,1-1 0,-1 1-1,1 1 1,-1-1-1,1 0 1,0 0 0,-1 1-1,1-1 1,-1 0 0,1 1-1,-1 0 1,1-1 0,0 1-1,0 0 1,-1-1-1,1 1 1,0 0 0,0 0-1,-2 2 1,-2 2-161,0 1 0,1-1 0,0 1 1,-5 7-1,5-5 70,-294 487-2329,261-422 2457,-119 253 749,133-270-502,2 2 0,3 1 0,-19 114 0,27-82-98,5 1 0,3-1-1,4 0 1,16 98 0,-9-128-120,3 0 1,24 72-1,-23-96-41,2-1 0,1 0 0,1-1 0,35 52 0,-41-71-17,0-1 0,2 0 0,-1-1 0,2-1 0,-1 0 0,2 0 0,0-2 0,0 0 0,1 0-1,1-2 1,-1 0 0,2 0 0,-1-2 0,1 0 0,0-1 0,0-1 0,28 4 0,-22-7 8,1-1-1,0-1 0,0-1 1,0-1-1,46-10 0,-29 2 8,0-3-1,61-26 0,-61 19-6,-1-2 0,-1-2 0,0-1 0,-3-2 0,0-2 1,43-43-1,-23 12 19,-3-2 1,77-116 0,-105 141 17,-3-1 1,-1-1-1,-2-2 1,21-60-1,-35 81 30,0-1 0,-1 0 0,-2 0 0,0 0 0,-1-1 0,-1 1 0,-1-1 0,-1 1 0,-1-1 0,0 1 0,-8-26 0,4 26 0,-1 1-1,-1 0 1,-1 0 0,0 1 0,-2 0-1,0 1 1,-1 0 0,-1 1 0,0 0 0,-28-25-1,32 33-57,-1 1 0,0 0 0,-1 1 0,0 1-1,0-1 1,0 2 0,-1-1 0,-17-4 0,20 8-16,-1 0 1,1 0 0,-1 1 0,0 0-1,1 1 1,-1 0 0,0 0 0,1 1-1,-1 0 1,1 1 0,-1 0 0,-9 4-1,6-1-1,0 1 0,0 1-1,0 0 1,1 1-1,0 0 1,1 0 0,0 2-1,0-1 1,1 1 0,0 1-1,1 0 1,0 0-1,-9 16 1,3-3-3,2 0 0,1 2 0,1-1 0,1 1 1,-13 52-1,17-46-6,1-1 1,2 1-1,1 0 0,1 0 1,2 0-1,1 1 1,2-2-1,1 1 1,11 36-1,-2-19-15,3-1 1,2-1-1,2 0 0,54 86 0,-53-99-53,27 31 0,-37-51 29,0 0 0,1-1 0,1-1 0,19 14 1,-25-21 22,-1-1 0,1 0 0,0 0 1,0-1-1,0 0 0,0-1 0,1 0 1,-1 0-1,1 0 0,-1-1 1,1-1-1,0 1 0,-1-1 0,1-1 1,-1 0-1,1 0 0,15-4 0,-12 1 14,1 0-1,-1-1 0,0-1 1,-1 0-1,1 0 1,-1-1-1,0 0 0,-1-1 1,0 0-1,0-1 0,8-10 1,-3 2-10,-1-1 1,-1-1-1,-1 0 1,0-1-1,-1 0 1,9-26-1,-9 15-11,-1 0 0,-2-1 0,8-58-1,-11 30 25,-2 0-1,-4 0 1,-1 0 0,-16-83-1,-63-296 875,78 420-703,1 12-23,1-1-1,0 1 0,0-1 1,0 0-1,1 1 0,2-14 1,-2 20-120,0 0-1,1 0 1,-1 0 0,0 0 0,1 0 0,-1 0-1,1 1 1,-1-1 0,1 0 0,-1 0 0,1 1-1,-1-1 1,1 0 0,0 0 0,-1 1 0,1-1 0,0 1-1,0-1 1,0 1 0,-1-1 0,1 1 0,0-1-1,0 1 1,0 0 0,0 0 0,0-1 0,0 1-1,0 0 1,-1 0 0,1 0 0,0 0 0,0 0-1,2 0 1,3 1 1,0-1 1,1 1-1,-1 1 0,8 2 1,17 7-39,0 1 1,-1 2 0,-1 0-1,0 3 1,-1 0 0,-1 2-1,0 0 1,-2 2 0,0 1 0,-2 2-1,39 47 1,-29-27-30,-1 2-1,-3 2 1,-1 0-1,-3 2 1,-2 0 0,22 71-1,-35-92 32,-9-23 170,-3-6-57,-5-7 92,0-4-112,0 0 0,1-1 0,0 1 0,0-1-1,2 0 1,-1-1 0,-3-19 0,2 3-108,2 0 0,-2-44 0,6 23-135,1 1-1,11-71 0,-8 97 67,1 0 0,0 0 0,2 1 0,1-1 0,1 1 0,0 1 0,17-26 0,-24 43 75,0 0 0,1 0 0,-1 1 1,1-1-1,0 1 0,0 0 0,1 0 1,-1 0-1,1 0 0,-1 1 0,1-1 1,0 1-1,0 0 0,0 0 0,0 0 1,0 1-1,1-1 0,-1 1 0,9-1 1,-8 2 2,0 0 1,0 0 0,1 1 0,-1 0 0,0 0 0,0 1 0,0-1 0,0 1-1,-1 0 1,1 1 0,0-1 0,-1 1 0,0 0 0,1 0 0,-1 0-1,4 4 1,15 17-34,0 0-1,36 52 0,-43-53 71,1 0 0,1-1 0,1-1-1,36 30 1,-51-48 4,0 0 1,-1 0-1,1-1 1,0 1-1,0-1 0,0 0 1,1-1-1,-1 1 0,0-1 1,1 0-1,-1 0 1,1 0-1,0 0 0,-1-1 1,1 0-1,-1 0 0,1 0 1,-1 0-1,1-1 1,0 0-1,-1 0 0,1 0 1,-1 0-1,0-1 1,0 0-1,1 0 0,-1 0 1,0 0-1,4-3 0,2-4 45,-1 0-1,1 0 0,-1-1 0,-1 0 0,0-1 0,0 0 1,-1 0-1,6-13 0,-1-2 24,-1 0 0,14-47 0,-21 55-75,0 1-1,-2-1 1,0 0-1,-1 0 1,-1-1-1,-1 1 1,0 0-1,-1 0 1,-1 0 0,-1 1-1,-1-1 1,0 1-1,-1 0 1,-1 0-1,0 1 1,-2-1-1,-14-21 1,18 30-37,0 0 0,-1 1-1,0-1 1,-10-9 0,14 16 9,1-1-1,-1 1 0,1 0 1,-1 0-1,1 0 1,-1 0-1,1 0 0,-1 0 1,0 0-1,0 1 1,1-1-1,-1 0 1,0 1-1,0 0 0,0-1 1,0 1-1,0 0 1,1 0-1,-1 0 0,0 0 1,0 0-1,0 1 1,0-1-1,0 1 1,0-1-1,1 1 0,-1-1 1,0 1-1,-3 2 1,2 0-17,-1 0 1,1 0 0,0 0 0,-1 1 0,1-1 0,1 1 0,-1 0 0,1 0 0,-1 0 0,1 0 0,0 0-1,1 1 1,-1-1 0,1 1 0,-2 8 0,0 4-20,1 0-1,1 0 1,0 18 0,4-4-17,0 0 0,2 0 0,1 0 1,2 0-1,0-1 0,3 0 0,0-1 0,2 0 1,1-1-1,1 0 0,1-2 0,24 31 1,-35-51 48,1 1 0,-1-1-1,1 0 1,0-1 0,1 0 0,-1 0 0,1 0 0,0 0 0,0-1 0,0-1 0,14 6 0,-16-8 16,-1 0 0,0 0 0,1-1 1,-1 1-1,1-1 0,-1 0 0,1-1 0,-1 1 0,1-1 0,-1 0 0,1 0 0,-1 0 0,0 0 1,0-1-1,0 0 0,1 0 0,-2 0 0,1 0 0,0-1 0,0 1 0,-1-1 0,6-6 1,2-2 9,-1 0 0,-1-1 0,0 0 0,-1-1 0,0 0 0,-1 0 0,-1-1 0,0 0 0,0 0 0,-2 0 0,1-1 1,-2 0-1,2-17 0,-1-2 2,-1 0 1,-2-1-1,-1 1 0,-9-62 1,-3 24 103,-4 1 1,-37-102-1,-69-131 694,61 159-148,40 90-240,17 43-236,7 12-111,11 18-61,-13-16-10,186 302-427,-145-222 401,61 165-1,-61-111 23,-7 2-1,32 245 1,-33 284-183,-68-182-124,6-336 228,22-128 82,0 1 0,-2-1 1,-20 39-1,24-53 12,0 0 0,-1-1 0,1 0 0,-1 0 0,0 0 1,-1 0-1,0-1 0,0 0 0,0 0 0,0 0 0,-1-1 0,1 0 0,-1 0 0,0-1 1,-1 0-1,1 0 0,-13 3 0,11-5-10,0 0 1,1 0-1,-1-1 0,0 0 1,0 0-1,1-1 0,-1 0 1,0-1-1,1 1 0,-1-2 1,1 1-1,0-1 0,0-1 1,0 1-1,-8-6 0,5 2-55,1 0 0,0 0 0,0-1 0,1-1 0,0 1-1,0-2 1,1 1 0,0-1 0,-10-17 0,10 11-36,0 0-1,1 0 1,1 0-1,0-1 1,1 0-1,-3-22 1,3 4-15,3-1 0,0 0 0,3 0 0,0 1 0,3-1 0,10-45 0,4 4 78,3 2 1,4 0-1,47-96 1,125-205 254,-108 215-18,-79 143-183,249-506 778,-229 452-741,-3-2 1,-3-1 0,-4-1-1,-3-1 1,10-109 0,-26 147-59,-1 0 0,-1-1 1,-3 1-1,-11-54 0,10 73-5,-13-37-1,15 50-4,0 0 0,-1 0 0,1 0 0,-1 0 0,-1 1 0,1 0 0,-7-7 1,9 11-3,1 1 0,-1-1 0,0 0 0,0 1 0,0 0 0,0-1 0,0 1 0,0 0 0,0 0 0,0 0 0,0 0 0,0 0 0,-1 1 0,1-1 0,0 1 0,-1-1 0,1 1 0,0 0 0,-1 0 0,-2 0 0,2 1-3,0 0 0,1 0-1,-1 0 1,0 0 0,0 1 0,1-1-1,-1 1 1,1-1 0,-1 1 0,1 0-1,0 0 1,0 0 0,-4 4 0,-1 3-15,1 0 0,0 1 1,1-1-1,0 1 1,0 0-1,1 0 1,-4 17-1,3-7-1,1 1 0,1-1-1,1 1 1,1-1 0,1 1 0,1 0 0,0-1-1,2 1 1,5 23 0,-3-27-22,0 0 0,1-1 0,0 0 0,1 0 0,1-1 0,1 1 0,0-2 0,1 1 0,0-1 0,1-1 0,20 18 0,-10-12-80,1-2 0,1 0 0,1-2 0,31 16 0,106 40-338,-25-14 323,-114-46 137,-1 0 0,-1 1 0,0 2 0,-1 0 0,23 21-1,-29-23 1,-1 1 0,-1 1 0,0 0 0,0 0 0,-2 1 0,0 0 0,13 30 0,-12-14 2,-1 1-1,-1 0 1,-2 0-1,-1 0 1,-2 0-1,-1 1 1,-4 59-1,2-87 37,0 0-1,-1 0 1,1-1 0,-1 1-1,0 0 1,0-1 0,-1 1-1,-3 7 1,5-12-25,0 1 0,-1-1-1,1 0 1,0 0 0,0 0-1,0 0 1,0 1 0,-1-1-1,1 0 1,0 0 0,0 0-1,0 0 1,-1 0 0,1 0 0,0 0-1,0 0 1,-1 1 0,1-1-1,0 0 1,0 0 0,-1 0-1,1 0 1,0 0 0,0 0-1,0 0 1,-1-1 0,1 1 0,0 0-1,0 0 1,-1 0 0,1 0-1,0 0 1,0 0 0,0 0-1,-1 0 1,1-1 0,0 1 0,0 0-1,0 0 1,-1 0 0,1 0-1,0 0 1,0-1 0,0 1-1,0 0 1,0 0 0,-1-1-1,-10-26 465,-1-22-183,2 0-1,-5-71 1,6-103-182,8 169-34,0-870 86,3 168 98,-4 569-112,-2-391 636,4 550-720,0 22-50,-1 0 1,1 0-1,0 0 1,1-1 0,-1 1-1,1 0 1,0 0-1,1 0 1,2-8 0,2 15-50,1 9-27,3 7-9,-1 0 0,-1 1 1,9 30-1,-4-11 7,63 183-51,63 302 1,-39 149-239,-56 2-104,-41-638 460,-2-26 34,-1 0 0,1 0 0,-1 0 1,-3 17-1,3-26-29,0 0 1,0 0 0,-1 0-1,1 1 1,0-1 0,0 0 0,0 0-1,0 0 1,-1 0 0,1 0-1,0 0 1,0 0 0,0 0 0,-1 0-1,1 0 1,0 0 0,0 0-1,0 0 1,0 0 0,-1 0 0,1 0-1,0 0 1,0 0 0,0 0-1,0 0 1,-1 0 0,1-1 0,0 1-1,0 0 1,0 0 0,0 0-1,-1 0 1,1 0 0,0 0 0,0 0-1,0-1 1,0 1 0,0 0-1,0 0 1,0 0 0,-1 0 0,1-1-1,0 1 1,0 0 0,0 0-1,0 0 1,0 0 0,0-1 0,0 1-1,0 0 1,0 0 0,-8-12 136,-4-10-191,1 0 0,1-1 0,1 0-1,2-1 1,0 0 0,1 0 0,-2-25 0,2-3-148,2 1-1,4-70 1,3 75 170,1 0 0,2 1 0,3-1 0,17-55 0,-19 81 77,0-1 0,2 1 0,0 1 0,1 0 0,1 0 0,1 1 0,1 0 0,0 1 0,1 0 0,1 2 0,21-19 0,-28 28-20,0 0-1,0 1 1,0 0-1,1 0 1,0 1 0,0 0-1,0 0 1,0 1 0,1 0-1,-1 1 1,1 0 0,0 1-1,-1 0 1,1 0 0,12 1-1,-13 1-28,0 1-1,0-1 1,0 2 0,0-1-1,-1 1 1,1 0 0,-1 1-1,0 0 1,0 0-1,0 1 1,-1 0 0,1 0-1,-1 1 1,0 0-1,-1 0 1,12 14 0,-4 0-17,0 1 1,-1 0-1,-2 1 1,0 0-1,14 42 1,26 125 11,-2 92-24,-33-177-163,-15-97 201,0-9 27,-1-17 83,0-14 7,3-5-104,1 1 1,2 0 0,18-58 0,-18 75-43,1 1 0,1-1 0,1 2 0,1-1 0,0 1 0,1 1 0,1 0 0,19-21 0,-23 30 5,1 1 0,-1 0 0,2 0 0,-1 0 0,1 1 0,0 1-1,0-1 1,1 2 0,-1-1 0,1 2 0,0-1 0,0 2 0,1-1 0,-1 1-1,0 1 1,1 0 0,-1 1 0,16 1 0,17 4-30,-1 2 0,0 1 0,63 22 0,-23-7 26,-70-19 17,0-1 0,0-1 0,0 0 1,1-1-1,-1 0 0,21-2 1,-28 0 17,-1 0 0,1-1 1,0 1-1,-1-1 0,1 0 1,-1 0-1,0-1 0,0 1 1,0-1-1,0 0 1,0-1-1,-1 1 0,1-1 1,-1 0-1,0 0 0,0 0 1,5-7-1,-2-1 45,1-1 1,-1 0-1,-1 0 0,0 0 0,-1-1 1,-1 0-1,0 0 0,-1 0 1,0 0-1,-1 0 0,-1-1 0,0 1 1,-1-1-1,0 1 0,-1-1 1,-1 1-1,-1-1 0,0 1 0,0 0 1,-2 0-1,1 0 0,-2 1 0,0 0 1,-14-24-1,4 16-93,-1 0 0,0 2 0,-2 0 0,0 0 1,-26-18-1,9 10-79,-2 3 0,-47-25 1,20 21 9,60 26 89,-1 0 0,0 0 0,0 1 1,0 0-1,0 0 0,0 1 0,0 0 0,-9 0 1,13 1 3,0-1 0,0 0 0,0 1 1,0 0-1,0-1 0,0 1 0,1 0 0,-1 0 1,0 0-1,0 0 0,1 1 0,-1-1 1,1 0-1,-1 1 0,1-1 0,-1 1 1,1-1-1,0 1 0,-2 2 0,1 1-8,0 0 0,0-1 1,0 1-1,1 0 0,0 0 0,0 0 0,-1 7 0,1 11-20,1 0 1,1-1 0,1 1-1,1 0 1,1 0 0,1-1-1,1 0 1,13 32 0,-3-16-55,1 0 0,2-2 1,45 67-1,-54-90 16,0 0 0,1 0 0,0-1 0,17 14 0,-24-22 50,0-1 1,1 0-1,-1 0 0,1-1 1,-1 1-1,1-1 1,0 0-1,0 0 1,0-1-1,0 1 1,0-1-1,0 0 1,1-1-1,-1 1 1,0-1-1,0 0 0,9-1 1,-6-1 31,0 0 1,0-1-1,0 0 1,0 0-1,-1-1 0,1 0 1,-1-1-1,0 1 1,8-7-1,5-7 126,29-30 0,-26 20-1,-2-1 1,-1 0-1,28-57 0,-27 49-49,-20 33-88,1 1 1,0 0-1,0-1 0,0 1 0,1 0 1,-1 0-1,1 0 0,0 0 1,0 1-1,0-1 0,3-2 0,-4 5-7,0-1 0,0 1-1,0-1 1,-1 1-1,1 0 1,0-1 0,0 1-1,0 0 1,0 1 0,0-1-1,-1 0 1,1 0-1,0 1 1,0-1 0,0 1-1,-1-1 1,1 1-1,0 0 1,-1 0 0,1 0-1,-1 0 1,1 0 0,-1 0-1,1 0 1,1 3-1,15 11-39,-2 1 0,0 0 0,-1 2-1,20 28 1,-11-10-41,28 58 1,18 73-886,-70-167 976,0 1 0,0-1 0,1 1 0,-1-1-1,0 1 1,0-1 0,0 1 0,0-1 0,1 1 0,-1-1 0,0 0 0,0 1-1,1-1 1,-1 1 0,0-1 0,0 0 0,1 1 0,-1-1 0,1 0 0,-1 1-1,0-1 1,1 0 0,-1 0 0,1 1 0,-1-1 0,1 0 0,-1 0 0,0 0-1,1 1 1,-1-1 0,1 0 0,-1 0 0,1 0 0,-1 0 0,1 0 0,0 0-1,0-2 26,1 1 0,-1 0-1,0-1 1,-1 1 0,1 0-1,0-1 1,0 1 0,-1-1-1,1 0 1,-1 1 0,1-3 0,23-76 722,24-72-165,2 17-540,37-105-47,-81 218 3,-1 4-18,1 1 1,0-1 0,15-26 0,-20 41 4,1-1 0,0 1 0,0 1 0,0-1 0,0 0 1,1 0-1,-1 1 0,1-1 0,-1 1 0,1 0 0,0 0 1,0 0-1,0 0 0,0 0 0,0 0 0,1 1 0,-1 0 1,0 0-1,1 0 0,-1 0 0,1 0 0,-1 1 0,1-1 1,6 1-1,-2 1-16,0 0 1,1 1-1,-1 0 1,0 1-1,0 0 0,-1 0 1,1 1-1,-1-1 1,13 10-1,4 4-56,30 30 0,-45-39 57,75 74-390,10 9-1237,-90-88 1478,21 16-636,-25-18 785,1-1 0,-1 0 0,0 0 0,1 1 1,-1-1-1,0 0 0,1 0 0,-1 0 0,0 0 0,1 1 0,-1-1 0,1 0 0,-1 0 0,1 0 0,-1 0 1,0 0-1,1 0 0,-1 0 0,1 0 0,-1 0 0,0 0 0,1 0 0,-1-1 0,1 1 0,-1 0 0,0 0 1,1 0-1,-1 0 0,0-1 0,1 1 0,-1 0 0,0 0 0,1-1 0,-1 1 0,0 0 0,1-1 0,-1 1 1,0 0-1,0-1 0,1 1 0,-1 0 0,0-1 0,0 1 0,0 0 0,0-1 0,1 1 0,-1-1 0,0 1 1,0 0-1,0-1 0,0 1 0,0-1 0,0 1 0,0-1 0,0 1 0,0 0 0,0-1 0,0 1 0,-1-1 1,1-4-137,-1-1 0,0 1 0,0 0 0,-1 0 0,1 1 0,-1-1 1,-3-6-1,-38-70-386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0:09.06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12707,'31'13'2576,"21"2"-831,24-13-1825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5:58.3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2287 8802,'577'-185'4634,"783"-191"-4160,-264 111-437,-893 214-34,783-178 145,-177 92 312,6 26 91,-80 11-179,2049-354 12,-1614 231-617,-894 169 90,-216 42 110,475-73-1245,-424 80 911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0:11.06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632 1086 12187,'2'-3'160,"1"0"1,0 1 0,0-1 0,0 1 0,0 0-1,0 0 1,7-3 0,-2 2-997,1 1 1,-1 0-1,18-3 0,16-4-1674,-41 9 2471,0 0 0,-1 0 0,1 0 1,-1-1-1,1 1 0,0 0 0,-1 0 0,1-1 0,-1 1 0,1 0 0,-1-1 0,1 1 0,-1-1 0,1 1 0,-1 0 0,0-1 0,1 1 0,-1-1 1,0 0-1,1 1 0,-1-1 0,0 1 0,1-1 0,-1 1 0,0-1 0,0 0 0,0 1 0,0-1 0,0 1 0,0-1 0,0 0 0,0 1 0,0-1 0,0 0 1,0 1-1,0-1 0,0 1 0,0-1 0,0 0 0,-1 1 0,1-1 0,0 1 0,0-1 0,-1 1 0,1-1 0,0 1 0,-1-1 0,1 1 0,-1-1 1,0 0-1,-27-27 1761,23 24-1332,-2-3 101,0 1 0,0 1 0,-1-1 0,0 1 0,0 1 1,0-1-1,0 1 0,-10-2 0,12 4-346,0 1 0,0 0-1,0 0 1,0 0 0,0 1 0,0 0 0,0 0 0,0 1 0,0 0 0,0 0-1,0 0 1,1 1 0,-11 3 0,-5 5-62,1 0 0,1 1 0,0 1 0,1 1 0,0 0 0,1 1 0,-30 32 0,14-8-83,1 2 0,-38 62 0,35-41 2,2 2 0,2 1 1,4 1-1,2 2 0,4 0 0,2 2 0,-14 105 0,23-97-2,4 0 0,4 0 0,2 0 0,4 0-1,3 0 1,30 131 0,-24-158-9,1-1 1,3 0-1,1-1 0,3-1 0,2-1 1,1-1-1,3-1 0,42 53 0,-55-80 3,1 0 0,1 0 0,0-2-1,1 0 1,1-1 0,0 0-1,1-2 1,0 0 0,1-1 0,1-1-1,-1-1 1,1-1 0,1-1-1,0-1 1,0 0 0,0-2-1,24 2 1,-17-5 18,-1-2-1,0 0 1,0-2-1,0-2 1,-1 0-1,1-2 1,-1-1-1,-1-1 1,1-1 0,-2-1-1,1-1 1,41-29-1,-25 12 32,-2-1 0,-1-2-1,-1-2 1,-2-2 0,-2-1 0,37-50 0,-52 60 11,-1 0 1,0-1-1,-3-1 1,17-40 0,-26 53 22,0-1 0,-2 0 1,0 0-1,-1 0 1,0 0-1,-2-1 0,0 1 1,-1 0-1,-4-34 0,-1 24-3,-2 1-1,-1-1 1,0 2-1,-2-1 1,-1 1-1,-23-37 1,10 23-114,-3 1 0,0 1 0,-35-34 0,47 55 28,-2 0-1,0 1 0,0 1 1,-1 0-1,-1 1 1,-26-13-1,41 24 19,1 1 1,-1-1-1,1 1 0,-1-1 0,1 1 1,-1 0-1,0 0 0,0 1 0,0-1 0,1 1 1,-1 0-1,0 0 0,0 0 0,0 0 1,0 1-1,1 0 0,-6 1 0,7-1-6,-1 1 0,0 0-1,1 0 1,0 0 0,-1 0 0,1 0-1,0 0 1,0 1 0,0-1 0,0 1-1,1 0 1,-1-1 0,1 1-1,-1 0 1,1 0 0,0 0 0,0 0-1,1 0 1,-2 5 0,-3 15-37,2 1-1,0-1 1,2 1 0,1 33-1,19 94-98,-11-107 110,2 0-1,21 59 0,-24-86 15,0 0-1,0-1 1,2 0-1,0-1 0,0 0 1,2 0-1,-1-1 0,26 25 1,-31-35 10,0 0 0,0 0 1,0 0-1,1-1 0,-1 0 1,1 0-1,0 0 0,-1-1 1,1 0-1,0 0 0,1 0 1,-1-1-1,0 0 0,0 0 1,1 0-1,-1-1 0,1 0 1,-1 0-1,0-1 0,1 0 1,-1 0-1,0 0 0,0-1 1,8-3-1,-2 0 34,-1-1 0,0 0 0,1-1 0,-2 0 0,1-1 0,-1 0-1,0-1 1,-1 0 0,0 0 0,14-21 0,47-80 220,-53 78-224,2 1 1,2 2-1,34-41 1,-49 64-38,0 0 0,0 1 1,0 0-1,1 0 0,-1 0 1,1 1-1,12-6 1,-15 9-1,-1 0 0,1 0 0,-1 0 0,1 0 0,0 0 1,0 1-1,-1-1 0,1 1 0,0 0 0,0 1 1,-1-1-1,1 0 0,0 1 0,-1 0 0,1 0 0,0 0 1,-1 0-1,1 1 0,3 2 0,2 2-13,0 0 0,0 1 0,-1 0 0,0 1-1,-1 0 1,1 0 0,-1 0 0,11 19 0,2 7-28,17 40 0,-6 3-13,-3 1 0,26 113-1,-42-145 80,-12-46-7,0 0 0,0 0 0,0 0 0,0 0 0,0 0 0,0 0 1,0-1-1,0 1 0,0 0 0,0 0 0,0 0 0,0 0 0,0 0 0,0 0 0,1 0 1,-1 0-1,0 0 0,0 0 0,0 0 0,0 0 0,0-1 0,0 1 0,0 0 0,0 0 1,0 0-1,0 0 0,0 0 0,1 0 0,-1 0 0,0 0 0,0 0 0,0 0 0,0 0 1,0 0-1,0 0 0,0 0 0,0 0 0,1 0 0,-1 0 0,0 0 0,0 0 0,0 0 1,0 0-1,0 0 0,0 0 0,0 0 0,0 1 0,0-1 0,0 0 0,1 0 1,-1 0-1,0 0 0,0 0 0,0 0 0,0 0 0,0 0 0,0 0 0,0 0 0,0 1 1,5-14 188,-4 11-139,90-216 781,-5 17-1156,-37 56-9,14-37-150,-59 172 447,-1 1 1,2-1-1,-1 1 1,1 0-1,1 0 1,0 0-1,0 1 0,13-14 1,-15 19 29,1 0 0,-1 0-1,0 1 1,1-1 0,0 1 0,-1 0 0,1 0-1,0 1 1,0-1 0,0 1 0,0 0 0,0 0 0,0 1-1,1 0 1,-1 0 0,0 0 0,0 0 0,9 3-1,24 4 48,45 16 0,-53-13-37,1-2 0,61 8 0,-85-15-3,0-1 1,1-1-1,-1 1 0,0-1 1,0 0-1,1-1 0,-1 0 1,0 0-1,0 0 0,-1-1 1,1 0-1,0 0 0,-1-1 1,0 0-1,0 0 1,0-1-1,0 1 0,-1-1 1,0 0-1,0-1 0,0 1 1,0-1-1,-1 0 0,4-7 1,6-13 45,-1 0-1,-1-1 1,-1-1 0,11-45 0,-6 7 25,-2-1 1,-3 0 0,-4 0-1,-2-1 1,-3 0-1,-4 0 1,-15-106-1,-97-552 607,114 719-861,5 23 79,12 38-52,110 527-291,-105-465 388,2 9 4,69 342-173,25-5 180,-99-403 81,-45-106-139,11 20 88,-19-37-82,-35-91-1,61 133 212,1 0 0,1 0 0,1 0 0,1 0 0,1-1 0,1 0 0,1 0 0,3-38 0,-1 52-53,1 0 0,-1 1-1,1-1 1,1 1 0,0-1 0,0 1-1,1 0 1,4-9 0,-5 14-58,-1 0 1,0 0-1,0 0 0,1 0 0,0 0 1,-1 1-1,1-1 0,0 1 1,0 0-1,1 0 0,-1 0 1,0 0-1,1 0 0,-1 1 1,1 0-1,-1 0 0,1 0 0,0 0 1,-1 0-1,1 1 0,0-1 1,4 1-1,3 1-14,-1 0 0,1 1 0,0 0 0,-1 0 0,0 2 0,0-1 0,0 1 0,0 0 0,14 9 0,8 7-34,42 33 0,-41-25 24,-1 0 0,-2 2 1,-1 2-1,-1 0 0,-2 2 0,-1 1 0,29 55 0,-31-46-9,-2 1-1,-2 2 1,-3-1-1,-1 2 0,-2 0 1,7 58-1,-19-81 170,-12-53 374,-7-40-543,3 0-1,4-2 0,2 1 1,3-1-1,5-115 0,3 151-70,1 1-1,2-1 0,11-42 1,-14 66 75,1 0 1,0 1 0,1-1-1,0 1 1,1-1 0,0 1-1,0 0 1,1 1 0,0 0-1,0 0 1,1 0 0,0 0-1,1 1 1,-1 0 0,10-5-1,-10 8 11,0 1-1,1 0 0,-1 0 1,1 1-1,-1 0 0,1 0 1,0 1-1,0 0 1,0 0-1,0 1 0,0 0 1,0 0-1,0 1 0,0 0 1,-1 0-1,1 1 1,11 4-1,7 3-18,-2 1-1,0 1 1,45 28-1,65 56-37,-87-60 60,1-1-1,61 31 0,-106-63 28,-1-1 1,1 0 0,-1 1-1,1-1 1,0 0 0,0-1-1,0 1 1,-1 0 0,1-1-1,0 0 1,0 0 0,0 0-1,0 0 1,0 0 0,0 0-1,0-1 1,-1 1 0,1-1-1,0 0 1,0 0 0,0 0-1,-1 0 1,4-3 0,-4 3 5,0-1 1,0 0-1,0-1 0,0 1 1,-1 0-1,1 0 0,-1-1 1,0 1-1,0-1 1,0 1-1,0-1 0,0 0 1,0 1-1,-1-1 0,1 0 1,-1 0-1,0 1 0,0-1 1,0 0-1,0 0 1,0 1-1,-1-1 0,1 0 1,-2-4-1,-1-3-16,-1-1 0,0 1 0,-1 0 0,0 0 0,0 1 0,-1-1 0,0 1-1,-1 0 1,0 1 0,0 0 0,-11-10 0,4 6-44,-1 0-1,0 0 0,0 2 1,-1 0-1,-34-16 0,45 24 23,1 0 0,-1 0 0,0 1 0,0 0 0,0 0 0,0 0 0,0 0 0,0 1 0,0 0 0,0 0 0,-6 0 0,8 1 2,-1 0 0,1 0-1,0 1 1,-1-1 0,1 1 0,0-1-1,0 1 1,0 0 0,1 0 0,-1 0-1,0 1 1,1-1 0,-1 1 0,1-1-1,0 1 1,0 0 0,-4 5 0,0 4-13,1 0-1,0 1 1,0-1 0,1 1 0,1-1 0,0 1 0,1 0 0,0 1 0,1-1-1,0 0 1,2 22 0,2-2-24,1-1 0,2 0-1,16 52 1,-14-58-24,2-1-1,0 0 1,2-1 0,21 33 0,-27-46 34,1-1 1,1-1 0,0 1-1,0-2 1,0 1 0,1-1-1,1 0 1,0-1-1,0 0 1,0 0 0,0-1-1,13 5 1,-18-9 36,1 0 0,0 0 1,-1 0-1,1-1 0,0 0 0,0 0 0,0-1 0,0 1 0,0-1 1,0-1-1,0 1 0,0-1 0,0 0 0,0 0 0,0-1 1,-1 1-1,1-1 0,0-1 0,-1 1 0,0-1 0,1 0 1,-1 0-1,0-1 0,-1 1 0,1-1 0,-1 0 0,1 0 1,4-7-1,-3 3 14,0-1 1,0 0-1,-1 1 1,-1-2 0,1 1-1,-1 0 1,-1-1-1,0 0 1,0 0-1,-1 0 1,-1 0 0,1 0-1,-2 0 1,1-1-1,-2-17 1,-2 12-11,-1-1 1,0 0-1,-1 1 1,0-1-1,-1 1 1,-1 1-1,-15-25 1,-74-97-132,45 68 21,39 52 79,11 13 18,-1 1-1,0-1 1,-1 1 0,1 0-1,-1 0 1,1 0-1,-5-3 1,17 25-190,-4-11 180,1 0 0,-1-1 0,1 0 0,1 0 0,-1 0 0,1-1 0,1 0-1,-1-1 1,1 0 0,-1 0 0,1-1 0,1 0 0,-1 0 0,1-1 0,-1-1 0,1 1 0,0-2-1,0 1 1,0-1 0,0-1 0,0 0 0,0 0 0,0-1 0,0 0 0,16-5 0,-4-2 35,1-1 1,-2-1-1,1-1 1,-1-1 0,-1-1-1,0-1 1,17-16-1,0-2 34,-3-2 0,47-57 0,-50 52 5,-3-2 0,48-87 1,-64 103 22,-1 0 0,-1 0 0,-1-1 0,-2 0 0,0-1 0,-2 0 0,2-32 0,-5-7 146,-14-125-1,-29-60-154,19 152 92,-4 1-1,-60-147 0,71 212-89,11 31-149,3 7 34,0 14-38,4 30-84,12 61-1,98 397-2,-77-389 153,5-1-1,68 136 1,-83-202-36,3-2 0,2-1 0,1-2 0,3-1 0,2-1 0,71 65 0,-80-85-185,1-1 1,2-2-1,0-1 1,56 27-1,-63-37-95,1 0-1,0-2 1,1 0-1,0-2 1,0-1-1,0-1 1,31 0-1,-29-5 43,0-1 0,0-1-1,37-9 1,-65 12 289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0:12.81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4 452 12747,'-1'-5'395,"0"-1"1,0 1 0,1 0 0,-1 0-1,1 0 1,0-1 0,2-8 0,-2 12-440,1 0 1,0 0-1,-1 0 1,1 0-1,0 0 0,0 1 1,0-1-1,0 0 1,0 1-1,1-1 1,-1 1-1,0-1 1,1 1-1,-1-1 1,1 1-1,-1 0 1,1 0-1,0 0 1,0 0-1,-1 0 1,1 0-1,0 0 1,0 1-1,2-1 1,-2 0-40,1 0 1,-1 1 0,0-1-1,0 1 1,0 0 0,1 0 0,-1 0-1,0 0 1,0 0 0,1 0-1,-1 1 1,0-1 0,0 1 0,0-1-1,0 1 1,0 0 0,1 0 0,1 1-1,-1 0 10,0 1 0,-1-1-1,1 1 1,-1-1 0,1 1-1,-1 0 1,0 0 0,0 0-1,0 0 1,2 5 0,2 8-40,-1 0-1,0 1 1,-1 0 0,1 17 0,-4-29 79,70 494 54,-50-378 207,56 472 1209,-78-569-602,1-24-807,0 0 0,0 0 0,0 0 0,0 0 0,0 0 0,0 1-1,0-1 1,0 0 0,0 0 0,0 0 0,0 0 0,0 0 0,0 0 0,0 0-1,0 0 1,0 1 0,0-1 0,0 0 0,0 0 0,0 0 0,0 0 0,-1 0-1,1 0 1,0 0 0,0 0 0,0 0 0,0 0 0,0 0 0,0 1-1,0-1 1,0 0 0,0 0 0,-1 0 0,1 0 0,0 0 0,0 0 0,0 0-1,0 0 1,0 0 0,0 0 0,0 0 0,0 0 0,-1 0 0,1 0-1,0 0 1,0 0 0,0 0 0,0 0 0,0 0 0,0 0 0,0 0 0,0 0-1,-1-1 1,-6-5 730,-6-15-45,2-3-662,2 0 0,0-1 0,-8-37 1,-9-87-348,2-60 206,9 0 0,8-1 1,27-260-1,-15 407 210,24-109-1,-29 172-117,3-11 41,0 0 0,0 0 0,1 1 0,10-19 1,-13 26-36,1 1 0,-1 0 1,1 0-1,-1 0 0,1 0 1,0 0-1,0 0 0,0 0 0,0 1 1,0-1-1,0 1 0,1-1 1,-1 1-1,0 0 0,1 0 1,-1 0-1,1 0 0,-1 0 1,1 1-1,-1-1 0,1 1 1,0 0-1,-1-1 0,1 1 0,-1 1 1,1-1-1,3 1 0,5 1-11,1 2-1,-1-1 0,-1 2 0,1-1 1,-1 1-1,0 1 0,0 0 0,0 1 0,13 11 1,9 10-25,36 41 0,-35-30 11,0 1 0,-3 2 1,40 72-1,-34-44 17,46 128 0,66 367-413,-147-558 401,30 147-425,11 44-731,-42-197 1148,0-1 0,0 1 0,1-1 0,-1 1 1,0-1-1,0 0 0,0 1 0,0-1 0,0 1 0,0-1 0,0 1 1,0-1-1,0 1 0,0-1 0,0 1 0,0-1 0,0 0 0,-1 1 0,1-1 1,0 1-1,0-1 0,0 0 0,-1 1 0,1-1 0,0 1 0,0-1 1,-1 0-1,1 1 0,0-1 0,-1 0 0,1 0 0,0 1 0,-1-1 1,1 0-1,-1 0 0,1 1 0,0-1 0,-1 0 0,1 0 0,-1 0 0,0 0 1,-20-1-649,13 0 215,-43-2-2043,-23 0 1129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0:13.16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1 696 8338,'0'-9'3473,"13"6"-1497,35 0-1816,19 0-160,35-1 72,13-9 32,18-4-40,1-13-32,-8-21-144,-1 0-120,-24-21-192,-3-1-80,-24 2-128,-15-4-97,-21 2-223,-15 2-192,-13-5 720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0:13.52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13371,'149'79'4545,"-91"6"-4313,12 13-216,18 13-8,-4-1-8,-11-8 0,-8 1 0,-14 4-96,-6-1-80,-13-5-120,-2-16-64,-12-34-128,-5-21-57,-8-23-295,2-4-224,-4-30 1160,0-22-312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0:14.51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 1280 13283,'-3'-6'1168,"0"-2"-390,-1 0 0,1 0-1,-4-16 1,7 24-788,0-1 1,0 0-1,-1 0 1,1 1-1,0-1 0,0 0 1,0 0-1,0 1 0,0-1 1,0 0-1,0 0 1,0 0-1,0 1 0,0-1 1,1 0-1,-1 0 0,0 1 1,0-1-1,1 0 0,-1 0 1,0 1-1,1-1 1,-1 0-1,1 1 0,-1-1 1,1 0-1,-1 1 0,1-1 1,0 1-1,-1-1 1,1 1-1,-1-1 0,1 1 1,0 0-1,0-1 0,-1 1 1,1 0-1,0 0 1,0-1-1,-1 1 0,1 0 1,0 0-1,0 0 0,0 0 1,-1 0-1,1 0 0,0 0 1,0 0-1,-1 0 1,1 0-1,0 0 0,1 1 1,3 0-59,0 1 1,0-1-1,0 1 1,-1 0-1,1 0 1,-1 1 0,1-1-1,-1 1 1,0 0-1,5 4 1,37 40-150,-40-41 202,21 27-34,-1 0 1,32 54-1,34 81-5,-57-101 42,44 88 13,84 228 1,-152-351 4,46 119 128,-37-110 191,-13-28 419,-7-14-732,0 1 0,0 0 0,0 0 0,0 0 0,0 0 1,0 0-1,0 0 0,0 0 0,0 0 0,0 0 0,0 0 0,0 0 1,0 0-1,0 0 0,0 0 0,0 0 0,0 0 0,0-1 0,0 1 1,0 0-1,0 0 0,0 0 0,0 0 0,0 0 0,0 0 1,0 0-1,0 0 0,0 0 0,0 0 0,0 0 0,0 0 0,0 0 1,0 0-1,0-1 0,0 1 0,0 0 0,0 0 0,0 0 0,0 0 1,1 0-1,-1 0 0,0 0 0,0 0 0,0 0 0,0 0 0,0 0 1,0 0-1,0 0 0,0 0 0,0 0 0,0 0 0,0 0 0,0 0 1,0 0-1,0 0 0,0 0 0,1 0 0,-1 0 0,0 0 0,0 0 1,0 0-1,0 0 0,0 0 0,0 0 0,0 0 0,0 0 0,0 0 1,0 0-1,0 0 0,-6-21 953,-168-436-501,142 362-541,-27-137-1,50 181 62,2-1 1,2 1-1,3-1 0,5-78 0,0 105 32,6-31-1,-7 47-1,1 0-1,0 1 0,0-1 1,1 1-1,0 0 1,9-14-1,-11 19-9,0 0 0,1 0 1,-1 1-1,0-1 0,1 1 0,0 0 0,0-1 0,-1 1 1,1 1-1,0-1 0,1 0 0,-1 1 0,0-1 0,0 1 1,1 0-1,-1 0 0,6 0 0,-3 0-5,0 1 1,0 0-1,0 1 0,0-1 1,0 1-1,0 0 0,0 1 1,0-1-1,7 4 0,7 5-19,0 0 0,-1 1-1,-1 1 1,28 22 0,-10-2-16,-1 1 0,-2 2 0,-2 1 1,-1 1-1,35 58 0,-6 3-256,50 118 0,-57-94 156,-48-147 885,-3-12-638,-1 1 1,-10-72-1,-25-73-130,7 47 20,27 125-1,-28-188-47,27 171 43,1 0 0,2 1-1,0-1 1,1 0-1,10-41 1,-10 59 9,0 1-1,0 0 1,1 0-1,0 0 1,0 0-1,1 0 1,0 1-1,0 0 1,0-1-1,1 2 1,0-1-1,0 0 1,7-5-1,-7 8 0,0 0-1,0 0 1,0 1 0,0-1-1,1 1 1,-1 0-1,1 1 1,-1-1 0,1 1-1,0 0 1,-1 0-1,1 1 1,0 0 0,0 0-1,0 0 1,-1 1 0,12 2-1,9 3 0,0 2-1,0 0 1,0 2-1,24 13 1,96 61-5,-69-33-8,90 80-1,55 76-6,-192-177 17,62 57 6,-82-79-2,0 0 0,0-1 0,1-1 0,0 0 0,0 0 0,1-1 0,18 6 0,-26-10 1,0 0 1,1 0 0,-1 0-1,0-1 1,0 0-1,0 0 1,1 0-1,-1 0 1,0-1-1,0 0 1,0 0 0,0 0-1,0 0 1,0-1-1,7-2 1,-6 0 6,1 0 1,-1 1 0,0-2 0,0 1-1,0-1 1,0 1 0,-1-1-1,0-1 1,4-5 0,2-5 25,-2-1 1,0 0-1,-1 0 1,0-1-1,7-35 1,-7 16-25,-2 0 1,-2 0-1,-1-1 1,-2 1-1,-5-45 1,-39-188 79,1 4-49,36 109-29,7 154-15,0 0-1,0-1 0,0 1 0,0 0 0,1 0 1,0-1-1,0 1 0,0 0 0,0 0 0,0 0 1,0 0-1,4-6 0,-4 9-1,-1-1-1,1 0 1,0 1 0,0-1-1,0 1 1,-1-1-1,1 1 1,0-1 0,0 1-1,0 0 1,0-1 0,0 1-1,0 0 1,0 0-1,0-1 1,0 1 0,0 0-1,1 0 1,1 1-4,0-1 1,-1 1-1,1-1 1,0 1-1,-1 0 0,1 0 1,-1 0-1,1 1 1,2 1-1,13 8-23,-1 1 0,0 2 0,-1-1 0,0 2 0,15 19 0,65 88-68,-96-121 96,76 107-76,90 169-1,-125-195 20,-4 1 0,51 167 0,-67-173-29,22 152 0,-44-213 267,-7-29 189,-2-5-172,-44-71-265,4-1 0,3-3 0,5-2 0,-51-170 0,72 186 66,3-1 0,4-1 0,3 0 1,3-1-1,5 0 0,8-112 0,-3 169 28,1 1-1,1 1 1,1-1 0,0 1 0,2 0-1,1 0 1,21-41 0,-23 54-16,1 0-1,0 1 1,0-1 0,0 2-1,1-1 1,1 1 0,-1 1 0,1-1-1,1 1 1,-1 1 0,1 0-1,0 0 1,1 1 0,-1 0-1,1 1 1,0 0 0,0 1 0,13-2-1,2 1-15,0 1 0,0 2 0,0 1 0,0 0 0,0 2 0,0 1 0,0 2-1,-1 0 1,36 12 0,1 5-35,-1 3 0,91 50 1,-98-45 13,-1 2 0,-2 2 0,48 44 1,-79-61 6,-1 0-1,-1 2 1,-1 0 0,-1 1 0,-1 1 0,0 0 0,-2 1 0,0 1-1,-2 0 1,10 26 0,-15-29-15,-1 1 0,-1-1 0,0 1 0,-2 0 0,-1 0 0,0 0 0,-2 0 0,0 0 0,-1 0-1,-1 0 1,-1-1 0,-1 1 0,-1-1 0,-1 0 0,0-1 0,-2 1 0,0-2 0,-1 1 0,-19 26 0,5-14-4,-1-1 1,-1-2 0,-1 0-1,-1-2 1,-54 39 0,6-15-23,-108 54 0,-32 0-483,205-99 499,-229 107-1192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0:50.71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1372 55 6577,'-4'-15'1492,"-4"-16"-82,5 22-992,3 9-412,0 0 0,0 0 1,0 0-1,0 0 1,0 0-1,0 0 1,0 1-1,0-1 0,0 0 1,0 0-1,0 0 1,0 0-1,0 0 1,0 0-1,0 0 0,0 0 1,0 0-1,0 0 1,0 0-1,0 0 0,0 0 1,0 0-1,0 1 1,0-1-1,0 0 1,0 0-1,0 0 0,0 0 1,0 0-1,0 0 1,0 0-1,0 0 0,0 0 1,-1 0-1,1 0 1,0 0-1,0 0 1,0 0-1,0 0 0,0 0 1,0 0-1,0 0 1,0 0-1,0 0 1,0 0-1,0 0 0,0 0 1,0 0-1,0 0 1,-1 0-1,1 0 0,0 0 1,0 0-1,0 0 1,0 0-1,0 0 1,0 0-1,0 0 0,0 0 1,0 0-1,0 0 1,0 0-1,0 0 1,-190 1133 745,182-1092-717,-177 845 599,-341 842 1647,293-1052-2045,54 20-242,161-580-467,9-67-57,5-45 72,2-16 0,2-50-76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0:51.51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443 58 9402,'-10'-12'676,"-1"2"0,-1 0 0,-15-11 1,26 20-656,0 1 0,0-1 1,0 1-1,0-1 1,0 1-1,-1-1 0,1 1 1,0 0-1,0 0 0,0-1 1,-1 1-1,1 0 1,0 0-1,0 0 0,0 1 1,-1-1-1,1 0 1,0 0-1,0 1 0,0-1 1,0 0-1,-1 1 1,1-1-1,0 1 0,0 0 1,0-1-1,0 1 1,0 0-1,0 0 0,1-1 1,-2 2-1,-1 1-21,1 0 0,0 1 0,0-1-1,0 1 1,0-1 0,0 1 0,1-1 0,-2 7-1,-3 16-90,2 1-1,-1 35 1,-1 5-93,-160 889-1533,96-667 1509,66-273 282,-1-1 0,-8 15 0,4-20 242,2-13-19,-3-19 217,3-15-334,1 1 0,1-1 1,2-1-1,2 1 1,4-53-1,36-194-286,-35 263 130,58-276-347,-50 255 259,1 1 1,2 0-1,3 2 0,0 0 0,25-37 0,-32 59 59,1 1 0,1 1 0,0 0 0,1 1 0,0 0 0,1 1 0,1 1 0,0 0-1,0 1 1,1 1 0,1 0 0,0 2 0,30-11 0,-23 12 4,0 1 1,1 1-1,-1 1 0,1 1 1,0 2-1,0 0 0,0 2 1,0 1-1,-1 1 0,27 6 1,229 64 0,-27-7 0,-250-65-1,84 23 0,-78-21-9,0 1 0,0 0-1,-1 1 1,0 0 0,0 0 0,13 11-1,-21-15 9,0 0 0,0-1 0,0 1 0,0 0-1,0 0 1,-1 1 0,1-1 0,0 0 0,0 0 0,-1 0-1,1 0 1,-1 1 0,1-1 0,-1 0 0,0 0 0,1 1 0,-1-1-1,0 0 1,0 1 0,0-1 0,0 0 0,0 1 0,0-1-1,0 1 1,0-1 0,-1 0 0,1 0 0,0 1 0,-1-1-1,1 0 1,-1 0 0,0 1 0,1-1 0,-1 0 0,0 0-1,0 0 1,-1 1 0,-3 5 7,-1-1-1,0 0 0,0-1 1,-13 9-1,-417 245 24,269-168-34,-427 260 54,559-328-68,-39 34 0,48-33 8,-26 32 0,52-55 12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0:52.35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 1140 9610,'-18'-21'2881,"18"21"-2868,0 0 0,-1 0 0,1 0 0,0 0 0,0 0 0,0-1 0,0 1 0,0 0 0,0 0 0,0 0 0,0-1 1,0 1-1,0 0 0,0 0 0,0 0 0,0-1 0,0 1 0,0 0 0,0 0 0,0 0 0,0 0 0,0-1 0,0 1 0,0 0 1,0 0-1,0 0 0,0-1 0,0 1 0,0 0 0,1 0 0,-1 0 0,0 0 0,0 0 0,0-1 0,0 1 0,0 0 0,0 0 0,1 0 1,-1 0-1,0 0 0,0 0 0,0 0 0,1-1 0,-1 1 0,0 0 0,0 0 0,0 0 0,0 0 0,1 0 0,-1 0 0,0 0 1,0 0-1,0 0 0,1 0 0,-1 0 0,0 0 0,0 0 0,0 0 0,1 0 0,-1 1 0,7-1-4,1 0-1,-1 1 1,0 0 0,0 1-1,0 0 1,0 0 0,0 0-1,0 1 1,8 4-1,-9-4-11,27 12-17,-2 3 0,0 0 0,-1 2 0,35 29 0,105 105-54,-145-130 72,43 42 2,-2 3 0,-4 3 0,-3 2 1,-3 3-1,89 165 0,-30 17-7,-93-189 81,-22-68-40,1-1 1,-1 1-1,0 0 0,0 0 1,1-1-1,-1 1 0,0 0 1,0 0-1,-1-1 0,1 1 1,0 0-1,0 0 0,-2 2 1,2-3-10,0-1 1,-1 0 0,1 1 0,-1-1 0,1 1 0,0-1-1,-1 1 1,1-1 0,-1 0 0,1 1 0,-1-1 0,1 0 0,-1 0-1,1 1 1,-1-1 0,1 0 0,-1 0 0,0 0 0,1 0-1,-1 0 1,1 1 0,-1-1 0,0 0 0,1 0 0,-2-1-1,-3 0 119,1 0-1,-1 0 1,0-1 0,1 0-1,0 0 1,-8-4-1,12 5-134,-28-16 275,1-1 0,1-2 0,1 0 0,-40-42 0,-79-110-257,90 96-60,3-3 0,3-2 1,4-1-1,4-3 0,-54-162 1,60 131-55,5-3 0,6 0 0,-17-243 1,37 301 64,2 0 0,3 0 0,3 0 0,21-104 0,-21 144 29,2 0-1,0 0 1,1 0-1,1 1 1,1 0-1,15-24 0,-18 34 5,1 1 0,0 0 0,0 0 0,1 0-1,0 1 1,0 0 0,1 1 0,0 0 0,0 1-1,0 0 1,1 0 0,22-7 0,-15 7 3,1 2 0,-1 0 1,1 1-1,-1 1 0,1 1 0,0 1 1,35 3-1,-30 1-9,-1 0 0,0 1 1,0 1-1,0 1 0,39 19 0,-45-17-16,0 1 0,-1 0 0,0 1 0,0 1 0,-1 1 1,-1 0-1,0 1 0,-1 0 0,11 17 0,-9-9-45,-1 0 0,0 1-1,-2 1 1,-1 0 0,-1 1 0,7 27 0,-7-12-68,-2-1 0,-2 1 1,-1 1-1,-2-1 0,-2 0 0,-1 1 0,-3-1 1,-12 66-1,7-68 87,-2 0-1,-2-1 1,-1-1 0,-2 0 0,-2 0-1,-1-2 1,-2 0 0,-1-1-1,-1-2 1,-2 0 0,-1-1 0,-1-1-1,-2-2 1,-1-1 0,-1-1 0,0-1-1,-2-2 1,-42 22 0,45-28-46,0-1 1,-1-2 0,-1 0-1,0-3 1,0 0 0,-44 6 0,71-15-28,0 0 1,0-1 0,0 0 0,0 0 0,0 0 0,-7-1-1,11 1 96,-1 0-1,1-1 0,0 1 1,-1 0-1,1 0 0,-1-1 0,1 1 1,0 0-1,-1-1 0,1 1 1,0 0-1,0-1 0,-1 1 0,1 0 1,0-1-1,0 1 0,-1-1 1,1 1-1,0 0 0,0-1 0,0 1 1,0-1-1,0 1 0,0-1 1,0 1-1,0-1 0,0 1 1,0 0-1,0-1 0,0 1 0,0-1 1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0:55.16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185 3456 7530,'-28'5'1288,"-55"2"0,79-7-1189,1-1 0,-1 1 0,1-1 0,-1 0-1,1 0 1,-1-1 0,1 1 0,0-1 0,0 1 0,0-1-1,0 0 1,0 0 0,0-1 0,0 1 0,0-1 0,1 1 0,-1-1-1,1 0 1,0 0 0,0 0 0,0 0 0,0 0 0,1 0 0,-3-6-1,2 2 227,8 10-221,12 17-106,108 184-48,-32-46 96,-71-123-38,60 87 27,-64-96-14,2-1 0,33 32-1,-52-55-9,0-1 0,0 1-1,0 0 1,0-1-1,0 1 1,0-1-1,0 0 1,1 1-1,-1-1 1,1 0-1,2 0 1,-4-1 5,1 0 0,-1 0 0,0 0 0,0 0 1,1-1-1,-1 1 0,0 0 0,0-1 0,0 1 0,0-1 1,0 1-1,0-1 0,1 0 0,-1 1 0,-1-1 0,1 0 1,0 0-1,0 0 0,0 1 0,0-1 0,0 0 0,-1 0 1,1 0-1,0-1 0,-1 1 0,1-2 0,4-7 82,0-1-1,-1 1 0,-1-1 0,0 0 1,0 0-1,2-22 0,0-77 115,-5 84-182,0-60 22,-22-146-1,-38-82 249,50 270-101,10 43-189,0 0-1,-1 0 1,1 0 0,0 1 0,0-1 0,0 0 0,0 0 0,0 0 0,0 0 0,0 1 0,0-1 0,0 0 0,0 0-1,0 0 1,1 0 0,-1 1 0,0-1 0,1-1 0,-1 2-7,1 0 0,-1 0 0,0 0 0,1 0 0,-1 0 1,1 0-1,-1 0 0,0 0 0,1 0 0,-1 0 0,1 0 0,-1 0 0,0 0 0,1 0 0,-1 1 0,0-1 0,1 0 0,-1 0 0,0 0 1,1 1-1,-1-1 0,0 0 0,0 0 0,1 1 0,-1-1 0,23 25-3,-22-23-2,30 36-29,21 29 17,101 98 0,-136-148 20,1-2-1,1 0 0,0-1 0,1-1 0,1-1 0,0 0 0,0-2 0,1 0 0,1-2 1,39 10-1,-55-16-5,0-1 0,1-1 1,-1 1-1,0-1 0,1 0 1,-1-1-1,0 1 1,1-1-1,-1-1 0,0 0 1,0 0-1,0 0 0,8-4 1,-10 3 2,0 0 0,-1 0-1,1 0 1,-1-1 0,1 0 0,-1 0 0,0 0 0,-1 0 0,1 0 0,-1-1 0,0 0 0,0 1-1,0-1 1,-1 0 0,1-1 0,-1 1 0,2-8 0,1-8 28,-1-1 0,-1 1 0,-1-1 0,-1 1 0,0-1 0,-2 0 0,0 1 0,-9-41 0,-7-3 204,-37-97-1,31 101 12,-25-105-1,47 161-232,0-2 18,0 0 0,0 0 0,0 0 0,1-14 0,0 19-25,0 1 0,0 0 0,0-1 0,0 1 0,1 0 0,-1-1 0,1 1 0,-1 0 0,1 0 0,-1-1 0,1 1 0,-1 0 0,1 0 1,0 0-1,0 0 0,0 0 0,0 0 0,0 0 0,0 0 0,0 0 0,0 0 0,0 1 0,0-1 0,0 0 0,0 1 0,0-1 0,1 1 0,-1-1 0,0 1 0,1-1 0,-1 1 0,0 0 0,0 0 0,1 0 0,1 0 0,4 0-6,0 1 0,0 0 1,0 0-1,0 0 0,0 1 0,0 0 0,0 1 0,-1 0 0,10 5 0,58 39-39,-64-40 39,216 178-43,-161-127 31,2-2-1,101 63 1,-160-115 14,0 0-1,0 0 1,12 3 0,4 2 23,-22-8 193,-6-5 13,-10-5-99,-16-9-120,-31-33 0,49 41 14,-2 0 0,1 1 0,-2 1 0,-27-12-1,29 14 97,2 1-1,-1-1 0,1-1 1,-17-12-1,14 8-75,0-2 0,1 1-1,1-2 1,0 0 0,0 0-1,1-1 1,1 0 0,1-1-1,0 0 1,1 0 0,1-1-1,0 0 1,1-1 0,1 0-1,-3-22 1,-1 4-174,9 36 95,18 25-211,56 51 244,-84-91 81,0 0 0,1 0 0,-11-25 0,18 34-84,0 0-1,1 1 1,-1-1 0,1 0 0,0 0 0,1 0-1,0 0 1,-1 0 0,2 0 0,-1 0 0,2-8 0,-1 7-3,0-4-6,1 1 0,1-1 0,0 1 0,0 0 0,0 0-1,2 0 1,-1 0 0,1 1 0,0 0 0,1 0 0,0 0 0,1 0 0,0 1 0,0 0 0,1 1 0,10-9 0,-2 4-2,1 1 1,1 1-1,-1 1 0,1 0 0,1 1 1,0 1-1,34-8 0,-37 11 7,14-3-2,-1-1 0,0-1 1,45-21-1,-66 25 12,0 1 0,0-1 0,0-1 1,0 0-1,-1 0 0,0 0 0,-1-1 0,1 0 1,-1 0-1,-1 0 0,1-1 0,-1 0 0,-1 0 0,1-1 1,-1 1-1,3-11 0,-4 7 10,0 0-1,0-1 1,-2 1 0,1-1 0,-1 1-1,-1-1 1,-1 1 0,1-1 0,-5-16-1,-3-10 108,-21-59 0,24 85-87,4 12-26,1-1-1,-1 0 1,0 0-1,1-1 1,0 1-1,-1 0 1,1 0-1,0 0 0,0 0 1,0-3-1,1 4-6,-1 1 0,0 0-1,0 0 1,0-1-1,0 1 1,0 0-1,1-1 1,-1 1-1,0 0 1,0 0-1,1-1 1,-1 1-1,0 0 1,0 0-1,1-1 1,-1 1-1,0 0 1,1 0-1,-1 0 1,0 0-1,1 0 1,-1 0 0,0-1-1,1 1 1,-1 0-1,0 0 1,1 0-1,-1 0 1,0 0-1,1 0 1,-1 0-1,0 0 1,1 0-1,-1 0 1,0 1-1,1-1 1,5 2-15,0 1-1,-1 0 1,1 0 0,-1 0-1,0 1 1,7 5 0,47 43-45,-3 3 1,65 80 0,-92-102 57,312 417 6,-43 21-11,-194-306-1,35 63 47,-139-228-36,0-1 1,-1 1-1,1 0 0,0 0 1,0 0-1,0 0 1,-1 0-1,1 0 1,0 0-1,0 0 1,0 0-1,0 0 0,-1 0 1,1 0-1,0 0 1,0 1-1,0-1 1,-1 0-1,1 0 0,0 0 1,0 0-1,0 0 1,0 0-1,-1 0 1,1 0-1,0 1 1,0-1-1,0 0 0,0 0 1,0 0-1,0 0 1,-1 1-1,1-1 1,0 0-1,0 0 1,0 0-1,0 0 0,0 1 1,0-1-1,0 0 1,0 0-1,0 0 1,0 1-1,0-1 0,0 0 1,0 0-1,0 0 1,0 1-1,0-1 1,0 0-1,0 0 1,0 0-1,0 1 0,0-1 1,0 0-1,0 0 1,1 0-1,-1 0 1,0 1-1,0-1 1,0 0-1,-18-9 104,-6-7-10,1-2 0,1 0 0,-23-25 0,-13-19-99,2-2 1,3-2 0,3-3-1,3-1 1,-46-95-1,32 39-61,6-2 0,-54-189 0,35 18 13,61 220 69,-5-147-1,17 200-3,0 14 3,0-1-1,1 0 1,0 0 0,1 1 0,1-1 0,0 1 0,1-1 0,0 1 0,9-22 0,-11 31-17,1 0 1,0 1 0,-1-1 0,1 0 0,1 0 0,-1 1 0,0 0-1,1-1 1,-1 1 0,1 0 0,0 0 0,-1 0 0,1 0 0,0 1-1,0-1 1,1 1 0,-1 0 0,0 0 0,0 0 0,0 0 0,1 0-1,-1 1 1,0 0 0,1-1 0,-1 1 0,1 1 0,-1-1 0,0 0-1,1 1 1,2 0 0,8 3-22,-2-1 0,1 1 1,0 1-1,-1 1 0,0-1 0,17 12 0,-11-4-26,-1-1-1,-1 2 1,0 0 0,0 1-1,-1 1 1,-1 1 0,-1-1-1,-1 2 1,0 0-1,-1 0 1,-1 1 0,0 1-1,-2 0 1,8 26 0,-5-7-103,-2 1 0,-2-1 1,-1 2-1,-2-1 0,-2 0 0,-6 70 1,2-81 41,-1-1 1,-2 1-1,-1-1 0,-19 55 1,22-73 99,-2 0-1,1-1 1,-1 1 0,0-1 0,-1 0-1,0-1 1,-1 1 0,0-1 0,0-1-1,0 1 1,-1-1 0,-1 0 0,1-1-1,-1 0 1,0 0 0,-16 7 0,11-8 30,-1-1 1,1 0 0,-1-1-1,0-1 1,0 0 0,0-1 0,0 0-1,0-1 1,-27-4 0,14-1-18,0-1 0,0-1 0,-52-21 0,78 27-14,0 1 0,0-1 0,0 0 0,-1 0 0,1 0 0,0-1 0,0 1 1,1 0-1,-1-1 0,0 1 0,0-1 0,-2-2 0,4 3 3,0 1 1,0-1-1,0 1 1,0 0-1,0-1 1,0 1-1,0-1 1,0 1-1,0-1 1,0 1-1,0-1 1,1 1-1,-1 0 1,0-1-1,0 1 1,0-1-1,1 1 1,-1 0-1,0-1 1,0 1-1,1-1 1,-1 1-1,0 0 1,1 0-1,-1-1 1,0 1-1,1 0 1,-1-1-1,0 1 1,1 0-1,-1 0 1,1 0-1,-1-1 1,0 1-1,1 0 1,0 0-1,8-3-35,1 0-1,-1 1 1,1 0-1,14-1 1,165-13-83,59-6 126,-180 13 87,111-31-1,-155 33-36,0-2 1,-1 0 0,0-1 0,-1-2 0,0 0 0,-1-1 0,0-2-1,-1 0 1,-1-1 0,0 0 0,-1-2 0,18-23 0,-15 14 44,-2-1 1,0-1-1,25-56 1,-19 26 65,19-69 1,-37 107-113,-1-1 0,-2 0 1,0 0-1,-1 0 1,0 0-1,-2-30 0,-3 21 9,-1 0 0,-1-1 0,-1 2 0,-14-42-1,12 52-90,-2 0-1,0 0 0,-1 1 0,-1 0 0,0 1 0,-2 0 1,-28-30-1,39 45 14,-1 0 0,0 0-1,0 1 1,-1-1 0,1 1 0,0 0 0,-1 0 0,1 0 0,-1 0 0,0 0 0,0 1 0,0 0 0,1 0 0,-1 0 0,0 0 0,0 1 0,-1-1-1,1 1 1,0 0 0,0 0 0,0 1 0,-7 1 0,7-1 6,1 1-1,-1 0 0,1 0 1,0 0-1,0 0 1,0 1-1,0-1 0,1 1 1,-1 0-1,0 0 1,1 0-1,0 0 0,0 0 1,0 0-1,0 1 1,0-1-1,1 1 0,0-1 1,-1 1-1,1 0 1,1-1-1,-1 1 0,0 6 1,-2 19-11,2-1 0,1 1 0,1-1 0,2 0 1,9 45-1,1-13-5,34 90 0,8-22-15,-47-112 15,1-1 1,0 0-1,1-1 1,1 0 0,22 22-1,-30-33 12,1 0-1,0 0 1,0 0-1,0 0 1,0-1-1,0 1 1,1-1-1,-1 0 0,10 2 1,-12-3 10,0-1-1,0 1 1,0-1-1,1 0 1,-1 0-1,0 0 1,0 0 0,1-1-1,-1 1 1,0 0-1,0-1 1,0 0 0,1 1-1,-1-1 1,0 0-1,0 0 1,0 0 0,0 0-1,-1-1 1,1 1-1,0 0 1,0-1-1,2-2 1,0-2 13,1-1 0,-1 1 0,-1-1 0,1 0 0,-1 0 1,0-1-1,-1 1 0,1-1 0,-2 1 0,1-1 0,-1 0 0,0 1 0,0-12 0,-1-1 22,-1 0-1,0 0 0,-1 0 1,-7-23-1,2 16-3,-1 0 0,-2 2 0,-1-1 0,-17-29 0,-64-91 35,58 95 2,-48-94 1,76 130-35,9 9-32,-1 7-5,1-1 1,0 1-1,-1 0 0,1 0 0,-1 0 0,1 0 0,-1 0 0,5 3 1,20 12-70,1 0 6,42 18 0,-60-30 66,1-1 1,0 0-1,0 0 1,0-1 0,1 0-1,-1-1 1,0 0-1,12-1 1,-7-2 4,-1 0-1,0-1 1,1-1 0,-1 0-1,-1-1 1,1-1 0,-1 0 0,19-11-1,0-4 9,0-1 0,34-31 0,-25 16 8,-2-1 0,-2-1 0,50-68 0,-66 76-8,-1 0-1,-2-2 1,-1 0 0,-2-1-1,-1-1 1,11-38-1,-23 58-4,1-1-1,-2 0 1,0 0-1,0 1 1,-2-1-1,0 0 1,-1 0-1,0 0 0,-2 0 1,-5-22-1,6 31-7,-1 0 0,1 0-1,-1 0 1,-1 1-1,1 0 1,-1-1 0,0 1-1,-1 1 1,1-1 0,-11-9-1,10 11-5,0 0-1,0 1 0,0 0 0,0 0 0,-1 1 0,1-1 1,-1 1-1,0 0 0,0 1 0,1-1 0,-1 1 1,0 0-1,0 1 0,-11 0 0,7 0 0,0 1 0,1 1 1,0 0-1,-1 0 0,1 0 0,0 1 0,0 1 0,0 0 1,1 0-1,-1 1 0,1-1 0,0 2 0,1-1 0,-1 1 0,1 1 1,0-1-1,0 1 0,-9 13 0,8-9 19,1 0 0,0 0 0,0 0 1,2 1-1,-1 0 0,1 0 0,1 0 0,0 1 0,1 0 0,0 0 0,1-1 1,1 2-1,-1 14 0,3-11 4,1 1 0,0-1 0,1 0-1,1 0 1,0 0 0,1-1 0,1 0 0,9 18 0,-2-10-9,1-1 1,1 0-1,1-1 0,29 32 0,1-8-14,2-3-1,2-2 0,87 54 0,-26-27 11,70 48-158,-163-102 56,0 0 0,-1 2 1,-1 0-1,0 0 0,-2 2 0,0 0 0,13 21 0,-21-29 10,-1 0 0,0 1 0,-1-1 0,0 1-1,-1-1 1,0 1 0,-1 0 0,0 1 0,-1-1 0,1 14 0,-2-23 95,0 0 0,0 0 0,0 0 0,0 1-1,-1-1 1,1 0 0,0 0 0,-1 0 0,0 0 0,1 0 0,-1 0 0,0 0 0,0 0-1,0 0 1,-1 0 0,1 0 0,0-1 0,-1 1 0,1 0 0,-1-1 0,1 1 0,-1-1-1,0 0 1,0 1 0,1-1 0,-1 0 0,0 0 0,0 0 0,0 0 0,0-1 0,-1 1-1,1 0 1,0-1 0,0 0 0,0 1 0,0-1 0,0 0 0,-1 0 0,1 0 0,0-1-1,-3 1 1,-5-2 90,0 0 1,0-1-1,0 1 0,1-2 0,-1 0 0,1 0 1,-14-8-1,4 1 75,1-2 1,0 0 0,-26-25-1,38 32-145,0 0 0,0 0 0,1 0-1,0-1 1,1 0 0,0 0 0,0 0 0,0 0-1,0-1 1,1 1 0,1-1 0,-1 0 0,-1-10-1,4 11-21,0 1-1,0-1 0,1 1 1,0 0-1,0-1 0,0 1 1,1 0-1,0 0 1,0 0-1,0 0 0,5-7 1,4-7-47,25-33 0,-23 36 23,32-45-57,101-147-86,-115 160 172,-3-2 0,31-75 0,-39 75 117,-3-1 1,-2-1 0,-2-1-1,-2 0 1,-3-1 0,-3 1-1,-1-1 1,-5-60 0,-1 96-100,0 0 0,-2 0 0,0 0 0,-1 1 0,0-1 0,-2 1 0,0 0 1,-1 1-1,-16-25 0,18 33-32,1 1 1,-1 0-1,-1 1 1,0-1-1,0 1 1,0 0-1,-1 1 1,1 0-1,-2 0 1,1 1-1,-1 0 1,0 1-1,0-1 0,0 2 1,0-1-1,-1 1 1,1 1-1,-1 0 1,0 0-1,-10 0 1,13 1-4,0 1 1,1 1-1,-1-1 0,0 1 1,0 1-1,0-1 1,1 1-1,-1 0 0,1 1 1,-1-1-1,1 1 0,0 0 1,0 1-1,0 0 1,1 0-1,-1 0 0,1 0 1,0 1-1,0 0 1,-4 6-1,2-1 0,0 0 0,0 1 0,1-1 0,1 2 0,0-1 0,0 0 0,1 1 0,1 0 0,0 0 0,-3 24 0,4-10 8,2 0 0,0 1 1,2-1-1,1 0 0,1 0 1,2 0-1,0 0 0,1-1 1,18 39-1,-8-27 6,1 0-1,2-1 1,2-1 0,1-2-1,40 46 1,-44-58-15,1-1-1,1-2 1,0 0-1,2-1 1,0-1-1,0-1 1,2-1-1,0-1 1,0-1-1,1-1 1,1-2-1,0 0 1,48 7-1,-48-12-181,0-1 0,0-1 0,0-1 0,0-2 0,0-1 0,0-1 0,0-1 0,-1-1 0,29-10 0,-24 1-44,-1 0 1,48-32-1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0:56.16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343 1014 11923,'-20'-11'1926,"4"2"-1449,0 0-1,-18-6 1,29 13-759,0 1 0,1-1 0,-1 1 0,0 0 0,0 1 1,0-1-1,0 1 0,0 0 0,1 0 0,-1 0 0,0 1 0,-9 1 0,4 2 82,1-1-1,-1 2 1,0 0-1,1 0 1,0 0-1,0 1 1,1 1-1,0-1 1,0 1-1,0 1 1,1-1-1,0 1 1,0 1-1,1-1 1,0 1-1,1 0 1,0 0-1,0 1 1,-5 15-1,3-4 412,1 0 0,1 1 0,1-1 0,1 1 0,1 0-1,1 0 1,1 0 0,4 34 0,0-22 142,3-1-1,0 0 1,2 0 0,2-1-1,0 0 1,19 34 0,-19-45-208,0-1 0,2 0 0,0 0 0,1-2 0,1 0 0,1 0 0,0-1 0,2-1 0,31 23 1,-40-33-131,1 0 0,0-1 1,1 0-1,-1-1 0,1 0 1,0 0-1,0-1 1,0-1-1,1 0 0,-1 0 1,0-1-1,1 0 0,-1-1 1,1-1-1,-1 0 1,1 0-1,19-6 0,-21 4-18,-1 0 0,0-1 0,0 0 0,0 0-1,-1-1 1,0 0 0,0-1 0,0 0 0,0 0-1,-1-1 1,0 1 0,-1-2 0,1 1 0,-1-1 0,-1 0-1,1 0 1,-2 0 0,1-1 0,-1 0 0,0 0-1,3-10 1,-3 2 7,-1 0 0,0 1-1,-2-1 1,0 0 0,0 0-1,-2 0 1,0 0 0,-1 0-1,0 0 1,-2 0 0,0 1-1,-9-24 1,-5-6 128,-1 1 0,-3 2-1,-30-45 1,47 79-110,-173-257 291,154 241-307,17 17-24,10 12-46,8 7 42,0-1 0,0-1-1,1 0 1,0 0 0,15 7 0,-20-13 23,0 0 0,0 0 1,0 0-1,0-1 0,0 0 0,1-1 0,-1 1 1,0-1-1,1-1 0,-1 1 0,1-2 0,10 0 0,-8-1 20,0 0 0,-1-1 0,1 0 0,-1 0 0,1-1 0,-1-1 0,0 0 0,12-8 0,-7 2 36,0 0 0,-2 0 0,1-1 0,14-19 0,-2-2 59,-2-1 0,-2-1 0,23-51 0,-8 9 51,-4-3-1,29-103 1,-50 137 109,-1-1 1,-2 0-1,-2-1 0,-3 1 0,-3-77 1,1 111-235,-1 13-44,1 0 0,0 1 0,-1-1 0,1 0 0,-1 1 0,1-1 0,-1 0 0,1 1 0,-1-1 0,1 1 0,-1-1 0,1 1 0,-1-1-1,1 1 1,-1-1 0,0 1 0,1-1 0,-1 1 0,0 0 0,1-1 0,-1 2 0,71 123-202,125 307 341,-22 17 59,-26-65-150,89 212-76,-152-346-876,-82-239 808,0-4-28,-1 1 0,0 1-1,-1-1 1,0 0-1,0 12 1,-1-17 61,0 0 0,-1 0 0,0-1 0,1 1 0,-1 0 0,0-1 0,0 1 0,0-1 0,-1 1 0,1-1 0,-1 0 0,1 1 0,-1-1 0,0 0 0,0 0 0,0 0 0,0 0 0,0 0 0,0-1 0,-3 3 0,-2 0-87,1-1 0,-1 1 0,0-1 1,0-1-1,0 1 0,0-1 0,-14 2 0,-13 0-147,-39-2 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6:02.4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89 1972 7538,'-9'6'497,"-1"0"1,2 1 0,-1 0 0,1 0-1,0 1 1,-12 14 0,18-19-467,0-1 1,0 1-1,1 0 1,-1 0-1,1 0 1,0 0-1,0-1 0,0 1 1,0 1-1,0-1 1,1 0-1,-1 5 1,1-6-21,0 0 0,1 0 0,-1 0 0,1 0 0,-1 0 0,1 0 0,0 0 0,0 0 0,0 0 1,0 0-1,0-1 0,0 1 0,0 0 0,1-1 0,-1 1 0,0-1 0,1 1 0,0-1 0,-1 0 0,1 0 0,2 2 0,4 1-5,1 0-1,-1 0 0,1-1 0,0 0 0,0 0 0,0-1 1,0 0-1,1-1 0,-1 0 0,0-1 0,1 1 0,12-3 1,1 0 24,-1-1-1,1-2 1,40-12 0,-44 10 65,0 0 0,-1-2 0,1 0 0,-2-1 0,1 0 0,-2-2 0,1 0 1,-1-1-1,-1 0 0,-1-2 0,0 1 0,-1-2 0,0 0 0,-1 0 0,-1-1 0,-1-1 0,0 0 0,10-27 0,8-34 217,-4-2-1,-3-1 1,11-87 0,-31 162-307,5-23 44,-2 0 1,-1-1 0,-2-60-1,-1 84-50,-1-1-1,0 0 1,-1 1-1,0-1 0,0 1 1,0-1-1,-1 1 1,0 0-1,-1 0 1,1 0-1,-1 0 1,-1 1-1,1 0 0,-1 0 1,0 0-1,0 0 1,-1 1-1,0 0 1,0 0-1,-12-8 1,6 8-26,1-1 1,-1 2-1,0 0 0,0 0 1,0 1-1,0 0 1,0 1-1,-1 1 1,1 0-1,-1 1 1,0 0-1,1 1 1,-1 0-1,1 1 1,0 0-1,-1 1 1,-12 5-1,15-5 20,0 1 0,0 0 0,0 1 1,0 0-1,1 0 0,0 1 0,0 0 0,0 1 0,1 0 0,0 0 0,0 1 0,1 0 0,0 0 0,0 1 0,1 0 0,0 0 0,1 1 1,0-1-1,0 1 0,-2 11 0,3-6 3,1 1 1,1 0-1,0 0 1,1 1 0,1-1-1,0 0 1,2 0-1,-1 0 1,2 0 0,7 23-1,1 0 1,3-2 0,1 0 0,21 37 0,-13-32-7,1-1-1,3-1 0,38 45 0,-42-59-7,2-1 1,0-1-1,1-1 0,1-2 0,37 23 0,-51-37 5,-1 0-1,1 0 1,0-1 0,1-1 0,-1-1 0,28 6-1,-32-8 9,0-1-1,0-1 1,0 0-1,0 0 0,0-1 1,0 0-1,0 0 0,0-1 1,-1-1-1,1 1 1,-1-1-1,12-6 0,-7 2 7,0-1-1,0 0 1,-1-1 0,0 0-1,-1-1 1,0 0-1,11-13 1,-7 4 15,0-1 0,-1 0 0,19-40 1,-11 11 50,-2-1 0,-3-1 0,14-68 0,43-383 997,-66 434-883,-5 34-96,-1 5-18,1 1 1,1 0-1,2 0 0,1 1 0,20-54 0,-25 76-69,1 0 0,0 0-1,0 0 1,0 0 0,1 0-1,-1 1 1,1-1 0,0 1-1,7-6 1,-9 9-5,1-1 1,-1 1-1,1 0 0,-1 0 1,1 0-1,-1 0 0,1 0 1,-1 0-1,1 1 1,0-1-1,-1 1 0,1 0 1,0-1-1,-1 1 0,1 1 1,0-1-1,0 0 1,-1 1-1,1-1 0,0 1 1,-1 0-1,5 2 0,1 1-4,0 0-1,-1 0 0,0 1 0,0 0 0,0 1 0,-1 0 1,1 0-1,-1 0 0,9 13 0,2 6-1,22 41 0,16 44-144,59 162 0,-105-255 294,-9-18-125,1 1 0,-1-1 1,1 1-1,-1-1 0,1 1 1,-1-1-1,1 1 1,-1-1-1,0 1 0,1-1 1,-1 1-1,0-1 0,1 1 1,-1-1-1,0 0 1,0 1-1,0-1 0,1 0 1,-1 1-1,0-1 0,0 0 1,0 0-1,5-25 105,0 0 0,1-45 0,0-2-87,-4 49-29,73-518 44,-74 537-46,0-2-10,0 0 0,1 0 1,0 0-1,0 0 0,0 0 1,7-11-1,-8 17 8,-1 0 0,1 0 0,0 0 0,-1 0 0,1 0 0,0 0-1,0 1 1,0-1 0,0 0 0,0 1 0,0-1 0,0 1 0,0-1 0,0 1 0,0-1 0,0 1 0,1 0 0,-1-1 0,1 1 0,1 0-2,-1 0 1,0 1 0,1-1 0,-1 1-1,0-1 1,0 1 0,1 0-1,-1 0 1,0 0 0,0 0-1,0 0 1,0 0 0,2 2-1,28 22 43,-1 2-1,49 55 0,-45-45-10,33 34 43,198 199-14,-255-260-51,5 6-6,1-1-1,30 21 1,-43-33-1,1 0 0,0 0 0,0-1-1,0 1 1,0-1 0,1 0 0,-1-1 0,1 1 0,-1-1 0,1 0 0,0 0 0,-1-1 0,1 0 0,0 0 0,9-1 0,-9-1-2,-1 1 0,0-1 0,0 0 1,0-1-1,0 1 0,0-1 0,0 0 1,-1 0-1,1-1 0,4-4 0,3-5-18,0 1 0,13-19-1,6-15-97,-1-1 0,37-81 0,28-111-482,-79 189 657,-2 0 0,-2-1-1,-3 0 1,6-88 0,-14 38 377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0:56.51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1 483 9282,'0'-17'3553,"21"1"-2321,51-9-984,32-3-88,65-24 16,24-3 16,44-21-448,5-17-528,-13-28 504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0:59.08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166 1016 9138,'-37'-24'1324,"-59"-51"1,93 72-1281,0 0 0,0-1 0,0 1 0,0-1 0,1 0 0,-1 0 0,1 0 0,0 0 0,1 0 0,-1 0 1,1 0-1,-1-1 0,1 1 0,0 0 0,0-9 0,1 4-24,1 0-1,0 0 1,1 1-1,0-1 1,4-13-1,-6 22-19,8-21 38,1 0 0,0 1 0,2 0 0,0 1 0,1 0 0,1 0 0,22-23 0,6-2 75,76-62 0,-76 72-87,1 2 0,1 1 0,2 3 0,62-30 1,-87 49-31,0 1-1,1 1 1,0 1 0,0 0 0,0 2 0,0 0 0,1 2 0,0 0 0,-1 1 0,1 1-1,0 2 1,0 0 0,25 6 0,-27-3-18,0 1 0,-1 1 0,0 1 0,0 0 0,-1 2 0,0 0 1,-1 1-1,0 1 0,-1 0 0,0 1 0,-1 1 0,0 1 0,16 20 0,-17-16-22,-1 0 0,-1 0 0,-1 1 0,-1 1-1,0 0 1,-1 0 0,-2 1 0,0 0 0,-1 0 0,-2 1 0,4 37 0,-7-33 13,-1 1 0,-2-1-1,0 0 1,-2 0 0,-1 0 0,-1 0 0,-1-1-1,-20 48 1,16-51 55,0 0 1,-1-1-1,-1 0 0,-1-1 0,-1 0 0,-1-2 1,-1 0-1,-1 0 0,-31 25 0,37-36 27,0 0 0,0 0-1,0-2 1,-1 1 0,0-1-1,0-1 1,-1-1 0,1 0 0,-1 0-1,0-1 1,-25 1 0,32-3-32,0-1 1,0-1 0,0 1 0,0-1 0,0 0-1,0-1 1,1 0 0,-1 0 0,0 0 0,1-1-1,0 0 1,-1 0 0,1-1 0,1 1 0,-1-1-1,0-1 1,1 1 0,0-1 0,0 0-1,0 0 1,1 0 0,-1-1 0,1 0 0,1 1-1,-7-14 1,4 4-13,0-1 0,1 0-1,1 0 1,1-1 0,0 1 0,1-1-1,1 1 1,0-1 0,1 0 0,1 0-1,4-23 1,1 8 2,1 0 0,1 1 1,2 0-1,1 0 0,18-33 0,-1 14 14,1 1-1,3 2 0,66-76 1,133-111-57,-21 59-883,-126 116 577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1:00.90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17 1542 9834,'-16'-32'2762,"15"30"-2193,3 5-149,12 22-222,332 688-207,-297-590-27,-6 3 0,-6 0 0,-5 3 0,15 132 0,-45-246 37,4 34 57,-1 0 1,-3 72 0,-2-117-26,-1 2 33,1 0 0,-1 0 0,0-1 0,-3 11 0,4-16-42,0 1 0,0 0 0,-1 0 0,1-1 0,0 1 0,-1-1 0,1 1 0,-1 0-1,1-1 1,-1 1 0,1-1 0,-1 1 0,1-1 0,-1 1 0,1-1 0,-1 0 0,1 1 0,-1-1-1,0 0 1,1 1 0,-1-1 0,0 0 0,1 0 0,-1 1 0,0-1 0,0 0 0,1 0-1,-1 0 1,0 0 0,1 0 0,-1 0 0,0 0 0,0 0 0,1 0 0,-1-1 0,0 1 0,1 0-1,-1 0 1,0-1 0,1 1 0,-1 0 0,-1-1 0,-4-4 145,-1 1 1,1-1-1,0 0 0,0 0 1,0-1-1,1 0 1,0 0-1,-8-12 0,4 6-11,-28-40-158,2-2 0,2-1 0,3-1 0,2-1 0,3-2 0,3-1 1,2 0-1,-17-87 0,31 114-120,1 0-1,2-1 1,1 1 0,2-39-1,1 61 77,1-1 0,0 0 0,1 0 0,0 1 0,0 0 0,9-17 0,-9 22 26,0 0-1,1 0 1,-1 1-1,1-1 1,1 1-1,-1 0 1,1 0 0,0 1-1,0-1 1,0 1-1,1 0 1,8-4-1,-8 4 6,1 1-1,0 1 1,0-1 0,0 1-1,0 0 1,0 1-1,1 0 1,-1 0-1,0 0 1,14 1-1,-9 2-1,1-1-1,-1 2 1,0-1-1,0 2 1,21 8-1,2 5-14,0 2 0,64 47 0,-90-60 27,27 20-3,90 59-6,-110-76 11,0 0 1,1-1-1,0-1 0,0 0 1,33 7-1,-43-13 6,0 1-1,1-2 0,-1 1 0,0-1 1,1 0-1,-1 0 0,0-1 1,0 0-1,1-1 0,-1 1 0,0-1 1,0-1-1,-1 1 0,11-6 1,-10 3 8,0 0 1,0 0 0,0-1-1,-1 0 1,0 0 0,0 0-1,0-1 1,-1 0 0,0 0 0,7-13-1,-1-4 31,-2 0 1,0-1-1,-2 0 0,0 0 0,-2-1 0,4-50 0,-6 23 17,-2-1 0,-3 1-1,-2 0 1,-2 0-1,-25-93 1,0 41 23,-81-182 1,108 276-77,-59-129 141,-53-176 0,117 314-87,5 7-45,9 16-20,75 135-74,81 194-1,36 181 131,-205-525-53,15 43 7,2-1 1,42 80-1,-55-118-5,0-1-1,0 0 1,1-1-1,0 1 1,0-1-1,1-1 1,9 8-1,-10-10 4,0-1 0,0 0 1,0 0-1,1-1 0,0 1 0,-1-2 1,1 1-1,0-1 0,15 2 0,-11-2 3,0-1-1,-1-1 0,1 0 1,0-1-1,0 0 0,-1 0 1,1-1-1,-1-1 0,1 0 1,20-9-1,-19 6 0,1-2 1,-1 1-1,-1-2 1,1 0-1,-1 0 1,-1-1-1,18-19 1,-12 7-33,0 0 1,-2 0 0,-1-2-1,0 1 1,-2-2 0,-1 0-1,-1 0 1,-1-1 0,6-28 0,-10 32-28,-2 0 0,0 1 1,-2-1-1,-2-42 1,0 49 35,-1 0 1,0 0-1,-1 1 0,-1-1 1,0 1-1,-1 0 0,-13-26 1,16 36 16,0 0 1,0 1 0,-1-1-1,0 1 1,0 0 0,0-1-1,0 1 1,0 0 0,0 1-1,-1-1 1,1 0 0,-1 1-1,0 0 1,0 0 0,0 0-1,-5-1 1,5 2 5,0 0-1,1 1 1,-1 0-1,0 0 1,1 0-1,-1 0 1,0 0-1,1 1 1,-1 0-1,0-1 1,1 1-1,-1 1 1,1-1-1,0 0 1,-1 1-1,1 0 1,0 0-1,0 0 1,-4 3 0,-2 3 6,-1 0 1,1 1 0,1 1 0,-1-1 0,1 1-1,1 1 1,0-1 0,1 1 0,0 0 0,0 1-1,2 0 1,-8 23 0,9-25-13,1-1-1,1 1 1,-1 0-1,1-1 1,1 1-1,0 0 1,0 0-1,1-1 1,0 1 0,1 0-1,0-1 1,1 1-1,0-1 1,0 0-1,1 1 1,0-2-1,6 11 1,-7-15-11,0 0 1,0 0-1,1 0 1,-1-1 0,1 1-1,-1-1 1,1 0-1,0 0 1,1-1-1,-1 1 1,0-1-1,1 0 1,-1 0-1,1 0 1,7 1-1,-9-2 0,1 0 0,-1-1 0,1 0 0,-1 0 0,0 0 0,1 0 0,-1 0 0,0-1 0,1 1 0,-1-1 0,0 0 0,1 0 0,-1 0 0,0 0 0,0-1 0,0 1 0,0-1 0,0 0 0,0 0 0,-1 0 0,1 0 0,-1-1 0,4-3 0,1-3 0,-1 0 1,0 0-1,0-1 0,-1 0 1,0-1-1,-1 1 0,4-15 1,16-83-48,-20 85 55,1-8 20,-2 0-1,-1 0 1,-1 0 0,-7-53-1,-29-118 92,33 191-84,0-1-1,0 1 1,1-1-1,2-22 1,-1 33-17,0 0 0,0 0 0,0 0 0,0 0 0,1-1 0,-1 1 0,1 0 0,-1 0 0,1 0 0,-1 0 0,1 0 0,-1 0 0,1 0 0,0 0 0,0 0 0,-1 0 0,1 1 0,0-1 0,0 0 0,0 0 0,2 0 0,-1 0 5,0 0 0,0 0 0,1 0 0,-1 1 0,0-1 0,1 1 0,-1 0-1,0 0 1,1 0 0,2 0 0,7 1 31,-1 1 0,1 1 0,16 5 0,-21-6-30,27 9 15,-1 0 0,0 2 0,-1 2 1,0 1-1,-2 1 0,34 25 0,-52-30-38,0 0-1,0 0 1,-1 2 0,-1-1-1,0 1 1,-1 1 0,-1 0-1,11 24 1,-3-5 33,-14-31-20,-1 0 0,1 0 0,-1-1 0,1 1 0,0 0 0,0-1 0,0 0 0,1 1 0,-1-1 0,0 0-1,1 0 1,0 0 0,3 2 0,-4-3 0,1-1-1,-1 1 0,0-1 1,0 1-1,1-1 0,-1 0 0,0 0 1,1 0-1,-1 0 0,0 0 1,1-1-1,-1 1 0,0-1 1,0 1-1,1-1 0,-1 0 0,0 0 1,0 0-1,3-2 0,0 1 7,0-1-1,-1 0 0,0 0 0,1-1 0,-1 1 0,0-1 0,-1 0 1,1 0-1,-1 0 0,0 0 0,0-1 0,5-8 0,-5 5 5,0 1-1,-1-1 0,0 1 0,0-1 0,0 0 0,-1 0 0,0-15 1,-3-2 48,0-1 0,-2 0 0,-1 1 0,-10-32 0,14 43 3,1 14-64,0 0 0,0-1-1,0 1 1,0 0 0,0 0 0,0 0-1,0 0 1,0 0 0,0 0 0,1-1-1,-1 1 1,0 0 0,0 0-1,0 0 1,0 0 0,0 0 0,1 0-1,-1 0 1,0 0 0,0 0 0,0 0-1,0 0 1,1 0 0,-1 0 0,0 0-1,0 0 1,0 0 0,0 0 0,1 0-1,-1 0 1,0 0 0,0 0 0,0 0-1,0 0 1,0 0 0,1 0 0,-1 0-1,0 0 1,0 0 0,21 17-27,20 24-25,-17-15 36,37 29 1,-53-48 12,0-1-1,1 0 1,-1-1 0,2 0 0,-1 0 0,0-1-1,1 0 1,0-1 0,10 2 0,-12-4 2,0 0 0,0-1 1,0 0-1,0-1 0,0 0 0,0 0 1,0-1-1,0 0 0,0 0 0,-1 0 1,1-1-1,-1-1 0,0 1 0,1-1 1,-2 0-1,1-1 0,0 0 0,-1 0 1,7-6-1,3-5-1,0-1-1,-1 0 1,0-1 0,-2-1-1,17-29 1,-15 20-20,-2-1-1,-1 0 1,-1-1-1,-1 0 1,6-37 0,-4-3 33,3-86 0,-15 147-10,1-10 1,0 1 0,2 0 0,0 0 0,9-30 0,-10 44-7,-1 0 1,1 0-1,0 0 0,0 1 1,0-1-1,1 1 1,-1-1-1,1 1 0,0 0 1,0 0-1,5-4 1,-5 5-4,-1 1 1,1-1-1,0 1 1,0 0 0,0 0-1,0 0 1,0 0 0,0 1-1,0-1 1,0 1-1,0 0 1,0 0 0,0 0-1,1 0 1,-1 0 0,0 1-1,5 0 1,5 3-15,0 0 0,0 1 0,0 1 0,-1 0 1,17 10-1,58 45-36,-4-3 35,-70-50 22,0-1 0,0-1 1,1 0-1,0 0 0,0-1 1,0-1-1,24 4 0,-30-7 7,0-1-1,0 0 0,-1 0 0,1 0 0,0-1 1,0 0-1,-1-1 0,1 0 0,-1 0 0,1 0 1,-1-1-1,0 0 0,0 0 0,0-1 0,0 0 1,6-5-1,-6 3 12,1 0 0,-2 0 0,1-1 0,-1 0 0,0 0 0,0 0 0,-1-1 0,0 0 0,0 0 0,-1 0 0,0 0 0,4-13 0,-5 9 1,0 1 0,-1-1-1,0 1 1,-1-1 0,-1 1-1,0-1 1,0 0 0,-5-22 0,0 11 1,-2-1 0,0 1 0,-2 0 0,0 0 0,-2 1 0,0 0 1,-1 1-1,-28-35 0,-190-209-121,208 241 15,6 6 4,-29-28-227,41 42 203,0 1 1,-1-1-1,1 1 1,-1 0 0,0 0-1,0 1 1,-1-1-1,-10-2 1,14 4 38,0 1 0,-1 0 0,1-1 0,0 1 0,-1 0 0,1 0 0,0 0 0,-1 0 0,1 1 0,0-1-1,-1 1 1,1-1 0,0 1 0,0 0 0,0 0 0,-1 0 0,1 0 0,-3 3 0,-3 2-74,1 2 1,0-1-1,0 1 0,-8 13 0,15-21 141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1:02.00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44 24 8826,'-27'-15'3353,"14"8"-2569,10 5-24,9 17-456,9 5-128,13 23-192,12 12-16,17 15 32,-3 13-48,4 5-248,-6 0-168,-17-5-544,0-10-337,-24-24 849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1:02.36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79 359 6633,'-42'-86'2257,"19"1"-2041,10 11 24,19 22 40,11 11-8,15 24-160,4 14-168,7 24 24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1:02.71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40 245 9250,'-7'-22'1053,"-4"-11"60,-6-37-1,16 61-1074,-1 0 0,1 0 0,1 0 1,0 0-1,0-1 0,1 1 0,0 0 0,0 0 0,4-10 0,-5 18-36,0 0 0,0 0 0,0 0 0,1 1 0,-1-1 0,0 0 0,0 0 0,1 0 0,-1 1 0,1-1 0,-1 0 0,0 1 0,1-1 0,0 0 0,-1 1 0,1-1 0,-1 1 0,1-1 0,0 1 0,-1-1 0,1 1 0,0-1 0,-1 1 0,1-1 0,0 1 0,0 0 0,-1 0-1,1-1 1,0 1 0,0 0 0,0 0 0,0 0 0,-1 0 0,1 0 0,0 0 0,0 0 0,0 0 0,-1 0 0,1 0 0,1 1 0,1 0 1,-1 1 1,1 0-1,-1-1 0,1 1 0,-1 0 0,0 0 1,0 0-1,0 1 0,0-1 0,0 0 1,0 1-1,1 3 0,25 51 66,-3 0-1,-2 2 1,15 62-1,5 10 54,7 4 216,114 215 1,-118-268-178,4-2 0,4-2 0,93 106-1,-132-167-143,2 0 0,0 0-1,1-2 1,0 0 0,1-1 0,1-1-1,26 13 1,-42-24-22,1 0 0,0 0 0,0 0 1,1-1-1,-1 0 0,0 0 0,0 0 0,1-1 0,-1 0 1,0 0-1,1 0 0,-1-1 0,0 1 0,1-1 0,-1-1 1,0 1-1,0-1 0,0 1 0,0-2 0,0 1 0,-1 0 1,6-4-1,-3 0-67,0 0 1,0 0-1,-1 0 1,0-1 0,0 0-1,0-1 1,-1 1-1,0-1 1,0 0-1,-1 0 1,5-15 0,17-71-280</inkml:trace>
  <inkml:trace contextRef="#ctx0" brushRef="#br0" timeOffset="1">392 868 13067,'-50'34'4569,"93"-53"-4073,18-10-376,32-25-264,17-13-232,14-24-1153,4-25-2319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9:42.77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546 0 11026,'-16'4'633,"1"0"-1,-1 0 0,0 1 1,1 1-1,-22 13 1,18-8-639,0 1 0,1 1 0,-25 22 0,8 1-687,1 1 0,-56 81 1,55-66 321,-31 60 1,52-86 337,2 1-1,1 0 1,1 1-1,-9 46 1,17-66 35,0 1 0,1 0 0,1 1 0,0-1 1,0 0-1,2 15 0,-1-19 6,0-1-1,1 0 1,-1 1-1,1-1 1,-1 0 0,1 0-1,1 0 1,-1 0 0,1 0-1,-1 0 1,1-1-1,0 0 1,0 1 0,1-1-1,4 4 1,-1-2 28,1-1 0,0 0-1,0 0 1,0 0 0,0-1 0,1 0 0,-1-1-1,1 0 1,17 2 0,2-2 132,51-3 1,197-36 357,-56 4-393,-33 25-130,-158 9-39,0 1 0,-1 1 0,1 2 0,36 10 0,-56-12 7,1 0-1,-1 1 0,0 0 0,0 1 0,-1-1 0,1 2 0,-1-1 0,0 1 1,-1 1-1,1-1 0,-1 1 0,0 0 0,-1 1 0,0 0 0,0 0 0,-1 0 0,0 1 1,0-1-1,-1 1 0,0 0 0,0 1 0,-1-1 0,-1 1 0,1-1 0,-2 1 1,1 0-1,-1 0 0,-1 0 0,0 0 0,0 0 0,-3 15 0,0-7 28,0 0-1,-1 0 1,-1 0 0,-1-1-1,-1 0 1,0 0-1,-1-1 1,-13 21-1,7-16 41,-1-2-1,-1 1 0,-1-2 1,0 0-1,-33 24 1,19-19-59,-1-1 1,-2-2 0,0-2-1,-1 0 1,-1-3 0,0-1 0,-67 16-1,46-20-392,53-9 352,0-1 0,0 0 0,0 0 0,0 0 0,0-1 1,0 1-1,0-1 0,0 0 0,0 0 0,-6-3 0,8 3 30,0-1-1,-1 0 0,1 0 1,0 0-1,1 0 1,-1 0-1,0 0 0,0 0 1,1-1-1,-3-3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9:43.35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0 420 10698,'8'10'4534,"2"2"-4387,39 67-60,-4 3 0,-3 1 0,-4 2 0,40 132 0,-44-92-469,-4 2 1,20 205 0,-50-325 362,4 17-53,-2 1 0,-1 0 1,-1-1-1,-5 42 0,5-65 86,0 0 0,0 0-1,0 0 1,0 0 0,0-1-1,-1 1 1,1 0 0,0 0-1,-1 0 1,1 0-1,-1-1 1,1 1 0,-1 0-1,1 0 1,-1-1 0,1 1-1,-1 0 1,0-1 0,1 1-1,-1-1 1,0 1 0,0-1-1,0 1 1,1-1 0,-1 0-1,0 1 1,0-1-1,0 0 1,0 1 0,0-1-1,1 0 1,-1 0 0,0 0-1,-1 0 1,-1-1 47,0 1 1,0-1-1,0 0 1,1 0-1,-1 0 1,1-1-1,-1 1 1,1-1-1,-5-3 1,-14-12 136,0-2 1,2-1-1,0 0 1,1-1-1,2-1 1,0-1-1,1 0 1,1-1-1,-19-48 1,13 21-163,2-1 1,3-1-1,2 0 0,-7-63 1,9 23-82,5-1 1,4 1-1,3-1 1,5 1-1,34-175 1,-32 232 12,2 0 0,1 2-1,2-1 1,1 1 0,19-32 0,-25 52 25,1 0 0,1 1 1,0 0-1,0 0 0,2 1 1,-1 1-1,2 0 0,-1 0 1,1 1-1,1 1 0,0 0 1,0 1-1,19-8 0,-21 12-1,0 0 0,0 0 0,1 1-1,-1 1 1,1 0 0,-1 0 0,1 1 0,0 1-1,0 0 1,20 4 0,-23-2-1,0 0 0,-1 1 1,1 0-1,-1 0 0,1 1 1,-1 1-1,0-1 0,-1 2 0,1-1 1,-1 1-1,0 0 0,0 1 0,-1 0 1,8 8-1,-4 0-1,0 1 1,-1-1-1,0 2 1,-1-1-1,-1 1 1,-1 1-1,10 34 1,-9-17-67,-1 0 1,-2 0 0,1 47 0,-5-52-49,-2 0 1,-1-1 0,-1 1 0,-1-1 0,-2 1-1,-1-2 1,-2 1 0,-14 35 0,15-46 57,-1-1 1,-1 0 0,0 0-1,-1-1 1,-1 0-1,0-1 1,-1-1 0,-1 0-1,0 0 1,-1-1-1,0-1 1,-1-1-1,-29 16 1,22-17 87,0 0 1,-1-2-1,0 0 1,0-2-1,0-1 0,-1-1 1,0-1-1,0-1 0,0-1 1,-1-1-1,1-1 0,0-2 1,0 0-1,1-2 0,-1 0 1,-28-12-1,21 3 14,25 8-37,19 7-27,62 18 33,92 37-1,68 42 163,-152-62-123,-49-22-21,303 117-47,-298-119-131,1-2-1,1-1 1,-1-2 0,1-2-1,1-1 1,71-4 0,-82-4 18,-1-2 0,54-16 1,-82 22 135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9:44.00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46 29 11354,'-40'-26'3381,"35"24"-2416,14 11-813,21 17-286,9 8 89,-3 2 0,-1 1 0,41 56 0,81 138 16,444 825 58,-234-271 60,-47-98 495,36-11 935,119 61-382,-389-620-1050,37 55-158,-112-149-249,-11-22 295,1-1 0,-1 0 0,0 0 0,0 1-1,0-1 1,0 0 0,0 1 0,0-1 0,0 0 0,0 1 0,0-1-1,0 0 1,0 0 0,0 1 0,0-1 0,-1 0 0,1 1 0,0-1-1,0 0 1,0 0 0,0 1 0,0-1 0,-1 0 0,1 0-1,0 1 1,0-1 0,0 0 0,-1 0 0,1 1 0,0-1 0,0 0-1,-1 0 1,1 0 0,-1 0 0,-2 1-167,-1-1 1,0-1-1,0 1 0,1 0 0,-1-1 1,0 0-1,1 0 0,-5-2 0,-1 1 90,-53-16-550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09:44.41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27 1395 10690,'-21'9'3750,"20"-9"-3710,1 0-1,0 0 0,0 0 0,0 0 0,-1 0 1,1 0-1,0 0 0,0 0 0,0 0 1,0 0-1,-1 0 0,1 0 0,0 0 0,0 0 1,0 0-1,-1 0 0,1 0 0,0 0 0,0 1 1,0-1-1,0 0 0,0 0 0,-1 0 0,1 0 1,0 0-1,0 0 0,0 1 0,0-1 0,0 0 1,0 0-1,0 0 0,-1 0 0,1 1 1,0-1-1,0 0 0,0 0 0,0 0 0,0 1 1,0-1-1,0 0 0,0 0 0,0 0 0,0 0 1,0 1-1,0-1 0,0 0 0,12 5 308,-8-4-228,517 130-452,-374-102-584,237 17 1,-241-45 259,-117-2 507,-1-1 0,0-2 0,32-8 0,-46 9 142,-1-1 1,0 0 0,1-1-1,-1 0 1,-1-1 0,1 0 0,-1 0-1,0-1 1,0 0 0,-1-1-1,0 0 1,0 0 0,-1-1 0,0 1-1,-1-2 1,0 1 0,7-15-1,0-6 208,-1 0-1,-1-1 0,-2 0 1,9-55-1,0-16 123,-4-2 0,-5 1-1,-5-127 1,-6 176-314,-3 0-1,-2 1 0,-2 0 1,-3 0-1,-2 2 0,-2-1 1,-3 2-1,-25-52 1,34 84 6,0 0 0,0 0 0,-2 1 0,0 1 0,-1 0 0,-1 0 0,0 1 0,-23-17 0,32 28-2,0 0 1,-1 1-1,1 0 0,0 0 0,-1 1 0,0-1 0,0 1 0,0 0 0,0 1 1,0 0-1,0 0 0,0 0 0,0 0 0,-1 1 0,1 0 0,0 1 0,0-1 1,0 1-1,-1 0 0,-8 4 0,0 0 12,1 2 0,0 0 0,0 0 0,1 1 0,-1 1 0,2 0 0,-23 22 0,-6 11 8,-49 62 0,-66 108-71,-33 82 15,-24 54 1429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3:33.4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12 585 5809,'-11'-10'1766,"11"3"-1339,1 5-460,1 1 0,0 0 0,0-1 0,0 1 0,0 0 0,0 0 0,0 1-1,1-1 1,1 0 0,6-3 209,234-76 393,-8 26-95,2 10 0,320-17 0,-300 49-430,112-10 109,-195 3-42,334-33 125,-1 22-17,-164 37 13,72-3 183,249-70-127,-407 35-242,-167 16 172,160-48 0,-233 58-197,-11 2 219,-13-1-899,-3 2 345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6:06.8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1 262 14179,'71'-39'4265,"40"-18"-5577,30-14-321,24-24 913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1:04.67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3214 9178,'6'-1'737,"12"-3"690,-18 4-1367,1 0 1,-1 0-1,0 0 0,1 0 1,-1 0-1,1 0 0,-1 0 0,0-1 1,1 1-1,-1 0 0,0 0 1,1 0-1,-1-1 0,0 1 0,1 0 1,-1 0-1,0-1 0,0 1 0,1 0 1,-1 0-1,0-1 0,0 1 1,1 0-1,-1-1 0,0 1 0,0-1 1,0 1-1,0 0 0,0-1 1,1 0-1,-1 1-33,1 0 1,0 0-1,0-1 1,0 1-1,0 0 1,0 0-1,0 0 0,0 0 1,0 0-1,0 0 1,0 0-1,0 0 1,0 1-1,0-1 1,0 0-1,1 1 1,9 3-29,-1 0 1,0 1 0,0 0 0,0 0 0,-1 1 0,1 1 0,-2 0-1,13 11 1,-1 2-10,-1 0-1,20 29 0,-2 6 19,58 117 0,-59-101 23,17 33 41,52 92 109,-73-147-54,-32-49-113,0 1-1,1-1 1,-1 1-1,1 0 1,-1-1-1,0 1 1,1-1 0,-1 1-1,1-1 1,-1 0-1,1 1 1,-1-1-1,1 1 1,0-1-1,-1 0 1,1 0 0,-1 1-1,1-1 1,0 0-1,-1 0 1,1 0-1,0 1 1,-1-1 0,1 0-1,0 0 1,-1 0-1,1 0 1,0 0-1,-1-1 1,2 1 0,-1-1 24,0 0 1,0 1 0,-1-1 0,1 0 0,0 0-1,-1 0 1,1 0 0,-1 0 0,1 0 0,-1 0-1,0 0 1,1 0 0,-1 0 0,0-1 0,0 0 0,3-17 300,-2 0 1,0 0-1,-1 0 1,-3-21 0,-15-79 111,15 103-419,-65-279 60,22 109-220,42 169 102,-12-62-109,15 69 104,0 0 1,1 0-1,0 1 1,1-1-1,0 0 1,2-11 0,-3 21 26,0-1 0,0 0 0,0 1 0,0-1 1,0 0-1,1 0 0,-1 1 0,0-1 1,0 0-1,1 1 0,-1-1 0,0 1 0,1-1 1,-1 0-1,1 1 0,-1-1 0,1 1 0,-1-1 1,1 1-1,-1-1 0,1 1 0,-1-1 1,1 1-1,0 0 0,-1-1 0,1 1 0,0 0 1,-1-1-1,1 1 0,0 0 0,-1 0 0,1 0 1,0 0-1,-1 0 0,1 0 0,0 0 0,0 0 1,-1 0-1,1 0 0,0 0 0,-1 0 1,1 0-1,0 0 0,0 1 0,-1-1 0,1 0 1,0 1-1,-1-1 0,1 0 0,0 2 0,6 2-13,-1 1 0,0 0-1,0 0 1,5 6 0,-11-11 17,125 134-9,27 27 65,-112-122-44,87 64-1,-117-96-11,0 0-1,1-1 1,0-1-1,0 1 1,0-2-1,0 1 1,1-2-1,14 4 1,-21-6 1,1-1-1,0 1 1,0-1-1,0 0 1,0-1-1,0 1 1,0-1 0,-1 0-1,1-1 1,0 1-1,-1-1 1,1 0-1,-1-1 1,1 1 0,-1-1-1,0 0 1,0 0-1,5-5 1,-1-1 9,-1 1 0,1-1 1,-2-1-1,1 0 0,-1 0 0,-1 0 1,0-1-1,0 0 0,-1 0 1,-1 0-1,0-1 0,5-23 0,-3 4 20,-1 0 0,-2 0 0,-2-60 0,-5 47 17,-2 0 0,-1 1 0,-3 0 0,-18-51 0,20 68-30,7 22-14,-6-20 12,0 0-1,-2-27 1,8 46-16,0-1 0,1 0 0,-1 0 0,2 1 1,-1-1-1,0 0 0,1 1 0,0-1 0,1 1 1,-1-1-1,1 1 0,0-1 0,0 1 0,1 0 0,3-6 1,-4 8-2,1 1 1,0-1-1,-1 1 1,1 0 0,0 0-1,0 0 1,0 1 0,0-1-1,0 1 1,1-1-1,-1 1 1,0 0 0,1 0-1,-1 1 1,1-1-1,-1 1 1,1 0 0,-1-1-1,7 2 1,6 0-3,0 1 0,0 1 1,15 4-1,19 8-19,56 26 0,-74-27 16,0-1 1,1-2-1,0-1 1,66 11-1,-86-21 23,-1 0 0,0 0-1,0-1 1,0-1 0,0 0-1,0-1 1,0 0 0,0-1-1,-1 0 1,0-1-1,0 0 1,0-1 0,0 0-1,-1 0 1,0-1 0,0-1-1,-1 0 1,0 0 0,0-1-1,10-14 1,-6 7 13,-1-1 0,0-1 0,-1 0 0,-2 0 0,1-1-1,-2-1 1,-1 1 0,0-1 0,-2 0 0,7-42 0,-12 52 12,1-1 0,-1 0 0,-1 1 0,0-1 0,-1 1 0,0-1 0,0 1 0,-1 0 0,-1 0 0,1 0 0,-2 0 0,1 1 0,-1-1 0,-13-16 0,6 10 5,-1 1 0,-1 0-1,0 1 1,-1 0 0,0 1-1,-32-20 1,39 29-52,0-1 0,-1 1 0,1 0 0,-1 0-1,0 1 1,0 1 0,-10-3 0,16 5 1,1-1 1,0 1-1,-1 0 1,1 0-1,-1-1 0,1 2 1,0-1-1,-1 0 0,1 0 1,0 1-1,-1-1 1,1 1-1,0 0 0,-1 0 1,1 0-1,0 0 1,0 0-1,0 0 0,0 1 1,0-1-1,0 0 0,0 1 1,1 0-1,-1-1 1,0 1-1,1 0 0,-1 0 1,1 0-1,0 0 0,0 0 1,0 0-1,-1 4 1,0-1-6,0 1 0,1 0 0,0 0 0,0 0 0,1 0 0,-1 7 0,8 66-50,0-35 62,3-1-1,1 0 1,2-1-1,2 0 1,1-1-1,3 0 1,39 64-1,-44-88-5,0 0-1,1-1 1,0 0-1,2-1 1,0-1-1,0-1 1,1 0-1,1-1 1,0-1-1,0-1 1,1-1-1,1 0 1,-1-2-1,1 0 1,0-2-1,1 0 1,0-1-1,30 1 1,-45-4-1,1-1 1,-1 0-1,1-1 1,0 1 0,-1-2-1,10-1 1,-15 2 3,0 0 0,1 0 0,-1 0 0,0 0 0,0 0 0,0 0 0,0-1 0,-1 1 0,1-1 0,0 1 0,-1-1 0,1 0 0,-1 1 0,1-1 0,-1 0 0,0 0 0,0 0 0,0 0 1,0 0-1,0-1 0,0 1 0,0 0 0,-1 0 0,1-1 0,-1-1 0,1-4-4,-1 0 1,-1 0-1,1 0 1,-1 0 0,-1 1-1,1-1 1,-1 0-1,-1 1 1,0-1-1,0 1 1,0 0-1,-1 0 1,1 0-1,-10-11 1,-6-7-14,0 2 0,-36-34 0,-129-106 89,-42-44 634,224 206-680,1-1 0,-1 1 1,1 0-1,0-1 0,-1 1 1,1-1-1,0 1 0,0-1 1,0 1-1,0-1 0,0 0 0,1 0 1,-1 1-1,-1-5 0,3 5-16,-1 0 0,1 0 0,0 0-1,-1 0 1,1 0 0,0 0-1,0 0 1,0 1 0,-1-1 0,1 0-1,0 0 1,0 1 0,0-1-1,0 0 1,0 1 0,0-1 0,0 1-1,1-1 1,-1 1 0,2-1-1,50-18-47,2 2-1,74-13 0,-65 17 23,-29 4 5,64-14-17,198-20 0,-276 42 12,0 1 0,0 1-1,1 1 1,24 5 0,-37-5-11,0 1-1,1-1 1,-1 2-1,-1-1 1,1 1 0,0 1-1,-1 0 1,0 0-1,0 0 1,0 1-1,10 10 1,2 14 2,-20-28 29,1 0 0,0 0 1,1 0-1,-1 0 0,0 0 0,1 0 1,-1 0-1,1 0 0,-1 0 0,1 0 1,0-1-1,0 1 0,0-1 0,0 0 1,0 1-1,0-1 0,0 0 0,0 0 1,0 0-1,1 0 0,2 0 0,2 0 2,0 0-1,0 0 1,-1-1-1,1 0 1,0 0-1,0 0 1,-1-1-1,1 0 1,0-1-1,-1 1 0,1-1 1,10-5-1,-13 5 7,0 0 0,-1 0 0,1 0 0,-1 0 0,0-1 0,1 1 0,-1-1 0,0 0 0,-1 0 0,1 0 0,-1 0 0,1 0-1,-1-1 1,0 1 0,0-1 0,0 0 0,-1 1 0,1-1 0,-1 0 0,0 0 0,0 0 0,1-6 0,-1-11 92,-1 0 0,-1 0 0,-1 0 0,-7-33 0,-28-85 257,24 93-280,-47-158 143,-128-525-146,129 366-110,48 264-5,2-162 1,9 257 34,0-13-8,1 0 1,1 0-1,0 0 1,5-17-1,-6 32 7,-1 0-1,1 0 1,0 0-1,-1 0 1,1-1-1,0 1 1,0 0-1,0 1 1,0-1-1,1 0 1,-1 0-1,1 0 1,-1 1-1,1-1 1,-1 1-1,1-1 1,0 1-1,0 0 1,-1-1-1,1 1 1,0 0-1,0 0 1,0 1-1,1-1 1,-1 0 0,0 1-1,0-1 1,0 1-1,0-1 1,1 1-1,-1 0 1,0 0-1,0 0 1,0 0-1,1 1 1,2 0-1,2 1-9,0 0 0,0 0 0,0 1 0,0 0 0,-1 0 0,1 1 0,-1 0-1,0 0 1,7 6 0,4 5-24,25 30 0,-28-30 21,56 68-48,116 178 0,27 112 39,-65-81-405,124 353 0,-270-633 633,-9-11 68,-15-15 165,19 13-416,-22-19 40,1-1 0,1-1 1,0-1-1,2-1 1,1-1-1,1-1 0,1-1 1,1 0-1,-18-42 1,16 28-98,3-1 0,2 0 0,1-1 0,2 0 1,2-1-1,-4-56 0,11 54-13,3-71 0,1 94 44,1 0 1,1 1-1,1-1 1,15-42-1,-18 61 10,0-1-1,-1 1 0,2 0 0,-1 0 0,0 1 1,1-1-1,-1 0 0,1 1 0,0-1 1,1 1-1,-1 0 0,0 0 0,1 0 1,0 1-1,-1-1 0,7-2 0,-7 4-6,0 0 0,0 1 0,0-1 0,0 1 0,0-1 0,0 1 0,0 0 0,0 0 0,0 1 0,0-1 0,0 1 0,0-1 0,0 1 0,0 0 0,-1 0 0,1 0 0,0 0 0,0 1 0,-1-1 0,1 1 0,-1 0 0,1-1 0,-1 1 0,3 4 0,2 1-46,0 1 0,-1 0 0,0 0 0,-1 1 1,0-1-1,0 1 0,-1 0 0,0 1 1,0-1-1,-1 1 0,-1 0 0,1 0 0,-2 0 1,2 10-1,0 15-280,-2 1-1,-4 61 1,-1-54-167,-2 0 1,-18 69-1,18-94 348,0 1-1,0-1 1,-2-1-1,0 0 1,-1 0-1,-1 0 1,0-1-1,-18 21 1,24-33 190,0 0 1,-1 1-1,1-1 1,-1-1-1,0 1 1,0-1-1,0 0 1,0 0-1,0 0 1,-1 0-1,1-1 1,-1 0-1,1-1 1,-10 3-1,37-18 413,11 2-422,1 2 0,57-10-1,-13 5-17,21-10-4,-2-3 0,-1-5 0,104-51 0,-133 50-42,-2-2 0,-2-3 0,-1-3 0,109-95 0,-145 111 54,-1 0 0,-1-1 0,-1-2-1,-1 0 1,20-38 0,-37 58 83,0-1 0,0 0 0,-1 0 0,-1 0 0,0 0 0,4-20 0,-7 25-30,0 1 0,1 0 0,-2 0 0,1-1-1,0 1 1,-1 0 0,0 0 0,0-1 0,0 1-1,-1 0 1,1 0 0,-1 0 0,0 0-1,0 1 1,0-1 0,-1 0 0,1 1 0,-5-5-1,-2 0 52,1 0 0,-1 1-1,0 0 1,0 1 0,-1 0-1,0 0 1,-11-4 0,-79-25 138,73 26-215,-43-14-12,-211-65-58,271 86 7,7 0 1,0 1 0,0 0 0,-1 0 0,1 0 0,0 0 0,-1 1 0,1 0 0,-1-1 0,1 1 0,-1 0 1,1 1-1,-4 0 0,7-1 6,-1 0 0,1 0 0,0 0 0,0 1 0,0-1 0,0 0 0,0 0 0,0 1 0,0-1 0,-1 0 0,1 1 0,0-1 0,0 0 0,0 0 0,0 1 0,0-1 0,0 0 0,0 0 0,0 1 0,0-1 0,1 0 0,-1 1 0,0-1 0,0 0 0,0 0 0,0 1 0,0-1 0,0 0 0,1 0 0,-1 1 0,0-1 0,0 0 0,0 0 1,0 0-1,1 1 0,-1-1 0,0 0 0,0 0 0,1 0 0,-1 0 0,0 0 0,0 1 0,1-1 0,17 13-227,262 137-91,-183-103 189,164 108 0,-219-124 92,-2 1 0,-1 3 0,-1 1 0,33 42 1,-53-56-16,-1 0 1,-2 1 0,0 1-1,-2 1 1,0 0 0,-2 0-1,-1 2 1,0-1-1,5 33 1,-11-34-121,-1-1 1,-1 1-1,-1 0 0,-2 0 1,0-1-1,-2 1 0,0 0 1,-2-1-1,-1 0 0,-1 0 1,0 0-1,-17 33 1,7-25 104,0 0 0,-3-1 0,0-1 0,-2-1 0,-1-1 0,-1-1 1,-1-1-1,-30 23 0,4-11 144,-77 44 1,128-81-71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1:05.20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243 878 6465,'-173'46'2133,"165"-44"-1944,1 0 0,-1 0 0,1-1 0,-1 1-1,-15-1 1,15-2 165,51 28 1646,39 21-1526,-3 3 0,-1 4 0,84 78-1,-150-122-447,26 23 33,-3 1-1,48 60 1,-71-76-8,-13-17 45,-3-5 26,-28-32 306,1-11-342,2-1 1,2-2-1,2 0 0,2-2 1,3-1-1,2 0 0,-12-56 0,9 6-224,3-1 0,-7-191 0,23 236-201,10-98-1,-5 137 167,0 1-1,1-1 1,0 1-1,2 0 1,0 0-1,1 0 1,1 1-1,0 0 1,12-16-1,-16 28 105,0 0 1,1-1-1,0 2 0,0-1 0,0 0 0,0 1 0,8-4 0,-13 8 66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1:08.51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633 116 6777,'-17'-15'1142,"4"2"-684,-2 0 1,0 1 0,-18-12 0,28 22-447,1-1 0,-1 1 1,1 0-1,-1 0 0,0 0 0,0 1 1,0-1-1,0 1 0,0 0 0,0 1 1,0-1-1,0 1 0,0 0 0,0 1 1,0-1-1,-10 3 0,4 1-20,0 0 0,0 1 0,1 1-1,-1 0 1,1 0 0,1 1 0,-1 0 0,1 1-1,0 0 1,-11 14 0,-9 12-6,-35 56 1,38-48 75,1 2 1,3 1 0,1 1-1,3 0 1,1 2 0,3 0 0,2 1-1,1 0 1,3 0 0,2 1-1,3 0 1,1 0 0,3 1-1,11 79 1,1-53 21,3 0 1,3-1-1,4-1 1,3-1-1,60 120 1,-71-167-69,1 0-1,1 0 1,1-2 0,2 0 0,0-1 0,27 23 0,-32-33-7,1-2-1,0 0 1,1 0 0,1-2 0,0 0 0,0-1 0,1-1-1,0 0 1,0-2 0,30 7 0,-21-9 8,0-1 0,0-2 0,-1 0 0,1-2 1,0-1-1,0-1 0,-1-2 0,1 0 0,41-15 0,-27 5 9,-1-2 0,0-2 0,-2-1 0,0-2 0,45-35 0,-52 32-12,-1-2 1,-1-2-1,-2 0 1,0-2 0,-2-1-1,-2-1 1,-1-1-1,-1-1 1,-3-1 0,0 0-1,14-44 1,-17 36 37,-2-1 0,-3-1 0,-1 0 0,-2-1 0,-2 0 0,-3 0 0,-1 0-1,-2 0 1,-10-69 0,3 79 29,-1 0 0,-1 0-1,-3 0 1,0 1 0,-3 1-1,-1 0 1,-1 1 0,-2 1-1,-1 1 1,-46-55-1,37 54-9,-3 1-1,0 1 1,-2 2-1,-1 1 1,-1 2-1,-2 2 1,0 1-1,-82-35 1,92 47-30,0 1 1,0 1-1,-1 1 0,0 2 0,-1 1 1,0 1-1,1 2 0,-1 1 0,0 1 1,0 2-1,0 0 0,1 3 0,-1 0 1,1 2-1,-36 12 0,35-6-7,0 1 1,1 1-1,1 1 0,0 1 1,2 2-1,0 1 0,1 1 1,1 1-1,1 1 0,0 1 1,2 0-1,-31 51 0,32-43-205,2 1 1,1 0-1,2 2 0,1 0 0,2 1 0,1 0 0,2 0 0,2 1 0,1 0 0,-2 68 0,9-68-146,10 54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1:09.12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54 4 10522,'-40'-3'2924,"40"3"-2899,-1 0 0,0 0 0,1 0 0,-1 0 0,0 0 1,1 0-1,-1 0 0,0 0 0,1 0 0,-1 1 0,0-1 0,1 0 1,-1 0-1,1 1 0,-1-1 0,0 0 0,1 1 0,-1-1 1,1 1-1,-1 0 0,1-1-22,0 0-1,0 1 1,0-1 0,0 1 0,0-1 0,0 1-1,0-1 1,0 0 0,0 1 0,0-1 0,0 1-1,0-1 1,0 0 0,0 1 0,1-1 0,-1 1-1,0-1 1,0 0 0,0 1 0,1-1 0,-1 0-1,0 1 1,1-1 0,24 21-102,51 28-34,119 57 1,-85-50 110,156 79 24,12 7 16,-10 18 7,-239-140-12,-6-3 48,1-1 1,0-1-1,1-1 1,36 14-1,-59-28-47,0 1 1,-1-1-1,1 0 0,0 0 0,0 0 0,0 0 0,-1 0 0,1 0 0,0 0 1,0 0-1,-1-1 0,1 1 0,0-1 0,0 0 0,-1 1 0,1-1 1,0 0-1,-1 0 0,1 0 0,-1 0 0,0 0 0,1 0 0,2-3 0,1-2-112,1-1-1,-1 1 1,8-14-1,-12 19 65,20-41-774,-7 0 320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1:1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7 143 9386,'-1'-3'251,"-1"-1"-1,1 0 1,1 1-1,-1-1 1,0 0-1,1 0 1,0 1-1,0-1 1,0 0-1,0 0 1,1 0-1,1-6 1,-1 9-277,-1-1 0,1 1 1,-1-1-1,1 1 0,0 0 1,-1-1-1,1 1 0,0 0 1,0-1-1,0 1 0,0 0 1,0 0-1,0 0 1,0 0-1,1 0 0,-1 0 1,0 0-1,1 0 0,-1 1 1,0-1-1,1 0 0,-1 1 1,1-1-1,-1 1 0,1 0 1,-1-1-1,1 1 0,0 0 1,-1 0-1,1 0 0,-1 0 1,1 0-1,2 1 1,-4-1 11,1 1 0,-1-1 1,0 0-1,1 1 1,-1-1-1,0 0 1,0 1-1,1-1 1,-1 1-1,0-1 0,0 1 1,0-1-1,0 1 1,1-1-1,-1 1 1,0-1-1,0 1 1,0-1-1,0 1 0,0-1 1,0 1-1,0-1 1,0 0-1,0 1 1,-1-1-1,1 1 1,0-1-1,0 1 0,-1 0 1,-4 16-89,-12 17 89,12-25 37,1 0 1,-1 0-1,-4 14 1,9-20-4,-1-1 0,0 1 1,1 0-1,0-1 0,-1 1 1,1 0-1,0 0 0,1-1 1,-1 1-1,0 0 0,1-1 1,0 1-1,-1 0 0,1-1 1,0 1-1,0-1 0,2 4 1,-3-5 6,1-1 0,-1 1 0,1 0 0,-1 0 0,1-1 0,-1 1 1,1-1-1,-1 1 0,1-1 0,0 1 0,-1-1 0,1 1 0,0-1 1,-1 1-1,1-1 0,0 0 0,-1 1 0,1-1 0,0 0 1,0 0-1,0 1 0,-1-1 0,1 0 0,0 0 0,0 0 0,1 0 1,-1-1 11,1 1 1,0-1-1,-1 1 1,1-1 0,0 0-1,-1 1 1,1-1-1,-1 0 1,1 0-1,-1 0 1,3-3 0,-1 1-5,1-1 1,-1 0 0,0 0 0,0 0-1,-1 0 1,1 0 0,-1-1-1,3-5 1,-5 8-28,0-1 0,1 1 0,-1 0 0,0-1 0,0 1 0,-1 0 0,1-1 0,0 1 0,-1 0 0,1 0 0,-1-1 0,0 1 0,0 0 0,0 0 0,0 0 0,0 0 0,0 0 0,-1 0 0,1 0 0,-1 0 0,1 1 0,-1-1 0,1 1 0,-1-1 0,0 1 0,0-1 0,-3-1 0,5 3-8,-1 0 0,1 0 0,0 0 0,-1-1 0,1 1 0,0 0-1,-1 0 1,1 0 0,0 0 0,-1 0 0,1 0 0,0-1 0,-1 1 0,1 0 0,0 0-1,-1 0 1,1 0 0,-1 0 0,1 1 0,0-1 0,-1 0 0,1 0 0,0 0-1,-1 0 1,1 0 0,0 0 0,-1 1 0,1-1 0,0 0 0,-1 0 0,1 0 0,0 1-1,0-1 1,-1 0 0,1 0 0,0 1 0,0-1 0,-1 0 0,1 1 0,0-1 0,0 0-1,0 1 1,0-1 0,-1 0 0,1 1 0,0-1 0,0 0 0,0 1 0,0-1-1,0 0 1,0 1 0,0-1 0,0 1 0,0-1 0,0 0 0,0 1 0,1 0 0,3 24 30,17 29-46,-19-49 13,0-2 0,0 1 1,0 0-1,1 0 0,-1-1 0,1 1 0,0-1 0,0 0 0,0 0 0,1 0 0,5 4 1,-8-6 1,0 0 0,0-1 0,0 1 0,0-1 0,1 0 0,-1 1 0,0-1 0,0 0 0,1 0 1,-1 0-1,0 0 0,0 0 0,1 0 0,-1 0 0,0 0 0,0 0 0,1-1 0,-1 1 0,0 0 1,0-1-1,0 1 0,0-1 0,2 0 0,-1-1 4,0 1 0,0-1 1,0 0-1,0 0 0,-1 0 1,1 0-1,0-1 0,-1 1 0,0 0 1,2-4-1,1-2 11,-1 0 0,-1-1 0,1 1-1,-1-1 1,1-14 0,-2 11-3,-1-1 0,0 1-1,0-1 1,-2 1 0,1-1-1,-6-18 1,6 28-8,0-1-1,-1 1 0,1-1 1,-1 1-1,1 0 1,-1-1-1,0 1 1,-1 0-1,1 0 1,0 0-1,-1 1 1,1-1-1,-1 1 1,0-1-1,0 1 1,0 0-1,0 0 1,-1 0-1,1 0 0,0 1 1,-1-1-1,1 1 1,-1 0-1,0 0 1,-6-1-1,8 2 0,0 0 0,1-1 0,-1 1 0,0 0 0,0 0 1,1 1-1,-1-1 0,0 0 0,0 0 0,1 1 0,-1-1 0,0 1 0,1 0 0,-1-1 0,0 1 0,1 0 0,-1 0 0,1 0 0,-1 0 0,1 0 0,0 0 0,-3 3 0,3-2-1,-1 1 0,0 0 0,1 0 0,0 0 0,0 0 0,0 0 0,0 0-1,0 0 1,1 0 0,-1 0 0,1 6 0,0 3 0,0 1-1,1-1 0,1 1 1,0-1-1,5 16 1,-4-20-3,1 0 0,-1-1 1,1 1-1,1-1 0,-1 0 0,1 0 1,0 0-1,1 0 0,0-1 1,0 0-1,11 9 0,-14-13 2,0 1 0,1-1 0,-1 0 0,0 0-1,1 0 1,0 0 0,-1 0 0,1-1 0,0 0 0,0 1 0,0-2-1,0 1 1,0 0 0,0-1 0,0 0 0,0 0 0,0 0 0,0 0-1,0 0 1,0-1 0,0 0 0,0 0 0,0 0 0,-1 0 0,1-1-1,5-2 1,-6 1 22,0 1-1,0-1 0,0 0 1,0 0-1,-1 0 0,1 0 1,-1 0-1,0 0 0,0-1 1,0 1-1,-1-1 0,1 0 1,-1 1-1,0-1 0,0 0 0,0 0 1,0 0-1,0 0 0,-1 0 1,0 0-1,0 0 0,0 0 1,-1 1-1,1-1 0,-1 0 1,-1-4-1,1 1 29,-1 0 1,1 1-1,-2-1 0,1 1 1,-1 0-1,0-1 0,0 1 0,0 0 1,-1 1-1,0-1 0,0 1 1,-1 0-1,1 0 0,-10-8 1,13 13-53,1-1 0,-1 1 0,0-1 0,1 1 1,-1-1-1,0 1 0,0-1 0,0 1 0,1 0 0,-1-1 1,0 1-1,0 0 0,0 0 0,0 0 0,0 0 1,1 0-1,-1 0 0,0 0 0,0 0 0,0 0 1,0 0-1,0 0 0,0 0 0,1 1 0,-1-1 0,0 0 1,0 1-1,0-1 0,1 0 0,-1 1 0,0-1 1,1 1-1,-2 0 0,2 0-2,-1 0 0,1-1 0,-1 1 0,1 0 0,0 0 0,0 0 0,-1-1 0,1 1 0,0 0 0,0 0 0,0 0 0,0 0 0,0-1 0,0 1 0,0 0 0,0 0 0,0 0 0,0 0 0,0-1 0,1 1 0,-1 0 0,0 0 0,1 0 0,-1-1 0,0 1 0,1 0 0,-1 0 0,1-1 0,0 1 0,-1 0 0,1-1 0,0 2 0,-5-2-1084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1:11.47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1476 6409,'65'-10'523,"0"-3"0,-1-3 0,-1-2 0,98-43 0,-52 10-5,166-105 1,145-158 937,-234 167-1148,215-178-84,-164 143-181,-178 144-36,0 2 0,81-34 0,-125 64-35,1 0 0,24-5 0,-33 11-218,-13 5 160,-15 7 41,-487 291 350,435-257-251,-203 126 144,-334 230-4,532-342-185,-167 123 7,-10-21-7,254-162-9,-8 5 5,0 0 1,-19 6-1,27-11-5,-1 1-1,1-1 1,-1 0-1,1 1 1,-1-1-1,1 0 1,-1 0 0,1 0-1,-1 0 1,1 0-1,-1-1 1,-1 1-1,2-1 0,1 1-1,-1 0 1,1-1-1,-1 1 1,1-1 0,-1 1-1,1-1 1,-1 1-1,1-1 1,0 1-1,-1-1 1,1 1-1,0-1 1,-1 1-1,1-1 1,0 0-1,0 1 1,0-1-1,-1 1 1,1-1-1,0 0 1,0 1-1,0-1 1,0 0-1,0 1 1,0-1-1,0 1 1,0-1-1,1 0 1,-1 0-1,1-3-3,0 0 0,0 0-1,1 0 1,0 0-1,0 1 1,0-1 0,0 0-1,0 1 1,0 0-1,1-1 1,0 1 0,4-4-1,3-4 0,23-24 46,1 2-1,2 1 1,69-48-1,130-64 143,-200 123-172,335-177 39,-25 15-51,-17-29 5,92-124 69,-392 312-54,-23 19 0,-10 5-10,-15 8 0,-15 10-9,1 1-1,1 2 1,1 1-1,-36 32 1,60-48 2,-192 166 0,26-22 4,-605 420-98,643-483 82,-3-6-1,-160 67 0,279-139 23,11-4 2,0-2 0,0 1 0,-1-1 0,-10 2 0,47-13-106,0-1-1,0-1 0,37-20 0,99-60 16,285-198 164,-60 36 175,-370 241-252,182-115 66,-12-17-35,112-151 5,-275 266-38,-25 28-8,0 0 0,0 0 0,0-1 0,0 1-1,1 0 1,-1-1 0,0 1 0,0 0 0,0-1 0,0 1 0,0-1 0,0 1 0,0 0 0,0-1 0,0 1 0,0 0 0,0-1 0,0 1 0,0 0 0,0-1-1,0 1 1,0-1 0,0 1 0,0 0 0,0-1 0,-1 1 0,1 0 0,0-1 0,0 1 0,0 0 0,-1 0 0,1-1 0,0 1 0,0 0 0,-1 0 0,1-1-1,0 1 1,-1 0 0,1 0 0,0 0 0,-1-1 0,1 1 0,0 0 0,-1 0 0,1 0 0,0 0 0,-1 0 0,1 0 0,0 0 0,-1 0 0,0 0 0,-23 1-80,0 9 18,0 0 0,2 2 0,-1 0 0,-31 24 0,-203 167-180,118-88 197,-479 396 19,415-343 40,157-134-3,-3-2-1,-76 39 0,186-107-254,331-193-526,-204 117 568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2:26.72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171 527 7522,'-58'85'2320,"39"-67"-1469,12-17-605,6 0-165,5-5-93,165-119 93,-92 62 42,-2-3 0,118-133 0,-41 32 130,-130 147-289,-21 19-25,-4 5-12,-29 35-75,-93 103 180,-6-6-1,-6-6 1,-199 149 0,322-271 195,33-26-143,195-139-6,35-27-741,-132 79 395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2:27.54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41 40 8682,'-33'-36'3639,"28"32"-3281,3 8-155,4 17-84,-1-15-117,72 298-142,-45-199 141,214 1022 218,-234-1082-213,54 253 41,-57-279-81,0 0 1,1-1-1,1 0 0,1 0 1,1 0-1,11 18 0,-16-31-25,10 12-302,-13-17 340,-1 0 1,1 1-1,-1-1 0,1 0 1,-1 0-1,1 0 0,-1 0 1,1 0-1,-1 0 1,1 0-1,-1 0 0,1-1 1,-1 1-1,1 0 0,-1 0 1,1 0-1,-1 0 0,1-1 1,-1 1-1,1 0 1,-1-1-1,1 1 0,-1 0 1,0-1-1,1 1 0,-1 0 1,0-1-1,1 1 0,-1-1 1,0 1-1,1 0 1,-1-1-1,0 1 0,0-1 1,0 1-1,1-1 0,-1 1 1,0-1-1,0 0 0,14-35-455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2:27.88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1 677 7906,'0'-3'5713,"10"-32"-5321,56-66-360,-1 44-16,26-12 24,18-13-16,22-1-120,4-3-160,-16 13-472,-12 17-304,-29 24 607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2:28.24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6 675 11763,'-5'-3'3960,"48"-22"-3712,30-6-440,43-34-424,20-15 112,2-22-136,-4-16-192,-6-8-408,-5 1 767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6:02.9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278 45 6401,'-3'-6'328,"2"2"-73,0 1 1,0-1-1,-1 0 1,1 1-1,-1-1 1,0 1-1,-3-3 0,5 5-192,-1 0-1,0 0 1,0 1-1,0-1 1,0 1-1,0-1 1,0 1-1,0-1 1,0 1 0,0 0-1,0-1 1,0 1-1,0 0 1,0 0-1,0 0 1,0 0-1,0 0 1,0 0-1,0 0 1,0 0-1,0 0 1,-1 0-1,1 0 1,0 1-1,0-1 1,0 1-1,0-1 1,0 0-1,-1 2 1,-4 1 20,1 0 0,-1 1 0,1-1 0,0 1-1,0 0 1,1 1 0,-1-1 0,1 1 0,-6 7 0,-2 7-45,-15 27 0,22-36-6,-17 34 31,2 1-1,2 2 1,2 0-1,2 0 1,2 1-1,2 1 1,2 0 0,-2 99-1,11-92 62,1 1 0,4 0 0,2-1 0,2 0 0,2-1 0,4 0 0,34 84 0,-44-123-74,1-1-1,1 0 1,0-1 0,1 1-1,1-2 1,0 1 0,20 19-1,-24-28-38,0 0 0,0-1 0,0 1 0,1-1 0,-1-1 0,1 1 0,0-1 0,0-1 0,0 1 0,1-1 0,-1 0 0,1-1 0,-1 1 0,1-2 0,-1 1 0,1-1 0,0 0 0,14-2 0,-6-1-61,0-1 0,0 0 1,-1-1-1,1 0 0,-1-1 1,0-1-1,21-14 1,-15 8-164,-2-1 0,0-2 1,0 0-1,23-27 0,37-52-293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2:28.58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81 11915,'31'-63'3567,"-25"47"-2526,-6 16-1040,0 0 1,1 0 0,-1 0-1,0 0 1,0 0 0,0 0 0,0 0-1,0 0 1,0 0 0,0 0-1,0 0 1,0 0 0,0 0-1,0 0 1,0 0 0,0 0 0,0 0-1,0 0 1,1 0 0,-1 0-1,0 0 1,0 0 0,0 0-1,0 0 1,0 0 0,0 0 0,0 0-1,0 0 1,0-1 0,0 1-1,0 0 1,0 0 0,0 0-1,0 0 1,0 0 0,0 0 0,0 0-1,0 0 1,0 0 0,0 0-1,0 0 1,0 0 0,0 0-1,0 0 1,0 0 0,0 0 0,0-1-1,0 1 1,0 0 0,5 6-52,12 12-36,-1 1 0,-1 1 1,0 0-1,15 30 0,41 99 26,-18-15 62,-7 1 0,49 232 0,12 290-730,-106-650 710,11 86-1800,49 184 0,-40-222 1047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2:29.18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85 864 11955,'-71'-26'4190,"71"26"-4193,-1-1 0,1 1 0,-1 0 0,1-1-1,0 1 1,-1 0 0,1 0 0,-1-1 0,1 1 0,-1 0 0,1 0 0,-1 0 0,1 0 0,-1 0 0,1 0 0,-1 0 0,1 0 0,-1 0 0,0 0 0,1 0 0,-1 0-1,1 0 1,-1 0 0,1 0 0,-1 0 0,0 1 0,4 15-471,-2-11 413,122 347-770,-85-265 469,94 157 0,-119-224 210,-1-2-1,2 1 1,19 18 0,-30-33 118,1 0-1,-1-1 1,1 0 0,0 0 0,0 0 0,0 0 0,0-1 0,1 1 0,-1-1 0,1 0 0,0 0 0,-1-1-1,1 0 1,0 1 0,0-2 0,0 1 0,0 0 0,0-1 0,0 0 0,8-1 0,-11 1 30,0-1-1,0 1 1,0-1 0,0 0 0,0 0-1,0 0 1,0 0 0,0 0 0,0 0 0,0 0-1,-1 0 1,1-1 0,-1 1 0,1-1 0,-1 1-1,1-1 1,1-3 0,-1 1 15,0 1-1,-1-1 1,1 1-1,-1-1 1,0 0 0,0 0-1,-1 0 1,1 1-1,-1-6 1,0-7 69,-1 0-1,-1 1 1,-6-29 0,7 43-77,-9-38 151,-2 0 0,-22-51 0,-45-72 147,-16-40 918,91 194-1011,3 7-163,0 0 0,1 0 0,-1 0 0,1 0 0,-1-1 0,1 1 0,-1 0 0,1 0 0,0 0 0,0 0 0,-1 0 0,1-1-1,0 1 1,0 0 0,0 0 0,0 0 0,1-2 0,9 0 218,-5 2-278,7-3 9,-1-1 1,0 0-1,0-1 0,-1 0 1,0-1-1,16-13 0,-10 8 21,24-20 48,53-36 46,-81 60-105,0 1 1,1 0-1,0 1 1,0 1-1,25-7 1,-34 10-12,1 1 1,-1 1-1,1-1 1,0 1-1,0-1 1,-1 2 0,1-1-1,0 0 1,-1 1-1,1 0 1,0 0-1,-1 0 1,1 0 0,-1 1-1,0 0 1,1 0-1,-1 0 1,0 0 0,0 1-1,0 0 1,0 0-1,-1 0 1,1 0-1,-1 0 1,0 1 0,0-1-1,0 1 1,0 0-1,2 5 1,3 7-13,0 2 0,0-1 0,-2 1 0,0 0 0,6 36 0,7 44 4,-6-24 4,3 0-1,30 83 0,-41-144-13,-3-8 1,-1 1 0,1-1 0,0 0 0,0-1 0,1 1 0,0 0-1,-1-1 1,2 1 0,-1-1 0,0 0 0,8 8 0,-10-12 17,0 0 1,0 1-1,0-1 1,0 1-1,0-1 0,0 0 1,0 0-1,0 0 1,0 0-1,0 1 1,0-1-1,0 0 1,0-1-1,0 1 0,0 0 1,0 0-1,0 0 1,-1 0-1,1-1 1,0 1-1,0-1 1,0 1-1,0 0 1,0-1-1,0 1 0,-1-1 1,1 0-1,0 1 1,0-1-1,-1 0 1,1 1-1,0-1 1,-1 0-1,1 0 1,-1 0-1,1 1 0,-1-1 1,1-1-1,4-6 8,-1 0 1,0 0-1,4-11 0,3-12 48,-1-1 0,-2-1 0,7-48 0,1-105 98,-11 105-83,-4 69-56,-1 5-3,0 0 0,1 1 0,-1-1-1,2 0 1,-1 1 0,1-1 0,4-11-1,-6 18-5,1-1 0,-1 1 0,0-1-1,1 1 1,-1-1 0,1 1-1,-1 0 1,0-1 0,1 1-1,-1-1 1,1 1 0,-1 0-1,1-1 1,-1 1 0,1 0 0,-1 0-1,1 0 1,0-1 0,-1 1-1,1 0 1,-1 0 0,1 0-1,-1 0 1,1 0 0,0 0 0,-1 0-1,1 0 1,-1 0 0,1 0-1,0 0 1,-1 0 0,1 1-1,0-1 1,2 2-5,-1-1 0,0 1-1,1-1 1,-1 1 0,0 0-1,0 0 1,3 4 0,31 38-12,30 53 0,-37-53 49,1-2 1,39 42-1,-49-63-25,1 0 1,1-2-1,1-1 0,1 0 0,36 19 0,-49-31-7,1 0 0,0-1 0,1 0 0,-1-1 0,1 0 0,0-1 0,-1-1 0,1 0 1,1-1-1,-1 0 0,0-1 0,0 0 0,0-1 0,18-4 0,-20 2 7,0-1 0,0 0 0,0-1 0,-1 0 0,0-1 0,0 0 0,0 0 0,-1-1 0,0-1 0,0 1 0,-1-2 0,0 1 0,0-1-1,-1 0 1,8-12 0,2-7 25,-1 0-1,-2-1 0,0-1 1,11-37-1,-12 27 2,-2 0-1,-2-1 1,-1 0 0,2-52 0,-9 64 1,-1 0 1,-1-1-1,-2 1 1,-1 0-1,-1 0 1,-18-55-1,-23-43 14,12 38-938,-37-152 0,66 200-308,8 25 478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2:29.56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308 45 13507,'-5'-9'1489,"4"7"-1352,0 0 0,0-1 0,-1 1 0,1 0 0,0 0 0,-1 0-1,1 0 1,-1 0 0,1 0 0,-1 1 0,0-1 0,0 1 0,0-1 0,0 1 0,0 0-1,0-1 1,0 1 0,-1 0 0,1 0 0,0 1 0,-3-2 0,-2 9-435,2-1 245,-24 27-149,1 1-1,2 1 0,2 1 0,-39 77 1,48-76 173,1 0 0,2 1 0,1 0 0,2 1-1,2 0 1,1 0 0,3 1 0,0 42 0,5-26 29,3 1-1,2-1 0,2-1 1,3 1-1,21 57 0,-22-80-5,1-1 0,1-1 0,2 0 1,1-1-1,30 41 0,-35-56-52,1-1 1,0 0-1,1-1 0,1 0 1,0-1-1,1-1 0,0 0 1,0-1-1,1-1 1,0 0-1,33 11 0,-27-13-168,0-1-1,0-1 0,1-1 0,-1-1 1,1-1-1,0-1 0,0-1 1,0-1-1,0-1 0,0-1 0,-1-1 1,0-1-1,1 0 0,31-15 1,-24 6-112,53-37 1,-82 50 331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2:31.18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264 1800 11266,'6'-2'536,"-4"1"-271,0 0 0,0 0 0,0 0 0,0 0 0,0 0 0,0 0 0,0 0 0,0-1 0,0 1-1,1-3 1,-3 4-229,0 0 0,0-1 0,1 1 0,-1 0 0,0-1 0,0 1 0,0 0-1,0-1 1,0 1 0,0 0 0,0-1 0,0 1 0,0 0 0,0-1 0,0 1-1,-1 0 1,1-1 0,0 1 0,0 0 0,0-1 0,0 1 0,0 0 0,-1-1-1,1 1 1,0 0 0,0-1 0,-16-11 214,9 9-326,-1 0 0,1 0 0,-1 0 0,1 1 0,-1 1 0,0-1 0,0 1 0,0 0 0,0 1 0,0 0 0,0 0 0,0 1 0,0 0 0,0 0 0,0 1-1,0 0 1,1 0 0,-1 1 0,1 0 0,-1 0 0,1 1 0,0 0 0,1 0 0,-1 1 0,1-1 0,-1 2 0,1-1 0,1 1 0,-1-1 0,-5 10 0,4-2 74,0 0 1,1 0-1,1 1 1,0 0-1,1 0 1,1 0-1,0 0 1,1 0-1,0 1 1,1 0-1,1-1 1,1 16-1,2 8 22,2 1 0,2-1 1,14 50-1,-10-52-8,20 48 0,-26-74-39,0 0 1,0 0-1,0-1 0,2 1 1,-1-1-1,1-1 0,0 1 1,1-1-1,11 9 0,-17-15 2,0 0 0,1-1 0,-1 1 0,1 0 0,0-1 0,0 0 0,-1 0 0,1 0 0,0 0 0,0 0 0,0 0 0,0-1 0,0 0 0,0 1 0,0-1 0,0 0 0,0 0 0,0-1 0,0 1 0,0-1 0,0 1 0,6-3 0,-6 1 37,1 0 0,-1 0 0,1-1 0,-1 1 0,0-1 0,0 0 0,0 0 0,0 0 0,-1 0 0,1-1 0,-1 1 0,1-1 0,-1 1 0,-1-1 0,1 0 0,2-6 0,2-9 233,-2 1-1,0-1 0,-1 0 0,2-24 0,-4-84 1047,-1 29-601,9-12-283,-7 95-395,1 1-1,1 0 0,0-1 1,0 2-1,9-17 0,-12 27-19,1 0 0,-1 0-1,1 0 1,-1 0 0,1 0 0,0 1-1,0-1 1,1 1 0,-1-1-1,0 1 1,1 0 0,0 0 0,-1 0-1,1 0 1,0 1 0,0-1-1,0 1 1,0-1 0,0 1 0,0 0-1,0 0 1,1 1 0,-1-1 0,0 1-1,1-1 1,-1 1 0,0 0-1,0 0 1,1 0 0,-1 1 0,0-1-1,1 1 1,-1 0 0,6 2 0,3 2-29,-1 1 1,0 0-1,0 0 1,-1 1-1,1 0 1,-1 1-1,15 15 1,-3 1-3,-1 1 1,0 1-1,-2 1 0,26 49 1,49 125-271,-68-142 113,23 53-270,-42-100 668,-5-15 131,-4-23 245,1 20-539,-7-87 179,3-1 1,13-142 0,-5 201-355,1 1 1,13-52-1,-15 78 106,1-1-1,-1 1 1,2-1-1,-1 1 0,1 0 1,0 0-1,1 1 1,0-1-1,0 1 0,1 0 1,-1 0-1,2 1 1,-1 0-1,1 0 0,8-6 1,-8 9 21,0-1 1,0 1-1,0 1 0,1 0 1,-1 0-1,1 0 1,0 1-1,-1 0 0,1 1 1,0-1-1,-1 1 1,1 1-1,13 2 1,9 3 15,1 1 0,30 12 1,-47-14-4,47 15 28,90 28 21,-117-39-40,1-2-1,50 5 1,-75-11 6,0 0 0,1-1 0,-1-1 0,1 0-1,-1 0 1,0-1 0,0 0 0,1-1 0,-2 0 0,1 0 0,0-1-1,-1 0 1,1-1 0,-1 0 0,-1-1 0,1 0 0,-1 0 0,0-1-1,0 0 1,-1 0 0,1-1 0,-2 0 0,1 0 0,-1-1 0,-1 1-1,1-1 1,3-11 0,4-9 49,-1-1 0,-1-1 0,-2 1 0,-2-2 0,6-40 0,-6 13 125,-2-119 0,-9 125 36,-2 0 1,-25-104-1,-47-96 209,40 137-364,22 63-37,-27-75 273,26 87-45,37 89-164,186 552-672,-49 10-241,-42-184 124,-158-515 2073,22 38-1363,3 0 0,1-1 1,4 0-1,1-1 1,3-1-1,2 0 0,2 0 1,3-1-1,6-69 1,-4 122-20,1-10 44,0 0 1,0 0 0,1 1-1,1-1 1,0 0 0,0 1-1,9-19 1,-10 28-40,0-1 0,0 0 0,-1 1 0,1 0 0,1-1 0,-1 1 0,0 0 0,1 0 0,-1 0 0,1 0 0,-1 1 1,1-1-1,0 1 0,0-1 0,0 1 0,0 0 0,0 0 0,0 1 0,0-1 0,0 0 0,0 1 0,0 0 0,6 0 0,2 1-26,1 0 0,-1 1 0,-1 0 0,1 0 0,17 8 0,16 9-33,-1 1 1,-1 3-1,56 40 0,-46-28-27,67 33 0,-113-66 71,-1 1-1,1-1 0,0 0 1,-1 0-1,1-1 0,0 0 1,0 0-1,0 0 0,0 0 1,11-2-1,-13 1 12,1-1 0,-1 0 0,0 0 1,1-1-1,-1 1 0,0-1 0,0 0 1,0 0-1,0-1 0,0 1 0,-1-1 0,1 0 1,-1 0-1,5-4 0,4-6 39,-1 0 0,0 0 1,-1-1-1,-1 0 0,0-1 0,11-24 0,-18 34-33,0 0 0,0-1 0,0 1 0,0-1 0,-1 0 1,0 1-1,0-1 0,-1 0 0,1 0 0,-1 0 0,0 1 0,-1-1 0,0 0 0,0 0 0,0 1 0,0-1 0,-1 0 0,0 1 0,0 0 0,0-1 0,-1 1 0,-5-7 0,3 5-44,0 1 0,-1 0 0,0 0-1,0 1 1,0 0 0,-1 0-1,-12-7 1,17 11 23,0 0-1,1 0 1,-1 0-1,0 0 1,0 1-1,0-1 0,0 0 1,0 1-1,0 0 1,0-1-1,0 1 1,0 0-1,0 0 1,0 0-1,0 0 1,0 0-1,0 1 1,0-1-1,0 1 1,0-1-1,0 1 1,0 0-1,0 0 1,0-1-1,1 1 1,-1 1-1,0-1 1,0 0-1,1 0 0,-1 1 1,1-1-1,-1 0 1,1 1-1,0 0 1,0-1-1,0 1 1,-2 2-1,0 4-11,-1-1 0,1 1 0,1 1 0,-1-1 0,1 0-1,1 1 1,-1-1 0,2 1 0,-1 17 0,3 6-28,7 40 0,-5-45 31,2 0 1,1 0-1,1 0 1,1-1-1,1 0 1,26 45-1,-29-59-9,0 0-1,1-1 0,1 0 1,0 0-1,0-1 1,1-1-1,0 1 1,1-1-1,0-1 1,0 0-1,1-1 1,0 0-1,0-1 1,1 0-1,24 7 0,-24-9-2,1-1 0,0-1 0,0 0 0,0-1 0,0 0 0,0-1 0,0-1-1,0 0 1,0-1 0,-1-1 0,1 0 0,0 0 0,-1-2 0,0 1 0,0-2-1,0 0 1,-1 0 0,0-1 0,0-1 0,0 0 0,-1-1 0,-1 0-1,1 0 1,-1-1 0,-1 0 0,0-1 0,-1 0 0,0-1 0,0 0 0,-1 0-1,-1 0 1,7-17 0,-8 13 42,0 1-1,-2-1 1,1 1 0,-2-1-1,0 0 1,-1 0-1,-1-1 1,0 1 0,-1 0-1,-1 0 1,0 0-1,-1 1 1,-1-1 0,-10-26-1,5 20 24,-1 1 0,-2 0 0,0 1-1,0 1 1,-2 0 0,-1 0 0,0 2 0,-1-1-1,-27-21 1,-18-8 12,53 41-35,0 1 1,-1 1-1,1-1 0,-1 1 1,-16-5-1,25 9-11,-1 0-1,1 0 1,-1-1-1,1 1 1,-1 0-1,1 0 1,-1 0-1,0 0 1,1 0-1,-1 0 1,1 0-1,-1 0 1,1 0-1,-1 0 1,0 0-1,1 0 1,-1 0 0,1 0-1,-1 0 1,1 1-1,-1-1 1,1 0-1,-1 0 1,1 1-1,-1-1 1,1 0-1,-1 1 1,1-1-1,0 0 1,-1 1-1,1-1 1,-1 1-1,1-1 1,0 1 0,-1-1-1,1 1 1,0-1-1,0 1 1,0-1-1,-1 1 1,1-1-1,0 1 1,0 0-1,0-1 1,0 1-1,0-1 1,0 1-1,0-1 1,0 1-1,0 0 1,0 0 0,8 29-126,-8-29 122,4 8-13,-1 0 0,2 0 0,0-1 0,0 1 0,0-1 0,1 0 0,0 0 0,0-1 0,1 0 0,0 0 0,1 0 0,-1-1 0,1 0 0,1-1 0,-1 0 0,1 0 0,0 0 0,0-1 0,0-1 0,0 0 0,13 3 0,-8-3 18,0-1 0,1 0-1,-1-1 1,0-1-1,0 0 1,1-1 0,-1-1-1,0 0 1,0-1-1,0-1 1,-1 0 0,1 0-1,-1-1 1,18-10 0,-2-2 31,-2-1 0,0-1 1,-1-2-1,30-30 0,-13 6 34,50-67-1,-70 81-25,-1-1 1,-1-1-1,-2 0 0,-2-2 1,19-51-1,-30 69 13,-1-1 0,0 0-1,-2 0 1,0 0 0,-1 0-1,-1-1 1,0 1 0,-2 0 0,0-1-1,-1 1 1,-1 0 0,0 0-1,-10-27 1,-4-2 105,-2 1 0,-2 1 0,-2 1 1,-48-67-1,71 110-154,-12-12 61,6 14-54,3 10-31,5 14-25,0-1-1,2 0 1,1 0 0,12 38 0,34 111-39,24 53 62,84 183 87,-102-283-41,88 144 1,-111-216-117,2-2 0,2-1 0,74 75 1,-86-102-104,1 0 0,0-1 0,2-2 0,1-1 0,0-1 1,1-2-1,61 25 0,-56-32 29,-1-1 1,1-1 0,39 2-1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3:08.8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1 698 10082,'42'0'3417,"21"-1"-3177,36-9-224,17-9 24,29-6 24,10-6-8,13-10-16,1 2-8,1-14-16,-5-2 8,-11-6 0,-6-4-8,-20-2-32,-8 0-144,-22 7-544,-17 3-336,-30 11 591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3:09.25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0 342 11386,'62'-21'3110,"325"-130"-2584,-52 45-525,-249 85 10,173-18 1,-221 37-26,-1 1 0,0 1 1,0 3-1,73 13 0,-88-11-52,0 2-1,0 0 0,-1 1 0,0 1 1,0 1-1,-1 1 0,-1 1 0,1 1 0,21 19 1,-23-16-116,-1 1 0,-1 1 0,0 0 0,-1 2 0,-1 0 0,-1 0 0,-1 1 0,-1 0 0,10 27 0,-11-19-57,-1 1 0,-1 0 0,-1 1 0,-2-1 0,-1 1 0,-1 50 0,-4-39 160,-3 0-1,-1 0 1,-2 0 0,-1-1-1,-3 0 1,-1-1 0,-2 0 0,-2-1-1,-1-1 1,-41 66 0,44-83 182,-1 0 0,-1-2 1,-1 0-1,-1 0 0,0-2 1,-1 0-1,-1-1 0,0-1 1,-2-1-1,-31 16 0,34-22-12,1 0-1,-1-1 0,0-2 0,0 1 1,-1-2-1,1-1 0,-1 0 1,0-2-1,0 0 0,0-1 0,0-1 1,0-1-1,-31-6 0,30 3 44,1-2 0,0 0-1,0-1 1,1 0-1,0-2 1,1 0 0,-28-21-1,24 14-12,1-2 1,0 0-1,2-1 0,0-2 0,-18-26 1,11 7-42,1-1 0,3-1 0,1-1 0,2-1 0,3 0 0,-16-65 0,20 55-228,2-1 1,2 0 0,3 0-1,2 0 1,8-92 0,4 43-204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3:11.9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 0 13747,'-17'31'4569,"26"26"-4513,17 11-152,9 8-80,3 2-48,-6 2-504,-1-1-313,-4-3-695,-5-8-280,-19-18 1279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3:11.58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77 237 9778,'-11'7'465,"4"-3"-171,0 0 0,1 0 1,0 1-1,0 0 0,0 0 1,-6 7-1,10-9-254,0 0 0,0 0 0,1 0 0,-1 0 0,1 1 0,-1-1-1,1 1 1,0-1 0,1 1 0,-1-1 0,1 1 0,-1-1 0,1 1 0,0 0 0,0-1 0,1 1 0,0 4-1,20 98-44,56 166-1,-57-207 11,65 168-109,-54-176-21,-30-54 111,1 0 1,0 0 0,0-1 0,0 1-1,0-1 1,1 0 0,-1 1 0,0-1-1,1 0 1,0-1 0,-1 1-1,1 0 1,0-1 0,4 2 0,-5-3 8,-1 1-1,0-1 1,1 0 0,-1 0 0,1-1 0,-1 1 0,1 0 0,-1 0 0,0-1-1,1 1 1,-1-1 0,0 1 0,1-1 0,-1 0 0,0 1 0,0-1 0,1 0 0,-1 0-1,0 0 1,0 0 0,0 0 0,0 0 0,0 0 0,1-2 0,2-3-5,0 0 0,0 0 1,0-1-1,2-7 1,13-39 57,-2-1 0,16-98 0,-25 113-28,29-226 122,-34 213-63,-2 0 1,-3 0-1,-10-61 1,-5 20 435,36 180-288,33 96 1,-39-143-165,22 72 111,88 186-1,-117-285-169,5 8 5,18 28 1,-25-43-9,1 0 1,-1 0-1,1-1 1,1 0 0,-1 0-1,1 0 1,0 0 0,11 6-1,-14-9 4,0-1 0,0 1 0,0-1 0,0 0 0,0 0 0,0 0 0,1-1 0,-1 1 0,0-1 0,0 0 0,0 0 0,1 0 0,-1 0 0,0 0 0,0 0 0,0-1 0,1 0 0,-1 0 0,0 0 0,0 0 0,0 0 0,0-1 0,0 1 0,-1-1 0,1 1 0,0-1 0,-1 0 0,1 0 0,2-4 0,2-1 27,0-1 0,-1-1 0,0 1 0,-1-1 0,1 0 0,-2 0 0,1 0 0,3-12 0,3-18 13,-1 0 1,-2-1-1,-1 0 1,-2 0-1,-3 0 1,0-1-1,-3 1 1,-11-77-1,-2 51-18,-4 1 1,-2 1-1,-35-74 0,25 63-69,14 34-173,12 35-80,2 10-118,2 32-494,5 44 358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3:14.40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903 28 10674,'-5'-3'474,"1"-1"1,-1 1-1,0 0 0,0 1 0,0-1 0,-1 1 1,-8-3-1,9 4-484,-1 0 1,1 1-1,0-1 0,-1 1 1,1 0-1,-1 1 1,1-1-1,0 1 1,-1 0-1,1 1 0,0-1 1,0 1-1,-6 3 1,-14 7-124,1 0 1,1 2-1,0 1 1,-33 28 0,-76 81-304,108-100 388,-31 30-55,-232 248 25,270-281 97,1 0 0,1 1 0,1 1 1,1 0-1,1 1 0,-13 35 0,22-48-9,0-1 0,1 1 1,0 0-1,1-1 0,0 1 0,1 0 0,0 0 0,1 11 0,1-14-6,-1 0 0,1 0 0,0 0 0,1-1 0,0 0 0,0 1 0,1-1 0,0 0 0,0 0 0,1-1 0,-1 1 0,8 6 0,4 3 5,1-2 0,0 1 0,1-2 0,1 0 0,36 18 0,109 41 51,-150-67-54,145 55 62,-48-20 10,174 90 0,-267-120-50,-1 1-1,-1 0 0,0 1 0,-1 1 1,23 24-1,-32-31-2,-1 0-1,-1 0 1,1 0-1,-1 1 1,0-1-1,0 1 1,-1 0-1,0 0 1,-1 0-1,1 1 1,-1-1-1,0 1 1,-1-1 0,0 1-1,0-1 1,-1 1-1,0 10 1,-2-7 12,-1 0 1,1-1-1,-2 1 0,1-1 1,-2 0-1,1 0 1,-1 0-1,-1-1 0,-10 15 1,0-4 26,-1 1 0,-36 32 1,0-10-78,-2-2 0,-1-2 1,-2-3-1,-1-3 1,-2-2-1,-96 35 0,123-54-372,-1-2-1,-53 10 0,82-20 243,1 1 1,-1-1-1,0 0 0,0 0 0,0 0 1,-9-3-1,-19-10-482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3:16.73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728 351 8826,'-6'-33'969,"-1"0"0,-2 0-1,-1 0 1,-23-50 0,29 74-950,-1 0 0,0 0 0,-1 1-1,0-1 1,-1 1 0,1 1 0,-1-1 0,-1 1 0,1 0-1,-1 1 1,-1 0 0,1 0 0,-1 1 0,0 0 0,0 0 0,0 1-1,-1 1 1,1-1 0,-18-2 0,17 4-15,0 1-1,0 0 1,0 1 0,0 0-1,0 1 1,0 0 0,0 0 0,0 1-1,-11 4 1,6-1 9,0 1-1,0 0 1,0 1 0,1 1 0,-16 12 0,6-2 33,0 2 0,1 1 0,2 0 0,0 2 1,-27 38-1,32-39 5,2 1 0,0 1 1,2 0-1,1 1 0,0 0 0,2 0 1,1 1-1,1 1 0,2-1 0,-4 33 1,8-44-40,0 0 1,1 0-1,0 0 0,2 0 1,0 0-1,0 0 1,1 0-1,1-1 1,1 0-1,0 1 1,0-1-1,2-1 1,-1 0-1,2 1 1,0-2-1,0 1 0,2-1 1,-1-1-1,1 0 1,12 11-1,-7-11-11,1-1 1,-1 0-1,1 0 0,1-2 0,0 0 0,0-1 0,0-1 1,1 0-1,0-2 0,0 0 0,31 3 0,19-2 23,123-8-1,-159 1-13,63-4 23,70-1 28,-133 7-50,0 2 1,0 1-1,34 7 1,-57-8-12,0 0-1,0 1 1,-1 0 0,1 0-1,-1 1 1,1-1-1,-1 2 1,-1-1 0,1 1-1,-1 1 1,0-1 0,0 1-1,0 1 1,-1-1 0,0 1-1,0 0 1,-1 0-1,1 1 1,-2 0 0,1 0-1,3 10 1,-3-4 2,0 0-1,-1 1 1,-1 0 0,-1-1-1,0 1 1,0 0-1,-2 0 1,0 0 0,-1 0-1,0 0 1,-1 0 0,-1 0-1,0-1 1,-1 1 0,0-1-1,-2 0 1,-7 16-1,9-21-30,-1 0-1,-1 0 0,0 0 0,0 0 0,0-1 0,-1 0 0,0-1 0,-1 0 0,0 0 0,0 0 0,0-1 1,-1 0-1,0-1 0,0 0 0,0 0 0,-1-1 0,1 0 0,-1 0 0,0-1 0,0-1 0,-1 0 0,1 0 1,0-1-1,-1 0 0,-14-1 0,18-1 12,0 1 1,-1-1-1,1 0 1,-1-1-1,1 0 1,0 0-1,0 0 0,0-1 1,0 0-1,1-1 1,-1 1-1,-7-6 1,9 4 49,0-1 0,1 1 1,0-1-1,-8-11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5:37.3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 75 6633,'20'-4'895,"-15"3"-605,0 0 1,0 0-1,1 1 0,-1 0 1,11 0-1,-15 0-289,-1 0 1,1 1-1,0-1 1,-1 0-1,1 0 0,0 1 1,0-1-1,-1 1 1,1-1-1,-1 0 1,1 1-1,0-1 0,-1 1 1,1 0-1,-1-1 1,1 1-1,-1-1 1,1 1-1,-1 0 0,0-1 1,1 1-1,-1 0 1,0-1-1,1 1 0,-1 0 1,0 0-1,0 1 1,3 22-117,-5 5 72,0 0-1,-2 0 1,-1-1-1,-15 46 0,-47 109 224,67-182-179,-3 5 61,3-3 13,-1 0 0,0 0 0,0-1 1,0 1-1,0 0 0,-1-1 0,1 1 1,-1-1-1,0 1 0,-3 2 0,5-8 124,-1-1-1,0 1 0,1-1 0,0 1 0,0-1 0,0 1 0,1-7 0,8-41-60,2 2 0,31-85-1,-14 48-74,-24 69-20,2-1 1,0 2-1,1-1 1,0 1-1,1 0 1,1 0-1,14-17 1,-22 31-36,0 1 1,-1 0-1,1 0 1,0 0-1,0 0 1,0 0-1,0 0 1,0 1-1,0-1 0,0 0 1,0 0-1,0 1 1,1-1-1,-1 1 1,0-1-1,0 1 1,1-1-1,-1 1 1,0 0-1,1 0 0,-1-1 1,0 1-1,1 0 1,-1 0-1,0 0 1,0 0-1,1 1 1,-1-1-1,0 0 0,1 1 1,-1-1-1,0 1 1,0-1-1,1 1 1,-1-1-1,0 1 1,0 0-1,0-1 1,0 1-1,0 0 0,0 0 1,2 2-1,1 2-20,0 1-1,0-1 1,0 1-1,0 0 1,-1 1 0,5 11-1,0 7-3,-1 0 0,4 35 1,-1-8 5,-3-16-21,8 33-97,-14-63 74,2 1 0,-1-1-1,1 1 1,0-1 0,0 0 0,0 0 0,6 7 0,-8-12 32,-1 0 1,0-1-1,0 1 1,1-1-1,-1 1 1,0-1-1,1 1 0,-1-1 1,0 0-1,1 1 1,-1-1-1,1 1 1,-1-1-1,1 0 1,-1 1-1,1-1 1,-1 0-1,1 0 1,-1 1-1,1-1 1,-1 0-1,1 0 1,-1 0-1,1 0 1,0 0-1,-1 0 1,1 0-1,-1 0 1,1 0-1,-1 0 1,1 0-1,0 0 1,-1 0-1,1 0 1,-1 0-1,1 0 1,-1-1-1,1 1 1,-1 0-1,1-1 1,-1 1-1,1 0 1,-1-1-1,1 1 0,-1 0 1,1-2-1,0 2-37,-1-1 0,0 0 1,1 0-1,-1 0 0,0 0 0,0 0 0,1 0 0,-1 0 0,0 0 0,0 0 0,0 0 0,0 0 0,0 1 0,-1-1 0,1 0 0,0 0 0,0 0 0,-1 0 0,1 0 0,0 0 0,-1 0 0,1 0 0,-1 1 0,1-1 0,-1 0 0,1 0 0,-1 1 0,-1-2 0,-1-1-71,-1 1 1,1 0-1,-1 0 1,1 0-1,-1 1 1,0-1 0,0 1-1,0 0 1,1 0-1,-1 0 1,0 0-1,0 1 1,-1 0 0,1 0-1,-5 0 1,-11 1-35,-35 8 1,50-9 177,-22 5 254,0 1-1,1 1 1,-1 1-1,1 1 1,1 1-1,-42 24 1,60-26 276,14-3-246,16-4 3,-9-3-168,-1 0 1,1-2-1,0 1 0,-1-2 1,14-6-1,5-1 20,319-125-142,-292 117-158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3:17.0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6 10738,'16'-6'4425,"5"19"-2384,2 15-1481,16 28-560,-2 9 16,-1 14 24,2-2-184,-3-5-672,0-2-297,-5-12-743,-10-9-64,-13-17 343,-7-18 265,-8-25 496,-4-17 496</inkml:trace>
  <inkml:trace contextRef="#ctx0" brushRef="#br0" timeOffset="1">302 219 4081,'6'-67'304,"4"19"-624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3:17.70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53 1360 6273,'27'-57'1195,"-2"-1"-1,-3-1 0,26-111 0,-45 157-1039,-1-1-1,-1 1 0,0-1 0,-2-16 0,1 26-110,-1 1-1,1 0 0,-1 0 1,0-1-1,0 1 0,0 0 1,0 0-1,0 0 0,-1 0 1,-3-4-1,4 5-24,0 1-1,0 0 1,0 0 0,-1 0 0,1 0-1,-1 0 1,1 0 0,-1 0 0,1 0 0,-1 0-1,1 1 1,-1-1 0,0 1 0,1-1-1,-1 1 1,0 0 0,1-1 0,-1 1-1,0 0 1,0 0 0,-2 1 0,0-1-9,1 1 0,-1 0 0,1 0 1,-1 0-1,1 1 0,0-1 0,-1 1 0,1-1 1,0 1-1,0 0 0,0 0 0,1 1 0,-1-1 0,0 1 1,1-1-1,-4 6 0,-2 3 2,0 0-1,2 0 1,-8 15 0,7-9 3,0-1 1,2 1 0,0 0-1,0 0 1,2 0-1,0 0 1,1 1 0,1-1-1,0 1 1,1 0-1,5 31 1,-1-30-5,0 0-1,1 0 1,0-1-1,2 1 1,0-1-1,1-1 1,1 1-1,1-1 1,0-1-1,19 23 0,-25-34-11,0 0 0,0-1 0,1 0-1,0 1 1,-1-1 0,1-1-1,1 1 1,-1-1 0,0 0-1,1 0 1,7 2 0,-9-4 3,0 0 0,0 0 1,0-1-1,0 0 0,0 0 1,0 0-1,0 0 0,0 0 1,0-1-1,0 0 0,0 0 0,0 0 1,0 0-1,0-1 0,-1 1 1,1-1-1,-1 0 0,8-5 1,3-4 70,1-1 0,-1 0 0,-1-1 0,-1-1 0,0 0 0,0-1 0,15-26 0,1-9 267,27-64 0,-32 59 6,-3-1 0,-2-1 0,11-59 0,-22 78-25,-1 1 1,-3-1 0,-1 0-1,-2 0 1,-9-74 0,-1 52-258,-2 1 1,-3 0 0,-3 1-1,-2 1 1,-3 1-1,-33-60 1,51 106-40,3 8-18,1-1 1,0 0 0,0 0-1,-1 0 1,0 1 0,1-1-1,-1 1 1,0-1-1,0 1 1,0 0 0,-1 0-1,1 0 1,0 0 0,-1 0-1,0 1 1,1-1-1,-1 1 1,0-1 0,-4-1-1,6 3-6,1 0-1,-1 0 0,0 0 1,0 0-1,1 0 1,-1 0-1,0 0 0,1 1 1,-1-1-1,0 0 1,1 0-1,-1 0 0,0 1 1,1-1-1,-1 0 1,1 1-1,-1-1 0,0 1 1,1-1-1,-1 1 1,1-1-1,-1 1 0,1-1 1,-1 1-1,1-1 1,0 1-1,-1-1 0,1 1 1,-1 0-1,-3 11-18,0 0 0,1 0 0,0 0 0,1 1 0,0-1 0,1 1 0,1-1 0,1 21 0,2 13-10,2 1 0,2-2 0,3 1 0,1-1 0,19 49 0,-2-23-33,2-1 0,58 94 0,-52-106-36,2-1-1,3-2 1,55 58 0,-75-91 34,2 0 0,0-2-1,1 0 1,1-2 0,1 0 0,1-2 0,0-1 0,1-1 0,36 12 0,-47-21 47,0 0 0,1-2 0,0 0 0,0-1 1,0 0-1,0-2 0,0 0 0,0-1 0,0-1 1,-1-1-1,1 0 0,0-1 0,-1-1 0,0-1 1,0 0-1,-1-1 0,1-1 0,-2 0 0,17-12 1,1-4 46,-1-2 1,-1-1 0,-1-1-1,-1-2 1,-2-1 0,-1-1-1,26-42 1,-24 32 4,-3 0 0,-1-2 0,-2 0 1,-2-2-1,-2 0 0,13-56 0,-25 78-23,-1 0 1,-2-1-1,0 1 1,-2-1-1,0 1 0,-2-1 1,0 1-1,-2-1 0,-1 1 1,-1 0-1,-1 0 0,-1 1 1,-1-1-1,-15-29 0,11 30-46,-1 1 1,-1 1-1,-26-31 0,30 40 7,-1 1 0,-1 0 0,1 1 0,-2 0 0,1 1 0,-26-14 0,35 21 24,-1 0-1,0 0 1,1 0 0,-1 1-1,0 0 1,0-1 0,0 1-1,0 1 1,0-1-1,0 0 1,-1 1 0,1 0-1,0 0 1,0 0 0,0 1-1,0-1 1,0 1 0,0 0-1,-6 2 1,6 0 7,1-1-1,-1 1 1,1 0-1,0 0 1,0 0-1,0 0 1,0 0 0,1 1-1,0-1 1,-1 1-1,1-1 1,0 1-1,1 0 1,-1 0 0,1 0-1,-1 0 1,1 0-1,0 7 1,-3 7 23,2 0 1,0 1-1,1-1 0,3 32 0,17 76 95,-7-69-193,3 0 0,3-2 0,1 0 1,4 0-1,1-2 0,3-1 0,2-2 0,2 0 0,66 79 0,-83-113-215,1 0-1,1-1 1,26 21 0,-33-30 181,0-1 1,0-1-1,1 1 1,-1-2-1,1 1 1,11 2-1,-21-6 103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3:18.03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23 67 17860,'-22'-20'5321,"52"0"-7978,21-7 1777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3:22.8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3217 10026,'4'0'282,"0"0"1,0 0-1,0 0 0,0 0 1,0 1-1,1-1 0,-2 1 0,1 0 1,0 0-1,0 1 0,0-1 1,0 1-1,4 2 0,-2 2 11,0-1 0,-1 2 1,1-1-1,-1 0 0,0 1 0,6 11 0,141 195 129,35 55-671,-141-184-200,-3 2-1,-5 2 0,-3 2 1,35 141-1,-67-219 366,-1-1 1,2 22-1,-7-17 72,3-16 15,0 0-1,0 0 1,0 1 0,0-1-1,-1 0 1,1 0-1,0 0 1,0 1-1,0-1 1,-1 0 0,1 0-1,0 0 1,0 0-1,-1 0 1,1 0-1,0 0 1,0 1 0,-1-1-1,1 0 1,0 0-1,0 0 1,-1 0 0,1 0-1,0 0 1,0 0-1,-1 0 1,1 0-1,0 0 1,0-1 0,-1 1-1,1 0 1,-22-17 306,19 15-273,-30-32 346,1-1-1,2-1 0,-37-58 0,24 25-38,-39-89-1,43 67-270,5-1-1,4-1 0,3-2 1,5-1-1,4 0 0,5-2 1,-3-162-1,16 190-60,2-1 0,23-133 0,-20 177-4,2 0 0,0 0 0,2 0 0,1 1 0,1 1 0,2 0 0,0 0 0,1 1 0,2 1 1,24-30-1,-32 44-3,1 0 0,0 1 0,0-1 0,1 2 1,0-1-1,0 2 0,1-1 0,-1 1 0,1 1 0,1 0 1,-1 0-1,1 1 0,0 1 0,0 0 0,0 1 1,0 0-1,0 0 0,1 1 0,-1 1 0,0 0 0,24 4 1,-20 0-28,0 0 1,0 2-1,0-1 1,-1 2-1,0 0 1,-1 1 0,1 0-1,-2 1 1,1 1-1,-1 0 1,0 1-1,-1 0 1,-1 1 0,0 0-1,0 1 1,14 23-1,-8-8-181,-1 1 0,-1 0 0,-2 1 0,0 1 0,-2 0 0,-2 1 0,8 45 0,-9-16-125,-2-1 1,-3 1-1,-3 1 0,-2-1 1,-3 0-1,-3-1 1,-2 0-1,-3 0 0,-33 91 1,37-124 373,-1-1 1,-2 0 0,0-1-1,-24 34 1,27-46 183,-2 0 1,0 0-1,-1-1 0,0 0 1,0-1-1,-1 0 1,-1-2-1,-21 13 0,28-14 303,13-5-339,25-2-221,-22-1 70,47-1-38,0-2-1,-1-2 1,1-3-1,-2-2 1,1-3-1,-1-2 1,-1-2-1,-1-3 1,-1-1-1,56-34 1,-72 33 88,-1-1-1,-2-2 1,0-1 0,-2-1 0,-1-2-1,-1-1 1,29-41 0,-26 27 204,-2-2 1,-2-1-1,-3 0 1,38-102-1,-54 123-165,0 1 0,-2-1 0,0 0 0,2-52 0,-7 69-102,-1 0 0,0 0-1,-1 0 1,0 1 0,0-1-1,-1 0 1,0 0 0,-1 1-1,1-1 1,-2 1 0,1 0 0,-1 0-1,-1 0 1,1 1 0,-1-1-1,0 1 1,-1 0 0,-11-10 0,6 9-108,0 0 1,-1 0-1,0 1 1,0 1-1,-1 0 1,1 1 0,-1 0-1,-1 1 1,1 0-1,-1 1 1,1 1-1,-1 0 1,-22 0-1,23 2 14,0 1 0,0 0 0,0 0-1,1 1 1,-1 1 0,1 0-1,-1 0 1,1 2 0,0-1-1,0 2 1,1-1 0,0 2-1,0-1 1,-18 16 0,19-13 62,1 0 1,1 0 0,0 1-1,0 1 1,1-1 0,0 1 0,1 1-1,0-1 1,1 1 0,-8 24-1,8-17 5,2 1 0,0 0 0,0 0 0,2 0 0,1 0 0,2 29 0,5-5 5,1 1 0,2-1 0,2 0 0,2-1 0,30 63 0,-30-76 4,1 0 0,1-2-1,2 0 1,1 0 0,0-2-1,45 45 1,-53-61 0,0 0-1,0-1 1,1-1 0,0 0-1,0-1 1,1 0 0,0 0 0,0-2-1,0 1 1,1-2 0,0 0-1,0 0 1,0-2 0,0 1-1,1-2 1,-1 0 0,0-1-1,21-2 1,-12-2 71,0 0 0,0-2 0,0-1 0,-1-1 0,0-1 0,0-1 0,-1 0 0,20-15 0,-6 2 85,-1-2-1,0-1 1,47-51-1,-44 35-58,-1-2 0,-2-1-1,-2-2 1,-2-1 0,-2-2 0,-3 0-1,-2-2 1,-2-1 0,17-64 0,-28 77-60,-2 0 1,-2-1-1,-2 0 1,0-54 0,-5 67-51,-1-1 0,-1 1 0,-1-1 0,-2 1 0,-1 0 0,-19-49 0,24 70-15,-1 1-1,-1 0 1,1-1-1,-1 1 1,0 1-1,0-1 1,-1 0-1,-10-9 1,13 14 3,0-1 0,0 0 0,-1 1 0,1 0 0,-1-1 0,1 1 0,-1 0 0,0 0 0,0 1 0,1-1 0,-1 1 0,0-1 0,0 1 0,1 0 1,-1 0-1,0 0 0,0 0 0,0 0 0,1 1 0,-1-1 0,0 1 0,0 0 0,-4 2 0,2-1-12,-1 1 1,1 0-1,-1 0 0,1 0 0,0 1 1,1 0-1,-1 0 0,1 0 1,-6 7-1,0 2-22,2-1 0,-13 24 0,11-16 25,2-1 1,0 1 0,1 1 0,1-1 0,1 1-1,0 0 1,2 0 0,-1 32 0,4-23 10,1 0 1,2 1-1,1-1 1,1 0-1,13 42 1,-2-25 3,2-1 0,2-1 0,2-1 0,2 0 0,1-2 0,3-1 0,38 44 1,-55-72 3,1 0 1,0-1 0,0 0 0,1-1 0,1-1 0,19 13 0,-26-20 6,0 1 1,0-1 0,0-1 0,0 1 0,1-1 0,-1 0 0,1-1 0,-1 0-1,1 0 1,-1 0 0,1-1 0,0 0 0,0-1 0,-1 0 0,14-3 0,-5-1 29,-1-1 0,0 0 1,0-1-1,-1-1 0,0 0 1,-1-1-1,1-1 1,-2 0-1,1-1 0,-1 0 1,15-19-1,5-9 122,-2-2-1,34-60 1,-39 57-36,-3-1 0,-1-1 0,-2-1 1,-3 0-1,-1-1 0,-3-1 0,11-86 1,-19 89-50,-1 0 1,-3 0 0,-2 0 0,-2 0 0,-2 0-1,-2 1 1,-2 0 0,-23-66 0,31 103-26,-1 0 0,0 0-1,-1 0 1,1 1 0,-1-1 0,-1 1 0,0 0 0,-9-11 0,13 18-241,0 7 21,1-5 230,0-1 94,1-2-102,-1 1 1,0-1-1,0 1 0,0-1 1,1 1-1,-1-1 0,0 1 1,0-1-1,0 1 0,0-1 1,0 1-1,0-1 0,0 1 1,0-1-1,0 1 0,0-1 1,0 1-1,0-1 0,0 1 1,0-1-1,-1 1 0,1-1 1,0 1-1,0-1 0,-1 1 1,1-1-1,-1 0-64,0 0 1,0 0-1,1 0 0,-1 0 1,0 0-1,0 0 0,0 0 1,0 0-1,0 1 0,0-1 1,0 0-1,0 1 0,-1-1 1,1 1-1,0-1 1,0 1-1,0-1 0,-1 1 1,1 0-1,0 0 0,0 0 1,-3 0-1,1-1-3,0 1-1,1-1 1,-1 1 0,0 0 0,0 0 0,0 1-1,0-1 1,1 1 0,-1-1 0,0 1-1,0 0 1,1 0 0,-1 0 0,0 0-1,1 0 1,-1 1 0,1-1 0,0 1 0,-1 0-1,1 0 1,0-1 0,0 1 0,0 1-1,0-1 1,1 0 0,-1 0 0,1 1-1,-3 4 1,-4 9-65,2 0-1,0 1 1,0 0-1,2 0 1,0 1 0,1-1-1,1 1 1,1 0-1,0 0 1,1-1-1,5 34 1,0-24 76,1 0-1,1-1 1,1 0 0,2 0 0,0-1 0,2 0-1,16 25 1,-12-24 5,0-1-1,2-1 0,0-1 0,2 0 1,42 37-1,-52-52 3,0 0 0,1 0 0,0-1 0,1-1 0,-1 0 0,1 0 0,0-2-1,0 1 1,1-1 0,-1-1 0,1 0 0,0-1 0,0 0 0,0-1 0,25-2 0,-23 0 6,0-1 0,0-1 0,0-1 0,0 0 0,-1-1 0,0 0 0,0-1 0,0-1 0,-1 0 0,0-1 0,0 0 0,-1-1 0,16-14-1,-14 9 27,-1 0 0,0-1 0,-1-1 0,-1 0 0,0-1 0,-1 0 0,-1 0 0,-1-1 0,12-37 0,-12 28 81,-1-2 1,-2 1-1,-1-1 1,1-58-1,-7 26 211,-13-78 0,12 119-278,-4-28 13,-1-58 0,8 105-64,0-1 0,0 0 1,0 0-1,0 0 1,0 0-1,0 0 0,0 0 1,1 0-1,-1 1 1,1-1-1,0 0 0,-1 0 1,1 1-1,0-1 0,0 0 1,0 1-1,0-1 1,0 1-1,3-3 0,-3 3-1,0 1-1,1-1 1,-1 1-1,0-1 1,1 1-1,-1-1 1,1 1-1,-1 0 1,1 0-1,-1 0 0,0 0 1,1 0-1,-1 0 1,1 0-1,-1 0 1,1 1-1,-1-1 1,1 0-1,1 2 1,8 2-37,-1 1 1,0 1 0,0 0 0,17 13 0,-23-16 44,121 101-259,-86-68-24,2-2 0,72 45 1,-96-73 260,-17-6 24,1 0 1,-1 0-1,1 0 1,-1 0-1,1-1 1,-1 1-1,0 0 1,1 0-1,-1 0 1,1-1-1,-1 1 1,1 0-1,-1 0 1,0-1 0,1 1-1,-1 0 1,0-1-1,1 1 1,-1 0-1,0-1 1,1 0-1,0-2 22,0 0 0,0 0 0,0 0 0,-1 0 0,1 0 0,-1 0 0,0-6 0,1-2 21,2-89 118,-14-145-1,10 238-157,1 0-3,-2-8-7,2 0 0,-1 0-1,2 1 1,0-1-1,3-15 1,-4 28-2,1-1 0,0 0 1,0 0-1,0 0 0,0 1 0,0-1 1,0 0-1,1 1 0,-1-1 1,1 1-1,0-1 0,0 1 0,0 0 1,0 0-1,0 0 0,0 0 0,1 0 1,-1 1-1,0-1 0,1 1 0,0-1 1,-1 1-1,1 0 0,0 0 1,0 0-1,-1 0 0,1 1 0,0-1 1,0 1-1,0-1 0,6 1 0,14 2-24,0 1 0,0 1-1,0 0 1,0 2 0,32 13-1,-25-9 16,255 90-36,-265-93 48,1-1 1,0-1-1,30 3 0,-42-7 4,1-1 1,-1 0-1,0 0 1,0-1-1,0 0 1,1-1-1,-1 0 0,0 0 1,-1-1-1,14-6 1,-9 2 11,-1-1 0,0-1 0,0 0 0,-1 0 0,0-1 0,0-1 1,-1 0-1,-1 0 0,0-1 0,0 0 0,11-21 0,-3 0 44,-2 0-1,-1-1 1,15-54 0,-20 54 34,-1 0 1,-1 0-1,-2 0 1,1-59 0,-6 80-86,-1 0-1,0 0 1,0 1 0,-2-1 0,1 1 0,-2-1 0,1 1 0,-2 0 0,0 0 0,0 1-1,-1-1 1,0 1 0,-1 1 0,0-1 0,-1 1 0,-9-9 0,5 8-102,0 1 0,0 0 0,-1 1 1,0 1-1,-1 0 0,0 1 0,0 0 0,-1 1 1,1 1-1,-30-7 0,35 10 51,1 1 0,-1 0-1,1 0 1,-1 0 0,1 1 0,-1 0-1,0 1 1,1 0 0,-1 1 0,1-1-1,0 1 1,-1 1 0,1 0 0,0 0 0,0 1-1,1-1 1,-1 2 0,1-1 0,0 1-1,0 0 1,-8 8 0,10-7 37,1-1 0,0 1 0,0 0 0,0 0 0,1 1 0,0-1 0,0 1 0,0-1 0,1 1 0,0 0 0,0 0 0,1 0 0,0 0 0,0 1 0,1-1 0,0 0 0,0 0 0,1 0 0,0 0 0,3 14 0,1 1 2,2-1-1,0 0 0,2 0 0,0 0 0,18 28 0,-2-6-3,3-1 0,1-2 0,2 0 0,2-2 1,49 45-1,-69-73 8,0 0 1,0 0 0,1-2 0,0 1 0,0-2 0,1 0-1,0-1 1,23 7 0,-28-10 5,1-1 0,-1-1 0,0 0 0,0 0 0,1-1 0,-1 0 0,0-1 0,1 0 0,-1 0 0,0-1 0,0-1 0,0 0 0,0 0 0,10-5 0,-6 0 38,-1 0 1,0-1-1,0 0 1,-1-1-1,0 0 1,0-1-1,-1-1 0,-1 0 1,0 0-1,-1-1 1,0 0-1,7-14 1,10-25 291,37-104 0,-50 121-238,20-63 166,-21 55-140,3 1 1,1 1-1,37-67 1,-49 102-123,0 1-1,0-1 1,0 1 0,1-1-1,0 1 1,0 1-1,0-1 1,0 1 0,9-5-1,-10 6-9,1 1 0,-1 0-1,1 0 1,0 1-1,0 0 1,0-1 0,0 2-1,0-1 1,0 1-1,0-1 1,0 1 0,0 1-1,9 0 1,-1 2-32,-1 1 0,1-1 0,-1 2 0,0 0 0,0 0 0,-1 1 0,0 1 0,18 13 1,78 73-534,-95-82 487,139 146-1341,-140-145 1290,21 21-221,-31-32 361,0 0 0,0 0 0,0 0-1,0 0 1,0-1 0,0 1 0,1 0 0,-1-1 0,0 1 0,0 0 0,0-1 0,1 0 0,1 1 0,-2-1 12,0 0 0,-1 0 1,1-1-1,0 1 1,-1 0-1,1-1 0,-1 1 1,1-1-1,0 1 1,-1-1-1,1 1 0,-1-1 1,1 1-1,-1-1 1,1 0-1,-1 1 0,0-1 1,1 1-1,-1-1 0,0 0 1,1 1-1,-1-1 1,0 0-1,0 0 0,0 1 1,1-2-1,4-19 435,5-44 0,-5 29-194,150-768 313,-102 634-1840,-52 168 1232,-1-1 0,0 1-1,1-1 1,-1 1 0,0-1 0,0 1 0,0-1-1,0 1 1,-1-1 0,0-3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3:23.72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757 148 8698,'-3'-5'336,"-7"-13"414,-1 1 1,-1 0-1,-1 1 0,-19-19 0,28 31-729,-1 0 0,1 0 0,-1 1 0,0-1 0,0 1 0,0 1 0,0-1 0,0 1 0,-1 0 0,1 0 0,-1 0 1,0 1-1,0 0 0,1 0 0,-1 0 0,0 1 0,0 0 0,0 0 0,1 0 0,-10 2 0,2 2-50,0 0-1,0 1 1,1 0 0,0 1 0,0 0 0,0 1 0,1 0-1,0 1 1,0 0 0,1 1 0,-14 13 0,-10 16-150,-50 70 0,10-1 209,-66 126 0,127-210 101,2 0 0,0 0 1,2 1-1,-9 34 1,16-52-77,1 1 0,0 0 0,0-1 0,0 1 0,1 0 0,0 0 1,0 0-1,1 0 0,0-1 0,0 1 0,1 0 0,0-1 0,0 1 0,0-1 1,1 1-1,0-1 0,0 0 0,1 0 0,-1-1 0,1 1 0,6 6 0,1-3 8,0 0 0,0 0-1,1-1 1,0 0-1,1-1 1,0-1-1,0 0 1,0 0-1,1-2 1,0 1-1,0-2 1,15 3 0,24 1 133,101 2 0,143-21 230,51 3-212,-329 9-212,1 2-1,-1 1 1,0 0-1,0 1 1,-1 1-1,23 9 1,-34-11-2,-1 0 0,1 1 1,0 0-1,-1 0 0,0 1 0,0-1 0,0 1 1,-1 1-1,0-1 0,0 1 0,0 0 0,0 0 1,-1 0-1,0 1 0,-1-1 0,1 1 0,-1 0 1,3 11-1,-2-1-4,-1 1 0,0 0 0,-1-1 0,-1 1 0,-1 0 0,-1 0 0,0 0 0,-1 0 0,-1 0 0,-1-1 0,0 1 0,-1-1 0,-9 19 0,-1-1-9,-1-1 0,-2 0 0,-1-2 0,-2 0 0,-31 37 0,29-42 45,-1-1-1,-2-1 0,0-1 0,-43 29 0,54-43-176,0-1-1,0 0 1,-1-1-1,0-1 1,0 0-1,0-1 1,-1-1 0,0-1-1,-1 0 1,-32 3-1,47-7 37,1 0-1,0 0 1,-1 0-1,1 0 1,0-1-1,0 1 1,-1 0-1,1-1 1,0 0-1,-3-1 1,3 1 36,0-1-1,1 1 1,-1-1 0,1 1 0,-1-1 0,1 0-1,0 0 1,0 0 0,-2-2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3:24.06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13723,'15'13'4729,"17"32"-4233,15 20-416,9 19-40,7 5 16,1 2-424,-5-1-632,-10 5-2281,-6 1 2105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3:24.67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130 1206 9362,'13'-86'4808,"-5"39"-3641,3-81 0,-11 127-1155,0 0 1,0-1 0,1 1 0,-1 0 0,-1 0 0,1-1-1,0 1 1,0 0 0,0 0 0,-1-1 0,1 1 0,-1 0-1,1 0 1,-1 0 0,1 0 0,-1-1 0,1 1 0,-1 0 0,-1-1-1,1 2-11,0 0 0,-1 0-1,1 0 1,0 0-1,0 1 1,0-1 0,0 0-1,-1 1 1,1-1-1,0 1 1,0-1 0,0 1-1,0-1 1,0 1 0,0 0-1,0-1 1,0 1-1,0 0 1,1 0 0,-1 0-1,0 0 1,0 0-1,1 0 1,-2 1 0,-11 15-83,0 0 0,1 1 1,1 0-1,0 0 1,2 1-1,0 1 0,1-1 1,-8 34-1,8-18 71,1 0-1,2 0 1,1 1-1,1 49 0,4-51 71,1-1-1,2 0 0,1 0 1,1-1-1,2 0 0,1 0 1,2 0-1,1-1 1,1-1-1,2 0 0,25 38 1,-35-60-40,0-1 0,1 0 0,0-1 0,0 1 0,9 6 0,-13-11-2,-1-1 1,1 0-1,0 0 0,-1 0 1,1 0-1,0 0 1,0 0-1,0-1 0,0 1 1,0 0-1,0-1 1,0 0-1,0 1 0,0-1 1,0 0-1,0 0 1,0 0-1,0 0 0,0-1 1,0 1-1,1 0 1,-2-1-1,1 0 0,0 1 1,0-1-1,0 0 1,0 0-1,0 0 0,2-2 1,2-2 59,-1 0 0,1 0 0,-1-1 0,0 0 0,-1 0 0,0 0 0,0-1 0,0 1 0,0-1 0,2-7 0,4-14 141,9-34 1,-17 54-198,19-79 189,-3-1-1,-5-1 0,-4 0 0,-2-113 0,-48-359 283,-23 48-545,61 484-8,5 39-53,8 47-11,35 143 1,96 269 1,-99-358-70,5-1-1,5-3 1,120 185-1,-156-268 106,2 0-1,1 0 0,1-2 1,1 0-1,42 33 1,-56-50 78,1 1 1,-1-1 0,1-1 0,1 0 0,-1 0 0,1 0 0,-1-1 0,1-1 0,0 1-1,0-1 1,0-1 0,0 0 0,1 0 0,-1-1 0,0 0 0,0 0 0,1-1-1,-1 0 1,0-1 0,0 0 0,0-1 0,11-4 0,-6 0 53,0 0 0,-1-1 0,1-1 0,-2 0 0,0-1 0,0-1 0,-1 1 0,0-2-1,0 0 1,-2 0 0,1 0 0,-2-1 0,14-26 0,-5 3 42,-1-2-1,-1 0 1,-2-1-1,8-45 1,-15 59-62,-2-1 0,-1 0 0,0 1 0,-2-1 0,-1 0 0,-7-48-1,4 55-24,-2 0 0,0 1 0,0 0 0,-2 0 0,0 1-1,-2 0 1,1 0 0,-2 1 0,0 0 0,-14-16-1,6 11-52,-1 0 0,-1 2 0,-42-33 0,50 43 35,0 1-1,0 1 1,-1 0 0,0 1-1,0 0 1,0 1 0,-1 0 0,0 1-1,-19-3 1,31 6 19,-1 1-1,1 0 1,-1-1 0,1 1 0,-1 0-1,1 0 1,-1 1 0,1-1 0,-1 0-1,1 1 1,-1 0 0,1-1-1,0 1 1,-1 0 0,1 0 0,0 0-1,0 1 1,0-1 0,0 0-1,0 1 1,0 0 0,0-1 0,0 1-1,1 0 1,-1 0 0,0 0 0,1 0-1,0 0 1,-1 0 0,0 4-1,-1 2 1,1-1 0,1 1 0,-1-1 0,1 1 0,1-1 0,-1 1 0,2 0 0,-1 0 0,3 14 0,4 12-19,1 0 1,1-1 0,3 0 0,0 0 0,2-1-1,21 35 1,-4-16-434,2-1 0,70 82-1,-83-109-9,1-1-1,1-1 0,1-1 0,0 0 1,53 31-1,-65-46 304,0-1 0,0 0 0,0 0 0,19 2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3:25.02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 0 18724,'-13'5'6329,"29"-5"-7409,18 0-120,20-3 576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3:45.13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4036 93 5993,'-44'-69'1742,"43"67"-1656,-1-1-1,1 1 1,-1 0-1,1 0 1,-1 0 0,0 0-1,0 0 1,0 1 0,0-1-1,-4-2 1,6 4-58,0 0 0,-1 1 0,1-1 1,0 0-1,-1 0 0,1 1 0,0-1 0,-1 0 1,1 0-1,0 1 0,0-1 0,-1 0 0,1 1 1,0-1-1,0 0 0,0 1 0,-1-1 0,1 1 1,0-1-1,0 0 0,0 1 0,0-1 0,0 1 1,0-1-1,0 0 0,0 1 0,0-1 0,0 1 1,0-1-1,0 0 0,0 1 0,0-1 0,0 1 1,0-1-1,1 0 0,-1 1 0,0-1 0,0 1 1,1-1-1,-1 3-19,1 2 5,0 0 1,0 1-1,1-1 1,-1 0-1,1 0 1,4 7-1,17 27 43,-11-20-17,-1 1 0,0 0 0,13 39-1,13 64 20,-5 2-1,-5 1 1,13 173-1,36 863 940,-48 0-177,-15-20-340,-5-796-365,-63 590-1,-115 184 397,122-826-390,-45 157-45,60-337-67,-88 207 1,-110 102 56,-41-23 84,-169 142 107,185-282-121,-15-17 43,176-159-102,-234 187 151,77-66-170,-27 59-40,34-29-14,-312 216 14,517-423 35,-50 38 213,77-51-66,4-4-38,9-11-180,0 0 1,0 0-1,0 0 1,0 0 0,0 0-1,0 0 1,0 0-1,0 1 1,-1-1 0,1 0-1,0 0 1,0 0-1,0 0 1,0 0-1,0 0 1,0 0 0,0 0-1,0 0 1,0 0-1,-1 0 1,1 0-1,0 0 1,0 0 0,0 0-1,0 0 1,0 0-1,0 0 1,0 0-1,-1 0 1,1 0 0,0 0-1,0 0 1,0 0-1,0 0 1,0 0-1,0 0 1,0 0 0,-1 0-1,1 0 1,0 0-1,0 0 1,0 0-1,0 0 1,0 0 0,0 0-1,0 0 1,0 0-1,0-1 1,-1 1 0,1 0-1,0 0 1,0 0-1,0 0 1,0 0-1,0 0 1,0 0 0,0 0-1,0-1 1,0 1-1,0 0 1,0 0-1,0 0 1,0 0 0,0 0-1,-9-49-100,2 0-1,3 0 1,1-1 0,3 1-1,8-70 1,5 47 195,4 2 0,3 0 0,3 1 0,2 1 0,58-107 0,-78 166-16,-2 1 44,1 0-1,1 1 1,-1-1 0,1 1 0,0 0 0,1 0-1,12-11 1,-18 17-99,0 1-1,0 0 1,1 0-1,-1-1 0,0 1 1,1 0-1,-1 0 1,0-1-1,1 1 0,-1 0 1,0 0-1,1 0 1,-1 0-1,0-1 1,1 1-1,-1 0 0,0 0 1,1 0-1,-1 0 1,1 0-1,-1 0 1,0 0-1,1 0 0,-1 0 1,1 0-1,-1 0 1,0 1-1,1-1 0,-1 0 1,0 0-1,1 0 1,-1 0-1,0 0 1,1 1-1,-1-1 0,0 0 1,1 0-1,-1 1 1,1 0-6,0 1 1,0-1 0,-1 1 0,1-1-1,-1 1 1,1-1 0,-1 1-1,0-1 1,0 1 0,1 2 0,-1 11-13,-1 0 0,0 0 1,-1 0-1,0 0 0,-2 0 1,1 0-1,-2-1 0,-11 27 0,-6 4 19,-37 55-1,-63 86 26,-52 86-2,152-232-26,-15 24 2,-36 87 0,70-145-16,1 0 0,0 0 0,0 1 0,1-1 0,0 0 1,0 1-1,0-1 0,1 10 0,0-13 0,1 0 0,-1 0 0,1 0 0,0 0 0,0 0 0,0 0 0,0-1 0,0 1 0,1 0 0,-1-1 0,1 1 0,0-1 0,0 1 1,0-1-1,0 0 0,0 0 0,0 0 0,0 0 0,1 0 0,2 1 0,6 3 1,0 0-1,0-1 1,0-1-1,1 0 1,-1 0 0,1-1-1,17 2 1,92 3 96,-96-7-62,475 39 328,-430-29-348,111 11 6,-176-21-8,0-1 0,0 0 0,0 0 0,0 0 0,1-1 0,-1 0 0,0 0 0,0 0 0,-1-1 0,1 1 1,0-1-1,0 0 0,-1-1 0,5-2 0,-7 3 1,-1 1 1,1-1-1,-1 1 1,1-1-1,-1 0 1,1 0-1,-1 0 1,0 0-1,0 0 1,0 0-1,0 0 1,-1 0-1,2-3 1,-2 1 6,1-1-1,-1 1 1,0 0 0,0 0 0,0-1-1,0 1 1,-1 0 0,-2-8 0,-3-7 35,-1-1 0,-1 2-1,0-1 1,-21-31 0,-54-67 100,78 111-140,-107-139-71,-7 6 0,-6 5 0,-176-147 0,267 253-209,-1 1-1,-1 2 1,-1 1 0,-2 2 0,-56-23 0,-59-6-338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3:49.65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557 167 5585,'6'-11'1720,"-5"10"-1680,0 0 1,-1 0-1,1 0 0,0 0 0,0-1 1,-1 1-1,1 0 0,-1 0 0,1 0 1,-1-1-1,0 1 0,1 0 1,-1 0-1,0-1 0,0 1 0,0 0 1,0-1-1,0 1 0,0 0 0,0-1 1,0 1-1,-1 0 0,1-1 0,0 1 1,-1 0-1,1 0 0,-1 0 0,0-1 1,1 1-1,-1 0 0,0 0 0,1 0 1,-1 0-1,0 0 0,0 0 0,0 0 1,0 0-1,-2 0 0,-12-14 91,-1 1 0,0 1 0,-24-15 0,30 22 0,0 1-1,0 0 1,-1 0-1,0 1 1,0 0 0,0 0-1,-19-2 1,27 6-94,-1 0 1,1 0 0,-1 1 0,1-1-1,-1 1 1,1 0 0,-1 0 0,1 0-1,0 0 1,0 0 0,-1 1 0,1 0-1,0 0 1,0-1 0,0 2 0,1-1-1,-1 0 1,0 1 0,-2 3 0,-7 7-53,1 1 1,-15 26 0,12-18 7,-13 16-48,14-21 31,0 1 0,1 1 1,1 0-1,0 0 0,-13 37 1,23-53 19,0 1 1,0-1-1,1 0 1,-1 0 0,1 0-1,0 1 1,-1-1-1,2 0 1,-1 1-1,0-1 1,0 0 0,1 0-1,0 1 1,0-1-1,0 0 1,0 0-1,0 0 1,1 0 0,-1 0-1,1 0 1,0-1-1,0 1 1,0 0-1,0-1 1,0 1 0,0-1-1,1 0 1,-1 0-1,1 0 1,5 3-1,-1-2 8,-1 0 0,1 0-1,0-1 1,0 0-1,0 0 1,0-1 0,0 0-1,1 0 1,-1-1-1,0 0 1,0 0-1,1 0 1,8-3 0,3-2 60,0-1 1,-1 0 0,0-2 0,0 0-1,0-1 1,-1-1 0,0 0-1,-1-2 1,-1 0 0,1 0 0,-2-2-1,0 0 1,-1 0 0,19-26 0,-29 35 9,0 0 0,0 0 0,0 0 0,-1-1 0,0 1 0,0-1 0,0 0 0,0 0 1,-1 0-1,0 0 0,0 1 0,-1-1 0,0-10 0,-1 12-26,1-1 1,-1 1-1,-1 0 0,1-1 1,-1 1-1,1 0 0,-1 0 0,0 0 1,-1 0-1,1 0 0,-1 1 1,1-1-1,-1 1 0,0-1 0,-1 1 1,1 0-1,0 0 0,-7-3 1,2 1-47,-1 0 1,0 0 0,0 1 0,0 0-1,0 1 1,-1 0 0,0 0-1,1 1 1,-1 1 0,0-1 0,0 2-1,0-1 1,0 1 0,0 1 0,0 0-1,0 0 1,1 1 0,-1 0-1,0 1 1,1 0 0,-12 5 0,2 1-2,0 0-1,0 2 1,1 0 0,0 1 0,1 1 0,0 0 0,1 1 0,-27 32 0,27-27 0,0 2 1,2 0-1,-18 31 1,29-44-8,-1-1 1,1 0-1,0 1 1,0 0-1,1 0 1,0 0-1,0 0 0,1 0 1,0 0-1,0 0 1,1 0-1,0 0 0,1 0 1,2 13-1,-2-17 3,0 1-1,1-1 1,0 0 0,0 0-1,0-1 1,0 1 0,0 0-1,1-1 1,0 1-1,0-1 1,0 0 0,0 0-1,0 0 1,1 0-1,4 3 1,-2-3 1,1 1 1,0-1 0,1 0-1,-1 0 1,0-1-1,1 0 1,0 0-1,7 0 1,6 0-6,-1-2 1,0 0 0,0-1 0,1-1-1,34-8 1,-23 1-13,-1-1 0,0-1 1,-1-2-1,-1-1 0,0-1 0,0-2 0,-2 0 1,0-2-1,-1-1 0,45-46 0,-67 62 27,1-1 0,-1 0 0,-1 0-1,1 0 1,-1 0 0,0-1 0,0 1-1,0-1 1,-1 0 0,3-10 0,-4 13 7,-1-1 0,0 1 1,0-1-1,0 1 1,0 0-1,-1-1 0,1 1 1,-1-1-1,0 1 1,0-1-1,0 1 0,-1 0 1,1 0-1,-1 0 1,1 0-1,-1 0 0,0 0 1,0 0-1,-5-4 1,-4-4 36,-1 0 1,0 2-1,-1-1 1,0 2-1,0 0 1,0 0-1,-1 1 1,-1 1-1,1 0 1,-1 1-1,0 1 0,0 0 1,-23-3-1,35 7-26,-1 0 0,1-1 0,0 2 0,-1-1-1,1 0 1,0 1 0,-1-1 0,1 1 0,0 0-1,0 0 1,0 0 0,-1 0 0,1 1 0,1-1-1,-1 1 1,0 0 0,-4 3 0,4-1-12,-1-1 1,1 1-1,0 0 0,0 0 1,0 1-1,0-1 0,1 1 1,0-1-1,0 1 1,-2 8-1,1-2-17,1 1 0,0-1 0,0 1 0,2-1 0,-1 1 0,1 0 0,1-1 0,0 1 0,5 17 0,-3-18-1,0-1 0,2 1 0,-1-1 1,1 0-1,0-1 0,1 1 1,1-1-1,-1 0 0,1 0 1,0-1-1,1 0 0,0 0 0,1-1 1,-1 0-1,1-1 0,1 0 1,-1 0-1,11 4 0,-11-6-10,1 0 0,-1 0 0,1-2 0,-1 1-1,1-1 1,0 0 0,0-1 0,0 0 0,0-1-1,0 0 1,0 0 0,0-1 0,0-1 0,0 0 0,0 0-1,0-1 1,-1 0 0,1 0 0,-1-1 0,9-5 0,-12 6 4,-1 0 0,-1-1 1,1 1-1,0-1 1,-1 0-1,0 0 1,0-1-1,0 1 1,0-1-1,-1 0 1,0 0-1,0 0 1,4-7-1,-6 8 22,0 1 0,0-1 0,0 0 0,0 1 0,-1-1 0,0 0 0,1 1 0,-1-1 0,0 0 0,-1 0 0,1 1 0,-1-1 0,0 0 0,0 1 0,0-1 0,0 1 0,0-1 0,-1 1 0,0-1 0,1 1 0,-1 0 0,-3-4 0,-1 0 45,-1 0-1,1 0 0,-1 1 1,-1-1-1,1 1 1,-1 1-1,0 0 1,-1 0-1,-11-5 0,-2 1-54,-1 0-1,-37-8 0,30 11-29,-2 1-1,1 2 0,0 1 0,-63 4 0,-53 10-3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5:38.3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20 158 7578,'54'-64'2131,"-53"63"-2115,0 0 0,-1 0 0,1 0 0,0 1 0,-1-1 0,1 0 0,0 0 0,0 0 0,0 1 0,0-1 0,0 1 0,0-1 0,0 0 0,0 1 0,0 0 0,0-1 0,0 1 0,0 0 0,1-1 0,-1 1 0,0 0 0,0 0 0,0 0 0,0 0 0,0 0 0,1 0 0,-1 0 0,0 0 0,2 1 0,-1 0-37,-1 1-1,1-1 1,-1 0 0,1 1 0,-1-1-1,1 0 1,-1 1 0,0 0 0,0-1 0,2 4-1,1 3-43,-1 0 0,0 1 0,0-1 0,-1 1 0,0 0 0,0 0 0,-1 0 0,0 0 0,0 0-1,-2 10 1,0 9-84,-2 0 0,-7 30 1,-80 246 305,66-233 254,15-52 108,9-18-504,0-1 0,0 0 0,0 0 0,0 0 0,0 0 1,0 0-1,-1 0 0,1 0 0,0 0 0,0 0 0,0 0 0,0 0 1,0 0-1,0 1 0,0-1 0,-1 0 0,1 0 0,0 0 0,0 0 1,0 0-1,0 0 0,0 0 0,0 0 0,-1 0 0,1 0 0,0 0 1,0-1-1,0 1 0,0 0 0,0 0 0,0 0 0,-1 0 0,1 0 1,0 0-1,0 0 0,0 0 0,0 0 0,0 0 0,0 0 0,0 0 1,0 0-1,-1-1 0,1 1 0,0 0 0,0 0 0,0 0 0,0 0 1,0 0-1,0 0 0,0 0 0,0-1 0,0 1 0,0 0 0,0 0 1,0 0-1,0 0 0,0 0 0,0-1 0,0 1 0,-1-4 113,1-1-1,-1 0 0,1 1 1,0-1-1,1 0 0,0-4 1,3-13-111,1 0 0,1 0 0,1 1 0,10-23 0,46-82-306,11-28 90,-69 141 181,1-4 7,1 1 0,0 0 0,0 0 1,2 1-1,10-15 0,-17 27 8,0 1 1,-1-1-1,1 1 1,1 0-1,-1 0 0,0 0 1,0 0-1,1 0 1,-1 0-1,1 1 1,0-1-1,-1 1 0,1 0 1,0 0-1,0 0 1,0 0-1,0 0 0,0 1 1,0-1-1,0 1 1,0 0-1,0-1 1,0 1-1,0 1 0,0-1 1,0 0-1,0 1 1,0 0-1,0 0 0,0 0 1,0 0-1,-1 0 1,1 0-1,0 1 1,-1-1-1,4 4 0,3 1-8,0 1-1,14 16 0,-17-17 12,1 1 0,-1-1 0,1-1 0,0 1 0,11 5 0,-16-9 6,1-1 0,0 0 0,0 0 0,0 0 0,0-1 0,0 1 1,0-1-1,0 1 0,0-1 0,0 0 0,1 0 0,-1 0 0,0-1 0,0 1 0,0-1 0,0 0 0,0 0 0,0 0 0,5-2 0,0-2 53,0 0 1,0 0 0,-1 0 0,1-1-1,-1 0 1,0-1 0,-1 0 0,0 0-1,7-10 1,0-1 140,-2 0-1,19-40 1,-29 55-172,1-1 1,-1 1-1,0-1 1,0 1-1,-1-1 1,1 0-1,-1 1 1,1-6-1,-1 9-76,-1 4-191,-6 112 196,-3 124 416,11-200-723,1 0 1,2-1 0,18 76-1,-6-72-1677,2-17 855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4:04.04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23 407 8402,'-2'-3'148,"0"0"0,0 0-1,-1 0 1,1 0 0,1 0 0,-1 0 0,0 0 0,1-1-1,0 1 1,0 0 0,0-1 0,0 0 0,0 1 0,1-1 0,0 1-1,-1-1 1,1 0 0,1 1 0,-1-1 0,0 1 0,1-1 0,0 0-1,2-5 1,3-8-256,1 0 0,1 1 0,16-27-1,-7 14 403,45-74-198,-55 93-80,1 0-1,1 0 1,-1 0 0,1 1 0,1 1 0,0-1-1,12-7 1,-19 14-11,0 1-1,-1-1 1,1 1-1,0 0 1,0 0-1,-1 0 1,1 0-1,0 0 1,0 1-1,0-1 1,0 1-1,0 0 1,0 0-1,0 0 0,0 0 1,0 1-1,0-1 1,0 1-1,0-1 1,0 1-1,0 0 1,-1 0-1,6 3 1,-5-2-2,0 1 0,1 0 0,-1-1 0,0 1 1,-1 0-1,1 1 0,0-1 0,-1 0 0,0 1 0,0-1 1,0 1-1,0 0 0,0-1 0,-1 1 0,0 0 0,2 6 1,0 10 5,-1 0 0,-1 0 0,0 0 0,-1 0 0,-2 0 1,0 0-1,-5 20 0,-40 139 42,45-171-50,-47 139 682,-118 244 1,159-375-425,0 0-1,-7 26 1,15-41-256,-1 0 1,1 0-1,0 0 0,0 0 0,-1 0 1,1 0-1,0 0 0,0 0 0,0 0 1,0 0-1,0 0 0,1 0 0,-1 0 1,0 0-1,0 0 0,1 0 0,-1 0 1,1 0-1,-1 0 0,1 0 0,-1 0 1,1-1-1,-1 1 0,1 0 0,0 0 1,-1 0-1,1-1 0,0 1 0,0 0 1,-1-1-1,1 1 0,0-1 0,0 1 1,0-1-1,0 1 0,0-1 0,1 1 1,3 0-14,0 0 0,0 0 1,0-1-1,0 1 0,0-1 1,8 0-1,3-2-34,0-1-1,0-1 1,0 0 0,-1 0-1,0-2 1,0 0 0,0-1-1,21-13 1,10-10-537,48-40-1,-15 4-215,-6-7 352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4:04.62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145 41 11122,'-4'-3'495,"0"0"0,0-1-1,0 0 1,1 1 0,0-1-1,0 0 1,0-1-1,-3-5 1,5 10-503,1 0-1,-1 0 1,1 0 0,-1 0-1,1 0 1,-1 0 0,0 0-1,1 0 1,-1 1 0,1-1-1,-1 0 1,1 0-1,-1 0 1,1 1 0,-1-1-1,1 0 1,-1 1 0,1-1-1,-1 0 1,1 1 0,-1-1-1,1 1 1,0-1 0,-1 1-1,1-1 1,0 1 0,-1-1-1,1 1 1,-1 0 0,-14 19-298,3 0 229,1 0 0,1 1 0,1 0 0,1 0 0,1 1 0,0 0 0,2 0 0,1 1 0,0-1 1,2 1-1,0 0 0,2 0 0,1 0 0,4 29 0,2-6 128,2 0 0,3-1 1,1 0-1,2-1 0,2-1 1,23 43-1,-33-72-50,0-1 0,1 0 0,0-1 0,1 1 0,0-2 0,14 15 0,-19-23-1,0 0 0,-1 0 0,1 0 0,0 0-1,1-1 1,-1 0 0,0 0 0,1 0 0,-1 0 0,1-1 0,0 1-1,-1-1 1,1 0 0,0-1 0,0 1 0,-1-1 0,1 0 0,0 0 0,0 0-1,0-1 1,0 0 0,7-2 0,0-1-4,-1-1-1,0 0 1,0 0-1,0-1 1,-1-1-1,0 0 1,0 0-1,0-1 1,-1 0-1,15-19 1,-18 21 4,-1 0 0,-1 0 0,1-1-1,-1 0 1,0 0 0,0 0 0,-1 0 0,0 0 0,0-1-1,-1 0 1,0 1 0,-1-1 0,1 0 0,-1 0 0,-1 0-1,1 0 1,-3-15 0,1 17 36,-1-1-1,0 1 1,-1 0-1,1 0 1,-1 0-1,0 1 1,-1-1-1,0 1 1,1-1-1,-2 1 1,1 0-1,0 1 1,-1-1-1,-7-4 1,-10-7 206,0 1 0,-30-15 1,2 2 233,122 55-480,-54-21 12,86 24-31,-62-19 15,70 27-1,-100-33 6,0 1-1,0 0 1,-1 1 0,0 0-1,0 0 1,-1 2 0,0-1-1,-1 1 1,0 1-1,9 11 1,-7-5 0,-1 0-1,-1 1 1,0 0 0,10 31-1,18 79-101,-13-41-428,2 11-1554,-18-67 1322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4:05.34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2 608 12563,'-1'18'594,"0"-1"1,2 1 0,0-1-1,1 1 1,0-1 0,2 1-1,8 27 1,8 8-1064,27 52 0,-17-40 653,143 412-4483,-164-441 3807,-9-31 523,-2-5 68,-7-12 239,-13-24 410,20 33-696,-35-60 372,3-2 1,3-1-1,2-1 1,4-2-1,-30-127 1,43 130-423,2-1 1,0-129-1,11 161 4,1-1 0,2 1 0,2 0-1,1 0 1,1 0 0,3 1 0,17-42-1,-20 59 48,1 0-1,1 0 0,1 1 1,0 0-1,1 1 0,1 0 0,0 1 1,1 0-1,1 1 0,0 1 1,0 0-1,1 1 0,32-16 1,-19 13 34,0 1 0,1 2 1,36-9-1,-47 15-80,1 1 0,-1 1 0,1 1 0,0 0-1,-1 2 1,26 2 0,-39-1-14,0 0 0,0 0 0,0 0 0,0 1 0,0 0 0,0 0 0,-1 0 0,1 1 0,-1 0 0,1 0 0,-1 1 0,0-1 0,0 1 0,0 0 0,-1 0 0,7 9 0,-7-7-5,0 0 1,-1 0-1,0 0 0,0 0 0,0 1 0,-1-1 0,0 1 0,0 0 0,-1 0 0,0 0 0,0 0 0,-1 0 0,1 0 0,-3 12 1,-1 5-18,-1 1 1,-2-2 0,0 1-1,-2-1 1,0 0 0,-2 0 0,0-1-1,-21 31 1,5-12 41,-3-1-1,-1-1 1,-46 45-1,-37 14 252,30-29-19,75-58-339,13-8-114,24-7-205,5-6 204,56-24 0,13-5 244,-74 31 33,1 1 0,0 1 0,0 2 0,0 1 0,0 1 0,1 2 0,48 6 0,-60-4-43,0 1 0,0 1 0,0 1 0,-1 1 0,0 0 0,0 2 0,0 0 1,-1 0-1,0 2 0,-1 0 0,0 1 0,-1 1 0,16 15 0,-26-22-25,1 0 0,-2 1 0,1 0 0,-1 0 0,1 0 1,-2 0-1,1 1 0,-1 0 0,0 0 0,0-1 0,-1 2 0,0-1 0,0 0 0,0 0 1,-1 1-1,-1-1 0,1 0 0,-1 1 0,0-1 0,-1 1 0,0-1 0,-3 15 1,0-11-3,0 0 0,0 0 0,-2 0 0,1-1 1,-1 1-1,-1-1 0,0-1 0,0 1 0,-1-1 1,-9 8-1,-10 7-29,0-1-1,-35 22 1,-7-1-294,-1-2 0,-3-4 0,-133 51 0,43-39-11,161-49 333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4:17.46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30 8122,'4'3'2814,"6"1"-2818,-7-3 230,18 5-197,0-1-1,1-1 0,0-1 0,0-1 1,29-1-1,2-2 39,56-11 0,-6-6-17,56-7 343,-143 23-311,1 2 1,-1 0-1,1 1 1,-1 0-1,1 2 0,-1 0 1,22 7-1,-35-10-87,0 1 1,0 1-1,0-1 1,0 0-1,0 0 1,0 1-1,-1 0 1,1 0-1,-1-1 1,1 2-1,-1-1 1,1 0-1,-1 0 1,0 1-1,0-1 1,0 1-1,2 4 1,1-2-380,5-4 152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4:21.92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0 737 6593,'37'-13'2233,"22"-6"-2017,14-3 80,11-11 200,-1-2 56,9-7-88,5-8-96,11-7-160,2-7-56,-8-6-40,-6-2-7,-17 4-33,-6 6-24,-16 17-64,-10 9-136,-18 15-441,-7 7-167,-13 0 408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4:21.53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9850,'48'55'3825,"-29"-39"-1889,18 0-5728,-8-13 2583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4:21.1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 10 7706,'-1'-1'688,"0"0"-454,0 0 1,1 1-1,-1-1 1,0 0-1,0 1 0,0-1 1,0 1-1,0-1 1,0 1-1,0-1 0,0 1 1,0 0-1,-2-1 1,-3 7-198,4 12-162,5 26 275,2-1 0,12 55 1,31 97 1003,-39-164-1001,-4-8-104,9 30-282,1 0 1,38 86-1,-40-122-1562,-16-36 727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4:20.82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38 12819,'3'10'4305,"16"2"-4113,32-12-1681,10-9-2591,-5-42 2711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4:20.48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103 1133 8650,'-1'-3'4248,"-3"7"-3687,-6 21-1065,7-16 496,-8 25-15,2 1 0,-5 40 0,12-65 30,1 0 0,0 1 0,1-1 0,0 0 0,0 0 0,1 0 0,1 0 0,0 0 0,0 0 0,1 0 0,0 0 0,1-1 0,8 17 0,-12-25 2,1 0 1,0 1-1,0-1 0,0 0 1,0 0-1,0 1 0,0-1 0,0 0 1,0 0-1,0 0 0,1 0 1,-1 0-1,0-1 0,1 1 1,-1 0-1,1 0 0,-1-1 0,1 1 1,-1-1-1,4 1 0,-4-1 5,0 0 0,1-1 0,-1 1 0,0 0 0,1-1-1,-1 1 1,0-1 0,0 0 0,0 1 0,1-1 0,-1 0 0,0 0-1,0 1 1,0-1 0,0 0 0,0 0 0,0 0 0,-1 0 0,2-2-1,0 0-1,1-1 0,-1 1 0,-1-1-1,1 0 1,0 0 0,-1 0-1,0 1 1,0-1 0,0 0 0,0-1-1,-1 1 1,0 0 0,0 0 0,0-8-1,-3 6 10,0 0 1,0-1-1,0 2 0,-1-1 0,0 0 1,0 1-1,-1 0 0,1 0 0,-1 0 1,-10-8-1,-18-20 557,22 18 748,-17-28 0,22 22-1538,6 20 223,0 0 0,0-1 0,-1 1 0,1-1 0,0 1 0,-1-1 0,1 1 0,-1 0 1,1-1-1,-1 1 0,1 0 0,-1-1 0,-1 0 0,-3-7-14,5 9-5,0 0 0,0-1-1,0 1 1,0 0 0,0-1 0,0 1 0,0 0 0,0-1 0,0 1 0,0 0 0,0-1 0,0 1 0,0 0 0,0-1 0,1 1 0,-1 0 0,0-1 0,0 1 0,0 0 0,0 0 0,1-1-1,-1 1 1,0 0 0,0 0 0,1-1 0,-1 1 0,0 0 0,0 0 0,1 0 0,-1-1 0,0 1 0,0 0 0,1 0 0,-1 0 0,1 0 0,18-8 35,-6 2-43,3 0 16,-6 2 3,-1 0 1,0 0-1,0-1 1,0 0-1,-1-1 0,14-11 1,-8 4 15,-2-1 0,0 0-1,0-1 1,-1-1 0,14-27 0,-10 15 42,-2-1-1,14-48 1,-23 65 28,-2 0 0,1-1 0,-2 1 1,0-1-1,0 1 0,-1-1 0,-1 0 1,0 1-1,0-1 0,-7-21 0,0 22 63,7 12-130,1-1 1,-1 1 0,0-1-1,1 0 1,-1 1-1,1-1 1,-1 0-1,1 1 1,-1-1-1,1 0 1,-1 0 0,1 0-1,0 1 1,-1-1-1,1 0 1,0 0-1,0 0 1,0 0 0,0 0-1,-1-1 1,5-62 11,1 6 10,0-12 166,-5 70-210,0 0 0,0 0 0,0 0 1,0 1-1,0-1 0,0 0 0,0 0 1,0 0-1,1 0 0,-1 0 0,0 0 1,0 1-1,0-1 0,0 0 0,0 0 0,1 0 1,-1 0-1,0 0 0,0 0 0,0 0 1,0 0-1,1 0 0,-1 0 0,0 0 1,0 0-1,0 0 0,1 0 0,-1 0 1,0 0-1,0 0 0,0 0 0,0 0 0,1 0 1,-1 0-1,0 0 0,0 0 0,0 0 1,0 0-1,1 0 0,-1-1 0,0 1 1,0 0-1,0 0 0,0 0 0,0 0 1,0 0-1,1 0 0,-1 0 0,0-1 0,0 1 1,0 0-1,0 0 0,0 0 0,0 0 1,0-1-1,0 1 0,0 0 0,0 0 1,0 0-1,0 0 0,0-1 0,0 1 0,0 0 1,0 0-1,11 18-74,18 51 12,-3 2 0,-3 1 0,24 132 0,4 225-441,-48-394 385,-2 36-1,-5-61 265,-2-10 20,-8-14 118,12 13-252,-6-10 7,1 1 1,0-1-1,0-1 1,1 1-1,0-1 1,1 0-1,1 0 1,0 0-1,0-1 1,2 0-1,-3-20 0,1-6-70,3 0-1,4-61 1,7 4-48,-8 84 59,1-1-1,0 0 0,0 1 0,2-1 1,6-13-1,-10 24 15,-1 1 1,1 0-1,0-1 1,0 1-1,0 0 1,-1-1-1,1 1 0,0 0 1,1 0-1,-1 0 1,0 0-1,0 0 1,0 0-1,1 0 0,-1 1 1,0-1-1,1 0 1,1 0-1,-2 1-1,0 0 0,1 0 0,-1 0 0,0 0 1,0 0-1,0 0 0,1 0 0,-1 1 0,0-1 0,0 0 0,0 1 0,1-1 0,-1 1 0,0 0 0,0-1 0,0 1 0,1 1 0,3 2-13,-1 0-1,0 1 0,0-1 1,0 1-1,-1 0 0,0 0 1,5 9-1,1 9-10,0 0 1,-2 1-1,0-1 0,-2 1 0,4 32 1,-6-22-95,-1-1 0,-2 1 0,-5 43 0,5-72 109,-1 0 1,0 1-1,0-1 1,-1 1-1,0-1 1,0 0-1,0 0 1,-4 6-1,6-10 23,-1 1 0,-1-1-1,1 1 1,0-1 0,0 0-1,0 1 1,-1-1 0,1 0-1,-1 0 1,1 0 0,-1 0 0,1 0-1,-1 0 1,0 0 0,1-1-1,-1 1 1,0-1 0,1 1-1,-1-1 1,0 1 0,0-1 0,0 0-1,0 0 1,1 0 0,-1 0-1,-3-1 1,5 1-14,0 0-1,0 0 1,-1 0 0,1 0-1,0 0 1,0 0-1,-1 0 1,1 0 0,0 0-1,0 0 1,0 0 0,-1-1-1,1 1 1,0 0-1,0 0 1,-1 0 0,1 0-1,0 0 1,0-1 0,0 1-1,0 0 1,-1 0-1,1 0 1,0-1 0,0 1-1,0 0 1,0 0 0,0 0-1,0-1 1,0 1-1,0 0 1,0 0 0,-1-1-1,1 1 1,0 0-1,0 0 1,0-1 0,0 1-1,1 0 1,5-12-248,12-8-51,-15 17 289,1 0 1,-1 1-1,0 0 0,1-1 1,0 1-1,0 1 0,-1-1 1,1 0-1,0 1 1,0 0-1,0 0 0,5-1 1,4 1 30,-1 1 1,22 1-1,-23 0 22,0 0-1,1-1 1,-1-1 0,12-1-1,-19 1-6,0-1-1,0 1 1,0-1-1,0 0 1,0 0-1,-1 0 0,1 0 1,-1-1-1,1 0 1,-1 1-1,0-1 1,0 0-1,0-1 1,0 1-1,0 0 1,-1-1-1,3-4 0,3-8 174,0 0-1,11-33 1,2-21 176,-2-1 1,9-76 0,6-155 105,-26 137-413,-22-262-1,14 418-111,1 9-30,5 17-83,-1 0 103,131 456-462,-68-224-69,-59-217 476,24 71-284,-29-91 324,2 0 0,0 0 0,0-1 1,1 0-1,17 20 0,-22-28 56,0 0 0,1-1 0,-1 1 0,1-1 0,0 0 0,0 0-1,0 0 1,0-1 0,0 1 0,0 0 0,0-1 0,0 0 0,6 1 0,-7-1 10,0-1 0,-1 0 0,1 0 0,0 0 0,0-1 0,0 1-1,-1 0 1,1-1 0,0 1 0,0-1 0,-1 0 0,1 1 0,-1-1 0,1 0 0,0 0 0,-1 0 0,0 0 0,1 0 0,-1 0 0,0-1 0,1 1 0,-1 0 0,0-1 0,0 1-1,0-1 1,1-2 0,7-14 4,-2 1-1,0-1 1,-1-1-1,-1 1 1,-1-1-1,-1 0 1,0 0-1,-1 0 1,-1 0 0,-3-31-1,1 39 4,0 0-1,-1 0 1,0 1-1,-1-1 1,0 1 0,-1-1-1,0 1 1,0 0-1,-1 1 1,-1-1-1,0 1 1,0 0 0,0 0-1,-14-13 1,18 21-9,1-1 1,0 1 0,0 0-1,-1 0 1,1 0-1,-1 0 1,1 0 0,-1 0-1,1 0 1,-1 0 0,1 1-1,-1-1 1,0 1-1,1-1 1,-1 1 0,0 0-1,1-1 1,-1 1 0,0 0-1,0 0 1,1 0-1,-1 0 1,-3 1 0,4 0-1,-1 0 0,0 0 0,1 1 1,-1-1-1,1 0 0,0 1 1,-1-1-1,1 1 0,0-1 0,0 1 1,0 0-1,0 0 0,0-1 0,0 1 1,0 0-1,1 0 0,-2 2 0,0 7 1,-1 1-1,1-1 1,1 1-1,0 0 1,1 20-1,4-5 10,0 0-1,2-1 0,1 1 1,1-2-1,1 1 0,1-1 1,22 38-1,-27-53-15,2 1 1,-1-1-1,1-1 0,1 1 1,0-1-1,0-1 0,1 1 1,0-1-1,0-1 0,13 9 0,-16-13-38,0 0 0,-1-1-1,1 0 1,0 1 0,1-2-1,-1 1 1,0-1 0,0 0-1,1 0 1,-1-1 0,0 0-1,1 0 1,-1 0 0,1-1-1,-1 0 1,0 0 0,0 0 0,1-1-1,-1 0 1,11-6-1,-1-1-252,-1-1 0,0 0 0,-1-1 0,0-1 0,0-1 0,-1 1 0,19-27 0,26-42-425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4:18.66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25 577 6689,'-7'-108'2796,"7"105"-2572,-1 0 0,1-1 1,-1 1-1,0 0 0,0 0 1,0-1-1,0 1 1,0 0-1,-1 0 0,0 0 1,1 0-1,-4-4 0,14 16-245,0 1-1,0-1 1,-1 1-1,13 21 1,24 49-36,-24-29 42,-3 0 0,-1 2 0,12 70 0,-14-60 3,-6-26 63,-8-24 218,-5-15 157,-5-15 238,4-6-479,1 1 0,1-2 1,2 1-1,0 0 0,3-31 0,-1 18-135,4-76-10,19-113 0,-23 213-56,2-1-1,0 1 1,7-20-1,-9 29 11,0 1 0,1-1 0,-1 0 0,1 1 0,0 0 0,-1-1 0,1 1 0,0 0 0,4-3 0,-5 4 4,0 0-1,1 0 0,-1 1 0,0-1 0,1 0 0,-1 1 0,0-1 0,1 1 0,-1 0 0,1-1 1,-1 1-1,1 0 0,-1 0 0,1 0 0,-1 0 0,0 0 0,1 0 0,-1 1 0,4 0 0,-1 0-12,0 1 0,0 0-1,0 0 1,0 1-1,0-1 1,0 1 0,0 0-1,-1 0 1,1 0-1,-1 1 1,4 5 0,30 45-68,-35-50 80,26 47-24,-3 1 0,-2 1 1,29 105-1,-58-186 149,0-1 0,2 0 1,2 0-1,0 0 0,2 0 0,3-33 0,33-184 667,-34 234-789,1-12-5,2-1 0,1 1 0,0-1 0,2 2 0,17-38 0,-24 59 2,0 0 1,0 0 0,0 0 0,1 0-1,-1 0 1,1 0 0,-1 0 0,1 0-1,-1 0 1,1 1 0,0-1 0,0 1-1,0-1 1,0 1 0,0 0-1,0 0 1,1 0 0,-1 0 0,0 0-1,0 0 1,1 0 0,-1 1 0,1-1-1,-1 1 1,0 0 0,1 0-1,-1 0 1,1 0 0,-1 0 0,1 0-1,-1 1 1,0-1 0,1 1 0,-1 0-1,0-1 1,1 1 0,-1 0 0,0 1-1,0-1 1,0 0 0,4 3-1,7 7 20,0-1-1,-1 2 1,0 0-1,19 25 0,-27-32-8,29 39 4,-2 1-1,-2 1 1,-2 2-1,25 62 1,66 210-2213,-115-309 2047,20 49-255,-22-58 388,0 0-1,1 0 1,-1 0-1,0 0 1,1-1-1,-1 1 1,1 0-1,0-1 1,-1 1-1,1-1 1,3 2-1,-5-3 22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5:38.7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0 171 8394,'129'26'2936,"-65"-45"-2608,20-9-223,-3-4-73,-1-5-313,-3-1-271,-9-4 304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4:24.22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95 1442 4769,'48'-94'1954,"-48"93"-1899,1 0 0,-1 0 1,1 0-1,-1 0 0,0 0 1,1 0-1,-1 0 0,0 0 1,0 0-1,0 0 0,0 0 1,0 0-1,0 0 0,0 0 1,0 0-1,0 0 0,0 0 1,0 0-1,-1 0 0,1 0 1,0 0-1,-1 1 0,1-1 1,-1 0-1,1 0 0,-1 0 1,1 0-1,-1 0 0,0 1 1,1-1-1,-1 0 0,0 1 1,0-1-1,1 0 0,-1 1 1,-1-1-1,0 0 70,-1 0 0,1 0-1,0 0 1,0 1 0,0 0 0,0-1-1,0 1 1,-1 0 0,1 0-1,-3 0 1,2 1-79,0 0 1,1 0-1,-1 0 0,1 1 1,-1-1-1,1 1 0,0-1 0,-1 1 1,1 0-1,0 0 0,0 0 0,0 0 1,0 0-1,1 1 0,-1-1 1,-1 3-1,-22 46 142,15-25-148,2 0 1,1 1-1,1 0 1,1 0-1,2 0 0,0 1 1,2-1-1,3 29 1,2-8-14,2 0 1,2 0-1,24 78 0,-25-103-21,1 1-1,1-2 1,1 0-1,1 0 1,23 34-1,-29-49 1,1 1 1,0-2-1,0 1 0,0-1 1,1 0-1,-1 0 0,2-1 0,-1 0 1,0 0-1,1-1 0,0 1 1,0-2-1,1 1 0,-1-1 0,1-1 1,-1 0-1,1 0 0,14 1 1,-9-3 8,1 0 1,-1-2 0,0 0 0,0 0 0,0-1-1,-1-1 1,1 0 0,-1-1 0,0-1 0,0 0-1,0 0 1,-1-2 0,0 1 0,0-1 0,17-17 0,-14 11 77,0 0 1,-1-1 0,-1-1 0,-1 0 0,0 0 0,-1-1 0,-1-1 0,0 0-1,-2 0 1,11-30 0,-15 31 41,0 1 0,-1-1-1,-1 0 1,-1 0 0,0 0-1,-2-19 1,0 26-65,0 0 0,0 0-1,-1 1 1,0-1 0,-1 1 0,0-1 0,-1 1-1,1 0 1,-2 0 0,1 0 0,-12-15 0,13 21-58,0 0 1,0 0 0,-1 0 0,1 0 0,-1 0 0,1 1 0,-6-4 0,7 5-13,1 1 0,-1-1 0,1 0 0,-1 1 0,0-1 0,1 1-1,-1 0 1,1 0 0,-1-1 0,0 1 0,1 0 0,-1 0 0,0 0 0,1 1 0,-1-1 0,0 0-1,1 1 1,-1-1 0,1 1 0,-1-1 0,1 1 0,-1 0 0,-2 1 0,0 2-5,0-1-1,0 1 1,0 1 0,1-1 0,-1 0-1,1 1 1,0 0 0,0 0 0,1 0-1,-4 7 1,-16 56-33,20-60 34,-4 14-20,1 1 1,1-1-1,1 1 1,0 33-1,3-49 3,0 0 0,0 0 1,1 0-1,0 0 0,0 0 0,1 0 0,0 0 0,0 0 1,0-1-1,1 1 0,0-1 0,0 0 0,1 0 1,0 0-1,0 0 0,0 0 0,1-1 0,7 8 0,-10-12 10,1 1-1,-1 0 1,1-1-1,-1 0 0,1 1 1,-1-1-1,1 0 1,0-1-1,0 1 0,-1 0 1,1-1-1,0 1 1,0-1-1,0 0 0,-1 0 1,6-1-1,-3 1 9,0-2-1,0 1 1,-1-1 0,1 1-1,0-1 1,-1-1-1,1 1 1,6-6 0,1-1 16,-1 0 0,-1-1 0,0 0 0,0-1 0,12-18 0,-12 15 3,-1-1 1,0-1-1,-2 0 0,12-32 0,10-71 115,-29 119-132,0 0 0,0 0 1,0-1-1,1 1 0,-1 0 0,0 0 1,0-1-1,0 1 0,1 0 0,-1 0 0,0 0 1,0 0-1,1-1 0,-1 1 0,0 0 0,0 0 1,1 0-1,-1 0 0,0 0 0,1 0 0,-1 0 1,0-1-1,0 1 0,1 0 0,-1 0 1,0 0-1,1 0 0,-1 0 0,0 1 0,1-1 1,-1 0-1,0 0 0,0 0 0,1 0 0,-1 0 1,0 0-1,1 0 0,-1 1 0,0-1 0,0 0 1,1 0-1,-1 0 0,0 0 0,0 1 1,0-1-1,1 0 0,-1 0 0,0 1 0,17 13-72,-16-13 64,19 18-53,-12-10 51,0-1 0,1 0 0,0 0 0,16 9 0,-23-16 14,1 1 0,0-1 0,-1 0 0,1 0 0,0 0 0,0 0 0,-1-1 1,1 1-1,0-1 0,0 1 0,0-1 0,0 0 0,0 0 0,0 0 0,0-1 0,0 1 0,0-1 0,0 0 1,-1 1-1,1-1 0,0-1 0,0 1 0,3-2 0,3-3 18,-1-1 1,0 1-1,0-1 1,-1-1-1,0 0 0,0 0 1,-1 0-1,7-11 1,40-78 117,-50 92-132,9-21 91,0 0 1,-1-1 0,-2 0 0,-1 0-1,-1-1 1,5-36 0,-6 31 120,1 25-177,-7 8-45,1 1 1,-1-1 0,1 1 0,-1-1 0,1 0 0,-1 1-1,1-1 1,-1 1 0,0 0 0,1-1 0,-1 1-1,0-1 1,1 1 0,-1 0 0,0-1 0,0 1 0,1 0-1,-1-1 1,0 2 0,11 46 4,-1 1-1,-3-1 1,1 56-1,-6-75 12,27 405 64,-26-382-10,-7-34 228,4-18-281,0 0 0,0 1 1,-1-1-1,1 0 0,0 0 1,0 0-1,0 0 0,-1 1 1,1-1-1,0 0 0,0 0 1,0 0-1,-1 0 1,1 0-1,0 0 0,0 0 1,-1 1-1,1-1 0,0 0 1,0 0-1,-1 0 0,1 0 1,0 0-1,0 0 0,-1 0 1,1 0-1,0-1 1,0 1-1,-1 0 0,1 0 1,0 0-1,0 0 0,-1 0 1,-1-2 72,0 0 0,-1 1 0,1-1 0,0 0 0,0 0 0,1 0 0,-3-4 0,-4-6 27,0 0 0,2-1 1,-1 0-1,1-1 1,1 1-1,1-1 0,-5-19 1,1-10-102,-4-50 0,5-2-17,3-1 0,4 1-1,5 0 1,29-165 0,-27 227-4,2 0 0,1 0 0,2 1 0,18-36 0,-27 62 4,0 1 0,0-1 0,1 1 0,0 0 0,0 0 0,1 0 0,-1 1 0,1-1 0,0 1-1,1 0 1,-1 1 0,0-1 0,12-4 0,-13 7-2,0-1 0,0 1 0,0 1 0,0-1 0,0 0-1,0 1 1,0 0 0,0 0 0,1 0 0,-1 1 0,0-1-1,0 1 1,0 0 0,0 0 0,0 0 0,0 1 0,0 0-1,-1-1 1,1 1 0,0 1 0,4 2 0,3 4-22,0 1 0,-1 0 0,0 1 0,0 0 0,-1 0 1,-1 1-1,0 0 0,0 1 0,-1 0 0,-1 0 0,0 0 0,-1 1 0,6 24 1,-6-16-129,0 0 0,-2 1 1,0-1-1,-2 1 0,0 0 1,-2 0-1,0 0 0,-5 24 1,3-33 50,-1 0-1,0 0 1,-1-1 0,0 1 0,-1-1 0,-10 16 0,13-23 130,-1-1 1,0 1 0,0-1 0,0 0 0,-1 0 0,1-1-1,-1 1 1,-1-1 0,1 0 0,0 0 0,-1-1 0,0 1-1,0-1 1,0-1 0,-11 4 0,-22 4 322,51-16-510,0 0 0,-1 0-1,1-1 1,-2-1 0,1 0 0,-1 0 0,16-18-1,-11 10 182,-1 0-1,0 0 0,-2-1 0,18-31 0,29-75 315,-54 110-284,193-489 1854,-172 414-1537,-3-2 1,18-169 0,-39 244-342,26-179 115,-27 192-235,1 7 50,-1 12-24,60 598-611,-20-282-618,-27-198 846,-36-258 1928,20 106-1506,-4-58-109,6 68 116,0 0 1,1 0-1,-1-1 0,2 1 1,-1 0-1,1 0 0,4-12 1,-5 17 14,0 0 0,0 1 0,-1-1 0,1 0 0,0 1 1,1-1-1,-1 1 0,0 0 0,0-1 0,1 1 0,-1 0 1,1 0-1,-1 0 0,1 0 0,-1 0 0,1 0 0,0 0 1,-1 0-1,1 1 0,0-1 0,0 1 0,-1-1 0,1 1 0,0 0 1,0-1-1,0 1 0,0 0 0,-1 0 0,1 1 0,2-1 1,5 2-21,0 1 0,0-1 0,0 2 0,0-1 0,7 6 0,16 5-4,-22-12 45,0 0-1,0 0 1,1-1 0,-1-1 0,0 1 0,1-2 0,-1 1-1,0-2 1,1 1 0,-1-1 0,0-1 0,0 0 0,-1 0-1,1-1 1,12-6 0,-14 6 6,0 0-1,-1-1 1,1 1-1,-1-2 1,0 1-1,0-1 1,-1 0-1,0 0 1,0 0-1,0-1 1,-1 0 0,0 0-1,0-1 1,-1 0-1,0 1 1,0-1-1,-1-1 1,3-11-1,-5 18-11,-1 1-1,1-1 0,-1 0 0,0 0 1,0 0-1,0 0 0,0 0 0,0 0 1,-1 0-1,1 0 0,0 1 0,-1-1 1,1 0-1,-1 0 0,0 0 0,0 1 1,0-1-1,-1-2 0,1 3-7,0 1 0,0-1-1,0 0 1,0 0 0,0 1 0,0-1 0,0 1-1,0-1 1,0 1 0,-1 0 0,1-1 0,0 1-1,0 0 1,0 0 0,-1 0 0,1-1 0,0 1-1,0 1 1,0-1 0,-1 0 0,1 0 0,0 0-1,0 1 1,0-1 0,-1 0 0,1 1 0,0-1-1,0 1 1,-1 1 0,-3 1-10,0 0 0,0 0 0,1 1 1,-1 0-1,1 0 0,0 0 0,0 0 0,0 1 0,1-1 0,0 1 0,0 0 1,0 0-1,0 0 0,-2 9 0,-1 2-9,0 1 0,2 0 0,-4 26 0,6-27 9,0-1 0,2 1 0,0-1 1,0 1-1,2-1 0,0 1 0,4 17 0,-4-27 4,0 0 0,0 0 0,1-1 0,-1 1 1,1-1-1,0 1 0,1-1 0,-1 0 0,7 6 0,-7-8 1,0 0 0,0-1-1,0 1 1,0-1 0,1 0-1,-1 0 1,1 0 0,0-1-1,-1 1 1,1-1 0,0 0-1,0 0 1,0 0 0,0-1-1,7 1 1,-8-1 4,0 0 1,0 0 0,0-1-1,0 1 1,0-1-1,-1 0 1,1 0-1,0 0 1,0 0 0,-1 0-1,1-1 1,-1 1-1,1-1 1,3-2-1,-2 0-2,1-1 0,-1 1-1,0-1 1,0 0 0,0 0-1,4-9 1,-1 1-14,-1-1 0,0 0 0,-1-1-1,6-27 1,-9 30 11,0 7 6,-1 0-1,0 0 1,0 0-1,-1-1 1,1 1-1,-1 0 1,0 0 0,-1-7-1,0 8 19,0 0 0,1 1 0,0-1 0,0 0 0,0 1-1,0-1 1,0 0 0,1 1 0,-1-1 0,1 1 0,0-1 0,2-4 0,0-3 5,50-198 707,-51 197-692,2 0 1,-1 1-1,1-1 1,1 1-1,0-1 1,1 1-1,8-11 0,-13 20-42,1-1-1,0 1 0,0 0 0,0 0 0,0-1 0,0 2 0,1-1 0,-1 0 0,0 0 1,1 1-1,0-1 0,-1 1 0,1 0 0,0 0 0,0 0 0,-1 0 0,1 0 0,0 1 1,0-1-1,0 1 0,0 0 0,0 0 0,0 0 0,0 0 0,0 0 0,0 1 0,0-1 1,0 1-1,0 0 0,0 0 0,-1 0 0,1 0 0,0 0 0,4 4 0,2 0-11,-1 1 0,0 0 0,0 1 0,0 0 0,-1 1 0,0-1 0,0 1 0,-1 1 0,6 9 0,4 8 3,22 52 0,-17-27 15,-3 1 0,11 54 0,13 109 4,-3-18 9,-36-170 38,-3-27-49,0 0 0,0 1 0,0-1 0,0 0-1,0 0 1,-1 0 0,1 0 0,0 1 0,0-1-1,0 0 1,0 0 0,0 0 0,0 0 0,-1 0 0,1 0-1,0 1 1,0-1 0,0 0 0,0 0 0,0 0-1,-1 0 1,1 0 0,0 0 0,0 0 0,0 0 0,0 0-1,-1 0 1,1 0 0,0 0 0,0 0 0,0 0-1,-1 0 1,1 0 0,0 0 0,0 0 0,0 0 0,0 0-1,-1 0 1,1 0 0,0 0 0,0 0 0,0 0 0,0-1-1,-1 1 1,1 0 0,0 0 0,0 0 0,0 0-1,0 0 1,0 0 0,0 0 0,0-1 0,-1 1 0,1 0-1,0 0 1,-29-36 292,28 34-290,-20-30 89,2-2 0,1 1 0,-19-53 0,-28-115-58,50 144-50,3-1 0,2 0 0,3 0 0,2-1 0,2 0 0,4 0 0,2 0 0,13-77 1,-11 112 10,1 1 1,0-1 0,2 1 0,12-25 0,-14 37 3,0 0 0,1 0-1,0 1 1,0 0 0,1 1 0,1 0 0,-1 0-1,1 0 1,18-12 0,-12 12-1,1 0-1,-1 1 1,2 0-1,-1 1 1,1 1 0,0 1-1,0 1 1,0 0 0,23-2-1,-25 5-13,0 0 0,1 1 0,-1 0 0,0 1 0,0 1-1,0 0 1,0 2 0,0-1 0,0 2 0,-1 0 0,14 7-1,-23-10-13,-1 0 0,1 1-1,-1 0 1,1 0-1,-1 0 1,0 0 0,0 1-1,-1-1 1,1 1-1,-1 0 1,0 0-1,5 8 1,-6-8 1,-1 0 1,0-1-1,0 1 1,0 0-1,0 0 0,-1 0 1,0 0-1,1 0 1,-2 0-1,1 0 0,0-1 1,-1 1-1,1 0 1,-1 0-1,0 0 0,-1 0 1,-1 4-1,-3 7-80,-1 0-1,-1 0 0,0-1 1,-17 23-1,-51 51-387,74-86 481,-137 134-718,-50 25 308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9:25.07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19 0 8218,'-1'2'120,"-1"-1"-1,0 1 1,1-1 0,-1 1 0,1 0 0,0 0-1,0 0 1,-1-1 0,1 1 0,0 0 0,1 0 0,-1 1-1,0-1 1,1 0 0,-1 0 0,1 0 0,-1 0-1,1 1 1,0-1 0,0 0 0,0 0 0,0 1 0,1-1-1,-1 0 1,1 0 0,-1 0 0,1 0 0,0 0-1,-1 0 1,3 3 0,2 6-217,1 1-1,1-1 0,0 0 1,9 10-1,-12-16 260,350 388-130,-353-392-32,541 481 54,-431-399 286,2-5-1,4-5 1,249 114 0,-296-159-272,2-3 0,0-3 0,2-4 0,0-2 0,1-4 0,1-3 0,137-2 0,-87-5 21,-114-3-524,-2-10 189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1:13.2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329 1196 7506,'-18'0'1877,"18"0"-1860,0 1 0,-1-1 1,1 0-1,0 0 0,0 0 0,-1 0 0,1 0 1,0 0-1,-1 0 0,1 1 0,0-1 1,-1 0-1,1 0 0,0 0 0,-1 0 0,1 0 1,0 0-1,0 0 0,-1-1 0,1 1 0,0 0 1,-1 0-1,1 0 0,0 0 0,0 0 1,-1 0-1,1 0 0,0-1 0,-1 1 0,1 0 1,0 0-1,0 0 0,0-1 0,-1 1 1,31-15-213,23-10 401,95-63-1,-86 42 161,-3-4 0,90-94 0,111-99 201,20 25-321,-223 176-223,34-27-2,190-108 1,-125 99-49,-175 81 215,-6 7-184,2 1 1,-1 2-1,-23 17 0,8-6-32,-353 231-128,218-140 167,9 3 8,-150 142-1,309-255-18,-214 171 25,108-90 7,-137 137 1,235-208-28,-11 10-28,2 0 0,-29 42 0,49-60-77,6-5-35,14-9-33,3-8 67,26-23 0,-27 21 79,286-234-4,211-156 108,-208 160-9,21 29 9,-279 189-68,94-38 1,-130 63 32,-23 7 59,-20 10 0,-211 119 16,-241 175 1,151-56-99,18-12-349,171-139 177,136-94 83,14-9-33,21-12-57,87-52-1308,176-133 0,-138 75 386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1:18.35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36 4097 5649,'-5'10'459,"-1"1"0,1-1 0,0 1-1,1 1 1,1-1 0,-5 21 0,17-36-124,0-1 0,-1 0 0,14-11 0,40-36 114,103-112 1,-74 54-227,110-176 1,-40 51-111,6 19 19,11-13 77,336-481 442,-153 148-395,-223 336-155,258-495 312,-312 552-244,36-84 311,-119 252-560,8-30 427,-8 31-395,-1-1 0,0 1 0,0-1 0,0 1 1,0-1-1,0 0 0,1 1 0,-1-1 0,0 1 1,0-1-1,-1 0 0,1 1 0,0-1 0,0 1 1,0-1-1,0 0 0,0 1 0,-1-1 0,1 1 1,0-1-1,0 1 0,-1-1 0,1 1 0,-1-1 1,1 1-1,0-1 0,-1 1 0,1-1 0,-1 1 1,1 0-1,-1-1 0,1 1 0,-1 0 0,1-1 1,-1 1-1,1 0 0,-1 0 0,0-1 0,1 1 1,-1 0-1,1 0 0,-1 0 0,0 0 0,0 0 1,-13 1-146,0 0 0,0 2 1,1-1-1,-1 2 1,1 0-1,-1 0 0,-15 8 1,23-9 124,-38 17-225,1 1 0,-46 32 1,10-4 167,-417 210-361,481-252 574,0 0 1,-1-1 0,1-1 0,-30 7 0,43-12-62,1 1 0,-1-1 0,1 0 0,-1 1 0,1-1 0,0 0 0,-1 0 0,1 0 0,-1 0 0,1-1 0,-1 1 0,1 0 0,-1 0 0,1-1 0,0 1 0,-1-1 0,1 0 0,0 1 0,-3-2 0,4 1-15,0 0 0,-1 0 0,1 0 0,0 1 0,-1-1 1,1 0-1,0 0 0,0 0 0,0 0 0,0 1 0,0-1 0,0 0 1,0 0-1,0 0 0,0 0 0,0 0 0,1 1 0,-1-1 0,0 0 1,1 0-1,-1 0 0,0 1 0,1-2 0,4-7 19,1 1-1,-1 1 1,1-1-1,11-10 1,26-23-3,1 3 1,66-45 0,108-55 215,-51 34 127,-113 68-196,-17 9 63,1 3 0,72-36 0,-99 56-216,-1-1 0,2 1 0,-1 1 0,0 0 0,1 1 0,-1 0-1,1 0 1,-1 1 0,1 1 0,0 0 0,0 1 0,-1 0 0,1 1 0,-1 0-1,20 6 1,-19-3-23,-1 1-1,0 0 1,0 1 0,0 0-1,-1 1 1,0 0-1,0 1 1,-1 0 0,0 0-1,-1 1 1,0 0-1,0 0 1,-1 1-1,8 16 1,2 9 9,-1 0 1,-2 1-1,14 57 0,5 48 13,-7 2 0,15 255 0,-38-312-100,-3-1-1,-4 1 1,-19 106 0,19-172 69,0 0 0,-2 0 0,0 0 0,-2-1 0,-18 37 0,22-51 16,1 0 0,-1 0 0,0 0 0,-1-1 0,1 0 0,-1 1 0,0-2 0,0 1-1,-1-1 1,0 1 0,1-1 0,-1-1 0,-1 1 0,1-1 0,0 0 0,-1-1 0,0 0 0,1 0 0,-1 0-1,0-1 1,-10 1 0,4-2 10,-1 0-1,1-2 0,-1 1 1,1-2-1,0 0 0,0-1 0,0 0 1,0 0-1,1-2 0,-1 0 1,1 0-1,1-1 0,-18-13 1,-6-7 60,2-1 1,-59-66-1,-169-219 526,57 65-263,151 185-403,-87-93-475,120 137 434,0 1 1,-1 1-1,-1 0 0,-1 2 0,-39-20 1,21 18-109,-50-14 1,90 31 209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1:21.07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13 553 4969,'-5'4'1208,"5"-4"-1172,0-1 0,0 1 0,0 0 0,0 0 0,0 0 0,0 0 1,0-1-1,0 1 0,0 0 0,0 0 0,0 0 0,0-1 0,0 1 0,-1 0 0,1 0 0,0 0 1,0 0-1,0 0 0,0-1 0,0 1 0,0 0 0,-1 0 0,1 0 0,0 0 0,0 0 0,0 0 1,0 0-1,0-1 0,-1 1 0,1 0 0,0 0 0,0 0 0,0 0 0,-1 0 0,1 0 0,0 0 1,0 0-1,0 0 0,0 0 0,-1 0 0,1 0 0,0 0 0,0 0 0,0 0 0,-1 0 0,1 0 1,0 1-1,0-1 0,0 0 0,0 0 0,0 0 0,-1 0 0,1 0 0,0 0 0,0 0 1,0 0-1,0 1 0,0-1 0,-1 0 0,1 0 0,0 0 0,4-3 334,147-79 574,-76 40-724,127-77 4,-163 93-207,0-2 0,65-63 0,42-71 140,-158 174-61,10-9-220,-1 0 0,0 1 0,1-1 0,-1 1 0,-2 6 0,3 1-167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1:24.22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2841 8010,'16'-84'2322,"-15"83"-2299,-1 0 0,0 0 0,0 1 1,0-1-1,1 0 0,-1 0 1,0 1-1,0-1 0,0 0 1,0 0-1,0 1 0,0-1 1,-1 0-1,1 0 0,0 1 0,0-1 1,0 0-1,-1 1 0,1-1 1,0 0-1,-1 1 0,1-1 1,-1-1-1,-5 5-22,6 0-19,0-1 0,1 1 1,-1 0-1,0 0 1,1-1-1,0 1 0,0 0 1,1 2-1,2 10-34,111 419-89,-100-382 177,59 215-91,-54-181 320,10 96 1,-30-178 230,-2-5-110,-3-9 137,-6-22 77,-9-66-329,-10-164 0,22 164-243,-18-292-1,24 268-22,17-144 0,-13 238 4,2 1-1,1-1 1,1 1-1,12-32 1,-17 55-3,0 0 0,1 0 0,0 0 0,0 1 0,0-1 0,0 1 0,0-1 0,1 1 0,-1 0 0,1 0 0,0 0 0,0 0 0,0 0 0,0 1 0,1-1 0,-1 1 0,1 0 0,-1 0 0,1 0 0,0 1 0,0-1 0,0 1 0,0 0 0,0 0 0,0 0 0,0 0 0,0 1 0,0 0 0,0 0 0,0 0 0,8 1 0,2 1-8,0 1 0,0 0 0,0 1 1,-1 0-1,1 1 0,-1 1 0,0 0 0,-1 0 1,1 1-1,15 13 0,-13-8-3,0 2-1,0-1 1,-2 2 0,0 0-1,0 1 1,-1 0 0,9 17-1,-9-10-31,0 0-1,-2 0 0,0 1 1,-2 0-1,-1 1 1,0-1-1,-2 1 0,-1 1 1,-1-1-1,-1 1 0,-1-1 1,-3 27-1,1-40 39,-1 0-1,0-1 1,-1 1 0,0-1 0,0 0 0,-2 1 0,1-1-1,-1-1 1,-1 1 0,0-1 0,0 0 0,-1 0-1,0-1 1,-1 0 0,0 0 0,0-1 0,-1 0-1,0 0 1,-1-1 0,1-1 0,-1 1 0,-13 5 0,6-4 75,9-5-74,0 1 0,-1 0 0,2 0 0,-1 1 0,-10 8 0,17-12-25,-1 1 1,1 0 0,-1-1 0,1 1-1,0 0 1,-1 0 0,1-1-1,0 1 1,0 0 0,1 0-1,-1 0 1,0 0 0,1 1 0,-1-1-1,1 0 1,-1 0 0,1 0-1,0 0 1,0 0 0,0 1 0,0-1-1,1 0 1,-1 0 0,1 0-1,-1 0 1,1 0 0,1 4-1,2 3-30,1 0-1,0 0 1,1-1-1,0 1 0,0-1 1,0-1-1,1 1 0,0-1 1,11 8-1,3 2 30,1-2 0,31 18 0,-42-26 31,1-2-1,-1 1 1,1-1-1,0-1 1,0 0 0,25 4-1,-30-7 23,1-1 0,0 0 0,0 0 0,-1-1 0,1 0 0,0 0 0,-1-1 0,1 1 0,-1-2 0,0 1 0,0-1 0,1 0 0,6-5 0,3-3 104,1-1-1,-2-1 0,0 0 1,22-24-1,51-69 359,-57 62-382,-1-1 0,-3-2 0,-1-1 0,36-93 0,-59 129-52,0 0-1,0 0 1,-1-1-1,-1 1 1,2-20-1,-4 24-11,-1 0-1,0 1 0,0-1 0,0 1 0,-1 0 1,1-1-1,-2 1 0,1 0 0,-1 0 0,-7-11 1,3 6-34,-1 1 1,-1 0 0,0 0 0,0 1-1,-1 1 1,0-1 0,-1 1-1,0 1 1,0 0 0,-1 1 0,0 0-1,0 1 1,-22-9 0,25 12-21,0 1-1,0-1 1,0 2 0,-1-1 0,1 1-1,0 0 1,-1 1 0,1 0-1,-13 3 1,15-2 4,0 0 1,1 1-1,-1 0 0,1 1 0,-1 0 0,1 0 0,0 0 1,0 0-1,0 1 0,0 0 0,1 0 0,0 1 0,-8 8 1,7-7-5,2 0 0,-1 1 0,1 0 0,-1-1 0,2 1 1,-1 1-1,1-1 0,0 0 0,1 1 0,0 0 0,-2 12 1,2-7-5,1 0 0,1 0 0,0 0 0,1 0 1,1 0-1,4 19 0,1-5-2,2 0 0,1 0 0,1-1 0,2 0 0,27 42 0,-25-46 8,0 0 0,2-1 0,0-2-1,1 1 1,1-2 0,1 0 0,1-2-1,35 23 1,-43-32 9,1 0-1,-1 0 1,1-2-1,0 1 1,0-2-1,1 0 1,0-1 0,-1 0-1,1-1 1,0-1-1,0 0 1,0-1-1,0-1 1,0 0-1,0-1 1,23-6 0,-11-1-14,0-2 0,-1 0 1,0-2-1,-1 0 1,0-2-1,-1-1 0,-1-1 1,-1-1-1,0-1 1,-1-1-1,-2 0 1,0-2-1,-1 0 0,-1-1 1,-1-1-1,-1 0 1,-1-2-1,18-44 0,-29 61-3,0 1-1,-1-1 1,0-1-1,0 1 0,-1 0 1,0-14-1,-1 21 10,0 0-1,0 0 0,0 0 0,-1-1 1,1 1-1,-1 0 0,1 0 1,-1 0-1,0 0 0,1 0 0,-1 0 1,0 0-1,0 0 0,-1 0 0,1 0 1,0 0-1,-1 0 0,1 1 1,-1-1-1,1 1 0,-1-1 0,0 1 1,0 0-1,1-1 0,-1 1 1,0 0-1,0 0 0,0 0 0,0 1 1,-4-2-1,4 2 0,1 0 0,-1 0 1,1 0-1,-1 0 0,0 1 0,1-1 0,-1 1 0,1-1 0,-1 1 1,1-1-1,0 1 0,-1 0 0,1-1 0,-1 1 0,1 0 1,0 0-1,0 0 0,0 0 0,-1 0 0,1 0 0,0 1 1,0-1-1,0 0 0,1 1 0,-1-1 0,0 0 0,0 1 0,1-1 1,-1 3-1,-3 4-21,1 1 0,0 0 0,-3 14 0,8-22-96,1-7-3,10-34 148,-10 33 8,-1-1 0,1 1 0,-1-1 0,0 0 0,-1 0 1,0 0-1,0 1 0,-1-1 0,-1-13 0,0 14 91,0 0 0,-1 0-1,0 0 1,-4-8 0,3 7-65,0 1 1,0-1-1,-2-14 0,-16-91-27,12 73-18,1 0 1,2 0 0,0-54 0,6 85-3,-1 6-3,1 0 1,0-1-1,0 1 0,0 0 1,1 0-1,-1 0 1,1 0-1,-1 0 1,1 0-1,0 0 1,2-3-1,-3 5 11,7 1-97,12 7 84,1-1 1,1-2-1,-1 0 1,1-1-1,-1-1 0,35 0 1,-40-3 1,0 0-1,0-1 1,1-1 0,-2 0-1,26-9 1,-39 12-3,-1 0 0,1 0-1,0 0 1,-1 0 0,1-1 0,0 1 0,-1 0 0,1 0-1,-1-1 1,1 1 0,0 0 0,-1-1 0,1 1-1,-1-1 1,1 1 0,-1-1 0,1 1 0,-1-1 0,1 1-1,-1-1 1,0 1 0,1-1 0,-1 1 0,0-1 0,1 0-1,-1 1 1,0-1 0,0 0 0,0 1 0,1-1 0,-1 0-1,0 1 1,0-1 0,0 0 0,0 1 0,0-1 0,0 0-1,-1 1 1,1-1 0,0 0 0,0 1 0,0-1 0,-1 0-1,1 1 1,0-1 0,0 0 0,-1 1 0,0-1 0,0-1 4,-1 0 1,0 0-1,0 1 1,0-1 0,0 1-1,0-1 1,0 1 0,0 0-1,-1 0 1,1 0 0,-4-2-1,0 2-8,-1-1 0,1 1-1,0 0 1,-1 1 0,1-1 0,-1 1-1,1 1 1,0-1 0,-1 1 0,1 0-1,0 0 1,-1 1 0,1 0 0,0 0-1,0 1 1,0-1 0,1 1 0,-1 0-1,1 1 1,-1-1 0,1 1 0,0 0-1,-4 5 1,1 0-3,1 0 0,0 0 0,0 0 0,1 1 0,0 0 0,1 0 0,0 0 0,1 1 0,0 0-1,0 0 1,1 0 0,-2 14 0,3-8 3,1 0 0,0 0-1,1 1 1,1-1 0,0 0 0,2 1-1,0-1 1,1 0 0,10 29 0,-5-24 0,1 0 1,1-1 0,1 0 0,0-1 0,2 0 0,26 29 0,-32-39 1,1 0 0,1-1 0,0-1 0,0 1 0,0-2 1,1 1-1,0-1 0,1-1 0,-1 0 0,1-1 0,0 0 1,1-1-1,-1 0 0,1-1 0,26 3 0,-18-5-12,0-2 0,0 0 0,-1-2 0,1 0 1,0-1-1,26-10 0,-21 5-76,0-1 0,-1-1 0,0-1 0,32-22 0,-46 27-27,-1-2-1,1 1 0,-2-2 0,1 1 1,-1-1-1,0-1 0,-1 1 0,-1-2 1,1 1-1,-2-1 0,0 0 0,0 0 1,-1-1-1,0 1 0,-2-1 0,4-17 1,-5 18 30,0 1 1,-2 0 0,1-1-1,-1 1 1,-1 0 0,0 0-1,-1-1 1,0 1 0,0 0 0,-1 0-1,-1 0 1,0 1 0,0-1-1,-1 1 1,0 0 0,-1 0-1,0 1 1,-1 0 0,-12-14-1,5 9 37,0 1-1,-2 1 1,1 0-1,-2 1 1,-17-10 0,-93-38-151,114 54 247,0-1 0,0 0 0,0 0 0,1-1 0,0-1 0,1 0 0,0-1 0,0 0 0,0-1 0,-16-20 0,20 12 390,8 12-145,7 11-57,8 12-58,-1 1 0,-1 1-1,0 0 1,20 40 0,-9-16-10,-7-13-76,21 36 12,89 114 0,-112-165-124,-10-13 0,-6-11-15,0 8 28,-4-55-311,-16-73 0,13 99 260,-1 0 1,-2 0-1,-1 1 0,-15-30 1,-133-200 1,182 287 106,2 0 1,0-1-1,2-2 1,40 30-1,12 12 893,-50-43-832,0-1 0,2-1 0,1-2 0,0-1 0,1-1 1,1-2-1,44 14 0,-68-27-119,0 0 1,0-1-1,0 0 1,1-1-1,-1 0 1,1 0-1,-1-1 0,1 0 1,-1-1-1,20-4 1,-23 3 3,1-1 0,-1 0 0,1 0 0,-1 0 1,0-1-1,0 0 0,-1 0 0,1-1 1,-1 0-1,0 0 0,0 0 0,-1-1 1,0 0-1,9-12 0,0-5 49,-1 1 1,-1-1-1,-2-1 0,0 0 1,-1-1-1,-1 0 0,-2 0 1,-1-1-1,0 1 0,-2-1 1,-1 0-1,-1 0 0,-3-32 1,0 48-25,1 1 1,-2-1-1,1 1 1,-1-1-1,-1 1 1,0 0-1,0 0 1,-1 0-1,0 1 1,0-1-1,-1 1 1,0 0-1,0 1 1,-1 0-1,0 0 0,-1 0 1,1 1-1,-1 0 1,-17-10-1,11 9-15,0 0 0,-1 1-1,0 1 1,0 0 0,0 1-1,-1 0 1,0 1 0,1 1-1,-1 1 1,0 0 0,-24 2-1,36-1 3,0 0 0,0 1 0,0-1 1,1 1-1,-1 0 0,0 0 0,1 0 0,-1 1 0,1-1 0,-1 1 0,1 0 0,0-1 0,0 2 0,-4 2 0,5-3-5,1 0 0,-1 0 0,1 1-1,0-1 1,-1 0 0,1 1 0,0-1-1,1 1 1,-1 0 0,0-1 0,1 1-1,-1-1 1,1 1 0,0 0-1,0-1 1,0 1 0,0 0 0,1-1-1,-1 1 1,1 0 0,0 2 0,9 29-27,1 0 0,1-1 0,2 0 0,1-1 1,2-1-1,24 35 0,-26-45 18,1 0 1,0-1 0,2 0-1,39 33 1,-50-47 1,1 0 1,0 0 0,0-1 0,0 0-1,1-1 1,0 0 0,0 0 0,0-1-1,0 0 1,0-1 0,1 1 0,-1-2-1,1 0 1,0 0 0,-1 0 0,16-2-1,-20 0 4,0 0 0,-1 0 0,1 0 1,0-1-1,0 1 0,-1-1 0,1-1 0,-1 1 0,0 0 0,0-1 0,0 0 0,0 0 0,5-5 0,-4 3 4,0-1 0,-1 0 0,0 0 0,0 0 0,0 0 0,-1-1-1,0 0 1,3-8 0,0-10 48,0-1-1,-1 0 1,2-53-1,-6 61-6,4-91 278,-3 46-58,16-101 0,-17 157-260,1 0-1,0 0 1,0 0-1,0 0 1,5-7-1,-7 13-5,1-1 0,0 1 1,0 0-1,-1 0 0,1 0 0,0-1 1,0 1-1,1 0 0,-1 0 0,0 0 1,0 0-1,0 1 0,1-1 0,-1 0 0,0 0 1,1 1-1,-1-1 0,1 1 0,-1-1 1,0 1-1,1 0 0,-1 0 0,1-1 1,-1 1-1,1 0 0,-1 0 0,1 0 0,-1 1 1,1-1-1,2 1 0,11 3-12,-1 1 1,1 1-1,-1 1 0,0 0 0,16 11 1,2 3-1,28 27 1,30 30 13,-90-78 2,0 0 0,0 1-1,1-1 1,-1 0 0,0 1 0,0-1-1,1 0 1,-1 1 0,0-1 0,1 0-1,-1 0 1,1 1 0,-1-1 0,0 0-1,1 0 1,-1 0 0,1 0-1,-1 1 1,0-1 0,1 0 0,-1 0-1,1 0 1,-1 0 0,1 0 0,-1 0-1,0 0 1,1 0 0,-1 0 0,1 0-1,-1 0 1,1-1 0,-1 1 0,0 0-1,1 0 1,-1 0 0,0 0 0,1-1-1,-1 1 1,1 0 0,-1 0 0,0-1-1,1 1 1,-1 0 0,0-1-1,4-19 113,-3 12-90,3-11-16,1 0 0,1 1 0,0 0-1,2 0 1,0 0 0,1 1 0,1 0 0,0 1 0,1 0 0,1 1 0,19-20 0,-24 28-26,-1 1 1,1 0 0,0 0-1,0 0 1,1 1 0,0 0-1,15-7 1,-17 10 4,0 0-1,0 1 0,0-1 1,0 1-1,1 1 1,-1-1-1,0 1 1,1 0-1,-1 0 1,1 1-1,-1 0 1,7 1-1,19 8-19,0 0-1,0 3 1,30 16-1,-27-12 23,69 22-1,-97-36 14,0-2 0,0 1 0,0-1 0,0 0 0,1-1 0,-1 0-1,0 0 1,0 0 0,1-1 0,13-3 0,-17 3 6,0-1 1,0 1-1,-1-1 1,1 0-1,0-1 0,-1 1 1,1 0-1,-1-1 1,1 0-1,-1 0 1,0 0-1,-1 0 0,1 0 1,0-1-1,-1 1 1,0-1-1,0 0 1,0 0-1,2-6 1,1-5 28,-1 1 0,0-1 1,-2-1-1,1 1 0,-2 0 1,0-1-1,-1 1 0,-1 0 1,0-1-1,-1 1 0,0 0 1,-2 0-1,-8-25 0,1 8-13,-2 1-1,-1 1 1,-2 1 0,0 0-1,-28-35 1,42 62-29,-19-28-139,-1 1 0,-1 0 1,-2 2-1,-51-43 0,71 68-157,7 10 169,9 11-10,34 40 46,2-3-1,3-1 1,111 94 0,-145-137 30,0 1 0,1-2 0,0 0 0,29 14 0,-41-23 41,1 0-1,-1-1 1,0 1-1,1-1 0,0 0 1,-1-1-1,1 1 0,-1-1 1,8 0-1,-9-1 12,0 0-1,-1 1 1,1-1-1,-1-1 0,1 1 1,-1 0-1,1-1 1,-1 0-1,0 0 1,0 0-1,0 0 1,0 0-1,0-1 1,0 1-1,3-5 1,2-3 35,-1 0 0,0-1-1,-1 0 1,0-1 0,-1 1 0,0-1 0,-1 0 0,5-23 0,13-104 655,-21 130-620,3-85 578,-4 66-442,1 0 0,7-42-1,-8 69-194,0 0-1,1 0 0,-1 0 1,0 0-1,0 0 1,1 0-1,-1 0 0,1 0 1,-1 0-1,1 0 0,-1 0 1,1 0-1,0 0 1,-1 0-1,1 0 0,0 0 1,0 0-1,-1 1 0,1-1 1,0 0-1,0 1 1,0-1-1,1 0 0,0 1-16,0 0-1,0 0 1,0 0 0,0 1-1,0-1 1,0 0-1,-1 1 1,1-1-1,0 1 1,0 0-1,0 0 1,-1 0-1,1 0 1,0 0-1,-1 0 1,1 0-1,1 3 1,24 18-61,-1 1-1,-1 2 1,-1 0 0,-2 2 0,-1 0 0,0 2-1,-2 0 1,-2 1 0,-1 1 0,-1 1-1,-1 0 1,9 35 0,-3-17 613,-22-120-199,3 0 0,12-86 0,6 57-1021,5 2 0,5 0 0,3 2 1,5 1-1,69-128 0,-91 189 296,-15 33 386,0-1 0,1 1 0,-1 0 0,0-1 0,0 1 0,0 0 0,-1-1 0,1 1 0,0-1 0,0 1 0,0 0 0,0-1 0,0 1 0,0 0 0,0-1 0,-1 1 0,1-1 0,0 1 0,0 0 0,0 0 0,-1-1 0,1 1 0,0 0 0,0-1 0,-1 1 1,1 0-1,0 0 0,-1 0 0,1-1 0,0 1 0,-1 0 0,1 0 0,-1 0 0,1-1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1:24.56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29 19 15611,'-29'-16'4049,"49"13"-6033,46 14 47,16 3-591,5 2 1784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3:13.34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2121 9570,'12'7'4090,"42"20"-4212,-14-9 16,-1 3 0,0 1 1,-2 2-1,48 40 0,-79-58 96,0-1 0,0-1 0,0 1 0,0-1 0,1 0 0,0-1 0,0 0 0,0 0 0,9 3 0,-12-5 9,-1-1 0,1 0-1,-1 0 1,1 0 0,-1 0 0,1 0 0,-1-1-1,1 1 1,-1-1 0,1 0 0,-1 0 0,0 0-1,0-1 1,1 1 0,-1-1 0,0 0 0,0 1-1,0-1 1,-1-1 0,1 1 0,0 0 0,2-4-1,2-2 84,1 0-1,-2-1 0,1 0 1,-2 0-1,1-1 0,-1 0 1,0 0-1,3-11 0,2-12 626,8-41 0,-11 44-239,-7 29-454,0 0 0,0-1-1,0 1 1,1 0 0,-1 0 0,0-1-1,1 1 1,-1 0 0,1 0-1,0 0 1,-1 0 0,1-1 0,0 1-1,0 0 1,-1 0 0,1 1-1,0-1 1,0 0 0,0 0 0,0 0-1,0 1 1,0-1 0,1 0-1,-1 1 1,0-1 0,0 1 0,0-1-1,1 1 1,-1 0 0,0-1-1,0 1 1,1 0 0,-1 0-1,0 0 1,1 0 0,-1 0 0,0 0-1,0 0 1,3 1 0,4 2-44,1 0 0,-1 0 1,0 1-1,0 0 0,7 6 0,4 0 51,18 11-10,-11-6-75,1-1 0,0-2 0,32 11 0,-52-20 29,0-1-1,0-1 1,1 1-1,-1-1 1,1 0-1,-1-1 1,1 0 0,-1 0-1,0 0 1,1-1-1,-1 0 1,1-1-1,-1 0 1,0 0 0,0 0-1,0-1 1,12-6-1,-6 0 16,-1 0 0,-1-1 0,0-1 1,0 1-1,-1-2 0,0 1 0,9-17 0,53-94 51,-64 107-25,6-12 13,43-88 189,-51 102-99,-2 0 0,0 0 0,0 0 0,-1 0 0,-1-1 0,0 1 1,0-17-1,-3 24-55,1 1 1,-1 0-1,1 0 1,-2 0-1,1 0 1,0 0-1,-1 1 1,0-1-1,-4-8 1,5 12-52,0-1 0,0 1 0,0-1 0,-1 1 1,1-1-1,0 1 0,-1 0 0,1-1 0,-1 1 0,1 0 1,-1 0-1,1 0 0,-1 0 0,0 0 0,1 1 1,-1-1-1,0 0 0,0 1 0,0-1 0,1 1 0,-1 0 1,0 0-1,0-1 0,0 1 0,0 1 0,0-1 0,0 0 1,0 0-1,-3 1 0,1 1-13,-1 0 0,0 0 0,1 1 0,-1-1 0,1 1 0,0 0 0,0 0 1,0 0-1,0 1 0,0-1 0,1 1 0,-1 0 0,1 0 0,0 0 0,0 0 0,1 1 0,0-1 0,-1 1 0,1 0 1,1-1-1,-3 7 0,0 4-29,1 0 0,0 0 0,1 0 0,0 0 0,2 30 0,3 0-130,1 0 0,3 1 1,2-2-1,1 1 0,26 65 1,-32-100 106,12 26-135,-15-34 180,0 0-1,0 0 0,1 0 1,-1 0-1,1 0 0,-1-1 0,1 1 1,0-1-1,0 1 0,-1-1 0,1 0 1,0 0-1,0 1 0,3 0 0,-4-2 13,0 0-1,0 1 0,1-1 1,-1 0-1,0 0 0,0 0 0,1 0 1,-1 0-1,0 0 0,0 0 0,1 0 1,-1 0-1,0-1 0,0 1 0,0 0 1,1-1-1,-1 1 0,0-1 1,0 0-1,0 1 0,0-1 0,0 0 1,1-1-1,20-24 17,-8 3 59,-2 0 0,0-1 1,-1 0-1,13-45 0,16-107 542,-31 115-259,-3 0 0,-3 0 0,-2 0 0,-4-1 0,-11-77 0,-77-297 204,79 388-570,1-1 24,4 17-3,-1 0 0,-1 1 0,-17-38 1,19 60-24,0 11-4,-1 19-25,4 8 10,2 0 0,1 0 0,4 48 0,8 33-53,6 0-1,4 0 0,5-2 1,4-1-1,5-2 0,50 102 1,-67-167-109,1 0 1,3-2-1,1 0 0,2-2 1,31 36-1,-47-62 119,0-1-1,0 0 1,1 0-1,0-1 0,1-1 1,0 0-1,0 0 1,20 8-1,-24-12 53,1-1 0,0 0 0,0 0-1,0-1 1,1 0 0,-1 0 0,0-1 0,0 0-1,0 0 1,1-1 0,-1 0 0,0-1-1,0 1 1,13-6 0,-4 0 47,1-2 0,-2 1-1,1-2 1,-1 0 0,-1-1 0,0-1 0,0 0 0,14-17-1,9-13 241,47-65 0,-67 83-179,-1-1 1,-2 0-1,0-1 0,-2 0 1,21-57-1,-31 73-71,-1 0 0,1-1 0,-2 1 0,1 0 0,-2-1 0,1 1 1,-1-1-1,-1 0 0,0 1 0,0-1 0,-1 1 0,-1 0 0,1 0 0,-2 0 0,1 0 0,-1 0 0,-1 0 0,0 1 0,0 0 0,-7-9 1,6 11-9,0-1 1,-1 1 0,0 1 0,0-1 0,0 1 0,0 0-1,-1 1 1,0 0 0,-1 0 0,1 1 0,-1 0 0,1 0-1,-1 1 1,-17-4 0,19 6 2,1 0 0,-1 0 0,0 1 1,0 0-1,1 0 0,-1 1 0,0 0 0,0 0 0,1 0 0,-1 1 1,1 0-1,-1 0 0,1 1 0,0 0 0,0 0 0,0 0 0,0 1 0,0 0 1,1 0-1,0 0 0,-7 7 0,3 0-10,1 0 0,0 0 0,0 0 1,1 1-1,1 1 0,0-1 0,0 1 0,1 0 1,1 0-1,0 1 0,1-1 0,1 1 0,0-1 1,0 1-1,2 0 0,0 0 0,1 14 0,-1-24-7,1-1-1,0 1 0,-1-1 0,1 1 1,0-1-1,1 0 0,-1 1 1,1-1-1,-1 0 0,1 0 1,0 0-1,0 0 0,2 2 1,-2-3-4,0 0 1,0-1 0,0 1 0,1-1 0,-1 0-1,0 1 1,0-1 0,1 0 0,-1-1 0,1 1 0,-1 0-1,1-1 1,-1 1 0,1-1 0,-1 0 0,1 0-1,-1 0 1,1 0 0,4-1 0,3-1-9,0 0 1,0-1-1,0 0 1,0-1-1,-1 0 0,1-1 1,-1 0-1,0 0 1,0-1-1,-1 0 1,15-14-1,-2 0 10,-1-2 0,-1 0 0,19-29 0,1-12 28,-2-3-1,54-136 1,-72 153 67,-2 0 0,-3-1 1,16-99-1,-28 132-52,-2 11-15,0 0-1,1 1 0,0-1 1,0 0-1,0 0 0,1 1 1,0-1-1,3-6 1,-4 11-16,-1 1 0,1-1 0,0 1 0,-1-1 1,1 1-1,0-1 0,0 1 0,-1 0 0,1-1 1,0 1-1,0 0 0,-1 0 0,1 0 1,0 0-1,0 0 0,0 0 0,-1 0 0,1 0 1,0 0-1,0 0 0,0 0 0,-1 0 0,1 0 1,0 1-1,0-1 0,-1 0 0,1 0 1,0 1-1,0-1 0,-1 1 0,1-1 0,0 1 1,0 0-1,25 19-5,-14-7 10,0 1-1,0 0 1,-1 1 0,-1 0-1,10 20 1,35 87 51,-40-84-37,1-2-1,37 61 0,-51-94-16,18 22-7,-20-25 5,1 1-1,0 0 1,-1-1-1,1 1 1,0 0-1,0-1 1,0 1-1,-1-1 1,1 1-1,0-1 1,0 0 0,0 1-1,0-1 1,0 0-1,0 0 1,0 0-1,0 1 1,0-1-1,0 0 1,0 0-1,0 0 1,-1-1-1,1 1 1,0 0-1,0 0 1,0 0-1,0-1 1,0 1-1,1-1 1,4-5 10,1 1 0,-1-1 0,-1-1 0,1 1 0,-1-1 0,0 0 0,-1-1 0,5-7 0,0-1 8,6-10 13,-1-1 1,-1-1 0,14-45-1,16-89 81,-40 148-104,-2 9-10,0 0 1,0 0-1,0 0 1,1 0 0,0 0-1,5-10 1,-6 15-3,-1-1 1,0 1-1,1-1 1,0 1-1,-1-1 0,1 1 1,-1 0-1,1-1 1,-1 1-1,1 0 1,0 0-1,-1-1 1,1 1-1,0 0 1,-1 0-1,1 0 1,0 0-1,-1 0 1,1 0-1,0 0 1,-1 0-1,1 0 1,0 0-1,-1 0 0,1 0 1,0 0-1,-1 1 1,1-1-1,0 0 1,-1 0-1,1 1 1,-1-1-1,1 0 1,0 1-1,-1-1 1,1 1-1,0 0 1,24 22-87,-22-20 83,77 83-74,-39-41 84,1-1-1,2-2 1,66 48-1,-96-81-8,0 0 0,1-1 0,1 0 0,-1-1 0,32 9 0,-36-14 0,-1 0 1,1 0 0,-1-1-1,1 0 1,0-1-1,-1 0 1,1-1-1,0 0 1,-1-1 0,18-4-1,-12 0 10,0-1 1,0-1-1,-1 0 0,0-1 1,-1 0-1,0-1 0,-1-1 0,0 0 1,0-1-1,-1 0 0,-1-1 0,15-20 1,-6 3 30,-1-1 1,-1 0-1,-1-1 1,23-67 0,-31 73-14,-2 1 0,-1-1 1,-1 0-1,-1 0 0,-1-1 1,-1 1-1,-1-1 0,-2 0 1,-1 1-1,-1 0 1,-1-1-1,-1 1 0,-2 0 1,0 1-1,-2 0 0,-18-38 1,-50-79-226,64 124 96,1 0 0,-2 1 0,0 0 0,-2 1-1,-21-19 1,32 32 45,1-1 0,-1 0 0,0 1 0,0 0 0,-1 0 0,1 1 0,-1-1 0,1 1 0,-1 0-1,0 1 1,0 0 0,-6-1 0,5 2-31,0 0-1,1 0 0,-1 1 1,0 1-1,1-1 1,-1 1-1,1 0 1,-1 0-1,1 1 0,-10 5 1,-79 53-514,94-60 603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3:16.01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71 2367 11090,'47'23'2880,"-26"-12"-2579,1-1-1,44 13 0,-59-21-307,0 0-1,0-1 1,0 0-1,0-1 1,1 1-1,-1-1 1,0-1-1,0 1 1,0-1-1,0-1 1,0 1 0,0-1-1,-1 0 1,10-5-1,-3 0 42,0-1 0,0-1 0,-1 0-1,0-1 1,-1 0 0,0-1 0,0 0 0,-2 0 0,1-1-1,-1-1 1,-1 1 0,0-2 0,11-26 0,-9 16 9,-1-1 0,-1 0 0,-1 0 0,-1-1 0,-2 0 0,0 0 0,0-33 0,-4 48-13,0-1 0,-1 1-1,-1 0 1,1 0 0,-2-1 0,1 1 0,-1 0 0,-1 1 0,0-1 0,-9-16 0,9 21-20,-1 0 0,1 0 1,-1 1-1,0-1 0,0 1 0,0 0 1,-1 0-1,0 1 0,0 0 0,0 0 0,0 0 1,-1 1-1,0-1 0,1 2 0,-1-1 1,0 1-1,-12-2 0,2 1-45,0 1-1,-1 1 1,1 0-1,0 1 1,0 1-1,0 1 1,0 1-1,-33 8 1,36-6 8,0 0 1,0 0-1,1 1 1,-1 1-1,1 0 1,1 1-1,-1 0 1,2 1-1,-1 1 1,-16 17-1,21-19 19,1 0-1,0 0 1,1 1-1,0 0 0,0 0 1,1 0-1,0 0 1,1 1-1,0 0 0,0 0 1,1-1-1,0 1 1,1 1-1,0-1 0,1 0 1,0 0-1,0 0 1,1 0-1,1 0 0,0 0 1,0 0-1,1 0 1,7 18-1,-3-11-2,1-2 0,0 1 0,1-1 0,1 0 1,0 0-1,1-2 0,0 1 0,1-1 0,1-1 0,0 0 0,1-1 0,0 0 0,16 9 1,-21-16 5,-1 1 1,1-1-1,-1-1 1,1 0-1,0 0 1,1-1 0,-1 0-1,0 0 1,1-1-1,-1 0 1,0-1-1,1 0 1,-1-1 0,1 1-1,-1-2 1,0 0-1,1 0 1,17-6-1,-9-1 40,1 0-1,-1-1 1,-1-1-1,0 0 0,0-1 1,-1-1-1,25-27 0,-14 12 167,-2-2 0,-1-1 0,-1-1 0,-2 0 0,-1-2 0,-1 0 0,-3-2 0,0 0 0,-3 0 0,18-75 0,-29 99-69,0 3-57,-1 0-1,2 1 1,-1-1-1,1 0 1,5-11-1,-7 19-70,0 0 0,0-1-1,-1 1 1,1 0 0,0 0-1,0 0 1,0 0-1,0 0 1,0 0 0,0 0-1,1 0 1,-1 1 0,0-1-1,0 0 1,1 1 0,-1-1-1,2 0 1,-1 1-10,-1 0 0,1 0 1,0 0-1,0 0 1,-1 0-1,1 1 0,0-1 1,0 0-1,-1 1 0,1 0 1,0-1-1,-1 1 0,1 0 1,-1 0-1,1 0 0,-1 0 1,3 1-1,4 5-14,0 1 0,0 0-1,0 0 1,-1 0 0,0 1-1,8 14 1,33 66-1,-25-44 21,-7-15 5,-4-4 3,2-2 0,1 0 0,29 36 0,-43-58-7,0 0 0,0-1 0,1 1 0,-1-1 0,1 1 1,-1-1-1,1 0 0,0 0 0,-1 0 0,1 0 1,0 0-1,0 0 0,0 0 0,-1-1 0,1 1 1,3 0-1,-3-1 2,0-1 1,0 1 0,-1 0-1,1-1 1,0 0 0,-1 1-1,1-1 1,-1 0-1,1 0 1,-1 0 0,1 0-1,-1 0 1,1-1 0,-1 1-1,0 0 1,0 0-1,0-1 1,0 1 0,0-1-1,0 1 1,1-3 0,14-26 49,0-1 1,17-55-1,-21 55-44,10-29-21,-3-2 1,15-74-1,-33 127 5,6-25-9,-6 33 12,-1 0 1,1 0 0,-1-1-1,1 1 1,-1 0-1,1 0 1,-1 0-1,1 0 1,0 0 0,0 0-1,0 1 1,0-1-1,-1 0 1,1 0-1,0 0 1,0 1-1,1-1 1,-1 0 0,0 1-1,0-1 1,0 1-1,0 0 1,0-1-1,2 1 1,2 0-12,0 0 0,0 0 0,0 1 0,1-1 0,-1 1 0,0 1 0,0-1 0,-1 1 0,6 2 0,43 23-70,-45-22 73,97 63-62,-69-43 36,57 31 1,-85-53 30,-1 1 0,1-1 1,0 0-1,0-1 0,1 0 1,-1 0-1,0-1 0,1 0 1,-1 0-1,1-1 0,-1 0 1,1 0-1,-1-1 0,1 0 1,-1-1-1,0 0 0,1 0 1,14-7-1,-9 2 16,0 0 0,0-2 0,0 1 0,-1-2 0,0 0 0,-1 0 0,0-1 0,-1 0 1,20-26-1,-19 19 38,0 0 1,-1-1 0,-1 0 0,0-1 0,-2 0 0,12-39 0,-18 49-10,0-1 0,-1 1 0,0 0 1,0-1-1,-1 1 0,-1 0 1,-2-18-1,3 24-34,-1 0 0,0 0 0,0 0-1,0 0 1,-1 0 0,1 0 0,-1 0 0,0 0 0,0 1-1,-1-1 1,1 1 0,-1-1 0,1 1 0,-1 0-1,0 0 1,0 0 0,0 1 0,-1-1 0,1 1 0,-1 0-1,-5-3 1,6 3-17,-1 1-1,1 0 0,-1 1 1,1-1-1,0 1 0,-1-1 1,1 1-1,-1 0 0,1 0 0,-1 1 1,1-1-1,0 1 0,-1-1 1,-4 3-1,2-1-10,0 1 0,1 0 0,0 0 0,-1 0 1,1 0-1,0 1 0,-7 7 0,4-2-4,0-1 0,1 1 0,0 0 0,1 0 0,0 1 0,1 0 0,-1 0 0,-4 16 0,6-14 11,1 1 1,1 0-1,0 0 0,0 0 0,2 0 1,-1 0-1,2 0 0,0 0 0,0 0 1,1 0-1,1-1 0,0 1 0,1 0 1,0-1-1,11 23 0,-13-32 7,0 0 0,0 0 0,0 0 1,1 0-1,-1 0 0,1 0 0,0-1 0,0 1 0,0-1 0,0 0 1,0 0-1,0 0 0,1 0 0,-1-1 0,1 1 0,5 1 0,-4-2 3,0 0 0,0-1 0,0 0 0,0 1 0,0-2 0,1 1 0,-1-1 0,0 1-1,0-1 1,0-1 0,5-1 0,0-1 11,-1 0 0,1 0 0,-1-1 0,0-1 0,-1 1 1,1-1-1,-1-1 0,0 0 0,-1 0 0,1 0 0,8-13 0,-2-3 66,-1 1-1,-1-2 0,-1 1 1,-1-1-1,-2-1 1,0 0-1,-1 0 1,-2-1-1,4-36 1,-6 19 124,-1 0 0,-3 1 0,-1-1 0,-2 0 0,-10-43 0,-55-162 155,42 163-323,-94-273-4,69 234-30,45 106-29,7 18 35,0 0 0,0 0 1,0 0-1,0 0 0,0 0 0,0 0 0,0 0 0,0 0 0,0 0 0,0 1 0,0-1 0,0 0 1,0 0-1,1 0 0,-1 0 0,0 0 0,0 0 0,0 0 0,0 0 0,0 0 0,0 0 0,0 0 1,0 0-1,0 0 0,0 0 0,0 0 0,1 0 0,-1 0 0,0 0 0,0 0 0,0 0 1,0 0-1,0 0 0,0 0 0,0 0 0,0-1 0,0 1 0,0 0 0,0 0 0,0 0 0,0 0 1,1 0-1,-1 0 0,0 0 0,0 0 0,0 0 0,0 0 0,0 0 0,0 0 0,0 0 0,0 0 1,0-1-1,0 1 0,0 0 0,0 0 0,0 0 0,0 0 0,0 0 0,0 0 0,28 30-217,277 384-312,-139-176 229,14-17-352,-159-197 520,1-1 0,1-2 0,1 0 0,52 33-1,-67-48 111,1-1-1,-1 0 0,1-1 0,0 0 0,1 0 0,-1-1 1,1-1-1,-1 0 0,1 0 0,0-1 0,-1 0 0,1-1 0,0 0 1,0-1-1,-1 0 0,1 0 0,19-7 0,-21 6 45,0-2 0,0 1-1,0-1 1,0 0 0,-1-1-1,0 0 1,0-1 0,0 1-1,0-2 1,-1 1 0,0-1-1,-1 0 1,1 0 0,-1-1-1,-1 0 1,1 0 0,-2 0-1,1 0 1,-1-1 0,0 0-1,-1 0 1,0 0 0,4-16-1,-6 11 18,0 0-1,-1 0 0,0 1 0,-1-1 0,0 0 1,-1 0-1,-1 1 0,0-1 0,-1 1 0,0 0 1,-1 0-1,0 0 0,-11-15 0,0 0-23,-2 0 0,-1 2 0,-2 0 0,-35-34 0,44 48-13,0 0 0,-1 1 0,0 1 0,-1 0-1,0 1 1,-1 1 0,-29-13 0,39 19 2,0 0 1,1 1-1,-1-1 1,0 1-1,0 1 1,0-1-1,0 1 1,0 0-1,0 0 1,0 0-1,0 0 1,0 1-1,0 0 1,1 0-1,-1 1 1,0-1-1,0 1 1,1 0-1,-1 0 1,1 0-1,0 1 1,-1 0-1,1 0 1,1 0-1,-1 0 1,0 0 0,1 1-1,-1 0 1,1 0-1,0-1 1,-3 8-1,-1 0-1,1 1-1,1 0 1,0 0-1,0 1 1,1 0-1,1 0 1,0 0-1,1 0 1,0 0-1,1 0 1,1 0-1,0 1 1,0-1-1,3 14 1,2 0-10,0 0 0,2-1 0,0 1 0,2-1 1,23 47-1,-25-60-2,0 0 0,1-1 0,0 0 1,1 0-1,16 18 0,-22-27 7,0 0 0,1 0 1,-1-1-1,0 1 0,1-1 0,-1 0 0,1 0 1,0 0-1,0 0 0,0-1 0,0 1 0,0-1 1,0 0-1,0 0 0,0 0 0,0-1 0,0 0 1,1 0-1,-1 0 0,0 0 0,0 0 0,1-1 1,5-1-1,-2-1 6,0-1-1,0 1 1,-1-1 0,1 0 0,-1-1 0,0 0 0,13-11-1,-1-3 39,21-26 0,-27 30-16,47-58 163,49-55 288,-89 108-394,0 1 0,1 1 0,1 1 0,25-15 0,-36 26-74,0 0 0,0 1 0,0 0 0,1 1 0,-1 0 0,1 1-1,0 0 1,0 1 0,1 0 0,-1 1 0,0 0 0,17 2 0,-14 1-23,0 0 0,0 1 0,0 1 0,-1 0 0,1 1 0,-1 0 0,0 2 0,-1-1 0,22 15 0,-18-9-199,0 0 1,-1 1 0,0 0 0,-1 1-1,-1 1 1,0 1 0,-1 0-1,-1 0 1,0 1 0,-1 1 0,10 22-1,-15-27-306,-9-30 436,-4-9 193,1-13 11,2-1 0,1 0 1,3 1-1,0-1 1,3 0-1,1 1 1,2 0-1,2 0 0,2 0 1,22-58-1,-16 57-219,1 0-1,3 1 0,1 2 1,2 0-1,1 1 0,2 1 0,2 1 1,0 2-1,53-46 0,-12 22-868,-21 15 390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3:27.02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1177 153 8354,'15'-74'3465,"-15"72"-3459,0 0 1,0 0-1,0 0 1,-1-1-1,1 1 1,0 0-1,-1 0 1,0 0-1,1 0 1,-1 0 0,0 0-1,0 0 1,0 0-1,0 1 1,0-1-1,-1 0 1,1 0-1,-1 1 1,1-1-1,-1 1 1,1 0 0,-1-1-1,0 1 1,-3-2-1,-2-1 11,-1 0-1,1 0 0,-1 1 0,1 0 1,-13-2-1,6 2-3,0 1 0,0 0-1,0 1 1,0 0 0,0 2 0,0 0 0,1 0 0,-15 4 0,6 0 9,0 1 0,0 1 0,1 2 0,-27 13 0,-3 8 61,1 2 0,-85 72 0,68-46 4,3 3 1,2 3 0,-82 110-1,105-120-43,3 3-1,2 0 0,2 2 0,4 2 0,-28 82 0,47-115-29,1 0 0,2 0 0,-6 53 0,11-71-16,1 0-1,0 0 1,1 0 0,0 0 0,0-1-1,1 1 1,0 0 0,1 0 0,0-1-1,0 1 1,1-1 0,0 0-1,10 15 1,-10-19-1,-1-1 0,1 0 0,0 0 0,0-1 0,0 1 0,0-1 0,0 0 0,1 0 0,-1 0 0,1-1 0,0 0 0,10 4-1,-6-4 5,0 0-1,0 0 1,0-1-1,0-1 1,0 1-1,18-3 1,2-2 23,-1-2 1,0-1-1,44-17 1,28-17 54,-62 24-32,2 2 1,79-21-1,-115 35-46,1 0 0,-1 0 0,1 1 0,0 0 0,-1 0 0,1 0 0,-1 0 0,1 1 0,-1 0 0,8 2 0,-10-2-2,1 0 0,0 1 0,-1-1 0,1 1 0,-1 0 0,1 0 0,-1 0 0,0 0 0,0 0-1,0 1 1,0-1 0,0 0 0,0 1 0,-1 0 0,1-1 0,-1 1 0,2 3 0,3 11 13,-1-1 0,0 2 0,-1-1 0,3 29 0,0 78 145,-5-72-83,-2-17-25,0-19 1,1 0 0,0 0 0,4 23 0,-8-32-630,2-8 176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5:39.0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7202,'-2'6'2632,"5"3"-1936,8 5-552,8 5-88,4 5 64,3 3-24,-4 15-24,-2 7-16,-8 14-8,-2 8-16,-10 7-320,-7-2-352,-5-5 392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3:27.83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783 718 6033,'-1'-2'37,"0"0"0,1 0 0,-1 0 0,1 0 1,0 0-1,0 0 0,0 0 0,0 1 0,0-1 0,0 0 0,0 0 0,0 0 0,1 0 0,-1 0 0,2-2 0,14-29-1504,-11 23 1306,23-36-8,53-68-1,-50 74 1480,-2-1 1,32-61 0,-57 94-1065,0-1-1,-1 0 1,0 0-1,0 0 1,-1 0-1,0 0 1,0 0-1,-1-1 1,-1 1 0,0-16-1,0 20-142,-1 0-1,0 0 1,0 1 0,-1-1-1,1 0 1,-1 1 0,0-1-1,0 1 1,-1 0 0,1-1-1,-1 1 1,0 0 0,0 1 0,0-1-1,-1 1 1,1-1 0,-1 1-1,0 0 1,0 0 0,0 0-1,0 1 1,-6-3 0,-2-1-23,0 2 1,0-1-1,0 2 1,-1-1 0,1 2-1,-1 0 1,-24-1 0,17 3-27,0 1 1,0 1 0,0 1 0,-30 8-1,10 2-17,-1 1 0,2 3 0,0 1 0,-41 27-1,44-24-3,2 1-1,1 2 0,1 1 0,1 2 0,1 1 0,1 1 0,2 2 0,1 0 1,2 2-1,1 1 0,-33 63 0,34-44 3,2 0 1,2 1-1,2 1 1,3 0-1,3 1 0,-6 96 1,13-66-23,4 1 1,4 0-1,27 147 0,-14-145-9,40 114-1,-39-150-10,3 0 0,2-2-1,41 65 1,-48-90 3,1 0 0,2-2 0,0 0 0,1-2 0,2 0 0,0-1 0,1-2 0,1 0 0,1-1 0,1-2 0,0-1 0,1-1 0,0-1 0,34 10 0,-10-8 14,1-1 1,0-4-1,0-1 1,1-3 0,0-2-1,103-6 1,-76-6 59,0-3-1,0-3 1,148-49 0,-163 40 35,-1-4 0,-1-2 0,-2-2 0,-2-4 0,109-81-1,-124 79 39,-2-1 0,-1-3-1,-2-2 1,-2-1-1,-2-2 1,-2-1-1,42-77 1,-58 90-4,-2-2 1,-2 0-1,-1-1 0,-1-1 1,-3 1-1,-1-2 1,-1 1-1,-2-1 1,-2 0-1,-4-64 0,-4 47-46,-2 1-1,-3 0 0,-2 1 0,-2 0 1,-3 0-1,-26-56 0,9 38-16,-2 2 0,-4 1 0,-84-111 0,91 138-61,-2 2-1,-1 2 1,-2 1 0,-2 2-1,-1 1 1,-56-34 0,71 52-28,0 2 1,-1 1-1,-1 0 1,0 2-1,0 2 1,-1 0-1,-1 2 0,1 1 1,-1 2-1,0 1 1,0 1-1,-45 2 1,36 5-59,0 1 0,1 2-1,0 2 1,0 1 0,-59 27 0,29-5-307,2 2-1,-66 48 1,64-35-397,2 3-1,2 2 1,-74 82-1,-7 29-312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3:28.51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535 402 7114,'32'-30'665,"-17"17"-389,0-1-1,-1-1 1,0 0 0,-1-1-1,-1 0 1,16-28 0,-25 38-264,6-11 162,0 0-1,-1 0 1,11-36-1,-18 50-109,0-1 1,0 0-1,0 0 0,0 0 0,-1 0 0,0 0 1,0 0-1,0 0 0,0 0 0,0 0 1,-1 0-1,0 1 0,0-1 0,0 0 1,0 0-1,-1 0 0,1 1 0,-1-1 1,0 1-1,0-1 0,0 1 0,-1 0 1,1 0-1,-1 0 0,-4-4 0,2 3-2,-1 1 0,0-1 0,0 1 0,0 0 0,0 1 0,-1-1 0,1 1-1,-1 1 1,1-1 0,-1 1 0,0 0 0,1 1 0,-1-1 0,0 1 0,-7 1 0,-3 1 4,1 1 0,-1 0 0,0 1 0,1 0 0,-17 8 0,2 1 57,1 2-1,0 1 1,1 2-1,1 0 1,-48 43 0,41-29-36,2 2 1,1 0 0,-46 67 0,69-87-82,-1 0-1,2 1 1,0 0 0,1 0-1,0 0 1,1 1 0,1 0-1,-6 28 1,10-38-8,1-1 0,-1 1 0,1 0 0,0-1 0,1 1 0,-1 0 0,1 0 0,0-1 0,1 1 0,-1-1 0,1 1 0,0-1 0,1 0 0,-1 0 0,1 0 1,0 0-1,0 0 0,1-1 0,-1 1 0,1-1 0,8 8 0,0-3-3,0 0 0,1-1-1,0-1 1,1 0 0,0 0 0,0-2 0,18 6 0,41 9 38,1-4-1,115 11 1,-129-20-14,48 6 3,224 35 80,-281-37-90,0 2 0,-1 2 0,-1 3 0,62 30 0,-97-42-18,-1 1-1,0 0 1,-1 2 0,1-1-1,-1 1 1,-1 1-1,0 0 1,0 0 0,11 16-1,-20-23 3,0 1 0,0-1 0,0 0 0,0 0 0,-1 1 0,1-1 0,-1 1 0,0-1 0,0 1-1,-1-1 1,1 1 0,-1 0 0,1 0 0,-1-1 0,0 1 0,0 0 0,-1-1 0,-1 7 0,1-5 7,-1-1-1,0 1 1,-1 0 0,1-1-1,-1 0 1,0 1-1,0-1 1,0 0 0,-1 0-1,1-1 1,-1 1 0,0-1-1,-7 5 1,-5 3 34,-1-1-1,0-1 0,-1-1 1,1-1-1,-29 8 1,-99 19 130,140-33-163,-92 17-58,-150 8 0,200-24-222,-1-2 0,1-3 0,0-1 0,0-3-1,-56-15 1,12-10-205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3:29.28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0 382 9146,'20'-6'2824,"15"8"-3164,-19 0 481,58 4-86,189 9 379,216-43 369,2-35-139,-353 45-471,808-101 710,3 37-485,768 24 564,-1620 56-852,100 3 63,-169 2-74,-12-3-1869,-31-8-269,-51-18 1222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3:30.64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2222 423 8546,'-4'-24'1339,"2"10"-979,-1 0-1,0 1 1,-1-1-1,-6-13 0,9 23-332,-1 1 0,0 0-1,1 0 1,-2-1 0,1 1-1,0 0 1,0 1 0,-1-1-1,0 0 1,0 1 0,1-1-1,-1 1 1,-1 0 0,1 0 0,0 0-1,0 0 1,-1 1 0,1-1-1,-1 1 1,-5-1 0,-5 0 24,0 2 0,-1-1 0,1 2 0,-1 0-1,1 1 1,0 0 0,-1 1 0,-19 7 0,-42 14 22,2 3-1,1 4 0,-131 76 0,-185 159 450,287-185-338,2 4 1,5 5-1,4 3 0,4 5 0,4 3 0,4 4 1,-98 175-1,-19 128-3,151-295-178,-50 198 0,90-292-21,0 0 1,2 1 0,0-1 0,2 1 0,0 0-1,1 0 1,0-1 0,6 27 0,-5-40 2,0-1 1,1 0 0,-1 0-1,1 0 1,1 0 0,-1 0-1,1 0 1,0 0-1,0-1 1,0 1 0,0-1-1,1 0 1,0 0 0,0 0-1,0-1 1,0 1-1,1-1 1,-1 0 0,1 0-1,0 0 1,-1-1 0,2 0-1,-1 0 1,0 0-1,0-1 1,0 1 0,1-1-1,-1 0 1,1-1 0,-1 1-1,10-2 1,4 0 0,0-1 0,-1-1 0,1-1 0,-1 0 0,0-1 0,0-1 0,31-15 0,30-25 75,-4 2 71,-74 43-130,0 1 0,-1-1 0,1 1 1,0-1-1,0 1 0,0-1 0,0 1 0,-1-1 0,1 1 0,0 0 0,0 0 0,0-1 0,0 1 0,0 0 1,0 0-1,0 0 0,0 0 0,0 0 0,0 0 0,0 0 0,0 1 0,0-1 0,0 0 0,0 0 0,0 1 1,-1-1-1,1 1 0,0-1 0,0 1 0,0-1 0,0 1 0,-1-1 0,1 1 0,0 0 0,-1-1 0,1 1 1,0 0-1,-1 0 0,1-1 0,-1 1 0,1 0 0,-1 0 0,1 2 0,1 3 16,-1 1 0,0 0 0,0-1 0,0 1 0,-1 0 0,-1 8 0,-5 49 316,-3-1 0,-31 114 0,27-123-158,-2 6 9,-58 251 495,25 4-362,45-289-312,0-1-1,2 2 0,1-1 1,2 0-1,0 0 0,7 27 1,-9-49-8,1-1-1,0 1 1,0-1 0,0 1 0,1-1 0,-1 1 0,1-1 0,0 0 0,0 0 0,0 0 0,0 0-1,1 0 1,-1-1 0,1 1 0,-1 0 0,1-1 0,0 0 0,0 0 0,5 3 0,-4-4-1,1 0 0,0 0 0,1 0 0,-1 0 0,0-1 0,0 0 0,0 0 1,0 0-1,0-1 0,0 0 0,0 0 0,0 0 0,0 0 0,8-4 0,13-5-17,0-2 0,43-25-1,51-42-86,-81 52 59,8-5-22,23-16-65,2 2-1,88-40 1,-137 75 119,2 1 1,0 1-1,0 2 1,0 0-1,1 2 1,0 0-1,0 2 1,0 1-1,0 1 0,0 1 1,35 5-1,-34 1 20,0 1 0,0 1 0,0 1 0,-1 1 0,-1 1 0,0 2 0,0 0 0,-1 2 0,-1 1 0,-1 0 0,26 25-1,20 25 116,114 146-1,-146-168-73,-7-7-9,7 9 42,2-2 0,68 63 0,-94-96-58,1-1 0,1 0 1,0-1-1,0 0 0,1-1 0,0-1 0,0 0 1,0-1-1,1-1 0,0 0 0,1-1 1,-1-1-1,31 2 0,-17-5-6,-1-3 1,0 0-1,-1-2 0,1-1 1,-1-1-1,0-2 0,47-21 1,-5-3-125,114-75 1,-96 47-151,106-96 0,67-87-204,-142 130 282,-101 96 154,105-91-166,-109 98 171,0 1 0,1 0-1,1 1 1,0 1 0,0 0-1,30-10 1,-40 17 33,0 0 1,-1 0-1,1 0 0,0 1 1,0-1-1,0 2 0,-1-1 1,1 0-1,0 1 0,0 0 1,-1 1-1,1-1 0,0 1 1,-1 0-1,0 1 0,1-1 1,-1 1-1,0 0 0,7 5 1,4 6 104,0 1 0,-1 0 1,26 33-1,-18-20 0,77 84 237,-79-92-317,-1-1 1,2-1-1,33 21 0,-44-32-30,0-1 0,0 0 1,1-1-1,0 0 0,0-1 0,0-1 0,0 0 0,0 0 0,1-1 0,0-1 0,-1 0 0,1 0 0,-1-2 1,1 1-1,0-2 0,-1 0 0,1 0 0,-1-1 0,0 0 0,0-1 0,20-10 0,0-2-22,-1-1 0,-1-2 1,-1-1-1,-1-1 0,30-28 0,120-138-318,-57 43 170,-7-6-1,-6-5 0,-7-4 1,132-282-1,-215 400 174,145-288 9,-156 316 24,1-1 1,1 2-1,0-1 0,0 1 0,17-15 0,-25 26-36,-1 1 0,1-1 0,-1 1 0,1-1 0,-1 1 0,1 0 0,-1-1 0,1 1 0,0 0 0,-1-1 0,1 1 0,0 0 0,-1 0 0,1 0 0,0 0 0,-1-1 0,1 1 0,0 0 0,-1 0 0,1 0 0,0 0 0,0 1 0,-1-1 0,1 0 0,0 0 0,-1 0 0,1 0 0,0 1 0,-1-1 0,1 0 0,-1 1 0,1-1 0,0 0 0,-1 1 0,1-1 0,-1 1 0,1-1 0,-1 1 0,1-1 0,-1 1 0,1 0 0,0 1-2,1 1-1,-1-1 0,0 1 1,0-1-1,0 1 1,0 0-1,1 4 0,-7-32 380,-11-67 136,-37-115 0,22 122-562,-3 1 0,-52-92 0,55 123 10,-1 1 1,-3 2-1,-2 1 1,-53-53-1,69 80 24,-1 2-1,0 1 1,-2 0 0,0 2 0,-2 0-1,1 2 1,-2 1 0,0 1-1,0 1 1,-2 2 0,1 1 0,-1 1-1,-50-8 1,13 12 11,-89 6-1,-30-2 19,159-2-7,0-1 0,0-2 0,0 0-1,1-2 1,-29-10 0,11-3 67,0 0 1,-72-49-1,-72-68 214,53 36-178,-1 6-537,-288-152-1,386 230 335,-1 2-1,0 1 1,-1 3 0,0 1 0,-1 1-1,-45-2 1,32 7 39,-1 3 1,0 3-1,1 2 0,-65 12 0,-29 15-3,-156 54-1,-138 71 20,137-46-87,259-94-421,-65 13 0,102-27 354,0-2-1,0 1 0,0-1 1,-12-2-1,17 2 166,0 0 0,1 0 0,-1-1 0,0 1 0,1-1 0,-1 0-1,1 0 1,-1 0 0,1 0 0,-1 0 0,1 0 0,-3-2 0,44 55 807,-5-10-509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3:31.45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2 629 12307,'0'-16'936,"-1"6"-461,1-1-1,0 0 1,1 0 0,0 1 0,0-1-1,5-15 1,-6 25-473,1 0 0,-1 0 0,0 0 0,1 0 0,-1 0 0,1 0 0,0 0 0,-1 0 0,1 0-1,-1 0 1,1 0 0,0 0 0,0 1 0,1-2 0,-1 1-4,-1 1-1,0 0 1,1 0 0,-1 0-1,1 0 1,-1 0 0,1 0-1,-1 0 1,0 0 0,1 0-1,-1 0 1,1 0 0,-1 0 0,0 0-1,1 1 1,-1-1 0,1 0-1,-1 0 1,0 0 0,1 0-1,-1 1 1,1-1 0,-1 0-1,0 0 1,0 1 0,1 0-1,2 2-23,0 1-1,0 0 1,0 1-1,-1-1 0,1 0 1,1 8-1,23 65-43,-4 2 1,17 101-1,-35-158 83,72 427 212,-60-340-122,-18-231 1060,2 43-1128,-2 59-20,4-123 37,-2 127-57,1-1-1,1 1 1,0 1 0,1-1-1,1 0 1,10-21-1,-15 35 3,1 1 0,0-1 0,0 1 0,-1-1 0,1 1 0,0-1 0,0 1 0,1-1 0,-1 1 0,0 0 0,0 0 0,1 0-1,-1-1 1,0 1 0,1 1 0,-1-1 0,1 0 0,-1 0 0,1 0 0,0 1 0,-1-1 0,1 1 0,0-1 0,-1 1 0,1 0 0,0 0 0,0 0 0,-1 0 0,1 0 0,0 0 0,0 0-1,-1 0 1,1 1 0,0-1 0,-1 1 0,1-1 0,0 1 0,2 1 0,4 3-6,0 0-1,0 0 1,-1 0-1,0 1 1,0 0-1,9 12 1,81 107-1,-69-85 37,63 69 0,-86-104-24,0 0 1,1 0-1,0 0 1,0 0 0,0-1-1,0 0 1,1-1-1,0 1 1,-1-1-1,1 0 1,0-1 0,12 3-1,-15-5 1,0 0-1,1 0 0,-1 0 1,0 0-1,0-1 1,1 0-1,-1 0 0,0 0 1,0 0-1,0-1 1,0 0-1,0 1 0,-1-1 1,1-1-1,0 1 1,-1 0-1,0-1 0,1 0 1,-1 0-1,0 0 1,-1 0-1,1 0 0,3-6 1,11-16 12,-1-1 0,-1 0-1,-2-1 1,0-1 0,10-37 0,-4 2 23,15-92 0,1-243 267,-10 65-84,-21 309-222,12-68-88,-16 91 76,0 1 0,0-1 0,0 0 0,0 1 0,0-1 0,0 1 0,1-1-1,-1 1 1,0-1 0,0 0 0,1 1 0,-1-1 0,0 1 0,0-1 0,1 1 0,-1-1 0,1 1 0,-1 0-1,0-1 1,1 1 0,-1-1 0,1 1 0,0-1 0,0 2-18,0-1 0,-1 1 0,1-1 0,-1 1 0,1-1 0,-1 1 0,1-1-1,-1 1 1,0 0 0,1-1 0,-1 1 0,0-1 0,1 1 0,-1 0 0,0-1 0,0 1 0,1 0 0,-1 1 0,15 57-1355,-3 0 0,8 100 1,-12-42 19,-7 6 554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3:32.0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1600 12043,'8'1'440,"0"1"0,0-2 0,1 1 0,-1-1 0,0-1 0,0 1 0,0-1 0,15-4 0,-17 3-429,0-1 0,0 1 0,0-1 0,-1-1 0,1 1 0,-1-1 0,0 0 0,0 0 0,-1 0 0,1-1 0,7-9 0,-2 0 50,0-1 0,-1 0 0,0-1 0,-1 1 0,-1-2 0,-1 1 0,0-1 0,-1 0 0,-1 0 0,-1 0 0,0-1 0,-1 0 0,-1 1 0,0-1 0,-2 0 0,0 1 0,-1-1 0,-1 1 0,0-1 0,-1 1 0,-1 0 0,-1 0 0,0 1 0,-2 0 0,1 0 0,-2 0 0,-12-17-1,1 8-88,-2 0 0,0 2 0,-1 0 0,-2 1 0,-41-28 0,56 43 3,0 1-1,0 0 0,-1 0 0,-21-7 1,29 12 16,0 0 0,0 0 0,-1 0 0,1 1 0,0-1 0,-1 1 0,1 0 0,0 0 0,-1 0 0,1 1 0,0-1 0,-1 1 0,1 0 0,0 0 0,0 0 0,0 0 0,-1 0 0,1 1 1,1 0-1,-1-1 0,0 1 0,-3 3 0,-2 2-12,2 1 1,-1-1 0,1 2 0,1-1 0,-1 0-1,1 1 1,1 0 0,-1 0 0,2 0 0,-5 16-1,1 1-13,2-1 0,0 1 0,0 26 0,3-23 11,2 0 1,1-1-1,2 1 1,0-1-1,2 0 1,1 0-1,1 0 0,2 0 1,1-1-1,17 35 1,-18-46 13,0-1 1,1-1-1,0 1 1,1-2-1,1 1 1,0-1-1,25 19 1,-26-23 13,1-1 0,0-1 0,0 0 0,1-1 0,0-1 0,0 0 1,0 0-1,1-1 0,-1-1 0,24 3 0,-14-4 62,0-1 0,0-1 0,-1-1 0,1-2 0,0 0 0,-1-1-1,27-8 1,-20 2 72,0-1 0,-1-2-1,0 0 1,46-31-1,-30 12 99,-3-2 0,0-1-1,-2-2 1,-2-2 0,59-80-1,-74 87-75,-2 0-1,-2-2 0,-1 0 0,-1 0 1,-2-2-1,-2 0 0,15-72 0,-12 19-70,-5 0-1,-1-106 0,-28-267 178,14 423-184,2 18-43,15 51-175,132 367-368,170 526-887,-294-852 893,33 101-1449,-50-163 1610,0 0-1,1 0 0,8 11 0,-5-12-225,-6-8 559,-1 0 0,0 0 0,0 0-1,0 0 1,0 0 0,1 1-1,-1-1 1,0 0 0,0-1 0,0 1-1,0 0 1,1 0 0,-1 0-1,0 0 1,0 0 0,0 0 0,0 0-1,1 0 1,-1 0 0,0 0 0,0 0-1,0 0 1,0 0 0,0-1-1,0 1 1,1 0 0,-1 0 0,0 0-1,0 0 1,0 0 0,0 0 0,0-1-1,0 1 1,0 0 0,0 0-1,0 0 1,1 0 0,-1-1 0,0 1-1,0 0 1,0 0 0,0-1-1,1-5 201,-1-1-1,0 0 1,1 0-1,-2 1 1,-1-10-1,-11-67 441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3:32.38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0 237 10130,'9'0'4369,"5"14"-1976,16 7-1777,38 12-584,20 2 32,47-16 32,29-19-144,23-43-720,11-28-361,-5-42 537,-9-19 56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3:32.98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663 231 7026,'-211'3'3407,"-212"-6"-852,394 0-1020,64 7-1420,3 1-47,45 4 183,112-3-1,715-69 850,-328 15-485,-168 25-168,344-27-55,-495 11-323,-117 16-17,-142 22-50,6-1 1,-1 1-1,0 0 1,0 1-1,15 0 1,-21 1-7,0-1-1,-1 1 1,1 0-1,0 0 1,-1-1 0,1 2-1,-1-1 1,1 0 0,-1 0-1,0 1 1,0-1-1,1 1 1,-1 0 0,0 0-1,0 0 1,-1 0 0,1 0-1,0 0 1,-1 0 0,2 3-1,12 25-78,-11-21-144,1 0 1,0 0 0,0 0-1,12 13 1,-15-19 96,1-1 1,-1 1-1,1-1 0,0 0 0,0 0 1,0 0-1,0 0 0,0-1 1,0 1-1,1-1 0,-1 0 0,0 0 1,1 0-1,-1 0 0,1-1 0,-1 1 1,8-1-1,41-4-730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3:33.7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182 181 9538,'-3'143'4290,"-2"27"-4347,-3 267 686,-32 1-405,34-400-214,-28 156 46,30-175-26,3-11 51,-1 1 0,-1-1-1,0 1 1,-5 11-1,7-20-15,0-1 0,0 1 0,1-1-1,-1 1 1,0-1 0,0 0 0,1 0-1,-1 1 1,1-1 0,-1 0 0,1 0-1,-1 1 1,1-1 0,-1 0 0,1 0-1,-1 0 1,1 0 0,0 0 0,-1-1-1,-12-30 411,3-5-352,1-1-1,1 0 1,2 0-1,2 0 1,2-1 0,1 1-1,2-1 1,2 1-1,1-1 1,2 1 0,2 1-1,1-1 1,21-53-1,6 2-81,5 0 0,4 3 0,3 2 0,3 2 0,5 2 0,2 3 0,4 3 0,4 2 0,127-109 0,-173 164-29,0 1 0,2 1 0,-1 1 0,2 1 0,0 0 0,48-17 0,-64 28-12,0 0 1,0 1-1,0 0 1,0 0-1,0 0 1,0 1-1,0 0 1,0 1-1,0-1 1,0 1-1,0 1 1,0-1-1,0 1 1,0 0-1,0 1 1,-1 0-1,10 5 1,-10-4-10,0 1 0,0-1 0,-1 1 1,1 1-1,-1-1 0,0 1 0,-1 0 1,1 0-1,-1 0 0,0 1 0,-1-1 1,0 1-1,0 0 0,0 0 0,-1 0 0,2 9 1,-1-4-16,-1 1 0,-1 0 1,0 0-1,-1-1 0,0 1 0,-1 0 1,0 0-1,-1 0 0,-5 17 1,1-9-36,-1-1 0,-1 0 0,-1-1 0,-1 0 0,-13 19 1,-16 15-235,-2-2 1,-80 78 0,104-111 209,1-2 19,-190 184-725,152-151 511,-117 78 1,154-115 256,7-6 14,0 0 0,0 0 0,0-1 0,-20 7 0,29-11 7,0-1 0,0 0 1,0 1-1,1-1 1,-1 0-1,0 1 0,0-1 1,1 1-1,-1-1 1,0 1-1,1-1 0,-1 1 1,0-1-1,1 1 0,-1 0 1,1-1-1,-1 1 1,1 0-1,-1 0 0,1-1 1,0 1-1,-1 0 0,1 0 1,0 1-1,-1 0-2,1 0-1,0-1 0,1 1 1,-1 0-1,0 0 1,0-1-1,1 1 0,-1 0 1,1 0-1,0-1 0,1 3 1,3 6-17,1 0 0,0-1 1,10 10-1,-14-16 17,11 11-7,0 0 0,0-1 0,1 0 0,1-1 0,0-1-1,1 0 1,0-2 0,0 1 0,20 7 0,-11-8-29,1 0 0,0-1-1,0-2 1,1-1 0,49 4 0,-32-8-176,0-2-1,0-2 1,0-1 0,-1-3 0,1-2 0,-1-1-1,66-26 1,-78 24-108,-1-2-1,28-16 0,-37 16 156,-1-1 0,19-18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3:34.2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2052 0 13723,'-33'0'1415,"0"2"1,-56 10-1,44-2-940,-60 21 0,-183 95-1957,194-81 1758,-125 60-427,-209 136-1,366-200 228,2 3 0,-94 89-1,114-93 4,2 3-1,2 1 0,2 1 1,-33 59-1,31-36-15,3 2 0,3 1 0,3 2 0,3 0 0,4 2 0,2 0 0,-11 131 0,23-141-59,3 0-1,3 0 0,2 0 1,4 0-1,2 0 0,25 92 1,-22-120-7,2-1 0,1 0 1,2-1-1,1-1 1,23 35-1,-23-45-1,0-1-1,2 0 1,0-2 0,2 0 0,0-2-1,1 0 1,35 23 0,-29-25-2,1-2 1,1-1 0,0-1-1,1-1 1,0-2-1,0-1 1,46 7 0,-23-9 2,1-2 0,0-3 1,92-7-1,-53-6 12,0-3 0,117-35-1,178-85 46,-226 67-3,-4-7-1,-3-7 0,153-106 1,-246 142 7,-1-2 0,76-78 0,-102 87-3,-1-1 0,-3-2 1,-1-1-1,38-69 0,-47 69-14,-2-2 0,-2 0 0,-1-2-1,-3 0 1,-2 0 0,10-76 0,-17 81-33,-3 0 0,-1 0 1,-3 0-1,-1 0 0,-1 0 1,-3 1-1,-1 0 0,-15-42 1,7 36-11,-3 1 1,-1 1 0,-3 1 0,-1 0-1,-2 2 1,-2 1 0,-2 1 0,-1 2-1,-2 1 1,-1 1 0,-2 2 0,-60-43 0,62 52-22,-1 1 1,-1 2 0,-1 1 0,-58-22 0,38 25-83,0 2 1,0 3 0,-95-9-1,40 13-274,-180 10 0,-203 49-68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5:39.9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142 163 9362,'-2'-15'2804,"2"15"-2797,0 0-1,0-1 0,0 1 1,0 0-1,0 0 1,0-1-1,0 1 0,0 0 1,0 0-1,0-1 0,0 1 1,0 0-1,0 0 0,0-1 1,0 1-1,0 0 0,0 0 1,1-1-1,-1 1 0,0 0 1,0 0-1,0-1 0,0 1 1,1 0-1,-1 0 1,0 0-1,0 0 0,0-1 1,1 1-1,-1 0 0,0 0 1,0 0-1,1 0 0,-1 0 1,0 0-1,0 0 0,1 0 1,-1 0-1,0-1 0,0 1 1,1 0-1,-1 0 1,0 0-1,0 0 0,1 1 1,-1-1-1,0 0 0,1 0 1,-1 0-1,1 1-29,-1 0-1,1-1 1,0 1 0,-1 0 0,1 0-1,-1 0 1,1 0 0,-1 0-1,1 0 1,-1 0 0,0 0 0,0 1-1,0-1 1,1 0 0,-1 0-1,0 0 1,0 0 0,0 0 0,-1 0-1,1 0 1,0 0 0,-1 2 0,-4 31-177,-64 215 145,42-122 94,-15 182 0,39-283-78,-4 32-196,26-205-878,-8 64 1068,16-86 30,-22 149 17,0 0 0,2 0-1,0 1 1,1-1 0,1 2 0,12-19 0,-17 31 13,1 0-1,-1 0 1,1 1 0,0 0-1,0 0 1,1 0 0,0 0-1,-1 1 1,1 0-1,1 0 1,-1 1 0,1 0-1,8-3 1,5 0 55,0 1 1,1 0-1,25 0 1,-44 4-68,7 0 70,-1-2 1,1 1-1,0-1 1,-1 0 0,0-1-1,1 0 1,-2 0-1,1-1 1,0 0 0,-1 0-1,0 0 1,0-1-1,-1-1 1,1 1 0,7-11-1,-3 2 100,1-1 0,-2 0 0,0-1-1,-1 0 1,-1-1 0,7-20 0,-11 23 16,0 0 1,-1 0-1,0-1 0,-2 1 1,1-18-1,-2 32-321,0 7-109,-19 360-13,1-68-1798,16-207 325,0-16 776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3:38.02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1 643 12035,'16'-6'-72,"1"-6"40,28-20 0,12-3 80,22-21 120,9-5 24,20-5 8,1-1-32,-5 6-88,-8 6-24,-21 5-32,-11 3-104,-16 11-496,-9 5-361,-28 3 529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3:38.3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 0 8514,'-10'11'3689,"14"12"-1353,18 13-2240,10 26-464,8 12 200,5 28 184,2 8 8,1 8 0,0-4 0,-6-18-112,-4-14-88,-7-32-280,-2-12-280,-3-40 464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3:38.96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302 175 12227,'-3'-1'354,"1"0"-91,-1 0 0,1 0 0,-1 0-1,1 0 1,-1 0 0,0 1 0,1-1 0,-1 1 0,-3 0-1,5 0-296,-1 0 1,0 1-1,1-1 0,-1 1 0,1 0 0,-1 0 0,1-1 1,-1 1-1,1 0 0,-1 0 0,1 0 0,0 0 0,0 1 1,-1-1-1,1 0 0,0 0 0,0 1 0,0-1 0,-1 4 0,-168 304-956,156-279 1005,2 1 0,2 0 0,1 1 0,1 0 1,1 1-1,-2 44 0,7-49-6,2 0 0,0-1 1,2 1-1,1-1 0,2 1 0,0-1 0,17 49 1,-19-68-13,0 0 0,1-1 0,0 0 0,0 0 0,0 0 0,1 0 0,0-1 0,8 9 0,-8-11-3,-1 0 1,1-1 0,0 1-1,0-1 1,0 0 0,1-1-1,-1 1 1,1-1 0,-1 0-1,1-1 1,0 1 0,7 0 0,-2-1-2,0 0 0,0 0 0,0-2 0,0 1 0,0-1 0,0-1 0,0 0-1,0 0 1,13-6 0,-8 2 9,-1-1 0,0 0 0,-1-1-1,0-1 1,24-18 0,-20 10 45,0 0 1,0 0-1,-2-2 0,0 0 1,-2-1-1,0 0 1,-1-1-1,14-32 0,-20 37 95,-1-1 0,0 0-1,-2-1 1,0 1 0,-1-1 0,0 1-1,-2-1 1,0 0 0,-2-28-1,-2 23 136,-1 0-1,0 1 0,-2-1 0,0 1 0,-2 0 0,-18-36 0,17 44 69,5 10-165,5 5-32,55 66-487,25 32 157,-8 12-1457,108 225-1,-176-324 1058,-6-15 267,-13-23 155,8 16 154,-33-67 399,3-1 0,4-2 0,3-1 0,-34-155 0,56 192-293,1-1 1,1-58-1,5 82-13,1 0-1,1 0 0,1 0 1,1 0-1,0 0 0,2 1 0,9-23 1,-12 36-52,0 1-1,0 0 1,0 0 0,1 1 0,0-1-1,0 0 1,0 1 0,1 0 0,0 0 0,0 1-1,0-1 1,0 1 0,1 0 0,0 1-1,0-1 1,0 1 0,0 0 0,0 0 0,1 1-1,-1 0 1,1 0 0,-1 1 0,1-1 0,13 1-1,-5 0-41,1 1-1,-1 1 0,1 1 1,-1 0-1,0 1 1,0 1-1,0 0 0,-1 1 1,1 0-1,-1 2 1,0-1-1,-1 2 0,1 0 1,-2 0-1,1 1 1,-1 1-1,0 0 0,10 12 1,-13-13-54,-1 1 1,0 0-1,0 0 0,-1 1 1,0 0-1,-1 0 1,-1 0-1,0 1 1,0 0-1,-1 0 0,0 0 1,-1 0-1,-1 1 1,0-1-1,0 1 1,-2-1-1,1 1 0,-2 0 1,1-1-1,-2 1 1,0 0-1,-5 17 1,3-15-79,-2-2-1,1 1 1,-2-1 0,0 0 0,0 0 0,-10 12 0,-10 7-152,-45 42 0,71-74 289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3:41.22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1059 3 10834,'-1'0'90,"0"-1"0,0 1 0,1 0-1,-1 0 1,0-1 0,0 1 0,0 0 0,1 0-1,-1 0 1,0 0 0,0 0 0,0 0 0,1 0-1,-1 0 1,0 0 0,0 0 0,0 1 0,1-1-1,-1 0 1,0 0 0,0 1 0,1-1 0,-1 0-1,0 1 1,1-1 0,-1 1 0,0-1 0,1 1-1,-1 0 1,0-1 0,1 1 0,-1-1 0,1 1-1,-1 0 1,-18 34-984,11-18 1158,-11 17-291,-170 328 13,-75 241 102,84-182-62,37-85 6,114-271-156,-38 65-1,64-125 47,0-1 0,0 1 0,0-1-1,-1 0 1,0 0 0,0 0 0,0 0 0,0-1 0,-6 4 0,9-6 27,-1-1 1,1 1-1,0 0 0,-1-1 1,1 1-1,-1-1 1,0 1-1,1-1 0,-1 0 1,1 0-1,-1 1 1,0-1-1,1-1 0,-1 1 1,1 0-1,-1 0 0,0 0 1,1-1-1,-1 1 1,1-1-1,-1 1 0,1-1 1,-1 0-1,1 0 0,0 1 1,-1-1-1,1 0 1,0 0-1,0 0 0,-1 0 1,1-1-1,0 1 1,0 0-1,-1-2 0,-20-34-389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3:41.6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475 346 6473,'1'-13'348,"5"-144"1664,-4 132-1865,1 0 1,2 0 0,1 0 0,8-24-1,-14 47-112,1 1-1,-1-1 0,1 1 1,-1-1-1,1 1 1,0-1-1,-1 1 0,1-1 1,0 1-1,0-1 0,0 1 1,0 0-1,0 0 1,1-1-1,-1 1 0,0 0 1,3-1-1,-4 2-25,0 0 0,1 0 0,-1 0 0,0 0 0,1 0 0,-1 0 0,0 0 0,1 1 0,-1-1 0,0 0 0,0 0 0,1 0 1,-1 0-1,0 1 0,0-1 0,1 0 0,-1 0 0,0 1 0,0-1 0,0 0 0,1 0 0,-1 1 0,0-1 0,0 0 0,0 1 0,0-1 0,0 1 0,4 18 64,-3 54 122,-3 0 0,-21 129 1,18-160-120,-46 308 270,-13 98-1384,65-432 822,-1-15 212,0-1 0,0 0 0,0 0 0,0 1 0,0-1 0,0 0 0,1 0 0,-1 1 0,0-1 0,0 0 0,0 0 0,1 0 0,-1 0 0,0 1 0,0-1 0,0 0 0,1 0 0,-1 0 0,0 0 0,0 0 0,1 1 0,-1-1 0,0 0 0,0 0 0,1 0 0,-1 0 0,0 0 0,1 0-1,1-1 2,0 1-1,0-1 0,1 0 1,-1 0-1,0 0 0,0 0 0,-1 0 1,4-3-1,3-1 27,197-103 366,-123 68-262,138-90-1,-198 114-83,35-33 0,-49 41 22,-1 0 1,0 0 0,-1-1-1,0 0 1,0 0 0,-1-1-1,6-13 1,-9 19 2,-1 0 1,0 0 0,0 0-1,0-1 1,0 1 0,-1 0-1,1 0 1,-1-1 0,0 1-1,0 0 1,-1-1 0,1 1-1,-1 0 1,0 0-1,0-1 1,-1 1 0,1 0-1,-1 0 1,0 0 0,0 1-1,0-1 1,-1 0 0,1 1-1,-1-1 1,0 1 0,0 0-1,-6-5 1,-4-3 40,-1 1 0,0 0 0,-1 2 0,0-1 0,-31-11 0,-11-2-133,0 3 0,-1 3 0,-1 2-1,-102-11 1,117 21-421,-1 3 1,0 1-1,0 2 0,1 2 0,-1 2 0,1 2 1,-45 14-1,45-6-77,-45 23 1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3:19.13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29 2661 10130,'-1'0'241,"-18"-1"2310,11-2-1490,8 3-1047,0 0 1,0 0-1,0 0 1,0 0-1,0 0 1,0-1-1,0 1 1,0 0 0,0 0-1,0 0 1,0 0-1,0 0 1,0-1-1,0 1 1,0 0 0,0 0-1,0 0 1,0 0-1,0 0 1,0-1-1,0 1 1,0 0-1,0 0 1,0 0 0,0 0-1,0 0 1,0 0-1,0-1 1,0 1-1,0 0 1,0 0-1,1 0 1,-1 0 0,0 0-1,0 0 1,0 0-1,0-1 1,0 1-1,0 0 1,0 0-1,1 0 1,-1 0 0,0 0-1,58-38 23,100-64 13,242-148 147,536-248 591,-877 469-676,577-284 1105,488-313-113,-829 458-967,-8 9-32,156-90-46,-427 240-52,10-7-168,0 0-1,26-23 1,-46 33-84,1 0-1,-1 0 1,-1 0 0,1 0-1,-1-1 1,-1 0 0,1 0 0,-1-1-1,0 1 1,-1-1 0,0 0-1,3-10 1,-1-22-659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3:19.55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18 359 12883,'26'-34'3719,"-19"27"-3502,1 1-1,0 0 1,0 0 0,16-8-1,81-37-209,1 5-1,189-54 1,-50 38-254,-189 52 49,0 2 0,92 0 1,-118 8 95,0 2-1,0 1 1,-1 2 0,1 0 0,-1 2 0,39 15 0,-48-14 46,-1 1 1,-1 1-1,0 0 0,0 1 1,-1 2-1,0-1 1,-1 2-1,-1 0 0,0 1 1,15 19-1,-19-18-120,0 0 0,-1 0 1,-1 1-1,0 0 0,-1 0 0,-1 1 0,-1 1 1,-1-1-1,0 1 0,-1-1 0,-1 1 0,-1 1 1,-1-1-1,0 0 0,-1 0 0,-2 0 0,0 0 1,-4 20-1,-2-7 50,0 0-1,-3-1 1,0 0 0,-2 0 0,-1-2 0,-1 0-1,-2 0 1,-1-2 0,-39 48 0,-2-10 461,-3-1 0,-120 95 0,139-127-72,-2-2 0,-1-1 0,-1-3 0,-1-2 0,-87 31 0,105-46-82,-1-1 1,0-1-1,-55 4 0,67-10-74,0-1 0,0 0 0,0-2 0,0 0 0,0-1 0,0-1-1,-26-9 1,24 4-34,0-1 0,1-1-1,0-1 1,1 0 0,0-2 0,1 0 0,0-1-1,2 0 1,-26-31 0,15 12-82,2 0 1,2-1 0,1-1-1,-22-53 1,27 49-269,1-1 1,3 0-1,1-1 1,2-1 0,2 0-1,-4-59 1,10 15-307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4:29.03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126 398 4945,'-42'63'1711,"31"-50"-566,11-13-1128,0 0 0,0 0 0,0 0-1,0 0 1,0 0 0,0 0 0,-1 0 0,1 0-1,0 0 1,0 0 0,0 0 0,0 0 0,0 0 0,0 0-1,0 0 1,0 0 0,0 0 0,-1 0 0,1 0-1,0 0 1,0 0 0,0 0 0,0 0 0,0 0 0,0 0-1,0 0 1,-1 0 0,1 0 0,0 0 0,0 0 0,0 0-1,0 0 1,0 0 0,0 0 0,0 0 0,0 0-1,0 0 1,0 0 0,-1 0 0,1 0 0,0 0 0,0-1-1,0 1 1,0 0 0,0 0 0,0 0 0,0 0-1,0 0 1,0 0 0,0 0 0,1-12 1258,52-36-975,-9 10-77,-5 6-86,2 1 0,0 3 0,2 1 1,1 2-1,1 1 0,63-21 0,-87 37-135,26-15 0,-41 20 23,0-1-1,0 0 1,0 0-1,0-1 1,-1 0-1,0 0 0,0 0 1,5-6-1,-10 10-17,0 1 0,0 0 0,0 0 0,0 0 0,0 0 0,0 0 0,0 0 0,1 0 0,-1-1 0,0 1 0,0 0 0,0 0-1,0 0 1,0 0 0,0 0 0,0-1 0,0 1 0,0 0 0,0 0 0,0 0 0,0 0 0,0-1 0,0 1 0,0 0 0,0 0 0,0 0 0,0 0 0,0 0 0,0-1 0,0 1 0,0 0 0,0 0-1,0 0 1,0 0 0,0 0 0,-1-1 0,1 1 0,0 0 0,0 0 0,0 0 0,-14 1 198,-70 28-266,-88 43 1,80-32 111,-126 53 137,216-92-189,-38 20 15,38-20-17,-1 1 1,1-1 0,0 1-1,0 0 1,0 0-1,0 0 1,0 0 0,0 0-1,1 0 1,-1 0-1,1 1 1,-1-1-1,-1 5 1,3-6-2,0-1-1,0 1 1,0-1 0,0 1-1,0-1 1,0 1 0,0-1-1,0 1 1,0-1 0,0 1-1,1-1 1,-1 1 0,0-1-1,0 1 1,1-1 0,-1 1-1,0-1 1,0 0 0,1 1-1,-1-1 1,0 1 0,1-1-1,-1 0 1,1 1 0,-1-1-1,0 0 1,1 0 0,-1 1-1,1-1 1,-1 0 0,1 0-1,-1 0 1,1 1 0,-1-1-1,1 0 1,-1 0 0,1 0-1,-1 0 1,1 0 0,-1 0-1,1 0 1,-1 0 0,1 0-1,-1 0 1,1 0 0,0-1-1,27-4-67,-5-6 65,0-1 0,-1-1-1,-1-2 1,0 0 0,24-22 0,12-8 14,1 5 10,3 2 1,1 4-1,81-33 0,-7 18-126,-156 54 239,-1 2-134,-1-1-1,1 2 1,1 1-1,-28 16 1,43-22 3,-184 114-17,157-94 17,1 1 1,1 1-1,-44 50 1,68-68-1,-9 10-21,1 0 0,-20 32 0,44-63-35,1 0-1,0 1 1,1 0 0,19-16 0,-14 14 32,7-9 26,2 2 1,0 1-1,2 1 0,0 2 0,1 0 0,1 2 0,1 1 1,42-14-1,67-30 207,-143 58 11,0 0-138,-9 5 108,-145 79-293,115-60 72,3-1 9,-174 111 40,197-118 49,16-15-67,1 0 1,-1 1 0,0-1 0,0 0-1,1 0 1,-1 0 0,0 0 0,0 1-1,1-1 1,-1 0 0,0 0 0,0 0 0,1 0-1,-1 0 1,0 0 0,1 0 0,-1 0-1,0 0 1,0 0 0,1 0 0,-1 0-1,0 0 1,1 0 0,-1 0 0,0 0 0,0 0-1,1 0 1,-1 0 0,0 0 0,0-1-1,1 1 1,-1 0 0,1 0 0,41-16-87,-38 14 81,199-92-634,-113 47 462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4:31.18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85 268 6489,'-15'5'644,"0"-1"-1,-24 4 0,38-8-629,0 0 1,1 0-1,-1 0 0,1 0 1,-1 0-1,1 0 0,-1 0 1,1 0-1,-1 0 0,1 0 0,-1-1 1,1 1-1,-1 0 0,1 0 1,-1 0-1,1-1 0,-1 1 1,1 0-1,-1-1 0,1 1 1,0 0-1,-1-1 0,1 1 0,-1-1 1,1 1-1,0-1 0,0 1 1,-1-1-1,1 1 0,0-1 1,0 1-1,-1-1 0,1 1 0,0-1 1,0 1-1,0-1 0,0 1 1,0-1-1,0 1 0,0-1 1,0 1-1,0-2 0,7-23 122,-6 23-108,5-11 37,1 0 0,0 1 0,0 0 0,2 0 0,-1 0 0,1 2 0,1-1 0,0 1 0,1 0 0,0 1 0,22-14 0,-12 9-37,1 1 0,1 1 0,0 2 0,1 0 0,45-12 0,-51 18-20,0 0 0,1 1 1,23 0-1,-38 3-10,0-1 1,1 1 0,-1 0-1,0 1 1,0-1-1,1 1 1,-1 0-1,0 0 1,0 0 0,0 1-1,0-1 1,0 1-1,0 0 1,-1 0-1,1 0 1,0 1 0,-1 0-1,0-1 1,0 1-1,5 5 1,-7-5 6,0-1 0,1 1 0,-2-1 0,1 1-1,0-1 1,0 1 0,-1 0 0,0-1 0,1 1 0,-1 0 0,0-1 0,0 1 0,0 0 0,-1 0 0,1-1 0,-1 1 0,0 0 0,1-1 0,-1 1-1,0-1 1,0 1 0,-1-1 0,-2 4 0,-4 7 30,0 0 0,-1-1 0,-12 12 0,17-19-32,-50 54 26,12-14-25,3 2 0,-38 56-1,77-103-3,-7 12 1,0 0 0,-10 24 0,16-34-5,0 0 0,0 1 0,0-1 0,1 1 0,-1-1 0,1 1 0,-1-1 0,1 1 0,0-1-1,0 1 1,0-1 0,0 1 0,0 0 0,1-1 0,-1 1 0,1-1 0,0 0 0,0 1 0,0-1 0,0 1 0,0-1 0,2 4 0,-1-5 3,0 1-1,0-1 1,-1 0 0,1 0 0,0 0 0,0 0 0,0 0 0,0 0 0,1 0 0,-1-1 0,0 1 0,0-1 0,0 0 0,0 1 0,1-1 0,-1 0 0,0 0 0,0-1 0,4 0 0,48-11 202,-40 8-131,29-9 131,109-24 205,-135 34-396,-1 1 1,0 1-1,1 0 1,-1 2-1,0-1 1,1 2 0,21 5-1,-33-6-17,0 0-1,-1 1 1,1-1-1,0 1 1,-1 0-1,0 1 1,0-1-1,0 1 1,0-1-1,0 1 1,0 1-1,0-1 1,-1 0-1,0 1 1,0 0-1,4 5 1,-4-4-1,-1 1-1,1 0 1,-1-1 0,0 1 0,-1 0 0,1 0-1,-1 0 1,0 1 0,-1-1 0,0 0-1,0 9 1,-2 1 11,0 0 1,-1 0-1,-1 0 0,-1 0 1,0-1-1,-1 1 0,0-1 1,-17 26-1,-5 0 13,-1-2 0,-2 0-1,-2-3 1,-71 62 0,92-88-138,-1 0 1,-15 9-1,23-17 52,1 1 0,-1-1 0,0 0 1,0 0-1,0 0 0,0-1 0,0 0 0,0 0 0,0 0 0,-6 0 0,8-1 34,0-1 0,-1 1 1,1-1-1,0 0 0,-1 0 0,1 0 0,-4-3 1,7 4 33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4:31.61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396 1 6617,'-3'0'306,"-1"1"0,1-1 0,-1 1 0,1 0 0,0-1 0,-1 2 0,1-1 0,0 0 0,0 1 0,0-1 0,0 1 0,0 0 0,0 0 0,0 0 0,-4 5 0,-3 3-627,1 1 0,-13 19-1,4-6 523,-8 10-341,1 0 1,-30 56-1,47-74 140,0 1 1,2-1-1,0 1 1,0 1-1,2-1 1,0 1 0,1 0-1,-1 27 1,4-39 15,0 0 1,0 0 0,1 0-1,0 0 1,2 6 0,-3-10 1,1 0 1,-1 0-1,1-1 0,0 1 1,0 0-1,0-1 1,0 1-1,0 0 0,0-1 1,0 0-1,0 1 1,1-1-1,-1 0 1,0 1-1,1-1 0,-1 0 1,1 0-1,0 0 1,-1-1-1,1 1 1,3 1-1,2-1 79,1 1 0,-1-2 1,1 1-1,-1-1 0,1 0 0,0-1 0,-1 1 1,1-2-1,-1 1 0,1-1 0,13-5 1,-7 2-27,0-1-1,-1-1 1,0 0 0,0-1 0,13-10 0,-14 8-64,-1 0 0,-1 0 0,1-1 0,-2 0 0,0-1 1,9-14-1,-14 19 31,0 0 1,0-1-1,0 1 1,-1-1-1,0 0 1,-1 0 0,0 0-1,0 0 1,-1 0-1,0 0 1,0-1 0,-1-9-1,-1 13 50,0 1-1,0 0 0,0 0 1,0 0-1,-1 0 1,1 1-1,-1-1 1,0 0-1,0 1 0,-1-1 1,1 1-1,-1-1 1,0 1-1,1 0 1,-1 0-1,-1 1 0,1-1 1,0 1-1,-1-1 1,1 1-1,-1 0 1,0 0-1,0 1 1,-5-3-1,-2 0-122,-1 1-1,1 0 1,-1 1 0,1 0-1,-1 1 1,0 0 0,-17 1-1,13 1-220,0 2-1,0 0 1,0 0-1,1 2 1,-22 8-1,-69 39-810,38-13 693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5:40.2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0 9882,'3'7'3353,"9"20"-3225,-4 11-224,-6 17-392,0 14-88,-21 13-345,7 5-175,-12-2 672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4:32.72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0 285 6625,'3'-5'1380,"9"3"-2124,-6 2 773,28-2-418,-22 3 308,0-1 0,0 0-1,0-1 1,0-1 0,0 0 0,-1-1 0,1 0 0,21-8 0,-15-2 721,0-1 1,-1 0 0,-1-2 0,0 1-1,20-27 1,16-15 178,25-26-467,-86 92-699,-2-1 0,-18 13 0,-7 4 168,-23 20 59,24-20 57,0 1-1,2 3 0,-54 58 0,87-87 61,0-1-1,0 1 1,0 0-1,0 0 1,0 0-1,0 0 1,0 0-1,0 0 1,0 0-1,1 0 1,-1-1-1,0 1 1,0 0-1,0 0 1,0 0-1,0 0 1,0 0-1,0 0 1,0 0-1,1 0 1,-1 0-1,0 0 1,0 0-1,0 0 1,0 0-1,0 0 1,0 0-1,0 0 1,1 0-1,-1 0 1,0 0-1,0 0 1,0 0-1,0 0 1,0 0-1,0 0 0,0 0 1,1 0-1,-1 0 1,0 0-1,0 0 1,0 0-1,0 0 1,0 0-1,0 0 1,0 0-1,0 1 1,1-1-1,-1 0 1,0 0-1,0 0 1,0 0-1,0 0 1,0 0-1,0 0 1,0 0-1,0 1 1,0-1-1,0 0 1,0 0-1,0 0 1,0 0-1,0 0 1,0 0-1,0 1 1,0-1-1,0 0 1,30-20 28,-1-1 1,51-50-1,-38 33 35,-21 18-28,-14 13-23,1-1 1,-1 1 0,2 0-1,-1 1 1,1 0-1,0 0 1,0 1 0,17-7-1,-35 26-102,-16 11 103,0-2 1,-36 28-1,36-32 12,-1 2 17,13-12 15,1 0-1,0 1 1,1 0-1,0 1 1,1 0-1,-10 13 1,20-23-58,-1 0 0,0 0 1,1 0-1,-1 0 0,1 1 0,-1-1 1,1 0-1,0 0 0,-1 0 0,1 0 1,0 1-1,0-1 0,0 2 1,0-3-11,0 0 0,0 1 0,0-1 0,0 0 0,0 1 0,1-1 0,-1 0 0,0 1 0,0-1 0,0 0 0,1 1 0,-1-1 0,0 0 0,0 0 0,1 1 0,-1-1 0,0 0 0,1 0 0,-1 0 0,0 0 0,1 1 0,-1-1 0,0 0 0,1 0 0,-1 0 0,0 0 0,1 0 0,-1 0 0,3 0-51,-1 0-1,1 0 0,-1 0 0,1-1 0,-1 1 1,1-1-1,-1 1 0,1-1 0,-1 0 0,0 0 1,3-2-1,27-17-290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4:33.9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55 101 7009,'-54'-100'2733,"58"126"-2605,34 197-143,25 356 222,-62-574-221,-2-4 7,1 0 0,0 0 0,0 0 0,0 0 0,0 0 0,0 0 1,1 0-1,-1 0 0,0 1 0,0-1 0,1 0 0,-1 0 0,0 0 0,1 0 0,-1 0 0,1 0 0,-1-1 0,1 1 0,0 0 0,-1 0 0,1 0 0,0 0 0,0-1 0,1 2 0,-1-3-121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4:34.5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359 559 9186,'-5'-6'362,"-2"1"-1,1-1 1,0 2 0,-1-1-1,0 1 1,0 0 0,-1 0-1,-11-4 1,15 7-426,0 0 0,-1 0 0,1 0 0,0 1 0,0 0 0,0 0 0,-1 0-1,1 0 1,0 1 0,0 0 0,0-1 0,-1 2 0,1-1 0,0 0 0,1 1 0,-1 0 0,0-1 0,-6 6 0,-2 2 13,1 0 0,1 1 0,-1 0 0,2 0 0,-1 1 0,2 1 1,-1-1-1,-9 21 0,-2 7 50,-24 62 1,41-92 2,-7 17 24,1 0-1,-5 29 0,12-49-21,1 0 0,0 0 0,1 0 0,-1 1 0,1-1 0,0 0 0,1 1 0,-1-1 0,1 0 0,1 0 1,-1 0-1,1 0 0,0 0 0,5 11 0,-5-15-3,0 1 1,0-1-1,0 0 1,0 0-1,0 0 0,0 0 1,0 0-1,1-1 1,-1 1-1,1-1 1,-1 0-1,1 1 1,0-1-1,-1 0 1,1 0-1,0-1 0,0 1 1,0-1-1,-1 1 1,1-1-1,5 0 1,5-1 20,1 0 1,0 0-1,18-6 1,-22 5-5,139-34 288,-75 16-87,142-19 1,-203 38-214,0 0 0,0 1 0,0 0 0,0 1 0,0 1 0,0 0 0,0 1 0,0 0 0,13 6 0,-22-7-9,1 0-1,0 1 1,0-1 0,-1 1-1,0 1 1,1-1-1,-1 0 1,0 1 0,-1 0-1,1 0 1,-1 0 0,0 0-1,0 1 1,0-1-1,0 1 1,-1 0 0,0 0-1,0 0 1,0 0-1,0 0 1,-1 0 0,0 0-1,0 1 1,-1-1 0,1 6-1,-1 5-23,-1 0 0,0 0 0,-1 0 0,-1 0 0,0 0 0,-8 20 0,0-5-52,-2 0 0,-17 31 1,21-45 81,-1 0 0,0-1 0,-1 0 0,0-1 0,-27 26 0,34-37 55,0 0 1,0-1-1,0 0 1,0 0-1,-1 0 0,1-1 1,-1 0-1,1 1 1,-1-2-1,0 1 1,0 0-1,0-1 1,0 0-1,0 0 1,0-1-1,-1 1 1,1-1-1,0 0 1,0 0-1,0-1 0,0 0 1,0 0-1,-1 0 1,1 0-1,1-1 1,-1 0-1,-6-3 1,-3-3 0,0 0 0,1-1 0,0-1 0,1 0 0,0-1 0,1 0 0,0-1 0,1 0 0,0-1 0,-15-25 0,9 10-103,2 0-1,1-1 1,2-1-1,-13-47 1,13 25-65,2-1 1,3 1-1,2-1 1,2 0-1,7-68 1,49-258-386,34 28 298,-86 347 168,-2 6 14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4:35.97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1 693 5857,'0'-3'197,"0"0"0,0 0 0,0 1 0,0-1-1,1 0 1,-1 1 0,1-1 0,0 0 0,-1 1-1,1-1 1,1 1 0,-1-1 0,0 1 0,0 0-1,1-1 1,-1 1 0,1 0 0,0 0 0,0 0 0,3-3-1,-3 4-196,0 0 1,0 1-1,1-1 0,-1 0 0,0 1 0,0-1 0,1 1 0,-1 0 0,0 0 0,0 0 0,1 0 0,-1 0 1,0 0-1,1 1 0,-1-1 0,0 1 0,0-1 0,0 1 0,0 0 0,0 0 0,1 0 0,-1 0 1,-1 0-1,1 0 0,3 3 0,2 1 13,-1 1 0,0 0 0,1 0 0,-2 0 0,1 0 0,-1 1 0,0 0 0,-1 0 0,7 14 0,1 5 78,13 44 0,-9-10 78,-2 0-1,-3 1 1,4 79 0,-31-237 2673,13 26-2791,3 1 0,16-124 1,-6 86-126,-6 61 36,5-56-42,-7 89 85,0 0 1,2 1-1,-1-1 1,11-23-1,-13 35-3,-1 1 0,1 0 0,-1-1 0,1 1 0,0 0 0,-1 0 0,1-1 0,0 1 0,0 0-1,0 0 1,0 0 0,0 0 0,0 0 0,0 0 0,0 0 0,0 1 0,1-1 0,-1 0 0,0 0 0,1 1 0,-1-1 0,0 1 0,1 0 0,-1-1 0,0 1 0,1 0 0,-1 0 0,1-1 0,-1 1 0,0 0-1,1 1 1,-1-1 0,1 0 0,-1 0 0,1 1 0,2 0 0,1 1-4,-1 1 0,1 0 0,0 0 0,-1 1 0,1-1 0,-1 1 0,0 0-1,6 7 1,10 17-19,-1 1-1,-1 1 1,-1 1 0,21 56-1,8 15-60,-43-97 67,-1 1 1,2-1-1,-1 0 0,1 0 0,7 9 1,-10-13 14,0-1 1,-1 1-1,1-1 1,0 1-1,0-1 1,-1 1 0,1-1-1,0 1 1,0-1-1,0 0 1,0 1-1,-1-1 1,1 0 0,0 0-1,0 0 1,0 0-1,0 0 1,0 0-1,0 0 1,0 0-1,-1 0 1,1 0 0,0 0-1,0 0 1,0-1-1,0 1 1,0 0-1,-1-1 1,1 1-1,0-1 1,0 1 0,0-1-1,-1 1 1,1-1-1,0 1 1,-1-1-1,1 0 1,-1 1 0,1-1-1,-1 0 1,1 1-1,-1-1 1,1 0-1,-1 0 1,1 0-1,-1 0 1,0 0 0,11-19 51,-1-1 1,-1 0 0,8-28-1,14-70 16,-26 96-53,0 3 4,-1 8 28,-1-1 0,-1 0 0,1-17 0,-2 33-47,-1 0 0,1 0 0,0 0 0,0 0 0,0 0 0,0 0 0,0 0 0,1 0 0,-1-1 0,1 1 0,0 0 0,2 2 0,3 4 0,18 26-3,37 58-8,-59-87 11,5 7-1,1 1 0,0-1 0,13 15 0,-20-25-1,0-1-1,0 0 1,0 0 0,0 0-1,0 0 1,1 0-1,-1 0 1,0-1 0,1 1-1,0-1 1,-1 0 0,1 0-1,0 0 1,0 0-1,-1 0 1,1 0 0,0-1-1,0 1 1,0-1-1,0 0 1,0 0 0,0 0-1,0 0 1,5-2-1,-4 0 7,0 0-1,-1 0 0,1 0 1,-1 0-1,1-1 0,-1 0 0,0 1 1,0-1-1,-1 0 0,1-1 1,0 1-1,-1 0 0,3-5 1,23-50 150,-27 57-151,57-166 308,-57 162-294,1 0 0,-1 0 0,1 1-1,0-1 1,1 1 0,-1-1 0,1 1 0,0 0 0,0 0-1,0 0 1,4-4 0,-4 6-11,-1 0 1,1 0-1,-1 1 0,1-1 0,0 1 0,0 0 1,0 0-1,0 0 0,0 0 0,0 0 1,0 1-1,0-1 0,0 1 0,0 0 1,0 0-1,0 0 0,1 0 0,-1 1 1,4 0-1,14 5-12,-2 0 1,1 1 0,27 14-1,-25-11-4,0-1 0,25 7 0,-43-15 9,0 0 1,1-1-1,-1 1 1,0-1-1,0 0 1,0 0-1,0 0 0,0-1 1,0 1-1,0-1 1,0 0-1,0 0 1,0-1-1,0 1 1,0-1-1,-1 0 1,1 0-1,-1 0 0,1 0 1,-1-1-1,0 1 1,0-1-1,0 0 1,4-5-1,5-6 23,-2-1-1,0 0 0,-1-1 1,10-22-1,-2 6-41,-14 25 9,5-9-104,1 0-1,0 1 1,1 0 0,1 0-1,0 1 1,22-22-1,-31 35 102,-1 0 0,1 0 0,0 0 0,-1 0 0,1 1 0,0-1 0,0 0 0,0 1 0,-1-1 0,1 1 0,0 0 0,0 0 0,0 0 0,0 0 0,0 0 0,0 0 0,0 0 0,0 0 0,-1 1 0,5 0 0,23 2-108,29-10 55,-26 4-415,0-1 1,43-13-1,-11-5-524,-1-7 422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4:36.3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22 9298,'33'-15'2561,"22"11"-4962,8 1 1585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4:37.74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63 472 10186,'-54'-23'2913,"53"23"-2896,1 0 1,-1 0-1,1 0 1,-1 0-1,1-1 1,-1 1-1,1 0 1,-1-1-1,1 1 1,0 0-1,-1-1 1,1 1-1,0 0 1,-1-1-1,1 1 1,0-1-1,-1 1 1,1-1-1,0 1 1,0-1-1,0 1 1,-1-1-1,1 1 1,0-1-1,0 1 1,0-1-1,0 1 1,0-1-1,0 1 1,0-1-1,0 1 1,0-1-1,0 1 1,0-1-1,0 1 0,1-1 1,-1 1-1,0-1 1,0 1-1,1-1 1,14-10-46,-8 8-26,0 1 0,1 0 0,-1 1-1,0 0 1,0 0 0,1 0 0,-1 1-1,0 0 1,1 1 0,-1 0 0,0 0 0,1 0-1,-1 1 1,0 0 0,0 0 0,0 1-1,0 0 1,-1 0 0,1 1 0,-1-1 0,0 1-1,10 9 1,-7-6-9,-1 1 0,1 1 0,-2-1 0,1 1 0,-1 1 0,0-1 0,-1 1 0,0 1 0,-1-1 0,0 1 0,-1-1 0,0 2 0,4 19-1,13 116 989,-22-142-489,-1-6 462,-2-17-41,4-27-883,7-55 0,-2 53 6,12-179 248,-17 225-228,0-3 60,0 1 1,0-1 0,0 0 0,1 0 0,0 0 0,2-5 0,-3 9-50,0 0 0,0-1-1,0 1 1,0-1 0,1 1-1,-1 0 1,0-1 0,1 1-1,-1 0 1,0 0 0,0-1-1,1 1 1,-1 0 0,0 0-1,1-1 1,-1 1 0,1 0-1,-1 0 1,0 0 0,1 0-1,-1 0 1,1 0 0,-1-1-1,1 1 1,0 1-6,0-1 1,1 0-1,-1 0 0,0 1 0,0-1 1,0 1-1,0-1 0,0 1 0,0-1 1,0 1-1,0 0 0,2 1 0,9 9-29,0 0 0,-1 0 0,0 1 0,0 1 0,8 14-1,40 74-86,-2-4-154,-56-94 247,1-1 0,0 1 1,0 0-1,0-1 0,0 0 1,0 1-1,1-1 0,-1 0 0,0 0 1,4 1-1,-5-2 15,-1-1 0,1 0 0,-1 0 1,1 0-1,-1 0 0,1 0 0,-1 0 1,1 0-1,-1 0 0,1 0 0,-1 0 0,1 0 1,-1 0-1,1 0 0,-1 0 0,1 0 1,-1-1-1,1 1 0,-1 0 0,1 0 0,-1-1 1,1 0-1,11-16 27,-4-6 89,0-1-1,-1-1 0,-2 1 1,4-34-1,-2-104 504,-7 161-622,0 1-1,0-1 1,0 1 0,0 0 0,0-1 0,-1 1 0,1-1 0,0 1-1,0 0 1,0-1 0,0 1 0,0-1 0,0 1 0,1 0 0,-1-1-1,0 1 1,0 0 0,0-1 0,0 1 0,0-1 0,1 1 0,-1 0-1,0-1 1,0 1 0,0 0 0,1-1 0,-1 1 0,0 0 0,1 0-1,-1-1 1,0 1 0,1 0 0,-1 0 0,1-1 0,9 12-140,12 31-2,-21-40 139,17 37-22,33 64 37,-43-88 2,1 0 0,1-1 0,0 0 0,19 18 0,-27-29-7,1-1 1,-1 1-1,1-1 1,0 0-1,0 0 1,0-1-1,0 1 1,5 2-1,-7-4 2,0 0-1,0 0 0,1 1 0,-1-1 0,0 0 1,0 0-1,1 0 0,-1 0 0,0-1 0,0 1 0,0 0 1,1 0-1,-1-1 0,0 1 0,0-1 0,0 1 1,0-1-1,0 1 0,1-1 0,-1 0 0,0 1 1,-1-1-1,1 0 0,0 0 0,0 0 0,0 0 0,1-1 1,3-6 22,0 0 1,0 0-1,-1 0 0,0 0 1,0-1-1,-1 0 1,4-17-1,-1-1 41,3-40-1,-8 35 25,-2 0-1,-1 0 0,-6-37 1,2 24 103,3-1-54,3 43-143,0 1 0,0 0 0,0-1 0,0 1 0,1-1 1,-1 1-1,1 0 0,-1-1 0,1 1 0,0 0 1,0-1-1,0 1 0,0 0 0,0 0 0,0 0 0,3-3 1,-3 5-6,0 0 1,0-1-1,0 1 1,-1 0-1,1 0 1,0-1-1,0 1 1,0 0-1,0 0 1,0 0-1,0 0 1,0 0-1,0 0 1,0 1-1,0-1 1,0 0-1,0 0 1,-1 1-1,1-1 1,0 0-1,0 1 1,0-1 0,0 1-1,-1-1 1,1 1-1,1 0 1,21 19-123,-19-17 110,21 25-17,-1 0 0,-1 1-1,23 40 1,31 40-13,-74-105 54,18 17 102,-20-21-102,-1 1 0,0-1 0,1 0-1,-1 0 1,0 0 0,1 1 0,-1-1 0,1 0 0,-1 0 0,0 0 0,1 0 0,-1 0 0,1 0 0,-1 0 0,1 0 0,-1 0 0,0 0-1,1 0 1,-1 0 0,1 0 0,-1 0 0,0 0 0,1 0 0,-1-1 0,1 1 0,-1 0 0,0 0 0,1 0 0,-1-1 0,0 1 0,1 0-1,-1 0 1,0-1 0,1 1 0,-1 0 0,0-1 0,0 1 0,1 0 0,-1-1 0,0 1 0,0-1 0,0 1 0,1 0 0,-1-1 0,0 1-1,0-1 1,0 1 0,0 0 0,0-1 0,0 1 0,0-1 0,0 1 0,0-1 0,4-24 130,-1 1 0,-1-49 0,-3 53-172,2 0 0,0 0 1,1 0-1,0 1 0,10-34 1,-11 52 30,-1 0 1,0-1-1,1 1 1,-1 0-1,0 0 1,1-1-1,0 1 1,-1 0-1,1 0 1,0 0-1,-1 0 1,1 0-1,0 0 1,0 0-1,0 0 1,0 0-1,0 0 1,0 1-1,0-1 1,0 0-1,0 0 1,1 1-1,-1-1 1,0 1-1,0-1 1,1 1-1,-1 0 1,0 0-1,0-1 1,1 1-1,-1 0 1,0 0-1,1 0 1,-1 0-1,0 0 1,1 1-1,-1-1 1,0 0-1,1 1 1,-1-1-1,0 0 1,0 1-1,0 0 1,1-1-1,0 2 1,6 3-28,0 1 1,0-1 0,-1 2 0,13 12-1,-19-18 33,19 22-99,33 48 1,-12-14-10,-41-57 111,0 0 1,0-1-1,0 1 0,0 0 0,0 0 1,0 0-1,0-1 0,0 1 1,0 0-1,0 0 0,0 0 0,0 0 1,0-1-1,1 1 0,-1 0 1,0 0-1,0 0 0,0 0 0,0 0 1,0-1-1,1 1 0,-1 0 1,0 0-1,0 0 0,0 0 0,0 0 1,1 0-1,-1 0 0,0 0 1,0 0-1,0 0 0,1 0 0,-1-1 1,0 1-1,0 0 0,0 0 0,1 0 1,-1 1-1,0-1 0,0 0 1,0 0-1,1 0 0,-1 0 0,0 0 1,0 0-1,0 0 0,0 0 1,1 0-1,-1 0 0,0 0 0,0 1 1,0-1-1,0 0 0,0 0 1,1 0-1,-1 0 0,0 0 0,0 1 1,0-1-1,0 0 0,0 0 1,0 0-1,0 0 0,0 1 0,1-1 1,-1 0-1,0 0 0,0 0 1,0 1-1,1-17 96,-1 14-87,-1-23 7,2-1 0,1 0 0,2 0-1,0 1 1,1-1 0,14-37 0,-18 61-40,0-1 1,0 0-1,0 1 1,1-1 0,-1 1-1,1 0 1,0-1-1,-1 1 1,1 0-1,0 0 1,0 0-1,1 0 1,-1 0-1,0 1 1,1-1 0,-1 1-1,1-1 1,3-1-1,-2 2-11,0 0-1,0 1 0,0-1 0,1 1 1,-1 0-1,0 0 0,0 0 1,0 0-1,0 1 0,1 0 0,4 1 1,6 3-293,-1 1 0,1 0 0,-1 1 0,-1 0 0,19 14 0,-9-5-210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4:38.06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15 0 10858,'-14'5'3857,"18"9"-3505,14 7-928,33-5 304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4:40.40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43 277 5673,'-5'-2'552,"-1"0"-1,1-1 1,-1 0-1,1 0 1,0-1-1,-5-3 1,10 7-538,0-1 0,0 1 0,0 0 0,0 0 0,0 0 0,0-1 0,0 1 0,0 0-1,0 0 1,-1-1 0,1 1 0,0 0 0,0 0 0,0 0 0,0-1 0,0 1 0,1 0 0,-1 0 0,0-1 0,0 1 0,0 0 0,0 0 0,0 0-1,0-1 1,0 1 0,0 0 0,0 0 0,1 0 0,-1-1 0,0 1 0,0 0 0,0 0 0,0 0 0,0 0 0,1 0 0,-1-1 0,0 1 0,0 0-1,0 0 1,1 0 0,-1 0 0,0 0 0,0 0 0,1 0 0,-1 0 0,0 0 0,0 0 0,0 0 0,1 0 0,-1 0 0,0 0 0,18-5-12,-14 4 47,71-22 168,85-41-1,-117 46-137,48-23 127,-46 20-25,1 2 0,1 1 0,55-12 0,-95 28-175,-1 1 0,1 1 0,-1-1 0,0 1 0,1 0 1,10 2-1,-14-2-6,-1 0 0,0 1 0,0 0 0,1-1 0,-1 1 0,0 0 0,0 0 0,0 0 0,0 0 0,0 1 0,-1-1 0,1 1 0,0-1 0,0 1 0,-1-1 0,1 1 1,-1 0-1,0 0 0,1 0 0,-1 0 0,0 0 0,1 2 0,1 4 2,-1-1 0,-1 1 0,1 0 0,-1 0 0,0-1 0,-1 1 0,0 12 0,-9 57 27,6-57-18,-79 365 191,41-210-127,-47 273 45,42 2-64,46-382-46,2 0 0,11 70 0,-6-95-21,2 0 0,2 0 0,1-1 0,22 47 0,-28-74-5,1-1 0,1 0-1,1 0 1,0-1 0,0 0 0,1-1-1,1 0 1,0 0 0,1-1 0,0 0-1,20 13 1,-21-18 10,23 17 11,55 45-1,-80-59-12,0 0-1,0 1 1,-1 0-1,0 0 1,0 0 0,-1 1-1,-1 1 1,0-1-1,7 20 1,-11-28 8,-2-1 0,1 0-1,0 1 1,0-1 0,-1 1 0,1-1 0,-1 1-1,0-1 1,0 1 0,0-1 0,0 1 0,0-1-1,-1 1 1,1-1 0,-1 1 0,1-1 0,-1 1-1,0-1 1,-1 3 0,-1-2 24,0 0 1,1 0-1,-1 0 1,0-1-1,0 1 0,-1-1 1,1 0-1,0 0 1,-1 0-1,1-1 0,-1 1 1,-6 1-1,-239 79 678,53-19-482,148-46-261,-46 16-382,-162 34 0,233-61-38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4:41.0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33 429 6265,'-5'-8'238,"1"1"2,0 0 1,0 0-1,0 0 0,1-1 1,0 1-1,-2-9 1,5 12-173,0 1 1,0-1 0,0 1-1,0 0 1,0-1 0,1 1-1,-1-1 1,1 1 0,0 0 0,0-1-1,0 1 1,1 0 0,-1 0-1,1 0 1,-1 0 0,1 0-1,4-4 1,13-18 208,2 1-1,0 1 1,2 1 0,0 1-1,1 1 1,1 1 0,1 1-1,1 2 1,0 0 0,1 2-1,43-16 1,-35 18-229,1 2 1,0 1-1,0 2 0,1 1 1,-1 2-1,1 2 0,0 1 1,0 2-1,45 8 0,-25 0-235,0 2 0,-1 3 0,70 28 0,-97-30 56,0 1 0,0 2 0,-2 1-1,0 1 1,0 1 0,-2 2 0,33 30 0,-53-44 130,0 1 1,0-1 0,0 1-1,-1 0 1,0 0 0,0 0-1,-1 1 1,0 0 0,0 0-1,-1 0 1,0 0 0,0 1-1,-1-1 1,0 1 0,0-1-1,-1 1 1,0 0 0,-1 0-1,0-1 1,0 1 0,-1 0-1,0 0 1,-4 12 0,-11 25 105,-1-1 0,-3 0 0,-43 72 0,55-103-90,-214 329 248,72-119-36,20 9 205,86-136-243,4 1 0,5 2-1,4 2 1,-22 131-1,48-197-113,-3 41-1,8-65-61,0 0 0,1 0 0,1 0 0,0 0 0,0-1 1,1 1-1,4 11 0,-5-19-17,-1 0 1,1 0 0,0 0-1,1 0 1,-1 0 0,0 0 0,1-1-1,0 0 1,0 1 0,0-1-1,0 0 1,0 0 0,1-1-1,0 1 1,-1-1 0,1 1-1,0-1 1,5 2 0,-2-2-26,1 0-1,0 0 1,0-1 0,0 0 0,0 0 0,0-1-1,0 0 1,0-1 0,11-1 0,33-7-606,90-29 1,-68 16 103,32-5 98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4:42.03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370 100 8866,'-3'-3'507,"0"-2"-43,0 0 1,-1 0 0,1 0 0,-1 1-1,-6-6 1,8 8-487,1 1-1,-1 0 0,0 0 1,1 0-1,-1 1 0,0-1 1,1 0-1,-1 0 0,0 1 1,0-1-1,0 1 0,0 0 1,0 0-1,1-1 0,-1 1 1,0 0-1,0 1 0,0-1 0,0 0 1,0 0-1,0 1 0,-2 0 1,-6 4-118,0-1 0,1 1 1,0 1-1,0 0 0,0 0 1,1 1-1,0 0 0,0 0 1,-11 15-1,-3 4-108,-32 55 0,35-49 303,2 0-1,1 2 0,1 0 1,-17 66-1,25-72 80,1 1-1,2-1 0,1 1 1,2 0-1,0 0 1,7 54-1,2-38 14,1-1 1,3 0-1,1 0 0,2-1 0,2-1 1,31 56-1,-39-83-122,0-1 1,0 0-1,2-1 0,-1 0 1,2-1-1,21 19 0,-24-24-17,0-1 0,1 0 1,-1-1-1,1 1 0,0-2 0,0 0 0,1 0 0,-1-1 0,1 0 0,21 3 1,-17-5 2,0 0 1,1-1 0,-1-1 0,1 0-1,-1-1 1,1 0 0,-1-1-1,0-1 1,0-1 0,18-8 0,-16 5-10,0-1-1,-1-1 1,0 0 0,-1-1 0,0-1 0,0 0 0,22-26 0,-20 18 82,-1-1 1,-1-1-1,-1 0 0,-1-1 0,-1 0 0,-1-1 1,-1 0-1,-1-1 0,-2 0 0,0-1 0,-1 1 0,3-43 1,-9 48 97,0-1 0,-2 1 0,0-1 0,-1 1 1,-1 0-1,-1 0 0,-1 0 0,-1 1 0,0 0 1,-2 0-1,-18-30 0,-1 4-16,-3 1-1,-2 2 1,-49-50-1,39 48-154,-67-54 0,83 78-35,0 1-1,0 2 1,-2 0 0,-39-16 0,56 28-29,0 1-1,0 0 0,-1 1 0,-14-3 0,23 6-14,0-1-1,0 1 1,0 0-1,0 0 1,0 0 0,1 1-1,-1-1 1,0 1 0,0 0-1,0 0 1,1 0-1,-1 1 1,1-1 0,-1 1-1,1 0 1,-1 0 0,-5 5-1,5-2-115,-1 0 0,1 1 0,0-1 0,1 1 0,0 0 0,0 0 1,0 0-1,0 1 0,1-1 0,0 1 0,1-1 0,-1 1 0,0 8 0,2 42-450,1-47 554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5:40.6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77 827 7001,'0'0'3,"-4"1"270,0 0-1,-1 0 1,1 0 0,-1 0-1,0-1 1,1 1 0,-1-1-1,-8-1 1,12 0-212,0 1 1,0 0-1,0-1 1,0 1-1,0-1 0,1 0 1,-1 1-1,0-1 1,0 0-1,0 1 1,0-1-1,1 0 0,-1 0 1,0 0-1,0-1 1,-1-1 24,1 0 0,0 0 1,0 0-1,0 0 1,0 0-1,0 0 0,0-4 1,-2-21 94,2 1 0,0-1 1,2 0-1,1 1 1,1-1-1,12-49 0,-10 57-236,2 1 0,0 0 0,1 1-1,0-1 1,2 2 0,0-1-1,1 1 1,1 1 0,0 0-1,17-16 1,-22 26 33,0-1 0,0 1 0,0 1-1,1-1 1,0 1 0,0 1 0,1-1 0,-1 1 0,1 1-1,12-4 1,-14 6 30,-1-1 0,0 2 0,0-1-1,1 1 1,-1 0 0,0 0 0,1 1-1,-1 0 1,0 0 0,0 0 0,1 1-1,-1 0 1,0 0 0,-1 0 0,1 1-1,7 5 1,6 5 33,-1 1 0,-1 1 0,0 1 0,-1 1 0,24 31 1,-26-29-32,0-2 0,2 0 0,0 0 0,1-2 0,31 23 0,-44-35 14,0-1 0,0 1 0,1-1-1,-1 0 1,0-1 0,1 1 0,0-1 0,-1 0 0,1 0 0,0 0 0,-1-1 0,1 0 0,0 1-1,6-2 1,-7 0 49,0 0-1,-1 0 0,1 0 1,0-1-1,-1 0 0,1 1 1,-1-1-1,0 0 0,1 0 0,-1-1 1,0 1-1,-1-1 0,1 0 1,0 1-1,-1-1 0,1 0 1,-1-1-1,2-3 0,2-3 73,-1 0 0,0 0 0,-1-1-1,0 1 1,-1-1 0,0 0 0,1-15-1,4-83 122,-5 33-456,29-107-2630,-23 138 97,-10 38 1378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4:42.38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22 134 9362,'-4'-13'1187,"0"4"-145,1-1-1,0 0 0,0 1 1,-1-20-1,4 27-987,-1 0 0,1 0 0,0 0 0,0 0 0,1 0 0,-1 1 1,0-1-1,1 0 0,-1 0 0,1 0 0,0 0 0,-1 0 0,1 1 0,0-1 0,0 0 0,0 1 0,0-1 0,0 0 0,1 1 1,-1 0-1,0-1 0,1 1 0,-1 0 0,1-1 0,0 1 0,-1 0 0,1 0 0,0 1 0,-1-1 0,1 0 0,4-1 0,1 1-63,2 0-1,-1 0 1,0 0 0,0 1-1,0 0 1,0 1-1,0 0 1,0 0-1,0 1 1,0 0-1,0 0 1,0 1-1,-1 0 1,13 7-1,9 5-36,-1 2 0,35 28 0,18 22-564,133 145-1,-79-73-1155,-129-133 1639,31 26-758,-35-30 810,0-1-1,0 0 1,0 1-1,0-1 0,1 0 1,-1 0-1,0-1 1,0 1-1,1 0 1,-1-1-1,1 1 0,-1-1 1,1 0-1,-1 0 1,1 0-1,2 0 1,19-12-342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4:44.47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23 924 11058,'-3'-4'702,"-17"-21"2674,20 26-3368,0-1 0,0 0 0,0 0 0,0 0 0,1 0 0,-1 0 1,0 0-1,0 0 0,0 0 0,0 0 0,0 0 0,0 0 0,0 0 0,0 0 0,0 0 0,0 0 0,1 0 0,-1 0 0,0 0 0,0-1 0,0 1 0,0 0 0,0 0 0,0 0 0,0 0 0,0 0 0,0 0 0,0 0 1,0 0-1,0 0 0,0 0 0,0 0 0,1 0 0,-1 0 0,0 0 0,0 0 0,0 0 0,0-1 0,0 1 0,0 0 0,0 0 0,0 0 0,0 0 0,0 0 0,0 0 0,0 0 0,0 0 0,0 0 0,0 0 0,0-1 0,0 1 1,0 0-1,0 0 0,0 0 0,0 0 0,0 0 0,0 0 0,0 0 0,-1 0 0,1 0 0,0 0 0,0 0 0,19 10-200,2 6 148,0 0 0,-2 2 0,0 0 0,0 1 0,-2 1 0,18 26 0,79 142-272,-78-124-179,56 78-1,-70-115 310,-22-27 193,1 0 0,-1 1 0,0-1 0,0 0 0,0 0 0,1 1 0,-1-1 0,0 0 0,0 0 0,1 1 0,-1-1 0,0 0 0,1 0 0,-1 0 0,0 0 0,0 1 0,1-1 0,-1 0 0,0 0 0,1 0 0,-1 0 0,0 0 0,1 0 0,-1 0 0,0 0 0,1 0 1,-1 0-1,0 0 0,1 0 0,-1 0 0,1 0 0,-1 0 0,0 0 0,0 0 0,1-1 0,2-11 300,-7-20 210,-42-172 674,-12-66-1671,55 253 323,1 1-1,1 0 1,1-32-1,0 47 145,0 0 0,0-1 0,0 1 0,1 0 0,-1-1 0,0 1 0,1 0 0,-1 0 0,0-1 0,1 1 0,0 0 0,-1 0 0,1 0 0,0 0 0,-1 0 0,1-1 0,2 0 0,-2 1 9,-1 1 0,1 0 1,0 0-1,-1 0 0,1 0 1,0-1-1,0 1 0,-1 0 0,1 0 1,0 0-1,-1 1 0,1-1 0,0 0 1,-1 0-1,1 0 0,0 0 0,-1 1 1,1-1-1,0 0 0,-1 1 0,1-1 1,0 0-1,0 2 0,5 3 4,0 0 0,0 0 0,-1 1-1,8 11 1,123 186 296,-1 0-140,-124-188-155,1 0 0,1 0 0,0-2 0,1 1 0,21 14 0,-30-24-1,1 0-1,-1-1 1,1 1 0,0-2-1,1 1 1,-1-1 0,0 0 0,1 0-1,-1 0 1,1-1 0,-1 0-1,1 0 1,0-1 0,-1 0-1,1 0 1,0-1 0,0 0-1,10-2 1,-7 0 6,0-1-1,0 1 0,0-2 1,-1 0-1,0 0 1,0 0-1,0-1 1,0-1-1,-1 1 0,0-1 1,11-13-1,-10 9 13,0-1-1,-1 1 1,-1-1-1,0-1 1,-1 1-1,0-1 1,-1 0-1,5-18 1,-6 16-10,0-1 1,-2 1-1,0-1 1,0 1-1,-2-1 1,0 0-1,0 1 1,-2-1-1,0 0 1,0 1-1,-2 0 1,0 0-1,-1 0 1,0 0-1,-1 0 0,-13-22 1,8 21-97,0 0 0,-22-23 0,28 34 59,0 0 0,0 0-1,0 1 1,-1 0 0,0 0 0,0 0 0,0 1 0,0-1 0,0 2 0,-13-5 0,18 7 29,-1-1 1,1 1 0,-1 0-1,1 0 1,0 0 0,-1 0-1,1 0 1,-1 0 0,1 0-1,0 1 1,-1-1 0,1 0-1,0 1 1,-1-1 0,1 1-1,0 0 1,0-1 0,-1 1-1,1 0 1,-1 1-1,0 0 3,0 0-1,0 0 0,0 1 0,0-1 0,0 1 0,1-1 0,-1 1 0,-1 5 0,0 1-2,0 1-1,0-1 0,1 1 0,-1 17 0,3-22-5,-1-1 1,1 1 0,1 0-1,-1-1 1,1 1 0,-1 0-1,1-1 1,1 1 0,-1-1-1,1 0 1,-1 1-1,1-1 1,1 0 0,-1 0-1,0 0 1,1 0 0,0 0-1,0-1 1,0 1-1,6 4 1,-2-3-13,-1 0 0,1-1-1,0 0 1,1-1 0,-1 0-1,1 0 1,-1 0 0,1-1 0,0 0-1,0-1 1,10 2 0,5-2-14,-1 0 1,0-1 0,0-2-1,42-7 1,-18-2 117,57-21-1,-95 30-33,0-1-1,1 1 1,-1 0-1,1 1 1,-1 0-1,1 0 1,-1 1-1,1 0 1,0 0-1,-1 1 0,1 1 1,8 1-1,-12-1-42,-1-1 1,0 1-1,0-1 0,-1 1 0,1 0 0,0 1 0,-1-1 0,1 1 0,-1 0 0,1-1 0,-1 1 1,0 1-1,-1-1 0,1 0 0,0 1 0,-1-1 0,0 1 0,0 0 0,0 0 0,0 0 0,-1 0 1,1 0-1,-1 0 0,0 0 0,1 8 0,-2-5 12,1 1 0,-1 0 0,-1-1-1,1 1 1,-1-1 0,-1 0 0,-3 12 0,4-15 43,0 0 0,0 0 0,-1 0 0,0 0 0,0 0 0,0 0 0,-1 0 0,1-1 0,-1 0 0,1 1 0,-1-1 0,0 0 0,-1 0 0,-5 4 0,9-7-57,0 0 0,-1 0 0,1 0 0,0 1 0,-1-1 0,1 0 0,0 0 0,-1 0 0,1 0-1,-1 0 1,1 0 0,0 0 0,-1 0 0,1 0 0,0-1 0,-1 1 0,1 0 0,-1 0 0,1 0 0,0 0 0,-1 0 0,1-1 0,0 1 0,-1 0 0,1 0 0,0 0 0,0-1 0,-1 1 0,1 0 0,0-1 0,-1 1 0,-8-16 1,-1-18-114,9 33 93,1-1 0,0 1 0,0 0 0,0-1 1,0 1-1,0 0 0,0-1 0,0 1 0,0 0 0,1-1 0,-1 1 0,0 0 0,1 0 0,-1-1 0,2-1 0,0 1-9,0 0 0,0-1 0,1 1 1,-1 0-1,0 0 0,1 0 0,0 1 0,2-2 0,1-1 23,0 1 6,-1 0 1,1-1 0,0 0-1,-1 0 1,0 0-1,0-1 1,0 0 0,-1 0-1,0 0 1,1 0 0,3-9-1,1-4 74,0-1 0,-2-1 0,0 1 0,-1-1 1,-1-1-1,-1 1 0,-1-1 0,1-35 0,-4 31-58,-1 0 0,-1-1 0,-1 1 0,-1 0 0,-2 1 0,-14-44 0,19 65-25,0 0-1,0 1 1,0-1 0,0 1-1,-1 0 1,1-1 0,-1 1-1,1 0 1,-1 0 0,0 0-1,0 0 1,1 0 0,-4-2-1,3 4-13,0-1 0,1 0 0,-1 1 0,0-1 0,0 1 0,1 0 0,-1 0 0,0-1 0,0 1 0,0 0 0,0 1 0,0-1 0,1 0 0,-1 0 0,0 1 0,0-1 0,1 1 0,-1 0 0,-2 0 0,-12 6-186,0 0 1,-14 10 0,25-14 162,-1 0 0,1 1 0,0 0 0,1 0 0,-1 0 0,1 1 0,-1-1 0,-6 11 0,10-12 35,0 0-1,0 0 1,0 1 0,0-1 0,0 0 0,1 0 0,0 0 0,-1 1-1,1-1 1,1 0 0,-1 0 0,0 0 0,1 1 0,-1-1 0,1 0-1,0 0 1,0 0 0,0 0 0,1 0 0,-1 0 0,1 0 0,2 3 0,4 7 0,1-1 1,0 0 0,16 14 0,11 7-14,1-2 1,1-2-1,80 46 0,-69-45-259,-1 1-1,48 43 1,-90-70 258,0 1 1,-1 1 0,1-1 0,-1 1 0,-1 0 0,1 0 0,-1 1 0,0-1 0,0 1 0,-1 0 0,0 0 0,0 0 0,-1 0 0,0 0 0,0 1 0,0-1 0,-1 1 0,0-1 0,-1 1 0,0 0 0,0-1 0,-1 1 0,1 0 0,-2-1 0,1 1 0,-1-1 0,0 0 0,-1 1 0,1-1 0,-2 0 0,-3 7 0,2-3 40,-27 47 216,28-52-152,0 0 1,0-1-1,0 0 1,0 0-1,-1 0 1,0-1-1,-8 7 1,13-10-76,-1-1 1,1 0-1,-1 1 0,1-1 0,-1 0 1,0 1-1,1-1 0,-1 0 1,1 1-1,-1-1 0,1 0 0,-1 0 1,0 0-1,1 0 0,-1 0 1,0 0-1,1 0 0,-1 0 1,1 0-1,-1 0 0,0 0 0,1 0 1,-1 0-1,0 0 0,1 0 1,-1-1-1,1 1 0,-1 0 1,0 0-1,1-1 0,-1 1 0,1 0 1,-1-1-1,1 1 0,-1-1 1,1 1-1,0-1 0,-1 1 0,0-1 1,-8-27 49,6 19-59,-13-55 4,3 0-1,3 0 1,-3-97-1,18-197 770,-2 252-540,16-461 1543,-18 556-1696,2 10-76,7 18-105,-5-8 59,13 29-59,-1 1-1,-3 1 0,13 49 0,19 130-3,-21-89 19,-9-53 42,116 585-513,-151-709 900,4 15-358,-26-62-91,-18-48 40,59 141 67,0 0 0,-1 0-1,1 1 1,-1-1-1,1 0 1,0 0 0,0 0-1,0 0 1,0 0-1,0 0 1,0 0 0,0 0-1,0 0 1,0 0-1,0 0 1,0 0-1,1-2 1,-1 3-4,0 0 0,1 0-1,-1-1 1,0 1 0,1 0 0,-1-1-1,1 1 1,-1 0 0,0 0 0,1 0-1,-1 0 1,1-1 0,-1 1 0,1 0 0,-1 0-1,0 0 1,1 0 0,-1 0 0,1 0-1,-1 0 1,1 0 0,-1 0 0,1 0-1,-1 0 1,0 1 0,1-1 0,33 16-91,-30-14 81,19 12-57,41 35 0,-45-32 45,2-1 1,33 19-1,-48-32 21,0-1 0,0 0 1,0 0-1,1 0 0,-1-1 0,0 0 0,1 0 1,-1-1-1,1 1 0,-1-1 0,1-1 0,-1 1 0,1-1 1,-1-1-1,12-2 0,6-5 24,-1 0 0,39-21 0,-41 19-10,2 0 5,0-2-1,0-1 1,-2-1-1,0-1 1,0 0-1,-1-2 1,24-28-1,-43 46-10,0-1-1,-1 0 0,1 0 1,0 1-1,-1-1 0,1 0 0,-1 0 1,1 0-1,-1 0 0,0 0 0,1 0 1,-1 0-1,0 0 0,0 0 1,1 0-1,-1 0 0,0 0 0,0 0 1,0 0-1,0 0 0,0 0 0,-1 0 1,1 0-1,0-1 0,-1 1-4,0-1 0,0 1 0,0 0 0,0-1 0,0 1 0,0 0-1,0 0 1,0 0 0,-1 0 0,1 0 0,0 0 0,-1 0 0,-2 0 0,-2-2-36,0 0-1,-1 1 1,1 0 0,-1 1 0,-12-2 0,10 3-6,1-1 0,-1 2 0,1-1 0,0 1 0,-1 1 0,-8 2 0,14-4 42,0 1-1,0 0 0,0 1 1,0-1-1,0 1 0,0-1 1,0 1-1,1 0 0,-1 0 0,1 0 1,-1 0-1,1 0 0,0 1 1,0-1-1,0 1 0,0-1 1,0 1-1,0 0 0,-1 3 1,1 1 9,1 1 0,-1-1 0,1 0 0,1 0 0,-1 1 0,1-1 0,0 0 1,1 0-1,0 1 0,3 12 0,0-5-21,0-1 0,1 1 0,0-1 0,10 16 0,-11-22-23,0-1 1,1 0-1,0 0 0,0-1 1,1 1-1,0-1 1,0 0-1,0-1 1,1 0-1,0 0 0,13 7 1,-17-10 14,1 0 0,0-1 0,0 1 0,0-1 0,0 0 0,0 0 1,0-1-1,0 1 0,0-1 0,0 0 0,0 0 0,0-1 0,0 1 0,0-1 0,0 1 1,0-1-1,0-1 0,0 1 0,0 0 0,0-1 0,-1 0 0,1 0 0,-1 0 0,1 0 0,5-6 1,13-13 67,-1-1 0,-2-1 1,0-1-1,-1-1 0,18-32 1,-15 22 96,49-60 0,-69 94-147,0 0 1,-1 0-1,1 0 1,0 1 0,0-1-1,-1 0 1,1 1 0,0-1-1,0 1 1,0-1-1,0 1 1,0-1 0,0 1-1,0-1 1,0 1-1,0 0 1,0 0 0,0-1-1,0 1 1,0 0-1,0 0 1,0 0 0,0 0-1,2 1 1,-2-1-3,1 1 0,0 0 0,0 0 0,-1 0 0,1 0 0,-1 0 1,1 0-1,-1 0 0,0 0 0,1 1 0,-1-1 0,2 3 0,3 6-27,0-1 0,-1 1-1,7 17 1,-11-24 17,1 3-5,11 25-135,-6-19 74,-6-12 77,-1 0 0,0 0 0,0 1 0,0-1 0,0 0-1,0 0 1,0 0 0,0 0 0,0 0 0,1 0 0,-1 1 0,0-1 0,0 0 0,0 0 0,0 0 0,0 0 0,1 0 0,-1 0 0,0 0 0,0 0 0,0 0 0,0 0 0,1 1-1,-1-1 1,0 0 0,0 0 0,0 0 0,0 0 0,1 0 0,-1 0 0,0 0 0,0-1 0,0 1 0,1 0 0,-1 0 0,0 0 0,0 0 0,0 0 0,1 0 0,14-18 186,21-26 1,-26 29-165,1 1 0,0 1 1,1 0-1,16-13 0,-18 18-40,1 0-1,0 1 1,1 1-1,0 0 1,-1 0-1,2 1 1,-1 1-1,1 0 1,-1 1-1,18-3 1,-6 4-105,1 0 0,0 2-1,-1 1 1,39 6 0,143 29-2967,-176-26 2363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4:44.82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0 273 11082,'47'-8'3681,"48"-11"-3489,31-16-552,33-24-304,3-11-208,4-12 528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4:45.87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76 150 7410,'0'-1'205,"-7"-22"3967,9 8-4503,-1 15 313,-1 0 1,0-1 0,0 1-1,1 0 1,-1-1-1,0 1 1,0 0 0,0-1-1,0 1 1,1-1 0,-1 1-1,0-1 1,0 1-1,0 0 1,0-1 0,0 1-1,0-1 1,0 1 0,0-1-1,0 1 1,-1 0-1,1-1 1,0 1 0,0-1-1,0 1 1,0 0-1,-1-1 1,1 1 0,0 0-1,0-1 1,-1 1 0,1 0-1,0-1 1,0 1-1,-1 0 1,1-1 0,0 1-1,-1 0 1,-1-1 227,-1 0 0,1 0-1,0 1 1,-1-1 0,1 1 0,-1-1 0,1 1 0,-4 0 0,-27 0 70,33 0-287,-1 0 0,1 0 0,0 0-1,-1 0 1,1 0 0,-1 0 0,1 0 0,0 0 0,-1 0 0,1 0 0,-1-1 0,1 1 0,0 0 0,-1 0 0,1 0 0,0 0 0,-1-1-1,1 1 1,0 0 0,-1 0 0,1-1 0,0 1 0,0 0 0,-1-1 0,1 1 0,0 0 0,0-1 0,-1 1 0,1 0 0,0-1-1,0 1 1,0 0 0,0-1 0,0 1 0,-1-1 0,1 1 0,0 0 0,0-1 0,0 1 0,0-1 0,0 1 0,0 0 0,0-1 0,1 1-1,-1-1 1,0 1 0,0 0 0,0-1 0,0 1 0,0 0 0,1-1 0,-1 1 0,0 0 0,0-1 0,0 1 0,1 0 0,-1-1-1,0 1 1,1 0 0,-1-1 0,0 1 0,1 0 0,-1 0 0,0 0 0,1-1 0,-1 1 0,0 0 0,2 0 0,2 1 14,1 1 1,0 0-1,0 0 1,-1 0-1,1 0 1,-1 1-1,1 0 1,5 5 0,2 1-10,-11-8-10,1 0-1,-1 1 1,0-1 0,0 0-1,1-1 1,-1 1-1,1 0 1,-1 0-1,1 0 1,-1-1-1,1 1 1,0-1 0,-1 0-1,1 1 1,0-1-1,-1 0 1,1 0-1,3 0 1,-4-1 7,-1 0 1,1-1-1,0 1 1,0-1-1,-1 1 0,1-1 1,-1 1-1,0-1 1,1 1-1,-1-1 0,0 1 1,0-1-1,0 1 1,0-1-1,0-2 1,0 4 4,0-7 81,0 0-1,0 0 1,-1 0 0,0 0-1,-3-12 1,3 17-32,1 0 1,-1 0 0,0-1-1,0 1 1,0 0-1,0 0 1,0 0-1,0 0 1,0 0-1,0 1 1,-1-1-1,1 0 1,-1 0-1,0 1 1,1-1-1,-1 1 1,0 0-1,0-1 1,0 1 0,0 0-1,-2-1 1,3 2-46,0 0 1,0 0 0,1 0 0,-1 0-1,0 0 1,0 0 0,1 0-1,-1 0 1,0 0 0,0 1 0,1-1-1,-1 0 1,0 0 0,1 1 0,-1-1-1,0 0 1,1 1 0,-1-1-1,1 1 1,-1-1 0,0 1 0,1-1-1,-1 1 1,1-1 0,0 1 0,-1 0-1,1-1 1,-1 1 0,1 0-1,0-1 1,-1 1 0,1 0 0,0-1-1,0 1 1,0 0 0,0 0 0,-1-1-1,1 1 1,0 0 0,0 0-1,0-1 1,0 1 0,1 1 0,-1 0-64,-1 1 1,1-1 0,1 1-1,-1-1 1,0 1 0,1-1-1,-1 1 1,1-1 0,0 1-1,0-1 1,1 4 0,20 9-245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4:47.36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5 630 12147,'0'0'33,"0"0"1,0 0 0,0 0 0,0 0 0,0 0 0,0 0 0,0 0 0,0 0 0,-1 0 0,1-1-1,0 1 1,0 0 0,0 0 0,0 0 0,0 0 0,0 0 0,0 0 0,0 0 0,0 0 0,0 0-1,0 0 1,0 0 0,0 0 0,-1 0 0,1 0 0,0 0 0,0 0 0,0 0 0,0 0-1,0 0 1,0 0 0,0 0 0,0 0 0,0 0 0,0 0 0,-1 0 0,1 0 0,0 0 0,0 0-1,0 0 1,0 0 0,0 0 0,0 0 0,0 0 0,0 0 0,0 0 0,0 0 0,0 0-1,-1 0 1,1 0 0,0 0 0,0 0 0,0 1 0,0-1 0,0 0 0,0 0 0,0 0 0,0 0-1,0 0 1,0 0 0,0 0 0,0 0 0,0 11 414,8 29-1222,-4-24 964,25 126-475,47 213 224,-50-254 304,56 146 0,-54-189-176,-27-55-57,1 0 0,-1-1 0,1 1 0,0-1 0,0 1 0,0-1 0,0 0-1,0 1 1,0-1 0,1 0 0,-1-1 0,1 1 0,-1 0 0,6 2 0,-6-4 2,-1 0 0,0 0 0,1-1-1,-1 1 1,1 0 0,-1-1 0,0 1 0,1 0 0,-1-1 0,0 0 0,1 1 0,-1-1 0,0 0 0,0 0 0,0 1 0,1-1 0,-1 0 0,0 0-1,0 0 1,0 0 0,-1-1 0,1 1 0,0 0 0,1-3 0,20-37 235,-21 38-232,25-60 138,-3-1 1,-3-1-1,-2-1 0,13-106 1,-27 117 76,-2 0 0,-10-88 0,3 56-108,5 63-145,-1 24 20,1 0 0,0 0 0,0 0 0,0 0 0,0 0 0,0-1 0,0 1 0,0 0 0,0 0 0,0 0 0,0 0 0,0-1 0,0 1 0,0 0 0,0 0 1,0 0-1,0 0 0,0-1 0,0 1 0,0 0 0,0 0 0,0 0 0,1 0 0,-1-1 0,0 1 0,0 0 0,0 0 0,0 0 0,0 0 0,0 0 0,0 0 0,1-1 0,-1 1 0,0 0 0,0 0 0,0 0 0,0 0 0,0 0 0,1 0 0,-1 0 0,0 0 0,0 0 0,1 0 0,4 5-107,26 59-168,-27-57 277,128 225 98,-112-201-83,2-1 1,0-1 0,2-1-1,2-1 1,36 30-1,-56-52-13,1 0-1,0 0 1,0-1-1,0 0 1,0 0-1,12 3 1,-17-6 1,0 0 0,0-1 0,0 1 1,0-1-1,0 0 0,0 1 0,1-1 1,-1 0-1,0-1 0,0 1 0,0 0 1,1 0-1,-1-1 0,0 0 1,0 1-1,0-1 0,0 0 0,0 0 1,0 0-1,0 0 0,0 0 0,-1 0 1,1-1-1,0 1 0,-1-1 0,1 1 1,1-3-1,2-4 4,0 1 0,-1-1 0,0 0 0,0 0 0,-1 0 0,0-1 0,-1 1 0,0-1 0,2-12 0,-1-6 15,0-50 1,-7 21-64,-13-71 1,8 71 13,9 54 22,0 1-1,-1-1 1,1 0 0,0 1 0,-1-1 0,1 0 0,0 0-1,1 0 1,-1 1 0,0-1 0,0 0 0,1 1 0,-1-1-1,1 0 1,0-2 0,0 4 0,0 0 0,0-1-1,0 1 1,0 0 0,1-1 0,-1 1 0,0 0 0,0 0 0,0 0-1,0 0 1,0 0 0,0 0 0,1 0 0,-1 1 0,0-1-1,0 0 1,0 0 0,0 1 0,0-1 0,0 1 0,0-1-1,0 1 1,1 0 0,6 3-17,7 2 7,0 0 0,0 0-1,29 5 1,-39-11 29,0 1-1,0-1 1,1 0-1,-1 0 1,0 0-1,1-1 1,-1 0-1,0 0 1,0 0-1,0-1 1,0 1-1,0-1 1,0 0-1,0-1 1,8-5-1,1-3 33,-1 0-1,-1 0 0,1-2 1,-2 1-1,0-1 1,0-1-1,9-18 1,-2 2 31,-2 0 0,19-52 0,-26 55 23,-2-1 0,0 1-1,-2-1 1,-1-1 0,-1 1 0,-2 0-1,0-1 1,-7-47 0,-1 24 174,-3 1 1,-2-1 0,-31-82-1,74 245-355,90 553-100,-76-386 89,-13-130 8,-25-131 106,-7-17-19,0 0 0,0 0 0,0 0-1,0 0 1,0 0 0,0 0 0,0 0 0,0-1 0,0 1 0,0 0 0,0 0 0,0 0-1,0 0 1,0 0 0,0 0 0,0 0 0,0 0 0,0 0 0,0 0 0,0 0-1,0 0 1,1 0 0,-1 0 0,0 0 0,0 0 0,0 0 0,0 0 0,0-1-1,0 1 1,0 0 0,0 0 0,0 0 0,0 0 0,0 0 0,0 0 0,0 0 0,1 0-1,-1 0 1,0 0 0,0 0 0,0 0 0,0 0 0,0 0 0,0 0 0,0 0-1,0 1 1,0-1 0,0 0 0,0 0 0,0 0 0,0 0 0,0 0 0,1 0-1,-1 0 1,0 0 0,0 0 0,0 0 0,0 0 0,0 0 0,0 0 0,0 0 0,0 0-1,0 0 1,0 0 0,0 0 0,0 1 0,1-26 262,-1 21-250,-5-256-97,4 243-1,1 0-1,3-19 1,1 24-26,3 11 1,13 20-44,48 66-1,119 131 2,-180-209 114,-1-1-1,2 1 0,-1-1 0,16 9 0,-22-14 40,1 0 0,0-1 0,-1 1 0,1 0 0,0-1-1,-1 1 1,1-1 0,0 0 0,0 1 0,0-1 0,-1 0 0,1 0 0,0 0 0,0 0-1,0 0 1,-1-1 0,1 1 0,0-1 0,0 1 0,-1-1 0,1 1 0,0-1 0,-1 0-1,1 0 1,-1 0 0,1 0 0,-1 0 0,1 0 0,-1 0 0,3-3 0,0-1 45,-1 0 0,1-1 0,-1 1 1,0-1-1,0 1 0,-1-1 0,1 0 1,1-9-1,10-54 218,-10 46-216,17-86-43,3 154-936,-7-3 813,21 40 43,-33-71 66,1 0 0,1-1 0,0 0 0,1-1 1,9 11-1,-16-18 13,0-1-1,0 0 1,0 0 0,0 0 0,0 0 0,0 0 0,0 0-1,1 0 1,-1-1 0,0 1 0,0 0 0,1 0 0,-1-1 0,0 1-1,1-1 1,-1 1 0,1-1 0,-1 0 0,0 0 0,1 0-1,-1 1 1,1-1 0,-1 0 0,1-1 0,-1 1 0,1 0 0,-1 0-1,1-1 1,-1 1 0,0-1 0,1 1 0,-1-1 0,0 1-1,1-1 1,-1 0 0,0 0 0,0 0 0,0 0 0,0 1-1,0-2 1,0 1 0,0 0 0,0 0 0,0 0 0,0 0 0,1-3-1,3-5 49,0-1-1,-1 0 0,0 0 0,0 0 1,2-15-1,1-11 7,-1 0 1,-2 0-1,-1-1 1,-3-38 0,-19-150 104,17 200-140,-1 10-15,2 13-3,1-1 0,-1 0 0,1 1 0,0-1 0,0 1 0,0-1 0,0 0-1,0 1 1,1-1 0,0-3 0,-1 5-4,0 1 0,0 0-1,0 0 1,0 0 0,0 0 0,0 0-1,0-1 1,1 1 0,-1 0 0,0 0-1,0 0 1,0 0 0,0 0 0,0 0-1,0-1 1,1 1 0,-1 0 0,0 0-1,0 0 1,0 0 0,0 0 0,0 0-1,1 0 1,-1 0 0,0 0 0,0 0-1,0 0 1,0 0 0,1 0 0,-1 0-1,0 0 1,0 0 0,0 0 0,0 0-1,1 0 1,-1 0 0,0 0 0,0 0-1,0 0 1,0 0 0,1 0 0,-1 0-1,0 1 1,0-1 0,0 0 0,0 0-1,0 0 1,7 4 18,0 1-1,0 0 0,-1 0 0,0 0 1,0 1-1,7 9 0,19 22 49,-1 3-1,-2 0 0,38 71 1,-29-35-51,38 110 1,-55-126-57,-3 2 1,-3 0-1,-3 1 0,-2 1 1,-3 0-1,-3 0 0,-6 96 1,0-132 12,-1-1 0,-2 0 0,-1 0 0,0-1 0,-2 1 1,-1-2-1,-22 44 0,25-58 26,0-1 1,-1 0 0,0 0-1,0 0 1,-1-1-1,0 0 1,0-1-1,-1 0 1,-1 0-1,1-1 1,-1 0 0,0-1-1,-1 0 1,1-1-1,-1 0 1,-1 0-1,1-1 1,0-1-1,-1 0 1,-13 2 0,11-4-44,0 0 0,1-1 0,-1-1 0,1 0 1,-1-1-1,1-1 0,0 0 0,0 0 0,0-1 1,-17-8-1,2-1-273,1-2 0,1 0 1,-37-30-1,40 28 152,2-1-1,0-1 1,-26-31 0,15 6-69,-34-59 1,66 102 230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4:47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 74 8218,'0'-2'2312,"0"-9"-3280,-16-49 472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4:49.08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30 220 7330,'-8'-29'867,"1"0"1,2-1 0,1 1 0,-1-40 0,5 67-799,0 0 0,0 0 1,0 0-1,0 0 0,1 0 0,-1 0 0,1 1 0,-1-1 0,1 0 0,0 0 1,0 0-1,0 1 0,2-4 0,-3 4-50,1 1 1,0-1-1,-1 1 0,1 0 1,0-1-1,-1 1 1,1 0-1,0-1 0,0 1 1,-1 0-1,1 0 0,0 0 1,0 0-1,0-1 0,-1 1 1,1 0-1,0 1 1,0-1-1,0 0 0,-1 0 1,1 0-1,0 0 0,0 1 1,-1-1-1,1 0 1,0 1-1,0-1 0,-1 0 1,1 1-1,0-1 0,-1 1 1,1-1-1,-1 1 0,2 0 1,7 7 1,0 0 0,-1 1 0,0 0 0,0 0 0,-1 0 0,0 1 0,-1 0 0,0 1 0,0 0 0,5 14 0,2 12-1,15 69 0,-4 1 65,57 223 494,-58-253-392,3-1-1,45 88 1,-60-140-163,2 0-1,1-1 1,1 0 0,1-1 0,26 28 0,-36-44-17,0 0 0,0-1 0,0 1 0,1-2 0,0 1 0,-1-1 0,2 0 0,-1 0 0,0-1 0,1 0 0,0 0 1,-1-1-1,1 0 0,0 0 0,0-1 0,1 0 0,-1 0 0,0-1 0,0 0 0,0-1 0,0 1 0,11-4 0,-7 1 0,0-1-1,0-1 0,0 0 1,-1-1-1,0 0 0,0-1 1,0 0-1,-1-1 0,0 0 1,0 0-1,-1-1 0,15-19 1,-6 5-42,-2 0 0,0-2 0,-2 0 0,19-44 0,-28 56 39,0-1 0,0 0 0,-2 0 0,1 0 0,1-28 0,-4 32 17,-1 1-1,-1 0 1,1 0 0,-2 0-1,1 0 1,-1 0-1,-1 0 1,0 0 0,0 0-1,-6-12 1,-2 2 2,0 0-1,-1 0 1,-1 1 0,-1 1-1,-1 0 1,0 1 0,-31-25-1,45 40-16,0 0 0,0 0-1,0 0 1,0 1 0,-1-1-1,1 0 1,0 1 0,0-1 0,-1 1-1,1-1 1,0 1 0,-1-1-1,1 1 1,-1 0 0,1 0-1,0 0 1,-1 0 0,1 0 0,-1 0-1,1 0 1,-1 0 0,1 0-1,0 1 1,-1-1 0,1 0-1,0 1 1,-1 0 0,1-1-1,0 1 1,0 0 0,-1-1 0,1 1-1,0 0 1,0 0 0,0 0-1,0 0 1,0 0 0,0 0-1,-1 2 1,-2 5 10,-1-1 0,2 1 0,-1 0 0,1 0 0,-3 12 0,5-18-17,-6 25 1,1 0 0,2 1 0,0 0 0,2 0 0,1 0 0,4 46 0,3-24-60,1-1 1,28 91-1,-33-132 45,0-2-8,-1 1-1,2 0 0,-1-1 1,1 0-1,0 1 0,0-1 0,0 0 1,1 0-1,7 8 0,-11-14 24,0 1-1,1-1 1,-1 0 0,0 1-1,1-1 1,-1 1-1,0-1 1,1 0-1,-1 1 1,1-1-1,-1 0 1,1 1 0,-1-1-1,1 0 1,-1 0-1,1 0 1,-1 1-1,1-1 1,-1 0 0,1 0-1,-1 0 1,1 0-1,0 0 1,-1 0-1,1 0 1,-1 0-1,1 0 1,-1 0 0,1 0-1,-1 0 1,1-1-1,-1 1 1,1 0-1,-1 0 1,1 0-1,-1-1 1,1 1 0,-1 0-1,1-1 1,-1 1-1,1 0 1,-1-1-1,0 1 1,1-1 0,-1 1-1,0-1 1,1 1-1,-1 0 1,0-1-1,1 0 1,9-32 189,1-33 306,2-70-1,6-44 172,-17 167-678,1 1 1,1-1-1,8-20 0,-11 31 1,0-1 0,0 0 0,0 1-1,0-1 1,1 1 0,-1 0 0,1-1-1,0 1 1,0 0 0,0 0 0,0 0-1,0 0 1,0 0 0,0 1 0,1-1-1,-1 1 1,1-1 0,-1 1 0,1 0-1,-1 0 1,1 0 0,4-1 0,-4 3 0,0-1 1,1 1 0,-1-1 0,0 1-1,0 0 1,0 0 0,0 0 0,0 1 0,0-1-1,0 1 1,0-1 0,0 1 0,-1 0-1,1 0 1,-1 1 0,0-1 0,1 0-1,2 5 1,6 7-15,-1 0-1,10 19 1,-18-30 22,43 88-29,-7-10-295,-37-79 307,1 1 0,-1-1 0,0 0 0,0 0-1,1 0 1,0 0 0,-1-1 0,1 1 0,0 0-1,0-1 1,0 1 0,0-1 0,3 3 0,-4-4 21,1 0 0,-1 0 0,0 0 0,1 0 1,-1 0-1,0 0 0,1 0 0,-1 0 0,0-1 1,0 1-1,1 0 0,-1-1 0,0 1 0,0-1 1,1 0-1,-1 1 0,0-1 0,0 0 0,0 1 1,0-1-1,0 0 0,0 0 0,0 0 0,0 0 1,-1 0-1,1 0 0,0 0 0,0-2 0,84-132 686,-69 115-698,0 1 0,2 0-1,0 2 1,1 0 0,0 1 0,2 0-1,-1 2 1,27-13 0,-46 27-13,0 0 0,0-1 0,0 1 0,0-1-1,0 1 1,0-1 0,0 1 0,0-1 0,-1 1 0,1-1 0,0 0 0,0 0 0,0 1 0,0-1 0,-1 0 0,1 0-1,-1 0 1,2-1 0,-3 1-1,0 1 0,0 0 0,0-1 0,0 1-1,0 0 1,0 0 0,0-1 0,0 1 0,0 0-1,1 0 1,-1 0 0,0 0 0,0 1 0,0-1-1,-1 0 1,-48 9-244,42-7 294,0 0-1,1 1 1,-1 0 0,0 0-1,1 1 1,0 0-1,-1 0 1,2 1 0,-1 0-1,-9 8 1,12-8 4,0-1 1,1 1-1,-1 0 1,1 0-1,0 0 1,0 0-1,1 0 1,0 1-1,-1 0 1,2-1 0,-1 1-1,1 0 1,0 0-1,0 0 1,0 9-1,2 1-79,0-1 0,1 0-1,0 0 1,2 0 0,-1 0 0,2-1 0,0 0-1,1 1 1,0-2 0,1 1 0,1-1 0,0 0-1,0 0 1,2-1 0,-1 0 0,1-1 0,1 0-1,0-1 1,24 17 0,-31-24-6,1 0 0,-1 0 1,1-1-1,0 0 0,0 0 0,0 0 0,0-1 1,1 1-1,-1-1 0,0 0 0,1-1 1,-1 1-1,0-1 0,1 0 0,-1 0 1,1-1-1,-1 0 0,0 0 0,0 0 0,1-1 1,-1 1-1,0-1 0,0 0 0,0-1 1,-1 1-1,1-1 0,7-5 0,-1-2 49,-1-1 0,0 0 0,0 0 0,-1-1 0,0 0 0,-1 0 0,-1-1 0,0 0 0,0 0 0,-2-1 0,9-28 0,-6 10 260,-1-1-1,-1-1 0,-2 1 1,0-44-1,-7 12 239,-3 0 0,-3 1 0,-22-86 0,30 140-550,2 9 9,2 7-9,28 109 33,2 38 253,21 279 0,-48-302-505,-6 0 0,-26 204-1,-23-49-920,34-222 762,-2 1-1,-32 74 0,45-128 480,0 0 0,-1-1 0,0 0 0,0 0-1,-1 0 1,0-1 0,0 0 0,-1 0 0,-9 7 0,14-13 22,-1 0 0,1 0 0,-1-1-1,0 1 1,1-1 0,-1 0 0,0 0 0,0 0 0,0 0-1,0-1 1,0 1 0,0-1 0,0 0 0,0 1-1,0-1 1,0-1 0,-1 1 0,1 0 0,0-1 0,0 0-1,0 1 1,1-1 0,-1 0 0,0-1 0,0 1 0,0 0-1,1-1 1,-1 0 0,1 1 0,-5-5 0,-6-5 101,0 0-1,1-1 1,1 0 0,-1-1 0,2-1 0,0 0 0,1 0 0,0 0-1,1-2 1,-7-17 0,5 7-244,1 0 1,1-1-1,1-1 1,1 1-1,-2-42 0,7 45-35,1 1-1,0-1 1,2 0-1,1 1 1,1-1-1,13-39 0,-6 32 19,1 0-1,2 1 1,1 0-1,23-32 1,-3 10 2,60-64 1,50-38 179,-43 47 135,-66 69-80,105-125 633,-129 146-674,0-1 0,-1 1-1,-1-2 1,0 0 0,-2 0-1,0-1 1,10-38 0,-16 43-64,0 0 1,-2 0 0,1 1-1,-2-1 1,0 0 0,0 0 0,-2 1-1,0-1 1,-5-14 0,6 19-48,-1 1 0,-1 0 0,0 0 0,0 0 0,-1 1 0,0-1 1,0 1-1,-1 0 0,0 1 0,-1-1 0,1 1 0,-1 1 0,-1-1 0,-11-7 1,17 13 2,0-1 1,0 1-1,0 0 1,0 0-1,0 1 1,0-1 0,0 0-1,-1 1 1,1-1-1,0 1 1,0 0-1,-1 0 1,1 0-1,0 0 1,-1 0 0,1 0-1,0 0 1,0 1-1,-1 0 1,1-1-1,0 1 1,0 0 0,0 0-1,0 0 1,0 0-1,0 0 1,0 0-1,0 1 1,0-1 0,1 1-1,-1-1 1,0 1-1,1 0 1,-1 0-1,1-1 1,0 1 0,0 0-1,-2 3 1,-3 6-18,1 0 0,0 1 1,0-1-1,2 1 0,-1 0 0,-1 13 1,-1 11-87,2 0 1,2-1-1,1 1 1,2 0-1,8 57 0,-2-50-165,2 0 0,2-1 0,2 0 0,21 47-1,-29-77 146,0 0 0,1-1 0,1 1 0,0-2 0,0 1 1,1-1-1,12 12 0,-18-19 119,1-1 0,0 1 0,1-1 0,-1 0 0,0 0 0,1 0 0,-1 0 1,1-1-1,-1 1 0,1-1 0,0 0 0,0 0 0,-1 0 0,1-1 1,0 1-1,0-1 0,0 0 0,0 0 0,0 0 0,0-1 0,0 1 0,-1-1 1,1 0-1,0 0 0,0-1 0,6-2 0,1-3 255,0 0 0,0-1 0,-1 0-1,0 0 1,-1-1 0,1-1 0,-2 1 0,1-2 0,-2 1-1,11-18 1,-17 27-213,0-1-1,-1 1 1,2-1-1,-1 1 0,0 0 1,0-1-1,0 1 1,0 0-1,1 0 0,-1 0 1,4-2-1,-5 3-27,0 0-1,1 0 1,-1 0-1,1 0 0,-1 0 1,0 0-1,1 0 1,-1 0-1,1 0 1,-1 0-1,0 0 1,1 0-1,-1 0 0,1 0 1,-1 0-1,0 0 1,1 1-1,-1-1 1,0 0-1,1 0 0,-1 1 1,0-1-1,1 0 1,-1 0-1,0 1 1,0-1-1,1 0 0,-1 1 1,0-1-1,1 1 1,1 4-23,0 0 0,0 0 1,-1 0-1,1 0 0,0 10 1,2 15-21,-1-1 1,-2 0 0,0 1-1,-3-1 1,0 1-1,-9 40 1,5-54 182,2-14 42,0-10 137,1-14-72,1 0 0,0 0 0,2 0 0,1-1 0,4-22 0,-4 30-218,3-23-162,2 0 0,1 0-1,2 1 1,1 0-1,20-45 1,-15 50-547,0 1-1,2 1 0,2 0 1,0 1-1,48-52 1,-9 22-909,-4 11 819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4:50.25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7 136 13563,'-1'-5'324,"-1"-9"462,0-1 0,1 0 0,1 0 0,2-24 0,-2 37-796,0 0 1,0 1-1,0-1 0,0 1 0,1-1 1,-1 1-1,1-1 0,-1 1 0,1-1 1,0 1-1,-1 0 0,1-1 0,0 1 1,0 0-1,0 0 0,0-1 0,0 1 1,0 0-1,0 0 0,1 0 0,0-1 1,-1 2-13,1 0 0,-1-1 0,1 1 0,-1 0 1,1 0-1,-1 0 0,1 0 0,-1 0 0,0 0 0,1 0 0,-1 1 1,1-1-1,-1 0 0,0 1 0,1-1 0,-1 1 0,0-1 1,2 2-1,5 3-69,-1 0 0,0 0 1,-1 0-1,1 1 0,-1 0 1,10 12-1,-2 2-11,0 0 0,-2 1 0,0 0 1,17 45-1,21 100-107,-18-24 113,-6 1-1,9 181 1,-16 292 241,-18-526-83,0-53 516,-1-31 281,-3-10-273,-3-18 21,2 11-453,-20-62-261,5 19-837,-19-96 0,31 107 260,-1-86 0,8 104 517,2-1 0,0 1 0,2 0 0,11-43 0,-13 62 180,0 1 0,0-1 0,0 0 0,1 1 0,0-1 0,0 1 0,1 0 0,-1 0 0,1 0 0,0 1 0,0-1 0,8-5 0,-8 7 45,0 1-1,1-1 1,-1 1-1,1 0 1,0 0-1,0 0 0,-1 1 1,1-1-1,1 1 1,-1 1-1,0-1 1,0 1-1,0-1 1,9 2-1,17 3 183,47 11 1,-51-8-161,1-1 0,54 3 0,-73-9 30,0 0-1,-1-1 0,0 0 1,1 0-1,-1-1 0,0 0 1,1-1-1,-1 1 1,0-1-1,-1-1 0,1 0 1,-1 0-1,1 0 0,6-7 1,-8 6 20,-3 3-80,-1 0 0,1 0 0,-1 0 0,1 0 0,0 1-1,5-3 1,-7 3-49,0 1-1,0 0 0,0 0 1,0 0-1,0 0 1,0 0-1,0 0 0,0 0 1,0 0-1,0 0 1,0 0-1,0 1 1,0-1-1,0 0 0,0 1 1,-1-1-1,1 1 1,0-1-1,0 1 0,0-1 1,0 1-1,-1-1 1,1 1-1,0 0 0,-1 0 1,1-1-1,1 3 1,7 11-32,0 0 0,-1 1 1,-1 0-1,0 0 1,-1 1-1,5 20 1,-3-11 8,70 267-210,-30-98-631,-40-172 726,-8-21 141,1-1 1,-1 0 0,0 0 0,0 0-1,0 1 1,0-1 0,0 0-1,0 0 1,0 0 0,1 0-1,-1 0 1,0 0 0,0 1-1,0-1 1,0 0 0,1 0 0,-1 0-1,0 0 1,0 0 0,0 0-1,0 0 1,1 0 0,-1 0-1,0 0 1,0 0 0,0 0-1,1 0 1,-1 0 0,0 0-1,0 0 1,0 0 0,1 0 0,-1 0-1,0 0 1,0 0 0,0 0-1,0 0 1,1 0 0,-1 0-1,0 0 1,0 0 0,0 0-1,0-1 1,1 1 0,-1 0 0,0 0-1,2-4 105,1-1 0,-1 1 0,0-1 0,-1 1 0,3-9 0,-4 12-108,13-45 384,83-265-99,-91 297-331,1-5-79,1 0 0,12-22 0,-18 38 95,1-1 0,0 1 0,1-1 0,-1 1 0,0 0 1,1 0-1,0 0 0,0 0 0,0 0 0,0 1 0,0-1 0,0 1 0,1 0 0,-1 0 0,1 0 1,-1 1-1,6-3 0,-7 4 23,1 0 1,0 0 0,-1 0-1,1 0 1,-1 0 0,1 1-1,0-1 1,-1 1-1,1-1 1,-1 1 0,1 0-1,-1 0 1,1 0 0,-1 0-1,0 1 1,3 1 0,35 30 17,-33-26-15,12 12-74,-1 1-1,-1 1 0,-1 0 1,-1 1-1,-1 0 0,0 1 1,12 32-1,-24-50 36,0 1-43,1 1 1,0-1 0,0 0-1,6 7 1,-9-13 92,0 1 0,1-1 0,-1 0 1,0 0-1,1 0 0,-1 1 0,1-1 1,-1 0-1,1 0 0,-1 0 0,0 0 0,1 0 1,-1 0-1,1 0 0,-1 0 0,1 0 0,-1 0 1,1 0-1,-1 0 0,0 0 0,1 0 1,-1 0-1,1 0 0,-1 0 0,1 0 0,-1-1 1,0 1-1,1 0 0,-1 0 0,0-1 0,1 1 1,-1 0-1,0 0 0,1-1 0,-1 1 1,0 0-1,1-1 0,-1 1 0,0-1 0,0 1 1,1 0-1,-1-1 0,13-20 212,-12 19-186,16-34 46,-1 0 0,-2-2 1,14-55-1,14-39-267,-40 127 172,1-2-22,-1 1 0,1-1 0,1 1 0,6-10 0,-9 14 32,0 1 0,0-1 0,1 1 0,-1 0 0,0 0 0,1-1 0,-1 1 0,1 0 0,0 0 0,-1 0 0,1 1 1,0-1-1,-1 0 0,1 1 0,0-1 0,0 1 0,0-1 0,0 1 0,-1 0 0,1 0 0,0 0 0,0 0 0,2 0 1,1 1 15,1 1 1,-1-1 0,0 1-1,0 0 1,0 0 0,0 0 0,0 1-1,-1-1 1,1 1 0,-1 1-1,6 4 1,4 5 118,23 27-1,-28-29-84,97 127 266,-74-92-350,2-3-1,2 0 1,53 49-1,-84-88 12,1 1 0,-1-1 1,1 0-1,0-1 0,0 1 0,1-1 0,12 4 1,-18-6 31,1-1 1,-1 0 0,1 0 0,-1 1 0,1-1-1,-1 0 1,1 0 0,-1 0 0,1 0 0,-1-1-1,0 1 1,1 0 0,-1-1 0,1 1 0,-1-1-1,0 1 1,1-1 0,-1 0 0,0 1 0,1-1 0,-1 0-1,0 0 1,0 0 0,0 0 0,0 0 0,0 0-1,0 0 1,0 0 0,0-1 0,0 1 0,-1 0-1,1-1 1,0 1 0,-1 0 0,1-1 0,-1 1-1,0-1 1,1 1 0,-1 0 0,0-2 0,3-14 45,-1 1 0,-1 0 0,0 0 0,-2-1 0,1 1 1,-2 0-1,0 0 0,-1 0 0,-6-17 0,-7-19-105,-32-69 1,41 106 22,-55-139-782,54 129 602,1-1 1,0 1-1,2-1 0,-2-32 0,7 49 157,-1-21-77,1 29 129,0-1 0,0 1 0,0 0 0,0 0 0,1 0 0,-1-1 0,0 1 0,1 0 0,-1 0 0,1 0 0,-1 0 0,1 0-1,0 0 1,-1 0 0,1 0 0,0 0 0,0 0 0,0 0 0,1-1 0,-1 2 4,-1 0-1,1-1 0,0 1 1,0 0-1,0 0 1,0 0-1,0 0 0,0 0 1,-1 0-1,1 0 0,0 0 1,0 0-1,0 0 1,0 1-1,0-1 0,-1 0 1,1 1-1,0-1 0,0 0 1,-1 1-1,1-1 1,0 1-1,0-1 0,0 1 1,27 21-32,-1 0 0,48 51 0,-31-29-131,-22-23 72,19 21-857,3-2 0,79 56 1,-112-89 685,0-1 1,25 8-1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4:50.58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6 15779,'10'-6'4785,"23"18"-6233,17-1-800,16-6 1207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4:50.9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21 7 8210,'-10'-6'2624,"3"10"-3040,4 6-264,3 12-1832,0 2 1703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5:42.0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 3 7570,'38'-2'2624,"-35"15"-2408,0 6-136,1 27-144,-7 13 24,-8 16-40,-1 13-56,-1 11-144,-2 0-80,2-5-200,0-15-48,5-32-232,1-11-681,-1-27 1049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4:51.33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201 809 8778,'10'-134'4858,"-8"93"-4332,3 0 0,10-46 0,6-44-430,-20 112-136,0 1 1,-1-1-1,-1 1 1,-1 0-1,-6-25 1,3 20-41,-2 1 1,-1 0 0,-17-35 0,18 45 90,0 0 0,-1 0 0,0 1 0,0 0-1,-1 0 1,-1 1 0,-15-13 0,24 22-6,0 0 0,-1-1 0,1 1 0,-1 0 0,1 0-1,-1 0 1,0 0 0,1 0 0,-1 1 0,0-1 0,0 0 0,0 1 0,1-1 0,-1 1-1,0 0 1,0 0 0,0-1 0,0 1 0,0 0 0,0 1 0,0-1 0,0 0-1,1 0 1,-1 1 0,0-1 0,0 1 0,0 0 0,1 0 0,-1-1 0,0 1 0,1 0-1,-1 0 1,1 1 0,-1-1 0,1 0 0,-1 0 0,-1 4 0,-2 1-5,0 0-1,1 1 1,0 0 0,1 0 0,0 0 0,0 1 0,0-1-1,-1 9 1,-2 12 22,1 0-1,2 0 1,1 1-1,1-1 1,4 51-1,33 141 176,-21-147-217,4-1 1,3-1 0,59 130-1,-74-185-114,2-2-1,0 1 0,1-1 1,0 0-1,1-1 1,21 20-1,-25-27 86,0-1 1,0 0-1,0 0 0,1-1 1,-1 0-1,1 0 0,0-1 1,0 0-1,1 0 0,-1-1 1,1 0-1,-1 0 0,1-1 1,11 0-1,69-6-231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4:51.93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367 62 12171,'-52'-30'4805,"45"27"-4645,-1 0 0,0 0-1,0 1 1,-13-3 0,15 4-270,1 1 0,-1 0 0,0 0 0,1 0 1,-1 1-1,1-1 0,-1 1 0,1 1 0,-1-1 0,1 1 0,0 0 0,0 0 0,0 0 0,0 1 0,0 0 0,0 0 0,1 0 0,-8 7 0,-2 3 9,2 1 0,-1 0 0,2 1 1,0 0-1,0 1 0,2 0 0,0 0 0,0 1 0,2 0 0,-6 20 1,4-7-51,1 0 0,1 1 0,2 0 1,1 0-1,1 39 0,3-54 89,0-1-1,2 0 0,3 16 0,-4-24 68,1-1-1,0 0 0,0 0 0,1 0 0,-1 0 0,2 0 0,-1-1 1,0 1-1,6 5 0,-9-11 19,0 0 0,1 0 1,-1 0-1,0 1 0,0-1 1,1 0-1,-1 0 0,0 0 0,1 0 1,-1 0-1,0 0 0,1 0 0,-1 0 1,1 0-1,-1 0 0,0 0 1,1 0-1,-1 0 0,0 0 0,1 0 1,-1 0-1,0 0 0,0-1 1,1 1-1,-1 0 0,0 0 0,1 0 1,-1-1-1,0 1 0,0 0 0,1 0 1,-1 0-1,0-1 0,0 1 1,1 0-1,-1-1 0,0 1 0,0 0 1,0 0-1,0-1 0,1 1 0,-1 0 1,0-1-1,0 1 0,0 0 1,0-1-1,0 1 0,0-1 0,11-26 565,-6 14-376,14-27 273,2-8-54,2 2 0,43-63 1,-57 96-421,1 1 0,1 0 0,-1 0 0,2 1 0,0 0 0,0 1 0,1 1 0,0 0 0,0 0 0,1 2 0,0-1 0,22-6 0,-32 12-8,0 1 0,0 0 0,0 0 0,0 0 0,0 1 0,1-1 0,-1 1 0,0 0 0,0 0 0,0 1 0,1-1 0,-1 1 0,0 0 0,0 0 0,0 0 0,7 4 0,-6-2-6,0 0-1,0 0 1,0 1 0,0 0 0,-1 0 0,1 1-1,-1-1 1,0 1 0,-1 0 0,6 8 0,0 5-6,0 0-1,-1 1 1,-1 0 0,-1 0 0,-1 0 0,3 22 0,1 19 12,-7-37-13,12 47 0,-14-70 13,0 0 0,0 0 0,0 1 0,0-1-1,0 0 1,0 0 0,0 0 0,0 0 0,0 0 0,1 0 0,-1 0 0,0 0 0,0 1 0,0-1 0,0 0 0,0 0 0,0 0 0,0 0 0,1 0 0,-1 0 0,0 0 0,0 0 0,0 0 0,0 0 0,0 0 0,0 0 0,1 0 0,-1 0-1,0 0 1,0 0 0,0 0 0,0 0 0,0 0 0,0 0 0,1 0 0,-1 0 0,0 0 0,0 0 0,0 0 0,0 0 0,0 0 0,0 0 0,0-1 0,1 1 0,-1 0 0,0 0 0,0 0 0,0 0 0,0 0 0,0 0 0,0 0 0,0 0 0,0 0-1,0-1 1,0 1 0,0 0 0,0 0 0,0 0 0,0 0 0,0 0 0,1 0 0,-1-1 0,0 1 0,0 0 0,0 0 0,0 0 0,0 0 0,-1 0 0,1-1 0,6-11 138,34-88 56,71-129 0,-109 226-196,8-16-17,0-1 0,1 2-1,1-1 1,1 2 0,1 0 0,0 0 0,28-24 0,-38 38 20,0 0 0,0 0 0,1 1-1,-1-1 1,0 1 0,1 0 0,-1 1-1,1-1 1,0 1 0,0 0-1,0 0 1,-1 0 0,1 1 0,0-1-1,5 2 1,-3-1 6,-1 1 1,0 1-1,0-1 0,0 1 1,0 0-1,0 1 0,-1-1 0,1 1 1,-1 0-1,1 1 0,-1-1 1,6 7-1,9 8 20,-1 1-1,0 1 1,30 44 0,40 80-125,19 73-1136,-99-196 1050,40 81-368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4:54.37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 1062 13059,'-2'-17'1707,"1"10"-1170,1 0 0,-1 0 0,1 0 1,2-9-1,-2 16-546,0 0 1,0 0-1,0-1 1,0 1 0,0 0-1,0 0 1,0 0-1,0 0 1,0-1 0,0 1-1,0 0 1,0 0-1,0 0 1,0 0-1,0-1 1,0 1 0,0 0-1,1 0 1,-1 0-1,0 0 1,0 0-1,0-1 1,0 1 0,0 0-1,0 0 1,1 0-1,-1 0 1,0 0 0,0 0-1,0 0 1,0 0-1,1 0 1,-1 0-1,0 0 1,0 0 0,0 0-1,0 0 1,1 0-1,-1 0 1,0 0 0,0 0-1,0 0 1,0 0-1,1 0 1,-1 0-1,0 0 1,0 0 0,0 0-1,0 0 1,1 0-1,-1 0 1,0 0-1,0 0 1,0 0 0,1 1-1,12 12-381,14 24-167,-2 8 282,-1 1 0,30 84 0,18 110 248,-49-137 10,17 183 0,-35-209 57,-3 0 0,-4 0 0,-12 80 0,13-150 145,0-1-1,0 1 0,-1-1 0,-3 10 1,5-15-163,0-1 1,0 0-1,0 0 1,0 0 0,-1 1-1,1-1 1,0 0-1,0 0 1,0 0-1,0 0 1,0 1-1,0-1 1,0 0 0,-1 0-1,1 0 1,0 0-1,0 0 1,0 1-1,0-1 1,-1 0 0,1 0-1,0 0 1,0 0-1,0 0 1,-1 0-1,1 0 1,0 0 0,0 0-1,0 0 1,-1 0-1,1 0 1,0 0-1,0 0 1,0 0-1,-1 0 1,1 0 0,0 0-1,0 0 1,0 0-1,-1 0 1,1 0-1,0 0 1,-8-16 1075,-5-30-474,1 0 0,3-1 1,-4-68-1,11-145-1363,6 186 422,3 1 0,3 0 0,4 0 0,2 1 0,33-86 0,-49 157 315,4-11-22,1 0 0,0 0 0,1 1 1,0-1-1,13-17 0,-18 28 27,0 0 0,-1 1 1,1-1-1,0 0 0,0 0 1,0 1-1,-1-1 0,1 1 1,0-1-1,0 1 0,0-1 1,0 1-1,0 0 0,0-1 1,0 1-1,0 0 0,0 0 1,0 0-1,0 0 0,0 0 1,0 0-1,0 0 0,0 0 0,0 0 1,1 0-1,-1 0 0,0 1 1,0-1-1,-1 0 0,1 1 1,0-1-1,0 1 0,0-1 1,0 1-1,0 0 0,1 1 1,2 1 13,1 2 0,-2-1 0,1 0 0,0 1 0,2 5 0,-4-8-10,15 26 20,-1 0-1,-2 1 1,-1 1-1,-1 0 1,-2 1 0,-1 0-1,9 53 1,-5 15-209,1 110 0,-13-166 126,-1-33 199,0-20 294,2-45-14,2 0 0,12-55 0,31-109-661,-22 124 140,3 1 1,73-163-1,-97 247 101,1 0 1,1 1-1,-1 0 1,10-10-1,-14 17-2,1 0 0,-1 0-1,1 0 1,0 1 0,0-1 0,0 1-1,0-1 1,0 1 0,0 0 0,0 0-1,0 0 1,1 0 0,-1 0 0,0 1-1,0-1 1,1 1 0,-1-1 0,1 1-1,-1 0 1,0 0 0,1 0 0,-1 0-1,1 0 1,2 1 0,-1 0-1,1 1 0,0 0 0,-1 0 0,0 0-1,1 0 1,-1 1 0,0-1 0,0 1 0,0 0 0,5 6 0,32 42-5,-38-47 4,20 29 2,-2 1-1,-1 0 1,28 72 0,-27-48-31,25 115 1,10 301-548,-50-386 354,-2-32 76,6 45-138,-3-80 266,-7-20 20,0-1 0,0 0 0,1 1 0,-1-1 0,0 0 0,1 1 0,-1-1 1,0 0-1,1 0 0,-1 1 0,0-1 0,1 0 0,-1 0 0,0 0 0,1 1 0,-1-1 0,1 0 1,-1 0-1,0 0 0,1 0 0,-1 0 0,1 0 0,-1 0 0,0 0 0,2 0 0,0-1 8,0 0 0,1 0-1,-1-1 1,0 1 0,0-1 0,0 1-1,0-1 1,0 0 0,3-3-1,-1 1-1,33-37 27,-1-1 0,-2-2 1,-2-1-1,-2-2 0,-2 0 1,-2-2-1,-3-1 0,-1-1 1,-3-1-1,-2-1 1,-3 0-1,10-65 0,-22 105 1,0 6 4,-1-1-1,0 1 0,0-1 0,-1 1 0,0-1 0,0 1 0,-2-10 0,2 16-35,0 1-1,0-1 0,0 1 1,-1-1-1,1 1 0,0-1 1,0 1-1,0-1 0,-1 1 0,1 0 1,0-1-1,0 1 0,-1-1 1,1 1-1,0 0 0,-1-1 1,1 1-1,0 0 0,-1-1 0,1 1 1,-1 0-1,1 0 0,0-1 1,-1 1-1,1 0 0,-1 0 1,1 0-1,-1 0 0,1 0 0,-1-1 1,-15 8-28,-10 17-62,18-14 75,0 0 0,1 1 0,1 0-1,-1 1 1,2-1 0,0 1-1,0 0 1,1 0 0,0 1 0,1-1-1,1 1 1,-1 13 0,0 3 4,2 0 0,2 1-1,0-1 1,7 34 0,-5-43 0,1-1-1,1 0 0,1 0 0,0-1 1,2 1-1,0-1 0,1-1 0,18 27 0,-23-37-31,1-1 0,0 0 0,0 0 0,1 0 0,0-1 0,0 1 0,0-1 0,1-1-1,-1 1 1,1-1 0,0-1 0,1 1 0,-1-1 0,0 0 0,1-1 0,0 1 0,-1-2-1,1 1 1,0-1 0,0 0 0,0-1 0,0 0 0,14-1 0,-18 0 25,0 0 0,0 0 0,0 0 0,0 0 0,0-1 0,0 1 0,-1-1-1,1 0 1,0 0 0,-1-1 0,0 1 0,0-1 0,1 1 0,-2-1 0,1 0 0,0 0 0,0-1 0,-1 1 0,0 0 0,0-1 0,0 0 0,0 1 0,0-1 0,-1 0 0,1 0 0,-1 0 0,0 0 0,-1 0 0,2-8 0,-1 0 84,-1-1 0,0 1-1,0-1 1,-1 1 0,-1-1 0,0 1 0,0 0 0,-9-23 0,-42-85 173,6 16-246,47 104 3,0 0 0,0 0 0,0 0 0,0 0 0,0-1 0,0 1 1,0 0-1,0 0 0,0 0 0,0 0 0,0 0 0,0 0 0,0-1 1,0 1-1,0 0 0,0 0 0,0 0 0,0 0 0,0 0 0,0 0 0,0-1 1,0 1-1,0 0 0,0 0 0,0 0 0,1 0 0,-1 0 0,0 0 1,0-1-1,0 1 0,0 0 0,0 0 0,0 0 0,0 0 0,0 0 1,1 0-1,-1 0 0,0 0 0,0 0 0,0 0 0,0 0 0,0 0 1,10-1-27,22 9 7,-15-1 16,-14-5 4,1 0-1,0-1 1,0 1 0,0-1 0,1 1 0,-1-1-1,0-1 1,0 1 0,1-1 0,-1 1 0,0-1-1,0 0 1,1-1 0,-1 1 0,0-1 0,1 0-1,-1 0 1,0 0 0,0 0 0,7-4 0,9-8 12,-1 0 0,0-1 0,-1-1 1,-1-1-1,16-18 0,3-8 125,31-47-1,-48 60-65,-2-1 0,-1 0-1,-2-2 1,0 0 0,-3 0-1,0-1 1,-2 0 0,6-48 0,-4-15 341,-1-162 0,-10 239-269,3 40-249,22 556-1063,-34-3 69,10-540 1305,1-28-25,3-14-14,5-21 91,40-98 102,-41 108-370,1-1 1,1 1 0,1 1 0,17-21-1,-25 34 5,1 0-1,-1 1 0,2-1 1,-1 1-1,0 0 0,1 0 1,-1 1-1,1 0 1,0 0-1,13-4 0,-17 6 3,1 0 0,-1 1-1,0-1 1,1 1-1,-1 0 1,1 0 0,-1 0-1,1 0 1,-1 0 0,1 0-1,-1 1 1,0-1 0,1 1-1,-1 0 1,0-1-1,1 1 1,-1 0 0,0 0-1,0 1 1,0-1 0,0 0-1,0 1 1,0 0 0,0-1-1,0 1 1,0 0-1,-1 0 1,1 0 0,-1 0-1,0 0 1,1 0 0,-1 0-1,1 3 1,0-1-4,0 1 0,-1 0 0,1-1 0,-1 1-1,0 0 1,0 0 0,-1 0 0,1 0 0,-1 0 0,0 0 0,-2 8 0,1-4 0,-2 1 1,1-1-1,-1 0 0,0 0 1,-8 13-1,-2 2-34,-2-1 1,-1-1-1,-22 26 1,33-43 24,-2 4-15,1-1-1,-2 0 0,1 0 0,-1-1 1,0 0-1,-1 0 0,0-1 1,-12 7-1,20-13 33,0 1 0,1-1 0,-1 0 0,0 1 0,0-1 0,0 0 0,1 0 0,-1 0 0,0 0 0,0 0 0,0 0 0,0 0 0,0 0 0,1 0 0,-1 0 0,0 0 0,0 0 0,0 0 0,0-1 0,1 1 0,-1 0 0,0-1 0,0 1 0,1-1 0,-1 1 0,0-1 0,0 1 0,1-1 0,-1 1 0,1-1 0,-1 0 0,0 1 0,1-1 0,-1 0 0,1 1 0,0-1 0,-1 0 0,1 0 0,0 0 0,-1 1 0,1-1 0,0 0 0,0 0 0,0 0 0,0 0 0,-1 0 0,1 1 0,0-1 0,1-1 1,-2-2-37,1 1 0,0 0 0,0-1 0,1 1 0,-1 0 0,1-1 0,-1 1 0,1 0 0,0 0 0,0 0 0,1-1 0,1-3 0,2 2-19,-1 0 1,1 0-1,0 1 0,0 0 1,0 0-1,0 0 0,1 1 1,0-1-1,-1 1 0,1 1 0,0-1 1,1 1-1,9-3 0,11-1-9,53-4-1,-62 8 63,13 0 38,-9 0-53,43-7 0,-60 8 73,1 0-1,-1-1 0,0 0 0,1 0 0,-1 0 0,0-1 1,0 0-1,-1 0 0,1 0 0,0 0 0,-1-1 1,8-7-1,-10 8 123,-1 0-1,1-1 1,-1 1 0,1 0 0,-1-1 0,0 1 0,0-1 0,-1 1 0,1-6-1,-1 8-51,-1 51-285,0-38 103,0-1 1,1 1-1,2 15 1,-2-24 19,1 0 1,-1 0 0,1 1 0,0-2 0,0 1-1,0 0 1,1 0 0,-1 0 0,1 0-1,-1-1 1,1 1 0,0-1 0,0 1 0,0-1-1,1 0 1,4 4 0,-6-5 22,1 0 1,0 0-1,-1-1 1,1 1-1,0 0 0,0-1 1,-1 1-1,1-1 1,0 0-1,0 0 0,0 1 1,0-1-1,0-1 1,-1 1-1,1 0 0,0 0 1,0-1-1,0 1 1,0-1-1,-1 1 1,1-1-1,0 0 0,-1 1 1,1-1-1,0 0 1,2-2-1,3-3 37,0 1 1,0-1-1,12-14 0,45-56 222,68-107-1,-72 96-209,120-197 20,-140 209-36,58-156 0,-61 115 235,-4-2 0,-6-2 0,-4 0 0,8-160 0,-30 261-95,-1 0 1,-2-21-1,0 34-132,0 6-43,-2 12-63,-23 102-226,6 25 136,6 0 1,6 1-1,19 272 0,-7-369 53,1 0 1,3 0-1,1-1 0,24 73 1,-28-105 90,0-1 0,0 0 0,1 0 0,0-1 0,1 1 0,0-1 1,0 0-1,1-1 0,12 12 0,-13-14 16,0-1 1,0 0-1,1 0 1,-1-1-1,1 0 1,0 0-1,0-1 1,0 1-1,0-2 1,0 1-1,1-1 1,-1 0-1,12 0 1,-8-1-6,0-1 0,0 0 0,0 0 0,-1-1 0,1-1 0,0 0 0,-1-1 1,0 1-1,0-2 0,0 0 0,0 0 0,-1-1 0,1 0 0,-2 0 0,1-1 1,-1 0-1,0-1 0,0 0 0,10-14 0,-10 11-20,0 0-1,-1-1 0,0 0 1,-1 0-1,0 0 1,-1-1-1,0 0 0,-1 0 1,-1-1-1,0 1 1,-1-1-1,0 1 0,-1-1 1,-1 0-1,-1-18 1,-4-1 31,-2-1-1,-1 1 1,-2 0 0,-1 1 0,-2 0-1,-1 1 1,-1 0 0,-38-56 0,50 82 31,-1 0 1,1 0-1,-1 0 1,0 1 0,0 0-1,0-1 1,-1 2-1,1-1 1,-1 0 0,-8-4-1,12 8-25,1 0-1,-1 0 1,0 0 0,1 0-1,-1 0 1,1 0 0,-1 0-1,0 0 1,1 0 0,-1 0-1,0 0 1,1 0-1,-1 0 1,1 1 0,-1-1-1,0 0 1,1 1 0,-1-1-1,1 0 1,-1 1 0,1-1-1,-1 0 1,1 1 0,-1-1-1,1 1 1,-1-1-1,1 1 1,0-1 0,-1 1-1,1-1 1,0 1 0,-1-1-1,1 1 1,0 0 0,0-1-1,0 1 1,-1 0-1,1-1 1,0 2 0,-4 34 32,4 32-52,3-1 1,13 68-1,39 133-43,-55-265 51,45 145-288,-39-132 57,1-1 0,1 1-1,1-1 1,0-1 0,0 1-1,20 20 1,-26-31 67,0-1-1,0 0 1,1 0 0,-1 0-1,1 0 1,6 3-1,-9-5 133,0-1-1,0 0 1,0 1-1,0-1 1,0 0 0,0 0-1,0 1 1,0-1-1,0 0 1,0 0-1,0 0 1,0 0-1,0 0 1,0-1-1,-1 1 1,1 0-1,0 0 1,0-1-1,0 1 1,0 0-1,0-1 1,0 1 0,0-1-1,-1 1 1,1-1-1,0 0 1,0 1-1,-1-1 1,1 0-1,0 1 1,-1-1-1,1 0 1,-1 0-1,2-1 1,0-3-81,1 0-1,-1-1 1,-1 1 0,1-1-1,1-6 1,-3 12 121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4:54.71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 1 12443,'-2'30'4457,"11"27"-3705,12 13-832,19-11 80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9:28.11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47 1077 9378,'-40'-8'2649,"39"8"-2635,1 0 0,0 0 0,-1-1 0,1 1 0,0 0 0,-1 0 0,1-1 0,0 1 0,-1 0 0,1 0 0,0-1 0,-1 1 0,1 0 0,0-1 0,0 1 0,0 0 0,-1-1 0,1 1 0,0 0 0,0-1 0,0 1 0,0-1 0,0 1 0,-1-1 0,1 1 0,0 0 0,0-1 0,0 1 0,0-1 0,0 1 0,0 0 0,1-1 0,-1 1 0,0-1 0,0 1 0,0 0 0,0-1 0,0 1 0,0-1 0,1 1 0,-1 0 0,0-1 0,0 1 0,1 0 0,-1-1 0,0 1 0,1-1 0,0 0-17,0 0 0,0 0-1,0 0 1,0 0 0,1 0-1,-1 0 1,0 0 0,0 1-1,1-1 1,-1 0 0,0 1-1,2-1 1,-1 1-1,1 0-1,-1 0 0,0 0 1,0 1-1,0-1 1,0 1-1,0-1 1,0 1-1,0 0 1,0 0-1,0 0 1,0 0-1,0 0 1,-1 0-1,1 1 0,0-1 1,1 3-1,4 2-16,-1 0-1,0 1 1,6 10-1,3 6 2,-2 1 1,0 1-1,-2 0 0,-1 1 0,13 50 1,-8-11 23,8 88-1,-22-144 8,4 29 55,-2 1 0,-3 54-1,0-92-28,0-1-1,0 1 1,0 0-1,0-1 1,0 1-1,0 0 1,0-1-1,-1 1 1,1 0-1,0-1 1,0 1-1,0 0 1,-1-1-1,1 1 1,-1-1-1,1 1 0,0-1 1,-1 1-1,0 0 1,1-1-6,-1 0 0,1 0 0,-1 0 0,1 0 0,0 0 0,-1 0 0,1 0 0,-1 0 0,1 0 0,0 0 0,-1 0 0,1 0 0,0-1 0,-1 1 0,1 0 0,0 0 0,-1 0 0,1-1 0,0 1 1,0 0-1,-1 0 0,1-1 0,0 1 0,-1-1 0,-14-22 985,3-5-668,0 0-1,2-1 0,2 0 1,0-1-1,-6-59 0,3-155-156,11 230-191,8-178-55,-6 169-4,2 0 1,1 0-1,0 0 0,2 0 0,0 1 0,12-24 1,-18 44 42,0 0 1,0 0-1,0-1 1,0 1 0,0 0-1,0 0 1,1 1-1,-1-1 1,1 0 0,0 0-1,-1 1 1,1-1-1,0 1 1,0-1 0,0 1-1,0 0 1,0 0-1,0 0 1,0 0 0,0 0-1,5-1 1,-4 3-3,0-1 0,0 1 0,0 0 0,0 0 0,0 0 0,0 0 0,0 0 0,0 1 1,-1-1-1,1 1 0,0 0 0,-1 0 0,1 0 0,-1 0 0,0 0 0,0 0 0,3 5 0,12 13-18,-1 1 0,0 1-1,-2 0 1,20 43 0,-10-9 0,18 60 1,32 174-453,-52-195 175,-13-67 491,-6-49 853,-1 6-728,30-237 885,-24 212-1492,2 0 0,1 0-1,3 1 1,19-41-1,-29 69 155,2 1 0,-1 0 0,1 0-1,1 1 1,0-1 0,0 1 0,1 1-1,13-13 1,-17 18 118,0 1 0,0 0 0,0-1 0,0 1 0,1 1 0,-1-1 0,0 1 0,1-1 0,-1 1 1,1 1-1,-1-1 0,1 1 0,0-1 0,-1 1 0,1 1 0,0-1 0,-1 1 0,1-1 0,-1 1 0,1 1 0,-1-1 0,0 0 0,1 1 0,3 2 0,11 6 42,-1-1-1,-1 2 0,26 20 1,48 48 149,11 8 14,-87-77-155,0 0 1,0 0 0,1-1-1,0-1 1,32 11-1,-40-17 7,1 0-1,-1 0 0,0-1 0,1 0 0,0 0 0,-1-1 0,1 0 0,-1-1 0,1 1 0,-1-2 0,1 1 0,-1-1 0,1-1 0,8-3 0,-7 1 41,0-1 1,0 0-1,0 0 1,-1-1-1,1-1 0,-2 1 1,1-1-1,-1-1 1,0 0-1,-1 0 1,0 0-1,-1-1 0,0 0 1,0 0-1,-1-1 1,0 0-1,-1 1 1,0-2-1,-1 1 0,0 0 1,-1-1-1,0 1 1,-1-1-1,0 0 1,-1 1-1,0-1 0,-1 0 1,0 1-1,-1-1 1,0 1-1,-1-1 1,-6-15-1,-2 4-80,-2-1 0,0 2 0,-1-1 0,-21-22 1,-73-74-340,101 112 325,-6-7-51,-1 1 0,-29-21 0,40 31 65,0 1 1,-1 0-1,1 0 1,-1 0 0,1 1-1,-1-1 1,0 1-1,1 0 1,-1 0 0,0 0-1,0 0 1,0 1-1,0-1 1,0 1 0,0 0-1,0 0 1,0 1-1,0-1 1,-7 3-1,7-1 4,1 0 0,-1 0 0,0 0 0,1 0-1,-1 1 1,1 0 0,0 0 0,0 0 0,0 0-1,0 0 1,1 1 0,-1-1 0,-1 4-1,-2 3-3,1 0-1,0 1 1,1-1-1,-4 15 1,1 5 5,1 0 1,2 0-1,0 0 1,2 40-1,5-6 43,10 70-1,-6-87-24,2 1 0,3-1-1,31 85 1,-34-111-11,2 0 0,0-1 0,1 0 1,17 21-1,-19-29-2,-1-2 1,1 1-1,1-1 0,0-1 1,1 0-1,-1 0 1,21 10-1,-22-14 10,1-1 0,-1 0 0,1 0 0,-1-1 1,1-1-1,0 0 0,0 0 0,0-1 0,1 0 0,-1-1 0,0 0 0,0-1 0,0-1 1,0 1-1,0-2 0,0 0 0,0 0 0,-1 0 0,0-2 0,1 1 0,16-11 0,-11 5 65,-1-1-1,0 0 0,0-1 0,-2-1 0,1 0 1,-2-1-1,0 0 0,0-1 0,-1 0 1,-1-1-1,-1 0 0,11-23 0,-8 2 130,0 0 0,-3-1 0,8-58 0,-10 49-16,18-63 0,-24 108-171,0-1 1,-1 0 0,1 0-1,0 0 1,1 1-1,-1-1 1,0 1 0,1-1-1,-1 1 1,1-1-1,0 1 1,0 0 0,0 0-1,0 0 1,0 0-1,4-3 1,-4 5-3,0 0-1,0-1 1,0 1 0,0 0 0,0 0 0,0 0-1,0 0 1,0 1 0,0-1 0,-1 0 0,1 1-1,0-1 1,0 1 0,0 0 0,0 0 0,-1 0-1,1 0 1,0 0 0,-1 0 0,1 0-1,-1 0 1,1 0 0,-1 1 0,3 2 0,10 11 22,-1-1 1,0 2-1,-1 0 1,16 28-1,35 77-29,-55-104-11,50 106-488,-49-109 346,-9-14 152,0 0-1,1 0 1,-1 0 0,0 0 0,0 0-1,0 0 1,0 0 0,1 0 0,-1 0-1,0 0 1,0-1 0,0 1-1,0 0 1,1 0 0,-1 0 0,0 0-1,0 0 1,0 0 0,0-1 0,0 1-1,1 0 1,-1 0 0,0 0-1,0 0 1,0-1 0,0 1 0,0 0-1,0 0 1,0 0 0,0 0 0,0-1-1,0 1 1,0 0 0,0 0 0,0 0-1,0-1 1,0 1 0,0 0-1,0-1 1,0-35 362,0 25-291,0-3 17,4-255 593,-1 234-722,1-1-1,2 1 1,2 1-1,1 0 1,20-52-1,-26 80 18,-1 0 0,1 0 0,1 1 0,-1-1 0,1 1 0,0-1 0,7-5 1,-10 10 11,0-1 0,1 1 0,-1 0 0,1 0 1,-1 0-1,1 0 0,0 1 0,-1-1 1,1 0-1,0 1 0,0-1 0,-1 1 1,1-1-1,0 1 0,0 0 0,0 0 1,-1 0-1,1 0 0,0 0 0,0 0 1,0 0-1,0 1 0,-1-1 0,1 1 1,0-1-1,0 1 0,-1 0 0,1 0 1,0-1-1,-1 1 0,1 0 0,1 2 1,3 2-14,0 0-1,0 1 1,0 0 0,0 0 0,-1 0 0,0 1 0,6 11 0,27 58-59,-28-54 67,87 239-481,-69-177 20,-21-69 448,-2-14 219,2-20 306,11-62 335,-2 5-1079,35-99 0,-48 167 123,0 1-1,0 0 1,1 0 0,6-9 0,-9 15 97,0 0-1,-1-1 0,1 1 1,0 0-1,0 0 0,0 0 1,0 0-1,0 0 0,0 0 1,0 1-1,0-1 0,1 0 1,-1 0-1,0 1 1,0-1-1,1 1 0,-1-1 1,0 1-1,1-1 0,-1 1 1,0 0-1,1 0 0,-1 0 1,1 0-1,-1 0 0,0 0 1,1 0-1,-1 0 1,0 0-1,1 1 0,-1-1 1,0 1-1,3 0 0,2 4-18,-1 0 0,1 0 0,-1 1 0,0 0 0,0 0 0,0 0-1,6 13 1,-4-9 33,5 8 34,6 12-2,2-1 1,2 0-1,48 49 0,-62-71-8,0 0 0,1-1 1,0 0-1,0 0 0,1-1 0,0 0 0,13 5 0,-15-8 8,0 0 0,-1 0 1,1-1-1,0 0 0,0 0 0,0-1 0,0 0 0,0 0 0,0-1 0,0 0 0,10-3 0,-10 1 56,0 0 0,0-1 0,0 0 1,-1 0-1,1-1 0,-1 0 0,0 0 1,0-1-1,-1 1 0,0-1 0,0-1 1,0 1-1,-1-1 0,0 0 0,7-13 1,-4 7-14,-1-1 0,-1 0 0,0-1 0,0 1 0,-2-1 0,0 0 0,4-30 0,-7 33-113,-1 1 0,-1-1 0,0 0 0,-1 0 1,0 1-1,0-1 0,-1 1 0,-1 0 0,0-1 0,0 2 0,-1-1 0,-1 0 0,0 1 1,0 0-1,-1 1 0,0-1 0,-1 1 0,-11-11 0,18 19 37,-1 0 0,1-1 0,0 1-1,0 0 1,-1 0 0,1 0 0,0 0 0,-1 1 0,1-1 0,-1 0-1,1 0 1,-1 1 0,0-1 0,1 1 0,-1 0 0,1-1-1,-1 1 1,0 0 0,1 0 0,-1 0 0,0 0 0,1 0-1,-1 0 1,0 1 0,1-1 0,-1 0 0,0 1 0,1-1 0,-1 1-1,1 0 1,-1 0 0,1-1 0,-1 1 0,1 0 0,0 0-1,-1 0 1,1 0 0,0 1 0,-2 1 0,-2 4-6,1 0 1,-1 0-1,2 0 1,-1 1-1,1-1 0,0 1 1,-3 11-1,-2 14 9,2 0-1,1 1 1,2-1-1,1 1 0,1 0 1,2 0-1,1-1 1,9 42-1,-8-62 12,0-1 0,0 0 0,2 0-1,-1 0 1,2 0 0,6 12 0,-10-21-1,0 0-1,0 1 1,0-1 0,1 0 0,-1 0 0,1 0 0,0-1 0,0 1 0,0-1 0,0 0 0,0 1 0,0-1-1,1 0 1,-1-1 0,1 1 0,-1-1 0,1 0 0,0 1 0,-1-2 0,1 1 0,0 0 0,7 0 0,-7-2 8,0 1 1,0-1 0,0 0-1,-1 0 1,1-1 0,-1 1-1,1-1 1,-1 0 0,1 1 0,-1-2-1,0 1 1,0 0 0,0-1-1,0 1 1,0-1 0,-1 0-1,1 0 1,3-5 0,3-6 143,0-1 1,12-29-1,-20 43-139,17-46 513,23-97 0,4-9-243,-43 146-282,1 1 0,0-1-1,0 0 1,1 1 0,-1 0 0,1 0 0,7-8 0,-10 13-5,0 0 1,0 1 0,0-1 0,0 0-1,0 0 1,0 1 0,0-1 0,0 1-1,0-1 1,1 1 0,-1-1 0,0 1-1,0 0 1,1-1 0,-1 1 0,0 0-1,0 0 1,1 0 0,1 0 0,-1 1-5,0-1 0,0 1 1,0 0-1,-1 0 0,1 0 1,0 0-1,0 0 0,-1 1 0,1-1 1,0 0-1,-1 1 0,1-1 1,-1 1-1,0 0 0,2 2 1,8 12-35,-2 0 1,0 1-1,-1 0 1,0 0-1,7 30 1,19 100-37,-13-49-125,-17-82 152,17 59-347,-18-67 317,0 0 1,0 0-1,1-1 0,0 1 1,1-1-1,8 11 0,-12-17 86,-1 0-1,1-1 0,-1 1 0,1-1 0,-1 1 1,1-1-1,-1 1 0,1-1 0,0 1 0,-1-1 1,1 0-1,0 1 0,-1-1 0,1 0 0,0 1 1,-1-1-1,1 0 0,0 0 0,0 0 0,-1 0 1,1 0-1,0 0 0,0 0 0,-1 0 1,1 0-1,0 0 0,0 0 0,1-1 21,-1 0 0,1 0 0,-1 0 0,0 0 1,0 0-1,1 0 0,-1 0 0,0 0 0,0 0 0,0 0 0,1-3 0,12-21 189,-2-1-1,0 0 1,-2 0 0,8-30-1,-12 35-177,11-42 16,-2-1 0,5-70 0,20-87-399,-34 203 228,-6 18 114,0 0-1,0 0 1,1-1 0,-1 1 0,0 0 0,0 0 0,0-1 0,0 1 0,0 0-1,0 0 1,1 0 0,-1 0 0,0-1 0,0 1 0,0 0 0,0 0-1,1 0 1,-1 0 0,0 0 0,0 0 0,0-1 0,1 1 0,-1 0 0,0 0-1,0 0 1,0 0 0,1 0 0,-1 0 0,0 0 0,0 0 0,1 0 0,-1 0-1,0 0 1,2 2-23,0 0 0,-1 0-1,1 1 1,-1-1 0,0 0 0,0 1-1,0-1 1,0 1 0,0-1-1,1 6 1,29 123-165,3 13 206,-29-126-18,1 0 1,1-1-1,1 0 1,1-1 0,17 26-1,-25-39 3,1 0 0,0 0 0,0-1 0,0 1 0,1-1 0,-1 0 0,1 1 0,-1-1 0,1 0 0,0-1 0,-1 1 0,1 0 0,0-1 0,0 0 0,0 1-1,1-1 1,-1 0 0,0-1 0,0 1 0,0 0 0,1-1 0,-1 0 0,0 0 0,1 0 0,-1 0 0,0 0 0,1-1 0,-1 0 0,0 1 0,0-1 0,0 0 0,0-1-1,0 1 1,0 0 0,0-1 0,0 0 0,0 1 0,3-4 0,5-4 50,1-1-1,-2 0 1,1 0-1,-2-1 1,1 0 0,-2-1-1,10-16 1,-2-2 43,-2 0 0,18-55 1,-9 23-398,-20 57-350,0 11 87,-2 19-203,-1-18 658,4 51-204,2 0 1,24 99 0,-29-149 319,1 1 0,1-1 0,-1 0 0,1 0 0,1 0 0,-1 0 0,2-1 0,5 9 0,-9-15 10,-1 0-1,1-1 1,0 1 0,0-1-1,0 1 1,0-1 0,0 1-1,0-1 1,0 0-1,0 0 1,0 1 0,0-1-1,0 0 1,0 0 0,0 0-1,0 0 1,0 0 0,0 0-1,0 0 1,0 0-1,0-1 1,0 1 0,1-1-1,1 0 26,-1 0 0,0 0 0,1 0 0,-1 0-1,0-1 1,0 1 0,0-1 0,0 1 0,2-4 0,7-11 185,0-1 1,-1 0 0,-1-1 0,11-31 0,-1-3-30,-2 0-1,-2-1 1,-3-1 0,-2 0-1,-3-1 1,-2 0-1,-2 0 1,-7-81 0,-20-113 669,23 202-696,1 47-163,0-1 0,0 1 1,0-1-1,0 1 0,0-1 0,0 1 0,0-1 0,0 1 0,1-1 0,-1 1 0,0-1 0,0 1 0,0-1 0,0 1 0,1-1 0,-1 1 0,0-1 0,1 1 0,-1-1 0,0 1 0,1 0 1,-1-1-1,0 1 0,1 0 0,-1-1 0,1 1 0,-1 0 0,1-1 0,-1 1 0,0 0 0,1 0 0,-1 0 0,1 0 0,-1-1 0,1 1 0,-1 0 0,1 0 0,0 0 0,0 0 1,1 1 1,0 0 1,0-1 0,0 1 0,0 1 0,0-1 0,0 0 0,0 0 0,3 3 0,16 15 18,0 2 1,-1 0-1,21 29 0,19 32-14,-4 3-1,-3 3 0,-5 1 0,-3 3 0,-5 1 1,45 152-1,-64-167-87,-3 0 0,-4 1 1,-4 0-1,-3 1 1,-3 0-1,-9 102 0,0-126-37,-2 0 0,-3-1-1,-2 0 1,-2-1 0,-3 0-1,-2-2 1,-3 0 0,-1-1-1,-52 81 1,57-106 94,-1-1 0,-1-1 0,-1 0 0,-2-2 0,0 0 0,-1-1 0,-1-2 0,-41 25 0,52-36-64,-1 0-1,0-1 1,-1-1-1,1 0 1,-1-1 0,0-1-1,-1 0 1,1-1-1,-1-1 1,1-1-1,-1 0 1,0-1 0,1-1-1,-1 0 1,0-1-1,1-1 1,-28-9-1,31 8-86,1-1-1,-1-1 0,1 0 0,0 0 1,1-1-1,0-1 0,0 0 0,0-1 0,-9-10 1,-5-10-193,2-1 0,-36-63 1,59 93 363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9:28.52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244 0 8506,'-25'10'3865,"2"11"-1033,-4 34-2568,-3 23-184,-8 35-48,3 17-24,6 34-24,2 17 16,17 19 0,10 10 16,28-14 152,16-23 160,29-47 153,8-31 15,22-52-312,12-21-568,5-38-1169,8-23 977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9:29.0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102 538 13739,'-15'-11'2439,"15"11"-2418,0 0-1,0 0 1,0 0 0,0 0-1,0 0 1,0 0 0,0 0-1,0-1 1,0 1 0,0 0 0,0 0-1,0 0 1,0 0 0,0 0-1,0 0 1,0 0 0,-1 0-1,1 0 1,0 0 0,0 0 0,0 0-1,0 0 1,0 0 0,0 0-1,0 0 1,0 0 0,0 0-1,0 0 1,0 0 0,-1 0 0,1 0-1,0 0 1,0 0 0,0 0-1,0 0 1,0 0 0,0 0-1,0 0 1,0 0 0,0 0 0,0 0-1,0 0 1,0 0 0,-1 0-1,1 0 1,0 0 0,0 0-1,0 0 1,0 0 0,0 0 0,0 0-1,0 0 1,0 1 0,0-1-1,0 0 1,0 0 0,0 0-1,0 0 1,0 0 0,0 0 0,0 0-1,0 0 1,0 0 0,0 0-1,0 0 1,0 1 0,14 22 802,-2-4-780,24 46-96,-3 1-1,-2 1 1,-4 2 0,36 139 0,-40-111-422,-4 1-1,9 166 1,-26-186-130,-2-1 0,-5 1 0,-26 143 0,23-186 494,-12 32 0,16-55 192,-1 0 0,0-1 0,-1 0 0,0 0 0,-10 13 0,15-22-11,0 0 1,-1 0-1,1 0 1,-1-1-1,0 1 0,1 0 1,-1-1-1,0 0 0,0 1 1,0-1-1,0 0 0,0 0 1,0 0-1,-1 0 1,1 0-1,0 0 0,0-1 1,-1 1-1,1-1 0,0 1 1,-1-1-1,1 0 0,0 0 1,-1 0-1,1 0 1,-1-1-1,1 1 0,0-1 1,0 1-1,-4-2 0,0-1 123,0-1 0,0 0 0,0 0 0,1 0 0,0 0-1,0-1 1,0 0 0,-8-11 0,-3-5-40,2-1 0,1 0-1,0-2 1,2 1 0,0-1 0,2-1 0,1 0 0,-6-32-1,2-4-191,3-1-1,-2-88 0,11 40-175,20-171-1,49-103-352,-39 261 345,4 2-1,57-130 1,-78 218 203,3 1 0,0 1 1,2 1-1,1 0 0,2 1 1,0 2-1,28-27 0,-43 47 37,1 1 1,1 0-1,-1 1 0,1 0 0,0 0 0,0 0 1,0 1-1,1 1 0,0-1 0,-1 1 0,1 1 0,0-1 1,16 0-1,-20 2-3,1 1 0,-1 1 0,1-1 0,-1 1 0,0 0 0,1 0 0,-1 1 1,0-1-1,0 1 0,0 0 0,0 1 0,0-1 0,-1 1 0,1 0 0,-1 0 0,0 1 0,0-1 0,0 1 1,0 0-1,0 0 0,-1 0 0,0 0 0,5 8 0,-1 1-15,-1 0 0,0-1 0,-1 2 0,-1-1 0,0 1 0,-1-1 0,0 1 0,-1 0 0,1 26 0,-4-2-99,0 0 0,-11 56-1,-6-10-293,-4 0-1,-3-1 1,-4-2-1,-42 84 1,-58 72-478,34-66 1293,90-161-357,2-5 21,1 0 0,-1 0-1,1 1 1,0-1 0,-2 9 0,4-12-65,0-1-1,0 1 1,0-1 0,0 1 0,0-1-1,0 1 1,1-1 0,-1 1 0,0-1-1,1 1 1,-1-1 0,1 1 0,0-1-1,-1 0 1,1 1 0,0-1 0,0 0-1,0 0 1,0 0 0,0 1 0,0-1-1,0 0 1,3 1 0,9 8 65,2 0 1,26 12-1,-15-8-34,15 7-152,2-1 1,0-2 0,83 23-1,-92-33-420,1-2-1,1-1 0,-1-2 1,1-1-1,58-4 0,15-14-495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9:29.55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19 450 9714,'-4'-13'667,"1"3"-276,0 1 0,1-1 0,0 0 0,0 0 0,1 0 0,0 0 0,1 0 0,1-14 0,-1 22-366,0 1 0,0-1-1,1 0 1,-1 0-1,1 1 1,-1-1 0,1 0-1,0 1 1,-1-1 0,1 1-1,0-1 1,0 1-1,0-1 1,0 1 0,0 0-1,1-1 1,-1 1-1,0 0 1,0 0 0,1 0-1,-1 0 1,2-1 0,0 2-14,-1-1 0,0 1 0,0-1 0,0 1 0,1 0 0,-1 0 0,0 0 0,0 0 1,1 0-1,-1 1 0,0-1 0,0 1 0,0-1 0,4 3 0,6 2 9,-1 1-1,0 1 0,0 0 0,18 15 1,-2 2 41,-1 2-1,-1 0 1,-2 2 0,0 1 0,-2 0 0,28 53-1,-24-33-32,-3 0-1,-1 1 0,24 97 1,-27-63-12,-4 2 0,6 166 1,-37 171-118,6-339 277,10-81-87,1 0 0,-1 0-1,0 0 1,1 0 0,-2 0 0,1 0 0,0 0 0,-3 5 0,3-8-53,1 1-1,0-1 1,-1 0 0,1 1-1,0-1 1,-1 1 0,1-1-1,-1 0 1,1 0 0,0 1-1,-1-1 1,1 0-1,-1 0 1,1 1 0,-1-1-1,1 0 1,-1 0 0,1 0-1,-1 0 1,1 0 0,-1 0-1,1 0 1,-1 0-1,1 0 1,-1 0 0,1 0-1,-1 0 1,1 0 0,-1 0-1,0-1 1,-2-1 120,-1-1 1,1 1-1,0-1 0,0 0 1,1 0-1,-1 0 0,1 0 1,-1 0-1,-2-5 0,-10-17 127,1-1 1,2 0-1,0-1 0,1 0 0,-11-51 0,8 12-423,-8-97-1,14 26-289,6 1 0,6-1 0,6 1 1,6 0-1,62-249 0,-32 241-43,-38 122 396,1 1-1,1 0 0,23-33 0,-30 49 99,0 1 0,0 0 0,1 0 0,-1 1 0,1-1 1,-1 1-1,1 0 0,0 0 0,0 0 0,1 0 1,-1 1-1,1 0 0,-1 0 0,1 0 0,0 0 0,9-2 1,-8 4 34,0 0 0,0 0 0,-1 0 1,1 1-1,0 0 0,0 0 1,-1 0-1,1 0 0,0 1 1,-1 0-1,0 1 0,8 3 0,5 5 89,-2 1-1,0 0 0,0 1 1,-1 1-1,-1 1 0,23 28 0,-11-6-98,-2 0 0,-1 2 0,-2 1 0,-2 0 0,-2 2 0,15 51 0,-4 6-322,22 158 0,-34-151-1173,2 121 0,-18-214 1154,-1 23-361,1-35 609,0 0 0,0 0 0,0 1 0,-1-1 0,1 0 0,-1 0 0,1 0 0,-1 0 0,1 0 0,-1 0 0,0 0 0,0 0 0,1 0 0,-1 0 0,0 0 0,0 0 0,0-1 0,0 1 0,0 0 0,0-1 0,0 1 0,0 0 0,0-1 0,-2 1 0,1 0-13,-1-1 0,1 0-1,0 1 1,-1-1 0,1 0 0,0 0-1,-1-1 1,1 1 0,0 0 0,-1-1 0,1 1-1,-3-2 1,-44-23-305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9:30.4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 1496 7698,'-1'6'352,"1"0"-1,0 1 1,0-1 0,0 1 0,1-1 0,0 1 0,0-1 0,1 0 0,-1 1-1,1-1 1,1 0 0,-1 0 0,1 0 0,0-1 0,1 1 0,-1-1 0,1 1 0,8 7-1,-1-1-185,0-1 0,2-1 0,-1 0 0,1 0 0,0-1 0,21 10 0,-13-10-141,0 0 0,1-1 1,0-1-1,1-2 0,-1 0 1,1-1-1,0-1 1,0-1-1,0-1 0,0-1 1,1-2-1,25-3 0,-18-1-363,-1 0 0,1-2 0,-1-1 0,-1-1-1,0-2 1,0-1 0,-1-1 0,38-26 0,-49 27-185,0 0 1,-1 0 0,-1-2-1,0 0 1,-1 0 0,0-2-1,13-21 1,-19 24 423,0 0 0,-1 0 0,0-1-1,-1 0 1,-1 0 0,-1-1 0,0 1 0,-1-1 0,0 0 0,0-21 0,-6-17 1162,-1 1 0,-3-1 0,-16-65 0,3 17-9,13 63-714,-4-19 426,-5-96 0,16 114-448,0 40-315,0-1 1,0 1 0,0 0-1,0-1 1,0 1-1,0 0 1,0-1-1,0 1 1,0 0-1,0-1 1,0 1-1,0 0 1,0 0-1,1-1 1,-1 1 0,0 0-1,0-1 1,0 1-1,0 0 1,0-1-1,1 1 1,-1 0-1,0 0 1,0-1-1,1 1 1,-1 0 0,0 0-1,0 0 1,1-1-1,-1 1 1,0 0-1,0 0 1,1 0-1,-1 0 1,0 0-1,1-1 1,-1 1 0,0 0-1,1 0 1,-1 0-1,0 0 1,1 0-1,-1 0 1,0 0-1,1 0 1,-1 0-1,0 0 1,1 0-1,-1 1 1,0-1 0,1 0-1,12 12 40,1 10-25,0 0 0,-1 1 1,-2 1-1,12 32 1,-6-17 21,52 133 180,73 281 0,-124-378 29,-3 1 0,-4 0 0,3 129 0,-14-204-197,0-1 1,0 1-1,0 0 1,0-1-1,0 1 1,0-1-1,0 1 0,0 0 1,0-1-1,0 1 1,0-1-1,0 1 1,0 0-1,0-1 0,-1 1 1,1-1-1,0 1 1,0 0-1,-1-1 1,1 1-1,0-1 0,-1 1 1,0 0-1,-7-11 1128,-11-36 441,4-4-1482,2-2-1,2 0 0,2 0 0,3-1 1,2 0-1,3-55 0,4 30-696,4 0 0,4 0 0,29-111 0,-5 76-152,-29 99 592,0 0 0,1 1 0,0 0 0,1 0 0,17-21 1,-21 30 91,-1 0 0,1 0 1,0 1-1,0-1 0,0 1 1,0 0-1,0 0 1,1 0-1,0 0 0,-1 1 1,1 0-1,0 0 1,0 0-1,0 1 0,0-1 1,7 0-1,-6 2 32,1 1 0,-1-1 0,1 1 0,-1 0 0,0 0 0,0 1 0,1 0 0,-1 0 0,0 1 0,0-1 0,-1 1 0,1 0 0,5 5-1,9 6 44,-2 1 0,0 0-1,-1 2 1,0 0 0,-1 1-1,-1 0 1,-1 2 0,-1-1-1,0 2 1,-2 0 0,0 0-1,8 23 1,1 14-24,-1 0-1,-4 2 1,13 90-1,-10 39-113,-7-66 602,-22-275 614,12-180-1,1 265-1369,3 0 0,4 1 0,23-94 0,-28 146 146,1 0 0,8-18 0,-12 30 81,0 0 0,1-1 0,-1 1 0,0 0 0,1 0 1,-1 0-1,1 0 0,0 0 0,-1 0 0,1 0 0,0 1 0,0-1 0,0 1 0,0-1 0,1 1 0,-1 0 0,0 0 0,1 0 0,2-1 0,-1 2 9,-1 0 0,0 0-1,1 1 1,-1 0 0,0-1 0,0 1-1,0 0 1,1 0 0,-1 1 0,0-1-1,0 1 1,-1-1 0,1 1 0,5 4-1,4 4 13,0 1-1,14 15 0,5 12 43,-1 1 0,-2 2 0,-2 1-1,-1 1 1,-3 1 0,19 51 0,-2 10-250,39 178 1,-20 11-3135,-42-212 697,-11-68 1359,-5-14 1258,0 0 1,0 0 0,0 0-1,1 0 1,-1 0-1,0 0 1,0 0-1,0 0 1,0 0-1,0 0 1,0 0-1,0 0 1,1 0-1,-1 0 1,0 0-1,0 0 1,0 0-1,0 0 1,0 0-1,0 0 1,0 0-1,1 0 1,-1 0-1,0 0 1,0 0-1,0 0 1,0 0-1,0 0 1,0 0 0,0 0-1,1 0 1,-1 0-1,0 0 1,0 0-1,0 0 1,0-1-1,0 1 1,0 0-1,0 0 1,0 0-1,0 0 1,0 0-1,0 0 1,0 0-1,0-1 1,0 1-1,1 0 1,-1 0-1,0 0 1,0 0-1,2-6-250,-1 1 0,1-1 1,-1 0-1,0 1 0,0-7 0,5-66 43,-3 0 1,-3-1-1,-21-148 0,-71-240 379,26 156 54,54 247-66,-30-178 710,32 162 522,0-82 0,10 154-1177,-1 3 0,1-1 0,0 0 1,1 0-1,0 0 0,1-7 1,-1 12-135,-1 0 1,1-1-1,-1 1 1,1 0 0,0-1-1,-1 1 1,1 0-1,0 0 1,0 0-1,0 0 1,0 0 0,0 0-1,0 0 1,0 0-1,1 0 1,-1 0-1,0 1 1,0-1 0,1 0-1,-1 1 1,0-1-1,1 1 1,-1 0-1,1-1 1,1 1 0,4 0 96,1 0 1,-1 0-1,1 1 1,-1 0 0,0 1-1,0-1 1,0 1 0,0 1-1,0-1 1,0 1-1,11 7 1,-4-4-2,68 34 20,-1 3 0,-2 4 0,-2 3 0,-3 4 0,-2 2 0,-2 4 0,-3 3 0,63 77 0,-102-106-164,-2 1 0,-1 1 0,34 67 0,-48-82-9,-2 2 0,-1-1 0,0 1 0,-2 1 0,-1-1 0,0 1 0,-2 0 0,1 35 0,-6-31-20,-1 0-1,-1 0 1,-1 0 0,-13 42-1,4-27-133,-2 1-1,-42 78 1,-104 122-934,-39 15 474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9:31.71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363 816 8818,'-3'-3'456,"0"0"1,-1 0-1,1 1 1,-1 0-1,0-1 1,0 1-1,1 1 0,-1-1 1,-1 0-1,1 1 1,0 0-1,-7-1 1,6 2-418,1 0 0,-1 1 0,1 0 0,-1 0 1,1 0-1,-1 0 0,1 1 0,0-1 1,-1 1-1,1 0 0,0 1 0,0-1 0,-3 4 1,-10 5-90,2 2 1,-1 0-1,2 0 1,0 1-1,0 1 1,1 1 0,-14 21-1,13-13-3,1 0-1,1 0 0,1 2 1,-14 45-1,14-21 4,1 0 0,2 1 0,3 0 0,2 0-1,4 65 1,0-108 44,-1 0 6,0 0-1,0 0 1,1 0 0,1 0-1,-1 0 1,5 12-1,-6-20 5,0 1 0,0-1 1,0 1-1,0-1 0,1 1 0,-1-1 0,0 1 0,0-1 1,1 0-1,-1 1 0,0-1 0,1 1 0,-1-1 0,0 0 1,1 1-1,-1-1 0,1 0 0,-1 0 0,0 1 0,1-1 1,-1 0-1,1 0 0,-1 1 0,1-1 0,-1 0 0,1 0 1,-1 0-1,1 0 0,-1 0 0,1 0 0,0 0 11,0-1-1,0 1 1,-1-1-1,1 1 1,0-1-1,0 1 1,-1-1-1,1 0 1,-1 0-1,1 1 1,-1-1-1,1 0 0,-1 0 1,1 1-1,0-2 1,9-32 424,-7-10-167,-3 0-1,-5-52 1,-1-38-168,6 114-96,1 0 0,1 0 0,2 0 0,7-29 0,-10 45-16,0 1 0,0 0 0,1 0 0,-1-1 0,1 1 0,0 0 0,0 1 0,0-1 0,0 0 0,3-3 0,-3 5 0,-1 0-1,0 0 1,0 1-1,0-1 1,1 0-1,-1 1 1,0-1 0,0 1-1,1 0 1,-1-1-1,1 1 1,-1 0-1,0 0 1,1 0 0,-1 0-1,1 0 1,-1 0-1,0 0 1,1 0-1,-1 0 1,0 1 0,1-1-1,-1 1 1,0-1-1,1 1 1,-1-1-1,0 1 1,0 0 0,1 0-1,0 1 1,13 11-33,-1 0-1,-1 1 1,0 0 0,-1 1 0,0 0 0,10 19 0,1 0 51,0-2-3,1 0 1,1-2-1,44 41 0,-59-62-4,1-1 0,0 0 0,1 0 0,-1-2 0,25 11 0,-27-13 1,0-2 0,0 1 1,0-1-1,0-1 0,0 0 1,0 0-1,0-1 0,0 0 0,18-2 1,-14-1 19,0-1 1,0 0 0,0 0-1,-1-2 1,1 0 0,-1 0 0,0-1-1,-1 0 1,0-1 0,0 0-1,0-1 1,14-17 0,1-2 69,-2-1 0,-2-1 0,28-47 0,-26 36 25,-2-1 1,-2-1-1,-1-1 0,-3-1 0,-1 0 0,-3-1 1,-1 0-1,-3-1 0,-1 0 0,-3-1 1,-2 1-1,-2-1 0,-1 1 0,-12-67 1,4 67-21,-2 0 0,-1 1 1,-3 0-1,-2 1 1,-1 1-1,-28-47 1,21 55 180,25 35-269,-1 0 0,1 0 1,-1 1-1,1-1 0,-1 1 0,1-1 1,-1 0-1,1 1 0,-1-1 0,0 1 1,1 0-1,-1-1 0,0 1 0,0-1 1,1 1-1,-1 0 0,0 0 1,-1-1-1,1 2-7,1-1 0,0 1 1,-1 0-1,1-1 0,-1 1 1,1 0-1,0-1 0,-1 1 0,1 0 1,0 0-1,0 0 0,0-1 1,0 1-1,-1 0 0,1 0 1,0 0-1,0-1 0,0 1 0,1 0 1,-1 0-1,0-1 0,0 1 1,0 0-1,1 1 0,11 63-11,4 0 1,30 83-1,-38-123 10,45 126-386,6-2 0,126 227 1,-90-227-1016,3-37 544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4:28.9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10 538 6593,'-4'-1'3301,"1"-8"-3242,2 0-38,0-1 1,1 1 0,0 0-1,0 0 1,1 0-1,0 0 1,0 0 0,1 0-1,3-10 1,0 7 24,0 0 0,0 0 0,1 0 0,0 1 0,1 0 0,1 0 0,0 1 0,9-10 0,-1-1 80,20-23 210,1 1 0,61-54 1,-84 84-326,1 1 0,0 1 0,1 1 0,0 0 0,1 1 0,0 0 0,1 1 0,-1 1 0,1 1 0,0 1 0,22-4 1,-32 8-15,0 1 0,1-1 0,-1 1 1,1 1-1,-1-1 0,1 2 0,-1-1 1,11 4-1,-14-3-4,-1-1-1,1 1 1,-1 1 0,1-1 0,-1 1-1,0-1 1,0 1 0,0 0-1,0 1 1,-1-1 0,1 1-1,-1-1 1,0 1 0,0 0-1,4 7 1,-3-2-12,0 0 1,-1 0-1,0 0 0,-1 1 0,0-1 0,-1 1 0,0-1 1,0 1-1,-1-1 0,0 1 0,-1 0 0,0-1 1,0 1-1,-4 11 0,1-4-6,-1 0 0,-1-1 1,-1 1-1,0-1 0,-1-1 1,-1 0-1,-11 16 0,4-12 30,0-1-1,-1 0 1,-1-1 0,0-1-1,-2-1 1,-22 14 0,-5 0 78,-81 35 0,118-60-71,-8 5 23,-30 8-1,43-15-22,0-1 0,0 0-1,0 0 1,0 0 0,0-1-1,0 0 1,0 0 0,0 0-1,0-1 1,0 1 0,-9-4-1,14 4-8,-1 0 0,1 0 0,-1 0-1,1 0 1,-1 0 0,1-1 0,-1 1 0,1 0-1,-1 0 1,1-1 0,0 1 0,-1 0 0,1-1-1,-1 1 1,1 0 0,0-1 0,-1 1 0,1-1-1,0 1 1,-1 0 0,1-1 0,0 1 0,0-1 0,0 1-1,-1-1 1,1 1 0,0-1 0,0 1 0,0-1-1,0 1 1,0-1 0,0 1 0,0-1 0,0 0-1,0 1 1,0-1 0,1 0 3,-1 0-1,1 0 0,-1 0 1,1 0-1,-1 0 1,1 0-1,0 1 1,-1-1-1,1 0 1,0 0-1,0 1 1,0-1-1,-1 0 1,1 1-1,0-1 1,0 1-1,0-1 1,1 0-1,7-1 12,-1 0-1,1 0 1,-1 1-1,1 0 1,0 0-1,0 1 1,-1 0-1,1 1 1,0 0-1,-1 0 1,11 3 0,11 4 65,51 21 0,140 81 100,16 5-113,-185-96-66,0-3 1,57 10-1,107 8-2,-136-23-63,-79-11 33,1 1 0,-1-1-1,1 0 1,-1 0 0,1 0 0,-1 1 0,0-1-1,1 1 1,-1-1 0,0 1 0,1 0-1,-1-1 1,0 1 0,0 0 0,1 0 0,-1 0-1,0 0 1,1 1 0,-2-1-25,1 0 0,-1 1 0,0-1 0,0 0 0,0 0 0,0 1 0,0-1 0,0 0 0,-1 0 0,1 0 0,0 1 0,0-1 0,-1 0 0,1 0 0,-1 0-1,1 0 1,-1 0 0,0 0 0,1 0 0,-2 2 0,-8 13-290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5:42.5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1073 2168,'-6'-9'357,"1"1"-1,-1-1 1,1 1-1,1-1 1,-6-15-1,6 13-86,1 3-135,1 1 1,0-1-1,0 0 0,1 1 0,0-1 1,0 0-1,1 0 0,1-14 0,2 4-44,0 0 0,7-21 0,-9 36-70,3-12 9,1 1 0,1 0 0,0 0 0,1 0 1,0 1-1,1 0 0,0 0 0,1 1 0,1 0 0,11-11 0,-16 19-4,-1-1-1,1 1 1,0 0-1,1 1 1,-1-1-1,1 1 0,-1 0 1,1 0-1,0 1 1,0 0-1,0 0 1,0 0-1,0 1 1,1 0-1,-1 0 1,0 0-1,1 1 1,-1 0-1,1 0 1,-1 1-1,0-1 1,1 2-1,-1-1 0,0 1 1,0 0-1,9 3 1,27 19 152,-33-19-163,-1 0 0,1 0 0,0-1-1,0 0 1,14 4 0,-20-7-70,1-1-1,-1 1 1,1-1 0,-1 0-1,1 0 1,-1 0 0,1-1 0,-1 1-1,1-1 1,-1 0 0,1 0-1,-1 0 1,0 0 0,0-1-1,0 1 1,1-1 0,-1 0 0,-1 0-1,6-4 1,2-2-109,-1-1-1,-1 0 1,0-1 0,0 0-1,-1 0 1,0 0 0,-1-1-1,0 0 1,-1 0 0,0-1-1,-1 0 1,0 0 0,-1 0-1,0 0 1,2-17 0,-1-18 915,-2-1-1,-6-82 1,0 52 99,4 3-248,-2-39 1034,18 275 498,20 199-398,-11 3-3709,-22-309 1419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9:32.06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1 254 14515,'17'3'5225,"45"-16"-4337,25-12-560,29-26-848,-59 26-304,1 0-1304,186-93 1272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9:32.73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603 0 9514,'-56'27'2857,"54"-26"-2798,0 0 1,0-1-1,0 1 1,0-1-1,0 0 1,-1 0-1,1 0 1,0 0-1,0 0 1,0 0-1,0 0 1,0-1-1,-1 1 1,1-1 0,0 1-1,0-1 1,-2-1-1,-16-4-69,-32 4-198,30 0 177,-37 2 0,52 1 72,-1 0-1,1 0 1,-1 1 0,1 0 0,-1 0-1,1 1 1,0 0 0,-12 7-1,2 1 97,1 1 0,1 1-1,0 1 1,0 0-1,-23 31 1,11-8 116,-35 63 0,50-79-200,2 0 1,1 1-1,0 0 1,2 0-1,0 1 1,2 0-1,1 0 1,-3 46 0,6-51-44,2 0 1,0-1 0,1 1 0,1-1 0,0 1 0,1-1 0,2 0 0,-1-1 0,2 1 0,0-1 0,1 0 0,13 20 0,-19-32-14,0-1 1,1 0-1,-1 0 0,1 1 1,-1-1-1,1-1 0,0 1 1,0 0-1,0-1 0,1 0 1,-1 1-1,0-1 0,1-1 1,0 1-1,-1 0 0,1-1 1,0 0-1,0 0 0,0 0 1,0 0-1,-1 0 0,1-1 1,0 0-1,0 0 0,0 0 1,0 0-1,0-1 0,0 0 0,0 1 1,6-3-1,-1-1 16,0 0-1,0-1 0,0 0 1,-1 0-1,0-1 0,0 0 1,0-1-1,-1 0 1,1 0-1,11-16 0,3-6 68,-1-1 0,25-50 0,-38 64-3,0-1 0,-1 0 0,-1-1 0,-1 0 0,-1 1 0,0-2 0,1-17 1,-4 14 16,9-76 149,-9 89-234,1 0-1,0 0 0,1-1 0,0 2 1,0-1-1,1 0 0,9-14 1,-13 22-13,1 0 0,0 0 1,-1 0-1,1 0 0,0 0 1,0 0-1,0 0 1,0 0-1,0 1 0,0-1 1,0 0-1,0 1 1,0-1-1,0 1 0,0-1 1,0 1-1,0-1 0,0 1 1,1 0-1,-1-1 1,0 1-1,0 0 0,0 0 1,1 0-1,-1 0 1,0 0-1,0 0 0,0 1 1,1-1-1,-1 0 0,0 0 1,0 1-1,0-1 1,0 1-1,0-1 0,1 1 1,-1 0-1,0-1 1,0 1-1,-1 0 0,3 1 1,4 5-3,0 0-1,0 0 1,-1 1 0,8 11 0,-9-11 15,63 95 114,33 45 54,-89-133-266,1-1 0,0 0 1,1-1-1,0-1 1,1 0-1,0-1 0,24 13 1,-31-20 13,1 0 0,0 0 0,0-1 0,0 0 1,1 0-1,-1-1 0,0 0 0,14 0 0,-9-2 3,1-2-1,-1 0 0,-1-1 1,1 0-1,14-5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9:34.04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5 191 11610,'0'0'115,"-1"0"-1,1 0 1,0 0-1,0 1 1,-1-1-1,1 0 1,0 0-1,0 0 1,0 0-1,0 0 1,-1 1-1,1-1 1,0 0-1,0 0 1,0 0-1,0 1 1,0-1-1,-1 0 1,1 0-1,0 0 1,0 1-1,0-1 1,0 0-1,0 0 1,0 1-1,0-1 1,0 0-1,0 0 1,0 1-1,0-1 1,0 0-1,0 0 0,0 0 1,0 1-1,0-1 1,0 0-1,0 0 1,1 1-1,5 15-19,-3-8 283,37 97-357,-5 2 1,26 136-1,14 231-1834,-58-273 214,-17-194 1572,0 0 0,0 0 0,0 0 0,-3 10 0,3-17 45,-1 1-1,1-1 0,0 0 1,0 1-1,0-1 0,-1 0 1,1 0-1,0 1 0,0-1 1,-1 0-1,1 0 0,0 1 1,-1-1-1,1 0 0,0 0 1,-1 0-1,1 1 0,-1-1 1,1 0-1,0 0 0,-1 0 1,1 0-1,0 0 0,-1 0 1,1 0-1,-1 0 0,1 0 1,0 0-1,-1 0 0,1 0 1,-1 0-1,1 0 0,0 0 1,-1 0-1,1-1 0,0 1 1,-1 0-1,1 0 0,0 0 1,-1-1-1,1 1 0,0 0 1,-1 0-1,1-1 0,0 1 1,0 0-1,-1-1 0,1 1 1,0 0-1,0-1 0,0 1 0,-1 0 1,1-1-1,-17-22 924,6-1-463,0-1-1,1 0 1,2-1 0,1 0 0,0 0 0,-4-52-1,5-2-10,5-83-1,5 61-188,32-190 1,-25 236-297,3 1-1,2 0 1,3 1 0,44-90-1,-53 125-21,1 1 0,21-27 1,-27 38 17,1 1 0,0 1 0,-1-1 0,2 1 0,-1 0 1,1 0-1,-1 0 0,12-5 0,-15 9 9,0 0-1,0 0 1,1 0-1,-1 0 1,0 1 0,0-1-1,1 1 1,-1-1-1,0 1 1,0 0 0,1 1-1,-1-1 1,0 1-1,0-1 1,1 1 0,-1 0-1,0 0 1,0 0-1,0 1 1,0-1-1,0 1 1,0-1 0,-1 1-1,1 0 1,4 4-1,-1 0-17,0 1-1,-1-1 0,1 1 0,-1 1 0,0-1 0,-1 1 0,0-1 0,4 12 0,-1 1-40,0 1 0,-1 0 0,-2 0 0,0 1 1,2 41-1,-6-5-205,-7 58 1,-10 19-925,-59 235 0,70-349 1312,0 1-1,-1-1 1,-2 0 0,0-1-1,-17 29 1,26-49-102,0 1 1,0-1-1,0 1 0,0-1 1,-1 1-1,1-1 0,0 1 1,0-1-1,0 1 0,0-1 1,0 0-1,0 1 0,0-1 1,1 1-1,-1-1 0,0 1 1,0-1-1,0 1 0,0-1 1,1 1-1,-1-1 0,0 0 1,0 1-1,1-1 0,-1 1 1,0-1-1,0 0 0,1 1 0,-1-1 1,1 0-1,-1 0 0,0 1 1,1-1-1,0 0 0,2 4 24,14 12-78,0-1 0,1-1 0,1 0 1,0-1-1,0-1 0,2-1 0,-1-1 1,1-1-1,1 0 0,0-2 0,0 0 0,0-2 1,1 0-1,-1-2 0,1 0 0,0-2 1,40-2-1,-40 0 86,1-2 0,-1 0 0,0-2-1,0 0 1,0-2 0,0-1 0,-1 0 0,0-2 0,-1 0 0,0-1 0,-1-2 0,0 0 0,-1-1 0,-1 0 0,0-2 0,-1 0 0,18-22-1,-21 20 276,-1 0 0,0-1-1,-1-1 1,15-36-1,-23 48-222,-1 0-1,-1 1 0,0-1 0,0 0 1,0 0-1,-1-1 0,0 1 0,-1 0 1,0 0-1,0-1 0,0 1 0,-1 0 1,-1 0-1,1 0 0,-1 0 0,-6-13 0,1 6-72,-2 1 0,0 1 0,0-1 0,-1 2 0,-1-1 0,-12-10 0,-76-63-585,88 77 437,0 1-1,-1 0 1,0 1-1,0 0 1,-1 0 0,-13-4-1,22 10 86,1-1 0,-1 2 0,0-1 0,0 0-1,1 1 1,-1-1 0,0 1 0,1 0 0,-1 1 0,0-1 0,0 0-1,1 1 1,-1 0 0,0 0 0,1 0 0,-1 1 0,1-1-1,-1 1 1,1-1 0,0 1 0,0 0 0,0 1 0,0-1 0,0 0-1,0 1 1,1 0 0,-5 4 0,0 4-13,0 0-1,0 1 1,1-1 0,0 1-1,1 0 1,1 0 0,0 1-1,0 0 1,2-1 0,-1 1-1,2 0 1,-1 22 0,1-10 49,2-1 0,1 0 0,1 0 0,1 0 0,1-1-1,10 27 1,-7-26 15,2 0 0,1-1 0,0 0 1,2-1-1,1 0 0,28 35 0,-32-46 2,0-1 1,0 1-1,1-1 0,1-1 1,-1 0-1,2-1 1,-1 0-1,1-1 1,0 0-1,1-1 1,-1-1-1,1 0 1,19 4-1,-13-6 31,1-1 0,0-1 0,-1-1-1,1-1 1,0-1 0,-1 0 0,1-2 0,-1 0-1,0-1 1,0-1 0,37-17 0,-23 6 63,-1 0 1,-1-3-1,-1 0 1,-1-2-1,49-46 0,-42 33 141,-2-2-1,-2-2 0,-2-1 0,-1-1 1,42-78-1,-65 102-186,0 1 1,-1-1-1,0 0 0,-2-1 1,0 1-1,0-1 0,-2 0 1,-1 0-1,0 0 1,-1 0-1,-1 0 0,0 0 1,-2 0-1,0 0 0,-7-23 1,-1 18-89,11 23 27,-1 0 1,1-1-1,0 1 0,-1 0 0,1-1 1,0 1-1,-1 0 0,1 0 0,0-1 1,-1 1-1,1 0 0,0 0 0,-1 0 1,1-1-1,-1 1 0,1 0 1,0 0-1,-1 0 0,1 0 0,-1 0 1,1 0-1,-1 0 0,1 0 0,0 0 1,-1 0-1,1 0 0,-1 0 0,-1 2-7,0-1-1,0 1 1,1-1-1,-1 1 0,1 0 1,-1 0-1,1 0 1,0-1-1,-1 1 0,1 1 1,0-1-1,0 0 0,0 0 1,0 3-1,-12 32-27,2 1 1,2 0-1,1 0 0,2 1 0,2 0 1,2 1-1,1-1 0,1 0 1,10 60-1,-7-82 15,0 1 0,2-1 1,0 0-1,0 0 0,11 20 1,-13-32 16,-1 1 1,1-1-1,1 0 1,-1-1-1,1 1 0,-1 0 1,1-1-1,1 0 1,-1 0-1,0 0 1,1-1-1,0 1 1,0-1-1,0 0 1,0-1-1,1 1 1,-1-1-1,1 0 1,5 1-1,-5-2 4,0 0-1,0 0 1,0-1-1,0 0 1,0 0-1,0-1 1,0 0 0,-1 0-1,1 0 1,0-1-1,8-3 1,-5 1 4,0-1 1,0 0-1,-1 0 1,1-1-1,-1 0 1,9-9-1,1-4 14,-1 0-1,-1-1 1,-1-1-1,19-33 0,-20 30 96,0-2-1,-2 1 0,-1-2 0,-1 1 0,-1-1 1,-2-1-1,0 0 0,-2 0 0,-1 0 0,0-32 1,-4 28-36,-1-1 0,-2 0 0,-1 1-1,-8-34 1,54 229-446,44 152-259,-71-271 168,-1 4-1576,42 87 1,-56-133 1890,1 0 0,0 0-1,0 0 1,1 0 0,-1 0 0,0 0 0,1 0-1,-1 0 1,1-1 0,-1 1 0,1 0 0,0-1 0,2 2-1,-3-3 102,0-1 0,0 1 0,-1-1 0,1 1 0,0-1 0,0 1 0,-1-1 0,1 1 0,0-1 0,-1 0 0,1 1 0,0-1 0,-1 0 0,1 0 0,-1 0 0,0 1 0,1-1 0,-1 0 0,1 0 0,-1 0 0,0 0 0,1-1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9:34.89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8 541 9850,'-3'26'875,"1"-17"-636,1 0-1,0 0 0,1 0 0,0 0 0,0 0 0,1 0 0,0 0 0,1 0 1,-1 0-1,2-1 0,5 14 0,-7-17-225,1-1-1,-1 0 1,1 0 0,1 0-1,-1 0 1,0 0 0,1-1-1,0 1 1,0-1 0,0 0-1,0 0 1,1 0 0,-1 0-1,1 0 1,-1-1 0,1 1-1,0-1 1,0 0 0,0 0-1,0-1 1,1 1 0,-1-1-1,5 1 1,10-1 16,1 0 0,-1-1 0,1-1-1,-1-1 1,35-8 0,5 1 29,7 2 61,-36 5 58,-1-1 0,31-8-1,-50 8-140,1 0 0,-1-1 0,0 0-1,0-1 1,0 0 0,-1 0-1,0-1 1,0-1 0,11-8 0,-6 1-21,0 0 1,0-1-1,-2 0 1,0-1-1,0 0 1,-2-1-1,0 0 1,-1-1 0,-1 0-1,0-1 1,-2 1-1,0-1 1,-1-1-1,4-27 1,-8 40 26,-1 1-1,0 0 1,-1-1-1,1 1 1,-1 0 0,0 0-1,-1-1 1,1 1 0,-1 0-1,-1 0 1,1 0-1,-1 1 1,0-1 0,0 1-1,0-1 1,-1 1-1,0 0 1,0 0 0,0 1-1,-1-1 1,0 1 0,1 0-1,-1 0 1,-1 1-1,1-1 1,-1 1 0,1 0-1,-8-2 1,3 0-35,1 1 0,0 1 0,-1 0 1,0 0-1,0 1 0,0 0 0,0 1 0,0 0 0,0 0 0,0 1 1,-1 1-1,1 0 0,0 0 0,0 1 0,0 0 0,1 0 1,-1 1-1,0 1 0,1 0 0,0 0 0,0 1 0,0 0 1,0 0-1,1 1 0,0 0 0,-12 12 0,9-5 5,1 0-1,0 2 0,1-1 1,0 1-1,1 0 0,1 1 1,0 0-1,2 0 0,-1 0 1,2 1-1,0 0 0,1 0 1,0 18-1,1-17 5,2 1 1,0-1-1,1 1 0,1 0 1,0-1-1,2 0 0,0 1 1,1-2-1,1 1 0,1 0 1,15 29-1,-18-40-13,1 0 1,0 0-1,0-1 0,0 1 1,1-1-1,0 0 0,0-1 1,1 0-1,0 1 0,12 6 0,-15-10 4,1 0 0,-1 0 0,1 0 0,0-1 0,0 0 0,0 1 0,0-2 0,0 1 0,0-1 0,0 1 0,0-1 0,0-1 0,0 1 0,0-1 0,0 0 0,0 0 0,0 0 0,7-3 0,-4-1 57,0 1-1,0-1 1,0 0-1,0 0 1,-1-1-1,0 0 1,-1-1-1,12-13 1,43-67 529,-40 54-415,14-20 31,44-63 47,-65 99-245,0 0 1,1 1 0,0 0-1,22-15 1,-34 28-24,1 0 0,0 0 1,1 1-1,-1-1 0,0 1 0,1 0 0,-1 1 0,1-1 0,9-1 1,-12 3-2,1 0 1,-1 0 0,1 0 0,-1 0 0,1 0-1,-1 1 1,1-1 0,-1 1 0,1 0 0,-1-1 0,0 1-1,1 0 1,-1 1 0,0-1 0,0 0 0,0 1-1,0-1 1,0 1 0,0-1 0,0 1 0,2 4-1,2 1-16,0 1 0,-1 1-1,-1-1 1,1 1-1,-1 0 1,-1 0 0,4 11-1,14 73-36,-16-65 43,8 47-77,11 42-153,-24-116 252,0 0 0,0-1 0,0 1 1,0 0-1,0 0 0,1-1 0,-1 1 0,0 0 1,0-1-1,1 1 0,-1 0 0,1-1 1,-1 1-1,1 0 0,-1-1 0,1 1 0,-1-1 1,1 1-1,-1-1 0,1 1 0,-1-1 0,1 0 1,0 1-1,-1-1 0,1 0 0,0 1 0,0-1 1,-1 0-1,1 0 0,0 0 0,0 1 0,-1-1 1,1 0-1,0 0 0,0 0 0,-1 0 0,1 0 1,0-1-1,0 1 0,-1 0 0,1 0 0,0 0 1,-1-1-1,2 0 0,4-2 13,0 0-1,0-1 1,-1 1 0,8-8 0,2 0 10,11-9 34,1 2 0,1 1 0,0 2-1,2 0 1,60-20 0,46 8-28,-91 20-99,0-1-1,45-17 1,-75 20 20,-1-1 0,0 0 0,0-1 0,-1-1 0,0 0 1,0-1-1,-1 0 0,0-1 0,-1 0 0,12-14 0,-13 13 85,-1-1-1,0-1 0,-1 0 0,0 0 0,-1-1 0,0 0 0,-2 0 1,6-16-1,-9 23 63,-1 0 0,1 0 1,-1 0-1,0 0 1,-1 0-1,1 0 0,-2 0 1,1 0-1,-1 0 0,0 0 1,0 0-1,-1 0 1,0 1-1,0-1 0,0 0 1,-1 1-1,0-1 1,0 1-1,-6-8 0,-2 1-74,-1 1 0,0 0 0,-1 1-1,0 0 1,0 1 0,-1 0 0,-21-10 0,-5 0-444,-64-23 0,93 39 363,0 0 1,-1 0 0,1 1-1,-1 1 1,0 0 0,0 1-1,-16 0 1,26 1 52,-1 0 1,1 0-1,0 0 0,0 1 0,0-1 1,0 1-1,0 0 0,0-1 0,0 1 1,0 0-1,0 0 0,0 0 0,0 0 1,0 1-1,1-1 0,-1 0 0,0 1 1,1-1-1,-1 1 0,1 0 0,0 0 1,0-1-1,-1 1 0,1 0 1,0 0-1,0 0 0,1 0 0,-1 0 1,0 0-1,1 0 0,-1 0 0,1 0 1,-1 3-1,1 4 0,0 0-1,1 0 1,-1-1 0,2 1 0,-1 0 0,6 14-1,2 4-38,1 0 0,2-1 0,0-1-1,2 0 1,1-1 0,1-1 0,1 0 0,1-1-1,0 0 1,2-2 0,1 0 0,0-2-1,1 0 1,1-1 0,1-2 0,0 0 0,1-2-1,1 0 1,0-2 0,0-1 0,38 10-1,-35-15-413,0-1 0,0-1-1,57-3 1,94-18-627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9:35.51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651 182 9450,'-3'-12'555,"-1"0"0,0 1 0,0 0 0,-1 0 0,-1 0 0,0 1 0,-1 0 0,-10-13 0,11 16-471,0 1 1,0 0 0,-1 1-1,0 0 1,0 0-1,0 0 1,0 1 0,-1 0-1,0 0 1,0 1-1,0 0 1,-13-3 0,9 3-2,0 1 1,0 1 0,0 0 0,0 0-1,0 1 1,0 1 0,0 0 0,0 1-1,-23 5 1,20-2-31,0 1 1,1 0-1,0 1 0,0 1 0,0 0 1,-23 18-1,15-7-46,1 1 1,1 1 0,1 0-1,1 2 1,1 0-1,1 1 1,-25 51 0,32-57-14,1 0 1,1 1-1,1 0 0,1 0 1,0 1-1,2-1 1,0 1-1,1 0 1,1 37-1,2-42-6,1 0 0,1 0-1,0 0 1,1-1 0,1 0 0,0 0 0,0 0-1,2 0 1,0-1 0,0 0 0,1 0-1,1-1 1,18 21 0,-7-14-16,0-1 1,1-1-1,0-1 0,1 0 1,1-2-1,1-1 0,40 17 1,186 52-19,-115-42 85,-116-34-32,1 0-1,-1 2 1,-1 1 0,20 11-1,-33-17-16,0 0 0,-1 1-1,1-1 1,-1 1 0,0 0 0,0 0-1,0 0 1,-1 1 0,1 0 0,-1-1-1,0 1 1,-1 0 0,1 0-1,-1 1 1,0-1 0,0 0 0,-1 1-1,1 0 1,0 5 0,-2 0-77,0 0 1,0 0 0,-1 0-1,-1 0 1,0 0 0,0 0-1,-1 0 1,0-1 0,-7 15-1,3-10-60,0-1-1,-1 1 0,-1-1 1,0-1-1,-18 21 0,23-30 112,0 1 0,-1-1 1,1 0-1,-1 0 0,0-1 0,0 0 0,-1 1 0,1-2 1,-9 4-1,12-5 7,0 0-1,0-1 1,0 0 0,0 1 0,0-1-1,0 0 1,0 0 0,0 0 0,0 0 0,0 0-1,0 0 1,0-1 0,0 1 0,0-1-1,0 1 1,0-1 0,1 0 0,-1 0 0,0 0-1,0 0 1,0 0 0,1 0 0,-1 0-1,1-1 1,-1 1 0,1-1 0,-1 1-1,1-1 1,0 1 0,-1-3 0,-1-1-104,1 1 0,0-1-1,0 0 1,1 0 0,-1 1 0,1-1 0,0-1 0,0 1 0,1 0 0,0-9 0,3-26-288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9:35.90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11210,'12'21'4169,"5"30"-3249,4 18-551,2 27-481,-3 10-201,-9-1-559,-10-2-560,-11-10 920</inkml:trace>
  <inkml:trace contextRef="#ctx0" brushRef="#br0" timeOffset="1">23 60 6009,'32'12'1921,"3"20"-2041,13 21-112,2 8 216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9:36.44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389 1175 12499,'1'-25'1874,"1"2"-711,-2 0 0,-2-24 0,1 41-1127,0 0 1,0-1-1,0 1 1,-1 0-1,0 0 1,0 0-1,-1 0 1,1 1-1,-1-1 1,-1 1-1,1-1 0,-6-5 1,7 9-101,0-1 0,-1 1 0,1 0-1,-1 0 1,0 0 0,1 0 0,-1 0 0,0 0 0,0 1 0,0-1 0,-1 1 0,1 0-1,0 0 1,0 0 0,-1 1 0,1-1 0,0 1 0,-1 0 0,1 0 0,-1 0 0,1 0-1,0 0 1,-1 1 0,1-1 0,0 1 0,-1 0 0,-5 3 0,0 0-180,0 1 1,0 0-1,1 0 1,-1 1 0,1 0-1,0 1 1,1-1-1,-9 11 1,-2 5-31,1 1 0,2 0 0,0 1 0,1 1 1,1 0-1,2 1 0,0 0 0,-12 52 0,9-19 308,4 2 0,1 0-1,1 62 1,6-73 220,2 0 0,12 81 1,-11-122-116,1 0 1,0 0-1,1 0 0,0 0 1,0 0-1,1-1 0,5 10 1,-8-16-70,0 0 0,1 0 0,-1-1 0,1 1 0,0 0 0,-1-1 0,1 1 0,0-1 1,0 0-1,0 1 0,0-1 0,0 0 0,0 0 0,0 0 0,0 0 0,0-1 0,1 1 0,-1-1 0,0 1 0,1-1 0,-1 0 0,0 0 1,1 0-1,-1 0 0,0 0 0,0 0 0,1-1 0,-1 1 0,0-1 0,3 0 0,5-4 101,-1 1 0,1-1 1,-1-1-1,0 1 0,-1-1 0,1-1 0,-2 0 0,1 0 0,0-1 1,-1 0-1,8-12 0,27-36 75,-3-2 0,35-70 0,-45 77-212,34-59-7,-5-3 0,67-188 0,-59 82-75,39-237-1,-91 373 74,5-152 1,-20 208 19,1 27-44,0 1-1,-1-1 0,1 0 1,0 0-1,0 0 0,-1 0 1,1 0-1,0 0 0,0 0 1,-1 0-1,1 0 0,0 1 1,0-1-1,0 0 0,-1 0 1,1 0-1,0 0 0,0 1 1,0-1-1,-1 0 1,1 0-1,0 1 0,0-1 1,0 0-1,0 0 0,0 1 1,0-1-1,0 0 0,0 0 1,0 1-1,-1-1 0,1 0 1,0 0-1,0 1 0,0-1 1,0 0-1,1 0 0,-1 1 1,0-1-1,0 0 0,-15 62-10,-3 41-13,5 0 1,0 131-1,15-92-23,22 163 0,-16-243-46,2 0 0,2-1 0,38 108 0,-43-153 51,0 0 0,0 0 1,2-1-1,12 18 0,-17-27 24,1 0-1,0-1 1,0 0 0,1 0-1,0 0 1,0-1 0,0 1-1,0-2 1,1 1 0,-1-1-1,1 1 1,9 2 0,-4-4 5,0 1 0,0-1 0,0-1 0,0 0 0,0-1 0,0 0 0,0-1 0,0 0 0,-1-1 0,1 0 0,0-1 0,0 0 0,-1-1 0,0-1 0,19-9 0,-4 0 4,-1-2-1,0 0 1,-1-1-1,-1-2 0,28-29 1,-15 11-29,-2-1-1,-2-2 1,-1-1 0,-2-2 0,-2-1 0,-2-1 0,19-48-1,-37 73-43,-1 0-1,-1 0 0,-1-1 1,0 1-1,-2-1 0,0 0 1,-2 0-1,0 0 1,-1 0-1,-6-31 0,1 23-53,-1-1 1,-2 1-1,-1 1 0,-1 0 0,-2 0 0,-24-40 1,31 58 131,-17-25 12,22 33-3,-1 1 0,1 0 0,0-1 0,-1 1 0,1 0 0,-1 0 0,1-1-1,-1 1 1,0 1 0,1-1 0,-1 0 0,0 0 0,0 1 0,1-1 0,-1 1 0,0-1 0,0 1-1,-2-1 1,3 2-1,0-1 0,-1 0 0,1 0 0,0 1 0,0-1 0,0 0-1,0 1 1,0-1 0,0 1 0,0-1 0,0 1 0,1 0 0,-1-1-1,0 1 1,0 0 0,0 0 0,1-1 0,-1 1 0,0 0 0,1 0-1,-1 0 1,0 0 0,1 0 0,-1 0 0,1 0 0,0 0 0,-1 1-1,-3 11 34,0-1-1,1 1 0,0 0 1,-1 20-1,0 69 140,3-16 25,19 136-1,-11-177-299,1-1 1,3 0-1,1 0 1,35 78-1,-39-106-142,1 0 0,0 0-1,17 18 1,-22-28 113,1 0 0,1 0 0,-1-1 0,1 0 0,0 0 0,0 0 0,0-1 0,1 0 0,6 4 0,-9-7 72,-1 0 0,1 0 0,0-1 0,-1 1 0,1-1-1,0 0 1,-1 0 0,1 0 0,0 0 0,-1-1 0,1 1 0,4-3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9:36.77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 1 16620,'-6'3'5985,"9"11"-4601,7 14-2280,3 6-1104,-3-1 1287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9:37.37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171 397 8434,'98'-141'4751,"-65"99"-3865,27-42 18,-58 82-897,0 0 1,-1-1-1,1 0 0,-1 1 0,0-1 1,0 0-1,0 0 0,0 1 0,0-1 1,-1 0-1,1 0 0,-1 0 0,0 0 1,1 0-1,-2 0 0,1 0 0,0 0 1,-1 0-1,1 0 0,-1 0 0,0 0 1,0 1-1,0-1 0,0 0 0,0 0 1,-1 1-1,1-1 0,-1 1 0,0-1 1,1 1-1,-1 0 0,0 0 0,-1 0 1,1 0-1,0 0 0,-1 0 0,1 0 1,-1 1-1,-3-3 0,-3 0-25,0 0-1,1 1 1,-1 0 0,0 0-1,-1 0 1,1 1-1,0 1 1,-1 0 0,1 0-1,-1 1 1,-12 1 0,9 1 120,1 1 1,-1 0 0,0 1 0,1 1-1,0 0 1,0 1 0,1 0 0,-1 1-1,1 0 1,1 0 0,-1 1 0,1 1 0,1 0-1,-1 0 1,-8 13 0,15-19-61,1-1-1,0 1 1,0 0 0,0-1-1,0 1 1,0 0 0,1 0-1,-1 0 1,1 1 0,0-1-1,0 0 1,0 0 0,1 1-1,-1-1 1,1 0 0,-1 5-1,2-5-37,0-1-1,-1 1 1,1 0-1,1 0 0,-1-1 1,0 1-1,1 0 0,-1-1 1,1 0-1,0 1 1,-1-1-1,1 0 0,0 0 1,1 0-1,-1 0 1,0 0-1,1 0 0,-1-1 1,4 3-1,36 18-30,1-2 0,1-1 1,66 18-1,-39-13 26,-17-6 31,187 75-331,-216-81 181,0 1-1,-1 1 1,-1 2 0,0 0-1,-1 1 1,-1 1 0,22 25-1,-33-32 91,-1 0-1,-1 0 0,0 1 0,0 1 0,-2-1 1,1 1-1,-2 0 0,1 1 0,-2-1 0,0 1 0,0 0 1,-2 0-1,0 0 0,0 0 0,-1 1 0,-1-1 0,-2 25 1,-3-15 25,0 0 1,-10 25-1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9:39.5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26 538 7802,'-4'-10'93,"1"-1"0,0 0 0,0 1 0,2-1-1,-1 0 1,1 0 0,1 0 0,0 0 0,2-17 0,-1 14 209,-1 0 1,0 0-1,0 0 0,-6-27 0,4 37 133,1-1 1,0 1-1,1 0 0,-1 0 0,1 0 1,0 0-1,0-1 0,0 1 0,0 0 1,2-8-1,-2 11-361,1 0 0,-1 0 0,1 1 0,-1-1 0,1 0 0,-1 0 0,1 0 0,-1 1-1,1-1 1,0 0 0,-1 1 0,1-1 0,0 0 0,-1 1 0,1-1 0,0 1 0,0-1 0,0 1 0,0-1 0,0 1 0,1-1-87,0 1-1,1 0 1,-1 0 0,0 0-1,0 0 1,0 0 0,0 0 0,0 1-1,0-1 1,0 1 0,0-1-1,3 2 1,2 1 5,-1 1 0,0-1 0,0 1 0,0 0-1,-1 1 1,1-1 0,-1 1 0,0 0 0,0 1 0,-1-1 0,1 1 0,5 10-1,0 1-9,-1 1-1,-1 0 1,9 26-1,5 36-221,-3 2 0,-3 1 0,4 92 0,-20-157 183,0-17 62,0-1 0,0 0 1,0 0-1,0 0 0,0 0 0,0 0 0,-1 0 0,1 0 0,0 0 0,0 0 0,0 0 0,0 0 0,0 1 0,0-1 0,0 0 0,0 0 0,0 0 0,-1 0 0,1 0 0,0 0 0,0 0 0,0 0 0,0 0 0,0 0 0,0 0 0,0 0 0,-1 0 1,1 0-1,0 0 0,0 0 0,0 0 0,0 0 0,0 0 0,0 0 0,0 0 0,0 0 0,-1-1 0,1 1 0,0 0 0,0 0 0,0 0 0,0 0 0,0 0 0,0 0 0,0 0 0,0 0 0,0 0 0,0 0 0,0 0 0,-1-1 0,1 1 0,0 0 0,0 0 1,0 0-1,0 0 0,0 0 0,0 0 0,0 0 0,0-1 0,-13-28 596,-2-15-422,2-1 1,2 0 0,1-1-1,-3-60 1,11 75-173,2 0 0,1-1 0,1 1 0,1 0-1,2-1 1,2 2 0,12-38 0,-17 60 3,1 1 0,0 0 0,0 0 0,1 0 0,0 0 0,0 0 0,1 1-1,-1 0 1,8-7 0,-10 11-1,1 0-1,-1 0 1,1 1-1,0-1 1,-1 1-1,1-1 1,0 1-1,0 0 1,0 0-1,0 0 1,0 0-1,0 0 1,1 1-1,-1 0 1,0 0-1,0-1 1,0 2-1,1-1 1,-1 0-1,0 1 1,0-1-1,0 1 1,0 0-1,0 0 1,5 3-1,4 2 13,0 0-1,0 1 0,-1 0 1,0 1-1,-1 0 0,0 1 0,14 15 1,58 78 68,-33-28-78,-3 2 0,-3 2-1,-4 2 1,33 95 0,-92-250 820,17 67-745,-10-22 131,1-1 1,2-1 0,1 0 0,-7-50 0,12 43-240,2 1 1,2-1 0,1 0 0,2 0-1,2 1 1,1 0 0,2 0 0,2 0 0,1 1-1,20-43 1,-28 75 30,-1 0 1,1 1-1,0-1 0,0 1 0,0-1 1,1 1-1,-1 0 0,1 0 1,0 1-1,0-1 0,1 1 0,-1 0 1,1 0-1,8-4 0,-6 4-4,0 1 0,1 0 0,-1 0-1,0 1 1,1-1 0,-1 2 0,1-1 0,-1 1 0,14 1 0,-4 2-15,0 1 1,0 0 0,0 1 0,-1 0-1,0 2 1,0 0 0,0 0-1,21 15 1,-14-5-38,-1 0 0,-1 2 0,0 0 0,-1 2 0,-2 0 0,25 35 0,-14-12-55,-2 2 0,34 76 0,-53-100 118,-5-15-12,0 0-1,0 0 1,0 0 0,1 0 0,0-1 0,0 1 0,8 8 0,-12-18-2187,0 2 1497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5:44.3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119 55 7330,'13'-13'924,"-10"11"-677,0-1 0,-1 0 0,1 0 0,0 0 0,-1 0 0,0 0 1,0 0-1,0 0 0,2-6 0,0 3 343,-2 8-504,-3 23-183,-1-8 90,-1 0 0,-1-1-1,-1 1 1,0-1 0,-13 26 0,-100 166 294,117-207-282,0 1 1,0 0-1,0 0 1,0 0 0,1 0-1,-1 0 1,0 0-1,1 1 1,0-1-1,-1 0 1,1 0-1,0 0 1,0 0 0,0 1-1,0-1 1,1 0-1,-1 0 1,0 0-1,2 3 1,-1-3-7,0-1 0,0 1 0,1-1-1,-1 1 1,0-1 0,1 1 0,-1-1 0,1 0 0,-1 0 0,1 1 0,0-1 0,0-1-1,-1 1 1,1 0 0,0 0 0,0-1 0,0 1 0,0-1 0,0 1 0,0-1 0,3 0-1,16 1-155,0-1-1,0-1 0,0-1 0,0-1 0,0 0 1,-1-2-1,1-1 0,32-13 0,32-17-238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9:40.05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0 400 11098,'9'-34'4641,"-8"32"-4562,0-1 1,1 0 0,-1 1 0,1-1-1,-1 0 1,1 1 0,0 0-1,0-1 1,0 1 0,1 0-1,-1 0 1,0 0 0,1 1 0,4-4-1,-6 5-61,0-1 0,0 1-1,0 0 1,0-1-1,0 1 1,1 0 0,-1 0-1,0 0 1,0 0-1,0 0 1,0 0 0,0 0-1,0 0 1,0 0 0,0 1-1,0-1 1,0 0-1,0 1 1,0-1 0,0 1-1,0-1 1,0 1-1,0-1 1,0 1 0,-1 0-1,1-1 1,0 1 0,0 0-1,0 0 1,22 32 254,-22-31-259,25 46 51,-2 1 0,-2 1 0,-3 0 0,-2 2-1,-2 0 1,11 68 0,-16-47-67,-2 0 0,-4 0 0,-3 1 0,-9 79 0,4-129 82,-2-40 1167,-1-16-711,-2-17-272,-5-99-1,14-53-468,1 183 203,19-336-199,-9 263 227,42-163 0,-50 245 2,-1 1-1,1-1 0,0 1 1,1 0-1,0 0 0,0 0 1,7-9-1,-9 15-17,0 0 0,0 0 0,0 0 0,0 0 0,0 1 1,0-1-1,1 1 0,-1-1 0,0 1 0,1 0 0,-1 0 0,1 0 0,0 0 0,-1 0 0,1 1 0,0-1 0,-1 1 0,1 0 1,0-1-1,0 1 0,-1 1 0,1-1 0,0 0 0,0 1 0,4 1 0,5 1-18,-1 2-1,1-1 0,-1 2 1,0 0-1,-1 0 1,1 1-1,-1 0 1,-1 0-1,1 1 1,-1 1-1,-1 0 0,1 0 1,-2 0-1,9 13 1,1 4-23,-1 1 1,-1 1 0,-1 0-1,14 42 1,-1 22-317,-4 1 1,14 114-1,-24-117-599,4 0 0,43 129-1,-28-131-844,-28-65 1329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9:40.38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1 315 12867,'10'-7'4673,"38"-12"-3697,22-4-744,35-18-176,15-6-104,24-8-704,1-4-576,-9-5 783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9:40.72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169 1 12371,'0'24'5993,"10"10"-5933,-6-23 288,9 29-342,-2 1 1,-2 1-1,-2-1 0,-2 1 1,-2 1-1,-1-1 0,-6 65 1,-3-48-126,-3-1 0,-2 1 1,-2-2-1,-41 101 0,-65 118 555,118-272-345,1 0 0,-1 0 0,1 0 0,0 0 0,0 0 0,0 0 0,0 0 0,0 8 0,2-11-60,-1 0 0,1 0 0,-1 0 0,0 0 0,1 0 1,0 0-1,-1 0 0,1 0 0,0 0 0,-1 0 1,1 0-1,0 0 0,0 0 0,0-1 0,0 1 0,0 0 1,0-1-1,0 1 0,0 0 0,0-1 0,0 0 1,0 1-1,0-1 0,0 1 0,0-1 0,0 0 0,1 0 1,-1 0-1,1 0 0,12 2 0,-1-1-1,0-1 1,0 0-1,1-1 1,-1-1-1,0 0 1,0 0-1,0-1 1,22-9-1,-2-1-541,0-2-1,43-27 0,27-26-788,-5-14 447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9:41.07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59 16 13411,'1'-1'136,"1"0"258,-1-1-1,1 1 0,-1-1 0,1 1 1,0 0-1,0 0 0,0 0 0,0 0 1,0 0-1,0 0 0,0 1 0,0-1 0,2 0 1,-3 1-274,-1 1 1,1-1 0,-1 0 0,1 0-1,0 0 1,-1 1 0,1-1-1,-1 0 1,1 1 0,-1-1 0,1 1-1,-1-1 1,1 0 0,-1 1-1,0-1 1,1 1 0,-1-1 0,1 1-1,-1 0 1,9 24 506,-5 0-831,0 0 0,-2 0 0,-1 0 0,-1 0-1,-6 42 1,-29 128-1550,23-140 1191,-5 21-166,1-6 53,3 1 0,-5 79 0,18-139 705,-1 0 1,2 0-1,0 1 0,0-1 0,1 0 0,6 20 0,-7-28 28,0 0-1,1 0 1,-1 0-1,1 0 1,0 0-1,0 0 1,0-1-1,0 1 1,0-1-1,0 1 1,1-1-1,-1 0 1,1 0-1,0 0 1,0 0-1,-1-1 1,1 1-1,0-1 1,1 1-1,-1-1 1,0 0-1,0 0 1,0-1-1,7 1 1,-3 0 108,1-1-1,0 0 1,0 0 0,0-1 0,0 0 0,0 0 0,11-4 0,4-3 293,26-14 1,197-109 251,-171 83-2877,76-63 1,-34 8 248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0:38.88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2745 1 5305,'2'0'4330,"8"10"-2983,9 12-1835,-6-4 473,-1 1 0,-1 0 1,0 1-1,-2 0 0,0 1 0,-1-1 0,-2 2 0,0-1 0,4 27 0,-7-20 34,-1-1 0,-1 1 0,-1 0 0,-1-1-1,-2 1 1,-1-1 0,-9 34 0,-123 384 730,120-398-701,-163 416 148,118-335-173,-114 180-1,40-107 97,-212 241 0,254-339 239,-5-4 1,-4-5 0,-201 144 0,41-72 225,-64 46-89,306-198-472,-326 226 206,337-234-211,-33 21-39,-65 56 0,98-75-10,0 0 0,0 1-1,1 0 1,0 0 0,1 1 0,0 0 0,0 1 0,1-1 0,0 1 0,1 1 0,1-1 0,-6 21 0,7-4 60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0:39.71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1 545 7618,'0'-20'327,"0"0"0,2 0 0,0 1 0,2-1 1,0 1-1,1-1 0,0 1 0,2 1 0,1-1 0,0 1 1,1 0-1,19-27 0,-8 17-295,0 1 1,2 1-1,1 1 0,2 1 1,0 1-1,45-32 0,-58 47-25,1-1 1,1 2-1,-1 0 0,1 0 0,0 1 0,19-5 1,-23 9-13,-1 0 1,1 1 0,-1 0 0,1 1 0,-1-1-1,1 2 1,-1-1 0,1 2 0,-1-1 0,1 1-1,10 4 1,-6-1-4,0 1-1,0 0 0,0 1 1,-1 0-1,0 1 0,-1 1 1,0 0-1,21 20 0,-19-14-2,-1 1 1,0 0-1,-1 1 0,-1 0 0,17 36 0,-13-16 6,-1 1 1,-2 0-1,-2 1 0,-2 0 1,-1 0-1,2 50 0,-6-3 115,-14 164 0,-39 78 674,43-294-656,2-12-24,1-1-1,1 1 1,1 0-1,1 34 1,2-51-101,-1-1 1,1 1-1,0-1 0,1 1 0,-1-1 1,1 0-1,0 0 0,0 1 1,0-1-1,0 0 0,1-1 1,-1 1-1,1 0 0,0-1 1,0 1-1,1-1 0,-1 0 1,1 0-1,-1-1 0,1 1 1,0-1-1,0 1 0,0-1 1,1 0-1,-1-1 0,8 3 0,3 0-24,0-1-1,0 0 0,0-1 0,0-1 0,0 0 0,0-1 0,16-2 1,23-6-396,0-2 0,-1-3 0,66-24 1,0-5-73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0:40.26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391 150 9258,'-13'-4'607,"-8"-1"244,1-2 0,1 0 0,-29-15 1,45 21-860,1 0 1,-1-1 0,0 1 0,0 1-1,0-1 1,0 0 0,0 1 0,0 0 0,0-1-1,0 1 1,0 0 0,0 1 0,0-1 0,1 0-1,-1 1 1,0 0 0,0 0 0,0 0-1,0 0 1,1 0 0,-1 0 0,0 1 0,-2 1-1,-5 4-73,1 0 0,-1 1 0,1 0 0,-12 14 0,6-4 39,0 0-1,1 0 1,2 2 0,0 0 0,1 0 0,0 1 0,2 0 0,-8 25 0,12-29 55,1 1 0,1-1-1,0 1 1,1 0 0,1 0 0,0 0 0,2 0 0,0 0 0,1 0 0,0 0 0,7 22 0,1-13 51,0 0 1,2-1-1,1 0 1,1-1-1,1 0 1,32 38 0,-16-25 34,3-1 0,1-2 1,40 31-1,-54-49-63,1-1-1,0-1 0,1-1 1,1-1-1,38 15 1,-51-24-30,1 0 0,0-1 1,0 0-1,0-1 1,0 0-1,1-1 1,-1-1-1,0 0 1,1 0-1,-1-1 1,0-1-1,0 0 1,0 0-1,14-6 1,-9 1 12,1-2 0,-1 0 0,-1 0 0,0-2 0,0 0 0,-1-1 0,0 0 0,-1-2 0,-1 1 0,0-2 0,19-27 0,-15 17 78,-1-1 0,-1 0 0,-2-1 0,-1 0 1,-1-1-1,14-56 0,-20 62 52,-1 0-1,-2 0 1,0 0 0,-1-1 0,-1 1-1,-1-1 1,-8-42 0,4 46 14,0 1 0,-1 0-1,0 0 1,-2 1 0,0 0 0,-1 0-1,-1 1 1,0 0 0,-24-27 0,7 15-139,0 2 0,-2 1 1,-1 1-1,0 2 0,-2 1 0,-1 1 1,0 2-1,-1 1 0,-1 2 1,-1 1-1,0 2 0,0 2 0,-44-7 1,62 14-121,0 2 0,0 0 0,0 1 0,0 1 0,0 1 0,-35 7 0,42-6-8,0 1 0,-1 0 1,2 0-1,-1 1 0,0 0 0,1 1 0,0 1 0,0-1 1,1 2-1,0-1 0,-15 16 0,15-11 5,0 0 0,1 1-1,1 0 1,0 0 0,0 0 0,-5 18-1,2-2 370,2 0 0,-5 31 0,1 56 180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0:41.87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107 371 8698,'-66'-107'2854,"64"104"-2702,0-1 1,0 1-1,0 0 0,-1-1 1,0 1-1,0 0 0,1 1 1,-2-1-1,1 0 0,-5-2 1,1 0 835,19 19-995,0 1 0,-1 0 0,11 20 0,-8-12-14,145 261-78,12 16-141,-137-250 152,-33-48 86,0-1-1,0 1 1,1-1-1,-1 1 1,0-1 0,1 0-1,-1 0 1,1 1-1,-1-1 1,1 0-1,0 0 1,2 1-1,-4-2 8,1 0-1,-1 0 1,1 0-1,-1 0 1,1 0-1,-1 0 1,1 0-1,-1 0 0,1-1 1,-1 1-1,1 0 1,-1 0-1,1 0 1,-1 0-1,1-1 1,-1 1-1,1 0 1,-1 0-1,0-1 0,1 1 1,-1 0-1,1-1 1,-1 1-1,0-1 1,1 1-1,-1 0 1,0-1-1,1 0 0,1-4 48,0 0 0,0 0-1,-1-1 1,0 1 0,0 0-1,1-8 1,2-23 47,-2 0-1,-2 0 1,-1 0-1,-2 0 1,-8-43-1,0 27-59,-2 2 1,-3 0-1,-21-48 0,27 77-32,6 12-10,0 0 0,0 0 0,0 0 0,1-1 0,1 0 0,0 1 0,-1-12 0,3 21 2,0-1 0,-1 1 0,1 0 0,0 0 0,0 0 0,0 0 1,0 0-1,0-1 0,0 1 0,0 0 0,0 0 0,0 0 0,1 0 0,-1 0 0,0-1 0,0 1 0,0 0 1,0 0-1,0 0 0,0 0 0,0 0 0,0 0 0,0-1 0,0 1 0,0 0 0,1 0 0,-1 0 0,0 0 1,0 0-1,0 0 0,0 0 0,0 0 0,0 0 0,1 0 0,-1-1 0,0 1 0,0 0 0,0 0 0,0 0 1,0 0-1,1 0 0,-1 0 0,0 0 0,0 0 0,0 0 0,0 0 0,0 0 0,1 0 0,-1 0 0,0 0 1,0 0-1,0 1 0,0-1 0,0 0 0,1 0 0,-1 0 0,0 0 0,0 0 0,0 0 0,0 0 0,0 0 1,0 0-1,0 1 0,1-1 0,-1 0 0,0 0 0,0 0 0,0 0 0,10 9-7,1 0 0,-2 0 0,13 15 0,-9-9 20,17 17 36,47 54 179,123 105 1,-187-180-221,1-1 0,1 0 0,0 0 0,1-2 0,-1 0 0,20 7 0,-27-13-4,-1 1-1,1-2 1,0 1-1,-1-1 1,1 0 0,0 0-1,0-1 1,-1 0-1,1-1 1,0 0 0,0 0-1,-1 0 1,1-1-1,0 0 1,12-6 0,-11 3 12,0 0-1,0-1 1,0 0 0,-1 0 0,0-1 0,0-1 0,0 1 0,-1-1 0,0 0 0,-1-1 0,0 1-1,0-1 1,-1-1 0,0 1 0,-1-1 0,0 0 0,0 0 0,2-14 0,-2 9 43,-1 0 1,-1-1 0,0 0-1,-1 1 1,-1-1 0,-1 1-1,0-1 1,-1 0 0,0 1-1,-1 0 1,-10-29 0,-2 10 119,-1 1 0,-28-44 0,-47-56-15,69 103-175,18 25-1,-38-49-289,42 54 287,0 0-1,0 0 1,0-1 0,0 1-1,0 0 1,0 0-1,0 0 1,0-1 0,0 1-1,-1 0 1,1 0-1,0 0 1,0 0 0,0 0-1,0-1 1,-1 1-1,1 0 1,0 0-1,0 0 1,0 0 0,0 0-1,-1 0 1,1 0-1,0 0 1,0-1 0,0 1-1,-1 0 1,1 0-1,0 0 1,0 0 0,-1 0-1,1 0 1,0 0-1,0 0 1,0 0 0,-1 0-1,1 1 1,0-1-1,0 0 1,0 0-1,-1 0 1,1 0 0,0 0-1,0 0 1,0 0-1,0 0 1,-1 1 0,1-1-1,0 0 1,0 0-1,0 0 1,0 0 0,0 1-1,-1-1 1,1 0-1,-1 17-768,7 15-188,0 0 1,13 35-1,12 34 162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0:43.50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 1439 9202,'-1'-10'2869,"6"8"-1337,15 17-988,2 6-467,0 0-1,-2 2 1,28 40 0,44 83-358,-88-139 252,126 224-2570,-124-223 2286,-4-8 139,-6-16 80,-18-41 545,-2 1 0,-58-97 0,5 11 530,63 117-861,2-1 0,1 0 0,1-1 0,2 0 0,-8-38 0,15 63-121,1 0 0,0-1 0,0 1 0,0 0 0,0 0 0,0 0 0,0 0 0,0 0 0,1-1 0,-1 1 0,1 0 0,0 0 0,1-3 0,-1 4-3,-1 0 1,1 0-1,-1 1 1,1-1 0,0 1-1,-1-1 1,1 0 0,0 1-1,0 0 1,-1-1 0,1 1-1,0-1 1,0 1 0,0 0-1,0-1 1,0 1-1,-1 0 1,1 0 0,0 0-1,0 0 1,0 0 0,2 0-1,2 1-9,0 0 0,0 1 0,0-1 0,0 1 0,0 0-1,0 1 1,-1-1 0,1 1 0,7 5 0,17 16 6,-1 0 1,-1 1-1,32 41 0,66 97 6,-84-109-59,-15-16-14,-15-22 31,1 0 0,16 18 0,-32-59 862,-9-26 35,-11-85 0,22 119-841,0 0 0,2 0-1,0 0 1,1 1 0,1-1-1,0 0 1,1 0 0,1 1-1,8-21 1,-10 33-36,0-1 0,0 1-1,1 0 1,-1-1 0,1 1-1,0 0 1,0 1 0,0-1 0,1 1-1,0-1 1,-1 1 0,1 0-1,0 0 1,0 1 0,1-1 0,-1 1-1,0 0 1,1 0 0,-1 0-1,1 1 1,0 0 0,0 0 0,-1 0-1,1 0 1,0 1 0,0 0-1,0 0 1,0 0 0,0 0-1,6 2 1,5 1-55,0 1 0,0 0-1,0 1 1,0 1 0,-1 1-1,0 0 1,25 16 0,63 55-45,-71-52 118,57 37-1,-84-60 23,0 0-1,1-1 1,-1 1-1,0-1 1,1 0-1,9 2 0,-14-4 20,0 0 0,0 0 0,0 0 0,0 0 0,0 0 0,1 0 0,-1 0 0,0 0 0,0 0 0,0-1 0,0 1 0,0 0 0,0-1 0,0 1 0,0-1 0,0 1 0,0-1 0,0 0 0,0 1 0,0-1 0,0 0 0,0 0 0,-1 0 0,1 1 0,0-1 0,-1 0 0,1 0-1,0 0 1,-1 0 0,1 0 0,-1 0 0,0 0 0,1 0 0,-1-1 0,0 1 0,1 0 0,-1 0 0,0-2 0,1-5 145,-1 1 0,0-1-1,0 0 1,-1 0 0,0 0 0,-1 1-1,1-1 1,-1 0 0,-1 1-1,1 0 1,-1-1 0,-1 1 0,-4-8-1,-5-6-46,-1 0 0,-29-34-1,42 53-133,-11-11-255,0 0 0,-26-23 0,37 35 230,1 1 0,0 0-1,0 0 1,-1-1 0,1 1 0,0 0 0,-1 0-1,1-1 1,0 1 0,-1 0 0,1 0 0,0 0 0,-1 0-1,1 0 1,-1 0 0,1-1 0,0 1 0,-1 0-1,1 0 1,0 0 0,-1 0 0,1 0 0,-1 0 0,1 0-1,0 1 1,-1-1 0,1 0 0,0 0 0,-1 0-1,1 0 1,-1 0 0,1 0 0,0 1 0,-1-1 0,1 0-1,0 0 1,0 1 0,-1-1 0,1 0 0,0 0-1,-1 1 1,1-1 0,0 0 0,0 1 0,0-1 0,-1 0-1,1 1 1,0-1 0,0 0 0,0 1 0,0-1-1,0 1 1,0-1 0,0 0 0,0 1 0,0-1-1,0 1 1,0-1 0,0 0 0,0 1 0,0-1 0,0 0-1,0 1 1,0 0 0,3 28-648,-3-29 666,9 43-163,2-1-1,1-1 1,3 0-1,1-1 1,2 0-1,45 72 1,-59-105 170,1 0 0,0-1 0,0 0 0,1 0 0,0 0-1,0-1 1,0 0 0,1 0 0,0 0 0,8 3 0,-13-7 13,1 1 0,0-2 0,0 1 0,-1 0 0,1 0-1,0-1 1,0 1 0,0-1 0,0 0 0,0 0 0,0 0 0,0 0 0,0-1 0,0 1-1,-1-1 1,1 0 0,0 0 0,0 0 0,0 0 0,-1 0 0,1 0 0,-1-1 0,1 0-1,-1 1 1,1-1 0,-1 0 0,0 0 0,0 0 0,0 0 0,3-5 0,2-2 90,-1 0 0,0-1 0,-1 0 0,0 0 1,-1-1-1,0 1 0,0-1 0,3-15 0,11-98 731,-17 114-777,6-55 348,-4-1 0,-5-81 0,-3 99-232,-1 1 0,-3 0 1,-28-89-1,-124-263 4,29 82-229,125 301 15,7 16 36,0 0 0,0 0 0,-1 0 1,1 0-1,0 0 0,0 0 0,0 0 0,0 0 0,0 0 0,0 0 0,0 0 0,0 0 0,-1 0 0,1 0 1,0 0-1,0 0 0,0 0 0,0 0 0,0 0 0,0 0 0,0 0 0,0 0 0,0 0 0,0 0 0,-1 0 1,1 1-1,0-1 0,0 0 0,0 0 0,0 0 0,0 0 0,0 0 0,0 0 0,0 0 0,0 0 0,0 0 1,0 0-1,0 1 0,0-1 0,0 0 0,0 0 0,0 0 0,0 0 0,0 0 0,0 0 0,0 0 0,0 0 1,0 1-1,0-1 0,0 0 0,0 0 0,0 0 0,0 0 0,0 0 0,0 0 0,0 0 0,0 0 1,0 0-1,0 1 0,0-1 0,0 0 0,0 0 0,0 0 0,0 0 0,1 0 0,-1 0 0,0 0 0,0 0 0,7 41-99,46 133 12,84 191-1,47 30-209,-161-356 124,1 0-1,1-2 1,3-1-1,1-1 1,1-1-1,2-2 1,56 45-1,-68-62 37,1-2 1,1 0-1,0-1 0,0-1 0,1-2 0,1 0 0,-1-1 0,42 8 0,-52-15 92,0 1-1,0-1 1,0-1-1,0-1 1,0 0-1,0 0 1,24-7-1,-27 5 46,-1 0 0,1-1 0,-1-1 0,0 1 0,0-1-1,-1-1 1,0 0 0,0 0 0,0 0 0,0-1-1,7-10 1,-10 11 18,0 0 0,-1 0 0,0-1-1,0 0 1,0 0 0,-1 0 0,0 0-1,0-1 1,-1 1 0,0-1 0,0 1-1,-1-1 1,0 0 0,0 0 0,-1 0 0,0 1-1,-1-1 1,1 0 0,-1 0 0,-1 0-1,0 1 1,0-1 0,0 1 0,-1-1-1,0 1 1,0 0 0,-5-7 0,-3-3 15,-1 0 0,0 1 0,-1 0 0,-1 1 0,0 1 0,-1 0 1,-1 0-1,-22-14 0,11 11 55,-1 1-1,0 1 1,-1 1 0,-48-16 0,67 27-26,-1 0-1,1 1 1,-1 0 0,1 0 0,-1 1 0,-13 0 0,21 1-50,1 0 0,-1 0-1,1 1 1,-1-1 0,1 1-1,-1-1 1,1 1 0,-1 0-1,1 0 1,-1 0 0,1 0-1,0 0 1,0 1 0,0-1-1,0 1 1,0-1 0,0 1-1,0 0 1,0 0 0,0-1-1,1 1 1,-1 1 0,1-1-1,0 0 1,-1 0 0,1 0-1,0 1 1,0-1 0,0 1-1,0 4 1,0-1-19,1 1 0,-1-1 0,1 0 1,1 1-1,0-1 0,-1 0 0,2 0 0,-1 0 0,1 0 0,0 0 1,0 0-1,4 7 0,3 4-65,0-1 0,21 28 0,-18-29-25,0 0 0,1-1 0,0-1 0,1 0 0,0-1 0,1 0 1,0-1-1,1-1 0,18 9 0,-28-16 64,0 0-1,1-1 1,-1 1 0,1-2 0,0 1-1,0-1 1,0 1 0,-1-2 0,1 1-1,0-1 1,0 0 0,0-1 0,0 0-1,0 0 1,0 0 0,0-1 0,-1 0-1,1 0 1,0 0 0,-1-1 0,0 0-1,0-1 1,0 1 0,0-1 0,0 0-1,-1-1 1,8-6 0,-3 0 37,-1 1-1,0-1 1,0-1 0,-1 0 0,0 0-1,-1-1 1,-1 1 0,0-1 0,-1-1-1,0 1 1,6-28 0,-8 21 97,-1 0 0,0 1 0,-1-1 1,-2 0-1,0 0 0,-1 0 0,0 0 1,-8-22-1,-17-48 470,16 58-417,1 0-1,-7-41 1,17 70-155,0 1 1,-1-1-1,1 0 0,0 1 1,0-1-1,0 0 1,1 1-1,-1-1 0,2-4 1,-2 6-2,1 1-1,-1-1 1,1 0 0,-1 1 0,1-1 0,-1 0 0,1 1 0,0-1 0,-1 1-1,1-1 1,0 1 0,0 0 0,-1-1 0,1 1 0,0 0 0,0-1 0,-1 1-1,1 0 1,0 0 0,0 0 0,0-1 0,0 1 0,-1 0 0,1 0-1,0 0 1,0 0 0,0 1 0,0-1 0,-1 0 0,1 0 0,0 0 0,0 1-1,0-1 1,-1 0 0,1 1 0,1 0 0,20 10 6,1 1-1,-2 1 1,1 1 0,-2 0 0,22 22-1,-12-13 37,13 11 18,-16-15-50,-1 2 1,38 39 0,-60-54-7,1 0 0,-1 0 0,0 0 0,-1 1 0,4 8 0,-5-10 7,0 0 0,0 0 0,1 0-1,0 0 1,0-1 0,0 1 0,1-1 0,-1 0 0,8 7 0,-3-5-26,0 0-1,1 0 1,-1-1 0,1 0-1,0-1 1,19 7 0,-25-10 1,0-1 0,-1 1 0,1 0 0,0-1-1,0 1 1,0-1 0,1 0 0,-1 0 0,0 0 0,0-1 0,0 1 0,0-1 0,-1 0 0,1 1 0,0-1 0,0-1 0,0 1 0,0 0 0,-1-1 0,1 1 0,-1-1 0,1 0 0,-1 1 0,0-1 0,1-1 0,2-3 0,-1-1 34,0 1 0,0-1 0,-1 0 0,0 0 0,0 0 0,-1 0 0,0 0 0,0-1-1,-1 1 1,0-1 0,0 1 0,-1-1 0,0-10 0,-1 18-13,1-1 0,0 1 0,0-1 0,0 1-1,0-1 1,0 1 0,0-1 0,0 1 0,0-1 0,0 1-1,0-1 1,0 1 0,1-1 0,-1 1 0,0-1 0,0 1-1,0-1 1,1 1 0,-1 0 0,0-1 0,0 1-1,1-1 1,-1 1 0,0 0 0,1-1 0,-1 1 0,1 0-1,-1-1 1,0 1 0,1 0 0,-1 0 0,1-1 0,-1 1-1,1 0 1,-1 0 0,0 0 0,1 0 0,-1 0 0,1 0-1,-1-1 1,1 1 0,-1 0 0,1 0 0,-1 0 0,1 1-1,-1-1 1,1 0 0,-1 0 0,1 0 0,0 0 0,29 16-6,-19-10 12,33 18 22,80 30-1,-101-46-64,1-2 1,0 0-1,-1-1 0,2-1 1,41 1-1,-54-5-5,-1-1 0,0 0 0,1 0-1,-1-1 1,0 0 0,0-1 0,0-1 0,-1 0 0,1 0 0,-1-1-1,0 0 1,0-1 0,-1 0 0,1 0 0,-1-1 0,-1-1 0,1 1-1,-1-1 1,11-15 0,-2 0 20,-2-1 0,-1-1 1,-1 0-1,-1-1 0,-1 0 0,-1-1 0,-2 0 0,0-1 0,-2 1 1,-1-1-1,-1 0 0,0-44 0,-5 55 66,-1-1 0,0 1 1,-1 0-1,-1 0 0,-1 0 0,0 0 1,-1 1-1,0 0 0,-2 0 0,0 1 0,-10-15 1,-14-15 198,-2 1 0,-44-43 0,27 31-221,23 23-58,4 5-216,-48-45 1,66 69 137,1 0 0,0 0 0,-1 0 0,0 1 0,0 0 0,-8-3 0,12 5 54,-1 0 0,1 1 0,0-1 0,-1 1 1,1-1-1,0 1 0,-1 0 0,1 0 0,0 0 0,-1 1 0,1-1 0,0 0 1,0 1-1,-1 0 0,1-1 0,0 1 0,0 0 0,0 0 0,0 0 1,0 0-1,-2 2 0,-4 5-77,1-1 1,0 1-1,0 0 1,-8 15-1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0:44.65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218 242 10146,'-16'-35'1815,"-14"-39"0,-3-10-2169,31 81 326,1-1 0,-1 1 0,0-1 0,-1 1 1,1 0-1,0 0 0,-1 0 0,0 0 0,1 0 1,-1 1-1,0-1 0,-6-3 0,7 5 31,0 0 0,0 1 0,0-1 0,0 0 0,0 1 0,0 0 0,0-1 0,0 1 0,0 0-1,0 0 1,-1 0 0,1 0 0,0 0 0,0 1 0,0-1 0,0 1 0,0-1 0,0 1 0,0 0 0,0 0 0,1 0-1,-1 0 1,0 0 0,0 0 0,-1 2 0,-1 0 75,-1 1 0,2 0 0,-1 0 0,0 0 0,1 0 0,0 1 0,0-1 0,0 1 0,0 0 0,1 0 0,0 0 0,0 0 0,0 0 0,0 0 0,1 1 0,0-1 0,0 1 0,1-1 0,-1 1 0,2 7 0,-1-5 11,1-1 1,0 0-1,0 0 1,1 1-1,0-1 1,0 0-1,1-1 1,-1 1-1,2 0 1,-1-1-1,1 0 1,0 1 0,0-2-1,0 1 1,7 6-1,1-2-35,-1-1-1,1 0 1,1 0-1,0-2 1,0 0-1,27 11 1,93 22-38,-49-16-47,-58-15-31,-1 0 1,0 2-1,0 1 0,27 17 1,-38-19-9,0 0 0,-1 0-1,-1 1 1,0 1 0,0 0 0,-1 1 0,-1 0 0,11 17 0,-8-7-43,-1 1-1,-1 1 1,-1 0-1,-2 0 1,0 1-1,5 32 0,-6-19-4,-3 0 0,-1 1 0,-3 58 0,0-84 132,-1 1 0,-1-1-1,0 0 1,-1 0 0,0 0-1,-2-1 1,-5 14 0,10-26-3,0 0 0,0 0 0,-1 0 0,1-1 0,0 1 0,-1 0 0,1 0 0,-1-1 0,1 1 0,-1 0 0,1-1 0,-1 1 0,1 0 0,-1-1 0,1 1 0,-1-1 0,0 1 0,0-1 0,1 1 0,-1-1 0,0 0 0,0 1 0,1-1 1,-1 0-1,0 1 0,0-1 0,0 0 0,0 0 0,1 0 0,-1 0 0,0 0 0,0 0 0,0 0 0,0 0 0,1 0 0,-1 0 0,0-1 0,0 1 0,0 0 0,1 0 0,-1-1 0,0 1 0,0-1 0,1 1 0,-1-1 0,0 1 0,1-1 0,-1 1 0,0-1 0,1 1 0,-1-1 0,1 0 0,-1 1 0,1-1 0,-1 0 0,1 0 1,0 1-1,-1-2 0,-6-9 46,1-1-1,0 0 1,1-1 0,1 1 0,0-1 0,0 1 0,-2-25 0,-5-97-19,10 93 23,2 0-1,1 0 1,10-46 0,-9 68 13,2 1 0,0 0 0,0 0 0,2 0 0,0 1 0,1 0 0,1 0 0,1 1 0,13-17 0,-19 27-34,1 1 1,0 0-1,0 0 0,0 0 1,1 1-1,0 0 1,0 0-1,0 0 0,0 1 1,1 0-1,-1 0 0,1 1 1,-1-1-1,1 1 1,11-1-1,-9 2-26,0 1 0,0 0 1,0 0-1,0 1 0,-1 0 0,1 0 0,0 1 1,-1 0-1,1 1 0,-1 0 0,0 0 1,11 7-1,5 5-37,-1 0 1,-1 1 0,-1 2-1,0 0 1,-1 1 0,-1 1-1,17 24 1,12 21-283,44 79-1,35 94-877,-71-130 557,-49-94 894,-9-18 288,-9-19 271,-21-27-226,2-1 1,3-1 0,-36-98-1,54 124-605,2 0 0,1 0 0,1 0 0,1-1-1,1 0 1,1 0 0,2 0 0,1 1-1,0-1 1,10-41 0,-9 56 0,1 0-1,1 0 1,0 1 0,1-1-1,0 1 1,1 0 0,0 1-1,13-18 1,-15 24 3,0-1-1,0 1 1,0 1 0,0-1 0,0 1-1,1-1 1,0 1 0,0 0-1,0 1 1,0-1 0,0 1-1,0 0 1,0 1 0,1-1-1,-1 1 1,1 0 0,-1 0-1,1 1 1,0-1 0,-1 1-1,7 1 1,0 1-14,-1 0 1,0 1-1,0 0 0,-1 1 1,1 0-1,-1 0 0,0 1 1,0 1-1,0 0 0,-1 0 1,0 1-1,0 0 0,0 0 1,-1 1-1,0 0 0,-1 1 1,7 9-1,2 5-278,0 2 0,-2-1 0,0 2 0,-2 0 0,14 44 0,-10-18-810,-3-1 0,-2 2 1,8 92-1,-19-87 492,0-57 640,0 0-1,0 1 1,0-1 0,0 0 0,0 0 0,-1 1 0,1-1-1,0 0 1,-1 0 0,1 0 0,-1 0 0,1 1-1,-1-1 1,0 0 0,1 0 0,-1 0 0,0 0 0,0 0-1,0-1 1,0 1 0,-1 1 0,1-2 24,0 0-1,0 1 1,0-1 0,0 0-1,0 0 1,1-1 0,-1 1-1,0 0 1,0 0 0,0 0-1,0-1 1,0 1 0,0 0 0,1-1-1,-1 1 1,0 0 0,0-1-1,0 1 1,1-1 0,-1 0-1,-1 0 1,-2-3 188,0-1 0,0 1 0,0-1 0,0 0-1,1 0 1,-5-8 0,4 5-187,1 1 0,1 0 0,-1-1 0,1 0-1,1 0 1,-1 1 0,1-1 0,1 0 0,-1 0 0,1 0-1,1 0 1,1-13 0,1 11-40,0 0 0,0 0 1,1 0-1,0 0 0,1 1 0,0-1 0,1 1 1,9-12-1,9-6-45,2 0 0,1 2 0,0 1 0,42-27 0,-68 50 33,51-37-46,98-78-271,-134 102 286,-1-1-1,0-1 1,-1 0 0,0-1-1,-2-1 1,16-27 0,-25 41 50,-1-1 0,0 0-1,0 1 1,-1-1 0,1 0 0,-1 0 0,0 0 0,0 0-1,-1-1 1,1 1 0,-1 0 0,0 0 0,-1 0-1,1 0 1,-1 0 0,0-1 0,0 1 0,-1 0 0,-3-7-1,1 4 32,0 1 0,-1 0 0,0 0-1,0 0 1,-1 1 0,0 0 0,0 0-1,0 0 1,-1 1 0,-13-9-1,4 4-103,-1 0 0,-1 1-1,1 1 1,-2 0 0,1 1-1,-1 2 1,0 0 0,0 0-1,0 2 1,-1 0 0,-29 1-1,44 2-3,-1 0 0,0 0 0,1 1 0,-1 0 0,0 0-1,1 0 1,-1 1 0,1 0 0,0 0 0,-9 5 0,12-6 42,0 1 1,0-1-1,0 1 1,0 0-1,1 0 1,-1 0-1,0 0 0,1 0 1,-1 1-1,1-1 1,0 0-1,0 1 1,0-1-1,0 0 1,0 1-1,0 0 1,1-1-1,-1 1 1,1-1-1,0 1 1,0 0-1,0-1 1,0 1-1,0-1 1,0 1-1,2 4 0,1 4 43,0 1 0,1 0 0,0-1 0,1 0-1,0 0 1,1 0 0,0-1 0,1 0 0,0 0 0,15 15-1,4 2 85,1-1-1,35 25 0,-30-27-88,0-2 0,1-1 0,1-2 0,48 20 0,-57-29-116,1-2 0,-1 0 0,1-1 0,1-2 0,-1-1 0,1-1 0,32 0 0,-21-6-27,1-1-1,59-16 1,-98 20 118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6:03.8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227 969 7850,'7'-6'646,"0"0"0,0 0 0,0 0 0,14-7 1,-15 10-651,0 0 0,-1 0 0,0-1 0,0 0 0,0 0 1,0 0-1,0-1 0,-1 1 0,0-1 0,4-6 0,-8 11 17,1-1 0,-1 1-1,0-1 1,0 1-1,0-1 1,0 1 0,0-1-1,0 1 1,0-1-1,0 1 1,0 0 0,0-1-1,0 1 1,0-1 0,0 1-1,0-1 1,-1 1-1,1-1 1,0 1 0,0 0-1,0-1 1,-1 1-1,1-1 1,0 1 0,0 0-1,-1-1 1,1 1-1,0 0 1,-1-1 0,1 1-1,-1 0 1,1 0-1,0-1 1,-1 1 0,1 0-1,-1 0 1,1 0 0,0 0-1,-1-1 1,1 1-1,-1 0 1,0 0 0,-21-4 254,21 3-251,-6 1 24,-1-1 0,1 1-1,-1 1 1,1-1 0,-1 1 0,1 0 0,0 1 0,-1 0-1,1 0 1,0 1 0,-8 3 0,5 0 10,0-1 0,0 2 0,1-1 1,0 2-1,0-1 0,-13 15 0,8-5 18,0 1 1,1 1-1,1 0 0,1 0 0,0 2 0,2-1 1,-8 23-1,10-20-58,1 1 0,2 0 0,0 1 0,1-1 0,2 0 0,0 1 0,2-1 0,0 1 0,2-1 0,1 0 0,0 1 0,2-2 0,1 1 0,1-1 0,1 0 0,1-1 0,13 24 0,-16-35-43,0 0 0,1 0 0,0 0 0,0-1 0,1 0 0,1 0 0,0-1 0,0-1-1,19 13 1,-22-17 9,0 0-1,1 0 0,-1-1 0,1 0 0,0-1 0,0 0 0,0 0 0,0 0 0,1-1 1,-1-1-1,0 1 0,0-1 0,1-1 0,-1 1 0,0-1 0,13-4 0,-8 1 28,0 0 0,0-1 0,0-1 0,0 0 0,-1 0 0,0-2 0,-1 1 0,14-13 0,-9 6 38,-2 0 0,0-1 0,0-1-1,-1 0 1,12-22 0,-11 14 17,-1 0 1,-2 0 0,0-1 0,-2-1 0,0 0-1,-2 0 1,-1-1 0,5-49 0,-11 63-37,0 0-1,0 0 1,-1 0 0,-1 0 0,0 0 0,-1 1 0,0-1 0,-1 1 0,0-1 0,-1 1 0,-1 0 0,0 1 0,0-1 0,-1 1 0,-1 1 0,0-1 0,0 1 0,-1 1 0,0-1 0,-1 1 0,1 1 0,-13-8 0,19 13-21,0 1 0,0 0 0,0 0 1,-1 0-1,1 1 0,0-1 0,0 1 0,-1 0 0,1 0 1,-1 0-1,0 0 0,1 0 0,-1 1 0,1 0 0,-5-1 1,7 2-3,0-1 1,0 1-1,0-1 1,0 1-1,0 0 1,0-1-1,0 1 1,0 0-1,0-1 1,0 1-1,1 0 1,-1 0-1,0 0 1,0 0-1,1 0 1,-1 0-1,1 0 1,-1 0-1,1 0 1,-1 0-1,1 0 1,0 0-1,0 1 1,-1-1-1,1 0 1,0 0-1,0 0 1,0 0-1,0 1 1,0-1-1,0 0 1,1 2-1,0 4-4,0-1-1,0 1 1,0 0-1,5 11 1,1-2-14,0 0 0,1-1 0,20 27 0,-23-35-7,0 0-1,1-1 1,-1 1 0,2-1-1,-1 0 1,1-1 0,-1 0 0,2 0-1,14 8 1,-20-12 16,0 0 0,1-1 0,-1 1 0,1-1 0,0 1 0,-1-1 0,1 0 0,-1 0 0,1 0 0,-1 0 0,1 0 0,-1-1 0,1 1 1,-1-1-1,1 0 0,-1 0 0,1 0 0,-1 0 0,0 0 0,1 0 0,-1-1 0,0 1 0,4-4 0,1-2 4,0 0-1,0 0 1,-1-1 0,9-14-1,14-24 81,-2-2 1,24-59-1,32-109 566,-79 205-587,-2 2 20,1 1-1,1-1 1,-1 1 0,1 0-1,7-10 1,-10 16-64,0 1 0,1 0 0,-1 0 0,0 0 0,0-1 0,0 1 0,1 0 0,-1 1 0,0-1 0,1 0 0,-1 0 0,1 0 0,-1 1 0,1-1 0,-1 1 0,1-1 0,0 1 0,-1 0 0,1 0 0,0-1 0,-1 1 0,1 0 0,0 1 0,-1-1-1,1 0 1,-1 0 0,1 1 0,0-1 0,-1 1 0,1-1 0,-1 1 0,1 0 0,-1-1 0,1 1 0,1 1 0,7 6 4,1 0 0,-1 1 1,-1-1-1,0 2 0,0 0 0,-1 0 0,13 20 0,-20-30-12,32 52 17,-1 1 0,-3 1 1,42 109-1,39 183-378,-99-308 278,93 336-795,-93-329 1054,-12-41 515,-3-8-413,-7-11 91,-20-42-124,3 0 1,2-2-1,3-1 1,-17-71-1,12 13-540,-18-157 0,32 152 51,6 0 1,5 0-1,5 0 1,22-142 0,-20 234 218,0 1 1,3 0 0,0 0 0,2 0 0,23-51 0,-28 73 44,0 1 0,0-1 1,1 1-1,0 1 0,0-1 0,1 1 1,-1 0-1,10-7 0,-13 11-9,1 0 0,0 0 0,0 0 1,1 1-1,-1-1 0,0 1 0,1 0 0,-1 0 0,0 0 0,1 0 0,-1 1 0,1 0 0,-1-1 0,1 1 1,-1 0-1,1 1 0,-1-1 0,1 1 0,-1-1 0,1 1 0,-1 0 0,5 2 0,0 1 0,0 0 0,0 0 0,0 1 0,-1 0 0,1 1 1,-1 0-1,-1 0 0,1 0 0,-1 1 0,8 9 0,-1 3-1,0 0 0,20 42 0,-22-35-87,-1 1 1,-1 0 0,-1 1 0,-2 0 0,-1 0 0,-1 0 0,-1 0 0,-2 1-1,-2 36 1,-2-22-178,-2 0 0,-2 0-1,-2-1 1,-2 0 0,-21 55-1,20-69 81,0 0-1,-32 50 0,35-64 146,-1-1 0,-1 0-1,0 0 1,-1-1 0,0 0 0,-24 16 0,33-25 15,-1-1 0,0 0 1,0 1-1,1-1 1,-2-1-1,1 1 1,0 0-1,0-1 0,0 0 1,-1 0-1,-7 0 1,10-1-31,1 0 0,-1 0 0,1 0 0,0-1 0,-1 1 0,1 0 0,-1-1 0,1 1 0,0-1 0,-1 0 0,1 1 0,0-1 0,0 0 0,-1 0 0,-1-2 0,2 1-78,-1 0 0,1 0 0,-1 0 0,1 0 0,0-1 0,0 1 0,0 0 0,0-1 0,0 1-1,0-1 1,0-4 0,0-6-188,0-1-1,2-18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0:47.34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4 625 8946,'-3'26'1661,"3"-20"-667,4-14-540,4-7-669,-6 10 175,-2 4 34,0 0 0,1 0 0,-1 0 0,0 1 0,0-1 0,1 0-1,-1 0 1,0 1 0,1-1 0,-1 0 0,1 1 0,-1-1 0,1 0 0,-1 1-1,1-1 1,0 1 0,-1-1 0,2 0 0,-2 1-17,0 1 66,1 11 13,1 1-1,-1-1 1,2 0 0,7 23 0,-3-11-14,-3-8 29,-1-1-1,0 1 0,-2-1 1,1 24-1,-8-83 1208,4 2-1268,-6-146 208,9 183-129,1 6-44,6 15-43,6 26-34,29 170 65,-43-212-25,0 0 0,-1 0-1,1 0 1,0 0-1,0 0 1,-1 0 0,1 0-1,0 0 1,0 0-1,-1 0 1,1 0 0,0 0-1,-1 0 1,1 0-1,0 0 1,0 0 0,-1 0-1,1 0 1,0 0-1,0-1 1,-1 1 0,1 0-1,0 0 1,0 0-1,-1 0 1,1-1 0,0 1-1,0 0 1,0 0-1,0 0 1,-1-1 0,1 1-1,0 0 1,0 0-1,0-1 1,0 1 0,0 0-1,0 0 1,-1-1-1,1 1 1,0 0 0,0 0-1,0-1 1,0 1-1,0 0 1,0-1 0,0 1-1,0 0 1,0 0-1,0-1 1,0 1-1,1-1 1,5-94 67,1 30-66,-4 25 36,-2 1 0,-1 0 0,-3 0 0,-9-58 0,9 82-15,1 3 50,1 10 53,1 5 99,1 3-230,-1 1 0,2-1 1,-1 1-1,1-1 0,0 0 0,0 0 0,4 8 0,0 0 1,5 10 2,-7-20 13,-2-9 45,2 3-58,9-4 3,0 1 0,1 0 0,0 1 0,0 1 0,0 0 0,0 1 0,0 0 0,22 1 0,120-1 25,133-8 3,-184 1 255,50-3 433,195-42 0,149-40-446,437-28 270,-628 88-147,141-19-170,-305 39-92,1 6 0,146 11 0,-122 1-103,200-22-1,-285 11-38,143 8 1,80 30 56,-43 13-48,-5-1 70,-218-38-88,81-2 0,-120-3 37,-1 0-1,1 0 1,-1 0 0,1 0 0,-1-1-1,1 1 1,-1-1 0,1 1 0,-1-1-1,1 0 1,1-1 0,-1-4 443,-11-1-218,9 6-252,-1 1-1,1 0 1,0 0 0,-1 0 0,1 0 0,-1-1 0,1 1 0,0 0 0,-1 0-1,1 0 1,-1 0 0,1 0 0,0 0 0,-1 0 0,1 0 0,-1 0 0,1 0-1,0 1 1,-1-1 0,1 0 0,-1 0 0,1 0 0,0 0 0,-1 1 0,1-1-1,0 0 1,-1 0 0,1 1 0,0-1 0,-1 0 0,1 0 0,0 1 0,-1 0-1,-8 17-50,6-11 53,-2 5-4,1 0-1,0 0 0,0 0 1,1 1-1,1-1 0,0 1 1,0 18-1,18 245 42,0 42-123,-16-300 93,-1 0 0,-1 0 1,-1 0-1,0 0 1,-1 0-1,-1-1 0,0 0 1,-2 0-1,0 0 1,-10 18-1,11-25-2,5-8-2,0 0-1,0 0 1,0 0-1,0-1 1,0 1 0,0-1-1,0 1 1,-1 0-1,1-1 1,0 0-1,-1 1 1,-2 1 0,3-4 2,1 1 0,-1 0-1,1 0 1,-1 0 0,1-1 0,-1 1 0,1 0 0,-1 0 0,1-1 0,-1 1 0,1 0 0,-1-1 0,1 1 0,0-1 0,-1 1 0,1 0 0,0-1 0,-1 1 0,1-1 0,0 1 0,-1-1 0,1 1 0,0-1-1,0-1 1,-8-14 43,8 15-39,-2-6-38,1 0 1,-1 0 0,1 0-1,1 0 1,-1-1 0,1 1-1,0 0 1,1 0-1,0-1 1,0 1 0,1 0-1,4-13 1,-3 8-36,0 0 1,-1 0-1,1-14 1,-11-196-129,2 110 93,0 34-16,-3-1-1,-4 1 1,-42-138 0,54 206 109,9 17-48,9 18-51,-17-25 104,15 25-34,-1 1-1,-2 0 0,0 1 0,10 36 0,20 114 9,-28-77-7,-5 2 0,-3 107 0,-3-89-471,-3-116 400,-1-2-84,1 1 0,0-1 0,0 1 0,1 0 0,-1-1 1,0 1-1,1-1 0,0 1 0,-1-1 0,1 1 0,0-1 0,0 1 1,1-1-1,1 3 0,-3-5 150,0 0 0,0 0 0,0 1-1,0-1 1,0 0 0,0 0 0,0 0 0,1 0 0,-1 0 0,0 1 0,0-1-1,0 0 1,0 0 0,1 0 0,-1 0 0,0 0 0,0 0 0,0 0 0,0 0-1,1 0 1,-1 0 0,0 0 0,0 0 0,0 0 0,1 0 0,-1 0 0,0 0 0,0 0-1,0 0 1,1 0 0,-1 0 0,0 0 0,0 0 0,0 0 0,1 0 0,7-12-708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0:49.11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3737 48 6401,'1'-3'233,"0"0"-1,0 0 1,0 0 0,0 0-1,1 1 1,-1-1-1,1 0 1,0 1-1,-1-1 1,1 1-1,0 0 1,1 0 0,-1-1-1,3-1 1,-3 3-233,0 0 0,0 0 1,0 1-1,0-1 1,0 0-1,0 1 0,0-1 1,0 1-1,0 0 0,0 0 1,1 0-1,-1 0 1,0 0-1,0 0 0,0 0 1,0 1-1,0-1 1,0 1-1,0-1 0,0 1 1,3 2-1,-2-2 7,0 1-1,-1 0 1,1 0 0,-1 0-1,1 1 1,-1-1 0,0 0-1,0 1 1,0 0 0,0-1 0,-1 1-1,1 0 1,-1 0 0,1 0-1,-1 0 1,0 0 0,0 0-1,0 0 1,-1 0 0,1 1-1,-1-1 1,0 0 0,0 5-1,0 6 127,0 0 0,-1 0 0,-1 0 1,-4 15-1,-19 61 280,-4-1 0,-42 86 1,28-83-286,-4-1 0,-89 128 0,-141 152 135,178-243-223,-280 387 650,-66 84-84,343-481-400,-162 145 0,87-93 147,-207 187-67,45-57-279,275-242 9,-3-3 0,-120 76 0,154-107-30,30-25 81,1 1 0,0-1 0,-1 1 0,1 0 0,0 0 0,-1 0 0,-3 0 0,-60 13 95,61-12-167,0 1 1,0-1-1,1 1 1,-1 1 0,1-1-1,-1 1 1,1-1-1,0 1 1,0 0-1,-6 7 1,-7 4-2,-50 35 4,-13 11 9,-102 56 0,113-83-12,48-25-82,0 2 0,0 1 1,-18 12-1,32-21-632,3-12 299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2:56.14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4189 7026,'23'-15'1824,"49"-22"1,81-19-1842,-115 44 224,243-78-100,276-101 18,0-63-41,-108 44-43,-257 128-2,654-298 473,1034-487-53,-1128 571-158,16 33 10,-419 145-259,355-113-15,-133 44-22,461-207 29,-956 363-37,871-303 181,-618 226-936,-241 76 472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12:57.05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29 2866 6881,'-2'-1'250,"-1"0"0,1 0 0,-1 0 0,1 0-1,0 0 1,-1-1 0,1 1 0,0-1 0,-3-2-1,4 3-226,1 1-1,0 0 0,0-1 1,0 1-1,-1-1 0,1 1 0,0 0 1,0-1-1,0 1 0,0-1 1,0 1-1,0 0 0,0-1 0,0 1 1,0-1-1,0 1 0,0 0 1,0-1-1,0 1 0,0-1 0,0 1 1,0 0-1,0-1 0,1 1 0,-1-1 1,15-12 1,10-1 93,29-12 0,7-3 46,121-67 104,236-115-185,61 21-47,18 26 5,288-118 46,139-43 0,145 50-50,-559 152 18,-191 43-38,580-142-12,821-237 42,-532 156 23,-1162 298-65,93-14-129,-103 17 6,0 1 1,0 1-1,0 0 1,30 5 0,-44-5 95,0 1 1,0-1 0,0 1-1,0-1 1,-1 1 0,1 0-1,0 0 1,0 0 0,0 0-1,1 1 1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0:52.83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623 63 7009,'3'-10'475,"-2"6"-258,1 0 1,-1-1-1,0 1 1,-1 0-1,1-7 0,-1 10-196,0 0 0,0 0-1,0 1 1,0-1 0,0 0-1,-1 0 1,1 0-1,0 1 1,0-1 0,-1 0-1,1 0 1,-1 1 0,1-1-1,0 0 1,-1 1 0,0-1-1,1 0 1,-1 1-1,1-1 1,-1 1 0,0-1-1,1 1 1,-1-1 0,0 1-1,1 0 1,-1-1 0,0 1-1,0 0 1,0-1-1,1 1 1,-1 0 0,0 0-1,-1 0 1,-9-1-37,0 1-1,0 0 1,0 1-1,1 0 1,-1 1-1,0 0 1,1 1-1,-1 0 1,1 0-1,0 1 1,0 0-1,-16 11 1,-9 6 72,-62 51-1,54-37 158,2 2 1,1 2-1,3 1 0,1 2 0,-46 69 0,75-100-182,1 0 0,0 0-1,0 1 1,1 0 0,1 1-1,0-1 1,0 1 0,-2 22-1,5-29-26,1-1-1,0 0 0,0 0 0,0 1 0,1-1 0,0 0 0,0 0 0,0 0 0,1 0 0,0 0 0,0 0 1,0 0-1,0 0 0,1-1 0,0 1 0,0-1 0,0 0 0,0 1 0,1-2 0,0 1 0,-1 0 0,1-1 1,1 1-1,6 3 0,-1-1 0,1-1 0,1 1-1,-1-2 1,1 0 0,0 0 0,0-1 0,19 2 0,93 3 143,-60-5-51,209 28 291,-224-21-327,-1 2 1,-1 1-1,72 32 1,-93-32-47,-2 0 1,0 1-1,0 2 1,26 22-1,-35-25-4,0 1 1,-1 1-1,-1 0 0,0 1 0,-1 0 1,15 27-1,-23-36 0,0 0 1,-1 0 0,0 1-1,0-1 1,-1 0-1,0 1 1,-1 0 0,1-1-1,-1 1 1,-1 0-1,1 0 1,-1 0-1,-1-1 1,0 1 0,0 0-1,0 0 1,-1-1-1,0 1 1,0-1-1,-1 1 1,-4 6 0,0-1 23,-1 0 1,0-1-1,-1 0 1,-1-1 0,0 0-1,0-1 1,-1 0-1,0 0 1,-20 12 0,14-12-34,1 0 1,-1-1-1,0-1 1,-1-1-1,0 0 1,0-1-1,-19 3 1,20-7-111,0-1 0,0 0 0,1-2 0,-1 0 0,0 0 0,1-2 1,-1 0-1,1-1 0,-1 0 0,1-1 0,1-1 0,-31-16 0,22 7-69,-35-26 0,56 39 169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0:53.2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0 603 7210,'8'-78'2133,"-10"59"-1467,4 19-1228,45-14 514,-24 7 136,34-13-1,182-72 1336,50-21-487,-251 96-880,61-39 0,-84 46-40,-1-1 1,0 0 0,-1-1 0,0 0 0,-1-2 0,18-22 0,-24 27-32,-2 5 5,-1 0 0,0 0 0,0-1-1,-1 1 1,1-1 0,-1 1 0,0-1-1,0 0 1,0 0 0,-1 0 0,0 0 0,0 0-1,0-6 1,10 11-1293,6 0 851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0:53.87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437 317 9882,'14'-82'2561,"-14"80"-2542,0 1 0,0-1-1,0 0 1,0 0 0,0 1 0,0-1 0,-1 0 0,1 1 0,-1-1 0,1 0 0,-1 1 0,1-1 0,-1 1 0,-2-4 0,3 5-37,-1-1 0,0 0 1,0 1-1,1-1 0,-1 1 0,0-1 1,0 1-1,0-1 0,1 1 0,-1 0 1,0-1-1,0 1 0,0 0 1,0 0-1,0 0 0,0 0 0,0-1 1,0 1-1,-1 1 0,-3-1-86,1 1 0,-1 1-1,0-1 1,1 1 0,-1 0-1,-8 4 1,13-6 107,-51 29-316,1 2 0,-57 45 0,89-61 347,0 0-1,1 1 1,1 1-1,-22 29 0,30-33 19,0 0 0,0 0-1,1 1 1,1-1-1,0 2 1,1-1-1,1 1 1,-4 20-1,3 2 37,2 1 0,1-1 0,3 1 0,1 0 0,1-1 0,17 72 0,-8-60-23,3-1-1,2-1 1,1 0-1,44 77 1,-41-89-50,2 0 0,2-1 1,0-1-1,3-2 0,0 0 0,2-2 0,42 31 1,-51-44-12,2-1 0,-1-1 0,2-2 0,-1 0 0,2-1 0,0-1 0,0-2 0,0 0 0,1-2 0,0-1 0,0-1 1,37 1-1,-34-5 7,0-2 0,0-1 1,0-1-1,-1-2 0,1-1 1,-1-1-1,-1-1 0,0-1 1,0-2-1,-1 0 0,0-2 0,-1-1 1,-1-1-1,33-29 0,-37 28 64,0-2 0,-2 0-1,0-1 1,-1-1 0,-1-1-1,-1 0 1,-1-1 0,-1 0-1,-1-1 1,-2-1 0,0 1-1,-1-2 1,-2 1 0,0-1-1,-2-1 1,2-26 0,-6 26-8,-1 1 0,-1-1 1,-2 0-1,-1 1 0,-1-1 0,-14-42 1,-4 3 41,-43-84 0,34 86-56,-3 2 0,-2 1 0,-60-72-1,67 97 28,-2 1-1,-1 1 1,-2 2-1,-1 1 1,-75-48-1,92 68-36,-1 0-1,0 1 1,-1 2 0,0 0-1,0 1 1,-1 1-1,1 1 1,-1 1-1,-43-3 1,52 7-104,-1 1 0,1-1 1,-1 2-1,1 0 0,-1 1 0,1 0 1,0 1-1,0 0 0,1 1 0,-1 1 1,1 0-1,0 0 0,1 1 0,-1 1 0,1 0 1,1 1-1,-12 11 0,11-8-280,0 0 0,-16 26 0,-1 19-304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0:54.86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537 66 9690,'-48'-63'3475,"47"62"-3508,1 1-1,-1 0 0,1 0 1,-1 0-1,1-1 0,-1 1 0,0 0 1,1 0-1,-1 0 0,1 0 0,-1 0 1,1 0-1,-1 0 0,0 0 0,1 0 1,-1 0-1,1 0 0,-1 1 0,1-1 1,-1 0-1,0 0 0,1 0 0,-1 1 1,1-1-1,-1 0 0,1 1 0,0-1 1,-1 0-1,1 1 0,-1-1 0,1 1 1,0-1-1,-1 1 0,1-1 0,0 1 1,-1-1-1,1 2 0,-2 0-77,-24 20-313,-2 0 1,1-2-1,-2-1 1,-43 21-1,19-11 453,25-13 324,1 1-1,1 1 0,-45 39 0,63-49-281,1 0 0,-1 1 0,1 0-1,1 0 1,0 1 0,0 0-1,1 0 1,0 0 0,1 1 0,0-1-1,1 1 1,0 0 0,0 0 0,-1 15-1,3-11-66,1-1 0,0 0 0,1 1 0,0-1 0,1 0-1,7 22 1,-7-26-10,1-1-1,1 0 1,0-1-1,0 1 0,0 0 1,1-1-1,1 0 1,-1 0-1,1-1 0,0 0 1,8 7-1,-3-5 2,1-1-1,0-1 1,0 1-1,1-2 0,0 0 1,0 0-1,1-2 1,-1 1-1,1-2 0,23 4 1,15-1 15,82-1 0,-107-4-2,179-7 52,8 1 3,-161 6-37,0 3 0,52 10 0,-82-9-19,0 0-1,-1 1 0,43 19 0,-59-23-6,0 1 1,-1 0-1,1 0 0,0 1 1,-1-1-1,0 1 0,0 1 1,0-1-1,-1 1 0,1-1 1,-1 1-1,0 1 0,-1-1 0,1 0 1,-1 1-1,0 0 0,0 0 1,3 11-1,-5-14 7,-1 1-1,0-1 1,1 1-1,-1-1 1,-1 1 0,1 0-1,0-1 1,-1 1 0,0-1-1,0 1 1,0-1 0,0 0-1,0 1 1,-1-1-1,0 0 1,1 0 0,-1 0-1,0 0 1,-1 0 0,-3 4-1,-3 2 27,-1-1 1,0 1-1,0-1 0,-18 10 0,-19 8 37,0-3-1,-2-1 0,-65 20 0,-162 33 12,149-48-31,-33 10-250,125-28-173,21-9-295,14-7 266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0:55.61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994 735 5961,'31'-93'1793,"-15"50"-1522,15-69 0,-29 99-107,0 0 0,0 0-1,-1 0 1,-1 0 0,0 0 0,-1 0 0,0 0-1,-1 0 1,-7-24 0,6 30-60,1 1 0,-1 0 0,-1 0 0,1 0 0,-1 1-1,0-1 1,0 1 0,-1 0 0,1 0 0,-1 0 0,0 0 0,-1 1 0,1 0 0,-1 0-1,0 1 1,0 0 0,0-1 0,0 2 0,0-1 0,-1 1 0,-12-3 0,1 2-14,0 0 0,-1 1 0,1 1 0,-1 1-1,0 0 1,-33 6 0,4 4-72,0 2 0,1 3 0,1 1 0,0 2 0,1 3 0,-69 42 0,83-44-22,2 2 0,0 0 0,1 2 0,1 2 1,1 0-1,2 2 0,0 0 0,2 2 0,1 0 0,-33 63 1,41-64-1,1 0 0,1 1 1,2 1-1,1-1 0,1 1 1,1 1-1,2-1 0,1 1 1,2 0-1,1-1 0,1 1 1,1 0-1,10 42 0,-1-28-6,2 0 0,2 0 0,42 83-1,-12-46-4,58 81-1,-43-80-8,3-2 0,103 103 0,-119-139 15,3-1 0,2-3-1,1-2 1,109 59 0,-121-78 54,1-2 1,1-2-1,1-2 1,0-2-1,1-2 0,0-2 1,0-1-1,1-3 1,-1-2-1,1-1 1,60-8-1,-58 1 30,0-3 0,-1-1 0,0-2 0,-1-3 0,0-1 0,-2-2 0,0-3 1,-1-1-1,-1-2 0,64-48 0,-67 40-37,-1-2 0,-1-1 1,-3-1-1,-1-2 0,51-77 0,-66 86 10,-1 0 0,-1-2 0,-2 0 0,-2 0 0,0-1-1,-2-1 1,-2 0 0,-1 0 0,5-55 0,-12 34 50,-1 0 0,-3 1 0,-2-1 0,-3 1 0,-2 0 0,-2 1 0,-32-81 1,7 42-45,-4 1 1,-4 2 0,-69-99 0,68 120 39,-3 2-1,-84-86 1,95 113-6,-3 1 1,0 3-1,-2 1 1,-79-44-1,103 66-66,-1 1-1,0 1 1,-1 1 0,-33-8-1,39 12-22,0 2 0,0 0-1,0 1 1,-1 1-1,1 1 1,0 0 0,-19 4-1,12 0-58,1 0 0,0 2 0,1 0 0,0 2 0,-36 19 0,20-5-211,1 1 1,-37 34-1,25-17-298,-58 66 0,-25 60-152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0:56.7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40 1538 7410,'-36'-125'2005,"35"121"-1970,0 1 0,1-1 0,-1 1 0,1-1 0,0 0 0,0 1-1,0-1 1,0 0 0,2-3 0,-2 5-49,1 1 1,0-1-1,-1 0 1,1 1-1,0-1 0,0 1 1,0-1-1,0 1 0,0 0 1,2-2-1,2-3-21,-1 2-27,-2 0-6,0 1 0,1 0 1,-1 0-1,1 0 0,0 0 0,0 1 1,0-1-1,6-4 0,-4 12 2115,160 181-1084,-163-184-956,42 47 161,2-2-1,102 81 1,-140-122-146,1-1 1,-1 0 0,1 0 0,0-1-1,16 6 1,-23-9 5,1 0-1,0-1 1,0 1-1,-1-1 1,1 0-1,0 1 1,0-1-1,0-1 1,-1 1-1,1 0 1,0-1-1,0 1 1,0-1-1,-1 0 1,1 0-1,0 0 1,-1 0-1,1 0 1,-1-1-1,0 1 1,1-1-1,-1 0 1,0 1-1,3-4 1,6-10 168,0 0 0,-1-1 0,-1 0 0,0 0 1,-2-1-1,12-33 0,-7 17-50,137-289 632,22 8-553,-106 199-187,155-247-32,-164 282-21,3 3 0,88-90 1,-124 144 14,1 2 0,28-21 0,-43 35-12,1 2-1,-1-1 1,1 1-1,0 0 1,0 1 0,0 0-1,0 1 1,1 0-1,12-1 1,-18 3-111,0 1 1,-1 0-1,1 0 0,0 1 1,0-1-1,-1 1 1,1 0-1,0 0 0,-1 1 1,1-1-1,-1 1 1,0 0-1,0 0 1,1 1-1,-1-1 0,0 1 1,-1 0-1,1 0 1,-1 0-1,1 0 0,-1 1 1,0 0-1,5 6 1,1 11-526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6:05.5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320 2284 10250,'-7'-3'175,"1"1"0,0-1-1,-1 1 1,1 0 0,-1 1-1,1 0 1,-1 0 0,0 0-1,0 0 1,1 1 0,-1 1-1,0-1 1,0 1 0,1 0-1,-1 0 1,0 1 0,1 0 0,-1 0-1,1 1 1,0-1 0,0 1-1,0 1 1,-8 5 0,2-1-233,1 0 0,0 1 1,0 1-1,1 0 0,0 0 1,1 1-1,0 0 0,1 1 1,0-1-1,-8 18 0,8-13 53,2 1-1,0 0 1,1 0 0,0 1-1,1-1 1,1 1-1,-1 30 1,4-37 12,1 0 1,-1 1 0,2-1-1,-1 0 1,2 1-1,-1-1 1,2 0-1,-1-1 1,2 1 0,-1-1-1,1 1 1,1-1-1,8 11 1,-1-5 12,1-1 0,0 0 0,1-2 0,1 1 1,0-2-1,23 15 0,117 54-2,-21-11-168,-119-60 80,1 1 0,-1 0 0,-1 2 0,0-1-1,-1 2 1,-1 0 0,18 22 0,-26-29 44,-1 0-1,1 0 1,-1 1-1,0 0 1,-1 0 0,0 0-1,0 0 1,-1 0-1,0 1 1,-1-1 0,1 1-1,-2-1 1,1 1-1,-1-1 1,0 1 0,-1-1-1,0 1 1,-4 14-1,5-20 39,-1-1-1,0 1 1,0-1-1,1 0 1,-1 1-1,-1-1 1,1 0-1,0 0 1,0 1-1,-1-1 1,0 0-1,1 0 1,-1-1-1,0 1 1,0 0-1,-2 1 1,2-2 15,0 0 1,1-1-1,-1 1 1,1-1-1,-1 1 1,0-1-1,1 0 1,-1 1-1,0-1 1,0 0-1,1 0 1,-1 0-1,0-1 1,1 1-1,-1 0 1,0-1-1,1 1 1,-3-2-1,-1 0 25,1 0 0,0-1-1,0 0 1,0 1-1,0-1 1,1-1-1,-1 1 1,1 0-1,0-1 1,0 0 0,0 0-1,0 0 1,1 0-1,-1 0 1,-2-7-1,2 1-34,1 0 0,-1 0 0,2 0 0,-1 0 0,2-1 0,-1 1 0,2-14 0,13-77 36,-7 55 32,5-25 598,31-102-1,-43 173-671,0-1-1,0 1 0,0 0 0,0-1 0,1 1 0,-1 0 0,0-1 0,0 1 0,0 0 0,0-1 1,0 1-1,0 0 0,0 0 0,1-1 0,-1 1 0,0 0 0,0 0 0,0-1 0,1 1 1,-1 0-1,0 0 0,0-1 0,1 1 0,-1 0 0,0 0 0,0 0 0,1 0 0,-1-1 0,0 1 1,1 0-1,-1 0 0,0 0 0,0 0 0,1 0 0,7 10 47,5 29-217,-11-33 169,26 102-265,-20-68 119,2 0 0,2-1 0,33 73 0,-43-109 122,0 1-1,-1-1 1,1-1-1,0 1 1,1 0 0,-1 0-1,0-1 1,1 1-1,-1-1 1,1 0-1,4 3 1,-5-4 9,-1-1 1,1 1-1,0-1 0,-1 0 1,1 1-1,0-1 0,-1 0 1,1 0-1,0 0 1,-1 0-1,1 0 0,0 0 1,-1-1-1,1 1 1,0-1-1,-1 1 0,1-1 1,-1 1-1,1-1 0,-1 0 1,1 0-1,-1 0 1,0 0-1,1 0 0,-1 0 1,0 0-1,2-1 1,5-7 9,0 1 1,-1-1 0,1-1 0,-2 1 0,1-1 0,7-18 0,29-72 53,-29 63-53,107-299 132,-117 322-131,14-42 12,-16 52-19,0 0 0,0 0 0,0 1 0,0-1 0,0 1 0,1 0 0,-1 0 0,1-1 0,0 2 0,0-1 0,4-3 0,-5 5-1,-1 0-1,0 1 0,0-1 0,1 1 1,-1 0-1,0-1 0,1 1 1,-1 0-1,0 0 0,1 0 1,-1 0-1,0 0 0,1 0 0,-1 0 1,1 0-1,-1 1 0,0-1 1,0 1-1,1-1 0,-1 1 1,0-1-1,0 1 0,1-1 0,-1 1 1,0 0-1,0 0 0,0 0 1,0 0-1,2 2 0,2 2-2,1 2-1,-1-1 0,7 12 0,-9-14 1,28 42-15,-14-17 32,2-1 1,2-1-1,0-1 0,33 31 0,-48-52-10,0 0 0,0 0-1,0-1 1,1 0-1,0 0 1,-1-1 0,1 1-1,13 3 1,-16-6 5,1-1 0,-1 1 0,0-1 0,1 1 0,-1-1 0,0 0 0,1-1 0,-1 1 0,0-1 0,1 0 0,-1 0 0,0 0 0,0-1 0,0 1 1,0-1-1,0 0 0,5-4 0,2-2 36,0 0-1,-1-1 1,-1 0 0,1-1 0,-2 0 0,1 0 0,-1-1 0,6-12 0,50-101 236,-32 50-247,-3-2 0,-3-1 0,-4 0-1,-3-2 1,-4 0 0,-3-1 0,2-94 0,-39-508 57,25 681-89,-13-153 432,13 152-404,0-1-1,0 1 1,-1 0-1,1 0 1,0-1-1,-1 1 1,1 0 0,-1 0-1,0 0 1,0-1-1,-1-2 1,1 7-23,0-1 0,1 0 0,-1 0 0,1 0 0,-1 0 0,1 1 0,-1-1 1,1 0-1,0 1 0,0-1 0,-1 0 0,1 0 0,0 1 0,0-1 0,0 0 1,1 3-1,-6 123-66,6 0 1,26 194-1,-11-227-161,5 0-1,3-1 0,53 131 0,-66-198 67,0 0 0,2-1 0,1-1 0,1 0 0,1 0 0,21 22-1,-31-39 122,0-1-1,1 1 1,-1-1-1,2-1 0,-1 0 1,0 1-1,1-2 0,0 0 1,0 0-1,1 0 1,-1-1-1,1 0 0,0 0 1,-1-1-1,1 0 0,0-1 1,0 0-1,0-1 1,0 0-1,1 0 0,-1 0 1,14-4-1,-5-1 53,-1 0 1,1-2-1,-1 0 0,0 0 0,-1-2 1,0 0-1,0-1 0,-1-1 0,-1 0 0,1-1 1,-2 0-1,14-17 0,1-3 25,-3 0 0,0-2 0,-3-1 0,26-50-1,-34 56-95,0-1 0,-2 0 0,-1-1 0,-2 0 0,-1-1 0,5-39-1,-11 52-9,-1 0 0,-1 0-1,0 0 1,-2 0 0,0 0 0,-1 0-1,-1 1 1,0-1 0,-2 1-1,0 0 1,-15-30 0,19 43 74,-1 0 1,0 0-1,0 1 1,0-1-1,-1 1 1,0-1 0,0 1-1,-4-4 1,7 7-2,-1 0 0,1 1 0,0-1 0,0 1-1,0-1 1,0 1 0,-1-1 0,1 1 0,0 0 0,0-1 0,-1 1 0,1 0 0,0 0 0,0 0 0,-1 0 0,1 0 0,0 0 0,0 0 0,-1 0-1,1 1 1,0-1 0,0 1 0,-1-1 0,1 1 0,0-1 0,0 1 0,0-1 0,0 1 0,0 0 0,0 0 0,0-1 0,0 1 0,0 0 0,0 0 0,0 0-1,0 0 1,0 2 0,-6 7 13,1 0-1,0 1 0,1-1 1,0 1-1,0 1 0,1-1 1,1 1-1,-3 15 0,-6 35-24,2 0 0,3 1-1,3 1 1,3-1 0,12 109-1,-11-169 4,1 13 2,1 1-1,0-1 0,1 1 0,1-1 0,0 0 0,1 0 1,12 25-1,-16-38-3,1-1-1,0 1 1,-1 0 0,1-1 0,0 1 0,0-1 0,0 1 0,1-1-1,-1 0 1,1 0 0,-1 0 0,1-1 0,0 1 0,-1 0 0,1-1-1,0 0 1,0 1 0,0-1 0,0-1 0,0 1 0,0 0 0,0-1-1,1 1 1,-1-1 0,0 0 0,0 0 0,0 0 0,7-2 0,-2 0-2,1-1 1,-1 0 0,0 0 0,0-1-1,0 0 1,-1-1 0,1 1 0,-1-1-1,9-9 1,6-6 11,-1-2-1,-1-1 1,0 0-1,-2-1 1,22-39-1,-7 3 3,33-83-1,-53 108 1,-1-1 0,-1 0 0,-3-1 1,6-46-1,-11 71-45,1 15-5,2 19-13,-6-20 53,12 53-23,3-1 1,35 85 0,-45-128 9,0 0 0,1-1 0,0 1 0,15 17 0,-20-26 10,1 0 0,0 0 0,0 0-1,0 0 1,1 0 0,-1 0 0,0-1 0,1 1-1,-1-1 1,1 1 0,-1-1 0,1 0 0,0 0 0,0 0-1,-1-1 1,1 1 0,0-1 0,0 1 0,0-1 0,-1 0-1,1 0 1,0 0 0,0 0 0,0-1 0,0 1-1,4-3 1,-1 1 16,0-1 0,-1 0 1,0 0-1,1-1 0,-1 1 0,0-1 0,-1-1 0,7-5 0,3-6 74,16-24-1,-4 1 71,-2-2 1,33-75-1,18-98 54,-57 143-171,-3 1 0,-3-2 0,4-97 0,-14-221-58,-5 256-37,3 6 5,-14-286 405,6 372-110,3 34-146,5 8-97,0 0-1,0 0 1,0 0 0,0-1-1,-1 1 1,1 0 0,0 0-1,0 0 1,0 0 0,0 0-1,-1 0 1,1 0 0,0 1-1,0-1 1,0 0 0,0 0-1,-1 0 1,1 0 0,0 0-1,0 0 1,0 0 0,0 0-1,-1 0 1,1 0 0,0 0-1,0 1 1,0-1 0,0 0-1,0 0 1,0 0-1,0 0 1,-1 0 0,1 1-1,0-1 1,0 0 0,0 0-1,0 0 1,0 0 0,0 0-1,0 1 1,-5 12 5,1 1 1,1 0-1,0-1 1,0 1-1,0 19 1,-1 8-16,-30 269-374,7 413-1,28-705 356,8 220-377,-5-195 268,2-1 0,2 0 0,17 57 0,-24-95 124,1 0 0,-1 0 0,1 0 0,-1 0 1,1-1-1,0 1 0,1 0 0,-1-1 0,1 1 0,-1-1 0,1 0 0,0 0 0,0 0 1,0 0-1,6 3 0,-8-5 18,0-1 0,0 0 0,0 1 1,0-1-1,0 0 0,0 0 0,0 0 1,0 0-1,0 1 0,0-2 0,0 1 0,0 0 1,0 0-1,0 0 0,0 0 0,0-1 1,0 1-1,0 0 0,0-1 0,0 1 0,2-2 1,-1 1 22,0-1 0,0 0 1,0 0-1,0 0 0,0 0 1,-1-1-1,1 1 0,-1 0 1,1-1-1,-1 1 0,1-4 1,13-36 185,-1 0 0,13-79 1,-5 14-246,-1 24-89,38-96-1,-50 155 79,1 1 0,1 0-1,2 1 1,0 0-1,1 1 1,1 1 0,1 0-1,34-32 1,-43 45 51,1 1 1,0 0-1,0 1 1,0 0-1,1 0 1,-1 1-1,1 0 1,1 0-1,-1 1 1,0 0-1,1 1 0,-1 0 1,1 1-1,0-1 1,0 2-1,-1 0 1,1 0-1,0 1 1,0 0-1,-1 0 0,1 1 1,-1 0-1,17 7 1,-9-2 36,0 2-1,0 0 1,-1 0 0,0 2 0,-1 0 0,0 1 0,-1 0 0,24 27-1,-21-17-20,0 0 0,-2 1 0,0 1 0,-2 0-1,15 36 1,-5 7 75,-3 0 1,-2 2-1,14 125 0,-30-185 22,-2-25-151,-1-13-148,3-64-2535,-15-134 1,0 127 1283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1:01.6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922 13375 6393,'36'56'2524,"-32"-46"-1499,-7-8-354,3-2-663,-1 0 0,1 0 0,0 0 0,0 0 0,0 0 0,0 0 1,-1 0-1,1 0 0,0 0 0,0 0 0,0 0 0,0 0 0,0 0 0,-1 0 0,1 0 0,0 0 0,0 0 0,0 0 0,0 0 0,0 0 0,-1 0 0,1 1 0,0-1 0,0 0 0,0 0 0,0 0 0,0 0 0,0 0 0,0 0 0,0 0 0,0 1 0,-1-1 0,1 0 0,0 0 0,0 0 0,0 0 0,0 1 0,0-1 0,0 0 0,0 0 0,0 0 0,0 0 0,-16 1 1138,-9 1-693,20-1-393,-1 0 0,0 0 1,0-1-1,1 0 0,-1 0 0,0-1 0,1 1 1,-1-1-1,0-1 0,1 1 0,-1-1 1,1 0-1,0 0 0,-9-4 0,-17-14 225,0-1 0,1-2-1,1 0 1,-31-34 0,-91-120 944,133 152-1246,1-2 1,2 0-1,1 0 1,0-1-1,3-1 1,0 0-1,-10-47 1,-8-22 493,-68-152-1,63 164 59,-32-133-1,48 156-422,8 18-90,2-1 1,2 0 0,0-77-1,2 31-34,-57-367 119,47 362-65,5-1 0,3 0 0,10-137 0,2 24-45,0-10 38,25-330-28,-14 392 15,77-309 0,-80 412-2,98-457 61,-48 237 48,-11 69 17,16-97 111,28-141-172,-46 167-99,45-278 106,-35 284-61,-13 79-26,-2-27-28,82-497 246,-119 561-130,-15-253-1,-3-468 92,14 735-141,-1 45-24,-3-1 0,-16-124 0,-30-103 50,-35-225-58,52 363-37,-32-152 39,32 212-29,-13-165-1,4 21-5,37 271 22,-81-376-78,32 150 83,5 23 12,36 180-19,0 1 1,-2 1-1,0 0 0,-19-29 0,-5-9 41,12 13-70,22 46 21,0-1 1,0 1-1,0 0 1,0 0-1,0 0 1,0-1-1,0 1 1,0 0 0,0 0-1,0 0 1,0 0-1,-1-1 1,1 1-1,0 0 1,0 0-1,0 0 1,0 0-1,0 0 1,0-1-1,-1 1 1,1 0-1,0 0 1,0 0-1,0 0 1,0 0-1,-1 0 1,1 0-1,0 0 1,0 0-1,0-1 1,-1 1-1,1 0 1,0 0-1,0 0 1,0 0-1,-1 0 1,1 0-1,0 0 1,-4 9-88,1 23 126,2-28-54,-10 243-22,12-46 13,-17 326-20,13-493 52,2-16 30,-7 30 0,1-72 80,1-30-170,2-1 0,5-57 1,-1-2 27,-5-39-8,-33-211 0,27 306 48,2 17 8,-3-56-1,11 95-17,1 0 0,0 0 0,0 0-1,0 0 1,0 0 0,0 0-1,0 0 1,0 0 0,1 0-1,-1 0 1,1 0 0,-1 0-1,1 0 1,0 0 0,0 0-1,2-2 1,-2 3-4,1 0 0,-1 1 0,0-1 0,1 1 0,-1-1 0,1 1 0,-1-1 0,0 1 0,1 0-1,-1 0 1,1 0 0,-1 0 0,1 0 0,-1 0 0,1 0 0,-1 1 0,1-1 0,-1 0 0,0 1 0,1-1 0,-1 1 0,1 0 0,0 0 0,21 9-47,-1 1 0,0 1 0,38 27 0,57 55 15,-38-28 13,-59-51 12,1 0 1,0-1-1,29 13 0,-40-22 10,0-1-1,0 0 1,0-1-1,1 0 1,-1-1 0,1 0-1,0-1 1,-1 0-1,1 0 1,13-2-1,80-17 6,-8 0 15,-84 17-40,0 0 0,1 1 0,-1 0 0,0 1-1,22 4 1,-30-4-26,1 0-1,-1 1 0,0 0 0,1 0 1,-1 0-1,7 5 0,-10-7 39,0 1 0,0-1 0,0 1 1,-1-1-1,1 1 0,0 0 0,-1-1 0,1 1 0,0 0 0,-1 0 0,1-1 0,-1 1 0,1 0 1,-1 0-1,0 0 0,1 0 0,-1 0 0,0-1 0,1 1 0,-1 0 0,0 0 0,0 0 1,0 0-1,0 0 0,0 0 0,0 0 0,0 0 0,0 0 0,0 0 0,-1 0 0,1-1 0,0 1 1,-1 0-1,1 0 0,0 0 0,-1 0 0,1 0 0,-1-1 0,1 1 0,-1 0 0,0 0 1,1-1-1,-2 2 0,-18 15 31,0-1 1,-1 0-1,-1-2 0,-1 0 1,-33 14-1,35-17-16,-116 58 36,-118 64 354,208-105-325,1 3 1,1 1-1,-49 48 1,41-32-564,75-67 129,-1 0 1,31-36 0,5-5-190,-25 31-215,53-38 0,-67 55 336,1 0 0,1 1-1,0 1 1,35-12 0,-19 13 67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1:03.98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8 914 6393,'0'0'46,"-1"0"0,1 0 0,0 0 0,-1-1-1,1 1 1,-1 0 0,1-1 0,-1 1 0,1-1-1,0 1 1,-1 0 0,1-1 0,0 1 0,0-1-1,-1 1 1,1-1 0,0 1 0,0-1 0,-1 1 0,1-1-1,0 1 1,0-1 0,0 1 0,0-1 0,0 1-1,0-1 1,0 1 0,0-1 0,0 1 0,0-1-1,0 1 1,0-1 0,1 1 0,-1-1 0,0 1-1,0-1 1,0 1 0,1-1 0,-1 1 0,0-1 0,1 1-1,-1-1 1,0 1 0,1 0 0,-1-1 0,1 0-1,24-24-515,-19 19 665,38-40-149,-3-2 0,40-58 1,50-58 208,-113 144-86,2 1 0,0 0 1,1 2-1,1 1 0,41-24 1,-1 10 120,67-20 0,3-3-142,140-79-71,-116 54 193,-136 66-125,-13 4 224,-7 8-350,0 0 1,0 0 0,0 0-1,0 0 1,0 0 0,0-1-1,0 1 1,0 0 0,0 0-1,0 0 1,0 0 0,0-1-1,0 1 1,0 0 0,0 0-1,-1 0 1,1 0 0,0 0-1,0 0 1,0-1 0,0 1-1,0 0 1,0 0 0,0 0-1,0 0 1,-1 0 0,1 0-1,0 0 1,0 0 0,0 0-1,0-1 1,0 1 0,-1 0-1,1 0 1,0 0 0,0 0-1,0 0 1,0 0 0,-1 0-1,1 0 1,0 0 0,0 0-1,0 0 1,0 0 0,0 0-1,-1 0 1,1 0 0,0 1-1,-5-1 65,0 0 0,0 0 0,0 1 0,0 0 0,0 0 0,0 0 0,0 1 1,0 0-1,-7 4 0,-44 27-69,42-24 29,-121 81-21,49-32-18,-96 49 1,9-23 19,-130 69 28,150-70-16,152-82-60,-2 0-121,9-12 101,4-4 48,0 0-1,2 1 1,-1 0-1,23-18 1,-9 8 1,175-158 63,-164 151-18,-95 84 16,-23 19-51,51-45 15,-54 62 1,57-57-40,-3-6-260,31-26 268,0 0-1,-1 0 1,1 0 0,0 0 0,0 0-1,0 0 1,-1 0 0,1 0 0,0 0-1,0 0 1,0 0 0,0-1 0,-1 1-1,1 0 1,0 0 0,0 0 0,0 0-1,0 0 1,0 0 0,-1 0 0,1-1-1,0 1 1,0 0 0,0 0-1,0 0 1,0 0 0,0 0 0,0-1-1,0 1 1,0 0 0,0 0 0,-1 0-1,1 0 1,0-1 0,0 1 0,0 0-1,0 0 1,0 0 0,0-1 0,0 1-1,0-4 207,0 5-297,18 39 84,-8-22 14,13 24 34,32 81 0,97 330 206,-113-332-221,-33-102 16,1-1 1,11 21 0,-42-90 1128,8 17-1045,-30-48 0,-58-101 220,27 44-180,68 124-104,2 4 79,0-1 0,1 0 0,0 0 0,-6-17-1,65 123-334,73 155 63,-31-58 138,-88-176-12,21 34 2,-25-45 2,0-1 0,0 1 1,0-1-1,1 1 0,-1-1 1,1 0-1,0-1 0,-1 1 1,9 3-1,-12-5 5,0-1 0,0 0 0,0 0 0,1 0 1,-1 0-1,0 0 0,0 1 0,0-1 0,0 0 0,0 0 0,0 0 0,1 0 0,-1 0 0,0 0 0,0 1 0,0-1 1,0 0-1,1 0 0,-1 0 0,0 0 0,0 0 0,0 0 0,0 0 0,1 0 0,-1 0 0,0 0 0,0 0 0,0 0 1,0 0-1,1 0 0,-1 0 0,0 0 0,0 0 0,0 0 0,1 0 0,-1 0 0,0 0 0,0 0 0,0-1 0,0 1 1,1 0-1,-1 0 0,0 0 0,0 0 0,0 0 0,0 0 0,0 0 0,0-1 0,1 1 0,-1 0 0,0 0 1,0 0-1,0 0 0,0-1 0,-6-13 319,-3-4-328,2 4 15,-1-4 2,1 1 0,-9-33 0,15 45-18,-1 1-1,2-1 1,-1 0 0,0 1-1,1-1 1,0 0 0,0 0-1,0 1 1,1-1 0,0 0-1,-1 0 1,2 1 0,-1-1-1,0 1 1,1-1 0,0 1-1,5-8 1,-5 9 3,1 1 1,0 0-1,0-1 1,0 1-1,0 0 1,0 0-1,0 1 1,1-1-1,-1 1 1,0-1 0,1 1-1,0 0 1,-1 0-1,1 1 1,-1-1-1,1 1 1,0 0-1,0 0 1,-1 0-1,7 1 1,7 1 8,0 1 0,0 0 0,20 8 0,73 31 5,179 94 1,-221-100-52,113 78 0,-177-112 38,-1 1 1,1-1-1,-1 1 1,0 0 0,0 0-1,0 0 1,0 0 0,0 1-1,-1-1 1,0 1-1,1 0 1,-1-1 0,-1 1-1,1 0 1,0 0 0,-1 0-1,0 0 1,0 1-1,0-1 1,-1 0 0,1 0-1,-1 1 1,0-1 0,0 0-1,0 0 1,-1 1-1,0-1 1,0 0 0,0 0-1,0 0 1,-3 7 0,-14 30 11,-1 0 0,-3-1 1,-1-2-1,-1 0 1,-2-2-1,-55 59 1,60-73-7,-1-1 0,-1-1-1,-1-1 1,-1-1 0,0-2 0,-1 0 0,-29 12 0,33-18 7,0-1 0,-1-2 0,0 0 0,0-1 0,-1-2 0,0 0 0,1-1 0,-1-2 0,-33-1 0,51 0 32,-17-4-316,20-2-152,13-5-217,24-15 192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1:05.00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2220 97 8706,'3'-19'1279,"0"-35"1,-2 53-1256,-1 0 1,0 1-1,0-1 0,0 0 1,0 0-1,0 0 0,-1 0 0,1 0 1,0 0-1,0 0 0,-1 1 1,1-1-1,0 0 0,-1 0 0,1 0 1,-1 0-1,1 1 0,-1-1 1,1 0-1,-1 1 0,1-1 0,-1 0 1,0 1-1,1-1 0,-1 1 1,0-1-1,0 1 0,1-1 0,-1 1 1,-2-1-1,3 1-22,-1 0 0,0 0 1,0 0-1,1 0 0,-1 1 0,0-1 0,1 0 1,-1 0-1,0 1 0,1-1 0,-1 0 0,0 1 1,1-1-1,-1 1 0,1-1 0,-1 1 0,1-1 1,-1 1-1,1-1 0,-1 1 0,1 0 0,0-1 1,-1 1-1,1-1 0,0 1 0,-1 0 0,1-1 1,0 1-1,0 1 0,-17 55-28,-3 0 1,-28 58-1,-66 103 355,-29 24 478,-73 140 294,32 10-131,-126 239 261,165-372-831,-186 336 343,131-254-604,58-105-122,113-186 9,-41 53 1,54-83-1,-1-1-1,-1 0 1,0-1 0,-2-1 0,-21 15 0,24-20 10,8-5 2,0-1 0,0 1 0,-1-2 0,0 0 0,-18 7 0,23-13-872,5 1 808,0 0-1,-1-1 1,1 1 0,0 0-1,0-1 1,0 1 0,0-1-1,0 1 1,0 0 0,0-1 0,1 1-1,-1-1 1,0 1 0,0 0-1,0-1 1,0 1 0,0 0-1,1-1 1,-1 1 0,0 0-1,0-1 1,0 1 0,1 0-1,-1-1 1,0 1 0,1 0 0,20-27 22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1:06.18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57 607 8906,'-7'-8'342,"1"0"0,0 0 1,1 0-1,0-1 0,0 0 0,1 0 1,0-1-1,1 1 0,0-1 0,-2-11 1,3 8-368,1 0 1,0 0-1,1 0 1,1 0-1,0 1 1,1-1-1,5-21 1,65-184-144,-61 188 212,-7 22-30,0 1 0,0-1 0,1 1 1,0 0-1,0 0 0,1 0 0,0 1 1,0 0-1,1 0 0,0 0 0,0 1 1,0 0-1,0 0 0,1 1 0,0 0 1,-1 0-1,13-3 0,-11 4-20,0-1 1,1 2-1,-1-1 1,1 2-1,0-1 0,0 1 1,0 1-1,-1-1 1,1 2-1,0-1 0,0 2 1,0-1-1,-1 1 1,1 1-1,11 3 0,-10 1-2,0-1 0,0 2-1,0-1 1,-1 1-1,0 1 1,-1 0 0,0 0-1,0 1 1,-1 0-1,0 1 1,-1 0 0,8 15-1,0 3 13,-2 0-1,0 1 1,14 59 0,-17-46 11,-3 1 0,-1 0 1,-3 1-1,-2 51 0,-22 176 89,9-185 155,-45 164 0,54-240-202,0 1-1,-2 22 1,5-34-55,0 0-1,0 0 1,0 0 0,0 0-1,0 1 1,0-1 0,0 0-1,0 0 1,0 0 0,0 0 0,0 1-1,0-1 1,0 0 0,0 0-1,0 0 1,1 0 0,-1 0 0,0 1-1,0-1 1,0 0 0,0 0-1,0 0 1,0 0 0,0 0-1,0 0 1,1 1 0,-1-1 0,0 0-1,0 0 1,0 0 0,0 0-1,0 0 1,1 0 0,-1 0 0,0 0-1,0 0 1,0 0 0,0 0-1,1 0 1,-1 0 0,0 0-1,0 0 1,0 0 0,0 0 0,1 0-1,11-4 67,16-11 49,-25 13-96,129-75 380,171-114-171,-283 178-393,0-2 1,-1-1 0,-1 0 0,0-1-1,25-34 1,-41 48-11,0 1-1,0-1 1,-1 0-1,1 0 1,-1 0 0,0 0-1,0-1 1,0 1-1,0 0 1,-1 0 0,1-1-1,-1 1 1,0 0-1,0 0 1,0-1-1,0 1 1,-1 0 0,1-1-1,-1 1 1,0 0-1,0 0 1,0 0-1,0 0 1,-1 0 0,-2-5-1,-15-21-1083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1:06.77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259 369 8666,'11'-101'3178,"-11"95"-2974,-1 0 1,1 0-1,-1 0 1,-1 0-1,1 0 1,-1 0-1,-4-10 1,-1-4-345,6 15-36,0 0 1,0 1-1,-1-1 0,0 1 0,0 0 1,0 0-1,-4-8 0,5 11 126,0 0 0,0 1-1,-1-1 1,1 0 0,0 0 0,0 0 0,0 1 0,0-1-1,-1 1 1,1-1 0,0 1 0,-1-1 0,1 1 0,0 0-1,-1 0 1,1-1 0,-1 1 0,1 0 0,0 0 0,-1 0-1,1 1 1,0-1 0,-1 0 0,1 0 0,0 1 0,-1-1-1,1 1 1,0-1 0,-2 2 0,-8 3 47,-1 0 0,1 1 0,0 1 0,0 0 0,1 1 0,0 0 0,1 0 0,-1 1 0,2 0 0,-1 0 0,1 1 0,1 1 1,0-1-1,0 1 0,1 0 0,-6 15 0,5-9 85,1 0 1,1 0-1,0 0 0,1 1 1,1-1-1,1 1 0,1 0 1,0 0-1,1-1 1,5 37-1,0-32-69,1 1 0,1-1 0,0 0 0,2-1 0,1 0 0,0 0 0,19 25 0,-2-7 12,2 0-1,52 50 0,-62-69 22,1-2-1,1 0 0,1-2 0,0 0 1,1-1-1,29 13 0,-38-22-13,0 0 0,0 0-1,1-2 1,-1 0 0,1 0 0,0-2-1,0 0 1,1 0 0,-1-2 0,0 1-1,0-2 1,22-3 0,-28 2 30,-1-1-1,1 0 1,-1 0-1,1-1 1,-1 0 0,0 0-1,-1-1 1,1 0 0,-1-1-1,0 1 1,0-1 0,-1-1-1,1 1 1,-1-1-1,9-15 1,2-4 142,-2-1-1,-1 0 1,14-37-1,-17 35-78,-1-1 0,-2 1 0,-1-1 0,-1-1 0,-1 1 0,-2-1 0,-1 0 0,-1 1 0,-5-38 1,1 41-54,-1 1 0,-2 0 0,0 1 0,-2 0 0,-1 0 1,-1 0-1,-1 1 0,-1 1 0,-1 0 0,-1 0 1,-18-21-1,19 28-32,0 2 0,-2-1 0,0 2 0,0 0 0,-1 1 0,-1 1 0,0 0 0,0 1 0,-1 1 0,-1 0 0,1 2 0,-1 0 0,-24-5 0,31 9-80,-1 1 1,1 1-1,-1 0 1,0 1-1,0 0 0,1 1 1,-1 0-1,0 1 0,-17 5 1,20-4-124,0 1 0,1 0-1,-1 0 1,1 1 0,0 1 0,0-1 0,1 2 0,0-1 0,0 1 0,0 0 0,1 1-1,-10 12 1,-26 44-3347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1:27.34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68 1310 8666,'-27'-33'2158,"-13"-20"-870,40 53-1294,0 0 0,0 0 0,0 0 0,0 0 0,0 0 0,0 0 1,0 0-1,0 0 0,0 0 0,0 0 0,0 0 0,0 0 0,0 0 0,1 0 0,-1 0 0,0 0 1,0 0-1,0 0 0,0 0 0,0 0 0,0 0 0,0 0 0,0 0 0,0 0 0,0 0 0,0 0 1,0 0-1,0 0 0,0 0 0,0 0 0,0 0 0,0 0 0,0 0 0,0-1 0,0 1 0,8 8-186,14 18 47,-2 1 0,0 1 0,-2 1 1,-1 0-1,20 50 0,52 169 217,-75-204-101,164 515 593,-226-687 3022,26 45-3524,4-2 0,-15-159 0,27-176-136,9 351 20,2 0 0,22-99 0,-26 161 54,1 0 0,0 0 1,1 0-1,0 0 1,0 1-1,0-1 1,1 1-1,-1-1 1,2 1-1,6-8 0,-9 12-1,1 0-1,0 0 1,-1 0-1,1 0 0,0 1 1,0-1-1,0 1 1,0 0-1,0-1 1,0 2-1,0-1 0,1 0 1,-1 1-1,0-1 1,0 1-1,1 0 1,-1 0-1,0 0 0,1 0 1,-1 1-1,0-1 1,0 1-1,0 0 0,6 2 1,10 5-23,0 1 0,-1 0 0,-1 1 1,0 1-1,0 0 0,-1 2 0,-1 0 0,0 0 0,20 24 0,-16-14-18,0 0-1,-2 1 1,-1 1-1,-1 1 1,24 54-1,-29-53-23,-2 2-1,0-1 1,-2 1-1,-1 0 0,2 36 1,-6-45 38,-1 0 1,0 0-1,-2-1 1,0 1 0,-2-1-1,0 1 1,-1-1-1,-11 29 1,15-45 36,-1 1 0,1-1 0,-1 0 1,1 0-1,-1 0 0,0 0 0,0 0 0,0-1 1,-1 1-1,1 0 0,-1-1 0,1 0 1,-1 1-1,0-1 0,0 0 0,0-1 1,0 1-1,0 0 0,0-1 0,0 0 1,-1 0-1,1 0 0,-1 0 0,1 0 0,-7 0 1,8 0-136,7 5-455,37 19 466,-14-7 101,59 25 0,-58-30 28,0-2-1,1-1 0,0-2 1,1-1-1,39 4 1,-56-9 7,0-1 0,0-1-1,0-1 1,0 0 0,0-1 0,0 0 0,-1-1 0,1 0-1,-1-1 1,1-1 0,-1 0 0,-1-1 0,1 0 0,13-10 0,-14 7 40,1-2 1,-2 1-1,0-1 1,0-1-1,-1 0 1,0-1 0,-1 0-1,0 0 1,-1-1-1,-1 0 1,0 0-1,-1-1 1,-1 0-1,7-25 1,-10 29-44,1-1-1,-2-1 1,1 1 0,-2 0-1,0 0 1,0 0 0,-1 0-1,0 0 1,-1 0-1,-1 0 1,0 0 0,0 0-1,-1 1 1,-1-1 0,0 1-1,0 0 1,-1 1 0,-1-1-1,-11-14 1,2 7-17,0 1 1,-2 0 0,0 2-1,0 0 1,-2 1-1,1 1 1,-2 0 0,0 2-1,-28-11 1,48 21-15,0 0 0,-1 1 0,1 0 0,0-1 0,0 1 0,-1 0 0,1 0 0,0 0 0,-1-1 0,1 1 0,0 0 0,0 1 0,-1-1 0,1 0 0,0 0 0,0 1 0,-1-1 0,1 0 0,0 1 0,-2 0 0,3 0-2,-1 0 1,0 0 0,1-1-1,-1 1 1,0 0-1,1 0 1,-1 0-1,1 0 1,-1 0-1,1 0 1,0 0 0,0 0-1,-1 0 1,1 0-1,0 0 1,0 0-1,0 1 1,0 1 0,1 4-46,0 0 1,0 1 0,1-1-1,0 0 1,5 12 0,9 16 29,2-1 0,2-1 0,0-1 1,3-1-1,0-1 0,2 0 0,51 45 0,-64-64 29,1-1 1,0 0-1,0-1 0,1 0 0,1-1 0,18 7 1,-25-12 1,0 0 0,0-1 0,0 0 0,0-1 0,0 0 1,0 0-1,1 0 0,-1-1 0,0-1 0,0 1 1,1-1-1,-1-1 0,0 1 0,8-4 0,2-2 8,-1 0 0,0-1 0,-1-1 0,0-1 0,0 0 0,-1-1 0,-1-1 0,0 0 0,14-16 0,-6 4 9,-2-2 1,0 0-1,-1-1 0,19-39 1,-30 50-9,-1-1 0,0 1 0,-2-1 0,0-1 0,-1 1 0,0-1 0,-1 0 0,0-30 1,-3 20 68,-2 0 0,-1 1 1,-1-1-1,-15-52 1,-84-200 980,50 147-787,53 132-276,0 1 0,0-1-1,-1 1 1,1-1 0,0 1-1,0 0 1,0-1-1,0 1 1,0-1 0,-1 1-1,1 0 1,0-1 0,0 1-1,-1-1 1,1 1 0,0 0-1,-1-1 1,1 1 0,0 0-1,-1 0 1,1-1-1,0 1 1,-1 0 0,1 0-1,-1-1 1,1 1 0,0 0-1,-1 0 1,-6 10-103,0 33-33,1 19 117,3 1 0,3-1 0,2 1 0,3 0 0,3-1 0,3 0 0,36 117 0,-35-143 22,3 0 0,25 46 0,-32-67-5,1-1 0,0-1 0,1 1 0,1-2 0,0 1 1,1-2-1,24 20 0,-30-27 0,0 0 0,0-1 0,0 1 0,0-1 0,1-1 0,0 1 0,-1-1 0,1-1 0,0 1 0,0-1 0,0 0 0,0-1 1,0 1-1,0-1 0,0-1 0,0 1 0,0-1 0,0-1 0,0 1 0,-1-1 0,1 0 0,0-1 0,11-6 0,0 0-27,-1-2 0,-1 0 1,0-1-1,-1 0 0,0-2 0,-1 0 0,14-16 1,-9 8-50,-1 0 1,-1-2 0,-1 0-1,21-41 1,-33 56 63,0-1 1,-1 0-1,0 1 1,0-1-1,-1 0 0,-1 0 1,1-12-1,-2 15 15,0 0 0,-1 1 0,0-1 0,0 0 0,-1 0 0,1 1 0,-1-1 0,-1 1 0,1-1 0,-1 1 0,-7-10 0,5 8-2,0 1 1,-1 0 0,0 0 0,-1 0-1,1 1 1,-1 0 0,-1 0-1,-11-8 1,17 13 5,-1 0-1,1-1 0,0 1 1,0 0-1,-1 0 1,1 0-1,-1 1 1,1-1-1,-1 1 1,1-1-1,-1 1 1,0 0-1,1 0 0,-1 0 1,1 0-1,-1 0 1,0 0-1,1 1 1,-1 0-1,1-1 1,-1 1-1,1 0 1,0 0-1,-1 0 0,1 0 1,0 1-1,0-1 1,0 1-1,-1-1 1,2 1-1,-1 0 1,0 0-1,0 0 0,0 0 1,-1 3-1,-4 7 33,0 0 0,1 0-1,0 0 1,1 1-1,0 0 1,1 0-1,1 1 1,0-1-1,-1 26 1,2-18-15,2-1 0,0 1 0,2 0 0,0-1 1,1 1-1,6 19 0,-6-28-21,1-1 0,0 0-1,1 0 1,0-1 0,1 1 0,0-1 0,9 12 0,-13-20 5,-1 0 0,1 0 0,-1 0 0,1-1 0,0 1 0,0 0 1,0-1-1,0 1 0,0-1 0,0 0 0,0 0 0,0 1 0,0-1 0,1-1 0,-1 1 0,0 0 0,1-1 1,-1 1-1,1-1 0,-1 0 0,1 1 0,-1-1 0,1-1 0,-1 1 0,0 0 0,1 0 0,-1-1 0,1 0 1,-1 1-1,0-1 0,1 0 0,-1 0 0,0 0 0,0 0 0,0-1 0,0 1 0,0 0 0,0-1 0,0 0 1,0 1-1,-1-1 0,3-2 0,7-8 35,-1-1 1,0 0-1,-1 0 1,0-1-1,-1 0 0,9-22 1,-5 7 69,-1-2 1,10-42 0,-18 52-47,-3 16-41,1 0-1,0 0 1,0 1 0,0-1 0,3-6-1,-4 10-21,0 1 0,1-1 0,-1 1 0,0 0 0,1-1 0,-1 1-1,1-1 1,-1 1 0,0 0 0,1-1 0,-1 1 0,1 0 0,-1-1-1,1 1 1,0 0 0,-1 0 0,1 0 0,-1-1 0,1 1 0,-1 0 0,1 0-1,-1 0 1,1 0 0,0 0 0,-1 0 0,1 0 0,-1 0 0,1 0-1,-1 0 1,1 1 0,0-1 0,-1 0 0,1 0 0,-1 0 0,1 1 0,-1-1-1,1 0 1,-1 1 0,1-1 0,-1 0 0,1 1 0,27 21-71,-21-15 50,45 36-56,-7-4 3,81 53 0,-121-88 55,1-1 0,0 0 0,0 0 0,1 0 0,-1 0 0,0-1-1,1 0 1,0-1 0,12 2 0,-15-3 15,-1 0-1,1-1 1,-1 1-1,1-1 1,-1 0-1,0 0 1,1 0-1,-1-1 1,0 1-1,0-1 1,0 1-1,0-1 1,0 0-1,0 0 1,0-1-1,-1 1 1,1-1-1,-1 1 1,0-1-1,3-3 1,3-7 31,0 0-1,0 0 1,-1-1 0,-1 0-1,-1 0 1,0-1 0,0 1 0,-2-1-1,4-26 1,-2-7 229,-2-85 1,-6 85 0,-1 1 1,-3 0-1,-17-62 0,-53-135 372,28 98-642,36 100 0,-28-76-19,37 113 6,2 9-9,3 18-54,10 45-40,2-1 0,34 102-1,69 109 27,-73-190-53,57 85 0,-77-135 46,1-1 1,1-1-1,2-1 1,1-1-1,33 27 1,-54-50 93,1 0 1,0 0 0,0-1-1,0 0 1,1 0 0,-1-1-1,1 0 1,0 0-1,1-1 1,-1 0 0,0-1-1,1 0 1,-1-1 0,11 1-1,-18-2 25,0 0 1,0 0-1,0 0 0,0-1 0,0 1 0,0-1 0,-1 1 0,1-1 1,0 0-1,0 0 0,0 0 0,-1 0 0,1 0 0,0 0 0,-1 0 1,1 0-1,-1-1 0,1 1 0,-1-1 0,0 1 0,0-1 0,1 1 1,-1-1-1,0 0 0,0 0 0,-1 1 0,1-1 0,0 0 0,-1 0 0,1 0 1,-1 0-1,1-3 0,0-6 30,0 0 0,-1 0 1,0 0-1,-3-18 0,3 25-35,-5-35-114,-2-1 0,-2 1 1,-2 0-1,-1 1 0,-2 0 0,-1 1 0,-2 1 0,-23-35 1,34 60 75,-1 0 1,-1 1 0,0 0 0,0 0-1,-14-11 1,21 20 42,0 0 0,1 1 0,-1-1 0,0 0 0,1 1 0,-1-1 0,0 1 0,0-1 0,1 1 0,-1-1 0,0 1 0,0-1 0,0 1 0,0 0 0,0 0 0,0-1 0,0 1 1,0 0-1,1 0 0,-1 0 0,0 0 0,0 0 0,0 0 0,-2 0 0,3 1-3,-1 0 0,1 0 0,-1-1 0,1 1 0,-1 0 0,1 0 0,-1 0 0,1 0 0,0-1 0,-1 1 1,1 0-1,0 0 0,0 0 0,0 0 0,0 0 0,0 0 0,0 0 0,0 0 0,0 1 0,1 9 2,1-1 1,0 0-1,5 16 0,1-1-19,2-1-1,1 0 1,0 0-1,2-1 1,1-1 0,0 0-1,2-1 1,1-1 0,36 35-1,-42-45 2,0-2 0,0 0 0,1 0 0,0-1 0,0 0 0,1-1 0,0-1 0,25 8 0,-27-11-2,0 0 0,0-1 0,0 0 0,0 0 0,0-2-1,0 1 1,0-1 0,0-1 0,0 0 0,0 0 0,0-1 0,13-6-1,-5 1 15,-1-1-1,0-1 0,-1 0 0,0-2 0,-1 0 0,0 0 1,0-2-1,-2 0 0,26-31 0,-24 24 38,-1-2-1,0 0 0,-2 0 1,0-2-1,-2 1 1,-1-2-1,7-25 1,-15 42-17,0 0 1,0 1-1,-1-1 0,0 0 1,-1 0-1,0 0 1,-1 0-1,1 0 0,-4-12 1,3 18-24,1 0 0,-1-1 0,0 1 0,0 0 0,-1 0 0,1 1 1,-1-1-1,1 0 0,-1 0 0,0 1 0,0-1 0,0 1 0,0-1 0,0 1 0,-1 0 1,1 0-1,-1 0 0,0 0 0,1 0 0,-1 1 0,0-1 0,0 1 0,0 0 1,0 0-1,0 0 0,0 0 0,0 0 0,-1 1 0,-3-1 0,5 1-4,-1 0 0,0 1-1,0-1 1,0 1 0,1 0-1,-1 0 1,0 0 0,1 0-1,-1 0 1,1 0 0,-1 1 0,1-1-1,0 1 1,-1-1 0,1 1-1,0 0 1,0 0 0,0 0-1,0 0 1,1 1 0,-1-1 0,1 0-1,-1 1 1,1-1 0,0 1-1,0-1 1,-1 4 0,-2 5-9,0 0 0,1 1 0,0-1 0,1 1 0,-1 16 0,2-3 2,2-1 1,1 1 0,1 0-1,1 0 1,1-1 0,1 0-1,1 0 1,1 0 0,2-1-1,0 0 1,1-1 0,27 39-1,-32-51 13,1 0-1,1-1 1,0 0-1,0-1 1,0 1-1,12 7 0,-17-13 6,1-1 0,0 1 1,1-1-1,-1 0 0,0 0 0,1 0 0,-1-1 0,1 0 0,-1 0 0,1 0 0,0 0 0,0 0 0,-1-1 0,1 0 0,0 0 0,0-1 0,-1 1 0,6-2 0,-1 0 22,-1-1 0,0 0 0,-1-1-1,1 0 1,-1 0 0,1 0-1,-1-1 1,-1 0 0,1-1-1,11-11 1,-2 0 54,-2-1 0,23-36 0,-23 33-7,-1-1 0,-1-1 0,-2 0 0,0-1 0,-1 0 0,-1 0 0,-2-1 0,0 0 0,-1 0 0,-2 0 0,-1-1 0,-1 1 0,-1-1 0,-1 0 0,-7-41 0,-15-25-23,-35-91 1,27 91-242,16 45 116,-38-103-9,46 135 146,8 18-74,13 33-87,61 149-151,150 399-319,-156-339-564,-62-210 673,-1 0 1,-2 0-1,-2 1 1,-3 64-1,-1-85 303,-1 0 0,0 0-1,-1 0 1,-8 18-1,12-33 156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1:27.67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0 631 11082,'58'-54'3393,"71"-26"-3761,33-15-160,31-14 360,14 5 120,-6 8-416,-8 4 1440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3:12.86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129 1350 5321,'-91'12'1819,"90"-11"-1757,-1-1 1,1 0-1,-1 0 0,1 0 1,-1 0-1,1 0 0,-1 0 1,0-1-1,1 1 0,0 0 0,-1-1 1,1 1-1,-1-1 0,-1-1 1,-2-9 899,5 11-897,0 0 0,0-1 0,0 1 0,0 0 0,0-1 0,0 1 0,0 0-1,0-1 1,0 1 0,0 0 0,0-1 0,0 1 0,0 0 0,-1 0 0,1-1 0,0 1 0,0 0 0,0-1 0,0 1 0,-1 0 0,1 0 0,0-1 0,0 1 0,-1 0 0,1 0 0,0 0 0,0-1-1,-1 1 1,1 0 0,0 0 0,-1 0 0,1 0 0,0 0 0,-1 0 0,1 0 0,0-1 0,-1 1 0,1 0 0,0 0 0,-1 0 391,9 26-234,9 31-31,-2 2 0,7 62-1,-19-102-168,9 62 29,-10-72-44,0-1 0,1 0 0,0 1 0,0-1 0,0 0 0,10 14 0,-13-22 0,1 1 1,-1-1 0,1 1 0,-1-1-1,1 1 1,-1-1 0,1 0-1,0 1 1,-1-1 0,1 0 0,-1 1-1,1-1 1,0 0 0,-1 0-1,1 0 1,0 0 0,-1 1-1,1-1 1,0 0 0,-1 0 0,1 0-1,0 0 1,-1-1 0,1 1-1,0 0 1,-1 0 0,1 0-1,0 0 1,-1-1 0,1 1 0,0 0-1,-1-1 1,1 1 0,-1 0-1,1-1 1,25-20 358,-19 15-260,4-4 14,401-322 1599,131-16-537,24 43-534,-361 209-584,12-11-185,-119 58-177,193-104-399,11-26-535,-270 157 784,-2-1 1,0-1-1,29-31 1,-22 10-5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5:01.17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5002 266 6273,'27'5'144,"0"-2"-1,41 1 1,-59-4-266,-1 0 0,1-1 0,-1 0 0,0 0 0,1-1 0,-1 0 0,0-1 0,0 1 0,0-2 0,-1 1 0,1-1 0,9-6 0,-15 9 276,0-1-1,0 1 1,-1 0-1,1-1 0,0 0 1,0 1-1,-1-1 1,1 0-1,-1 0 0,0 0 1,1 0-1,-1 0 0,0 0 1,0 0-1,0 0 1,-1 0-1,1-1 0,0 1 1,-1 0-1,1 0 1,-1-1-1,0 1 0,0 0 1,0-1-1,0 1 0,0 0 1,-1-1-1,0-3 1,-1 3-96,1-1 0,-1 1 0,0 0 0,0 0 0,0 0-1,-1 0 1,1 0 0,-1 1 0,0-1 0,1 1 0,-1 0 0,0 0 0,0 0 0,-1 0 0,1 0 0,0 0 0,-5 0 0,-17-7-49,0 1 1,-1 2-1,-28-4 0,-79-5 272,130 15-268,-449-20 1111,0 21-1065,403 0-43,-132 3-19,1 7 0,0 9 0,1 7 0,-185 54 0,-84 71 6,13 34 2,26 21 9,288-137-19,-140 109-1,93-40 5,5 7 1,8 6-1,-191 242 0,167-145 22,145-193 6,3 1 0,-39 101 0,49-101-13,4 0 1,2 1-1,2 1 1,3 0 0,3 1-1,1 119 1,8-134-20,2 0-1,3-1 1,1 0 0,2 0-1,2-1 1,2 0 0,2-1 0,2-1-1,44 76 1,-25-61-3,4-1 0,1-2 0,3-2-1,2-2 1,65 53 0,-30-38 19,3-3 0,157 85 0,-150-100-4,1-5 0,2-4 0,1-4 0,107 22 0,-50-24 31,308 20 0,-310-48-33,0-6 0,0-7 1,-1-6-1,-1-7 0,252-72 1,-159 17 59,248-116-1,212-157 472,-612 302-430,278-157 157,-13-20-184,-251 151-74,118-113 1,-155 123 14,-4-2 1,86-118-1,-101 113 30,-3-2-1,-3-2 1,-3-1-1,-4-2 1,-3-2-1,-4 0 1,-4-2-1,-3-1 1,12-100-1,-25 107-4,-2-1 0,-4 1 0,-4-1-1,-2 1 1,-4 0 0,-4 0-1,-3 1 1,-3 1 0,-3 0-1,-44-100 1,43 127 18,-2 1 1,-2 1-1,-2 2 0,-2 0 0,-62-69 1,64 84-49,-1 2 1,-1 0 0,-2 2 0,0 2-1,-2 1 1,0 1 0,-2 2 0,-50-20 0,28 19-91,-2 2 0,0 3 1,0 3-1,-100-8 0,31 14-312,-165 13 1,-133 43-375,-87 67 513,-20 31 44,500-138 190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7:42.76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1627 382 3705,'48'-6'1188,"-45"5"-1122,0 0 0,1-1 1,-1 1-1,0-1 0,0 0 0,0 0 0,0 0 1,0 0-1,0 0 0,0-1 0,-1 1 0,0-1 0,1 0 1,-1 0-1,0 0 0,3-6 0,1 1 52,3-4-1,-5 7 16,1 1 1,-2-1 0,1 0-1,-1 0 1,1-1 0,-1 1-1,-1-1 1,1 0 0,-1 1-1,2-11 1,-4 15-88,0 1 0,0-1 0,0 1 0,-1-1 0,1 1 0,0 0-1,-1-1 1,1 1 0,-1-1 0,1 1 0,0 0 0,-1 0 0,1-1 0,-1 1 0,1 0 0,-1-1 0,1 1 0,-1 0 0,1 0 0,-1 0-1,1 0 1,-1 0 0,1 0 0,-1-1 0,1 1 0,-1 0 0,1 0 0,-1 0 0,1 1 0,-1-1 0,1 0 0,-1 0 0,0 0 0,-27 4 282,27-4-332,-111 21 572,-255 56 8,342-69-540,0 1 0,1 1 0,0 1 0,1 1 1,-36 25-1,-99 88 187,111-86-162,27-22-29,-279 241 550,267-226-508,1 1 0,3 1 0,0 2 0,2 0 0,-27 53 0,-87 209 304,117-246-351,-17 44-9,4 2-1,-45 199 0,69-228 17,2-1 0,4 1 0,3 1 0,2-1-1,13 104 1,-8-151 8,0 1 0,1-1 0,1 0 0,1 0-1,10 22 1,-10-30 3,1 0 0,0-1-1,1 0 1,0 0 0,1-1 0,0 0-1,1-1 1,17 14 0,-9-11 29,1-1 1,1 0-1,0-2 1,0 0 0,1-2-1,1 0 1,-1-1 0,26 4-1,194 27 172,-226-37-250,41 4 31,111-3 0,-134-6-19,-1 0 0,1-3 0,-1 0 0,55-20-1,-24 0 25,-1-2 0,-2-4-1,0-2 1,-3-2 0,68-55-1,-20 2 39,152-165 0,-213 204-63,-2-1 0,-2-2 0,-3-2 0,-2-2 0,-3-1 0,44-105 0,-33 37 211,-5-2-1,-6-2 0,-5 0 1,16-211-1,-37 251-166,-8-142-1,-1 194-100,-3-1-1,-1 2 1,-2-1-1,-1 1 1,-2 0-1,-21-47 1,23 65-52,-1 1 0,-1 0 0,-1 0 0,0 1 0,-1 1 0,-1 0 0,0 1-1,-1 1 1,-1 0 0,0 1 0,-31-19 0,21 18-118,-1 0-1,0 2 1,-1 1-1,0 2 1,-1 1-1,0 0 1,-57-5-1,-156 4-401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6:06.1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1 592 6009,'17'3'231,"1"-1"1,-1-1-1,1 0 0,-1-1 0,1-1 0,0-1 1,-1 0-1,0-2 0,1 0 0,-1 0 0,-1-2 1,1 0-1,-1-1 0,0-1 0,-1 0 0,16-11 0,-27 16-78,1 0 0,-1 0-1,0-1 1,0 1 0,0-1-1,-1 0 1,1 0-1,-1 0 1,0-1 0,0 1-1,4-9 1,-6 10-68,-1 0 0,1-1 0,0 1 0,-1 0 0,0 0 0,0 0 0,0-1 0,0 1 0,0 0 0,0 0 0,-1-1 0,0 1 0,1 0 0,-1 0 0,0 0 0,-1 0 0,1 0 0,-1 0 0,1 0 0,-4-3 0,1-1-87,-1 0 0,1 0 0,-2 1-1,1 0 1,-1 0 0,0 0 0,0 1-1,0 0 1,-1 0 0,0 0 0,0 1 0,0 0-1,0 0 1,-14-4 0,20 8 1,0 0 1,0-1-1,0 1 1,0 0-1,0 0 1,0 0-1,0 0 1,0 0 0,0 0-1,0 1 1,0-1-1,0 0 1,0 0-1,0 1 1,0-1-1,0 1 1,0-1-1,1 0 1,-1 1-1,0 0 1,0-1-1,0 1 1,1 0-1,-1-1 1,0 1-1,1 0 1,-1-1-1,1 1 1,-1 0-1,0 0 1,1 0-1,0 0 1,-1 0-1,1 0 1,0 0-1,-1 0 1,1-1-1,0 1 1,0 2-1,-1 4 8,0-1-1,1 1 0,0 0 1,1 9-1,-1-16-6,5 31-7,0-1-1,3 0 1,0-1 0,2 0 0,1 0-1,1-1 1,2 0 0,19 30 0,-25-45-25,0-1 0,1 0 0,0 0 1,1-1-1,0 0 0,1-1 0,18 14 1,-24-20 5,0-1 0,0 0 0,0 0 0,1-1 0,0 1 0,-1-1 0,1 0 0,0-1 0,0 1-1,0-1 1,0-1 0,0 1 0,0-1 0,0 0 0,0 0 0,0-1 0,0 0 0,0 0 0,0 0 0,11-4 0,-2-2 12,0 0-1,-1 0 1,1-2-1,-2 0 0,1 0 1,-1-1-1,-1-1 1,0 0-1,0-1 1,-1 0-1,-1-1 0,0 0 1,12-22-1,5-14 597,-3-1-1,30-87 1,-50 126-570,0 1 0,1 0 0,0 0 0,9-12 0,-13 20-17,0 0 1,0 0-1,0 1 1,1-1-1,-1 1 1,0-1-1,1 1 1,-1-1-1,1 1 1,0 0-1,-1 0 0,1 0 1,0 0-1,0 0 1,-1 0-1,1 0 1,0 0-1,0 1 1,0-1-1,0 1 1,0 0-1,0-1 1,0 1-1,0 0 1,0 0-1,0 0 1,0 0-1,0 1 0,0-1 1,0 1-1,0-1 1,3 2-1,1 1 1,0 1 0,1 0 1,-2 1-1,1 0 0,0 0 0,-1 0 0,5 6 0,34 47 52,-12-15-51,-26-36-15,0 0 1,0-1 0,1 1-1,0-1 1,11 7 0,-16-12 16,-1-1 0,0 1 1,1 0-1,-1-1 0,1 0 1,-1 1-1,1-1 0,-1 0 1,0 1-1,1-1 1,-1 0-1,1 0 0,-1 0 1,1 0-1,-1-1 0,1 1 1,-1 0-1,1-1 0,-1 1 1,1-1-1,-1 1 0,0-1 1,1 0-1,-1 1 0,0-1 1,1 0-1,-1 0 1,0 0-1,0 0 0,0 0 1,0 0-1,0 0 0,0-1 1,1-1-1,4-6 60,0 0 1,0 0-1,7-19 0,-7 14 5,18-34 128,2-8-4,66-101 0,-83 143-204,1 1 0,0 1 0,0 0 0,1 1-1,1 0 1,0 0 0,1 1 0,0 1 0,0 0 0,1 1 0,0 0 0,26-9 0,-28 13-13,0 1 0,1 1 0,-1 0 0,1 1 0,-1 0 0,1 1 0,-1 0 0,1 1 0,-1 1 0,1 0 0,21 6 0,3 5-94,0 2 0,48 27 0,-36-18-81,17 8 45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2:54.84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1946 9114,'1'-4'242,"0"1"-1,0-1 1,1 1 0,-1-1-1,1 1 1,0-1 0,0 1 0,0 0-1,0 0 1,1 0 0,-1 0-1,1 1 1,5-5 0,4-2-440,0 1 1,17-9-1,-15 9 485,55-26-160,1 3 0,108-33-1,6-2 170,784-332 771,-714 296-1026,345-142 6,432-146 326,-997 380-351,583-205 232,-200 19-196,-402 188-66,0 0 0,14-12 0,-28 19-36,0 0 0,-1 1 0,1-1 0,-1 0 0,1 0 0,-1 0 0,1 0 0,-1 0 0,0 0 0,1 0 0,-1 0 0,0 0 0,0 0 0,0 0 0,0-1 0,0 1 0,0 0 0,0 0 0,0 0 0,0 0 0,0 0 0,-1 0 0,1 0 0,0 0 0,-1 0 0,1 0 0,-1 0 0,1 0 0,-1 0 0,1 0 0,-1 0 0,0 1 0,0-2 0,-4-8-374,-4-14-107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2:57.38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178 390 9106,'5'7'3860,"-1"9"-3271,-3-9-125,13 66-404,9 130 1,-20 78-258,-8-143-364,-5 1-1,-42 191 1,39-282 781,4-36 246,1-12 121,-10-20 345,15 16-872,-12-20 5,2-1-1,0 0 1,1-1-1,2-1 0,1 0 1,1 0-1,1 0 0,1-1 1,-3-39-1,4-7-179,2-1-1,11-102 1,-5 140 54,2-1 0,10-39 0,-14 74 55,-1-1-1,1 1 0,0 0 1,0 0-1,1 0 0,-1 0 1,1 0-1,-1 1 1,1-1-1,0 0 0,0 1 1,0-1-1,0 1 0,1-1 1,3-2-1,-4 5 1,0-1 0,0 0 1,0 1-1,0-1 0,0 1 0,0 0 0,0 0 0,0 0 0,0 0 0,0 0 0,0 0 1,0 1-1,0-1 0,0 0 0,0 1 0,0 0 0,0-1 0,0 1 0,-1 0 0,1 0 1,0 0-1,3 3 0,31 21-56,-1 2 1,39 38-1,50 38 26,-111-93 38,2-1 0,-1-1 1,1 0-1,0-1 0,1 0 0,0-2 1,21 6-1,-28-9 4,1-1 0,0 0 0,0 0 0,0-1 0,-1 0 0,1-1 0,0 0 0,0 0 0,-1-1 0,1-1 0,16-6 0,-12 3 18,0-1 1,-1-1 0,0 0-1,-1 0 1,0-1 0,22-22-1,-9 3 51,-1 0-1,-1-2 0,-1-1 0,-2-1 0,21-47 1,-15 24 59,-4-2 0,-1 0 1,-4-2-1,14-75 0,-16 35 88,5-179-1,-22 251-94,1 29-116,0 1 0,0 0 0,0 0 0,0 0 0,0 0 0,1 0 0,-1-1 0,1 1 0,0 4-1,-32 187-42,-33 363-30,60-464 51,3 1 1,5 0-1,5-1 0,19 98 0,-21-160 3,2-1 0,1 0 0,1 0 0,2-1 0,29 53 0,-34-71 13,0 0 0,1 0-1,0-1 1,1 0 0,0-1 0,0 0 0,1 0-1,0-1 1,1 0 0,-1-1 0,2 0 0,-1-1 0,1 0-1,0 0 1,0-2 0,22 7 0,-16-8 10,0-1 0,0 0 1,0-2-1,0 0 0,1 0 0,-1-2 1,0-1-1,0 0 0,-1-1 0,1 0 1,-1-2-1,0 0 0,0-1 0,19-11 1,-13 5-2,0-1 0,-1-1 0,-1-1 0,0-1 1,-2-1-1,1-1 0,-2 0 0,-1-2 0,16-23 1,-12 11 4,-1 0 0,-2-2 0,-2 0 0,-1-1 0,-1 0 0,-2-1 1,-2-1-1,7-50 0,-13 64 4,-2-1 1,-1 0 0,0-1-1,-2 1 1,-1 0-1,-1 0 1,-1 1 0,-1-1-1,-2 1 1,0 0-1,-1 0 1,-1 1 0,-24-41-1,27 53 1,-1 1-1,0 0 0,-16-16 0,21 24-19,0 0 0,0 0 0,0 0 0,-1 0 0,1 1 0,0-1 0,-1 1 0,1-1 0,-1 1 0,1 0 0,-1 0 0,0 0 0,1 0 0,-1 1 0,0-1 0,0 1 0,0-1 0,0 1 0,1 0-1,-1 0 1,0 0 0,0 1 0,-5 0 0,4 1-2,1 0-1,-1 0 1,1 0-1,-1 0 1,1 1-1,-1 0 1,1-1-1,0 1 0,0 0 1,-4 6-1,-25 42-22,15-20-12,1 1 1,2 0-1,1 2 1,2-1-1,1 1 0,2 1 1,1 0-1,-3 55 1,9-66-9,0 0 0,2 0 0,1 0 0,1 0 0,0-1 0,2 1 1,1-1-1,1 0 0,1 0 0,1-1 0,1 0 0,1 0 0,21 31 0,-26-44 15,1-1 0,0 0 0,0 0 0,1 0 0,0-1 0,0-1 0,1 1 0,0-1 0,0-1 0,0 0-1,0 0 1,1 0 0,0-2 0,0 1 0,0-1 0,1 0 0,-1-1 0,1-1 0,-1 1 0,1-2 0,0 1-1,18-3 1,-3-1 19,1-2 0,-1 0 0,0-2 0,40-15 0,97-54 76,81-76 26,-13-20-57,-65 46 22,-138 103-21,-23 19-1,0-1-1,1 1 1,-1 0-1,9-5 1,-14 8 866,-8 1-389,-20 4-299,0 2-204,1 1 0,1 1 0,-1 1 1,1 2-1,-45 25 0,53-24-18,0 1-1,0 1 0,1 0 1,1 1-1,0 1 1,-23 31-1,29-32-18,1-1-1,0 1 1,1 1-1,1 0 0,0 0 1,1 0-1,1 1 1,1-1-1,-4 22 1,5-15-132,0 38 0,3-54 105,1 1 0,-1-1 1,1 1-1,1-1 0,-1 0 1,1 0-1,1 0 1,5 12-1,-7-16 41,0-1 0,0 0 0,1 0-1,-1 0 1,1 0 0,0 0 0,-1-1 0,1 1 0,0 0 0,0-1 0,0 1 0,0-1 0,0 0-1,1 0 1,-1 0 0,0 0 0,5 2 0,-3-3 8,0 1 1,0-1-1,-1 0 0,1 0 1,0 0-1,0 0 0,0-1 1,0 0-1,0 1 1,5-3-1,2-1 17,-1-1-1,1 0 1,-1-1 0,1 0-1,-2 0 1,13-11 0,-11 8 5,-1-1 0,-1 0 0,0 0 0,0-1 1,-1 0-1,0 0 0,-1-1 0,8-19 0,-7 12 13,-1 0 0,-1-1-1,-1 0 1,-1 0 0,2-23-1,1-42 54,4-29 21,-7 102-108,-1 12-34,5 17-71,-7-14 91,44 151-285,-2-3 282,-34-128 12,0 0 0,1-1 0,2 0 0,18 28 0,-24-42-4,0-1 1,0 0-1,0 1 0,1-2 0,0 1 1,11 7-1,-14-12 6,0 1-1,0-1 1,1 0 0,-1 0-1,1 0 1,-1-1 0,1 1-1,0-1 1,0 0 0,0-1 0,0 1-1,-1-1 1,1 0 0,7-1-1,1-1 3,0-1 1,1-1-1,-1 0 0,0 0 1,-1-2-1,1 1 0,-1-2 1,0 0-1,-1 0 0,13-10 1,8-9 26,-1-1 1,30-35-1,-45 44 16,0-1-1,-2 0 0,0-1 1,12-23-1,-22 35-20,0 0-1,0 0 1,-1 0 0,0-1 0,0 0-1,-1 1 1,0-1 0,-1 0-1,0 0 1,0 0 0,-1 0 0,0 0-1,-1 0 1,-1-9 0,2 17-22,0-1 1,0 1-1,0-1 0,-1 1 1,1 0-1,0-1 1,-1 1-1,1 0 1,-1-1-1,1 1 1,-1 0-1,0 0 0,0-1 1,1 1-1,-1 0 1,0 0-1,0 0 1,0 0-1,0 0 1,0 0-1,-1 0 0,1 1 1,0-1-1,0 0 1,0 1-1,-1-1 1,1 1-1,0-1 1,-1 1-1,1-1 0,0 1 1,-1 0-1,1 0 1,-1 0-1,1 0 1,0 0-1,-1 0 0,1 0 1,-1 0-1,1 0 1,0 1-1,-1-1 1,1 0-1,-2 2 1,-3 0-16,0 1 0,0 1 1,0-1-1,1 1 0,-1 0 1,1 0-1,-9 10 1,5-3 4,0 0 0,1 1 0,0 0 0,1 1 0,0-1 0,1 1 0,1 0 0,0 1 0,1 0 0,-5 24 0,5-17-29,2 0 0,0 0 0,1 0 0,1-1 0,1 1 0,7 36 1,-6-47-33,1 0 1,-1-1-1,2 1 1,-1-1 0,2 0-1,-1 0 1,1 0 0,7 9-1,-10-14 43,1-1-1,0 0 0,0 0 1,0 0-1,0 0 1,0 0-1,1-1 0,-1 1 1,1-1-1,0 0 0,-1 0 1,1-1-1,0 1 1,0-1-1,0 1 0,1-1 1,-1-1-1,0 1 0,0 0 1,9-1-1,-5-1 41,0-1-1,0 0 1,0 0-1,0 0 1,0-1 0,-1-1-1,1 1 1,-1-1-1,0 0 1,0-1-1,0 0 1,-1 0-1,1 0 1,-1-1 0,5-6-1,10-11 78,-2-1-1,28-44 1,-9 4 89,-2-2 0,-4-1 0,-3-1 0,-2-2 0,-4 0 1,-3-2-1,-3 0 0,12-110 0,-14-4 122,-14 154-194,-2 0 0,-1 1 0,-10-58 0,2 60 47,10 28-147,0 1 0,0 0 0,-1 0-1,1-1 1,0 1 0,0 0 0,0-1 0,0 1 0,-1 0 0,1 0 0,0-1 0,0 1-1,0 0 1,-1 0 0,1-1 0,0 1 0,-1 0 0,1 0 0,0 0 0,0 0 0,-1-1 0,1 1-1,0 0 1,-1 0 0,1 0 0,0 0 0,-1 0 0,1 0 0,0 0 0,-1 0 0,1 0-1,0 0 1,-1 0 0,1 0 0,0 0 0,-1 0 0,1 0 0,0 0 0,-1 1 0,1-1-1,-1 0 1,-9 15 51,2 6-66,1 1 1,1 0 0,-6 36-1,-1 38-38,5-1 0,4 133 0,11-90-173,27 148 0,-26-237-30,2 0 0,2-1 0,3 0 1,23 55-1,-32-90 139,1 0 0,0-1 0,0 0 1,1 0-1,1 0 0,0-1 0,18 17 1,-21-23 75,0 0 1,1-1 0,0 1-1,0-1 1,0-1 0,1 1 0,-1-1-1,1 0 1,-1-1 0,1 0-1,0 0 1,0-1 0,0 0-1,0 0 1,9-1 0,0-1 55,0-1 1,0-1-1,0 0 0,0-2 1,-1 0-1,1 0 0,-1-2 1,0 0-1,27-17 1,2-5 177,77-65 1,-67 46-135,-1-3-1,-3-3 1,-2-1 0,66-98-1,-102 133-31,-2 0 0,0-1-1,-1-1 1,-1 0 0,-1 0 0,-1-1-1,-1 0 1,-1 0 0,-1 0-1,0-1 1,-3 0 0,0 1 0,-1-1-1,-1 0 1,-1 1 0,-1-1-1,-12-44 1,12 57-21,0 0 1,-1 1-1,0-1 0,-1 1 1,0 0-1,-9-14 0,11 21-6,1 0 0,-1 0 0,1 0-1,-1 0 1,0 1 0,0-1 0,0 1 0,0 0-1,-1 0 1,1 0 0,0 1 0,-1-1 0,1 1-1,-1-1 1,0 1 0,0 0 0,1 1-1,-1-1 1,0 1 0,0-1 0,0 1 0,1 0-1,-6 1 1,0 1 4,0 0-1,1 0 1,-1 1-1,1 0 1,0 1-1,0 0 1,0 0-1,0 0 1,1 1-1,0 0 1,-12 11-1,0 2 12,1 1-1,-29 38 1,27-29-25,2 1 0,0 1 1,2 1-1,1 0 0,-13 39 0,21-49-17,2-1-1,0 1 0,1 0 1,1 0-1,0 1 1,2-1-1,1 0 0,0 1 1,7 33-1,-6-46-11,1-1 0,0 0 0,1 0 0,6 14 0,-8-19 23,1-1 0,-1 1-1,1-1 1,-1 1 0,1-1 0,0 0-1,0 0 1,0 0 0,0 0 0,0 0-1,1-1 1,-1 1 0,1-1-1,-1 1 1,1-1 0,-1 0 0,1 0-1,4 1 1,-2-1 3,1-1 1,0 1-1,0-1 0,0 0 1,0-1-1,-1 1 1,1-1-1,0 0 0,0-1 1,-1 1-1,8-4 0,7-4-17,32-19 1,130-98 118,-54 35 10,-116 82-74,1 1-1,1 1 1,-1 0-1,1 1 0,0 0 1,0 1-1,1 1 0,0 0 1,15-1-1,-21 4-15,-1 0-1,1 1 1,-1 1-1,1 0 1,-1 0-1,0 0 1,1 1-1,-1 0 1,0 1 0,0 0-1,-1 0 1,1 1-1,0 0 1,-1 0-1,0 1 1,0-1-1,12 13 1,-5-4-14,-1 2 1,-1 0 0,0 1-1,-1 0 1,-1 0 0,-1 1 0,0 1-1,-1 0 1,9 30 0,-7-14-54,-1 0 0,-2 1 0,-2 0 1,2 48-1,-9-50 125,1-28 276,1-17 304,2-6-425,1 0 1,1 0 0,0 0-1,2 0 1,0 1 0,1-1 0,18-31-1,5-7-260,3 2 0,3 2 0,1 1 0,3 1 0,65-61 0,-51 60-372,4 2-1,1 3 0,2 2 1,82-43-1,-26 29-138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3:06.9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95 877 8186,'-79'31'2310,"65"-27"-1803,13-6-446,1 2-66,0 0-1,1 0 1,-1 0-1,0 0 0,1 0 1,-1-1-1,0 1 1,1 0-1,-1 0 0,0 0 1,1 0-1,-1 0 0,0 0 1,1 0-1,-1 0 1,0 0-1,1 0 0,-1 0 1,0 0-1,1 1 1,-1-1-1,0 0 0,0 0 1,1 0-1,-1 0 0,0 0 1,1 1-1,-1-1 1,0 0-1,0 0 0,1 0 1,-1 1-1,0-1 1,0 0-1,1 1 0,6 17 20,-1-1 1,-1 2-1,0-1 0,-1 0 0,-1 1 0,-1 0 0,0 24 0,-12 137 184,8-160-181,0 1 6,-4 83 293,9-88-71,-3-16-235,0 1 0,0-1 0,0 0 0,0 0 1,0 1-1,0-1 0,1 0 0,-1 0 0,0 1 0,0-1 1,0 0-1,1 0 0,-1 0 0,0 1 0,0-1 0,0 0 1,1 0-1,-1 0 0,0 0 0,1 0 0,-1 0 0,0 1 0,0-1 1,1 0-1,-1 0 0,0 0 0,0 0 0,1 0 0,2-1 58,-1 0 0,0 0 0,1 0-1,-1-1 1,0 1 0,0 0-1,1-1 1,-1 0 0,2-2-1,166-161 1676,-86 78-1412,99-98-100,186-183-124,-274 280-107,3 4 0,133-86 1,-143 112-90,87-59-773,-68 26 474,-107 91 388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3:07.9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40 860 9114,'-39'33'2359,"40"-33"-2356,0 0 0,0 0 0,1 0 0,-1 0 0,0 0 0,0 0 0,1 1 0,-1-1 0,0 1-1,0-1 1,0 0 0,0 1 0,0 0 0,0-1 0,0 1 0,0 0 0,0 0 0,1 1 0,2 0 4,-1 1 0,0 0 1,1 0-1,-1 0 0,-1 0 1,5 6-1,-2 0 8,0 1-1,-1 0 1,0 0 0,-1 0-1,0 1 1,2 14 0,2 65 64,0-9 24,-8-80-94,1-1-1,0 1 0,0 0 1,1 0-1,-1-1 1,0 1-1,0 0 1,0 0-1,0-1 0,1 1 1,-1 0-1,0-1 1,0 1-1,1 0 1,-1-1-1,1 1 0,-1 0 1,1-1-1,-1 1 1,1-1-1,-1 1 1,1-1-1,-1 1 0,2 0 1,-1-2 22,0 1-1,1 0 1,-1 0 0,0-1-1,1 1 1,-1-1 0,0 1-1,0-1 1,1 1 0,-1-1-1,0 0 1,0 0 0,0 1-1,2-3 1,71-63 987,-35 28-654,129-117 379,215-151 1,134-11-643,-327 208-620,-30 9 91,-21 0 120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3:33.43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78 7570,'114'-50'2683,"-112"49"-2710,1 0 0,-1 0 0,1 0 0,0 1-1,-1-1 1,1 1 0,-1 0 0,1 0 0,4 0 0,-3 0-56,-4-22 3490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3:34.96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2 858 6297,'-1'2'114,"1"0"0,0 1 0,0-1 0,0 0 0,0 0 0,0 1 0,0-1 0,0 0 0,1 0 0,-1 0 0,1 0 0,-1 1-1,1-1 1,0 0 0,0 0 0,0 0 0,0 0 0,0-1 0,1 1 0,2 3 0,-1-2-39,0-1 1,1 1-1,-1-1 1,1 0-1,0 0 1,-1 0-1,1-1 1,0 1-1,0-1 1,6 2-1,8-1 77,-1 1 1,1-2-1,-1-1 1,24-2-1,120-6 691,0 7-1,299 37 0,-194 7-502,314 32 149,-550-74-450,213 3 851,430-33-32,-587 21-597,-1-4 0,0-4 1,127-40-1,-163 39-40,0-3 0,-1-1 0,-2-3-1,0-1 1,-1-3 0,70-58 0,-104 77-158,0-1 0,-1 0 0,0-1 0,-1 0 0,0-1 0,-1 0-1,0 0 1,-1 0 0,7-19 0,-10 22-29,-1-1 0,-1 1 0,0-1-1,0 1 1,-1-1 0,0 0 0,0 0 0,-1 0-1,-1 0 1,0 1 0,0-1 0,-1 0 0,0 1-1,-4-14 1,-2 5-17,0 1 0,0 0 0,-2 1 0,0-1 0,-1 2 0,0 0 0,-1 0 0,-1 1 0,0 0-1,-1 1 1,-1 1 0,-25-17 0,5 7-20,-1 1 0,0 2 0,-2 2-1,-67-22 1,21 16 7,-1 3 0,-100-10-1,-175-1-21,-425 13-72,606 27-121,0 7 0,-239 53 1,46 32 6,280-70 181,-171 85 0,234-101-17,1 1 0,1 2 0,0 0-1,1 2 1,-32 32 0,50-44 23,1 0 1,0 1-1,0-1 0,0 1 1,1 1-1,1-1 0,0 1 1,0 0-1,1 1 0,0-1 1,1 1-1,0-1 0,0 1 1,1 0-1,1 0 0,0 0 1,0 0-1,1 0 0,2 15 0,2-7 1,1-1 0,0 0-1,1 0 1,1-1-1,1 0 1,1 0 0,0 0-1,1-1 1,0-1 0,2 0-1,0 0 1,20 19-1,4 0 3,3-1-1,1-2 0,61 37 0,-43-33 8,0-4-1,2-1 0,1-4 0,121 35 0,-128-48-68,1-2 0,0-2 1,0-3-1,1-3 0,0-2 1,71-7-1,-61-3-123,86-23 1,61-31 1423,-209 62-1194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3:35.66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46 780 10818,'-8'-7'1099,"2"4"-553,1-1 0,0-1 0,0 1 0,0-1 0,-5-6 0,10 10-539,-1 1 0,1 0 0,0-1 0,0 1 0,0 0 1,0-1-1,0 1 0,-1-1 0,1 1 0,0 0 0,0-1 0,0 1 1,0-1-1,0 1 0,0 0 0,1-1 0,-1 1 0,0 0 1,0-1-1,0 1 0,0-1 0,0 1 0,0 0 0,1-1 0,-1 1 1,0 0-1,0-1 0,1 1 0,-1 0 0,0 0 0,0-1 1,1 1-1,-1 0 0,0 0 0,1-1 0,-1 1 0,0 0 0,1 0 1,-1 0-1,0-1 0,1 1 0,-1 0 0,1 0 0,-1 0 1,0 0-1,1 0 0,-1 0 0,1 0 0,-1 0 0,0 0 0,1 0 1,0 0-1,22 0 10,-16 3-11,1 0 0,-1 1 0,0-1-1,0 1 1,-1 0 0,1 1 0,-1 0 0,0 0 0,11 12 0,2 4 3,24 35 0,-10-1-8,-1 0 1,-4 2-1,29 78 1,-7-14 9,-46-114-10,1 5 18,0 0 0,2 0 1,-1 0-1,11 12 0,-15-21 11,0-1 0,0 1-1,1-1 1,-1 1 0,1-1 0,-1 0 0,1 0-1,0 0 1,0-1 0,0 1 0,0 0 0,0-1-1,1 0 1,-1 0 0,0 0 0,1 0 0,-1-1-1,0 1 1,1-1 0,-1 0 0,7 0 0,-2-1 77,1-1 0,-1 0 0,0-1 1,0 0-1,0 0 0,10-5 1,51-33 529,-69 40-633,252-181 1155,-10-21-756,56-45-199,233-115 198,-393 284-681,4 6 0,151-54 0,-198 95-1607,-14 12-1736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3:22.65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1921 8026,'15'-2'920,"0"-1"1,28 1 0,3-1-927,339-59 1684,-166 23-874,705-169-453,-341 73-230,545-130 405,-44 42 254,-507 108-780,-7-23 42,-443 107-16,554-106 11,-604 124-42,904-209 145,-505 105-112,-101 36 0,-119 27 11,69-13 11,-307 65 132,-15 2-261,-12 0-880,7 0 95,1-1 360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3:23.62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0 321 9794,'83'-41'2669,"-78"38"-2612,-1 0 0,0-1 0,0 1 0,0-1 0,0 0 1,5-9-1,9-6-422,-18 18 345,1 0 1,0 1-1,0-1 0,-1 1 1,1 0-1,0-1 0,0 1 1,0 0-1,0 0 1,0-1-1,-1 1 0,1 0 1,0 0-1,0 0 1,0 0-1,0 0 0,0 0 1,0 0-1,0 0 0,0 1 1,0-1-1,1 1 1,-1-1 7,0 1 1,0 0 0,0 0 0,1 0 0,-1 0 0,0 0-1,0 1 1,0-1 0,-1 0 0,1 0 0,0 1 0,0-1-1,-1 0 1,1 1 0,-1-1 0,1 1 0,0 1 0,6 32 83,-4-24-54,9 54 283,7 108 0,-11 68 301,-7-216-546,-5 303 386,0-72-202,15-346 1456,3-146-698,24-205-157,-21 329-793,6 1-1,42-124 1,-59 216 64,1 1 0,1 0 0,19-33-1,-25 48-81,0-1-1,0 1 0,1-1 0,0 1 0,-1 0 0,1 0 0,0 0 0,1 1 0,-1-1 0,0 1 0,1-1 0,-1 1 0,1 0 0,0 1 0,0-1 0,-1 1 0,1-1 0,0 1 0,0 0 0,1 1 0,-1-1 0,0 1 1,0-1-1,0 1 0,6 1 0,0 2-38,1 0 1,0 0 0,-1 1 0,0 1 0,0-1-1,0 2 1,0 0 0,-1 0 0,0 0 0,0 1 0,-1 0-1,0 1 1,0 0 0,-1 1 0,8 10 0,4 7-16,-2 1 0,-1 0 0,-1 1 0,13 33 0,-1 11-58,-3 2 0,18 95 0,15 160-731,-15-67-763,-38-234 1160,-3-21 45,0 0 1,0 0-1,1 0 1,3 11-1,-12-35-1021,-56-120 33,98 182 2002,-29-37-1123,-7-12 260,-1 2-14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3:23.96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1 164 11907,'24'-14'4008,"14"-1"-3447,29-2-874,12 1 105,9 4 168,7 6-8,-5 2-40,2-4-256,-7 0-456,-9-5-296,-24-9-560,-14-6 1007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6:06.4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0 399 9362,'93'-75'3777,"39"10"-1481,63 11-2616,27 2-184,36 6-480,4-2-440,9-10 847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3:24.55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196 594 8850,'-1'-2'5822,"-2"2"-4065,-17 4-2196,16-2 684,-6 0-243,-48 16 6,52-15-7,0-1 1,1 1 0,0 0 0,-1 0 0,1 1 0,1-1 0,-1 1 0,0 0 0,-6 8-1,6-5 5,1 0 0,0 0 0,0 1 0,1-1 0,0 1 0,0 0 0,0 0 0,1 0 0,-1 10 0,0 11 14,-1 36-1,4-61-18,0 47 35,10 91-1,-6-114-45,1-1 0,2 0 0,1-1 0,0 0 0,14 27 0,-17-44-37,-1 0 0,1-1 0,1 1 0,-1-1 0,2 0 0,-1-1 0,11 10 0,-13-14-7,0 1-1,1-1 1,-1 0-1,1 0 0,0-1 1,0 0-1,0 0 0,0 0 1,0 0-1,0-1 1,1 1-1,-1-1 0,0-1 1,1 1-1,6-1 1,0-1-30,0-1 0,0-1 1,0 1-1,0-2 0,-1 0 1,1 0-1,-1-1 0,0 0 1,0-1-1,-1 0 0,0-1 1,15-13-1,2-3 44,-1-1 0,-1-2-1,23-31 1,-19 19 240,-3-1 0,-1-2 1,-2 0-1,-2-2 0,-2 0 0,-2-2 0,15-54 0,51-332 2167,-53 239-1756,-26 178-458,-4 14-151,0 0-1,0 0 1,0 0 0,0 0 0,0 0 0,0 0-1,0-1 1,0 1 0,0 0 0,0 0 0,1 0 0,-1 0-1,0 0 1,0 0 0,0 0 0,0 0 0,0 0 0,0 0-1,0 0 1,0 0 0,0 0 0,0-1 0,0 1-1,1 0 1,-1 0 0,0 0 0,0 0 0,0 0 0,0 0-1,0 0 1,0 0 0,0 0 0,0 0 0,1 0 0,-1 0-1,0 0 1,0 0 0,0 0 0,0 0 0,0 0-1,0 0 1,0 1 0,0-1 0,0 0 0,1 0 0,-1 0-1,0 0 1,0 0 0,0 0 0,0 0 0,0 0-1,0 0 1,11 28 11,11 48-85,-3 1-1,12 116 0,-2 168-261,-16-168-294,-8-152 433,-5-40 196,0-1-1,0 0 0,0 0 0,0 1 0,0-1 1,0 0-1,0 1 0,0-1 0,0 0 0,0 0 1,0 1-1,0-1 0,0 0 0,0 1 1,0-1-1,0 0 0,0 0 0,1 1 0,-1-1 1,0 0-1,0 0 0,0 1 0,0-1 0,1 0 1,-1 0-1,0 0 0,0 1 0,1-1 0,-1 0 1,0 0-1,0 0 0,0 0 0,1 0 0,-1 1 1,0-1-1,1 0 0,-1 0 0,0 0 1,0 0-1,1 0 0,-1 0 0,0 0 0,1 0 1,-1 0-1,9-12 106,-8 10-95,114-211 483,-47 83-446,-30 58-50,120-214-16,19 17-22,-170 260 36,-2 0-2,1 1 1,1 0-1,-1 0 1,2 0-1,-1 1 1,1 0-1,0 1 1,0 0-1,13-8 1,-19 13-8,0 0 0,0 0 1,0 0-1,0 1 0,0-1 1,0 1-1,1-1 0,-1 1 0,0 0 1,0-1-1,0 1 0,0 0 1,1 1-1,-1-1 0,0 0 0,0 1 1,0-1-1,0 1 0,0-1 1,0 1-1,0 0 0,0 0 1,0 0-1,0 0 0,0 0 0,0 1 1,-1-1-1,1 0 0,0 1 1,-1 0-1,0-1 0,1 1 0,-1 0 1,0-1-1,0 1 0,1 0 1,0 4-1,2 3-130,0 0 1,-1 0-1,0 1 0,0 0 1,-1-1-1,-1 1 0,1 11 0,-1 1-329,-1 0 0,-2-1 0,0 1-1,-1-1 1,-1 0 0,-1 0 0,-11 27-1,-8 17-334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3:24.9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10658,'1'32'3889,"19"19"-3369,17 9-72,27 9-152,13 2-72,13-4-32,4-4 9,-8-10-193,-5-11-233,-26-14-647,-17-11-432,-36-11 760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3:25.7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0 286 11698,'8'-5'948,"0"0"-1,1 1 0,17-7 0,-20 9-1015,0 0-1,0 0 1,1 1-1,-1 0 1,1 1 0,0-1-1,-1 1 1,1 0 0,-1 1-1,1 0 1,-1 0 0,1 0-1,-1 1 1,0-1-1,0 2 1,1-1 0,7 5-1,-6-2-15,0-1-1,-1 1 1,0 1-1,0 0 1,0 0-1,-1 0 0,0 0 1,0 1-1,7 11 1,-5-6 35,-1 1 0,-1 0 1,0 1-1,0-1 0,4 17 0,-2 7 60,-1-1 0,-2 1 0,0 60-1,-6-16 390,-21 134-1,16-174-7,6-38 319,1-4-203,4-9 68,6-20-8,-11 29-534,12-33 208,187-464 299,-198 495-542,5-9-7,0 1 0,0 0 0,1 0 0,15-17-1,-22 27 6,1 0-1,-1 1 0,1-1 0,0 0 0,-1 1 0,1-1 0,0 1 0,-1-1 0,1 1 0,0 0 1,0-1-1,0 1 0,-1-1 0,1 1 0,0 0 0,0 0 0,0 0 0,0-1 0,-1 1 0,1 0 1,0 0-1,0 0 0,0 0 0,0 1 0,0-1 0,0 0 0,-1 0 0,1 0 0,0 1 1,0-1-1,0 0 0,-1 1 0,1-1 0,0 1 0,1 0 0,2 2-15,0 1 0,0 0 1,-1 0-1,1 0 0,3 6 0,11 17 16,-1 0 1,-2 1-1,13 31 0,29 94 71,-3-8-53,-53-143-15,3 9-6,1 0 0,0-1 0,1 0 0,13 19 0,-17-27 6,0 1 0,0-1 0,1 0 0,-1 0 0,0 0 0,1 0 0,-1 0 0,1-1 0,0 1 0,-1-1 0,1 0 0,0 0 0,0 0-1,0 0 1,0 0 0,0-1 0,0 1 0,0-1 0,0 0 0,0 0 0,0 0 0,0 0 0,0 0 0,6-2 0,2-2 6,0 0 0,0 0 0,0-1 0,-1-1 0,0 0 0,0 0-1,-1-1 1,1-1 0,-1 1 0,-1-1 0,14-16 0,-1-1 9,-1-2 1,33-57 0,-35 51 30,-1-1 0,-2-1 0,-1 0 0,-2-1 0,-1-1 0,-2 0-1,-2 0 1,-1-1 0,-2 0 0,-2 1 0,-1-1 0,-2 0 0,-1 0 0,-15-72 0,8 76 46,9 34-89,0 0 0,0-1 0,0 1 1,0-1-1,-1 1 0,1 0 0,0-1 0,0 1 0,0 0 0,-1-1 0,1 1 0,0 0 0,-1 0 0,1-1 0,0 1 0,-1 0 0,1 0 1,0 0-1,-1-1 0,1 1 0,0 0 0,-1 0 0,1 0 0,-1 0 0,1 0 0,0 0 0,-1 0 0,1 0 0,-1 0 0,1 0 1,0 0-1,-1 0 0,1 0 0,-1 0 0,1 0 0,0 0 0,-1 0 0,1 0 0,0 0 0,-1 1 0,1-1 0,0 0 0,-1 0 0,1 0 1,-1 1-1,-14 16 66,1 7-65,2 0-1,0 0 1,-12 41 0,4 0-23,3 1 0,-11 93-1,6 139-18,21-274 17,1 0 1,1-1 0,1 1 0,1 0 0,2-1-1,6 25 1,-9-44 8,-1 0 0,1 0-1,0 0 1,0-1 0,0 1-1,0 0 1,1-1 0,-1 1 0,1-1-1,0 0 1,0 0 0,0 0-1,1 0 1,-1-1 0,0 1 0,8 2-1,-9-4 9,0 0-1,1 0 0,-1-1 1,1 0-1,0 1 0,-1-1 0,1 0 1,-1 0-1,1 0 0,-1-1 1,1 1-1,-1 0 0,1-1 1,-1 0-1,1 0 0,-1 1 1,1-2-1,-1 1 0,0 0 1,0 0-1,0-1 0,1 1 1,-1-1-1,0 1 0,-1-1 1,1 0-1,2-3 0,7-9 9,0 0 0,-1 0 0,-1-1 1,-1-1-1,0 0 0,0 0 0,-2 0 0,8-33 0,-3 6 13,-3 0-1,4-63 1,-9-18-151,-5-1 0,-31-214 0,26 308-16,14 79-2923,14 7 1546,12 19 698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3:26.07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 0 16075,'-4'7'5514,"0"4"-5394,4 5-1593,6 1-711,2-36-3849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3:27.2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4077 8858,'0'0'89,"0"-1"0,0 1 0,-1-1 0,1 0 0,0 1 0,0-1 0,0 1 1,0-1-1,0 1 0,0-1 0,0 0 0,0 1 0,0-1 0,0 1 0,1-1 0,-1 1 0,0-1 0,0 0 1,0 1-1,1-1 0,-1 1 0,0-1 0,1 1 0,-1-1 0,0 1 0,1 0 0,-1-1 0,1 1 0,-1-1 0,0 1 1,1 0-1,-1-1 0,1 1 0,0 0 0,26-16-457,-15 9 453,134-80-296,67-42 518,609-331 1043,-320 191-1231,341-168 430,-504 267-240,728-336 717,385-147-194,-749 319-589,-317 148 29,53-31 120,286-131 41,-233 153-390,-479 190-90,0-1 0,0 0 0,-1-1 0,14-10 0,-20 13-103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3:29.14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1028 112 7626,'8'-16'2059,"-7"14"-1998,0 0-1,0 0 1,-1 0-1,1 0 1,0 0-1,-1 0 1,1 0-1,-1 0 1,1 0-1,-1 0 1,0-2-1,-1 2-63,1 1 1,-1-1-1,0 1 0,1 0 1,-1-1-1,0 1 0,0 0 0,0-1 1,0 1-1,0 0 0,0 0 1,-1 0-1,1 0 0,0 0 0,0 0 1,-1 0-1,1 1 0,-1-1 1,-2-1-1,-13-5 37,0 0-1,-1 1 1,1 0-1,-1 2 1,-28-4 0,9 4 203,-67 1 0,74 5-172,0 1 0,0 2 0,0 1 0,1 1 1,-1 2-1,-28 12 0,2 4 88,-103 62 0,121-63-153,0 2 1,-61 55 0,87-70 0,1 0 0,0 1 0,1 0 0,0 1 0,1 0 0,1 0-1,0 1 1,1 0 0,0 0 0,1 1 0,-7 26 0,11-32 1,1 0-1,0 0 1,0 0 0,1 0-1,0 0 1,1 1 0,0-1-1,0 0 1,1 0 0,0-1-1,6 16 1,-3-13 0,1 0 0,0-1 0,0 1 0,1-1 0,0 0 0,1-1-1,16 15 1,5 1 19,2-2 0,1-1 0,0-2 0,52 25 0,9 0 53,82 43 103,-150-73-150,-1 1-1,-1 1 1,0 1-1,34 34 1,-49-42-26,0 0 0,-1 0 0,0 1 0,0 0 0,-1 0 0,0 0 1,-1 1-1,-1 0 0,0 0 0,0 0 0,-1 1 0,-1-1 0,0 1 0,0-1 0,-2 1 0,1 0 0,-2 0 0,0-1 0,0 1 1,-6 24-1,-10 22 80,-29 67 1,34-95 20,17-42 95,1 0 0,0 1 1,0 0-1,1 0 0,0 0 0,12-11 0,64-58-354,-34 34 229,399-446 1350,-435 475-1355,16-18 255,36-56 1,-59 80-280,0 0-1,0 0 1,-1-1 0,-1 0-1,0 0 1,0 0 0,-1 0-1,-1 0 1,0-1 0,1-22-1,-3 31-46,0 0 0,0 0-1,0-1 1,-1 1 0,1 0-1,-1 0 1,0-1 0,0 1 0,0 0-1,0 0 1,-1 0 0,1 0-1,-1 1 1,0-1 0,0 0 0,0 1-1,0-1 1,0 1 0,-1-1-1,1 1 1,-1 0 0,1 0 0,-1 0-1,0 1 1,0-1 0,0 1-1,0-1 1,0 1 0,0 0 0,0 0-1,0 0 1,0 1 0,0-1-1,-1 1 1,-4-1 0,-5 1-25,0 0-1,1 1 1,-1 0 0,1 1 0,-1 0 0,1 1-1,-23 9 1,19-5 15,0 1 1,0 0-1,1 1 0,0 1 1,1 1-1,0 0 0,1 1 1,0 0-1,1 1 0,1 0 1,0 1-1,0 1 0,1-1 1,1 1-1,-13 31 0,8-12-68,2 0 0,1 1 0,1 0 0,2 1 0,2 0 0,-3 61 0,9-94 70,-1 13-114,1 0-1,0 0 1,1 0-1,4 23 1,-4-36 103,-1 0-1,1 0 1,0 0 0,0 0 0,1 1 0,-1-1-1,1-1 1,-1 1 0,1 0 0,0 0 0,0-1-1,0 1 1,0-1 0,1 1 0,-1-1 0,1 0-1,-1 0 1,1 0 0,0 0 0,0 0-1,0-1 1,0 0 0,0 1 0,0-1 0,0 0-1,0 0 1,5 0 0,2 0 22,-1-1-1,0 0 1,0 0-1,1-1 1,-1-1 0,0 1-1,0-1 1,9-4-1,71-30 152,-84 34-140,242-123 337,-198 95-158,0-2 0,77-67 1,-114 88-44,-1 0 1,0-1-1,0-1 1,-1 0 0,-1 0-1,12-22 1,-18 30-113,-1 1 1,0-1-1,0 0 0,0 0 1,-1 0-1,0 0 1,0 0-1,0 0 1,0 0-1,-1 0 1,0 0-1,0-1 0,0 1 1,-1 0-1,0 0 1,0 0-1,0 0 1,0 0-1,-1 0 0,0 0 1,0 0-1,0 1 1,-1-1-1,-3-5 1,5 8-33,-1 0 0,1 0-1,-1 1 1,0-1 0,0 0 0,0 1 0,1-1 0,-1 1 0,0 0 0,-1-1 0,1 1 0,0 0 0,0 0 0,0 0 0,-1 1 0,1-1 0,0 1 0,-1-1 0,1 1 0,-1 0 0,1-1 0,-1 1 0,1 1 0,0-1-1,-1 0 1,1 1 0,-1-1 0,1 1 0,0-1 0,0 1 0,-1 0 0,1 0 0,-3 2 0,-1 0-11,1 1-1,0 0 1,0-1-1,0 1 1,1 1 0,-1-1-1,1 1 1,0 0-1,0 0 1,1 0-1,-1 0 1,-2 8 0,-1 4-60,1 1 0,1 1 0,0-1 0,1 0 0,2 1 0,-2 23 0,3-6-365,2 1-1,6 48 1,-5-74 301,0-1 0,0 0 0,1 1 0,0-1 0,1 0-1,5 12 1,-8-21 111,0 1 0,0 0 0,0-1 0,0 1 0,1-1 0,-1 1-1,0-1 1,1 0 0,-1 0 0,1 1 0,-1-1 0,1 0 0,0 0-1,-1 0 1,1-1 0,0 1 0,2 1 0,-2-2 14,1 0 0,-1 0 1,0 0-1,0-1 0,0 1 1,0-1-1,1 1 0,-1-1 0,0 1 1,0-1-1,0 0 0,0 0 1,0 0-1,-1 0 0,1-1 0,0 1 1,0 0-1,-1-1 0,3-2 1,15-15 68,-1-1 0,0 0 1,-2-2-1,0 0 0,-2-1 1,0 0-1,16-42 0,0-9 683,25-104-1,-52 169-688,60-259 1491,-59 254-1152,-1 17-226,2 23-150,-3-16 3,56 305 115,25 464-1,-51-53-507,-31-711 153,0 15-622,-1-30 819,0 0 0,0 0 0,0 0 0,0 1 1,0-1-1,0 0 0,0 0 0,0 0 0,0 1 1,0-1-1,0 0 0,-1 0 0,1 0 0,0 1 0,0-1 1,0 0-1,0 0 0,0 0 0,0 0 0,-1 0 0,1 1 1,0-1-1,0 0 0,0 0 0,-1 0 0,1 0 1,0 0-1,0 0 0,0 0 0,-1 0 0,1 0 0,0 0 1,0 0-1,-11-7-1015,-14-19 287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3:29.98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0 376 12419,'122'279'2343,"-104"-228"-2456,-3 1 0,-2 0 0,10 87 0,-19-98 266,-2 1 0,-1-1 1,-3 1-1,-9 66 1,38-342 1586,-13 84-1820,-5 70 87,19-133 1,-20 170 15,2 0-1,28-74 1,-37 115-21,0-4 6,1 0 0,0 1 0,1-1 0,-1 1 1,1 0-1,0 0 0,0 0 0,1 0 0,-1 1 0,1-1 0,0 1 0,1 0 0,-1 0 1,5-3-1,-6 6-9,-1 0 1,0 0 0,1 1 0,-1-1-1,1 1 1,-1 0 0,1-1 0,-1 1-1,0 0 1,1 1 0,-1-1 0,1 0-1,-1 1 1,1-1 0,-1 1 0,0 0-1,1 0 1,-1 0 0,0 0 0,0 0-1,0 0 1,0 1 0,0-1 0,3 3-1,4 4-16,0 0 0,0 0 0,14 19 0,8 18-14,-2 0-1,33 72 1,-33-60 7,39 58 1,-61-105 14,1 0 0,-1 0 0,2-1 0,-1 0 0,1 0 0,20 14 0,-24-20 8,1 0 0,-1 0 0,1-1 0,0 1 0,0-1 0,0 0 0,0-1 0,0 1-1,1-1 1,-1-1 0,0 1 0,0-1 0,1 0 0,8-1 0,3-3 16,1 0 1,-1-1-1,0-1 1,-1 0-1,0-2 1,0 0-1,0 0 1,-1-2-1,20-15 1,1-4 48,-1-1 1,49-55-1,-57 54-1,-1-2 0,26-40-1,-43 58-38,-1-1-1,0 0 0,-2-1 1,1 0-1,-2 0 0,-1-1 0,6-25 1,-11 38-23,1 1 0,-1-1-1,1 1 1,-1-1 0,0 0 0,-1 1 0,1-1 0,-1 1 0,0-1 0,-3-7 0,3 10-5,0 1 1,0-1 0,0 0 0,0 1-1,0-1 1,0 1 0,0 0 0,-1-1 0,1 1-1,-1 0 1,1 0 0,-1 0 0,1 0-1,-1 0 1,0 0 0,1 0 0,-1 1-1,0-1 1,0 1 0,0-1 0,1 1-1,-1 0 1,0-1 0,0 1 0,0 0-1,0 0 1,0 0 0,-1 1 0,-3 0-9,0 0 0,0 1 0,1-1 0,-1 1 0,1 1 1,-1-1-1,1 1 0,0 0 0,0 0 0,0 0 0,0 1 1,1 0-1,-1 0 0,1 0 0,0 0 0,0 1 0,1-1 1,-1 1-1,-4 9 0,-4 7-6,1 1 1,1 0-1,-10 34 1,9-25 21,2 0 1,2 0-1,1 0 1,1 1-1,2 0 1,1 0-1,3 42 1,-1-68-9,1 0 0,0 0 1,0 0-1,0-1 0,1 1 0,0 0 1,0 0-1,1-1 0,-1 1 0,1-1 1,0 0-1,1 0 0,-1 0 0,1 0 1,5 4-1,-6-6-1,1 0 1,0 0 0,0-1-1,1 0 1,-1 1 0,1-2-1,-1 1 1,1 0 0,-1-1-1,1 0 1,0 0 0,0 0-1,-1-1 1,1 1 0,0-1-1,0-1 1,0 1 0,6-2-1,1 0-8,1-1-1,-1-1 0,0 0 0,-1-1 1,1 0-1,-1-1 0,0 0 0,0-1 1,-1 0-1,0 0 0,0-2 1,0 1-1,-1-1 0,12-15 0,-7 6-2,0 0 0,-1-2 0,-1 1-1,-1-1 1,-1-1 0,-1 0-1,9-26 1,-12 21 31,0 1 0,-2-1 1,-1 0-1,-1 0 0,-1 0 0,-1 0 0,-5-38 0,0 27-37,-2 1-1,-2-1 0,-1 1 1,-24-53-1,33 85-17,-1 1 0,1-1 0,-1 1 0,0 0 0,0-1-1,0 1 1,-4-3 0,6 6 23,0 0 0,-1-1 0,1 1 0,0 0 0,-1-1 0,1 1 0,-1 0 0,1 0 0,0 0 0,-1-1 0,1 1 0,-1 0 0,1 0 0,-1 0 0,1 0 0,-1 0 0,1 0 0,-1 0 0,1 0 0,-1 0 0,1 0 0,0 0 0,-1 0 0,1 0 0,-1 0 0,0 1 0,0 0-27,0 0 0,0 0 0,0 0 0,0 0 0,0 0 1,0 0-1,0 0 0,0 0 0,0 1 0,1-1 0,-1 0 0,0 1 0,0 1 0,-6 17-486,2 1-1,0 0 1,1 0-1,1 0 1,1 1 0,1-1-1,2 23 1,3 39-608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3:30.33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27 13459,'0'-2'4441,"3"-3"-5281,1-14 584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4:20.8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30 1571 7514,'-13'14'798,"-4"6"620,23-20-972,15-10-272,510-226 616,-45 24 131,-264 99-434,179-85 232,243-66-105,-324 136-472,401-133 95,-516 203-65,340-53 0,-437 98-1204,-118 15 29,-1 4 373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4:21.7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1045 6873,'0'-3'133,"0"0"0,1 1 0,0-1-1,-1 1 1,1-1 0,0 1 0,0-1-1,1 1 1,-1 0 0,0 0-1,1-1 1,-1 1 0,1 0 0,0 0-1,0 0 1,0 1 0,0-1 0,0 0-1,0 1 1,0-1 0,4-1 0,7-4-144,0 1 1,24-9-1,-35 15 75,132-40 246,-21 8-5,512-216 1605,-489 190-1494,164-73 334,130-55-165,8 21-413,-416 158-195,77-26-754,144-30 0,-200 59-255,-11 6 377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6:07.5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11218,'27'76'3809,"36"50"-3681,16 20-56,12 14-32,4-4-120,-12-9-368,-14-4-240,-16-24-672,-16-22-345,-28-55 1081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4:22.25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1 697 9162,'22'-9'3121,"21"10"-2945,22 1-136,21-2-32,9 0 40,17-13 8,8-3 8,27-21 64,11-12 48,13-27 192,5-13 56,-5-11 8,-6 4-96,-21 22-192,-18 11-112,-30 26-736,-14 14 2136,-62 6-1272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4:25.03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81 331 6249,'34'29'10561,"-37"-37"-8249,-8-25-2411,7 18 158,-1 1 0,0-1-1,-1 1 1,-1-1 0,-8-12 0,-7-4-43,12 18-15,-17-29 1,35 45-524,12 14 518,28 24-34,-43-37 29,-1-1 1,0 1 0,1-2 0,0 1-1,0 0 1,0-1 0,6 2-1,-9-3 12,0 0-1,1-1 1,-1 0 0,0 1-1,1-1 1,-1 0-1,1 0 1,-1 0 0,0 0-1,1-1 1,-1 1-1,5-2 1,-5 1 8,1-1-1,0 1 1,-1-1 0,0 0-1,1 0 1,-1 0 0,0 0-1,0 0 1,0-1 0,0 1 0,0 0-1,-1-1 1,1 0 0,-1 1-1,0-1 1,0 0 0,1 0 0,-2 1-1,1-1 1,0 0 0,-1 0-1,1-4 1,0 0 2,0-1-1,-1 1 0,0 0 1,-1-1-1,1 1 1,-1 0-1,-1-1 1,1 1-1,-1 0 1,0 0-1,-4-8 0,4 11-16,0 0-1,-1-1 0,1 1 1,-1 0-1,0 0 0,0 0 1,0 0-1,0 1 0,-1-1 1,1 1-1,-1 0 0,0 0 1,0 0-1,0 1 0,-1 0 1,1-1-1,-8-1 0,11 3-1,-1 1-1,1-1 0,0 1 1,0 0-1,-1 0 0,1 0 0,-1-1 1,1 1-1,0 1 0,-1-1 1,1 0-1,0 0 0,-1 0 0,1 1 1,0-1-1,-1 1 0,1-1 0,0 1 1,0-1-1,0 1 0,-1 0 1,1 0-1,-1 1 0,0 0-8,0 0 0,0 1 0,0-1 0,1 1 1,-1-1-1,1 1 0,0 0 0,0-1 0,0 1 0,-1 4 0,0 3-39,0 0-1,0 0 1,2 0-1,-1 0 1,2 13-1,-1-19 30,0-1 0,1 1-1,-1-1 1,1 1 0,0-1 0,0 0-1,0 1 1,0-1 0,1 0-1,-1 0 1,1 0 0,0 0 0,0 0-1,0 0 1,0 0 0,0-1-1,1 1 1,2 2 0,-1-3 14,-1 0 1,1-1 0,-1 1-1,1-1 1,0 0-1,0 0 1,-1 0 0,1 0-1,0-1 1,0 1-1,0-1 1,0 0-1,0 0 1,0-1 0,0 1-1,5-2 1,1-1 24,0 0 0,0 0 0,0-1 1,-1 0-1,1-1 0,-1 0 0,0-1 1,0 0-1,-1 0 0,0-1 0,15-15 1,-22 22-8,-1-1 0,1 0 0,-1 1 0,1-1 0,0 0 0,-1 0 0,1 0 0,-1 0 0,0 0 0,1 1 1,-1-1-1,0 0 0,0 0 0,1 0 0,-1 0 0,0 0 0,0 0 0,0 0 0,0 0 0,0 0 0,0 0 1,-1 0-1,1-2 0,-1 2-3,0-1 1,0 0-1,0 0 1,0 1-1,0-1 1,-1 1-1,1-1 1,0 1-1,-1-1 1,1 1-1,-2-1 1,-4-3-9,0 1 0,0 0 0,0 0 1,-12-3-1,7 3 10,1 1-1,-1 1 1,1 0 0,-1 1 0,0 0-1,-17 1 1,24 0-3,-1 0 1,0 1-1,1-1 0,-1 1 0,1 1 1,-1-1-1,1 1 0,-1 0 0,1 0 0,0 0 1,0 1-1,0 0 0,0 0 0,0 0 1,-4 5-1,7-5-12,-1 1 1,0 0-1,1 1 1,0-1-1,0 0 1,0 1-1,0-1 1,1 1-1,0 0 1,0-1-1,0 1 0,0 0 1,1 0-1,0-1 1,0 1-1,0 0 1,1 6-1,0-4-1,0 0 0,1 0 0,-1-1-1,1 1 1,1 0 0,-1-1 0,1 0 0,0 1-1,1-1 1,-1 0 0,7 7 0,-8-11 7,1 0 1,0 1 0,0-1-1,0 0 1,0 0 0,0-1-1,1 1 1,-1-1-1,0 0 1,1 1 0,-1-1-1,1-1 1,0 1-1,-1-1 1,1 1 0,-1-1-1,1 0 1,0 0-1,-1 0 1,1-1 0,0 1-1,-1-1 1,1 0 0,-1 0-1,1 0 1,-1-1-1,0 1 1,4-3 0,-1 1 16,-1 1 1,0-1 0,0-1-1,0 1 1,0-1 0,0 1-1,-1-1 1,1-1 0,-1 1-1,0-1 1,-1 1 0,1-1-1,-1 0 1,0-1 0,0 1-1,3-8 1,-5 10-8,-1 1 1,0 0-1,0 0 0,0 0 1,0-1-1,0 1 1,0 0-1,-1 0 0,1-1 1,-1 1-1,1 0 1,-1 0-1,0 0 0,0 0 1,0 0-1,0 0 0,0 0 1,0 0-1,-1 0 1,1 1-1,0-1 0,-1 0 1,0 1-1,1-1 1,-1 1-1,0 0 0,0-1 1,0 1-1,0 0 0,0 0 1,-3-1-1,-1 0 1,0-1 1,1 1-1,-2 0 0,1 0 0,0 1 1,0 0-1,0 0 0,-1 0 0,-12 1 1,18 0-15,-1 0 1,1 1 0,-1-1 0,1 0 0,-1 1-1,1-1 1,-1 1 0,1-1 0,-1 1 0,1 0-1,0 0 1,0-1 0,-1 1 0,1 0 0,0 0-1,0 0 1,0 1 0,0-1 0,0 0 0,0 0-1,0 0 1,0 1 0,1-1 0,-1 0-1,0 1 1,1-1 0,-1 1 0,1-1 0,-1 1-1,1-1 1,0 1 0,0-1 0,0 1 0,0-1-1,0 1 1,0-1 0,0 1 0,0-1 0,0 1-1,2 2 1,-2-3 3,1 0-1,-1-1 0,1 1 1,0 0-1,-1 0 1,1-1-1,0 1 0,0-1 1,-1 1-1,1-1 0,0 1 1,0-1-1,0 1 1,0-1-1,0 0 0,0 0 1,-1 1-1,1-1 0,0 0 1,0 0-1,0 0 1,0 0-1,0 0 0,0 0 1,0 0-1,1 0 1,31-7 64,-20 4-26,-8 3-30,0-1 0,0 1-1,0 1 1,0-1 0,0 1-1,0 0 1,-1 0-1,1 0 1,0 0 0,-1 1-1,1 0 1,6 3 0,4 4-7,0 1 0,16 13 0,-9-6 25,190 160 33,28 19-6,323 133-37,-454-270-9,35 27 34,134 106 1,109 66 146,-183-139-92,290 152 297,-378-219-258,3-6 0,243 60 0,261 10 28,-528-101-164,913 159 79,471 86-80,-966-199 89,1-45-10,-216-19-58,-241 3-22,-51 2 365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5:26.2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1247 460 9218,'5'0'328,"14"-5"2380,-20 4-2598,1 0-1,-1 0 0,1 0 1,-1 0-1,1 0 0,-1 0 1,1 0-1,-1 0 1,0 0-1,1 0 0,-1 0 1,0 1-1,0-1 0,-1-1 1,-4-4-129,6 6 20,-9-10 52,0 0-1,-1 0 0,0 1 1,-1 0-1,0 1 1,0 0-1,-14-7 0,3 6 101,0 0 0,0 1 0,0 1-1,-1 1 1,0 2 0,0 0 0,0 1-1,0 1 1,-1 2 0,1 0-1,-1 1 1,1 2 0,0 0 0,0 1-1,0 2 1,1 0 0,-1 1 0,-40 20-1,27-8-136,0 1 0,1 2 0,1 1 0,1 2 0,1 1 0,2 2 0,0 0 1,2 3-1,-42 57 0,40-43-30,2 2 0,2 0 1,1 2-1,3 1 1,3 1-1,-26 99 1,34-97-5,2 0 1,2 1-1,0 96 0,9-107 13,1 0-1,3-1 1,1 0-1,2 0 0,19 53 1,56 111-31,-28-74 42,-34-75-14,3-2 1,35 57-1,-49-94 22,2 0 1,0 0-1,1-1 1,1 0-1,0-2 1,1 1-1,1-2 1,0 0-1,23 13 1,-10-11 114,1-1 0,1-2 0,0-1 0,0-1 0,1-2 0,0-1 0,45 5 0,-29-9-30,0-1-1,0-3 0,0-2 0,73-12 0,-51-2-16,133-47 1,-49 11 57,-109 40-76,-11 3 10,-1-1 0,-1-2 0,42-20 0,-68 27-20,0 1-1,-1-1 0,0-1 1,0 1-1,0-1 1,-1 0-1,0 0 0,0-1 1,0 0-1,-1 1 0,0-1 1,0-1-1,3-9 1,4-13 231,14-62 1,-22 78-259,15-69 164,-4-1 1,6-134-1,-19 159 66,-3-1-1,-2 1 0,-3 0 1,-23-90-1,-22-31-200,-112-256-1,136 376-46,-2 0 1,-59-87-1,62 110-13,-2 0 1,-1 2-1,-2 2 0,-59-49 0,48 48-9,-2 1 0,-2 2-1,0 2 1,-72-31 0,97 51-6,1 1 1,-1 1-1,0 0 1,-1 2-1,0 1 1,0 1-1,0 0 1,0 2-1,0 1 1,0 1-1,0 0 1,0 2-1,-31 8 1,38-6-6,0 1 0,1 1-1,-1 0 1,2 1 0,-1 1 0,1 0 0,0 1 0,1 1 0,0 0 0,-15 17 0,-10 16-93,-53 78 0,86-114 106,-41 57-80,4 2 0,3 2 0,-48 115 1,74-150 67,1 0 0,2 1 1,2 0-1,1 0 1,2 1-1,1 0 1,2 0-1,1 0 0,2 1 1,7 40-1,7 0-59,3-1-1,3-1 0,4 0 0,61 126 1,-53-140 51,3-1 0,2-2 0,3-1 0,2-3 0,2-1-1,82 73 1,-100-103 36,0-1-1,1-2 0,1 0 1,1-2-1,0-1 0,2-2 1,0 0-1,0-3 0,1 0 1,1-3-1,0 0 0,0-2 1,1-2-1,-1-1 0,1-2 0,67-4 1,-32-6-1,-1-4 0,0-3 0,-1-3 1,0-2-1,72-34 0,-108 38 15,-1-1 1,0-1-1,-2-1 1,0-2-1,-1-1 0,-1-1 1,-1-1-1,-2-2 0,0 0 1,-2-2-1,-1 0 0,22-38 1,-20 25 13,-2-2 0,-1 0 0,-3 0 1,-1-2-1,-3 0 0,-1-1 0,-2 0 1,5-80-1,-11 44 34,-3 1 0,-17-129 0,8 155-57,-2 0 1,-3 1-1,-2 0 0,-38-85 0,41 112 0,-2 1 1,-1 0-1,-2 1 1,0 1-1,-1 1 1,-40-39-1,31 38-18,-1 1 0,-1 1 0,-1 1-1,-1 2 1,-41-19 0,13 11-57,-1 2 0,-1 3 0,-1 3 0,-1 2 0,0 3-1,-85-7 1,104 18 13,-1 1-1,1 3 0,-1 2 1,1 1-1,0 2 0,0 3 1,0 1-1,1 2 0,1 2 1,-43 21-1,39-11 20,2 1 0,0 3 0,1 2 0,2 1 1,2 2-1,1 2 0,1 2 0,-58 74 0,47-43-70,2 1 0,3 3 0,3 1 0,-51 134 0,72-150 84,1 1-1,3 0 1,3 1-1,2 1 0,-3 103 1,13-73-28,4 1 1,5-1 0,20 98-1,-9-85-132,46 138 0,-54-209 157,0 0 1,2-2-1,1 1 0,2-2 1,1 0-1,1-1 0,1-1 1,35 36-1,-33-42 13,0-2 0,2 0-1,0-1 1,1-2 0,1 0 0,0-2 0,1-1-1,0-1 1,1-1 0,45 11 0,-52-17 16,0-2 1,0 0-1,0-1 0,0-1 1,0-1-1,1-1 1,-1-1-1,0-1 0,0-1 1,-1 0-1,1-2 1,-1 0-1,0-1 1,0-2-1,31-17 0,-26 9 56,0 0-1,-1-2 1,-1-1-1,-1-1 0,-1 0 1,-1-2-1,-1-1 1,23-36-1,-13 12 156,-2-2-1,-2 0 1,30-90 0,-39 85-47,-2 0 1,-2 0 0,-3-2 0,-2 1 0,-3-1-1,-3 0 1,-7-85 0,-2 72-253,-3 0 0,-3 1 0,-3 1 0,-4 0 0,-47-109 0,47 134-276,-1 0 0,-3 2 0,-1 1 1,-3 1-1,0 1 0,-63-61 0,73 81 29,-1 0 1,-1 2-1,-27-18 0,20 20 94,0 1 1,-39-12-1,66 24 230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5:32.20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42 219 6561,'-31'-97'2169,"28"89"-1946,1 1 1,0-1-1,1 0 1,0 1-1,-1-13 1,3 16-52,-1-1 1,1 0-1,0 0 1,0 0-1,4-7 0,1-9 739,-6 20-847,1 1 1,-1 0-1,0 0 1,0-1-1,0 1 0,0 0 1,0 0-1,0-1 1,0 1-1,0 0 1,0 0-1,1-1 0,-1 1 1,0 0-1,0 0 1,0 0-1,0-1 1,1 1-1,-1 0 0,0 0 1,0 0-1,1 0 1,-1-1-1,0 1 1,0 0-1,1 0 0,-1 0 1,0 0-1,0 0 1,1 0-1,-1 0 1,0 0-1,0 0 0,1 0 1,-1 0-1,0 0 1,1 0-1,-1 0 1,0 0-1,0 0 0,1 0 1,-1 0-1,17 10 1520,-7-3-1952,31 22 490,-2 2 0,64 64-1,-69-57-49,-2 3 0,-2 0-1,44 79 1,56 148 14,-116-236-82,132 357 34,-31 11 837,-115-398-863,54 199 1506,-54-194-180,-7-12-3621,-8-16-116,14 13 2263,2 6-2195,-1 0 1414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5:28.96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5961,'37'80'1969,"-42"-75"-2689,2 1 511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5:29.68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121 3499 5489,'-76'37'1743,"61"-28"-801,17-10-818,-5 0 1479,1 0-1268,0 0 1,0 0-1,0 0 1,0 0 0,1 1-1,-1-1 1,0 1-1,0-1 1,0 1 0,-4 0-1,2-2 517,4-9-606,1 8-239,0-1 1,0 1-1,-1-1 1,2 1-1,-1 0 1,0-1-1,1 1 1,0 0-1,3-5 0,104-136 258,-67 91-120,396-426 427,-226 259-495,396-403 77,14 15-102,-231 228-3,-96 101-19,115-115-17,-256 242 77,-116 119-23,1 1 0,53-32 0,-75 56-79,-14 7 18,0 0 1,-1 0 0,1-1 0,-1 1 0,1-1 0,-1 1-1,4-3 1,-18 2-2269,11 2 2537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5:30.2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7 5337,'76'18'2626,"-75"-17"-2560,-1-1 1,1 0-1,0 0 1,-1 0-1,1 0 0,-1 0 1,1 0-1,0 0 1,-1-1-1,1 1 0,0 0 1,-1 0-1,1 0 1,-1-1-1,1 1 1,-1 0-1,1 0 0,-1-1 1,1 1-1,-1 0 1,1-1-1,-1 1 0,1-1 1,-1 1-1,1-1 1,-1 1-1,0-1 0,1 1 1,-1-1-1,0 1 1,1-1-1,-1 0 0,0 1 1,0-1-1,0 1 1,0-1-1,1 0 0,-1 1 1,0-1-1,0 1 1,0-1-1,0 0 0,0 1 1,-1-1-1,1 0 1,0 1-1,0-1 0,0 1 1,0-1-1,-1 0 1,1-3 1271,0 5-1113,43 91 563,-16-36-550,20 53 323,79 164 376,-97-221-825,1 0 0,3-2 0,40 47 0,-59-82-82,-8-10-51,-1 1 1,-1-1 0,1 1 0,-1 0 0,0 0-1,0 0 1,-1 0 0,0 1 0,4 11 0,-6-11-7,0 0 0,-1 0 0,-1 14-1,1-20 27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5:36.32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573 0 6737,'-42'12'2912,"42"-12"-2829,-1 0 1,1 1-1,-1-1 1,1 0-1,-1 1 1,1-1-1,-1 0 0,1 1 1,-1-1-1,1 1 1,0-1-1,-1 1 1,1-1-1,0 0 1,0 1-1,-1-1 1,1 1-1,0-1 1,0 1-1,-1 0 0,1-1 1,0 1-1,0-1 1,0 1-1,0-1 1,0 1-1,0-1 1,0 1-1,0 0 1,3 22-584,-2-15 658,0 13-156,-2-1 1,0 1 0,-2-1-1,0 1 1,-11 36 0,-41 100 177,45-131-144,-216 612 643,58 13-344,137-479-449,26-149-216,0-16-284,0-13 249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5:36.87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0 451 10050,'1'-10'256,"0"0"0,1 0 0,0 0-1,1 0 1,0 0 0,1 1 0,0-1 0,0 1 0,1 0-1,0 0 1,7-9 0,9-10-677,46-46 1,-55 62 564,24-25-111,61-48 0,-79 71 95,0 2 0,1-1 0,0 2 0,1 1 0,42-16 1,-55 25-119,0-1 1,0 1 0,0 1 0,0-1 0,0 1 0,0 0 0,0 1 0,0 0 0,0 0 0,-1 0 0,1 1 0,0 0 0,0 0 0,-1 1 0,0 0 0,1 0 0,-1 0 0,10 8 0,4 3-12,-2 2 0,1 0 0,30 36 0,-32-31-6,0 0 0,-1 2 0,-1-1 0,-2 2 0,0 0 0,-1 1 0,-2 0 0,9 28 0,-14-33 1,0 0 0,-2-1 0,0 2 0,-1-1 0,-1 0-1,0 0 1,-2 0 0,-1 1 0,0-1 0,-1 0 0,-10 31 0,-3-7 22,10-29 3,0 1-1,-6 26 1,12-41-17,0 1 0,-1 0 1,1-1-1,0 1 0,0-1 1,0 1-1,0-1 0,0 1 1,0 0-1,0-1 0,0 1 0,1-1 1,-1 1-1,1-1 0,-1 1 1,1-1-1,-1 1 0,1-1 1,0 1-1,0-1 0,0 0 1,0 1-1,0-1 0,0 0 1,0 0-1,0 0 0,0 0 1,1 0-1,-1 0 0,0 0 1,1 0-1,-1-1 0,1 1 1,-1 0-1,1-1 0,-1 1 1,1-1-1,-1 0 0,2 1 1,6 0 15,0 0 1,0-1 0,0 0 0,0-1-1,16-2 1,16-5-14,0-3 0,-1-1 0,51-22 0,66-33-322,22-24 118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5:38.93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704 56 6705,'-4'-10'1227,"2"5"-921,0-1 0,0 0 0,-1 1-1,0 0 1,0 0 0,-4-6 0,7 11-279,0 0 1,0 0-1,-1-1 1,1 1-1,0 0 0,-1 0 1,1 0-1,0-1 1,0 1-1,-1 0 0,1 0 1,0 0-1,-1 0 1,1 0-1,0 0 1,-1 0-1,1 0 0,0-1 1,-1 1-1,1 0 1,0 1-1,-1-1 1,1 0-1,0 0 0,-1 0 1,1 0-1,0 0 1,-1 0-1,1 0 1,0 0-1,-1 1 0,1-1 1,0 0-1,-1 0 1,1 0-1,0 1 1,0-1-1,-1 0 0,1 0 1,0 1-1,0-1 1,0 0-1,-1 0 0,1 1 1,0-1-1,0 0 1,0 1-1,0-1 1,0 0-1,0 1 0,0-1 1,-1 0-1,1 1 1,0 0-1,0 0-23,-2 6 8,0 1 1,0 0 0,-1-1 0,-7 13 0,-35 59 60,-36 65 141,-382 967 471,457-1095-717,-5 13-313,1 1 0,1 0 0,1 1 0,-3 34 0,10-63 313,1-1 0,0 0 0,0 1 0,1-1 1,-1 1-1,0-1 0,0 0 0,1 1 0,-1-1 0,1 0 1,-1 1-1,1-1 0,1 3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6:07.9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0 615 7482,'27'-12'4274,"15"-1"-2557,2 1-1142,467-194 510,-439 170-1763,-2-3 0,-2-3 1,-1-3-1,114-102 0,-147 110-93,-34 36 736,1 0 0,0 0 0,-1 0 0,1 0 1,-1 0-1,1 0 0,-1 0 0,0-1 0,1 1 0,-1 0 0,0 0 0,0 0 1,0-1-1,0-1 0,0 3 19,0-1 0,0 1 0,0-1-1,-1 1 1,1 0 0,0-1 0,0 1 0,-1 0 0,1-1 0,0 1 0,0 0 0,-1-1 0,1 1 0,0 0-1,-1 0 1,1-1 0,-1 1 0,1 0 0,0 0 0,-1 0 0,1 0 0,-1-1 0,1 1 0,0 0 0,-1 0-1,1 0 1,-1 0 0,1 0 0,-1 0 0,1 0 0,-1 0 0,1 0 0,0 0 0,-1 0 0,1 1 0,-1-1-1,1 0 1,0 0 0,-1 0 0,0 1 0,-7 2-157,-1 0-1,1 1 0,0 0 1,0 0-1,0 1 1,1 0-1,-12 10 1,-48 50-755,59-57 809,-62 65-593,-8 4 430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5:39.52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884 13 7722,'-5'-2'226,"-1"-1"1,0 1 0,0 1-1,0-1 1,0 1 0,0 0-1,0 1 1,0-1-1,-1 1 1,1 0 0,0 1-1,-12 2 1,-3 1-283,1 1 1,-31 13-1,14-2 158,1 1 0,0 2 0,2 1 0,-45 36 1,23-11 127,-81 83 0,-16 52 11,130-148-229,1 0 0,2 1-1,1 2 1,-14 38 0,29-65-13,2-1-1,-1 1 1,1 0 0,0 0 0,1 0 0,0 0 0,0 0-1,1 0 1,0 0 0,1 9 0,0-14-3,-1 0-1,1 0 1,0-1 0,0 1 0,1 0-1,-1-1 1,0 1 0,1-1 0,0 1-1,-1-1 1,1 1 0,0-1 0,0 0-1,0 0 1,1 0 0,-1 0-1,0-1 1,1 1 0,-1-1 0,1 1-1,0-1 1,-1 0 0,1 0 0,0 0-1,0 0 1,-1 0 0,1-1 0,0 1-1,0-1 1,0 0 0,3 0-1,34 0-1,-1-2 0,0-1-1,56-13 1,-14 3 34,-10 3 19,-1 3 0,1 3 0,96 8 0,-153-3-31,-1 1 0,1 1 0,-1 0 0,0 1 0,0 1 0,0 0-1,-1 0 1,1 1 0,-1 1 0,-1 0 0,13 9 0,-16-8-7,1-1 1,-1 1-1,-1 1 1,0 0-1,0-1 1,0 2-1,-1-1 0,-1 1 1,0 0-1,0 0 1,-1 1-1,0-1 0,4 19 1,-5-10-1,0-1 0,-2 1 1,0 0-1,-1 0 0,-1 0 0,-1 0 0,0 0 1,-2-1-1,0 1 0,-1-1 0,0 0 0,-12 22 1,6-14 27,-2-1 0,-1-1 0,-1 0 0,-1-1 1,-1 0-1,-1-2 0,-33 32 0,40-43 50,0-1 0,-1 0 0,0 0 0,-1-1 0,-20 9 0,27-14-17,1-1-1,-1 0 1,0 0 0,0 0-1,0-1 1,0 0 0,0 0-1,0-1 1,0 0 0,-1 0-1,1 0 1,0-1 0,0 0-1,0 0 1,-11-3 0,9 0 3,0 0 0,0 0 0,1-1 0,-1 0 0,1 0 0,0-1 0,0 0 0,1 0 0,-1-1 0,-5-8 0,-3-5-22,1-1 0,-16-32 0,11 13-120,2 0 0,2-2 0,1 1 0,3-2 0,1 0 0,2 0 1,2 0-1,0-67 0,6 49-135,3-1 1,3 1 0,2 0-1,3 0 1,28-86 0,-19 87-176,34-68 0,38-37-16,-88 158 381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4:11.24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3 157 8530,'-1'-1'129,"1"0"0,0 1 0,0-1 1,-1 0-1,1 1 0,0-1 0,0 0 1,0 0-1,0 1 0,0-1 0,0 0 0,0 0 1,0 1-1,0-1 0,0 0 0,0 0 0,1 1 1,-1-1-1,0 0 0,1 0 0,-1 1 1,0-1-1,1 0 0,-1 1 0,0-1 0,1 1 1,-1-1-1,1 1 0,0-1 0,-1 1 0,1-1 1,0 0-1,3 0-169,-1 0 1,1 0-1,0 0 0,0 0 1,-1 1-1,6-1 1,-2 1 190,122-10-218,96-9 85,37-20 10,47-5 16,-213 34 33,119 4-1,-186 7-37,-1 2 0,1 0 0,-1 2 1,48 15-1,-57-13-27,0 1 1,0 0-1,0 1 1,-1 2-1,-1-1 1,0 2 0,20 17-1,-10-3-7,-1 2 0,-1 1-1,-1 0 1,-2 2 0,-1 1-1,-1 1 1,19 45 0,-4 4 43,-4 1 1,21 91-1,-3 32 48,26 250-1,-12 215 5,-29-254-50,5-67 99,95 393-1,-83-539 34,9-2-1,9-3 1,118 235-1,-2-102-110,18-12-565,29 48-834,18 28 535,-237-375 1019,-13-20-204,0-1 1,0 1-1,0-1 0,1 1 1,-1-1-1,0 1 0,0-1 1,0 1-1,0-1 0,0 1 1,0-1-1,0 1 0,0-1 1,0 1-1,0 0 0,0-1 1,0 1-1,-1-1 0,1 1 1,0-1-1,-1 1 0,-1 1 34,0-1-1,0 0 1,0 0-1,-1 0 0,1-1 1,-1 1-1,1 0 1,0-1-1,-1 0 1,1 1-1,-1-1 0,1 0 1,-5-1-1,-344 3 568,148-4-612,-533 35 838,523-8-249,-300 72-1,305-41-859,-75 19-1483,224-64 1239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4:12.02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109 430 11426,'2'7'3535,"129"679"-2350,-58 2-2536,-73-684 1342,3 48-224,-7 95-1,4-144 281,-1 1 0,0-1 0,1 1 1,-1-1-1,-1 1 0,-1 4 0,2-7-14,1-1 0,0 1 0,-1 0 0,1-1 0,0 1 1,-1-1-1,1 1 0,-1-1 0,1 1 0,-1-1 0,1 0 0,-1 1 0,1-1 0,-1 0 0,0 1 0,1-1 1,-1 0-1,0 1 0,1-1 0,-1 0 0,0 0 0,0 0 0,-2 0 84,0-1 0,0 0 1,1 0-1,-1 0 0,0-1 0,1 1 0,-1 0 0,1-1 0,-1 0 1,1 0-1,0 0 0,-4-3 0,-13-13 247,2 0 1,0-1-1,1-1 1,0-1-1,2 0 1,-13-26-1,6 7-170,3-1 1,-23-73-1,26 57-189,3 0 1,3-1-1,1 0 1,4-1-1,2 1 1,3-1-1,8-62 1,5 21-125,4 1 0,5 1 1,43-119-1,-39 143 39,4 1-1,2 1 1,74-115 0,-92 166 65,0-1 1,1 2-1,2 1 1,0 0-1,1 1 1,0 0-1,43-27 1,-51 38 5,1 1 1,-1 1-1,1 0 0,0 1 1,0 0-1,0 1 0,1 0 1,-1 1-1,1 0 0,-1 1 1,1 0-1,0 1 0,-1 1 0,1 0 1,0 0-1,-1 1 0,24 8 1,-11-1-22,1 1 1,-2 2 0,1 0 0,-2 2 0,0 0-1,22 19 1,-8-3-145,-2 2 0,53 60 0,-60-56-74,0 1 0,-3 2 0,-1 0 1,-2 1-1,-2 1 0,-1 1 0,19 67 0,-23-55 18,-3 1-1,-1 1 0,-4 0 0,-2 1 0,-3 93 1,-4-112 233,-2 0 0,-1 0 0,-3 0 1,0-1-1,-3 0 0,-1-1 1,-2 0-1,-31 58 0,32-70 102,-2-1-1,-1-1 1,0 0 0,-1-1-1,-2-1 1,0-1-1,-1 0 1,-1-2 0,0 0-1,-2-2 1,0 0 0,-42 20-1,42-26 22,0-1 0,-42 9 1,31-9-26,-37 7-127,-49 3-469,-232 4 0,298-27-98,52 5 498,-1-1 1,1 1-1,-1-1 1,1 1-1,0-1 1,0 0-1,-1 0 1,1 0-1,0-1 1,0 1-1,-3-3 1,5 4 60,0 0 0,0-1 0,-1 1 1,1 0-1,0-1 0,0 1 0,0 0 0,0-1 0,-1 1 0,1 0 1,0-1-1,0 1 0,0-1 0,0 1 0,0 0 0,0-1 0,0 1 1,0-1-1,0 1 0,0 0 0,0-1 0,0 1 0,1 0 0,-1-1 1,0 1-1,0-1 0,0 1 0,0 0 0,1-1 0,-1 1 0,0 0 1,0-1-1,1 1 0,-1 0 0,1-1 0,15-14-699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4:12.45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1 564 10018,'29'-40'1413,"101"-134"2261,-100 138-2989,1 2 0,59-50 0,-80 76-554,0 0-1,1 1 1,0 0 0,18-9 0,-26 15-115,1-1 0,0 1-1,0 0 1,0 0 0,0 0 0,-1 0-1,1 1 1,0-1 0,0 1 0,0 0-1,0 1 1,0-1 0,0 1 0,0-1-1,0 1 1,0 0 0,0 0 0,0 1-1,3 1 1,0 1-18,-1 1-1,0 0 0,0 0 0,0 0 1,0 0-1,-1 1 0,0 0 1,0 0-1,0 1 0,-1-1 1,0 1-1,5 13 0,1 4-19,-1 0 0,8 42 0,-6-9-1,-2 0-1,-3 1 1,-2 84 0,-31 173-18,10-214 34,-5 0 0,-36 104 0,54-192 91,0 1 1,-2-1-1,1-1 0,-2 1 0,-8 12 1,15-25-65,0 1 0,0-1 1,0 0-1,0 1 0,-1-1 1,1 0-1,0 1 0,0-1 1,-1 0-1,1 0 1,0 1-1,0-1 0,-1 0 1,1 0-1,0 1 0,-1-1 1,1 0-1,0 0 0,-1 0 1,1 0-1,0 1 0,-1-1 1,1 0-1,0 0 1,-1 0-1,1 0 0,0 0 1,-1 0-1,1 0 0,0 0 1,-1 0-1,1 0 0,-1 0 1,1 0-1,0 0 0,-1 0 1,1-1-1,0 1 1,-1 0-1,1 0 0,0 0 1,-1 0-1,1-1 0,-10-15 653,9 15-622,-8-22 240,1 0 0,0-1-1,2 0 1,0 0 0,-1-25 0,2-1-213,3-80-1,6 66-116,3 0 0,3 1 1,2 1-1,36-107 0,-20 92-13,4 2 1,2 1-1,58-89 1,20 3-19,-97 142 59,2 0-1,-1 1 1,2 1-1,0 0 1,39-25-1,-52 39 6,-1-1 0,1 0 0,0 1 0,-1 0 0,1 0-1,0 0 1,0 1 0,0 0 0,1 0 0,-1 0 0,0 0 0,0 1-1,0 0 1,1 0 0,-1 1 0,0-1 0,0 1 0,0 0 0,1 0 0,-1 1-1,-1-1 1,1 1 0,0 1 0,0-1 0,-1 0 0,1 1 0,4 4-1,5 5-13,-1 1 0,0 0 0,-1 1 0,-1 1-1,0 0 1,15 27 0,17 35-49,-4 2 0,37 105 0,38 183-516,-26 25-1081,-69-270-144,6 153 1,-25-237 927,-6 51 0,-9 13-128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4:12.78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0 584 12771,'62'-33'4601,"65"-8"-3809,36-7-528,56-14-224,12-9-128,-1-12-768,-8-2-409,-29 0-1055,-14 9 1304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4:13.11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1 320 11074,'16'-5'4049,"16"-6"-3073,44-3-792,23-5-79,42-9 23,17-4-24,10-9-40,-6 0-96,-19 3-393,-17 3-279,-42 9-816,-23 4 1416,-59 15-168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4:13.49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14 8754,'2'59'1894,"3"0"-1,13 69 1,36 111-797,-25-120-382,94 601-164,-110-563-1809,-6 1 0,-21 252 0,7-346-13,-15 67 0,22-130 1248,-5 19-617,6-27 273,2-15 161,-3 22 204,48-492-293,-42 380 443,18-246 460,22 6-63,-17 205 470,6 1-1,7 3 1,77-181-1,-115 315-803,14-25 1038,-18 34-1216,0-1 1,1 1-1,-1-1 0,0 1 1,1-1-1,-1 1 1,1-1-1,-1 1 1,1 0-1,-1-1 0,1 1 1,-1 0-1,1-1 1,-1 1-1,1 0 1,-1 0-1,1 0 0,0-1 1,-1 1-1,1 0 1,-1 0-1,1 0 0,0 0 1,-1 0-1,1 0 1,0 0-1,-1 0 1,1 0-1,-1 0 0,1 1 1,0-1-1,-1 0 1,1 0-1,-1 1 0,1-1 1,-1 0-1,1 0 1,-1 1-1,1-1 1,-1 1-1,1-1 0,-1 0 1,1 1-1,-1 0 1,7 6 41,-1 1 1,0 0-1,0 0 0,-1 1 1,0 0-1,6 14 1,2 4-36,24 53-8,-3 1 1,-4 3-1,-3 0 1,15 92-1,39 356-56,-38-207-31,-33-266 49,20 65 1,-15-85 1685,-37-144 129,5-24-1846,6 0 0,5-1 1,6 0-1,5 0 1,6 1-1,6 0 0,5 1 1,6 1-1,6 2 0,55-138 1,-78 235 34,-5 12 18,1-1-1,0 1 0,1 0 1,1 1-1,15-22 1,-23 36-14,-1 0 1,1 0 0,0 0 0,0 0 0,0 0 0,0 0 0,0 0 0,0 0 0,0 0 0,0 0 0,1 1 0,-1-1 0,0 0-1,0 1 1,1-1 0,-1 1 0,0-1 0,1 1 0,-1 0 0,0-1 0,1 1 0,-1 0 0,1 0 0,-1 0 0,0 0 0,1 0 0,-1 1-1,1-1 1,-1 0 0,0 1 0,1-1 0,-1 1 0,0-1 0,2 1 0,2 3-2,1 1 0,0-1 0,-1 1 1,0 0-1,0 0 0,4 7 0,40 52-178,-4 2 0,-2 3 0,37 80 0,-32-52-835,-4 1 0,-5 3 0,-4 1 0,-4 2 0,31 201 0,-38-101-196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4:13.86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1 243 10202,'47'-13'5425,"39"4"-112,80-1-4640,49-2-465,66-10-688,21-10-337,12-28-3568,-20-24 2953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4:28.08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85 704 7882,'-8'-13'2686,"14"15"-1430,-3 2-1227,0-1 0,0 1 0,-1 0 0,1-1 0,-1 1 0,3 7 0,6 19-39,-1 1 0,-2 0 1,4 34-1,8 101 40,-19-157-27,16 221 23,-15-160-110,-9 93 1,3-133 44,4-30 44,0 0 0,0 1 0,0-1-1,0 0 1,0 0 0,0 0 0,0 0 0,0 1-1,0-1 1,0 0 0,0 0 0,0 0 0,0 0-1,0 1 1,0-1 0,0 0 0,0 0 0,0 0-1,0 0 1,0 1 0,0-1 0,0 0 0,0 0-1,-1 0 1,1 0 0,0 0 0,0 1 0,0-1-1,0 0 1,0 0 0,0 0 0,0 0 0,-1 0-1,1 0 1,0 0 0,0 0 0,0 0 0,0 1-1,-1-1 1,1 0 0,0 0 0,0 0 0,0 0-1,0 0 1,0 0 0,-1 0 0,1 0 0,0 0-1,0 0 1,0 0 0,0 0 0,-1 0 0,1 0-1,0 0 1,0-1 0,0 1 0,0 0 0,-1 0-1,1 0 1,0 0 0,0 0 0,0 0 0,0 0-1,-7-11 221,7 9-185,-30-65 391,3-1 1,3-2-1,4 0 0,2-1 0,3-1 0,4 0 0,-3-91 0,13 107-391,2 1 0,2 0 0,3 0 0,2 0 0,2 1 0,3 0 0,2 1 0,3 1 0,2 0 0,31-58 0,-38 86-32,2 1-1,0 1 1,1 0 0,32-33-1,-40 47-3,0 1 1,0 0-1,0 0 0,1 1 0,0 0 0,0 1 1,1 0-1,-1 0 0,1 1 0,0 0 1,0 1-1,1 0 0,-1 0 0,14-1 0,-17 4-8,-1 0-1,0 0 1,0 0-1,0 1 0,0 0 1,0 0-1,0 0 1,0 1-1,-1 0 0,1 0 1,0 1-1,-1-1 1,0 1-1,9 6 0,-7-3-22,-2-1 0,1 1 0,0 0 0,-1 0 0,-1 0 0,1 1 0,-1 0 0,0 0 0,6 14 0,-2 1-82,-2 0 0,-1 0 0,0 1 0,-2-1 1,0 1-1,-1 41 0,-5-15 0,-1-1 1,-3 1 0,-1-1-1,-3-1 1,-2 1-1,-2-2 1,-2 0-1,-2-1 1,-1-1-1,-3-1 1,-2 0-1,-1-2 1,-2-1-1,-63 67 1,40-55 227,28-31-13,-36 46 1,58-65-108,-1-1 0,1 1-1,0-1 1,0 1 0,0 0 0,0 0 0,0 0-1,0-1 1,0 1 0,1 0 0,-1 0 0,1 0-1,-1 0 1,1 0 0,0 0 0,0 0 0,0 0 0,0 0-1,0 0 1,0 0 0,1 0 0,-1 0 0,1 0-1,-1 0 1,1 0 0,0 0 0,0 0 0,0 0-1,0-1 1,0 1 0,0 0 0,0 0 0,0-1-1,2 2 1,4 3-5,0-1-1,0 0 0,0 0 1,1 0-1,0-1 1,12 5-1,6 1 33,2 0 1,-1-2-1,1-1 0,0-1 1,1-2-1,-1-1 1,1-1-1,0-1 0,-1-1 1,1-2-1,0-1 0,-1-1 1,45-13-1,-30 4 170,0-2-1,-1-2 1,-1-2-1,-1-1 1,-1-2 0,0-2-1,68-56 1,-88 64-128,-1 0 0,0-1 1,-1-1-1,-1-1 0,-1 0 1,0-1-1,22-42 1,-35 58-47,0-2 1,0 1 0,0 0-1,-1 0 1,0-1 0,0 1 0,0 0-1,-1-1 1,1 1 0,-1-1-1,-1 1 1,1-1 0,-1 1 0,0-1-1,0 1 1,-1 0 0,1-1-1,-1 1 1,0 0 0,-1 0 0,1 0-1,-1 1 1,0-1 0,0 1-1,0-1 1,-1 1 0,-6-6-1,1 1-11,-2 1 0,1 0 0,-1 0-1,0 1 1,-1 1 0,1 0-1,-2 0 1,1 1 0,0 1-1,-17-4 1,14 4-19,0 2 0,-1 0 0,1 0 0,0 2 0,-1-1-1,-25 5 1,32-3-1,-1 1 0,1 0 0,0 1 0,0 0 0,0 0 0,0 1 0,1 1 0,-1-1 0,1 1 0,0 0-1,1 1 1,-9 7 0,5-1-2,1 0 0,0 1 0,1 0 0,0 1 0,1-1 0,1 2 0,0-1 0,1 1 0,1 0 0,0 0 0,1 1 0,0-1-1,-1 19 1,2-7-7,1 0-1,1 0 1,2 1-1,1-1 1,0 0 0,2 0-1,8 26 1,-8-38-3,1 0 0,0 0 0,1-1 0,1 0 0,0 0 0,1 0 0,18 23 0,-19-30 13,-1 1-1,2-1 1,-1 0-1,1-1 1,0 0-1,1 0 1,-1 0 0,1-1-1,0-1 1,0 0-1,1 0 1,0 0 0,10 1-1,-2-1 40,1-2-1,0 0 1,0-1-1,0-1 1,0-1-1,0-1 0,0 0 1,0-1-1,0-2 1,-1 1-1,20-9 1,-1-2 67,0-2 0,-2 0 0,0-3 0,42-30 0,-19 7 149,96-92-1,-120 100-16,-2-2 1,-1-1 0,42-68-1,-59 84-242,-5 7 118,0 0 0,-1-1 1,9-23-1,-15 33-61,0 1-1,-1 0 0,0-1 1,0 1-1,-1-1 1,0 1-1,1-1 0,-2 0 1,1 1-1,-1-1 1,0 1-1,0-1 0,0 1 1,-5-10-1,5 11-37,0 0-2,0 1 0,-1-1 0,1 1 0,-1 0 0,1 0 0,-1 0 0,0 0 0,0 0 0,0 0 0,-1 0 0,1 1 0,0-1 0,-1 1 0,0-1 0,0 1 0,-4-3 0,7 7-17,0-1 0,0 0 0,0 1 0,0-1-1,0 0 1,0 1 0,1-1 0,-1 0 0,1 0 0,-1 1-1,1-1 1,-1 0 0,1 0 0,-1 0 0,2 1 0,96 144-199,-38-62 180,78 138-28,-48-76-258,-85-138 245,0 0-1,1 0 1,0 0 0,10 10 0,-16-18 72,0 0 1,1 0-1,-1 0 1,0 1-1,0-1 1,0 0-1,0 0 1,0 0-1,0 0 1,0 0-1,0 0 1,0 0-1,1 1 1,-1-1-1,0 0 1,0 0-1,0 0 1,0 0-1,0 0 1,1 0-1,-1 0 1,0 0-1,0 0 1,0 0-1,0 0 1,0 0-1,1 0 1,-1 0-1,0 0 1,0 0-1,0 0 1,0 0-1,0 0 1,1 0-1,-1 0 1,0 0-1,0 0 1,0 0-1,0 0 1,0 0-1,1 0 1,-1-1-1,0 1 1,0 0-1,0 0 1,0 0-1,0 0 1,0 0-1,1 0 1,-1-9 121,0 8-108,-1-34 153,-2 0 0,-2 1 0,-1 0 0,-14-47 0,-56-131-95,41 131-34,-30-86 207,65 167-244,-1-1 0,1 1 0,0 0 1,0-1-1,-1 1 0,1-1 0,0 1 1,0 0-1,0-1 0,0 1 0,0-1 1,-1 1-1,1 0 0,0-1 0,0 1 1,0-1-1,0 1 0,0-1 0,0 1 1,0-1-1,1 1 0,-1 0 0,0-1 1,0 1-1,0-1 0,0 1 0,0 0 1,1-1-1,-1 1 0,0-1 0,0 1 1,1 0-1,-1-1 0,0 1 0,1 0 1,-1-1-1,0 1 0,1 0 0,-1 0 1,0-1-1,1 1 0,-1 0 0,0 0 1,1 0-1,-1 0 0,1-1 0,22 7-165,-10-3 123,12 1 18,0-1 1,0-1 0,0-1-1,0-2 1,1 0-1,-1-2 1,-1 0-1,41-12 1,-30 4 27,-1-2 0,0-1 0,-1-2 0,0-1 0,38-27 0,-39 21 16,-12 8-1,30-17 1,-44 29-20,-1 0 0,1 1 0,0-1 0,0 1 1,0 1-1,0-1 0,0 1 0,0 0 0,0 0 0,12 1 1,-12 1-9,0 0 0,0 1 1,0 0-1,0 1 1,0-1-1,-1 1 1,1 0-1,-1 0 0,0 1 1,1 0-1,-2 0 1,1 0-1,0 0 1,-1 1-1,0 0 1,0 0-1,6 10 0,4 7-18,-1 0 0,-1 1 0,9 26 0,-6-9 2,-2 1 1,-2 0-1,-2 1 1,-1 0-1,2 52 1,-7-34-125,-3 1-1,-3-1 1,-11 64 0,7-83 21,5-39 284,-1-8-73,0-13 66,3-26 9,2 0 0,2 0 1,15-65-1,50-132-124,-42 165-23,4 1-1,4 1 1,55-90-1,-70 134-62,1 1 0,2 1 0,0 0 0,2 2 0,1 1 0,1 1 0,1 1 0,1 2 0,54-32-1,-70 47-111,0 0 0,1 1-1,24-7 1,-36 13 93,0-1 1,0 1-1,0-1 1,0 1-1,0 0 1,0 0-1,0 0 1,1 0-1,-1 0 1,0 0-1,0 0 0,0 1 1,0-1-1,0 1 1,0 0-1,0-1 1,-1 1-1,1 0 1,3 2-1,-3-1 5,-1 0-1,1 0 1,0 0-1,-1 1 1,0-1-1,0 0 1,0 1-1,0-1 1,0 1-1,0-1 1,0 4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4:29.02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100 516 10554,'-11'-25'1830,"6"12"-833,-1-1 0,-1 1 0,-15-23-1,21 36-970,0 1-1,1 0 1,-1 0-1,0 0 0,0-1 1,1 1-1,-1 0 0,0 0 1,1 0-1,-1 0 0,1 0 1,0 0-1,-1 0 0,1 0 1,0 1-1,-1-1 0,1 2 1,-12 47-74,2 0 1,2 1-1,3 0 1,1 80-1,5-80 34,2 1-1,11 56 1,-10-87-21,1-1-1,0 1 1,2-1 0,0 0 0,1-1-1,1 0 1,22 34 0,-28-48 4,1 0 1,0 0-1,0-1 1,0 1-1,1-1 0,-1 0 1,1-1-1,0 1 1,9 4-1,-12-7 20,1 0 0,-1 0 0,1 0 0,-1-1 0,1 1-1,-1-1 1,1 1 0,-1-1 0,1 0 0,-1 0 0,1 0 0,0-1 0,-1 1 0,1 0 0,-1-1-1,1 0 1,-1 0 0,1 0 0,-1 0 0,0 0 0,0 0 0,1 0 0,1-2 0,4-3 22,-1-1 0,0 0 1,-1 0-1,1 0 0,-1-1 1,-1 0-1,0 0 0,0-1 1,0 1-1,4-13 0,5-15 123,10-43-1,-23 77-130,6-27 132,-1 0 0,0-1 0,-3 0 0,0 0 0,-2 1 0,-1-1 0,-2 0 0,-1 0 0,-11-52 0,-5 11 104,-6-33-27,30 119-273,0 0-1,2 0 1,-1 0 0,11 15 0,-11-19 41,5 9 18,1 0 0,1-1-1,0-1 1,2 0-1,0 0 1,1-2-1,32 27 1,-33-32-4,1-1 0,0 0 0,1-1 0,0-1 0,0 0 0,0-1 0,1-1 0,0-1 0,1-1 0,21 3 0,-19-5-10,0 0 0,0-2-1,0-1 1,0 0 0,0-2-1,0 0 1,38-12 0,-33 6-20,0-1 0,0-1 0,-1-2 0,-1 0 0,33-25 0,-23 11-1,-1-1 1,-1-2-1,-1-1 0,-2-2 1,-2 0-1,-1-2 1,35-61-1,-48 73 58,-1 0 0,-1 0-1,-1-1 1,13-50 0,-21 64-13,0 0-1,-1 0 1,0 0-1,-1-1 1,0 1 0,0 0-1,-1 0 1,0 0-1,-1 0 1,0 0 0,-1 0-1,0 0 1,0 0-1,-1 1 1,-7-12 0,7 13-40,-1 0 1,-1 1-1,1-1 1,-1 1 0,-1 0-1,-10-8 1,16 14-2,0 0 0,0 0 1,0 0-1,0 1 0,-1-1 1,1 0-1,0 1 0,-1-1 0,1 1 1,0 0-1,-1-1 0,1 1 0,0 0 1,-1 0-1,1 0 0,-1 0 0,1 0 1,0 0-1,-1 0 0,-1 1 0,1 0-35,0 0-1,1 0 0,-1 0 1,0 1-1,1-1 0,0 0 1,-1 1-1,1 0 0,0-1 0,0 1 1,-1 0-1,1-1 0,1 1 1,-1 0-1,0 0 0,0 0 1,1 0-1,-2 4 0,-1 9-297,1 1 0,0-1 0,1 1 0,1 0 0,1 20 0,7 46-182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6:08.2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1 732 6769,'24'19'2913,"16"-10"-1609,29-19-471,13-15-81,15-18-256,4-5-144,-3 2-288,-7-3-280,-10 6-664,-7-2-337,-23-7 697</inkml:trace>
  <inkml:trace contextRef="#ctx0" brushRef="#br0" timeOffset="1">1039 1 8618,'14'57'3345,"9"26"-2385,1 12-152,12 14-304,-6 1-152,1 7-280,0-7-200,-5-8-512,-2-10-256,-10-34-352,-3-20-177,-15-51 89,-7-35 776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4:29.36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15 0 13587,'3'25'4545,"9"48"-4409,0 22-160,-1 26 0,-1 5 8,-10-10-208,-5-5-352,-9-14-929,-3-11-383,-9-41 1056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4:30.84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1 792 11242,'66'-9'3326,"-66"9"-3299,1 0-1,-1 0 1,1 0-1,-1 0 1,1 0-1,0 0 1,-1 0-1,1 0 0,-1 0 1,1 0-1,-1 0 1,1 0-1,0 1 1,-1-1-1,1 0 1,-1 0-1,1 1 0,-1-1 1,1 0-1,-1 0 1,1 1-1,-1-1 1,1 1-1,-1-1 1,0 0-1,1 1 1,-1-1-1,0 1 0,1-1 1,0 2-1,0-1-1,9 14-170,0-2 0,1 1 0,1-2 0,0 0 0,21 16 0,-32-27 125,0 0-1,1 0 1,-1 0 0,1 0-1,-1 0 1,1 0 0,-1-1-1,1 1 1,0-1-1,-1 1 1,1-1 0,0 1-1,-1-1 1,1 0 0,0 0-1,-1 0 1,1 0 0,0 0-1,-1 0 1,1 0-1,0-1 1,0 1 0,-1 0-1,1-1 1,-1 0 0,1 1-1,0-1 1,-1 0 0,3-1-1,2-3 36,-1 0-1,1 0 1,-1 0 0,0-1-1,6-8 1,-4 5 21,-7 9-32,0-1 0,0 1 0,0 0 0,1 0 0,-1-1 0,0 1 0,0 0 0,1 0 0,-1 0 0,0-1 0,1 1 0,-1 0 0,0 0 0,0 0 0,1 0 0,-1-1-1,0 1 1,1 0 0,-1 0 0,0 0 0,1 0 0,-1 0 0,0 0 0,1 0 0,-1 0 0,0 0 0,1 0 0,-1 0 0,0 0 0,1 1 0,-1-1 0,1 0 0,9 10 126,7 25 151,1 16 287,20 88 0,0 62 124,-13-58-474,1-25-197,45 124 0,-58-207 15,-8-29 259,-3-9-111,0-15 165,-2 17-323,-9-233 2066,2 139-1930,7-108 0,0 196-169,7-50-62,-7 53 49,1 0 0,0 0 0,0 0 0,1 0 0,-1 0 0,1 1 0,0-1 0,0 1 0,0-1 0,0 1 0,4-5 0,-5 8 12,0-1-1,0 1 1,-1-1 0,1 1-1,0-1 1,0 1-1,0 0 1,0-1-1,0 1 1,0 0 0,0 0-1,0-1 1,0 1-1,-1 0 1,1 0-1,0 0 1,0 0 0,0 1-1,0-1 1,0 0-1,0 0 1,0 0 0,0 1-1,0-1 1,0 1-1,0-1 1,-1 0-1,1 1 1,0-1 0,0 1-1,0 0 1,-1-1-1,2 2 1,22 25-91,-22-24 88,20 29-74,31 62 1,-32-55 21,25 37 1,-38-64 11,0-2 1,1 1-1,0-1 1,1 0-1,0-1 0,1 0 1,17 11-1,-22-17 20,-1 1-1,1-2 0,0 1 1,0 0-1,1-1 0,-1 0 0,0-1 1,1 0-1,-1 0 0,1 0 1,-1 0-1,1-1 0,-1 0 1,1-1-1,12-2 0,-10 1 33,0-1 1,0 0-1,-1-1 0,1 0 0,-1 0 0,0-1 0,0 0 1,0 0-1,-1-1 0,10-9 0,-7 5 105,0 0 0,-1-1 0,0-1 0,0 0 0,-1 0 0,-1 0 0,0-1 0,-1 0 0,0-1 0,-1 1-1,0-1 1,-2 0 0,1 0 0,1-21 0,-5 27-73,0 1 0,-1-1 0,0 1 0,0 0 0,-1-1-1,0 1 1,0 0 0,0 0 0,-1 0 0,0 0 0,-1 0 0,0 1-1,0-1 1,0 1 0,-9-10 0,9 13-43,1-1 0,-1 0 1,0 1-1,0 0 0,0 0 0,0 0 1,0 1-1,-1-1 0,1 1 0,-1 0 0,0 0 1,0 1-1,1-1 0,-1 1 0,0 0 1,0 0-1,0 1 0,-1 0 0,1 0 0,0 0 1,0 0-1,0 1 0,0 0 0,-6 1 1,2 2-5,0 0 0,0 0 0,0 1 0,1 0 0,0 1 0,0-1-1,1 2 1,-1-1 0,1 1 0,0 0 0,1 0 0,0 1 0,0 0 0,1 0 0,0 0 0,0 1 0,-5 13 0,1 0-12,1 0-1,1 1 1,1-1 0,0 2-1,2-1 1,-1 27-1,3-24-55,2 0-1,1 1 1,1-1 0,7 34-1,-6-47 13,0 0 0,1-1-1,0 0 1,1 0 0,0 0-1,1 0 1,0-1 0,1 0-1,0 0 1,16 17 0,-20-25 47,-1 0 0,1 0 0,0-1 0,1 1 1,-1-1-1,0 0 0,1 0 0,-1 0 1,1 0-1,-1-1 0,1 1 0,0-1 0,0 0 1,0 0-1,6 0 0,-6-1 20,0 0 0,1-1-1,-1 1 1,0-1 0,0 0-1,0-1 1,0 1 0,0-1-1,0 1 1,0-1 0,0 0-1,-1-1 1,1 1 0,-1-1-1,5-3 1,4-6 68,0-1 0,0 0 0,-1-1 0,-1 0-1,0 0 1,-1-1 0,12-27 0,-6 7 132,-2-1 1,14-57-1,-16 40 20,-3-1 0,-3 0 0,-1 0-1,-6-80 1,-36-218 304,31 304-518,-55-344 135,15 108 38,43 266-214,4 18 37,0 0-1,0 0 0,0 0 1,0 0-1,0 0 0,0 1 0,0-1 1,0 0-1,0 0 0,0 0 1,0 0-1,0 0 0,0 0 0,0 0 1,0 0-1,0 0 0,0 0 0,0 0 1,0 0-1,0 0 0,0 0 1,-1 0-1,1 0 0,0 0 0,0 0 1,0 0-1,0 0 0,0 0 1,0 0-1,0 0 0,0 0 0,0 0 1,0 0-1,0 0 0,0 0 1,0 0-1,0 27-133,0-20 109,4 155-311,39 242 0,-25-307 196,4-1 1,5-1 0,65 157-1,-68-198-40,33 51-1,-47-87 126,2-1 0,0 0 0,1-1 0,1 0 0,0-1 0,23 18 0,-33-30 52,0 0 0,1 0 0,-1 0-1,1 0 1,0-1 0,-1 1 0,1-1 0,0-1-1,1 1 1,-1-1 0,0 0 0,0 0-1,1 0 1,-1 0 0,0-1 0,1 0 0,-1-1-1,0 1 1,1-1 0,-1 0 0,9-2 0,-10 1 15,1 0 0,-1-1 0,0 0 0,0 1 0,0-1 0,0 0 0,0-1 0,-1 1 0,1-1 0,-1 0 0,0 1 0,0-1 0,0-1 0,0 1 0,-1 0 0,0-1 0,0 1 0,0-1 0,-1 0 1,1 1-1,-1-1 0,1-8 0,0-2 14,-1-1 0,-1 1 0,-1-1 1,0 1-1,-1-1 0,0 1 1,-1 0-1,-1 0 0,0 0 0,-1 0 1,-1 1-1,-10-19 0,5 13-21,-1 0 0,-1 1 0,0 0 0,-1 1 0,-1 1 0,-1 1 0,-29-25 0,36 34-6,0 0 0,0 1-1,-1 0 1,0 1 0,0 0 0,-18-6 0,25 10 0,0 0 0,0 0 0,0 1 0,0-1 0,0 1 1,0 0-1,0-1 0,0 1 0,0 1 0,0-1 0,0 0 0,0 1 0,0 0 0,0 0 0,0-1 0,1 2 1,-1-1-1,0 0 0,0 1 0,1-1 0,-1 1 0,1 0 0,-1-1 0,1 1 0,0 0 0,0 1 0,0-1 1,0 0-1,-3 5 0,-2 5-9,1 1 0,1-1 0,-1 1 0,2 0 0,0 0 0,1 0 0,-4 27 0,3-1-19,3 61 0,1-75 15,2-1 1,0 1-1,2-1 1,1 0-1,0 0 0,2-1 1,13 30-1,-17-45-10,2 1 0,-1-1-1,1 0 1,1 0 0,-1 0-1,1 0 1,1-1 0,-1 0-1,1-1 1,0 1 0,1-1-1,0-1 1,0 1 0,0-2-1,0 1 1,1-1 0,-1 0 0,1 0-1,0-1 1,1-1 0,14 3-1,-13-3 0,-1-1 0,1-1 0,0 0 0,0 0 0,-1-1 0,1-1 0,0 0-1,-1 0 1,1-1 0,-1 0 0,0-1 0,0 0 0,0 0 0,-1-1 0,0-1 0,1 0 0,-2 0 0,1 0-1,-1-1 1,0 0 0,0-1 0,9-13 0,-5 6 48,-2 0 1,0-1-1,0 0 1,-2-1-1,0 0 0,-1 0 1,0-1-1,-2 0 0,0 0 1,-1-1-1,-1 1 0,1-24 1,-3 14 66,-2 0 1,-1 0 0,-2 0-1,0 0 1,-10-30-1,-49-133 609,46 146-383,17 45-309,0-1 0,-1 1 1,1-1-1,0 1 0,-1-1 1,1 1-1,0-1 0,0 1 1,0-1-1,0 1 0,0-1 1,-1 1-1,1-1 0,0 1 1,0-1-1,0 1 1,0-1-1,0 1 0,1-1 1,-1 1-1,0-1 0,0 1 1,0-1-1,0 1 0,1-1 1,-1 1-1,0-1 0,0 1 1,1 0-1,-1-1 0,0 1 1,1-1-1,-1 1 1,0 0-1,1-1 0,-1 1 1,1-1-1,22 1-242,-7 1 285,117-5-85,-131 4 21,0-1-1,0 2 0,0-1 1,0 0-1,0 0 0,1 1 0,-1-1 1,0 1-1,0 0 0,0-1 1,0 1-1,0 0 0,0 0 1,0 0-1,-1 1 0,1-1 1,0 0-1,-1 1 0,1-1 1,-1 1-1,1-1 0,-1 1 1,0 0-1,1 0 0,-1 0 1,0-1-1,0 1 0,1 3 1,1 5-49,0 0 1,0 0 0,-1 0 0,1 18 0,-2-24 58,9 281-179,-1-18 258,-9-258-68,1 0 0,0 1 1,1-1-1,-1 0 1,2 0-1,0-1 0,0 1 1,0 0-1,5 8 1,-7-16-2,0-1 1,-1 1-1,1 0 1,-1-1-1,1 1 1,0 0-1,-1-1 1,1 1-1,0-1 1,0 1-1,-1-1 1,1 1-1,0-1 1,0 0-1,0 1 1,0-1-1,0 0 1,0 0-1,-1 1 1,1-1-1,0 0 1,0 0-1,0 0 1,0 0-1,0 0 1,0-1-1,0 1 1,0 0-1,0 0 1,-1 0-1,1-1 1,0 1-1,0-1 1,0 1-1,0 0 1,-1-1-1,1 0 1,0 1-1,0-1 1,0 0-1,3-3 49,0 0 0,0 0 0,0-1 1,5-8-1,3-6 41,-1-1 0,-1 0 0,-1-1 0,-1 0 0,0 0 0,-2-1 0,5-30 0,11-161 510,-18 153-409,2 77-518,9 67 30,-9-38 249,3-1 0,1 0-1,3 0 1,22 53 0,-32-91 23,0 0 1,1-1 0,0 1-1,1-1 1,0 0 0,-1 0-1,2 0 1,10 9 0,-13-13 4,0 0 0,0 0 0,1 0 0,-1 0 0,0 0 0,1-1 0,0 0 1,-1 0-1,1 0 0,0 0 0,0 0 0,-1-1 0,1 0 0,0 1 0,0-1 0,0-1 0,0 1 0,-1-1 0,8-1 1,-2-1 5,-1-1 1,0 0 0,0 0 0,0-1 0,0 0 0,-1-1 0,0 1 0,0-1 0,0-1 0,-1 1 0,0-1 0,0 0 0,-1 0 0,8-14 0,2-6 51,-1 0-1,-1 0 0,10-33 1,-15 37-60,-1 1 1,-1-1-1,-1-1 1,-1 1-1,-1-1 0,-1 1 1,-1-1-1,-1 0 1,-2 0-1,0 1 0,-1-1 1,-2 1-1,0 0 1,-1 0-1,-2 0 1,0 1-1,-1 0 0,-1 1 1,-1 0-1,-1 0 1,-1 1-1,-24-28 0,-64-53-2016,100 99 1997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4:44.63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11 156 8058,'-10'-7'3080,"10"1"-2239,10-1-257,18-2-352,11-7-32,25 0-152,12-4-8,18-1-128,-7-1-120,-5 5-384,-11 5-217,-25 9 489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4:44.98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0 221 9802,'11'-28'3985,"11"-5"-2329,26-1-1224,9-2-312,16 5-136,-3 8-168,-6 8-536,-4 8-480,-5-6 696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4:45.38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0 585 9402,'5'0'239,"-1"-1"44,0 1 1,-1-1 0,1 1-1,0-1 1,0 0-1,-1 0 1,6-3 0,-8 3-235,0 0 0,1 0 0,-2 0 1,1 0-1,0-1 0,0 1 0,0 0 1,0 0-1,-1-1 0,1 1 1,-1 0-1,1-1 0,-1 1 0,1-1 1,-1 1-1,0-1 0,0 1 0,0-1 1,0 1-1,0 0 0,0-3 0,1-3-29,0 1-1,0-1 0,0 0 0,1 0 1,0 1-1,0-1 0,1 1 0,0-1 0,0 1 1,5-6-1,5-8 85,27-29 1,-8 15 99,1 1 0,2 2 1,55-38-1,-27 26 192,94-45 0,-16 25 7,-117 55-337,1 0 1,0 1-1,47-5 0,-64 11-64,-1 0 0,1 1 1,-1 0-1,1 1 0,-1 0 0,1 0 0,-1 0 0,1 1 0,-1 0 0,0 0 0,0 1 0,0 0 0,0 0 0,-1 1 0,1 0 0,6 5 1,-7-4-13,0 1 1,-1 0 0,0 0 0,0 1 0,0-1 0,-1 1 0,0 0 0,0 0-1,-1 1 1,0-1 0,0 1 0,0-1 0,-1 1 0,-1 0 0,2 10 0,0 9-16,-2-1 0,-1 0 0,-1 0 0,-1 1 0,-9 40 0,-43 132-115,27-120 60,-5-1 0,-61 111-1,-100 132 44,167-281 71,-48 81 352,74-120-380,0-1 1,0 0 0,0 0 0,0 1 0,0-1 0,0 0-1,1 0 1,-1 0 0,0 1 0,0-1 0,0 0 0,0 0 0,0 1-1,1-1 1,-1 0 0,0 0 0,0 0 0,0 0 0,1 1-1,-1-1 1,0 0 0,0 0 0,0 0 0,1 0 0,-1 0-1,0 0 1,0 0 0,1 0 0,-1 0 0,0 1 0,0-1-1,1 0 1,-1 0 0,0 0 0,0 0 0,1-1 0,-1 1-1,0 0 1,0 0 0,1 0 0,-1 0 0,0 0 0,0 0-1,1 0 1,1 0 23,38 0-113,1-2-1,-1-2 1,0-2 0,0-1-1,0-2 1,39-14 0,-19 1-741,-2-1 1,-1-4 0,63-38-1,-44 15 157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4:45.8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617 57 12291,'-13'-51'5382,"13"51"-5374,0-1 1,0 1-1,0 0 0,0-1 0,0 1 0,-1 0 1,1 0-1,0-1 0,0 1 0,0 0 0,0 0 1,-1-1-1,1 1 0,0 0 0,0 0 1,-1 0-1,1-1 0,0 1 0,0 0 0,-1 0 1,1 0-1,0 0 0,0 0 0,-1 0 1,1-1-1,0 1 0,-1 0 0,1 0 0,0 0 1,-1 0-1,1 0 0,0 0 0,0 0 0,-1 0 1,1 0-1,0 0 0,-1 0 0,1 1 1,0-1-1,-1 0 0,1 0 0,-1 0 0,-12 11-58,12-11 51,-46 49-369,2 2 0,3 1 0,-54 87 0,51-68-28,-60 126 1,89-160 355,1 0 0,2 2 0,2-1 1,1 1-1,-7 66 0,16-94 37,0-1 0,0 1 0,1 0 0,0 0 0,1-1 0,0 1 0,1-1 0,0 1 0,6 17 0,-7-26 7,0 0 1,1 0 0,-1 1-1,1-1 1,-1-1 0,1 1-1,-1 0 1,1 0 0,0 0-1,0-1 1,0 1 0,0-1 0,0 0-1,0 1 1,0-1 0,0 0-1,1 0 1,-1 0 0,0-1-1,1 1 1,-1 0 0,1-1-1,-1 0 1,1 0 0,-1 1-1,5-2 1,4 0 15,-1 0 0,1-1 0,-1 0-1,0-1 1,14-6 0,3-2 18,-1-1 0,49-32 1,47-43 8,-83 58-38,137-106 35,-125 92-1,57-62 0,-95 91 21,-1 0 0,0-2-1,-1 1 1,-1-1-1,-1-1 1,0 1-1,13-37 1,-20 46-7,1-1 1,-2 0-1,1 0 0,-1 0 1,0-1-1,-1 1 1,0 0-1,0 0 0,-1 0 1,0 0-1,-1 0 1,1 0-1,-1 0 0,-1 0 1,0 0-1,0 1 1,0-1-1,-1 1 0,0 0 1,-8-11-1,3 7-4,-1 0 1,-1 1-1,0 0 0,0 0 1,-1 1-1,0 0 0,0 1 0,-1 1 1,-26-11-1,7 5-78,-2 2 0,1 2-1,-40-7 1,23 10-223,0 1 0,0 2 0,0 3 0,0 2 0,-97 16 0,-99 27-334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4:53.38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1043 9786,'78'-20'160,"72"-13"271,595-137 567,1-24-785,30-26 82,-639 183-271,809-236-771,-764 217 32,-51 16 280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4:53.9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1492 5025,'141'-84'3795,"-74"52"-3105,91-30 0,391-109-55,-95 32-584,156-105 3,-67 23 59,266-34 236,-563 181-259,247-64-25,-421 122-142,140-13 1,316 3-380,-526 26 454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5:08.75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 1 8002,'-1'0'2680,"-1"0"-2496,-1 10-184,6 22-8,25 48 48,-2-27-16,-1 7 0,2 14 8,-4 9-24,-3 14 0,4 2 8,-2-1-8,-1-6 8,3-15-16,-4-8-56,-1-17-120,0 1-176,-10-15 232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5:10.67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28 636 7274,'-11'5'728,"-5"4"539,16-6-781,11-3-155,105-9-232,194-21-80,25-27 123,304-40 350,347 12-92,-241 23 427,68 5 214,-110 9-313,161-52-645,-359 37-196,86 44 597,-573 19-434,44-1 128,0-3 1,88-17 0,-149 21-139,-1 0 0,1 0 1,0 0-1,-1 0 0,1 1 1,0-1-1,-1 0 0,1 0 1,0 0-1,-1 1 0,1-1 1,-1 0-1,1 1 0,0-1 0,-1 1 1,1-1-1,-1 1 0,1-1 1,-1 1-1,1-1 0,-1 1 1,0-1-1,1 1 0,-1-1 1,0 1-1,1 0 0,-1-1 0,0 1 1,0 0-1,0-1 0,1 2 1,11 20-88,8 3 27,-4-3 6,0-1 0,18 34 0,3 22-48,-2 2-1,37 133 0,-39-85 1,16 134 0,-28-131 72,10 79-404,-28-187 313,-2-1 0,0 1-1,-1 0 1,-1-1 0,-5 29-1,5-43 81,-1 1-1,0-1 1,0 0-1,-1 1 0,0-1 1,0 0-1,-1-1 0,1 1 1,-2-1-1,1 0 1,-1 0-1,0 0 0,0 0 1,0-1-1,-1 0 0,0 0 1,0 0-1,-10 5 1,-10 3 26,0-1 0,-1-2 0,0 0 0,-39 7 0,-118 13 149,129-23-109,-356 44 291,32-4-203,-918 70 163,524-102-120,65-3-67,-596 7 62,674-41 11,224-25-225,262 28 95,119 15-82,1 1-1,-1 1 1,0 2 0,0 0-1,0 1 1,-26 6 0,30 2-22,12-4-11,-11-5 234,8 3-189,0 1 0,1 0 1,-19 10-1,-23 9 5,45-21 25,0-1-1,1 0 1,-1 0-1,0-1 1,-12-1-1,8 1 14,1-1 0,-21 4-1,30-3-46,0 1 0,-1-1 0,1 1 0,0-1 1,-1 1-1,1 0 0,0 0 0,0 0 0,0 1 0,0-1 0,0 0 0,0 1 0,0-1 0,0 1 0,0 0 0,1-1 0,-3 5 0,-4 5-1324,8-12 1526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6:08.5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40 275 5585,'-23'-139'1953,"7"4"-1793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5:11.5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50 73 8394,'-18'-23'1134,"11"15"-440,1-1 1,1 1-1,-9-16 0,25 57-240,-2-3-496,103 269 9,47 144 0,13 168-1412,-122-417 248,-46-167 1054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5:12.10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 6 7434,'-7'-6'3796,"16"24"-3450,-4-8-362,17 32 227,22 65-1,202 492 1081,-122-318-1428,-69-155-117,37 93-348,-69-156 98,23 97-1,-42-145 437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5:12.65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40 67 6953,'-14'-51'2457,"5"37"-1286,9 14-1143,-1-1 1,1 1 0,0 0-1,0 0 1,-1 0 0,1 0 0,0 0-1,-1 0 1,1 0 0,0 0-1,0 0 1,-1 0 0,1 0-1,0 0 1,-1 0 0,1 0 0,0 0-1,0 0 1,-1 0 0,1 0-1,0 0 1,0 0 0,-1 0-1,1 1 1,0-1 0,0 0 0,-1 0-1,1 1 1,-1 0 6,0 0 0,0 0 0,0 0 0,1 0 0,-1 0 1,0 1-1,1-1 0,-1 0 0,1 0 0,-1 1 0,1-1 0,-1 2 0,1 9-9,1 0-1,0-1 1,0 1 0,1-1-1,1 1 1,0-1 0,0 0-1,7 13 1,-1 1 18,363 1204 1150,-350-1149-1371,16 121 0,-32-173-906,0-25 712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5:13.16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21 0 7362,'-1'2'203,"0"0"0,0 0 0,0 0 1,0 0-1,0 0 0,1 0 1,-1 0-1,1 0 0,-1 0 0,1 0 1,-1 3-1,0 0-6,-3 19-73,1 0 0,1 0 0,1 0 0,1 0 0,1 1-1,1-1 1,1 0 0,10 36 0,46 92 1187,-9-28-731,59 192-373,99 465 1,-180-613-2807,-25-163 2189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5:13.74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 2 6049,'-2'-1'4047,"0"6"-2706,2 16-1549,1 5 403,1 0 1,2 0-1,1-1 0,9 30 0,38 93 441,42 129 67,-65-185-665,212 721 223,-211-661-1365,-15-68 290,-13-75-34,1-6 349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5:15.64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80 5513,'13'-4'485,"51"-16"326,0 2-1,1 4 1,85-9 0,-144 23-791,1 0 0,-1 0 1,0 0-1,1 1 1,-1 0-1,1 0 0,-1 0 1,0 1-1,0 0 1,0 0-1,0 1 0,0-1 1,0 1-1,8 7 0,-7-5 23,-1 1 0,-1-1-1,1 1 1,-1 1-1,0-1 1,-1 1-1,1 0 1,-1 0-1,0 0 1,-1 1-1,3 9 1,39 134 48,-32-98-46,38 96 0,2-27 82,54 115 137,-98-221-266,62 126 24,-59-114 52,-1 1 1,-1 0-1,6 33 0,-14-51-58,0 0 0,-1 0-1,-1 1 1,0-1 0,0 0-1,-1 1 1,0-1 0,-1 0-1,-1 0 1,1 0 0,-2 0-1,0 0 1,-9 18 0,5-15 52,0 0-1,-2-1 1,1-1 0,-2 1 0,0-2 0,0 1-1,-1-2 1,0 1 0,-17 9 0,-230 160 29,235-161-403,0 1 1,1 2-1,-22 25 0,38-38 30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5:16.84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956 0 7914,'59'33'4311,"-62"-34"-4304,1 1 0,0 0 0,-1 0 1,1 0-1,0 0 0,-1 0 0,1 0 0,-3 1 0,-139 41-625,-157 38 253,214-63 479,-112 28 477,171-37-506,0 2 1,0 0 0,1 2-1,-45 28 1,66-36-85,0 0 0,0 0 0,0 1 0,0 0 0,1 0 0,0 0 0,0 1 0,1 0 0,-1 0 0,1 0 0,0 0 0,-5 12 0,8-13-2,0 0-1,0 0 1,0 0 0,0-1 0,1 1 0,0 0-1,0 0 1,0 0 0,1 0 0,-1 0 0,1 0 0,0 0-1,1 0 1,-1-1 0,1 1 0,0 0 0,0-1-1,0 0 1,5 7 0,65 86 39,-53-74-17,0 1 1,-2 1-1,0 0 1,20 45-1,-27-42-36,-1 1 1,-1 0-1,-1 0 0,-2 0 0,3 41 0,-8 150-215,-1-17 157,2-197 72,6 70 0,-6-69-2,1 0 0,-1 0 0,2-1 0,-1 1 1,0-1-1,1 1 0,1-1 0,5 9 0,-8-13 10,0-1-1,0 0 0,1 1 1,-1-1-1,0 0 1,1 0-1,-1 0 0,1 0 1,-1-1-1,1 1 1,0 0-1,-1-1 0,1 1 1,0-1-1,-1 1 1,1-1-1,0 0 0,0 1 1,-1-1-1,1 0 1,3-1-1,2 0 60,0 0-1,-1 0 0,14-5 1,-16 4-37,187-78 656,-20 7-900,-57 34-276,7-2 210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5:17.50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 33 8130,'-8'-18'3200,"4"11"-2263,4 0-249,2 8-440,9 11-128,5 17-176,3 13 8,3 27-16,-4 13 16,-4 15 0,-1 7-80,-2-6-224,0-3-224,10-18 344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5:18.03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 1 9754,'-15'11'1437,"4"-2"183,27-13-772,-4 1-873,1-1 0,-1 1 0,1 1 0,0 1-1,-1-1 1,1 2 0,0 0 0,0 0 0,-1 1 0,1 1 0,0 0 0,-1 1 0,1 0 0,-1 1 0,14 7 0,-20-8-30,0 1 0,-1 0 0,0 1 0,0-1 0,0 1 0,-1 0 0,1 0 1,-1 1-1,0-1 0,-1 1 0,1 0 0,-1 0 0,0 0 0,-1 0 1,1 0-1,-1 1 0,0-1 0,-1 1 0,0 0 0,0-1 0,0 11 0,0 6 61,-2 1-1,0 0 1,-1-1-1,-10 43 0,3-29 81,-10 52 185,17-79-235,1-1 1,1 1-1,0-1 1,0 1-1,1-1 1,0 1-1,2 9 0,-2-17-30,0 1-1,0-1 1,0 1-1,0-1 1,0 1-1,0-1 0,1 0 1,-1 0-1,1 0 1,0 0-1,0 0 1,-1 0-1,1 0 0,1-1 1,-1 1-1,0-1 1,0 1-1,0-1 1,1 0-1,-1 0 0,1 0 1,-1 0-1,1 0 1,-1 0-1,1-1 1,-1 1-1,1-1 0,4 0 1,6 0-3,-1 0 0,1-2 0,-1 1 1,23-7-1,2-2-242,-1-2-1,46-21 1,9-13-43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5:18.67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23 76 9226,'-5'-18'1238,"4"14"-923,0 0-1,-1 0 0,1 0 0,-1 1 0,1-1 1,-1 0-1,-1 1 0,-1-5 0,16 3 276,29-1-785,1 1 0,0 2 1,63 3-1,-99 0 151,3 0-53,0 0 1,-1 1 0,1-1 0,-1 2 0,11 2-1,-18-4 70,0 1 0,1-1 0,-1 1 0,0-1 0,0 1 0,1 0 0,-1-1 0,0 1 0,0 0 0,0 0 0,0 0 0,0 0 0,0 0-1,0 0 1,0 0 0,0 0 0,-1 0 0,1 0 0,0 0 0,-1 1 0,1-1 0,-1 0 0,1 0 0,-1 1 0,0-1 0,1 0 0,-1 1 0,0-1 0,0 1-1,0-1 1,0 0 0,0 1 0,0-1 0,-1 0 0,1 1 0,0-1 0,-1 0 0,1 1 0,0-1 0,-2 2 0,-5 11-47,0 0 0,0-1-1,-2 0 1,1 0 0,-19 19 0,16-18 131,0 0-1,0 0 1,-15 29-1,26-41-62,-1-1-1,0 1 1,1 0-1,-1 0 1,1 0-1,0 0 1,0-1-1,0 1 1,0 0-1,0 0 1,0 0-1,0 0 1,0 0-1,1 0 1,-1-1-1,1 1 1,-1 0-1,1 0 1,0-1-1,0 1 1,0 0-1,0-1 1,0 1-1,0-1 1,0 1-1,0-1 1,1 1-1,-1-1 1,0 0-1,1 0 1,-1 0-1,1 0 1,0 0-1,1 1 1,10 5-99,0 0 1,0-2 0,23 8 0,-13-5 39,-17-5 63,1-1 1,-1 1-1,0 0 1,0 0 0,-1 0-1,1 1 1,-1 0 0,1 0-1,-1 0 1,0 1-1,-1 0 1,1 0 0,-1 0-1,0 0 1,0 1-1,-1-1 1,0 1 0,0 0-1,0 0 1,0 0 0,-1 1-1,0-1 1,-1 1-1,1-1 1,-1 1 0,0 8-1,-1-1 18,0-1 0,-1 1 0,-1-1 0,0 0 0,0 0 0,-2 0 0,0 0 0,0 0 0,-1-1 0,-1 1 0,0-1 0,0-1 0,-10 14 0,0-4-47,-1 0 0,0-1 0,-2-1 0,0-1 0,-36 27 0,51-43-36,1 1 186,1-1 0,-1 0-1,0 0 1,1 0 0,-1 0-1,0-1 1,0 1 0,0-1-1,-1 1 1,1-1 0,0 0-1,0-1 1,-1 1 0,1 0-1,-4-1 1,5 0-41,0-1 1,0 0-1,1 0 1,-1 0-1,1 0 1,-1 0-1,1 0 0,-1 0 1,1 0-1,-2-2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2:31.4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1051 9138,'1'8'1099,"-1"1"-1,1-1 1,3 13-1,19 45-492,-12-37-113,78 280 655,-26-81-3875,-56-206 1940,-7-23 778,0 1-1,0 0 1,0 0-1,0 0 0,0 0 1,0 0-1,1 0 1,-1 0-1,0 0 1,0 0-1,0 0 0,0 0 1,0 0-1,0 0 1,0 0-1,0 0 1,0 0-1,0 0 0,0 0 1,0 0-1,0 0 1,0 0-1,0 0 1,0 0-1,0 0 1,0 0-1,0 0 0,1 0 1,-1 1-1,0-1 1,0 0-1,0 0 1,0 0-1,0 0 0,0 0 1,0 0-1,0 0 1,0 0-1,0 0 1,0 0-1,0 0 0,0 0 1,0 0-1,0 0 1,0 0-1,0 0 1,0-9 49,-2-15 367,-31-171 1698,-17-148-1762,49 322-446,0 0 1,1 0-1,5-39 0,-5 58 85,1 0 0,-1 0 0,1 0 0,0-1 0,-1 1-1,1 1 1,0-1 0,0 0 0,0 0 0,0 0-1,0 0 1,1 1 0,-1-1 0,3-2 0,-4 4 7,1-1 0,0 1 0,0-1 0,0 1 0,0 0 1,0-1-1,0 1 0,0 0 0,0 0 0,0-1 0,0 1 0,0 0 0,0 0 1,0 0-1,0 0 0,0 1 0,0-1 0,0 0 0,0 0 0,0 1 1,1-1-1,4 3-7,-1 0 1,0 0 0,0 1-1,-1-1 1,1 1-1,-1 0 1,1 0 0,6 9-1,54 73 61,25 30 15,-77-102-83,0-1 0,0 0 0,1-1 1,1 0-1,26 15 0,-38-25 29,-1 0-1,1-1 0,0 1 1,0-1-1,0 0 0,0 0 0,0 0 1,0 0-1,0 0 0,0-1 1,0 1-1,0-1 0,1 0 1,-1 0-1,0 0 0,0 0 1,0-1-1,0 1 0,0-1 1,1 0-1,-1 0 0,0 0 1,-1 0-1,1-1 0,0 1 1,0-1-1,0 1 0,-1-1 0,1 0 1,-1 0-1,0 0 0,1-1 1,-1 1-1,2-4 0,5-6 183,-2-1 0,0 0 0,0-1 0,-1 1 0,8-28 1,0-8 112,-2-1 0,-1 0 0,-3 0 0,-3-1 0,0-84 1,-10-46-146,-1-115-72,9 222-60,23-144 0,-23 200 14,-3 13-5,1 0 0,0-1 0,0 1 1,0 0-1,1 0 0,0 0 0,0 0 0,0 0 0,5-6 1,-7 10-27,0 1 1,0 0-1,0 0 1,1-1-1,-1 1 1,0 0-1,0-1 1,0 1-1,1 0 1,-1 0-1,0-1 1,0 1-1,1 0 1,-1 0-1,0 0 1,1 0-1,-1-1 1,0 1-1,0 0 1,1 0 0,-1 0-1,0 0 1,1 0-1,-1 0 1,0 0-1,1 0 1,-1 0-1,0 0 1,1 0-1,-1 0 1,0 0-1,1 0 1,-1 0-1,0 0 1,1 0-1,-1 0 1,0 0-1,1 0 1,-1 1-1,0-1 1,1 0-1,-1 0 1,0 0-1,0 1 1,1-1-1,-1 0 1,0 0-1,1 1 1,8 18 67,-7-15-58,7 22-55,0 1 0,-2 1 0,-1-1 0,3 37 0,2 117-382,-10-178 415,3 136-400,10 189-866,-6-237 501,31 140 1,-35-209 656,-3-17 107,-1-1 1,1 1-1,0-1 1,0 1-1,1-1 0,-1 0 1,1 1-1,0-1 1,0 0-1,0 0 0,1 0 1,3 5-1,-5-9 21,-1 0 0,0 0-1,0 1 1,1-1 0,-1 0-1,0 0 1,1 0 0,-1 1 0,0-1-1,1 0 1,-1 0 0,0 0-1,1 0 1,-1 0 0,1 0-1,-1 1 1,0-1 0,1 0 0,-1 0-1,0 0 1,1 0 0,-1-1-1,1 1 1,-1 0 0,0 0-1,1 0 1,-1 0 0,0 0 0,1 0-1,-1 0 1,0-1 0,1 1-1,-1 0 1,0 0 0,1-1-1,-1 1 1,0 0 0,0 0 0,1-1-1,-1 1 1,0 0 0,0-1-1,1 1 1,-1-1 0,9-17 409,-8 15-328,18-52 668,-3-2 0,16-94 0,-20 87-604,-6 33-122,46-200 76,-43 200-133,1 1-1,2 0 0,1 0 1,1 2-1,22-34 0,-29 52-112,0 0 1,0 1-1,1 0 0,17-14 0,-12 17-584,-13 6 685,0 0 0,1 0 1,-1-1-1,0 1 0,1 0 0,-1 0 0,0 0 0,1 0 0,-1 0 0,0 1 0,1-1 0,-1 0 0,0 0 1,0 0-1,1 0 0,-1 0 0,0 0 0,1 0 0,-1 1 0,0-1 0,0 0 0,1 0 0,-1 0 1,0 1-1,0-1 0,0 0 0,1 0 0,-1 1 0,0-1 0,0 0 0,0 0 0,0 1 0,1-1 1,-1 0-1,0 0 0,0 1 0,0-1 0,0 0 0,0 1 0,-1 18-623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6:09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2077 7874,'68'151'3087,"48"66"-2698,-60-118-269,80 201 805,-143-305-600,-7-10 27,0-5-261,1 1-1,1-2 0,1 1 1,1-1-1,1-1 1,1 0-1,-7-29 1,-26-164-238,41 213 149,-1-1-5,-13-129-73,13 117 68,1 0 0,1 0 0,0-1 0,1 1 0,1 1 0,7-25 0,-9 35 2,1 0 1,0 0-1,0 0 0,0 0 0,0 1 1,1-1-1,-1 0 0,1 1 1,0 0-1,0-1 0,4-2 0,-5 5 1,0-1 0,1 0 0,0 1 0,-1 0 0,1 0-1,0 0 1,0 0 0,-1 0 0,1 0 0,0 1 0,0-1 0,0 1-1,0 0 1,0 0 0,0 0 0,0 0 0,0 1 0,4 0 0,2 2-2,0 0 0,0 0 0,-1 0 0,0 1 0,0 1 0,0-1 0,0 2 0,8 6 0,57 55 40,-68-62-29,57 63 172,100 147-1,-94-120-87,-62-86-66,0 0-14,1-1 1,-1 0 0,1 0-1,10 8 1,-16-15 1,0 0 0,0 0 0,0 0 0,0 0 0,1 0 0,-1 0 0,0-1 0,1 1 0,-1 0 0,1-1 0,-1 1 0,1-1 0,-1 0 0,1 1 0,-1-1 0,1 0 0,-1 0 0,1 0 0,-1 0 0,1 0 0,-1 0 0,1 0 0,-1-1 0,1 1 0,-1-1 0,1 1 0,-1-1 0,1 1 0,-1-1 0,0 0 0,1 0 0,-1 0 0,0 1 0,2-3 0,4-5 67,0 0 0,0-1 1,-1 0-1,0-1 0,0 0 1,-1 1-1,-1-2 0,5-10 1,-6 12-34,56-143 72,-6-2 1,-7-3-1,30-196 0,-70 309-164,-4 31-288,-1 0 0,6-19 0,-28 101-87,-24 126 1,38-145 500,2 0 0,2 53 0,4-70 7,2-1 0,1 0 0,1 0-1,12 38 1,-14-59-61,0 0-1,1-1 1,1 0-1,0 1 1,0-1-1,12 15 1,-16-23-23,1 0 0,0 0 1,0 0-1,0 0 0,0 0 1,0 0-1,0-1 1,0 1-1,1-1 0,-1 1 1,1-1-1,-1 0 0,1 0 1,-1 0-1,1 0 1,0 0-1,-1-1 0,1 1 1,0-1-1,0 0 0,0 0 1,-1 0-1,1 0 0,0 0 1,0-1-1,-1 1 1,1-1-1,0 0 0,-1 0 1,1 1-1,2-3 0,4-2-6,0-1 0,-1 1 0,0-2 0,0 1 1,0-1-1,-1 0 0,0-1 0,0 1 0,-1-1 0,10-17 0,0-2-60,-1-2 1,14-36-1,34-121-181,-54 150 245,-2 0 0,-1-1 1,2-46-1,-9 27 53,1 52-51,-1-1 0,1 0 1,-1 1-1,-1-1 0,1 1 1,0-1-1,-1 1 1,-4-8-1,10 32-100,7 19 82,3-1 1,1-1-1,1 0 0,2-1 0,33 48 0,-47-78 19,1 0 1,0 0-1,0 0 1,1-1-1,0 0 1,0 0-1,0 0 1,0-1-1,8 4 1,-10-6 3,-1 0 0,1-1 0,0 0 0,0 0 0,0 0 0,0 0 0,0-1 0,0 0 0,0 0 0,0 0 0,1 0 0,-1 0 0,0-1 0,0 0 0,0 0 0,0 0 0,-1 0 0,1 0 0,6-4 0,6-5 39,-1-1-1,0-1 0,-1 0 1,0 0-1,-1-2 0,0 1 1,13-21-1,11-18 41,-2 0-1,50-104 1,30-129-71,-97 233-18,-2 0 0,-3-1 0,-2-1 0,-2 0 0,-3-1 0,-1-107 0,-18 19 64,-6 1-1,-41-153 1,60 294-58,-38-148 446,29 118-172,-2 1 0,-24-46-1,34 73-239,-1-1-1,0 1 0,0 0 0,0 0 0,-1 0 1,-5-5-1,8 8-28,-1-1 1,1 1-1,-1-1 0,0 1 1,0-1-1,1 1 1,-1 0-1,0-1 0,0 1 1,1 0-1,-1 0 1,0-1-1,0 1 0,0 0 1,1 0-1,-1 0 1,0 0-1,0 0 0,0 0 1,-1 1-1,0 0-4,0 0 0,0 1 0,0-1 0,0 1-1,1 0 1,-1-1 0,1 1 0,-1 0 0,1 0 0,-1 0 0,1 0-1,0 0 1,0 0 0,0 1 0,0-1 0,1 0 0,-1 0 0,0 5-1,-6 24-27,1 1 0,2-1 0,1 1 0,2 0-1,1 0 1,6 52 0,46 192-39,-24-167-302,5 0-1,5-3 0,4-1 0,62 110 1,9-39-216,-106-165 553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5:19.17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167 3 8378,'0'0'136,"0"0"1,-1 0-1,1-1 0,0 1 1,0 0-1,-1 0 1,1 0-1,0-1 0,0 1 1,-1 0-1,1 0 0,0 0 1,0 0-1,-1 0 1,1-1-1,0 1 0,0 0 1,-1 0-1,1 0 1,0 0-1,-1 0 0,1 0 1,0 0-1,-1 0 1,1 0-1,0 0 0,0 0 1,-1 0-1,1 0 0,0 0 1,-1 1-1,1-1 1,0 0-1,0 0 0,-1 0 1,1 0-1,0 0 1,0 1-1,-1-1 0,1 0 1,0 0-1,0 1 0,0-1 1,-1 0-1,1 0 1,0 0-1,0 1 0,0-1 1,0 0-1,-1 1 1,-3 21-619,1-6 568,-15 41-927,-27 55 0,-14 43-516,53-134 1257,0 1 1,2-1-1,1 1 0,0 0 0,1 33 0,2-49 92,0-1 1,1 1 0,0-1-1,0 1 1,0-1-1,0 0 1,1 0 0,3 7-1,-5-10 6,1-1 0,0 0-1,0 1 1,0-1 0,0 1-1,1-1 1,-1 0 0,0 0-1,1 0 1,-1 0 0,0 0 0,1 0-1,-1 0 1,1 0 0,0 0-1,-1-1 1,1 1 0,-1-1-1,1 1 1,0-1 0,0 0 0,-1 1-1,1-1 1,0 0 0,0 0-1,-1 0 1,1-1 0,2 1-1,5-2-6,1-1 0,-1 0-1,0 0 1,0-1 0,0 0-1,-1 0 1,1-1-1,-1 0 1,0 0 0,-1-1-1,13-12 1,-2 0-35,-1-1 0,0 0 0,15-26 0,33-58 1257,-60 83-207,-4 17-328,4 20-468,-2-5-323,57 209-49,28 24-1429,-55-172 1114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5:19.66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215 105 7898,'13'-24'1221,"13"-38"0,-26 62-1204,0-1 0,0 1 0,1-1 0,-1 0 0,0 1 0,0-1 0,0 1 0,0-1 0,0 1 0,0-1 0,0 1 0,0-1 0,0 0 0,0 1 0,0-1 0,0 1 1,-1-1-1,1 1 0,0-1 0,0 1 0,-1-1 0,1 1 0,0-1 0,0 1 0,-1-1 0,1 1 0,-1-1 0,1 1 0,0 0 0,-1-1 0,1 1 0,-1 0 0,1-1 1,-1 1-1,1 0 0,-1 0 0,1-1 0,-1 1 0,1 0 0,-1 0 0,1 0 0,-1 0 0,0 0 0,1-1 0,-1 1 0,0 1 0,-27 3 155,17-1-226,1 1 0,1 1 1,-1 0-1,1 0 0,-1 1 0,1 0 0,-12 12 1,5-3-95,0 0 0,-24 31 1,34-38 143,0 0 0,1 1 0,0 0 0,0 0 0,1 0 0,0 0 0,0 1 0,1-1 1,0 1-1,1 0 0,0 0 0,1 0 0,0 0 0,0 0 0,1 0 0,1 1 0,0-1 1,0 0-1,0 0 0,2 0 0,-1 0 0,1-1 0,7 16 0,5 5 129,2 0 0,1-1-1,33 40 1,15 25 82,-57-79-223,0 0 0,-1 1 0,-1 0 1,7 23-1,-13-36 8,1 1-76,-1 0 0,0 0 1,0 0-1,0 0 0,-1 0 0,1 0 1,-1 1-1,0-1 0,0 0 0,-1 7 0,-9 12-277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5:19.98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0 108 9138,'31'-26'3521,"21"5"-2713,11 7-32,22 9-528,5 0-240,2 0-864,-3-5 3625,-17-12-2337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5:20.34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152 35 10362,'36'-25'3125,"-28"16"-2170,-14 19-1243,-46 126-1999,32-88 1896,2 1 0,-18 73 0,29-86 472,2-1 1,1 1-1,1 37 0,3-61-4,0 0 0,1 0 1,1-1-1,0 1 0,0 0 0,1-1 0,1 0 1,0 0-1,0 0 0,1 0 0,0-1 0,1 1 1,8 10-1,-10-16-55,0-1 0,0 0 0,1 0 0,-1 0 1,1 0-1,0-1 0,0 0 0,0 0 0,0 0 0,0-1 0,1 1 0,-1-1 1,1 0-1,-1-1 0,1 0 0,0 0 0,0 0 0,0 0 0,-1-1 1,1 0-1,0 0 0,0-1 0,0 1 0,0-1 0,0-1 0,5-1 0,-1 0 15,-1-1-1,-1 1 1,1-2 0,0 1-1,-1-1 1,0-1-1,0 1 1,-1-1-1,1-1 1,-1 0-1,0 0 1,-1 0-1,0 0 1,10-17-1,-7 8 117,-1-1-1,0 0 0,-1 0 1,8-35-1,-13 45-119,-1-1 0,1 1 0,-2-1 0,1 1 0,-1-1 0,0 1 0,-1-1 0,1 1 0,-2-1 0,1 1 0,-1-1 0,0 1 0,0 0 0,-7-12 0,7 16-43,0-1 1,0 1-1,-1 0 1,1 0-1,-1 0 1,0 0-1,0 0 0,0 1 1,0-1-1,0 1 1,-1 0-1,1 0 1,-1 0-1,1 0 1,-1 1-1,0 0 1,1-1-1,-1 1 0,0 1 1,0-1-1,0 0 1,0 1-1,0 0 1,0 0-1,0 0 1,0 0-1,0 1 1,-6 1-1,-2 1-56,-1 1 0,1 0 0,0 1 0,1 0 0,-1 0 0,1 2 1,-19 13-1,11-6-128,1 0 0,1 2 0,0 0 0,1 1 0,1 0 1,1 1-1,0 1 0,-15 28 0,0 15-253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5:20.68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0 109 10506,'5'4'778,"12"8"1075,-16-12-1819,-1 1 0,0-1 1,0 0-1,0 0 0,0 0 0,0 0 1,1 1-1,-1-1 0,0 0 0,0 0 1,0 0-1,0 0 0,1 0 0,-1 0 1,0 0-1,0 0 0,0 0 1,1 0-1,-1 1 0,0-1 0,0 0 1,1 0-1,-1 0 0,0 0 0,0 0 1,0-1-1,1 1 0,-1 0 0,0 0 1,0 0-1,0 0 0,1 0 0,-1 0 1,0 0-1,0 0 0,0 0 1,1 0-1,-1-1 0,0 1 0,0 0 1,0 0-1,0 0 0,0 0 0,1 0 1,-1-1-1,0 1 0,0 0 0,0 0 1,0 0-1,0-1 0,0 1 0,0 0 1,0 0-1,0 0 0,0-1 1,0 1-1,0 0 0,0 0 0,0-1 1,1 0-6,-1-1 1,0 1-1,1-1 1,-1 0 0,1 1-1,-1-1 1,1 1 0,0 0-1,0-1 1,0 1-1,-1-1 1,1 1 0,1 0-1,-1 0 1,0 0-1,0 0 1,0 0 0,1 0-1,1-2 1,30-14-424,-30 15 384,26-11-134,1 0 0,0 2 0,1 1 0,0 2 0,0 1 1,44-5-1,-70 12 153,-1 0 0,1 0 0,-1 0 0,1 0 0,-1 1 0,1 0 0,-1 0 0,1 0 0,-1 0 0,1 1 0,-1 0 0,0 0 0,0 0 0,0 0 0,0 1 0,0-1 0,-1 1 0,1 0 0,-1 0 0,0 0 0,0 1 0,0-1 1,0 1-1,0 0 0,-1 0 0,1 0 0,-1 0 0,0 0 0,-1 0 0,3 6 0,11 41-10,-2-1 1,-3 1-1,5 60 0,-8-59 2,38 269-1111,-39-260 232,-6-16 361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5:21.04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0 202 10618,'33'-29'4121,"19"3"-3105,12 2-271,24 3-633,2 3-232,11-4-569,-2-1-591,-17-15 768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5:21.5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398 53 9114,'-4'-6'707,"-1"2"0,1-1 0,-1 0 1,0 1-1,0 0 0,-10-6 0,10 7-729,0 1-1,0 0 1,0 0-1,-1 1 1,1 0-1,0 0 1,-1 0-1,1 0 1,-1 1-1,1 0 1,-1 0 0,1 0-1,-8 2 1,-4 1-66,1 1 1,-1 1-1,1 1 0,0 0 1,1 1-1,0 0 1,0 1-1,0 1 1,1 1-1,0 0 1,1 0-1,0 2 1,-15 17-1,22-22 99,1 0 0,0 1 0,0-1 0,1 1 0,0 0-1,0 1 1,1-1 0,0 1 0,0-1 0,1 1 0,0 0 0,1 0 0,0 0 0,0 0 0,1 0 0,0 0 0,1 0-1,0 0 1,0 0 0,3 9 0,0-6 20,-1 0-1,1-1 0,1 1 1,0-1-1,0-1 0,2 1 1,-1-1-1,1 0 0,0 0 0,1-1 1,0 0-1,1 0 0,0-1 1,13 10-1,-6-8-11,0 0 0,0-2 0,1 0 0,33 11 0,75 11 21,-20-5 13,-100-24-48,0 1 0,1 0 0,-1 0 1,0 0-1,0 0 0,0 1 0,0 0 0,8 7 0,-11-8-5,-1-1-1,0 1 1,1-1-1,-1 1 1,0 0 0,0 0-1,0 0 1,0 0-1,-1 0 1,1 0-1,0 0 1,-1 0 0,1 0-1,-1 0 1,0 0-1,0 0 1,0 0 0,0 0-1,0 0 1,0 1-1,0-1 1,-1 0 0,1 0-1,-1 0 1,1 0-1,-3 3 1,1-1 3,0 0 0,0 0 0,0-1 0,-1 1 0,0-1 0,0 1 0,0-1 0,0 0 0,0 0 0,0-1 0,-1 1 0,0-1 0,1 1 0,-1-1 0,0 0 0,0 0 0,0-1 0,0 1 0,-1-1 0,-4 1 0,3-1 67,-1 1 0,0-1 0,0-1 0,0 1 0,0-1-1,0 0 1,0-1 0,0 0 0,1 0 0,-1 0 0,0-1 0,-7-3 0,6 1 23,1 0 0,-1-1-1,1 0 1,1-1 0,-1 0-1,1 0 1,0 0 0,0 0 0,0-1-1,1 0 1,0 0 0,1-1-1,0 1 1,-6-16 0,0-2-140,1-1 1,1 1-1,-6-40 0,9 35-177,1 0 0,2 0 0,1 0 0,5-47 0,-3 62 64,1 0-1,1 0 1,1 0 0,0 0 0,1 1-1,0 0 1,1 0 0,1 0 0,0 0-1,16-21 1,-5 13-1016,-13 8 518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5:51.28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88 8250,'39'-61'3272,"-40"49"-2271,-1 3-433,2 4-168,5 6-272,0 3-88,0 8-80,5 6-8,0 12 24,-1 5-8,-3 16 24,-8 8-8,-8 5-64,-3 2-48,1-11-384,5-13-232,1-24 448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5:51.61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 50 9450,'-4'-50'3305,"5"55"-2897,13 11-736,3 6-312,3 8 1328,2-1-688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5:54.3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1148 7042,'91'-4'3718,"-90"4"-3518,0 0 0,0 0 0,0 0 0,1 0 0,-1 0 0,0 0 0,0 0 0,0 1 0,0-1 1,0 0-1,0 1 0,0-1 0,0 1 0,1-1 0,-1 1 0,-1 0 0,1-1 0,0 1 0,0 0 1,0 0-1,0-1 0,1 3 0,9 21-863,-7-13 970,119 311-1730,-119-311 1227,-2-4 295,-2-10 308,0-24 379,3-31 20,-2 33-608,1 0 1,8-44 0,-10 68-205,1 0 0,-1 0 1,0 0-1,0 0 0,1 0 1,-1 0-1,1 0 0,-1 0 1,1 0-1,-1 0 0,1 0 1,-1 0-1,1 0 0,0 1 1,0-1-1,-1 0 0,1 0 1,0 1-1,0-1 0,1 0 0,-1 1-1,0 0-1,0-1 0,0 1 1,0 0-1,0 0 0,0 0 1,0 1-1,0-1 0,0 0 1,-1 0-1,1 0 0,0 1 1,0-1-1,0 0 0,0 1 1,0-1-1,-1 1 0,2 0 1,5 4-35,-1 1 1,0-1 0,-1 1-1,8 9 1,-6-7 39,-1-1-2,0 0 1,0-1-1,1 0 0,0 0 0,13 7 0,-16-11 7,-1 0 0,0-1-1,0 0 1,0 0 0,1 0-1,-1 0 1,1 0 0,-1-1-1,1 1 1,-1-1 0,1 0 0,-1 0-1,1 0 1,-1-1 0,1 1-1,-1-1 1,7-2 0,1-2 42,1 0 0,-1-1 0,-1 0 0,1-1 0,-1 0 0,0-1 0,14-14 1,-10 7 154,0 0 0,-1 0 0,-1-1 0,10-19 0,-18 27-80,0 0-1,0 0 1,-1 0-1,0 0 1,0 0-1,-1-1 1,0 0-1,1-14 1,-3 20-105,0-1 1,0 0-1,0 1 1,0-1-1,-1 1 1,0-1-1,1 0 1,-1 1-1,0-1 1,-1 1-1,1 0 1,-1-1-1,1 1 1,-1 0-1,0 0 0,0 0 1,0 0-1,-1 1 1,1-1-1,-1 0 1,1 1-1,-1 0 1,-4-3-1,6 4-21,-1 0-1,1 1 0,0-1 1,-1 1-1,1 0 1,-1-1-1,1 1 0,-1 0 1,1 0-1,-1 0 1,1 0-1,-1 0 1,1 0-1,-1 1 0,1-1 1,-1 0-1,1 1 1,0-1-1,-1 1 0,1-1 1,0 1-1,-1 0 1,1 0-1,0 0 0,0-1 1,-1 1-1,1 0 1,0 0-1,0 1 0,0-1 1,0 0-1,-1 3 1,-5 5-46,1 0 0,0 0 1,-6 14-1,9-18 35,-6 13-25,1-1 1,1 1 0,0 1-1,2-1 1,0 1 0,1 0-1,0 0 1,2 1-1,0 36 1,3-44 33,0-1 0,0 0 0,1 1 0,1-1 0,-1 0 0,2 0 0,0 0 0,0 0 0,1-1 0,0 0-1,1 0 1,0 0 0,1 0 0,0-1 0,0 0 0,1-1 0,0 0 0,11 8 0,-16-13 10,0-1 1,0 0-1,1 0 0,-1 0 1,1 0-1,-1 0 1,1-1-1,0 0 0,0 0 1,0 0-1,0 0 0,-1 0 1,1-1-1,8 1 0,-6-2 25,-1 0-1,1 0 0,0 0 0,-1-1 0,0 0 0,1 0 1,-1 0-1,0 0 0,7-5 0,5-5 85,0-1-1,-1-1 1,-1 0-1,20-23 1,-7 2 35,-1-1 0,42-77 0,-58 93-122,-7 13-18,5-8 12,0 1-1,11-14 1,-20 28-21,0 0 1,0 0-1,0-1 0,0 1 1,1 0-1,-1 0 0,0 0 1,0 0-1,0 0 0,0-1 1,1 1-1,-1 0 0,0 0 1,0 0-1,0 0 0,1 0 1,-1 0-1,0 0 0,0 0 1,1 0-1,-1 0 0,0 0 1,0 0-1,0 0 0,1 0 1,-1 0-1,0 0 0,0 0 1,1 0-1,-1 0 0,0 0 1,0 0-1,0 0 0,1 0 1,-1 1-1,0-1 0,0 0 1,0 0-1,1 0 0,-1 0 1,0 0-1,0 1 0,0-1 1,0 0-1,0 0 0,1 1 1,7 15-98,0 17-10,-7-22 94,-1 1-1,0-1 1,-1 1 0,0-1-1,0 1 1,-2-1-1,-4 15 1,-2 13 6,24-51 325,55-90-164,13-16-198,-81 115 41,1 0 1,0 0-1,-1 0 1,1 1-1,0-1 1,0 1-1,0 0 0,0 0 1,1 0-1,-1 0 1,7-2-1,-8 4-1,1-1 1,-1 1-1,0 0 0,1 0 0,-1 0 0,0 0 0,1 0 0,-1 1 0,1-1 0,-1 1 0,0-1 0,0 1 0,1 0 0,-1 0 0,0 0 0,0 0 0,0 0 0,0 1 1,0-1-1,2 2 0,15 13-35,-2 1 0,18 21 1,-19-19 31,1-1 0,1 0 1,23 17-1,-36-32 14,0 1-1,1-1 0,-1 1 1,1-2-1,0 1 1,0-1-1,0 1 0,0-2 1,0 1-1,1-1 0,-1 0 1,0 0-1,1 0 0,-1-1 1,0 0-1,1-1 1,6 0-1,-3-2 6,0-1 1,0 1-1,0-2 0,0 1 0,-1-2 1,0 1-1,0-1 0,0 0 1,-1-1-1,1 0 0,-2 0 1,12-14-1,-1-1 35,-1 0 0,-1-1 0,22-42 0,-30 50 36,-1 0-1,-1 0 0,0-1 1,3-19-1,-7 28-55,-1 0-1,0 0 1,0 0 0,-1 0-1,0 0 1,0 0 0,-1 0-1,0 0 1,0 0 0,-1 0-1,0 1 1,-4-12-1,5 16-37,1 1-1,-1-1 0,0 0 0,0 1 0,0-1 0,0 1 0,0 0 0,0-1 0,0 1 0,-1 0 1,1 0-1,0-1 0,-1 1 0,1 0 0,-1 0 0,1 1 0,-1-1 0,1 0 0,-1 0 0,0 1 1,1-1-1,-3 1 0,1-1-18,0 1 0,0 0 0,0 1 0,0-1 0,0 1 1,0-1-1,0 1 0,0 0 0,1 0 0,-1 0 0,-5 3 0,-4 4-56,-1 0 1,2 1-1,-1 0 0,-10 12 0,10-9 70,1 1 1,1 0 0,0 0-1,0 1 1,2 0-1,0 1 1,0 0 0,1 0-1,1 1 1,1 0-1,0 0 1,1 0-1,1 1 1,-2 22 0,4-26 10,0 0 1,1-1-1,1 1 1,0 0-1,1-1 1,0 1-1,1-1 1,0 0-1,1 0 1,0 0 0,1 0-1,0 0 1,1-1-1,1 0 1,0-1-1,0 1 1,1-1-1,0 0 1,15 13-1,-16-17 5,1-1-1,-1 0 0,1 0 1,0 0-1,0-1 0,0-1 0,1 1 1,-1-1-1,1-1 0,0 0 0,0 0 1,0 0-1,0-1 0,0-1 1,0 1-1,0-2 0,0 1 0,0-1 1,0 0-1,10-3 0,5-3 78,-1-1 0,1 0-1,-1-2 1,0-1 0,-1 0-1,21-16 1,-31 19-6,-1 1 0,0-2 0,0 1 0,-1-1 0,0-1-1,-1 0 1,0 0 0,0-1 0,-1 0 0,-1 0 0,0-1 0,0 0 0,-1-1 0,-1 1 0,7-24 0,-7 13-21,-3 14-36,0 1 0,0-1 1,7-14-1,-7 20-46,0-10 126,-2 12-98,1-32 926,-2 30-920,1-1 0,0 0 0,-1 1 0,1-1 0,-1 1 0,0-1 1,0 1-1,-3-5 0,3 6-4,0 1 0,0 0 0,0-1 0,0 1 0,0 0 1,-1 0-1,1 0 0,0 0 0,0 0 0,-1 0 0,1 1 1,-1-1-1,1 0 0,-1 1 0,1-1 0,-1 1 0,1-1 0,-1 1 1,0 0-1,1 0 0,-1 0 0,1 0 0,-1 0 0,0 0 1,1 0-1,-1 0 0,-2 1 0,-1 0-23,0 1 0,-1 0 1,1 0-1,0 0 0,0 0 0,0 1 0,0 0 0,1 0 1,-1 0-1,1 1 0,-1 0 0,1-1 0,1 2 0,-1-1 1,0 0-1,1 1 0,-3 4 0,-4 7-47,1 0 0,1 0 1,-11 33-1,9-20 25,1 2-1,1-1 1,2 1 0,2 0 0,-3 50-1,7-77 46,0 1-1,1-1 0,-1 1 0,1-1 1,0 1-1,0-1 0,0 1 1,0-1-1,1 0 0,2 6 0,-3-9 4,0 0 0,0 0-1,-1 0 1,1-1 0,0 1-1,0 0 1,0 0 0,0 0-1,0-1 1,0 1 0,0 0 0,0-1-1,0 1 1,0-1 0,1 1-1,-1-1 1,1 1 0,1-1 1,-1 0 0,0 0 0,0 0 0,0 0 0,0-1 0,0 1 0,0 0 0,0-1 1,0 0-1,0 1 0,0-1 0,0 0 0,3-2 0,5-4 40,1 0-1,-1-1 0,0 0 1,0-1-1,-1 0 1,14-18-1,0-3 147,19-35 0,-27 37 25,13-32 0,-17 34-95,22-38 1,-33 63-124,1 0 1,0 0-1,-1-1 1,1 1-1,0 0 1,0 0-1,0 0 1,0 0-1,0 0 1,0 0-1,0 0 1,0 0-1,1 1 1,-1-1-1,0 0 1,0 1-1,1-1 1,1 0-1,-2 1-3,0 0-1,0 0 1,0 0-1,0 1 1,0-1 0,0 0-1,0 1 1,0-1 0,0 0-1,0 1 1,0-1-1,0 1 1,0-1 0,-1 1-1,1 0 1,0-1 0,0 1-1,-1 0 1,2 1-1,2 4-51,1 0-1,-2 1 0,1-1 0,-1 1 0,4 10 0,4 19-137,0 1 0,4 38 0,13 45 9,-28-119 192,0 0 1,0 0-1,1 0 0,-1 0 0,0 0 0,1 0 0,-1 0 0,1 0 0,-1 0 0,1 0 0,-1 0 0,1-1 1,0 1-1,-1 0 0,1 0 0,0 0 0,0-1 0,-1 1 0,1-1 0,0 1 0,0-1 0,0 1 0,1 0 1,-1-1 2,0 0 0,0 0 0,1 0 0,-1-1 1,0 1-1,0 0 0,0-1 0,0 1 0,0 0 1,0-1-1,0 1 0,-1-1 0,1 0 1,0 1-1,0-1 0,0 0 0,0 1 0,0-2 1,6-6 26,-1-1-1,1 1 1,6-15 0,-11 20-29,48-95 140,52-144 0,-83 193-113,-17 43-25,0 1-3,0 0-1,0 0 1,1 0-1,-1 0 1,6-6 0,-8 10-5,1 0 0,-1 1 0,1-1 0,0 1 0,-1-1 0,1 1 0,0-1 0,-1 1 1,1-1-1,0 1 0,0 0 0,-1-1 0,1 1 0,0 0 0,0 0 0,0-1 0,0 1 0,-1 0 1,1 0-1,0 0 0,0 0 0,0 0 0,-1 0 0,1 0 0,0 1 0,0-1 0,0 0 0,0 0 1,-1 1-1,1-1 0,0 0 0,0 1 0,-1-1 0,1 1 0,0-1 0,-1 1 0,1-1 0,0 1 1,-1-1-1,1 1 0,-1 0 0,1-1 0,0 2 0,5 6-44,0-1 0,-1 1 0,0 1 0,0-1 0,-1 1 1,0 0-1,-1 0 0,4 15 0,15 80-425,-21-100 451,7 43-384,1 71 1,-6-98 373,-3-20 39,0 1 0,1-1-1,-1 0 1,0 0 0,0 0-1,0 0 1,0 0 0,0 0 0,1 1-1,-1-1 1,0 0 0,0 0-1,0 0 1,0 0 0,1 0-1,-1 0 1,0 0 0,0 0-1,0 0 1,1 0 0,-1 0-1,0 0 1,0 0 0,0 0-1,1 0 1,-1 0 0,0 0-1,0 0 1,0 0 0,0 0-1,1 0 1,-1 0 0,0 0-1,0 0 1,0-1 0,0 1-1,1 0 1,-1 0 0,0 0-1,0 0 1,0 0 0,0 0-1,0-1 1,1 1 0,18-30 577,-17 25-563,32-60 196,-4-1 0,-3-2 0,24-89 0,-51 157-218,0-1 0,0 1-1,0-1 1,0 1 0,0 0-1,0-1 1,0 1 0,1-1 0,-1 1-1,0 0 1,0-1 0,0 1-1,0-1 1,0 1 0,1 0 0,-1-1-1,0 1 1,0 0 0,1-1-1,-1 1 1,0 0 0,1-1 0,-1 1-1,0 0 1,1 0 0,-1-1-1,0 1 1,1 0 0,-1 0 0,0 0-1,1 0 1,-1-1 0,1 1 0,-1 0-1,0 0 1,1 0 0,-1 0-1,1 0 1,-1 0 0,1 0 0,-1 0-1,0 0 1,1 0 0,-1 0-1,1 1 1,0-1 0,1 1-16,0 1 1,0 0-1,-1-1 1,1 1-1,0 0 0,-1 0 1,1 0-1,1 2 1,14 27-58,0 1 1,-2 0-1,14 46 1,20 44-47,-46-116 106,0 0-1,1 0 1,-1 0 0,1-1 0,0 1-1,1-1 1,0 0 0,-1-1 0,1 1-1,1-1 1,-1 0 0,8 4 0,-10-6 12,1 0 0,0-1 0,0 1 1,0-1-1,0 0 0,0 0 0,0 0 1,0-1-1,0 0 0,0 1 0,0-1 1,0-1-1,0 1 0,0-1 0,1 1 1,-1-1-1,-1 0 0,1-1 0,0 1 1,0-1-1,6-3 0,-2 0 25,1-1 1,-1 0-1,0 0 0,-1-1 0,1 0 0,-1 0 0,-1-1 0,1 1 1,-2-2-1,1 1 0,-1-1 0,0 0 0,0 0 0,-1 0 1,-1 0-1,1-1 0,-2 0 0,1 0 0,-1 0 0,-1 0 0,0 0 1,0 0-1,-1 0 0,0 0 0,-1 0 0,0 0 0,0 0 1,-1 0-1,-1 0 0,-6-16 0,1 7-92,-1 0 0,-1 1-1,0 0 1,-1 1 0,-1 0 0,-1 1-1,0 0 1,-31-26 0,43 40 42,-1 1 0,0-1-1,0 1 1,1-1 0,-1 1 0,0 0 0,0 0 0,-1 0 0,1 0 0,0 1-1,0-1 1,0 1 0,-1-1 0,1 1 0,0-1 0,0 1 0,-1 0-1,1 0 1,0 0 0,0 1 0,-1-1 0,1 1 0,0-1 0,0 1-1,-1-1 1,1 1 0,0 0 0,0 0 0,0 0 0,0 1 0,0-1 0,0 0-1,1 1 1,-1-1 0,0 1 0,1-1 0,-3 4 0,-3 4-50,1 1 1,0 0-1,0 0 1,1 0 0,1 1-1,-5 15 1,-1 6 32,2 1-1,1 0 1,2 1-1,1-1 1,2 1 0,2 47-1,0-69 39,1 0 0,0 0 0,1 0 0,1 0 0,-1-1-1,2 1 1,9 21 0,-11-29 6,0 0 0,1-1-1,-1 1 1,1-1 0,0 0 0,0 0-1,0 0 1,0 0 0,0 0 0,1-1 0,-1 1-1,1-1 1,-1 0 0,1 0 0,0 0-1,0-1 1,0 1 0,0-1 0,0 0 0,1 0-1,-1-1 1,0 1 0,0-1 0,1 0-1,4 0 1,6-1 58,0-1 0,0-1 0,0 0 0,0 0 1,0-2-1,-1 0 0,0-1 0,0 0 0,0-1 0,-1 0 0,0-1 0,0-1 0,20-18 0,-10 6 143,-1-2-1,-1 0 0,-1-1 1,-1-1-1,27-49 0,-32 50-63,3-7 41,32-43 1,-49 73-186,1-1 1,0 1-1,0-1 0,0 1 0,0-1 1,1 1-1,-1 0 0,0 0 0,0 0 1,1 0-1,-1 0 0,1 0 0,-1 0 1,1 0-1,-1 0 0,1 0 1,0 1-1,-1-1 0,1 1 0,0 0 1,-1-1-1,1 1 0,2 0 0,-2 1-9,-1 0-1,1 0 0,-1 0 1,1 1-1,-1-1 1,1 1-1,-1-1 0,0 1 1,0-1-1,0 1 0,0 0 1,0-1-1,0 1 1,0 0-1,-1 0 0,1 0 1,-1 0-1,1 0 0,-1-1 1,0 1-1,1 3 1,5 41-389,2 75 0,-2-16-33,-6-104 437,0 1 1,0-1-1,0 0 0,0 1 1,0-1-1,0 0 1,1 1-1,-1-1 1,0 0-1,1 0 1,-1 0-1,1 1 1,-1-1-1,1 0 1,0 0-1,0 0 1,-1 0-1,1 0 0,0 0 1,1 1-1,-1-2 21,1 0-1,-1 0 0,0 0 0,0 0 0,0 0 1,0-1-1,0 1 0,0 0 0,0-1 1,0 1-1,0-1 0,0 1 0,0-1 0,0 1 1,0-1-1,0 0 0,0 0 0,0 1 0,-1-1 1,1 0-1,0 0 0,0-1 0,57-66 828,-43 48-805,2 0 1,0 1 0,1 1-1,28-22 1,-43 39-48,-1-1 0,1 1 0,0 0 0,-1 0 0,1 0 0,0 0 0,0 0 0,0 1 0,0 0 0,0-1 0,-1 1 0,1 0 0,0 0-1,0 0 1,0 1 0,0-1 0,0 1 0,0-1 0,0 1 0,-1 0 0,1 0 0,0 1 0,-1-1 0,4 2 0,7 5-17,0 1 0,-1 0 0,16 15 0,-15-12 19,-1-2 0,1 2-3,0-1 0,27 16 0,-36-25 9,-1 0 1,1 0-1,-1 0 0,1-1 0,0 1 1,0-1-1,0 0 0,0 0 1,-1-1-1,1 1 0,1-1 0,-1 0 1,0 0-1,0 0 0,0 0 1,0-1-1,6-1 0,-1-2 14,0 0 0,0 0 1,-1-1-1,1 0 0,-1-1 0,0 0 0,12-12 0,3-6 61,19-26 0,-36 44-64,51-69 255,-2-3 0,60-112 0,-101 160-150,-1-1 0,-1-1-1,-2 1 1,0-2 0,-3 1 0,-1-1-1,3-42 1,-5-26 31,-9-106-1,-1 25-182,8 165-79,1 25-83,4 39-95,31 409-648,2 20-1622,-33-427 1757,2 0 0,2 0 1,21 56-1,-27-92 610,1-1 0,1 0 0,12 17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6:10.2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10762,'9'15'413,"0"0"0,-2 1-1,1 0 1,-2 1 0,0 0 0,-2 0-1,5 26 1,-3-5-747,-3 1 1,-1 55-1,-18 143-343,2-48 379,12-152 269,0 109 133,16 194 195,-8-272-154,3 0-1,2-1 1,25 79-1,-33-137-102,0-1 0,0 0 0,1 0 0,0 0 0,0 0 0,1-1 0,0 1 0,1-1 0,-1-1 0,1 1 0,1-1 0,-1 0 0,9 6 0,-9-8-1,1-1 0,0 1 0,-1-1 0,1 0 1,1-1-1,-1 0 0,0 0 0,0-1 0,1 1 0,-1-2 0,1 1 0,11-1 0,0-2-36,-1-2 0,1 1-1,-1-2 1,0 0 0,-1-2-1,1 0 1,-1 0 0,-1-2-1,0 0 1,17-13 0,0-2-349,-1-2 1,-1-1-1,-2-1 1,45-56-1,18-38-333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5:54.64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 98 8682,'-3'-1'4417,"13"-1"-376,39 4-3617,19-1-280,37-7-232,17-7-344,24-22-1097,0-9 1009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5:55.52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116 22 11130,'7'-19'2853,"-7"19"-2808,0 0 0,0 0 0,1-1 1,-1 1-1,0 0 0,0 0 0,1 0 0,-1 0 0,0-1 0,0 1 0,1 0 0,-1 0 0,0 0 0,0 0 0,1 0 0,-1 0 0,0 0 0,1 0 1,-1 0-1,0 0 0,1 0 0,-1 0 0,0 0 0,1 0 0,-1 0 0,0 0 0,0 0 0,1 0 0,-1 0 0,0 1 0,0-1 0,1 0 0,-1 0 0,1 0 1,2 3 36,-1 0 0,1 1 0,-1-1 0,0 0 0,1 1 0,-1-1 0,-1 1 0,1 0 0,2 7 0,7 25-71,0 0 1,-3 1 0,-1 1-1,3 57 1,-12 164-134,-12-114-409,-6 0 1,-77 274 0,90-393 507,0-2 92,0 0-1,-1-1 0,-1 1 0,-20 34 1,27-62 951,1-11-486,3-20 40,7-23-474,4 0 1,1 1-1,3 1 1,3 1-1,2 0 0,51-90 1,-70 140-101,7-12 6,0 1 1,15-18-1,-22 30-5,0 1 1,0-1-1,1 1 1,-1 0-1,1 0 0,0 0 1,-1 1-1,1-1 0,0 1 1,1 0-1,-1 0 1,0 1-1,0-1 0,7 0 1,-9 1-2,1 1 0,-1 0 0,1 0 0,-1 0 0,0 0 0,1 0 0,-1 1 0,0-1 0,1 1 0,-1-1 0,0 1 0,0 0 0,0 0 0,1 0 0,-1 0 0,0 0 0,3 3 0,-2-1-4,0 0 0,0 0 0,0 1 0,0-1 1,-1 1-1,1-1 0,-1 1 0,0 0 0,1 5 0,2 4-30,-1 0 0,-1 0 0,0 0 0,-1 1 0,1 18 0,-3-5-148,-1-1 0,-1 1-1,-2-1 1,0 0 0,-2 0 0,-1 0-1,-13 30 1,2-11-136,-3-1 0,-1-1 0,-30 43 0,52-86 318,-4 8 41,-1-1 1,0 0-1,0 0 0,0 0 0,-1-1 0,0 0 1,0 0-1,-1 0 0,0-1 0,-8 5 1,15-10-25,0 0 1,0 1 0,-1-1-1,1 0 1,0 0 0,-1 1-1,1-1 1,0 0 0,-1 0-1,1 0 1,0 0 0,-1 0-1,1 1 1,0-1 0,-1 0-1,1 0 1,0 0 0,-1 0-1,1 0 1,-1 0-1,1 0 1,0 0 0,-1 0-1,1 0 1,0 0 0,-1-1-1,1 1 1,0 0 0,-1 0-1,1 0 1,0 0 0,-1-1-1,1 1 1,0 0 0,-1 0-1,1 0 1,0-1 0,0 1-1,-1 0 1,1-1 0,0 1-1,0 0 1,-1-1 0,1 1-1,0 0 1,0-1 0,0 0-15,0 0 1,0 0 0,0 1-1,0-1 1,0 0 0,0 0-1,0 1 1,0-1-1,0 0 1,1 0 0,-1 0-1,0 1 1,1-1 0,-1 0-1,0 1 1,1-1 0,-1 0-1,1 1 1,0-2-1,7-4-22,1 1 0,-1 0 0,1 0 0,0 1-1,0 0 1,18-5 0,1-1 35,-21 7-8,34-13-9,-1-2 0,54-31 0,-83 42 27,0-1 0,-1 1 0,1-2-1,-2 1 1,1-1 0,-1-1 0,-1 0-1,0 0 1,0-1 0,-1 0-1,-1 0 1,11-22 0,-6-11 289,-10 41-300,0 1 0,-1-1 0,0 1 0,0-1 0,1 1 0,-2-1 0,1 0-1,0 1 1,0-1 0,-1 1 0,1-1 0,-1 1 0,0-1 0,-1-2 0,2 5-16,0 0 1,0 0-1,-1 0 0,1-1 1,0 1-1,0 0 1,0 0-1,0 0 1,0 0-1,-1 0 1,1 0-1,0 0 1,0 0-1,0 0 1,0 0-1,-1 0 1,1 0-1,0 0 0,0 0 1,0 0-1,0 0 1,-1 0-1,1 0 1,0 0-1,0 0 1,0 0-1,0 0 1,0 0-1,-1 0 1,1 1-1,0-1 0,0 0 1,0 0-1,0 0 1,0 0-1,0 0 1,-1 0-1,1 0 1,0 1-1,0-1 1,0 0-1,0 0 1,-8 11-56,-2 11-71,5-10 106,1 0-1,1 0 0,0 0 1,0 0-1,1 1 0,1-1 1,0 1-1,1 14 0,1-21 4,-1 1-1,1-1 0,1 0 0,-1 1 0,1-1 0,0 0 1,5 10-1,-5-12 1,0-1-1,0 0 1,0 0 0,0-1 0,0 1-1,1 0 1,0-1 0,-1 0 0,1 1 0,0-1-1,0 0 1,0 0 0,0-1 0,6 3-1,-4-2 8,0-1-1,-1-1 1,1 1-1,0-1 1,0 1-1,0-1 1,0-1-1,-1 1 1,1-1-1,0 1 0,0-2 1,0 1-1,-1 0 1,1-1-1,-1 0 1,1 0-1,-1 0 1,0-1-1,7-4 0,5-5 35,0-1-1,0 0 0,16-20 0,-14 14 191,-2-1-1,0 0 1,-1-2 0,-1 1 0,-1-2-1,-1 0 1,-1 0 0,-2-1 0,0-1 0,9-38-1,-15 46-18,-2 10-134,1 0 0,-1 0 1,1 0-1,0 0 0,1 1 0,0-1 0,4-8 0,-6 15-62,-1-1 0,0 1 0,0 0 0,1 0 0,-1 0 1,0 0-1,1 0 0,-1 0 0,0 0 0,0 0 0,1 0 0,-1 0 0,0 0 0,0 0 0,1 0 0,-1 0 0,0 0 0,0 0 0,1 0 1,-1 0-1,0 0 0,0 1 0,1-1 0,-1 0 0,0 0 0,0 0 0,1 0 0,-1 1 0,0-1 0,0 0 0,0 0 0,1 0 0,-1 1 1,0-1-1,0 0 0,0 0 0,0 1 0,0-1 0,0 0 0,0 0 0,1 1 0,-1-1 0,0 0 0,8 17-61,5 27-7,-1 2 0,-2 0-1,-2 0 1,-3 1 0,1 56 0,-6-30-167,-3 1 0,-3-1 0,-3 0 0,-4-1 0,-2 0 1,-4-1-1,-3 0 0,-3-2 0,-61 119 0,73-163 140,-2 0 0,-1 0 0,-1-2 0,-1 0 0,-1-1 0,-26 24-1,38-40 77,0 0-1,-1 0 1,1-1-1,-1 1 0,-1-2 1,1 1-1,-1-1 1,0-1-1,0 1 1,0-2-1,0 1 0,0-1 1,-1 0-1,1-1 1,-1 0-1,1-1 0,-1 0 1,1 0-1,-1-1 1,1-1-1,-1 1 0,-10-4 1,10 2-33,1-1 0,-1 1 0,1-1 0,1-1 1,-1 0-1,0 0 0,-10-9 0,6 1-12,1 0 0,0-1 0,-16-25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5:56.2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0 349 9778,'27'39'3197,"-25"-32"-2121,-5-6-351,3-1-692,0 0 0,-1-1 1,1 1-1,0 0 0,-1 0 1,1 0-1,0 0 0,0-1 0,-1 1 1,1 0-1,0 0 0,0 0 0,0-1 1,-1 1-1,1 0 0,0 0 1,0-1-1,0 1 0,0 0 0,-1-1 1,1 1-1,0 0 0,0 0 0,0-1 1,0 1-1,0 0 0,0-1 1,0 1-1,0 0 0,0-1 0,4-12-32,0 1-1,1-1 0,0 1 1,1 0-1,0 1 0,1 0 1,0 0-1,1 0 0,14-15 1,-9 11 2,30-39 17,46-52 339,-78 95-212,0 0 0,1 1 1,0 0-1,1 1 0,0 1 0,19-9 1,-31 16-143,1 0 0,-1 0 1,1 1-1,0-1 0,-1 1 1,1 0-1,0-1 0,-1 1 1,1 0-1,0 0 1,0 0-1,-1 0 0,1 0 1,0 1-1,-1-1 0,1 0 1,0 1-1,-1-1 0,1 1 1,-1 0-1,1 0 0,0-1 1,-1 1-1,0 0 0,1 0 1,-1 0-1,0 0 0,1 1 1,0 1-1,4 3-29,-2 0 0,1 1 0,-1 0 1,6 14-1,-5-13 33,3 9-15,-1 0-1,-1 0 0,0 1 0,-1 0 0,-1 0 0,0 0 0,1 34 1,-5-25 43,-1 1 1,-1-1 0,-2 0 0,-11 44 0,-4 16 49,-13 155 0,16 93-62,11-174-17,3-95 743,2-67-722,0 1 0,0-1 0,0 0 0,-1 0 1,1 1-1,0-1 0,0 1 0,-1-1 0,1 0 0,0 1 1,-1-1-1,1 1 0,-1-1 0,1 0 0,-1 1 1,1-1-1,-1 1 0,1 0 0,-1-1 0,0 1 1,1-1-1,-1 1 0,1 0 0,-1 0 0,-1-1 1,-24-7-407,1 3 293,-1 2-1,-41-2 1,49 2 177,12 1 61,11 1 175,47-4-335,0-3 0,0-2 0,54-18 0,-60 15-13,268-87-1277,-164 41 767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6:12.42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1 130 8578,'14'-12'2864,"14"4"-2816,3 2-24,8 6 0,6-2 0,8-3 32,1 2-64,1-11-128,4 4-24,-7 0-144,-2-5-24,-12 2-40,-6 0-96,-16 2-200,-7 3 400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6:12.75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1 221 9810,'22'-20'3137,"21"-5"-3489,14-4-376,19-12-329,6-3-7,4-17 616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6:13.1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271 8 10930,'0'-1'14,"0"1"0,0 0 0,0 0 0,0-1 0,0 1 0,0 0 0,0 0 0,0-1 0,0 1 0,0 0 0,0 0 0,0-1 0,0 1 0,-1 0 0,1 0 0,0-1 0,0 1 0,0 0 0,0 0 0,-1 0 0,1-1 0,0 1 0,0 0 0,0 0 0,-1 0 0,1 0 0,0 0 0,0-1 0,-1 1 0,1 0 0,0 0 0,0 0 0,-1 0 0,1 0 0,-14 2 25,-17 12-64,27-12 31,-8 4 9,1 0-1,1 0 0,-1 1 0,1 1 0,1 0 0,-1 0 1,1 1-1,-9 11 0,2 2 78,2 1 0,0 0 1,2 1-1,-17 42 0,22-47 2,1 0-1,1 0 0,1 1 1,0 0-1,2 0 0,-1 37 1,3-51-93,1-1 1,-1 1-1,1-1 1,1 0-1,-1 1 1,1-1-1,0 0 1,0 0-1,0 0 1,1 0-1,0 0 0,0 0 1,0-1-1,0 1 1,1-1-1,-1 0 1,1 0-1,0-1 1,1 1-1,-1-1 1,1 0-1,-1 0 1,1 0-1,6 2 1,10 4-15,1-1 0,1-1 0,-1-1 1,35 4-1,-15-2 33,-1 0-7,7 1-62,69 23 1,-105-28 33,1 1-1,-1 1 1,0 0-1,0 1 0,0 0 1,-1 0-1,0 1 1,-1 1-1,0 0 1,12 12-1,-16-13 9,-1 1-1,0 0 0,0 0 0,-1 0 0,0 0 1,0 0-1,-1 1 0,-1 0 0,1 0 0,-1-1 1,-1 1-1,0 1 0,-1-1 0,0 0 0,0 0 1,-3 16-1,-2 5-3,-1 0 0,-2 0 0,-22 57 0,20-63 8,-1 1 0,-1-1 1,-21 31-1,28-48-28,-1-1 1,0 0-1,0 0 1,0-1 0,-1 0-1,-8 6 1,10-9-15,1 0 1,-1-1 0,1 1-1,-1-1 1,0 0-1,0 0 1,0-1-1,0 0 1,0 0 0,0 0-1,-10 0 1,4-1-8,1-2-1,-1 0 1,0 0 0,-12-4-1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6:13.4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1 218 11715,'45'-21'3920,"46"-8"-4232,25-7-736,44-23-1520,12-14 1567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6:26.68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0 865 9906,'16'5'972,"-14"-3"-864,0-1 0,0 0 0,1 0 0,-1-1 0,0 1 0,1 0 0,-1-1 0,1 0 0,-1 1 0,1-1 0,-1 0 0,1 0 0,-1 0 0,0 0 0,1-1 0,-1 1 1,1-1-1,-1 0 0,0 1 0,1-1 0,-1 0 0,0 0 0,4-3 0,-2 2-92,-1 1 1,1-1-1,0 1 0,0-1 1,1 1-1,-1 0 0,0 1 1,0-1-1,1 1 1,-1-1-1,0 1 0,0 1 1,1-1-1,-1 1 0,0-1 1,7 3-1,2 1-27,-1 0 0,0 0 1,0 1-1,15 9 0,-14-5 17,0-1 0,0 2-1,-1 0 1,0 0 0,-1 1 0,0 1 0,15 21-1,-12-13 11,-1 2-1,-1 0 0,-1 0 0,10 29 1,0 15 27,-4 0 1,14 103-1,-25-132-9,0 5 90,18 65 0,-24-105-110,0-1-1,1 1 1,-1-1 0,1 0 0,0 1 0,-1-1 0,1 0 0,0 1 0,0-1 0,0 0-1,0 0 1,0 0 0,0 0 0,0 0 0,1 1 0,-1-1 1,0-1 0,0 0 0,0 1 0,-1-1 0,1 0 0,0 0 0,0 0 0,0 0 0,0 0 0,0 0-1,-1 0 1,1 0 0,0 0 0,0 0 0,0 0 0,0 0 0,-1-1 0,1 1 0,1-1 0,4-2 77,-1-1 0,0 1 0,-1-1 1,1 0-1,8-9 0,-6 6-23,134-136 918,255-245-327,549-379-2413,-725 607 440,-33 17 538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6:27.5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38 761 8498,'-9'12'827,"1"0"0,-12 21-1,20-31-797,0 0-1,-1 0 0,1 1 1,0-1-1,1 0 0,-1 0 1,0 1-1,1-1 0,-1 0 1,1 0-1,-1 0 0,1 0 1,0 0-1,0 0 0,0 0 1,0 0-1,0 0 0,1 0 1,-1-1-1,1 1 0,-1 0 1,1-1-1,2 3 0,7 9 14,56 94-47,53 117 0,-87-160 16,-28-55-8,4 11 5,1-1 0,2 0 0,0-1 0,24 29 0,-34-45 5,0 1 0,1-1 0,-1 0 1,1 1-1,-1-1 0,1 0 0,0-1 0,0 1 0,0 0 1,0-1-1,0 0 0,0 0 0,1 0 0,-1 0 0,0 0 1,0-1-1,1 1 0,-1-1 0,0 0 0,6 0 0,-2-2 51,0 0-1,0 0 1,-1 0-1,1-1 0,-1 0 1,0-1-1,0 1 0,0-1 1,0 0-1,6-7 0,70-61 751,87-100 0,-83 82-563,836-801-423,-734 721-89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6:28.2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37 383 9426,'-11'-15'1363,"6"9"-835,1 0 0,0-1 0,0 1 0,-4-12 1,15 21-622,7 9-115,5 9 99,-1 1 0,-2 0 0,0 2 0,-1 0 0,-2 0 0,12 29 0,54 168 157,-52-139-91,89 283 104,-104-334 87,-11-30-124,-1 0 1,1 0-1,0 0 0,-1 0 0,1 0 1,0 0-1,-1-1 0,1 1 1,0 0-1,0 0 0,0-1 0,0 1 1,0 0-1,2 0 0,-3-1 1,1 0 1,0 1-1,0-1 0,0 0 0,0 0 0,0 0 0,0 0 1,0-1-1,-1 1 0,1 0 0,0 0 0,0 0 0,0-1 1,0 1-1,-1 0 0,1-1 0,1 0 0,22-18 390,120-116 345,6 8 1,289-189-1,346-130-1102,-710 405 137,208-114-794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6:10.5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1 474 11650,'8'-6'3865,"60"-50"-3849,32-13-320,10-5-192,4-2-352,1 6-232,-8 6-401,-9 5 905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9:15.60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1251 1 8834,'-39'157'2901,"-28"95"-3294,-107 199 405,-38-14 74,-106 252 887,259-535-283,8 2 0,-51 264 0,81-286-593,8-41-208,-50 179 0,56-249-206,-21 41 1,25-58 378,0 0 0,-1 0 0,0 0 0,-1-1 0,1 0-1,-1 1 1,0-1 0,0-1 0,0 1 0,-12 6 0,-19 5 279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9:16.32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32 9202,'1'-2'136,"1"0"0,-1 0 0,1 0 0,-1 0 0,1 0-1,0 0 1,0 0 0,0 0 0,0 1 0,0-1 0,0 1 0,0-1 0,0 1 0,1 0 0,-1 0 0,1 0-1,-1 0 1,1 0 0,-1 1 0,1-1 0,-1 1 0,1-1 0,-1 1 0,1 0 0,3 0 0,-1 1-151,-1 0 0,0 0 0,1 0 0,-1 0 1,0 0-1,0 1 0,0 0 0,0 0 0,0 0 0,0 0 1,-1 1-1,1-1 0,-1 1 0,6 6 0,3 6 25,-1 0 0,-1 0 0,-1 1 0,0 0 0,-1 0 0,0 1 0,-2 0 0,0 1 0,-1 0 0,4 24 0,0 18 15,3 106 0,-21 123 59,0-62 12,8-217-176,1 1-1,0 0 0,1 0 0,0 0 0,1-1 0,0 1 0,1-1 0,6 19 0,-9-29 41,1 1-1,-1 0 1,0 0 0,1-1-1,-1 1 1,1 0-1,-1-1 1,0 1 0,1 0-1,0-1 1,-1 1-1,1-1 1,-1 1 0,1-1-1,0 1 1,0 0-1,7-10-383,-8 9 420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9:16.7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12 11666,'69'-11'3825,"-53"27"-3897,14 17-16,13 18-40,6 18 80,-3 14 40,-4 9-24,-9 26-72,-6 12-8,-17 16-48,-9 4 48,-12-1 48,-10-3-64,-8 0-320,1 0-392,4-6 496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2:15.82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9291 122 4489,'0'-3'139,"0"0"1,0 0-1,-1 0 1,0 0-1,1 0 1,-1 1-1,0-1 1,0 0-1,-1 0 1,1 0-1,-1 1 1,1-1-1,-1 1 1,0-1-1,0 1 1,-2-2-1,1 2-2,-1 0-1,1 1 1,-1-1-1,1 1 1,-1 0-1,0 0 1,0 1 0,1-1-1,-1 1 1,0 0-1,0 0 1,-6 1-1,-225 21 263,103-6-399,106-14 1,-342 29 133,-1-23 514,-43-29 354,-237-3-200,-351 89-645,957-61-154,-133 12 13,-754 58 8,880-71-23,-571 42 139,5 48 315,57 58-177,10 32-247,314-102-2,-23 4 54,-163 57 228,9 24-29,342-131-263,-120 80 1,-53 65-7,201-149-13,-39 33-16,1 2 1,-114 128-1,162-158 8,3 1 1,1 2-1,2 1 0,1 1 1,2 1-1,3 1 0,1 1 1,-14 48-1,28-75-2,0 1 0,2-1 1,0 1-1,1 0 0,1 0 1,0 0-1,1-1 0,1 1 0,1 0 1,1 0-1,0 0 0,1-1 1,8 20-1,7 5-1,2-2-1,1 0 1,3-1 0,1-1 0,1-2 0,2-1 0,50 47-1,-49-56 14,1-1 0,2-2 0,0-1 0,1-1-1,73 30 1,195 55-8,-263-94 3,234 65 39,460 67 0,292-38 184,-163-65-100,2-34-20,661-61-80,-528-50-12,-928 95-8,726-124 6,-6-43 5,-53-29 93,-623 164-88,-2-4 0,-2-5 0,-3-5 0,135-91 0,-197 113 11,56-50 0,-78 61-4,-1 0 1,-2-1-1,0-1 1,16-27-1,-13 11 30,-1-1 0,-1-1-1,-3 0 1,-2-2 0,15-66 0,-18 53 29,-4 0-1,-1 0 1,-3-117 0,-9 113-50,-3 0 1,-2 1-1,-2 0 0,-4 1 0,-1 0 0,-46-98 1,31 91-27,-3 1 0,-3 1 0,-2 3 0,-3 1 1,-66-70-1,60 81-15,-2 1 0,-3 3 1,-1 2-1,-2 3 0,-94-50 0,44 37 11,-2 4 0,-164-48 0,108 51 2,-2 8-1,-2 7 1,-304-16 0,190 42-33,-424 45 1,33 68-210,13 54-935,260-50 136,-46 16 447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24:54.2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2 853 6705,'-1'-15'2585,"54"-10"-2017,10-1-40,51-24-232,28-5-32,66-12 48,4-12 8,37-10-119,18-15-49,14-8-136,11-6-248,-25 5 159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0:18.6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30 450 5545,'8'27'495,"-5"-17"-350,0 0 1,0 0-1,-1 1 0,-1-1 1,0 0-1,0 1 0,-1-1 1,0 1-1,-2 11 1,-32 505 676,27-371-603,2-73-72,1-27 144,4 69-1,0-121-265,1 2 38,-1 0 1,1 0 0,0 0-1,0-1 1,3 10 0,-3-14-34,-1 1 0,1-1 1,-1 0-1,1 0 0,0 0 0,-1 0 1,1 0-1,0 0 0,0 0 0,0 0 1,0 0-1,0-1 0,0 1 0,0 0 1,0 0-1,0-1 0,0 1 0,0-1 1,0 1-1,0-1 0,1 1 1,-1-1-1,0 0 0,0 0 0,0 1 1,1-1-1,-1 0 0,0 0 0,1 0 1,-1 0-1,0-1 0,0 1 0,0 0 1,2-1-1,11-4 233,0-1 1,0 0-1,-1-1 1,0 0-1,19-14 0,175-127 1051,-31 30-950,41-30-160,119-66-100,-62 42-104,93-64-195,34-12-201,5-20 159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0:20.04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61 1064 7858,'-49'-51'2219,"38"38"-1813,14 15-231,12 11-152,5 9-26,-2 1 1,0 1-1,-2 1 1,0 0-1,-2 1 1,14 36-1,51 171 226,-39-80-99,10 33 115,-49-182-208,0 0 1,1 0-1,-1 0 0,1-1 0,-1 1 1,1-1-1,1 1 0,-1-1 0,3 4 1,-4-6-1,1 0 1,-1-1-1,0 1 1,1 0-1,-1 0 1,1-1 0,-1 1-1,1 0 1,0-1-1,-1 0 1,1 1 0,0-1-1,-1 0 1,1 0-1,0 0 1,-1 0 0,1 0-1,0 0 1,-1 0-1,1-1 1,0 1 0,-1-1-1,1 1 1,-1-1-1,1 0 1,1-1 0,19-8 308,-2-2 1,1-1-1,-2-1 1,28-23-1,-27 21-163,147-121 767,72-58-192,116-74-298,100-56-314,103-61-565,46-36 181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2:51.77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1 677 7122,'4'-11'2528,"16"-10"-2152,11-4-144,16-15-80,5-2-24,8-6-32,1-2-56,9-4 8,3-6 0,8 6 0,2-3 16,-6 2-32,-4 11-32,-19 2-352,-7 1 2865,-19 9-1993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2:52.2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27 7178,'0'-2'181,"-1"1"1,1-1 0,0 1 0,0-1-1,1 0 1,-1 1 0,0-1 0,0 1 0,1-1-1,-1 1 1,1 0 0,-1-1 0,2-1-1,6 0-644,2 13 67,-9-7 397,1 1 0,-1 0 1,0-1-1,0 1 0,-1 0 0,1 0 0,-1 0 0,0 0 0,0 0 0,0-1 0,0 1 0,-1 0 0,-1 6 1,0 16 597,2-12-375,1-1 0,0 0-1,1 0 1,0 0 0,1 0 0,0 0 0,1 0-1,1-1 1,0 1 0,7 11 0,9 17 3,165 296 362,-167-308-566,1-1 0,44 46-1,-54-64-60,-1-1-1,2 0 1,-1-1-1,1 0 1,1-1 0,-1 0-1,1-1 1,0 0-1,1-1 1,17 6-1,-26-10-66,0 0-1,-1-1 0,1 1 0,-1-1 1,1 0-1,0 0 0,-1 0 0,1 0 1,6-1-1,-4-4-252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2:53.33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373 688 6953,'-3'-2'118,"0"1"-1,0 0 0,-1 0 0,1 0 0,-1 0 1,1 1-1,-1-1 0,1 1 0,-1 0 0,1 0 0,0 1 1,-1-1-1,1 0 0,-1 1 0,1 0 0,-1 0 0,1 0 1,0 0-1,0 1 0,0-1 0,-1 1 0,1 0 0,-4 4 1,-6 4-217,0 1 1,1 0 0,-19 23-1,25-27 234,-24 30-127,1 0 0,-43 77 0,57-88 39,3 1 0,0 0 0,1 1 0,2 0 0,-11 52 0,18-60 19,1 0 1,1 0 0,0 0-1,1 0 1,2 0-1,0 0 1,1 0 0,0-1-1,2 1 1,0-1 0,2-1-1,0 1 1,1-1-1,0-1 1,20 26 0,-19-29-40,1-1 0,0-1 0,1 0 0,0 0 0,1-1 0,0-1 1,1 0-1,18 10 0,-20-14-24,0-1 0,0 0 1,1 0-1,-1-1 0,1-1 1,0 0-1,0-1 0,0-1 1,0 1-1,1-2 0,14-1 0,-9-2-2,0 0-1,0-1 0,0-1 0,-1-1 1,0-1-1,0-1 0,0 0 1,-1-1-1,0-1 0,27-21 0,2-6 14,-2-2 0,49-57-1,-73 76 41,-2-1 0,-1-1 0,-1 0 0,21-38-1,-33 52-7,0 0-1,-1-1 1,1 1-1,-2-1 1,1 0-1,-1 0 1,0 0-1,-1 0 1,0 0-1,-1 0 1,0 0 0,0 0-1,-1 0 1,0 0-1,0 0 1,-1 0-1,-5-14 1,-8-9 269,-1 0 1,-2 1-1,-35-46 0,7 11 129,-51-98 264,35 58-299,257 392-701,65 111-859,-235-353 976,32 55-76,-52-93 552,-5-12-62,-6-15 105,4 17-264,-8-31 138,-185-687 517,183 655-718,3-2 1,0-87 0,9 135 28,0-1 0,2 0 0,0 0 0,2 1 0,0 0 0,2 0 0,12-34 0,-15 48-14,0 0 0,1 0 0,-1 1 0,1-1 0,1 1 0,0 0 0,-1 0 0,2 0 0,-1 1 0,1-1 1,0 1-1,0 1 0,0-1 0,0 1 0,1 0 0,0 1 0,0-1 0,0 1 0,0 1 0,0-1 0,1 1 0,-1 1 0,1-1 0,15 0 1,-8 2-22,1 1 0,0 1 0,0 0 0,-1 1 1,1 0-1,-1 2 0,0 0 0,0 0 1,-1 1-1,1 1 0,16 11 0,-8-3-92,-1 1 1,0 0-1,-2 2 0,0 0 0,32 39 0,-42-45-35,-1 0 1,0 1-1,-1 0 1,-1 0 0,0 1-1,-1 0 1,0 0-1,-1 1 1,4 21-1,-7-26 40,-1 1-1,0-1 1,-1 0-1,0 0 0,0 0 1,-1 0-1,-1 0 0,0 0 1,0 0-1,-1 0 0,0 0 1,0-1-1,-1 1 1,-1-1-1,-8 14 0,-2-2 11,-1-1 0,-1 0 0,-1-1 0,-1-1 1,0 0-1,-40 26 0,4-8 67,-94 44 0,88-53-197,-2-2 0,-70 18 0,4-11-42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6:10.9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1 622 11811,'57'4'4032,"49"-20"-3800,23-10-80,24-14-272,0-7-144,-17-5-464,-7-2-368,-33-1-640,-17 2 1031</inkml:trace>
  <inkml:trace contextRef="#ctx0" brushRef="#br0" timeOffset="1">843 1 5673,'-13'208'3001,"55"-120"-305,16 13-1831,26 1-377,14-18-208,31-26-160,13-13-104,2-35-152,1-15-64,-18-28-24,-12-20 16,-28-15 144,-16-10 56,-35-12-256,-19 2-313,-20 7 361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2:55.8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30 501 5681,'2'-66'3194,"-2"66"-3182,0 0 50,2-3 13,4 9 120,72 143-132,-13-4 68,-55-116 10,0 0-1,-2 0 1,6 35-1,-14-63-83,1 0-1,-1 0 0,0 0 0,0 0 0,0 0 0,0 0 0,0 0 0,0 0 0,0 0 0,0 0 0,0 1 0,0-1 1,-1 0-1,1 0 0,0 0 0,-1 0 0,0 1 0,1-2-22,-1 0-1,1 1 1,-1-1-1,1 0 1,0 0 0,-1 0-1,1 0 1,-1 0-1,1 0 1,-1 0 0,1 0-1,-1-1 1,1 1-1,0 0 1,-1 0-1,1 0 1,-1 0 0,1 0-1,0-1 1,-1 1-1,1 0 1,0 0 0,-1-1-1,1 1 1,0 0-1,-1-1 1,1 1 0,-5-5 156,0 1 1,1-1-1,0 0 1,-4-7 0,-16-32 59,1-1 0,-28-86 0,39 99-207,-7-22-19,2-1-1,-11-67 1,23 93 15,2 0 1,0 0-1,2-1 1,1 1-1,2-1 1,5-29-1,-5 50 3,0 0 0,0 1-1,1-1 1,0 1 0,1-1 0,0 1 0,0 0-1,0 0 1,1 1 0,1-1 0,-1 1-1,1 0 1,12-10 0,-14 13-40,0 1 0,1 0 0,-1 1 0,1-1 0,0 1 0,-1 0 0,1 0 0,0 0-1,1 0 1,-1 1 0,0 0 0,0 0 0,0 1 0,1-1 0,-1 1 0,0 0 0,1 1 0,-1-1 0,0 1 0,0 0 0,0 0 0,1 1 0,-1-1 0,6 4-1,-5-2-12,-1 0-1,1 0 0,-1 0 1,0 0-1,0 1 0,0 0 1,0 0-1,-1 0 0,1 1 1,-1 0-1,0-1 0,-1 1 1,6 10-1,-5-7-21,-1 0 1,1 0-1,-2 1 0,1-1 1,-1 1-1,-1 0 0,1-1 0,-1 18 1,-1-10-5,-2-1 0,1 1-1,-2-1 1,0 1 0,-1-1 0,0 0 0,-1-1 0,-1 1 0,0-1 0,-14 23 0,5-17 50,0 0 1,-25 22-1,25-26-4,0 0 0,2 0 0,-22 33 0,34-47-22,0 0 0,-1 0 0,1 1 0,0-1 0,0 1 0,0-1 0,1 1-1,-1-1 1,1 1 0,-1-1 0,1 1 0,0 0 0,0-1 0,0 1 0,0 0 0,0-1 0,1 1 0,-1-1 0,2 5 0,0-5 7,-1 0 1,0 0 0,1 0-1,0 0 1,-1 0 0,1 0-1,0-1 1,0 1 0,0-1-1,0 1 1,0-1 0,0 0-1,0 0 1,1 0 0,-1 0-1,0 0 1,1 0 0,-1-1-1,0 1 1,1-1 0,3 1-1,27 2 123,54-3 0,4 0 25,321 39-16,-383-34-125,-2-1-12,-21-3 93,-8-4 106,-3 3-1883,4 0 1259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2:58.01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167 98 5305,'-2'-2'221,"0"1"-1,-1-1 1,1 1 0,0-1-1,0 0 1,1 0 0,-1 1-1,0-1 1,0-1-1,1 1 1,-2-3 0,-7-9 346,-21-26-113,30 38-421,-1 1 1,1-1-1,0 1 1,-1-1-1,0 1 1,1 0-1,-1 0 1,0 0-1,1 0 0,-1 0 1,0 0-1,0 0 1,0 0-1,0 1 1,0-1-1,0 1 1,-2-1-1,2 1-26,0 0 0,1 1-1,-1-1 1,1 0 0,-1 1 0,0-1-1,1 1 1,0 0 0,-1 0 0,1-1-1,-1 1 1,1 0 0,0 0 0,-1 0-1,1 0 1,-2 2 0,-1 3-20,0-1-1,0 1 1,0 0 0,1 0 0,0 1-1,-4 11 1,3-5 4,2-1 0,-1 1 0,1 0 0,1 0 0,1 0 0,0 0 1,0 0-1,1 0 0,1-1 0,0 1 0,1 0 0,0-1 0,1 1 0,0-1 0,1 0 0,0 0 0,1-1 0,1 1 0,10 13 0,-10-17-7,1 0 0,0 0 0,0-1 0,0 0 0,1-1 0,0 0 0,12 6-1,7 6 36,-7-6-5,0-1 0,1 0 0,26 8 0,-28-12-9,0 0-1,-1 2 0,0 1 1,25 17-1,-39-24-1,0 1 0,-1 0 0,0 0 0,1 1 0,-2-1 0,1 1 0,0 0 0,2 5 0,-5-8 5,0 0 1,0-1-1,0 1 0,-1 0 0,1 0 0,-1 0 1,1 0-1,-1 0 0,0 0 0,1 0 0,-1 0 0,0 0 1,-1 0-1,1 0 0,0 0 0,0 0 0,-1 0 1,1 0-1,-1 0 0,0-1 0,0 1 0,1 0 0,-1 0 1,0-1-1,0 1 0,-1 0 0,-1 2 0,-11 11-123,-1 0 0,0-2 0,-1 1 0,0-2-1,-1 0 1,-1-1 0,-19 9 0,17-13-213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2:58.36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8714,'28'39'2984,"-25"-27"-3160,7 4-376,0-1 320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3:00.42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0 424 4553,'0'-18'2280,"6"-5"-279,6-3-1561,5 1-224,5 0-80,4 0-96,7-3-16,3-4-16,2 0-24,4-1-16,-4-2-48,2 4-24,-4 2 24,-4 5-32,-2 4 0,-6 10-96,-6 2-128,-6 8 208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3:00.78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1 205 7434,'4'-19'2728,"18"-7"-2136,10-3-408,19-5-136,9 4-112,9-5-448,12 4 360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3:02.18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594 141 6401,'30'-52'1982,"-29"50"-1937,0 0 0,-1 0 1,1 0-1,-1 1 0,1-1 0,-1 0 0,0 0 0,1 0 0,-1 0 1,0 0-1,0 0 0,-1 0 0,1 1 0,0-1 0,-1 0 0,1 0 1,-1 0-1,1 0 0,-1 1 0,0-1 0,0 0 0,0 0 1,0 1-1,0-1 0,-2-2 0,0 1-14,-1 0 0,1 0 0,-1 0 1,0 0-1,0 0 0,0 1 0,-7-4 0,4 4-11,-1-1 0,1 1 0,-1 0 0,1 1 0,-1 0 0,0 0 0,0 1-1,-9 0 1,-1 1 34,0 1-1,-25 6 0,10 1 23,1 3 1,1 0 0,0 2-1,1 2 1,0 0-1,1 2 1,1 1 0,-32 29-1,47-37-59,1 1-1,0 0 1,1 1-1,0 0 0,1 0 1,-10 18-1,15-24-17,1 1 0,1 0 0,-1 0 0,1 0-1,0 0 1,1 1 0,0-1 0,1 1 0,-1-1 0,2 1-1,-1 0 1,1-1 0,2 17 0,-1-23-1,-1 1 1,1 0-1,0 0 1,1-1-1,-1 1 0,0-1 1,1 1-1,0-1 1,-1 1-1,1-1 0,0 0 1,0 0-1,0 0 1,0 0-1,1 0 1,-1 0-1,0-1 0,1 1 1,0-1-1,-1 1 1,1-1-1,0 0 0,-1 0 1,1 0-1,4 0 1,8 2 2,0-1 1,-1 0 0,26-1 0,-32-1 0,202-6 66,-24 0-19,-164 6-45,-1 1 0,29 4 0,-45-4-3,0 0 0,0 0 0,0 1 0,1-1-1,-1 1 1,-1 0 0,1 0 0,0 1 0,0 0 0,-1 0 0,0 0 0,1 0 0,-1 0 0,0 1 0,3 4 0,-5-6 6,-1 0 0,0-1 0,0 1 0,-1 0-1,1 0 1,0 0 0,0 0 0,-1 0 0,0 0 0,1 0 0,-1 0 0,0 0 0,0 1-1,0-1 1,0 0 0,0 0 0,0 0 0,-1 0 0,1 0 0,-1 0 0,1 0 0,-1 0-1,0 0 1,0 0 0,0 0 0,0-1 0,0 1 0,0 0 0,-1-1 0,-1 4 0,-6 3 54,1 1 1,-1-1 0,-1 0 0,-11 7 0,10-7-21,-26 19-49,0-1-1,-2-2 1,-1-2-1,-1-1 1,-1-3-1,-1-1 1,0-2 0,-50 11-1,-12-9 1292,61-10-664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3:04.55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1 447 7898,'12'-3'3760,"59"-57"-615,-21 10-2865,21-10-400,5-4-160,6 12-304,-11-2-232,-2 13-424,-6 6-161,-21 7 865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3:04.21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1 280 6465,'8'2'2329,"11"1"-2309,-14-2-21,0-1 0,0 1 0,-1 0 0,1 0 0,0 0 0,0 1 1,-1 0-1,1 0 0,-1 0 0,1 0 0,-1 1 0,0-1 0,0 1 0,0 0 1,0 1-1,-1-1 0,5 6 0,13 23-9,-1 1 1,-2 1-1,-2 0 1,18 53-1,-26-67 15,44 125 386,45 211 0,-96-347 224,-6-11-90,-8-14 132,12 14-603,-18-27 181,2-1 0,-23-55 0,15 32-192,-20-38-7,8 19 12,-54-152 1,84 202-34,1-1 0,1-1 0,1 1 1,1-1-1,0 1 0,2-1 1,2 0-1,0 0 0,1 1 0,1-1 1,8-30-1,-8 44 8,0 0 0,1 1 0,0-1 1,1 1-1,-1 0 0,2 0 0,-1 0 0,2 1 0,-1 0 0,1 0 1,10-9-1,-11 12-8,1 0 0,-1 0 1,1 1-1,0 0 1,1 1-1,-1-1 0,0 1 1,1 1-1,0-1 1,0 1-1,-1 1 0,1 0 1,0 0-1,1 0 1,8 1-1,-5 0-31,0 1 0,0 1-1,0 0 1,0 1 0,0 0 0,-1 0-1,0 2 1,1-1 0,-2 1 0,1 1-1,0 0 1,-1 0 0,0 1 0,-1 0-1,16 16 1,-18-15-31,0-1-1,-1 2 1,0-1 0,0 1-1,-1 0 1,0 0-1,0 1 1,-1-1 0,0 1-1,-1 0 1,0 0 0,-1 0-1,0 1 1,-1-1-1,0 0 1,0 1 0,-1-1-1,-1 14 1,-2-9 8,0 1 0,0-1 0,-1 1 0,-1-1 0,-1 0 1,0-1-1,-1 0 0,-16 26 0,10-22 79,0-1 0,-1 0 0,0-2 0,-1 1 0,-34 25 1,44-38-20,1 1 1,0-1 0,0 1 0,0 0-1,0 0 1,1 1 0,-1-1 0,-3 7-1,7-10-21,-1 1-1,1-1 0,-1 0 0,1 1 0,-1-1 0,1 0 0,0 1 0,-1-1 0,1 0 0,0 1 0,0-1 0,0 1 0,0-1 0,1 1 0,-1-1 0,0 0 0,0 1 0,1-1 0,-1 0 0,1 1 0,-1-1 0,1 0 0,0 1 0,0-1 0,-1 0 0,1 0 0,0 0 0,0 0 0,0 0 0,0 0 0,0 0 0,0 0 0,1 0 0,-1 0 0,0-1 0,0 1 0,3 1 0,6 2-5,1 0-1,0 0 1,0-1 0,0 0-1,0-1 1,0 0 0,0-1-1,1 0 1,14-1-1,4-1 1,0-2-1,41-8 0,-35 3-16,0-2 1,47-19-1,-64 20-83,1 0 1,-1-1-1,-1-1 1,0-1-1,25-21 1,1-11-125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3:17.54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49 51 7682,'-47'-43'2371,"45"39"-2337,2 4-33,0 0-1,0 0 1,0 0-1,0 0 1,0-1-1,0 1 1,0 0-1,0 0 1,0 0-1,1 0 1,-1-1-1,0 1 1,0 0-1,0 0 1,0 0-1,0 0 1,0 0-1,0 0 1,0 0-1,1-1 1,-1 1-1,0 0 1,0 0-1,0 0 1,0 0-1,0 0 0,1 0 1,-1 0-1,0 0 1,0 0-1,0 0 1,0 0-1,0 0 1,1 0-1,-1 0 1,0 0-1,0 0 1,0 0-1,0 0 1,1 0-1,-1 0 1,0 0-1,0 0 1,0 0-1,0 0 1,0 0-1,1 0 1,-1 0-1,0 0 1,0 0-1,0 0 1,0 1-1,0-1 1,1 0-1,23 14 1,1 6 5,-1 2-1,-1 0 0,-2 2 1,31 40-1,2 15 32,-3 2-1,61 133 1,-56-82 18,42 143 0,-66-167-22,-5 1 0,-5 2-1,11 149 1,-28-186-12,-5-1 0,-2 1 0,-4-1 0,-2 0 1,-4 0-1,-25 81 0,-35 67 46,31-104 39,-39 185 0,78-289-116,-2 23-136,1-34-80,-3-7 88,-9-10-24,11 10 93,-26-26-139,1-1-1,1-2 1,3 0 0,-41-71-1,54 80 213,-129-276 219,136 289-143,2 7-11,1 0 1,0 0-1,1 0 1,-1 0-1,1 0 1,0 0-1,0-1 1,1 1-1,-1-6 1,2 11-45,0 0 1,0 1-1,0-1 1,0 0-1,0 1 0,0-1 1,0 1-1,0-1 1,0 1-1,-1 0 1,1-1-1,0 1 0,0 0 1,1 1-1,6 9-12,0 1-1,0 0 0,-1 0 1,-1 1-1,0 0 0,6 21 1,-6-19-4,72 243 72,-33-97-54,-42-151-26,0 0-1,1 0 0,0 0 0,1 0 0,0 0 1,0-1-1,13 16 0,-16-23 10,1 1-1,-1-1 1,1 0 0,0 0-1,0 0 1,0 0 0,0 0-1,0 0 1,0-1 0,0 1-1,0-1 1,1 0 0,-1 0-1,1 0 1,-1-1 0,1 1-1,-1-1 1,1 0-1,-1 0 1,1 0 0,-1 0-1,1-1 1,-1 1 0,1-1-1,-1 0 1,0 0 0,7-3-1,9-5 94,0-1 0,-1-1-1,0-1 1,-1 0-1,28-27 1,-24 22-49,27-24-41,55-62 0,-86 85-104,-1-2 0,-1 0 0,-1-1 0,-1-1 0,-1 0 0,11-26 0,-20 41 87,0 0 0,-1 0 0,-1 0 0,1 0-1,-1-1 1,0 1 0,0 0 0,-1-1 0,0 1 0,-1 0 0,1-1-1,-1 1 1,-1 0 0,1 0 0,-1 0 0,-4-9 0,2 7 64,-1 1 0,0 0 0,0 0 1,-1 0-1,0 1 0,-1 0 0,1 0 0,-1 0 1,0 1-1,-1 0 0,-14-9 0,4 4 8,0 1 0,-1 1 0,-1 0-1,1 1 1,-1 1 0,0 1 0,-1 1 0,0 1 0,-22-2-1,25 5-130,-1 1-1,1 1 0,0 0 0,-1 1 1,1 1-1,0 1 0,0 1 0,1 0 1,-1 1-1,1 1 0,-19 11 0,-95 62-240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3:20.14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19 9066,'3'-17'2440,"6"15"-3520,1 8-424,-26 16 1096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6:11.2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0 13179,'-23'115'4241,"12"6"-4769,8-6-289,3-19-487,3-15-200,11-34-73,5-30 905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3:19.82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2335 7762,'1'4'234,"0"1"0,1-1 0,0 1 0,0-1 0,0 1 0,0-1 0,0 0 0,1 0 0,0 0 0,5 5 0,6 9-129,172 275-149,2 3-111,-116-196 38,-60-87 179,-7-14 203,-10-20 245,-31-67 237,-59-105-1,-31-69-362,101 192-341,2-2 0,4-1 0,3 0 0,3-1 0,4 0 0,2-1 0,7-139 0,0 208 9,0 0-1,0 0 1,1-1 0,0 1 0,0 1 0,1-1-1,-1 0 1,1 0 0,1 0 0,-1 1-1,5-8 1,-6 12-43,0 0-1,1 1 0,-1-1 1,0 1-1,0-1 0,1 1 1,-1-1-1,1 1 0,-1 0 1,0 0-1,1-1 0,-1 1 1,1 0-1,-1 0 0,0 1 1,1-1-1,-1 0 1,1 0-1,-1 1 0,0-1 1,1 1-1,-1-1 0,0 1 1,0-1-1,1 1 0,-1 0 1,0 0-1,0-1 0,0 1 1,1 1-1,5 4-18,0 0 0,0 0-1,-1 1 1,0 0 0,0 0 0,0 0 0,-1 1-1,-1-1 1,1 1 0,-1 1 0,0-1-1,4 15 1,-2-4 3,-2 1-1,0-1 0,-1 1 1,-1-1-1,0 25 0,-4 0 5,-2 1 0,-1-1 0,-3 0-1,-19 63 1,-1-22 45,-48 102 0,67-167-28,4-8 18,0 1-1,-1-1 0,-1 0 0,0 0 0,-1-1 0,-14 17 0,28-33-171,0 0 0,1 1 0,-1 0 0,1 0-1,12-5 1,7-3-107,8-9 177,-2-1-1,-1-2 1,-1-1 0,0-1-1,-2-1 1,-2-2-1,0-1 1,-2 0 0,-1-2-1,-2-1 1,18-37-1,-7 3 223,-2-2 0,-4-1-1,-3-1 1,26-135-1,-36 122 483,4-147-1,-20-83 66,-1 180-593,4 118-98,-1-16-25,-5-44 0,12 82-66,-1 0 0,0 0 0,0 0-1,8 14 1,2 14 33,-1 1 0,-2 1 0,14 60 0,8 119 23,-1 94-209,-20-162 19,-37-279 740,11 67-539,4 19-58,1 0-1,3 0 1,0-51-1,5 90 19,-1 5 37,1 1-1,0-1 0,0 0 0,0 0 1,0 0-1,0 1 0,1-1 0,-1 0 1,0 0-1,1 1 0,-1-1 0,1 0 0,0 0 1,-1 1-1,1-1 0,0 1 0,0-1 1,0 1-1,0-1 0,0 1 0,2-2 1,-2 3 11,-1 0-1,0-1 1,1 1 0,-1 0 0,1 0 0,-1 0 0,0 0 0,1 0 0,-1 0 0,1 0 0,-1 0 0,1 0-1,-1 0 1,0 0 0,1 0 0,-1 0 0,1 0 0,-1 0 0,1 0 0,-1 0 0,0 0 0,1 1 0,-1-1-1,1 0 1,-1 0 0,0 0 0,1 1 0,-1-1 0,0 0 0,1 1 0,-1-1 0,0 0 0,1 1 0,7 14-77,-6-12 59,14 39-46,-2 0 1,-1 1-1,9 63 0,-5-27 70,-6-28 2,19 67 28,-26-108-2,-2-9 46,0-16 119,-1 1-100,0 0-50,1 1 1,1-1-1,0 1 1,1 0-1,1 0 1,8-19-1,-10 27-45,0 1 0,0 0 0,0-1 0,0 1 0,0 0 1,1 0-1,0 1 0,0-1 0,0 1 0,0 0 0,1 0 0,-1 0 0,1 0 0,-1 1 0,1 0 0,0 0 1,0 0-1,0 1 0,0-1 0,8 0 0,8 1-13,1 1 0,-1 1 0,1 1 0,-1 0 0,0 2 0,24 6 0,-13-2-16,49 4 0,-74-12 27,0 1 1,0-2-1,0 1 1,0-1-1,-1 0 1,1 0-1,0 0 1,8-4-1,-11 3 16,0 0-1,0 0 1,0 0 0,0-1-1,-1 0 1,1 1-1,-1-1 1,1 0 0,-1-1-1,0 1 1,0-1-1,-1 1 1,1-1 0,2-5-1,2-5 116,-2 0 0,1 0-1,-2-1 1,0 1 0,4-30-1,1-79 674,-9 119-774,2-72 174,-4 0 0,-3 0-1,-4 0 1,-3 1 0,-34-118 0,-82-258-112,122 426-83,-11-28-32,15 44-133,7 14 29,14 21-62,-13-17 139,49 75-166,79 168-1,-86-156 150,-22-44 9,206 369-1854,-195-371 1167,-36-49 702,0 0 1,0 1-1,1-1 0,-1 0 0,0 0 1,1 0-1,-1 0 0,1 0 1,0 0-1,-1 0 0,3 0 0,-4-1 33,1 0 0,-1 0 0,1 0 0,-1 0 0,1 0 0,-1 0 0,1 0 0,-1 0 0,0-1 0,1 1-1,-1 0 1,1 0 0,-1 0 0,0-1 0,1 1 0,-1 0 0,0 0 0,1-1 0,-1 1 0,0 0 0,1-1 0,-1 1-1,0 0 1,0-1 0,1 1 0,-1-1 0,0 1 0,0 0 0,0-1 0,0 1 0,1-1 0,-1 1 0,0-1 0,0 1-1,0 0 1,0-1 0,0 1 0,0-1 0,0 1 0,0-1 0,0 1 0,-1-1 0,1-7-100,-1 0 0,0 0 0,0 1 0,0-1 0,-1 0 0,-1 1 0,1-1 0,-1 1 0,-5-9 0,-42-67-649,39 67 621,-32-43 61,-2 3 0,-98-94-1,0 1 1576,129 135-1253,11 11-175,0 1 0,1 0 0,0-1 1,-1 0-1,1 0 0,0 1 0,0-1 1,1 0-1,-1 0 0,1-1 0,-2-3 0,3 7-60,0 0 0,0-1 0,0 1 0,0 0 0,0 0 0,0 0 0,0 0 0,0 0 0,0 0-1,0 0 1,0 0 0,0-1 0,0 1 0,0 0 0,0 0 0,0 0 0,0 0 0,0 0 0,0 0-1,0 0 1,0-1 0,0 1 0,0 0 0,0 0 0,0 0 0,0 0 0,1 0 0,-1 0-1,0 0 1,0 0 0,0 0 0,0 0 0,0 0 0,0 0 0,0 0 0,0-1 0,1 1 0,-1 0-1,0 0 1,0 0 0,0 0 0,0 0 0,0 0 0,0 0 0,0 0 0,0 0 0,1 0 0,-1 0-1,0 0 1,0 0 0,0 0 0,0 1 0,0-1 0,0 0 0,0 0 0,1 0 0,-1 0 0,0 0-1,0 0 1,0 0 0,0 0 0,0 0 0,0 0 0,0 0 0,57 14 11,-23-11-33,1-1 0,-1-2 0,0-1 0,1-2 0,-1-1 0,0-1 1,-1-3-1,0 0 0,0-2 0,52-24 0,-50 18-70,-1-2 0,-1-1 1,0-2-1,-2-1 0,0-1 0,-2-2 0,-1-1 0,-1-1 0,34-43 1,-53 59-86,-1 0 0,1 0 0,-2 0 0,11-25 0,-15 31 5,-1-1 1,1 0-1,-1 0 0,0 0 0,0 0 1,-1 0-1,0 0 0,0 0 1,0 0-1,-1-1 0,1 1 1,-4-10-1,-12-19-527,14 31 772,-1-1 0,1 1 1,0 0-1,0-1 0,0 0 0,1 1 1,0-1-1,-1 0 0,2 0 1,-1 0-1,1 1 0,-1-7 0,6-1 397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3:21.11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154 739 7834,'-18'5'933,"1"1"1,0 1 0,1 0 0,-17 10 0,28-14-908,0 0 0,0 0 1,1 1-1,-1 0 0,1 0 1,0 0-1,-5 7 0,8-8-26,-1-1-1,1 1 0,-1-1 0,1 1 1,0-1-1,0 1 0,0 0 0,1 0 1,-1-1-1,1 1 0,-1 0 0,1 0 1,0 0-1,0 0 0,1 5 0,0-5-13,-1 0 1,1-1-1,0 1 0,0 0 0,1-1 0,-1 1 0,0-1 0,1 1 0,0-1 0,-1 0 0,1 1 1,0-1-1,0 0 0,1 0 0,-1 0 0,0-1 0,0 1 0,1 0 0,3 1 0,3 1-21,0 0-1,1 0 0,-1-1 1,15 3-1,6 0 3,0-2 0,0-1 0,38-2 0,94-10 65,-105 3-10,1 3 1,92 7-1,-135-2-53,0 1 1,0 0-1,0 1 1,28 11-1,-35-11-1,-1-1 0,0 1-1,-1 0 1,1 1 0,-1-1-1,0 1 1,0 1 0,0-1 0,0 1-1,-1 0 1,7 10 0,-7-6 0,0 0-1,-1 1 1,0-1 0,0 1 0,-1-1-1,-1 1 1,1 0 0,-2 0-1,0 1 1,0-1 0,-1 0 0,0 0-1,-1 0 1,0 0 0,-6 21 0,-4 10 249,-3-1 0,-31 68 0,39-96-73,2-6 193,1-13 8,-1-4-3,-3-10-311,1 0 0,1 0 0,1-1 0,0 1 1,2-1-1,0 0 0,2-23 0,15-150 292,-13 178-284,40-266 498,8-83 591,-43 262-465,-7 102-657,0 0 1,0 0-1,-1 0 0,1 0 0,0 0 0,0 0 1,1 0-1,-1 0 0,0 0 0,0 0 1,0 0-1,1 1 0,-1-1 0,0 0 0,1 0 1,-1 0-1,1 0 0,-1 1 0,1-2 1,1 3-23,-1-1 1,0 1 0,0 0 0,0 0 0,0 0-1,0 0 1,-1 0 0,1 1 0,0-1 0,0 0-1,-1 0 1,1 0 0,-1 1 0,1-1 0,0 2-1,21 53-208,26 102 0,-29-89 211,55 210-165,-40-144-91,-32-122 242,-1-11 33,-1 1 0,1-1-1,-1 1 1,1-1 0,0 1 0,0-1 0,0 0 0,2 4 0,6-37 778,17-116-589,16-80-359,-33 195 130,0 0 0,2 1 1,1 0-1,29-50 0,-37 73 41,1 1 0,0 0 0,0 0 0,0 0 0,1 1 0,0 0 0,0 0 0,1 1 0,0-1 0,0 1 0,15-8 0,-17 11-2,1 0 1,0 1 0,-1-1 0,1 1-1,0 0 1,0 0 0,0 1-1,0 0 1,0 0 0,-1 0 0,1 1-1,0 0 1,0 0 0,0 1-1,-1-1 1,1 1 0,0 0 0,5 3-1,3 2-12,0 1 0,0 0-1,-1 1 1,0 0 0,-1 1-1,0 0 1,0 1 0,13 17-1,-12-11-5,0 1 0,-1 1 0,-1 0 0,0 0 0,10 31 0,-8-14-31,-2 1 0,-2 0-1,-2 1 1,-1 0 0,-1 0 0,-2 61 0,-4-67-30,-2 0 0,-1 0 0,-1 0 0,-15 51 1,20-82 81,0 0 0,0 0 0,0 0 0,-1 0 0,1 1 1,0-1-1,-1 0 0,1 0 0,-1 0 0,1 0 1,-1 0-1,1 0 0,-1 0 0,0 0 0,0 0 0,1 0 1,-1 0-1,0 0 0,0-1 0,0 1 0,0 0 1,0-1-1,0 1 0,-2 0 0,1-1 15,0-1 0,0 1-1,0-1 1,0 0 0,0 1-1,0-1 1,1 0 0,-1 0 0,0-1-1,0 1 1,1 0 0,-1-1 0,-2-2-1,-2-2-13,-1 0-1,1-1 0,0 0 0,1 0 0,0 0 1,0-1-1,0 1 0,-6-18 0,9 22-32,1 0-1,0 0 1,0-1 0,0 1-1,1-1 1,-1 1-1,1-1 1,0 1-1,0-1 1,0 1-1,0-1 1,0 1-1,1-1 1,0 1-1,0-1 1,0 1-1,0 0 1,0 0-1,1-1 1,-1 1-1,1 0 1,0 0-1,0 0 1,0 1-1,0-1 1,4-4 0,2 1-18,0 1 1,0 0 0,0 0 0,0 0 0,1 1 0,-1 1 0,1-1-1,0 1 1,0 1 0,1 0 0,9-2 0,5 1 14,0 1-1,0 1 1,32 3 0,-33 0 19,0 1 0,0 2 1,0 0-1,-1 1 1,0 1-1,0 1 0,0 1 1,-1 1-1,23 15 0,-34-18 0,1 1 0,-1 0-1,0 1 1,-1 0 0,0 0-1,-1 1 1,14 18-1,-17-19 1,-1-1 0,0 1-1,0 0 1,0 0-1,-1 0 1,0 0 0,-1 1-1,0-1 1,-1 1-1,0 0 1,0 12 0,-1-17 34,0 0-1,0 1 1,0-1 0,0 0 0,-1 1 0,0-1 0,0 0 0,-1 0-1,1 0 1,-1 0 0,0 0 0,-1 0 0,1 0 0,-1 0 0,0-1-1,0 0 1,0 1 0,0-1 0,-1 0 0,0-1 0,0 1 0,-8 5-1,9-6 37,-1-1 0,1 0 0,-1-1 0,1 1 0,-1 0 0,0-1 0,1 0 0,-1 0 0,0 0 0,0 0 0,0-1 0,0 1 0,0-1 0,0 0 0,0-1 0,-6 0 0,4 0-4,0-1 1,0 1 0,1-1 0,-1 0 0,1-1 0,0 1-1,0-1 1,0 0 0,0-1 0,0 1 0,0-1-1,-4-5 1,1 1-86,1-1 0,0 0-1,0-1 1,1 1 0,1-1 0,-1-1-1,2 1 1,-1-1 0,1 0 0,1 0-1,0 0 1,1 0 0,0 0 0,0-1-1,1 1 1,1-1 0,1-17-1,2 3-126,0-1-1,2 1 0,1 0 0,1 0 0,2 0 0,17-37 0,82-150-160,-2 5 283,-100 195 39,55-132 41,-52 122 18,-2 0 1,-1-1 0,0 0 0,1-30 0,-6 48-38,-1-1 1,0 1 0,0-1 0,-1 1 0,0-1 0,0 1-1,0-1 1,-4-9 0,4 14-35,0 0 1,0 0-1,0-1 1,-1 1-1,1 0 0,-1 0 1,1 0-1,-1 0 1,1 1-1,-1-1 0,0 0 1,0 1-1,0-1 1,0 1-1,0 0 0,0-1 1,-1 1-1,1 0 1,0 0-1,-1 1 0,1-1 1,0 0-1,-1 1 0,-4-1 1,4 1-18,0 0 0,-1 0 1,1 0-1,0 0 0,0 1 1,-1-1-1,1 1 0,0 0 1,0 0-1,0 0 0,0 0 1,0 0-1,0 1 0,0 0 0,1-1 1,-5 4-1,4-1-1,-1-1 0,1 1 1,0-1-1,1 1 0,-1 0 0,1 0 0,0 0 1,0 0-1,0 1 0,-2 6 0,1-1 0,1 1-1,0-1 1,1 1-1,0-1 1,1 1-1,0-1 1,1 1-1,0 0 1,3 14-1,0-13 6,0 0 0,0-1 0,1 0 0,1 0 0,0 0 0,0 0 0,1-1 0,1 0 1,0-1-1,0 1 0,1-2 0,0 1 0,0-1 0,1 0 0,0-1 0,0-1 0,14 8 0,-5-5-80,0 0-1,0-1 1,1-1-1,0-1 1,0-1 0,1-1-1,0 0 1,0-2-1,30 1 1,-16-5-69,46-9 1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3:21.44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62 13379,'18'-22'3377,"52"6"-5554,12-7 1137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3:27.09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285 376 5201,'238'-219'2714,"-233"215"-2707,0-2-4,1 1 0,1 0-1,-1 1 1,1 0 0,-1 0 0,1 0-1,0 1 1,0 0 0,10-3 0,-17 8 74,-6 3-26,-14 7 9,15-8-42,-293 205 671,210-145-499,-86 69-8,165-125-175,7-6-11,3-3-5,26-26 60,21-24 309,2 3 0,106-80 0,-146 120-355,-4 3-5,0 1-1,1-1 1,10-5 0,-17 10-3,0 0 1,0 0-1,0 0 0,0 0 0,0 1 0,0-1 0,0 0 1,0 0-1,0 0 0,0 0 0,0 0 0,0 0 1,-1 0-1,1 0 0,0 0 0,0 0 0,0 0 1,0 0-1,0 0 0,0 0 0,0 1 0,0-1 0,0 0 1,1 0-1,-1 0 0,0 0 0,0 0 0,0 0 1,0 0-1,0 0 0,0 0 0,0 0 0,0 0 0,0 0 1,0 0-1,0 0 0,0 0 0,0 1 0,0-1 1,0 0-1,0 0 0,0 0 0,0 0 0,0 0 0,0 0 1,0 0-1,1 0 0,-1 0 0,0 0 0,0 0 1,0 0-1,0 0 0,0 0 0,-8 11-58,-12 12 39,-50 44 145,-96 71 0,152-126 23,13-11-39,4-2 1,24-17 39,486-403-2034,-426 346 1399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3:27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1127 0 6593,'-42'27'2249,"42"-27"-2202,-1 1 0,1-1 0,-1 0-1,1 0 1,0 1 0,-1-1 0,1 0 0,-1 0 0,1 0 0,-1 0 0,1 1 0,0-1 0,-1 0-1,1 0 1,-1 0 0,1 0 0,-1 0 0,1 0 0,-1 0 0,1-1 0,-1 1 0,1 0 0,-1 0-1,0 0 1,1-1-41,0 1 0,0 0 0,1 0-1,-1 0 1,0 0 0,0 0 0,0 0-1,0-1 1,0 1 0,0 0 0,0 0-1,0 0 1,1 0 0,-1 0 0,0 0-1,0 0 1,0 0 0,0-1 0,0 1-1,0 0 1,1 0 0,-1 0 0,0 0 0,0 0-1,0 0 1,0 0 0,1 0 0,-1 0-1,0 0 1,0 0 0,0 0 0,0 0-1,0 0 1,1 0 0,-1 0 0,0 0-1,0 0 1,0 0 0,0 1 0,0-1-1,1 0 1,-1 0 0,0 0 0,0 0-1,0 0 1,0 0 0,0 0 0,0 0 0,1 1-1,-1-1 1,0 0 0,0 0 0,7 3-6,-1 1 0,0 0 1,1 0-1,-1 0 0,-1 1 1,1 0-1,-1 0 0,1 1 1,4 6-1,3 6-18,0 0 1,9 20-1,-2 2-34,-2 0 1,-1 2-1,-2 0 0,-3 1 0,-1 0 0,-1 1 0,-3 0 1,-2 0-1,-2 1 0,-4 88 0,-5-68 54,-3 0 0,-3-1 0,-3 0 0,-2-1 0,-3 0 0,-55 114 0,17-65 137,-93 132 1,-98 88 239,-117 201 695,140-202-1226,214-314-118,-1-1 0,0 0 0,-20 18 0,-1-9-126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3:28.43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0 457 6465,'73'-43'2142,"-72"43"-2123,-1 0 0,0 0 0,0 0 0,0 0 0,0 0-1,0 0 1,0 0 0,0 0 0,0 0 0,1 0 0,-1 0 0,0 0 0,0 0 0,0 0-1,0 0 1,0 0 0,0 0 0,0 0 0,1 0 0,-1 0 0,0 0 0,0 0 0,0 0-1,0 0 1,0 0 0,0 0 0,1 0 0,-1 0 0,0 0 0,0 0 0,0 0-1,0 0 1,0 0 0,0 0 0,0 0 0,0 0 0,0 1 0,1-1 0,-1 0 0,0 0-1,0 0 1,0 0 0,0 0 0,0 0 0,0 0 0,0 0 0,0 1 0,0-1 0,0 10 314,-5 17-416,3-18 161,-27 285-9,25-232-64,3 2 501,8-106-189,3 1 1,27-77-1,11-45-394,-30 67 48,16-69 4,-26 135 33,1 0 0,1 0 0,19-35 0,-25 57 9,0 0 0,1 0-1,0 1 1,0-1-1,1 1 1,0 0 0,0 1-1,1 0 1,-1 0 0,12-7-1,-14 10 4,1 1-1,0-1 1,0 1-1,0 0 1,0 1-1,0 0 1,1-1-1,-1 2 1,0-1-1,1 0 1,-1 1-1,1 0 1,-1 1-1,0-1 1,1 1-1,-1 0 1,0 0-1,10 4 1,3 2-2,0 1-1,0 1 1,-1 0-1,0 2 1,16 12 0,76 68-213,-71-57-20,-32-30 197,3 4-128,-9-8 151,0 1 0,1-1-1,-1 0 1,0 0 0,0 1-1,0-1 1,0 0 0,0 0-1,0 1 1,0-1 0,0 0-1,0 0 1,0 1 0,-1-1-1,1 0 1,0 0 0,0 1 0,0-1-1,0 0 1,0 0 0,0 0-1,0 1 1,-1-1 0,1 0-1,0 0 1,0 0 0,0 1-1,0-1 1,-1 0 0,1 0 0,0 0-1,0 0 1,-1 0 0,1 0-1,0 1 1,0-1 0,0 0-1,-1 0 1,1 0 0,0 0-1,0 0 1,-1 0 0,1 0-1,-26 15-44,-11 17-182,1 1 0,-47 56 0,-122 136-1367,123-145 1276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3:31.1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76 2 9330,'-61'-1'3321,"47"5"-2889,52 17-264,13 3-112,-10 16-544,23 5-344,-4-6 495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3:31.56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59 3 8178,'-17'-3'2536,"-24"16"-3008,54 5-200,12 4-544,1-2 776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3:33.03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12 645 8826,'-12'-34'3825,"21"-10"-1473,28-10-2080,40-25-280,18-13-24,28-16-296,6-2-512,4-13 536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3:33.66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27 2 9122,'0'-1'85,"0"1"0,0 0 0,0 0 0,0 0 0,0 0 0,0 0 0,-1 0 0,1 0 0,0 0 0,0-1 1,0 1-1,0 0 0,0 0 0,0 0 0,-1 0 0,1 0 0,0 0 0,0 0 0,0 0 0,0 0 0,-1 0 0,1 0 0,0 0 0,0 0 0,0 0 0,0 0 0,0 0 0,-1 0 0,1 0 1,0 1-1,0-1 0,0 0 0,0 0 0,0 0 0,0 0 0,-1 0 0,1 0 0,0 0 0,0 0 0,0 0 0,0 1 0,0-1 0,0 0 0,0 0 0,0 0 0,0 0 0,-1 1 1,-4 11-351,1 2 265,0 1-1,1 0 1,1 0 0,1 0-1,0 0 1,0 0 0,3 19-1,1-14 4,1 1 0,0-1 0,1 0 0,2 0 0,0-1 1,11 23-1,-11-26 3,24 51 196,3-1-1,2-1 0,83 107 0,-80-122-3,3-3-1,2-1 1,2-3-1,91 69 1,-109-93-209,1-1-1,0-1 1,1-2 0,0-1-1,2-1 1,37 10 0,-51-19-120,0 0 0,0-1 0,0-1 0,1-1 0,-1 0 1,1-1-1,-1-1 0,0-1 0,1-1 0,-1 0 0,0-1 0,31-12 0,-26 6-221,-1-1 0,30-18 0,-29 13 58,26-25-1,-49 41 293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6:12.0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218 672 13475,'-14'13'841,"0"1"1,1 1 0,1 0-1,-17 26 1,16-17-659,0 0 0,-16 44 1,12-13-545,2 0 1,-12 84 0,17-69-314,3 0-1,3 0 1,9 125 0,3-157 59,-9-37 603,1-1 0,0 1 1,0-1-1,1 1 0,-1-1 0,0 1 0,0-1 0,0 0 0,0 1 0,0-1 0,0 1 0,0-1 0,1 0 0,-1 1 0,0-1 1,0 1-1,1-1 0,-1 0 0,0 1 0,1-1 0,-1 0 0,0 0 0,1 1 0,-1-1 0,0 0 0,1 0 0,-1 1 0,1-1 0,-1 0 1,0 0-1,1 0 0,-1 0 0,1 0 0,-1 1 0,0-1 0,1 0 0,-1 0 0,1 0 0,12-14-57,-10 11 66,14-23 76,-1-1-1,0 0 1,13-37 0,-3 10 8,-24 49-86,48-98 78,39-116 0,-78 186-29,-1-1 0,-2-1 0,-2 0 0,0 0 0,-3 0 0,0 0 0,-6-68 0,2 94-31,1 7-6,0-1 1,0 1-1,0-1 0,0 1 0,0 0 0,-1-1 1,1 1-1,-1-1 0,0 1 0,0 0 0,0 0 1,0-1-1,0 1 0,0 0 0,-2-3 0,2 5-5,1 0 0,0 0-1,-1 0 1,1 0-1,0 0 1,-1 0-1,1 0 1,0 0-1,-1 0 1,1 0 0,0 0-1,0 0 1,-1 0-1,1 0 1,0 1-1,-1-1 1,1 0 0,0 0-1,0 0 1,-1 0-1,1 0 1,0 1-1,0-1 1,-1 0 0,1 0-1,0 1 1,0-1-1,0 0 1,0 0-1,-1 1 1,1-1 0,0 0-1,0 0 1,0 1-1,0-1 1,0 0-1,0 1 1,0-1 0,-1 1-1,-2 8 13,-1 0 0,1 1 0,1-1 1,0 1-1,0 0 0,0 14 0,1 62 31,1-74-32,2 36 31,3-1 0,1 1-1,3-2 1,1 1 0,3-1-1,33 82 1,-41-115-43,1 0 0,0-1 0,1 0 0,1 0 0,16 22 0,-21-32 6,-1 1 1,1-1-1,-1 1 0,1-1 1,0 0-1,0 0 0,0 0 1,0 0-1,0-1 0,0 1 1,1-1-1,-1 0 0,1 0 1,-1 0-1,1 0 0,-1-1 1,1 1-1,-1-1 0,1 0 1,-1 0-1,1 0 0,-1-1 1,1 1-1,-1-1 0,1 0 1,-1 0-1,1 0 0,4-2 1,0-1 46,0-1 1,1 0-1,-2-1 1,1 1 0,0-1-1,-1-1 1,0 1 0,-1-1-1,0-1 1,0 1-1,10-17 1,2-8 142,24-61-1,-35 76-175,76-205 157,-28 68-135,-49 138-45,0 1-1,1-1 0,1 1 0,0 1 0,1 0 0,12-15 0,-18 26-2,0-1-1,1 1 1,-1-1 0,1 1 0,0 0-1,0 1 1,0-1 0,0 0 0,1 1-1,-1 0 1,0 0 0,1 1-1,0-1 1,-1 1 0,1 0 0,0 0-1,0 0 1,-1 1 0,1 0 0,0 0-1,0 0 1,0 0 0,0 1 0,-1 0-1,6 1 1,1 2-6,0 1 0,0 0 0,0 0 0,-1 1 0,0 0 0,0 1 0,-1 0 0,0 1 0,0 0 0,-1 0 0,0 1 0,0 0 0,7 12 0,11 17-7,40 80 0,-64-115 19,32 67-9,27 49 42,-59-116-20,-1-1 0,0 1-1,1-1 1,0 0 0,-1 0-1,1 1 1,0-1 0,0 0-1,0-1 1,4 4 0,-6-5-2,1 0 0,-1 0 0,1 0 0,-1 0 0,1 0 0,-1 0 0,1 0 1,-1 0-1,0 0 0,1 0 0,-1 0 0,1 0 0,-1 0 0,1 0 0,-1 0 0,1 0 0,-1 0 0,1-1 1,-1 1-1,1 0 0,-1 0 0,1-1 0,12-15 269,11-36 44,29-83-1,-37 88-570,1 2-1,47-85 0,-54 114 86,1 0-1,0 0 1,1 1-1,1 0 0,0 1 1,1 1-1,16-13 1,-24 22 149,0 0 1,0 1-1,0-1 1,0 1-1,1 0 1,-1 1 0,1 0-1,0 0 1,0 0-1,0 1 1,0 0-1,0 0 1,0 0-1,0 1 1,0 0-1,0 1 1,0 0-1,0 0 1,0 0-1,0 1 1,0 0-1,8 4 1,23 12 150,61 39-1,-60-33-302,53 24-1,-86-45 120,0-1-1,0 0 1,0 0-1,0 0 1,1 0 0,-1-1-1,13 0 1,-16-1 41,0 0-1,1-1 1,-1 1 0,1-1-1,-1 0 1,0 0-1,1 0 1,-1-1 0,0 1-1,0-1 1,0 0 0,0 0-1,0 0 1,-1 0 0,1 0-1,-1-1 1,5-3-1,11-19 174,0-1 0,-2 0-1,0-1 1,12-30-1,-2 4 102,-15 31-165,16-31 257,2 0-1,68-91 0,-87 131-350,2 0 0,0 0 0,0 2 0,1-1 0,0 1 0,1 1 1,0 1-1,1 0 0,0 0 0,0 2 0,1 0 0,0 0 0,1 2 0,30-7 0,-17 8-157,0 2 1,0 1 0,1 1-1,-1 2 1,56 10 0,140 46-2517,-218-56 2526,49 16-559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3:34.16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23 30 8386,'-17'-20'2709,"11"11"1098,66 67-3744,-3 4 0,52 73 0,86 152-563,-44-22-764,-115-191 484,45 129 0,-75-184 641,5 33 0,-10-49 148,-1-1-1,1 0 1,-1 0-1,0 1 1,0-1-1,0 0 1,0 0-1,-1 1 1,1-1-1,-1 0 1,0 4-1,0-5 6,1-1-1,0 1 0,-1-1 1,1 1-1,-1-1 1,1 1-1,-1-1 1,1 1-1,-1-1 1,1 0-1,-1 1 1,1-1-1,-1 0 1,1 1-1,-1-1 0,1 0 1,-1 0-1,0 0 1,1 1-1,-1-1 1,1 0-1,-1 0 1,0 0-1,1 0 1,-1 0-1,1 0 0,-2-1 1,-3 0 87,0-1 1,0 0-1,0 0 0,1-1 1,-1 1-1,1-1 0,-1 0 1,1 0-1,-6-7 0,-10-9 122,1-1 0,1-2 0,0 1 0,2-2 0,1 0 0,0-1 0,2-1 0,1 0 0,1-1 0,1 0 0,-10-43 0,14 45-186,2 0 1,1 1 0,1-1 0,1 0 0,4-48 0,-1 54-43,1 1 0,1 0 0,1 0-1,0 0 1,1 0 0,0 1 0,2 0 0,15-25 0,-16 32-13,-1 0 1,1 0-1,1 1 0,0 0 1,0 1-1,0-1 0,1 2 0,0-1 1,0 1-1,0 1 0,1 0 1,0 0-1,0 0 0,12-2 0,-14 5-8,-1 0 0,1 0-1,0 1 1,0 1 0,0-1-1,0 1 1,0 0 0,0 1-1,0 0 1,-1 0 0,1 1-1,0 0 1,0 0 0,-1 0-1,0 1 1,1 1 0,-1-1-1,0 1 1,-1 0 0,8 6-1,-3 0-30,-1 0 0,0 1 0,0 0 0,-1 0 0,0 1 1,-1 1-1,0-1 0,-1 1 0,-1 1 0,0-1 0,-1 1 0,0 0 0,4 25 0,-4-13-13,-1 1-1,-1-1 1,-2 1 0,0-1-1,-2 1 1,-8 48 0,3-44-1,-2 0 0,-1-1 0,-2 0 0,-21 43 1,22-54 48,0 0 1,-2-1-1,0-1 1,0 1-1,-2-2 1,0 0 0,-26 22-1,33-33-11,0 1 1,0-1-1,0 0 0,-1-1 1,0 0-1,0 0 0,0-1 0,-1 0 1,1 0-1,-1-1 0,0 0 1,1 0-1,-1-1 0,0 0 1,0-1-1,0 0 0,0 0 0,-14-3 1,20 3-21,1-1 0,-1 0 1,0 0-1,1 0 0,-1 0 0,0 0 1,1-1-1,-1 1 0,1-1 0,0 1 1,-1-1-1,-2-3 0,3 2 0,0-1 1,0 0-1,0 0 0,0 0 0,0 0 0,1 0 0,-2-7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3:35.5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90 372 9970,'-19'-34'1450,"2"-1"-1,-21-59 1,34 83-1464,1-1 0,0 1 0,1-1 0,0 0-1,1 1 1,0-1 0,1 0 0,0 0 0,1 0 0,1 1 0,0-1 0,0 0 0,5-12 0,-7 22 2,1 0 0,0 0 0,0 0 0,0 1 0,0-1 0,0 0 0,0 0 0,0 1 0,1-1 0,-1 0 0,0 1 0,1-1 0,0 1 0,-1 0 0,1 0 1,0-1-1,-1 1 0,5-1 0,-4 1 6,0 1 0,0 0 0,0 0 0,0 0 0,0 0 0,0 0 0,0 0 1,0 0-1,0 1 0,0-1 0,0 1 0,0-1 0,0 1 0,0 0 0,0 0 0,0 0 1,0 0-1,-1 0 0,1 0 0,2 3 0,6 4 3,-1 1 1,0 0-1,0 1 1,-1 0-1,10 16 1,32 63 102,-31-54-26,48 100 868,95 270 0,6 157 402,-137-450-1312,-24-89-36,137 507-908,-134-478-1560,-17-79 1729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3:35.23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265 365 7450,'-20'-41'1925,"-47"-105"1911,62 131-3755,0 0-1,1 0 0,0-1 0,2 0 0,-1 1 0,2-1 0,1-27 0,5 22-91,-5 20 10,0 1 0,0 0 0,0-1 0,0 1 0,0 0-1,1 0 1,-1-1 0,0 1 0,0 0 0,0 0 0,1 0 0,-1-1 0,0 1-1,0 0 1,1 0 0,-1 0 0,0 0 0,0-1 0,1 1 0,-1 0-1,0 0 1,1 0 0,-1 0 0,0 0 0,0 0 0,1 0 0,-1 0 0,0 0-1,1 0 1,-1 0 0,0 0 0,1 0 0,-1 0 0,0 0 0,0 0-1,1 0 1,-1 1 0,0-1 0,1 0 0,-1 0 0,0 0 0,0 0-1,1 0 1,-1 1 0,0-1 0,0 0 0,0 0 0,1 1 0,-1-1 0,0 0-1,0 0 1,0 1 0,0-1 0,1 0 0,-1 0 0,0 1 0,0-1-1,0 0 1,0 1 0,0-1 0,0 1 0,6 11-56,0 1 1,-1 1 0,0-1-1,4 24 1,-3-15-9,56 253-589,-7-23 364,-36-180 308,39 95 0,-51-149 64,1-1 0,0 0-1,1-1 1,1 0 0,15 19 0,-24-34-49,0 0 0,0 0 0,0 0 0,0 0 1,0 0-1,0 0 0,0-1 0,1 1 0,-1 0 0,0-1 1,0 1-1,0 0 0,1-1 0,-1 0 0,2 1 0,-2-1-9,-1 0 0,1 0 0,0 0 0,-1 0 0,1 0-1,0 0 1,-1-1 0,1 1 0,-1 0 0,1 0 0,-1-1-1,1 1 1,-1 0 0,1-1 0,0 1 0,-1-1 0,0 1-1,1-1 1,-1 1 0,1-1 0,-1 1 0,1-1 0,1-3 73,-1 0 0,1 1 0,-1-1 0,1 0 0,-1 0 0,-1 0 0,2-4 0,6-63-100,-3-1 1,-5-110-1,-1 174-77,0-30-211,1 37 280,0 0 1,0 0-1,0-1 0,0 1 1,1 0-1,-1 0 0,0 0 1,0 0-1,1 0 0,-1 0 1,1 0-1,-1 0 0,1 0 1,-1 0-1,1 0 0,0 0 1,-1 0-1,1 0 0,0 1 1,0-1-1,0 0 0,-1 1 1,1-1-1,0 0 0,0 1 1,0-1-1,2 0 0,2 1 11,0 1-1,0-1 1,1 1-1,-1 1 1,-1-1 0,1 0-1,0 1 1,0 0-1,0 0 1,6 5-1,-10-6 2,89 44 211,115 57 170,-188-94-370,110 53 68,-102-46-80,0 0 1,42 34 0,-57-41-29,-1 0 0,-1 0 0,1 1 0,-1 0 1,-1 1-1,1 0 0,-2 0 0,1 0 0,-2 1 0,1 0 0,-1 0 0,-1 0 0,0 1 0,-1-1 0,0 1 0,-1 0 0,0 0 0,0 0 1,-2 0-1,-1 25 0,0-22 5,-2 1 0,0-1 0,-1 0 0,-1 0 0,0 0 0,0-1 0,-2 1 0,0-1 0,-1-1 0,0 1 0,-1-2 0,0 1 0,-1-1 0,0 0 0,-1-1 0,-1 0 1,0-1-1,-18 12 0,-67 33 252,97-55-229</inkml:trace>
  <inkml:trace contextRef="#ctx0" brushRef="#br0" timeOffset="1">1 555 7546,'7'-31'3136,"33"6"-1943,15-1-161,36-2-600,19 4-120,22-4-272,6-3-344,-9-7-840,-15 2 760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3:34.88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39 244 7090,'-35'-98'2560,"32"26"-2136,14 20-8,22 31-192,7 20-32,10 27-320,0 14-400,-2 15 352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3:34.51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13731,'0'15'4665,"15"23"-4425,30 21-520,8 14-416,1 15-464,-3 5-289,-18 1-271,-5 1 1048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3:3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126 1360 7130,'17'-6'622,"0"1"0,0 1 1,29-4-1,-43 8-555,-1 1 0,0-1 0,1 0 0,-1 1 0,0 0 0,0-1-1,0 1 1,1 0 0,-1 0 0,0 0 0,0 0 0,0 0-1,0 1 1,0-1 0,-1 1 0,1-1 0,0 1 0,1 2 0,2 3 111,0 0 0,0 1 1,5 12-1,-2-5 82,211 466 1779,-90-182-2467,-69-170-207,-55-116 589,-5-13 47,0 0-1,0 0 1,0 0 0,0 0-1,0 0 1,0-1-1,0 1 1,0 0 0,0 0-1,0 0 1,0 0-1,-1 0 1,1 0 0,0 0-1,0 0 1,0 0-1,0 0 1,0 0 0,0 0-1,0 0 1,0 0-1,0 0 1,0 0 0,0 0-1,0 0 1,0 0-1,0 0 1,0 0 0,0 0-1,-1 0 1,1 0-1,0 0 1,0 0 0,0 0-1,0 0 1,0 0-1,0 0 1,0 0 0,0 0-1,0 0 1,0 0-1,0 1 1,0-1 0,0 0-1,0 0 1,0 0-1,0 0 1,0 0 0,0 0-1,0 0 1,0 0-1,0 0 1,0 0 0,0 0-1,0 0 1,0 0-1,0 0 1,0 0 0,0 0-1,0 0 1,0 0-1,0 1 1,-18-20 202,15 15-165,-265-358 1591,268 362-1628,-72-107 223,4-2 1,-85-188 0,129 240-233,2-2 1,3 0 0,2-1 0,3-1 0,3 0-1,2 0 1,-1-91 0,11 109 4,2 0 0,2 0 0,17-68 0,-15 85 24,1 0 0,1 1 0,1 0 0,1 1 0,2 0 0,26-39 0,-32 54-24,0 0 0,0 1 1,1 0-1,0 0 0,1 1 0,-1 0 1,2 0-1,-1 1 0,0 0 1,1 1-1,0 0 0,0 1 0,1 0 1,15-4-1,-17 6-9,0 1-1,0 0 1,0 0 0,0 1-1,0 1 1,0-1 0,0 1-1,0 1 1,-1 0 0,1 0-1,0 1 1,-1 0 0,1 0-1,-1 1 1,0 0 0,0 0-1,12 10 1,-4-1-45,0 1 0,-2 1-1,0 0 1,0 1 0,-1 1 0,-1 0 0,-1 0-1,-1 1 1,0 1 0,-1-1 0,10 31 0,-4 1-83,-1 0 1,-2 1-1,6 75 1,-13-78 99,-1-1 0,-3 1 0,-2 0 0,-10 64 0,8-92 47,-2-1-1,0 1 0,0-1 0,-2 0 1,-1 0-1,0 0 0,-1-1 1,-1-1-1,-1 0 0,0 0 1,-1-1-1,-27 28 0,-1-12 55,-5 6 30,44-37-97,1 0 0,-1 0 0,0 0 0,0 0 0,0 1 0,1-1 0,-1 0 0,0 0 0,1 0-1,-1 0 1,1 1 0,0-1 0,-1 0 0,1 1 0,0-1 0,0 0 0,0 1 0,0-1 0,0 0 0,0 0 0,0 1-1,0-1 1,0 0 0,1 1 0,-1-1 0,0 0 0,1 0 0,0 1 0,-1-1 0,1 0 0,-1 0 0,1 0-1,0 0 1,0 0 0,0 0 0,0 0 0,0 0 0,0 0 0,0 0 0,1 0 0,5 5-35,0-1-1,1 0 1,0 0 0,11 5-1,-17-9 41,17 7-9,0 0 0,1-1 0,0-1 0,0 0 0,0-2 0,1 0 0,-1-2 0,1 0 0,0-1 0,21-2 0,-29 0 58,1-1 0,-1 0 0,0-1-1,0-1 1,0 0 0,0 0 0,0-1 0,-1-1 0,0 0 0,0-1 0,-1 0 0,0 0-1,0-2 1,-1 1 0,0-1 0,12-14 0,0-5 206,-2-1-1,0-1 1,-3-1-1,18-38 1,-11 11 51,25-92 0,-45 138-300,7-33 19,-10 42-35,-1 0-1,0 0 0,1 0 1,-1 0-1,0 0 1,0 0-1,-1 0 1,1 0-1,-1 0 1,1 0-1,-2-4 0,1 7 2,1 0-1,0-1 0,0 1 0,0 0 1,-1 0-1,1-1 0,0 1 0,0 0 1,-1 0-1,1-1 0,0 1 1,-1 0-1,1 0 0,0 0 0,-1 0 1,1-1-1,0 1 0,-1 0 0,1 0 1,0 0-1,-1 0 0,1 0 0,0 0 1,-1 0-1,1 0 0,-1 0 0,1 0 1,0 0-1,-1 0 0,1 0 0,0 1 1,-1-1-1,1 0 0,0 0 0,-1 0 1,0 1-1,-13 9-318,-7 10 249,2 0 0,1 1 0,0 2 0,2-1 0,0 2-1,2 0 1,0 1 0,2 0 0,1 1 0,1 1 0,-10 42 0,18-61 79,1-1 0,0 0 0,0 1 0,1-1 0,0 1 0,0-1 0,1 1-1,0-1 1,0 0 0,1 1 0,-1-1 0,5 9 0,-4-12-2,-1-1 1,1 1-1,1 0 1,-1-1-1,0 0 1,1 0-1,0 1 1,0-1-1,0-1 1,0 1-1,0 0 1,0-1-1,1 0 1,-1 0-1,1 0 1,0 0-1,-1 0 1,1-1-1,0 1 1,0-1-1,0 0 1,0-1-1,5 2 1,-5-2 3,-1 0 1,0 0-1,1-1 1,-1 1-1,1-1 1,-1 0-1,0 1 1,0-2-1,1 1 1,-1 0-1,0 0 1,0-1-1,0 0 1,0 0-1,-1 0 1,1 0-1,0 0 1,-1 0-1,1-1 1,-1 1-1,0-1 1,0 1-1,0-1 1,0 0-1,0 0 1,-1 0-1,3-6 1,1-3 15,-1 0 1,0 0 0,-1-1-1,0 1 1,-1-1-1,1-15 1,-2 14 5,-1 0 0,0 0-1,-1 0 1,-3-16 0,3 26-12,1 1 1,-1 0 0,0-1-1,0 1 1,0 0-1,0 0 1,-1 0-1,1 0 1,-1 0 0,0 0-1,0 0 1,0 0-1,0 1 1,0-1 0,0 1-1,-1-1 1,1 1-1,-1 0 1,0 0-1,0 0 1,0 0 0,-6-2-1,3 3 44,8 4-46,14 9-61,-2-4 26,25 16-83,1-1-1,64 25 1,-92-43 73,0-1 0,0-1 1,0 1-1,0-2 0,1 0 1,-1-1-1,1 0 0,0 0 1,-1-1-1,1-1 0,-1-1 1,1 1-1,-1-2 0,16-4 1,-16 1 10,0 1 0,0-2 0,-1 0 0,0 0 1,0-1-1,-1 0 0,0-1 0,0 0 0,-1-1 0,0 0 1,-1 0-1,0-1 0,0 0 0,10-22 0,-1-3 17,-1 0 0,-3-1-1,17-68 1,-20 62 87,-2 0-1,-1-1 0,-3-1 1,-2-81-1,-4 99 145,-1 1 0,-1 0-1,-1 0 1,-1 1 0,-2 0-1,0 0 1,-2 0 0,-1 1 0,-22-37-1,-2 7-36,-1 2-1,-3 1 0,-2 3 0,-82-76 0,115 117-188,2 1-1,-2 0-1,1 0 1,0 1-1,-1 0 1,0 0-1,-1 1 1,-10-5-1,19 9 4,-1 0 0,1-1 0,-1 1 0,1 0 1,-1 0-1,1-1 0,-1 1 0,1 0 0,-1 0 0,0 0 0,1 0 0,-1 0 0,1 0 0,-1 0 0,1 0 0,-1 0 0,1 0 0,-1 0 0,0 0 0,1 1 0,-1-1 0,1 0 0,-1 0 0,1 1 0,-1-1 0,1 0 1,-1 0-1,1 1 0,0-1 0,-1 1 0,1-1 0,-1 0 0,1 1 0,0-1 0,-1 1 0,1-1 0,0 1 0,0-1 0,-1 1 0,1 0 0,0 27-41,5-5 28,1 1-1,0-1 1,2-1 0,12 26-1,-16-37 11,24 51-17,3-1 1,2-2-1,66 89 1,-49-84-92,2-2-1,104 94 1,-121-125-15,2-2-1,1-1 1,48 26 0,-71-45 78,1-1 1,1 0 0,0-2 0,0 0 0,0-1 0,0 0 0,1-2 0,0 0 0,-1-1-1,1 0 1,22-2 0,-31-1 33,1-1 1,0 1-1,-1-2 0,1 1 0,-1-1 0,0-1 0,0 0 0,0 0 0,0-1 1,12-8-1,-10 4 7,0 0 1,-1 0-1,0-1 1,-1 0-1,0-1 1,14-22 0,-12 14 16,0-1 0,-2-1 0,0 0 1,-1 0-1,-1-1 0,-1 0 1,-2 0-1,5-43 0,-9 48 26,0 1 0,-1-1 0,-1 1 0,0 0 0,-1-1 0,-1 1 0,-1 0 0,0 1 0,-1 0 0,-1-1 0,-15-24 0,7 17 19,-1 0-1,0 2 0,-2 0 1,0 1-1,-2 0 0,-26-20 1,34 31-57,0 1 0,-1 0 1,0 0-1,0 1 0,-20-7 1,31 13 0,0 1 0,0-1 0,1 0 0,-1 1 0,0-1 1,0 1-1,0 0 0,0 0 0,1-1 0,-1 1 0,0 0 0,0 1 1,0-1-1,0 0 0,1 0 0,-1 1 0,0-1 0,0 1 0,-2 1 1,3-1-1,0 0 0,0 0 1,0 0-1,1 0 1,-1 0-1,0 0 0,0 1 1,1-1-1,-1 0 1,1 0-1,0 1 0,-1-1 1,1 0-1,0 0 1,-1 1-1,1-1 0,0 0 1,0 1-1,0-1 1,1 3-1,0 6-4,1 0-1,1 0 1,0 0 0,0 0 0,1-1-1,5 11 1,12 20-8,2-1 0,2 0 0,44 51 0,-28-43 7,2-2 1,52 41-1,-77-70-37,2-1-1,0-1 1,0-1 0,1-1-1,1-1 1,-1-1 0,30 10-1,-39-17-43,-1 0 0,1-1-1,0 0 1,0 0 0,0-2-1,0 1 1,0-1 0,0-1-1,0 0 1,0-1 0,-1-1-1,1 1 1,0-2 0,-1 1-1,0-2 1,14-6 0,-5-1-75,0-2 1,24-20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3:30.83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449 1597 6497,'11'-94'2116,"-11"89"-2026,0 0 0,-1-1 1,1 1-1,-1 0 1,0 0-1,0 0 1,0 0-1,-1 0 1,0 0-1,0 0 1,0 0-1,-1 1 1,1-1-1,-1 1 0,0-1 1,-1 1-1,-5-6 1,6 7-80,0 0 0,0 0 0,0 1 0,0-1 0,0 1 0,0 0 0,-1 0-1,1 0 1,-1 0 0,1 0 0,-1 1 0,0 0 0,1 0 0,-1 0 0,0 0 0,0 0 0,0 1 0,0 0 0,-7 0 0,5 1 0,-1 0-1,1 1 1,0 0 0,0 0 0,0 1-1,0 0 1,0 0 0,1 0 0,-1 0-1,1 1 1,-8 7 0,-18 16 39,2 2 0,0 0-1,2 2 1,2 1 0,1 1 0,1 2 0,-21 42 0,38-65-16,0 0 1,1 1-1,1 0 1,0 0 0,1 0-1,0 0 1,1 0-1,1 0 1,-1 15 0,2-23-30,1 1 1,0 0 0,-1 0 0,2 0 0,-1-1 0,1 1 0,0-1 0,0 1-1,0-1 1,1 0 0,0 0 0,0 0 0,0 0 0,0 0 0,1-1-1,0 1 1,0-1 0,0 0 0,1 0 0,-1-1 0,1 1 0,0-1 0,7 4-1,0-2-2,0 0 0,0-1-1,0 0 1,0 0 0,1-2-1,19 3 1,81 0 30,-71-5-22,-6 0-3,0 2 0,0 1 0,62 15 0,-88-15-19,0-1 1,0 2 0,0 0-1,0 0 1,-1 0 0,0 1-1,0 1 1,-1 0 0,1 0-1,-1 0 1,0 1 0,-1 0-1,1 1 1,-2 0-1,1 0 1,-1 0 0,10 18-1,-11-13-2,0 0 0,-1 0-1,-1 0 1,0 1-1,0-1 1,-1 1 0,-1 0-1,-1-1 1,1 1-1,-2 0 1,-3 21 0,-2-4-5,-1-1 0,-1 0 1,-1 0-1,-14 28 0,11-32 21,0-1-1,-2-1 1,-31 43 0,36-56 32,0 0 0,-1-1 0,1 0 0,-2-1 0,1 0 0,-2 0 0,1-1 0,-1-1 0,-20 10 0,27-15-6,-1 0-1,0 0 0,0 0 0,0-1 0,0 0 1,-1 0-1,1-1 0,-11 1 0,14-2-28,1 1 0,-1 0 0,1-1 0,-1 1 0,1-1 0,0 0 0,-1 0 0,1 0 1,0 0-1,-1 0 0,1-1 0,0 1 0,0-1 0,0 1 0,0-1 0,0 0 0,1 0 0,-1 1 0,0-1 0,1-1 0,-1 1 0,1 0 0,-2-4 0,1-1-11,0 1 0,0-1 1,1 0-1,0 0 0,0 0 0,0 0 0,1 0 0,0 0 1,1 0-1,0 0 0,0 1 0,0-1 0,3-9 0,3-6-11,1 1 1,20-38-1,-11 27 25,2 2-1,1 0 1,40-45 0,82-69 226,-41 45 52,-73 67-237,-1-1-1,-1-2 0,-2 0 0,-1-2 1,-3 0-1,0-2 0,-3 0 0,22-71 1,-35 97-36,0 0 0,-2 0 0,1 0 0,-2 0 0,0 0 0,0 0 0,-3-22 0,2 30-5,-1 0 0,0 0 1,0 1-1,-1-1 0,0 1 0,1-1 1,-2 1-1,1-1 0,0 1 1,-1 0-1,0 0 0,0 0 0,0 0 1,0 1-1,0-1 0,-1 1 0,0 0 1,0 0-1,0 0 0,0 1 1,0-1-1,0 1 0,-6-2 0,3 1-3,0 1-1,0 0 1,0 0-1,0 1 0,0 0 1,0 0-1,0 0 1,0 1-1,-1 0 1,1 1-1,0 0 0,0 0 1,-12 3-1,16-3 1,0 1 0,-1-1-1,1 1 1,0-1 0,0 1-1,0 0 1,1 0 0,-1 0-1,0 0 1,1 1 0,-1-1-1,1 1 1,0 0 0,0-1-1,0 1 1,0 0 0,1 0-1,-1 0 1,1 1-1,-1-1 1,1 0 0,0 0-1,0 1 1,1-1 0,-1 1-1,1-1 1,0 0 0,-1 1-1,2-1 1,-1 6 0,2 3-11,0 1 0,1-1 1,1 0-1,-1 0 1,2 0-1,0 0 1,0-1-1,9 13 0,60 83-112,-55-82 57,39 39 0,-52-59 55,0 1 0,0-1 1,0 0-1,1-1 0,0 1 0,-1-1 1,2-1-1,-1 1 0,0-1 0,1 0 0,0-1 1,10 2-1,-14-3 15,0-1 0,0 0 0,0 0 0,0 0 0,0 0 0,0-1 0,0 0 0,0 0 1,0 0-1,-1 0 0,1 0 0,0-1 0,-1 0 0,1 1 0,6-6 0,-6 4 43,1-1 1,-1-1-1,0 1 0,0-1 0,-1 1 1,1-1-1,-1 0 0,0 0 0,4-10 1,-2 1 109,-1 1 0,0-1 1,-1 0-1,0 0 0,-1 0 1,-1 0-1,0 0 0,-1-17 1,-6-7 271,4 28-284,1 0 1,0 0-1,0-15 1,1 25-149,0-1 1,0 1 0,0-1 0,0 1 0,0-1 0,0 1 0,0 0 0,0-1 0,0 1 0,0-1 0,1 1 0,-1 0 0,0-1-1,0 1 1,0-1 0,1 1 0,-1 0 0,0-1 0,1 1 0,-1 0 0,0 0 0,1-1 0,-1 1 0,0 0 0,1 0 0,-1-1-1,0 1 1,1 0 0,-1 0 0,1 0 0,-1 0 0,1-1 0,17 5-103,14 14-83,57 59-200,-11-9 80,-74-64 289,0-1 0,0 0 0,1-1 0,-1 1 0,1-1 0,0 0 0,0 0 0,0 0 0,8 2 0,-10-4 15,0 0 0,0 0 0,-1 0 0,1 0 0,0-1 0,0 1 0,0-1 0,-1 0 0,1 1 0,0-1 0,-1 0 0,1-1 0,-1 1 0,1 0-1,-1-1 1,1 1 0,-1-1 0,0 0 0,0 0 0,2-2 0,15-19 1,-1-1-1,0-1 1,-3 0-1,18-37 1,-21 40 7,37-72 251,-3-1 0,55-174 0,-98 259-205,0 3-1,-1 0 1,-1 0-1,1 0 0,-1 0 1,0 0-1,0-11 0,-1 18-48,0 0-1,0 0 1,0 0-1,0 0 0,0 0 1,0-1-1,0 1 1,0 0-1,0 0 1,0 0-1,0 0 1,0 0-1,0 0 0,-1 0 1,1 0-1,0 0 1,0 0-1,0 0 1,0 0-1,0-1 1,0 1-1,0 0 1,0 0-1,0 0 0,0 0 1,0 0-1,0 0 1,0 0-1,-1 0 1,1 0-1,0 0 1,0 0-1,0 0 1,0 0-1,0 0 0,0 0 1,0 0-1,0 0 1,0 0-1,0 0 1,-1 0-1,1 0 1,0 0-1,0 0 0,0 0 1,0 0-1,0 0 1,0 0-1,0 0 1,0 0-1,0 0 1,0 0-1,0 0 1,-1 1-1,-6 4-11,-6 11-52,-12 26-17,1 0-1,3 1 1,1 1 0,2 1 0,-18 74-1,32-100 89,0 0 0,1 0 0,0 37-1,3-48-8,0 0-1,1 0 1,0-1-1,0 1 1,0 0-1,1-1 0,1 1 1,-1-1-1,1 0 1,0 0-1,1 0 1,6 9-1,-10-15 0,1 0 1,-1 0-1,1-1 0,0 1 0,-1 0 1,1 0-1,0-1 0,0 1 1,-1 0-1,1-1 0,0 1 0,0-1 1,0 1-1,0-1 0,0 0 0,0 1 1,0-1-1,0 0 0,0 1 1,0-1-1,0 0 0,0 0 0,0 0 1,0 0-1,0 0 0,0 0 1,0 0-1,0-1 0,0 1 0,0 0 1,0 0-1,0-1 0,0 1 0,0-1 1,-1 1-1,1-1 0,0 1 1,0-1-1,0 1 0,0-1 0,-1 0 1,1 1-1,0-1 0,-1 0 0,1 0 1,0 0-1,0-1 0,5-6 1,0-1-1,-1 0 0,8-17 1,-9 18 6,23-49 98,-3-1 0,-2-1 0,26-118 0,-45 157-4,0 0-1,-2-1 1,0 1 0,-1-1-1,-1 1 1,-1 0-1,-1-1 1,-1 1 0,-7-22-1,-1 6 25,-3 0 0,0 0 0,-40-61 0,0 8-95,8 16-28,-50-107 1,93 170-2,1 5-3,0 0 0,1 0 0,0-1 0,0 1 0,1-1 1,-1 0-1,1 1 0,0-1 0,0-8 0,1 13 0,1 0 0,-1 0 0,0 0 0,0 1 0,0-1 0,0 0-1,1 0 1,-1 0 0,0 0 0,1 1 0,-1-1 0,1 0 0,-1 0 0,1 1 0,-1-1 0,1 0-1,-1 1 1,1-1 0,0 0 0,-1 1 0,1-1 0,0 1 0,0-1 0,-1 1 0,1-1 0,0 1-1,0 0 1,0-1 0,0 1 0,-1 0 0,1 0 0,0 0 0,0 0 0,0 0 0,0 0 0,0 0-1,1 0 1,3 0-22,0 1 1,-1 0-1,1 0 0,-1 0 0,1 0 0,-1 1 0,5 2 0,9 6-48,0 0 0,-1 1-1,0 1 1,-1 1 0,-1 0-1,16 17 1,82 102-231,-97-113 268,111 151-439,108 192 1,-160-251 368,-74-109 114,0 0 1,1 0-1,-1-1 0,0 1 1,0-1-1,1 0 0,-1 1 1,1-1-1,-1 0 1,1 0-1,2 2 0,-2-10 217,-5-12 12,-110-408 815,104 396-1029,-1 1-20,1 0 1,-8-58-1,17 85-6,0 1 0,0-1 0,0 0 0,0 1 0,0-1 0,0 0 0,1 1 0,-1-1 0,1 1-1,1-6 1,-1 7 0,0 1 0,-1-1 0,1 0 0,0 0 0,0 0 0,-1 1 0,1-1 0,0 0 0,0 1 0,0-1 0,0 1 0,0-1 0,0 1 0,0-1 0,0 1-1,0 0 1,0-1 0,0 1 0,0 0 0,0 0 0,0 0 0,1 0 0,-1 0 0,0 0 0,0 0 0,0 0 0,0 0 0,0 1 0,0-1 0,0 0 0,1 1 0,11 3-25,0 1 0,0 0 1,0 1-1,-1 1 1,15 9-1,60 48-55,-60-44 49,21 18-52,-14-11-100,1-1 0,0-2-1,65 33 1,-97-55 172,0-1 0,0 0 0,0 0 0,0 0 0,0-1 0,0 1 0,0-1 0,0 1 0,0-1 0,0 0 1,3 0-1,-4-1 15,-1 1 1,0-1 0,1 1 0,-1-1 0,1 1-1,-1-1 1,0 1 0,0-1 0,1 0 0,-1 0-1,0 0 1,0 0 0,0 0 0,0 0-1,0 0 1,0 0 0,1-2 0,1-3 37,0-1 1,-1 0 0,1 0-1,-1 0 1,-1 0 0,1 0-1,0-13 1,5-75 243,-5 0-1,-11-118 1,9 212-282,0 0-1,0-1 0,0 1 1,0 0-1,0 0 0,0-1 1,0 1-1,0 0 0,0 0 1,1 0-1,-1 0 1,1-1-1,-1 1 0,0 0 1,1 0-1,1-2 0,-2 3-3,0 0 0,1 0 0,-1-1 0,1 1 0,-1 0 0,1 0 0,-1 0 0,1-1 0,-1 1-1,1 0 1,-1 0 0,1 0 0,-1 0 0,1 0 0,-1 0 0,1 0 0,0 0 0,-1 0 0,1 0-1,-1 0 1,1 1 0,-1-1 0,1 0 0,-1 0 0,1 1 0,4 2-24,0 0 0,0 0 1,0 1-1,-1-1 0,7 8 0,13 16-8,-10-11 28,0-1-1,16 14 1,-27-27 10,0 1-1,0-1 1,0 0 0,1 0 0,-1 0-1,0 0 1,1 0 0,0-1-1,-1 1 1,1-1 0,0 0-1,-1 0 1,1-1 0,0 1-1,0-1 1,0 0 0,4 0 0,-4-1 2,0 0 1,-1 0 0,1-1-1,0 1 1,0-1 0,-1 0-1,1 0 1,-1 0 0,0-1-1,1 1 1,-1-1 0,0 0 0,-1 1-1,5-6 1,3-6 12,0 0 0,9-18 0,-13 20-9,11-18 11,-1 0 0,-2-2 0,-1 0 0,-1 0 0,10-49 1,-19 36 98,-3 43-103,0-1-1,0 1 1,0 0 0,-1 0-1,1-1 1,-1 1 0,1 0-1,-1 0 1,0 0 0,0 0 0,0 0-1,0 0 1,0 0 0,0 0-1,0 0 1,-2-2 0,2 4-20,1 0 0,0 0 0,-1 0 1,1 0-1,0 0 0,-1 0 0,1 0 1,-1 0-1,1 0 0,0 0 0,-1 0 1,1 0-1,0 0 0,-1 1 0,1-1 1,0 0-1,-1 0 0,1 0 0,0 0 1,0 1-1,-1-1 0,1 0 1,0 0-1,-1 1 0,1-1 0,0 0 1,0 0-1,0 1 0,-1-1 0,1 0 1,0 1-1,0-1 0,0 0 0,0 1 1,0-1-1,-1 0 0,1 1 0,0-1 1,0 0-1,0 1 0,0-1 0,0 1 1,0-1-1,0 1 0,-4 21-182,4-20 161,-3 22-123,1 0 0,1 1 0,5 45-1,-2-53 145,1 0-1,0-1 1,1 0 0,1 0-1,1 0 1,11 24-1,-14-35 3,1 0 1,-1 1-1,1-1 0,0-1 1,0 1-1,0 0 0,1-1 0,6 5 1,-10-8 5,0 0 0,0-1 0,0 1 0,0-1 0,0 1 0,0-1 0,0 1 0,1-1 0,-1 0 0,0 0 0,0 1 0,0-1 0,0 0 0,1 0 1,-1 0-1,0 0 0,0 0 0,0-1 0,0 1 0,2 0 0,-2-1 7,1 0 0,-1-1-1,1 1 1,-1 0 0,0 0 0,1 0 0,-1-1 0,0 1-1,0-1 1,0 1 0,0-1 0,0 1 0,-1-1 0,1 1-1,0-1 1,-1 0 0,1 0 0,-1-1 0,7-23 42,-2 0 0,-1-1 1,-1 0-1,-1 0 1,-1 1-1,-1-1 0,-5-27 1,2 38-29,-1 1 1,-1-1 0,-11-25 0,11 31-13,1 0 1,0 0 0,1 0-1,0 0 1,0 0 0,1-1 0,0 1-1,1-1 1,0 0 0,1-11-1,1 20-12,-1 1 0,0-1-1,1 0 1,-1 1 0,1-1-1,-1 1 1,1-1 0,0 1-1,-1-1 1,1 1 0,0 0-1,0-1 1,0 1 0,0 0 0,0-1-1,1 1 1,-1 0 0,0 0-1,0 0 1,1 0 0,-1 0-1,1 1 1,-1-1 0,1 0-1,-1 1 1,1-1 0,-1 1-1,1-1 1,-1 1 0,1 0-1,0 0 1,-1-1 0,1 1 0,0 0-1,-1 1 1,1-1 0,2 0-1,4 2 0,0-1-1,0 1 0,0 0 0,0 1 1,0 0-1,9 5 0,4 3 5,-1 2 0,0 0 0,-1 1 0,0 1 0,-1 1 0,-1 1 0,-1 0 1,0 1-1,14 22 0,-5-3-5,-2 1 1,-1 1-1,-2 1 0,14 43 1,-7-4-225,-4 1 0,-4 1 0,-3 1 0,-4 0 0,-3 1 0,-3 94 0,-12-54-194,4-109 369,0 1 1,-1-1-1,0 0 0,-1 0 1,-9 20-1,11-31 41,0 1 1,0-1-1,0 0 0,0 1 0,-1-1 1,1 0-1,-1-1 0,0 1 1,0 0-1,0-1 0,0 1 0,0-1 1,0 0-1,-1 0 0,1-1 1,-1 1-1,0-1 0,1 1 0,-1-1 1,0 0-1,0-1 0,0 1 0,1 0 1,-1-1-1,0 0 0,0 0 1,0 0-1,0-1 0,0 1 0,-7-3 1,-7-3-18,0-2 0,-33-17 1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3:48.42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134 73 5841,'-28'-20'805,"16"10"-204,0 1-1,-26-13 0,-5 10 1833,51 38-2147,-4-13-257,-1-4-11,0 0 0,1 0 0,0-1-1,0 1 1,1-1 0,8 11 0,34 37 218,2-3 1,98 83 0,0-1 238,-118-105-416,-1 2 1,42 61-1,0 17 54,5 10 268,135 163 0,-173-240-309,168 203 110,-164-190-177,35 45 0,-61-84 17,1 0-1,0 0 1,25 18-1,-40-33-12,-4-4-757,1 1 470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3:49.5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140 289 4881,'-42'-84'1680,"40"80"-1423,0-1 0,0 2 0,-1-1 0,1 0 0,-7-6 0,-7 1 580,6 5-168,9 4-628,1-1 0,-1 1-1,0-1 1,0 1 0,0 0 0,0-1 0,0 1 0,1 0 0,-1-1 0,0 1 0,0 0 0,0 0-1,0 0 1,0 0 0,0 0 0,0 0 0,0 0 0,0 0 0,0 1 0,0-1 0,0 0 0,1 0-1,-1 1 1,0-1 0,0 0 0,0 1 0,0-1 0,1 1 0,-1 0 0,0-1 0,0 1 0,1-1-1,-1 1 1,0 0 0,1 0 0,-1-1 0,1 1 0,-1 0 0,1 0 0,-1 0 0,1 1 0,-3 4-61,1 1 0,1-1 0,-1 1 0,0 13 0,1-11 82,-5 74-54,4 0-1,10 87 1,-6-128-6,20 240-6,-21-276 256,-1-14 31,-2-26-101,4-453 119,-2 464-301,1 1-1,1 0 1,1 0-1,1 0 1,13-39 0,-15 54 3,2-1 0,-1 1 1,1 0-1,0 0 0,0 1 1,1-1-1,-1 1 0,2 0 1,-1 0-1,1 0 0,0 1 0,0 0 1,0 0-1,1 0 0,-1 1 1,1 0-1,0 0 0,1 1 1,13-5-1,15 0 4,1 1 0,0 2 0,67-1 0,-14 2 5,117-18 16,41-3-48,-233 27-13,-15-2 32,0 0 0,0 0 0,0 0 0,0 0 0,0 0 0,1 0 0,-1 0 0,0 1 0,0-1-1,0 0 1,0 0 0,0 0 0,0 0 0,1 0 0,-1 1 0,0-1 0,0 0 0,0 0 0,0 0 0,0 0-1,0 1 1,0-1 0,0 0 0,0 0 0,0 0 0,0 1 0,0-1 0,0 0 0,0 0 0,0 0-1,0 1 1,0-1 0,0 0 0,0 0 0,0 1 0,-17 19-20,15-18 25,-410 390 97,299-283-81,-90 96-33,177-172-245,2 0 1,0 2-1,-22 46 1,25-37-50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3:51.68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51 160 5489,'-44'-64'1707,"43"62"-1684,0 0 0,0 1-1,1-1 1,-1 0 0,0 0-1,1 0 1,-1 0 0,1 0 0,0 0-1,-1 0 1,1 0 0,0 0-1,0 0 1,0 0 0,1 0-1,-1 0 1,0 0 0,1 1 0,-1-1-1,1 0 1,0 0 0,0 0-1,0 0 1,0 1 0,0-1-1,0 0 1,0 1 0,0-1 0,0 1-1,1-1 1,-1 1 0,1 0-1,-1-1 1,3 0 0,5-8 2,-8 9-2,-1 1 1,0 0-1,0 0 0,1-1 0,-1 1 0,0 0 0,0 0 0,0-1 0,1 1 0,-1 0 0,0 0 1,0-1-1,0 1 0,0 0 0,0-1 0,0 1 0,0 0 0,0-1 0,0 1 0,0 0 0,0-1 1,0 1-1,0 0 0,0-1 0,0 1 0,0 0 0,0 0 0,0-1 0,0 1 0,0 0 1,0-1-1,0 1 0,-1-1 0,-2-10 1783,4 13-1704,3 5-68,-1 0 0,1 0-1,1-1 1,-1 1 0,7 5 0,20 29 197,60 80 736,-9-15-29,-32-28-695,50 108 0,-6-11-178,166 306 15,-168-298 20,-74-153-22,1-1 0,2 0 0,44 46 0,153 110 232,-50-48-257,-136-105-37,-2 2 0,46 65 0,-22-27 171,-53-71-127,-1-1 0,0 1 0,0-1 0,1 1 0,-1-1 0,0 0 0,1 1 0,-1-1 0,0 1 0,1-1 0,-1 0 0,1 1 0,-1-1 0,0 0 0,1 0 0,-1 1 0,1-1 0,-1 0 0,1 0 0,-1 0 1,1 0-1,-1 0 0,1 0 0,0 1 0,3-11-1069,-4 4 539,-1 0-1,1 1 1,-1-1 0,0 1-1,-2-7 1,-2-2 247,0 1 1,-1 0-1,-1 0 0,0 0 0,0 1 1,-1 0-1,-1 0 0,-16-17 1,-9 1-140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6:12.5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5988 8234,'564'-418'5442,"17"27"-4344,-385 261-475,989-679 885,1175-803 756,-897 671-1497,35 63-1600,-1055 640-410,-41 24-350,-38 21 1191,-35 30 84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3:52.23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176 338 6553,'-11'3'592,"1"-1"-1,1 2 1,-1-1-1,0 1 1,-11 7-1,7-2-394,1 0 0,0 1 0,0 1 0,-20 22-1,26-23-98,7-9-4,0-1 1,0 1-1,-1-1 1,1 1-1,0 0 0,0-1 1,-1 1-1,1-1 0,0 1 1,-1-1-1,1 1 0,-1-1 1,1 0-1,-1 1 1,1-1-1,-1 1 0,1-1 1,-1 0-1,1 1 0,-1-1 1,1 0-1,-1 0 0,0 0 1,1 1-1,-2-1 1,2-1-83,0 1 1,0 0-1,0-1 0,0 1 1,0-1-1,0 1 1,0-1-1,0 1 1,0-1-1,1 1 1,-1 0-1,0-1 1,0 1-1,0-1 1,0 1-1,1 0 0,-1-1 1,0 1-1,0-1 1,1 1-1,-1 0 1,0-1-1,1 1 1,-1 0-1,1-1 1,6-2 1,1 0 1,0 1-1,0-1 0,0 2 1,0-1-1,9 0 1,-16 2-12,3 0 1,-1 0 1,0 0 0,0 0-1,0 0 1,1 1-1,-1-1 1,0 1 0,0 0-1,0 0 1,0 0 0,0 1-1,0-1 1,0 0 0,0 1-1,3 2 1,3 2 10,79 52 105,9 5-50,-85-56-65,1-1 1,0-1-1,0 0 0,0-1 0,1 0 1,18 3-1,-26-7 1,-1 1 0,1-1 0,0-1 0,0 1 0,0-1 0,0 0 0,0 0 0,0 0 0,-1-1 0,1 0 0,-1 0 0,1-1 0,-1 1 0,0-1 0,0-1 0,0 1 0,0 0 0,0-1 0,-1 0 0,8-9 0,4-6 14,-2-1 0,0 0 1,20-39-1,-29 49-21,30-56 40,-2-1 0,29-88-1,-60 150-21,-1 1 0,0-1-1,0 0 1,0 0-1,0 0 1,-1 1-1,0-1 1,0 0-1,0 0 1,-1 0-1,0 0 1,-1-6-1,0 7 6,1 1 0,-1-1-1,0 1 1,0-1 0,0 1-1,0 0 1,-1 0 0,0 0-1,1 0 1,-1 0 0,0 1-1,0-1 1,0 1 0,-1 0-1,-4-3 1,1 1-14,0 0 0,0 1-1,-1 0 1,1 0 0,0 0 0,-1 1 0,0 1-1,1-1 1,-1 1 0,0 1 0,0-1 0,0 1-1,0 0 1,0 1 0,1 0 0,-1 0 0,0 1 0,1 0-1,-1 1 1,1-1 0,-1 1 0,1 0 0,0 1-1,0 0 1,1 0 0,-1 1 0,-7 7 0,-4 8-220,1 1 0,1 0 0,2 2 1,0-1-1,-20 48 0,10-23-196,-42 76-163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4:01.00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440 44 8178,'-7'-5'540,"-2"-1"-129,0 0 0,-1 1 1,1 0-1,-1 0 0,-13-4 0,20 9-429,-1-1-1,1 0 1,-1 1-1,1 0 1,-1 0 0,1 0-1,-1 0 1,1 0 0,-1 1-1,1-1 1,-1 1 0,1 0-1,0 0 1,-1 0 0,1 1-1,0-1 1,0 1-1,0 0 1,0 0 0,0 0-1,-3 3 1,-13 12-245,1 1 0,1 1 0,0 1 0,-22 33 0,-45 96-205,24-14 453,52-113 112,2-1-1,0 1 1,1 0-1,-2 35 1,6-49-37,1 0 0,0 1 0,1-1 1,0 0-1,0 0 0,0 0 0,1 0 0,1 0 0,-1 0 0,1 0 1,0-1-1,1 1 0,8 12 0,-5-12-12,-1 0 1,2 0-1,-1 0 0,1-1 0,0 0 1,1-1-1,0 0 0,0 0 1,14 6-1,0-2 9,1 0-1,1-2 1,28 7 0,73 8 15,-113-21-69,68 11 19,128 24-23,-181-30-49,-1 2 1,0 0-1,0 2 1,-1 1-1,33 19 1,-46-22-12,-1 0 1,0 0-1,0 1 0,-1 1 0,-1 0 1,0 1-1,0-1 0,-1 2 1,12 20-1,-17-26 37,-1 0 0,1 0 1,-2 1-1,1-1 0,-1 1 0,0-1 1,0 1-1,-1 0 0,0 0 1,0 0-1,-1-1 0,0 1 0,0 0 1,-1 0-1,0 0 0,-1 0 0,0-1 1,0 1-1,0-1 0,-5 10 0,1-6 33,-1-1-1,0 0 0,-1 0 0,0 0 0,0-1 1,-1 0-1,0-1 0,-1 0 0,0 0 1,-13 7-1,1-2 5,0-1 1,-1-1 0,0-1-1,-27 7 1,4-4-155,5-8 62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4:01.5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27 581 7970,'-8'-14'1212,"6"10"-886,-1-1 0,0 0-1,1 0 1,0 1 0,0-1-1,1-1 1,-3-9 0,4 15-316,1 0 0,-1-1 0,0 1-1,0 0 1,1-1 0,-1 1 0,0 0 0,1-1 0,-1 1 0,0 0 0,1 0 0,-1 0 0,0-1-1,1 1 1,-1 0 0,0 0 0,1 0 0,-1 0 0,1 0 0,-1-1 0,0 1 0,1 0 0,-1 0-1,1 0 1,-1 0 0,1 0 0,-1 0 0,0 1 0,1-1 0,-1 0 0,1 0 0,-1 0 0,0 0 0,1 0-1,-1 1 1,0-1 0,1 0 0,-1 0 0,1 1 0,10 4-16,0 1 0,0 0 1,0 1-1,-1 0 0,0 1 1,0 0-1,-1 1 0,11 13 0,-14-16 7,32 35 6,-2 2-1,-2 1 0,-2 2 0,37 68 1,81 205 42,-130-272-43,8 6 787,-219-528 861,161 397-1436,11 28-156,1-2 0,3 0 0,-15-100 1,27 129-60,1 0 1,2 0 0,0 0-1,1 0 1,1 0 0,1 0-1,2 0 1,0 1 0,1 0 0,1 0-1,17-35 1,-19 47 12,1 0 0,1 0-1,0 0 1,0 1 0,1 0 0,0 0 0,1 1 0,0 0-1,0 1 1,0 0 0,1 0 0,20-9 0,-22 12-11,0 1 0,1 0-1,-1 0 1,1 1 0,0 0 0,0 0 0,0 1 0,0 0 0,0 1-1,0 0 1,0 1 0,0-1 0,0 2 0,0-1 0,0 1 0,-1 1-1,14 4 1,-11-1-19,0-1 1,-1 2-1,0 0 0,0 0 0,0 0 0,-1 1 0,0 1 0,0 0 1,-1 0-1,0 0 0,-1 1 0,0 0 0,0 1 0,-1 0 0,-1 0 1,8 19-1,-5-5-83,0 1 0,-2 0 1,-1 0-1,0 1 0,-2-1 1,-1 45-1,-3-48 33,0 0 0,-1 0-1,-1 0 1,-2-1 0,0 1 0,-1-1-1,-1 0 1,-1-1 0,-1 0 0,-1 0-1,-1-1 1,-1 0 0,-1-1 0,0 0-1,-1-1 1,-22 21 0,17-22 113,15-13-22,-1-1 1,1 1-1,0 0 1,0 0-1,-5 8 1,8-10-21,0 0 1,0 0-1,0 0 1,0 1-1,1-1 0,-1 0 1,1 0-1,-1 0 1,1 1-1,0-1 0,0 0 1,0 0-1,0 1 1,0-1-1,1 0 0,-1 0 1,1 0-1,0 4 1,4 7-19,1-1 1,0 1-1,0-1 1,2 0-1,-1 0 1,1-1 0,1 0-1,0 0 1,1-1-1,0 0 1,19 14-1,-6-7 279,1-1 0,0-1 0,1-2-1,48 20 1,44 7 340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6:10.62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235 978 9050,'-111'-73'2699,"104"68"-2594,1 1-1,-1 0 0,0 1 1,0-1-1,0 2 1,0-1-1,-1 1 1,1 0-1,-1 0 1,0 1-1,1 0 0,-11 0 1,18 1-93,-1 0 0,0-1 0,1 1 0,-1 0 0,0 0 0,1 0 0,-1 0 0,0 0 0,1 0 0,-1 1 0,0-1 0,1 0 0,-1 0 1,0 0-1,1 1 0,-1-1 0,0 0 0,1 1 0,-1-1 0,1 0 0,-1 1 0,1-1 0,-1 1 0,1-1 0,-1 1 0,1-1 0,-1 1 0,1-1 0,0 1 0,-1-1 0,1 1 0,0 0 1,0-1-1,-1 1 0,1 0 0,0-1 0,0 1 0,0 1 0,0 2 23,0 0 0,1 0 0,-1 1 0,1-1 1,0 0-1,3 6 0,9 22-28,1 0 0,2-1 0,19 29 0,-1-2-12,12 26-3,6 12-61,98 136-1,-142-221 52,0-1 0,1-1 0,0 0 1,0 0-1,1-1 0,19 13 0,-26-19 17,0 0-1,0 0 1,0-1 0,0 1-1,1-1 1,-1 0 0,0 0-1,1 0 1,-1-1 0,1 1-1,-1-1 1,1 1 0,0-1-1,-1-1 1,1 1-1,-1 0 1,1-1 0,-1 0-1,1 1 1,-1-1 0,0-1-1,1 1 1,-1 0 0,0-1-1,0 0 1,0 0 0,0 0-1,4-3 1,-1-1 31,-1 0-1,1 0 1,-1-1-1,-1 0 1,1 0 0,-1 0-1,0-1 1,-1 0-1,0 1 1,0-1 0,0 0-1,-1 0 1,2-17 0,0-6 147,-2-1-1,-2-41 1,-3 7 21,-3 0 0,-3 0-1,-3 0 1,-2 1-1,-4 1 1,-46-112-1,19 66-1,40 96-131,6 12-32,14 21-23,4 6-16,33 34 0,4-3 0,1-2 1,77 55-1,-115-95 4,0-2 0,1 0 0,1 0-1,39 14 1,-52-23-1,-1-1 0,1 0 0,1 0 0,-1 0 0,0-1 0,0-1 0,0 1 1,1-2-1,-1 1 0,0-1 0,0 0 0,1 0 0,-1-1 0,0 0 0,-1-1 0,14-5 0,-11 2 11,0-1 0,0 0 0,-1 0 0,0 0 0,0-1 0,-1-1 0,0 0 0,0 0 0,-1 0 0,0-1 0,-1 0 0,0 0 0,-1-1 0,0 1 0,7-23 0,-7 16 13,0-1 0,-2 0 0,0 1 0,-1-1 0,0 0 0,-2-1 0,0 1 0,-1 0 0,-7-34 1,-2 11-20,-3-1 0,-18-41 0,-43-78-74,-3-7-260,76 164 318,-10-21-340,1-1-1,2 0 1,-9-46 0,16 69 253,0 0 1,1 1-1,0-1 1,0 0-1,0 1 0,0-1 1,0 0-1,0 0 0,1 1 1,0-5-1,0 7 81,-1 0 0,1 0-1,-1-1 1,1 1 0,-1 0-1,1 0 1,-1 0 0,1 0-1,0 0 1,-1 0 0,1 0 0,-1 0-1,1 0 1,-1 0 0,1 0-1,-1 0 1,1 0 0,-1 0-1,1 0 1,-1 0 0,1 0 0,-1 1-1,1-1 1,-1 0 0,1 0-1,-1 1 1,1-1 0,-1 0-1,0 1 1,1 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6:20.81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3834 5865,'-1'-1'82,"0"1"-1,1-1 0,-1 0 0,1 0 1,-1 0-1,1 1 0,-1-1 1,1 0-1,-1 0 0,1 0 0,0 0 1,0 0-1,-1 0 0,1 0 0,0 0 1,0 0-1,0 0 0,0 0 1,0 0-1,0 0 0,0 0 0,0 0 1,1 0-1,-1 0 0,0 0 1,1 0-1,-1 0 0,0 0 0,1 1 1,-1-1-1,1 0 0,0 0 1,-1 0-1,1 1 0,0-1 0,-1 0 1,2 0-1,4-5-127,0 1-1,0 0 1,13-8-1,-12 9 245,81-55-116,105-73 503,133-81 170,-58 43-549,-163 95-160,267-181 64,-43 33-25,131-81 14,-333 228-90,699-431 80,282-254-45,-527 321 80,-511 391 120,3 2 1,155-71-1,-158 83 44,-1-3 0,-3-2 0,-1-4-1,61-53 1,-106 82-137,0 1 0,44-22 0,-50 29-138,-8 3-3,-5 4 1,1-1 0,-1 0 0,0 0 0,0 1-1,1-1 1,-1 1 0,0-1 0,1 1-1,-1 0 1,0-1 0,1 1 0,1 0 0,0 1-1,-1-1 1,1 1 0,-1 0 0,0 0-1,0 0 1,1 0 0,-1 1 0,0-1-1,0 0 1,3 4 0,37 31 58,-1 2 1,41 52-1,-59-61-57,-2 2 0,-2 1 0,24 50 0,33 109 12,48 239-61,-49-152-3,20-9 13,-59-190 22,53 86 0,56 64 13,27 44 9,-137-206-14,-2 3 1,33 102-1,28 152-45,-69-214-25,-14-54-15,34 95 0,-23-104 138,-18-41-41,0 1 0,-1 0 0,1 0 0,-1 0 0,-1 0-1,1 1 1,-1-1 0,-1 1 0,1-1 0,-1 1 0,-1 0-1,1-1 1,-2 10 0,-2-4-1,0 0 0,-1 0 0,0 0 0,-1-1 0,0 0-1,-1 0 1,-1 0 0,0-1 0,0 1 0,-1-2 0,-1 1 0,0-1 0,-20 17 0,-10 5 89,-2-1 0,-60 34 0,72-47-69,-513 282 1103,-177 17-1068,686-302-66,-481 156 52,261-96-41,-140 58-25,14 29-3,145-38 26,-73 35-21,-43-25 4,162-68-81,-309 97-454,431-143 501,21-6 35,-8 3-3,-79 15 1,115-29 5,-1-1 1,1-1-1,-1 0 0,0-2 1,1 0-1,-1-1 1,1 0-1,-31-9 1,-1-5 23,1-2 0,1-3 0,1-1 1,1-2-1,0-2 0,-56-46 0,-134-135 115,14-17-157,70 70-21,-372-337-1547,317 323 1071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3:45.29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1988 119 7058,'20'-60'2140,"-19"58"-2092,-1 0 0,1 0 0,-1 0 0,0 0 0,0 0 0,0 0 0,0 0 0,0 0 0,-1 0 0,1 0 0,-1 1 0,1-1 0,-1 0-1,1 0 1,-3-3 0,-1-12 117,4 17-169,0 0 1,0 0-1,0-1 0,0 1 1,0 0-1,0 0 0,0-1 0,0 1 1,0 0-1,-1-1 0,1 1 0,0 0 1,0 0-1,0-1 0,0 1 1,0 0-1,0 0 0,-1-1 0,1 1 1,0 0-1,0 0 0,0 0 0,-1-1 1,1 1-1,0 0 0,0 0 0,0 0 1,-1 0-1,1 0 0,0-1 1,-1 1-1,1 0 0,0 0 0,0 0 1,-1 0-1,1 0 0,0 0 0,0 0 1,-1 0-1,0 0 0,-21 4-334,16-3 352,-27 7 195,-1-1 1,-1-2 0,-52 1 0,48-7-107,1 1 1,-1 2 0,1 1 0,0 3-1,0 0 1,0 3 0,1 1 0,0 2 0,1 1-1,-36 19 1,12 0-107,0 2 0,3 3-1,1 2 1,1 3 0,3 2 0,-57 62-1,-32 42 9,-105 116 2,190-195-7,3 2 0,-67 119 0,-56 174-30,171-352 30,-51 133-7,50-126 4,1 0-1,1 0 1,1 0 0,0 1-1,1 37 1,3-46-6,1 1 1,1-1-1,0 1 0,0-1 0,1 0 1,0 0-1,1-1 0,0 1 0,1-1 1,0 0-1,1 0 0,0-1 0,0 0 1,1 0-1,16 14 0,8 3-1,1-1 0,1-1 0,42 22 0,-24-16 13,2-4-1,0-1 1,2-3 0,0-2-1,2-3 1,70 12 0,-85-22 22,1-2 1,0-2-1,0-2 1,0-2-1,0-2 1,0-2-1,0-2 1,-1-1-1,48-17 0,-12-3 144,85-45 0,70-51 132,-192 101-255,61-37 8,-4-5 1,-2-4 0,-4-5-1,-3-3 1,119-132 0,-173 169-12,-2-2 0,-1-1 0,-3-2 0,39-76 0,-52 86 57,-2-1 0,-1-1 0,-2-1 0,-1 0 0,-3 0 0,9-78 0,-17 95-46,0 0 0,-1 0 0,0 0 0,-2 0 0,-1 1 0,0-1-1,-2 1 1,-13-34 0,7 27-15,-2 2-1,0 0 1,-2 0-1,0 2 0,-35-39 1,12 23-3,-1 2 0,-3 1 0,-1 2 0,-1 2 0,-2 3 0,-59-29 0,62 37-20,0 1 1,-1 3-1,0 2 1,-73-15-1,90 25-46,1 1-1,-1 2 1,-1 0-1,1 2 1,0 2-1,0 0 1,0 2-1,1 0 1,-34 12-1,30-5-65,1 1-1,0 2 1,1 1 0,1 2-1,0 0 1,-37 32 0,1 7 714,-73 82 1,-29 48-30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3:03.1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2943 6225,'12'-15'286,"0"1"-1,1 0 0,1 1 0,1 0 0,-1 2 1,2-1-1,17-9 0,9-7-114,32-31-56,82-82 0,25-23 620,445-288 1130,-279 210-1437,-67 46-56,210-157 131,-55 11-156,225-173-90,-584 461-230,2 3-1,95-47 1,33-10-44,-204 107-20,1 0 0,0 0 0,0 0 0,-1-1 0,1 1 1,-1-1-1,1 0 0,-1 0 0,0 0 0,0 0 0,0 0 1,3-5-1,-14 9-757,-5 5 566,0 1 0,0 0 0,-22 18 0,19-13 49,-27 23-189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3:04.91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7882,'19'19'4352,"19"4"-3687,-13-8-581,16 14-69,-1 2 1,-1 1-1,-2 3 1,62 73-1,105 175 86,-176-241-94,-11-15-96,2-1 1,0 0-1,2-1 0,0-2 1,29 25-1,-48-46-45,0-1-1,0 1 1,1 0 0,-1-1-1,0 0 1,1 1 0,-1-1-1,1 0 1,0 0 0,2 0-1,-6-8-317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3:05.25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0 478 8050,'0'-3'4577,"0"2"-4577,6-4-88,31-3-104,52-62 8,-35 38-16,1-9-16,5-6 63,-2 6 25,-1-4 96,-9 3 56,-7 5 24,-7 1-24,-9 8-312,-3 4-264,-11 7 336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3:05.5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7218,'0'1'187,"0"0"0,0 0 1,0 0-1,0 0 1,0 0-1,0 0 1,1 0-1,-1 0 1,0 0-1,0 0 0,1 0 1,-1 0-1,1-1 1,-1 1-1,1 0 1,-1 0-1,1 0 1,-1-1-1,1 1 1,0 0-1,-1-1 0,1 1 1,0 0-1,-1-1 1,1 1-1,2 0 1,27 20-878,-23-17 1058,25 16-343,168 111 123,-139-86-104,68 62 1,-96-75 4,52 62 1,-74-80-223,-1 1 0,0 0-1,-1 1 1,0 0 0,-2 0-1,0 1 1,8 27 0,-11-23-157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0:26.0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37 999 64,'-6'2'96,"3"-1"-36,0 0 1,0 0-1,0 0 0,1 1 0,-1-1 1,0 1-1,1-1 0,-1 1 1,-2 3-1,6-4-28,0 0 0,1-1 0,-1 1 0,1-1 0,-1 1 0,1-1 0,0 0 0,-1 1 0,1-1 0,2 0 0,9-1 8,0 0 1,1-1-1,-1 0 0,0-1 0,24-9 1,-12 4-8,486-149 175,-298 100-199,-30 8 3,76-20 18,150-47 18,167-73 48,-226 66-28,-81 27 24,-63 15 68,-191 73-139,0 0-1,-1 0 1,26-21 0,-39 29-31,-1 0 0,0 0 0,0 0 0,0 0 0,0 0 0,0 0 0,0 0-1,0 0 1,0 0 0,0 0 0,0 0 0,0 0 0,0 0 0,0-1 0,0 1 0,0 0 0,1 0 0,-1 0 0,0 0 0,0 0 0,0 0 0,0 0 0,0 0 0,0 0 0,0 0 0,0 0 0,0 0 0,0 0 0,0-1 0,0 1 0,0 0 0,0 0 0,0 0 0,0 0 0,0 0 0,0 0 0,0 0 0,0 0 0,0 0 0,0 0 0,0 0 0,0 0 0,-1 0 0,1-1 0,0 1 0,0 0 0,0 0 0,0 0 0,0 0-1,0 0 1,0 0 0,0 0 0,0 0 0,0 0 0,0 0 0,0 0 0,0 0 0,0 0 0,-1 0 0,-6-1-283,-9 2-200,-7 2-315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3:07.22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356 2421 5889,'-10'0'2783,"6"0"-1039,8 4-1143,15 9-554,12 13 83,-16-12-62,1 0 0,1-1 1,0-1-1,1-1 0,34 17 1,-49-27-61,0 0 1,1 0-1,-1 0 0,1-1 1,-1 1-1,1-1 0,-1 0 1,1 0-1,-1 0 1,1 0-1,-1 0 0,1-1 1,-1 0-1,1 0 1,-1 0-1,1 0 0,-1 0 1,4-2-1,-2-1 25,0 1 0,-1-1 0,1 0 1,-1 0-1,1 0 0,-1 0 0,0-1 0,-1 0 0,7-10 1,-3 1 87,0 0 1,-1-1-1,0 0 1,-1 0-1,-1 0 1,0-1-1,1-20 1,-4 30-84,-1 1 0,0 0 1,0-1-1,0 1 0,-1-1 0,0 1 1,0 0-1,0-1 0,-1 1 0,0 0 1,0 0-1,0 0 0,-1 0 1,1 0-1,-1 1 0,0-1 0,-4-3 1,-3-3 4,-1 0 0,-1 1 0,0 1 0,-24-15 0,-88-56 53,-209-137 770,318 207-777,0-1 1,0-1 0,1 0 0,-21-23 0,32 31-84,-1 0 1,1-1-1,0 1 0,1-1 0,-1 1 1,1-1-1,0 0 0,0 0 0,0 0 1,1 0-1,0 0 0,0-1 0,0 1 0,0 0 1,1 0-1,0-1 0,0 1 0,1 0 1,-1-1-1,1 1 0,1-5 0,6-12-24,1 0 0,0 1-1,2 0 1,0 1 0,1 0-1,29-34 1,102-99-24,-26 45 61,157-111 0,107-113-33,-260 219 19,-40 46 114,142-92 0,-160 117-45,-6 0 4,71-69 0,-76 64-42,76-55 0,-75 74 17,-53 28-53,0 0 0,0 0-1,0 0 1,0 0-1,0 0 1,0 0-1,0 0 1,-1 0-1,1-1 1,0 1 0,0 0-1,0 0 1,0 0-1,0 0 1,0 0-1,0 0 1,0 0-1,0 0 1,0 0 0,0 0-1,0 0 1,0 0-1,0 0 1,0-1-1,0 1 1,0 0-1,-1 0 1,1 0 0,0 0-1,0 0 1,0 0-1,0 0 1,0 0-1,0 0 1,0 0 0,0-1-1,0 1 1,0 0-1,1 0 1,-1 0-1,0 0 1,0 0-1,0 0 1,0 0 0,0 0-1,0 0 1,0 0-1,0 0 1,0-1-1,0 1 1,0 0-1,0 0 1,0 0 0,0 0-1,0 0 1,0 0-1,0 0 1,1 0-1,-1 0 1,0 0-1,0 0 1,0 0 0,0 0-1,0 0 1,0 0-1,0 0 1,0 0-1,0 0 1,-10-1-5283,-8 1 3819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3:08.20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45 1091 8546,'1'-9'3058,"10"-5"-2827,-5 6-86,24-31-108,-2-2 1,-2-1-1,-1-1 0,31-79 1,-47 96 312,-2 0 1,-1-1-1,-1 0 0,-1 0 1,0-52-1,-5 19 153,-15-96-1,10 118-361,-2 0 0,-21-63 1,22 84-135,0 0 1,-1 0-1,-1 0 1,0 1-1,-1 0 1,-1 1-1,-23-25 1,34 39-16,-1 0 0,0 0-1,0 0 1,1 1 0,-1-1 0,0 0-1,0 0 1,0 1 0,0-1 0,0 0-1,0 1 1,0-1 0,0 1 0,-1-1-1,1 1 1,0 0 0,0-1 0,0 1-1,-1 0 1,1 0 0,0 0 0,0 0-1,0 0 1,-1 0 0,1 0 0,0 0-1,0 1 1,0-1 0,0 0 0,-1 1-1,1-1 1,0 1 0,0-1 0,0 1 0,0-1-1,0 1 1,0 0 0,0 0 0,0-1-1,0 1 1,1 0 0,-1 0 0,0 0-1,0 0 1,1 0 0,-1 1 0,-4 6-43,1 0 0,0 0 0,0 0 0,1 1 0,-3 8 0,-4 20-7,2 1 1,1 0-1,2 0 1,2 0-1,1 0 1,5 52-1,3-30 54,2 0 0,3 0 0,24 74 0,-19-87 14,27 60 1,-32-85-23,1 0 0,1-1 0,1 0 0,25 29 0,-35-45 7,0 0-1,1-1 1,-1 0-1,1 0 1,0 0 0,0-1-1,1 1 1,-1-1-1,1-1 1,-1 1-1,1-1 1,0 0 0,0 0-1,0 0 1,0-1-1,0 0 1,1-1 0,-1 1-1,0-1 1,0 0-1,1 0 1,-1-1-1,0 0 1,0 0 0,0-1-1,0 1 1,0-1-1,0-1 1,0 1 0,6-4-1,3-3-58,1-1 0,-1-1-1,-1 0 1,0 0 0,0-2 0,22-26 0,-20 20-370,-1-2 1,-1 0 0,-1 0 0,15-33 0,-14 8-181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3:09.55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147 553 6553,'69'-47'2124,"-60"37"-1552,-12 6-325,-11 5-103,14-1-137,-6 2-1,0 0 0,0 0 0,0 0 0,1 1 0,-1 0 0,1 0 0,0 0 0,0 1-1,0 0 1,-6 5 0,-3 5 15,-25 30-1,28-27 0,0 0 0,1 1 0,1 0-1,0 0 1,1 1 0,2 0 0,0 0 0,0 1 0,2 0 0,1 0 0,0 0 0,2 0 0,0 1 0,1-1 0,1 0 0,5 27-1,-5-41-17,0 0 0,0 0 0,1 0 0,0 0 0,0 0-1,0 0 1,1-1 0,5 8 0,-7-12 2,0 1 1,0-1-1,1 1 1,-1-1 0,0 0-1,1 1 1,0-1-1,-1 0 1,1 0-1,0 0 1,-1-1-1,1 1 1,0 0-1,0-1 1,0 1-1,-1-1 1,1 1-1,0-1 1,0 0-1,0 0 1,0 0-1,0 0 1,0 0-1,0 0 1,0 0-1,0-1 1,0 1-1,-1-1 1,4-1 0,5-1 11,-1-1 0,-1 0 0,1-1 0,-1 0 0,1 0 1,-1-1-1,-1 0 0,1 0 0,-1-1 0,0 0 0,-1 0 0,0-1 1,0 0-1,0 0 0,-1 0 0,0 0 0,-1-1 0,7-17 1,-8 15 9,0 0 0,0-1 0,-1 1 0,-1-1 0,1 1 1,-2-1-1,0 0 0,0 0 0,-1 1 0,-1-1 0,0 1 0,0-1 1,-1 1-1,-1 0 0,-8-19 0,3 13 77,-1 0 1,-1 1-1,-1 0 0,0 1 1,-1 0-1,-1 1 1,-25-20-1,37 32-61,1 1 1,0 0-1,-1 0 1,1-1-1,-1 1 0,1-1 1,0 1-1,0-1 1,0 1-1,0-1 1,0 0-1,0 1 1,1-1-1,-1 0 0,1 0 1,-1 0-1,0-2 1,2 3-36,-1-1 0,0 1 1,1 0-1,0 0 1,-1-1-1,1 1 0,0 0 1,-1 0-1,1 0 0,0 0 1,0 0-1,0 0 1,0 0-1,0 0 0,0 0 1,0 0-1,0 1 0,1-1 1,-1 0-1,0 1 1,0-1-1,1 1 0,-1-1 1,0 1-1,1 0 0,1-1 1,121-45-183,-108 39 165,0-1 1,0-1 0,-1-1 0,-1 0-1,21-19 1,-12 6 48,-1-1 1,-1-1-1,-2-1 0,0-1 0,-2 0 0,21-44 1,-61 114-165,-26 56 44,43-84 84,0 1 1,1 0-1,1 0 1,-4 32 0,7-37-6,0-1 0,1 1 0,1 0 0,-1-1 0,2 1 0,0-1 1,0 1-1,0-1 0,2 0 0,-1 0 0,1 0 0,1 0 0,0-1 0,0 1 0,1-1 1,8 11-1,9 10-239,28 47 1,-45-68 183,-2 0 0,1 1 0,-1 0 0,0 0 0,-1 1 0,-1-1 0,1 1 0,-2-1 0,2 18 0,-2-63 222,2 0-1,2 1 1,1-1 0,2 1-1,22-64 1,-7 42-109,2 0 0,52-84 0,-69 127-37,0-1 0,0 0 0,-1-1-1,-1 0 1,8-28 0,-13 37-15,0 0 0,0 0 0,-1-1 0,1 1 0,-1 0 0,-1-1 0,1 1 0,-1 0 0,0 0 0,-1 0-1,1-1 1,-1 1 0,0 0 0,-1 1 0,0-1 0,1 0 0,-7-7 0,3 5 25,0 1-1,0 0 1,-10-8 0,15 13-8,11 3-224,2 2 109,0 0 0,0 1 0,-1 1 0,1 0 0,-1 1 0,-1 0 0,18 12 0,-17-11 61,40 28-6,-26-16 79,31 15-1,-32-21-1,2 0-17,0 1 0,-2 1 1,32 25-1,-50-35-27,0 0 0,-1 1 0,1 0 1,-1 0-1,0 0 0,-1 1 0,1-1 0,-1 1 1,0 0-1,-1 0 0,0 1 0,0-1 1,-1 1-1,1-1 0,-2 1 0,1 0 0,0 9 1,-2-12 4,-1 0 0,1 0-1,-1 0 1,0 0 0,0-1 0,0 1 0,-1 0 0,1-1 0,-1 1 0,0-1 0,-1 1 0,1-1 0,-1 0 0,0 0 0,0 0 0,0 0 0,0-1 0,-1 1 0,1-1 0,-1 0 0,-6 4 0,-8 4 22,0 0 0,-1 0 1,-31 11-1,44-20-11,-45 18-647,0-1 1,-55 10 0,18-13-212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4:15.82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2366 3681,'8'34'1822,"-7"-33"-1773,-1-1 0,0 0 1,0 0-1,1 1 0,-1-1 1,0 0-1,1 0 0,-1 1 1,0-1-1,1 0 0,-1 0 1,0 0-1,1 1 0,-1-1 1,0 0-1,1 0 0,-1 0 1,1 0-1,-1 0 0,0 0 1,1 0-1,-1 0 0,1 0 1,-1 0-1,0 0 0,1 0 1,-1 0-1,0 0 0,1-1 0,-1 1 1,1 0-1,-1 0 0,0 0 1,1 0-1,-1-1 0,0 1 1,1 0-1,-1 0 0,0-1 1,0 1-1,1-1 0,15-11-250,-15 12 315,4-5-105,0 0-1,-1 0 1,1 0-1,-1-1 1,0 0-1,0 0 1,2-6 0,22-50 561,-11 19 311,33-56-254,26-62-271,-29 61 45,92-147 0,6-10-197,56-165 377,-151 331-536,4 3 0,71-89 0,-104 152-24,1 0-1,1 1 1,42-33 0,-49 44-18,-1-2 1,0 1 0,0-2-1,-2 0 1,0-1 0,-1 0-1,10-20 1,10-19 9,-22 41-7,-1 0 0,0-1 1,-2 0-1,0 0 0,7-23 1,-12 29-7,1 1 0,0 0 1,1 0-1,0 0 0,1 0 1,0 0-1,0 1 1,7-9-1,-8 12 0,1 0 0,-1 1 0,0-1 0,1 1 0,0 0 0,0 1 0,0-1-1,1 1 1,-1 0 0,1 0 0,0 1 0,0 0 0,10-3 0,-15 5-2,0 0 0,0 1 0,-1-1 0,1 1 0,0-1 0,-1 1 0,1-1 0,-1 1 0,1-1 0,0 1 0,-1-1 0,1 1 0,-1 0 0,0-1 0,1 1 0,-1 0-1,1 0 1,-1-1 0,0 1 0,0 0 0,1 0 0,-1-1 0,0 1 0,0 0 0,0 0 0,0 1 0,4 9 3,11 32 14,-1 2 1,13 77-1,-13 28 3,-7 193-1,-5-8 10,1-8 6,12 100 86,9-63 3,-21-328-81,0 2 64,10 44 0,-11-71-99,1-1 1,0 0-1,0-1 1,1 1-1,0-1 0,1 1 1,0-1-1,1 0 1,8 10-1,-11-15-5,0-1-1,1 0 1,-1 0-1,0 0 1,1 0 0,0 0-1,0-1 1,0 0-1,0 0 1,0 0 0,0 0-1,1-1 1,-1 1-1,0-1 1,1 0 0,-1-1-1,1 1 1,-1-1-1,1 0 1,-1 0 0,1 0-1,-1 0 1,1-1-1,-1 0 1,1 0 0,-1 0-1,1-1 1,-1 1-1,8-5 1,1-1 3,-1 0 0,0-1 0,0 0 0,-1-1 0,0-1 0,-1 0-1,0 0 1,13-18 0,22-35 56,45-89 0,-23 38-17,4 1-29,95-167 45,-164 275-59,329-678 74,-327 675-72,0 0 0,0 0 0,1 0 0,0 1 0,0-1 1,1 1-1,0 1 0,0-1 0,13-9 0,-15 12-11,1 1 0,0 0 0,0 1-1,0 0 1,0-1 0,1 1 0,-1 1 0,0-1 0,1 1-1,-1 0 1,1 0 0,0 1 0,-1 0 0,1 0-1,-1 0 1,9 2 0,-11-2 4,-1 1 0,0 0-1,1 0 1,-1 0 0,0 0 0,0 0-1,0 1 1,0-1 0,0 1 0,0-1-1,0 1 1,0 0 0,0 0 0,-1 0-1,1 0 1,-1 0 0,0 0 0,1 0-1,-1 0 1,0 0 0,0 1 0,0-1-1,-1 0 1,2 4 0,1 8 9,0 1 0,2 28 0,-3-25 0,15 393 64,0-4-78,-16-394 10,51 326-18,-48-322 16,0 1-1,2-2 1,10 25-1,-13-35 3,0 1 0,1-1 0,0 0 0,0 0 0,0 0-1,1 0 1,0-1 0,0 0 0,1 0 0,-1 0 0,8 3-1,-10-6-1,1 0-1,0 0 1,0-1-1,0 0 0,0 0 1,0 0-1,0 0 1,0 0-1,0-1 0,1 0 1,-1 0-1,0 0 0,0-1 1,0 1-1,0-1 1,0 0-1,0 0 0,0 0 1,0-1-1,0 1 1,0-1-1,0 0 0,-1 0 1,1 0-1,5-5 1,3-3-3,0 0 0,-1-1 0,0 0 1,0 0-1,14-22 0,153-263 78,-25-16-44,-131 266-21,86-208 13,-76 175-9,-19 48 12,2 0-1,1 1 1,1 1-1,2 0 1,1 2-1,1 0 1,38-37-1,-53 58-28,1 1 0,0 0 1,0 0-1,0 0 0,1 1 0,-1 0 0,1 0 0,0 1 1,0 0-1,0 1 0,1-1 0,-1 2 0,15-2 0,-17 2-4,0 1 0,-1 0 0,1 0 0,-1 1 0,1 0 0,-1 0 0,1 0 0,-1 1 1,1 0-1,-1 0 0,0 0 0,0 0 0,0 1 0,0 0 0,-1 0 0,1 0 0,-1 1 0,1-1 0,-1 1 0,0 0 0,5 8 0,-1 0 2,-2 0 1,1 0-1,-1 0 0,-1 1 1,0 0-1,5 24 1,9 85 23,-14-90 0,34 305 49,-27 3-60,-15-277-3,0-15 14,2 1-1,2-1 0,11 65 0,-10-102-5,1 1 1,1-1 0,0 1-1,0-1 1,2 0 0,-1-1-1,9 13 1,-13-21-10,1 0-1,-1 0 1,1 0 0,-1 0-1,1-1 1,0 1 0,0-1-1,0 1 1,0-1 0,0 0 0,0 1-1,0-1 1,0 0 0,0 0-1,0-1 1,1 1 0,-1 0-1,0-1 1,1 1 0,-1-1-1,0 0 1,1 0 0,-1 0-1,1 0 1,-1 0 0,0 0-1,1-1 1,-1 1 0,0-1-1,1 0 1,-1 0 0,0 1-1,0-2 1,4-1 0,2-1-1,1-2 0,-1 1 1,0-1-1,0 0 0,0-1 1,-1 0-1,7-7 0,27-40 19,48-79-1,-55 78 108,74-90 1,-69 104 1,87-71 0,54-20-191,-180 132 58,0 0 0,0 0-1,0-1 1,0 1 0,1 0 0,-1 0 0,0 0-1,0 0 1,0 0 0,0-1 0,0 1 0,0 0 0,1 0-1,-1 0 1,0 0 0,0 0 0,0 0 0,1 0-1,-1 0 1,0-1 0,0 1 0,0 0 0,0 0 0,1 0-1,-1 0 1,0 0 0,0 0 0,0 0 0,1 0-1,-1 0 1,0 0 0,0 0 0,0 0 0,1 1 0,-1-1-1,0 0 1,0 0 0,0 0 0,1 0 0,-1 0-1,0 0 1,0 0 0,0 0 0,0 1 0,0-1 0,1 0-1,-1 0 1,0 0 0,0 0 0,0 0 0,0 1-1,0 14-239,-2-1 111,0 70-1833,2-57 1198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3:36.42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209 293 13459,'-18'-10'1323,"7"2"-941,-1 1-1,0 1 1,-1 0-1,0 1 1,0 0-1,0 0 1,0 2-1,-21-4 1,32 7-433,0 0 1,0 0-1,0 0 1,0 0-1,0 0 1,0 0-1,0 0 1,0 1-1,0-1 1,0 1-1,1 0 1,-1-1-1,0 1 1,0 0-1,0 0 1,0 0-1,1 0 1,-1 1-1,1-1 1,-1 0-1,1 1 1,-1-1-1,1 1 1,0-1-1,0 1 1,-1 0-1,1 0 1,1-1-1,-1 1 1,-1 4-1,0-1-111,1 0 0,0 0-1,0 0 1,1 0-1,0 0 1,0 1 0,0-1-1,0 0 1,1 0 0,0 0-1,2 9 1,8 18-152,1 0 0,2 0 0,1-2 0,1 0 0,2 0 0,32 40 0,-7-18 605,2-1 1,70 59 0,-81-80-182,-1 2 0,-2 2-1,-1 1 1,-1 1 0,26 45 0,-44-62-182,0 0-1,-2 1 1,0 1 0,-1-1-1,-1 1 1,-1 1 0,-1-1-1,-1 1 1,0 0 0,-2 0-1,-1 0 1,-2 34-1,0-49 29,0 1-1,0-1 0,-1 0 0,0 0 0,0 0 1,-1 0-1,0 0 0,-7 11 0,10-17 50,-1 0 0,0 1 0,-1-1 0,1 0 1,0 0-1,0 1 0,0-1 0,-1 0 0,1 0 0,-1 0 0,1-1 0,-1 1 0,1 0 0,-1 0 1,1-1-1,-4 2 0,3-2 20,0-1 0,1 1 0,-1 0 0,0 0 0,0-1 0,0 1 0,1-1 1,-1 1-1,0-1 0,0 0 0,1 1 0,-1-1 0,1 0 0,-1 0 0,1 0 0,-1-1 1,1 1-1,0 0 0,-2-2 0,-4-5 61,0 0-1,0-1 1,1 0 0,1 0 0,-1 0-1,1-1 1,1 0 0,0 0 0,-5-17 0,4 5-43,0 0 1,1 0-1,-1-41 1,6 27-40,1 1-1,2-1 1,1 0-1,2 1 1,19-57-1,77-167 35,-100 252-34,49-105 45,-22 50 192,-2-1 0,20-71 0,-47 132-226,0-1 0,-1 0 0,1 0 0,-1 0 0,1 0-1,-1 0 1,0 0 0,0 0 0,0 1 0,0-1 0,-1 0 0,1 0 0,-2-4 0,1 5-32,0 0 1,-1 1 0,1-1-1,0 0 1,-1 1 0,1-1-1,-1 1 1,1 0 0,-1 0-1,0-1 1,1 1-1,-1 0 1,0 0 0,0 1-1,0-1 1,0 0 0,0 1-1,0-1 1,0 1 0,-2-1-1,-4-1-77,0 1 0,-1 0 0,1 0 0,0 1 0,0 0-1,0 1 1,-1 0 0,-14 3 0,18-3 86,0 1-1,0 0 1,0 0 0,1 0-1,-1 1 1,1 0 0,-1 0-1,1 0 1,0 0 0,0 0 0,0 1-1,1 0 1,-1 0 0,1 0-1,-5 7 1,3-1 14,-1 1 1,2 0-1,-1 0 0,2 0 1,-1 1-1,2-1 0,-1 1 1,2-1-1,-1 1 0,2 0 1,-1 0-1,2 0 0,-1-1 1,2 1-1,0 0 1,0 0-1,1-1 0,0 0 1,1 1-1,9 16 0,-8-16-15,1 0 0,1-1 1,0 0-1,0 0 0,1-1 0,1 0 0,0 0 0,0-1 0,1 0 0,0 0 0,0-1 0,1-1 0,0 0 1,0 0-1,1-1 0,0 0 0,0-1 0,20 5 0,-26-8 4,1-1 0,0 0 1,0-1-1,0 1 0,0-1 0,-1 0 0,1-1 0,0 0 1,0 0-1,0 0 0,-1-1 0,1 0 0,-1-1 0,10-4 1,-7 2 27,0 0 1,-1-1 0,1-1 0,-1 1 0,-1-1 0,1-1 0,-1 1 0,11-17 0,-5 3 122,0 0 0,-2-1 0,0-1 0,-2 0 0,0-1 0,-2 1 0,7-33 0,2-85 672,-14 105-630,1 1 1,2 0 0,17-59-1,-21 91-187,0 0 0,0 0 0,0 0 0,0 0 0,1 0 0,-1 0 0,1 1 0,0-1 0,0 1 0,0-1 0,0 1 0,0 0 0,6-4 0,-7 5-4,0 1 0,0-1 1,0 1-1,0-1 0,1 1 1,-1 0-1,0-1 0,0 1 1,0 0-1,1 0 0,-1 0 1,0 0-1,3 0 0,7 1 11,-5-1 6,33 0-12,-38 0 5,1 0 0,0-1 0,-1 1 1,1 0-1,0-1 0,0 1 1,-1-1-1,1 1 0,0-1 1,-1 0-1,1 1 0,-1-1 1,1 0-1,-1 0 0,0 0 0,1 0 1,-1-1-1,0 1 0,2-2 1,-12 1 413,-5 4-424,1-1 0,-1 2 0,1 0 1,0 1-1,-14 5 0,23-7 1,-2-1 4,1 1 0,0 0 0,0 0-1,0 1 1,0 0 0,1-1 0,-1 2-1,1-1 1,-1 0 0,1 1-1,0 0 1,1 0 0,-1 0 0,1 1-1,-1-1 1,1 1 0,0-1 0,1 1-1,-1 0 1,1 0 0,0 0 0,1 1-1,-1-1 1,1 0 0,0 1-1,0-1 1,0 1 0,1-1 0,0 1-1,1 10 1,2 2 21,0-1 0,2 1 0,0-1 0,0 0 0,2 0 0,0-1 0,18 30 0,-13-26-17,1 0 0,0-1 1,2-1-1,0 0 1,2 0-1,0-2 0,0 0 1,26 17-1,-34-27-63,1 0 0,-1 0-1,1-1 1,0-1 0,0 0 0,1 0-1,-1-1 1,1 0 0,0-1 0,0 0 0,-1-1-1,1 0 1,0 0 0,0-2 0,0 1 0,0-1-1,0-1 1,0 0 0,0 0 0,10-5 0,-8 2-89,-1 0 1,0-2-1,-1 1 1,1-1 0,12-12-1,49-49-454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3:36.76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13379,'45'29'4561,"23"14"-4241,52 16-288,25 1 24,34-9-16,11-4-56,4-2-216,-4 3-184,-31 18-456,-23 16-65,-62 48-7,-40 32 0,-80 65 80,-40 36-128,-67 41-121,-25 10 633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3:55.90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613 4 7498,'0'-1'55,"0"1"1,0 0 0,0 0 0,-1 0 0,1-1 0,0 1-1,0 0 1,0 0 0,0 0 0,-1 0 0,1 0 0,0-1-1,0 1 1,-1 0 0,1 0 0,0 0 0,0 0-1,-1 0 1,1 0 0,0 0 0,0 0 0,-1 0 0,1 0-1,0 0 1,0 0 0,-1 0 0,1 0 0,0 0 0,0 0-1,-1 0 1,1 0 0,0 0 0,0 0 0,0 1 0,-1-1-1,1 0 1,0 0 0,0 0 0,0 0 0,-1 0-1,1 1 1,0-1 0,0 0 0,0 0 0,0 0 0,-1 1-1,1-1 1,0 0 0,0 0 0,0 1 0,0-1 0,0 0-1,0 0 1,0 1 0,0-1 0,0 0 0,0 0 0,0 1-1,0-1 1,0 0 0,0 0 0,0 1 0,0-1-1,0 0 1,0 0 0,0 0 0,0 1 0,0-1 0,0 30-464,0-17 691,-3 61-402,-2 0 0,-4 0 0,-24 95 1,-87 211-135,106-340 284,-2-2 0,-2 0 0,-34 54 0,43-80 39,0 1-1,-1-1 0,0-1 0,-1 0 0,0 0 1,-1-1-1,0 0 0,0-1 0,-1-1 1,0 0-1,-1 0 0,-26 9 0,34-15-43,1 0-1,-1-1 1,0 1 0,0-2-1,0 1 1,0-1 0,0 1 0,0-2-1,0 1 1,0-1 0,0 0-1,0 0 1,0 0 0,0-1-1,-10-4 1,12 4-33,1 0 0,0 0 0,-1 0 0,1-1 0,0 1 0,0-1 0,0 1 0,1-1 0,-1 0 0,1 0 0,0 0 0,-1-1 0,1 1 0,1 0-1,-1-1 1,0 1 0,1-1 0,0 0 0,0 0 0,0 1 0,0-1 0,1 0 0,-1 0 0,1 0 0,0-4 0,1-1 18,0-1 1,0 0-1,1 1 0,1-1 1,0 1-1,0 0 0,1 0 1,0 0-1,0 0 0,1 1 0,0-1 1,0 1-1,1 1 0,0-1 1,1 1-1,0 0 0,0 0 0,0 1 1,1 0-1,0 0 0,0 1 1,0 0-1,1 0 0,0 1 1,0 0-1,0 1 0,0 0 0,0 0 1,1 1-1,0 0 0,10 0 1,21 1 154,0 2-1,0 1 1,74 16 0,-30-5-73,-22-5-57,1-3 0,67-3 1,-98-4-90,1-1 1,-1-1-1,1-2 1,-2-2 0,55-19-1,-51 11-16,45-28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3:56.5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71 174 6937,'-43'-117'2232,"17"68"-1199,26 49-1032,0 0-1,0-1 1,0 1-1,0 0 0,-1 0 1,1 0-1,0 0 1,0 0-1,0-1 1,0 1-1,0 0 1,0 0-1,0 0 1,0-1-1,0 1 1,0 0-1,0 0 0,0 0 1,0-1-1,0 1 1,0 0-1,0 0 1,0 0-1,0 0 1,0-1-1,0 1 1,0 0-1,0 0 0,0 0 1,0-1-1,1 1 1,-1 0-1,0 0 1,0 0-1,0 0 1,0 0-1,0-1 1,0 1-1,1 0 1,-1 0-1,0 0 0,0 0 1,0 0-1,0 0 1,1 0-1,-1 0 1,0-1-1,13 5-53,14 10-67,-12-1 93,1 0 0,-1 1 0,-1 1 0,-1 0 0,13 18 0,52 91 189,18 63 278,-32-60-138,-3-8-70,167 293 205,-212-387-457,2-1 0,0-1-1,2 0 1,0-2-1,42 35 1,-49-45-302,-4 0 130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3:56.93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 1339 7594,'-1'-1'91,"1"1"0,0-1 0,0 1 0,0-1 0,-1 1 0,1 0 0,0-1 0,0 1 0,0-1 0,0 1 0,0-1 0,0 1 0,0-1 0,0 1 0,0-1 0,0 1 0,0-1 0,0 1 0,0-1 0,1 1 0,-1 0 0,0-1 0,0 1 0,0-1 0,1 1 0,-1-1 0,0 1 0,0 0 0,1-1 0,0 0 0,15-11-251,-7 7 295,149-109-170,55-38 88,306-232 324,-204 124 258,73-64-466,-314 257-968,-65 61 515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3:59.04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139 649 8514,'-99'38'2660,"98"-38"-2612,-1 1 0,1-1 0,-1 1 0,1-1 0,-1 0 0,1 0 0,-1 1-1,1-1 1,-1 0 0,0-1 0,1 1 0,-1 0 0,1 0 0,-1-1 0,1 1 0,-1-1-1,1 1 1,-1-1 0,-1 0 0,2 0-34,1 1 0,-1-1 1,1 0-1,-1 1 0,1-1 0,-1 1 0,1-1 0,-1 0 0,1 1 1,0-1-1,-1 0 0,1 0 0,0 1 0,-1-1 0,1 0 0,0 0 1,0 1-1,0-1 0,0 0 0,0 0 0,0 0 0,0 0 0,0 0-23,0 1 0,1-1-1,-1 1 1,0 0 0,0-1-1,1 1 1,-1 0 0,0-1 0,1 1-1,-1 0 1,0-1 0,1 1-1,-1 0 1,1 0 0,-1-1-1,0 1 1,1 0 0,-1 0-1,1 0 1,-1 0 0,1 0 0,-1 0-1,1-1 1,-1 1 0,1 0-1,-1 0 1,0 0 0,2 1-1,15 1-257,-9 1 242,-1 0 0,0 1 0,1 0 0,-1 0 0,-1 1 0,1 0 0,-1 0 0,1 1 0,-2-1 0,1 1 0,-1 1 0,0-1 0,9 14 0,2 9 61,-1 0 0,13 34 0,72 226 463,-24-62-244,-60-184-222,-2-2 17,23 42 0,-33-77 135,-10-17-18,-13-27 95,-7-15-78,-189-410 737,186 388-787,4 0 0,3-2-1,-13-90 1,30 131-126,1-1 0,1 1 0,3-1 0,1 1 0,1-1 0,3 1 0,0-1 0,3 2 0,12-40 0,-14 60-3,-1 0 0,2 1 0,0 0-1,1 0 1,0 0 0,1 1 0,19-21-1,-22 28-4,0 0 0,1 0-1,-1 1 1,2 0-1,-1 0 1,0 1 0,1 0-1,0 0 1,0 1 0,0 0-1,0 0 1,0 1-1,0 0 1,1 0 0,15 0-1,-13 2-4,0 0-1,0 0 1,-1 2 0,1-1-1,0 1 1,-1 1 0,1 0-1,-1 0 1,0 1-1,19 10 1,-17-7 2,0 1 0,-1 1 0,0 0 0,0 0-1,-1 1 1,0 0 0,13 19 0,-7-5-13,-2 1-1,0 0 1,-1 1 0,-2 0-1,-1 1 1,-1 0 0,10 51-1,-12-35-19,-1 0 0,-3 0 0,-1 1-1,-3-1 1,-1 0 0,-2 1-1,-2-1 1,-2-1 0,-2 1-1,-2-1 1,-1-1 0,-29 61-1,20-51 41,21-51-4,1 0-1,0 1 0,0-1 1,0 0-1,0 1 0,0-1 1,-1 1-1,1-1 0,0 0 0,0 1 1,0-1-1,0 1 0,0-1 1,0 0-1,0 1 0,0-1 1,0 0-1,1 1 0,-1-1 1,0 1-1,0-1 0,0 0 0,0 1 1,0-1-1,1 0 0,-1 1 1,0-1-1,0 0 0,1 1 1,-1-1-1,0 0 0,0 0 1,1 1-1,-1-1 0,0 0 1,1 0-1,-1 1 0,0-1 0,1 0 1,-1 0-1,1 0 0,-1 0 1,0 0-1,1 0 0,-1 0 1,0 1-1,1-1 0,0 0 1,20-3-61,-19 3 55,14-4-15,0-1 0,0 0 0,0-2-1,-1 0 1,15-8 0,74-51-289,-74 45 121,168-119-1490,-104 67 1046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0:26.8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357 245 176,'15'-16'291,"-1"-1"-1,16-25 0,-17 22 12,24-27 0,-16 22-86,-12 15-153,-1 0 1,1 0 0,11-8 0,-17 16-61,0 0 1,0 0 0,0 0-1,0 0 1,1 0-1,-1 1 1,1-1 0,-1 1-1,1 0 1,-1 0 0,1 1-1,0-1 1,-1 1-1,1-1 1,4 1 0,-6 0-3,-1 0-1,0 1 1,1-1 0,-1 0 0,0 1 0,0-1 0,1 0 0,-1 1-1,0 0 1,0-1 0,1 1 0,-1 0 0,0-1 0,0 1 0,0 0-1,0 0 1,0 0 0,1 2 0,0-1 3,-1 0 1,0 1-1,0-1 0,0 0 0,0 1 1,0-1-1,0 1 0,-1-1 0,1 4 1,0 5 18,-1 0 1,0 0 0,-3 18-1,3-25-16,-3 8 15,0 0 1,0 0 0,-1-1-1,0 0 1,-1 1-1,0-2 1,-10 15 0,4-6 4,-20 33 81,-73 89 1,86-119-89,-54 67 47,-42 53 26,-10 13 3,95-117-63,-16 23 34,39-52-33,1-1 0,0 1 0,1 1 0,-1-1 0,-2 11 1,7-18-21,0-1 0,-1 1 0,1-1 1,0 1-1,0-1 0,0 1 1,0-1-1,0 1 0,0-1 1,0 1-1,1-1 0,-1 1 1,0-1-1,1 1 0,0-1 0,-1 1 1,1-1-1,0 0 0,-1 1 1,1-1-1,0 0 0,0 1 1,0-1-1,0 0 0,0 0 0,1 0 1,-1 0-1,2 1 0,4 2 12,0 0 0,0-1-1,0 0 1,12 4 0,0 0-12,2 3-12,36 23-1,-36-19-1,30 14 0,47 13 11,-84-36 9,0-1 0,0 0 0,1-1 0,0-1 0,15 1 0,-27-3-14,17 1 182,27-4-1,-41 3-68,1-2-1,-1 1 1,0-1 0,0 0 0,0 0 0,0 0 0,0-1 0,6-4 0,-10 6-11,1-1-1,-1 0 1,1 0 0,-1-1 0,0 1 0,0 0 0,0-1-1,0 1 1,0-1 0,0 1 0,-1-1 0,1 0-1,0-3 1,0 0 45,0 1-1,-1 0 1,0-1 0,0 1-1,-1-1 1,1 1 0,-2-7-1,0-1 68,-1-1 0,0 1 0,-1 0 0,0 0 0,-8-19 0,6 21-133,-43-117 656,39 100-610,1-1 0,-6-46 1,10 31-50,3 0 0,1-1 0,8-64 0,35-128-34,-33 188-165,14-59 360,-17 86-756,0-1 0,16-32 0,-18 48-980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3:59.4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71 679 6353,'-34'-30'2497,"9"10"-1817,18 14 136,2 2-48,10 1-256,8-3-143,22-11-257,15-11-72,30-19 8,10-13-16,15-19-16,1-2 8,-14-4-144,-11 9-112,-21 18-241,-10 11-183,-20 15 408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3:59.74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1 966 8978,'11'28'3145,"21"9"-2745,24 18-208,10 12-48,12 19-8,4 15-64,6 3-48,-5-8-112,-6-22-280,-10-18-152,-20-36-281,-5-15-39,-17-34 544</inkml:trace>
  <inkml:trace contextRef="#ctx0" brushRef="#br0" timeOffset="1">304 593 8282,'12'-57'3729,"24"1"-1057,46-3-2424,16-4-240,8 3-8,-3 0-40,-16 3-288,-9 2-144,-19 5-416,-9 12-160,-22 13-121,-14 12 201,-24 22 640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4:00.08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74 0 6225,'-21'2'2257,"4"9"-1881,2 11-224,3 3-32,8 7 152,0 6 88,14 10 192,10 8 96,17 24-72,17 13-31,17 26-169,14 6-136,16 8-104,4 6-56,-3 7-504,-9 5-312,-28-16 447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4:05.84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61 9 4849,'-22'3'1656,"6"-5"-1608,5 1-112,-1-8 32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4:06.19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231 136 5313,'-117'-70'1873,"60"42"-578,52 26-1067,0-1 0,0 1 0,0-1 0,0 0 0,0 0 0,1 0 0,0 0 0,-7-7 0,3 4 327,11 15-311,20 27-215,173 227 95,139 260 482,-319-496-570,136 216 239,-125-206-260,1-1 0,2-2 0,1-1 0,46 39 0,-70-66-102,0-1 0,0 1 0,1-1 0,-1-1 0,1 1 0,0-1-1,1-1 1,15 6 0,-15-9-525,-13-6 245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4:07.02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220 330 8066,'-6'-5'355,"0"0"0,0 0 0,0 0 0,1-1 0,0 0 0,0 0 0,0 0 0,1-1 0,0 0 0,-4-8 0,8 15-332,-1-3 33,1 13-34,7 441 66,-2-329 27,11 275 90,-17-369 52,0-27-49,-2-6 19,-7-35 309,10 38-556,-8-52 104,2-1 0,2-88 0,6 121-110,-1 15 85,-1 0 0,0-1 0,0 1-1,-1 0 1,-1-8 0,-61-261 31,7 41-63,44 178 4,-10-64 651,22 119-653,0 0 0,0-1 1,0 1-1,0 0 1,0-1-1,1 1 1,-1-1-1,1 1 1,-1 0-1,1 0 1,0-1-1,0 1 1,0 0-1,0 0 1,0 0-1,1 0 1,-1 0-1,0 0 0,1 0 1,0 0-1,-1 1 1,1-1-1,0 1 1,3-2-1,3-3-42,2 1 1,-1 1-1,0-1 0,14-3 0,-12 4 29,61-21-45,0 2 0,2 3 0,0 4 1,1 3-1,0 4 0,122-1 0,-170 10 20,21 1-68,0 1 0,0 2 1,63 15-1,-108-19 63,-1 1-1,0-1 0,0 1 0,0 0 0,0-1 1,0 1-1,1 0 0,-2 0 0,1 0 1,0 1-1,0-1 0,0 0 0,0 1 1,-1-1-1,1 1 0,1 2 0,-2-2 8,-1-1 1,0 1-1,0-1 0,0 1 0,0-1 0,0 1 0,0 0 0,0-1 0,-1 1 0,1-1 0,-1 1 0,1-1 0,-1 1 0,1-1 0,-1 1 0,0-1 0,0 0 0,0 1 1,0-1-1,0 0 0,0 0 0,0 0 0,-2 2 0,-108 111-45,51-56 9,-514 479-213,565-529 256,-41 35-219,3 1 0,-56 69 0,66-61-36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4:07.82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91 229 6305,'-24'-50'1778,"2"0"0,-21-71-1,42 121-1776,1-1 0,0 1 0,0 0 0,0 0 0,0 0 0,0-1-1,0 1 1,0 0 0,0 0 0,-1-1 0,1 1 0,0 0 0,0 0-1,0 0 1,0-1 0,0 1 0,0 0 0,0 0 0,1-1 0,-1 1-1,0 0 1,0 0 0,0-1 0,0 1 0,0 0 0,0 0 0,0 0-1,0-1 1,1 1 0,-1 0 0,0 0 0,0 0 0,1-1 0,7 4-20,13 15-38,21 23 91,54 68 0,27 55 267,-70-91-165,440 664 546,-470-701-667,-5-5-7,1-1 1,1-1-1,2-1 1,48 48-1,-68-74-28,0-1 0,0 1 1,-1 0-1,1 0 0,0 0 0,-1 0 0,1 0 1,-1 0-1,0 0 0,0 1 0,0-1 0,1 3 1,-2-3-27,0-1 1,0 1 0,0-1-1,0 0 1,0 1 0,-1-1 0,1 1-1,-1-1 1,1 1 0,-1-1-1,1 0 1,-1 1 0,0-1 0,1 0-1,-1 0 1,0 0 0,0 1-1,0-1 1,0 0 0,0 0 0,0 0-1,0-1 1,-1 1 0,-1 1-1,-32 18-366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4:08.17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8 777 9186,'-8'-4'2483,"11"4"-1039,19 6-713,108 39-646,146 45-185,-235-79-26,0-3 0,1-1 1,0-2-1,76-1 0,-103-5 76,0 0 0,0-1 0,-1 0 0,1-2 1,-1 1-1,20-9 0,-25 8 44,-1 0-1,0-1 1,0 0 0,0 0 0,-1-1 0,0 0 0,0 0 0,-1 0 0,1-1 0,-1 0-1,6-11 1,-1 1 86,-1-1-1,-1-1 0,-1 0 1,-1 0-1,0-1 0,5-28 1,13-126 587,-21 141-580,-3 28-73,14-187 368,-14 166-347,-2 0 1,-1 0-1,-1 0 0,-1 0 1,-10-33-1,13 53-35,-2 0-1,1 0 1,-1 0-1,0 0 0,0 1 1,0-1-1,-1 1 1,0-1-1,0 1 1,-9-8-1,10 10-8,-1 1-1,1-1 1,0 1-1,-1 0 1,0 1 0,1-1-1,-1 1 1,0-1-1,0 1 1,0 0-1,0 1 1,0-1-1,0 1 1,0-1 0,0 1-1,0 1 1,0-1-1,0 0 1,-7 2-1,-1 2-28,-1 0 0,1 0 0,0 1 0,0 1 0,0 0 0,-13 9 0,3 0-26,1 1 0,-32 32 0,13-4-22,-46 63 1,-52 98-68,-17 71-171,-10 37-171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4:49.95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 18 8274,'-8'-17'1264,"11"25"-319,21 36-148,328 428-67,41-36 115,-342-390-653,76 53 1,-118-92-221,0 0-1,-1 0 1,0 1-1,0 0 1,0 0-1,6 11 1,-11-15-60,-1 0 0,1 0 0,-1 1 0,0-1 0,-1 1 0,1-1 0,-1 1 1,0 0-1,0 0 0,0-1 0,-1 1 0,1 0 0,-1 0 0,0 0 0,-1 0 0,0 6 0,-11 28-408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4:50.3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 1215 8762,'-8'5'2520,"12"-2"-1331,21-2-771,9-5-402,1-2-1,-1-2 0,0-1 1,-1-2-1,45-19 1,-13-2-85,98-61 1,-88 42-55,86-74-1,-116 85 165,-2-2 1,70-89 0,-90 100 83,-2-1 0,-2 0 1,-1-2-1,-1-1 1,-2 0-1,-2-1 0,-1 0 1,-1-1-1,-2 0 0,-2 0 1,4-64-1,-11 91-88,0 0 1,-1 0-1,0 0 1,0 0-1,-1 0 0,0 0 1,-5-11-1,6 17-21,-1 0 0,0 0 0,0 0 0,0 0 0,-1 1 0,1-1 0,-1 1-1,0 0 1,0-1 0,0 1 0,-1 1 0,1-1 0,0 0 0,-1 1 0,0 0 0,0-1 0,0 2 0,0-1 0,-5-1 0,1 1-6,-1 0 0,0 1 0,0 0 1,1 0-1,-1 1 0,0 0 0,0 1 1,0 0-1,1 1 0,-1-1 0,0 2 1,1-1-1,-1 1 0,1 0 0,-8 5 1,-5 3-14,1 1 0,0 1 1,1 0-1,-28 26 0,21-14-3,2 1 0,1 0-1,1 2 1,-25 40 0,-61 132-76,106-197 79,-164 360-910,84-173 582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0:30.2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 29 7571,'-2'0'242,"0"0"-1,0 0 0,0 0 0,0 0 0,0 0 0,0-1 0,-4 0 0,6 0-179,-1 1 0,1 0-1,-1-1 1,1 1 0,-1-1-1,1 1 1,0 0 0,-1-1-1,1 1 1,-1-1 0,1 1-1,0-1 1,0 0 0,-1 1-1,1-1 1,0 1 0,0-1-1,-1 1 1,1-1 0,0 0-1,0 1 1,0-1 0,0 1-1,0-1 1,0-1 0,0 2-57,0-1 1,0 1 0,0-1-1,0 1 1,0 0 0,1-1-1,-1 1 1,0-1 0,0 1-1,0-1 1,0 1 0,1 0-1,-1-1 1,0 1 0,0 0-1,1-1 1,-1 1 0,0 0-1,1-1 1,-1 1-1,0 0 1,1-1 0,-1 1-1,0 0 1,1 0 0,-1 0-1,1-1 1,-1 1 0,0 0-1,1 0 1,0 0 0,16-1-184,-13 1 169,6 0-15,0 0 0,0 1 0,-1 1 0,1-1 0,0 1 0,10 4 0,-14-3 28,0 0 1,0 0 0,0 0-1,0 0 1,0 1 0,-1 0-1,0 0 1,0 1 0,0-1-1,5 7 1,8 14 28,-1 0 0,-2 1 0,0 1 0,13 35 0,-18-38 34,-1 0 0,8 41 1,4 53 156,-1 2-36,9 59-7,-1-3-4,-25-160-176,2 0 1,7 18 0,-9-27-233,0 0 0,1 0 0,0 0 0,0 0 0,0-1 0,9 10 0,-10-14-63,-1 0-1,1-1 0,0 1 1,0-1-1,0 1 0,-1-1 1,1 0-1,1 0 1,-1 0-1,0 0 0,0 0 1,0-1-1,0 0 1,0 1-1,1-1 0,-1-1 1,0 1-1,0 0 1,0-1-1,6-1 0,24-10-4024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6:10.96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9690,'0'40'3465,"4"14"-2985,11 6-168,14 2-304,6 1-112,7-2-568,6-2-416,-7-13 623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6:12.2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86 2660 7810,'-18'-31'1317,"7"15"-959,1-1 0,1-1 0,0 0-1,1 0 1,1-1 0,-4-20 0,10 35-319,0 1-1,1-1 1,-1 1 0,1-1-1,0 0 1,0 1 0,1-5 0,-1 7-31,1 0 1,-1 1 0,0-1-1,1 0 1,-1 1 0,0-1 0,1 0-1,-1 1 1,1-1 0,-1 1 0,1-1-1,-1 1 1,1-1 0,-1 1-1,1-1 1,-1 1 0,1-1 0,0 1-1,-1 0 1,1-1 0,0 1-1,-1 0 1,1 0 0,0 0 0,0-1-1,-1 1 1,1 0 0,0 0-1,-1 0 1,1 0 0,0 0 0,0 0-1,-1 0 1,1 1 0,0-1 0,0 0-1,-1 0 1,1 0 0,0 1-1,-1-1 1,1 0 0,-1 1 0,2 0-1,28 13 56,-2 0-1,39 27 1,-4-2-24,194 100-568,-252-136 438,5 1 472,-16-14 560,2 6-740,-5-11 61,0 0 0,1 0 0,1-1 0,1 1 0,0-2 0,0 1 0,2 0 0,0-1 0,-2-32 0,5 38-263,1 1 0,0-1 1,1 1-1,0-1 0,1 0 0,0 1 0,5-17 0,-4 20-4,-1 1 1,1 1 0,0-1 0,1 0-1,-1 1 1,1 0 0,0 0-1,0 0 1,1 0 0,0 0 0,0 1-1,0 0 1,7-5 0,-6 6-17,-1 1 1,1-1-1,0 1 1,0 0-1,0 1 1,0-1 0,0 1-1,0 0 1,0 1-1,0-1 1,0 1-1,1 0 1,-1 1-1,0 0 1,0 0-1,7 2 1,12 4-66,0 1 0,38 19 1,-32-12 6,-7-5 35,135 53-219,-135-55 211,0 0 0,1-3 0,0 0 0,40 3 0,-60-8 48,0 0 1,0 0-1,0 0 1,0 0-1,0-1 1,0 0-1,0 0 1,0 0-1,-1-1 1,1 0-1,0 0 1,-1 0-1,1 0 1,-1-1-1,0 1 1,0-1-1,5-5 1,-6 4 49,0 0 0,0 0 0,0 0 0,0 0 1,-1-1-1,0 1 0,0-1 0,0 1 0,-1-1 0,1 0 0,-1 0 0,0 0 1,-1 0-1,1 0 0,-1 0 0,0-8 0,-2-2 162,0 1-1,-1-1 1,0 0 0,-1 1-1,0 0 1,-2 0 0,1 0-1,-2 1 1,0 0 0,0 0-1,-1 0 1,-1 1 0,-12-13-1,7 9-146,0 1 0,-1 0 0,-1 2 0,0 0 0,-1 0 0,0 2 0,-1 0 0,-36-16 0,51 26-80,0-1-1,-1 1 0,0 0 1,1 0-1,-1 0 1,0 0-1,0 1 0,-4-1 1,7 1 0,0 1 0,0-1 0,1 0 1,-1 0-1,0 1 0,0-1 0,0 1 0,0-1 1,0 1-1,1-1 0,-1 1 0,0 0 1,0-1-1,1 1 0,-1 0 0,1 0 0,-1-1 1,0 1-1,1 0 0,-1 0 0,1 0 1,0 0-1,-1-1 0,1 1 0,0 0 0,-1 0 1,1 0-1,0 0 0,0 0 0,0 0 1,0 0-1,0 0 0,0 2 0,0 7-121,0 1 0,1-1-1,0 0 1,0 0 0,1 1-1,1-1 1,3 10 0,33 71-703,-35-82 754,34 68-538,3-2 0,95 132 0,-135-207 626,6 10-52,1-1 0,16 15 1,-23-23 60,0 0 1,0 0 0,0 0 0,0 0 0,0 0-1,0 0 1,0 0 0,1-1 0,-1 1-1,0 0 1,0-1 0,1 1 0,-1-1-1,0 1 1,1-1 0,-1 0 0,1 0 0,-1 0-1,1 1 1,-1-1 0,0 0 0,1-1-1,-1 1 1,1 0 0,-1 0 0,0-1 0,1 1-1,-1-1 1,1 1 0,-1-1 0,2 0-1,-2-1 60,1 0 0,-1 0-1,1 0 1,-1 0-1,0 0 1,0 0 0,0 0-1,0 0 1,0 0-1,-1 0 1,1-1 0,-1 1-1,1 0 1,-1 0-1,0-1 1,0 1 0,0-5-1,-7-44 850,6 44-774,-11-46 282,-1 1 0,-4 1 0,-40-90 0,-92-137-383,57 113 8,28 43-28,-69-186 0,126 278-20,6 30-4,1 0-1,0 0 1,0-1 0,0 1 0,0 0 0,0 0 0,0 0 0,0 0 0,0-1 0,0 1 0,0 0 0,0 0 0,0 0 0,0-1 0,0 1 0,0 0 0,0 0 0,0 0 0,0-1 0,0 1-1,0 0 1,0 0 0,0 0 0,0-1 0,0 1 0,1 0 0,-1 0 0,0 0 0,0 0 0,0 0 0,0-1 0,0 1 0,1 0 0,-1 0 0,0 0 0,0 0 0,0 0 0,0 0 0,1 0-1,-1-1 1,0 1 0,0 0 0,0 0 0,0 0 0,1 0 0,-1 0 0,0 0 0,0 0 0,0 0 0,1 0 0,-1 0 0,5 4-20,1-1-1,-1 1 1,0 0 0,-1 1-1,7 5 1,-8-7 17,266 305-331,-59-62-390,-185-220 499,0 0 0,2-3 0,1 0 0,48 30 0,-62-45 166,-1-1 0,1 0-1,0-1 1,1 0 0,-1-1-1,1-1 1,0 0 0,0-2 0,0 1-1,1-2 1,-1 0 0,31-2-1,-39 0 64,1 0 0,-1 0-1,0-1 1,0 0 0,1-1-1,-1 0 1,-1 0-1,1 0 1,0-1 0,-1 0-1,0 0 1,0 0 0,0-1-1,5-6 1,-7 7 26,0 0-1,-1-1 1,0 1 0,0-1-1,0 0 1,-1 0 0,0 0 0,0-1-1,0 1 1,0 0 0,-1-1-1,0 1 1,0-1 0,-1 1-1,1-1 1,-1 0 0,0 1-1,-1-1 1,-1-9 0,-1 1 24,-1 0 0,-1 0-1,0 0 1,-1 0 0,0 1 0,-1 0 0,-1 0 0,0 1 0,-1 0 0,-11-12 0,-2-1-27,-2 2 1,0 1-1,-40-29 1,54 44-30,0 0 1,0 0-1,0 1 0,-1 0 1,0 0-1,0 2 0,-1-1 1,-13-3-1,23 8 0,0-1-1,0 1 1,1 0 0,-1 0-1,0-1 1,0 1 0,0 0-1,1 0 1,-1 1 0,0-1-1,0 0 1,0 1 0,1-1 0,-1 1-1,0-1 1,1 1 0,-1 0-1,0 0 1,1-1 0,-1 1-1,1 1 1,-1-1 0,1 0-1,0 0 1,-1 0 0,1 1-1,0-1 1,0 1 0,0-1 0,-1 2-1,0 2-8,0 1 0,1-1 0,0 0-1,0 0 1,0 0 0,0 1 0,1-1-1,0 0 1,0 1 0,2 8 0,2 9-13,0 0 0,2 0 1,1 0-1,1-1 0,0 0 0,2-1 1,14 24-1,-1-7-82,1-2 0,58 67 0,-63-82 7,1-1 1,1-1-1,1 0 1,41 26 0,-54-39 67,1-1 0,0 0 1,0 0-1,0-1 1,0 0-1,0-1 0,1 0 1,0-1-1,-1 0 1,1-1-1,0 0 0,0-1 1,0 0-1,0 0 0,13-3 1,-16 1 33,-1 0 0,1 0 0,0-1 0,0 0 0,-1-1 0,0 0 0,1 0 0,-1 0 0,-1-1 0,1 0 0,-1 0-1,0-1 1,0 0 0,0 0 0,-1 0 0,0-1 0,0 1 0,-1-1 0,0 0 0,0-1 0,-1 1 0,0-1 0,0 0 0,0 1 0,-1-1 0,0 0 0,-1-1 0,0 1 0,0 0 0,-1 0 0,0 0 0,0-1 0,-1 1 0,0 0 0,0 0 0,-1 0 0,0 0 0,-1 0 0,-6-13 0,-8-9 46,-1 0 1,-1 2-1,-35-39 1,33 42-9,-24-30 74,-17-19 231,-53-87-1,91 118-128,24 42-210,0 0 0,-1 0-1,1 0 1,0 0 0,0 0 0,0 0-1,-1 0 1,1 0 0,0 0 0,0 0-1,1 0 1,-1 0 0,0 0-1,0 0 1,0 1 0,1-1 0,-1 0-1,0 0 1,1 0 0,-1 0 0,1 0-1,-1 0 1,1 0 0,-1 1 0,1-1-1,0 0 1,-1 0 0,1 1 0,0-1-1,-1 0 1,1 1 0,0-1-1,0 1 1,1-1 0,2-1 13,0 0-1,1 1 1,0 0 0,-1 0-1,8-1 1,-5 1-2,15-4 63,1 0 1,-1-2 0,0 0 0,-1-2-1,0 0 1,23-14 0,114-82 321,-62 38-301,-66 46-80,-23 15-20,1 0 0,1 1-1,-1-1 1,1 1-1,0 1 1,0 0-1,0 0 1,0 1 0,1 0-1,13-2 1,-20 5-7,1 0 0,-1 0 0,1 0 0,-1 1 0,1-1-1,-1 1 1,0 0 0,1 0 0,-1 0 0,0 1 0,0-1 0,0 1 0,0 0 0,0-1 0,0 1 0,0 1 0,-1-1 0,1 0 0,-1 1 0,1-1 0,-1 1 0,0 0 0,2 3 0,4 8-9,0 0 1,-1 0 0,9 27 0,-15-39 14,31 96 7,-20-57 8,33 75-1,-28-88-58,-16-28 42,-1 1-1,0-1 1,1 1-1,-1-1 1,0 1-1,1-1 1,-1 1-1,1-1 1,-1 0 0,1 1-1,-1-1 1,1 0-1,-1 1 1,1-1-1,-1 0 1,1 1-1,-1-1 1,1 0-1,-1 0 1,1 0 0,0 0-1,-1 0 1,1 1-1,-1-1 1,1 0-1,0 0 1,-1 0-1,1-1 1,-1 1-1,1 0 1,0 0-1,-1 0 1,1 0 0,-1 0-1,1-1 1,-1 1-1,1 0 1,0-1-1,-1 1 1,1 0-1,-1-1 1,0 1-1,1 0 1,-1-1 0,1 1-1,-1-1 1,0 1-1,1-1 1,-1 1-1,0-1 1,1 0-1,1-5 1,1 1 0,-1-1 0,0 1-1,-1-1 1,1 0 0,-1 0 0,0-7-1,1-48 21,-2 46-12,-1-27 34,-14-76 1,8 81-12,3-1 1,-1-47-1,5 81-29,0 0 1,0 0-1,1 0 0,-1 0 0,1 0 1,0 0-1,0 0 0,0 0 0,1 0 1,-1 0-1,5-6 0,-5 8 0,0 1 0,1 0 0,-1 0 0,0 0 0,1 0 0,-1 0 0,1 0 0,-1 0 0,1 1 0,0-1-1,-1 1 1,1-1 0,-1 1 0,1-1 0,0 1 0,0 0 0,-1 0 0,1 0 0,0 0 0,0 0 0,-1 0 0,1 0 0,0 1 0,-1-1 0,1 0 0,0 1 0,-1 0-1,3 0 1,13 7 11,0-1-1,-1 2 0,1 1 0,-2 0 1,24 19-1,-17-12 3,115 94 52,10 7-34,-114-94-45,1-2 0,63 30-1,-86-46 8,1-1 0,0-1 0,0 0 0,0-1 0,0 0 0,1-1 0,0 0 0,-1-1-1,1 0 1,0-1 0,-1 0 0,1-1 0,0-1 0,-1 0 0,1-1 0,-1 0 0,0-1-1,0 0 1,0-1 0,-1 0 0,1-1 0,-1 0 0,15-12 0,-10 5 3,-1-1 1,0 0-1,-1-1 0,-1 0 1,0-2-1,-1 1 1,-1-2-1,0 1 0,-2-1 1,0-1-1,-1 0 1,-1 0-1,8-30 1,-7 16 24,-2-1 0,-1 0 0,-1 0 1,-2 0-1,-2 0 0,-1-1 1,-7-46-1,2 49 13,-2 1 0,-1-1 0,-1 2 0,-2-1 0,-1 1 0,-33-54 1,-123-150-15,118 171-323,-113-110 1,151 161 156,-1 1 0,0 0 0,-25-14 0,34 22 66,0 1 0,0 0 1,0 0-1,0 0 0,0 1 0,-1 0 1,1 0-1,-1 0 0,1 0 0,0 1 1,-1 0-1,1 0 0,-1 1 0,1-1 1,-10 4-1,8-2-24,1 0-1,0 1 1,-1-1 0,1 2-1,1-1 1,-1 1-1,0-1 1,1 1 0,0 1-1,0-1 1,-5 6 0,-8 14-139,0 0 1,-15 28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6:12.90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591 145 8618,'-4'-13'589,"0"1"0,0-1 0,-1 1-1,-1 0 1,0 0 0,-9-13 0,13 22-532,-1-1-1,0 1 1,-1-1 0,1 1-1,-1 0 1,1 0-1,-1 0 1,0 1 0,0-1-1,0 1 1,0 0 0,0 0-1,-1 0 1,1 1-1,-1-1 1,1 1 0,-1 0-1,1 1 1,-1-1-1,0 1 1,-7 0 0,-4 2-34,0 0-1,0 1 1,0 1 0,0 1 0,1 0 0,-1 1 0,1 0 0,1 1-1,-1 1 1,2 1 0,-17 11 0,1 2-10,2 2-1,0 0 1,2 2-1,-23 29 1,31-34 20,0 1 0,-24 46 0,37-62-28,1 0 1,0 0-1,1 1 0,-1-1 1,1 1-1,0-1 1,1 1-1,0 0 1,0 0-1,0 0 0,1 0 1,0 0-1,0 0 1,1-1-1,0 1 0,3 12 1,-2-14-7,1 0 0,-1-1 0,1 1 0,-1-1 0,1 0 0,1 0 1,-1 0-1,0 0 0,1-1 0,0 1 0,5 3 0,-1-1-2,1-1 1,0 0-1,0 0 0,1-1 0,10 3 0,10 2 1,0-2 0,52 5-1,2-6 62,158-11 0,-162 0-29,0 3 0,105 12 0,-171-8-29,0 1-1,-1 0 1,1 0 0,-1 2-1,0 0 1,21 10 0,-26-10 0,-1 0 0,0 0 0,0 0 0,0 0 0,-1 1 0,0 0 0,0 1 0,0 0 1,-1-1-1,0 2 0,0-1 0,4 10 0,-3-1 1,1 1-1,-2 0 1,0 0 0,-2 0 0,1 1-1,0 33 1,-3-12-18,-2 0 0,-6 42 0,2-48-23,-1 1 0,-1-1 0,-20 50 0,21-66-27,-1-1 0,-1 0 0,0-1 0,-1 0 1,-1 0-1,0-1 0,-1 0 0,-22 21 1,29-31-6,0-1 1,0 1 0,-1-1 0,1 0 0,-1 0 0,0 0-1,-9 3 1,12-6 45,-1 1-1,0-1 0,0 0 1,1 0-1,-1 0 0,0 0 1,1-1-1,-1 1 0,0-1 1,1 0-1,-1 0 0,-3-1 1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6:13.73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0 348 12051,'21'21'4531,"5"14"-3400,2 3-893,77 87-177,187 249-1555,-284-361 1380,133 211-3818,-134-205 3230,-10-16 513,-8-7 180,-23-17 576,2-2 0,0-1 0,-34-34 0,51 44-377,-47-42 1025,-88-103 1,129 133-1028,1-1-1,1 0 1,2-2 0,0 0-1,2-1 1,-21-60-1,31 74-179,1 0 0,1 0 0,1 0 0,0 0 0,1 0 0,1 0 0,0-1 0,5-29 0,-3 38-13,0 0 1,0 0-1,0 0 1,1 0 0,0 1-1,1-1 1,0 1-1,0 0 1,0 0-1,1 0 1,0 1 0,0-1-1,1 1 1,0 0-1,0 1 1,0 0-1,1 0 1,0 0 0,8-4-1,1 2-8,0 0 0,0 2 0,0 0 1,0 1-1,1 1 0,0 0 0,0 1 0,-1 1 0,27 1 0,-18 2-14,1 1 0,0 0 0,-1 2-1,0 1 1,40 15 0,-41-11-114,0 2-1,-1 0 1,-1 2-1,0 0 1,0 2-1,-2 0 1,0 1 0,29 33-1,-34-33-51,-1 1 1,0 1-1,-1 0 0,-2 0 1,0 2-1,0-1 0,-2 2 0,-1-1 1,-1 1-1,6 24 0,-11-33 170,0 1-1,-1-1 1,0 1 0,-1 0-1,0 0 1,-1-1-1,-1 1 1,0 0 0,-1-1-1,-1 0 1,0 0-1,0 0 1,-1 0-1,-1 0 1,0-1 0,-1 0-1,0-1 1,-1 1-1,0-1 1,-1-1-1,0 1 1,-20 16 0,4-6 757,-1-1 0,-48 28 1,62-41-325,12-7-209,22-6-179,89-11-244,128-23-151,-164 22 227,105-20-337,-138 31 284,1 2 0,55 1 1,-94 4 184,9 0-48,1 1 0,0 0 0,26 6 0,-36-6 51,-1 0 1,0 0 0,0 0-1,1 0 1,-1 1-1,0-1 1,-1 1-1,1 0 1,0 0 0,0 0-1,-1 0 1,1 0-1,-1 1 1,0-1 0,1 1-1,-1 0 1,0-1-1,-1 1 1,1 0 0,0 0-1,-1 0 1,2 6-1,-2-3-3,0-1 0,-1 1-1,1 0 1,-1 0 0,0 0-1,-1 0 1,0-1-1,0 1 1,0 0 0,0 0-1,-1-1 1,0 1 0,-4 7-1,-5 9-14,-26 38-1,36-58 33,-16 22 73,0 0-1,-27 26 1,35-41-3,0 0 1,-1-1-1,0 0 0,0 0 1,-1-1-1,0 0 0,-18 7 0,25-12-49,1-1-1,-1 0 0,1 0 0,-1 0 0,1 0 0,-1-1 0,0 1 1,1-1-1,-1 0 0,0 0 0,0-1 0,1 1 0,-7-2 0,8 1-18,0 0 1,0 1-1,1-1 0,-1-1 0,0 1 0,1 0 0,-1 0 0,0-1 0,1 1 0,0-1 0,-1 1 0,1-1 0,0 0 1,0 1-1,-1-1 0,2 0 0,-1 0 0,0 0 0,0 0 0,0 0 0,1 0 0,-1 0 0,1 0 0,0 0 0,-1-3 1,1-6-12,0 0 1,0-1 0,1 1 0,0-1 0,1 1-1,1 0 1,4-15 0,33-75-16,-39 97 21,109-222 2,-5 9 178,-78 152 51,28-92 0,-49 133-133,0 1-1,-2-1 1,0 0 0,0-36-1,-4 50-68,-1 0-1,0 0 1,0 0-1,-1 0 1,0 0-1,-1 1 1,0-1-1,0 1 1,-1 0-1,0 0 0,-1 0 1,0 0-1,-9-11 1,4 9-56,0 0 0,-1 1 1,0 0-1,-1 1 0,0 0 0,-1 1 0,0 1 1,-25-12-1,16 10-101,0 2 0,-1 0 0,1 1-1,-45-6 1,56 11 85,0 0 0,0 1 0,0 0-1,0 1 1,0 0 0,0 1-1,0 0 1,1 0 0,-1 1 0,0 1-1,-11 5 1,16-6 42,0 1 0,0 0 0,1 0-1,0 0 1,-1 1 0,1-1 0,1 1 0,-1 1-1,1-1 1,0 0 0,0 1 0,0 0 0,1 0 0,0 0-1,0 1 1,1-1 0,-1 0 0,1 1 0,-1 9 0,0 0 28,2 1 1,0-1-1,0 1 1,2 0 0,0-1-1,4 20 1,-1-10-11,2-1 1,1 0 0,14 32 0,-15-45-84,0 1 0,0-1 0,1-1 1,1 1-1,14 17 0,-19-26 1,0 0 0,0 0 0,-1 0 0,2-1 0,-1 1 0,0-1 0,0 1-1,1-1 1,-1 0 0,1-1 0,0 1 0,0-1 0,-1 1 0,1-1 0,0 0 0,0 0 0,0-1 0,0 1 0,0-1 0,1 0-1,-1 0 1,0-1 0,5 0 0,-2-2-24,0 1 0,0-2-1,-1 1 1,0-1 0,0 0 0,10-8-1,-16 12 90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6:14.07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27 13 16347,'-23'2'5354,"20"2"-6067,39-11-1479,27-5 1464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6:28.23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2564 5225,'0'0'1893,"5"-2"-1749,28-5 23,-25 6-38,-1-1 1,1 0-1,-1 0 1,0 0-1,0-1 1,0 0-1,9-5 0,23-16 400,1 2-1,48-18 0,-24 10-421,76-46 1,46-24 30,40 13-103,2-2 32,249-129 205,-337 155-270,294-125-31,457-178 82,-105 58-42,-620 247-4,479-210 119,-38 19-67,-307 132-38,7-28 6,-174 89 239,-116 52-235,-4 5-230,-15 9-165,0-4 282,-1 0 0,1 0 0,-1 0 0,0-1 0,0 0 0,-5 4 0,-37 16-177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6:29.22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32 244 5209,'0'-7'198,"0"0"0,1 0 0,0 1 0,0-1-1,1 0 1,0 0 0,0 1 0,0-1 0,1 1 0,6-11-1,-2 1 761,-2 6-86,0 0 0,11-15-1,-13 56-613,0-10-260,-2 0 1,0 0-1,-1 0 0,-6 40 1,4-51 3,-24 107 15,21-101 17,0-1-1,-1 0 1,-1 0-1,0 0 0,-15 21 1,22-36-30,0 1 0,0-1 0,0 0 0,0 0 1,-1 0-1,1 1 0,0-1 0,0 0 0,0 0 0,0 0 1,-1 0-1,1 1 0,0-1 0,0 0 0,0 0 0,-1 0 1,1 0-1,0 0 0,0 0 0,-1 0 0,1 0 0,0 1 1,0-1-1,0 0 0,-1 0 0,1 0 0,0 0 0,0 0 1,-1 0-1,1 0 0,0 0 0,0 0 0,-1-1 0,1 1 1,0 0-1,0 0 0,-1 0 0,1 0 0,0 0 0,0 0 1,0 0-1,-1-1 0,1 1 0,0 0 0,0 0 0,0-1 1,0 1-1,0 0 1,0-1 0,0 1-1,0-1 1,0 1-1,0-1 1,1 1-1,-1 0 1,0-1-1,0 1 1,0 0 0,1-1-1,-1 1 1,0 0-1,0-1 1,1 1-1,-1 0 1,0-1-1,1 1 1,-1 0 0,0 0-1,1-1 1,-1 1-1,1 0 1,-1 0-1,0 0 1,1 0-1,-1-1 1,1 1 0,-1 0-1,0 0 1,1 0-1,-1 0 1,1 0-1,0 0 1,18-5 35,-1 1-1,1 1 1,0 0 0,0 2 0,38 1 0,23 5 35,100 19 1,-138-17-67,-39-7-15,15 3 36,0 0 0,1-1 0,-1-2 0,36-1 0,-50 0 21,-1 1 0,1-1 0,0 0 1,-1 0-1,1 0 0,-1 0 0,1-1 0,-1 1 0,0-1 0,1 0 0,-1 0 0,0 0 0,0 0 0,0-1 0,-1 1 0,1-1 1,-1 1-1,1-1 0,-1 0 0,0 0 0,0 0 0,0-1 0,0 1 0,-1 0 0,1-1 0,-1 1 0,0-1 0,0 1 0,0-1 1,-1 0-1,1-4 0,0-4 25,-1 1 1,-1-1 0,0 1-1,0-1 1,-2 1-1,1 0 1,-1-1 0,-1 1-1,0 0 1,0 1-1,-7-12 1,-10-15 205,-42-56 0,46 68-133,-8-12-60,10 14-206,-2 1 0,0 0 0,-21-20 0,38 41 81,0 1 0,-1 0 0,1-1 1,0 1-1,-1 0 0,1-1 0,-1 1 0,1 0 0,0 0 0,-1-1 0,1 1 0,-1 0 0,1 0 0,-1 0 0,1 0 0,-1 0 0,1-1 1,-1 1-1,1 0 0,-1 0 0,1 0 0,-1 0 0,1 0 0,-1 1 0,0-1 23,1 0 0,0 0 0,0 1 1,0-1-1,0 0 0,-1 0 0,1 1 0,0-1 0,0 0 0,0 0 0,0 1 0,0-1 1,0 0-1,0 1 0,0-1 0,0 0 0,0 0 0,0 1 0,0-1 0,0 0 0,0 0 1,0 1-1,0-1 0,0 0 0,0 1 0,0-1 0,0 0 0,1 0 0,-1 1 0,0-1 1,0 0-1,0 0 0,0 0 0,1 1 0,-1-1 0,0 0 0,0 0 0,0 0 0,1 1 1,11 8-31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6:30.62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508 318 3681,'82'-24'1895,"-81"24"-1833,0 0 1,0 0 0,0 0-1,0-1 1,0 1-1,0 0 1,-1-1-1,1 1 1,0 0-1,0-1 1,0 1 0,-1-1-1,1 0 1,0 1-1,-1-1 1,1 0-1,0 1 1,-1-1-1,1 0 1,-1 0 0,1 1-1,-1-1 1,1 0-1,-1 0 1,0 0-1,1 0 1,-1 0 0,0 1-1,0-1 1,0 0-1,1 0 1,-1 0-1,0 0 1,0 0-1,0 0 1,-1 0 0,1 0-1,0 0 1,0 0-1,0 1 1,-1-1-1,1 0 1,0 0-1,-1 0 1,1 0 0,-1 0-1,1 1 1,-1-1-1,0-1 1,-1-2 214,-1-4-68,-1 1 0,1-1 1,-1 1-1,0 0 0,-1 0 1,0 0-1,0 0 0,-11-11 1,11 15-183,0-1 1,0 1 0,0 0 0,0 0-1,0 0 1,0 1 0,-1 0 0,1 0-1,-1 0 1,0 0 0,0 1 0,1 0-1,-10 0 1,-13 1-23,0 2 0,1 0 1,-1 2-1,1 1 0,0 1 0,1 1 0,-52 22 0,68-25 1,-1 2-1,0-1 0,1 1 0,0 1 0,0 0 1,1 0-1,0 1 0,0 0 0,1 1 0,0-1 1,1 2-1,-1-1 0,2 1 0,-1 0 0,2 0 1,-1 1-1,1 0 0,-4 14 0,-2 11 12,2 0-1,2 0 1,1 0-1,-2 49 1,8-80-22,0 1 1,0-1-1,0 0 1,1 0-1,-1 1 1,2-1-1,-1 0 1,0 0-1,1 0 1,0 0-1,0 0 1,0-1-1,1 1 1,0-1-1,0 1 1,0-1 0,0 0-1,1 0 1,-1 0-1,1 0 1,0-1-1,0 0 1,0 0-1,1 0 1,-1 0-1,1 0 1,0-1-1,-1 0 1,1 0-1,0 0 1,0-1-1,6 1 1,5 1 30,0-1 1,0-1-1,0 0 1,0-1-1,0-1 1,-1 0-1,1-1 1,26-8-1,-6 0 10,-1-2 0,54-25 0,-71 28 1,-1 0 0,0 0 0,-1-2 0,0 0 0,-1-1 0,15-15-1,-21 19 86,-2-2-1,1 1 1,-1-1-1,0 0 1,-1-1-1,0 1 0,-1-1 1,0-1-1,-1 1 1,5-21-1,-4 8 55,0 0 0,-2 0 1,-1 0-1,-1 0 0,-1 0 0,-1 0 0,-6-33 0,6 46-166,-2 0-1,0 0 0,0 0 0,-1 1 0,0-1 1,0 1-1,-1 0 0,-1 0 0,0 1 1,0 0-1,-1 0 0,0 0 0,-1 1 0,1 0 1,-2 0-1,1 1 0,-1 0 0,-9-6 1,9 8-64,-1 0 0,1 0 0,-1 1 0,0 0 0,0 1 1,0 0-1,-12-2 0,17 5-41,1-1 0,-1 1 0,1 0-1,-1 0 1,0 1 0,1-1 0,-1 1 0,1 0 0,-1 1 0,1-1 0,0 1 0,-1-1-1,1 1 1,0 1 0,0-1 0,0 0 0,1 1 0,-7 5 0,0 2-217,1 2 1,0-1-1,0 1 1,1 0-1,1 1 1,-8 17-1,-3 8-56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6:31.88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784 167 4753,'49'-59'4826,"-49"58"-4797,1 1-1,0-1 0,-1 0 1,1 0-1,-1 0 0,1 1 1,-1-1-1,1 0 0,-1 0 1,0 0-1,1 0 1,-1 0-1,0 0 0,0 0 1,0 0-1,0 0 0,1 0 1,-1 0-1,-1 0 0,1 0 1,0 0-1,0 0 0,0 1 1,0-1-1,-1 0 0,0-2 1,0 2 8,0-1 1,0 1 0,-1 0 0,1 0 0,0 0 0,-1 0-1,1 0 1,-1 0 0,0 0 0,1 0 0,-1 0-1,0 1 1,-2-1 0,-7-2 44,0 1 1,0 0-1,-18 0 1,-18 3 51,0 2 1,0 3-1,0 1 1,1 2-1,-54 19 1,92-27-119,0 2 0,0-1 0,0 1 0,1 0 0,-1 1 0,1 0 0,0 0 0,0 1 0,1-1 0,-1 2 0,1-1 0,0 1 0,0-1 1,1 2-1,0-1 0,0 0 0,0 1 0,1 0 0,0 0 0,-6 14 0,1 9-57,0-1 0,2 1 1,1 0-1,2 1 0,1-1 1,1 1-1,1 0 0,2-1 0,1 1 1,8 34-1,-8-51-4,1-1 0,0 0 0,1 0 0,1 0 0,0 0 0,0-1 1,2 0-1,8 14 0,-11-21 30,0 0-1,0 0 1,1 0 0,0 0 0,0-1 0,0 0 0,0 0-1,1 0 1,0 0 0,-1-1 0,1 0 0,0-1 0,1 1 0,-1-1-1,0 0 1,1 0 0,-1-1 0,12 1 0,12-2 141,-1 0 1,0-3-1,1 0 0,-1-2 1,-1-1-1,1-1 1,-1-1-1,32-15 0,-42 15-51,0-1 0,0-1 0,-1 0 0,0-1 0,-1-1-1,-1-1 1,0 0 0,0-1 0,-1-1 0,17-24 0,-25 31-9,-1 0 0,0 0 1,0 0-1,-1-1 0,0 0 1,0 0-1,-1 0 0,-1 0 1,1 0-1,-1-1 0,-1 1 1,0-1-1,0 1 0,-1-1 1,0 1-1,-1-1 0,0 0 1,0 1-1,-1-1 0,0 1 1,-1 0-1,0 0 0,-8-17 0,1 10-26,0 0 0,-1 1 0,0 0 0,-1 1 0,-1 0 0,0 1-1,-1 0 1,0 2 0,-1-1 0,0 2 0,-1 0 0,-30-15-1,18 13-37,0 1-1,0 1 1,-1 2-1,0 1 1,0 1-1,-1 1 0,-37-1 1,57 6-7,0 0 1,0 0-1,-1 1 0,1 0 1,0 1-1,1 0 0,-1 0 1,-12 6-1,16-6-8,1 1 0,-1 1 1,0-1-1,1 1 0,0 0 1,0 0-1,0 0 0,1 1 0,-1 0 1,1 0-1,0 0 0,1 0 1,-7 12-1,1 2-82,1 1-1,1 0 1,0 1 0,2-1 0,0 1 0,-2 34 0,3-4-279,6 83 0,-1-104 178,2 1-1,1-1 1,17 59 0,-19-83 163,0 0 1,1 0-1,-1-1 1,2 1-1,-1-1 0,0 0 1,1 0-1,0 0 1,0-1-1,0 1 1,1-1-1,0 0 1,7 5-1,-4-5 12,-1 0 1,1 0-1,0-1 0,0 0 0,0 0 1,0-1-1,0 0 0,16 1 1,2-2 23,-1-2 1,1 0 0,0-2 0,-1 0 0,35-10 0,-29 5 77,0-1 1,-1-2-1,0 0 0,-1-2 0,52-32 1,-68 36 13,0-1-1,-1 0 1,0 0 0,-1-1 0,20-25 0,-25 27-8,-1 1 0,1-2-1,-1 1 1,-1 0 0,0-1-1,0 0 1,-1 0 0,0 0 0,2-19-1,-4 21-30,-1 0 0,1 0-1,-2 0 1,1 0-1,-1 0 1,-1 0-1,0 0 1,0 0 0,0 1-1,-5-10 1,2 5-3,-1 1 0,0 0 0,-1 1 1,-1 0-1,-16-19 0,4 10 2,0 1 0,-2 1 1,0 1-1,-1 1 0,-32-17 0,29 19-29,-1 1 1,-1 1-1,1 1 0,-2 2 0,-36-6 1,45 10-34,-1 2 0,1 1 1,-1 0-1,1 2 0,-1 0 0,1 1 1,-1 1-1,-26 8 0,39-9 6,1 1-1,-1 0 0,1 0 0,-1 1 0,1 0 1,0 0-1,1 1 0,-1 0 0,1 0 1,0 1-1,0-1 0,0 1 0,1 0 1,0 1-1,-6 10 0,5-6-25,0 1 0,1 0 0,1 0 0,0 1 0,0-1 0,1 1-1,1 0 1,-1 25 0,2-3-131,1 1-1,2-1 1,2 0 0,1 0-1,1-1 1,2 1-1,2-1 1,1-1-1,23 49 1,-28-70 44,0 0 0,1-1 0,0 0 0,0 0 0,18 18 0,-21-26 80,0 1 1,1-1-1,-1 1 0,0-1 0,1 0 1,0-1-1,0 1 0,0-1 0,0 0 1,0 0-1,0 0 0,1-1 0,-1 0 1,0 0-1,1 0 0,10-1 0,-3-1 24,0-1 0,0 0 0,0-1 0,-1 0 0,1-1 0,-1-1 0,21-10 0,-3-2 97,51-36 0,-44 24 74,-1-1 0,-1-2 1,-2-2-1,45-57 1,-55 60 15,-2 0 1,-1-1 0,-2-1 0,-1-1-1,-2-1 1,13-42 0,-23 62-86,-1-1 1,-1 1 0,0-1-1,-1 0 1,-1 0-1,-1-30 1,0 39-78,-1 1-1,0-1 1,-1 1-1,0 0 1,0 0-1,0 0 1,0 0-1,-1 0 1,0 0-1,0 0 1,-1 1-1,1 0 1,-1 0-1,-1 0 1,1 0 0,-1 0-1,1 1 1,-1 0-1,-10-7 1,1 4-24,1 1 1,-1 0 0,0 1 0,0 0 0,0 1 0,-1 1 0,0 0-1,1 1 1,-1 0 0,0 1 0,0 1 0,0 1 0,0 0 0,-20 4-1,4 1 6,0 2 0,1 1-1,0 1 1,1 1-1,-52 29 1,54-25 2,2 1-1,0 1 1,1 1 0,1 1-1,1 2 1,-24 26-1,35-33-8,0-1-1,1 2 0,1 0 0,0 0 0,1 0 0,1 1 0,0 0 1,1 1-1,0-1 0,2 1 0,0 0 0,-1 19 0,3-18-79,1 0 0,2 0 0,-1 0 0,2 0 0,1 0-1,0 0 1,1-1 0,7 20 0,-8-27-4,2 0 0,-1 0 0,2 0 0,-1 0 0,1-1 0,0 0 0,1 0 0,0-1 0,1 0 1,0 0-1,0 0 0,0-1 0,1 0 0,15 8 0,-9-8 52,0-1 0,1 0 0,0-1 1,0-1-1,0 0 0,0-1 0,1-1 1,-1 0-1,1-2 0,-1 1 0,1-2 1,-1-1-1,28-5 0,-11 0 50,0-2 0,0-1 0,-1-1 0,0-2-1,49-28 1,-59 27 59,0 0-1,0-1 0,-2-1 1,0-1-1,-1-1 0,33-40 1,-45 49 27,0-1 0,-1 0 0,-1 0 0,0 0 0,0-1 0,-1 1 0,6-23 0,-9 26-5,1-1 0,-2 1 0,1-1 0,-1 1 0,0-1 0,-1 0 0,0 1 0,0-1 0,-1 1 0,1 0-1,-2-1 1,1 1 0,-4-7 0,1 5-57,-1 0-1,0 0 1,0 1-1,0 0 1,-1 0-1,-1 1 1,1 0-1,-1 0 1,0 1 0,-1-1-1,1 2 1,-1 0-1,0 0 1,-1 0-1,1 1 1,-11-3-1,-5-1 17,0 1 0,-1 1 0,0 2 0,0 0 0,-31 0 0,28 4-109,0 1 0,0 1 0,0 1-1,1 1 1,-1 2 0,1 1-1,0 1 1,1 2 0,0 0 0,1 2-1,0 1 1,0 1 0,2 1-1,0 1 1,0 2 0,2 0 0,0 1-1,1 1 1,1 1 0,-21 30-1,-30 46-402,-3-9-137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6:45.94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2907 835 8066,'3'-32'2880,"11"-9"-2764,-7 19 162,-6 18-249,0 0 0,-1 0 0,1 1 0,-1-1-1,0 0 1,-1 0 0,1 1 0,-1-1 0,1 0 0,-1 0 0,0 1 0,0-1 0,-1 1 0,1-1 0,-1 1 0,0 0 0,-4-7 0,0 1 105,-1 0 0,0 0 0,-1 1 1,-13-13-1,7 9-13,-2 1 0,0 0 1,0 1-1,0 1 0,-1 0 0,-1 1 0,0 1 1,0 1-1,0 0 0,-24-3 0,11 5 69,0 0-1,0 3 0,-1 0 0,1 2 0,-45 7 1,41-5-188,0-1 1,0-2 0,-47-7 0,37 3 0,-57 2 1,36 10 14,0 2-1,0 3 1,-66 23 0,118-32-17,-33 11 14,2 1-1,0 3 1,-49 28 0,-118 83-19,72-43-9,117-72 19,-191 118 36,155-92 10,-82 75 1,-105 132 171,185-176-165,-90 134-1,107-129-29,-45 111 0,43-86 79,29-61-89,1 0-1,3 0 1,1 1 0,2 1 0,2 0 0,-4 69 0,10-52-5,2-1-1,3 1 1,3-1 0,16 75 0,-8-75 32,2-1-1,2-1 0,52 108 1,-51-129 1,2-1 1,1-1 0,1-1-1,2-1 1,1-2-1,56 51 1,-30-39-13,1-3 0,97 54 1,130 42 21,-218-110-57,2-3 1,1-3-1,0-3 1,127 15 0,-83-22 10,0-5 1,137-13 0,-180 2 1,0-3-1,101-29 1,119-63 27,-151 40 15,-2-6 0,193-133 0,-265 155 28,-1-2 0,-2-3 0,-3-3 0,-2-2 1,65-88-1,83-130 403,-25-14 53,-41-13-119,-110 229-282,-2-1-1,16-99 0,-25 85 7,-4 0 0,-4-1-1,-5-92 1,-4 127-101,-3 0 0,-2 1 0,-2 0-1,-2 0 1,-3 1 0,-28-66 0,25 79 26,-2 1-1,-2 0 0,-41-53 1,-96-86 13,76 99-88,-4 4 0,-2 4-1,-107-61 1,132 90-32,-117-53 0,149 79-22,-1 2-1,-1 1 1,0 2 0,0 1 0,-1 2 0,-37-2 0,19 8-163,1 2 1,-1 3 0,1 1 0,0 3 0,1 3 0,0 1 0,-66 28-1,22-2-440,2 5 0,-155 98 0,143-70-134,2 4-1,-112 110 0,24 1 127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2:31.7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12635,'154'90'4913,"-76"-52"-3177,13 18-1560,7-2-224,-15 6-648,-10-3-552,-14-6-1209,-15 4 1465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0:30.9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2 569 6211,'0'-18'941,"-2"-4"636,4-33 1,-2 49-1464,1-1 0,1 0 0,-1 0 0,1 0 0,0 1 0,1-1 0,0 1 0,6-12 0,8-4-143,0 1 0,1 1-1,2 0 1,26-21 0,-23 21 28,16-16 0,2 3-1,1 1 1,1 2-1,70-36 0,-73 46 40,-24 12 65,0-1 0,34-10 0,-44 17-66,-4 1-12,0 0 0,0 1 1,1-1-1,-1 1 1,0 0-1,5-1 1,-6 1-12,-1 1 1,1-1 0,0 0-1,-1 0 1,1 0-1,0 1 1,-1-1-1,1 0 1,-1 1-1,1-1 1,-1 0-1,1 1 1,-1-1 0,1 1-1,-1-1 1,1 1-1,-1-1 1,1 1-1,-1-1 1,0 1-1,1 0 1,-1-1-1,0 1 1,1-1 0,-1 1-1,0 0 1,0-1-1,0 1 1,1 1-1,0 6 31,0 1 0,0 0-1,-1 0 1,0 0 0,0 0-1,-3 15 1,-16 55 94,16-70-121,-62 197 172,2-11-123,50-145-69,-14 99 0,26-132-14,0 1 0,1-1 0,4 28 0,-4-43 13,0 1-1,1 0 1,-1-1 0,1 1-1,-1-1 1,1 1-1,0-1 1,0 1-1,0-1 1,0 1 0,1-1-1,-1 0 1,1 0-1,-1 0 1,1 0-1,0 0 1,0 0 0,0 0-1,0 0 1,0-1-1,0 1 1,0-1-1,4 2 1,2 0-3,0-1 0,0-1 1,0 0-1,0 0 0,-1 0 0,15-1 0,-4-1 12,0-1 0,1 0-1,-2-2 1,1 0-1,0-1 1,20-8-1,99-52 69,142-101-1099,-122 62-1550,-50 32-863,-22 14-2349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6:46.72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1922 48 5833,'0'-2'308,"0"-4"191,0-1-1,1 0 1,-1 1-1,4-14 1,-25 27 2875,10-2-3274,0 1 0,1 0 1,-1 1-1,1 0 0,1 1 0,-1 0 1,-8 9-1,-7 7 70,-39 33 121,2 4 0,3 2 0,2 2 0,-56 86 0,58-70-240,-178 251 7,-459 550 323,522-687-288,-58 75-46,172-192-668,54-78-364,5-6 287,9-6 116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6:47.3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50 552 8914,'-27'74'2591,"27"-72"-2542,-1-1 0,0 0 0,0 1-1,0-1 1,0 1 0,0-1 0,0 0 0,0 0 0,-1 0 0,1 0-1,0 0 1,-1 0 0,1 0 0,-3 1 0,1-1-32,11-3-33,22-5-1,1-2 1,-1 0 0,-1-2 0,36-18 0,109-69 63,-139 77-35,465-283 1114,-490 297-1098,142-83 285,-131 80-292,0 0-1,0 1 1,1 2-1,0 0 0,34-5 1,-49 10-21,0 1-1,0 1 1,1 0-1,-1 0 1,0 0 0,0 1-1,0 0 1,1 0 0,-1 1-1,0 0 1,-1 0 0,13 5-1,-15-4-1,1 0 0,-1 0 0,1 1 0,-1-1 0,0 1 0,-1 0 0,1 0 0,-1 0 0,1 1 0,-1-1 0,-1 1 0,1 0 0,-1 0 0,1 0 0,-1 0 0,-1 0 0,3 9 0,-1 2 1,-1 0 0,0 0 0,-1 0 0,-2 25 0,-11 69 41,10-96-31,-20 144 30,-7-2 0,-81 251 0,109-403-39,-28 69-15,25-66 22,0 0 1,0-1-1,0 1 0,-1-1 0,0 0 0,0-1 0,-9 9 1,12-13 9,1 1 1,-1-1-1,0 0 0,1 0 1,-1-1-1,0 1 1,1 0-1,-1 0 0,0-1 1,0 1-1,0-1 1,0 0-1,1 1 1,-1-1-1,0 0 0,0 0 1,0 0-1,0 0 1,0-1-1,0 1 1,0 0-1,1-1 0,-1 1 1,0-1-1,0 0 1,0 0-1,1 1 1,-1-1-1,1 0 0,-3-2 1,-3-2 71,0-1 1,0-1-1,1 1 0,-12-16 1,-12-21-34,2-2 1,1-1 0,-35-88-1,-31-55-278,65 143-10,-58-72 1,72 100 66,-1 2-1,-2 0 1,1 1-1,-2 0 1,0 1 0,-35-20-1,47 31 79,-1-1 1,0 1-1,1 0 0,-1 1 0,-1 0 0,1 0 0,0 0 1,-11 0-1,8 2 14,0 1 0,0 1 0,0 0 1,0 0-1,-15 6 0,23-7 66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6:50.14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15 250 10402,'-1'2'207,"1"0"0,-1-1 0,1 1 0,0-1-1,-1 1 1,1 0 0,0-1 0,0 1 0,0 0-1,0-1 1,0 1 0,0 0 0,0-1 0,1 1 0,-1 0-1,1-1 1,-1 1 0,1-1 0,1 4 0,21 34-499,-14-24 579,15 24-352,179 322-58,-107-152 144,53 107-168,-145-304 200,-10-17 173,-17-22 218,-4-15-135,2-1 0,1-2 1,-26-68-1,23 49-175,-37-80 203,-106-258 81,155 360-399,-9-18 58,3-1-1,3 0 0,-11-74 0,28 134-63,1 0-1,0 0 1,0 0-1,-1 0 1,1 0-1,0 0 1,0 0-1,0 0 1,0 0-1,0-1 1,0 1-1,1 0 1,-1 0-1,0 0 1,0 0-1,1 0 1,-1 0-1,1 0 1,-1 0-1,1 0 1,-1 0 0,1 0-1,0 1 1,-1-1-1,1 0 1,0 0-1,0 0 1,0 1-1,-1-1 1,1 0-1,1 0 1,2 1-7,-1-1 1,0 0-1,1 1 1,-1 0-1,1 0 1,-1 0-1,0 0 1,1 1-1,6 1 0,18 5-14,0 1-1,-1 1 0,1 1 0,-2 2 0,0 1 0,0 1 0,-1 1 0,36 29 1,-21-12 6,-2 1 1,-2 3 0,-1 1-1,34 47 1,154 273-76,-132-200-1006,-80-139 853,-9-17 58,-1 1 0,1 0-1,-1 0 1,0 0 0,0 0 0,0 0 0,0 0-1,0 0 1,0 1 0,0-1 0,0 4 0,-1-6 127,-1 0 0,1 1 0,0-1 1,0 0-1,0 0 0,-1 1 0,1-1 0,0 0 1,0 1-1,-1-1 0,1 0 0,0 0 0,-1 0 1,1 1-1,0-1 0,-1 0 0,1 0 0,0 0 1,-1 0-1,1 0 0,0 0 0,-1 1 0,1-1 1,0 0-1,-1 0 0,1 0 0,-1 0 0,-24-3-955,-30-7 309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6:51.03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161 2047 6905,'-28'1'1180,"-41"4"995,62-4-1857,0 0 1,0 0 0,0 1 0,0 0-1,1 1 1,-1-1 0,-8 6-1,39-11 604,16-7-832,0-2-1,-2-1 1,1-3 0,-2 0-1,0-3 1,68-45 0,-36 13-47,-1-3 1,78-81 0,60-90 89,-183 195 31,-1-1 0,-1-1 0,-1 0-1,-2-2 1,26-69 0,-38 82 129,0-1-1,-2 0 1,0 0-1,-2 0 1,0-37 0,-2 42-36,-2 0 1,1 0 0,-2 0-1,-1 0 1,0 1 0,-1-1-1,-13-30 1,28 65-391,26 32 0,1 0 43,38 60 26,3 8 50,124 143 0,-181-238 25,27 23-1,-40-40-3,0 0-1,0-1 1,0 1-1,1-2 1,0 1-1,0-1 1,12 4-1,-20-7-3,1-1 0,0 1-1,0-1 1,-1 0 0,1 0 0,0 1 0,0-1-1,0 0 1,-1 0 0,1-1 0,0 1 0,0 0-1,-1-1 1,1 1 0,0-1 0,0 1 0,-1-1-1,1 0 1,-1 0 0,1 1 0,-1-1 0,1 0-1,-1-1 1,1 1 0,-1 0 0,0 0-1,0-1 1,1 1 0,-1 0 0,0-1 0,0 1-1,-1-1 1,1 0 0,1-2 0,2-7 23,-1 1 1,0 0-1,-1-1 1,3-18-1,-4 17-4,1-5-11,-1-1 0,0 1 0,-1 0 0,-1 0 0,-1 0 0,0-1 0,-2 2 0,0-1 1,-8-22-1,1 12-14,-1 1 0,-1 1 0,-1 0 0,-34-44 0,-205-304 62,253 373-60,-1-1 0,0 0 0,1 1 0,-1-1 0,1 0 0,-1 1 0,1-1 0,0 0 0,-1 1 0,1-1 0,0 0 1,-1 0-1,1 0 0,0 1 0,0-1 0,0 0 0,0 0 0,0 0 0,0 0 0,0 1 0,0-1 0,0 0 0,0 0 0,0 0 0,0 1 0,1-1 0,-1 0 1,0 0-1,1 0 0,-1 1 0,1-2 0,1 1-6,0 0 0,0 0 0,1 0 1,-1 1-1,0-1 0,0 1 0,1-1 0,-1 1 1,4 0-1,12-3-30,65-13-68,-2-3-1,0-4 1,-2-4-1,79-37 1,-104 38 46,-2-2 0,-1-2 1,-1-3-1,-2-1 1,-2-3-1,67-67 1,-96 85 54,-1 0 0,-1-1 0,13-22 0,-20 29 13,-2 0 0,1 0 0,-2 0 1,0-1-1,0 1 0,3-21 0,-8 33-6,1-1 1,-1 0 0,0 0-1,0 0 1,0 0-1,0 0 1,0 0 0,-1 0-1,1 0 1,-1 0 0,1 0-1,-1 0 1,0 0 0,1 0-1,-1 1 1,0-1 0,0 0-1,0 1 1,-2-3-1,2 3-2,0 1 0,0-1 0,0 0 0,0 1 0,0-1-1,0 1 1,0-1 0,0 1 0,0 0 0,0-1-1,0 1 1,0 0 0,-1 0 0,1 0 0,0 0 0,0 0-1,0 0 1,0 0 0,0 0 0,0 0 0,-1 1-1,1-1 1,0 0 0,0 1 0,0-1 0,0 1-1,0-1 1,0 1 0,0-1 0,0 1 0,1 0 0,-1-1-1,0 1 1,-1 1 0,-5 6-10,0 0-1,1 1 1,0 0 0,0 0-1,1 0 1,0 0 0,1 1-1,-4 12 1,-16 43-4,2 0-1,4 2 1,3 0-1,-9 84 1,16-63-1,4 0 1,14 163-1,-7-214 0,3-1 1,0 0-1,24 70 0,-27-99 0,0 0 0,0-1 0,0 1 0,1-1 0,0 1 0,0-1 0,1-1 0,0 1 0,0 0 0,0-1 0,1 0 0,-1 0 0,1-1 0,12 7 0,-14-9 5,1 0 0,-1 0 0,1-1 0,0 0 0,-1 0 0,1 0 0,0 0 0,0-1 0,-1 0 0,1 0 0,0 0 0,0 0 1,0-1-1,-1 0 0,1 0 0,0 0 0,-1-1 0,1 1 0,-1-1 0,1 0 0,-1 0 0,7-5 0,2-3 4,-1 0 0,0-1 1,0 0-1,-1-1 0,0 0 0,-1-1 0,-1 0 0,13-22 0,-3-1 4,-2 0-1,17-50 0,-23 55 80,-2-1 0,-2 1 0,0-1 0,-2-1 0,-2 1 0,-1-1 0,-1 1 1,-5-39-1,3 65-6,0-3 133,2 13-28,12 48 73,79 219 385,0-5-410,168 443-887,-161-453-910,-20-55 651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6:56.81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10206 8091 5369,'23'-8'971,"-15"5"-137,-1 0-1,0 0 0,1-1 0,8-5 0,-9 3-778,1 0 0,-1 0-1,0-1 1,7-8-1,12-12-9,12-5 3,2 2 0,53-31 0,92-40 248,-100 57 84,121-82 0,135-161 376,-23-29-329,-151 141-277,146-200 0,-261 302-99,-3-3 0,-4-2 0,-3-1-1,-3-3 1,-5-1 0,-2-1 0,-5-2 0,-3 0 0,-4-2 0,-4-1 0,6-107 0,-20 63 93,-6 0 0,-6 0 0,-5 1 1,-33-131-1,-176-504-25,165 608-34,-8 2 0,-91-155 0,51 132 147,-168-215 0,176 275-176,-5 5 1,-4 5-1,-6 4 1,-173-124 0,-544-302-15,187 200 21,-22 48-73,-50 38-29,-14 44 5,390 120 105,-582-65 1,-373 71-140,990 82 63,-595 89 1,-283 165-23,60 0 48,478-122-33,632-136 2,0 0 0,1 1 1,0 1-1,0 0 0,0 1 0,0 0 0,0 1 1,1 0-1,0 1 0,0 0 0,1 1 0,0 0 1,-11 11-1,21-19 9,0 0 1,0 1 0,0-1 0,0 0-1,-1 0 1,1 1 0,0-1 0,0 0-1,0 0 1,-1 0 0,1 0-1,0 1 1,0-1 0,-1 0 0,1 0-1,0 0 1,-1 0 0,1 0 0,0 0-1,0 0 1,-1 0 0,1 0 0,0 0-1,-1 0 1,1 0 0,0 0-1,-1 0 1,1 0 0,0 0 0,0 0-1,-1 0 1,1 0 0,0 0 0,0 0-1,-1 0 1,1-1 0,0 1-1,0 0 1,-1 0 0,1 0 0,0 0-1,-1-1 1,-10-16 7,3 2-20,8 14 13,-12-18 6,-1 0 0,-1 0 0,-16-16 0,15 22 35,0 1-1,-1 1 1,0 1-1,-23-12 1,10 6 198,6 4 72,22 12-301,0-1 0,0 1-1,0-1 1,0 1 0,0 0 0,0-1 0,0 1 0,0 0 0,0 0-1,0 0 1,0 0 0,0 0 0,0 0 0,0 0 0,0 0 0,0 0 0,0 0-1,0 1 1,0-1 0,0 0 0,-1 1 0,1 0-94,2 2 67,-1 0-1,0 0 1,1 0 0,0 0 0,0 0-1,0 0 1,0 0 0,3 5-1,6 14-3,144 346-124,-116-291 130,3-2 0,90 121 0,-118-182 98,-23-31 94,-33-33-207,-3 2 0,-68-56 0,-28-27-91,119 107 106,1-2 0,1 0-1,-30-48 1,46 65 2,1 1-1,-1-1 1,2 0-1,-1 0 1,1 0 0,-4-19-1,7 23 5,-1 0 0,1 0 0,0 0 0,1 0 0,-1 0-1,1 0 1,0 0 0,0 0 0,0 0 0,1 1 0,-1-1 0,1 0-1,1 1 1,-1-1 0,5-5 0,5-7-25,2 1-1,0 0 1,25-21-1,56-40 46,-52 44 3,405-289 120,-440 316-131,32-19-6,-40 25 2,0 0 0,0 0 0,1 0 0,-1 0 0,0 0-1,0 0 1,1 0 0,-1 0 0,0 0 0,0 0 0,0 0-1,1 0 1,-1 0 0,0 0 0,0 0 0,0 0 0,1 1-1,-1-1 1,0 0 0,0 0 0,0 0 0,1 0 0,-1 0 0,0 0-1,0 1 1,0-1 0,0 0 0,0 0 0,1 0 0,-1 1-1,0-1 1,0 0 0,0 0 0,0 0 0,0 1 0,0-1-1,0 0 1,0 0 0,0 0 0,0 1 0,0-1 0,0 0-1,0 0 1,0 1 0,0-1 0,0 0 0,0 15-25,0-15 24,-3 23-37,-1-1 0,-12 34-1,-76 325-393,59-199-270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3:40.55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2781 49 6905,'1'-5'826,"5"-19"917,-6 23-1702,0 0-1,1 1 1,-1-1 0,0 0-1,0 0 1,0 0 0,0 0 0,0 0-1,0 0 1,0 0 0,0 0-1,-1 0 1,1 1 0,0-1 0,0 0-1,-1 0 1,1 0 0,-1 0-1,1 1 1,-1-2 0,0 2-35,0 0-1,0-1 1,1 1 0,-1 0-1,0 0 1,0 0 0,0 0-1,0 1 1,0-1 0,1 0-1,-1 0 1,0 0 0,0 1 0,0-1-1,1 0 1,-1 1 0,0-1-1,0 1 1,1-1 0,-1 1-1,-1 0 1,-5 3 4,-38 17-2,1 2 0,-79 55 1,-524 426 130,394-276-85,-152 131-8,182-167-40,-266 213 13,420-356-153,-1-4-1,-141 67 1,195-105-45,0-1 0,-26 8-1,37-13 5,0 0 0,1 0 0,-1-1 1,0 1-1,0-1 0,1 0 0,-1 0 0,0-1 0,0 1 0,1-1 0,-1 0 0,0-1 0,1 1 0,-7-3 0,-18-15-700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3:41.02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1 713 4889,'13'-81'1045,"3"0"0,32-89 1,-31 120-985,3 1 0,2 1 0,3 0 0,40-59 0,-58 96-58,1-1 2,0 1 0,11-12 0,-17 21-5,0 0-1,-1 0 1,1 0 0,0 1 0,0-1 0,0 1 0,0-1 0,0 1 0,1 0 0,-1 0 0,0 0-1,0 0 1,1 0 0,-1 1 0,1-1 0,-1 1 0,1-1 0,3 1 0,-4 0 2,-1 1 1,1-1-1,-1 1 1,1 0-1,-1-1 1,1 1-1,-1 0 1,1 0-1,-1 0 1,0 0-1,0 0 0,1 0 1,-1 0-1,0 0 1,0 1-1,0-1 1,0 0-1,0 1 1,-1-1-1,1 1 1,0-1-1,-1 1 1,1-1-1,-1 1 1,1-1-1,-1 3 1,2 5 54,0 1 1,0 0 0,-1 13-1,-1 2 104,-1 1 1,-1 0-1,-2-1 0,-6 28 0,-35 104 337,33-120-436,-115 347 315,38-118-179,83-248-182,-24 84 105,27-88-93,0 0 1,1 1-1,1-1 1,0 1-1,1 14 1,1-23-21,0 0 0,1-1 1,-1 1-1,1-1 0,0 0 0,0 1 1,1-1-1,0 0 0,0 0 1,0 0-1,0-1 0,1 1 0,-1-1 1,9 7-1,3 2-2,1 0 0,30 18 0,138 68 4,22 15 20,-159-82-10,-19-12-12,0-1 1,1-2-1,1 0 1,49 19-1,-72-34 40,1 1 1,-1-1-1,1 0 0,0-1 1,0 0-1,0 0 0,0-1 0,0 0 1,0 0-1,0-1 0,0 0 0,0 0 1,0-1-1,0 0 0,-1 0 0,1-1 1,-1 0-1,1 0 0,-1-1 0,0 0 1,0 0-1,-1-1 0,1 0 0,8-8 1,-5 3 41,-1 0 0,-1-1 0,1 0 0,-2 0 1,1-1-1,-2 0 0,1 0 0,-2 0 0,0-1 1,0 0-1,-1 0 0,4-23 0,-6 19-53,0-1-1,-1 1 0,-1-1 1,-1 1-1,0-1 0,-1 1 1,-1 0-1,-1 0 1,-10-30-1,0 12 42,-2 1 1,-1 1-1,-38-56 1,-79-86 180,114 150-231,0 1-4,-168-223-65,175 228 8,-66-90-375,77 106 371,1 1 1,-1 0-1,0 0 1,0 0-1,0 0 1,0 0-1,-1 0 1,1 1-1,0-1 1,-1 1-1,1-1 1,-1 1-1,0 0 1,1 0-1,-1 0 1,0 0-1,0 1 1,1-1-1,-1 1 1,0 0-1,0-1 1,0 1-1,-3 1 1,-1 1-70,1 0 1,0 0 0,0 1 0,1 0 0,-1 0 0,0 1 0,1-1 0,0 1-1,0 0 1,-6 7 0,-51 52-394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3:41.93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0 395 8402,'0'-1'74,"1"1"0,-1 0 1,0 0-1,0 0 0,1 0 1,-1 0-1,0 0 0,0 0 0,1 0 1,-1 0-1,0 0 0,0 0 1,1 0-1,-1 0 0,0 0 0,0 0 1,1 0-1,-1 0 0,0 0 1,0 0-1,1 0 0,-1 0 0,0 1 1,0-1-1,1 0 0,-1 0 1,0 0-1,0 0 0,0 1 0,1-1 1,-1 0-1,0 0 0,0 0 1,0 1-1,0-1 0,11 11-237,13 23 109,-1 0 0,-1 2 0,-3 1-1,0 0 1,20 65 0,44 210 147,-9 72 75,-67-356 96,-8-106 2387,-7-71-2450,-2-350-160,13 447-61,2-1 0,3 2 1,2-1-1,2 1 0,2 1 1,3 0-1,31-65 0,-37 94 28,1-1 0,1 2-1,1 0 1,30-34-1,-37 47 7,0 0-1,1 0 0,-1 1 0,1 0 0,1 0 1,-1 1-1,1 0 0,0 1 0,0-1 0,0 2 1,1-1-1,-1 1 0,1 1 0,10-2 0,-14 4-9,-1 0-1,0 0 0,1 0 0,-1 0 0,0 1 1,1 0-1,-1 0 0,0 0 0,0 1 0,0 0 1,0 0-1,0 0 0,0 1 0,0-1 1,-1 1-1,1 0 0,7 7 0,-8-5-7,1 0-1,-1 0 1,0 0 0,-1 1-1,1-1 1,-1 1 0,0 0-1,0 0 1,-1 0 0,0 0-1,0 0 1,0 0-1,-1 1 1,0-1 0,1 8-1,-2 6-3,-1 0 1,0 0-1,-2 0 0,0 0 0,-1 0 0,-1-1 0,-9 24 0,-8 11-37,-35 64 0,20-53-26,-60 81 0,-57 52-53,123-160 119,27-32 5,-9 9 4,1 1 0,0 1-1,-12 24 1,22-38-4,1-1 1,0 1-1,-1 0 1,1 1-1,1-1 1,-1 0-1,0 0 1,1 0-1,-1 6 1,1-8-4,1 1-1,-1 0 1,0-1 0,1 1-1,-1-1 1,1 1 0,0-1-1,-1 1 1,1-1 0,0 1-1,0-1 1,0 0 0,0 1-1,0-1 1,0 0 0,1 0-1,-1 0 1,0 0 0,0 0 0,1 0-1,1 1 1,7 3-16,0 0 0,0-1 0,0-1 0,1 0 0,0 0 0,-1-1 0,1 0 0,0-1 0,0 0 0,22-2 0,7-1-218,69-15 0,-58 6-285,0-3-1,82-34 1,-16-7 3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3:42.25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1 310 8794,'165'-66'2961,"-53"18"-2881,11-3-32,-5 7-337,-10 3-119,-24 7-464,-16 8 472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3:42.6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27 1 5281,'-13'39'2089,"7"28"-1465,-1 14 16,7 27-152,6 8-112,13 20-56,10 13 16,16 6 48,9 2 16,6-12-88,0-17-80,0-29-128,-3-21-56,-5-42-32,-4-23-8,-5-37-240,-8-20-232,-11-35 296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0:31.9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228 891 3362,'-23'-11'985,"1"-1"1,0-1 0,1-1 0,0-1 0,1-1 0,1 0 0,0-2 0,-20-25 0,36 39-888,0 0 0,1 0 0,0-1 0,-1 1 0,2-1 0,-1 1 0,0-1-1,1 0 1,0 1 0,0-1 0,1 0 0,-1 0 0,1 0 0,0 0 0,0 0 0,1 0 0,0 0 0,1-6 0,2-4-50,0 0 0,1 0 1,1 0-1,12-21 0,-3 7-14,2 0 0,1 1 0,21-25 0,-17 26 6,4-5 61,1 1 1,1 1-1,61-48 1,91-29 224,-130 80-273,-22 11-29,42-16 0,-55 27-23,-1 1-1,1 0 0,-1 1 1,1 0-1,20 0 0,-13 2-7,-1 1 0,1 1 0,-1 1 0,1 1 0,-1 1 0,28 9 0,-39-9 9,-1-1 1,1 2-1,-1 0 0,0 0 0,0 0 0,13 11 1,-17-11 6,1 0 0,-1 1 1,0-1-1,-1 1 1,1 0-1,-1 0 0,0 1 1,-1-1-1,0 1 0,4 8 1,-6-10 6,0 0 0,0 0 1,0 0-1,0 1 0,-1-1 1,0 0-1,0 0 0,0 1 1,-1-1-1,1 0 0,-1 0 1,-1 0-1,-2 9 0,-3 4 42,-1-1 0,-15 24 0,8-16-33,-32 53 19,24-42-17,-26 56 0,18-12-50,28-69 16,0 0 0,1 0-1,0 1 1,1-1 0,0 19 0,2-19-10,0 1 0,0-1 0,1 0 0,1 0 0,0 0 1,0 0-1,9 18 0,-8-22 6,0 0 0,0 0 0,1-1 0,0 1 0,0-1 0,1 0 0,-1 0 0,1-1 0,1 0 0,-1 0 0,14 7 0,-7-5-1,0-2 0,1 1 0,-1-2 0,1 0 0,0-1 0,26 4 1,88-1-32,-112-6 41,54 0-1,50 1 4,-96 1 5,1 0 0,42 11 0,-63-12-4,1 0 0,-1 1 0,0-1 0,0 1 0,0 0 0,0 0 0,0 1 1,0-1-1,0 1 0,3 3 0,-5-4 2,0 0 0,-1 0 0,1 1-1,-1-1 1,1 1 0,-1-1 0,0 1 0,0-1 0,0 1 0,0 0 0,0-1 0,-1 1 0,1 0 0,-1 0-1,0 0 1,0-1 0,0 4 0,0 0 6,-1-1 0,0 1 0,0-1 1,0 0-1,0 0 0,-1 0 0,0 0 0,0 0 0,0 0 0,-1 0 0,-5 7 0,-3 2 34,0-1-1,-18 16 0,22-21-24,-20 16-42,-1-1 0,0-1 1,-2-1-1,0-2 1,-1-1-1,-2-1 1,1-2-1,-2-1 1,1-1-1,-67 14 0,25-14-1983,0-2 0,-1-4 0,-129-4-1,73-10-5580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3:42.94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0 565 10122,'88'-25'3425,"10"-24"-3233,18-7-120,17-1-24,-4 3 32,-29 11-40,-8 5 8,-20 0-240,-8 4-248,-17-2-464,-3-7-185,-17-2-1295,-8-2 1576</inkml:trace>
  <inkml:trace contextRef="#ctx0" brushRef="#br0" timeOffset="1">607 359 8674,'-8'79'3257,"19"22"-2857,39 39 376,19 15-152,36 23-280,6 7-112,2-5-136,3-7-64,-17-32-304,-9-22-328,-28-33-2561,-32-23 2169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4:17.50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2502 5553,'16'4'642,"14"7"1237,-21-13-1147,0-1-623,-1 1 0,0-1 0,0 0 0,0-1 1,0 0-1,0 0 0,8-7 0,-10 8-38,1-2 6,-1-1 0,1 1-1,-1-1 1,0 0 0,-1 0 0,1-1-1,-1 0 1,5-10 0,1 2 16,91-127 499,225-240-1,-310 364-549,558-541 782,-211 256-584,-128 110-87,-63 50 67,396-355 1122,-537 465-1222,-13 11-20,2 1 0,34-26 0,-49 43-109,0-1 0,0 2 0,0-1 0,1 1 0,-1 0 0,1 0 0,0 0 0,0 1 1,0 0-1,0 1 0,0-1 0,0 1 0,0 1 0,0-1 0,10 2 0,-15-1-44,-1 0 1,1 1-1,0-1 0,0 0 0,0 1 0,0 0 1,-1-1-1,1 1 0,0 0 0,-1 0 0,1 0 1,-1 0-1,1 0 0,-1 0 0,1 1 0,-1-1 1,0 0-1,1 1 0,-1-1 0,2 4 1,-2-3-54,0 1 0,-1-1 1,1 1-1,0-1 0,-1 1 1,1-1-1,-1 1 0,0-1 1,0 1-1,0 0 0,0-1 1,0 1-1,-1-1 0,1 1 1,-2 2-1,-10 30-556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4:18.34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503 14 9042,'-4'-14'3039,"5"23"-2140,8 29-1168,-2-13 150,-1 1 0,-2 0 0,0 0 0,-2 1 0,-1-1 0,-1 1 0,-1-1 0,-2 0-1,0 0 1,-2 0 0,-11 37 0,-7-2-20,-3 0 0,-62 105 1,33-81 283,-74 90 0,73-110 96,33-41-135,2 2 0,0 0 0,2 0 0,-17 32 0,35-56-109,0 0 0,0-1 0,0 1 0,1 0 0,-1 0 0,0 0 0,1 0 0,-1 0 0,1 0 0,0 0 0,0 0 0,0 0 0,0 0 0,0 0 0,0 0 0,0 0 0,1 0 1,-1 0-1,1 0 0,-1 0 0,1 0 0,1 3 0,-1-4-7,0 0 0,1 0 1,-1 0-1,0 0 0,1 0 0,-1-1 0,0 1 1,1 0-1,-1-1 0,1 1 0,-1-1 1,1 1-1,-1-1 0,1 0 0,0 1 0,-1-1 1,1 0-1,-1 0 0,1 0 0,0-1 1,-1 1-1,1 0 0,-1 0 0,1-1 0,-1 1 1,1-1-1,2-1 0,21-9 6,0-1-1,-1 0 0,-1-2 1,28-22-1,-27 19 142,0 1 0,1 1 0,49-22 1,-51 30-90,0 0 0,1 2 0,0 0 1,0 2-1,0 0 0,0 2 0,1 1 0,-1 0 1,31 6-1,-12 2-40,1 1 1,-2 2-1,0 2 0,48 22 1,-88-34 7,0 0 1,0 0-1,0 0 0,0 0 1,0-1-1,1 1 1,-1 0-1,0-1 1,0 0-1,0 1 1,4-1-1,-6 0-1,1-1-1,-1 1 0,0 0 1,0 0-1,1-1 1,-1 1-1,0 0 1,0 0-1,1-1 1,-1 1-1,0 0 1,0-1-1,0 1 1,0 0-1,0-1 1,1 1-1,-1 0 1,0-1-1,0 1 1,0 0-1,0-1 1,0 1-1,0-1 1,0 1-1,0 0 1,0-1-1,-6-21 409,-23-62-194,-4 2-1,-3 1 1,-4 2 0,-3 2 0,-95-129 0,-52-25 19,143 175-308,45 53 64,-4-5-71,-1 1 1,0-1-1,0 1 1,0 1 0,-11-8-1,15 12 15,1 1-1,-1-1 1,1 1 0,0 0-1,-1 0 1,0 0 0,1 1-1,-1-1 1,0 1 0,1-1-1,-1 1 1,0 0 0,1 0-1,-1 0 1,0 0-1,1 0 1,-1 1 0,0-1-1,1 1 1,-1 0 0,0 0-1,1 0 1,-1 0 0,1 0-1,-4 3 1,-7 6-120,1 0-1,-16 17 1,28-27 169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7:16.5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161 4989 4865,'-4'0'111,"1"-1"-1,-1 0 1,1 1 0,0 0 0,-1 0-1,1 0 1,-1 0 0,1 0 0,-1 1-1,1-1 1,0 1 0,-1 0-1,1 0 1,0 0 0,0 1 0,-1-1-1,1 1 1,0 0 0,-3 2 0,-7 6 33,0 0 1,-21 23-1,6-6 490,28-27-619,0 0 0,0 0 0,0 0 0,0 0-1,-1 0 1,1 0 0,0 0 0,0 0 0,0 0 0,0 0 0,0 0 0,0 0-1,0 0 1,0 0 0,-1 0 0,1 0 0,0 0 0,0 0 0,0 0-1,0 1 1,0-1 0,0 0 0,0 0 0,0 0 0,0 0 0,0 0 0,0 0-1,-1 0 1,1 0 0,0 1 0,0-1 0,0 0 0,0 0 0,0 0 0,0 0-1,0 0 1,0 0 0,0 0 0,0 0 0,0 1 0,0-1 0,0 0-1,0 0 1,0 0 0,0 0 0,0 0 0,0 0 0,0 0 0,0 1 0,1-1-1,-1 0 1,0 0 0,0 0 0,0 0 0,0 0 0,0 0 0,0 0 0,0 0-1,10-1 677,13-7-193,305-134-165,-229 97-290,189-108 39,-10-21 128,-82 49 10,127-74 97,331-207-10,396-240 58,32 45 518,1094-516-354,-1532 790-516,543-287 28,-299 175 47,-670 354-1045,-207 81 289,-28 5 283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7:17.36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305 159 9458,'-39'-93'2921,"38"90"-2857,0 1 0,1-1 1,-1 1-1,0-1 0,1 0 1,0 1-1,-1-1 0,1 0 1,0 0-1,0 1 0,1-1 0,-1 0 1,0 1-1,1-1 0,0 0 1,0 1-1,-1-1 0,1 1 1,1-1-1,1-3 0,-2 5-55,-1 1 0,1-1 0,0 1-1,-1-1 1,1 1 0,0-1-1,-1 1 1,1-1 0,0 1 0,0 0-1,-1-1 1,1 1 0,0 0-1,0 0 1,0 0 0,-1 0 0,1-1-1,0 1 1,0 0 0,0 0 0,1 1-1,-1-1-6,1 1 0,-1-1 0,1 1-1,-1-1 1,1 1 0,-1 0 0,0 0 0,1 0 0,-1 0-1,0 0 1,0 0 0,0 0 0,0 0 0,2 2-1,-1 1-12,1 0 0,-1 0-1,0 1 1,0-1 0,0 0-1,0 1 1,-1 0 0,0-1-1,0 1 1,0 0 0,-1-1-1,1 1 1,-2 8 0,0 7-1,-8 38 1,-1-13 28,-2-2-1,-2 1 1,-2-2-1,-40 77 1,-109 148 100,136-224-68,27-39-44,-1 0 0,1 0 0,0 0 0,0 0 0,0 0 0,-2 7 0,4-11-7,0 1 0,0 0 0,0 0-1,0 0 1,0 0 0,0 0-1,0 0 1,0 0 0,1 0-1,-1 0 1,0 0 0,0-1-1,1 1 1,-1 0 0,1 0 0,-1 0-1,1 0 1,-1-1 0,1 1-1,-1 0 1,1 0 0,-1-1-1,1 1 1,0-1 0,0 1-1,-1 0 1,1-1 0,0 1-1,0-1 1,0 0 0,-1 1 0,1-1-1,0 0 1,0 1 0,1-1-1,17 4-26,0 0-1,0-1 1,0-1 0,0-1-1,0-1 1,0-1-1,21-3 1,-10 2 32,330-6 63,-341 8-29,0-1 0,0 0 0,0-2 0,0 0 0,-1-1 0,1-1 1,18-7-1,-28 8 25,0-1 1,1 1 0,-1-2-1,-1 1 1,1-1-1,-1-1 1,0 0 0,-1 0-1,0 0 1,0-1-1,0 0 1,-1 0 0,0-1-1,7-13 1,-10 15-16,0 0 1,0 0-1,0 0 1,-1-1-1,0 1 0,0-1 1,-1 0-1,0 1 1,0-1-1,-1 0 0,0 0 1,0 1-1,-2-12 1,-2 5-15,0 0 1,0 0-1,-1 0 1,-1 1 0,-1 0-1,-9-17 1,-32-49-4,-4 2 0,-93-107 0,132 169-70,-1 1-1,0 0 0,-2 1 0,-17-12 0,31 24-1,0 0-1,0-1 1,0 1-1,0 0 0,0 0 1,0 0-1,-1 1 0,1-1 1,0 0-1,-1 1 1,1 0-1,0-1 0,-1 1 1,1 0-1,-1 0 0,1 0 1,0 1-1,-1-1 1,1 0-1,0 1 0,-1 0 1,-3 1-1,2 1-93,0 0 1,-1 0-1,2 0 0,-1 0 1,0 0-1,1 1 0,-1 0 1,1 0-1,0 0 1,-4 7-1,-21 48-524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7:18.74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23 64 9666,'-7'-14'1226,"5"10"-929,-1-1 1,1 1-1,0-1 0,0 0 1,1 1-1,-2-7 0,3 11-299,0-1 0,0 1 0,0 0 0,0-1-1,0 1 1,0-1 0,0 1 0,0 0-1,0-1 1,0 1 0,0 0 0,0-1 0,0 1-1,0-1 1,1 1 0,-1 0 0,0-1 0,0 1-1,0 0 1,0-1 0,1 1 0,-1 0-1,0 0 1,0-1 0,1 1 0,-1 0 0,0-1-1,1 1 1,-1 0 0,0 0 0,1 0-1,-1-1 1,0 1 0,1 0 0,-1 0 0,1 0-1,18 1-77,20 12 10,-24-4 55,1 0 0,-1 2-1,-1 0 1,0 0-1,24 26 1,-9-3-18,32 45 0,-36-39 57,-2 1-1,-1 0 1,-3 2 0,-1 0 0,-2 1 0,-2 0 0,-2 2 0,-3-1 0,-1 1 0,-2 1 0,0 67-1,-8-56 163,2-58-181,0 0 0,0 0 0,0 1 0,0-1 0,0 0 0,0 0 1,0 0-1,0 0 0,0 0 0,-1 0 0,1 0 0,0 0 0,0 0 0,0 1 1,0-1-1,0 0 0,0 0 0,0 0 0,0 0 0,0 0 0,0 0 0,0 0 0,0 0 1,0 1-1,0-1 0,0 0 0,0 0 0,0 0 0,0 0 0,0 0 0,0 0 0,0 0 1,1 0-1,-1 1 0,0-1 0,0 0 0,0 0 0,0 0 0,0 0 0,0 0 1,0 0-1,0 0 0,0 0 0,0 0 0,0 0 0,0 0 0,1 0 0,-1 0 0,0 1 1,0-1-1,0 0 0,0 0 0,0 0 0,0 0 0,0 0 0,0 0 0,1 0 0,-1 0 1,0 0-1,0 0 0,0 0 0,0 0 0,0 0 0,0 0 0,1-1 0,4-8 142,5-20-47,25-96-144,26-118-15,-61 241 58,0 0 0,0 0 0,1 1 0,-1-1 0,0 0 0,1 0 0,0 0 0,-1 0 0,1 1 0,0-1 0,1-1 1,-1 2-4,0 1 1,0 0 0,0 0 0,0 0 0,0 0-1,-1 1 1,1-1 0,0 0 0,0 0 0,0 0 0,0 1-1,-1-1 1,1 0 0,0 1 0,0-1 0,-1 1 0,1-1-1,0 1 1,0-1 0,-1 1 0,1-1 0,-1 1 0,1 0-1,0-1 1,-1 1 0,1 1 0,10 8-11,-4-3 21,0 0 0,0 0 0,1-1-1,10 6 1,-15-10 4,-1-1 0,0 0 0,1 0 0,-1 0 0,1 0 0,-1-1 0,1 1 0,-1 0 0,1-1 0,0 0 0,-1 0 0,1 0 0,0 0 0,-1 0 0,1 0 0,0-1-1,-1 1 1,1-1 0,-1 0 0,1 0 0,2-1 0,8-5 42,1-2 0,-1 1 0,-1-2 0,0 0 0,0 0 0,12-14 0,3-8 11,26-37 0,-52 68-62,9-13 32,0 1 1,-1-1-1,-1-1 0,0 0 1,10-27-1,-18 41-32,1 0 0,-1 1 0,0-1 1,0 0-1,0 1 0,0-1 0,0 0 0,0 1 0,0-1 0,0 0 0,0 1 0,0-1 1,0 0-1,0 1 0,-1-1 0,1 0 0,0 1 0,0-1 0,-1 0 0,1 1 0,0-1 1,-1 1-1,1-1 0,-1 1 0,1-1 0,0 1 0,-1-1 0,1 1 0,-1-1 1,0 1-1,1-1 0,-1 1 0,1 0 0,-1-1 0,0 1 0,1 0 0,-1 0 0,0 0 1,1-1-1,-1 1 0,0 0 0,0 0 0,-30 2 32,22 0-33,0 0 0,0 1-1,0 0 1,1 0-1,0 1 1,0 0-1,0 1 1,0 0 0,0 0-1,-10 10 1,7-5 2,1 1 0,1 0 0,0 0 0,0 1 1,1 0-1,-7 16 0,2-2 10,2 0 0,1 1 0,2 1 0,0 0 0,2 0 0,-4 36 0,7-23-3,1 0 0,6 73 0,-2-95-21,0 0-1,2 0 1,0 0-1,1 0 1,1-1-1,1 0 1,1 0 0,10 18-1,-16-33 4,0 0-1,0 1 0,0-1 1,1 0-1,-1-1 1,1 1-1,0 0 1,0-1-1,0 1 0,0-1 1,0 0-1,0 0 1,1 0-1,-1-1 1,1 1-1,4 1 1,-4-3 1,-1 1 0,0-1 0,1 0 0,-1 0 1,0-1-1,1 1 0,-1-1 0,0 1 0,1-1 1,-1 0-1,0 0 0,0 0 0,0-1 0,0 1 1,0-1-1,0 0 0,0 0 0,0 0 1,2-3-1,6-4 7,-1-2 0,0 1 0,-1-1 0,0-1 0,-1 0 0,11-19 0,-3 0 41,18-52-1,-25 57 14,-1 0-1,-1-1 1,-1 0-1,-1 0 1,-2 0-1,-1-1 1,-1-35-1,-3 42-27,0 1-1,-2-1 1,0 1-1,-1 0 1,-1 0-1,-1 1 0,0-1 1,-2 2-1,0-1 1,-16-23-1,11 23-103,0 0 0,-1 1 0,0 1 0,-22-18 0,29 28 16,0 1 0,0 0-1,0 0 1,-1 0-1,0 1 1,0 1-1,-1-1 1,1 2 0,-1-1-1,0 1 1,-20-3-1,25 6 7,0 0-1,0 0 1,1 0 0,-1 1-1,0 0 1,0 0-1,0 0 1,0 0-1,1 1 1,-1-1-1,1 1 1,-1 1-1,1-1 1,0 1 0,-7 4-1,1 2-155,1 0 0,0 0 0,1 1 0,-15 21 0,-18 37-283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7:19.08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1 488 8882,'89'-60'3017,"52"-15"-2865,23 1-72,1 7 16,-3 6-56,-19 12-344,-18-2-305,-4 0 353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7:19.43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 28 8202,'-13'-19'2256,"14"11"-2656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7:21.3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1539 10058,'0'0'50,"0"-1"1,0 1-1,0 0 0,-1 0 1,1 0-1,0-1 0,0 1 0,0 0 1,0 0-1,0 0 0,0-1 1,0 1-1,0 0 0,0 0 0,0 0 1,0 0-1,0-1 0,0 1 0,0 0 1,0 0-1,0 0 0,1-1 1,-1 1-1,0 0 0,0 0 0,0 0 1,0 0-1,0-1 0,0 1 1,0 0-1,1 0 0,-1 0 0,0 0 1,0 0-1,0-1 0,0 1 1,1 0-1,-1 0 0,0 0 0,0 0 1,0 0-1,0 0 0,1 0 1,-1 0-1,0 0 0,14 3 96,20 13-1677,-30-13 1603,6 1-323,-1 2 1,-1-1-1,10 8 0,-16-11 215,1 0-1,-1 0 1,0 0 0,0 1 0,0-1 0,0 1 0,0-1 0,-1 1-1,1 0 1,-1 0 0,1-1 0,-1 1 0,0 0 0,-2 5 3240,1-8-3148,0 0 0,0 0-1,0 0 1,0 0 0,0 0 0,0 0 0,0 1 0,0-1 0,0 0 0,0 0-1,-8-6 1341,2 2-1576,22 55 113,-3 2 0,10 65 0,10 58 27,-27-159 6,-6-17 34,1 0 0,-1 0-1,0 1 1,0-1-1,0 0 1,0 0 0,0 0-1,0 0 1,0 0 0,1 0-1,-1 0 1,0 0 0,0 0-1,0 0 1,0 0 0,0 0-1,1 0 1,-1 0 0,0 0-1,0-1 1,0 1 0,0 0-1,0 0 1,0 0-1,0 0 1,1 0 0,-1 0-1,0 0 1,0 0 0,0 0-1,0 0 1,0 0 0,0-1-1,0 1 1,0 0 0,0 0-1,0 0 1,0 0 0,1 0-1,-1 0 1,0 0 0,0-1-1,0 1 1,0 0-1,0 0 1,0 0 0,0 0-1,0 0 1,0 0 0,0-1-1,0 1 1,0 0 0,0 0-1,0 0 1,-1 0 0,6-37 10,-4 25 14,8-76 19,73-522 214,-80 601-257,1-7-2,0 1 0,1 1 0,1-1 1,9-20-1,-14 34 2,1 0 0,-1 0 0,0 0 0,1 0 0,-1 1-1,1-1 1,-1 0 0,1 0 0,-1 1 0,1-1 0,0 0 0,-1 1 0,1-1 0,0 0 0,-1 1 0,1-1 0,0 1 0,0-1 0,-1 1 0,1 0 0,0-1 0,0 1 0,0 0 0,0 0 0,0-1-1,0 1 1,-1 0 0,1 0 0,0 0 0,0 0 0,0 0 0,0 0 0,0 0 0,1 1 0,2 1 1,0 0 0,-1 0 0,1 0 0,-1 0-1,0 1 1,0 0 0,4 4 0,27 29 20,-1 2 0,38 60 0,-37-49-4,51 56 1,-72-91-21,1-1 1,0 0 0,1-1-1,0 0 1,1-1-1,1-1 1,-1-1 0,20 8-1,-26-13 6,0 0 0,1-1 0,-1-1 0,1 0 0,0 0 0,-1-1 0,1 0 0,0-1 1,0 0-1,0-1 0,0 0 0,-1 0 0,1-2 0,11-2 0,-8 0-5,0-1-1,-1 0 1,0-1 0,0 0 0,0-1 0,-1-1-1,0 0 1,-1 0 0,18-19 0,-16 14 4,-1-2 0,0 1 0,-1-2 0,-1 1 0,0-1 0,-1-1 0,8-21 0,-12 24 15,0 1-1,-2-1 0,1-1 0,-2 1 0,0 0 0,0-1 0,-2 1 0,0-1 0,-2-16 1,1 24-24,-1 0 1,0-1 0,-1 1 0,0 0-1,0 0 1,0 1 0,-1-1 0,0 1-1,-1 0 1,0 0 0,0 0 0,0 0-1,-1 1 1,0 0 0,0 0 0,0 1-1,-1-1 1,0 1 0,0 1 0,0 0-1,-1 0 1,-10-4 0,11 5-13,0 0 0,0 1 0,-1 0 0,1 1 0,-1 0 0,1 0 0,-1 0 0,1 1 0,-1 0 0,1 1 0,-1-1 0,1 1 0,-1 1 1,1 0-1,0 0 0,-1 0 0,1 1 0,0 0 0,1 0 0,-1 1 0,0 0 0,1 0 0,0 0 0,-10 9 0,7-3 14,1 1-1,0-1 1,0 1-1,1 1 1,0-1-1,1 1 1,0 0-1,1 1 1,0-1-1,1 1 1,1 0-1,-2 14 1,1-1 1,1 1 1,1 0-1,1 1 0,7 52 1,-3-58-5,1 1 0,1-1 0,1 0 1,1 0-1,1 0 0,18 35 1,-20-49-2,-1 1 0,1 0 0,0-1 0,1 0 0,0-1 0,0 1 0,14 10 1,-15-15-1,0 1 0,0-1 0,0 1 1,0-2-1,0 1 0,0-1 0,1 0 1,-1 0-1,1-1 0,-1 1 0,1-2 1,12 1-1,-6-2 16,-1 0-1,0-1 1,0 0-1,0-1 1,0-1 0,0 0-1,16-8 1,77-46 171,-88 47-142,435-291 569,-434 289-579,-2 0 0,1-2 0,-2 1 0,0-2 0,23-30 0,-38 45-25,1 0 0,0 1-1,-1-1 1,1 0 0,0 0 0,-1 1-1,1-1 1,-1 0 0,1 0 0,-1 0-1,0 0 1,1 0 0,-1 0 0,0 0-1,0 0 1,0 0 0,0 0-1,1 0 1,-1 0 0,-1 0 0,1 0-1,0 0 1,0 0 0,0 0 0,0 0-1,-1 0 1,1 1 0,0-1 0,-1 0-1,1 0 1,-1 0 0,1 0 0,-1 0-1,1 0 1,-1 1 0,0-1 0,1 0-1,-1 1 1,0-1 0,0 0-1,1 1 1,-1-1 0,0 1 0,0-1-1,0 1 1,0-1 0,-1 1 0,-5-2-4,0 0 0,0 0 0,-1 1 0,1 0 0,-9 0 0,2 1 0,1 0 1,-1 1 0,1 0-1,-1 1 1,1 0 0,0 1 0,-1 1-1,-22 9 1,30-10 5,-1 0 0,1 1 0,0-1 0,0 1 0,0 1 0,1-1 0,0 1 0,0 0 0,0 0 0,0 0 0,1 1 0,0 0 0,0 0 0,0 0 0,1 0 0,0 0 0,0 1 0,-3 11 0,3-8-10,2-1 1,-1 0 0,1 1-1,0-1 1,1 1 0,0 0-1,1-1 1,0 1 0,0-1-1,1 0 1,1 1 0,-1-1-1,1 0 1,1 0 0,8 16-1,-8-19 1,0 0 0,0 0 0,1 0 0,0 0 0,0-1 1,0 0-1,1 0 0,0-1 0,-1 1 0,2-1 0,-1 0 0,0-1 0,1 1 0,0-2 0,0 1 0,-1 0 0,2-1 0,-1-1 0,0 1 0,0-1 0,11 0 0,-11-1-1,-1 0-1,1 0 1,0-1-1,-1 0 1,1 0-1,-1-1 1,1 0-1,-1 0 1,0 0-1,0-1 1,8-5-1,-5 3 0,0-1 1,-1-1-1,0 0 0,0 0 0,-1-1 0,11-12 0,-2-3 10,-2 0 0,0-1 0,-1-1 0,15-41-1,2-22 247,35-159 0,-12-99 305,-30 37-426,-23 257 50,-2 0 0,-2 0 1,-22-98-1,17 126 64,9 24-240,0 0 1,0 0-1,0 0 1,0 0-1,0 0 1,-1 0-1,1 0 0,0 0 1,0 0-1,0 0 1,0 0-1,0 0 1,0 0-1,0 0 1,-1 0-1,1 0 0,0 0 1,0 0-1,0 0 1,0 0-1,0 0 1,0 0-1,0 0 1,0 0-1,-1 1 0,1-1 1,0 0-1,0 0 1,0 0-1,0 0 1,0 0-1,0 0 1,0 0-1,0 0 0,0 0 1,0 0-1,0 1 1,0-1-1,0 0 1,0 0-1,0 0 1,0 0-1,0 0 1,-1 0-1,1 0 0,0 1 1,0-1-1,0 0 1,1 0-1,-1 0 1,0 0-1,0 0 1,0 0-1,-2 20 5,1 65-96,5-1-1,19 122 0,61 162 91,2-116-25,-73-220-9,2-1 0,2 0 0,0-1 0,2-1 0,34 40 0,-48-63 22,0 0-1,0-1 1,1 0 0,-1-1 0,1 1-1,0-1 1,1 0 0,-1 0 0,13 4-1,-15-7 12,0 0 1,0 0-1,0 0 0,0-1 0,0 1 0,0-1 1,0 0-1,0-1 0,0 1 0,0 0 0,1-1 0,-1 0 1,0 0-1,-1-1 0,1 1 0,0-1 0,6-3 0,3-3 16,-1 0-1,0-2 0,-1 1 1,0-1-1,0-1 0,-1 0 1,0 0-1,11-19 0,0-3 6,-1 0 0,15-39 0,-24 46-17,-1-1 1,-1 0-1,-2 0 1,0-1 0,-2 0-1,-1 0 1,-2 0-1,0 0 1,-2 0 0,-1-1-1,-2 1 1,0 0 0,-12-46-1,5 47 109,4 19-3,6 8-107,-1 0 0,1 0 0,-1 1 0,1-1 0,0 0 0,-1 0 0,1 1 0,0-1 0,-1 0 1,1 1-1,0-1 0,-1 1 0,1-1 0,0 0 0,0 1 0,-1-1 0,1 1 0,0-1 0,0 1 0,0-1 0,0 1 0,0 0 0,-7 27-35,1 1-1,1-1 0,-1 52 1,5-52 29,-4 151 9,6-144 0,2 1-1,2-1 0,9 37 0,-1-33-16,-13-38 14,1-1 0,-1 1 0,1 0 1,0 0-1,-1-1 0,1 1 0,0-1 0,0 1 0,-1 0 0,1-1 0,0 1 0,0-1 0,0 0 1,-1 1-1,1-1 0,0 0 0,0 1 0,0-1 0,0 0 0,0 0 0,0 0 0,0 0 0,0 0 0,0 0 1,0 0-1,0 0 0,-1 0 0,1 0 0,0-1 0,0 1 0,0 0 0,0 0 0,0-1 0,0 1 0,-1-1 1,1 1-1,0-1 0,0 1 0,-1-1 0,1 0 0,0 1 0,-1-1 0,2-1 0,13-13 56,0-1 1,-2-1-1,0 0 0,0 0 0,10-23 1,-16 28-38,18-32 22,-3-1 0,-2-1 0,-1-1 0,-3-1-1,13-66 1,-23 91-57,13-39 0,-19 61 8,0 1-1,1-1 1,-1 0-1,0 1 1,1-1-1,-1 0 1,0 1-1,1-1 1,-1 1-1,1-1 1,-1 0-1,1 1 1,-1-1-1,1 1 1,-1-1-1,1 1 1,0 0-1,0-1 0,0 1 3,-1 0-1,1 0 1,-1 0-1,0 0 1,1 0-1,-1 0 1,0 0-1,1 1 1,-1-1-1,0 0 1,1 0-1,-1 0 1,0 1-1,1-1 1,-1 0-1,0 0 1,1 1-1,-1-1 1,0 0-1,0 1 1,0-1-1,1 0 1,-1 1-1,0 0 0,11 29-141,-10-25 136,20 78-137,0 0 108,59 153 1,-76-227 38,0-1-1,0 1 1,1-1 0,0 0 0,1 0 0,0-1-1,12 13 1,-16-19 4,0 1 0,0-1 0,0 1 0,0-1 0,1 0 0,-1 0 0,0 0 0,1 0 0,-1 0 0,1 0 0,-1-1 0,1 1 0,0-1 0,-1 1 0,1-1 0,0 0 0,-1 0 0,1-1 0,-1 1 0,1 0 0,0-1 0,-1 0 0,1 1 0,-1-1 0,0 0 0,1 0 1,-1-1-1,0 1 0,1 0 0,-1-1 0,4-3 0,11-9 42,-1-1 0,0 0 1,-1-1-1,0-1 1,17-27-1,53-101 109,-70 112-105,-1 0 0,-1-1 0,10-48 0,11-105 214,-32 163-222,2 0 0,10-33-1,-14 56-42,1 0-1,-1 0 0,1-1 0,-1 1 0,1 0 0,-1 0 0,1 0 0,0 0 0,-1 0 0,1 0 0,0 0 0,0 0 0,0 0 0,0 0 0,0 0 0,0 0 1,0 1-1,1-2 0,-1 2-5,0 0 1,0 0 0,0 0 0,0 0 0,0 0 0,-1 0-1,1 0 1,0 0 0,0 0 0,0 0 0,0 0 0,0 1-1,0-1 1,-1 0 0,1 1 0,0-1 0,0 1 0,0-1-1,0 1 1,4 3-25,-1 0 0,1 0-1,-1 0 1,0 1 0,5 7-1,2 6-7,0 1 0,-1 0 0,9 25 0,-14-32 35,-5-11 12,0-1-1,0 1 1,0-1-1,0 1 0,0-1 1,1 1-1,-1-1 1,0 1-1,0-1 1,1 1-1,-1-1 0,0 1 1,1-1-1,-1 0 1,0 1-1,1-1 1,-1 0-1,1 1 0,-1-1 1,1 0-1,0 1 1,3-9 261,-3-19 64,-2 22-324,0 1 0,-1-1 1,1 0-1,-1 1 0,0-1 0,0 1 1,0 0-1,-1 0 0,0 0 0,0 0 1,0 0-1,0 0 0,0 1 1,-1-1-1,1 1 0,-1 0 0,0 0 1,0 1-1,0-1 0,0 1 0,-6-3 1,4 3-19,0-1 1,0 1 0,0 0 0,-1 1 0,1-1 0,-1 1 0,1 0-1,-1 1 1,1 0 0,-1 0 0,1 0 0,-1 1 0,1 0 0,-1 0-1,-8 3 1,10-2 1,1 1 0,0-1 0,0 1-1,0 0 1,0 0 0,0 1 0,0-1 0,1 1-1,0-1 1,-1 1 0,2 0 0,-1 1 0,0-1-1,1 0 1,0 1 0,0-1 0,0 1 0,0 0-1,1-1 1,0 1 0,-1 6 0,-2 9-18,2 0 0,0 1 0,1 35-1,2-32 14,2 0 0,0 0 0,1-1 0,1 1 0,1-1-1,2 0 1,16 36 0,-20-49 2,2 1-1,0-1 1,0-1-1,0 1 1,2-1-1,-1 0 1,1-1-1,0 0 1,0 0 0,1-1-1,1 0 1,-1 0-1,1-1 1,0 0-1,0-1 1,0 0-1,1-1 1,12 4-1,-4-4-12,0-1 0,0-1 0,0-1-1,0-1 1,0 0 0,0-2-1,-1 0 1,1-1 0,0 0-1,-1-2 1,32-12 0,-20 5 24,0-2 1,-1-1 0,0-1-1,-1-2 1,-1 0 0,26-24-1,-18 10 55,-1-2 0,-1-1 0,-3-1 0,0-2 0,-3-1 0,39-72 0,-58 95-26,0-1-1,-2 0 0,0 0 0,-1-1 0,0 1 0,-2-1 1,3-28-1,-6 32-22,0 1 0,0 0-1,-2-1 1,0 1 0,0 0 0,-1 0 0,-1 0 0,0 0 0,-1 1 0,-11-22 0,7 17-13,-1 1 1,-25-30 0,29 39 1,-1 0 0,0 0 1,-1 0-1,1 1 0,-1 0 1,0 1-1,-15-8 1,20 12 0,1 0 0,-1 0 0,1 0 0,-1 0 0,1 1 0,-1-1 0,0 1 0,1 0 0,-1-1 0,0 1 0,1 0 0,-1 1 0,0-1 0,1 0 0,-1 1 0,0 0 0,1-1 0,-1 1 0,1 0 0,-1 0 0,1 1 0,0-1 0,-1 0 0,1 1 0,0-1 0,-4 4 0,1 2-1,-1-1 0,1 1 0,0 0 0,0 0 0,1 1 0,0-1-1,0 1 1,-3 9 0,-2 12 10,0 1-1,2-1 0,2 1 1,0 1-1,2-1 1,1 0-1,2 1 1,0-1-1,2 1 0,8 35 1,-5-39-1,2 0 0,0-1 0,2 0 1,23 47-1,-22-56-16,0 1 1,1-2-1,1 0 1,0 0-1,1-1 1,1 0-1,18 14 0,-18-18-139,0-1-1,1-1 0,0 0 0,1-1 0,0 0 1,0-2-1,0 1 0,1-2 0,0-1 0,0 0 1,0-1-1,1 0 0,-1-2 0,1 0 1,-1-1-1,1-1 0,-1 0 0,1-1 0,-1-2 1,0 1-1,0-2 0,0 0 0,-1-1 0,1-1 1,-2 0-1,16-10 0,-8 1-118,-2-2 0,33-33 1,-53 50 262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7:21.97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10 122 8874,'-10'-41'2857,"10"12"-3362,0 1 1,5 4 280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0:36.3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176 122 352,'-16'-15'346,"1"0"-1,1-1 1,-24-34-1,37 48-283,0 1 0,0-1-1,-1 0 1,1 0 0,0 1-1,-1-1 1,1 1 0,-1-1 0,0 1-1,1 0 1,-1 0 0,0-1-1,0 1 1,0 0 0,0 1 0,0-1-1,0 0 1,-4 0 0,3 1 46,1 0 1,-1 0-1,0 0 1,0 1 0,1-1-1,-1 1 1,1 0-1,-1 0 1,0 0 0,1 0-1,0 0 1,-1 0-1,1 1 1,-4 2-1,5-4-79,-1 1-1,1 0 1,0 0-1,0 0 1,-1 0-1,1 1 1,0-1 0,0 0-1,0 0 1,0 1-1,0-1 1,0 2-1,0-2-46,1 0 1,0 1-1,0-1 0,0 0 0,0 0 1,0 0-1,0 0 0,1 0 0,-1 0 1,0 1-1,1-1 0,-1 0 1,0 0-1,1 0 0,-1 0 0,1 0 1,0 0-1,-1 0 0,2 1 0,-2-1-115,1 0-1,0 0 0,-1 0 0,1 0 0,0 0 0,0-1 1,0 1-1,0 0 0,0 0 0,0-1 0,0 1 0,0 0 1,0-1-1,0 1 0,0-1 0,0 1 0,0-1 0,0 0 0,1 1 1,-1-1-1,0 0 0,0 0 0,2 0 0,8-2-1205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7:23.9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18 839 7250,'-16'-90'4071,"15"79"-3834,1-1 1,0 1-1,1-1 1,0 1-1,0-1 0,4-11 1,-1 12-139,-1 11-54,3 20-65,-2-2-31,12 53 87,-4-1 0,3 90-1,-8-80 57,-4-48-55,6 75 209,41 186 0,-49-292-245,5 24 33,13 31 1,-16-49-28,1 0 1,-1 0 0,1-1-1,0 1 1,1-1-1,-1 0 1,1 0-1,10 9 1,-12-13-6,0 0 0,0 0 1,0 0-1,0 0 0,0 0 1,0-1-1,1 1 0,-1-1 1,0 0-1,1 0 0,-1 0 1,1 0-1,0-1 0,-1 1 1,7-1-1,-5-1 7,1 0-1,-1 0 0,1 0 1,-1 0-1,0-1 1,1 0-1,-1 0 0,0-1 1,6-3-1,4-5 27,-1 0-1,0 0 1,0-1 0,-2-1-1,17-20 1,-1-3 63,-2-1 1,-1-1-1,-3-1 0,0-2 1,-3 0-1,-1-1 1,-3 0-1,-1-2 0,-2 1 1,-2-2-1,6-54 0,-4-154 350,-11 236-554,1 43-81,3 56 189,4 0 0,4 0 0,3-1-1,37 110 1,-45-167 18,2 1 0,0-1 0,19 30 0,-24-46-16,0 0 0,1-1 0,0 1 0,0-1 0,1 0 0,0-1-1,0 0 1,1 0 0,-1 0 0,1-1 0,0 0 0,16 6 0,-14-7-1,-1-2 0,1 1 0,0-1 0,0-1 0,1 0 0,-1 0-1,0-1 1,0 0 0,0-1 0,0 0 0,0-1 0,0 0 0,0 0 0,0-1 0,0-1 0,-1 1 0,18-11 0,-15 7 10,0 0 0,-1-1 0,0-1 0,0 1 0,-1-2-1,0 0 1,0 0 0,-1 0 0,-1-1 0,0-1 0,0 1 0,10-23 0,-7 6 30,-1-1 1,-1-1-1,-2 0 0,-1 0 0,-1-1 0,-1 0 0,-2 1 0,-1-1 0,-6-55 0,-6 6-17,-3 1-1,-37-118 0,46 179-65,4 13 17,0 0-1,0 0 1,-1 0-1,1 1 0,-1-1 1,0 1-1,0-1 1,-1 1-1,0 0 1,1-1-1,-7-5 0,9 10 16,0-1 0,0 1 0,-1 0 0,1 0 0,0-1 0,-1 1 0,1 0-1,-1-1 1,1 1 0,0 0 0,-1 0 0,1 0 0,-1-1 0,1 1-1,0 0 1,-1 0 0,1 0 0,-1 0 0,1 0 0,-1 0 0,1 0-1,-1 0 1,1 0 0,0 0 0,-1 0 0,1 0 0,-1 0 0,1 0 0,-1 1-1,1-1 1,-1 0 0,1 0 0,0 0 0,-1 1 0,1-1 0,0 0-1,-1 0 1,1 1 0,0-1 0,-1 0 0,1 1 0,-1-1 0,-9 21-182,8-17 145,-10 26-59,2 1 0,1 0-1,2 0 1,1 1 0,1 0 0,2 0-1,1 0 1,1 0 0,6 47-1,-3-64 29,1-1 0,0 0-1,1 0 1,1 0-1,0-1 1,1 0-1,8 14 1,-11-21 42,1-1 1,-1 0 0,1-1-1,0 1 1,0-1 0,1 1-1,0-1 1,6 5 0,-7-8 20,-1 1 1,0 0 0,1-1-1,-1 1 1,1-1 0,-1 0 0,1 0-1,0 0 1,-1-1 0,1 1-1,0-1 1,0 0 0,-1 0-1,8-1 1,-7 0 10,0-1 0,0 1 0,1-1 0,-1 1 0,0-1 0,0 0 0,-1-1 1,1 1-1,0-1 0,-1 1 0,0-1 0,1 0 0,4-7 0,4-5 15,-1 0 0,9-17 0,-8 13 6,4-7 21,32-36-1,-42 55-37,0 0-1,0 1 0,1 0 0,-1 0 1,2 1-1,-1 0 0,0 0 0,1 1 1,0 0-1,10-4 0,-15 7-1,0 0-1,1 1 1,-1-1-1,0 1 1,0 0 0,0 0-1,0 0 1,0 0-1,0 0 1,0 1-1,0-1 1,0 1-1,0 0 1,0 0 0,0 0-1,0 0 1,0 1-1,-1-1 1,1 1-1,0 0 1,-1-1-1,1 1 1,-1 0 0,0 1-1,4 3 1,3 6 26,0-1 0,-1 2 0,0-1 0,6 18 0,-9-22 3,113 269 494,-97-224-504,-16-41-9,-3-5 13,0-1 0,1 0 0,0 0 0,7 9 0,-10-14-10,0-1-1,0 0 1,0 0 0,0 0-1,0 0 1,0 1 0,0-1-1,0 0 1,1 0 0,-1 0-1,0 0 1,0 0-1,0 0 1,0 0 0,0 1-1,1-1 1,-1 0 0,0 0-1,0 0 1,0 0 0,0 0-1,1 0 1,-1 0 0,0 0-1,0 0 1,0 0 0,0 0-1,1 0 1,-1 0-1,0 0 1,0 0 0,0 0-1,0 0 1,1 0 0,-1 0-1,0 0 1,0 0 0,0 0-1,0 0 1,1-1 0,-1 1-1,0 0 1,0 0 0,0 0-1,0 0 1,0 0-1,0 0 1,1-1 0,-1 1-1,0 0 1,0 0 0,0 0-1,0 0 1,0 0 0,0-1-1,0 1 1,0 0 0,0 0-1,0 0 1,0 0 0,0-1-1,0 1 1,0 0-1,0-1 1,6-19 659,-5 13-519,26-140 857,-18 88-1164,2 1-1,3 0 1,28-75-1,-40 129 140,0-2-61,1 1 0,-1 0-1,1-1 1,0 1 0,6-8 0,-8 12 61,-1 1 1,1-1-1,0 0 1,0 1-1,0-1 1,-1 0-1,1 1 1,0-1 0,0 1-1,0 0 1,0-1-1,0 1 1,0 0-1,0-1 1,0 1-1,0 0 1,0 0-1,0 0 1,0 0-1,0 0 1,0 0 0,0 0-1,0 0 1,0 0-1,0 1 1,0-1-1,0 0 1,0 1-1,0-1 1,0 1-1,0-1 1,-1 1-1,1-1 1,0 1 0,0-1-1,0 1 1,-1 0-1,1-1 1,0 2-1,24 22-47,-2 2 0,28 38 0,-9-11 28,-31-40 31,0 0-1,1-1 0,0-1 0,0 0 1,23 14-1,-29-21 2,1-1 0,-1 1-1,1-1 1,0-1 0,0 1 0,0-1 0,1-1 0,-1 1-1,0-1 1,1 0 0,-1-1 0,1 0 0,-1 0 0,15-2 0,-4-3 5,1 0 1,0-1 0,-1 0 0,0-2 0,-1 0 0,0-1 0,0-1-1,20-16 1,-12 8 51,-2-2-1,0-1 0,-1-1 1,29-37-1,-48 55-29,0-1 0,0 1 0,0-1 0,-1 0 0,1 1 0,-1-1 0,0 0 0,0 0 0,-1-1 0,0 1 0,1-8 0,-2 10-17,0 1 1,0 0-1,0-1 0,-1 1 0,1-1 1,-1 1-1,1 0 0,-1-1 0,0 1 1,0 0-1,0 0 0,0 0 0,-1 0 1,1 0-1,0 0 0,-1 0 0,1 0 1,-1 0-1,0 1 0,0-1 0,0 1 1,0-1-1,0 1 0,0 0 0,0-1 1,0 1-1,-4-1 0,2 1-17,-1-1-1,0 1 1,0 0 0,0 0-1,0 0 1,0 1-1,0 0 1,0 0 0,0 0-1,0 1 1,0 0 0,0 0-1,0 0 1,0 0-1,0 1 1,0-1 0,1 2-1,-1-1 1,-8 5-1,3 0-4,0 0 0,0 1 0,0-1 0,1 2-1,0 0 1,1 0 0,-9 12 0,9-9 6,1 0 1,0 1 0,1 0-1,0 0 1,1 0 0,0 1 0,1 0-1,-3 25 1,3-12-5,2 0 0,2 0 0,3 48 0,-2-64 1,1 0-1,0 1 1,0-1-1,1 0 0,7 16 1,-9-25 8,-1 0 0,1 1 0,0-1-1,1 0 1,-1 0 0,0 0 0,1 0 0,-1-1 0,1 1 0,-1 0 0,1 0 0,0-1-1,0 1 1,0-1 0,0 0 0,0 0 0,0 0 0,0 0 0,0 0 0,1 0 0,-1 0-1,0 0 1,0-1 0,1 1 0,-1-1 0,0 0 0,1 0 0,-1 0 0,1 0 0,-1 0-1,0 0 1,3-1 0,5-2 13,-1 0 1,-1-1-1,1 0 0,0 0 0,-1-1 0,0 0 0,0 0 1,-1-1-1,14-12 0,-3 0 32,-2 0-1,24-33 1,-26 29 10,0-1 1,-2 0-1,-1-1 1,-1 0-1,0-1 1,-2 1-1,-1-2 0,-1 1 1,-1-1-1,-2 0 1,0 0-1,-2-31 0,1-54 153,15-363 243,-15 464-369,1 14-75,3 22-115,9 32-73,29 79 1,-29-93 160,13 32-23,4 0-1,59 103 0,-82-163 6,2-1-1,-1 0 1,2 0 0,0-1-1,1 0 1,0-1-1,1-1 1,22 15 0,-29-22 33,1 0 0,0-1 0,1 0 1,-1 0-1,1-1 0,0 0 0,0-1 1,-1 0-1,2 0 0,-1-1 0,0 0 0,0 0 1,0-1-1,0-1 0,1 1 0,-1-2 1,0 1-1,14-5 0,-13 3 11,0-1 1,0 0-1,0 0 0,0-1 0,-1-1 1,0 1-1,0-2 0,0 1 0,7-9 0,-13 12-9,0 0 0,0 0 1,0-1-1,0 0 0,-1 1 0,1-1 0,-1 0 0,0 0 0,0-1 0,-1 1 0,1 0 0,-1 0 0,0-1 0,0 1 0,0-1 0,-1 1 0,0-1 0,1 1 0,-2-1 0,1 1 0,0-1 0,-1 1 0,0-1 0,-2-5 0,-1-1-20,-1-1 1,0 1-1,-1 0 1,0 1 0,0 0-1,-2 0 1,1 0-1,-1 1 1,0 0-1,-1 0 1,0 1 0,0 0-1,-1 1 1,-11-7-1,19 13 22,0 0 0,0 0 0,0 0-1,0 0 1,0 1 0,0-1 0,-1 1 0,1-1-1,0 1 1,0 0 0,-1 0 0,1 0 0,0 0-1,-1 0 1,1 0 0,0 1 0,0-1 0,-1 1-1,1-1 1,0 1 0,0 0 0,0 0 0,0 0-1,0 0 1,0 0 0,0 1 0,0-1 0,0 0-1,1 1 1,-1 0 0,1-1 0,-1 1 0,1 0-1,-1 0 1,-1 3 0,-1 3 1,0 1 0,0 0 0,1-1 0,0 1 0,1 0 0,0 0 0,-2 17 1,2-3 22,2 1 0,0-1 0,2 1 0,0-1 0,2 0 0,0 1 0,2-2 0,0 1 0,14 32 0,-13-40-17,-1 0 0,2-1 1,0 0-1,1 0 0,0 0 0,1-1 1,1-1-1,0 0 0,0 0 1,1-1-1,1 0 0,0-1 0,0-1 1,23 12-1,-29-17-10,1-1-1,1 0 1,-1 0 0,0-1-1,1 0 1,-1 0 0,1-1-1,-1 0 1,1-1 0,0 0 0,-1 0-1,1-1 1,10-2 0,-13 1 8,1 0 1,0 0-1,-1-1 0,1 0 1,-1 0-1,0 0 1,0-1-1,0 0 1,0 0-1,-1-1 1,0 0-1,0 1 1,0-2-1,0 1 1,-1-1-1,7-10 1,-1-2 40,-2-1 0,0 1 1,0-2-1,-2 1 1,0-1-1,-2 0 1,0 0-1,-1 0 1,-1-1-1,-1 1 0,-2-34 1,-5-4 90,-2 0 1,-28-104-1,23 118-123,-24-114-40,44 174-74,0 0 1,0-1-1,2 1 0,0-2 0,12 16 0,-16-24 110,0 0-1,0-1 0,0 0 0,1 0 0,0 0 1,0 0-1,0-1 0,1 0 0,-1-1 0,1 1 1,0-1-1,0-1 0,0 1 0,1-1 1,-1 0-1,0-1 0,16 2 0,-10-3 90,-1-1 0,1 1 0,0-2 0,0 0 0,-1-1 0,1 0 0,-1 0 0,0-2 1,21-10-1,-31 40-241,1 39-49,-3-30 173,1 0-1,2 0 0,14 62 1,-16-93 6,0 0 1,0 1 0,0-1-1,0 0 1,1-1 0,-1 1-1,1 0 1,0 0 0,0-1-1,0 1 1,0-1 0,0 1-1,1-1 1,-1 0 0,6 4-1,-6-5 1,0 0-1,1 0 1,-1 0-1,1-1 1,-1 1-1,1-1 1,-1 1-1,1-1 1,-1 0-1,1 0 1,0 0-1,-1 0 1,1 0-1,-1-1 0,1 1 1,2-2-1,2 0 12,-1-1 0,0 1 0,0-2-1,0 1 1,0-1 0,0 0-1,0 0 1,-1 0 0,0-1 0,0 0-1,0 0 1,-1 0 0,6-9-1,5-12 71,13-30 0,-21 38-52,1 1 0,1 0 0,1 0 0,0 1 0,23-28 0,-32 43-18,0 0 0,0 0 0,0 0 1,0 0-1,0 0 0,1 0 0,-1 1 0,0-1 0,0 0 0,0 1 0,1-1 0,-1 1 0,0-1 0,1 1 0,-1-1 0,1 1 0,-1 0 0,0 0 0,1 0 0,-1 0 0,1 0 0,-1 0 0,0 0 0,1 0 0,-1 0 0,1 1 0,-1-1 0,0 1 0,1-1 0,-1 1 0,0-1 0,1 1 0,-1 0 0,0-1 0,0 1 0,2 1 1,3 4-27,-1 0 0,1 0 1,-1 1-1,0 0 0,4 8 0,-5-10 30,27 47-97,-12-17 83,39 49-1,-52-76 17,1-1-1,0 1 0,0-1 1,1 0-1,0-1 0,0 1 1,0-2-1,1 1 1,0-1-1,0-1 0,11 5 1,-15-7 3,1-1 0,-1 0 0,1 0 0,-1 0 0,1-1 0,-1 1 0,1-1 0,0-1 0,-1 1 0,1-1 0,-1 0 0,1 0 0,-1-1 0,0 1 0,1-1 0,-1 0 0,0-1 0,0 1 0,-1-1 0,1 0 0,0 0 0,-1-1 0,0 1 0,0-1 0,0 0 0,5-6 0,2-4 26,-1 0-1,-1-1 1,0 0-1,0 0 0,-2-1 1,0 0-1,6-20 0,-3 3-88,-1 0-1,-2-1 1,-1 0-1,-2 0 1,-1-1 0,-2 1-1,-1-1 1,-1 1-1,-3-1 1,0 1-1,-2 0 1,-20-62-1,19 79-120,0 0-1,-1 1 0,-17-27 0,4 16-32,-34-36-1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7:25.8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422 639 8786,'17'-79'2865,"11"-12"-2770,-16 55 88,-10 31-182,0-2-3,0 1 1,0-1-1,0 1 1,0-14-1,-1 19-13,-1 0-1,0 0 1,0 0 0,-1 0-1,1 0 1,0 0 0,0 0-1,0 0 1,-1 0 0,1 0-1,0 0 1,-1 0 0,1 0-1,-1 0 1,1 0 0,-1 1 0,0-1-1,1 0 1,-1 0 0,0 1-1,0-1 1,1 0 0,-1 1-1,0-1 1,0 1 0,0-1-1,0 1 1,0-1 0,0 1-1,0-1 1,0 1 0,0 0-1,0 0 1,0-1 0,0 1-1,0 0 1,-1 0 0,-7 0-114,0 0 0,0 1 0,1-1 0,-1 2 0,0-1 1,-15 6-1,-49 23-282,50-19 343,-17 7 430,1 1-1,0 1 0,2 3 0,-50 38 0,81-56-272,1 0 0,-1 0 0,1 1 1,1 0-1,-1 0 0,1 0 0,-5 9 0,8-13-80,0 1 1,0-1-1,0 1 1,0-1-1,1 1 1,-1-1-1,1 1 1,-1 0-1,1-1 1,0 1-1,0 0 1,0-1-1,0 1 1,1 0-1,-1-1 1,1 1-1,-1-1 1,1 1-1,0-1 0,0 1 1,0-1-1,1 0 1,1 4-1,1-1-9,0-1 0,0 0 0,1 0 0,-1 0 0,1-1 0,0 1 0,0-1 0,0 0 0,0 0 0,11 3 0,6 2 34,32 6 0,-52-14-30,104 21 150,-46-11-25,100 32 0,-144-36-125,-1-1-1,0 2 1,0 0 0,0 1-1,-1 1 1,0 0-1,-1 1 1,0 0-1,0 1 1,-1 1 0,11 14-1,-16-17-21,-1 1 1,0 0-1,0 0 0,-1 0 1,0 1-1,-1 0 0,-1 0 1,1 0-1,-2 0 0,0 1 1,0-1-1,0 16 0,-2-11 38,0-1-1,-2 1 0,1-1 1,-2 1-1,0-1 0,-1 0 1,-1 0-1,-10 24 0,15-38 14,-1 0 0,1-1 0,0 1 1,-1 0-1,1 0 0,0 0 0,-1-1 0,1 1 0,-1 0 0,1 0 0,-1-1 0,1 1 1,-1-1-1,1 1 0,-1 0 0,0-1 0,1 1 0,-1-1 0,-1 1 0,2-1-4,-1-1 0,1 1 0,-1 0 0,1-1 0,0 1 0,-1-1 0,1 1 0,0-1 0,0 1 0,-1-1 0,1 1 0,0-1 0,0 1 1,0-1-1,0 1 0,0-1 0,0 0 0,-1 1 0,1-1 0,1 1 0,-1-1 0,1-41 353,5 14-381,1 1 1,1 0-1,23-49 0,46-74 2,-73 144-1,114-196 385,-85 152 267,74-85 1,-107 135-657,1 0-1,-1 0 1,0-1 0,0 1 0,0 0-1,1 0 1,-1 0 0,0 0-1,0 0 1,1 0 0,-1 0 0,0 0-1,0 0 1,0 0 0,1 0 0,-1 0-1,0 0 1,0 0 0,1 0 0,-1 0-1,0 0 1,0 0 0,1 0-1,-1 0 1,0 0 0,0 0 0,1 0-1,-1 0 1,0 0 0,0 1 0,0-1-1,1 0 1,-1 0 0,0 0 0,0 0-1,0 0 1,0 1 0,0-1 0,1 0-1,-1 0 1,0 0 0,0 1-1,0-1 1,0 0 0,0 0 0,0 1-1,0-1 1,0 0 0,0 0 0,1 1-1,-1-1 1,0 0 0,0 0 0,-1 1-1,7 20-94,-5-15 60,16 72 14,6 83-1,5 30 21,-21-160 4,1 1 0,2-1 0,23 53-1,-29-75-11,0-1-1,1 0 0,0 0 0,1 0 0,6 7 0,-11-14 9,1 1 0,-1 0 0,1-1 0,0 0 0,0 1 0,-1-1 0,1 0 0,0 0 1,0 0-1,0 0 0,0 0 0,0 0 0,0 0 0,1-1 0,-1 1 0,0-1 0,0 0 0,0 1 0,1-1 0,-1 0 1,0 0-1,0-1 0,1 1 0,-1 0 0,0-1 0,0 1 0,2-2 0,1 0 5,0-1-1,-1 0 1,1 0-1,-1 0 1,0-1-1,0 1 1,0-1-1,-1 0 1,1 0-1,-1-1 1,0 1-1,4-7 1,3-9 30,14-32 0,-22 47-24,70-200 85,-10 24 13,24-14 68,-68 161-127,2 1 1,1 1-1,39-44 0,-53 67-30,1 0 0,1 1 0,0 0 0,0 1 0,15-10 0,-21 15-15,1 0-1,0 0 0,0 0 1,0 1-1,0 0 1,0 0-1,0 0 0,0 0 1,0 0-1,0 1 1,0 0-1,1 0 0,-1 0 1,0 0-1,0 0 1,0 1-1,0 0 0,0 0 1,5 2-1,-2 0-6,-1 1 0,0-1 0,0 1-1,0 0 1,0 1 0,-1 0 0,0 0 0,0 0-1,0 0 1,7 12 0,2 4-11,20 40 0,-25-41 5,0 0 1,-1 1-1,-2 0 1,0 0-1,6 42 1,-11-51-20,0 1 1,0 0-1,-1 0 0,-1 0 1,-1 0-1,1-1 0,-2 1 1,0 0-1,0-1 0,-1 0 1,-8 16-1,10-24 24,0 0 1,-1 0-1,1 0 0,-1 0 1,0 0-1,0-1 0,0 1 0,-1-1 1,1 0-1,-1 0 0,0 0 1,0 0-1,0-1 0,0 0 0,0 0 1,-1 0-1,1 0 0,-5 1 1,6-2 12,0-1 0,-1 0 0,1 0 0,0 0 1,0 0-1,0 0 0,0 0 0,-1-1 1,1 0-1,0 1 0,0-1 0,0 0 1,0-1-1,0 1 0,1 0 0,-1-1 1,0 0-1,0 1 0,1-1 0,-1 0 0,1-1 1,0 1-1,0 0 0,0-1 0,0 1 1,-3-6-1,4 7-21,0 0 0,0-1-1,0 1 1,0 0 0,0-1 0,1 1 0,-1 0 0,0-1 0,1 1 0,0-1 0,-1 1-1,1-1 1,0 1 0,-1-1 0,1 1 0,0-1 0,0 0 0,1 1 0,-1-1-1,0 1 1,0-1 0,1 1 0,-1-1 0,1-1 0,1 1-7,-1 0 1,1 0 0,0 0-1,-1 1 1,1-1 0,0 1-1,0-1 1,0 1-1,0 0 1,0 0 0,0-1-1,1 1 1,-1 1 0,3-2-1,8-2-36,1 1-1,0 1 1,0 0 0,18 0-1,-1 2 39,-1 1 0,0 2 0,0 1 1,0 2-1,0 0 0,-1 2 0,0 2 0,-1 0 0,0 2 0,-1 1 0,0 1 0,-1 1 0,0 1 0,-1 2 0,23 21 0,-32-24 10,0 0 0,-2 1-1,1 1 1,-2 1 0,-1 0 0,0 0-1,-1 1 1,-1 1 0,12 30 0,-17-33 7,0 1 1,-1 0-1,0 0 1,-2 0-1,0 1 1,-1-1-1,-1 0 1,-1 1-1,0-1 1,-2 0 0,0 1-1,-7 22 1,2-15 5,-1-1 1,-20 39-1,24-53 14,-2 0 0,1-1 0,-1 0-1,0 0 1,-1-1 0,0 0 0,-17 15 0,21-22 13,1 0 0,-1 1 1,0-1-1,1-1 1,-1 1-1,0 0 0,0-1 1,0 0-1,0 0 0,0 0 1,0 0-1,0-1 1,-1 0-1,1 0 0,0 0 1,0 0-1,0 0 1,0-1-1,-1 0 0,1 0 1,0 0-1,0 0 0,1-1 1,-1 1-1,0-1 1,-7-5-1,2 1 34,0-1 1,1 0-1,-1 0 0,1-1 0,1 0 1,-1-1-1,1 1 0,-10-19 1,10 14-76,0 0 1,1 0 0,0-1 0,1 0 0,1 0 0,1 0 0,0 0 0,-3-28 0,6 22-39,0 0 0,1-1-1,1 1 1,1 0 0,10-34 0,3 7-59,3 0 0,1 1 0,3 1 0,38-58 0,-18 39-1,55-63-1,61-53 33,-73 85 122,103-146 0,-186 238-44,1-2-1,0-1-1,0 0 1,0 0 0,-1 0 0,0 0-1,0-1 1,0 1 0,-1-1-1,0 0 1,0 0 0,0-10-1,-2 15 1,0 0 0,0 0 1,0 0-1,-1 0 0,1 0 0,-1 0 0,1 0 0,-1 0 0,0 1 0,0-1 0,0 0 0,0 0 0,0 0 0,0 1 0,0-1 0,0 1 0,-1-1 1,-2-1-1,1 0 3,0 1 1,0 0 0,-1 0-1,1 0 1,-1 0 0,0 1-1,1 0 1,-1-1 0,-5 0-1,3 1 1,0 0 0,-1 0 0,1 1 0,-1-1 0,1 2 0,-1-1-1,1 1 1,-1 0 0,1 0 0,-1 0 0,-8 4 0,11-3-7,0 0 1,0 1 0,0-1 0,0 1-1,0 0 1,1 0 0,-1 0-1,1 0 1,0 1 0,0 0 0,0-1-1,1 1 1,-1 0 0,-2 7 0,2-4-2,1-1 0,0 1 1,1 0-1,-1-1 1,1 1-1,1 0 1,-1 0-1,1 0 1,1 8-1,1-2-24,0 0 0,1 1-1,0-1 1,1-1 0,1 1-1,0-1 1,0 1 0,1-1 0,14 19-1,-14-22-75,2-1 0,-1 0 0,1 0 0,0 0 0,1-1 0,0 0 0,0-1 0,0 0-1,1 0 1,0-1 0,0 0 0,0-1 0,1 0 0,-1-1 0,1 0 0,0-1 0,0 0 0,0 0-1,0-1 1,1-1 0,-1 0 0,22-3 0,-17-1-18,0-1 0,0-1 0,-1 0 0,16-9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7:26.16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26 14115,'34'-11'3769,"23"1"-4977,26 5 623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7:27.05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46 0 6393,'-45'47'1745,"45"-54"-1905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7:30.23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1832 4969,'81'-32'1298,"-80"31"-1307,1 1 0,0-1 0,-1 1 1,1-1-1,0 1 0,0 0 0,0 0 1,0 0-1,-1 0 0,1 0 0,0 0 1,0 0-1,0 1 0,-1-1 0,1 0 1,0 1-1,0 0 0,-1-1 0,1 1 0,-1 0 1,1 0-1,0 0 0,-1 0 0,0 0 1,1 0-1,-1 1 0,2 0 0,3 4-76,7 0 893,-6-8 1079,-7-21 1463,-1 7-3909,1 16 591,0-1 0,0 0-1,0 1 1,0-1-1,-1 1 1,1-1-1,0 1 1,-1-1 0,1 1-1,0-1 1,-1 1-1,1 0 1,-1-1-1,1 1 1,0-1 0,-1 1-1,1 0 1,-1-1-1,1 1 1,-1 0-1,-1-1 1,2 1-27,0 0 0,0 0 0,0 0 0,0 0 1,0 0-1,-1 0 0,1 0 0,0 0 0,0 0 0,0 0 0,0 0 1,0 1-1,-1-1 0,1 0 0,0 0 0,0 0 0,0 0 0,0 0 0,0 0 1,0 0-1,0 0 0,-1 0 0,1 1 0,0-1 0,0 0 0,0 0 0,0 0 1,0 0-1,0 0 0,0 0 0,0 1 0,0-1 0,0 0 0,0 0 1,0 0-1,0 0 0,0 0 0,0 1 0,0-1 0,0 0 0,0 0 0,3 18-84,1-8 71,0 0-1,9 16 1,-13-24 8,1-1 0,0 0 1,-1 0-1,1 0 0,0 1 0,0-1 0,0 0 0,0 0 1,0 0-1,0 0 0,0 0 0,0-1 0,0 1 1,0 0-1,0 0 0,0-1 0,1 1 0,-1-1 0,0 1 1,1-1-1,-1 1 0,0-1 0,1 0 0,-1 0 1,1 1-1,-1-1 0,0 0 0,1 0 0,-1-1 0,0 1 1,1 0-1,-1 0 0,1-1 0,-1 1 0,0-1 1,0 1-1,1-1 0,-1 1 0,0-1 0,0 0 1,0 0-1,1 1 0,-1-1 0,0 0 0,0 0 0,0 0 1,-1 0-1,3-2 0,3-5 19,0 0 0,0 0 0,-1 0 1,0-1-1,5-13 0,5-18 104,-1 0-1,-2 0 1,-2-1 0,6-56 0,-8 12 1024,-3-101 1,-5 9-120,1 171-1037,0 7-18,3 18-72,-3-13 63,54 472-335,-33 7 474,-14 35-333,-40-8-700,30-493 939,0 0 0,-2-1 1,0 1-1,-10 27 0,14-45 13,0 0 0,-1 0 0,1-1 0,0 1 0,0 0 0,-1-1 0,1 1 0,-1-1 0,1 1 0,0 0 0,-1-1 0,1 1 0,-1-1 0,1 1 0,-1-1 0,1 1 0,-1-1 0,0 1 0,1-1 0,-1 0 0,0 1 0,1-1 0,-1 0 0,0 0 0,1 1 0,-1-1 0,0 0 0,1 0 0,-1 0 0,0 0 0,0 0 0,1 0 0,-1 0 0,0 0 0,1 0-1,-1 0 1,0 0 0,0-1 0,1 1 0,-1 0 0,0 0 0,1-1 0,-1 1 0,0-1 0,1 1 0,-1 0 0,1-1 0,-1 1 0,1-1 0,-1 1 0,1-1 0,-2-1 0,-1-1 47,0-1 0,0 0 0,0 0 0,1 0 1,-1 0-1,-1-6 0,-2-6-102,1 0 0,0 0 0,1 0 1,1-1-1,1 0 0,1 0 0,0 1 0,1-1 1,0 0-1,2 0 0,0 0 0,5-18 0,8-20-55,2 1 0,32-68 0,-9 25 85,154-514 367,-43-16 942,26-95-147,-128 567-1169,-33 107-193,-20 62 69,2-1 1,-1 1-1,0 25 1,0-2 57,-8 94 54,5 0 0,13 148-1,1-199 16,2 0-1,5 0 0,2-1 0,49 130 1,-53-175-1,32 57-1,-39-80 2,1-1-1,0 0 0,1 0 1,0 0-1,0-1 0,1 0 1,1-1-1,16 12 0,-24-19 9,-1 1-1,1-1 1,0 0-1,0 0 1,0 0-1,0-1 1,0 1-1,0 0 0,0-1 1,0 1-1,0-1 1,0 0-1,0 0 1,3 0-1,-3 0 5,-1 0 0,1-1 1,-1 0-1,1 1 0,-1-1 0,1 0 0,-1 0 0,0 0 0,1 0 0,-1 0 1,0 0-1,0 0 0,0 0 0,1 0 0,-1-1 0,-1 1 0,1 0 1,0-1-1,1-1 0,3-7 20,0-1-1,-1 1 1,-1-1 0,1 0 0,-2 0 0,1 0-1,-1 0 1,-1 0 0,0-1 0,-1-14 0,-2-3 26,-1 1 0,-11-52 1,-1 25 166,-34-80 1,81 183-399,7 26 75,20 34 14,-50-93 32,2 0 0,-1-1 1,2 0-1,20 20 0,-30-32 45,0-1-1,0 1 0,0 0 1,0-1-1,0 0 0,0 1 0,0-1 1,1 0-1,-1 0 0,0 0 1,1 0-1,-1-1 0,1 1 0,-1-1 1,1 1-1,-1-1 0,5 0 1,-4-1 4,0 0 1,0 1-1,-1-1 0,1-1 1,0 1-1,-1 0 1,1 0-1,-1-1 1,0 0-1,1 1 1,-1-1-1,0 0 1,0 0-1,0 0 1,0-1-1,3-3 1,9-15 20,-1-1 1,-1 0-1,-1-1 1,0 0-1,-2-1 1,-1 0-1,-1-1 1,8-47-1,-5-9 50,-1-118 0,-9 195-61,0-8-25,0-1 1,1 1 0,0 0 0,5-18 0,-6 30 21,0 0 0,0 0 0,1 0 0,-1 0 0,0 0 0,0 0 0,0 0 1,0 0-1,0 0 0,0 0 0,0 0 0,1 0 0,-1 0 0,0 0 0,0-1 0,0 1 1,0 0-1,0 0 0,0 0 0,1 0 0,-1 0 0,0 1 0,0-1 0,0 0 0,0 0 0,0 0 1,0 0-1,0 0 0,1 0 0,-1 0 0,0 0 0,0 0 0,0 0 0,0 0 0,0 0 1,0 0-1,0 0 0,0 0 0,0 1 0,1-1 0,-1 0 0,0 0 0,0 0 0,0 0 0,0 0 1,0 0-1,0 0 0,0 1 0,0-1 0,0 0 0,0 0 0,0 0 0,0 0 0,0 0 1,0 0-1,0 0 0,0 1 0,0-1 0,0 0 0,0 0 0,5 12-86,10 36-77,44 111-29,-53-144 190,2 0-1,0-1 1,1 1-1,1-1 1,0-1-1,0 0 0,24 22 1,-30-32-2,0 0-1,0 0 1,0 0 0,1 0-1,0 0 1,-1-1-1,1 0 1,0 0 0,0 0-1,0 0 1,0-1 0,0 0-1,0 0 1,0-1 0,1 1-1,9-1 1,-8-2 4,1 1 1,-1-1-1,0 0 1,0 0-1,0-1 0,0 0 1,-1-1-1,1 1 1,-1-1-1,10-8 0,6-8 24,0-1 0,-2-1 0,0-1 0,27-41 0,-17 20-13,44-83 0,-66 110-10,0 0 0,-2 0 0,0-1 0,0 0 0,-2 0-1,0 0 1,-2 0 0,2-32 0,-4 46-10,0 1 1,-1-1-1,1 0 1,-1 1-1,0-1 1,0 1-1,0-1 1,0 1-1,-1-1 1,1 1-1,-1 0 1,-2-5-1,2 7 0,1 0 0,0-1 0,0 1-1,-1 0 1,1 0 0,-1 0-1,1 0 1,-1 0 0,1 0 0,-1 0-1,0 0 1,1 1 0,-1-1-1,0 1 1,1-1 0,-1 1-1,0-1 1,0 1 0,0 0 0,1 0-1,-1 0 1,0 0 0,0 0-1,0 1 1,1-1 0,-3 1-1,-2 1-10,0 0 0,0 1 0,0 0 0,1 0-1,-1 0 1,1 1 0,0-1 0,0 1 0,0 1-1,1-1 1,-1 0 0,1 1 0,0 0 0,0 0-1,1 1 1,-4 6 0,-1 3 4,0 1 0,2-1 0,0 2 0,0-1 0,-2 18 0,2-3 17,2 0-1,1 0 1,1 0-1,2 0 1,1 1-1,2-1 1,8 37-1,-9-57 9,0-1-1,2 1 1,-1-1-1,1 0 1,1 0-1,7 13 1,-9-18-6,0 0-1,1-1 1,0 1 0,0-1 0,0 0 0,0 0 0,1 0-1,-1-1 1,1 0 0,0 0 0,0 0 0,0 0 0,10 3-1,-6-4-2,0 0-1,-1 0 0,1-1 0,0 0 1,0-1-1,0 1 0,0-2 0,0 0 1,0 0-1,0 0 0,0-1 0,0 0 1,-1-1-1,1 0 0,-1 0 0,0-1 1,0 0-1,0-1 0,11-7 0,3-5 15,0 0-1,-2-1 0,0-1 0,-1-1 1,19-26-1,-12 12 39,-2 0 0,-2-1 0,-1-1 0,-2-1 0,-1-1 1,-2-1-1,-2 0 0,-2-1 0,11-58 0,-23 98-51,0 0 0,0 1 0,0-1 0,-1 0 1,1 0-1,0 0 0,0 0 0,0 0 0,0 0 0,0 0 0,-1 0 1,1 0-1,0 0 0,0 0 0,0 0 0,0 0 0,-1 0 0,1 0 1,0 0-1,0 0 0,0 0 0,0 0 0,0 0 0,-1-1 0,1 1 1,0 0-1,0 0 0,0 0 0,0 0 0,0 0 0,0 0 0,-1 0 1,1 0-1,0 0 0,0-1 0,0 1 0,0 0 0,0 0 0,0 0 1,0 0-1,0 0 0,0-1 0,0 1 0,0 0 0,0 0 0,0 0 1,0 0-1,0 0 0,0-1 0,0 1 0,0 0 0,0 0 0,0 0 1,0 0-1,0-1 0,0 1 0,0 0 0,0 0 0,0 0 0,0 0 1,0 0-1,0 0 0,0-1 0,0 1 0,0 0 0,1 0 0,-1 0 1,0 0-1,0 0 0,-14 13-75,-13 25 16,16-19 50,1 0-1,1 1 1,1 0 0,0 1 0,2-1-1,0 1 1,-2 25 0,6-30 13,1 1 1,0-1 0,1 1-1,1-1 1,1 1-1,0-1 1,1 1 0,1-1-1,12 31 1,-13-38-5,2 0 1,-1 0-1,1-1 1,0 0-1,1 0 0,0 0 1,0 0-1,11 10 1,-13-15-5,1 1 0,-1-1 0,1 0 0,0 0 0,0 0 0,0-1 0,0 0 0,0 0 0,0 0 1,1 0-1,-1-1 0,1 0 0,-1 0 0,1 0 0,-1-1 0,9 0 0,-6-1-2,-1 0 0,1 0 0,0-1 0,-1 0 0,0 0 0,1-1 0,-1 0 0,0 0 0,0 0 0,0-1 0,-1 0 0,11-9 0,-8 5 9,-1 0-1,0 0 1,-1-1 0,1-1-1,-2 1 1,1-1 0,8-19 0,-6 9 28,-1-1 0,-1 0 1,-1 0-1,-1-1 0,-1 1 0,-1-1 1,0 0-1,-2-34 0,-10-38 5,10 84-86,6 14-26,10 19-54,14 30 41,-19-30 94,1 0-1,1-1 1,1-1-1,1 0 1,20 18-1,-32-35 8,0-1 0,0 1 0,0-1 0,0 0 0,1-1 0,-1 1 0,1-1 0,0 0 0,0 0 0,0 0 0,0-1 0,0 1-1,0-1 1,1-1 0,-1 1 0,6-1 0,-4 0 35,-1-1 0,1-1 1,0 1-1,-1-1 0,1 0 0,-1 0 0,1-1 0,-1 0 0,0 0 0,11-8 0,0-2 90,-1-1-1,0-1 1,-1-1-1,-1 0 0,0 0 1,21-35-1,-19 23-59,0-1 0,-2-1 0,-1-1 0,-1 0 0,-2 0 0,-1-1 0,-2 0 0,-1 0 0,-1-1 0,0-63 1,-21-445 244,9 498-544,9 150-62,0-45 227,19 312 26,-11-273-130,38 166 1,-40-241 33,0 0 0,19 40 0,-15-49 66,-12-17 64,0 0 0,0 0 0,0 0 0,0 0 0,1 0 0,-1 0 0,0 0 0,0 0 0,0 0-1,1 1 1,-1-1 0,0 0 0,0 0 0,0 0 0,1 0 0,-1 0 0,0 0 0,0-1 0,0 1 0,1 0 0,-1 0 0,0 0 0,0 0 0,0 0 0,0 0 0,1 0 0,-1 0-1,0 0 1,0 0 0,0-1 0,0 1 0,1 0 0,-1 0 0,0 0 0,0 0 0,0 0 0,0-1 0,0 1 0,0 0 0,0 0 0,0 0 0,1-1 0,5-31 156,-5 26-145,3-54 25,-4-74 1,-2 84-36,2 0 0,11-80 0,-11 127 3,8-28 72,-8 31-73,0-1-1,0 1 1,1-1 0,-1 1 0,0-1 0,0 1 0,0-1 0,1 1 0,-1-1-1,0 1 1,1-1 0,-1 1 0,0-1 0,1 1 0,-1 0 0,0-1 0,1 1 0,-1 0-1,1-1 1,-1 1 0,1 0 0,-1 0 0,1-1 0,-1 1 0,1 0 0,-1 0 0,1 0-1,-1 0 1,1-1 0,-1 1 0,1 0 0,-1 0 0,1 0 0,-1 0 0,1 0 0,0 1-1,-1-1 1,1 0 0,-1 0 0,1 0 0,-1 0 0,1 0 0,-1 1 0,1-1 0,-1 0-1,1 1 1,-1-1 0,1 1 0,9 9 18,0 1-1,0 0 1,-1 0-1,0 1 1,11 21-1,-6-9-9,185 307 144,-199-331-151,1 0 0,-1 0-1,0 0 1,0 1 0,0-1-1,0 0 1,0 0-1,1 0 1,-1 0 0,0 1-1,0-1 1,0 0-1,0 0 1,1 0 0,-1 0-1,0 0 1,0 0 0,1 0-1,-1 1 1,0-1-1,0 0 1,0 0 0,1 0-1,-1 0 1,0 0-1,0 0 1,1 0 0,-1 0-1,0 0 1,0 0 0,1 0-1,-1 0 1,0-1-1,0 1 1,0 0 0,1 0-1,-1 0 1,0 0-1,0 0 1,0 0 0,1 0-1,-1-1 1,0 1-1,0 0 1,0 0 0,0 0-1,1-1 1,11-14 119,6-23-33,-11 15-149,-1 0 1,4-37 0,-7 42-18,0 0-1,0 0 1,2 1-1,0-1 1,12-26-1,-16 44 74,-1-1 0,0 1 0,0-1 0,0 1 0,1-1 0,-1 1 0,0-1 0,1 1 0,-1-1 0,0 1 0,1 0 0,-1-1 0,1 1 0,-1-1 0,1 1 0,-1 0 0,1-1 0,-1 1 0,1 0-1,-1 0 1,1-1 0,-1 1 0,1 0 0,-1 0 0,1 0 0,-1 0 0,1 0 0,0 0 0,-1 0 0,1 0 0,-1 0 0,1 0 0,0 0 0,19 13-22,-19-12 21,68 59-124,-41-35 102,0 0 0,1-2 0,49 29-1,-69-47 27,0 0 1,0-1-1,0 0 0,1-1 0,-1 0 0,1 0 0,0-1 0,0 0 0,-1-1 1,1 0-1,0-1 0,0 0 0,0 0 0,0-1 0,0-1 0,0 1 0,0-2 1,9-2-1,-3-2 19,-1 0 1,0-1 0,0-1-1,-1 0 1,-1-1 0,1 0 0,17-19-1,-11 9 32,-1-1 0,-1-2 0,26-40 0,-35 48-23,-1 0 0,-1 0 0,0-1 0,-1 0 0,-1 0 0,-1 0 0,0 0 0,-1-1 0,1-17 0,-3 25-36,-1-1 0,0 1 0,-1 0-1,0-1 1,0 1 0,-1 0 0,0 0 0,-1 0 0,0 0 0,0 0-1,-1 1 1,0-1 0,-1 1 0,0 0 0,0 0 0,0 1 0,-11-12-1,14 17-2,0 0 0,0 0-1,0 0 1,0 0-1,0 0 1,0 1-1,-1-1 1,1 1 0,-1-1-1,1 1 1,-1 0-1,1 0 1,-1 0-1,1 1 1,-1-1-1,0 0 1,0 1 0,1 0-1,-1 0 1,0 0-1,0 0 1,1 0-1,-1 0 1,0 1-1,0-1 1,1 1 0,-1 0-1,1 0 1,-1 0-1,0 0 1,1 0-1,0 0 1,-1 1-1,-3 3 1,-1 1-4,0 0 0,1 1 0,0 0-1,0 0 1,1 0 0,0 1 0,0 0 0,1 0 0,-5 10 0,1 6 1,1 0 0,1 1 0,1 0 0,1 0 0,2 0 0,0 0 0,3 45 0,0-45 8,1-1 0,1 0 0,7 24 1,-7-37 0,0 0 1,0 0 0,1-1 0,1 0 0,0 1-1,0-2 1,1 1 0,11 13 0,-16-21 4,1-1 0,-1 1 0,1-1 1,-1 1-1,1-1 0,-1 0 0,1 0 0,0 0 1,0 0-1,0 0 0,0 0 0,-1 0 1,1 0-1,0-1 0,0 1 0,1-1 0,-1 0 1,0 1-1,0-1 0,0 0 0,0 0 0,0-1 1,0 1-1,0 0 0,0-1 0,0 1 1,0-1-1,0 1 0,0-1 0,0 0 0,0 0 1,0 0-1,-1 0 0,1 0 0,0 0 1,1-2-1,7-6 50,0 1 1,-1-2-1,1 0 1,11-16-1,-10 12 0,64-84 154,14-16-72,-81 104-134,1 1 0,0 0 1,1 0-1,14-10 0,-22 17-7,0 1 0,0-1 0,1 1-1,-1 0 1,0 0 0,1 0 0,-1 0 0,1 0-1,0 0 1,-1 0 0,1 1 0,0 0-1,-1-1 1,1 1 0,0 0 0,0 0 0,-1 1-1,1-1 1,0 0 0,-1 1 0,1 0-1,0 0 1,-1-1 0,1 1 0,-1 1 0,1-1-1,2 3 1,3 1-4,-2 2 0,1-1 0,-1 1 0,0 0-1,0 0 1,-1 1 0,6 10 0,28 62-11,-27-54 15,8 16 39,-17-42 77,1-6-25,5-17 36,-5 11-61,131-259 46,-109 222-117,-23 43 7,7-14-12,1 1 0,1 0 0,19-23-1,-27 37 10,0 0-1,0 1 1,1 0-1,0 0 1,-1 0-1,1 1 1,1 0-1,-1 0 1,0 0-1,1 0 1,-1 1-1,1 0 1,0 0-1,0 1 1,0-1-1,0 1 1,7 0-1,-3 1-6,1 0 1,-1 1-1,1 1 0,-1-1 0,1 2 0,-1-1 0,16 8 1,5 3-32,31 21 0,-48-27 27,98 63-164,-67-40-745,77 39-1,-121-69 855,1 1 0,0 0 0,0 0 0,0-1 0,0 1 0,0-1-1,0 0 1,0 1 0,0-1 0,0 0 0,0 0 0,3-1 0,-4 1 44,0 0 0,0-1-1,-1 1 1,1 0 0,0-1 0,0 1 0,-1-1-1,1 1 1,0-1 0,-1 0 0,1 1 0,-1-1 0,1 1-1,-1-1 1,1 0 0,-1 0 0,1 1 0,-1-1-1,0 0 1,1 0 0,-1 0 0,0 1 0,0-1 0,1 0-1,-1 0 1,0 0 0,0 0 0,0-1 0,-1-10-89,-1 1 1,0 0-1,-1 0 1,0 0-1,0 0 1,-1 1-1,-1-1 1,0 1-1,-9-14 1,-4-4-250,0 0 0,-2 2 0,-1 1-1,-1 0 1,-32-26 0,12 15-215,-3 2 0,-68-41-1,-19 1 232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7:30.57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0 193 11610,'46'-29'4025,"24"3"-3521,43 1-648,22 5-208,14-2-720,-6 3 2032,-32-32-968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7:31.01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56 6553,'83'-40'2281,"-45"25"-1585,16 15-1272,0 12 136,-9 11 112,-7 9 32,-9 10 400,-4 12 136,-6 19 272,-4 13 104,-15 18 112,-8 6 16,-19 24-224,-10 9-111,-18 0-626,-10-12-2519,-28-62 1952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7:32.71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1 530 9770,'1'-6'211,"0"0"-1,0-1 1,1 1-1,0 0 1,0 0-1,0 0 1,1 0-1,0 1 1,0-1-1,1 1 1,-1 0-1,1 0 1,1 0-1,-1 0 1,0 1-1,1-1 1,6-4-1,12-7-330,-1 0-1,41-19 1,-57 31 229,104-50-146,173-61 0,124-13-1474,-346 109 1023,-42 14 94,0-1-1,0-1 0,20-10 0,-36 13-383,-6 3 457,-9 2 64,10-1 170,-54 7-35,-88 24 0,119-21-1298,22-9 777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7:33.03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7618,'45'18'2776,"-45"-1"-2200,3 11-248,0 10 32,5 12 121,2 5 7,9 22 16,1 10-8,11 12-192,-1 0-64,7-10-152,-2-10-24,0-19-208,-4-6-216,-9-24-472,-5-8-288,-7-28 663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7:33.61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239 835 9266,'-3'-2'402,"0"1"0,0 0 0,0 0 0,0 0 0,0 0 0,-1 0 0,1 1 0,0 0 0,-1-1 1,1 1-1,0 0 0,-5 1 0,5 0-309,-1 0 1,1 0 0,0 0 0,-1 0 0,1 1-1,0 0 1,0-1 0,0 1 0,0 0 0,-3 3-1,-2 3-183,0 1 0,0 0 0,1 1 0,0 0-1,-11 20 1,2 1 60,1 1-1,2 1 0,0 0 1,3 0-1,1 2 0,1-1 0,2 1 1,1 0-1,2 0 0,3 67 1,1-86-11,1 1 1,1 0-1,6 22 0,-7-33 14,0 0 0,1-1-1,-1 1 1,1-1-1,0 1 1,0-1 0,1 0-1,-1 0 1,1-1-1,0 1 1,0-1-1,7 6 1,-8-9 11,-1 1 0,0-1 0,0 0 1,1 1-1,-1-1 0,1 0 0,-1-1 0,1 1 0,0 0 0,-1-1 0,1 1 0,-1-1 1,1 0-1,0 0 0,0 0 0,2 0 0,0-1 1,-1 0 0,1-1 0,-1 1 0,1-1 0,-1 0 0,1 0 0,-1 0 0,5-4 0,6-5 7,-1-1 1,-1 0-1,20-23 0,-32 34 9,58-71 130,-4-1-1,52-91 0,-85 127 157,-2-1-1,-2-1 1,-1 0-1,-2-2 1,15-63-1,0-39 617,-22 123-899,-8 19-9,1 1-1,-1 0 0,0-1 1,0 1-1,0 0 0,1 0 1,-1-1-1,0 1 0,0 0 1,1 0-1,-1-1 0,0 1 1,0 0-1,1 0 0,-1 0 1,0-1-1,1 1 0,-1 0 1,0 0-1,1 0 0,-1 0 1,0 0-1,1 0 0,-1 0 1,0 0-1,1 0 0,0 0 1,1 1-15,-1 1-1,1-1 1,0 1 0,-1 0 0,1 0-1,-1 0 1,1-1 0,-1 2 0,0-1-1,0 0 1,0 0 0,0 0 0,1 5-1,13 33-13,-2 1-1,-1 1 1,9 69-1,4 135 100,-15-124-56,11 59 74,-54-415 1032,-7-48-1010,24-4-135,18 231 2,2-1 0,3 1 0,24-96 0,-21 115 15,1 1 0,2 0 0,2 1 1,1 1-1,1 0 0,34-47 0,-44 71 10,0 0 0,0 0 0,1 1 0,0 0 0,12-8 0,-17 14 1,0 0 0,0 0-1,0 1 1,0-1 0,1 0 0,-1 1 0,1 0 0,-1 0 0,1 0-1,-1 0 1,1 1 0,0-1 0,-1 1 0,1 0 0,0 0 0,-1 0-1,1 1 1,0-1 0,6 3 0,-3-1-4,-1 1 1,0 0-1,0 1 1,0 0-1,0-1 1,0 2-1,-1-1 1,0 1-1,0 0 1,0 0-1,6 9 0,1 3-11,0 1 1,13 29-1,-13-22 7,-2 1 1,0 0-1,-2 1 0,-1 0 1,-1 0-1,-2 1 1,0 0-1,-2-1 1,-1 1-1,-4 39 1,0-33-84,-2 1 0,-2-1 0,-1-1 1,-1 1-1,-2-1 0,-1-1 1,-33 60-1,33-70-47,-2 0 1,-27 33-1,35-48 97,-1 0 0,1-1 0,-1 1 0,-1-2 0,1 1 0,-1-1 0,0 0 0,0 0 0,0-1 0,-15 5 0,20-8 0,-1 0 0,1 0 0,-1 0 0,1-1 0,0 0 0,-1 0 0,1 0 0,-1 0 0,1 0 0,-1-1 0,1 1 0,-1-1 0,1 0 1,0 0-1,-1 0 0,1-1 0,0 1 0,0-1 0,0 0 0,0 1 0,0-2 0,0 1 0,1 0 0,-1 0 0,-3-5 0,1-2-23,1 1 0,0 0 0,0-1-1,1 0 1,-2-9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0:40.6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9 364 7059,'-9'0'2119,"12"-2"-592,16-4-1222,74-7-562,59-6 298,383 3 402,-148 9 125,853-55 1265,-496 7-1579,-445 24-12,-277 29-184,-1-1-1,-1-1 0,1-1 0,0-1 0,-1 0 0,20-10 1,-34 13 0,-1 0 1,1-1-1,-1 0 1,1 0 0,-1 0-1,7-8 1,-10 11-119,-1-1 0,0 0 0,1 1 0,-1-1 0,0 0 0,0 0 1,0 0-1,0 0 0,-1 1 0,1-1 0,0 0 0,-1-1 0,0 1 0,1 0 0,-1 0 1,0 0-1,0 0 0,0 0 0,0 0 0,0 0 0,-1 0 0,1 0 0,-2-4 1,2 5-151,-1 0 0,0-1 0,1 1 0,-1 0 0,0 0 0,0 1 1,0-1-1,1 0 0,-1 0 0,0 0 0,0 0 0,0 1 0,-1-1 1,1 1-1,0-1 0,-2 0 0,-21-6-3072,23 7 2955,-33-5-6004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7:35.14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36 906 10554,'-3'6'448,"2"-4"-212,1 0 0,-1-1 0,0 1 0,0-1 0,0 1 0,-1-1 0,1 1 0,0-1 0,-1 1 0,-1 1 1,-14 0-1277,15-9 609,2 6 474,0 0 0,0 0 0,0 0 0,0 0 0,0 0 0,0 0 0,1 0 0,-1 0 0,0 0 0,0 0 1,0 0-1,0 0 0,0 1 0,0-1 0,0 0 0,0 0 0,0 0 0,0 0 0,0 0 0,0 0 0,0 0 0,1 0 0,-1 0 1,0 0-1,0 0 0,0 0 0,0-1 0,0 1 0,0 0 0,0 0 0,0 0 0,0 0 0,0 0 0,0 0 0,0 0 1,1 0-1,24 56 160,32 103 0,-47-129-148,10 38 68,57 123-1,-76-190-119,0 1-1,0 0 0,0 0 1,0-1-1,0 1 0,1-1 1,-1 1-1,0-1 0,3 2 0,-4-3 1,1 1 0,-1-1-1,0 0 1,1 0-1,-1 0 1,0 0-1,1 0 1,-1 1-1,0-1 1,1 0-1,-1 0 1,1 0-1,-1 0 1,0 0 0,1 0-1,-1 0 1,0 0-1,1 0 1,-1-1-1,0 1 1,1 0-1,-1 0 1,1 0-1,-1 0 1,0 0-1,0-1 1,1 1 0,0 0-1,1-3 20,-1 1-1,1-1 1,0 1-1,-1-1 1,0 1-1,1-1 1,-1 0 0,1-4-1,22-65 158,-4 0 0,-2-2-1,-4 0 1,-3 0 0,-3-1-1,-3-94 1,-7 135-199,1 23-11,0 0-1,1 0 1,2-14 0,10 47-143,19 45 89,-1 3 73,4-1 0,62 94 0,-90-153 1,1-1 0,1 0-1,0 0 1,0-1 0,0 0 0,1 0 0,0-1-1,1 0 1,13 7 0,-19-12 3,1 0-1,0 0 1,0-1-1,0 1 1,0-1-1,0-1 1,0 1-1,0-1 1,0 1-1,1-1 1,-1-1-1,0 1 1,0-1-1,0 0 0,0 0 1,0 0-1,0-1 1,0 0-1,0 0 1,-1 0-1,1 0 1,-1-1-1,6-4 1,8-7 7,0 0 1,-2-2-1,0 0 1,0-1-1,-2 0 1,0-2-1,16-27 1,6-16 6,28-69 0,-47 91-4,-1 0 0,-2-2 0,-2 0 0,12-71 0,-21 88-4,-1 1 0,-1-1 0,-1 0 1,-1 0-1,-2 0 0,0 1 0,-1-1 1,-2 1-1,-12-35 0,13 50 42,4 16-21,3 16-5,7 26-48,2 0 0,28 76 0,50 87 125,-53-135-225,-4 1 0,38 142 0,-65-192-116,4 35 1,-8-54 176,-1-1 0,0 1 1,0-1-1,-1 1 0,0-1 0,-1 1 1,0-1-1,-3 10 0,5-17 73,-1 0-1,1 0 1,0 0-1,-1 0 0,1 0 1,0 0-1,-1 0 1,1 0-1,-1 0 0,0 0 1,1-1-1,-1 1 1,0 0-1,1 0 1,-1-1-1,0 1 0,0-1 1,1 1-1,-1 0 1,0-1-1,0 1 0,0-1 1,-1 1-1,1-1 17,0-1-1,0 1 0,0 0 1,0 0-1,0-1 0,0 1 0,1-1 1,-1 1-1,0 0 0,0-1 1,0 0-1,1 1 0,-1-1 1,0 1-1,1-1 0,-1 0 1,1 0-1,-1 1 0,0-3 1,-3-2 60,1-1 0,1 1 1,-1-1-1,1 0 0,0 0 1,-2-9-1,3-1-85,0 0 0,0-1 0,2 1 0,0-1 0,1 1 0,1 0 0,0 0 0,2 0 0,-1 0 0,2 0 0,8-16 0,6-9-81,2 1-1,47-65 0,27-16 202,131-128 1,-211 233-33,-8 8 5,0 0 0,-1 0 0,0 0 0,0-1 0,0 0 1,-1 0-1,-1-1 0,8-16 0,-13 24-67,1-1-1,-1 1 1,1-1 0,-1 0 0,0 1-1,0-1 1,0 0 0,-1 1 0,1-1-1,-1 0 1,1 1 0,-1-1-1,0 1 1,0-1 0,0 1 0,0-1-1,0 1 1,-1 0 0,1 0 0,-1-1-1,1 1 1,-1 0 0,0 0 0,0 1-1,0-1 1,0 0 0,0 1-1,0-1 1,-4-1 0,1-1-17,-1 1 1,0 0-1,0 0 1,0 0-1,-1 1 1,1 0-1,-1 0 0,1 0 1,-1 1-1,-10-1 1,6 3-18,1 0 1,-1 0-1,1 1 1,0 1 0,-1 0-1,1 0 1,1 1-1,-1 0 1,0 1-1,1 0 1,0 0 0,0 1-1,-13 12 1,7-5 4,1 0 0,1 1-1,0 1 1,1 0 0,0 0 0,-15 30 0,21-35-1,1 1 0,1 1-1,0-1 1,0 1 0,1-1 0,0 1 0,1 0 0,1 0-1,0 0 1,0 0 0,1 0 0,1 1 0,0-1 0,1 0-1,0 0 1,0-1 0,2 1 0,-1 0 0,1-1 0,1 0-1,0 0 1,1 0 0,0-1 0,1 1 0,0-2 0,0 1-1,1-1 1,0 0 0,1 0 0,0-1 0,0 0 0,1-1-1,-1 0 1,2-1 0,-1 0 0,1 0 0,0-1 0,0 0-1,21 5 1,-16-7-15,1-1 0,0-1 0,0 0 0,1-1 0,-1-1 0,0 0 0,0-2 0,-1 0-1,1 0 1,0-2 0,-1 0 0,0-1 0,0 0 0,15-10 0,9-6 42,-2-2-1,0-1 1,-2-2-1,36-34 1,-42 33 124,-2-1 0,0-1 0,-2-2 0,-2 0 0,-1-1 0,-1-2 0,31-66 0,-52 97-103,1 1 0,0-1 1,0 1-1,1 0 0,-1 0 0,4-4 0,14-18 7,-15 18-37,4-3 8,-1-1-1,-1 0 1,0 0 0,-1-1 0,0 0 0,0 0 0,-1-1 0,-1 1 0,4-19-1,-7 23-13,0-1 0,-1 1-1,0-1 1,0 1 0,-1-1 0,0 1-1,-4-15 1,4 20-4,0 0 1,0-1-1,-1 1 0,0 0 1,1 0-1,-1 0 0,0 0 0,0 0 1,0 1-1,-1-1 0,1 0 1,-1 1-1,0 0 0,1 0 1,-1 0-1,0 0 0,0 0 1,0 0-1,0 1 0,-1-1 1,-4 0-1,0-1-5,0 2 1,0-1-1,-1 1 0,1 0 1,0 1-1,-1 0 0,1 0 1,-1 1-1,1 0 0,0 0 1,-1 1-1,1 0 0,0 1 1,0 0-1,0 0 0,1 0 1,-1 1-1,1 0 0,0 1 1,0 0-1,-10 8 0,11-7 4,-1 0 0,1 1-1,0 0 1,0 0-1,1 1 1,0-1 0,1 1-1,-1 0 1,2 1 0,-1-1-1,1 0 1,0 1 0,1 0-1,0 0 1,0 0-1,1 0 1,0 0 0,1 0-1,1 17 1,-1-19 1,1 1 0,1-1 0,0 1-1,0-1 1,0 0 0,1 0 0,0 0 0,0 0 0,1-1 0,0 1 0,0-1-1,0 0 1,1 0 0,8 8 0,-4-6-1,1-1 0,-1 0 0,2 0 0,-1-1-1,1 0 1,0-1 0,0 0 0,19 5 0,11 1 7,1-1 0,67 7 0,92-5-2,-84-6-8,-102-5 2,55 6-19,-65-6 16,-1 0-1,1 0 1,0 1-1,-1-1 0,1 1 1,-1 0-1,0 0 1,1 1-1,-1-1 0,0 1 1,6 5-1,-10-7 8,1-1-1,0 1 0,0 0 1,-1 0-1,1-1 1,-1 1-1,1 0 0,-1 0 1,1 0-1,-1 0 0,1 0 1,-1 0-1,0 0 1,1 0-1,-1 0 0,0 0 1,0 0-1,0 0 1,0 0-1,0 0 0,0 0 1,0 0-1,0 0 0,0 0 1,-1 0-1,1 0 1,0 0-1,-1 0 0,1 0 1,0 0-1,-1 0 0,1 0 1,-1 0-1,-1 1 1,-1 1-2,0 1 0,-1-1 0,1 0 1,-1 0-1,0-1 0,-4 4 0,-27 12 23,-1-1-1,0-1 0,-50 13 1,8-2 24,5 1 0,-60 21-405,128-47 269,0-1 0,0 0 1,0 0-1,0 0 0,0-1 0,-7 0 1,-25-9-302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7:37.56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29 524 8610,'-3'5'268,"-1"0"0,1 0-1,0 1 1,0-1 0,0 1 0,1-1 0,0 1 0,-2 10-1,3-8-199,0 0 0,1 1 0,0-1 0,1 0 0,0 0 0,2 11 0,57 334-9,-9-53 63,-10-122-38,-39-171 121,-1-8-29,0-12 181,-26-347 1573,-1 1-1659,23 278-241,12-127-1,-4 164-45,2 0 0,2 1 1,1-1-1,23-55 0,-30 90 14,1-1 0,0 2 0,0-1 0,1 0 0,0 1-1,1 0 1,11-14 0,-15 21 5,-1 1-1,1-1 0,-1 0 1,1 1-1,0-1 1,-1 1-1,1 0 1,0-1-1,0 1 0,-1 0 1,1 0-1,0 0 1,0 0-1,-1 0 1,1 1-1,0-1 0,0 0 1,-1 1-1,1 0 1,-1-1-1,1 1 1,0 0-1,-1 0 0,1-1 1,-1 1-1,1 0 1,1 3-1,16 12 80,-1 1-1,0 0 1,-2 1-1,0 1 1,21 34-1,-22-32 0,21 34 192,58 115 1,12 72-89,-14-28-149,-58-145-30,-12-25 3,31 84 1,-52-126-12,-1 0 0,1 0-1,0 0 1,-1 0 0,0 0 0,1 0 0,-1 0-1,0 0 1,0 5 0,-1-7-2,1 1-1,-1 0 1,1-1-1,-1 1 1,1 0-1,-1-1 1,1 1-1,-1-1 1,0 1-1,1-1 1,-1 1-1,0-1 1,1 1-1,-1-1 1,0 0-1,1 1 1,-1-1-1,0 0 1,0 0-1,0 1 1,1-1-1,-1 0 1,0 0-1,0 0 1,0 0-1,1 0 1,-1 0-1,0 0 1,0 0-1,-1-1 1,-10 0-90,0 0-1,0-1 1,0-1 0,0 0 0,1-1-1,-14-5 1,-69-37-413,84 40 467,-55-30 119,2-4 1,1-2-1,-107-97 0,287 171 33,-112-31-65,0-1 0,1 0-1,-1 0 1,0-1 0,1 1-1,-1-2 1,0 1 0,0 0 0,1-1-1,-1 0 1,-1-1 0,1 1-1,0-1 1,-1 0 0,1-1-1,-1 1 1,0-1 0,0 0 0,0 0-1,-1-1 1,1 0 0,5-7-1,4-8 191,0-1 0,-2 0 0,0-1 0,12-32 0,6-28 283,-3-1 0,16-89 0,-37 144-422,15-48 40,-18 68-139,0 0-1,1 0 0,0 0 0,0 1 0,0-1 0,11-11 0,-14 17-7,0 1-1,0 0 0,0 0 1,0 0-1,0 0 0,1 0 0,-1 0 1,0 0-1,1 0 0,-1 1 1,1-1-1,-1 0 0,1 1 0,-1-1 1,1 1-1,-1 0 0,1-1 1,-1 1-1,1 0 0,0 0 1,-1 0-1,1 0 0,-1 0 0,1 1 1,-1-1-1,1 0 0,-1 1 1,1-1-1,-1 1 0,1-1 0,-1 1 1,1 0-1,-1 0 0,0-1 1,1 1-1,1 2 0,5 5-29,0-1 0,0 1 0,-1 1 0,9 13 0,-9-13 31,42 66 4,68 140-1,6 10 56,-121-221-47,0-1 0,0 1 0,0-1 0,0 0 0,1 0 0,0 0 0,-1 0 0,1 0-1,0 0 1,0-1 0,0 1 0,1-1 0,5 3 0,-9-5-1,1 0 1,-1 0-1,1 1 1,-1-1-1,1 0 0,-1 0 1,1 0-1,-1 0 1,1 0-1,-1-1 0,1 1 1,-1 0-1,1 0 1,-1 0-1,1 0 0,-1-1 1,1 1-1,-1 0 0,1 0 1,-1-1-1,1 1 1,-1 0-1,1-1 0,-1 1 1,0 0-1,1-1 1,-1 1-1,0-1 0,1 1 1,-1-1-1,0 1 1,0-1-1,1 1 0,-1-1 1,0 1-1,0-1 1,0 1-1,0-1 0,0 1 1,0-1-1,0 1 1,0-1-1,2-27 107,-2 24-93,-3-47 43,-2 1-1,-3-1 1,-26-95-1,-68-140-139,84 239 151,-22-93 0,40 140-71,0-1-1,0 1 0,-1-1 0,1 1 1,0-1-1,0 1 0,0-1 0,0 1 0,0-1 1,0 1-1,0-1 0,0 1 0,0-1 0,0 1 1,1-1-1,-1 0 0,0 1 0,0-1 1,0 1-1,1-1 0,-1 1 0,0 0 0,1-1 1,-1 1-1,0-1 0,1 1 0,-1-1 1,0 1-1,1 0 0,-1-1 0,1 1 0,-1 0 1,1 0-1,-1-1 0,1 1 0,-1 0 0,1 0 1,-1 0-1,1-1 0,-1 1 0,1 0 1,-1 0-1,1 0 0,-1 0 0,1 0 0,-1 0 1,1 0-1,-1 0 0,1 0 0,-1 0 1,1 1-1,0-1 0,0 0 0,36 12-138,-30-9 138,2 0-1,-1 0 0,1-1 0,-1 0-1,1 0 1,0-1 0,0 0 0,0-1 0,-1 0 0,1 0 0,0-1 0,0 0 0,0 0 0,-1-1 0,1 0-1,14-6 1,-21 7-6,-1 0 1,1 1-1,-1-1 0,1 0 0,-1 0 0,0 0 0,1 0 0,-1 0 0,0 0 0,0-1 0,0 1 0,0 0 0,0 0 0,0-1 0,0 1 0,0-1 1,0 1-1,0-1 0,0-2 0,-1 4-30,-2-2-99,-1 10-32,0 17 131,1 0 1,1-1 0,3 37-1,-1-43 28,2 27-6,2 0 1,16 63-1,34 75-43,-46-154 39,29 76-118,-32-90 56,1-1 1,1 0 0,0-1-1,18 24 1,-25-36 66,0 1 1,0-1-1,0 1 0,1-1 1,-1 0-1,0 0 1,0 0-1,1 1 0,-1-1 1,0-1-1,1 1 0,-1 0 1,1 0-1,0 0 1,-1-1-1,1 1 0,0-1 1,-1 1-1,1-1 1,0 0-1,2 0 0,-3 0 12,1-1 0,-1 1 0,0-1 0,0 0-1,1 1 1,-1-1 0,0 0 0,0 0-1,0 0 1,0 0 0,0 0 0,0 0 0,0 0-1,0-1 1,0 1 0,0 0 0,-1 0-1,1-1 1,0-1 0,3-9 31,0 0-1,-1 0 0,0 0 1,1-16-1,-4 26-25,1-7 6,19-195 367,-19 176-360,-1 0 0,-2 0 0,-1 0 0,-1 0-1,-10-35 1,77 239-344,-25-76 387,-33-85-72,183 443-1040,-150-390-171,-36-65 1126,0 0 0,0-1 1,1 1-1,-1 0 0,1-1 0,0 1 1,4 2-1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7:41.6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96 1636 8162,'-66'-145'2478,"61"133"-2358,0-1 0,1 1 0,0-1 1,1 0-1,0-1 0,1 1 0,0 0 0,1-16 1,3 11-121,0 0 0,1 0-1,10-34 1,-11 48 11,-2 2-10,18-51 21,-16 50-2,-1 0 0,0 0 0,1 1 0,-1-1 0,1 0 0,0 1 0,0-1 0,0 1 0,0-1 0,0 1 0,0 0 0,1 0 0,-1 0 0,1 0 0,2-1 0,-3 3-2,0 0 1,-1 0-1,1 0 1,-1 0 0,1 0-1,-1 0 1,1 0-1,0 1 1,-1-1 0,1 0-1,-1 1 1,1-1-1,-1 1 1,1 0 0,-1 0-1,0-1 1,1 1-1,-1 0 1,0 0 0,0 0-1,1 1 1,-1-1-1,0 0 1,1 2 0,26 34 237,-28-37-253,42 71 402,37 91 1,-1-3-212,-72-148-189,4 9 7,0-1-1,2 0 1,0-1 0,1 0-1,26 27 1,-38-44-3,0 0 0,-1-1-1,1 1 1,0 0 0,0 0 0,0 0 0,0-1 0,0 1 0,0 0-1,0-1 1,1 1 0,-1-1 0,0 1 0,0-1 0,0 0-1,0 1 1,1-1 0,-1 0 0,0 0 0,0 0 0,1 0-1,-1 0 1,0 0 0,0 0 0,1 0 0,-1-1 0,0 1-1,0 0 1,0-1 0,1 1 0,-1-1 0,0 1 0,0-1 0,0 0-1,0 1 1,0-1 0,2-2 0,1-1 75,0-2 1,-1 1-1,1 0 1,-1-1-1,0 0 0,2-5 1,-4 9-68,28-67 434,22-75-1,10-79-402,-26 93 14,-30 111-62,-2 8-7,0-1 0,0 1 0,1 0 0,1 0 0,8-15-1,-12 25 6,-1 0-1,0 1 1,1 0-1,-1-1 1,1 1-1,-1-1 1,1 1-1,-1-1 1,1 1-1,-1 0 1,1-1-1,-1 1 1,1 0-1,-1 0 1,1-1-1,0 1 0,-1 0 1,1 0-1,-1 0 1,1 0-1,0 0 1,-1 0-1,1 0 1,0 0-1,-1 0 1,1 0-1,-1 0 1,1 0-1,0 0 1,-1 1-1,1-1 1,-1 0-1,1 0 1,0 1-1,20 14-44,-12-8 24,8 6 28,2-1 1,-1 0 0,2-2 0,29 12-1,-36-17 3,0-1 0,0-1 0,0 0 0,0-1-1,1 0 1,-1-1 0,1-1 0,21-1-1,-16-2-3,0 0-1,0-1 0,0-1 1,19-8-1,-27 9 13,0-1 0,0-1 1,-1 1-1,1-2 0,-1 1 1,-1-2-1,16-13 0,-24 20-14,1 0 1,-1-1-1,0 1 0,0 0 1,0-1-1,0 1 0,0-1 0,0 1 1,0-1-1,-1 1 0,1-1 1,0 1-1,-1-1 0,1 0 1,-1 1-1,0-1 0,0 0 0,1 0 1,-1 1-1,-1-4 0,1 4-4,-1-1 1,1 1-1,-1-1 0,0 1 0,0-1 0,1 1 0,-1-1 0,0 1 0,-1 0 0,1-1 1,0 1-1,0 0 0,0 0 0,-1 0 0,1 0 0,0 0 0,-3-1 0,0 0-4,-1 0 0,0 0 0,0 0 0,1 1 0,-1-1-1,0 1 1,0 0 0,0 1 0,0-1 0,-1 1 0,1 0-1,0 1 1,-6 0 0,5 1 4,0 0 0,-1 0-1,1 1 1,0 0 0,1 1 0,-1-1-1,1 1 1,-1 0 0,1 0 0,0 1-1,0-1 1,1 1 0,0 0 0,-1 0 0,2 1-1,-1-1 1,1 1 0,-4 7 0,-3 9-5,1 1-1,0 0 1,-7 34 0,9-27 2,-4 37 0,9-54 10,2-1-1,-1 1 1,2-1-1,0 0 1,4 21 0,-5-30-5,1 1 0,0-1 0,0 0 0,0 0 1,0 0-1,1 0 0,-1 0 0,1 0 0,0 0 1,0-1-1,0 1 0,0-1 0,0 1 0,0-1 0,4 2 1,-4-2 0,0-1 0,0 0 1,0 0-1,0 0 0,1 0 1,-1-1-1,0 1 1,1-1-1,-1 1 0,1-1 1,-1 0-1,0 0 0,1 0 1,-1 0-1,1 0 1,2-1-1,1-1 11,0 1 1,-1-2-1,1 1 0,0-1 0,-1 1 1,0-1-1,0-1 0,0 1 1,0-1-1,0 0 0,-1 0 1,1 0-1,-1-1 0,6-8 0,-2-1 17,0 0 0,-1 0-1,-1-1 1,0 0 0,-1 0-1,0 0 1,-2 0 0,1-1-1,-2 0 1,0 0-1,-1 0 1,-1 0 0,0 0-1,-1 0 1,-1 0 0,0 1-1,-1-1 1,-9-26 0,30 134-410,-12-72 364,22 71-24,-25-83 38,0-1 0,1 1 0,0-1 0,0 0 0,1 0 0,0 0 0,0 0 0,0-1 0,7 6 0,-9-10 6,-1-1 0,0 1-1,1-1 1,-1 0-1,1 1 1,-1-1 0,1-1-1,0 1 1,-1 0-1,1-1 1,0 1 0,-1-1-1,1 0 1,0 0 0,0 0-1,0 0 1,-1 0-1,1-1 1,0 1 0,-1-1-1,1 0 1,5-2-1,-1 0 27,0 0-1,0-1 0,0 0 0,0-1 0,-1 0 1,11-9-1,-3-1 19,0 0 0,-1-1-1,-1 0 1,-1-1 0,0 0 0,-1-1 0,-1 0 0,-1-1 0,0 0 0,7-31 0,-8 22 113,-1 0 1,-2-1 0,-1 0 0,-1 0-1,-2 0 1,0 0 0,-6-29 0,-35-341 463,36 353-528,20 91-224,37 203-90,6 24 162,-40-203-118,51 123 0,-69-190 169,2 3-14,0 1 0,1-1 0,-1 0 0,1 0 0,0 0 0,0 0 0,1 0 1,-1-1-1,1 1 0,6 4 0,-10-8 20,1-1-1,0 0 1,-1 0 0,1 1 0,-1-1-1,1 0 1,0 0 0,-1 0 0,1 0 0,0 0-1,-1 0 1,1 0 0,-1 0 0,1 0-1,0 0 1,-1-1 0,1 1 0,0 0 0,-1 0-1,1 0 1,-1-1 0,1 1 0,-1 0-1,1-1 1,-1 1 0,1-1 0,-1 1 0,1 0-1,-1-1 1,1 1 0,-1-1 0,0 1-1,1-1 1,-1 1 0,0-1 0,1 0 0,-1 1-1,0-2 1,11-24 76,-10 24-68,6-24 27,0 0 0,-2 0 1,-1-1-1,-1 1 0,-1-30 1,-14-131 8,11 170-36,1 15-17,-2-17 60,3 15-16,1 10-28,-1-2-12,1 0 0,0-1 0,0 1 1,0 0-1,0-1 0,3 6 0,13 15 15,1 0 0,33 33 1,-52-57-11,1 1 1,0 0 0,0-1-1,-1 1 1,1-1 0,0 1 0,0 0-1,0-1 1,0 0 0,-1 1 0,1-1-1,0 0 1,0 1 0,0-1-1,0 0 1,0 0 0,0 0 0,0 0-1,0 0 1,0 0 0,0 0 0,0 0-1,0 0 1,0 0 0,0 0-1,0-1 1,0 1 0,0 0 0,-1-1-1,1 1 1,0-1 0,0 1 0,0-1-1,0 1 1,-1-1 0,1 0-1,0 1 1,0-1 0,-1 0 0,1 1-1,-1-1 1,1 0 0,-1 0 0,1-1-1,4-6 17,-1 0-1,0 0 0,0 0 1,2-10-1,0 2 11,98-236-211,-101 244 156,1 0 1,0 0-1,0 1 0,1-1 1,0 1-1,0 0 0,0 0 1,13-11-1,-17 18 21,-1-1 1,1 1 0,-1 0-1,1-1 1,-1 1-1,1 0 1,0 0 0,-1 0-1,1-1 1,-1 1-1,1 0 1,0 0 0,-1 0-1,1 0 1,0 0-1,-1 0 1,1 0-1,-1 0 1,1 0 0,0 0-1,-1 1 1,1-1-1,0 0 1,-1 0 0,1 0-1,-1 1 1,1-1-1,-1 0 1,1 1 0,-1-1-1,1 1 1,0 0-1,16 21-133,53 108-70,-41-73 193,-26-51 18,0 0 0,1 0 0,0-1 0,0 0 0,1 0 0,-1 0 0,1 0 0,0-1 0,10 8 0,-13-11 4,-1 0-1,1 0 1,0 0 0,-1-1-1,1 1 1,0 0-1,0-1 1,-1 1 0,1-1-1,0 1 1,0-1-1,0 0 1,0 0 0,-1 0-1,1 0 1,0 0-1,0 0 1,0-1 0,0 1-1,-1 0 1,1-1-1,0 0 1,0 1 0,-1-1-1,1 0 1,0 0-1,-1 0 1,1 0 0,-1 0-1,1 0 1,-1-1-1,0 1 1,1 0 0,-1-1-1,0 1 1,0-1-1,0 1 1,0-1 0,1-2-1,3-5 1,0-1 0,-1 0-1,0 0 1,-1-1 0,0 1 0,-1-1-1,0 1 1,0-1 0,-1 0 0,-1 0 0,0 0-1,-2-20 1,-2 8-44,0 0 0,-1 0 1,-2 1-1,0 0 0,-11-22 0,-23-38-61,27 58 97,2-1-1,0 0 1,1 0 0,-9-39-1,17 50-41,3 14-124,0 20-29,-1 21-13,0 123-464,5-129 419,-4-34 250,0-1 0,0 0 1,0 1-1,0-1 0,0 1 0,0-1 0,0 0 0,0 1 0,0-1 1,0 1-1,0-1 0,0 0 0,1 1 0,-1-1 0,0 1 0,0-1 1,0 0-1,1 1 0,-1-1 0,0 0 0,1 0 0,-1 1 1,0-1-1,1 0 0,-1 0 0,0 1 0,1-1 0,-1 0 0,0 0 1,1 0-1,-1 1 0,1-1 0,-1 0 0,0 0 0,1 0 0,-1 0 1,1 0-1,-1 0 0,0 0 0,1 0 0,-1 0 0,1 0 1,-1 0-1,1 0 0,-1 0 0,0-1 0,1 1 0,-1 0 0,1 0 1,-1 0-1,1-1 0,17-16-25,-14 12 45,8-8 19,79-86 131,-75 79-155,-1-1-1,0 0 1,13-27 0,-25 42-11,1 0-1,-2-1 1,1 1 0,-1-1 0,0 0 0,0 1 0,0-1 0,-1 0-1,0 0 1,-1 0 0,0 0 0,0 0 0,0 0 0,-1 0-1,0 0 1,0 0 0,-1 0 0,1 1 0,-2-1 0,1 0 0,-1 1-1,0 0 1,0-1 0,-1 1 0,1 0 0,-2 1 0,1-1 0,-7-6-1,0 1-8,0 1-1,-24-18 1,31 25 15,0 0 0,0 1 0,0 0 0,-1 0 0,1 0 0,-1 0 0,1 0 1,-1 1-1,1 0 0,-1 0 0,0 0 0,1 1 0,-8 0 0,11 0-2,-1 0 0,1 0-1,0 0 1,0 0 0,0 1-1,0-1 1,-1 1-1,1-1 1,0 1 0,0-1-1,0 1 1,0 0 0,0-1-1,0 1 1,0 0 0,0 0-1,1 0 1,-1-1-1,0 1 1,0 0 0,1 0-1,-2 2 1,1 0-6,0-1 1,1 0-1,-1 1 1,1-1-1,0 0 1,-1 1-1,1-1 0,0 1 1,0-1-1,1 1 1,-1 1-1,2 3-12,-1 0 1,1 0-1,0 0 0,1-1 1,0 1-1,0-1 0,5 9 0,9 4-2,0 0-1,0-1 0,2-1 0,39 28 0,-32-26 16,-2 1 0,35 36-1,-55-51-24,0-1-1,0 1 1,-1 0-1,1 1 0,-1-1 1,0 0-1,-1 1 1,1 0-1,-1 0 1,2 11-1,-3-13-19,-1 0-1,0 0 1,0 1 0,0-1 0,-1 0-1,0 0 1,1 0 0,-1 0 0,-1 0-1,1 0 1,0 0 0,-1 0-1,0 0 1,0 0 0,0-1 0,-1 1-1,1-1 1,-5 5 0,-15 14-152,-2-1 1,0-1 0,-1-1-1,-1-1 1,0-1 0,-33 14-1,-116 46-47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9:33.15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13171,'19'50'3929,"16"17"-4545,19 31-137,3 8 329,-3 10 232,-5-2 0,-5-2 40,-6-5-24,-6-21-48,-3-10 32,-5-25-88,-5-9-248,-5-19-632,-3-7 712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9:32.80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0 358 6761,'85'-91'3001,"7"-2"-360,11 4-3674,4 4 673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9:32.46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1 570 10322,'134'294'2224,"-74"-135"-2353,-8 4 1,42 220-1,-65-230 139,41 180 721,-73-388 1267,2 19-1922,-10-180 41,-90-1453-66,97 1635 64,2-9 184,4 41-212,4 6-74,6 12-45,71 114-100,-6 4 1,-7 2-1,-5 4 0,-6 3 1,69 261-1,4 170-1183,-131-569 1310,1 4-111,0 1 0,-1-1 0,0 14 0,-1-21 68,0 0 0,0 0 0,0-1 0,0 1 0,0 0 0,-1-1 0,1 1 0,-1 0 0,1-1 0,-1 1-1,0 0 1,1-1 0,-1 1 0,0-1 0,0 1 0,0-1 0,0 1 0,0-1 0,0 0 0,-1 0 0,1 0 0,0 1 0,-1-1-1,1 0 1,-1 0 0,-1 0 0,-6 1-54,0 0 0,1-1 0,-1 0 0,-10-1-1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9:56.15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15795,'9'7'4385,"20"15"-5809,19 13-1425,6 9 1673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9:57.1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14 476 7890,'-1'1'110,"1"-1"0,-1 1 0,0-1 0,0 1 0,0-1 1,1 1-1,-1-1 0,0 1 0,1 0 0,-1-1 0,0 1 1,1 0-1,-1 0 0,1-1 0,-1 1 0,1 0 0,-1 0 0,1 0 1,0 0-1,0 0 0,-1 0 0,1 0 0,0-1 0,0 3 1,3 28-220,-2-27 178,9 46-37,3 0 0,32 82 1,60 87 54,-85-182-87,1-1 0,2-1 0,1-1 1,2-1-1,33 33 0,-53-60 33,0-1 1,0 0-1,1 0 0,-1-1 1,1 0-1,8 4 0,-14-7-15,1-1 0,0 1-1,-1 0 1,1-1-1,0 1 1,0-1 0,-1 0-1,1 0 1,0 0-1,0 0 1,-1 0-1,1 0 1,0 0 0,0 0-1,0-1 1,-1 1-1,1 0 1,0-1 0,-1 0-1,1 1 1,0-1-1,-1 0 1,1 0 0,-1 0-1,0 0 1,1 0-1,-1 0 1,0-1 0,1 1-1,1-3 1,1-2 122,0-1 1,0-1-1,0 1 1,-1 0-1,0-1 0,-1 0 1,0 0-1,0 1 1,0-1-1,0-12 1,0-13 246,-2-40 0,0 51-323,-4-56 9,-4 0 0,-3 0 0,-31-114 0,39 180-83,1 9 1,1-1-1,0 0 1,0 0 0,0 0 0,0 0-1,1 0 1,0 0 0,0 0 0,0 1-1,0-6 1,1 9 7,-1 0 0,0 0 0,0-1 0,0 1-1,0 0 1,0 0 0,0 0 0,0-1 0,0 1 0,0 0 0,1 0 0,-1 0 0,0-1 0,0 1-1,0 0 1,0 0 0,1 0 0,-1 0 0,0 0 0,0-1 0,0 1 0,1 0 0,-1 0-1,0 0 1,0 0 0,0 0 0,1 0 0,-1 0 0,0 0 0,0 0 0,1 0 0,-1 0-1,0 0 1,0 0 0,0 0 0,1 0 0,-1 0 0,0 0 0,0 0 0,1 0 0,-1 0 0,0 0-1,0 0 1,0 1 0,1-1 0,-1 0 0,0 0 0,0 0 0,0 0 0,8 6-30,0 0 1,0 1-1,-1-1 0,0 2 1,-1-1-1,11 15 1,-17-22 30,65 87-65,38 46 48,-77-103 24,1-1 0,33 29 0,-48-49-1,-1 0 0,1-1 0,0 0 0,1-1 0,0 0 0,0-1 0,1 0 0,14 4 0,-21-9 18,-1 1 0,1-1-1,-1 0 1,1-1-1,0 1 1,-1-1 0,1-1-1,0 1 1,-1-1-1,1 0 1,-1-1-1,1 1 1,-1-1 0,0-1-1,0 1 1,0-1-1,0 0 1,0 0-1,6-5 1,-6 2 67,0 0 1,1 0-1,-2 0 0,1-1 0,-1 0 1,0 0-1,0-1 0,-1 1 1,0-1-1,-1 0 0,1 0 1,-2 0-1,1-1 0,-1 1 0,0-1 1,-1 1-1,1-13 0,0-11 133,-2 0 1,-2 0-1,-6-41 0,1 30-162,-3 0 1,-1 0 0,-18-45-1,-59-118-393,54 131-53,-31-63-1070,64 135 1346,-12-20-375,9 19-21,3 13-641,12 33-205,16 33 585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9:53.31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394 46 10546,'-4'-5'20,"0"0"4,0 0 1,0 1-1,0-1 1,-1 1-1,-9-7 1,12 10-20,0 0-1,0 0 1,0 0-1,0 1 1,-1-1-1,1 1 1,0-1-1,-1 1 1,1 0-1,0-1 1,-1 1-1,1 0 1,0 1-1,-1-1 1,1 0 0,0 1-1,-1-1 1,1 1-1,-3 1 1,-4 2-1,-1 1 0,2 0 1,-1 0-1,1 1 1,0 0-1,0 1 1,0 0-1,1 0 0,0 0 1,-9 14-1,-7 11 9,-24 46 1,45-75-12,-20 38 27,1 2 0,3 0 0,1 0 1,2 2-1,-15 81 0,24-94 33,2 0 0,1 1 0,2-1-1,1 1 1,2 0 0,1-1 0,1 0 0,2 1 0,10 34-1,-10-51-43,-1 0-1,2 0 1,0-1-1,1 0 0,1 0 1,0-1-1,1 0 1,0-1-1,22 22 0,-24-28-31,0-1 1,1 1-1,-1-2 0,1 1 0,0-1 0,1-1 0,-1 1 0,1-2 0,0 1 1,0-1-1,0-1 0,0 0 0,0 0 0,1-1 0,-1 0 0,0-1 0,15-1 0,-8-2-81,1 0-1,-1-1 0,0 0 1,0-2-1,0 0 0,0 0 0,-1-2 1,30-18-1,-18 5-59,27-25-1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0:00.65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326 214 8362,'12'-106'2722,"-12"100"-2478,1-1-1,-1 0 1,0 0 0,-1-9 0,-9-6 269,4 11-313,4 9-197,1 0-1,0-1 1,-1 1-1,1 0 1,-1 0 0,0 1-1,0-1 1,0 0-1,0 1 1,0-1 0,0 1-1,0-1 1,0 1-1,-1 0 1,1 0 0,0 0-1,-1 0 1,1 0-1,-1 1 1,1-1 0,-1 1-1,1 0 1,-1-1-1,1 1 1,-1 0-1,1 1 1,-1-1 0,0 0-1,1 1 1,-4 0-1,-3 2-81,0 0-1,0 0 0,0 1 0,1 0 0,-1 1 0,1-1 0,-8 8 0,-12 9-199,-45 42 0,65-56 292,1 1-1,0 1 0,0-1 1,0 1-1,1 1 1,1-1-1,0 1 1,0 0-1,1 0 0,-4 11 1,7-17 7,0 0 1,1 0-1,-1 1 0,1-1 1,0 0-1,0 1 1,0-1-1,0 0 0,1 0 1,0 0-1,0 1 1,0-1-1,0 0 0,1 0 1,2 4-1,-1-2-2,1-1 0,-1 0 0,1 0 0,1 0 0,-1 0 0,1-1 0,-1 0 0,1 0 0,8 5 0,5 1 10,0-1-1,1 0 0,0-2 0,0 0 0,29 6 0,36 3 31,144 10-1,-57-10-30,-147-13-32,-1 1 0,1 1 0,-1 1-1,0 1 1,-1 1 0,36 18 0,-50-21 1,0 0 0,-1 0-1,1 0 1,-1 1 0,0 1-1,-1-1 1,1 1 0,8 13-1,-11-14 4,-1 0 0,0 0 0,0 0 0,0 0 0,-1 1 0,0-1 0,-1 1 0,1-1 0,-1 1 0,0 0 0,-1 0 0,0-1-1,0 9 1,-2-2 18,0-1 1,0 1-1,-2-1 0,1 0 0,-1 0 0,-1 0 0,-1 0 0,-11 19 0,6-13 15,-1-1 0,-1-1 0,0 0 0,-26 23 0,36-36-97,0 0 1,0 0 0,0-1-1,-1 1 1,1-1 0,-1 0-1,0 0 1,0 0-1,0-1 1,-5 3 0,-7-5-192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0:41.5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1096 9636,'0'-15'1943,"-1"13"-1773,1 0-1,0-1 1,0 1 0,0-1 0,0 1 0,1 0-1,-1-1 1,1 1 0,-1 0 0,1-1-1,0 1 1,0 0 0,0 0 0,0 0 0,0-1-1,3-2 1,3-2-213,0 2 0,1-1 0,0 1 0,0 0 0,0 1 0,0 0 0,1 0 0,-1 1 0,1 0 0,0 0 0,0 1 0,0 0 0,1 1 0,-1 0 1,0 0-1,1 1 0,-1 0 0,0 1 0,11 2 0,0 0 5,-1 2 0,0 0 1,0 1-1,0 1 1,-1 1-1,0 1 0,32 20 1,13 16-4,58 55 0,-73-58 43,-41-36 3,1 0 0,0 0 1,0-1-1,12 5 0,-16-8 0,-1 0 0,1-1-1,-1 0 1,1 0-1,0 0 1,0 0-1,0-1 1,-1 1 0,1-1-1,0 0 1,0 0-1,0 0 1,5-2-1,-8 2-3,0-1-1,0 1 1,0-1-1,0 1 0,0-1 1,0 0-1,-1 1 1,1-1-1,0 0 0,-1 1 1,1-1-1,0 0 1,-1 0-1,1 0 0,-1 0 1,1 0-1,-1 0 1,1 0-1,-1 0 1,0-1-1,4-20-9,-4 16 6,0 0-1,0 0 0,-1 0 1,0 0-1,0 0 0,-4-11 0,-17-34 1,14 33 6,-25-52 46,14 33 34,2-1 0,-13-47 1,19 46-50,2-1 0,2 0 0,1-1 0,2 1 0,2-1 0,2 0 0,2 0 0,11-68 0,-6 80 4,2 0-1,1 1 0,1 0 1,1 0-1,2 2 0,1-1 1,0 2-1,26-31 1,-29 42-21,0 1 1,0 0-1,2 1 1,-1 0-1,2 1 1,29-18-1,-21 17-23,0 1 0,0 1 0,1 1 0,35-8 0,-16 9-23,1 1 0,-1 2 1,1 2-1,0 2 0,63 6 0,-90-3 18,0 1-1,0 0 1,0 1-1,-1 1 0,1 1 1,-2 0-1,17 9 1,-25-12 1,-1 1 0,0-1 0,0 2 1,0-1-1,0 0 0,-1 1 0,1 0 1,-1 1-1,0-1 0,-1 1 0,0 0 0,0 0 1,0 0-1,0 0 0,-1 1 0,0 0 1,-1-1-1,1 1 0,1 9 0,-2 4-7,-1 1 0,-1-1-1,0 0 1,-2 0 0,-7 39-1,3-31 23,-2-1 1,-14 38-1,-30 50 14,-66 96-180,-17-10-735,66-104-135,-87 131-2828,99-128 813,9-16-1754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0:01.62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0 870 10242,'131'248'4283,"28"56"-5256,-133-249 731,45 100-883,-70-149 1515,-8-16-67,-10-19 247,-28-66 748,-54-170-1,87 228-1229,2-1 0,2-1 0,-6-57 0,13 74-83,0 0-1,2 0 1,0 0 0,2 0 0,0 0-1,1 1 1,12-35 0,-13 48-15,0-1 1,0 1-1,1 0 1,0 0-1,0 1 0,1-1 1,0 1-1,1 0 1,-1 0-1,1 1 1,1 0-1,-1 0 0,1 0 1,0 1-1,0 0 1,1 0-1,-1 1 0,1 0 1,0 0-1,0 1 1,9-3-1,0 3-1,-1 0-1,0 2 1,0 0-1,1 1 1,-1 0 0,0 1-1,1 1 1,-1 1-1,0 0 1,0 1-1,-1 1 1,1 0 0,-1 1-1,0 1 1,-1 0-1,19 13 1,-11-6-28,-1 1 0,0 1 0,-1 2 0,-1-1 1,-1 2-1,0 1 0,-2 0 0,0 1 0,19 33 0,-29-42-19,0 0 0,0 0 0,-1 0 0,-1 1 0,3 13 0,-6-20 26,0 0 0,0 0 1,-1-1-1,1 1 0,-2 0 0,1 0 0,-1 0 0,1-1 0,-1 1 0,-1 0 0,1-1 0,-1 1 0,0-1 0,-4 7 1,0-2-8,-1 0 0,0-1 0,-1 0 0,0 0 0,0-1 0,-1 0 0,0 0 0,0-1 1,-12 7-1,-10 4-18,-55 25 0,42-25 57,29-13 6,1 0 1,0 2-1,0-1 0,1 1 1,0 1-1,0 0 0,-11 11 0,23-18-6,0 0 0,0 0 0,0 0-1,1 0 1,-1 0 0,0 0 0,1 0-1,-1 0 1,1 0 0,-1 0 0,1 0 0,-1 0-1,1 1 1,0-1 0,0 0 0,0 0-1,-1 0 1,1 1 0,0-1 0,0 0-1,1 0 1,-1 1 0,0-1 0,0 0-1,1 0 1,-1 0 0,0 0 0,1 1-1,-1-1 1,1 0 0,0 0 0,-1 0-1,1 0 1,0 0 0,-1 0 0,1 0 0,0-1-1,2 3 1,3 2-6,0 0 0,0-1 1,0 1-1,1-1 0,7 4 0,16 4-10,0-1 0,0-2-1,59 12 1,-54-15 17,-1 3 0,0 0 1,38 17-1,-62-21-2,0 0 1,0 0 0,-1 1-1,0 1 1,0-1-1,0 1 1,-1 1 0,0 0-1,0 0 1,-1 1-1,0-1 1,-1 1 0,0 1-1,6 12 1,-4-5-2,-1 1 1,-2 1 0,0-1-1,0 1 1,-2 0-1,0 0 1,-1 1 0,-2-1-1,-1 26 1,-2-4 4,-2 0 0,-2 0 0,-16 52 0,19-75 5,3-14 3,0 0-1,0 0 0,0 1 0,0-1 1,-1 0-1,0 0 0,0 0 1,0 0-1,0 0 0,0-1 1,-1 1-1,1-1 0,-6 6 0,7-9-3,-1 1-1,1 0 1,0-1-1,-1 1 0,1 0 1,-1-1-1,1 0 1,-1 1-1,1-1 0,0 0 1,-1 0-1,1 0 0,-1 0 1,1 0-1,-1 0 1,1 0-1,-1-1 0,1 1 1,-1 0-1,1-1 1,0 1-1,-1-1 0,1 0 1,0 1-1,-1-1 1,1 0-1,0 0 0,0 0 1,-2-1-1,-4-4 0,0-1 1,0 0-1,-8-10 0,13 15-7,-13-17-21,1-1-1,1 0 0,0-1 0,2 0 1,1-1-1,0 0 0,2-1 0,0 0 1,-4-26-1,7 27 26,2 1 0,1-1 0,0 0 0,2 0 0,1 0 0,0 0 0,1 0 0,2 0 0,0 1 0,10-28 0,-4 22 39,2 0 0,0 1 1,2 1-1,1 0 0,1 1 1,1 1-1,26-28 0,-1 8 208,3 1 0,70-51 0,-89 73-158,0-1 0,-2-1 0,-1-2 0,0 0-1,-2-2 1,-1 0 0,-1-1 0,-1-1 0,23-50 0,-16 22-40,-3-1 0,-2-1 0,-3-1 0,-2-1 0,10-86 0,-24 122-37,0 0 0,-1 0 1,-1 0-1,-2 0 0,0 0 0,-1 0 1,-16-46-1,13 51-53,0 1 0,-2-1 1,0 2-1,-1-1 0,-1 1 1,-1 1-1,0 0 1,-1 0-1,-28-24 0,35 34-10,-2 1 0,1-1-1,-1 2 1,0-1 0,0 1-1,0 0 1,0 1 0,-1 0-1,1 0 1,-1 1 0,0 0-1,0 0 1,-9 0 0,13 2 32,0 0 1,0 0 0,0 1-1,0-1 1,0 1 0,0 0 0,0 0-1,0 1 1,0 0 0,0-1-1,1 2 1,-1-1 0,1 0 0,0 1-1,-1 0 1,1 0 0,0 0-1,1 1 1,-1-1 0,1 1-1,-1 0 1,1 0 0,0 0 0,-4 7-1,3-1 12,0-1-1,1 0 1,-1 1-1,2 0 1,-1 0-1,2 0 1,-1 0 0,1 0-1,1 1 1,0-1-1,1 11 1,2 6-3,1 0 1,15 51-1,-7-40 21,1 0 0,2-2-1,1 0 1,2 0 0,2-2 0,1 0-1,2-1 1,0-2 0,3 0 0,0-2 0,55 47-1,-64-63-38,0 0 0,1-2 1,0 0-1,0-1 0,1-1 0,1-1 0,28 8 0,-34-12-52,0-1 1,0-1-1,0 0 0,0-1 1,0 0-1,1-2 1,-1 1-1,0-2 0,0 0 1,0 0-1,26-9 0,-19 2-19,0-1 0,-1-1-1,37-27 1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9:33.57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1 553 10706,'0'0'168,"1"0"0,-1 0 0,1-1 0,-1 1 0,1 0 1,-1 0-1,1 0 0,-1 0 0,1 0 0,-1 0 0,1 0 0,0 0 0,-1 0 0,1 0 0,-1 1 0,1-1 0,-1 0 0,1 0 0,-1 0 0,1 1 0,11 6 80,-1 0 0,-1 0 0,1 1-1,-1 1 1,15 16 0,8 10-387,-3 2-1,0 1 1,-3 1 0,-1 2-1,-2 0 1,-2 2-1,25 66 1,-8 3-278,44 217-1,-78-309 338,-3-15 73,-1-1 0,0 1 0,-1-1 0,1 1 0,-1 0 0,0-1 0,0 10 0,0-14 14,0 0-1,0 0 0,0 0 1,0 0-1,0 0 1,0 1-1,0-1 0,0 0 1,0 0-1,0 0 1,0 0-1,0 0 0,0 0 1,0 0-1,-1 0 1,1 0-1,0 1 0,0-1 1,0 0-1,0 0 0,0 0 1,0 0-1,0 0 1,0 0-1,0 0 0,0 0 1,0 0-1,0 0 1,-1 0-1,1 0 0,0 0 1,0 0-1,0 0 1,0 0-1,0 0 0,0 0 1,0 0-1,0 0 1,0 0-1,-1 0 0,1 0 1,0 0-1,0 0 1,0 0-1,0 0 0,0 0 1,0 0-1,0 0 0,0 0 1,0 0-1,-1 0 1,1 0-1,0 0 0,0 0 1,0 0-1,0 0 1,0 0-1,-8-8 245,-7-16 94,-15-62-82,-34-155 0,63 236-261,-28-127-7,7-2 0,5 0-1,6-1 1,9-188 0,2 321 13,0 1 0,-1-1 0,2 0 0,-1 0 0,0 1 0,0-1 0,0 0 0,1 1 0,-1-1 0,1 0 1,-1 1-1,1-1 0,0 1 0,0-1 0,1-2 0,-1 4-7,-1 0-1,0 0 1,1 0 0,-1 0-1,1 0 1,-1 0 0,1 0 0,-1 0-1,0 0 1,1 0 0,-1 0-1,1 0 1,-1 0 0,0 0-1,1 0 1,-1 1 0,1-1-1,-1 0 1,0 0 0,1 0 0,-1 1-1,1-1 1,16 15-42,10 17 12,-1 0-1,-1 2 1,-2 1 0,-2 1 0,-1 1 0,20 50 0,72 248 78,-90-261-66,-15-47 20,-5-20 6,0 0-1,0 0 1,0 0-1,1 0 0,0 0 1,7 9-1,-4-9 109,-1-12 52,0-18 141,-4 18-276,9-81 333,0-87 0,-12-94-351,-1 112-1,3 117-19,-1-40-20,12-104-1,-11 178 24,1 0 1,-1-1-1,1 1 1,0 0-1,1 0 1,-1 0-1,1 0 1,-1 0-1,1 0 1,4-5-1,-5 8 1,-1 1-1,1-1 1,-1 1 0,1-1-1,0 1 1,-1-1-1,1 1 1,0-1 0,0 1-1,-1 0 1,1-1-1,0 1 1,0 0 0,-1 0-1,1 0 1,0-1 0,0 1-1,0 0 1,1 0-1,0 1 0,0-1 0,0 1 0,0-1 0,0 1 0,0 0 0,-1 0 0,1 0 0,0 0 0,-1 0 0,4 3 0,6 5-9,-1 1 1,0 1-1,-1 0 1,0 0 0,-1 1-1,0 0 1,9 21 0,-9-20 2,36 74-4,-3 1 1,50 160-1,28 197-1383,-85-304 213,-26-107 798,-1-6-353,0 1 0,2-1 1,22 48-1,-7-38-239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9:34.02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0 402 8650,'123'165'3717,"125"239"-3419,-208-327-221,-4 2-1,-4 2 0,40 154 1,-71-217 446,-1-18-490,0 0-1,-1 0 1,1 0 0,0 0 0,-1 0 0,1 0-1,0 0 1,0 0 0,-1 0 0,1-1 0,0 1-1,-1 0 1,1 0 0,0 0 0,-1 0-1,1 0 1,0 0 0,0-1 0,-1 1 0,1 0-1,0 0 1,0-1 0,-1 1 0,1 0 0,0 0-1,0-1 1,0 1 0,0 0 0,-1-1 0,-21-31 920,13 13-915,0 0-1,-6-22 0,2 5-158,-34-90-367,-53-235 0,84 275 448,3 0 0,4-1 0,4-156 0,6 217 42,1-1 1,1 1 0,1 0-1,1 0 1,2 0 0,15-40-1,-19 60 3,0 0 0,1 0-1,0 0 1,0 0 0,0 1-1,1-1 1,-1 1-1,1 0 1,1 1 0,-1-1-1,1 1 1,-1 0 0,11-5-1,-7 5 3,-1 1 0,1 0 0,-1 1 0,1-1-1,0 2 1,0-1 0,0 1 0,0 1 0,12 0 0,2 3 9,0 0-1,0 1 1,-1 2 0,0 0 0,0 1 0,0 2 0,22 11-1,-1 3 1,-2 0 0,-1 3 0,-2 2 0,0 1 0,-2 2 0,59 63 0,-74-69-16,0 1 0,-2 0 0,0 2 0,-2 0 0,-1 1 0,-2 0 0,0 2 0,-3-1 0,0 1 0,10 54 0,-16-51-40,-3-1-1,-1 0 0,-1 1 0,-2-1 0,-1 0 0,-2 1 1,-1-2-1,-1 1 0,-2-1 0,-19 47 0,7-33-216,-1-1 0,-2 0-1,-2-2 1,-2-1 0,-2-1 0,-44 47 0,-65 42-295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9:34.43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34 4423 13363,'-3'-1'352,"1"0"1,0 0 0,0 0-1,-1 0 1,1 0 0,0 0-1,0-1 1,0 1 0,0-1-1,1 0 1,-1 1-1,0-1 1,1 0 0,-4-4-1,5 5-300,0 0-1,0 0 0,0 0 0,0 0 0,-1 1 1,1-1-1,0 0 0,1 0 0,-1 0 0,0 0 0,0 0 1,0 0-1,0 0 0,1 1 0,-1-1 0,0 0 1,1 0-1,-1 0 0,1 0 0,1-2-112,1 0-1,-1 0 1,1 0-1,-1 1 1,1-1-1,0 1 1,4-3-1,102-62-1199,-15 10 615,445-307-976,-6-26 720,-451 330 760,739-570 442,251-202 2235,-619 484-2016,802-592-147,-1007 762-442,95-86-1085,-257 184-21,-79 73 972,0-1-1,-1 0 1,0 0-1,0 0 1,-1-1-1,0 0 1,6-17-1,-9 20 114,-1 1-1,0-1 0,-1 0 0,1 0 1,-1 1-1,0-1 0,-1 0 1,-1-10-1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9:34.8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30 3668 13003,'-5'-7'574,"1"4"-223,1-1 1,0 1-1,1-1 0,-1 0 0,1 0 0,0-1 0,-3-6 1,5 9-330,-1 1 0,1-1 0,0 0 0,0 1 0,0-1 0,0 0 0,1 1 0,-1-1 0,0 1 0,1-1 0,-1 0 0,1 1 0,-1-1 0,1 1 0,0-1 0,0 1 0,0-1 0,0 1 0,0 0 0,0-1 0,0 1 0,0 0 0,0 0 0,1 0 0,-1 0 0,3-2 0,15-9-210,0 1-1,1 0 1,0 2-1,33-12 1,-7 3-70,794-386-807,157-176 1060,-37-70 592,-356 198 268,-174 127-270,189-120-219,20 45-1168,-403 282-479,-42 37-126,-55 36 524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9:38.56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23 16 7554,'-8'-6'966,"-5"-4"373,11 12-1087,7 7-366,2 3 94,-1 1-1,0 0 1,-1 0 0,7 26 0,7 59 98,-8-35-35,12 51 62,134 634 425,-127-627-465,59 149 1,-59-197-48,3-2 1,3-1-1,53 77 1,-12-41 10,5-4 1,5-4-1,103 92 0,-103-112-31,4-5-1,3-3 0,3-5 0,111 55 1,-86-59 72,2-6 0,3-5 1,161 40-1,513 71 546,-237-57-242,-230-28-100,358 67-28,80-76-116,5-59-99,-199-5 1,521 49 139,-452-14-231,-270-27 32,55 4 85,1 27-51,-331-28-10,381 61 14,-304-40-9,396 64 56,-369-82-17,281-11-1,206-52-14,-252 13 11,-36 1-19,-275 16-5,137-36 0,401-172 4,-475 155 17,58-23-39,-231 85-23,-16 6-38,1-1-1,-1 1 1,0-1 0,0 0 0,1 0 0,4-4 0,-8 6 47,-1-1 0,1 0 0,0 0 0,0 0 0,-1 0 0,1 0 0,0 0 0,-1 0 0,1 0 0,-1 0 0,1 0-1,-1 0 1,0 0 0,1 0 0,-1 0 0,0-1 0,0 1 0,0 0 0,0 0 0,0 0 0,0 0 0,0-1 0,0 1 0,0 0 0,-1 0 0,1 0 0,0 0 0,-1 0 0,0-2 0,-7-13-147,-1-1 1,-1 2-1,0-1 0,-2 1 1,1 1-1,-2 0 1,-14-13-1,7 6 78,4 4 69,-1 1 0,0 1-1,-1 0 1,0 2 0,-1 0 0,-42-21 0,53 31 35,0 0 1,0 0 0,-1 1-1,0 0 1,1 0 0,-1 1-1,0 0 1,0 0 0,-10 2-1,12-1 6,1 1-1,-1 1 1,1-1-1,0 1 1,0 0 0,-1 1-1,1-1 1,1 1-1,-1 1 1,0-1-1,1 1 1,0 0-1,-9 8 1,10-8-14,0 0 1,0 0-1,0 0 1,1 1-1,-1-1 1,1 1-1,1 0 1,-1 0-1,1 0 1,-1 0 0,1 1-1,1-1 1,-1 1-1,1-1 1,0 1-1,0 6 1,1-10-7,0-1 0,0 0 1,0 1-1,0-1 0,0 0 0,1 1 1,-1-1-1,0 0 0,1 1 0,0-1 1,-1 0-1,1 0 0,-1 0 0,1 0 1,0 0-1,0 1 0,0-1 0,0-1 1,0 1-1,0 0 0,0 0 0,0 0 1,0 0-1,0-1 0,0 1 0,0 0 1,1-1-1,-1 1 0,0-1 0,0 0 1,1 1-1,-1-1 0,0 0 0,1 0 1,-1 0-1,0 0 0,1 0 0,1 0 1,7-1 24,-1 0 0,0 0 0,0-1 0,12-5 0,-20 7-23,196-74 995,-123 43-566,90-24 0,-151 52-417,0 0-1,-1 1 1,1 1-1,0 0 0,0 0 1,0 2-1,0 0 1,0 0-1,0 1 1,-1 0-1,1 2 1,-1-1-1,22 10 0,-26-9-13,0 0-1,-1 1 1,1 0-1,-1 0 0,0 0 1,0 1-1,-1 0 1,0 1-1,0-1 0,0 1 1,-1 0-1,0 1 1,0-1-1,-1 1 0,0 0 1,0 0-1,-1 0 1,0 1-1,0-1 1,2 17-1,-4-14-4,-1 1-1,0 0 1,-1 0 0,0-1 0,0 1-1,-2-1 1,1 1 0,-1-1 0,-1 0-1,0 0 1,-1 0 0,0-1 0,0 1-1,-8 9 1,-1 1 1,-1 0 1,-1-1-1,-1 0 0,0-1 1,-28 21-1,37-33 8,-1 0 0,0-1 1,0 0-1,-1-1 0,0 0 0,0 0 1,0-1-1,-16 4 0,19-6 9,-1-1 1,0 0-1,0 0 0,0-1 0,0 0 0,0 0 1,0-1-1,0 0 0,0 0 0,1-1 1,-1 0-1,-10-4 0,4-1 10,0-1 1,0 0-1,0 0 1,1-1-1,1-1 0,0 0 1,0-1-1,1-1 1,-12-14-1,2-2-19,0-1 0,2 0 0,-17-37 0,22 33-171,1 0-1,2-1 1,-12-56 0,15 53-65,-14-49-69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9:41.37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1 338 5897,'57'-2'1699,"-58"2"-1668,1 1 0,0 0 1,-1-1-1,1 1 0,0 0 0,-1-1 0,1 1 0,0 0 0,0-1 0,0 1 0,0 0 0,-1 0 0,1-1 0,0 1 0,0 0 0,1-1 1,-1 1-1,0 0 0,0 0 0,0-1 0,0 1 0,1 0 0,-1-1 0,0 1 0,0 0 0,1-1 0,-1 1 0,1 1 0,0 0 10,0 0 0,0 0 0,0 0-1,0 0 1,0-1 0,0 1 0,1 0-1,-1 0 1,1-1 0,-1 1 0,1-1-1,-1 1 1,1-1 0,3 2 0,1-1 67,0 0 1,0 0-1,1-1 1,-1 0-1,0 0 1,1 0-1,-1-1 1,12-1-1,54-10 421,-52 8-410,4-2 9,274-37 669,-284 41-791,474-26 537,2 32-89,290 4-108,218-99 339,-473 37-501,-218 31 14,599 35 0,-240 3-66,-529-25-107,0-5 0,248-60 0,-298 49 27,-42 11-55,1 2-1,81-11 0,-93 13-1539,-35 10 1169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9:43.5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79 6265,'126'7'4132,"58"21"-3345,56 4-995,299-38 420,-359-3-2,364-21 723,274-7-633,-488 37-277,100-1 19,-2-21 55,-422 21-96,489-36 166,-375 35-18,0 4-1,135 21 1,-253-23-147,348 48 535,3-24-229,272-44-228,-557 16-58,141 7-41,-104 0 21,-80-1-260,0 0 0,0 1 0,-1 2-1,0 0 1,0 2 0,24 9 0,-9 0-215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9:45.0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1 443 6913,'7'-6'339,"0"0"0,1 0 0,-1 1 0,1 1 0,1-1 0,-1 1-1,1 0 1,-1 1 0,1 0 0,15-3 0,12 0 93,49-4-1,-79 10-346,362-18 451,61-27 848,66-4-262,532-60-442,-926 93-719,748-99 611,-618 96-96,393 15 0,-13 58-376,163 9-103,-759-62 5,718 11 112,-231 11-123,-461-17 57,1 1 0,44 15 0,-11-2 229,-62-19 28,-11-3-1240,-8-2-2803,5 3 3176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9:46.64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3192 389 7538,'-12'-26'1261,"-1"1"0,-26-37 1,30 50-1259,-1 1-1,0-1 1,-1 2 0,0-1 0,-1 2-1,-21-14 1,3 5-19,-2 2 0,-60-23 0,-73-11 147,71 29 15,0 4 0,-2 5 1,0 3-1,0 5 0,-192 15 0,171 5-130,1 6 0,1 4-1,-207 76 1,237-67-23,-153 88-1,-62 73-28,237-152 59,2 3 0,2 3 0,3 3 0,1 1 0,-83 113 0,109-127-13,2 1 0,2 2 0,1 1 0,3 0 0,2 2 0,1 0 0,3 1 0,2 1 0,1 0 0,-4 58 0,13-78-7,2 1-1,1 0 0,1-1 0,1 1 1,2-1-1,9 36 0,-8-46-5,1 0-1,1 0 1,0 0 0,2-1 0,0-1 0,0 1-1,2-2 1,0 1 0,1-1 0,23 22-1,-1-6 8,2-2 0,1-2-1,1-1 1,1-1-1,1-3 1,1-1-1,58 20 1,-33-19 10,0-3-1,1-3 1,0-3 0,89 6 0,-58-13 94,1-4 1,0-5 0,-1-4 0,0-4-1,114-27 1,-136 18-6,-1-3 0,-1-2 0,-1-5-1,-1-2 1,-2-3 0,-2-4 0,65-47 0,-45 18 526,138-139 0,51-102 557,-242 265-1092,-2 0 0,-1-2 0,-3-1-1,-2-2 1,41-100 0,-58 121-81,-1-1-1,-1-1 1,-2 1-1,-1-1 1,-1 0 0,-2-1-1,-1 1 1,-1 0 0,-1-1-1,-2 1 1,-1 0-1,-13-44 1,8 43-16,-2 0 0,-1 1-1,-2 1 1,-1 0 0,-1 1-1,-1 0 1,-2 2 0,0 0 0,-36-36-1,35 43-27,-1 0-1,-1 2 0,0 0 0,-1 2 0,-1 0 0,0 2 0,-1 0 0,-1 2 0,0 1 0,0 1 0,-44-9 0,14 9-231,0 3 0,0 2 0,0 3-1,0 3 1,-99 14 0,41 5-746,-202 65-1,82 0 430,195-70 508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0:43.3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67 1049 6035,'-6'-2'350,"0"-1"0,0 1 0,0-1 0,1-1 1,-9-6-1,12 9-276,0-1 1,0 0 0,0 0 0,1 1 0,-1-1-1,1 0 1,-1 0 0,1 0 0,0 0-1,0-1 1,0 1 0,0 0 0,0 0 0,0-1-1,1 1 1,-1-1 0,1 1 0,-1-3-1,1 0-81,0-14-56,3 15 28,4 10 12,-2 1 13,-1 0 0,0 1 0,-1 0-1,0 0 1,0 0 0,-1 0 0,0 0 0,2 13-1,2 6-9,192 982-1797,-191-964 1425,2 87 0,-9-128 421,-2 14 359,2-17-341,0 0 0,0-1 0,0 1 0,-1 0 0,1-1 0,0 1 0,0-1 0,-1 1 0,1 0 0,-1-1 0,1 1 0,0-1 0,-1 1 0,1-1 0,-1 1 0,1-1 0,-1 0 0,0 1 0,1-1 0,-1 0 0,0 1 0,0-1-4,0 0-1,0 0 1,0 0-1,1-1 1,-1 1 0,0 0-1,0-1 1,1 1-1,-1 0 1,0-1-1,0 1 1,1-1-1,-1 1 1,0-1-1,1 1 1,-1-1-1,1 0 1,-1 1-1,1-1 1,-1 0-1,1 1 1,0-1-1,-1 0 1,0-1-1,0 0 88,-6-10 53,0-1 0,1 0 0,1-1 0,0 1 0,-4-21 0,2 10-70,-36-150 356,26 97-306,-23-125 91,8-1-1,9-2 1,7-380-1,20 516-120,3 1 0,3 0 0,2 1 0,41-124 0,-43 166-113,0-1 1,2 2-1,20-34 1,-26 48-33,0 1 0,1 0 0,1 0 1,-1 1-1,1 0 0,1 0 0,-1 1 0,1 0 0,1 0 0,17-9 1,-21 14-10,-1 0 0,1 0 0,0 0 1,0 1-1,0 0 0,0 0 0,0 0 0,1 1 1,8 0-1,-10 1 9,-1-1 1,0 1-1,0 0 1,1 0-1,-1 0 0,0 1 1,0-1-1,0 1 1,0 0-1,-1 0 0,1 0 1,0 1-1,-1-1 1,5 5-1,-1 1-17,0 1 1,0 0-1,0 1 0,-1 0 0,-1-1 1,8 19-1,-4-3-115,11 47 1,-4 4-479,10 152-1,-29 79-632,-3-239 1111,-4 1 0,-35 127 0,37-170 202,-2 1-1,0-2 1,-23 42 0,25-54-245,0-1 0,-1 1 1,0-2-1,-1 1 1,0-1-1,-1-1 0,0 0 1,-18 13-1,27-22 18,-23 12-1201,24-12 1206,0-1 1,0 1 0,0-1-1,0 0 1,0 1 0,0-1-1,-1 0 1,1 0 0,0 0-1,0 0 1,0 0 0,0 0-1,0 0 1,0 0 0,0-1-1,-1 1 1,1 0 0,0-1-1,0 1 1,0-1-1,-2 0 1,-4-12-2286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9:48.60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18093 29 7474,'-2'-4'498,"-1"1"1,0 1-1,0-1 1,0 0-1,0 1 1,0-1-1,-1 1 1,-3-2-1,5 3-473,-1 1-1,1-1 1,0 1-1,0 0 1,-1 0-1,1-1 1,0 1-1,-1 1 0,1-1 1,0 0-1,-1 1 1,1-1-1,0 1 1,0-1-1,0 1 1,-4 2-1,-35 11-205,-1-2-1,-1-2 1,-71 8-1,25-10 528,-113-6-1,9-1 330,-451 76 355,365-36-980,-631 56 57,-5-31 346,-595-9-246,-3-73 231,79 31-126,-147 120-417,984-78 115,-2030 323 46,1290-63-80,470-103 19,358-92 21,-267 60 2,-270 66-28,493-70-647,411-127 1427,87-33-16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9:55.80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346 2459 8586,'-16'-4'820,"-1"1"0,1 1 1,-1 0-1,-30 2 0,40 0-856,0 1 1,0 0-1,0 1 0,0 0 0,0 0 0,0 0 0,1 1 0,-1 0 0,1 0 0,0 1 0,0 0 0,0 0 0,0 0 0,-4 6 0,-2 2-35,0 1 0,2 0 1,0 1-1,0 0 0,1 1 0,1 0 0,-10 24 1,9-16 65,1 1 1,1 1 0,2-1 0,-5 39 0,8-38 17,1-1 1,2 0-1,0 0 0,1 0 1,8 33-1,-7-44-10,1 1 1,0-1-1,1 0 0,0-1 0,1 1 1,0-1-1,1 0 0,0 0 1,1-1-1,18 20 0,-23-28-7,0 0-1,0 0 1,1 0 0,-1-1-1,1 0 1,-1 1 0,1-1-1,0-1 1,-1 1 0,1 0-1,0-1 1,0 0 0,0 0-1,1 0 1,-1-1 0,0 1-1,0-1 1,0 0 0,0 0-1,0 0 1,1-1 0,-1 1-1,0-1 1,0 0-1,0 0 1,7-4 0,-2 2 12,-1-2 1,0 1 0,1-1-1,-1 0 1,-1-1-1,1 0 1,-1 0 0,0-1-1,0 0 1,-1 0-1,0 0 1,-1-1 0,1 0-1,-1 0 1,-1 0-1,8-18 1,-5 7 4,-1-1-1,0 0 1,-2 0 0,0 0-1,-1-1 1,0-38 0,-4 46 9,0 0 0,0 0 1,-2 0-1,1 0 1,-2 0-1,1 1 1,-2 0-1,0-1 1,0 2-1,-1-1 1,0 1-1,-1-1 1,-14-16-1,-7-3 671,-1 1-1,-61-49 0,72 64-198,17 14-478,1 1-1,0 0 0,-1-1 0,1 1 0,0 0 0,-1 0 1,1-1-1,0 1 0,0 0 0,0-1 0,-1 1 0,1-1 1,0 1-1,0 0 0,0-1 0,0 1 0,0-1 0,0 1 1,0 0-1,0-1 0,0 1 0,0-1 0,0 1 0,0 0 1,0-1-1,0 1 0,0-1 0,0 1 0,0 0 0,0-1 1,1 1-1,-1-1 0,0 1 0,0 0 0,0-1 1,1 1-1,-1 0 0,0-1 0,0 1 0,1 0 0,-1 0 1,0-1-1,1 1 0,-1 0 0,0 0 0,1-1 0,-1 1 1,1 0-1,-1 0 0,0 0 0,1 0 0,-1 0 0,1-1 1,-1 1-1,33-11-104,-21 7 132,-11 3-43,32-12 15,0 0 0,1 2 0,61-11 0,-84 21-18,0 0 1,1 1-1,-1 0 1,0 0-1,0 1 0,0 1 1,11 3-1,-15-3-4,0 0 0,0 1-1,0 0 1,0 0 0,-1 1-1,1 0 1,-1 0 0,0 1 0,0-1-1,-1 1 1,9 10 0,-5-4-2,0 1 0,0 1 0,-2 0 1,1 0-1,-2 0 0,0 1 1,6 18-1,-1 9 14,8 53 0,-16-80 106,0-19 205,-2-23 83,5-257-58,-6 285-341,0-13-17,1 0 0,1 1 1,0-1-1,0 0 1,6-14-1,-7 25 9,0-1-1,-1 1 1,1 0 0,1 0 0,-1 0-1,0-1 1,0 1 0,1 1-1,-1-1 1,1 0 0,0 0 0,0 1-1,-1-1 1,1 0 0,0 1 0,0 0-1,0 0 1,1-1 0,-1 1-1,0 0 1,0 1 0,1-1 0,-1 0-1,0 1 1,1-1 0,-1 1 0,0 0-1,1 0 1,-1-1 0,1 2-1,-1-1 1,1 0 0,-1 0 0,0 1-1,5 1 1,20 7-53,0 1 0,41 23 0,-49-22 52,0-2-1,1 0 0,0-1 1,0-1-1,1-1 0,35 6 0,-46-11 9,-1-1 0,0-1 0,0 0 0,1 0-1,-1-1 1,0 0 0,0-1 0,0 0 0,-1 0-1,1-1 1,-1 0 0,0 0 0,0-1 0,0 0 0,0-1-1,-1 1 1,12-14 0,3-3 15,-2-2 1,0 0-1,31-53 0,18-49 61,-63 112-56,0 0-1,-1 0 0,-1 0 1,0-1-1,-1 0 0,0 1 0,0-23 1,-3 31-16,-1 0 0,1 0 0,-1-1 0,-1 1 0,1 0 0,-1 0 1,0 1-1,-1-1 0,1 0 0,-1 1 0,0-1 0,-1 1 0,1 0 0,-1 0 0,0 0 1,0 1-1,-1-1 0,1 1 0,-1 0 0,0 0 0,0 1 0,0 0 0,-1-1 0,1 2 1,-1-1-1,-8-2 0,13 4-16,-1 1 0,0 0 1,1 0-1,-1 0 0,0-1 0,1 2 1,-1-1-1,0 0 0,1 0 0,-1 0 1,0 1-1,1-1 0,-1 1 0,1-1 1,-1 1-1,1 0 0,-1 0 1,1-1-1,-1 1 0,0 2 0,-1-1-5,1 0-1,0 1 0,0-1 0,0 1 0,1-1 1,-1 1-1,1 0 0,-1 0 0,1 0 0,-1 3 1,-2 7-29,2 1 1,-1-1 0,2 1 0,-1 14-1,2 2 8,1 0 0,1-1 0,2 1-1,11 43 1,-2-29-68,1-1 0,24 51 0,-32-80 21,0-1 1,1 0-1,0-1 1,1 0-1,0 0 1,1 0-1,0-1 1,19 17-1,-25-26 61,-1 0-1,1 0 0,-1-1 0,1 1 0,-1 0 0,1-1 0,0 0 1,0 0-1,0 1 0,0-2 0,0 1 0,0 0 0,0-1 0,0 1 1,0-1-1,0 0 0,0 0 0,5-1 0,-5 0 16,0 0 0,1 0 0,-1-1-1,0 1 1,0-1 0,-1 0 0,1 0 0,0 0-1,0 0 1,-1 0 0,1-1 0,-1 1 0,0-1-1,0 1 1,0-1 0,0 0 0,2-5 0,2-4 20,0-1 1,-1 0 0,0 0-1,-2 0 1,1 0 0,1-18 0,5-86 67,-10 70-28,-2 0 1,-2 1-1,-12-64 1,-46-133 522,55 215-484,-7-18 189,3 0 0,-9-73 0,20 117-266,-1 0 0,1 0 1,0 0-1,0 0 0,0 0 0,0 1 1,1-1-1,-1 0 0,0 0 1,1 0-1,1-3 0,-2 5-10,0 0-1,0-1 1,1 1 0,-1 0-1,0 0 1,1-1-1,-1 1 1,0 0-1,0 0 1,1 0-1,-1-1 1,1 1-1,-1 0 1,0 0 0,1 0-1,-1 0 1,0 0-1,1 0 1,-1 0-1,0 0 1,1 0-1,-1 0 1,1 0 0,-1 0-1,0 0 1,1 0-1,-1 0 1,0 0-1,1 1 1,-1-1-1,0 0 1,1 0-1,-1 0 1,0 1 0,1-1-1,5 4-6,-1 1 0,0 0 0,0 0 1,0 0-1,-1 0 0,5 8 0,23 35-24,-2 2 0,-2 0-1,23 62 1,50 179-51,-41-53-314,56 487-1,-97-317-490,-26-299 756,6-100 154,-1 0 1,0 0-1,-1 0 1,1 0-1,-1-1 1,-1 1-1,-8 13 1,11-20 2,0 0 0,0 0 0,-1 0 0,1 0-1,-1 0 1,0-1 0,1 1 0,-1-1 0,0 1 0,0-1 0,0 0 0,0 0 0,0 0 0,0 0 0,0 0 0,0 0 0,0 0 0,-1-1 0,1 1 0,0-1 0,0 1 0,-1-1 0,1 0 0,0 0 0,-1 0 0,1 0 0,0-1 0,0 1 0,-4-2 0,-1 0 42,1 0-1,0-1 1,0 0 0,1-1 0,-1 1-1,1-1 1,-1 0 0,-7-8 0,2 0-75,0-1 1,0 0-1,2-1 1,-1 0-1,2 0 1,0-1-1,1 0 1,0 0-1,1-1 1,-6-27-1,4 8-162,1-1 0,3-1 0,-1-68 0,8 39 23,3 0-1,3 0 0,2 1 1,3 0-1,41-111 1,-3 46 510,116-209 0,-82 196 19,23-43-143,-99 166-194,-2 0 0,0 0 0,-1-1 0,0 0 0,-2 0 0,-1 0 0,-1-1 0,0 0 0,-2 0 0,0 1 0,-2-1 0,0 0 0,-1 0 0,-2 0 0,0 1 0,-1 0 0,-1 0 0,-1 0 0,-1 1 0,-20-38 0,23 50-51,0 1-1,0-1 0,-1 0 0,0 1 0,-1 0 0,0 1 0,-7-7 0,11 11-17,0 0-1,0 0 1,1 1 0,-1-1-1,-1 1 1,1 0 0,0-1-1,0 1 1,0 0-1,-1 1 1,1-1 0,0 1-1,-1-1 1,1 1 0,0 0-1,-1 0 1,1 1 0,0-1-1,-1 1 1,1 0-1,0-1 1,-5 3 0,5-1-7,0-1 0,1 1 0,-1 0 0,1 0 0,-1 0 0,1 0 0,0 0 0,0 1 0,0-1 0,0 1 0,1-1 0,-1 1 1,0-1-1,1 1 0,0 0 0,0 0 0,0 0 0,0 0 0,0 0 0,1 0 0,-1 0 0,1 0 0,0 0 0,0 5 0,0 9-51,1 1-1,0-1 1,5 20-1,-4-30 63,2 19-39,2 0 1,1 0-1,2 0 1,0-1-1,14 26 1,-16-37 38,2 0 0,0 0 1,1 0-1,0-1 0,1-1 1,0 0-1,1 0 0,0-1 1,22 15-1,4-4-5,-1-2-1,53 20 1,16 8 17,-94-42 4,0 1 0,-1 1-1,0 0 1,0 0 0,-1 1 0,0 1-1,0-1 1,-1 2 0,0-1 0,-1 1 0,12 21-1,-10-11 9,0 0-1,-1 1 1,-2 1-1,0-1 1,7 45-1,-4-2-67,-2 1 1,-4 0-1,-3 69 0,-6-115 30,5-20 33,0 0 0,-1 0 0,1 0 0,0 0 0,0 0 0,-1 0 0,1 0-1,0 0 1,0 0 0,-1 0 0,1-1 0,0 1 0,0 0 0,-1 0 0,1 0 0,0 0 0,0 0 0,-1-1 0,1 1 0,0 0 0,0 0-1,0 0 1,-1-1 0,1 1 0,0 0 0,0 0 0,0-1 0,0 1 0,0 0 0,0 0 0,-1-1 0,1 1 0,0 0 0,0 0-1,0-1 1,-13-45 216,-33-311 389,32 221-510,-111-1583 512,109 1437 365,16 262-772,0 20-201,0 0 1,0 0-1,0 0 0,0 0 1,0 0-1,0 0 1,0 0-1,1 1 1,-1-1-1,0 0 1,0 0-1,0 0 1,0 0-1,0 0 1,0 0-1,0 0 1,0 0-1,0 0 1,0 0-1,0 0 1,0 1-1,0-1 1,0 0-1,0 0 1,0 0-1,0 0 1,0 0-1,1 0 1,-1 0-1,0 0 1,0 0-1,0 0 1,0 0-1,0 0 1,0 0-1,0 0 1,0 0-1,0 0 1,0 0-1,1 0 1,-1 0-1,0 0 1,0 0-1,0 0 1,0 0-1,0 0 0,0 0 1,0 0-1,0 0 1,0 0-1,0 0 1,1 0-1,-1 0 1,0 0-1,0 0 1,0-1-1,0 1 1,0 0-1,0 0 1,0 0-1,0 0 1,14 42-23,133 506-264,-100-359 116,136 572-982,-126-518 911,-47-197 217,-9-32 131,-7-13 66,-8-15 67,4 0-185,1 0 0,0-1 0,1 0 0,-8-22 0,-21-69-292,32 89 206,-38-142-352,37 129 339,1-1 1,2 1 0,0-42 0,3 67 61,0 0 0,1 1-1,-1-1 1,1 0 0,0 1 0,0-1 0,4-8 0,-4 11-2,0 0 0,0 1 0,0-1 1,0 1-1,1-1 0,-1 1 0,0-1 0,1 1 1,-1 0-1,1 0 0,-1 0 0,1 0 1,0 0-1,-1 0 0,1 0 0,0 1 0,0-1 1,0 1-1,0-1 0,-1 1 0,1-1 0,0 1 1,4 0-1,4 0 13,0 1 1,-1 0-1,1 1 0,0 0 1,-1 0-1,1 1 1,-1 0-1,1 1 0,15 9 1,2 2-27,47 37 1,-12 1 4,-36-30-7,37 27-1,-60-48-2,1 0 0,-1 0 0,1 0 0,-1 0 0,1 0 0,0-1-1,-1 1 1,1-1 0,0 0 0,0 0 0,8 0 0,-10-1 9,0-1 0,0 1 1,0 0-1,0-1 0,1 0 0,-1 0 0,0 1 1,0-1-1,0 0 0,-1-1 0,1 1 1,0 0-1,0 0 0,-1-1 0,1 1 1,0-1-1,-1 0 0,0 1 0,1-1 1,-1 0-1,0 0 0,2-3 0,4-9 50,-1 1 0,0-1 0,-1-1 0,-1 1 0,0-1 0,0 0 0,-2 0 0,2-30 0,-4-5-52,-9-68 1,4 58-52,4 38-2,1 21 44,0 1 0,-1 0 0,1 0 0,0 0 0,0 0 0,0-1 0,0 1 0,0 0 0,0 0 0,0 0 0,0 0 0,0-1 0,0 1 0,0 0 0,0 0 0,0 0 0,0 0 0,0-1-1,0 1 1,0 0 0,0 0 0,0 0 0,0-1 0,0 1 0,1 0 0,-1 0 0,0 0 0,0 0 0,0 0 0,0-1 0,0 1 0,0 0 0,0 0 0,1 0 0,-1 0 0,0 0 0,0 0 0,0 0 0,0-1 0,1 1 0,-1 0 0,0 0 0,0 0 0,0 0 0,0 0 0,1 0 0,6 8-108,47 80-165,28 41 240,-81-127 35,20 26 9,28 30 0,-41-50-8,0 0 0,0-1 1,1-1-1,0 1 0,0-1 0,0-1 1,1 1-1,11 3 0,-16-7 1,-1-1 1,1 1-1,-1-1 1,1-1-1,0 1 1,0-1-1,-1 1 0,1-1 1,0-1-1,0 1 1,-1-1-1,1 0 1,0 0-1,7-2 0,-5 0 6,0-1-1,1 0 0,-2 0 0,1 0 0,0-1 0,-1 0 1,12-11-1,-2-3 27,0-1 1,-1 0-1,-1-1 1,16-34 0,-14 24 23,-2-1 1,-2 0 0,-1 0 0,13-60-1,-20 70-18,-1 0 0,-1 0 0,-1 0-1,-1 0 1,0 0 0,-2 0 0,-1 0-1,-8-33 1,8 44-64,-1-1 0,0 1-1,-1 0 1,0 1 0,-1-1 0,0 1 0,-1 0-1,0 0 1,0 1 0,-1 0 0,-14-13-1,21 21 9,-1-1 0,0 1 0,1 0 1,-1-1-1,0 1 0,0 0 0,0 0 0,0 1 0,0-1 0,0 0 0,0 1 0,0-1 0,0 1 0,-1-1 0,1 1 0,0 0 0,0 0 0,-4 0 0,4 1 4,0 0 0,1 0 0,-1 0 1,0 0-1,0 0 0,1 1 0,-1-1 0,0 0 1,1 1-1,-1-1 0,1 1 0,0-1 0,-1 1 1,1 0-1,0 0 0,0 0 0,0-1 0,1 1 1,-1 0-1,0 0 0,0 4 0,-4 14-14,0 0-1,2 0 1,0 0-1,1 1 0,2-1 1,1 30-1,3-3 16,18 80 0,-12-87 5,1-1 1,23 56-1,-32-90-4,1 1 1,0 0-1,1-1 0,-1 1 0,1-1 1,0 0-1,0 0 0,1 0 1,-1-1-1,1 0 0,10 7 1,-13-10 9,0 0 1,0 0-1,1 0 1,-1 0-1,1 0 1,-1-1-1,1 1 1,-1-1-1,1 0 1,-1 0-1,1 0 1,-1 0 0,1 0-1,-1 0 1,1-1-1,-1 1 1,1-1-1,-1 1 1,0-1-1,1 0 1,-1 0-1,0 0 1,0-1-1,1 1 1,-1 0 0,0-1-1,0 0 1,0 1-1,-1-1 1,4-4-1,6-7 55,-1-1-1,-1 0 1,0-1-1,-1 0 1,0-1-1,-1 0 1,-1 0-1,4-19 1,-4 16-47,0 1 1,1 0-1,1 0 1,1 1 0,20-31-1,-27 45-12,0 1 0,0-1 0,0 1 0,1-1 0,-1 1 0,0 0 0,1 0 0,0 0 0,0 0 0,0 0 0,-1 0 0,2 1 0,-1 0 0,0-1 0,0 1 0,0 0 0,0 1 0,1-1 0,-1 0 0,0 1 0,1 0 0,-1 0 0,0 0 0,1 0 0,-1 0 0,1 1 0,5 1 0,-2 1-9,-1 0 0,1 0 0,-1 1 1,0 0-1,0 0 0,0 0 0,-1 1 1,0 0-1,0 0 0,0 0 0,8 11 1,6 14-45,-1 0 0,21 48 0,-25-47-46,2-1 0,22 33 0,-37-62 104,-1-1 0,0 1 0,0-1 0,0 1 0,1-1 0,-1 1 0,0-1 0,1 0 0,-1 1 0,0-1 0,1 1 0,-1-1 0,1 0 0,-1 0 0,1 1-1,-1-1 1,0 0 0,1 0 0,-1 1 0,1-1 0,-1 0 0,1 0 0,-1 0 0,1 0 0,0 0 0,-1 0 0,1 0 0,0 0 0,0 0 5,-1-1 1,1 0-1,-1 1 0,1-1 1,0 0-1,-1 1 0,1-1 1,-1 0-1,0 0 0,1 0 1,-1 0-1,0 1 0,0-1 1,1 0-1,-1 0 0,0-2 1,6-40 211,0-55 1,-2 29-155,15-147-25,-11 153-148,24-87 0,-27 130 25,2 0 1,0 0 0,14-25-1,-18 38 43,1 1-1,0 0 1,1 0-1,-1 0 0,1 0 1,0 1-1,0-1 1,1 1-1,0 1 1,0-1-1,0 1 0,12-7 1,-11 9 13,1-1 1,-1 1-1,1 0 1,0 1-1,0 0 1,0 0-1,0 1 1,0 0-1,0 0 1,0 1-1,12 2 1,-1 1-58,0 1 1,0 1 0,27 13 0,-18-6-130,27 17-1,23 24-33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39:58.70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2823 7306,'-3'-23'2207,"1"10"-1556,0 0 0,1 0 1,1-17-1,0 27-616,1 0 0,-1 0 1,0 1-1,1-1 1,0 0-1,-1 1 0,1-1 1,0 1-1,1-1 1,-1 1-1,0-1 0,1 1 1,-1 0-1,1 0 0,0 0 1,-1 0-1,1 0 1,0 0-1,0 0 0,0 0 1,4-1-1,-4 2-34,0 0 0,0 0 0,0 1 1,0-1-1,0 1 0,0-1 0,0 1 0,0 0 0,0 0 0,0 0 0,0 0 1,0 0-1,0 1 0,0-1 0,0 0 0,0 1 0,0 0 0,0-1 0,0 1 0,0 0 1,0 0-1,3 2 0,3 3-2,0 0 1,-1 0-1,11 11 0,-14-14 5,19 22 112,-1 1 0,-1 1 0,-1 1 0,-1 1 0,-2 1 0,-1 0 0,-1 1 0,-1 0 0,10 40 0,-22-63 179,-4-11 167,-7-19 327,1-3-479,2 0 0,-6-47 1,2-60-320,7 76 34,0 18-25,0 0-45,1 0 0,4-51 0,-1 85 27,0-1 1,-1 0 0,1 0-1,1 1 1,-1-1 0,1 1-1,0-1 1,3-5 0,-4 8 9,0 1 0,0 0 0,0 0 0,0 0 0,0 0 0,0 0 0,0 0 0,1 0 1,-1 0-1,0 0 0,1 0 0,-1 1 0,0-1 0,1 1 0,-1-1 0,1 1 0,-1-1 0,1 1 0,-1 0 1,1-1-1,-1 1 0,1 0 0,-1 0 0,1 0 0,-1 1 0,1-1 0,-1 0 0,2 1 0,11 3-19,-1 2-1,0-1 1,0 1-1,0 1 1,-1 1-1,0-1 1,16 16-1,7 2 3,-17-12 18,142 91-49,-136-90 7,0-1-1,1-2 1,1 0 0,49 13 0,-66-22 27,-1-1 1,0 0-1,1 0 1,-1 0-1,1-1 1,-1 0-1,0-1 1,1 0 0,-1 0-1,0-1 1,1 0-1,-1-1 1,0 1-1,-1-2 1,1 1-1,0-1 1,-1 0-1,0 0 1,10-9 0,-5 2 31,0-1 0,-1 0 0,0-1 0,-1 0 0,0-1 0,-1 0 0,-1-1 0,11-25 0,6-18 179,-3-1 1,30-121-1,-50 169-169,-1 1 1,1 0-1,-2-1 0,0 1 1,0-1-1,0 1 0,-5-19 1,5 27-42,-1-1 1,1 1-1,-1-1 0,0 1 1,0-1-1,0 1 0,0-1 1,0 1-1,-1 0 0,1 0 1,-1 0-1,1 0 1,-1 0-1,0 0 0,0 0 1,0 0-1,0 1 0,0-1 1,0 1-1,-1-1 0,1 1 1,0 0-1,-1 0 1,1 0-1,-1 0 0,1 1 1,-1-1-1,1 0 0,-1 1 1,1 0-1,-1 0 0,0 0 1,1 0-1,-1 0 1,-5 1-1,4 0-9,1 0 1,-1 0-1,0 0 1,0 1-1,1-1 1,-1 1-1,1 0 0,-1 0 1,1 0-1,0 1 1,0-1-1,0 1 1,0 0-1,0 0 0,0 0 1,1 0-1,0 0 1,-1 0-1,1 1 1,-3 6-1,1 0 17,0 0-1,1 0 1,0 0-1,0 1 1,1-1 0,-1 19-1,3 0 8,1 1-1,1 0 1,1-1-1,2 0 1,1 0-1,2 0 1,0 0-1,2-1 1,1-1-1,1 0 1,2 0 0,21 32-1,-31-54 8,-1 0 1,1-1-1,0 1 0,0 0 1,0-1-1,1 0 0,0 0 1,-1 0-1,1-1 0,1 0 1,-1 0-1,0 0 0,8 3 1,-9-6-2,-1 1 1,0-1 0,1 1-1,-1-1 1,1 0 0,-1 0-1,1 0 1,-1-1 0,0 1 0,1-1-1,-1 0 1,0 0 0,1 0-1,-1 0 1,0-1 0,0 1-1,0-1 1,0 0 0,0 0 0,0 0-1,-1 0 1,1 0 0,-1-1-1,4-3 1,3-5 12,-1 0 0,0-1 0,0 0 0,-1-1 0,0 1 0,-1-1-1,-1-1 1,0 1 0,3-17 0,1-9 34,-2 0-1,3-42 0,-8 43 88,-2-1 0,-1 1-1,-2 0 1,-2-1 0,-12-47-1,-67-182 899,29 124-725,-54-167 513,106 299-773,1 9-37,1 1-1,0-1 0,0 0 1,0 0-1,1 0 0,-1 0 1,1 0-1,-1 0 1,1 0-1,0 0 0,0 0 1,0 0-1,2-5 0,-2 8-10,0-1 0,0 1-1,0 0 1,1 0-1,-1 0 1,0 0-1,0-1 1,1 1 0,-1 0-1,0 0 1,0 0-1,1 0 1,-1 0-1,0 0 1,0 0 0,1 0-1,-1 0 1,0 0-1,1 0 1,-1 0-1,0 0 1,0 0 0,1 0-1,-1 0 1,0 0-1,0 0 1,1 0-1,-1 0 1,0 0 0,0 1-1,1-1 1,-1 0-1,0 0 1,0 0-1,1 0 1,-1 1 0,0-1-1,0 0 1,0 0-1,0 0 1,1 1-1,12 11-76,0 0-1,-1 2 1,21 27-1,-5-5 9,152 171-254,17-19-314,-173-168 550,0-2 0,2 0 1,0-2-1,0-1 1,2-1-1,45 16 1,-61-25 80,0-2 1,0 0 0,1 0-1,-1-1 1,1-1 0,-1 0-1,1-1 1,0 0 0,-1-1-1,1 0 1,-1-1-1,0 0 1,1-1 0,-1-1-1,0 0 1,0 0 0,-1-1-1,18-10 1,-16 6 20,-1-1-1,0 0 1,0-1 0,-1 0-1,-1 0 1,0-1 0,0-1-1,-1 0 1,-1 0 0,0 0-1,-1-1 1,-1 0-1,0-1 1,0 0 0,-2 0-1,6-29 1,-10 36-3,0 1-1,0-1 1,-1 0 0,0 0-1,0 0 1,-1 0-1,0 1 1,0-1 0,-1 1-1,0-1 1,0 1-1,-1 0 1,0 0 0,0 0-1,-1 1 1,1 0-1,-11-11 1,11 13-15,-1 0 1,1 0-1,-1 0 1,1 0-1,-1 1 0,0 0 1,-1 0-1,1 0 0,0 1 1,-1-1-1,0 1 0,1 1 1,-1-1-1,0 1 0,0 0 1,0 0-1,0 1 1,0 0-1,0 0 0,0 0 1,0 1-1,0-1 0,1 1 1,-9 3-1,10-3-1,-1 1-1,1 0 1,0 0-1,0 0 1,0 1-1,0 0 1,0-1-1,0 1 1,1 0-1,-1 1 1,1-1 0,0 1-1,0-1 1,0 1-1,-4 8 1,4-5 0,0 0 1,0 0-1,1 0 1,0 1-1,1-1 1,0 0-1,0 1 1,0-1-1,1 11 1,2 2-7,0 1 0,2-1 0,0 0 0,1 0 1,1 0-1,11 25 0,-7-22-8,1-1 0,0 0 0,2-1 0,0 0 0,2-1-1,0-1 1,29 28 0,-38-40-22,2-1 0,-1 0 0,1-1 0,-1 1 0,1-1 0,1-1 1,-1 0-1,1 0 0,0 0 0,0-1 0,0-1 0,0 1 0,0-1 0,0-1 0,1 0 0,-1 0 0,1-1 0,-1 0 0,1-1 0,-1 0 0,0 0 0,15-5 0,-17 4 4,1-1-1,-1 0 1,0 0-1,0-1 1,0 1-1,0-2 1,0 1-1,-1-1 1,0 0-1,0 0 1,0-1-1,-1 0 1,0 0-1,0 0 1,0-1-1,-1 1 1,0-1-1,5-12 1,-5 9 45,-1 0 0,0 0-1,-1 0 1,0-1 0,0 1 0,-1-1 0,-1 1 0,1-1 0,-2 0 0,1 1 0,-2-1 0,1 1 0,-7-19 0,1 9 68,-1 0 1,0 0 0,-2 1 0,-1 0-1,-18-25 1,-73-79 936,99 119-956,-8-9 190,11 12-242,0 1-1,0 0 0,0 0 1,0-1-1,0 1 1,0 0-1,0-1 0,0 1 1,0 0-1,0-1 0,0 1 1,0 0-1,0 0 0,0-1 1,0 1-1,0 0 1,0-1-1,0 1 0,0 0 1,1 0-1,-1-1 0,0 1 1,0 0-1,0 0 0,0-1 1,1 1-1,-1 0 1,0 0-1,0 0 0,1-1 1,-1 1-1,0 0 0,0 0 1,1 0-1,-1 0 0,0-1 1,1 1-1,-1 0 1,0 0-1,0 0 0,1 0 1,-1 0-1,0 0 0,1 0 1,-1 0-1,0 0 0,1 0 1,21-5-10,0-2 1,-1 0-1,40-20 0,55-40 401,-61 28-87,-3-2 0,67-68 0,-97 88-234,-9 9-36,-7 5-21,1 0 1,0 0-1,0 1 1,0 0-1,1 1 1,0 0-1,0 0 1,15-7-1,-21 12-23,-1 0 0,1 0 0,-1 0 0,1 0-1,-1 0 1,0 0 0,1 1 0,-1-1 0,0 0 0,1 1 0,-1-1-1,0 1 1,1-1 0,-1 1 0,0-1 0,0 1 0,1 0 0,-1 0-1,0 0 1,0 0 0,0 0 0,0 0 0,0 0 0,0 0 0,1 2 0,17 33-80,-17-30 75,55 155-91,-42-110 121,33 73 0,-46-118-16,1-1 0,0 1 1,1-1-1,-1 1 0,1-1 1,0 0-1,7 6 0,-10-10-3,0 0 1,0 0-1,0-1 0,1 1 0,-1 0 1,0-1-1,1 1 0,-1-1 1,0 1-1,1-1 0,-1 1 0,1-1 1,-1 0-1,1 0 0,-1 0 0,0 0 1,1 0-1,-1 0 0,1 0 0,-1-1 1,1 1-1,-1 0 0,0-1 1,1 1-1,-1-1 0,0 1 0,1-1 1,-1 0-1,0 0 0,0 1 0,1-1 1,-1 0-1,0 0 0,0 0 0,1-2 1,6-5 16,-2-1 0,1 1 0,-1-1 0,0 0 0,-1 0 0,0-1 0,-1 1 0,0-1 0,4-15 0,-1-1 8,-1-1 0,4-42-1,-6 21-10,-2 14-9,2 0 0,1 0 1,15-51-1,-18 79-13,0 0 0,0 1 0,1-1-1,-1 1 1,1-1 0,1 1 0,5-8 0,-7 11 2,0 0-1,0 1 1,0-1-1,0 0 1,1 1 0,-1 0-1,0-1 1,1 1 0,-1 0-1,1 0 1,-1 0 0,1 0-1,-1 1 1,1-1 0,0 1-1,-1-1 1,1 1 0,0 0-1,-1 0 1,6 1 0,1 1-7,0 0-1,0 0 1,0 1 0,0 0 0,-1 1-1,1 0 1,-1 0 0,9 7 0,63 49-33,-60-43 38,27 22-15,1-3-1,87 49 0,-119-76 13,0-1 1,1-1-1,0 0 0,0-1 1,0-1-1,1-1 0,0-1 1,0 0-1,0-1 0,0-1 0,0 0 1,0-2-1,25-3 0,-24-1 7,-1 0-1,0-1 1,0-1-1,-1-1 0,1 0 1,-2-1-1,1-1 1,-2-1-1,1 0 0,-1-1 1,-1-1-1,21-23 1,-10 7 25,-1-2 0,-1 0 0,-1-2 1,-3 0-1,20-44 0,-28 51 14,-1 0 0,-1 0 0,-2-1 0,0 0 0,-2-1 0,3-38 0,-7 27 33,-1 0 1,-3 0 0,0 0-1,-10-40 1,-41-138-27,39 174-236,-1 0 0,-39-74 0,51 109 93,0 0 0,-1 1 0,0 0 0,-1-1 0,0 2 0,0-1 0,0 1 0,0-1 0,-9-5 0,12 11 34,0 0 1,0-1-1,1 1 1,-1 0-1,0 0 1,0 0-1,0 1 1,0-1-1,0 1 1,0 0-1,0-1 1,0 2-1,0-1 0,0 0 1,0 0-1,0 1 1,0 0-1,0-1 1,0 1-1,0 0 1,0 1-1,0-1 1,1 0-1,-1 1 1,0-1-1,1 1 1,-1 0-1,-2 3 0,-7 6-256,0 0-1,1 1 0,-16 20 0,-47 74-399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0:02.05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351 37 11034,'-8'-8'1303,"5"4"-933,0 1-1,-1-1 1,0 1 0,0-1 0,-7-3 0,10 6-411,-1 1 0,1-1 0,0 1 0,-1-1 1,1 1-1,-1 0 0,1 0 0,-1-1 1,1 1-1,0 0 0,-1 0 0,1 0 1,-1 1-1,1-1 0,-1 0 0,1 0 0,0 1 1,-1-1-1,1 1 0,-1-1 0,1 1 1,0 0-1,0-1 0,-2 2 0,-13 10-325,0 1 0,2 0 0,-1 1 0,-13 18-1,-46 67-73,58-76 544,2 0 1,1 1-1,1 0 1,1 1-1,1 1 0,1-1 1,1 2-1,1-1 1,2 1-1,1 0 1,1 0-1,1 0 0,2 34 1,3-14 242,2-1 0,2 0 0,2 0 0,27 79 0,-5-43 220,67 126-1,-75-166-441,0-2 0,3-1-1,53 63 1,-64-86-131,0-1-1,1-1 1,0 0 0,1-1-1,1 0 1,0-2 0,0 0 0,1-1-1,1-1 1,30 10 0,-25-12-196,0-2 1,0 0-1,1-2 0,-1-1 1,1-1-1,38-3 1,39-8-346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0:04.14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225 1532 10882,'-11'-2'492,"1"1"-1,0-1 1,-1 1-1,1 1 1,0 0-1,-1 1 1,-19 3-1,24-3-496,1 1 0,0 0 0,-1 0 0,1 0 0,0 1-1,0 0 1,1 0 0,-1 0 0,1 0 0,-1 1 0,1 0 0,0 0 0,0 0-1,1 0 1,-1 1 0,1-1 0,-4 7 0,1 3-2,0 1 1,0-1 0,1 1-1,1-1 1,1 1-1,0 0 1,1 1 0,0-1-1,1 26 1,3 2-1,1 0 0,13 58-1,2-17 52,4-1 0,3 0-1,3-2 1,5-1-1,80 143 1,-103-206-37,1-1 0,1 0 0,0 0 0,18 16 0,-26-28-8,1 1 1,0-1 0,0 0 0,0-1 0,1 1 0,-1-1 0,1 0 0,0-1 0,0 1 0,0-1 0,0 0 0,0-1-1,1 0 1,-1 1 0,0-2 0,12 1 0,-11-2 6,1 0 0,-1-1 0,0 1 0,0-2 0,0 1 0,-1-1 0,1 0 0,0 0 0,-1-1 0,0 0 0,0 0 0,0 0 1,7-8-1,0 0 19,-1-1 1,-1 0-1,0-1 1,14-22-1,-3-5 58,-2 0-1,-1-1 1,-2-1-1,-2 0 1,-2-2 0,-2 1-1,-2-1 1,-2-1-1,2-47 1,-8 48 101,-3 0 0,-7-50 1,-22-85 131,23 139-277,1 9 2,2 9-79,11 43-89,26 79 24,62 133-1,-28-105 115,-58-114-21,1 1 1,1-1-1,0-1 1,0 0-1,2 0 1,21 17-1,-30-27 2,0 1 0,1-1 0,-1 0 0,1 0 0,-1 0 0,1 0 0,0-1 0,0 1 0,0-1-1,0 0 1,0 0 0,0-1 0,0 1 0,0-1 0,0 0 0,6 0 0,-6-1 5,0 0 0,0-1 0,-1 1 0,1-1 0,0 0 0,-1 0 0,1 0 0,-1 0 0,0 0 0,1-1 0,-1 0 0,-1 1 0,1-1 0,0 0 0,4-7 0,2-3 26,-1-1 0,0-1 0,-1 0 0,0 0 0,-1 0 0,-1 0 0,5-23 0,-2-5 58,5-70-1,-12 36 129,-13-132 1,0 52-265,12 157 55,1-30-123,-1 30 118,0-1 0,0 1 0,0-1 0,0 1-1,0-1 1,1 1 0,-1 0 0,0-1 0,0 1 0,0-1 0,0 1 0,1 0 0,-1-1 0,0 1 0,0 0 0,0-1 0,1 1 0,-1 0 0,0-1 0,1 1 0,-1 0 0,0 0 0,1-1 0,-1 1 0,0 0 0,1 0 0,-1 0 0,1 0 0,-1-1-1,0 1 1,1 0 0,-1 0 0,1 0 0,-1 0 0,0 0 0,1 0 0,-1 0 0,1 0 0,-1 0 0,0 0 0,1 0 0,-1 0 0,1 0 0,-1 1 0,0-1 0,1 0 0,-1 0 0,1 0 0,-1 1 0,0-1 0,1 0 0,-1 0 0,0 1-1,1-1 1,-1 0 0,0 0 0,0 1 0,1-1 0,-1 0 0,0 1 0,1 0 0,7 7-52,-1 1 0,0 0-1,0 0 1,0 0 0,9 21 0,7 9 0,5 5 80,2-1-1,1-2 1,66 66-1,-81-92-5,1 0 0,1-2 0,1 0 0,34 18 0,-40-25-15,1 0 0,0-1 0,1 0-1,-1-1 1,1-1 0,-1 0 0,1-1 0,16 0 0,-19-2 8,0-1 0,0-1-1,0 0 1,1 0 0,-2-1 0,1-1 0,0 0-1,-1 0 1,0-1 0,0 0 0,0-1-1,0-1 1,-1 0 0,0 0 0,-1-1-1,0 0 1,0 0 0,0-1 0,-1-1 0,7-10-1,-7 9 6,-1 1 0,-1-1 1,0 0-1,0-1 0,-2 1 0,1-1 0,-1 0 0,-1 0 0,0-1 0,-1 1 0,0-1 0,-1 1 0,0-1 0,-1 0 1,0 1-1,-1-1 0,-1 1 0,0-1 0,-6-21 0,-5 0 18,-1 1 1,-2 0-1,-29-44 0,-70-86 53,67 98 130,48 65-215,0 0 1,0-1 0,-1 1 0,1 0 0,0-1-1,0 1 1,0 0 0,0 0 0,0-1 0,0 1-1,0 0 1,0-1 0,0 1 0,0 0 0,0-1-1,0 1 1,0 0 0,0 0 0,0-1 0,0 1-1,0 0 1,1-1 0,-1 1 0,0 0 0,0 0-1,0-1 1,0 1 0,1 0 0,-1 0-1,0-1 1,0 1 0,0 0 0,1 0 0,-1 0-1,0 0 1,0-1 0,1 1 0,-1 0 0,1 0-1,17-10-159,-3 4 191,-6 1-33,-1 1 1,-1 0 1,1-1-1,-1 1 0,0-2 0,0 1 0,0-1 0,-1 0 0,9-11 0,-7 8 21,-1 0 1,-1-1-1,0 1 1,0-2-1,5-12 1,-10 21-19,0 0 0,-1 0 0,1 0 0,0 0-1,-1 0 1,1-1 0,-1 1 0,0 0 0,0 0 0,0 0 0,0 0 0,0 0 0,0-1 0,-1 1 0,1 0 0,-1 0 0,1 0 0,-1 0 0,0 0 0,0 0 0,0 0 0,0 0 0,0 0 0,0 1 0,-1-1 0,1 0-1,0 1 1,-1-1 0,0 1 0,1-1 0,-1 1 0,0 0 0,0 0 0,1 0 0,-4-2 0,-4 2-136,8 1 137,1 1-1,0-1 0,0 0 0,-1 0 0,1 0 1,0 0-1,-1 0 0,1 0 0,0 0 1,-1 0-1,1 0 0,0 0 0,-1 0 0,1 0 1,0 0-1,-1 0 0,1 0 0,0 0 0,0-1 1,-1 1-1,1 0 0,0 0 0,-1 0 1,1 0-1,0-1 0,0 1 0,-1 0 0,1 0 1,0 0-1,0-1 0,0 1 0,-1 0 0,1 0 1,0-1-1,0 1 0,0 0 0,0-1 1,0 1-1,-1 0 0,1 0 0,0-1 0,25-2-40,51-14 76,18-5 220,-80 20-195,0 0 0,0 0 0,0 2 0,21 1 0,-26 0-52,0 1 1,-1 1 0,1-1-1,-1 1 1,0 1 0,0 0-1,0 0 1,0 0 0,-1 1-1,0 0 1,12 11 0,-4-2-11,-1 1 0,0 0 1,22 34-1,-4 6-11,-3 1 1,-2 1-1,24 79 1,-1-7 29,-27-66 259,-81-209 235,-60-172-432,115 311-79,-4-15-27,1 0 0,-5-37 0,10 55 13,1 0 1,-1-1-1,1 1 0,0-1 1,0 1-1,0-1 0,1 1 1,-1 0-1,1-1 1,0 1-1,1 0 0,-1-1 1,1 1-1,0 0 0,0 0 1,0 0-1,0 1 1,1-1-1,-1 0 0,5-4 1,-3 5 3,1 1 0,-1 0 1,1 0-1,-1 0 0,1 0 1,-1 0-1,1 1 1,0 0-1,0 0 0,0 1 1,-1-1-1,1 1 0,0 0 1,0 0-1,0 1 0,0-1 1,0 1-1,8 3 0,4 0-5,0 2-1,0 0 1,28 15-1,-17-5-3,-1 1-1,-1 1 1,30 27 0,64 70-134,-12-10-202,-98-96 289,0 0-1,1-1 1,0 0-1,0-1 1,1 0-1,17 8 1,-26-14 59,0 0 1,1 0 0,-1 0 0,0-1 0,0 1-1,1-1 1,-1 0 0,1 0 0,-1 0 0,0 0-1,1 0 1,-1-1 0,0 0 0,1 0-1,-1 0 1,0 0 0,0 0 0,0 0 0,0-1-1,0 0 1,0 1 0,0-1 0,-1 0 0,1-1-1,0 1 1,-1 0 0,0-1 0,0 1 0,1-1-1,0-3 1,10-11 81,-2-1-1,0-1 1,15-38-1,17-66 47,-36 102-112,11-37 13,-3 0-1,-2 0 1,-2-1 0,4-86 0,-15 143-17,0-1 0,0 1 0,0 0 0,0-1-1,-1 1 1,1-1 0,-1 1 0,1 0 0,-1 0-1,0-1 1,0 1 0,0 0 0,0 0 0,0 0 0,0 0-1,-1 0 1,1 0 0,-1 0 0,0 0 0,1 0-1,-4-1 1,2 1-7,0 0 0,-1 0 0,1 1-1,-1 0 1,1-1 0,-1 1 0,1 1-1,-1-1 1,0 0 0,1 1 0,-1 0-1,0 0 1,-4 0 0,-3 1-20,1 1 0,-1 0 0,1 0 0,0 1 0,-1 0 0,2 1 0,-19 9-1,23-11 15,1 1-1,-1-1 0,1 1 0,-1 1 0,1-1 0,0 1 0,0-1 0,1 1 0,-1 0 0,1 1 1,0-1-1,0 0 0,0 1 0,1 0 0,-1 0 0,1-1 0,-2 10 0,2 0-8,0 0 0,2-1 0,0 1 0,0 0 0,1 0 0,1-1 0,0 1 0,1 0 0,7 20 0,2-1-30,1-1 0,28 50 0,-24-53-46,1 1 1,41 47-1,-51-67 24,1-1 1,0 0-1,0 0 1,1-1-1,0-1 1,1 0-1,-1 0 1,1-1-1,0 0 1,24 8-1,-30-12 43,0-1 0,0 0-1,0 0 1,0-1 0,0 1 0,0-1-1,0 0 1,0 0 0,0-1 0,0 0 0,0 0-1,-1 0 1,1 0 0,0-1 0,9-4-1,-9 3 23,0 0-1,0-1 1,0 0 0,0 0-1,-1-1 1,0 1-1,1-1 1,-2 0-1,1 0 1,0 0-1,3-8 1,-1-1 48,0 0 1,-1 0 0,0-1-1,-1 0 1,-1 0-1,0 0 1,-1 0 0,-1 0-1,-1-25 1,-2 20 43,-1 1 0,0-1 0,-2 0 0,0 1 0,-1 0 0,-1 0 0,-15-27 0,-80-120 425,63 107-425,-17-28 1,-204-300 701,251 375-776,5 6-64,7 10-35,10 9 6,469 470-425,-395-393 336,293 278-2362,-345-337 1711,43 27 1,-65-50 507,-1-1 0,1 0 1,0-1-1,0 0 0,1-1 0,0-1 1,24 5-1,-32-8 155,0 0 0,1 0 1,-1-1-1,0 0 0,1 0 0,-1 0 0,1-1 0,-1 0 1,0-1-1,0 1 0,12-6 0,-11 3 51,0-1-1,0 0 1,0-1-1,-1 1 1,0-2-1,0 1 1,8-11-1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0:04.50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13483,'20'2'3946,"2"8"-3527,-3 0-322,89 38-111,-3 5 0,136 91-1,180 163-11,-337-239 23,-3 3 1,-3 4-1,98 121 0,-130-136 0,-3 2 0,-2 1-1,-3 3 1,-3 1 0,46 126-1,-60-129-34,-3 0 0,-3 2 1,-3 0-1,-2 0 0,-4 1 0,-3 127 0,-7-141-176,-2 1-1,-3-1 1,-2-1-1,-2 0 1,-2 0-1,-3-2 1,-1 0-1,-3-1 1,-31 51-1,-89 109-521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0:08.31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2031 6521,'4'2'3260,"24"16"-3006,-16-9-183,4 2 82,-1-1 0,32 14 0,-23-13 18,1 0 1,0-2-1,0-1 1,1-1-1,0-1 1,0-1-1,1-2 1,-1 0-1,51-3 1,207-30 866,-105 9-798,75-13-76,311-81 1,233-120 814,75-86-227,-210 9-749,-442 197 63,383-267 0,-410 247-91,33-22 10,-193 130 45,55-54 0,-73 63 1,0 0-1,-1-2 0,0 1 0,19-39 1,-24 43-75,-9 13-121,1 1 0,-1-1 0,0 0 0,0 0 0,0 1 0,0-1 0,0 0 0,0 0 0,-1 0-1,1 0 1,0 0 0,-1 0 0,0 0 0,0 0 0,1-4 0,-4-14-376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0:08.73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3 204 8810,'0'0'60,"0"0"1,0 0 0,0 0-1,-1 0 1,1 0-1,0 0 1,0 0 0,0 0-1,0 0 1,0 0-1,0 0 1,0 0 0,-1 1-1,1-1 1,0 0-1,0 0 1,0 0 0,0 0-1,0 0 1,0 0-1,0 0 1,0 1 0,0-1-1,0 0 1,0 0 0,0 0-1,0 0 1,0 0-1,0 1 1,0-1 0,0 0-1,0 0 1,0 0-1,0 0 1,0 0 0,0 0-1,0 1 1,0-1-1,0 0 1,0 0 0,0 0-1,0 0 1,0 0-1,0 0 1,0 1 0,0-1-1,0 0 1,1 0-1,-1 0 1,0 0 0,0 0-1,0 0 1,0 0-1,0 0 1,12 8 805,19 5-815,-4-7-46,1-1 0,0-2 0,0-1-1,0-1 1,32-3 0,-6-3 18,92-21 0,-92 10 29,-1-2 1,-1-3 0,61-33-1,-49 23 281,74-26-1,-127 53-267,0 1 0,0 0-1,0 1 1,0 0 0,0 0 0,13 1 0,-21 1-55,1 0 1,-1 1-1,0-1 0,1 1 0,-1 0 1,0-1-1,1 1 0,-1 1 0,0-1 1,0 0-1,0 1 0,0 0 0,0 0 0,0 0 1,-1 0-1,1 0 0,-1 0 0,1 1 1,-1-1-1,0 1 0,0-1 0,0 1 1,3 6-1,-1 0-15,-1 0 0,0 0 0,-1 0 0,0 1 0,0-1 0,-1 1 0,0 0 0,-1-1 0,0 1 0,-1 0 0,0-1 0,0 1 0,-5 14 0,-1 5-34,-2 0 0,-2-1 0,-14 31 0,-6-2 16,-2-1-1,-2-1 1,-3-2-1,-2-2 0,-3-1 1,-83 75-1,110-110 41,-1-1 0,0-1-1,-1 0 1,0-1 0,-1-1 0,0-1-1,-27 10 1,37-17 1,-1 0 0,1-1 0,-1 0-1,1-1 1,-1 0 0,1 0 0,-1-1-1,0 0 1,1-1 0,-1 0 0,0 0 0,1-1-1,-1-1 1,1 1 0,0-2 0,0 1 0,0-1-1,-12-8 1,11 6 27,1-1 0,1 0-1,-1 0 1,1-1 0,0 0-1,1 0 1,0-1 0,1 0 0,-1-1-1,2 1 1,-1-1 0,1 0-1,1-1 1,0 1 0,0-1-1,1 1 1,-1-13 0,0 1-74,1 0-1,1-1 1,1 1 0,0 0 0,2-1-1,1 1 1,8-35 0,-6 39-296,0 1 1,2 0-1,0 0 1,1 0-1,1 1 1,0 0-1,1 0 1,16-21-1,30-25-818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0:11.73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3171 593 6089,'2'-5'745,"0"-1"0,-1 1 1,0-1-1,0 1 0,0 0 0,-1-10 0,0 13-720,0 0-1,-1 0 1,1 0 0,-1 1-1,1-1 1,-1 0 0,0 1-1,0-1 1,0 0 0,0 1 0,0-1-1,0 1 1,0-1 0,0 1-1,0 0 1,-1-1 0,1 1 0,-1 0-1,1 0 1,-1 0 0,1 0-1,-1 0 1,1 1 0,-3-2 0,-16-4 108,1 1 1,-1 1 0,0 1 0,0 0 0,-38 1 0,16 0 303,-679-24 2878,630 29-3299,0 4-1,-109 22 0,-175 57-10,371-85-4,-631 206 189,172 3-136,423-189-25,1 1-1,-41 30 1,64-40-18,0 2 0,0 0 0,1 0 1,1 2-1,1 0 0,-21 31 0,21-24-21,1 0-1,0 0 1,2 1-1,1 1 0,1 0 1,1 0-1,1 1 1,-4 46-1,9-55 2,1 1 1,0-1-1,1 1 0,1-1 0,0 0 1,2 0-1,0 0 0,1 0 0,0-1 0,1 1 1,1-1-1,1-1 0,0 0 0,13 17 1,3-1-22,2-2 0,1 0 0,54 43 0,101 62 10,-181-133 21,85 56 13,1-4 0,3-3-1,124 48 1,-134-68-13,1-3 1,1-5-1,2-2 0,115 10 0,-50-18 27,1-6-1,150-15 0,-177-2 129,-2-6-1,224-60 0,-277 55-23,-1-3 0,-1-3-1,-1-3 1,116-74 0,-105 51 65,-1-4 0,-3-3 0,79-88 0,-107 102-87,-2-2 0,-3-1 0,-2-3 0,-2 0 0,53-111 0,-75 134-63,-1 0 0,-2-1 0,-1 0 0,-1-1 0,-2 0 0,-1-1 0,-2 1-1,-1-1 1,-1 1 0,-2-1 0,-1 0 0,-2 1 0,-11-46 0,3 40-40,-1 1 1,-2 1 0,-1 0 0,-2 1 0,-2 1-1,-1 1 1,-2 0 0,-1 2 0,-42-43 0,-23-12-2,-168-127 0,212 178-16,-2 2 1,-2 2-1,-94-46 0,123 69-15,0 0 0,-1 1 0,0 1 0,0 1 0,0 0 0,-1 2 0,0 1 0,1 0 0,-1 2 0,0 1 0,0 0 0,1 1 0,-31 8 0,25-1-94,0 0 0,1 2-1,1 0 1,0 2 0,-41 29 0,16-6-629,-71 70 0,-4 24-711,8 19 613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0:12.72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629 262 6761,'62'-16'2797,"75"-43"-2115,-127 54-529,62-30 146,4-3 197,99-34 1,-149 63-378,1 2 0,0 0 0,0 2 0,0 1 0,1 1 0,-1 2 0,53 3 0,-72-1-94,0 0 0,0 1-1,0 0 1,0 0 0,0 0-1,0 1 1,-1 1 0,0-1-1,12 8 1,-16-9-21,0 1-1,0-1 1,-1 0-1,1 1 1,-1 0 0,0-1-1,1 1 1,-1 0-1,-1 0 1,1 0 0,0 0-1,-1 1 1,1-1-1,-1 0 1,0 1 0,0-1-1,0 1 1,-1-1-1,1 1 1,-1-1-1,0 1 1,0-1 0,0 1-1,-1 0 1,0 3-1,-1 2 9,-1 1 0,0-1 0,-1 0 0,0 1-1,0-2 1,-1 1 0,0 0 0,-1-1-1,-11 14 1,-11 8 29,-32 29 0,34-34-21,-93 85 33,-144 145 53,-11 60-66,216-248-8,-37 48 251,-152 243-1,198-272-124,4 1 0,3 2 0,-57 187-1,72-175-146,4 1 0,5 2 0,-5 109-1,20-155 15,3-1 1,2 0-1,3 1 0,2-1 0,3-1 0,2 0 0,24 66 1,-6-44 159,4-1 1,3-2 0,3-1-1,4-2 1,3-2 0,2-3 0,4-1-1,2-3 1,3-2 0,126 101 0,22-17 328,-172-125-422,1-1-1,1-2 0,0-2 0,53 16 0,17-8 230,125 13-1,-133-24-186,183 46 0,-102 5-109,-4-1-46,-129-49 38,87 15 0,-111-26 23,0 0-1,0-2 0,1-1 0,-1 0 0,0-2 1,-1 0-1,1-2 0,-1 0 0,35-14 0,3-7 290,108-65 0,-154 84-305,-1-1-5,24-13 38,-34 20-72,-1 0 1,1 0 0,0 0 0,0 0 0,0 1 0,0-1 0,0 1 0,0-1 0,0 1-1,0 0 1,0 0 0,0 0 0,0 0 0,4 0 0,-5 1-20,0-1 1,-1 1-1,1 0 0,0-1 1,-1 1-1,1 0 1,-1-1-1,1 1 0,-1 0 1,1 0-1,-1 0 0,1-1 1,-1 1-1,0 0 1,1 0-1,-1 0 0,0 0 1,0 0-1,1 0 1,-1 0-1,0 0 0,0 0 1,0-1-1,0 1 0,-1 0 1,1 0-1,0 0 1,0 0-1,0 0 0,-1 2 1,-12 32-924,-17 17 401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0:44.3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485 2195 10965,'-36'37'3088,"25"-27"-2763,0 1-1,1 0 0,0 1 0,-9 15 0,1 7-1216,11-21 297,0 0 0,-11 13 0,15-21 503,-1-1 0,1 0 0,-1-1-1,0 1 1,0-1 0,0 1 0,-1-1-1,1 0 1,-9 3 0,-43 16 234,-10 4 114,58-22-232,0 0 0,1 1 0,-1 0 0,1 1-1,0-1 1,-7 9 0,4-3-31,1 1 0,1 1-1,0-1 1,0 1 0,1 1-1,1-1 1,-10 29-1,8-11-39,0 0 0,-5 55 0,8-41 1,3 1 1,1 0-1,2-1 0,9 51 0,-8-84 28,1-1 0,0 1 0,0-1 0,1 1 0,1-1 0,7 13 0,-9-20 7,-1 1-1,1-1 1,0 0 0,1 0 0,-1 0-1,1-1 1,-1 1 0,1-1 0,0 0-1,1 0 1,-1 0 0,0 0 0,1-1-1,0 0 1,-1 0 0,10 3-1,-4-3-4,0-1 0,1 1-1,-1-2 1,1 1 0,-1-2-1,1 1 1,-1-1 0,1-1-1,-1 0 1,0 0 0,0-1-1,0 0 1,12-6 0,1-3 22,-1-1 0,0 0 0,-1-2 1,25-21-1,-21 12 164,0-1 0,40-54 0,-51 61-53,3-6 138,-1-1 0,-1-1 0,-1 0 0,-1-1 0,-2-1 0,10-33 0,8-62 600,-18 70-576,-7 33-187,29-145 384,-30 101-468,-3 77-56,-1 0 0,2 1 0,2 18 0,10 47 21,-11-66 16,47 194-95,-39-177 77,1 0-1,1-1 1,2-1-1,31 49 1,-41-71 19,1 1 1,0-1-1,1 0 0,0 0 1,0-1-1,0 0 0,0 0 1,1 0-1,0-1 1,0 0-1,0 0 0,10 3 1,-8-4-3,1 0 0,0-1 0,0 0 0,0-1 0,0 0 0,1 0 0,-1-1 1,18-2-1,-9-1 2,-1-1 1,0-1-1,0 0 1,-1-1 0,0-1-1,0-1 1,0 0-1,-1-2 1,-1 1-1,21-17 1,-10 3 6,-1-1 0,-2-1 1,0-1-1,-1-1 0,18-30 1,81-155 25,-84 142-11,0 0 30,33-87 1,-58 124-20,-2 1 0,-1-2 0,-1 1 0,-2-1 0,2-42 1,-7-22 165,-1 96-175,0-1-1,0 1 1,-1-1 0,1 1 0,-1-1-1,1 1 1,-1-1 0,0 1-1,0-1 1,0 1 0,-1 0 0,1 0-1,-2-3 1,2 4-6,0 1-1,0-1 1,0 0-1,1 1 1,-1-1 0,0 0-1,0 1 1,0-1-1,0 1 1,0 0 0,0-1-1,0 1 1,-1 0-1,1 0 1,0-1 0,0 1-1,0 0 1,0 0-1,0 0 1,0 0 0,0 1-1,-1-1 1,1 0-1,0 0 1,0 1 0,0-1-1,0 0 1,0 1 0,0-1-1,0 1 1,0-1-1,-1 2 1,-2 1-2,-1 1 0,1-1 0,-1 1 0,1 0 0,1 1 0,-1-1 0,0 1 0,1-1 0,0 1 0,0 0 0,1 0 0,-3 6 0,-3 8-31,2 1 0,-6 21 0,6-11-17,1 1 0,1 0 0,0 36 0,13 95-121,-4-117-102,22 84 0,-20-102 89,2-1-1,1-1 1,1 0 0,21 34-1,-29-53 123,1-1 0,0 0 0,0 0 0,0 0-1,0 0 1,1-1 0,0 1 0,0-1 0,0-1-1,0 1 1,1-1 0,-1 0 0,10 4 0,-10-5 17,0-1 0,0 0 0,1 0 0,-1 0 1,0-1-1,1 0 0,-1 0 0,0 0 0,1-1 1,-1 1-1,0-1 0,1-1 0,-1 1 0,0-1 0,0 0 1,8-4-1,0-1 28,-1-1 1,0 0-1,0-1 1,-1 0-1,0-1 0,-1-1 1,0 1-1,15-22 1,5-13 43,25-48 1,-54 91-35,199-396 438,-159 302-225,-4-3 1,29-130 0,37-305 180,-46 213-326,-11 59 47,8-40 472,-42 238-321,-8 34 193,15-51 0,-13 70 139,-7 27-294,1-10-374,-27 525-1279,23-386 874,6 366-1340,0-418 1531,-1-82 252,-1 41-96,2-1 1,3 1 0,12 55 0,-16-106 124,0 5 42,0 1-1,1-1 0,0 0 0,1 0 0,4 9 0,-6-14-7,0 1 0,0-1-1,0 0 1,0 1 0,0-1 0,0 0-1,1 0 1,-1 0 0,0 0 0,1 0 0,-1 0-1,1 0 1,-1-1 0,1 1 0,-1 0-1,1-1 1,0 1 0,-1-1 0,1 0 0,0 0-1,-1 1 1,1-1 0,0 0 0,0 0-1,2-1 1,4 0 61,-1-1 0,0 0 0,1 0 0,-1 0 0,0-1-1,0 0 1,10-7 0,3-2 8,22-20 0,-21 14-146,-1-1 0,-1-1 0,-1 0 0,26-38 1,52-100-646,-70 113 422,175-284-3953,-193 314 3806,38-69-1641,-21 24-2265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0:22.81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 2975 6513,'-1'-2'183,"0"0"0,1 0 0,-1-1 0,0 1 0,1 0 0,-1 0 0,1-1 0,0 1 0,0 0-1,0-1 1,0 1 0,0 0 0,0-1 0,1 1 0,-1 0 0,1-1 0,0 1 0,-1 0 0,1 0-1,0 0 1,0 0 0,0 0 0,1 0 0,-1 0 0,0 0 0,3-2 0,14-12 619,33-34 0,0-1-11,-25 28-492,21-17 9,78-89 0,-104 101-103,20-38 0,-29 45-24,0 1 0,1 1 0,0 1-1,2 0 1,23-23 0,119-84 112,-89 74-35,73-70 0,50-91 422,-56 59-506,-91 111-140,88-67 0,-45 41 103,-69 53-102,7-5 9,0-1 1,-2-1-1,-1 0 1,25-34 0,2-14 8,3 2 0,3 3 1,73-68-1,-29 51 19,51-50 1,-14-27 58,-70 77-32,-32 46-50,2 1 0,69-51 0,-59 49-30,58-58 0,-89 79 5,49-48 27,-57 58-47,1 0 0,0 0 1,0 0-1,1 1 0,-1 1 0,18-8 0,-25 12-20,-7-19 787,5 18-779,1 1 0,0-1 0,-1 1-1,1 0 1,0-1 0,-1 1 0,1-1 0,-1 1 0,1 0 0,0-1 0,-1 1-1,1 0 1,-1 0 0,1-1 0,-1 1 0,1 0 0,-1 0 0,1 0 0,-1-1-1,1 1 1,-1 0 0,1 0 0,-1 0 0,-1 1 2,1 0-1,0 0 1,0 0 0,0 1 0,-1-1 0,1 0 0,0 0-1,1 1 1,-1-1 0,0 1 0,-1 1 0,-19 37-25,20-39 29,1-1 0,0 1 0,-1 0 0,1-1 1,0 1-1,-1 0 0,1-1 0,0 1 0,-1 0 0,1-1 1,0 1-1,0 0 0,0-1 0,0 1 0,0 0 0,0-1 0,0 1 1,0 0-1,0 0 0,0-1 0,0 1 0,0 0 0,1-1 0,-1 1 1,0 0-1,1-1 0,-1 1 0,0 0 0,1-1 0,-1 1 1,0-1-1,1 1 0,-1-1 0,1 1 0,-1-1 0,1 1 0,0-1 1,-1 1-1,1-1 0,-1 0 0,1 1 0,0-1 0,-1 0 0,1 1 1,0-1-1,-1 0 0,1 0 0,1 0 0,1 1-2,0-1 0,0 1-1,0-1 1,0 0 0,0 0-1,0-1 1,6 0 0,-4-2 9,0 1 1,0-1 0,-1 1 0,1-1-1,-1-1 1,0 1 0,1-1 0,-2 1-1,1-1 1,5-7 0,-4 4 8,0 0 0,0 0 0,-1 0 0,0-1 0,6-15 1,-9 21-11,0-1 0,-1 1 1,1-1-1,-1 1 1,1-1-1,-1 0 1,0 1-1,1-1 0,-2 0 1,1 1-1,0-1 1,0 0-1,-1 1 1,1-1-1,-1 0 1,0 1-1,0-1 0,0 1 1,0-1-1,0 1 1,-1 0-1,1 0 1,-1-1-1,0 1 0,1 0 1,-1 0-1,0 0 1,0 1-1,0-1 1,0 0-1,0 1 0,-1-1 1,1 1-1,0 0 1,-1 0-1,-4-2 1,3 2-13,0 0 0,-1 0 0,1 0 0,0 0 0,-1 1 1,1 0-1,-1 0 0,1 0 0,-1 0 0,1 1 1,0-1-1,-1 1 0,1 0 0,0 1 0,0-1 0,0 1 1,-1 0-1,2 0 0,-1 0 0,0 0 0,0 1 0,-3 2 1,0 3-12,-1 0 0,1 1 0,0-1 0,1 1 0,0 1 1,1-1-1,0 1 0,-7 20 0,9-24 10,1 0 0,1 1 0,-1-1-1,1 0 1,0 1 0,1-1 0,-1 0 0,1 1 0,1-1-1,-1 1 1,1-1 0,0 1 0,0-1 0,1 0 0,0 0-1,4 9 1,-5-13 10,0 0 1,1 0-1,-1 0 0,1-1 0,0 1 0,0 0 0,-1-1 1,1 1-1,0-1 0,0 1 0,0-1 0,1 0 1,-1 0-1,0 0 0,0 0 0,1-1 0,-1 1 1,0 0-1,1-1 0,-1 0 0,1 1 0,-1-1 1,1 0-1,-1 0 0,0-1 0,1 1 0,2-1 0,-4 0 5,0 1-1,0-1 0,0 0 1,0 0-1,0 0 0,0 0 1,-1 0-1,1 0 0,0 0 1,-1 0-1,1 0 0,0 0 1,-1 0-1,0-1 0,1 1 1,-1 0-1,0 0 0,1 0 1,-1-1-1,0 1 0,0 0 1,0 0-1,0-1 0,0 1 1,-1-2-1,-5-30 47,5 28-43,-1 1 1,-1-1-1,1 1 0,0 0 0,-1-1 0,0 1 0,0 1 1,-6-7-1,7 8-4,0 0-1,-1 0 1,1 0 0,0 0 0,-1 0 0,1 1 0,-1-1-1,0 1 1,0 0 0,1 0 0,-1 0 0,0 0 0,0 0 0,0 1-1,-3-1 1,5 1-11,-1 0-1,1 0 1,0 1-1,0-1 1,0 0-1,0 1 1,0-1-1,0 1 1,0-1-1,0 1 1,0 0-1,0-1 1,0 1-1,0 0 1,0 0-1,0 0 1,1 0-1,-1 0 1,0 0-1,0 0 1,1 0-1,-1 0 1,1 0-1,-1 0 1,1 0-1,0 0 1,-1 2-1,-6 37-121,6-34 113,0 5 5,1 0 0,0 1 0,1-1 0,0 0 0,5 17 0,-5-23 5,0-1 1,0 1-1,0-1 1,1 0-1,0 0 1,-1 0 0,2 0-1,-1 0 1,0 0-1,1 0 1,0-1-1,0 1 1,0-1-1,0 0 1,0 0-1,7 5 1,-7-7 3,-1 0 0,1-1 0,0 1 0,0-1 0,0 1 0,-1-1 0,1 0 1,0 0-1,0 0 0,0 0 0,-1-1 0,1 1 0,0-1 0,0 1 0,0-1 0,-1 0 0,1 0 0,-1 0 0,1-1 1,-1 1-1,1-1 0,-1 1 0,0-1 0,3-2 0,5-4-9,0-1 0,-1 0 0,15-19 0,-17 19 11,1-1 1,-1-1-1,-1 1 0,0-1 1,-1 0-1,0-1 0,5-17 1,-9 26 2,0 0 0,0 0 0,-1 0 0,1 0 0,-1 0 0,0 0 0,0-1 0,0 1 0,-1 0 0,1 0 0,-1 0 0,1 0 0,-1 0 0,0 0 0,0 0 0,-1 0 0,1 0 0,0 0 0,-1 1 0,0-1 1,0 0-1,0 1 0,0-1 0,0 1 0,0 0 0,0 0 0,-1 0 0,1 0 0,-1 0 0,0 1 0,1-1 0,-1 1 0,0-1 0,-4 0 0,2 0-7,0 0 0,0 1 0,0 0 0,0 0-1,0 0 1,0 0 0,0 1 0,0 0 0,0 0 0,0 1 0,0-1-1,0 1 1,0 0 0,0 0 0,0 1 0,0-1 0,1 1-1,-1 0 1,1 0 0,-1 1 0,1-1 0,0 1 0,0 0 0,0 1-1,0-1 1,0 0 0,-4 6 0,-4 6-33,0 0 0,1 1 0,0 1 0,1-1 0,-13 34 0,16-35 34,0 1-1,1 0 1,1 0 0,1 1-1,0-1 1,1 1-1,1 0 1,0 29 0,2-44 0,0 1 0,1-1 0,-1 1 0,1-1 1,0 0-1,-1 1 0,1-1 0,0 0 0,0 1 1,1-1-1,-1 0 0,0 0 0,1 0 0,-1 0 0,1-1 1,2 3-1,-3-3 3,0-1 0,0 1 1,0 0-1,0-1 0,1 1 1,-1-1-1,0 0 0,0 1 1,1-1-1,-1 0 0,0 0 0,1 0 1,-1 0-1,0 0 0,1 0 1,-1 0-1,0 0 0,1 0 1,-1-1-1,0 1 0,0-1 0,1 1 1,-1-1-1,0 1 0,0-1 1,0 0-1,0 1 0,0-1 1,0 0-1,0 0 0,2-2 0,11-11 28,-2-1 0,1 0-1,-2-1 1,0-1-1,-1 0 1,8-19-1,-16 34-25,-1 0 0,0 0 0,0 0 0,0-1 0,-1 1 0,1 0 0,0 0 0,-1-1 0,0 1 0,1-1 0,-1 1 0,0 0 0,0-1 0,0 1 0,-1-1 0,1 1 0,0 0 0,-1-1-1,0 1 1,1 0 0,-1 0 0,0-1 0,0 1 0,-1 0 0,1 0 0,0 0 0,-1 0 0,1 0 0,-1 1 0,1-1 0,-1 0 0,0 1 0,0-1 0,0 1 0,0-1 0,0 1 0,-4-2-1,2 1-6,0 0-1,-1 1 0,1-1 0,0 1 0,-1 0 1,1 0-1,-1 1 0,1-1 0,-1 1 0,0 0 1,1 0-1,-1 0 0,1 1 0,-1 0 0,1 0 1,-1 0-1,1 0 0,0 1 0,-6 2 0,6-2 1,1 0-1,0 0 1,0 0-1,0 1 1,0-1-1,0 1 0,1 0 1,-1 0-1,1-1 1,0 2-1,0-1 1,0 0-1,0 0 0,0 1 1,1-1-1,-1 1 1,1-1-1,-1 7 0,1-5-3,1 1 0,0-1 0,0 1 0,0-1 0,0 1 0,1-1 0,0 0 0,0 1 0,1-1 0,0 0 0,0 0 0,3 7-1,-4-9 6,0-1 1,1 1-1,-1 0 0,1-1 0,0 1 0,0-1 0,0 1 0,0-1 0,0 0 0,0 0 0,1 0 0,-1 0 0,1 0 0,-1 0 0,1-1 0,0 1 0,0-1 0,0 0 0,0 0 1,0 0-1,0 0 0,0 0 0,0-1 0,0 1 0,0-1 0,0 0 0,0 0 0,0 0 0,0-1 0,1 1 0,-1-1 0,5-1 0,3-1 4,-1-1 0,1 0-1,-1-1 1,0 0 0,-1-1 0,1 0-1,-1 0 1,8-9 0,-5 5 2,-1 0 0,-1-1 0,0-1 0,-1 0 0,14-22 0,-19 28 5,0-1-1,-1 0 1,1 0 0,-2 0 0,1 0 0,-1 0 0,0-1 0,-1 1-1,1-1 1,-2 1 0,1-1 0,-1 0 0,-1-9 0,1 15-3,0-1 1,-1 1-1,1-1 1,-1 1 0,0 0-1,0-1 1,0 1-1,0 0 1,0 0-1,0 0 1,-1-1 0,1 1-1,-1 0 1,1 1-1,-1-1 1,0 0-1,0 0 1,0 1 0,0-1-1,0 1 1,0 0-1,0-1 1,0 1-1,-1 0 1,-3-1 0,3 2-6,0-1-1,0 1 1,0 0 0,0-1 0,0 1 0,0 1 0,0-1 0,0 0 0,0 1 0,0 0-1,1 0 1,-1-1 0,0 2 0,0-1 0,0 0 0,1 0 0,-1 1 0,1 0 0,-1-1 0,-3 4-1,5-2-5,-1-1-1,1 0 0,0 1 1,-1-1-1,1 1 0,0-1 1,1 1-1,-1-1 0,0 1 0,1 0 1,-1 0-1,1-1 0,0 1 1,0 0-1,0-1 0,0 1 0,1 0 1,-1 0-1,1-1 0,-1 1 1,1-1-1,0 1 0,0 0 0,0-1 1,0 0-1,1 1 0,-1-1 1,1 0-1,-1 1 0,1-1 0,0 0 1,3 3-1,-4-5 7,1 0 0,-1 1 1,0-1-1,0 0 0,0 0 0,0 0 0,0 0 0,0 0 0,0 0 1,0 0-1,0 0 0,0 0 0,0-1 0,0 1 0,1 0 0,-1-1 1,0 1-1,-1-1 0,1 1 0,0-1 0,0 1 0,0-1 0,0 0 1,0 1-1,0-1 0,-1 0 0,1 0 0,0 0 0,-1 0 0,2-1 1,1-2 21,0 0 1,0-1-1,0 1 1,4-10-1,-7 13-11,1 0-1,0 0 0,0-1 0,-1 1 1,1-1-1,-1 1 0,1-1 0,-1 1 0,0-1 1,1 1-1,-1-1 0,0 1 0,0-1 1,0 1-1,0-1 0,0 0 0,-1 1 0,1-1 1,0 1-1,-1-1 0,1 1 0,-1 0 1,1-1-1,-1 1 0,0-1 0,0 1 0,0 0 1,0 0-1,1-1 0,-2 1 0,1 0 1,0 0-1,0 0 0,0 0 0,-3-1 1,3-3 102,2 5-114,-1 0 0,0 0 1,0 0-1,0-1 0,0 1 0,0 0 0,0 0 0,0 0 1,0-1-1,0 1 0,0 0 0,0 0 0,-1 0 1,1-1-1,0 1 0,0 0 0,0 0 0,0 0 1,0 0-1,0-1 0,0 1 0,0 0 0,0 0 1,-1 0-1,1 0 0,0 0 0,0-1 0,0 1 0,0 0 1,-1 0-1,1 0 0,0 0 0,0 0 0,0 0 1,0 0-1,-1 0 0,1 0 0,0 0 0,0-1 1,0 1-1,-1 0 0,1 0 0,0 0 137,-2 34 111,1-17 11,-5 35 0,0-7-306,-8 51 71,7-59-11,-3 60 0,12 110 39,-1 41-86,-10 305 121,32-178 107,-9-224-49,-7 153 1,-10-133 1402,3-172-1494,-1 1-62,1-1-1,-1 1 1,0-1 0,1 1 0,-1-1 0,1 0 0,-1 1-1,1-1 1,-1 0 0,1 0 0,-1 1 0,1-1 0,0 0-1,-1 0 1,1 1 0,0-1 0,0 0 0,0-1-1,0 1 7,0 0 0,-1 0-1,1 0 1,0 0 0,0 0-1,0 0 1,-1 0 0,1 1-1,0-1 1,-1 0-1,1 0 1,-1 0 0,1 0-1,-1 1 1,0-1 0,1 0-1,-1 1 1,0-1-1,1 0 1,-1 1 0,0-1-1,0 1 1,1-1 0,-1 1-1,0-1 1,0 1-1,0 0 1,0-1 0,0 1-1,0 0 1,0 0 0,1-1-1,-3 1 1,3 0-15,0 0-113,0-1 129,0 1 0,0-1 0,0 1 0,0-1 0,0 1 0,0-1 0,1 1 0,-1-1 0,0 1 0,0-1 0,0 1-1,1-1 1,-1 1 0,0 0 0,1-1 0,-1 1 0,0-1 0,1 1 0,-1 0 0,1-1 0,-1 1 0,1 0 0,-1 0 0,0-1 0,1 1 0,0 0 0,13-10 4,0-3 6,1-1 0,-2-1 0,0 0 0,0-1-1,-2-1 1,13-22 0,-12 17-14,1 1 0,1 0-1,0 2 1,2-1 0,0 2-1,1 0 1,1 1 0,0 0 0,28-17-1,12-11 19,-2-3 0,53-57-1,-54 57-7,-37 34-12,-1-1 0,22-25 0,117-135 85,-117 136-112,2 2 1,55-40-1,101-68 58,-157 111-22,-2-1 1,57-67-1,-40 35 28,71-67-1,-88 102-6,56-36 0,-48 36-63,-26 18 35,3-1 3,-2-1 0,0-1 1,25-26-1,-34 32 3,0-1 1,17-11-1,-17 14 21,0 0 0,20-21 0,-12 9-45,-16 18 27,0-1 1,0 0 0,0 0 0,-1 0 0,1 0 0,-1-1 0,0 1 0,0-1 0,-1 0 0,3-6-1,-5 10-76,0 0 0,0 1 0,0-1 0,0 0 0,-1 0 0,1 0 0,0 0 0,0 1 0,-1-1 0,1 0-1,-1 0 1,1 1 0,-1-1 0,1 0 0,-1 0 0,1 1 0,-1-1 0,1 1 0,-1-1 0,0 1-1,0-1 1,1 1 0,-1-1 0,0 1 0,-1-1 0,2 1-220,-11-7-423,6 3 504,0 1 1,0 0 0,0 0-1,-1 0 1,1 0-1,-1 1 1,0 0 0,0 0-1,0 0 1,0 1 0,0 0-1,0 0 1,0 1 0,0-1-1,0 1 1,-9 2 0,-14 3-639,0 2 0,1 1 1,-45 19-1,-76 46-522,80-32 520,0 5 384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0:23.72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1 111 5833,'15'-75'1667,"-14"73"-1620,-1-1-1,1 1 1,-1 0-1,0 0 1,0-1 0,0 1-1,0 0 1,0 0-1,-1-3 1,-6-5 429,5 9 31,7 4 2549,14 9-3164,2 7 140,-2 1 0,29 37 0,-34-38-545,21 23 1,-25-32 194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0:24.16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28 7242,'97'-28'2728,"-96"28"-2176,4 7-168,2 4-216,6 5-72,3 9-32,3-1-24,0 3-16,0 2-112,1-7-240,-1 0-240,-6-11 328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0:24.57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25 6337,'67'-25'2177,"-61"31"-1953,-1 0-120,11 4 24,0 2 48,5 1 40,2 2 8,4 1-64,-3 0-40,0-2-72,-2 1-40,-3-3-104,0 1-104,-6 0 120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0:26.87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133 26 7154,'-7'3'2879,"3"10"-3098,1-1 367,0 0-164,1-3-17,-1 1 0,1-1 0,-2 0 0,1 0 1,-9 15-1,10-22 51,0 0 0,0 0 1,0-1-1,0 1 0,0-1 0,0 1 1,-1-1-1,1 0 0,0 0 1,-1 0-1,1 0 0,-1 0 0,1 0 1,-1-1-1,0 1 0,1-1 1,-1 0-1,1 1 0,-1-1 0,-3-1 1,-14 3 785,19-2-776,0 0 0,0 1 0,0-1 0,1 1 0,-1-1 0,0 1 0,0 0 0,0-1 0,0 1 0,0 0 0,1 0 0,-1-1 0,0 1 0,1 0 0,-1 0 0,0 0 0,1 0 0,-1 0 0,1 0 0,0 0 0,-1 0 0,1 0 0,0 0 0,0 0 0,-1 0 0,1 0 0,0 0 0,0 0 0,0 1 0,0-1 0,0 0 0,1 1 0,5 37-57,-4-34 17,0 0 1,0 0-1,1 0 0,-1-1 1,1 1-1,0 0 0,7 7 1,-10-11 4,1 0 0,0 0-1,0 0 1,0 0 0,0 0 0,0 0 0,0 0 0,0-1 0,0 1-1,0 0 1,1-1 0,-1 1 0,0-1 0,0 1 0,1-1 0,-1 1 0,0-1-1,1 0 1,-1 0 0,0 0 0,0 0 0,1 0 0,-1 0 0,0 0 0,1 0-1,-1 0 1,0-1 0,1 1 0,-1 0 0,0-1 0,0 1 0,1-1-1,-1 0 1,0 1 0,0-1 0,0 0 0,1-1 0,2-1 33,-1-1 1,0-1-1,0 1 1,0 0-1,0-1 1,-1 1-1,1-1 1,-1 0-1,0 0 1,-1 0-1,2-8 1,1-4 266,-2 0 1,2-22 0,-4 31-103,0 0 0,0 0 0,-1 0 0,0 0 0,-3-12 0,4 18-164,-1 1-1,1-1 1,-1 0-1,1 0 1,-1 1-1,0-1 1,0 0 0,0 1-1,0-1 1,0 0-1,0 1 1,-1 0-1,1-1 1,0 1-1,-1 0 1,1 0 0,-1-1-1,1 1 1,-1 0-1,0 0 1,1 1-1,-1-1 1,0 0-1,0 1 1,1-1 0,-1 1-1,0-1 1,0 1-1,-3 0 1,4 0-34,-1 0 0,1 1 0,0-1 1,-1 1-1,1-1 0,0 1 0,0 0 0,-1-1 1,1 1-1,0 0 0,0 0 0,0 0 0,0 0 0,0 0 1,0 0-1,0 0 0,0 0 0,1 0 0,-1 0 1,0 1-1,1-1 0,-2 2 0,-10 31-130,11-33 135,-1 10-9,-1-1 0,1 1 1,1 0-1,0-1 1,1 1-1,0 0 0,2 17 1,-2-23 4,1 0 1,0 1-1,1-1 1,-1 0 0,1 0-1,0 0 1,0-1-1,0 1 1,1 0-1,0-1 1,0 0 0,0 1-1,0-1 1,1 0-1,-1-1 1,1 1-1,7 5 1,-10-8 5,1-1-1,-1 1 1,0 0-1,1 0 1,-1-1 0,0 1-1,1-1 1,-1 1-1,1-1 1,-1 0-1,1 0 1,-1 1 0,1-1-1,-1 0 1,1 0-1,-1-1 1,1 1 0,0 0-1,-1 0 1,0-1-1,1 1 1,1-1-1,0-1 3,-1 1-1,0-1 0,1 1 1,-1-1-1,0 0 0,0 0 1,0 0-1,0 0 0,0-1 1,-1 1-1,3-4 0,-1 1 10,0 0 0,0-1 0,-1 1 0,0-1 0,0 0 0,0 0 0,-1 0 0,0 0 0,0 0 0,0-11 0,-2 15-6,1 0 1,-1 0-1,0 0 1,0 0 0,1 0-1,-1 0 1,-1 0-1,1 0 1,0 0 0,0 0-1,-1 1 1,1-1-1,-1 1 1,1-1 0,-1 1-1,0-1 1,0 1-1,1 0 1,-1 0-1,0 0 1,-3-1 0,2 0 6,0 1 0,-1 0 0,1 0 0,0 0 0,-1 0 0,1 0 0,-1 1 0,0-1 0,1 1 1,-1 0-1,1 0 0,-6 1 0,8-1-8,1 1 0,-1-1 0,0 0 0,0 1 0,0-1 0,0 0 0,1 1 0,-1-1 0,0 1 0,0-1 0,1 1 0,-1 0 0,0-1 0,1 1 0,-1 0 0,1-1 0,-1 1 0,1 0 0,-1 0 0,1 0 0,0-1 0,-1 1 0,1 0 0,0 0-1,-1 0 1,1 0 0,0 0 0,0 0 0,0-1 0,0 1 0,0 0 0,0 0 0,0 1 0,0-1-7,1 0 1,-1-1-1,0 1 0,0 0 0,0-1 0,1 1 0,-1-1 0,0 1 0,1 0 0,-1-1 0,1 1 0,-1-1 0,0 1 0,1-1 1,-1 1-1,1-1 0,-1 0 0,1 1 0,0-1 0,-1 1 0,1-1 0,-1 0 0,1 0 0,0 1 0,-1-1 0,1 0 0,0 0 1,-1 0-1,1 0 0,0 0 0,-1 1 0,1-1 0,0-1 0,-1 1 0,1 0 0,0 0 0,-1 0 0,1 0 0,0 0 0,-1-1 0,1 1 1,0 0-1,-1 0 0,2-1 0,1-1 5,-1 0 0,1 0 0,-1 0 0,1 0 0,-1 0 0,0-1 0,1 1 0,-1-1-1,0 1 1,2-5 0,17-33 46,-18 34-48,2-4 99,1 0-1,-2-1 0,1 0 1,-2 0-1,1 0 0,-2 0 1,1 0-1,0-13 1,-7 23 177,-21 2 1460,23 3-1735,1 0 0,0-1 0,0 1 0,0 0 1,0 0-1,1 0 0,-1 0 0,1 0 0,0 0 0,1 6 0,0-6 4,-1 0 0,0 0 0,0 0-1,0 0 1,-1-1 0,1 1 0,-1 0 0,0 0-1,0-1 1,0 1 0,0 0 0,-3 4 0,-2 7 59,0 0 1,1 0-1,1 0 1,1 1-1,-3 20 0,0 84-127,5-64 124,-3 601 5,7-414 9,20 386 1,-10-368-74,-7-183 17,1 27 118,-7-105-137,0 2 927,0-3-941,0 1 0,-1-1 0,1 1-1,0-1 1,0 1 0,0-1 0,-1 1 0,1-1 0,0 1-1,-1 0 1,1-1 0,0 1 0,-1-1 0,1 1 0,-1 0-1,1-1 1,0 1 0,-1 0 0,1 0 0,-1-1 0,1 1-1,-1 0 1,1 0 0,-1 0 0,1-1 0,-1 1 0,0 0-1,-5 9-6647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0:29.34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2073 433 6401,'28'-15'2017,"-28"15"-2004,0 0 0,0 0-1,0 0 1,0 0 0,0 0 0,0 0 0,0 0 0,1 0 0,-1 0 0,0 0 0,0 0 0,0-1-1,0 1 1,0 0 0,0 0 0,0 0 0,0 0 0,0 0 0,0 0 0,0 0 0,0 0-1,0 0 1,0 0 0,0-1 0,0 1 0,0 0 0,0 0 0,0 0 0,0 0 0,0 0 0,0 0-1,0 0 1,0 0 0,0 0 0,0 0 0,-1 0 0,1-1 0,0 1 0,0 0 0,0 0-1,0 0 1,0 0 0,0 0 0,0 0 0,0 0 0,0 0 0,0 0 0,0 0 0,0 0 0,0 0-1,-1 0 1,1 0 0,0 0 0,0 0 0,0 0 0,0 0 0,0 0 0,0 0 0,0 0 0,0 0-1,-11-3 288,-13 0-93,4 5-128,-29 7 0,11-2 33,7-1 178,0 1 1,1 2 0,0 0 0,0 2-1,-56 30 1,43-15-167,1 2 0,2 1 0,-42 40 0,-321 299-134,298-272 43,4 5-1,-104 136 1,-2 44 138,147-188 1,-57 117 0,32-31 10,-89 268 0,159-398-190,2 1-1,-13 103 1,25-145 3,0 0 1,1 1-1,1-1 1,-1 0 0,1 1-1,3 9 1,-3-14 4,0-1 1,1 0-1,-1 1 1,1-1-1,-1 0 1,1 0-1,0 0 1,0 0-1,1-1 1,-1 1-1,0 0 1,1-1-1,0 0 1,0 1-1,-1-1 1,7 3-1,4 1 72,0-1 0,1 0 0,-1-1 0,1 0 0,0-1 0,-1 0 0,1-2 0,21 1 0,-7-2 12,0-1 1,-1-2-1,40-8 1,-29 1-71,-1-1 1,0-2 0,-1-2 0,-1-2 0,0 0 0,-1-3-1,-1-1 1,58-47 0,6-19 198,114-132 0,-102 102 160,312-351 631,-227 243-796,120-156-94,-271 321-42,-3-1 1,-3-3-1,-2-1 1,43-115-1,17-171 292,-71 252-312,-14 59-33,29-148-4,-36 168 19,-1-1 0,-1 0 1,-1 1-1,-1-1 0,0 0 0,-9-39 1,9 56-22,0 0 1,0 0 0,0 0 0,-1 0-1,1 0 1,-1 0 0,0 1-1,0-1 1,-1 0 0,1 1-1,-1 0 1,1-1 0,-1 1 0,0 0-1,0 0 1,0 1 0,-1-1-1,1 1 1,-1 0 0,1-1 0,-1 1-1,0 1 1,0-1 0,0 1-1,0-1 1,0 1 0,0 0-1,-7 0 1,0 1-20,0 1-1,-1 0 1,1 0-1,0 1 1,0 1-1,0 0 1,0 1-1,1 0 1,-1 0 0,-13 8-1,-16 12-112,-45 34 1,61-40 31,-252 200-2053,90-68 118,46-50 1293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0:30.24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2162 0 8490,'-46'24'2942,"45"-23"-2885,1-1-1,-1 0 1,1 0 0,-1 0 0,0 0 0,1 1 0,-1-1-1,1 0 1,-1 0 0,0 0 0,1 0 0,-1 0-1,1 0 1,-1-1 0,0 1 0,1 0 0,-1 0 0,1 0-1,-1 0 1,1-1 0,-1 1 0,1 0 0,-1-1-1,1 1 1,-1 0 0,1-1 0,-1 1 0,1 0 0,-1-1-1,0 0 1,2-3 511,5 7-450,3 6-172,-1-1-1,-1 1 1,1 0 0,-2 1 0,1-1-1,-1 1 1,-1 1 0,8 18-1,-1 4-52,13 55-1,-3 13 100,-4 0 1,-5 1-1,0 105 1,-13-137 40,-3 0 1,-3-1 0,-4 1-1,-2-1 1,-30 92 0,11-72 119,-5-2 0,-3-2-1,-60 96 1,-177 226 323,-476 552-134,510-672-255,-13-18 23,204-223-78,-2-2 0,-2-2 0,-2-3 0,-2-3 0,-93 44 0,105-62-187,48-18 135,-1 0 0,0 0 0,0 0 0,0 0 0,0 0 1,0 0-1,0 0 0,0 0 0,0 0 0,0 0 0,0 0 0,0 0 0,0 0 0,0 0 0,0 0 1,0 0-1,0 0 0,0 0 0,0 0 0,0-1 0,0 1 0,0 0 0,0 0 0,0 0 0,0 0 1,0 0-1,0 0 0,0 0 0,0 0 0,0 0 0,0 0 0,0 0 0,0 0 0,-1 0 1,1 0-1,0 0 0,3-4-1775,-3 2 1143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0:30.9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31 519 8474,'-10'-9'1223,"8"7"-951,0 0 1,0 0-1,0 0 1,0 0-1,0 0 1,0-1-1,0 1 0,1-1 1,-3-4-1,12 14 660,10 16-918,15 27 32,41 89 0,15 68 93,-71-163-121,128 374 39,-117-328-16,-23-68 154,-6-22-187,0 0 1,0 0 0,0 0-1,0 0 1,0 0 0,0 0-1,0 0 1,0 0 0,-1 0-1,1 0 1,0 0 0,0 0-1,0 0 1,0 0 0,0-1-1,0 1 1,0 0 0,0 0-1,0 0 1,0 0 0,0 0-1,0 0 1,-1 0 0,1 0-1,0 0 1,0 0 0,0 0-1,0 0 1,0 0 0,0 0-1,0 0 1,0 0 0,0 0-1,0 0 1,0 0 0,-1 0-1,1 0 1,0 0 0,0 0-1,0 0 1,0 0 0,0 0-1,0 1 1,0-1 0,0 0-1,0 0 1,0 0 0,0 0-1,0 0 1,0 0 0,-1 0-1,-16-31 642,-10-26-190,3 0 0,-21-75 0,-19-127 49,44 160-283,-13-190 1,31 240-240,2 1 1,3-1-1,2 0 1,1 1-1,26-91 1,-26 120-6,1 0 1,1 0-1,0 1 1,16-24-1,-21 37 12,-1 1 0,1 0-1,0 0 1,0 0 0,1 1 0,-1-1 0,1 1-1,0-1 1,0 1 0,0 1 0,0-1-1,0 0 1,0 1 0,1 0 0,0 0 0,-1 0-1,1 1 1,0-1 0,0 1 0,0 0-1,-1 1 1,11-1 0,-6 2-2,1 1 0,-1 0 1,1 1-1,-1 0 0,0 0 0,0 1 1,0 0-1,15 10 0,-2 1 8,-1 0 0,22 22 1,-16-10 3,-2 1 0,-1 1 1,-1 1-1,-1 2 0,-2 0 1,-1 0-1,27 68 0,-2 17 44,28 124 1,-59-194-46,6 19-89,22 86-459,-34-121 29,-2 0 1,3 57 0,-8-80 322,0-1 0,0 1 0,-1-1 0,0 1 0,0-1 0,-1 1 0,1-1 0,-2 0 0,1 0 0,-1 0 0,0 0 0,-8 11 0,8-14 94,-1 0 0,0 0 0,0-1 0,0 0 0,0 0 0,-5 3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0:31.27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5 329 6265,'-5'-2'2953,"5"-1"-729,8-9-1951,-1-2-185,6-7-32,0 1 136,2 0 264,1 1 80,9 1 168,4-5-80,10 2-120,12-2-104,12-3-192,3 2-8,5-5-440,-5 3-384,-12-2 416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0:31.66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20 552 11042,'-19'71'4169,"31"-91"-3209,15-11-495,30-18-385,13-8-72,24-16-8,3-3-24,3-3-288,-2 3-185,-14 15-479,-12 8-224,-26 23-112,-12 12 71,-30 20-47,-11 8 800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0:45.0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2421 11077,'24'20'4876,"10"8"-2511,-9-6-2753,2-1 1,51 30 0,63 23-1605,-106-57 1143,0-2 0,1-2 0,0-1 0,61 11-1,-82-20 711,1-1 0,0-1 0,0 0 0,-1-1 0,1-1 0,0 0 0,0-1 0,-1-1 0,1 0 0,-1-2 0,0 1 0,0-2 0,26-13 0,-19 5 402,0-2 1,-1 0-1,-1-1 1,0-2-1,-2 0 0,0 0 1,-1-2-1,16-25 0,13-27 815,41-90-1,-63 115-823,-3 0 0,22-74 0,-34 86-180,-1 0 0,-2-1-1,-1 1 1,0-50 0,-5 55-40,-2-67 32,0 85-50,1-1 1,-2 0-1,0 1 0,-9-25 0,11 34-6,0 1 0,-1-1 0,0 0 0,0 1 0,0 0 0,0-1 0,0 1 0,-1 0 0,0 0 0,1 0 0,-1 1 0,-6-6 0,6 7-1,1 0 1,0 0 0,-1 0-1,1 1 1,-1-1-1,1 1 1,-1-1 0,1 1-1,-1 0 1,1 0-1,-1 0 1,1 0-1,-1 0 1,1 1 0,-1-1-1,1 1 1,-1-1-1,1 1 1,-1 0 0,-2 1-1,0 1 1,0 0 0,0 1-1,0-1 1,0 1 0,0 0 0,1 0-1,0 0 1,0 1 0,0 0 0,0-1-1,1 1 1,0 1 0,-3 5-1,-6 12-13,-13 42 0,23-59 2,-10 32-45,1 1 0,-9 73 1,5 81-81,15 71 5,4-208 83,2-1 1,22 91-1,-26-138 33,0 0 0,1 0-1,0 0 1,0 0-1,1 0 1,5 7-1,-7-12 10,0 0-1,0-1 0,1 1 0,-1-1 0,1 0 1,-1 1-1,1-1 0,0 0 0,0-1 0,0 1 1,0 0-1,0-1 0,0 0 0,0 0 0,1 0 1,-1 0-1,5 1 0,-1-2 23,0 1 1,0-1-1,0-1 1,0 1-1,0-1 0,0 0 1,-1-1-1,1 0 0,0 0 1,0 0-1,-1-1 1,0 0-1,1 0 0,-1-1 1,0 1-1,-1-1 0,1-1 1,6-5-1,6-8 75,0-1 1,-2 0-1,25-36 0,-7 2 29,-2-1 0,-3-2 0,26-69 0,49-186 124,19-247 125,-38-40-198,-59-5 89,-27 573-144,-1-1 0,-8-40 1,9 66-89,0 0-1,0 0 1,-1 1 0,0-1 0,0 0 0,-3-5-1,4 9-25,1 0 0,-1 0 0,0 0 0,0 0 0,1 0 0,-1 1 0,0-1 0,0 0 0,0 0 0,0 1 0,0-1 0,0 0 0,0 1 0,0-1 0,-1 1 0,1 0 0,0-1 0,0 1 0,0 0 0,0 0 0,-1-1 0,1 1 0,0 0 0,0 0 0,-1 0 0,1 1-1,0-1 1,0 0 0,0 0 0,-2 1 0,-1 1-3,0 0-1,0 1 1,0-1-1,1 1 1,-1-1-1,1 1 1,0 0-1,0 1 1,0-1-1,0 0 1,1 1-1,-1 0 1,1-1-1,0 1 1,-2 4-1,-6 15-43,0-1-1,2 2 0,1-1 0,-8 41 0,-31 243-339,25 6-128,12 302-2658,14-467-1105,38 246 0,-15-260-1301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0:32.01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174 1 3841,'-44'21'1842,"19"-10"-960,0 1 0,-23 16 1,44-26-738,1 0-1,0 1 1,0-1 0,0 1-1,0 0 1,0 0 0,-2 4 0,4-6-66,1 0 0,-1-1 0,1 1 0,0 0 1,-1 0-1,1 0 0,0 0 0,-1 0 1,1 0-1,0 0 0,0 0 0,0 0 1,0 0-1,0 0 0,0 0 0,0 0 0,0 0 1,1 0-1,-1 0 0,0 0 0,1 0 1,-1 0-1,0 0 0,1 0 0,-1 0 0,1 0 1,-1 0-1,1 0 0,0-1 0,-1 1 1,1 0-1,0 0 0,1 0 0,136 140 1601,129 170 0,-209-235-1647,52 89 1,32 90-2637,-128-224 1305,-14-17 609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0:32.35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35 631 8594,'-21'0'3465,"12"2"-2105,5-2-352,11-6-448,5-5-72,26-16-248,17-8-96,39-25-32,17-13 0,13-16-72,3-7 0,-8 12-280,-5 11-368,-20 25-840,-11 18 856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0:34.0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1 302 5089,'4'-20'1104,"10"-28"-1,-8 32-1138,-2 1-1,1-1 0,1-19 1,-4-75 1183,-2 68 579,0 42-1694,0 0 0,0 0 0,-1 0 0,1 1 0,0-1 0,0 0 0,0 0 0,0 0 1,0 0-1,0 0 0,0 0 0,0 0 0,0 0 0,0 0 0,0 0 0,-1 0 0,1 0 0,0 0 0,0 0 1,0 0-1,0 0 0,0 0 0,0 0 0,0 0 0,0 0 0,0 0 0,0 0 0,-1 0 0,1 0 0,0 0 0,0 0 1,0 0-1,0 0 0,0 0 0,0 0 0,0 0 0,0 0 0,0 0 0,0-1 0,-1 1 0,-5 22 6,-1 34 152,2-1 0,3 1 0,5 78 0,59 270 236,-10-84-273,57 874 1923,-70-671-1257,-28-390-739,46 448 58,-46-506-240,-11-68-170,-2-7-212,-7-13-177,-13-31 292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0:35.10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57 389 9322,'-50'-45'2670,"43"35"-2121,10 5-405,13 3-291,-12 2 189,26-4-64,-1-2 0,1 0 1,-1-2-1,0-1 0,-1-1 0,0-2 0,42-24 0,17-17 49,-33 18 443,1 2-1,86-35 0,-126 62-315,2-2-11,0 1-1,1 1 1,0 1 0,0 0-1,0 2 1,33-4 0,-48 8-144,0-1 0,0 0 0,0 1 0,0 0 1,0-1-1,-1 1 0,1 0 0,0 1 0,-1-1 1,1 0-1,-1 1 0,1-1 0,-1 1 1,0 0-1,0 0 0,0 0 0,0 0 0,0 0 1,0 0-1,0 1 0,-1-1 0,1 0 0,-1 1 1,2 3-1,3 8 1,-1-1 1,-1 1 0,5 26-1,-5-20 3,14 73 5,-4 2 0,3 186 0,-35 197 27,8-307 2,-47 1083 391,55-1224-425,-11 283 44,23 0 23,-7-287-20,2 0 0,0 0 1,2 0-1,0 0 0,2-1 0,1-1 0,1 0 1,1 0-1,1-1 0,27 37 0,1-6-51,3-2 0,92 86 0,-132-136 1201,-9-10-469,-19-17-469,13 14-251,1 2-1,-2-1 1,1 2 0,-1 0-1,-1 0 1,1 1 0,-1 0-1,-21-7 1,7 7-35,0 1 0,-1 2 0,1 0 1,-1 2-1,-43 1 0,-138 20-79,201-18 104,-43 5-272,0 2 1,0 3 0,1 1 0,-96 38 0,110-28-2220,26-18 1807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0:35.91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69 0 9250,'-50'26'3322,"35"-22"-1394,11-2-1383,8 4-473,6 12-122,54 89 440,5-3 0,4-3 0,105 110 1,-145-175-317,1-3 1,2-1 0,1-1 0,1-2 0,2-2 0,51 27 0,-66-42-73,0-1 1,1 0-1,0-2 1,1-1-1,0-2 1,0 0-1,1-2 1,-1-1-1,1-1 0,0-1 1,0-1-1,32-5 1,-33-1 14,0 0 0,0-1 1,-1-2-1,46-21 0,-21 3 184,61-41 0,-101 61-1340,-5 8 529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0:36.81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195 470 7066,'-5'-1'190,"-1"0"1,1-1-1,-1 0 1,1 0-1,-1 0 1,1-1 0,0 1-1,0-1 1,1-1-1,-1 1 1,0 0-1,1-1 1,0 0 0,0 0-1,0-1 1,1 1-1,-4-6 1,-6-10 395,1 0 0,-16-42 0,14 31 407,-26-48 3238,82 119-3242,-9 0-1148,-2 2 1,-2 1 0,41 82 0,35 53-751,-86-154 739,-12-19 343,-10-13 748,-11-20-438,2-1 0,0 1 0,-11-52 0,-12-95-323,34 175-158,0-9-3,-5-20-12,1-1-1,2 0 0,1 0 0,2-37 1,0 66 12,1-4-5,-1 0 0,1 0 0,0-1 0,3-8-1,-3 13 3,-1 0-1,0 0 1,1 0-1,-1 0 0,1 1 1,-1-1-1,1 0 0,-1 0 1,1 0-1,0 1 0,-1-1 1,1 0-1,0 1 1,-1-1-1,1 0 0,0 1 1,0-1-1,0 1 0,0-1 1,-1 1-1,1 0 0,0-1 1,0 1-1,0 0 0,0 0 1,0 0-1,0-1 1,0 1-1,0 0 0,0 0 1,0 0-1,0 1 0,0-1 1,0 0-1,0 0 0,1 1 1,4 1-23,0 1 1,0-1-1,-1 2 1,1-1-1,-1 0 0,1 1 1,6 6-1,35 37-52,-33-32 60,26 30-67,-1 3 0,54 86 0,43 114-837,-130-239 916,-4-10 122,-2-15 177,0 13-264,-7-42 253,-1 0 1,-2 1-1,-18-47 1,-7-31-64,34 118-214,-25-131 143,24 122-135,1 0 0,1 0-1,0-1 1,0 1 0,1 0-1,1 0 1,0 0-1,5-15 1,-6 26-10,0 0-1,-1 0 1,1-1 0,0 1 0,0 0 0,0 0-1,1 0 1,-1 0 0,1 0 0,-1 1-1,1-1 1,-1 0 0,1 1 0,0-1-1,0 1 1,0-1 0,0 1 0,0 0-1,0 0 1,3-1 0,-2 1 0,0 1-1,0-1 1,1 1-1,-1 0 1,0 0-1,0 0 1,0 1-1,1-1 1,-1 1-1,0-1 1,0 1 0,0 0-1,4 2 1,8 5 12,0 0-1,0 2 1,-1-1 0,19 18 0,-26-22 1,50 45 71,93 104 0,35 73-422,-72-86-710,-97-121 746,-5-6 70,-1-1 1,2 0-1,0 0 0,0-2 0,26 20 0,-33-28 142,1-1-1,-1 1 1,1-1 0,10 3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0:37.27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59 437 11698,'-10'-3'8040,"24"13"-7770,28 31-460,-3 2 0,-1 2 0,-2 1 0,-2 2 0,-3 2 0,-1 0 0,-3 2 0,-2 1 0,21 66 0,-42-105 148,0-4 18,-1 1 0,0 1-1,1 12 1,-6-23 200,-3-6-84,-7-11 67,-210-309 623,192 273-726,2-2 0,3 0 0,1-2 0,-23-90-1,44 135-48,-7-25-6,2-1 0,-3-41 0,10 69 8,0 0 1,1 0-1,0 0 1,1 1-1,0-1 1,0 0-1,1 0 1,0 1-1,0-1 1,1 1-1,0 0 1,1 0-1,0 0 1,8-14 0,-7 17 3,0 0 1,1 1 0,-1-1 0,1 1-1,0 0 1,0 1 0,0-1 0,0 1-1,1 1 1,-1-1 0,1 1 0,0 0-1,0 0 1,-1 1 0,1 0 0,0 0 0,0 1-1,10 0 1,11 1 1,0 2 1,-1 0-1,37 9 0,-16 0-17,-1 2-1,0 2 0,0 2 0,-2 2 1,-1 2-1,0 2 0,66 48 1,-83-52-26,-1 2 0,0 1 0,-2 1 0,-1 1 0,-1 1 0,-1 1 0,-1 1 0,-1 1 0,-2 0 0,-1 2 0,22 60 0,-32-76-22,-2 1 1,0 0-1,-1 0 0,-1 0 1,0 0-1,-1 0 0,-1 0 1,-3 32-1,0-36 15,0 1 0,0-1 0,-1 0 0,0 0 0,-1 0-1,-1-1 1,0 1 0,0-1 0,-1-1 0,-1 1 0,-14 15 0,2-5-73,-2-1 0,0-1 0,-45 29 0,-83 36-561,-53 12-299,-39-3 389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0:46.02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15 1376 7354,'-8'-1'1545,"2"-1"107,30-5-1581,195-68 167,108-91 501,-12-27 178,-75 43-208,196-102 235,-49 28-446,-80 53-208,-232 135-254,1 3-1,97-28 0,-151 57-433,-36 8-848,-24 4 359,-15 2 382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0:46.60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209 67 10122,'2'-56'4670,"-2"55"-4662,0 1 0,0 0 0,0-1 0,0 1 0,0 0 0,0-1 0,0 1-1,0-1 1,0 1 0,0 0 0,0-1 0,0 1 0,0 0 0,0-1-1,0 1 1,0 0 0,1-1 0,-1 1 0,0 0 0,0-1 0,0 1-1,1 0 1,-1 0 0,0-1 0,0 1 0,1 0 0,-1 0 0,0 0-1,0-1 1,1 1 0,-1 0 0,0 0 0,1 0 0,-1 0 0,0-1-1,1 1 1,-1 0 0,0 0 0,1 0 0,-1 0 0,1 0 0,-1 0 0,0 0-1,1 0 1,-1 0 0,0 0 0,1 0 0,-1 0 0,0 1 0,1-1-1,-1 0 1,0 0 0,1 0 0,-1 1 0,2 0-16,0 0 0,-1 0 0,1 0 0,-1 1 0,1-1 0,-1 1 0,0-1 1,1 1-1,-1-1 0,0 1 0,1 2 0,2 5-30,-1 2 1,0-1-1,0 0 1,-1 0-1,0 1 1,-1 0-1,0 20 1,-2 34-196,-4 1 0,-16 85 1,-40 131-482,-105 278 718,165-557 52,0 0 1,0 0 0,0 0 0,1 0 0,-1 1 0,1-1 0,0 0-1,0 0 1,0 1 0,0-1 0,1 0 0,-1 0 0,1 0 0,0 1-1,0-1 1,2 5 0,-1-4-32,1 0 1,0 0-1,0 0 0,0 0 0,0 0 1,1-1-1,-1 1 0,1-1 0,8 5 1,4 1-30,-1-1 1,2 0-1,-1-2 1,32 9-1,-6-4 0,1-1 1,0-3-1,0-1 0,0-3 0,1-1 1,0-2-1,-1-2 0,1-2 1,52-12-1,-78 12 60,-1-1 0,0 0 1,0-2-1,0 0 0,-1 0 0,0-2 1,0 0-1,22-18 0,-31 22 15,-1-2 0,1 1-1,-1-1 1,0 0 0,0 0-1,-1-1 1,0 1 0,-1-1 0,1-1-1,-1 1 1,-1 0 0,0-1-1,0 0 1,-1 0 0,0 0-1,0 0 1,-1 0 0,0-16 0,-2-3 163,-1 1 0,-2-1 1,-1 1-1,-1 0 1,-2 0-1,-15-39 0,-83-150 563,-99-153-894,197 354 18,-1-3-215,-1 0 1,0 1 0,-2 1 0,0-1-1,-19-19 1,29 34 261,1 1 0,0 0-1,-1-1 1,1 1 0,0 0 0,-1 0 0,1 0-1,-1 0 1,0 0 0,1 0 0,-1 1 0,0-1-1,1 1 1,-1-1 0,0 1 0,0-1 0,0 1-1,1 0 1,-1 0 0,0 0 0,0 0 0,0 0-1,0 0 1,1 1 0,-1-1 0,0 0 0,-3 2-1,-20 10-55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0:47.37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650 637 8298,'-41'-34'2578,"29"23"-2015,-1 0-1,0 2 1,-1-1 0,-28-14 0,38 23-552,-1-1 1,1 1 0,-1 0 0,0 1-1,1-1 1,-1 1 0,0 0 0,1 0-1,-1 0 1,0 1 0,0-1 0,1 1 0,-1 1-1,1-1 1,-1 0 0,1 1 0,-1 0-1,1 0 1,0 0 0,0 1 0,-6 4-1,-7 7-35,0 0 0,1 1-1,-20 25 1,34-38 21,-33 42-55,1 1 0,3 1 0,1 2-1,3 1 1,2 1 0,2 1-1,2 1 1,2 1 0,-20 100 0,24-71 51,4 0 0,4 1 0,3 0 0,3 0 0,5 0 0,13 84 0,-6-101 0,25 90-1,-27-129 5,0 0 0,2 0 0,1-1 0,1-1 0,28 42 0,-32-56 32,0-1 0,0 1 0,1-2 0,0 0 0,1 0 0,0 0-1,0-2 1,1 1 0,0-2 0,0 1 0,1-2 0,0 1 0,0-2 0,0 0 0,0 0 0,1-1-1,-1-1 1,1 0 0,24-1 0,-5-2 106,-1-2-1,1-1 1,-1-1-1,0-2 0,0-1 1,-1-1-1,34-16 1,-3-2 26,-1-3 1,-2-3-1,-1-2 1,-2-3-1,68-58 1,-66 44-68,-2-2 0,-3-3 0,-2-2 0,57-87 0,-85 112 63,-3-1 1,0 0-1,-2-2 0,-2 0 1,-2 0-1,-1-2 0,-2 0 1,12-76-1,-19 64 33,-2 0 1,-2 0-1,-2 0 0,-3 0 1,-19-91-1,4 65-80,-3 1-1,-4 1 1,-38-76-1,39 98-96,-2 1-1,-3 1 1,-2 1-1,-58-67 0,68 92-33,-1 1 0,0 1 0,-2 1 0,-1 1 0,0 1 0,-2 1-1,0 2 1,-1 1 0,-42-16 0,53 26-63,0 0 0,0 1 0,-1 2 0,0-1 0,1 2 0,-1 1 0,0 0 0,0 2 0,0 0 0,0 1 0,0 1 0,0 1 0,1 1 0,0 1 0,0 0 0,0 1 0,1 1 0,0 1 0,1 1 0,0 0 0,0 1 0,1 1 0,0 0 0,1 1 0,1 1 0,0 1 0,1 0 0,0 0 0,1 1 0,1 1 0,1 0-1,0 1 1,1-1 0,-6 21 0,3 0-491,2 1 0,1 1 0,2 0 0,-2 51 0,6 47-170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0:45.4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126 1713 576,'23'-8'192,"-6"-9"-960</inkml:trace>
  <inkml:trace contextRef="#ctx0" brushRef="#br0" timeOffset="1">1 354 13270,'13'0'2865,"4"-11"-1600,9-4 1728,12-8-2849,13-11 1665,21-14-4754,9-15 2545,6-12-785,-8-9-16631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0:47.73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77 13523,'0'-4'349,"0"1"1,0-1 0,0 0-1,1 1 1,-1-1-1,1 0 1,0 1 0,0-1-1,0 0 1,3-4-1,-3 6-292,1 0-1,0 0 1,0 0-1,0 0 1,0 0-1,0 1 0,0-1 1,0 1-1,1-1 1,-1 1-1,0 0 1,1 0-1,-1 0 1,1 0-1,-1 0 0,5 0 1,4-1-40,1 0 0,-1 1 0,1 0 0,0 0 0,18 3 0,61 12-63,-42-3-3,-1 2 0,0 3 0,-1 1 0,-1 3 0,0 1 0,72 48 0,-54-25-145,-2 3 1,-2 2 0,89 94 0,-75-61-49,125 122-136,-178-187 339,0 0 1,1-1 0,44 23-1,-58-34 9,2-1-1,-1 0 0,0-1 0,1 0 1,-1 0-1,1-1 0,0 0 1,0 0-1,0-2 0,0 1 1,0-1-1,19-2 0,-23 0-41,-1 1-1,1-1 0,-1 0 1,1-1-1,-1 1 0,0-1 0,0 0 1,0 0-1,-1-1 0,1 0 0,-1 1 1,0-2-1,0 1 0,5-6 1,19-36-298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0:48.23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217 134 14107,'-4'-6'1548,"3"4"-1306,1 1 1,-1 0-1,0 0 0,0 0 0,0 0 0,1 0 1,-1 0-1,0 0 0,0 0 0,0 0 0,-1 0 1,-1-1-1,2 2-261,0 0 0,0 0 0,0 0 1,0 1-1,-1-1 0,1 0 0,0 0 0,0 1 1,0-1-1,0 1 0,0-1 0,0 1 1,0-1-1,0 1 0,0-1 0,0 1 0,1 0 1,-1 0-1,0 0 0,-1 1 0,-25 22-551,1 2 0,-27 34 0,43-47 194,0 1-1,1 0 1,0 1-1,1 0 1,1 0-1,1 1 0,-6 19 1,22-64 202,22-47 0,-20 51 356,0-1 0,-2 0 0,-1 0-1,7-37 1,-16 62-164,0-1-1,0 1 0,1-1 1,-1 1-1,-1-1 0,1 1 0,0-1 1,0 1-1,0-1 0,-1 1 0,0-4 1,-3 5-53,-1 11-126,-41 150-264,40-121 454,8-36 196,4-9-1,10-13 158,-14 16-339,17-23 101,-2-1 1,-1-1-1,-1-1 0,-1 0 1,-2 0-1,15-51 1,-23 55-122,-4 24-29,0 0 1,0 0-1,0-1 0,0 1 0,0 0 1,0 0-1,0 0 0,0-1 1,0 1-1,0 0 0,0 0 0,0 0 1,0-1-1,-1 1 0,1 0 1,0 0-1,0 0 0,0 0 1,0 0-1,-1-1 0,1 1 0,0 0 1,0 0-1,0 0 0,0 0 1,-1 0-1,1 0 0,0 0 1,0 0-1,0 0 0,-1-1 0,1 1 1,0 0-1,0 0 0,0 0 1,-1 0-1,1 0 0,0 0 0,0 0 1,-1 1-1,1-1 0,0 0 1,0 0-1,0 0 0,-1 0 1,1 0-1,-5 3-134,0 0 0,1 0 0,-1 1-1,1 0 1,0-1 0,-4 6 0,-32 36-915,-5 13 390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0:49.12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260 78 7842,'-8'-13'1188,"3"5"-553,0 0 0,0 0 0,-1 1 1,0-1-1,-1 1 0,-9-9 0,15 16-602,0-1 0,0 1 0,0 0 0,0-1 0,0 1 0,0 0 0,0 0 0,0 0 0,0-1 0,0 1 0,0 0 0,0 0 0,0 1 0,0-1 0,0 0 0,0 0 0,0 0 0,0 1 0,0-1 0,0 0 0,0 1 0,0-1 0,0 1 0,0-1 0,1 1 0,-1 0 0,0-1 0,0 1 0,0 0 0,1-1 0,-1 1 0,1 0 0,-2 1 0,-22 34 66,20-29-64,-16 30-29,2 1 0,1 0 0,2 1 0,2 1 0,-9 46 0,9-21 55,3 2 0,-2 96 0,11-102 173,14 119 1,-10-155-156,2-1 0,1 1 1,1-1-1,0 0 0,2-1 0,1 0 1,19 33-1,-24-49-61,0 0 0,0 0-1,0-1 1,1 0 0,0 0 0,0 0-1,1-1 1,0 0 0,0 0 0,0 0-1,0-1 1,0 0 0,1-1 0,0 0 0,0 0-1,0 0 1,9 1 0,-4-2 0,0-1 0,1 0 0,-1-1 0,1-1 0,-1 0 0,1 0 0,-1-2 1,0 1-1,0-2 0,14-5 0,5-3-36,-1-2-1,-1-2 1,0 0 0,-1-2 0,37-30-1,-19 9-414,-2-3 0,46-52-1,-67 67-107,-1-2 0,-2 0 0,-1-1 0,23-45-1,-33 51 197,11-39 1,-20 59 315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0:49.45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81 318 7378,'-46'-11'2976,"24"0"-1880,9-1-271,15 3-393,6-5-152,23-2-248,20-2-16,32-15 8,14-1 16,14-11-216,-2-2-232,-18 9-609,-17 9 601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0:49.95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0 637 9930,'5'0'3662,"19"2"-2986,1-1-585,14 0-91,0-2 1,-1-1-1,1-2 0,54-13 1,151-53-557,-57 13-597,-89 35 371,25-8-316,-119 28 1091,1 1 1,-1-1-1,0 0 1,-1 0 0,1 0-1,0 0 1,-1-1 0,1 1-1,-1-1 1,0 0-1,0 0 1,0 0 0,0-1-1,0 1 1,-1-1-1,1 0 1,-1 1 0,0-1-1,0 0 1,-1 0-1,1 0 1,-1 0 0,0-1-1,1-6 1,0 1 62,-2 0 0,1 0 0,-1 0 0,0 0 0,-1 1 1,-1-1-1,1 0 0,-1 0 0,-5-12 0,2 12-26,13 27 40,11 13 183,1 0 0,2-1 1,1-1-1,1-1 0,1-2 0,1 0 0,32 22 0,-38-32-198,0-2 0,0 0-1,1-2 1,1 0 0,0-1 0,0-1-1,1-1 1,0-1 0,1-2 0,-1 0-1,37 3 1,-47-8-50,0 0 0,0-1 0,0 0 0,0-1 0,-1 0 0,1-1 0,-1-1 0,1 0 0,-1 0 0,21-12 0,-25 12-16,-1-1 1,0 0-1,-1 0 1,1-1-1,-1 1 0,0-1 1,-1-1-1,1 1 1,-1-1-1,0 0 1,-1 0-1,0-1 1,0 1-1,0-1 1,-1 0-1,0 0 1,3-15-1,-4 11-147,-1 1 0,0-1 0,0 0 1,-1 0-1,-1 1 0,0-1 0,-1 0 0,0 1 0,0-1 0,-1 1 0,-10-22 0,6 17-63,-1 1 1,0 1-1,-1 0 0,-1 0 1,0 0-1,-1 2 0,-23-22 1,-15-13 214,25 22 602,-49-37-1,72 61-563,0 0 1,0 0-1,0 0 1,0 1-1,0-1 0,0 1 1,-1-1-1,1 0 1,0 1-1,0 0 0,0-1 1,0 1-1,-1 0 1,1 0-1,0-1 0,0 1 1,-1 0-1,1 0 1,0 0-1,0 1 0,-1-1 1,1 0-1,0 0 1,0 1-1,0-1 0,-1 1 1,1-1-1,0 1 1,0-1-1,0 1 0,0 0 1,0-1-1,0 1 1,0 0-1,0 0 0,0 0 1,0 0-1,1 0 1,-2 2-1,-3 4 48,1 0 0,1 1 1,-1 0-1,2 0 0,-3 9 0,2-9-89,-58 253 175,42-160-135,13-72-163,-53 270 431,30-101-3826,22-142 2155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0:50.3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0 511 7930,'14'16'2920,"18"27"0,-13-13-2608,-2 1 1,26 65-1,-19-27-237,-3 2 0,-3 1 0,11 84 0,9 222 52,-37-368-122,8 158 385,-24-249 1530,0-23-1894,5 0 0,4 0-1,4 0 1,18-155 0,-5 177-95,3 2-1,4-1 1,3 2 0,4 1 0,3 1-1,47-92 1,-74 168 68,18-38-56,43-59-1,-55 88 60,1 0 1,0 1-1,1 0 1,0 0-1,1 1 0,0 0 1,0 0-1,0 1 1,1 1-1,13-6 1,-18 9 12,1 0 1,-1 1 0,1 0 0,-1 1-1,1 0 1,0 0 0,-1 0 0,1 1-1,13 0 1,-16 1 0,1-1 1,-1 1-1,1 1 0,-1-1 0,0 1 0,0-1 0,1 1 0,-1 0 1,0 1-1,-1-1 0,1 1 0,0 0 0,-1 0 0,1 0 1,4 5-1,-4-2-2,-1-1 1,1 0-1,-1 1 1,0 0 0,0-1-1,-1 1 1,0 1-1,0-1 1,0 0-1,-1 0 1,0 1-1,0-1 1,0 0 0,-1 13-1,-2 0 5,0 0 0,-1-1 0,0 0 0,-7 19 0,-3 2-17,-2 0 0,-2-1-1,-1 0 1,-34 52 0,13-35-117,-1-1 1,-49 49-1,67-78-62,-2-2 0,-1 0 0,-1-2 0,0-1 0,-30 17-1,48-32 78,0-1-1,1 0 0,-1 0 0,-1-1 0,1 0 0,-15 3 0,19-6 64,-1 0 1,1-1-1,-1 1 1,0-1-1,1 0 1,-1 0-1,1 0 1,0 0-1,-1-1 1,-3-2-1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0:51.40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0 133 11186,'0'-5'421,"0"-7"779,0-1 1,1 1-1,0 0 1,5-17-1,-6 27-1141,1-1 0,0 0-1,0 1 1,0-1-1,0 1 1,0-1 0,1 1-1,-1 0 1,1-1 0,0 1-1,-1 0 1,1 0-1,0 0 1,0 0 0,0 1-1,1-1 1,-1 0-1,0 1 1,1-1 0,-1 1-1,1 0 1,-1 0 0,1 0-1,-1 0 1,4 0-1,-4 1-72,0-1 0,-1 1 0,1 0-1,0 0 1,0 0 0,0 0-1,-1 1 1,1-1 0,0 0-1,0 1 1,-1-1 0,1 1-1,0 0 1,-1-1 0,1 1-1,-1 0 1,1 0 0,-1 0 0,1 0-1,-1 0 1,0 1 0,1-1-1,-1 0 1,0 1 0,0-1-1,0 1 1,1 1 0,2 3-35,-1 1 1,0-1-1,-1 0 0,0 1 1,3 11-1,1 19-105,-2-1 0,1 52 0,-4-59 104,-4 243-221,-1-114 225,18 360-448,-14-511 412,1 0 0,0-1 0,0 1-1,1 0 1,0-1 0,0 1 0,0-1-1,4 8 1,-5-13 56,-1-1-1,1 1 1,0 0-1,-1 0 1,1 0 0,0-1-1,0 1 1,0 0-1,-1-1 1,1 1 0,0-1-1,0 1 1,0-1-1,0 1 1,0-1 0,0 0-1,0 1 1,0-1-1,0 0 1,0 0 0,1 0-1,0 0-9,1 0-1,-1-1 1,0 1 0,0-1-1,0 0 1,0 0-1,1 0 1,-1 0-1,0 0 1,-1 0 0,1 0-1,0-1 1,2-1-1,8-8-68,0-1 0,0-1 1,-2 0-1,1 0 0,-2-1 0,10-16 0,42-97-172,-40 74 457,-2-2 0,-2 0-1,-4 0 1,-1-1-1,-3-1 1,-3 0 0,-2 0-1,-6-109 1,1 157-24,-3-19 794,4 28-938,0 0 1,0 0-1,0 0 0,0 0 1,0-1-1,0 1 0,-1 0 1,1 0-1,0 0 1,0 0-1,0 0 0,0-1 1,0 1-1,0 0 0,0 0 1,-1 0-1,1 0 0,0 0 1,0 0-1,0 0 1,0 0-1,-1 0 0,1 0 1,0-1-1,0 1 0,0 0 1,0 0-1,-1 0 0,1 0 1,0 0-1,0 0 1,0 0-1,0 0 0,-1 0 1,1 0-1,0 0 0,0 0 1,0 1-1,-10 9 308,-10 25-254,1 1-1,2 1 0,-16 49 1,-22 118-116,47-166 33,1-1 0,2 1 1,2 0-1,1 0 0,4 51 0,-1-81-34,0 1 0,1-1 0,0 0 0,0 0 0,1 0-1,4 9 1,-6-15 35,-1-1 0,1 0 0,-1 1 0,1-1 0,0 0 0,0 0 0,-1 0 0,1 0 0,0 0 0,0 0 0,0 0 0,0 0 0,1 0 0,-1 0 0,0 0 0,0-1 0,0 1 0,1 0 0,-1-1 0,0 1 0,1-1 0,-1 0 0,0 1 0,1-1 0,-1 0 0,0 0 0,1 0-1,-1 0 1,1 0 0,-1 0 0,0 0 0,1 0 0,-1-1 0,1 1 0,-1 0 0,0-1 0,1 1 0,-1-1 0,0 0 0,0 1 0,0-1 0,1 0 0,0-1 0,6-4 22,-1 0 0,-1 0 1,1-1-1,-1 0 0,0 0 0,-1-1 0,7-10 1,29-62 258,-32 61-223,8-18 183,20-58-1,-31 76-146,-2 0 0,0-1 0,-1 0 1,-1 1-1,0-25 0,-2 24-98,-1-1 1,0 1-1,-8-31 0,19 85-56,1-1 0,2-1 0,18 33 0,60 91 359,-76-133-249,0-1 0,1 0 0,25 24 0,-36-41-40,0-1 0,0 1 0,0-1 0,0 0 0,1 0 0,-1-1 0,1 1 0,0-1 0,0-1 0,1 1 0,-1-1 0,0 0 0,1 0 0,-1-1-1,1 0 1,0 0 0,-1-1 0,14 0 0,-15-1 1,1 0-1,0-1 1,-1 0-1,1 0 1,-1-1 0,0 0-1,0 1 1,0-2-1,0 1 1,0-1-1,-1 1 1,1-1 0,-1 0-1,0-1 1,0 1-1,4-7 1,3-5 13,-1-1 1,0 0-1,11-28 1,-3-7 148,-1-1 0,17-97 0,-16 62 24,-17 79-182,2-5-29,-1 1-1,2-1 0,0 1 1,0 0-1,1 0 0,1 0 1,0 1-1,15-22 1,-20 32 19,0 0 1,1 1 0,-1-1 0,0 1 0,1-1 0,-1 1-1,1 0 1,0-1 0,-1 1 0,1 0 0,0 0 0,0 0-1,0 1 1,-1-1 0,1 0 0,0 1 0,0-1 0,4 0 0,-3 2 0,0-1 1,-1 1 0,1-1 0,0 1 0,-1 0 0,1 0 0,-1 0 0,1 0 0,-1 0 0,0 1 0,1-1-1,-1 1 1,0 0 0,4 3 0,8 9-4,-1 0 0,-1 0 0,0 2 0,-1-1 0,0 2 0,11 24 0,42 112-346,-39-89-127,-8-31 49,-17-33 429,0 1 0,0-1 0,0 1 1,0-1-1,1 0 0,-1 1 0,0-1 1,1 0-1,-1 1 0,0-1 0,0 0 1,1 0-1,-1 1 0,0-1 0,1 0 1,-1 0-1,1 1 0,-1-1 0,0 0 0,1 0 1,-1 0-1,1 0 0,-1 0 0,0 0 1,1 0-1,-1 0 0,1 0 0,-1 0 1,1 0-1,-1 0 0,0 0 0,1 0 1,-1 0-1,1 0 0,-1 0 0,0 0 1,1-1-1,-1 1 0,1 0 0,-1 0 1,0 0-1,1-1 0,-1 1 0,12-18-8,-11 17 17,87-194 867,-37 78-562,-23 47-201,-20 47-138,1 0 0,1 1-1,2 0 1,20-32 0,-30 52 14,-1 0-1,0 1 1,1-1 0,-1 0 0,1 1 0,-1 0 0,1-1-1,0 1 1,0 0 0,0 0 0,-1 0 0,1 0 0,0 0-1,0 0 1,0 1 0,0-1 0,1 1 0,-1-1 0,0 1-1,0 0 1,0 0 0,0 0 0,0 0 0,0 0 0,1 0-1,-1 1 1,0-1 0,0 1 0,0-1 0,0 1 0,0 0-1,0 0 1,0 0 0,0 0 0,3 2 0,6 5-27,0 1 0,0 0 1,-1 0-1,14 17 0,-19-19 70,5 4-15,24 27 183,2-1 0,55 43 0,-79-71-176,1 0-1,0-1 1,0 0-1,0-1 1,1-1-1,0 0 1,0-1-1,0 0 1,1-1-1,0-1 1,0 0-1,26 1 1,-30-4-112,0 0 0,-1-1 1,1 0-1,-1-1 0,1 0 1,-1-1-1,0 0 0,1 0 1,-2-1-1,1-1 0,0 1 1,-1-1-1,0-1 0,17-13 1,-13 5-33,-1-1 1,0-1 0,14-23-1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0:51.73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13643,'13'28'4577,"33"20"-4801,11 4-800,10-4 688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0:52.65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1 830 8618,'71'93'2353,"90"153"-1,-126-182-2201,-2 2 0,-4 1-1,33 110 1,-27-25 107,20 182 1,-54-310 63,-2-20 58,-2-10 613,-59-286 1430,51 223-2377,0 8-45,-53-344-13,49 279-115,3-159-1,33-42-208,-9 244 223,42-154 1,-49 221 112,14-40 2,-17 52 5,0 0 0,0 0 0,0 1 0,1-1 0,-1 1 0,1-1 0,0 1 0,0 0 0,0 0 0,0 0 0,6-3 0,-7 5 1,0 0-1,0 0 1,0 0-1,0 0 1,0 1-1,0-1 1,1 1-1,-1-1 1,0 1-1,1 0 0,-1 0 1,0 0-1,0 0 1,1 0-1,-1 0 1,0 0-1,1 1 1,3 1-1,0 0 12,0 1 1,0 0 0,0 1-1,0-1 1,8 8-1,6 7 38,0 2-1,-1 1 1,-1 0-1,-1 1 1,15 26-1,-30-46-52,321 550 196,-277-465-858,-5 1-1,36 109 1,-74-186 367,1 0 0,-2 0 1,1 0-1,-2 1 0,2 20 0,-3-29 211,0 0-1,-1-1 1,1 1 0,-1-1-1,1 1 1,-1 0-1,0-1 1,0 0 0,0 1-1,0-1 1,-1 0 0,1 1-1,0-1 1,-1 0-1,0 0 1,1 0 0,-1 0-1,0 0 1,0-1-1,0 1 1,0-1 0,0 1-1,-1-1 1,1 0 0,0 0-1,-1 1 1,-4 0-1,-4 1-227,1-1-1,-1 0 1,1 0 0,-1-1-1,0 0 1,0-1-1,1-1 1,-15-1-1,-10-4-535,-39-12 0,54 13 715,-49-15 96,-122-53-1,144 51 922,2-2 0,0-2-1,-52-40 1,83 55-410,0-1 0,-20-23-1,35 35-465,-1 0 0,0 0 0,0 0 0,0 0 0,0 0 0,1 0 0,-1 0 0,0 0 0,0 0 0,0 0 0,1 0 0,-1 0 0,0 0 0,0 0 0,0 0 0,0 0 0,1-1 0,-1 1-1,0 0 1,0 0 0,0 0 0,0 0 0,0 0 0,1 0 0,-1-1 0,0 1 0,0 0 0,0 0 0,0 0 0,0 0 0,0 0 0,0-1 0,0 1 0,0 0 0,0 0 0,1 0 0,-1-1-1,0 1 1,0 0 0,0 0 0,0 0 0,0 0 0,0-1 0,0 1 0,0 0 0,-1 0 0,1 0 0,0-1 0,0 1 0,0 0 0,0 0 0,0 0 0,0 0 0,0-1 0,0 1 0,0 0-1,-1 0 1,1 0 0,0 0 0,0 0 0,0-1 0,0 1 0,0 0 0,-1 0 0,1 0 0,0 0 0,0 0 0,17 3 284,288 78 1542,-236-69-1754,1-3 0,109 0 1,-131-9-335,1-3 1,0-2-1,-1-2 0,69-19 1,-97 21 60,-1-2 0,0 0 0,0-1 0,-1-1 1,0-1-1,0-1 0,-1 0 0,-1-1 0,0-1 1,-1 0-1,0-1 0,-1-1 0,18-23 0,-21 21 207,0-1 0,-1-1-1,-1 0 1,-1 0-1,0 0 1,-2-1 0,0-1-1,-1 1 1,-1-1 0,-1 1-1,0-33 1,-3 9 533,-3 1 0,-1 0 0,-2-1-1,-19-65 1,-15-30 505,-9-38-423,48 166-722,6 14-1,9 18-42,-12-16 117,94 147-12,111 241 0,-175-317 74,22 84 0,10 81-441,-20-67-1440,-38-157 1172,-6-17 658,0 0 0,0 1-1,0-1 1,-1 0-1,1 0 1,0 0 0,0 0-1,0 0 1,0 0-1,0 0 1,0 0 0,0 0-1,0 0 1,0 1-1,0-1 1,0 0 0,0 0-1,0 0 1,0 0-1,1 0 1,-1 0 0,0 0-1,0 0 1,0 0 0,0 0-1,0 0 1,0 0-1,0 1 1,0-1 0,0 0-1,0 0 1,0 0-1,0 0 1,0 0 0,0 0-1,0 0 1,0 0-1,1 0 1,-1 0 0,0 0-1,0 0 1,0 0 0,0 0-1,0 0 1,0 0-1,0 0 1,0 0 0,0 0-1,0 0 1,0 0-1,1 0 1,-1 0 0,0 0-1,0 0 1,0 0-1,0 0 1,0 0 0,0 0-1,0 0 1,0 0-1,0 0 1,0 0 0,0 0-1,0 0 1,1 0 0,-1 0-1,0-1 1,0 1-1,2-31 43,-2 31-37,1-65-38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0:53.5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1 824 9178,'2'-1'231,"1"0"0,0 0 0,0 0 1,-1 0-1,1 0 0,0 1 0,0-1 0,0 1 0,0 0 0,0 0 0,0 0 1,0 0-1,0 0 0,-1 1 0,1 0 0,0-1 0,0 1 0,0 0 1,0 0-1,4 3 0,4 1-40,-1 2 0,0-1 1,-1 1-1,12 11 1,6 8 9,-1 1 0,-1 1 0,-2 2 1,-1 0-1,-1 1 0,17 36 1,0 10-101,45 129 0,-47-91-64,-4 1 0,29 224 1,-83-419 2229,-7-71-2062,-18-266 0,46 387-297,-2 3-60,2 0-1,1-1 1,1 1-1,1 0 0,1 0 1,7-28-1,-9 51 114,0-1 0,0 1 0,0-1 0,1 1 0,-1 0 0,1-1 0,0 1 1,0 0-1,0 0 0,0 0 0,0 0 0,6-4 0,-7 6 23,1 0 0,0 0 0,0 0 0,0 1 0,1-1 1,-1 0-1,0 1 0,0 0 0,0-1 0,0 1 0,1 0 1,-1 0-1,0 0 0,0 0 0,0 1 0,1-1 0,-1 1 0,0-1 1,0 1-1,0 0 0,0-1 0,0 1 0,4 3 0,9 5 43,1 0 0,-1 2 0,-1 0 0,0 1 0,0 0 0,-1 1 0,-1 0 0,21 29 0,2 10 239,35 70-1,55 161 130,-113-257-329,-12-26-61,0 0 0,0 0 0,0 0 0,0 1 0,1-1-1,-1 0 1,0 0 0,0 0 0,0 0 0,0 0 0,0 0 0,1 1 0,-1-1-1,0 0 1,0 0 0,0 0 0,0 0 0,0 0 0,1 0 0,-1 0-1,0 0 1,0 0 0,0 0 0,0 0 0,1 0 0,-1 0 0,0 0-1,0 0 1,0 0 0,1 0 0,-1 0 0,0 0 0,0 0 0,0 0 0,0 0-1,1 0 1,-1 0 0,0-1 0,0 1 0,0 0 0,0 0 0,0 0-1,1 0 1,-1 0 0,0 0 0,0-1 0,0 1 0,0 0 0,0 0-1,0 0 1,0 0 0,0 0 0,0-1 0,0 1 0,1 0 0,-1 0 0,0 0-1,0 0 1,0-1 0,0 1 0,0 0 0,0 0 0,0 0 0,0-1-1,2-8 121,0 1 0,-1-1 0,1 0 0,-2 0 0,1-15 0,-1 4 20,1-26 105,2-48-98,20-139 0,-17 202-181,2-21-236,3 0 0,2 1 0,22-58 0,-32 103 203,-1 0-1,1 0 0,0 1 0,1-1 0,-1 1 0,1 0 1,0 0-1,1 0 0,8-8 0,-10 12 50,-1-1 0,1 1 0,0-1 1,-1 1-1,1 0 0,0 0 0,0 0 0,0 0 0,0 0 0,0 1 0,0-1 0,0 1 1,0 0-1,0 0 0,0 0 0,0 0 0,0 0 0,0 1 0,0 0 0,0-1 1,0 1-1,-1 0 0,4 2 0,14 7 38,0 1 1,-1 1 0,27 21-1,29 19 242,-66-47-189,0 0 0,1-1 0,-1 0 0,1 0 0,0-1 0,16 3 0,-22-6-16,1 1 1,0-1-1,0 0 1,-1-1-1,1 1 1,-1-1-1,1 0 1,0 0-1,-1-1 1,1 1-1,-1-1 1,0 0-1,0 0 1,0 0-1,0-1 1,0 1-1,0-1 1,0 0 0,-1 0-1,1 0 1,4-7-1,4-6 102,0 0 1,-1 0-1,15-31 1,-24 42-155,14-27 73,-2-2-1,-2 0 1,17-69 0,-26 91-68,0-1 0,1 0 0,10-20 0,-13 30-19,1 0 0,0 0 0,0 0 0,0 0 0,1 1 0,-1-1 0,0 0 0,5-3 0,-5 5-4,-1 1 1,1-1-1,-1 0 1,1 0-1,-1 1 1,1-1 0,0 0-1,-1 1 1,1 0-1,0-1 1,-1 1-1,1 0 1,0 0-1,0 0 1,-1 0 0,1 0-1,0 0 1,2 1-1,0 1-6,-1-1 0,0 1 0,1-1 0,-1 1 0,0 0-1,0 0 1,0 1 0,0-1 0,0 1 0,-1-1 0,1 1 0,3 4-1,3 6-52,16 29 0,0 10 30,-2 0 0,-2 2 1,-3 0-1,-3 1 1,13 82-1,15 283-101,-35-279 47,-9-132 301,-2-18-69,1 5-66,-30-109 481,-32-207 0,51 231-552,4-1 0,5-119 0,6 148-49,4 0 1,2 1-1,3 0 1,23-76-1,-24 105 7,2 0 1,1 1-1,1 0 0,21-30 0,-23 42 19,1 0-1,0 1 1,2 1 0,0 0 0,0 1 0,2 1 0,19-14 0,-28 22 19,-1 1 1,2 0-1,-1 1 1,0-1-1,1 2 0,0-1 1,0 1-1,0 1 1,0-1-1,0 2 1,0-1-1,1 1 1,-1 1-1,1-1 1,-1 2-1,1-1 1,-1 1-1,0 1 1,0 0-1,1 0 1,-1 1-1,0 0 1,-1 0-1,1 1 1,-1 0-1,1 1 1,7 5-1,-2 0 0,-1 0 0,0 1 0,-1 1 0,0-1 0,0 2 0,-2 0 0,0 0 0,0 1 0,9 17 0,-9-11-19,-1 1 0,-1 0 0,-1 0 0,0 1 0,-2 0 0,4 29 1,-5-15-84,-3-1 0,0 1 0,-3-1 1,-1 0-1,-1 1 0,-2-1 0,-2-1 1,-21 62-1,15-57-92,-3-1 0,-1-1 0,-1 0 0,-2-1 0,-2-1 0,-1-1 0,-2-2 0,-1 0 0,-1-2 0,-2-1 0,-1-1 0,-1-2 0,-2-1 0,0-1 0,-1-2 0,-56 25 0,47-29-139,-1-2 0,-75 16 0,-107 5-277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9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69.47675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6-12-15T05:47:46.5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8192 8819 0,'0'-39'125,"0"-1"-110,39 40 1,1 0-1,-1 0-15,0 0 16,0 0-16,0 0 16,1 0-16,-1 0 15,39 0 1,-39-39 0,1 39-1,-1 0-15,0 0 31,0 0-31,0 0 16,1 0 0,-1 0-1,0 0 17,0 0-32,0-39 15,40 39 1,-40 0 15,0 0 47,0 0-47,0 0 1,1 0-1,-1 0 31,0 0 32,0 0-94,0 0 31,1 0 1,-1 0 46,0 0-47,0 0 0,0 0 1,1 0-1,-1 0 63,0 0-79,0 0 1</inkml:trace>
  <inkml:trace contextRef="#ctx0" brushRef="#br0" timeOffset="1165.74">9799 8388 0,'0'39'141,"0"0"-141,39 0 15,1 1 1,-40-1-16,0 0 16,0 0-1,0 0 1,39-39 0,-39 39-1,0 1-15,0-1 16,0 39-1,0-39 1,0 1 0,39-40-1,-39 39 1,0 0 0</inkml:trace>
  <inkml:trace contextRef="#ctx0" brushRef="#br0" timeOffset="2617">9956 8427 0,'0'-39'78,"39"39"-78,0 0 16,1 0 15,-1 0 16,0 0-16,0 0-15,-39 39 0,0 0 15,39-39-31,-39 39 15,0 1-15,0-1 32,0 0-17,0 0 17,0 0 46,-39-39 0,0 0-47,0 0 16,0 0 0,-1 0-32,1 0-15,0 0 16</inkml:trace>
  <inkml:trace contextRef="#ctx0" brushRef="#br0" timeOffset="4699.04">10466 8388 0,'0'78'109,"0"-39"-93,0 40 46,0-40-46,0 0 31,0 0-16,0 0-16,0 1 1,0-1 93,0 0 95,0 0-173,0-78 203,0 0-218,0 0-1,0-1 1,0 1 0,39 39-16,-39-39 15,0 0 17,39 39-1,-39-39-16,0 0 1,39 39 93,0-40-93,1 1 0,-1 39 31,-39-39-32,39 0 1,0 39-16,-39-39 31,39 39 0</inkml:trace>
  <inkml:trace contextRef="#ctx0" brushRef="#br0" timeOffset="5617.72">10701 8584 0,'0'39'125,"0"0"-109,0 0-1,39-39 1,-39 39 0,39-39-1,0 0 1,-39 40-16,40-40 109,-40 39-109</inkml:trace>
  <inkml:trace contextRef="#ctx0" brushRef="#br0" timeOffset="6679.54">10975 8153 0,'0'39'62,"0"0"-46,0 39-16,0-38 16,0-1-16,0 0 15,0 0-15,0 0 16,0 1-16,0 38 16,0-39-16,0 0 15,39 0 1,-39 1 15,0-1-15,40-39-16,-40 39 15,39-39-15,-39 39 16,39 0 15,-39 1-31,39-40 16,0 0-1,-39 39-15,40-39 16,-1 39 0,0-39-16,0 0 15,0 0 17,1 0-17,-1 0 16,-39-39-31,0 0 47,39 39-31,-39-40 0</inkml:trace>
  <inkml:trace contextRef="#ctx0" brushRef="#br0" timeOffset="7549.03">10936 8740 0,'0'-39'31,"39"0"16,0 39-31,1-39-16,-1 39 15,0-39 1,0 39 0,0 0 62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0:56.45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291 2769 6441,'10'-23'3035,"13"-36"0,-15 32-2384,-1 0-1,-2 0 1,0 0-1,-2-1 1,0-40-1,-3 66-618,0 0 0,0 0 1,0 0-1,-1 0 0,1 0 0,0 0 0,-1 0 0,0 0 1,1 0-1,-1 0 0,0 0 0,-1-1 0,1 2-28,0 0 0,1 0 0,-1 0 0,0 1 0,0-1 0,1 1 0,-1-1 0,0 0 0,0 1 0,0-1 0,0 1 0,0 0 1,0-1-1,0 1 0,0 0 0,0 0 0,0-1 0,-1 1 0,-2 1-35,0-1 1,0 1 0,0 0 0,0 0-1,1 0 1,-1 0 0,0 1 0,1-1-1,-1 1 1,1 0 0,0 0 0,-5 4 0,-20 18-123,1 0 1,2 1 0,1 2 0,1 0 0,1 2-1,1 0 1,-30 59 0,41-67 192,1 0 1,1 1 0,1-1-1,1 2 1,1-1-1,0 1 1,2-1-1,0 30 1,3-35-7,1 1 1,0-1-1,1 0 0,1 0 1,1 0-1,1 0 1,0 0-1,1-1 0,0 0 1,2 0-1,11 19 0,-16-30-28,1 1 0,0-1 0,0 0 0,1 0-1,-1 0 1,1-1 0,0 1 0,9 5 0,-11-9-1,-1 1 0,1-1 0,0 0 1,0 0-1,0 0 0,0 0 1,0 0-1,0 0 0,0-1 0,0 0 1,0 0-1,0 0 0,0 0 0,0 0 1,0 0-1,0-1 0,0 1 0,0-1 1,0 0-1,4-2 0,1-1 15,0 0-1,0-1 0,-1 0 1,0-1-1,0 0 0,0 0 1,-1 0-1,0-1 1,0 1-1,0-2 0,5-10 1,7-12 62,22-50 0,-36 70-68,8-16 58,-2 0 1,-1-1-1,-1 0 0,-1 0 1,4-36-1,-9 45 45,-1 0 0,-1 0-1,-1 1 1,0-1 0,-1 0 0,-1 0-1,-1 0 1,-1 1 0,-8-23 0,-11-14-13,24 54-106,0 0 0,0 0 0,0 0 0,0 0 0,0 0 0,0-1 0,0 1 0,0 0 0,0 0 0,0 0 0,0 0 0,0 0 0,0 0 0,0 0 0,0-1 0,0 1 0,0 0 0,0 0 0,0 0 0,-1 0 0,1 0 0,0 0 1,0 0-1,0 0 0,0-1 0,0 1 0,0 0 0,0 0 0,0 0 0,0 0 0,0 0 0,-1 0 0,1 0 0,0 0 0,0 0 0,0 0 0,0 0 0,0 0 0,0 0 0,-1 0 0,1 0 0,0 0 0,0 0 0,0 0 0,0 0 0,0 0 1,0 0-1,0 0 0,-1 0 0,1 0 0,0 0 0,0 0 0,0 0 0,0 0 0,0 0 0,0 0 0,0 0 0,-1 0 0,1 0 0,0 1 0,0-1 0,-1 11-120,5 22-61,2 1 96,2-1 1,2 0-1,1-1 0,26 56 1,-30-75 88,0 0 0,1 0 0,0-1 0,1 0 0,0 0 0,1-1 0,1 0 0,-1-1 0,2 0 0,-1-1-1,1 0 1,1-1 0,23 12 0,-28-17-2,1 0-1,0 0 0,0-1 0,0 0 1,1 0-1,-1-1 0,0-1 0,1 1 1,-1-1-1,1-1 0,8-1 0,-5-1 0,0 0 0,-1-1-1,1 0 1,-1-1-1,0 0 1,0-1-1,14-9 1,-9 3 13,0-1 0,-1 0 0,0-2 0,-1 1 0,-1-2 0,0 0 0,-1-1 0,-1 0 0,17-31 0,-18 25 212,-1-1-1,0 0 1,-2 0 0,-1-1-1,-1 0 1,-1 0-1,-2 0 1,0 0-1,-1-1 1,-2 0-1,-1 1 1,-7-51-1,1 48-3,4 21-206,1 0 0,1 0-1,-1-1 1,1-8-1,2 15-93,2 4-26,4 7 14,-1 1 0,-1 1 0,1-1 1,3 15-1,-6-19 69,34 101-174,38 188 1,-11 117-332,-47-240 138,-16-152 478,-4-20 36,-4-9 51,-17-27 24,3-2-1,0-1 0,3 0 1,-23-67-1,27 59-171,2 0-1,3-1 0,1 0 1,2-1-1,2 1 0,3-1 1,8-85-1,0 71-95,4 0 0,2 1 0,2 1 0,3 0-1,37-80 1,-37 102-36,29-45-1,-36 66 69,1 0-1,0 1 1,1 0-1,24-20 1,-36 34 32,0 1 0,1 0 0,-1 0 0,0 0 0,1 0 0,-1 0 0,1 0 1,-1 0-1,1 0 0,-1 0 0,1 1 0,0-1 0,-1 1 0,1-1 0,0 1 1,0 0-1,-1 0 0,3-1 0,-3 2 1,0-1 1,0 1-1,0-1 0,0 1 1,0-1-1,0 1 0,-1-1 1,1 1-1,0 0 1,-1-1-1,1 1 0,0 0 1,-1 0-1,1 0 0,-1-1 1,1 1-1,-1 0 1,1 0-1,-1 0 0,1 0 1,-1 0-1,0 2 0,2 5-22,-1 1-1,0 0 0,-1-1 1,0 1-1,-1 15 0,-10 33-210,-1 0-1,-38 100 0,18-61-70,-41 143-442,73-237 719,-7 24-114,7-26 124,0 0 1,-1 1 0,1-1 0,0 1-1,0-1 1,0 1 0,0-1-1,-1 1 1,1-1 0,0 1 0,0-1-1,0 1 1,0-1 0,0 1-1,0-1 1,1 1 0,-1-1 0,0 1-1,0-1 1,0 1 0,0-1-1,0 1 1,1-1 0,-1 0 0,0 1-1,0-1 1,1 1 0,-1-1-1,0 1 1,1-1 0,-1 0 0,1 1-1,-1-1 1,0 0 0,1 0-1,-1 1 1,1-1 0,-1 0 0,1 1-1,8-3-89,-1 0 0,0 0 0,0 0 0,0-1-1,13-7 1,-1 1 87,7-3 184,-1-1 0,-1-2 0,-1 0 0,0-2 0,-1 0 0,0-2 0,-2-1-1,0 0 1,-1-1 0,-2-2 0,0 0 0,-1 0 0,-1-2 0,-2 0 0,0-1 0,-2 0 0,0-1 0,-2 0 0,-1-1 0,8-44-1,-16 60-4,1 1 0,-1 0 0,-1-1 0,0 1 0,-1 0-1,-2-15 1,31 121-448,35 168-638,40 355 0,-98-553 615,-5-64 318,0 0 1,0 0-1,0 1 0,0-1 0,0 0 1,0 0-1,0 1 0,0-1 0,-1 0 1,1 0-1,0 0 0,-1 0 0,1 1 1,-1-1-1,-1 2 0,2-4 13,-1 1 1,0 0-1,0 0 0,1-1 1,-1 1-1,0 0 0,0-1 1,1 1-1,-1-1 0,0 1 1,1 0-1,-1-1 0,1 0 1,-1 1-1,1-1 0,-1 1 1,1-1-1,-1 0 1,1 1-1,-1-1 0,1 0 1,0 0-1,-1-1 0,-19-31 268,1-1 0,2 0 0,2-2 0,-12-40 0,8 11-37,-18-107 0,26 86-89,4 0 0,3-1 0,12-148 0,1 160-176,3 0 1,3 1-1,3 0 1,42-105-1,-17 82-25,-37 86 29,0 0-1,1 1 1,1 0 0,0 0 0,0 0 0,10-9-1,-15 17 6,0 0 0,-1-1-1,1 1 1,0 0-1,0 0 1,0 1 0,1-1-1,-1 1 1,0-1-1,0 1 1,1 0-1,-1 0 1,1 1 0,-1-1-1,1 1 1,6-1-1,-7 2-1,0-1 0,0 1 0,0 0 0,0 0 0,-1 0 0,1 0 0,0 1 0,-1-1 0,1 1 1,-1-1-1,1 1 0,-1 0 0,0 0 0,0 0 0,0 0 0,0 1 0,0-1 0,0 0 0,-1 1 0,3 5 0,1 2-23,0 1 0,-1 0 1,0 0-1,-1 0 1,-1 1-1,0-1 1,0 1-1,-1-1 0,0 16 1,-2 5-82,-2 1 0,-7 35 1,-4-1-222,-3-2 0,-46 116 0,21-86-185,-59 98 0,97-185 494,0-1 4,0 1 0,0-1 0,-1 0 0,0 0 0,0 0 0,0 0 1,-1-1-1,0 0 0,-10 8 0,15-14 27,0 1 1,-1-1-1,1 1 1,0-1-1,0 0 1,0 0 0,0 1-1,0-1 1,-1 0-1,1 0 1,0 0-1,0 0 1,0 0-1,0 0 1,-1 0 0,1-1-1,0 1 1,0 0-1,0-1 1,0 1-1,0-1 1,0 1 0,0-1-1,0 1 1,0-1-1,0 0 1,0 1-1,0-1 1,0 0-1,0 0 1,1 0 0,-2-1-1,0-1 23,-1-1-1,1 1 1,0-1-1,0 0 1,0 0-1,-2-7 1,2 5-17,1 0 1,0-1-1,0 1 1,1 0-1,0 0 1,0 0-1,1 0 1,-1 0-1,1 0 1,0 0 0,1 0-1,0 0 1,0 0-1,0 0 1,5-8-1,1-1-16,1 1 0,0-1 0,1 1-1,17-17 1,1 3-2,1 0 0,38-27 0,72-41 103,-21 13 120,-13 2 252,30-23 571,-135 104-1035,0-1 0,1 1 0,-1 0-1,0-1 1,1 1 0,-1 0 0,1-1 0,-1 1-1,0 0 1,1-1 0,-1 1 0,1 0-1,-1 0 1,1-1 0,-1 1 0,1 0 0,0 0-1,-1 0 1,1 0 0,-1 0 0,1 0 0,-1 0-1,1 0 1,-1 0 0,1 0 0,-1 0 0,1 0-1,0 1 1,3 19-25,-4 7-5,-1 0 0,-1 0 0,-6 32 0,-23 81-641,21-100 154,6-29 169,2-19 205,2-29 169,5-15 174,3-1 0,2 2-1,3-1 1,1 2 0,37-85-1,-37 103-103,1 0-1,23-36 0,-32 59-98,0 0 1,1 0 0,0 1-1,1-1 1,0 2-1,0-1 1,0 1-1,1 0 1,0 1 0,1 0-1,12-6 1,-17 10-12,0 0 0,1 0 1,-1 1-1,0 0 0,1 0 0,-1 0 1,1 1-1,-1 0 0,1 0 0,0 0 1,-1 0-1,1 1 0,5 1 1,-2 1-2,1 1 0,-1-1 1,0 1-1,1 1 1,-2-1-1,15 11 0,3 6 2,-1 1 0,-1 1 0,26 32 0,-49-54 10,49 58 11,-22-24-9,1-2 1,57 49-1,-81-77 0,1 0 1,0-1-1,0 0 0,0-1 0,1 1 0,0-1 0,-1 0 0,1-1 0,0 1 0,0-1 0,0-1 0,1 0 0,-1 0 0,0 0 0,0 0 0,1-1 0,-1-1 0,0 1 0,1-1 0,-1 0 0,0-1 0,0 0 1,0 0-1,0 0 0,0-1 0,-1 0 0,10-6 0,3-3 8,0-2 1,-1 0-1,-1-1 1,0-1-1,-1 0 0,0-1 1,13-21-1,-9 11 22,-2-1 0,-2-1 1,0 0-1,16-44 0,-28 62 4,0 0 1,-1-1 0,0 0-1,1-18 1,-4 24-26,1 1 0,-1 0 0,-1 0 0,1-1 0,-1 1 0,0 0 0,0 0 0,-1 0-1,1 0 1,-1 0 0,0 0 0,-6-9 0,3 8-29,0 0 0,0 0-1,-1 0 1,0 1 0,0 0 0,0 0-1,-1 1 1,1 0 0,-1 0-1,0 0 1,-1 1 0,1 0 0,-1 0-1,1 1 1,-1 0 0,0 0 0,1 1-1,-1 0 1,0 1 0,0-1-1,0 2 1,0-1 0,0 1 0,0 0-1,1 0 1,-10 4 0,8-2-1,0 1 0,0 0 0,0 1 0,1 0 0,-1 1 0,1-1 0,1 2 0,-1-1 0,1 1 0,-9 10 0,6-4 6,1-1 0,1 2 0,0-1 0,0 1 0,-10 28 0,7-7 12,2 1 0,1-1 0,2 1 0,-3 64 0,7-84-1,2-1 0,0 0 0,0 0 0,2 0 0,0 0 0,8 29 0,-10-42 2,1 0-1,0 0 0,0 0 0,0 0 0,0 0 1,0 0-1,0 0 0,0 0 0,1-1 0,-1 1 0,1 0 1,-1-1-1,1 1 0,0-1 0,-1 0 0,1 1 1,0-1-1,0 0 0,0 0 0,0 0 0,0-1 1,0 1-1,0 0 0,0-1 0,0 1 0,1-1 1,-1 0-1,0 0 0,0 1 0,0-2 0,1 1 1,-1 0-1,0 0 0,0-1 0,0 1 0,0-1 1,3 0-1,3-2-2,-1-1 1,1 0-1,0 0 1,-1 0-1,0-1 1,0 0-1,0-1 1,7-7-1,7-9 32,-1-2 0,-1 0 0,-1-1-1,15-27 1,54-118 223,-53 101-181,-31 62-57,1 0 0,-1 0-1,2 1 1,-1-1 0,1 1 0,0 0 0,0 0 0,1 0 0,8-6 0,-10 10-23,-1 0 1,1 0-1,0 0 0,0 0 1,0 1-1,0 0 1,0 0-1,0 0 0,0 0 1,0 1-1,0-1 1,0 1-1,0 0 1,0 0-1,1 1 0,-1-1 1,0 1-1,0 0 1,0 0-1,5 2 0,9 5-17,0 0 0,0 1 0,24 17-1,-23-13 42,1-2 0,26 12 0,-39-20 9,1-1 1,-1 1-1,1-1 1,0-1-1,-1 0 0,1 0 1,0 0-1,0-1 1,-1 0-1,14-2 0,-6-1 45,1-1 0,-1 0 0,0-2-1,-1 1 1,0-2 0,1 0 0,-2-1-1,1 0 1,18-16 0,-13 8-58,-1 0 1,0-2-1,-1 0 1,-1-1-1,18-28 1,-31 42-43,15-27-148,-17 31 162,-1 0-1,1 0 0,-1 0 0,0 0 1,0 0-1,1 0 0,-1 0 0,0 0 1,0 0-1,0 0 0,0 0 0,0-1 0,0 1 1,0 0-1,0 0 0,-1 0 0,1 0 1,0 0-1,-1 0 0,1 0 0,0 0 0,-1 0 1,1 0-1,-1 0 0,0 1 0,1-1 1,-2-2-1,0 3 3,1-1 0,0 1-1,0-1 1,0 1 0,0-1 0,0 1 0,-1 0 0,1-1-1,0 1 1,0 0 0,-1 0 0,1 0 0,0 0 0,0 0-1,-1 0 1,1 0 0,0 1 0,0-1 0,-1 0 0,1 1-1,0-1 1,0 1 0,0-1 0,0 1 0,0-1 0,-1 1-1,1 0 1,0 0 0,1 0 0,-1-1 0,0 1 0,-1 2 0,-2 1-9,-1 0 1,1 1 0,1 0 0,-1 0-1,1 0 1,-4 8 0,0 3 20,1 0 1,1 1-1,1 0 0,0-1 0,2 2 1,-1-1-1,2 0 0,0 0 0,2 0 1,1 21-1,1-16 13,1 1 1,1-1-1,0 1 1,2-1-1,0-1 1,2 1-1,15 26 0,-20-39-7,2 0 0,-1-1 0,1 0 0,1 0 0,0 0 0,0-1 0,0 0 0,13 9 0,-15-13-2,-1 0 0,1-1 1,-1 1-1,1-1 0,0 0 0,0-1 0,0 1 0,0-1 0,0 0 0,0-1 0,1 1 1,-1-1-1,0 0 0,0 0 0,1 0 0,-1-1 0,0 0 0,10-3 0,-3 0 6,-1-1-1,0 0 0,0-1 1,0 0-1,-1-1 0,0 0 1,0 0-1,0-1 0,12-15 1,3-4 27,40-60 0,-38 46 179,-2 0 0,-1-2 0,-3 0 0,-1-2 0,-3 0 0,-1-1 0,16-83-1,8-242 986,-26 195-1163,53-447-158,-62 588 44,-1 29 22,0 9-14,3 12-25,-2 0-1,0 0 0,6 27 1,-5-16 10,66 371-725,-31 9-300,-8-69-326,-30-301 1253,-2-21 118,1 1 1,0-1 0,1 1-1,1-1 1,7 20 0,-11-35 82,0 1 1,0 0 0,0-1 0,1 1-1,-1 0 1,0-1 0,0 1 0,1-1-1,-1 1 1,0-1 0,1 1 0,-1 0-1,0-1 1,1 1 0,-1-1 0,1 0-1,-1 1 1,1-1 0,-1 1-1,1-1 1,-1 0 0,1 1 0,-1-1-1,1 0 1,1 1 0,-2-2 12,1 1 0,-1-1 0,1 1 0,-1-1 0,1 1 1,-1-1-1,1 0 0,-1 1 0,0-1 0,1 0 0,-1 0 0,0 1 0,1-1 1,-1 0-1,0 0 0,0 1 0,0-2 0,5-48 920,13-218 364,-9 184-1292,25-99 1,-32 174-29,0 0-1,1 1 0,0-1 0,0 1 1,1 0-1,9-15 0,-12 21 2,0 1 0,1-1 1,-1 1-1,1-1 0,-1 1 0,1-1 0,0 1 0,0 0 0,-1 0 1,1 0-1,0 0 0,0 0 0,0 0 0,0 0 0,0 1 0,0-1 1,1 1-1,-1 0 0,0-1 0,0 1 0,0 0 0,0 0 0,0 0 1,1 1-1,-1-1 0,0 0 0,0 1 0,0 0 0,0-1 0,0 1 1,3 2-1,13 6-21,-1 1 1,0 1 0,-1 1-1,0 0 1,-1 1 0,17 18-1,24 25-415,-2 2-1,-3 2 1,-2 2 0,79 135-1,-66-78-319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0:58.1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354 719 6913,'-1'-3'298,"0"0"-1,0 1 0,-1-1 0,1 0 0,-1 1 0,0 0 0,0-1 0,0 1 0,0 0 0,0 0 0,-3-2 0,-5-5-277,8 4-1487,3-8 3890,-2-11 233,1 17-2526,0 4-84,0 0 0,0 1 1,-1-1-1,1 0 0,-1 1 0,1-1 1,-1 0-1,0 1 0,0-1 1,0 1-1,0-1 0,-1 1 1,1 0-1,0-1 0,-1 1 0,0 0 1,0 0-1,1 0 0,-1 0 1,0 0-1,-1 1 0,-2-3 1,-5-2 37,-1 1 1,0 0-1,-1 1 0,1 0 1,-1 1-1,0 0 1,0 1-1,0 0 1,0 1-1,-24 0 1,31 1-97,-1 1 0,0 0 1,0 0-1,0 1 0,1-1 0,-1 1 1,1 0-1,-1 1 0,1-1 1,0 1-1,0 0 0,0 1 0,0-1 1,1 1-1,-1 0 0,1 0 1,0 0-1,0 1 0,1-1 0,-1 1 1,1 0-1,0 0 0,0 0 0,-3 8 1,2 0 4,0 0 1,1 0-1,0 1 0,1 0 1,1-1-1,0 1 1,1 0-1,0 0 0,1 0 1,5 26-1,1-10-5,0 0 0,2-1 0,24 52-1,-26-65 4,1-1-1,1 0 1,0 0 0,1-1-1,1 0 1,16 16-1,-23-26 5,1 0 1,-1 0-1,1-1 0,0 0 0,0 1 1,0-2-1,1 1 0,-1-1 0,10 3 0,-11-4 3,0 0-1,0-1 0,0 1 1,0-1-1,1 0 0,-1-1 0,0 1 1,0-1-1,0 1 0,0-1 1,0 0-1,0-1 0,0 1 0,0-1 1,4-2-1,2-2 12,0-1-1,-1-1 1,1 1 0,-1-1-1,-1-1 1,0 0 0,0 0-1,0-1 1,-1 1 0,8-16-1,-5 5 37,0 0 0,-1 0-1,-1-1 1,10-38 0,-16 45 108,-1 1 1,0-1-1,-1 0 1,0 0-1,-1 0 0,0 1 1,-2-1-1,1 1 1,-6-16-1,-3-19 439,11 41-588,0 7-6,0 0 0,0 0-1,0 0 1,0 0 0,0 0-1,1 0 1,-1 0 0,0-1-1,0 1 1,0 0 0,0 0-1,0 0 1,0 0 0,0 0-1,1 0 1,-1 0 0,0 0-1,0 0 1,0 0 0,0 0-1,0 0 1,0 0 0,1 0 0,-1 0-1,0 0 1,0 0 0,0 0-1,0 0 1,0 0 0,1 0-1,-1 0 1,0 0 0,0 0-1,0 0 1,0 0 0,0 0-1,0 0 1,1 0 0,-1 0-1,0 1 1,0-1 0,0 0-1,0 0 1,0 0 0,0 0-1,0 0 1,0 0 0,0 0-1,0 0 1,1 1 0,-1-1-1,0 0 1,0 0 0,0 0-1,0 0 1,0 0 0,0 0-1,0 1 1,0-1 0,0 0 0,0 0-1,0 0 1,0 0 0,51 75-394,-37-52 321,1-1 0,27 32 0,-34-47 38,-1 1 0,1-1 0,0 0 0,1-1 0,-1 0 0,1 0 0,0-1 0,1 0 0,-1-1 0,17 6 0,-18-9 12,0 1 0,0-1 0,0 0 0,0-1 0,0 0 0,0 0 0,0-1 0,0 0 0,-1 0 0,1-1 0,0 0 1,-1-1-1,1 1 0,-1-1 0,8-4 0,6-6 18,1-1 0,-2 0 0,0-1 0,0-2 0,-2 0 1,0 0-1,-1-2 0,-1 0 0,27-43 0,-20 25 34,-2-1-1,-2-1 1,-1-1-1,23-80 1,-35 100 57,-2 1 0,0-1 1,-1 0-1,1-40 0,-5 50-46,0 0-1,0-1 1,-1 1-1,0 0 1,-1 0-1,0 0 1,-1 1 0,0-1-1,0 1 1,-1-1-1,-7-9 1,-1 2-22,0 0 1,-1 1 0,-20-19-1,28 28-7,-1 1 0,0 1 0,-1-1-1,1 1 1,-1 1 0,0-1-1,0 1 1,-1 0 0,1 1 0,-11-3-1,18 6-4,-1 0 0,1 0-1,0 0 1,-1 0-1,1 0 1,0 0 0,-1 1-1,1-1 1,0 0-1,-1 1 1,1-1-1,0 1 1,0-1 0,0 1-1,-1 0 1,1-1-1,0 1 1,0 0-1,0 0 1,0 0 0,0 0-1,0 0 1,1 0-1,-1 0 1,0 0 0,0 0-1,1 0 1,-1 1-1,0-1 1,1 0-1,0 0 1,-1 1 0,1-1-1,0 0 1,-1 1-1,1-1 1,0 3-1,-1 6-5,0 0-1,0 0 0,2 1 1,-1-1-1,1 0 0,0 0 1,1 0-1,5 15 0,4 9-8,17 35 0,-7-24 10,3 0 0,1-2 1,35 45-1,102 110 32,-57-73-90,-94-111-14,1 1 0,-2 0 0,0 1 0,-1 0 0,-1 1 0,9 25 0,-14-34 20,-1 1 0,0-1 0,0 1 1,-1-1-1,0 1 0,-1 0 1,0 0-1,0-1 0,-1 1 0,0 0 1,0 0-1,-1-1 0,0 1 1,-1-1-1,-6 14 0,3-11 30,0-1 0,0 0 0,-1 0 1,-1-1-1,1 0 0,-2 0 0,1-1 0,-1 0 0,0 0 0,-1-1 0,0-1 0,0 1 0,0-2 1,-1 1-1,0-1 0,0-1 0,0 0 0,-1 0 0,1-2 0,-1 1 0,0-1 0,-14 0 0,20-2-32,0 0 0,0 0 0,0-1-1,0 0 1,0 0 0,1 0 0,-1-1-1,0 0 1,1 0 0,-1 0 0,1-1-1,0 1 1,0-1 0,0-1 0,0 1-1,1-1 1,-1 0 0,1 0 0,0 0-1,-5-6 1,-36-53-393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0:58.50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45 10818,'14'-21'4177,"-5"2"-3001,6 14-343,4 15-569,-2 12-56,1 29-168,-4 12 24,-2 35-56,-2 11-112,2 4-496,-3-5-281,-2-32-727,0-19-224,-13-46 1176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0:58.85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51 709 9962,'-23'-89'3801,"4"-4"-2881,10 4-440,18 14-384,1 15-96,6 35-104,3 17-40,-11 33-64,5 14-80,1 19-480,2 11-192,5-9-337,7 0-183,-8-18 1024</inkml:trace>
  <inkml:trace contextRef="#ctx0" brushRef="#br0" timeOffset="1">206 570 7778,'7'-28'704,"-1"8"-65,-1-1 0,-1 0 0,-1 0 0,-1 0 0,0 0 0,-2 0 0,-3-30 0,-5-1 550,-8-81 541,15 121-1707,1-1 0,1 0 1,0 0-1,0 1 0,1-1 1,1 0-1,8-22 1,-10 32-64,-1 1 1,2 0 0,-1 0 0,0-1-1,0 1 1,1 0 0,-1 0 0,1 0-1,-1 1 1,1-1 0,0 0 0,0 1 0,0-1-1,0 1 1,0-1 0,0 1 0,4-2-1,-4 3 8,-1 0-1,1-1 1,0 1 0,0 0-1,0 0 1,0 0-1,-1 0 1,1 1-1,0-1 1,0 0-1,0 1 1,-1-1-1,1 1 1,0 0 0,-1 0-1,1-1 1,0 1-1,-1 0 1,1 0-1,-1 0 1,1 1-1,-1-1 1,0 0-1,2 3 1,5 5-17,0 1 1,-1 0-1,0 1 1,-1 0-1,0 0 0,-1 0 1,0 1-1,5 19 1,19 102 135,-28-129-84,41 394 955,10 45-764,-50-435-248,-1 2-130,1-1 0,0 1 0,1-1 0,0 1 0,0-1 1,8 14-1,-11-23 157,0 1 0,1-1 0,-1 0 0,0 0 0,0 1 0,1-1 0,-1 0 0,0 0 0,1 0 0,-1 1 0,0-1 0,1 0 0,-1 0 0,0 0 0,1 0 0,-1 0 0,0 0 0,1 0 0,-1 0 0,0 0 0,1 0 0,-1 0 0,1 0 0,-1 0 0,0 0 0,1 0 0,-1 0 0,0 0 0,1 0 0,-1 0 0,0 0 0,1-1 0,-1 1 0,0 0 0,1 0 0,-1 0 0,0-1 0,0 1 0,1 0 0,-1 0 0,0-1 0,0 1 0,1 0 0,-1-1 0,0 1 0,0 0 0,0-1 0,1 1 0,-1 0 0,0-1 0,0 1 0,11-24-691,5-36 157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0:59.18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29 12307,'7'-21'4321,"-7"21"-4263,0-1 0,1 1 0,-1-1 0,0 1 1,1 0-1,-1-1 0,0 1 0,1-1 1,-1 1-1,0 0 0,1-1 0,-1 1 1,1 0-1,-1-1 0,1 1 0,-1 0 1,0 0-1,1 0 0,-1-1 0,1 1 0,-1 0 1,1 0-1,-1 0 0,1 0 0,0 0 1,-1 0-1,1 0 0,-1 0 0,1 0 1,-1 0-1,1 0 0,-1 0 0,1 0 0,-1 0 1,1 1-1,-1-1 0,1 0 0,-1 0 1,1 1-1,-1-1 0,0 0 0,1 0 1,-1 1-1,1-1 0,-1 0 0,0 1 0,1-1 1,-1 1-1,25 22-302,-22-20 395,11 14-158,0 0 0,-1 1-1,-1 0 1,-1 1 0,-1 0-1,0 1 1,13 41 0,-3 8-123,14 77-1,5 62-310,31 146-116,27-12 394,-55-242 328,-67-146 219,17 32-1133,0 0 0,0 0 1,-7-22-1,9 6-78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1:01.53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15 1465 11963,'-11'-10'3263,"8"11"-1679,9 22-1169,-1-6-454,101 453-1356,-34-134 98,-65-305 1150,-6-21 82,1 0 1,0 0-1,1-1 1,0 1-1,1-1 0,0 0 1,0 0-1,7 11 1,-11-20 63,1 1 0,-1-1 0,0 1 0,0-1 0,0 0 0,1 1 0,-1-1 0,0 0 0,1 1 0,-1-1 0,0 0 1,0 1-1,1-1 0,-1 0 0,1 0 0,-1 1 0,0-1 0,1 0 0,-1 0 0,1 0 0,-1 1 0,0-1 0,1 0 0,-1 0 1,1 0-1,-1 0 0,1 0 0,-1 0 0,1 0 0,-1 0 0,0 0 0,1 0 0,-1 0 0,1 0 0,-1-1 0,1 1 0,-1 0 1,0 0-1,1 0 0,-1-1 0,0 1 0,1 0 0,-1 0 0,1-1 0,-1 1 0,0 0 0,0-1 0,1 1 0,-1 0 0,0-1 0,1 1 1,-1 0-1,0-1 0,0 1 0,0-1 0,0 1 0,1-1 0,9-30 234,-9 28-203,8-40 367,-2 0 0,-2-1 0,-1-50 0,-14-135 806,-18 25-377,22 165-1803,-3 1-1,-17-49 0,47 137 620,-5-8 325,2-2 1,40 68-1,-53-101 34,0 0 0,1 0 0,-1-1 0,1 0 0,7 6-1,-11-10 2,0-1 1,0 1-1,0-1 0,0 0 0,0 1 0,0-1 0,1 0 0,-1-1 0,0 1 0,0 0 0,1-1 0,-1 1 0,1-1 0,-1 1 0,0-1 0,1 0 0,-1 0 0,1-1 0,-1 1 0,0 0 1,1-1-1,-1 1 0,3-2 0,0 0 16,0-1 0,-1 0 0,1 0 0,-1 0 0,1-1 0,-1 0 0,0 1 0,0-1 1,-1-1-1,1 1 0,-1 0 0,3-7 0,4-6 60,-2 1 1,9-25-1,-10 21-52,-2 0 0,0 0-1,-1 0 1,0-1-1,-2 1 1,-1-1 0,0 1-1,-2-1 1,-2-21-1,0 25 6,0-1-1,-1 1 0,-1 0 1,0 0-1,-1 0 0,-1 1 1,0 0-1,-2 0 0,0 1 1,-19-25-1,26 37-1,0 1-1,0-1 1,0 1 0,0 0-1,0 0 1,-1 0 0,1 0-1,-1 0 1,-4-2 0,6 4-25,1 0 0,0-1 1,-1 1-1,1 0 1,0 0-1,-1 0 0,1 0 1,0 0-1,-1 0 1,1 0-1,-1 0 0,1 1 1,0-1-1,-1 0 1,1 0-1,0 0 0,-1 0 1,1 0-1,0 1 1,-1-1-1,1 0 0,0 0 1,-1 0-1,1 1 1,0-1-1,0 0 0,-1 0 1,1 1-1,-5 19 50,4 6-23,1-1 1,1 1-1,1-1 1,9 42-1,0-23 57,30 77 0,-25-85-65,1 0-1,2-1 0,2 0 0,1-2 0,40 46 1,-4-15-36,96 80 0,-116-112 9,45 43-5,-74-65-35,0 0 0,0 0 0,-1 1 0,0 0 0,11 21 0,-18-30 20,0 0-1,-1 0 1,1 1-1,0-1 1,0 0-1,-1 0 1,0 1-1,1-1 1,-1 0-1,0 1 1,0-1 0,0 0-1,0 1 1,-1-1-1,1 0 1,-1 1-1,1-1 1,-1 0-1,0 0 1,0 1-1,0-1 1,0 0 0,0 0-1,-3 3 1,2-2 12,-1-1 0,1 1 1,-1-1-1,0 0 0,1 0 1,-1 0-1,0 0 1,0-1-1,-1 1 0,1-1 1,0 0-1,0 1 0,-1-2 1,1 1-1,-6 1 1,7-2 32,0 0 0,1-1 0,-1 1 0,0 0 0,0 0 0,0-1 0,1 1 0,-1-1 0,0 1 0,1-1 0,-1 0 0,0 0 0,1 0 0,-1 0 0,1 0 0,0 0 0,-1 0 0,1 0 0,0-1 0,-1 1 0,1 0 1,0-1-1,0 1 0,0-1 0,0 1 0,1-1 0,-1 0 0,0 1 0,0-4 0,-3-5 110,1-1 0,0 0 0,-1-18 1,3 22-96,-9-89 363,4-121 0,6 141-306,54-1260 2826,-50 1297-2452,12-51 0,-8 75-320,-8 15-147,0 0 1,1 0-1,-1 0 0,0 0 0,1 0 1,-1 0-1,0 0 0,1 0 0,-1 0 0,0 0 1,1 0-1,-1 0 0,0 0 0,1 0 1,-1 0-1,0 0 0,1 0 0,-1 0 1,0 1-1,1-1 0,-1 0 0,0 0 0,0 0 1,1 0-1,-1 1 0,0-1 0,0 0 1,1 0-1,-1 1 0,0-1 0,0 0 1,0 1-1,1-1 0,-1 0 0,0 0 1,0 1-1,0-1 0,0 0 0,0 1 0,0-1 1,0 1-1,7 16-78,-1 1 0,-1-1 0,6 35 0,33 266-857,-20 7 105,6 63 346,8-91 515,-81-409 1720,32 77-1706,2 0 0,-7-56 0,15 76-46,0 0 0,0 0 0,2-1 0,-1 1 0,2 0-1,0 1 1,1-1 0,9-28 0,-9 37 7,-1 0 0,1 1 0,0-1 0,1 1 0,-1 0 0,1 0 0,0 0 0,0 0 0,7-5 0,-8 8-1,-1 0 0,1 0-1,0 0 1,-1 1 0,1-1-1,0 1 1,0 0 0,0 0 0,0 0-1,0 0 1,1 0 0,-1 0-1,0 1 1,0 0 0,0 0 0,1 0-1,-1 0 1,0 0 0,0 1-1,4 0 1,2 2-26,0 0-1,0 1 1,0 1-1,-1-1 1,0 1-1,0 0 1,0 1-1,0 0 1,-1 0-1,0 1 1,0 0-1,-1 0 1,0 1-1,7 11 1,0 0-61,-2 1 1,0 0 0,-2 1-1,0 0 1,6 24-1,18 111-609,-18-72 230,-14-79 517,1-5 34,1-12 154,1-25 217,-4 37-456,3-25 199,47-386 378,-46 388-638,10-42-127,-12 60 155,-1 0 0,1-1 1,1 1-1,-1 0 0,1 0 0,0 0 1,0 1-1,0-1 0,5-4 1,-6 8 19,-1 0 1,0-1 0,1 1 0,0 0 0,-1 0 0,1 0 0,0 1 0,-1-1 0,1 0-1,0 1 1,0-1 0,0 1 0,0-1 0,0 1 0,-1 0 0,1 0 0,0 0 0,0 0-1,0 0 1,0 0 0,0 1 0,0-1 0,-1 0 0,1 1 0,0 0 0,0-1 0,0 1-1,-1 0 1,3 1 0,5 4 1,-1-1 0,1 1 0,-1 1 0,8 8 0,-13-12 0,75 75 9,4 5 13,-78-79-15,1 0 0,-1 0 1,1 0-1,0-1 0,0 0 0,1 0 1,-1 0-1,1-1 0,-1 0 1,7 2-1,-8-3 5,-1-1 1,1 0 0,-1 0-1,1 0 1,-1 0-1,1 0 1,-1-1-1,0 1 1,1-1-1,-1 0 1,0 0 0,1 0-1,-1-1 1,0 1-1,0-1 1,0 0-1,0 0 1,5-4 0,0-1 26,0-1 1,-1 1-1,0-2 1,0 1-1,0-1 1,-1 0-1,-1 0 1,0-1-1,0 0 1,-1 1-1,0-2 1,0 1-1,-1 0 1,-1-1-1,0 1 1,0-1-1,-1 0 1,0 0-1,-1 0 1,0 1 0,-4-21-1,3 25-34,0 1-1,0 0 1,-1 0-1,1 0 1,-1 0-1,-1 0 1,1 1-1,-1-1 1,1 0-1,-1 1 1,-1 0 0,1 0-1,-1 0 1,-7-6-1,9 8-19,-1 0-1,1 0 0,-1 0 1,0 1-1,0 0 0,0-1 1,0 1-1,0 0 1,0 0-1,0 1 0,0-1 1,0 1-1,0-1 0,-1 1 1,1 0-1,0 0 1,0 0-1,0 1 0,0-1 1,0 1-1,-1 0 0,1 0 1,0 0-1,0 0 1,-5 3-1,0 1-2,0 0 0,1 1 0,-1 0-1,1 0 1,0 1 0,1 0 0,0 0 0,0 1 0,0-1 0,1 1 0,0 0 0,0 1 0,1-1-1,0 1 1,-4 15 0,2-2 16,1 0-1,0 1 1,2 0 0,1 0-1,0 31 1,2-22-1,7 44 0,-5-64 2,1 1 1,0-2-1,0 1 1,1 0-1,1-1 0,9 20 1,-12-29 4,-1 1 0,1 0 1,0 0-1,0 0 0,0-1 0,0 1 1,0-1-1,1 0 0,-1 0 0,1 0 1,-1 0-1,1 0 0,0 0 0,0-1 1,0 1-1,0-1 0,0 0 1,0 0-1,0 0 0,0 0 0,1 0 1,-1-1-1,0 0 0,0 1 0,1-1 1,-1 0-1,0-1 0,1 1 0,-1-1 1,0 1-1,0-1 0,0 0 0,5-2 1,0 0 2,-1-1 1,1-1 0,-1 1-1,1-1 1,-1 0-1,-1-1 1,1 0-1,-1 0 1,0 0 0,0-1-1,5-8 1,-4 5 16,0 0 0,-1-1 0,0 1 0,-1-1-1,-1 0 1,1-1 0,-2 1 0,1-1 0,-2 1 0,0-1 0,0 0 0,-1 0 0,0 0 0,-1 0 0,0 0 0,-1 0 0,-5-23 0,-14-25-724,29 113 513,17 54 0,-21-90 193,1-1 1,0 1-1,2-1 1,-1-1-1,2 1 0,0-2 1,15 19-1,-22-30 12,0 0 0,1-1 0,-1 1 0,1-1 0,0 1-1,0-1 1,0 0 0,0 0 0,0-1 0,4 3 0,-5-4 8,0 1 0,0-1 0,0 0 0,0 0 0,0 0 0,0 0 0,0 0 0,0 0 0,0 0 0,0 0 0,0-1 0,0 1 0,0-1 0,0 0 0,0 0 0,-1 1 0,1-1 0,0 0 0,0-1 0,2-1 0,2-2 36,0 0 0,0-1 1,-1 0-1,0 0 0,0 0 0,0-1 0,-1 1 0,4-9 0,27-62 166,-31 66-207,18-52 201,-2 0 0,-3-1 0,-3-1 1,9-107-1,-12-266 350,-12 406-563,1-15 102,-9-62 1,14 142-281,73 403-1373,-58-353 1026,3-2-1,4-1 0,49 101 0,-67-162 357,1-1-1,0 0 0,2-1 0,0 0 1,1-1-1,23 23 0,-32-35 171,1 0-1,-1 0 0,1-1 1,0 1-1,0-1 0,0 0 1,0 0-1,1-1 0,-1 0 1,1 0-1,0 0 0,-1-1 1,1 1-1,0-1 0,0-1 1,0 1-1,0-1 0,0 0 1,0 0-1,0-1 0,-1 0 1,1 0-1,0 0 0,0-1 1,-1 0-1,1 0 0,5-3 1,-7 3 58,1-1 0,-1 0 1,0-1-1,0 1 1,0-1-1,-1 0 0,1 1 1,-1-2-1,0 1 1,0 0-1,-1-1 0,1 1 1,-1-1-1,0 0 1,0 0-1,0 0 0,-1 0 1,0 0-1,1-7 1,0 1 2,-1 0 0,0 0 0,-1 0 0,0 0 0,0 0 0,-1 0 0,-1 0 0,-3-11 0,1 9-35,-1 1 0,0 0 0,-1 0 0,-1 0 0,0 1 0,0 0 0,-1 0 0,-15-15 0,-9-6-77,-40-31 0,70 61 39,-14-11-49,0 1 0,0 1 0,-21-12 0,31 20 36,-1 0 1,1 0 0,-1 1 0,1 0-1,-1 0 1,0 0 0,0 1 0,1 0-1,-1 1 1,0-1 0,0 1 0,-12 1-1,17 0 14,0-1 0,0 1 0,1-1 0,-1 1 0,0 0-1,0-1 1,0 1 0,0 0 0,0 0 0,1 0 0,-1 1 0,1-1-1,-1 0 1,1 1 0,-1-1 0,1 1 0,-1-1 0,1 1 0,0 0-1,-2 2 1,2 1-6,-1-1 0,1 0 0,0 0 0,0 1 0,0-1 0,1 0 0,-1 1 0,1-1 0,1 7 0,0 6-35,2 0 1,0-1-1,1 1 0,8 19 0,-6-16-59,2-2-1,0 1 0,1-1 0,0-1 0,2 1 0,0-2 0,24 28 0,-30-39 57,1 1 0,-1-1 0,1 0 0,1-1 0,-1 1 0,1-1 0,0 0 0,0-1 0,0 0 0,0 0 0,0 0 0,1-1 0,-1 0 0,1-1 0,0 1 0,-1-1-1,1-1 1,0 0 0,0 0 0,0 0 0,-1-1 0,1 0 0,11-3 0,4-3 38,-1-1-1,0-1 1,-1-1-1,0-1 1,0-1-1,-1 0 1,24-21-1,-13 8 185,-2-2 0,-1-1 0,41-51 0,-61 69-13,-1 0-1,0-1 1,0 0 0,-1 0-1,-1 0 1,0-1 0,5-15-1,-9 23-126,0 0-1,-1 0 1,1 0-1,0 0 1,-1 0-1,0 0 0,0 0 1,0 0-1,-1-1 1,0 1-1,1 0 1,-1 0-1,0 0 0,-1 1 1,1-1-1,-1 0 1,0 0-1,0 1 1,0-1-1,0 1 0,-1-1 1,1 1-1,-1 0 1,0 0-1,-6-5 1,5 5-64,0-1 1,-1 1-1,0 0 1,1 0-1,-1 1 1,0-1-1,0 1 1,-1 0-1,1 1 1,0-1-1,-1 1 1,1 0-1,-1 0 1,1 1-1,-1-1 1,-7 2-1,8 0 1,0 0 0,0 0 0,1 1 0,-1-1 0,1 1-1,-1 0 1,1 1 0,0-1 0,0 1 0,0 0 0,0 0 0,0 0 0,1 0-1,-1 0 1,1 1 0,0 0 0,0 0 0,0 0 0,-2 5 0,0-1 7,1 2 0,0-1-1,0 1 1,1-1 0,0 1 0,1 0 0,0 0 0,1 0 0,0 0 0,0 13 0,2-3-8,0 0 1,1 1 0,10 38-1,-10-51 8,1 1-1,0-1 0,0 0 1,0 1-1,6 7 0,-9-15 30,1 0 0,0 0 0,-1 1-1,1-1 1,0 0 0,0 0-1,0 0 1,0 0 0,0 0-1,0 0 1,0 0 0,1-1-1,-1 1 1,0 0 0,0 0 0,1-1-1,-1 1 1,0-1 0,1 1-1,-1-1 1,0 0 0,1 0-1,-1 1 1,0-1 0,1 0 0,-1 0-1,1 0 1,-1 0 0,1-1-1,-1 1 1,0 0 0,1-1-1,-1 1 1,0-1 0,1 1 0,-1-1-1,2 0 1,4-4 76,0-1 0,-1 0 0,1 0-1,-1 0 1,-1-1 0,1 1 0,-1-1 0,0-1 0,7-14 0,-8 15-23,11-20 68,-1 0 0,-2-1 0,-1 0 0,-1-1 0,-1 0 0,5-35 0,-8 22-5,-1-1 0,-3 0 0,-4-75 0,-6 44 50,-23-99-1,-31-65 282,0 43 916,99 261-1550,23 72-514,-6 2 0,-6 3 0,45 229 1,-58-172-1526,-8-18 884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1:01.86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0 208 18244,'189'-49'5881,"110"-23"-6665,34-15 432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48:46.8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15139 360 672,'-534'-80'3200,"218"38"-1064,-4-13-783,-107-15-988,-135 9-343,378 46-24,-187-13 29,-1 19 49,198 11 3,-220 7 125,-260 5 182,-44 1-4,290 10-251,-138 5-73,-119 16-39,284-6-19,256-26 0,-227 31-7,182-23 1,-351 49-10,82 5 6,343-58 4,-230 50-8,98-19 9,-183 46-27,-446 167 0,-50 90 16,-124 122 16,419-135 190,39 44 26,188-91-254,48 17-42,224-186 16,5 6 0,-93 146 0,148-193 1,-75 157 1,43-26-15,67-157 34,-20 110 0,29-105 6,3 1 0,3-1 1,8 109-1,0-122 13,2 0 1,3 0-1,2-1 1,1-1-1,26 60 1,15 7-7,4-1 0,5-4 1,5-2-1,4-3 0,106 116 0,177 133 31,34-37 51,-249-215 21,253 136-1,53 0 69,-373-199-118,327 157 66,300 80 15,-558-220-83,315 110 46,9-25 0,111-10-9,1296 190 135,-976-223-49,5-73-126,-407-35 53,-1-22 1,693-138-1,62-143 390,-726 132-21,-455 157-370,551-243 487,-503 215-477,465-244 257,-33-58-63,-146 33-17,-307 228-129,89-115 0,57-126 146,-213 293-233,189-317 255,-172 268-207,-4-1-1,43-145 1,-54 114-47,-5-1-1,9-151 1,-21-256-569,-55 71-581,20 342 260,-70-215 0,64 253-155,-5 2 0,-2 1 1,-4 2-1,-3 2 0,-69-91 1,17 44-3027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48:52.7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44 656,'0'-2'68,"0"0"0,0-1-1,1 1 1,-1 0-1,1 0 1,-1 0 0,1 0-1,0 0 1,0 0-1,0 0 1,0 0 0,0 0-1,0 0 1,0 1-1,3-4 1,-2 4-37,-1 0 1,1 0-1,-1 0 0,1 1 1,-1-1-1,1 0 0,0 1 1,0-1-1,-1 1 0,1-1 0,0 1 1,0 0-1,0 0 0,-1 0 1,1 0-1,0 0 0,0 0 1,0 0-1,-1 1 0,4 0 1,1 1 5,1 0-1,-1 0 1,0 1 0,0 0-1,0 0 1,8 6 0,33 28 90,-10-7-26,-27-24-58,-1 0-1,1 0 1,0-1-1,1 0 1,-1-1-1,1 0 1,0 0-1,0-2 0,0 1 1,0-1-1,21 1 1,-7-2 24,0 0 0,0-1 0,0-2 0,0-1 1,35-8-1,147-42 47,-61 16-82,-130 33 13,1 0 0,0 2-1,0 0 1,-1 0 0,33 3-1,-38 0 71,0 1 0,0 0-1,-1 0 1,1 1-1,-1 0 1,0 1 0,0 0-1,0 1 1,0 0 0,12 8-1,4 8 245,-1 2-1,38 41 0,-54-54-332,0-1 1,1 0-1,0-1 0,0 0 0,1-1 0,0 0 0,0 0 0,1-1 0,0-1 1,0 0-1,0-1 0,0 0 0,1-1 0,0 0 0,-1-1 0,1 0 0,0-1 1,0-1-1,0 0 0,0 0 0,0-2 0,0 1 0,17-6 0,7-4 12,-1-1 0,0-2 0,-1-1 0,58-35 0,-66 35-21,-1 1 1,2 1 0,0 1 0,0 2 0,39-9-1,-61 18 14,-1 0 0,1 1 0,0-1-1,-1 1 1,1 1 0,-1-1 0,1 1-1,0 0 1,-1 0 0,0 1 0,1-1-1,-1 1 1,0 0 0,0 1 0,0-1-1,0 1 1,0 0 0,0 0-1,-1 1 1,0-1 0,1 1 0,3 5-1,14 15 492,33 49 0,-37-47-243,2 0 1,23 23 0,-36-42-240,0 0 0,1-1 0,0 0 0,1 0 0,-1 0 0,1-1 1,0-1-1,1 1 0,-1-1 0,16 4 0,-4-5 6,1 0-1,-1-1 1,1-1 0,36-3-1,-44 1-30,22-2 30,-1-1 1,0-2-1,50-15 1,99-44 88,2 1-95,-160 57-254,1 1 1,0 2-1,0 1 1,1 0 0,-1 2-1,0 2 1,51 6-1,-66-5-170,0 0 0,0 1-1,0 0 1,0 1 0,-1 1-1,0 0 1,0 0 0,0 1-1,0 0 1,-1 1 0,0 0-1,0 1 1,11 12 0,21 27-3601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48:58.0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77 84 368,'-40'-66'1926,"39"65"-1863,0-1 0,0 1 0,0 0-1,0 0 1,-1-1 0,1 1 0,0 0-1,-1 0 1,1 0 0,0 0 0,-1 1-1,0-1 1,1 0 0,-1 1 0,1-1-1,-1 0 1,-2 1 0,3 0-48,1 0-1,0 0 1,-1 0-1,1 0 1,-1 0 0,1 0-1,0 0 1,-1 0 0,1 0-1,0 0 1,-1 0-1,1 0 1,0 0 0,-1 1-1,1-1 1,0 0-1,-1 0 1,1 0 0,0 1-1,0-1 1,-1 0 0,1 0-1,0 1 1,0-1-1,0 0 1,-1 0 0,1 1-1,0 0 1,0 0-9,-1 0 1,1 0 0,0 0-1,0 0 1,0 0 0,0 0-1,1 0 1,-1 0-1,0 0 1,0 0 0,1 0-1,-1 0 1,0 0 0,1 0-1,0 1 1,0 0 17,0 0-1,0 0 1,0 0 0,1 0-1,-1 0 1,1-1 0,-1 1 0,1 0-1,0-1 1,-1 1 0,1-1-1,0 0 1,0 0 0,0 1 0,0-1-1,0-1 1,0 1 0,0 0-1,1 0 1,1 0 0,5 0 113,0 0 1,0 0-1,17-2 0,1 1 83,27 0-107,65 5 44,288 45-20,-175-19-48,235 20 562,-198-23-330,-182-19-255,2 0-3,349 44 98,-72 4-30,-135-34 38,-102-12-53,435 61 239,-267-31-245,433 31 64,-684-68-172,491 52 14,-163-15 6,-215-25-12,134 13 119,219 26 774,151-3-468,-509-45-293,374 16 1005,-233-6-784,-73-3-313,-56-5-17,331 8 76,-463-18-103,376-12 137,631-8 639,-943 23-756,155-2 41,-57-5-29,197-12 55,-11-12 8,-52 4-10,292-14 456,-363 24 123,-1-1-97,-54 4-328,-47 3-58,-4-12 30,-51 5-50,-96 15-142,1-1 0,0 0-1,11-4 1,4-2 71,-14 6-66,-3 1-6,-1 0 0,1-1 0,-1 1 0,0-1 0,0 0 0,0-1 0,4-2 0,-6 4-17,0 0 0,-1 1 0,1-1 0,0 0 0,-1 0 1,1 1-1,3-1 0,-3 0-1,-1 1 0,1 0 0,0-1 0,-1 1-1,1-1 1,-1 0 0,0 1 0,1-1 0,-1 0 0,0 0 0,3-2 0,-4 3-21,-1 0 1,1 0 0,0-1 0,0 1-1,-1 0 1,1 0 0,0-1 0,0 1 0,-1 0-1,1 0 1,0 0 0,-1-1 0,1 1-1,0 0 1,-1 0 0,1 0 0,0 0-1,-1 0 1,1 0 0,0 0 0,-1 0 0,1 0-1,0 0 1,-1 0 0,1 0 0,0 0-1,-1 0 1,1 0 0,0 0 0,-1 0 0,1 1-1,0-1 1,-1 0 0,1 0 0,0 0-1,-1 0 1,1 1 0,0-1 0,0 0-1,-1 0 1,1 1 0,0-1 0,0 0 0,0 0-1,-1 1 1,1-1 0,0 0 0,0 1-1,0-1 1,0 0 0,0 1 0,-1-1-1,1 1 1,0 0-237,-1 1 0,1-1 0,-1 0 0,0 1 0,1-1 0,-1 0 0,0 0 0,0 0 0,0 0-1,0 0 1,0 0 0,0 0 0,0 0 0,0 0 0,0 0 0,0 0 0,-1-1 0,1 1 0,0 0 0,-1-1 0,1 1 0,0-1-1,-1 0 1,1 1 0,-1-1 0,-1 0 0,-31 4-8094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2:32.1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4354 11442,'988'-713'5283,"163"-119"-4170,1 32-220,23 37-325,-109 121-495,-464 330-385,-414 228-772,251-76 0,-400 148 326,0 1 0,1 2 0,72-7 0,-101 16 546,0 1 0,-1 0-1,20 4 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6:55.3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688 0 6793,'-4'1'2343,"4"-1"-2305,0-1 0,0 1 0,0 0-1,1 13-36,1 1 150,4 69 347,-10 162-1,-32 93-105,22-217-274,-40 226 4,29-197-48,-10 53 172,-31 237 596,40-93-548,-45 409 189,-20-178-296,48-210 43,9 36-144,20-292-73,-48 175 0,-13 10 221,59-217-153,-10 142 0,29 194-171,-1-370-79,-2-26-2501,-1-22 2223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49:00.8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1 140 928,'5'0'262,"0"-1"-1,-1-1 0,1 1 0,0-1 1,-1 0-1,1 0 0,-1 0 0,1 0 0,-1-1 1,7-5-1,19-10 534,-12 11-494,1 1 0,-1 1-1,2 1 1,31-3 0,4-2 137,36-9 88,-21 3-35,121-11-1,304 31-10,-438-2-461,250 18 28,88 3-14,-29-12-2,99-1 21,192 16 25,-607-22-72,401 42 23,0-17 41,46-18 262,-121-4 215,33-1 28,-160-5-369,-65 1-132,170 3 20,11 5-26,107 5-9,61-3-15,-84-3 16,-5 4 37,427-12 1033,-781-3-962,380-10 698,539-2-545,-755 17-278,558 13 73,-613-11-85,235 13 28,-303-8-22,167 37 0,-297-48-48,115 31 162,-105-27-408,0 0 0,0 0 1,-1 2-1,0-1 0,0 1 0,0 0 1,0 1-1,8 9 0,-16-15 57,-1 1 0,1-1 0,-1 1 0,1 0 0,-1 0 0,1 0 0,-1 0 0,0 0 1,0 0-1,0 0 0,0 0 0,-1 0 0,1 1 0,0-1 0,-1 0 0,0 0 0,1 1 0,-1-1 0,0 0 0,0 1 0,-1 3 0,-6 16-7026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1:17.6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2831 1 7890,'12'94'2147,"-11"-90"-2131,0 0 1,-1 0 0,0 0 0,1 0-1,-2 0 1,1 0 0,0-1-1,-1 1 1,0 0 0,1 0-1,-2 0 1,-2 6 0,-1 2-45,-24 59-83,-43 71 1,-3 8 334,29-50 172,-3-2 1,-5-3-1,-84 114 1,-3-22-269,-230 295-48,-38-33 342,39-129 232,157-143-382,30-14-32,-112 93-44,290-252-192,-15 13 31,0-1 0,-1-1 0,-1-1 0,-29 14 0,47-27-7,0 0 1,1 0-1,-1 0 1,0 0-1,0-1 1,0 1-1,0-1 1,0 0 0,-7-2-1,-8 1-145,19 1 13,0 0 0,-1-1 0,1 1 0,0 0 0,0-1 1,-1 1-1,1 0 0,0-1 0,0 1 0,0-1 0,0 1 0,0 0 1,0-1-1,0 1 0,0-1 0,-1 1 0,1 0 0,1-1 1,-1 1-1,0-1 0,0 1 0,0-1 0,0 1 0,0 0 0,0-1 1,0 1-1,1-1 0,-1 1 0,0 0 0,0-1 0,22-79-523,-6 26 322,18-113-205,-17 76 460,6-82 1616,-26 187-1330,-1 0 0,-1 0 1,-9 21-1,11-30-171,0 0 0,0 0 0,-1 0 0,1-1 0,-1 1 0,-1-1 0,1 0 0,0 0 0,-10 5 0,1 1 87,-11 9 66,1 2 1,1 0 0,1 1 0,-28 38-1,40-47-213,1 0 0,0 1 0,1 0-1,0 0 1,1 1 0,1 0-1,0 0 1,1 0 0,0 0 0,-2 27-1,6-34-28,0-1-1,1 0 1,-1 0 0,1-1-1,1 1 1,-1 0-1,1 0 1,0 0-1,1-1 1,-1 1 0,1-1-1,1 0 1,-1 0-1,1 0 1,0 0 0,1-1-1,-1 1 1,1-1-1,0 0 1,0 0-1,8 5 1,12 6-80,0 0 0,1-2 0,52 21-1,1 1-13,-45-18 121,-1 1-4,1-2-1,0-1 1,65 20-1,-89-34 48,1 0 0,-1 0 0,1-1 0,0 0 0,0-1 0,0 0 0,15-3 0,-18 2 25,-1-1 0,0 0-1,0 0 1,0-1 0,0 0 0,0 0-1,-1-1 1,0 0 0,1 0-1,-1 0 1,-1-1 0,7-5-1,-8 4 11,1 0 0,-1 0 1,1 0-1,-2-1 0,1 1 0,-1-1 0,0 0 0,0 0 0,-1 0 0,0-1 0,0 1 0,-1 0 0,0-1 0,0 1 0,-1-1 0,0 1 0,-1-15 0,-3-9 63,-1 0 0,-16-55 0,2 28-79,-3 0 0,-3 1 0,-1 1 0,-4 2 0,-1 1 0,-3 1-1,-64-75 1,76 102-276,-2 1-1,-39-33 1,48 46 53,0 0 1,0 1-1,-1 1 1,-1 0 0,1 2-1,-21-8 1,18 10 25,-1 1 0,-29-3 0,48 7 129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1:52.63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0 958 10138,'13'-21'3401,"37"-21"-3321,11-9-56,21-24 0,4-8 24,0-10-32,2-1 32,2 7-8,5 4-32,-4 7-160,-7 1-144,-15 12-512,-18 1-225,-19 9 625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1:53.2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69 1 6193,'-19'15'1120,"-22"22"-1,40-37-1071,1 1 0,-1 0 0,0 0 0,0 0 0,1 0 0,-1 0 0,1 0 0,-1 0 0,1 0 0,-1 1 0,1-1 0,0 0 0,-1 0 0,1 0 0,0 0 0,0 1-1,0-1 1,0 0 0,0 0 0,0 0 0,0 1 0,0-1 0,1 0 0,-1 0 0,0 0 0,1 0 0,-1 0 0,1 0 0,-1 1 0,1-1 0,0 0 0,-1 0-1,1 0 1,0-1 0,0 1 0,1 2 0,4 4 196,187 320 2049,-21-33-1578,-25-79-162,-142-209-747,1 0-1,0 0 1,0 0 0,1-1-1,-1 0 1,1 0 0,13 6-1,-16-8-34,16 10-308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1:53.9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278 4 9402,'29'0'2509,"-29"0"-2489,-1 0 0,1 0-1,0 0 1,0 0 0,0 0-1,0 0 1,0 0 0,0 0 0,0 0-1,0 0 1,0 0 0,0 0-1,0 0 1,0 0 0,0 0-1,0 0 1,0 0 0,0 0 0,0 0-1,0 0 1,0 0 0,0 0-1,0-1 1,0 1 0,0 0 0,0 0-1,0 0 1,0 0 0,0 0-1,0 0 1,0 0 0,0 0 0,0 0-1,0 0 1,0 0 0,0 0-1,0 0 1,-16-2-77,7 1-143,0 2 0,0-1 0,0 1 0,1 0 0,-1 1 0,0 0 0,0 1 0,1-1 0,0 2 0,0-1 0,-11 7 0,2 0-96,0 1 0,1 0 0,1 1 0,-15 14 0,16-13 536,1 1-1,0 0 1,1 1-1,-11 17 1,22-31-176,0 0 1,1 0-1,-1 0 0,0 1 1,1-1-1,0 0 1,-1 0-1,1 1 0,0-1 1,0 0-1,-1 1 1,1-1-1,0 0 0,0 1 1,0-1-1,1 0 1,-1 1-1,0-1 0,0 0 1,1 0-1,0 2 1,0-1-16,0 0 0,1 0 0,-1 0 0,1 0 0,-1-1 0,1 1 0,-1-1 0,1 1 0,0-1 0,0 0 0,3 2 0,5 2 17,1-1 0,-1 0 0,23 5 0,-29-8-24,27 4-19,0-1-1,1-2 1,0-1-1,-1-1 1,48-7-1,62-1-113,-133 9 68,0-1 1,0 1-1,0 0 0,0 1 0,10 3 1,-15-4 11,0 0 0,0 0 0,0 1 0,0-1 0,-1 1-1,1 0 1,-1 0 0,1 0 0,-1 0 0,0 0 0,0 0 0,0 1 0,0-1 0,0 1 0,0-1 0,2 6 0,-2-2 6,0 0 0,0 1-1,-1-1 1,0 1 0,0 0 0,0-1 0,-1 1 0,0 0 0,0-1-1,-1 1 1,0 0 0,0-1 0,-4 13 0,-3 5 22,-1 1 0,-15 27 0,-15 23 155,-58 83 0,71-125-417,11-23 506,14-10-217,1 0 1,0 0-1,-1 0 0,1 0 0,0 0 0,-1 0 0,1 0 1,0 0-1,-1 0 0,1 0 0,0 0 0,0 0 0,-1 0 0,1 0 1,0 0-1,-1 0 0,1 0 0,0 0 0,-1-1 0,1 1 1,0 0-1,0 0 0,-1 0 0,1-1 0,0 1 0,0 0 1,0 0-1,-1-1 0,1 1 0,0 0 0,0 0 0,0-1 1,0 1-1,-1 0 0,1-1 0,0 1 0,0 0 0,0 0 1,0-1-1,-2-21 789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1:54.50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0 513 6225,'3'-10'365,"1"1"0,0 0 0,0 0 0,0 0 0,1 1 0,1 0 0,0-1 0,0 2-1,0-1 1,1 1 0,0 0 0,8-6 0,-13 12-328,0 0 0,0 0 0,-1 0 0,1 0-1,0 1 1,0-1 0,0 1 0,0 0 0,-1-1 0,1 1 0,0 0 0,0 0 0,0 0 0,0 0-1,0 0 1,0 1 0,0-1 0,0 0 0,0 1 0,-1 0 0,1-1 0,0 1 0,0 0 0,-1 0-1,1 0 1,0 0 0,-1 0 0,1 0 0,-1 1 0,0-1 0,1 0 0,-1 1 0,1 1-1,6 6 99,-1 1-1,0 0 0,-1 0 0,6 13 0,-10-18-103,58 120 405,62 182-1,-123-303-173,-4-6-143,-7-9 16,-1-3-73,1-2 1,0 1-1,0-1 0,2-1 0,-16-34 0,6 4-22,-15-53-1,23 58-10,2 1-1,2-2 0,-5-63 0,12 76-30,1 0-1,1 1 0,1-1 0,2 0 0,14-53 1,-15 72-3,1 0 1,0 1-1,1-1 1,0 1-1,0 0 1,1 1-1,1-1 1,0 1-1,0 1 1,16-16-1,-18 20 1,0 0-1,0 0 1,1 0-1,0 1 1,-1 0-1,1 0 1,1 0-1,-1 1 1,0 0-1,0 0 1,1 1-1,-1 0 1,1 0-1,0 0 1,-1 1-1,1 0 1,0 0-1,-1 1 1,1-1-1,6 3 0,-7-2 2,1 1 0,-1 0 0,1 1 0,-1-1 0,0 1-1,0 0 1,0 1 0,0-1 0,-1 1 0,0 0-1,1 1 1,-1-1 0,-1 1 0,8 9 0,-7-6-1,1 1 0,-2-1 1,1 1-1,-1 0 0,0 0 0,-1 1 1,0-1-1,-1 1 0,2 12 1,-2-4-12,-1 1 1,0-1-1,-2 1 1,0-1-1,-1 1 1,-1-1-1,0 0 1,-1 0-1,-2 0 1,-8 21-1,5-22 8,0-2 0,-1 1-1,-1-1 1,-1-1-1,-16 17 1,-4 5 13,30-33-6,-1 0-1,1 0 1,-1 1 0,1-1 0,0 1 0,0 0-1,1 0 1,-1-1 0,1 1 0,0 0 0,0 0 0,0 0-1,0 0 1,1 1 0,0-1 0,0 0 0,0 0 0,0 0-1,2 7 1,-1-5-3,2 1 1,-1-1-1,1 0 0,0 1 0,0-1 0,0 0 0,1-1 1,0 1-1,0-1 0,9 9 0,-5-6-17,0 0-1,1 0 1,0-1-1,0-1 1,1 1-1,-1-1 1,2-1-1,-1 0 1,19 7-1,-19-10-49,-1 0 0,0 0 0,1-1 0,-1 0 1,1 0-1,-1-1 0,1-1 0,-1 0 0,1 0 0,-1 0 0,1-1 0,8-4 1,63-26-302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1:54.9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2 512 7474,'-2'5'2600,"15"-8"-2152,12-7-32,19-17 200,4-8 41,15-22-161,8-4-120,10-10-256,3-1-232,-3 9-440,-14 8-160,-21 20-377,-12 7 625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1:55.2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92 6905,'11'18'2473,"18"-11"-2049,12-4-128,19-19-24,10-23-200,22-26-72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1:25.50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3236 240 5969,'34'-72'1723,"-33"71"-1691,-1 1 0,1-1-1,-1 0 1,1 0 0,-1 0-1,0 1 1,0-1-1,1 0 1,-1 0 0,0 0-1,0 0 1,0 0 0,0 0-1,0 1 1,0-1 0,0 0-1,0 0 1,-1 0 0,1-1-1,-8-3 150,3 4 76,-16-7 349,0 0-328,1-2 0,-31-17 1,38 19-231,0 2 1,-1-1-1,0 2 1,0 0-1,0 1 1,-1 0-1,0 1 1,-28-3-1,0 4 60,-80 6 0,-152 28 50,127-2-103,-29 5 34,113-27-7,-62 7 100,-165 43 0,197-31-40,1 4 0,1 3 0,-171 93 0,206-89-86,-53 45 0,27-19-40,47-38-8,-31 22-23,2 3 0,-91 93 0,-58 119 82,84-99-24,103-131-24,2 0 0,1 1-1,1 2 1,2 0 0,-18 44-1,13-10 10,4 0 0,2 2-1,4 0 1,-10 95 0,14-18 3,8 166 1,5-203-33,5 105 76,-3-182 2,2-1 0,1 1 0,1-1 1,15 37-1,-6-32 59,1-2 0,2 0 0,2-1 0,1-1 0,48 57 0,154 143 85,-152-170-110,2-3-1,3-4 0,2-3 0,171 88 0,-220-128-99,1-2 0,0-1 0,1-2 0,0-1 0,0-1 0,53 5 0,-56-12 61,0 0 1,-1-2-1,1-1 0,0-1 0,0-2 0,-1 0 1,51-18-1,-5-7 164,0-2-1,101-62 1,123-104-76,367-293-147,-580 423 31,-2-4 0,-5-3 0,-2-3 0,105-143 0,-150 174 114,-2-2 0,-2-1 0,-3 0 0,-2-2 0,-2-1 0,22-93 0,-24 58-92,-3-1 1,-5-1-1,-1-130 0,-11 145-72,-4 1 0,-3 0 0,-2 1 0,-5 0 0,-25-76 0,1 29 70,-65-134-1,76 195-72,-3 1-1,-3 2 0,-2 1 1,-47-53-1,48 67-83,-2 1 0,-2 3 0,-2 1 0,-1 2 0,-1 1 0,-2 3 0,-1 2 1,-1 2-1,-2 2 0,0 2 0,-1 3 0,-1 1 0,-1 3 0,-103-15 0,97 24-338,0 2-1,-85 6 1,-123 33-997,38 14 851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1:27.18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2714 288 7530,'2'-3'483,"-1"0"0,0 0 0,1 1 0,0-1 0,0 1 1,-1-1-1,5-2 0,-5 4-510,0 0 0,0 0-1,0 0 1,0 0 0,0 0 0,0 0 0,0 0 0,-1-1 0,1 1-1,0 0 1,-1 0 0,1-1 0,-1 1 0,1 0 0,-1-1-1,0 1 1,1 0 0,-1-1 0,0 1 0,0-1 0,0 1-1,0 0 1,0-1 0,0 1 0,0-1 0,-1 1 0,1 0 0,-1-1-1,1 1 1,-1 0 0,1-1 0,-1 1 0,0-1 0,-3-5 99,-1 0 0,0 0 1,0 1-1,0 0 1,-1 0-1,1 0 1,-2 1-1,1 0 1,-9-6-1,-67-38 1577,78 47-1577,-34-16 100,0 2 0,-1 2 0,0 1 0,-1 2 0,-1 1 0,0 3 0,0 1-1,-44 0 1,-20 5-280,1 4-1,-107 17 1,46 8 96,-292 87 0,395-95 34,1 3 0,2 2-1,0 3 1,-92 61 0,80-40-31,3 4-1,2 3 1,-59 64 0,16-2 57,108-117-62,0 0 0,0 0-1,0 1 1,0-1 0,0 0 0,0 0-1,-1 0 1,1 0 0,-1 0 0,1-1-1,-3 2 1,3-2-18,1 0 1,0 0-1,-1 0 0,1 0 1,-1 0-1,1 0 0,-1 0 1,1 0-1,0 0 0,-1 0 1,1 0-1,-1 0 0,1 0 1,0 0-1,-1-1 0,1 1 1,-1 0-1,1 0 0,0-1 1,-1 1-1,1 0 0,0 0 1,0-1-1,-1 1 0,1 0 1,0-1-1,-1 1 0,1-1 1,-2-4-84,0 0 0,1 0-1,-1 0 1,1 0 0,0-1 0,0-8 0,-1-17 60,1-1 1,7-54-1,17-73 284,-3 20 305,-15 108-325,1-31 603,-11 67-1349,-11 33 545,-1-2-1,-2 0 1,-1-1 0,-26 33 0,12-26 59,-1-2 0,-3-1 0,-47 38 0,84-76-68,0-1 1,-1 1-1,1 0 1,0 0-1,0 0 1,0 0-1,0 1 1,0-1-1,0 0 1,0 0-1,0 1 1,0-1-1,0 1 1,1-1-1,-1 0 1,1 1-1,-1-1 1,1 1-1,-1 0 1,1-1-1,0 1 1,0-1-1,0 1 1,0-1-1,0 1 1,0 0-1,0-1 1,1 3-1,1-1-14,0 1 0,0-1 0,1 1 0,-1-1-1,1 0 1,0 0 0,0 0 0,0 0 0,0 0-1,4 2 1,11 7-16,0 0 1,1-1-1,0 0 0,0-2 0,1 0 0,1-2 0,0 0 0,0-1 1,0-1-1,0-1 0,1-1 0,43 0 0,-30-3 70,0-3 0,0 0 0,0-3-1,0 0 1,-1-3 0,0-1 0,41-17 0,-63 22 45,-1 0 1,1-1-1,-1-1 1,0 0 0,-1 0-1,15-14 1,-22 19-45,0-1 1,0-1-1,0 1 0,0 0 1,-1-1-1,0 1 1,0-1-1,0 0 0,0 0 1,0 0-1,-1 0 1,1 0-1,-1 0 0,0 0 1,0 0-1,-1 0 0,1-1 1,-1 1-1,0 0 1,0-1-1,-1 1 0,1 0 1,-2-6-1,-3-5 12,-1-1 0,-1 1 0,0 0 0,0 0 0,-2 1-1,-14-20 1,3 9-107,-1 1-1,-34-32 0,39 42-58,-1 0 1,-1 1-1,0 0 0,-1 2 0,0 0 1,-1 1-1,0 1 0,0 0 0,-1 2 1,0 1-1,0 0 0,-28-3 0,-105 1-291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6:56.2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757 0 8082,'-4'23'1444,"-3"39"0,6 63-1562,2-30 95,-6-17-117,-23 126 0,-34 72 21,46-211 189,-87 503 1463,36-165-743,-19 70-574,37 2-9,31-194 205,-89 454 0,19-145-227,83-548-157,-4 31 19,-70 523 113,72-550-139,0 5 17,-2 97 0,18-110-1789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1:34.44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679 566 7082,'29'-64'3369,"9"-26"-1468,-36 85-1847,0-1 1,-1 0-1,0 0 1,0 0-1,0 0 0,-1 0 1,0 0-1,0 1 1,0-1-1,-1 0 0,0 0 1,0 0-1,-1 0 1,0 0-1,0 1 0,0-1 1,0 1-1,-1-1 1,0 1-1,0 0 0,0 0 1,-1 0-1,0 1 1,0-1-1,0 1 0,-8-6 1,2 2-74,0 0 1,0 1-1,-1 0 0,0 1 1,-1 1-1,1-1 1,-1 2-1,0 0 0,-1 0 1,1 1-1,-24-3 1,-1 5 95,-1 1 0,1 2 0,0 1 0,0 2 1,0 2-1,0 1 0,1 2 0,-69 28 0,94-33-8,0 0-1,1 1 0,0 0 1,0 1-1,0 0 0,1 1 0,-15 14 1,19-16-50,0 0 1,1 0-1,0 1 1,0-1 0,0 1-1,1 0 1,0 0-1,0 0 1,1 0-1,0 0 1,0 1-1,1-1 1,-1 9 0,1-5-29,1 0 0,1 0 0,0 0 1,0 0-1,1 0 0,1 0 1,0-1-1,0 1 0,1-1 0,0 0 1,1 0-1,0 0 0,1-1 0,0 1 1,0-1-1,1-1 0,10 11 1,13 10-66,1-1 1,1-1-1,45 27 1,-23-16-11,-25-17 24,0 2 0,-2 0-1,43 48 1,-59-58 30,-2 0 0,1 0-1,-2 1 1,0 1-1,-1-1 1,0 1 0,-1 0-1,0 0 1,-2 1-1,6 27 1,-8-25 0,-1-1 1,0 0-1,-1 0 0,-1 1 1,-1-1-1,0 0 0,-1 0 0,-1 0 1,-7 19-1,6-24 121,1-1 0,-2 1 0,0-1 1,0 0-1,-1 0 0,0-1 0,-1 0 0,0 0 0,-1-1 0,0 0 0,0 0 1,-1-1-1,-12 9 0,16-14 38,-1 0 0,1 0 0,-1 0 0,0-1 0,0 1 0,0-2 1,0 1-1,-11 0 0,2-1-182,-1 0 0,-24-4 0,132 8-547,-71-4 636,0-2 0,0 0 0,0-1 0,0-1 0,-1-1 0,1-1 0,-1 0 0,0-2 1,30-14-1,10-9 267,84-58 1,-107 64-268,-1-2 1,-2-1-1,0-1 0,-2-2 1,-1-1-1,33-45 1,-50 58-29,-2 0 0,0-1 0,-1-1 0,-1 0 0,-1 0 0,7-23 1,-11 28 13,-1-1 0,-1 0 1,0 0-1,-1-1 0,0 1 0,-1 0 1,-1 0-1,-1 0 0,-4-16 1,4 20-15,-2 1 0,0-1 0,0 1 0,-1 0 0,0 1 0,-1-1 0,0 1 0,-12-14 0,14 18-15,-1 1 0,0-1 0,0 1 0,0 0 0,-1 1-1,0-1 1,0 1 0,0 1 0,0-1 0,-1 1 0,1 0 0,-1 0 0,0 1-1,0 0 1,-8-2 0,12 4-4,1 0-1,-1 0 0,1 0 0,-1 0 1,1 0-1,-1 1 0,1-1 1,-1 1-1,1 0 0,-1 0 0,1 0 1,0 0-1,-1 0 0,1 0 1,0 0-1,0 1 0,0-1 0,0 1 1,0 0-1,0 0 0,1-1 1,-3 4-1,-1 2-21,0 0 1,0 1 0,1-1-1,0 1 1,-5 16-1,-3 13-17,2 1 0,2 0-1,-6 71 1,9-37 1,7 82 0,-2-136 18,2-1-1,0 1 1,0-1-1,2 0 1,8 23-1,-11-36 22,1 0 0,-1 0-1,1 0 1,0-1 0,1 1 0,-1-1 0,0 1-1,1-1 1,0 0 0,0 0 0,0 0-1,0 0 1,0-1 0,1 1 0,-1-1 0,1 0-1,0 0 1,-1 0 0,1 0 0,0-1-1,0 0 1,0 1 0,0-2 0,1 1-1,-1 0 1,7-1 0,-3 1 20,0-2 0,1 1 0,-1-1 0,0-1 0,0 0 0,0 0 1,0 0-1,0-1 0,0 0 0,12-8 0,-9 4 34,0 0-1,-1-1 1,0 0 0,0-1 0,-1 0 0,12-14-1,-7 3 14,0 0-1,-1-1 0,-2 0 0,0-1 0,-1 0 1,14-47-1,-15 46-51,-9 23-6,0 0 0,0 0 0,0 0 0,0-1 0,0 1 0,0 0-1,1 0 1,-1 0 0,0 0 0,0-1 0,0 1 0,0 0 0,0 0 0,1 0 0,-1 0 0,0 0 0,0 0 0,0-1-1,1 1 1,-1 0 0,0 0 0,0 0 0,0 0 0,1 0 0,-1 0 0,0 0 0,0 0 0,1 0 0,-1 0 0,0 0-1,0 0 1,0 0 0,1 0 0,-1 0 0,0 0 0,0 0 0,0 0 0,1 1 0,-1-1 0,0 0 0,0 0-1,0 0 1,1 0 0,2 5-2,-1-1-1,1 1 1,-1 0 0,0-1-1,0 1 1,2 8-1,0-1 12,2 8 39,1-1 0,12 23 0,-17-37-36,1 0 0,0 0 0,0-1 1,1 1-1,-1-1 0,1 0 0,0 0 0,0 0 0,0 0 0,1-1 0,-1 1 0,1-1 0,8 4 0,-6-5 7,0 0-1,0 0 1,1-1-1,-1 0 1,0 0-1,1-1 1,-1 0-1,1 0 1,-1 0-1,14-4 1,-2 0 17,0-1 1,-1 0-1,19-9 1,-14 3-1,0-1 0,0-1 1,-1-1-1,-1-1 0,-1 0 0,24-24 0,-20 16 40,-2-2 0,-1 0 0,0-2-1,22-39 1,-38 58-45,-1 0 1,0 0-1,-1 0 0,1-1 1,-2 0-1,1 0 0,-1 0 1,0 0-1,-1 0 0,0 0 1,-1-15-1,0 20-33,-1 0 1,1 0-1,-1 1 1,0-1-1,0 0 0,-1 1 1,1-1-1,-1 1 0,1-1 1,-1 1-1,0 0 1,0-1-1,-1 1 0,1 0 1,-1 1-1,1-1 1,-1 0-1,0 1 0,0-1 1,0 1-1,0 0 0,-1 0 1,1 0-1,-1 1 1,1-1-1,-1 1 0,1 0 1,-1 0-1,-5-1 0,4 1-18,-1 0-1,1 1 0,0 0 0,-1 0 0,1 0 0,-1 1 0,1 0 0,0 0 0,0 0 0,-1 1 0,1-1 0,0 1 1,0 0-1,0 1 0,1-1 0,-1 1 0,1 0 0,-5 4 0,-1 1-4,-1 1 0,2 1 0,0 0 0,0 0 0,0 0 0,-8 16 0,7-10 27,0 1 0,2 1 0,0-1 0,0 1 0,2 1 0,0-1 0,1 1 0,1 0 0,1 0-1,1 1 1,0-1 0,1 1 0,2-1 0,3 35 0,-3-51-6,-1 1 0,1-1 0,0 1 0,0-1 0,0 1 0,0-1 0,1 0 0,0 1 0,-1-1 0,1 0-1,0 0 1,0 0 0,1 0 0,-1-1 0,0 1 0,1-1 0,4 4 0,-4-5 3,0 0 0,-1 0 0,1 0 0,0 0-1,-1 0 1,1-1 0,0 1 0,0-1 0,-1 0 0,1 0 0,0 0 0,0 0 0,0-1 0,-1 1 0,1-1-1,0 0 1,4-1 0,4-3 15,0 0-1,0-1 0,-1-1 0,0 0 1,0 0-1,0-1 0,-1 0 0,12-13 1,10-16 88,-2-2 0,-2 0 0,-1-2 0,-3-1 0,32-77 0,-44 92-62,-1-1-1,-2 0 1,-1-1-1,-1 1 1,-1-1-1,-2-1 1,-1 1-1,-1 0 1,-2-1-1,0 1 1,-2 0-1,-8-31 1,-6-31 587,-51-156 1,59 229-489,8 18-138,1 0 1,0 0 0,0 0 0,0 0 0,0 0 0,0 0 0,0 0 0,0-1 0,-1 1 0,1 0 0,0 0 0,0 0 0,0 0-1,0 0 1,0 0 0,0 0 0,-1 0 0,1 0 0,0 0 0,0 0 0,0 0 0,0 0 0,0 0 0,0 1 0,0-1 0,-1 0-1,1 0 1,0 0 0,0 0 0,0 0 0,0 0 0,0 0 0,0 0 0,0 0 0,0 0 0,-1 0 0,1 1 0,0-1 0,0 0-1,0 0 1,0 0 0,0 0 0,0 0 0,0 0 0,0 1 0,-3 14-9,1 79-196,10 95 1,-2-96-11,-3-40 64,11 183-792,-6-160 414,18 78-1,-22-140 473,-1 0-1,2 0 0,0 0 0,0 0 0,15 25 1,-19-37 67,1 1 0,-1-1 1,1 0-1,-1 1 1,1-1-1,0 0 0,0 0 1,0 0-1,0-1 0,0 1 1,1 0-1,-1-1 1,1 1-1,-1-1 0,1 0 1,-1 0-1,1 0 0,-1 0 1,1 0-1,0-1 0,-1 1 1,1-1-1,0 0 1,0 0-1,0 0 0,-1 0 1,1 0-1,0 0 0,0-1 1,-1 1-1,1-1 1,0 0-1,-1 0 0,1 0 1,-1 0-1,5-3 0,2-2 57,0 0 0,-1-1 0,0 0 0,0-1-1,0 1 1,-1-2 0,-1 1 0,1-1 0,-1 0 0,0 0-1,6-15 1,3-9 6,-2 0-1,11-39 0,-16 43-56,-5 15-20,0 1 0,1 0 0,1 1 0,0-1 0,0 1 0,1 0 0,8-12 0,-14 24 2,0 0 0,0 0 0,0 0-1,1 0 1,-1 0 0,0-1 0,0 1 0,0 0 0,0 0-1,0 0 1,0 0 0,0 0 0,0 0 0,1 0-1,-1 0 1,0-1 0,0 1 0,0 0 0,0 0 0,0 0-1,0 0 1,1 0 0,-1 0 0,0 0 0,0 0-1,0 0 1,0 0 0,1 0 0,-1 0 0,0 0-1,0 0 1,0 0 0,0 0 0,0 0 0,1 0 0,-1 0-1,0 0 1,0 0 0,0 0 0,0 1 0,0-1-1,1 0 1,2 8-45,-1 17-18,-1-21 57,1 23-10,1 0 0,9 34 0,-10-50 12,1-1 0,1 1 0,0-1 0,0 0 0,1 0 0,0-1 0,1 1 0,12 15 0,-17-24 2,0 0-1,0 1 1,0-1-1,0 0 0,1 0 1,-1 0-1,0 0 1,0 0-1,1 0 1,-1-1-1,0 1 1,1 0-1,-1 0 0,1-1 1,-1 1-1,1-1 1,0 0-1,-1 1 1,1-1-1,1 0 1,-1-1 0,1 1 0,-1-1 0,0 0 0,0 0 0,0 0 0,0-1 1,0 1-1,0 0 0,0-1 0,-1 1 0,1-1 0,0 1 1,-1-1-1,3-3 0,36-49 115,61-105 0,0-1-111,-101 159-28,1 0-1,0 0 0,-1 0 1,1 0-1,0 0 0,0 0 1,0 0-1,0 0 1,0 0-1,0 0 0,0 1 1,0-1-1,2-1 0,-3 3 18,0-1-1,0 0 0,1 0 0,-1 1 1,0-1-1,0 0 0,1 1 0,-1-1 1,0 0-1,0 0 0,0 1 0,0-1 1,0 0-1,1 1 0,-1-1 0,0 1 1,0-1-1,0 0 0,0 1 0,0-1 1,0 0-1,0 1 0,0-1 1,0 0-1,0 1 0,0-1 0,-1 0 1,1 1-1,0-1 0,-10 43-420,9-37 384,-7 23-52,-35 150-35,40-157 146,0 0-1,1 1 0,1-1 0,1 1 0,1-1 0,5 23 1,-6-43-11,0-1 1,0 0 0,0 0-1,0 0 1,0 0 0,1 1-1,-1-1 1,0 0 0,1 0-1,-1 0 1,1 0 0,0 0-1,-1 0 1,1 0 0,0 0 0,-1 0-1,1-1 1,0 1 0,0 0-1,0 0 1,0 0 0,-1-1-1,1 1 1,2 0 0,-1-1 3,-1 0 1,0 0-1,0 0 1,1 0 0,-1 0-1,0-1 1,1 1-1,-1-1 1,0 1-1,0-1 1,0 1 0,0-1-1,1 1 1,-1-1-1,0 0 1,0 0-1,1-1 1,6-6 37,0 0 0,-1-1-1,11-17 1,18-36 24,-3-2 1,-3-1-1,-3-1 1,27-100-1,-48 141-15,-4 17-22,-1 0 0,2 0 0,-1 0 0,1 0-1,0 0 1,1 0 0,0 1 0,0-1 0,0 1 0,10-11-1,-13 17-26,0 0-1,0 0 1,0 1-1,-1-1 1,1 1-1,0-1 1,0 1-1,0-1 1,0 1-1,0 0 1,0-1-1,0 1 0,0 0 1,0 0-1,0 0 1,0-1-1,0 1 1,0 0-1,0 0 1,0 1-1,0-1 1,0 0-1,0 0 1,0 0-1,0 1 1,0-1-1,0 1 0,0-1 1,0 1-1,0-1 1,0 1-1,0-1 1,0 1-1,-1 0 1,1-1-1,0 1 1,0 0-1,-1 0 1,1-1-1,0 1 1,0 1-1,3 4 6,0 0 1,0 1 0,-1-1-1,1 0 1,2 11-1,5 16 17,-2 1-1,-2 0 1,-1 0-1,3 64 1,-17 146 34,-2-131-194,-6-1 0,-4-1 0,-5 0 0,-63 173 0,71-243 65,-27 47 0,34-72 83,0 0-1,-1 0 1,0-1-1,-28 27 0,34-37 14,0 0-1,-1 0 1,0-1-1,-1 0 1,1 0-1,0 0 0,-1 0 1,0-1-1,0 0 1,0-1-1,0 0 1,-1 0-1,1 0 0,0-1 1,-1 0-1,1-1 1,-1 1-1,1-1 1,-12-2-1,10 0-99,1-1 1,0 1-1,1-1 0,-1-1 1,0 0-1,1 0 0,0 0 1,0-1-1,0 0 0,1-1 1,-1 1-1,1-1 0,1 0 1,-1-1-1,1 1 0,0-1 1,-6-12-1,-49-101-556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1:34.77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10474,'17'17'5145,"19"-9"-576,6 2-4361,16 12-1216,-4 6-904,-51-18 1192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1:36.12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15 929 8794,'7'-23'1531,"11"-29"570,-17 48-1992,1 0-1,0 0 1,0 0-1,0 0 1,1 1-1,-1-1 1,1 1-1,0 0 0,3-4 1,-5 6-83,0 1 0,0-1 0,0 1 0,0-1 0,0 1 0,0 0-1,0-1 1,0 1 0,0 0 0,0 0 0,0 0 0,0 0 0,0 0 0,0 0 0,0 0 0,0 0 0,0 0 0,0 0 0,0 1 0,0-1 0,0 0 0,0 1-1,0-1 1,0 1 0,0-1 0,0 1 0,0-1 0,0 1 0,0 0 0,-1-1 0,1 1 0,0 0 0,0-1 0,-1 1 0,1 0 0,-1 0 0,1 0 0,-1 0-1,1 1 1,5 9 95,-2 0 0,1 0-1,-1 0 1,-1 0 0,3 18-1,5 64 181,-8-65-227,17 263 108,-19-210-438,-13 123 0,3-147 133,8-53 144,0-1 0,0 1 0,0-1 1,-1 1-1,1 0 0,-1-1 0,1 0 0,-1 1 1,-5 4-1,7-7 1,-1-1 0,1 1 0,-1-1-1,0 0 1,1 1 0,-1-1 0,1 0 0,-1 0 0,0 1 0,1-1 0,-1 0-1,0 0 1,1 0 0,-1 0 0,0 0 0,1 0 0,-1 0 0,0 0-1,1 0 1,-1 0 0,0 0 0,1-1 0,-1 1 0,0 0 0,1 0 0,-1-1-1,0 1 1,1 0 0,-1-1 0,1 1 0,-1-1 0,0 0 0,-2-1 81,1 0 1,-1 0 0,1-1 0,0 0 0,0 1-1,-3-5 1,-5-12 140,1 0-1,0-1 1,2 0-1,0 0 1,-7-39 0,-9-113-17,18 85-191,4-1 0,16-140 0,48-169-164,-46 298 5,5 1 1,52-142 0,-74 240 122,25-55-36,-24 52 34,0 0 0,1 1 1,-1-1-1,1 1 0,0-1 0,0 1 0,0 0 1,0 0-1,0 0 0,0 0 0,0 0 1,1 0-1,-1 1 0,4-3 0,-5 4 1,0 0-1,1 0 1,-1 0-1,0 0 1,0 0-1,1 0 1,-1 1-1,0-1 1,0 0-1,1 1 1,-1-1-1,0 1 1,0-1-1,0 1 1,1-1-1,-1 1 1,0 0-1,0 0 1,0-1-1,0 1 1,0 0-1,-1 0 1,1 0-1,0 0 1,1 2-1,2 2-11,0 1 1,-1 0-1,0 0 0,4 9 1,4 14-70,-3 0 0,0 1 1,-2 0-1,-1 0 1,-2 0-1,1 36 1,-18 192-1304,-34 69-825,35-265 1898,-3 0 0,-3-1 0,-30 65 0,44-113 439,-1-1-1,-1-1 0,0 1 0,0-1 1,-1 0-1,-14 14 0,18-21 20,-1 0-1,1 0 0,-1-1 1,1 0-1,-1 0 0,0 0 1,0 0-1,-1-1 1,1 0-1,0 0 0,-1-1 1,1 1-1,-1-1 1,0 0-1,1-1 0,-8 1 1,-1 0-160,11 2-471,24 9-239,186 77-12,-183-81 817,1-1-1,-1-1 1,1-1 0,1-1 0,-1-1-1,46-1 1,-56-3 49,-1-2 1,0 0-1,0 0 0,0-1 0,0-1 0,-1 0 1,0-1-1,0-1 0,0 0 0,-1 0 1,0-1-1,0-1 0,-1 0 0,0-1 0,-1 0 1,12-14-1,6-11 274,-2-1 0,-1-2 0,38-77 0,-45 80-313,17-50 1,-31 76-127,-1-1 1,-1 0-1,1 0 1,-2 0 0,1 0-1,-2 0 1,1 0-1,-1 0 1,-1 0 0,-2-15-1,2 20-44,-1 1 1,1-1-1,-1 1 0,0 0 0,-1 0 1,1 0-1,-1 0 0,0 0 0,0 0 1,0 1-1,-4-5 0,6 7 44,-1 0 0,1 0 0,0-1 0,-1 1 0,1 0 0,-1 0-1,1 1 1,-1-1 0,0 0 0,1 0 0,-1 1 0,0-1 0,0 1 0,1-1 0,-1 1 0,0 0-1,0 0 1,0 0 0,1 0 0,-1 0 0,0 0 0,0 0 0,0 1 0,1-1 0,-1 0-1,0 1 1,0 0 0,1-1 0,-1 1 0,1 0 0,-3 1 0,-2 4-2,0 0 0,0 0-1,0 1 1,0 0 0,1 0 0,0 0 0,1 1 0,0-1 0,0 1 0,-5 15 0,-3 13 25,-9 41 0,19-68 12,-11 47-19,-12 110 0,25-159 21,0 0 0,0 1-1,0-1 1,1 0-1,0 0 1,1 0 0,-1 0-1,5 10 1,-6-16 4,1 1 1,0-1 0,-1 0-1,1 1 1,0-1 0,0 0-1,0 1 1,0-1 0,1 0-1,-1 0 1,0 0-1,0 0 1,1 0 0,-1 0-1,0 0 1,1 0 0,1 0-1,-1-1 8,0 1-1,0-1 1,0 0-1,0 0 1,1 0-1,-1 0 1,0 0-1,0-1 1,0 1-1,0-1 1,0 1 0,0-1-1,0 0 1,0 0-1,-1 1 1,1-2-1,2 0 1,2-2 48,0-1-1,-1 1 1,1-1 0,-1-1 0,0 1 0,0-1 0,-1 1-1,0-1 1,0-1 0,4-7 0,5-13 104,11-32 0,-18 44-151,-2 4-46,0 4-85,-1-1-1,0 0 1,-1 0-1,0 0 1,1-8-1,-2 19 88,16 72-234,-15-70 275,-1 1 0,2-1-1,-1 1 1,0-1-1,1 0 1,0 0 0,1 0-1,-1 0 1,1 0 0,6 6-1,-8-10 4,0 0-1,-1 0 1,1 0-1,0 0 1,0 0-1,0 0 1,0-1-1,0 1 1,0-1 0,0 1-1,0-1 1,0 0-1,0 0 1,0 0-1,0 0 1,0 0-1,1 0 1,-1 0-1,0-1 1,0 1-1,0-1 1,0 0 0,0 0-1,-1 1 1,1-1-1,0 0 1,0 0-1,0-1 1,-1 1-1,4-3 1,7-6 109,1-2 0,-2 1 1,1-2-1,-2 0 0,11-14 1,44-79 396,-51 83-442,32-63 337,-4-1 1,-4-2-1,-3-2 1,42-179 0,-67 227-355,-2-1-1,-2 1 1,-1-1 0,-3 0 0,-1 0 0,-6-47 0,4 87-64,-6-36-6,6 37 4,0 1 0,1 0 1,-1 0-1,0 0 0,0 0 0,0 0 1,-1 0-1,1 0 0,0 1 0,-1-1 0,1 0 1,-1 1-1,1-1 0,-4-1 0,4 2 0,0 1-1,1 0 1,-1-1-1,0 1 1,0 0-1,0-1 1,0 1-1,0 0 1,0 0 0,0 0-1,0 0 1,0 0-1,1 0 1,-1 0-1,0 0 1,0 0-1,0 1 1,0-1-1,0 0 1,0 0-1,0 1 1,0-1-1,1 1 1,-1-1-1,0 1 1,0-1-1,1 1 1,-1-1-1,0 1 1,0 0-1,0 0 1,-19 27-86,12-10 55,1 0 0,1 0-1,0 1 1,1 0 0,1 0 0,-3 38 0,6-49 29,-6 62-20,3 0-1,4 0 1,3 1-1,17 108 1,-13-136-32,1 0-1,3-1 1,26 70 0,-32-99 16,1 0 0,1-1 0,0 1 1,0-1-1,2 0 0,-1-1 0,1 0 0,1-1 1,0 1-1,0-2 0,1 1 0,0-2 1,1 1-1,0-2 0,14 8 0,-9-8-23,1-1-1,0-1 0,0 0 1,1-1-1,-1-1 0,1-1 0,-1-1 1,22-1-1,-13-1 7,0-1 1,-1-2-1,1 0 1,-1-2-1,27-10 1,-34 9 49,1-1 1,-2-1 0,1-1 0,29-20 0,-42 25 17,1 1 1,-1-2 0,0 1 0,0-1 0,0 0 0,-1 0-1,0 0 1,0-1 0,-1 0 0,0 0 0,0 0 0,0 0-1,-1-1 1,5-14 0,-8 17 3,0 1 0,0-1 0,0 1 0,0-1 0,0 1 0,-1 0 0,0-1 1,0 1-1,0 0 0,0-1 0,-1 1 0,0 0 0,0 0 0,0 0 0,0 0 0,-1 1 0,1-1 0,-1 1 0,0-1 0,0 1 0,0 0 0,0 0 0,-1 0 0,-3-2 0,-11-8 0,-1 2 0,0 0 0,-32-14 0,50 25-13,-34-15 8,0 2 0,-47-12 0,67 21 2,0 1 0,-1 1 0,1 0 0,-1 1 0,1 1 0,-1 0 0,0 1 0,-20 4 0,30-4-1,0 1 0,0 0 0,1 0-1,-1 0 1,1 1 0,0 0 0,0 0 0,0 0-1,0 1 1,0-1 0,1 1 0,-1 0 0,1 1-1,-7 8 1,6-6 1,1 1-1,0 0 0,0 0 1,1 0-1,0 0 0,0 0 1,1 1-1,0-1 0,-1 12 0,2 1-2,0 0-1,1 0 0,2 0 0,0 0 0,1 0 1,1-1-1,10 31 0,-8-33-20,1 0 0,1 0 0,0-1 0,2 0 0,0-1 0,0 0 0,2 0 0,0-1 0,1 0 0,17 14 0,-18-18-57,1-1-1,0-1 0,1 0 1,0-1-1,0 0 0,1-1 1,0-1-1,0 0 0,1-1 0,-1-1 1,1 0-1,23 2 0,-21-5-114,0 0-1,0-1 1,0-1 0,0-1-1,0 0 1,-1-1-1,1-1 1,-1-1-1,0-1 1,0 0-1,18-10 1,64-41-588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1:36.4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1 180 13947,'30'-7'4745,"-14"4"-4545,0 0-344,114-33-840,34-12-232,59-34 767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1:37.10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1089 0 12547,'4'10'1239,"21"55"3104,-15-37-4473,-1 0 0,-2 1 0,6 42 0,-5 3-280,-4 1 1,-3 1-1,-3-1 0,-18 111 0,5-100-98,-4-1 0,-3-1 0,-55 134 0,54-168 556,-1 0-1,-3-2 0,-38 54 0,46-76 287,-1-2-1,-1 0 1,0-1-1,-2-2 1,-1 0-1,-52 35 0,62-48-128,0 0-1,-1-1 0,0 0 0,0-1 0,-1-1 0,1-1 0,-1 0 0,0-1 0,0 0 0,0-2 0,-1 0 0,1 0 1,0-2-1,-18-2 0,15 0-178,0-2 1,1 0 0,0-1 0,0 0-1,1-2 1,-1 0 0,2-1 0,-1-1-1,1 0 1,1-1 0,-24-22-1,20 15-223,1-1 0,0-1 0,2 0 0,0-2-1,2 0 1,0 0 0,1-1 0,2-1 0,0 0-1,-10-35 1,16 42 110,1-1-1,0 1 1,1-1-1,1 0 1,1 0-1,0 0 1,2 0-1,0 1 1,1-1-1,0 0 1,2 0-1,0 1 1,1 0-1,1 0 1,0 0-1,10-16 1,-14 28 125,0 0 0,1 1 0,0-1 0,0 1 0,0 0 0,0 0 0,1 0 0,-1 0 0,1 0 0,0 1 0,1 0 0,-1 0 0,0 0 0,1 0 0,0 1 1,-1-1-1,1 1 0,0 1 0,0-1 0,0 1 0,0-1 0,1 2 0,-1-1 0,0 0 0,0 1 0,1 0 0,-1 0 0,0 1 0,8 1 0,12 2 111,0 2 0,0 0-1,-1 2 1,0 0 0,37 20-1,114 72 129,-159-90-256,18 11-5,211 117 32,-215-124-45,0-2 1,1-1 0,1-2-1,-1 0 1,1-3 0,54 6-1,-43-12 11,-1-1-1,0-2 1,0-1 0,0-3-1,60-17 1,-43 6-151,-1-3 0,-1-2 0,63-36-1,-48 17-1223,78-61-1,-70 37 406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1:40.32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1 494 8146,'1'-57'3496,"2"-7"-2974,11-5 80,-9 45-343,1 13-7,-6 12-246,1-1 0,-1 0 0,1 0 0,-1 0 0,1 1 0,-1-1 0,1 0 0,-1 1 0,0-1 0,1 0 0,-1 1 0,0-1-1,1 1 1,-1-1 0,0 0 0,1 1 0,-1-1 0,0 1 0,0-1 0,1 1 0,-1-1 0,0 1 0,0-1 0,0 1 0,0-1 0,0 1 0,0-1 0,0 1 0,3 14 4,0-1 1,-2 1 0,0 0 0,0-1 0,-1 1-1,-3 16 1,2-5 16,-3 46 26,-1 10 59,11 152 1,-5-223-100,7 37 36,-7-45-39,0-1-1,0 0 1,-1 1 0,2-1 0,-1 0-1,0 0 1,0 0 0,1 0 0,-1 0-1,1 0 1,-1 0 0,1 0 0,0-1-1,0 1 1,0-1 0,4 3 0,-5-3 3,1 0 0,0-1 0,0 1 0,0-1 0,0 1 0,0-1 0,0 0 0,0 0 0,0 0 0,0 0 0,0 0 0,0 0 0,0 0-1,0-1 1,0 1 0,0-1 0,0 1 0,3-2 0,1-2 33,0 1-1,0-1 0,-1 1 1,8-7-1,2-4 46,0 0 0,-1-1-1,-1-1 1,19-28 0,38-77 134,-42 72-165,122-226 343,-149 273-394,21-28 96,-22 29-106,0 0 1,1 1-1,-1-1 0,0 1 0,1-1 0,-1 1 1,1-1-1,-1 1 0,1-1 0,-1 1 0,1-1 0,-1 1 1,1 0-1,0-1 0,-1 1 0,1 0 0,-1-1 1,1 1-1,0 0 0,-1 0 0,1 0 0,0 0 1,-1-1-1,1 1 0,0 0 0,-1 0 0,1 0 1,0 1-1,-1-1 0,1 0 0,0 0 0,-1 0 1,1 0-1,0 1 0,-1-1 0,1 0 0,0 0 1,-1 1-1,1-1 0,-1 1 0,1-1 0,-1 0 0,1 1 1,-1-1-1,2 2 0,2 7-6,1 0 1,-1 0-1,-1 1 1,0 0-1,0 0 1,-1-1-1,0 1 0,-1 1 1,1 14-1,2 17 48,-2-30-24,26 148 159,-23-142-153,-1 0-1,2-1 0,0 0 0,1 0 0,1-1 0,18 28 0,-24-41-3,0 0 0,0 0-1,0 0 1,0-1 0,0 1 0,1-1 0,-1 0 0,1 0 0,0 0 0,-1 0-1,1 0 1,0 0 0,0-1 0,0 1 0,1-1 0,-1 0 0,0 0 0,0 0 0,1 0-1,-1-1 1,0 1 0,1-1 0,-1 0 0,1 0 0,-1 0 0,0-1 0,1 1-1,-1-1 1,0 0 0,1 0 0,-1 0 0,0 0 0,0 0 0,0-1 0,0 1-1,6-5 1,2-2 71,0-1-1,0-1 1,0 0-1,-1 0 0,-1-1 1,0 0-1,9-15 0,0-2 4,-2 0-1,0-1 0,-2 0 0,12-38 1,-19 45-46,-1 0-1,-1-1 1,-1 1 0,-1-1 0,-2 0 0,-1-44 0,-8-17-82,-30-128 1,31 189-197,7 23 225,0 0 0,0 1 0,0-1 0,0 0 0,0 0 0,0 0 1,0 0-1,0 0 0,0 0 0,0 1 0,0-1 0,0 0 0,-1 0 0,1 0 0,0 0 0,0 0 0,0 0 1,0 0-1,0 0 0,0 0 0,-1 1 0,1-1 0,0 0 0,0 0 0,0 0 0,0 0 0,0 0 0,-1 0 1,1 0-1,0 0 0,0 0 0,0 0 0,0 0 0,0 0 0,-1 0 0,1 0 0,0 0 0,0 0 1,0 0-1,0 0 0,0-1 0,0 1 0,-1 0 0,1 0 0,0 0 0,0 0 0,0 0 0,0 0 0,0 0 1,0 0-1,0 0 0,-1-1 0,1 1 0,0 0 0,0 0 0,0 0 0,0 0 0,0 0 0,0 0 0,0-1 1,0 1-1,0 0 0,0 0 0,0 0 0,0 0 0,0 0 0,0-1 0,0 1 0,0 0 0,-4 10-236,1 0-1,0 0 0,1 1 1,0-1-1,-1 21 0,0 14-783,3 78 1,1-100 631,2-1 1,0 0-1,2 0 0,0 0 1,13 31-1,-13-41 185,1-2 0,12 19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1:41.81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 1038 8130,'-4'-8'1004,"1"1"1,0-1-1,-4-14 1,6 21-953,1-1 0,-1 1 1,1-1-1,0 1 0,0 0 1,0-1-1,0 1 0,0-1 1,0 1-1,0 0 0,0-1 1,0 1-1,0-1 0,1 1 0,-1 0 1,1-1-1,-1 1 0,1 0 1,-1-1-1,1 1 0,0 0 1,0 0-1,0 0 0,-1 0 0,1-1 1,0 1-1,0 0 0,1 1 1,-1-1-1,0 0 0,2-1 1,-2 2-49,0 0 1,0-1 0,0 1 0,0 0 0,0 0 0,0 0-1,0 0 1,0 0 0,1 0 0,-1 0 0,0 1 0,0-1-1,0 0 1,0 1 0,0-1 0,0 0 0,0 1 0,0-1-1,0 1 1,0 0 0,0-1 0,-1 1 0,1 0-1,1 0 1,19 23 24,-10-7 13,-1 0 1,-1 1-1,0 0 0,-1 1 1,-1 0-1,0 0 0,6 39 1,11 146 355,-22-182-391,0-7 56,-2-15-57,0 0 0,0 0 0,0 0 0,0 0-1,0 0 1,0 0 0,0 0 0,0 0-1,0 0 1,0 0 0,0 0 0,0 0 0,0-1-1,0 1 1,0 0 0,0 0 0,1 0-1,-1 0 1,0 0 0,0 0 0,0 0-1,0 0 1,0 0 0,0 0 0,0 0 0,0 0-1,0 0 1,0 0 0,0 0 0,0 0-1,0 0 1,0 0 0,0 0 0,0 0 0,1 0-1,-1 0 1,0 0 0,0 0 0,0 0-1,0 0 1,0 0 0,0 0 0,0 0-1,0 0 1,0 0 0,0 0 0,0 0 0,0 0-1,0 0 1,0 0 0,0 0 0,0 0-1,0 0 1,1 0 0,-1 0 0,0 0 0,0 0-1,0 1 1,0-1 0,0 0 0,6-28 868,-3 9-714,20-65-247,3 2 0,3 0 0,52-98 0,-80 178 48,2-6-138,1 1-1,-1 0 1,1 0-1,1 0 1,0 1-1,0-1 1,0 1-1,0 0 1,8-6-1,-12 12 145,0-1 1,0 1 0,-1-1-1,1 1 1,0-1-1,0 1 1,0-1-1,0 1 1,0 0-1,0-1 1,0 1-1,0 0 1,0 0-1,0 0 1,0 0-1,0 0 1,0 0-1,0 0 1,0 0-1,0 0 1,0 0-1,0 1 1,0-1-1,0 0 1,0 1-1,0-1 1,0 1-1,0-1 1,0 1-1,0-1 1,0 1-1,0-1 1,-1 1-1,1 0 1,1 1-1,2 3-5,0 1 0,-1-1-1,0 1 1,5 11 0,-6-12 44,27 61 350,-15-30-95,2-1-1,1 0 1,1-1-1,43 57 1,-56-85-242,1 0 0,-1 0 1,1-1-1,0 1 0,0-2 0,1 1 0,0-1 1,7 5-1,-9-7 7,0-1 0,-1 1 0,1-1 0,0 1 0,0-2 0,0 1 0,0 0 0,0-1 0,0 0 0,0 0 0,0 0 0,0-1 0,0 0 0,6-1 0,0-2 91,0 0 0,-1-1 0,1 0 1,-1-1-1,-1 0 0,1 0 0,-1-1 0,0 0 1,14-15-1,-3 1 181,-1-1 1,27-40-1,-28 33-138,19-36 1,-32 56-147,-2 1-1,1-1 1,-1 0 0,-1 0-1,1 0 1,-1 0-1,-1 0 1,0 0 0,0-14-1,-1 20-40,0 0 0,-1-1 0,1 1-1,-1-1 1,0 1 0,0 0-1,0 0 1,0-1 0,-1 1 0,1 0-1,-1 0 1,0 0 0,0 1 0,0-1-1,0 0 1,0 1 0,-1-1 0,1 1-1,-1 0 1,1-1 0,-1 1-1,0 1 1,0-1 0,0 0 0,0 1-1,0-1 1,0 1 0,-1 0 0,1 0-1,-5 0 1,3 0-25,0 0-1,0 1 1,0 0-1,0 0 1,0 0 0,0 1-1,0 0 1,0 0-1,0 0 1,0 1 0,1-1-1,-1 1 1,0 0-1,1 0 1,0 1 0,-1-1-1,1 1 1,0 0-1,0 0 1,-5 6 0,-4 7 32,1 0 0,1 0 1,0 1-1,1 0 0,1 1 1,1 0-1,0 1 0,-7 30 1,5-13 31,3 2 1,1-1-1,-2 62 1,7-83-10,0 1 0,2-1-1,0 1 1,1-1 0,1 1 0,0-1 0,6 16 0,-8-29-1,0-1 0,0 1 0,0-1 0,0 1 0,1-1 0,-1 1 0,0-1 0,1 0 0,0 0 0,0 0 0,0 0 0,-1 0 0,2 0 0,-1 0 0,0-1 0,0 1 0,0-1 0,4 2 0,-3-2 7,0-1 1,0 1 0,0-1-1,0 0 1,1 0 0,-1 0-1,0 0 1,0-1 0,0 1-1,0-1 1,0 0 0,0 0-1,-1 0 1,1 0 0,0-1-1,0 1 1,3-3 0,11-6 53,-1-2 1,0 0-1,-1-1 1,0 0-1,23-29 1,-7 4 10,32-52 0,-46 63 7,-1-2 1,-1 1-1,-1-2 1,-2 0-1,-1 0 0,-1-1 1,-2 0-1,-1-1 0,-1 0 1,1-45-1,5-366 1439,-7 235-1008,1 313-610,-4-57 83,18 255-238,-15-269 81,2-1 1,1 1-1,1-1 1,2-1-1,1 0 1,32 57-1,-37-76 58,1 0-1,1-1 0,0-1 1,1 1-1,0-1 1,15 11-1,-20-17 73,2-1-1,-1 1 1,0-2 0,1 1-1,0-1 1,0 0 0,0 0-1,0-1 1,0 0 0,1 0-1,-1-1 1,0 1 0,14-1-1,-8-2 49,0 0-1,0-1 1,0 0-1,-1-1 0,1-1 1,-1 0-1,0 0 0,0-1 1,0-1-1,-1 0 1,18-12-1,-11 5 57,-1-1-1,0 0 1,0-2 0,-2 0-1,25-33 1,-34 42-33,-2 0-1,1-1 0,-1 1 1,0-1-1,-1 0 0,1-1 0,-2 1 1,1 0-1,-1-1 0,-1 0 1,1 1-1,-1-1 0,-1 0 1,-1-17-1,0 19-12,0-1 0,-1 0 0,1 1 0,-2 0 0,1-1-1,-1 1 1,-1 0 0,1 0 0,-1 1 0,0-1 0,-1 1 0,1 0 0,-1 0-1,0 0 1,-1 1 0,0-1 0,-6-3 0,9 6-27,-1 1 0,1-1 0,-1 1 0,1 0 0,-1 0 0,0 1 1,0-1-1,0 1 0,0 0 0,0 0 0,0 0 0,0 1 0,-1-1 0,1 1 0,0 0 0,0 0 0,0 1 0,-1-1 0,1 1 1,0 0-1,0 0 0,0 0 0,0 1 0,0-1 0,0 1 0,-5 3 0,-1 2 2,-1 0 0,2 1 0,-1 0 1,1 1-1,0 0 0,1 0 0,0 1 0,-7 12 0,-2 5 48,2 0 0,0 1 0,2 0 0,2 1 0,0 0 0,2 1 0,1 1 0,2-1 0,1 1-1,-3 51 1,8-73-41,1 0 0,-1-1 0,1 1 0,1 0 0,-1-1 0,2 1 0,-1-1 0,6 13 0,-7-19-3,0 0 1,1 0-1,-1 0 0,0 0 1,1 0-1,-1 0 0,1 0 1,-1-1-1,1 1 0,0-1 1,0 1-1,0-1 0,0 1 1,0-1-1,0 0 0,0 0 1,0 0-1,0 0 0,1-1 1,-1 1-1,0-1 0,0 1 1,1-1-1,-1 0 0,0 0 0,1 0 1,-1 0-1,1 0 0,-1 0 1,0-1-1,0 1 0,1-1 1,3-1-1,0 0-1,0-1 1,0 0-1,0-1 0,-1 1 1,1-1-1,-1 0 0,0-1 0,0 1 1,-1-1-1,1 0 0,-1 0 1,0 0-1,0-1 0,3-5 1,6-13 86,21-52 1,-31 69-64,21-64 351,31-143 0,-45 169-257,-8 33-89,0 0-6,1 1 0,0 0 1,0-1-1,10-18 0,-12 28-21,-1 0 0,1 1 0,0-1 0,0 0 0,1 1 0,-1-1 0,0 1 0,0 0 0,1-1 0,-1 1 0,0 0 0,1 0 0,0 0 0,-1 0 0,1 0 1,-1 0-1,1 0 0,0 1 0,0-1 0,0 0 0,-1 1 0,1 0 0,0-1 0,0 1 0,0 0 0,0 0 0,0 0 0,-1 0 0,1 0 0,0 0 0,0 1 0,0-1 0,0 1 0,0-1 0,-1 1 0,1 0 0,2 1 0,9 5-31,0 1-1,24 18 1,-24-16 50,1 0-1,16 8 1,-24-15 6,-1 0-1,1-1 1,0 0 0,0 0-1,0 0 1,0-1-1,0 0 1,0 0 0,10-1-1,-4-1 47,1 0-1,-1-1 1,1-1-1,-1 0 1,0 0-1,0-1 1,0-1 0,14-8-1,-11 5-17,0-1 1,-1 0-1,0-2 0,0 1 1,18-20-1,-32 29-54,0 1 0,0 0-1,1 0 1,-1 0 0,0 0 0,0-1 0,0 1-1,0 0 1,0 0 0,0 0 0,1 0-1,-1 0 1,0-1 0,0 1 0,0 0 0,1 0-1,-1 0 1,0 0 0,0 0 0,0 0 0,1 0-1,-1 0 1,0 0 0,0 0 0,0 0-1,1 0 1,-1 0 0,0 0 0,0 0 0,0 0-1,1 0 1,-1 0 0,0 0 0,0 0-1,0 0 1,1 0 0,-1 0 0,0 0 0,1 0-1,1 11-121,-3 25-16,1-27 99,-1 11 10,-2 90-175,4-97 124,0-1 0,0 1 0,2 0 0,-1-1 0,1 1 1,8 17-1,-11-29 71,1 1 0,0-1 1,-1 1-1,1-1 0,0 1 1,0-1-1,0 0 0,0 1 1,0-1-1,0 0 0,0 0 1,1 0-1,-1 0 0,0 0 1,1 0-1,-1 0 0,0 0 1,1-1-1,-1 1 0,1 0 1,-1-1-1,1 1 0,2-1 1,-2 0 16,1 0 0,0 0 0,0 0 1,-1-1-1,1 0 0,-1 1 0,1-1 0,0 0 1,-1 0-1,0 0 0,1-1 0,3-2 0,6-5 81,-1 0 0,0-1-1,0 0 1,9-13 0,-6 5 22,0-1 0,-1 0 0,-1-1 0,9-22 0,31-85 164,-52 125-272,14-28-57,-14 30 56,1-1 0,-1 1 0,0 0 0,1-1 0,-1 1 0,1-1 0,-1 1 0,1 0 0,-1 0 0,1-1-1,-1 1 1,1 0 0,-1 0 0,1-1 0,-1 1 0,1 0 0,-1 0 0,1 0 0,0 0 0,-1 0 0,1 0 0,-1 0 0,1 0-1,-1 0 1,1 0 0,0 0 0,-1 0 0,1 0 0,-1 1 0,1-1 0,-1 0 0,1 0 0,-1 0 0,1 1 0,-1-1-1,1 0 1,-1 1 0,1-1 0,-1 1 0,0-1 0,1 0 0,-1 1 0,0-1 0,1 1 0,-1-1 0,1 2 0,8 10-34,-1 0 1,0 1 0,-1 0-1,8 19 1,-11-21 27,1-1 1,0 1-1,1-1 1,-1-1-1,2 1 1,-1-1-1,2 0 1,-1 0-1,14 11 1,-18-17 8,1-1 1,0 0-1,-1-1 1,1 1-1,0-1 1,0 1-1,0-1 1,0 0-1,0-1 0,0 1 1,0-1-1,0 0 1,1 0-1,-1 0 1,0 0-1,0-1 1,0 1-1,0-1 1,0 0-1,0-1 0,0 1 1,7-4-1,2-2 26,0 0-1,-1-1 0,0-1 1,0 0-1,13-13 1,3-5 50,-2-1 0,0-2 0,-3 0 0,0-2 0,-2 0 0,22-45 0,-39 67-42,1-1 0,-2 0 1,1 0-1,-2 0 0,1 0 1,-1 0-1,-1-1 1,0 1-1,-1-1 0,0 1 1,-1 0-1,-3-21 0,-1 12-150,-1 1-1,-1-1 0,0 1 0,-1 1 0,-2-1 1,-11-17-1,16 28-174,0 0-1,0 0 1,-1 1-1,0 0 1,-9-8 0,14 13 197,0 1 0,0 1 1,0-1-1,0 0 1,-1 0-1,1 0 0,0 0 1,0 1-1,0-1 1,-1 1-1,1-1 0,0 1 1,-1-1-1,1 1 1,-1 0-1,1 0 0,0 0 1,-1 0-1,1 0 1,-1 0-1,1 0 1,0 0-1,-1 0 0,1 0 1,-1 1-1,1-1 1,0 1-1,-1-1 0,1 1 1,0 0-1,0-1 1,-1 1-1,1 0 0,0 0 1,0 0-1,0 0 1,0 0-1,0 0 0,0 0 1,0 0-1,1 0 1,-1 0-1,-1 2 0,-13 28-740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1:42.71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398 554 9378,'-2'-6'263,"0"0"0,0 0 0,0 0 0,1 0 0,0 0 0,0-1 0,1 1 0,0 0 0,0-1 0,1-7 0,1 5-166,1 0-1,-1 0 0,2 0 0,-1 0 1,2 1-1,5-10 0,103-149 147,-36 57-149,-76 109-93,5-7 0,-1-1 1,0 0-1,6-16 1,-10 23-11,0 0 0,0 0 0,-1 1 0,1-1 0,-1 0 0,0 0 0,1 0 0,-1 0 0,0 0 0,0 0 0,0 0 0,-1 0 0,1 0 0,0 0 0,-1 0 0,1 0 0,-1 0 0,0 0 0,1 0 1,-1 0-1,0 1 0,0-1 0,0 0 0,0 1 0,-1-1 0,0-1 0,-3 0-19,1 0 0,0 0 0,-1 1-1,1-1 1,-1 1 0,0 0 0,0 0 0,0 1 0,0-1 0,0 1 0,0 0 0,0 1 0,-1-1 0,-4 1-1,-6 0 43,0 1-1,0 1 0,-22 4 1,13 1 188,2 0 0,-1 1 1,1 2-1,0 0 0,1 1 1,1 2-1,-37 26 1,25-14 380,2 3 0,1 0 0,-50 60 0,71-76-478,1-1-1,0 1 0,0 1 1,1 0-1,0 0 0,1 0 1,-4 15-1,8-21-96,1-1 0,-1 1 1,1 0-1,1-1 0,-1 1 0,1 0 0,0-1 0,1 1 0,0 0 1,0-1-1,0 1 0,1 0 0,0-1 0,0 0 0,0 0 0,1 1 1,4 6-1,1-1-54,1 0-1,0 0 1,1-1 0,0 0 0,1-1 0,0 0 0,15 10-1,95 54-527,-84-54 196,58 42-1,-84-53 290,0 1 0,-1 0-1,0 1 1,0 0 0,-1 0 0,13 22-1,-17-24 59,-1 0 0,0 0 0,0 0 0,-1 1-1,0-1 1,-1 1 0,0 0 0,0 0 0,-1 0-1,0 16 1,-3-7 27,0-1 0,-2 0 0,0 0 0,-1 0 1,0 0-1,-2-1 0,0 0 0,-1 0 0,-14 21 0,3-8 61,-1-1 1,-2-1-1,-47 48 1,60-67-18,0-1 0,0 0 0,-1 0 1,1-1-1,-2 0 0,1-1 0,-14 6 0,23-11-53,0-1 0,-1 1 0,1-1 0,0 1 0,-1-1 0,1 1 1,-1-1-1,1 0 0,0 0 0,-1 1 0,1-1 0,-1 0 0,1 0 0,0-1 0,-1 1 0,1 0 0,-1 0 0,1-1 0,0 1 0,-1-1 0,1 1 0,0-1 0,-3-1 0,3 1-40,1-1-1,-1 1 0,0-1 1,0 1-1,1-1 1,-1 1-1,1-1 1,-1 0-1,1 1 1,0-1-1,0 0 1,0 0-1,0 1 1,0-1-1,0 0 1,0 1-1,0-1 1,1 0-1,-1 0 1,2-2-1,13-43-459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1:43.0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10514,'7'10'4081,"13"11"-2689,4 11-1040,8 22-424,2 16-56,-10 12-32,1 10-24,-10 4-64,-5 0 112,-4-2 56,-6-1 32,-6-8 64,-1-12 32,-2-28-32,2-16-24,-5-29-240,3-17-584,-5-37 568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1:44.01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3 195 13595,'0'0'122,"-1"0"-1,1-1 1,0 1 0,0 0 0,0 0-1,-1-1 1,1 1 0,0 0 0,0-1-1,0 1 1,0 0 0,0 0 0,0-1-1,0 1 1,-1 0 0,1-1 0,0 1-1,0 0 1,0-1 0,0 1 0,0 0-1,1 0 1,-1-1 0,0 1 0,0 0-1,0-1 1,0 1 0,0 0 0,0 0-1,0-1 1,0 1 0,1 0 0,-1-1-1,0 1 1,0 0 0,0 0 0,1 0-1,-1-1 1,0 1 0,0 0 0,1 0-1,-1 0 1,0-1 0,1 1 0,17-9-371,-10 5 512,82-47-309,-55 30-42,1 2 0,1 1 0,51-18-1,-69 30 35,0 1-1,0 0 0,39-3 1,-53 8 37,0 0 1,0 0 0,0 0 0,0 1-1,0-1 1,-1 1 0,1 0 0,0 1-1,0-1 1,0 1 0,-1 0 0,1 0-1,-1 0 1,1 1 0,-1 0 0,0 0-1,0 0 1,0 0 0,-1 0-1,7 8 1,-6-5-91,-1 0 0,0 0 1,0 0-1,0 0 0,-1 0 0,0 1 0,0-1 0,0 1 0,-1-1 0,0 1 0,-1 0 0,1-1 1,-1 1-1,-1 0 0,1-1 0,-1 1 0,0 0 0,0-1 0,-1 1 0,0-1 0,-5 12 0,-1 0-140,-1-1-1,0 0 0,-2 0 0,0 0 1,0-1-1,-18 17 0,-3 0 144,0-3 0,-54 39 0,-77 42 1494,154-106-1294,-12 11 240,21-16-333,0 0 0,0 1 0,0-1 0,0 0 0,0 0 1,0 0-1,0 0 0,0 1 0,0-1 0,0 0 0,0 0 1,0 0-1,0 0 0,0 1 0,0-1 0,0 0 0,0 0 1,0 0-1,0 0 0,1 0 0,-1 1 0,0-1 0,0 0 1,0 0-1,0 0 0,0 0 0,0 0 0,0 0 0,1 0 1,-1 1-1,0-1 0,0 0 0,0 0 0,0 0 0,0 0 1,1 0-1,-1 0 0,0 0 0,0 0 0,0 0 0,0 0 1,18 3 95,27 0 40,-1 3-1,0 2 1,0 1 0,-1 3 0,0 1 0,-1 2 0,-1 2 0,0 2-1,-2 2 1,0 1 0,-1 2 0,-2 1 0,0 2 0,-2 2 0,35 37 0,-58-54-225,0 1 0,-1 1 0,-1 0 0,0 0 0,-1 1 1,0 0-1,-1 0 0,-1 1 0,5 19 0,-6-13-63,-1 0-1,0 0 1,-2 0 0,-1 1-1,0-1 1,-5 33-1,-1-14-71,-2-2 0,-1 1-1,-2-1 1,-2 0 0,-28 60 0,30-76 228,-2-1 0,-1 0 0,0-1 0,-2 0 0,0-1 0,-1-1 0,-1 0 0,-1-1 0,-1-1 0,-23 16 1,32-26 103,0-1 0,-1 0 1,1-1-1,-1 0 1,-1 0-1,1-1 0,0-1 1,-1 0-1,0 0 1,0-1-1,0-1 1,-13 0-1,16-1-93,0-1 1,0 0-1,0-1 0,0 0 1,0 0-1,1-1 0,-1 0 1,1 0-1,0-1 0,-1 0 1,2-1-1,-1 0 1,0 0-1,1 0 0,0-1 1,-7-8-1,10 10-45,0-1 0,0 0-1,0 0 1,1 0 0,0-1 0,0 1 0,0-1 0,0 0 0,1 1 0,0-1-1,0 0 1,1-1 0,0 1 0,0 0 0,0 0 0,1-1 0,-1 1-1,2-8 1,1 1-33,0-1 0,1 1 0,1 0-1,0 0 1,0 1 0,2-1 0,10-19-1,32-49-196,63-81-1,70-68 409,-172 219-124,12-15 48,245-309 2394,-220 274-2089,2 2-1,3 2 1,69-59-1,-106 106-405,-12 10-44,-1-1-1,0 0 0,0 1 1,0-1-1,0 0 0,0 0 1,0 0-1,0 0 0,0 0 1,0 0-1,0 0 0,0 0 1,0 0-1,-1 0 0,1 0 1,0 0-1,-1-1 0,1 1 1,-1 0-1,1 0 0,-1-1 1,0 1-1,1 0 0,-1-1 1,0-1-1,7-66 268,0 45-33,-6 24-165,-1 0 0,0 0 1,0-1-1,0 1 0,0 0 0,0 0 0,1 0 0,-1-1 0,0 1 1,0 0-1,0 0 0,0 0 0,0-1 0,0 1 0,0 0 1,0 0-1,0-1 0,0 1 0,0 0 0,0 0 0,0-1 0,0 1 1,0 0-1,0 0 0,0 0 0,0-1 0,0 1 0,0 0 0,0 0 1,0-1-1,0 1 0,-1 0 0,1 0 0,0 0 0,0-1 1,0 1-1,0 0 0,-1 0 0,1 0 0,0 0 0,0 0 0,0-1 1,0 1-1,-1 0 0,1 0 0,0 0 0,0 0 0,-1 0 1,1 0-1,0 0 0,0 0 0,-1 0 0,-2-2-4,0 0-1,0 1 1,0-1-1,0-1 1,0 1-1,-4-4 1,-6-5-14,-8-8-13,2 1-30,0 2 0,-23-15 0,32 24 38,0 0 0,-1 1 0,0 1-1,0 0 1,0 0 0,-22-5-1,28 9 29,0 0-1,0 1 0,0-1 0,0 1 1,0 0-1,0 1 0,0-1 0,0 1 1,0 0-1,0 0 0,0 0 0,0 1 0,0 0 1,1 0-1,-1 0 0,1 1 0,-1-1 1,1 1-1,-4 3 0,-3 5 26,0 0 1,1 0-1,0 1 0,1 0 1,0 1-1,1 0 0,1 0 1,0 1-1,-6 16 0,1 5 68,0 0 0,-10 61 0,16-64-52,1 1 0,2 0-1,1 0 1,5 55-1,-2-76-45,1 0 0,1 0 0,0 0 0,1 0 0,0 0 0,9 18 0,-9-23-14,0-1-1,0 1 1,1-1-1,0 0 0,0 0 1,0-1-1,1 1 1,0-1-1,0 0 1,0-1-1,12 7 1,-12-8-33,1 0 1,0 0 0,0-1 0,0 1-1,0-2 1,1 1 0,-1-1 0,0 0-1,1 0 1,-1-1 0,0 0 0,1 0-1,-1-1 1,9-2 0,5-2-183,-1-1-1,-1-1 1,37-19 0,102-60-410,-157 85 638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6:56.6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88 0 8258,'-1'3'257,"0"0"0,0 0 0,1 1 0,-1-1 0,1 0 0,0 0 1,0 0-1,0 0 0,0 0 0,1 0 0,-1 1 0,1-1 0,0 0 0,1 3 0,21 44-497,-14-32 557,27 51-133,9 15-212,44 122 0,21 110-761,-105-299 740,1 1-1,1-1 1,1 0-1,11 19 1,-17-33 44,0 0-1,0 0 1,1 0-1,-1 0 1,1 0 0,0 0-1,-1-1 1,1 1-1,1-1 1,-1 0-1,0 0 1,0 0 0,1 0-1,-1-1 1,1 1-1,-1-1 1,1 0 0,0 0-1,-1 0 1,1 0-1,0-1 1,0 0 0,0 0-1,-1 0 1,7 0-1,-2-2 26,0 0 0,0-1 0,0 0 0,0 0 0,-1-1 0,1 0 1,-1 0-1,0 0 0,0-1 0,-1 0 0,1-1 0,7-8 0,10-12 114,34-47 0,-43 53-100,9-12 11,24-31-82,-3-1 0,45-85-1,-84 138 27,-1-1-1,0 0 1,0-1-1,4-23 1,-8 32 42,-1 1 1,1-1-1,-1 1 1,0-1-1,0 1 1,0-1 0,-1 1-1,1-1 1,-1 1-1,0 0 1,0-1-1,0 1 1,0 0 0,0-1-1,-1 1 1,0 0-1,1 0 1,-1 0-1,0 1 1,-1-1-1,1 0 1,-5-3 0,-3-2 144,0 2 1,0-1 0,-1 2-1,0-1 1,0 1 0,-1 1 0,1 0-1,-15-3 1,2 2 22,0 1 0,0 2 0,-32-1-1,31 4-163,0 1 0,0 1-1,0 2 1,0 0-1,0 2 1,-36 15-1,-139 74-602,91-40-347,85-44 494,0-2 0,-31 10 0,42-18 273,0 1 1,0-2-1,-1 0 1,-15 0-1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1:44.86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812 95 7674,'9'-11'1220,"1"-1"-139,1-1 1,0 1-1,19-16 0,-28 26-1004,1 1-1,-1-1 0,0 0 1,1 1-1,-1-1 0,1 1 1,-1 0-1,1-1 1,0 1-1,-1 1 0,1-1 1,0 0-1,0 1 0,0-1 1,-1 1-1,1 0 0,0 0 1,0 0-1,0 0 0,0 0 1,0 1-1,-1 0 0,1-1 1,0 1-1,0 0 0,4 3 1,-3-2-43,-1 1 0,1 0 0,-1 1 0,0-1 1,-1 0-1,1 1 0,0 0 0,-1 0 0,0-1 0,0 1 1,0 1-1,0-1 0,-1 0 0,0 0 0,0 1 1,0-1-1,1 7 0,0 10 0,-1 0 0,-1 28 0,0-45-31,-2 27 3,-2 1 0,-1-1 1,-2 0-1,-1 0 0,-1 0 1,-2-1-1,-27 55 0,-9 0-25,-71 97 0,73-115-5,-2-3-1,-108 112 1,133-156 82,0-2 0,-2 0 0,0-1 1,-43 22-1,48-30 26,1-1 1,-1-1 0,0-1-1,0-1 1,-1 0-1,0-2 1,-35 3 0,46-6-78,1 0 1,-1 0 0,1-1 0,-1 0 0,1-1 0,0 0 0,-10-3 0,13 3-9,1 0 1,-1 0-1,1-1 1,0 1 0,0-1-1,0 0 1,0 0-1,0 0 1,1-1 0,0 1-1,-1-1 1,1 0-1,-4-7 1,2 2-1,2 0 1,-1 0-1,1 0 0,1 0 1,0-1-1,0 1 0,1 0 1,0-1-1,0 0 1,1 1-1,0-1 0,3-12 1,-1 3-8,2 0 1,0 1-1,2-1 1,0 1-1,10-22 1,-7 21 9,1 0 1,1 1 0,0 0 0,2 1-1,0 1 1,22-23 0,-26 30 32,2 0 1,-1 1-1,1 0 0,0 1 1,1 0-1,0 0 1,0 1-1,0 1 0,1 0 1,0 1-1,17-4 1,-13 6 63,-1 0 1,1 1-1,0 0 1,-1 1-1,1 1 1,33 7-1,-25-2 41,1 1 1,-1 2-1,43 20 0,-3 8 61,-1 2 1,64 53-1,-108-77-186,21 15 28,22 18-199,125 71 0,-167-108-46,0-1 0,0-1 0,0-1 0,1-1 0,0-1 0,1-1 1,0-1-1,-1 0 0,1-2 0,45-2 0,79-23-673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1:45.43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 16 10562,'-6'-12'3099,"6"8"-922,14 24-1130,1 15-966,21 71 0,-14-34-84,5 8-3,86 271 11,-26 8 41,-24 125-37,-20-122 34,29-3 285,-65-335-353,1 0 0,1 0 0,1-1 0,1 0-1,15 21 1,-20-29-769,-6-11 245,-7-7 859,-10-12-151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1:45.85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1 972 8890,'0'0'240,"0"-1"-1,0 0 1,-1 1 0,1-1 0,0 0-1,0 1 1,0-1 0,0 1-1,0-1 1,0 0 0,0 1 0,0-1-1,0 0 1,1 1 0,-1-1 0,0 1-1,0-1 1,1 1 0,-1-1-1,0 0 1,0 1 0,1-1 0,-1 1-1,1-1 1,-1 1 0,0-1 0,1 1-1,-1 0 1,1-1 0,-1 1 0,2-1-1,20-10 193,-14 8-227,187-70-436,-33 13-40,209-95-378,171-67 1366,362-89 947,-888 306-1659,97-32-12,193-35 1,-299 71-29,2-1 56,0 1 1,1 0 0,16 1 0,-24 0-49,0 0 0,-1 0 0,1 1 0,-1-1 0,1 1 1,0-1-1,-1 1 0,1-1 0,-1 1 0,0 0 0,1-1 0,-1 1 1,0 0-1,1 0 0,-1 0 0,0 0 0,0 0 0,0 0 0,0 1 1,0-1-1,0 0 0,0 1 0,0-1 0,0 0 0,0 1 1,-1-1-1,1 3 0,0-3-35,-1-1 24,0 0 1,0 0 0,0 0-1,0 0 1,0 0-1,0 0 1,0 0 0,0 1-1,1-1 1,-1 0-1,0 0 1,0 0 0,0 0-1,0 0 1,0 0-1,0 1 1,0-1 0,0 0-1,0 0 1,0 0-1,0 0 1,0 0 0,0 1-1,0-1 1,0 0-1,0 0 1,0 0 0,0 0-1,0 1 1,0-1-1,0 0 1,0 0 0,0 0-1,0 0 1,0 0-1,-1 0 1,1 1 0,0-1-1,0 0 1,0 0-1,0 0 1,0 0 0,0 0-1,0 0 1,-1 0-1,1 0 1,0 1 0,0-1-1,0 0 1,0 0 0,0 0-1,0 0 1,-1 0-1,1 0 1,0 0 0,0 0-1,0 0 1,-1 0-1,-5-5-794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1:46.82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45 567 12187,'-39'-49'3616,"34"40"-2877,9 9-512,3 6-195,-1 1 1,1 0-1,-1 0 0,0 0 1,-1 0-1,0 1 0,7 14 1,7 18-42,-1 2 1,-3 0 0,20 82 0,7 142-195,-32-154-261,-4 1 1,-15 176 0,8-279 461,-4 31 57,5-40-29,0 1 0,0-1 0,-1 1-1,1-1 1,0 0 0,-1 1 0,1-1 0,-1 0 0,1 0 0,-1 0 0,0 1 0,1-1 0,-1 0 0,0 0 0,0 0 0,0 0 0,0 0 0,0 0 0,-1 1 0,1-2 15,0-1 0,0 1 1,0 0-1,0-1 0,0 1 0,0-1 0,0 1 1,0-1-1,0 1 0,0-1 0,0 1 0,0-1 1,0 0-1,1 0 0,-1 1 0,0-1 0,1 0 0,-1 0 1,0 0-1,1 0 0,-1 0 0,1 0 0,-1 0 1,1-1-1,-16-32 699,5-2-416,2 0 1,1-1-1,1 0 1,-2-73-1,9 47-279,2 0 0,13-77 1,58-185-7,28 10-199,-20 105-40,-66 177 159,1 2 0,1 0 0,2 1 0,28-34 0,-42 58 41,1 0 0,0 0 1,0 0-1,0 1 0,1 0 0,-1 0 0,1 0 0,1 1 1,-1 0-1,1 1 0,-1 0 0,1 0 0,0 0 0,0 1 1,12-2-1,-13 4 6,0 0 0,0 0 0,0 0 0,0 1 0,0 0 0,0 0 0,0 0 0,-1 1 0,1 0 1,0 1-1,-1 0 0,0 0 0,1 0 0,-1 0 0,0 1 0,-1 0 0,11 10 0,-5-3-12,-1 0 1,0 2-1,-1-1 0,0 1 0,-1 0 0,0 1 1,-1 0-1,-1 0 0,0 0 0,-1 1 1,-1 0-1,0 0 0,-1 0 0,2 29 0,-3-15-121,-2 0-1,0 0 0,-2 0 0,-2 0 0,0 0 0,-2-1 0,-10 31 0,-3-4-96,-2-1 0,-3-1-1,-1-1 1,-3-2-1,-3 0 1,-1-2-1,-3-1 1,-72 75-1,80-97 586,-1-2-1,-59 37 1,77-51-35,10-9-322,0 0 1,0 0-1,0 0 1,-1 0-1,1 0 1,0 1 0,0-1-1,0 0 1,0 0-1,0 0 1,0 0 0,0 0-1,0 0 1,0 0-1,0 0 1,0 0-1,0 1 1,0-1 0,1 0-1,-1 0 1,0 0-1,0 0 1,0 0 0,0 0-1,0 0 1,0 0-1,0 0 1,0 0-1,0 1 1,0-1 0,0 0-1,0 0 1,0 0-1,0 0 1,0 0-1,1 0 1,-1 0 0,0 0-1,0 0 1,0 0-1,0 0 1,0 0 0,0 0-1,0 0 1,0 0-1,1 0 1,-1 0-1,0 0 1,0 0 0,0 0-1,0 0 1,0 0-1,0 0 1,0 0 0,28-3 204,-26 3-211,52-8-20,228-45-1400,-242 43 814,0-2 0,-2-2 0,1-1 0,69-40 1,-30 2-100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1:47.1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0 380 12603,'27'-9'4545,"87"-26"-3929,-21 11-168,28-8-408,10-1-96,-4-7-160,-14-5-176,-62 17-520,-25 14-289,0 1-407,55-44-16,-54 7 1063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1:47.54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97 1 6001,'-12'15'1208,"2"1"0,0 1 0,0 0 0,-8 24 0,10-18-619,1 1 1,1-1-1,1 1 1,1 0-1,-1 38 1,3 30 708,18 152-1,34 93-451,-50-337-846,93 453-232,-91-446 126,0 0 0,0 0 1,1 0-1,-1 0 0,2 0 1,-1 0-1,1-1 0,6 10 1,-9-16 79,-1 0 0,1 0 0,-1 0 0,1 0-1,-1 0 1,1 0 0,-1 0 0,1 0 0,0 0 0,-1 0 0,1 0 0,-1 0 0,1 0 0,-1 0 0,1 0 0,-1-1 0,1 1-1,-1 0 1,1 0 0,-1-1 0,0 1 0,1 0 0,-1-1 0,1 1 0,-1 0 0,0-1 0,1 1 0,-1-1 0,0 1 0,1 0 0,-1-1-1,0 1 1,0-1 0,0 1 0,1-1 0,-1 1 0,0-2 0,11-23-713,7-36-478,5-21 539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1:47.90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1 530 12811,'54'-17'4657,"16"-10"-3817,39-9-592,11 1-80,13-9-144,-5 3 8,-5-3-32,-15-7-72,-16 3-200,-12 2-264,-26 3-480,-13 5-169,-31 6-647,-20 4 1128</inkml:trace>
  <inkml:trace contextRef="#ctx0" brushRef="#br0" timeOffset="1">598 3 7562,'-27'11'3088,"13"15"-1839,-1 7-153,5 24 104,7 19 40,6 23 113,6 14-81,10 34-208,0 15-208,10 22-392,3 0-112,7 10-272,-1-4-296,-6-27-1000,-7-9-608,0-64 1008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2:05.57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517 1642 7490,'22'3'475,"0"-2"1,1-1 0,-1 0 0,0-2 0,36-7 0,165-39-347,225-81-1,-58-23 138,169-57 1574,-278 132-1074,329-47-1,297 5-799,-407 59 100,88-20-27,429-52-26,-811 110-13,1368-136 527,-1322 136-484,38-9-15,-153 15-27,832-110 10,-963 126-12,934-111 510,-927 110-494,277-16 274,-235 17-200,0 2 1,0 2 0,65 15-1,-99-14-49,0 1 0,0 1-1,-1 1 1,0 1-1,0 1 1,-1 0 0,18 14-1,-13-6-9,-1 1-1,-1 1 1,0 1 0,30 38-1,-24-20 14,-1 1 0,-2 1 0,-2 1 0,-2 1 0,-2 1 0,18 59 0,30 188 243,-24 7-75,-13-79-91,238 1126 162,-151-789-222,-114-546-58,-2-3-4,0-1 0,0 0 0,0 0 1,-1 10-1,0-15 2,0 0 0,0 0 0,0 0 0,0 0 0,0 0 0,0-1 0,-1 1 0,1 0 0,0 0 0,-1 0 0,1 0 0,-1-1 0,1 1 0,-1 0 0,1 0 0,-1-1 0,1 1 0,-1 0 0,0-1 0,1 1 0,-1-1 0,0 1 0,1-1 0,-1 1 0,0-1 0,0 1 0,0-1 0,0 0 0,1 1 0,-1-1 0,0 0 0,0 0 0,0 0 0,0 0 0,0 0 0,-1 0 0,-14-1 13,1 0 0,-1-2 0,-20-5-1,16 3-8,-38-5 0,24 9-1,-1 1 0,1 2 0,0 2 1,-52 11-1,-131 46-1,182-51-7,-781 190-15,-535 102 83,808-150-6,-283 74-82,-890 118-3,224-86 53,574-104-11,-8-50-127,726-88 72,-653 35 9,765-48 54,-1-5 1,1-4-1,-169-32 0,213 26-55,1-1-1,1-2 0,-71-35 0,83 33-43,0-1-1,1-2 1,1-1-1,1-1 1,-37-39-1,29 22 42,2-2 0,2-2 0,2-1 0,-33-65 1,24 30 167,-50-157 1,4-114-20,28-8-6,17 96-75,-41-192-13,-71-518-1,135 785-152,-25-196-988,35 349 601,-14-52 0,16 74 225,-1 0-1,0 0 1,0 0 0,-1 1-1,-1 0 1,0 0-1,-12-14 1,3 9-112,0 1-1,-18-14 1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2:08.32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789 9020 11554,'28'11'2801,"19"-4"-3873,-27-5 1036,44 3-115,-1-2 1,1-3 0,96-12-1,193-47 334,-261 41-103,996-135 1534,-361 60-827,626-103 326,429-40-742,-796 84 252,-6-30-324,91-16-268,-41 40-68,65-12 76,-18-26-27,507-87 10,-1345 244-23,1159-216-30,-1025 158-79,-285 68-4,-1-4 0,93-51 0,-144 65 109,-2-3-1,63-49 0,-77 54 29,-1-2 0,0 0-1,-2 0 1,0-2-1,21-34 1,-32 43-30,0 1 0,-1-1 1,-1 0-1,0-1 0,0 1 0,2-23 1,3-81-106,-7 81 88,4-89 57,15-738 433,-111-359 290,40 839-777,-6-56 2,-15-421-50,33 273-163,-44 4 141,66 506 89,-4 1 0,-51-126 0,51 155-44,-3 0 0,-1 2 0,-3 1 0,-1 1 0,-45-51-1,58 78 22,0 1-1,-1 0 0,-1 1 0,0 0 0,0 2 0,-1 0 1,-1 1-1,0 1 0,0 1 0,-1 0 0,0 1 0,0 2 0,-26-5 1,-10 2-14,1 3 1,-1 2 0,-99 7 0,21 9 7,0 6-1,-153 42 1,-256 98 14,427-122 2,-92 28-51,-1373 451-564,-302 96-685,1194-421 893,-5-22 272,-508 138 213,-736 311 46,1150-376-47,-10-31 65,264-72-48,-468 132 321,-689 180-302,713-234-24,876-204 74,-108-2 0,80-6 234,129-5-377,-1 1 1,1-1 0,0 0-1,0 1 1,-1-1 0,1 1-1,0-1 1,0 1 0,-1-1-1,1 1 1,0 0 0,0 0-1,0-1 1,0 1-1,0 0 1,0 0 0,0 0-1,1 0 1,-1 0 0,0 1-1,0-1 1,1 0 0,-1 0-1,1 0 1,-2 3 0,-6 36-63,7-33 57,-3 50-22,2-1 0,10 100 0,-2-81 31,7 352-4,-79 797-1,-36-417-26,69-555 16,-2 77 21,30-241 2,10 150 1,-1-199-12,2 0 0,2-1 0,1 0 0,1 0 0,22 48 0,-20-60-32,1 0 1,2-1 0,0 0-1,1-1 1,2-1 0,0-1-1,39 36 1,-31-36-181,1-1 0,0-1-1,1-1 1,1-2 0,45 20 0,38-1-241,-111-35 444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1:55.68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899 69 14731,'-52'-59'4672,"52"58"-4740,-1 0 1,0 1-1,1-1 1,-1 0 0,0 1-1,1-1 1,-1 0-1,0 1 1,0-1-1,0 1 1,0-1 0,0 1-1,0 0 1,1-1-1,-1 1 1,0 0-1,0 0 1,0-1 0,0 1-1,0 0 1,0 0-1,0 0 1,0 0-1,0 1 1,0-1-1,0 0 1,0 0 0,-1 1-1,-23 15-1346,20-12 1163,-145 129-3724,-61 87 2638,-129 188 3775,325-388-2047,1 1 1,0 1-1,-20 45 0,32-62-345,0 1 0,0-1 0,0 1 0,1 0 0,0-1 0,0 1 0,0 0-1,1 0 1,0-1 0,0 1 0,1 0 0,-1 0 0,1 0 0,0-1 0,1 1-1,-1-1 1,1 1 0,0-1 0,1 1 0,-1-1 0,1 0 0,6 8 0,-4-7-43,1 1 0,0-2 0,0 1 1,0-1-1,1 1 0,-1-2 0,1 1 0,1-1 1,12 6-1,-6-5-7,0-1 0,0 0 0,0 0 1,0-2-1,15 2 0,12-3-12,-1-1 1,0-2-1,42-7 0,93-19 26,-56 8 13,145-6 0,-227 25-24,-1 2 1,1 1-1,-1 2 0,0 1 0,0 2 1,-1 1-1,1 2 0,45 20 1,-68-25-35,-1 1 1,0 1-1,0 0 1,17 13-1,-27-19 29,-1 0-1,1 1 0,0-1 0,-1 1 0,1-1 0,-1 1 1,1-1-1,-1 1 0,0 0 0,0 0 0,0 0 1,0 0-1,0 0 0,0 0 0,0 0 0,-1 0 1,1 0-1,-1 0 0,1 0 0,-1 0 0,0 1 1,0-1-1,0 0 0,0 0 0,0 0 0,-1 0 1,1 0-1,-1 1 0,1-1 0,-1 0 0,0 0 1,1 0-1,-1 0 0,0 0 0,-1-1 0,1 1 1,-1 2-1,-7 6-1,1-1 1,-1 0-1,-1 0 0,0-1 1,0 0-1,-13 7 0,-73 36 11,80-43-3,-190 86-52,-35 17-1153,133-54 244,4-1 355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6:57.3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208 494 7154,'-8'-12'679,"0"0"1,-16-19-1,9 12-644,12 15 129,1 1 0,0-1 0,-1 0 0,1 1 0,1-1 0,-1 0 0,1 0 0,-1-1 0,1 1 0,0 0 0,1 0 0,-1-8 0,0 4 2351,7 79-2454,-3 1 0,-7 72 1,-27 142-68,28-263 10,3-13 28,-1-1 0,-1 0 0,1 0 0,-2 0 0,1 0 0,-6 13 0,7-22-25,1 0 0,0 0 0,0 0 0,0 0 0,0 0 0,0 0 0,0 0-1,0 0 1,0 0 0,0 0 0,0 1 0,0-1 0,0 0 0,0 0 0,0 0 0,-1 0-1,1 0 1,0 0 0,0 0 0,0 0 0,0 0 0,0 0 0,0 0 0,0 0 0,0 0-1,0 0 1,0 0 0,-1 0 0,1 0 0,0 0 0,0 0 0,0 0 0,0 0-1,0 0 1,0-1 0,0 1 0,0 0 0,0 0 0,0 0 0,0 0 0,0 0 0,0 0-1,-1 0 1,1 0 0,0 0 0,0 0 0,0 0 0,0 0 0,0 0 0,0 0 0,0-1-1,0 1 1,0 0 0,0 0 0,0 0 0,0 0 0,0 0 0,0 0 0,0 0 0,0 0-1,0 0 1,0 0 0,0 0 0,0-1 0,0 1 0,-2-8 231,-1-83-48,4 0 0,3 1 0,20-105 0,-8 88-129,4 2 0,48-140 1,-68 244-61,3-9 46,1 0 0,0 0 0,0 1 1,1-1-1,11-16 0,-15 25-34,1 0 0,-1-1 0,0 1 0,1 0-1,-1 0 1,1 0 0,-1 0 0,1 0 0,0 0 0,-1 0 0,1 0-1,0 1 1,0-1 0,-1 1 0,4-1 0,-2 1-2,-1 0 0,1 0-1,-1 0 1,1 1 0,-1-1 0,1 1-1,-1 0 1,1-1 0,-1 1 0,0 1 0,0-1-1,1 0 1,-1 0 0,3 3 0,6 5-17,0 0 1,-1 1-1,0 0 0,-1 1 0,0 0 1,11 18-1,0 5-96,18 40 0,-21-33-131,-2 0 1,-2 0-1,-1 2 1,-2-1-1,-2 1 0,-2 1 1,-2-1-1,-2 1 1,-1 0-1,-3 0 1,-1-1-1,-18 84 1,16-113 234,1-1 0,-2 1 1,0-1-1,0 0 1,-2-1-1,1 1 1,-1-1-1,-1-1 1,0 0-1,-1 0 1,0-1-1,-1 0 1,0 0-1,0-1 0,-21 12 1,14-11 11,0 0 0,-1-2 0,0 0 0,-1-1 0,1-1 0,-1 0 0,0-2 0,-1 0 0,1-1 0,-24-1 0,34-1-123,1-2 1,0 0-1,1 0 0,-1 0 1,0-1-1,-10-3 0,16 4 47,1 0-1,-1 0 1,0 0-1,1-1 0,-1 1 1,1-1-1,-1 1 1,1-1-1,0 0 0,0 0 1,0 0-1,0 0 0,0 0 1,0-1-1,0 1 1,1-1-1,-1 1 0,1-1 1,0 1-1,0-1 1,0 0-1,0 1 0,-1-5 1,2 1-25,0-1 1,0 0 0,1 0 0,0 0 0,3-12-1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1:56.08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 2794 9650,'-15'8'3685,"23"-11"-1993,30-16-1640,-6 1-139,0-2 0,41-36 0,55-57 103,-58 48-19,1036-835 965,-715 614-263,1044-741 198,-1016 762-2169,-386 245 490,-24 12-222,-21 6 71,-24 5 434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1:56.76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5 840 10234,'-1'-4'482,"0"0"1,0 0-1,1 0 0,-1 0 0,1 0 0,-1 0 0,1 0 1,1 0-1,-1 0 0,0 0 0,1 0 0,0 0 1,1-4-1,-1 6-478,0 0 0,1-1 0,-1 1 0,0 0 0,1 0 0,-1 0 0,1 0 0,0 0 0,0 0 0,0 1 0,0-1 0,0 0 0,0 1 0,0 0 0,0-1 0,1 1 0,-1 0 0,0 0 0,1 0 0,-1 1 0,4-2 0,-2 2-64,0 0-1,-1 0 1,1 0-1,0 0 1,-1 0-1,1 1 1,-1 0-1,1 0 1,-1 0-1,1 0 1,-1 0-1,1 1 1,-1 0-1,0-1 1,0 1-1,0 0 1,0 1-1,0-1 1,0 0-1,-1 1 1,1 0-1,3 4 1,8 11-179,-1 1-1,-1 0 1,-1 1 0,0 0-1,9 26 1,35 115-480,-50-146 674,88 370-519,-35-3 597,-53-322 456,-5-58-436,0-1 0,0 1-1,0-1 1,0 0 0,0 1-1,0-1 1,0 0 0,-1 1-1,1-1 1,0 0 0,-1 0-1,1 1 1,-2 1 0,2-3-24,0 0 0,-1 0 1,1 0-1,0 1 0,-1-1 1,1 0-1,0 0 0,-1 0 1,1 0-1,0 0 0,-1 0 1,1 1-1,0-1 1,-1 0-1,1 0 0,0 0 1,-1 0-1,1 0 0,0 0 1,-1 0-1,1-1 0,0 1 1,-1 0-1,1 0 1,0 0-1,-1 0 0,1 0 1,0 0-1,-1-1 0,1 1 1,-1 0-1,-3-4 220,0 1 0,-1-1 0,1 0-1,1-1 1,-6-6 0,-6-10-62,1-2 1,1 0-1,1 0 0,1-1 0,-12-36 0,-28-141-162,32 88-83,5-2 0,0-167-1,18 131-238,32-212 0,-26 292 183,4 0-1,41-125 1,-47 174 106,1 1-1,14-24 0,-18 37 17,0 1 1,1-1-1,-1 1 0,1 0 0,1 1 1,0-1-1,0 1 0,8-6 0,-11 10-1,1-1 0,-1 1 0,1-1 0,-1 1 0,1 0 0,0 1 0,0-1 0,0 1 0,0 0 0,0 0 0,0 1 0,0-1 0,0 1 0,0 0 0,0 0 0,0 1 0,0 0 0,0 0 0,0 0 0,0 0 0,-1 1 0,10 3 0,-6 0-5,0 0 0,0 0 0,0 1 0,0 0 1,-1 1-1,0-1 0,0 1 0,-1 0 0,0 1 1,0 0-1,6 11 0,-1 0-16,-2 1 1,-1 0-1,0 0 1,-1 0-1,-1 1 1,-2 0-1,4 22 1,-3 10-165,-3 93 1,-4-72-170,-4-1 0,-16 76-1,16-119 225,-2 0 0,-1 0 0,-1 0 0,-1-1 0,-1-1-1,-2 0 1,-28 42 0,29-53 165,-1-1 0,-1-1 0,0 0 1,-32 24-1,-75 41 498,53-38-141,65-39-377,1-2 9,1 1 0,-1 0 0,1-1 0,-1 1 0,1 0 0,0 0 0,-3 4 0,5-5-26,-1-1 0,1 1 0,0 0 0,-1 0 0,1-1 0,0 1 0,0 0-1,0 0 1,0-1 0,0 1 0,0 0 0,0 0 0,0 0 0,0-1 0,0 1-1,0 0 1,1 0 0,-1-1 0,0 1 0,1 0 0,-1-1 0,0 1 0,1 0-1,-1-1 1,1 1 0,-1 0 0,0-1 0,1 1 0,0-1 0,-1 1 0,1-1-1,-1 1 1,1-1 0,0 1 0,-1-1 0,1 0 0,1 1 0,12 7-3,1 0 0,0-1-1,0 0 1,0-2 0,1 0 0,27 6 0,5-3 7,52 3-1,-55-9-305,0-2 0,0-1 0,1-3 0,-1-1 0,-1-2 0,1-3 0,-1-1 0,70-29 0,-99 34 60,0-1 0,0-1 0,18-12 0,-27 15 103,0 0 0,0 0-1,0 0 1,-1-1 0,0 0 0,0 0-1,0 0 1,-1 0 0,6-13 0,6-31-304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1:57.14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1 695 13395,'96'-70'4577,"15"-14"-4257,10-17-288,-6 6-16,-17 10-160,-6 11-296,-23 15-848,-17-3-505,-20-3 1025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1:57.4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11378,'19'60'3977,"10"13"-3513,15 14-400,9 10 56,8 3-40,2 13-40,7 5 8,-6-3-48,-7-14 16,-8-24-16,-21-34 0,-5-14 32,-9-13-32,-6-6-96,-6-6-528,2-4-424,5-30 600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1:57.85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0 833 14723,'54'-33'4929,"18"-12"-4689,30-18-576,0-4-104,-7-5-312,-12-2-240,-14-4-441,-6-3-223,-8-4-160,-5 0 39,-17 7 441,-8 6 808</inkml:trace>
  <inkml:trace contextRef="#ctx0" brushRef="#br0" timeOffset="1">370 235 9194,'1'10'827,"0"0"-1,1 0 1,0 0 0,1 0 0,0-1-1,0 1 1,8 13 0,40 61-503,-27-46 13,261 458 1111,-242-417-1404,-39-72-44,111 186 32,-96-165-84,2 0 0,1-2 0,0 0 0,42 34 0,-60-57-203,-3-1-10,0-1 0,0 0 1,1 0-1,-1 0 0,0 0 0,0 0 1,1 0-1,-1-1 0,1 1 1,-1 0-1,1-1 0,2 2 0,5-10-976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1:58.43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155 3745 10682,'0'0'41,"0"0"0,-1 0 0,1 0 0,0 0 0,0 0-1,0 0 1,0-1 0,-1 1 0,1 0 0,0 0 0,0 0 0,0 0 0,0 0-1,0-1 1,0 1 0,0 0 0,-1 0 0,1 0 0,0 0 0,0-1 0,0 1-1,0 0 1,0 0 0,0 0 0,0-1 0,0 1 0,0 0 0,0 0-1,0 0 1,0-1 0,0 1 0,0 0 0,0 0 0,0 0 0,0 0 0,0-1-1,0 1 1,1 0 0,-1 0 0,0 0 0,0 0 0,0-1 0,0 1 0,0 0-1,0 0 1,0 0 0,1 0 0,-1 0 0,0-1 0,0 1 0,0 0-1,0 0 1,1 0 0,-1 0 0,0 0 0,0 0 0,0 0 0,0 0 0,1 0-1,-1 0 1,0 0 0,0 0 0,0 0 0,1 0 0,-1 0 0,0 0-1,0 0 1,0 0 0,1 0 0,16 3-761,-9 2 692,0 0 0,-1 1 0,1 0 0,-1 0 0,-1 1 1,10 11-1,34 51 45,-27-35-23,-1-3 24,1-2 0,1 0 1,47 42-1,-61-62 28,1-1 0,0-1-1,0 0 1,1 0 0,23 9 0,-27-14 36,0 1 1,1-1-1,0 0 1,-1-1-1,1 0 0,0 0 1,0-1-1,-1 0 1,18-3-1,-19 2 22,-1-1 1,0 0-1,1 0 1,-1 0-1,0-1 1,0 0-1,-1 0 1,1-1-1,-1 0 1,1 0-1,-1 0 1,-1 0-1,1-1 1,0 0-1,-1 0 1,0 0-1,0 0 1,-1-1-1,1 0 1,-1 1-1,0-1 0,3-12 1,0 1 20,-2 0-1,0 0 1,0-1-1,-2 1 1,0-1-1,-1 0 1,-2-24-1,-3 9-114,-1 0-1,-1 1 1,-1 0-1,-2 0 1,-2 1-1,-25-54 0,-113-172-143,73 134 14,-274-520-460,332 608 595,-5-7 6,-32-68 163,49 96-124,1-1-1,0 0 1,1 0 0,0 0-1,-2-26 1,6 35-45,0 1 0,0-1 1,1 1-1,0-1 0,0 1 1,0-1-1,0 1 0,1-1 0,0 1 1,0 0-1,0 0 0,1 0 1,0 0-1,0 1 0,0-1 1,4-4-1,5-4-9,1 1 0,0 1 0,25-18 0,-37 29-6,207-148 15,122-88 244,-291 207-214,761-580 1399,-374 273-738,20 25-379,157-36-649,-588 339 251,29-14-825,55-22-1,-109 53-2439,-15 9 2404,-20 12 81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1:59.9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200 895 7810,'1'-3'160,"-1"-1"1,1 1 0,-1 0-1,0-1 1,0 1 0,0 0 0,-1-1-1,1 1 1,-1 0 0,1 0-1,-1-1 1,-2-2 0,3 5-189,-1 0 0,1 1 0,-1-1 0,1 0 1,-1 0-1,0 1 0,0-1 0,1 0 0,-1 1 0,0-1 1,0 1-1,0-1 0,0 1 0,0-1 0,1 1 0,-1 0 1,-1-1-1,-1 1 55,0-1 1,1 1 0,-1 0 0,0 0-1,1 0 1,-1 1 0,1-1 0,-6 2-1,2-1 171,0 1 0,0 1 0,-1-1 0,1 1 0,1 0 0,-1 0 0,0 1 0,1-1 0,0 1 0,0 1 0,0-1 0,-7 8 0,6-3 56,-1-1 0,1 1 0,1 1 0,0-1-1,0 1 1,1 0 0,-3 11 0,-1 9 74,1 1 0,2 0 0,1 0 0,1 48-1,3-21-281,3 0-1,3 0 1,18 84-1,-14-97-140,3-2-1,2 1 0,1-2 1,43 79-1,-50-105 5,1-1 1,1 0-1,0-1 0,0 0 0,2-1 0,-1 0 0,2-1 0,16 12 0,-24-20 77,0 0-1,1 0 0,-1-1 0,1 0 1,-1 0-1,1 0 0,0-1 0,0 0 1,0-1-1,0 0 0,0 0 0,0 0 0,1-1 1,-1 0-1,0 0 0,0-1 0,0 0 1,1 0-1,-1 0 0,0-1 0,-1-1 1,1 1-1,7-4 0,8-6 81,-1-1 0,0-1 0,-1 0 0,25-25 0,67-74 228,-94 93-228,0 0-1,-1-1 1,-1-1-1,16-30 1,-28 44-16,0 0 0,0 0 0,-1-1 0,0 1 0,-1-1 0,0 0 0,0 0 0,-1 0 0,0 0 0,0 0 0,-1 0 0,-1 0 0,1 0 0,-1 0 0,-1 0 0,-2-11 0,-6-4 29,0 2 0,-1-1 1,-1 2-1,-1 0 0,-1 0 1,0 1-1,-2 1 0,-1 0 0,0 1 1,-29-23-1,43 38-69,-1 0 1,0 0 0,1 1-1,-1-1 1,0 1-1,0 0 1,-1 0-1,1 1 1,0-1-1,-9-1 1,11 3-7,0 0 1,-1 0 0,1 0-1,0 0 1,0 1 0,-1-1 0,1 1-1,0 0 1,0-1 0,0 1-1,-1 0 1,1 0 0,0 0 0,0 0-1,0 1 1,1-1 0,-1 1-1,0-1 1,0 1 0,1-1 0,-1 1-1,-1 2 1,-3 6-7,0 0 0,0 0 0,1 0 0,0 1 0,1 0-1,0 0 1,1 0 0,0 0 0,0 0 0,2 1 0,-1-1 0,1 22 0,1-15-15,1 1 0,1-1 0,0 1 0,1-1 0,1 0 0,1 0 0,9 23 0,-10-32 0,0 0 0,1 0 0,0 0-1,1-1 1,0 0 0,0 0 0,1 0 0,0-1-1,10 9 1,-11-12-2,0 1 1,0-1-1,1-1 0,0 1 0,-1-1 1,1 0-1,1 0 0,-1-1 0,0 0 1,0-1-1,1 1 0,-1-1 0,9 0 1,-4-2 11,1 1 0,-1-2 0,0 0 0,0 0 0,0-1 0,0 0 0,0-1 0,0-1 0,-1 0 0,0 0 0,0-1 0,0-1 0,-1 0 0,0 0 0,0-1 0,-1 0 1,0 0-1,0-1 0,-1-1 0,-1 1 0,1-1 0,-1-1 0,-1 1 0,0-1 0,0 0 0,-1-1 0,-1 1 0,0-1 0,0 0 0,-1 0 0,-1 0 0,0 0 0,0-20 1,-2 21 51,-1-1 0,0 0 1,-1 1-1,0-1 1,-1 1-1,0-1 1,-1 1-1,-8-17 0,-6-8 163,-26-37-1,32 54-146,12 19-61,0 0 0,0 0 0,0 0 0,0 0 1,0 0-1,0 0 0,0 0 0,0 0 0,0 0 1,-1 0-1,1 0 0,0 0 0,0 1 0,0-1 1,0 0-1,0 0 0,0 0 0,0 0 0,0 0 1,0 0-1,0 0 0,0 0 0,0 0 0,-1 0 0,1 0 1,0 0-1,0 0 0,0 0 0,0 0 0,0 0 1,0 0-1,0 0 0,0 0 0,0 0 0,0 0 1,0 0-1,-1-1 0,1 1 0,0 0 0,0 0 1,0 0-1,0 0 0,0 0 0,0 0 0,0 0 1,0 0-1,0 0 0,0 0 0,0 0 0,0 0 0,0 0 1,0 0-1,0 0 0,0-1 0,0 2-8,0-1-1,0 0 1,0 0-1,0 1 1,0-1-1,1 0 1,-1 0-1,0 1 1,0-1 0,0 0-1,0 0 1,1 0-1,-1 1 1,0-1-1,0 0 1,1 0-1,-1 0 1,0 0-1,0 0 1,1 0-1,-1 1 1,0-1-1,0 0 1,1 0 0,-1 0-1,0 0 1,1 0-1,-1 0 1,0 0-1,0 0 1,1 0-1,-1 0 1,1 0-1,9-1 7,0-1 0,0 0 0,-1 0-1,1-1 1,0 0 0,-1-1 0,1 0 0,10-6-1,-9 4 5,5-4 7,0 0 0,-1-1 0,-1-1 1,0 0-1,0-1 0,-1-1 0,-1 1 0,14-22 1,-5 8-3,18-19 4,-2-3-1,48-82 0,-82 126-16,-1 0-1,0-1 1,0 1-1,0-1 1,0 1-1,-1-1 1,0 0-1,0 1 1,-1-1-1,0 0 1,0-6-1,0 10 1,0-1 0,-1 1-1,1 0 1,-1 0 0,0 0-1,0 0 1,0 0 0,0 1-1,0-1 1,0 0 0,0 0-1,0 1 1,-1-1 0,1 0-1,-1 1 1,1 0 0,-1-1-1,1 1 1,-1 0 0,0 0-1,0 0 1,0 0 0,0 0-1,0 0 1,0 0 0,0 1-1,0-1 1,0 1 0,0-1-1,0 1 1,0 0 0,-3 0-1,2-1-1,1 1 1,-1 0-1,1 0 0,-1 1 0,0-1 0,1 0 0,-1 1 0,1-1 0,-1 1 1,1 0-1,-1 0 0,1 0 0,-1 0 0,1 1 0,0-1 0,0 1 0,-1-1 1,-1 3-1,1 0 1,0-1 0,0 1 0,0 0 1,1 0-1,-1 0 0,1 0 0,0 0 0,1 1 1,-3 7-1,0 4-1,2 0 1,-1-1-1,2 1 1,0 0-1,2 20 1,3 3 2,2 0 1,1-1-1,2 0 1,1 0 0,29 66-1,-11-43-6,3-1 1,60 87-1,-89-143 11,16 21-28,28 55 0,-42-72 17,0 0 1,-1 0-1,-1 0 0,1 1 0,-1-1 0,-1 1 1,1 0-1,-1-1 0,-1 1 0,0 0 0,-1 15 1,-1-12-11,-1 0 0,0-1 0,0 1 0,-1-1 0,0 1 1,-1-1-1,0 0 0,-1-1 0,-11 17 0,21-52 145,137-333-187,-133 339 52,78-168-56,8 4 0,173-253-1,-222 373 155,75-111 305,-105 149-259,-1-1 1,-1-1-1,-1 0 1,16-56-1,-28 80-114,1 1 1,-1 0-1,1-1 1,-1 1-1,0-1 1,1 1-1,-1 0 1,-1-1-1,1 1 1,0-1-1,0 1 1,-1 0-1,0-1 1,1 1-1,-3-4 1,3 5-15,-1 0 0,0 0 0,0 1 1,0-1-1,0 0 0,0 0 0,-1 1 0,1-1 0,0 0 1,0 1-1,0-1 0,-1 1 0,1 0 0,0-1 0,0 1 0,-1 0 1,1 0-1,0 0 0,-1 0 0,1 0 0,0 0 0,-1 0 1,1 0-1,0 0 0,0 1 0,-1-1 0,1 1 0,0-1 1,-2 2-1,-7 1-8,0 2 1,1-1 0,0 1-1,0 0 1,0 1 0,1 0-1,-1 1 1,2 0 0,-1 0-1,1 0 1,0 1-1,0 0 1,1 1 0,-7 11-1,11-16-1,-1 0-1,1 0 1,0 0 0,1 0-1,-1 0 1,1 0-1,0 1 1,0-1 0,0 0-1,1 1 1,-1-1-1,1 1 1,0-1-1,0 1 1,1-1 0,-1 0-1,1 1 1,0-1-1,0 0 1,1 1-1,-1-1 1,1 0 0,0 0-1,0 0 1,0 0-1,1 0 1,-1-1-1,1 1 1,0-1 0,0 0-1,0 1 1,0-1-1,1-1 1,-1 1-1,8 4 1,7 3-1,0 0 1,1-1-1,1-1 1,-1 0-1,40 8 0,109 13 9,-136-25-7,351 44 34,-368-46-29,-1 1-1,0 0 1,1 1 0,-1 1-1,16 7 1,-27-11-4,0 0 1,0 1 0,-1 0 0,1-1-1,0 1 1,-1 0 0,1 0-1,-1 1 1,0-1 0,0 0-1,0 1 1,0-1 0,0 1 0,0 0-1,0 0 1,-1-1 0,0 1-1,0 0 1,1 0 0,-2 0-1,1 1 1,0-1 0,-1 0 0,1 0-1,-1 0 1,0 1 0,0-1-1,0 0 1,-1 4 0,0 0-1,-1-1 0,0 1 0,0 0 0,-1-1 0,0 1 0,0-1 0,0 0 0,-1 0 0,0 0 0,0 0 0,-5 5 0,-4 3 4,-1-2 1,0 1 0,-19 12-1,-7 2-25,-81 40-1,-53 12-495,127-59 281,-139 59-641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2:11.4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71 7850 8698,'-48'3'3453,"28"-1"-2492,17-2-698,9-1-143,2 0-160,1-1 1,0 0 0,-1-1-1,1 0 1,-1 0-1,0-1 1,14-9-1,54-42 46,-47 32-7,431-356 61,298-254 171,-640 540-188,827-641 366,-33 88 203,16 22-183,-359 244-348,630-424-27,-10 16 27,25 45 118,-76 118-84,994-332-359,-2029 917 197,484-167-46,-497 182 96,2 3 1,1 5 0,0 4 0,145-2 0,-203 15-10,0 2 0,-1 1 0,61 14 0,-81-13 1,-1 0 0,0 0 0,-1 1-1,1 1 1,-1 0 0,0 1 0,0 0 0,-1 0 0,0 2-1,0-1 1,-1 1 0,17 21 0,-7-3-9,-2 1 1,-1 1-1,-2 0 1,19 49-1,35 134 143,-55-167-89,207 587 212,43-37-112,35-17 70,20 24 43,-295-549-231,311 617 216,-95-286-173,33-27-149,-207-284-13,-8-9-248,78 110-1,-128-161 281,0 0-1,-1 1 1,0 0 0,-2 0-1,6 16 1,-9-23 49,0 0-1,-1 0 1,0 0 0,0 1 0,-1-1-1,0 0 1,0 0 0,-1 0-1,0 0 1,0 0 0,0 0 0,-1 0-1,-3 7 1,0-2 13,-1-1 0,-1 1 0,0-1 0,0-1 0,-1 1 0,-1-1 1,-9 9-1,-73 59-16,84-73 16,-95 72-68,-3-6-1,-148 76 1,-243 89-21,278-136 108,-504 235 19,-1492 702 97,-1257 790 868,2901-1499-996,-785 458-38,20 26 231,967-576-98,-251 158-11,-15-30-103,507-298-18,-3-5-1,-195 63 1,294-115 37,-1-1-1,1-2 1,-1-1-1,0-1 1,-1-2 0,1-2-1,-44-3 1,57 0-2,0 0 1,0-1-1,1-1 1,-1-1-1,1 0 1,1-1-1,-1-2 1,1 1-1,1-2 1,-1 0 0,2-1-1,0-1 1,-24-22-1,12 4 13,1-1 1,-39-60-1,-31-77 15,49 84-9,-154-283 164,21-12 52,44 44-103,-125-285 324,-269-345-101,49 87-4500,435 782 3631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2:18.58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26 142 6385,'-10'-39'1137,"5"18"475,-5-36-1,10 56-1588,-1 0 0,1 0 1,0 0-1,0 0 0,0 0 1,0 0-1,0 0 0,0 0 0,0 0 1,1 0-1,-1 0 0,0 0 0,0 0 1,1 0-1,-1 0 0,1 0 0,-1 0 1,2-1-1,-2 1-10,1 1 0,-1-1 0,1 1 0,0 0 0,-1-1 0,1 1 0,0 0 0,0 0 0,-1-1 0,1 1-1,0 0 1,-1 0 0,1 0 0,0 0 0,0 0 0,-1 0 0,1 0 0,0 0 0,1 0 0,3 2 19,-1-1 0,1 1 0,-1-1 0,0 1-1,1 0 1,6 6 0,3 2 22,-1 1 1,0 1-1,-1 0 0,0 1 0,-1 0 1,18 28-1,-3 2 87,22 50 0,-22-31-7,-2 0 1,-2 2-1,-4 0 1,-2 1-1,11 111 1,-18-61-76,-5 1 0,-15 159 0,7-253-385,4-21 305,0-1 0,0 1 0,0-1 0,0 0 0,0 1 0,0-1 0,0 1 0,0-1 0,0 0 0,0 1 0,-1-1 0,1 1 0,0-1 0,0 0-1,-1 1 1,1-1 0,0 0 0,0 1 0,-1-1 0,1 0 0,0 0 0,-1 1 0,1-1 0,0 0 0,-1 0 0,1 1 0,0-1 0,-1 0 0,-11-16-307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2:19.3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1 233 12843,'0'-1'87,"0"1"0,0 0 0,0-1 0,0 1 0,0-1 0,0 1 0,0 0-1,0-1 1,0 1 0,0 0 0,0-1 0,0 1 0,0 0 0,0-1 0,0 1 0,1 0 0,-1-1 0,0 1 0,0 0 0,0-1 0,1 1 0,-1 0 0,0 0 0,0-1 0,1 1 0,-1 0 0,0 0 0,0-1 0,1 1 0,-1 0 0,0 0 0,1 0 0,-1 0 0,1-1 0,13 6-171,13 17-1108,-11-3 1117,-1 0-1,-1 2 1,15 30 0,31 74 110,-53-109-38,143 354 186,-72-168-57,-71-189 532,-6-26 887,-2-4-1262,-2-97 373,-36-224 0,37 327-630,1 9-15,0-1 0,1 1 0,-1-1 1,1 1-1,0 0 0,-1-1 0,1 1 1,0-1-1,0 1 0,1-1 1,-1 1-1,0-1 0,1 1 0,-1-1 1,1 1-1,0-1 0,0 1 0,0 0 1,2-3-1,-2 4-12,0 1 0,0 0 0,0-1 0,1 1 0,-1 0 1,0 0-1,0 0 0,0 0 0,1 0 0,-1 0 0,0 0 0,0 0 0,0 0 0,0 1 0,1-1 0,-1 0 0,0 1 1,0-1-1,0 1 0,0-1 0,0 1 0,0 0 0,0-1 0,0 1 0,0 0 0,0 0 0,1 1 0,27 26-106,-29-28 107,22 24-30,-2 1 1,-1 1-1,29 53 1,35 92 32,-39-74-60,-39-88 57,-3-10 34,-2-20 47,0 16-76,-2-33 24,-15-330 121,29 0-124,-11 363-27,1-25 3,2 0 0,0 0 0,3 0 0,10-33 0,-16 62 0,-1 0-1,0 1 0,0-1 1,0 0-1,1 0 0,-1 0 1,0 0-1,1 1 1,-1-1-1,1 0 0,-1 0 1,1 0-1,-1 1 0,1-1 1,0 0-1,-1 1 0,1-1 1,0 1-1,0-1 0,-1 1 1,1-1-1,0 1 0,0-1 1,0 1-1,-1 0 1,1-1-1,0 1 0,0 0 1,0 0-1,0 0 0,0 0 1,0 0-1,0 0 0,0 0 1,-1 0-1,1 0 0,0 0 1,0 0-1,0 0 0,0 1 1,0-1-1,0 0 1,-1 1-1,1-1 0,0 1 1,0-1-1,0 1 0,-1-1 1,1 1-1,0-1 0,-1 1 1,1 0-1,0 0 0,7 7-3,-1 0-1,0 0 1,10 16-1,-14-20 3,61 98 32,61 134 0,55 90-1460,-178-323 1423,8 12-1466,-6-14 31,-5-10-328,-4-18 1067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6:57.8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0 296 9762,'8'-7'621,"1"2"-1,-1-1 1,1 1-1,0 0 1,13-4 0,-19 8-616,0-1 0,1 2 0,-1-1 0,0 0 0,1 1 1,-1-1-1,1 1 0,-1 0 0,0 0 0,1 0 0,-1 1 0,1-1 0,-1 1 1,0 0-1,0 0 0,1 0 0,-1 0 0,0 1 0,0-1 0,4 4 1,-2-1-13,0 0 0,-1 1 1,1-1-1,-1 1 0,0 1 0,-1-1 1,1 0-1,-1 1 0,0 0 1,0-1-1,3 12 0,1 6-50,8 42 0,-4 3-66,-3 0-1,-3 1 1,-3-1 0,-3 1 0,-3 0 0,-3-1 0,-30 125-1,32-170 113,3-11 96,-1 0 1,0-1-1,-1 1 0,0-1 0,-1 0 1,0 0-1,-10 14 0,14-23 2,1-1 0,-1 0 0,0 1 0,0-1 0,0 0 0,0 0 0,0 0 0,-1 0 0,1 0 0,0 0 0,0 0 0,-1 0 0,1-1 0,0 1 0,-1 0 0,1-1 0,-1 1 0,1-1 0,-1 1 0,1-1 0,-1 0 0,1 0 0,-1 0 0,0 0 0,1 0 0,-3 0 0,1-1 21,1 0 0,0 0 0,1 0 0,-1 0 0,0-1 0,0 1 0,0 0 0,1-1 0,-1 0 0,1 1-1,-1-1 1,1 0 0,0 0 0,-1 0 0,1 0 0,0 0 0,0 0 0,-1-3 0,-1-5-81,0 0-1,1 0 1,1 0 0,-1 0 0,1-1 0,1 1 0,0 0 0,1 0 0,-1-1 0,5-16-1,4-9-141,20-57-1,188-443-641,-179 447 671,-21 49 63,3-9 33,2 0 1,55-86-1,-73 129 36,0 0-1,0 0 1,1 1 0,-1-1-1,1 1 1,1 0 0,6-5 0,-10 9-28,0 0 1,0 0 0,0 0 0,1 0-1,-1 1 1,0-1 0,1 0 0,-1 1 0,1 0-1,-1-1 1,1 1 0,-1 0 0,1 0-1,-1 1 1,0-1 0,1 0 0,-1 1-1,1-1 1,-1 1 0,0 0 0,1 0 0,-1 0-1,3 2 1,6 3-12,1 2 1,-1 0-1,-1 0 0,1 1 1,-1 0-1,-1 0 0,0 1 1,0 1-1,-1 0 0,0 0 1,-1 0-1,10 21 0,-2 3-16,0 1 1,-2 0-1,9 45 0,5 45-630,-5 1 0,-5 1 1,-1 187-1,-17-292 116,1-22 509,0-1 1,0 0-1,0 0 1,0 0-1,0 0 0,0 1 1,0-1-1,0 0 0,0 0 1,0 0-1,0 0 0,0 1 1,0-1-1,0 0 0,0 0 1,0 0-1,0 0 0,-1 1 1,1-1-1,0 0 1,0 0-1,0 0 0,0 0 1,0 0-1,0 0 0,0 1 1,0-1-1,-1 0 0,1 0 1,0 0-1,0 0 0,0 0 1,0 0-1,0 0 0,-1 0 1,1 0-1,0 0 1,0 0-1,0 0 0,0 0 1,-1 0-1,1 0 0,0 0 1,0 0-1,0 0 0,-8-4-181,6 2 63,-23-20-568,-6-10 327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2:19.81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50 561 13939,'22'38'3174,"12"13"-3034,10 15-984,6 24 336,-4 2 0,-4 2 0,-4 2-1,-4 1 1,38 183 0,-68-250 584,-6-27 794,-3-6-431,-6-10 258,-12-24-462,2-2 1,2 0-1,1-1 0,2 0 0,2-2 1,2 1-1,2-2 0,-10-84 1,13 50-394,5-1-1,2 1 1,4-1 0,16-92 0,-8 100 71,2 1 1,4 1-1,3 0 0,34-77 0,-49 132 171,1-1 0,0 2 0,0-1 0,2 1 0,0 0 0,0 0-1,15-13 1,-22 22-62,1 2 0,-1-1 0,1 0 0,-1 0-1,1 1 1,-1-1 0,1 1 0,0 0 0,0 0 0,-1 0-1,1 0 1,0 0 0,0 1 0,0-1 0,0 1 0,0 0-1,0 0 1,0 0 0,0 0 0,0 0 0,0 1 0,0-1-1,0 1 1,0 0 0,0 0 0,0 0 0,0 0-1,-1 1 1,1-1 0,-1 1 0,1-1 0,-1 1 0,1 0-1,2 3 1,2 1-24,0 2 0,-1-1 0,0 1 0,0 0 0,0 0 0,-1 0 0,0 1 0,-1 0 0,4 10 0,-3-4-16,-1 2-1,-1-1 1,0 0-1,-1 1 0,-1 0 1,0-1-1,-1 1 0,-1 0 1,-1-1-1,-5 22 0,-2 2-98,-2 0-1,-2-1 0,-18 38 0,7-24-66,-3-2-1,-2 0 0,-65 85 0,65-100 101,-1-2-1,-2 0 0,-2-3 1,-1 0-1,-50 33 0,74-57 273,-1 0-1,-1 0 0,1-1 0,-25 7 1,21-9-39,0-1 0,-30 2 1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2:20.41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3422 241 14387,'-95'-64'3896,"69"49"-3984,0 1 0,-1 2 0,0 1 1,-1 1-1,0 1 0,-1 1 0,-30-3 0,0 4 72,-1 3 0,1 3 0,-1 2 0,1 3 0,-90 17-1,12 9 2,-165 57 0,99-15 34,4 8 1,4 9-1,-284 176 0,371-195-5,4 4-1,3 5 0,3 5 0,4 3 1,-87 107-1,125-125-17,3 3 1,3 2-1,-41 84 0,58-91-18,3 1 0,3 2 0,4 0 0,-17 82 0,30-104-18,3-1 0,2 2 0,1-1-1,3 0 1,7 64 0,-2-77 10,2 0 0,2-1 0,0 0 0,3 0 0,1-1 0,1-1 0,1 0 0,22 34 0,-5-21 26,1-1 0,3-1 0,1-2 1,2-1-1,2-2 0,1-2 0,70 47 0,-41-39 32,1-2 1,2-3-1,1-4 1,107 35-1,-94-43 39,0-4-1,2-3 1,0-5-1,1-3 1,1-5 0,-1-3-1,138-13 1,-153 1 11,1-3-1,-2-4 1,0-3 0,-1-4 0,-1-2 0,-1-4-1,-2-2 1,-1-4 0,86-57 0,-49 16 163,-4-6-1,-4-3 1,-3-5-1,142-176 1,-149 153 12,-5-5 0,-5-3-1,72-152 1,-79 119-147,-7-2-1,59-220 1,-92 258-67,16-126 1,-38 172-15,-2-1 0,-4 0 1,-7-72-1,1 106-1,-1 0-1,-2 1 0,-1 0 1,-23-60-1,22 75-12,0 1 0,-2-1 0,-1 2 0,-1-1-1,0 2 1,-2 0 0,0 0 0,-26-24 0,23 28-11,0 0 1,-1 2-1,0 0 1,-1 1-1,-1 1 1,0 0-1,0 2 1,-1 1-1,-35-9 0,20 9-73,0 2-1,0 2 0,-1 1 1,0 2-1,-46 4 0,15 4-297,-135 30 0,-151 78-1080,-66 68-338,-66 61 802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49:34.1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389 1055 128,'47'-22'442,"-25"11"-136,34-11 0,5 6 330,100-13 1,-50 11-83,90-22 210,204-32-234,44 11-403,-193 24-104,545-59 66,-507 62-50,265-39 61,-225 27-24,-205 29-42,365-50 57,-391 53-80,234-38 29,238-37 88,-293 56-56,-124 16-48,485-42 76,-309 32 5,274-23 12,1 21-25,-357 17-68,65 1 40,-196 16 190,-102-3-125,0 1 0,-1 1 0,1 1 0,25 9 0,-37-10-100,0 0 1,-1 0 0,1 0-1,-1 1 1,0 0 0,0 0-1,0 1 1,-1 0 0,0-1-1,0 2 1,-1-1 0,0 1-1,7 13 1,-1 0-33,-2 1 0,0 0 0,8 38 0,-9-23-7,-2 0 1,1 43 0,-7 74-22,-15 148-42,-1 78-30,17-375 102,3 343-54,16-2 47,-14-288 19,2 0 0,3 0 1,21 67-1,-22-94 8,2-1 0,1 0 1,2-1-1,32 52 0,-12-27 22,9 12 27,-22-38-32,-9-10 23,1-1-1,26 26 0,-38-41-53,34 32 134,-32-29-89,1 0 1,-1 0-1,0 0 1,0 0-1,-1 0 0,1 1 1,1 5-1,-3-9-22,-1 1 0,0-1 0,0 0 1,0 0-1,0 1 0,0-1 0,0 0 0,0 0 0,0 1 0,0-1 0,-1 0 0,1 0 0,0 1 0,-1-1 1,1 0-1,-1 0 0,1 0 0,-1 0 0,0 0 0,0 0 0,1 0 0,-1 0 0,0 0 0,-1 1 0,-3 3 74,0-1 0,0 0 0,-9 4 0,9-5-49,-13 6 46,0 0-1,-1-2 0,0 0 0,0-1 1,-25 4-1,8-1-13,-204 54 284,191-53-296,-1-2 1,-85 3-1,66-7-21,-327 16 147,149-9-126,216-9-70,-631 43 58,108 32-49,302-38-8,-1224 136 44,795-91-56,374-44-3,-882 146-18,898-135 29,29-6 0,-386 49 2,61-66 44,226-33 33,304 0-34,1-2 0,1-3 0,-1-1 0,-69-26 0,98 27 3,1-1 1,1 0-1,0-2 1,1-1-1,0-2 1,1 0-1,1-1 1,1-1-1,0-1 1,1 0-1,-23-31 1,17 12 106,2-1 0,-32-69 0,-25-92 313,49 106-220,4-2 0,4 0 1,-14-134-1,-3-302 121,35 434-349,-13-454 35,42 1-1649,-17 498 577,2 0-1,22-79 1,48-103-3764,-33 123 403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49:41.1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566 2536 1585,'-3'-3'316,"1"0"1,-1 0 0,1-1-1,0 1 1,0-1 0,0 0-1,0 0 1,0 1 0,1-1-1,-2-8 1,0-3 220,-1-26 0,2 16 92,-1-22 143,1 0 1,6-53-1,18-94 69,-5 57-504,44-336 151,-25 252-396,7-50-37,21-124 22,-4 132 57,-46 218-36,3 1 1,1 0 0,31-51 0,-39 80-45,-2 4 81,-8 11-130,0 0 1,0 0-1,0 0 0,0-1 0,0 1 1,0 0-1,0 0 0,0 0 0,1 0 0,-1 0 1,0 0-1,0 0 0,0 0 0,0 0 0,0-1 1,0 1-1,0 0 0,0 0 0,0 0 1,0 0-1,0 0 0,0 0 0,0 0 0,0-1 1,0 1-1,0 0 0,0 0 0,0 0 1,0 0-1,0 0 0,0 0 0,0-1 0,0 1 1,0 0-1,0 0 0,0 0 0,0 0 0,0 0 1,0 0-1,0-1 0,0 1 0,0 0 1,0 0-1,-1 0 0,1 0 0,0 0 0,-2-1 34,3 1 15,0 0-53,-1 1 1,0-1 0,0 0 0,1 0 0,-1 1 0,0-1 0,0 0 0,0 0 0,1 1-1,-1-1 1,0 0 0,0 0 0,0 1 0,0-1 0,0 0 0,0 1 0,0-1 0,0 0-1,0 1 1,0-1 0,0 0 0,0 1 0,0-1 0,0 0 0,0 1 0,0-1 0,0 0-1,0 1 1,0-1 0,0 0 0,0 0 0,-1 1 0,1-1 0,0 0 0,0 1 0,0-1-1,0 1 0,-1 0 0,1-1 0,0 1 1,0 0-1,0-1 0,-1 1 0,1 0 0,0-1 1,-1 1-1,1-1 0,0 1 0,-1-1 0,1 1 1,-1-1-1,1 1 0,-1-1 0,1 1 0,-1-1 1,1 0-1,-2 1 0,2-1 2,-1 0 0,0 0 0,1-1 0,-1 1-1,0 0 1,1 0 0,-1-1 0,1 1 0,-1 0 0,0-1 0,1 1 0,-1 0 0,1-1-1,-2 0 1,-3-3 8,3 3-2,-1-1 0,1 1 0,0 0 0,-1 0 0,1 1-1,-1-1 1,0 0 0,1 1 0,-6-1 0,7 1-8,0 0 0,-1 0 0,1 0 0,0 0 0,-1 0 0,1 1-1,0-1 1,-1 0 0,1 1 0,0-1 0,0 1 0,-1-1-1,1 1 1,0-1 0,0 1 0,0 0 0,0 0 0,0 0 0,0-1-1,0 1 1,0 0 0,-1 2 0,-8 15-75,0 2 0,-8 26 0,3-8-24,-159 300-457,35-116 552,136-218 11,0 1 0,0 0 0,-1-1-1,0 1 1,0-1 0,0 0 0,-1-1-1,1 1 1,-1-1 0,0 1 0,-5 1 0,9-4-8,1-1 0,0 0 1,-1 0-1,1 0 0,-1 0 0,1 0 1,0 0-1,-1 1 0,1-1 1,-1 0-1,1 0 0,-1-1 1,1 1-1,0 0 0,-1 0 0,1 0 1,-1 0-1,1 0 0,-1 0 1,1 0-1,0-1 0,-1 1 1,1 0-1,0 0 0,-1-1 0,1 1 1,0 0-1,-1 0 0,1-1 1,0 1-1,-1 0 0,1-1 1,0 1-1,0-1 0,0 1 0,-1 0 1,1-1-1,0 1 0,0-1 1,0 1-1,0 0 0,0-1 1,0 1-1,0-1 0,0 1 0,0-1 1,0 0-1,-1-25-37,1 21 28,2-12-23,0 0 1,1 0-1,0 0 1,2 0-1,0 1 1,0-1 0,2 1-1,0 1 1,1-1-1,12-17 1,4-2-33,2 1-1,1 1 1,33-30 0,-20 22 12,36-34-27,-58 58 64,-6 5 2,1 0-1,0 1 1,1 1-1,1 0 0,20-11 1,-19 14-5,0 0 1,1 1-1,0 1 1,0 1-1,0 0 1,0 2 0,1-1-1,-1 2 1,1 1-1,-1 0 1,1 1-1,0 0 1,-1 2-1,0 0 1,0 1-1,0 1 1,0 0-1,0 2 1,17 8-1,60 36-46,-52-27 57,2-1 0,58 21 0,-73-33 13,10 4 20,-36-14-17,0-1 0,0 1-1,1-1 1,-1 1 0,0-1 0,0 0 0,1 0-1,-1-1 1,7 0 0,-159 17-41,67-3-447,-154 45 0,-72 49 83,282-97 379,-494 214-1371,311-104-1373,116-66-2017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49:42.4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262 2942 3890,'-2'0'199,"-1"1"1,1-1-1,0 0 1,-1 0-1,1 0 1,0 0-1,0 0 1,-1 0-1,1-1 1,0 1-1,0-1 1,-1 1-1,1-1 0,0 0 1,0 0-1,-3-2 1,2 1-108,1 0 1,-1 0-1,1 0 1,0-1-1,-1 1 1,1-1-1,0 0 0,1 0 1,-1 0-1,-1-3 1,-3-7 19,2 0 0,0-1 0,1 1-1,-3-19 1,-7-85 913,2-126-1,21-241-69,54 1-701,94-268-187,-144 691-50,28-72 0,-13 46 10,-17 47-3,27-58 0,-35 88-20,12-23 3,31-49 1,-45 78-8,0 0 0,0 1 0,0-1 0,0 1 0,0-1 0,0 1 0,1 0 0,-1 0 0,1 0 0,0 0 0,-1 0 0,1 1 0,0-1 0,0 1 0,0-1 0,0 1 0,0 0 0,0 1 0,1-1 0,-1 0 0,0 1 0,0 0 0,7 0 0,-9 0 0,0 0 1,0 1-1,0-1 1,0 1-1,1 0 1,-1-1-1,0 1 1,0 0-1,0 0 1,-1-1-1,1 1 1,0 0 0,0 0-1,0 0 1,-1 0-1,1 0 1,0 0-1,-1 0 1,1 0-1,0 2 1,10 29-53,-6-18-22,-4-10 13,1 0 0,-1 0 0,0 0 0,0 0 0,0 0 0,0 7 0,-1-11 61,0 0 0,0 0 0,0 1 0,0-1 0,0 0 0,-1 0 0,1 0 0,0 0 0,0 0 0,0 1 0,0-1 0,-1 0 0,1 0-1,0 0 1,0 0 0,0 0 0,-1 0 0,1 0 0,0 0 0,0 0 0,0 1 0,-1-1 0,1 0 0,0 0 0,0 0 0,0 0 0,-1 0 0,1 0 0,0 0 0,0-1 0,0 1 0,-1 0 0,1 0 0,0 0 0,0 0 0,0 0 0,-1 0-1,1 0 1,0 0 0,0 0 0,0-1 0,0 1 0,-1 0 0,1 0 0,0 0 0,0-1 0,-14-7 24,11 6-17,-1 0 1,0-1 1,0 0-1,1 0 0,-1-1 0,1 1 0,0 0 0,-4-7 0,5 7-2,0 0 0,0 0 0,-1 0 0,1 1 0,-1-1 0,0 1 0,0-1 0,0 1 0,0 0 0,-7-3 0,7 3 0,-1 1 0,1 0 1,-1 0-1,0 0 0,0 0 0,0 1 0,1-1 0,-1 1 0,0 0 1,0 0-1,0 1 0,0-1 0,1 1 0,-1 0 0,0 0 0,1 0 1,-1 0-1,0 0 0,1 1 0,0 0 0,-1 0 0,-4 3 1,-11 9 5,0 0 0,2 1 0,-23 23 0,-19 33 4,4 2 1,-67 113 0,118-177-16,-1 0 1,-1 0-1,1-1 0,-2 0 0,1 0 1,-1-1-1,0 1 0,0-2 0,-1 1 0,-10 6 1,12-9-1,0 0 1,0-1-1,0 0 1,0 0 0,-1-1-1,1 1 1,-1-1-1,1-1 1,-14 3 0,19-4-4,0 0 1,0-1-1,-1 1 1,1 0-1,0 0 1,0-1-1,0 1 1,0-1-1,0 1 1,0-1-1,0 1 1,0-1 0,0 1-1,0-1 1,0 0-1,0 0 1,0 1-1,1-1 1,-1 0-1,0 0 1,0 0-1,1 0 1,-1 0-1,1 0 1,-1 0 0,1 0-1,-1 0 1,1 0-1,0-1 1,-1 1-1,1 0 1,0-2-1,-1-4-16,0 0-1,1 0 0,1-15 0,-1 19 15,1-9-24,1 0 1,0 0 0,0 0 0,1 0-1,1 0 1,0 1 0,1 0 0,9-17 0,-5 14-6,0 0 0,1 1 1,0 0-1,1 1 1,24-21-1,-17 18 2,1 2 0,0 0-1,1 1 1,1 1 0,-1 0 0,2 2 0,-1 1 0,2 0-1,29-5 1,192-24-146,-80 14 114,-113 15 55,-1-3 0,0-1 0,-1-3 0,0-2 0,84-43 0,-101 40 16,57-46-1,-78 58-3,-6 4 2,0 0 0,0-1 0,0 1 0,-1-1 0,0 0 0,7-9 0,-11 13-6,0 1 0,0 0-1,0 0 1,1 0-1,-1-1 1,0 1-1,0 0 1,0 0-1,0-1 1,0 1 0,0 0-1,0 0 1,1-1-1,-1 1 1,0 0-1,0 0 1,0-1-1,0 1 1,0 0 0,0 0-1,0-1 1,0 1-1,0 0 1,0 0-1,-1-1 1,1 1 0,0 0-1,0 0 1,0-1-1,0 1 1,0 0-1,0 0 1,0-1-1,-1 1 1,1 0 0,0 0-1,0 0 1,0-1-1,-1 1 1,1 0-1,0 0 1,0 0-1,0 0 1,-1-1 0,1 1-1,0 0 1,0 0-1,-1 0 1,1 0-1,0 0 1,-1 0 0,-14 0-53,13 1 46,-10 1-27,0 1 0,0 1 0,1 0 0,-1 1 1,1 0-1,0 1 0,-20 14 0,8-6-7,-137 93-145,83-53 139,-115 90-227,-90 133-2994,195-174 792,0-4-1969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49:57.7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1950 328 1841,'-2'-4'364,"-1"0"1,1 0 0,0-1-1,0 1 1,0-1 0,1 1-1,-1-1 1,1 0-1,0 0 1,1 1 0,-1-1-1,1 0 1,0 0-1,1-5 1,-1 7-254,1 0 0,-1 0-1,0 1 1,0-1 0,0 0 0,0 0 0,0 0-1,-1 0 1,0-5 0,-12-29 407,3 8-103,8 22-317,0-1-1,-1 0 1,0 1-1,-1 0 1,0-1 0,0 1-1,0 1 1,-1-1-1,0 1 1,0 0 0,-1 0-1,0 0 1,0 1 0,0-1-1,-1 2 1,-12-8-1,9 6-56,0 1-1,0 0 1,-1 1-1,1 0 1,-1 0-1,0 1 1,0 1-1,0 0 1,-1 1 0,-18-1-1,-5 4-13,0 1-1,-39 8 0,53-7-22,-175 18-1,17-4-4,-206 42 65,331-50-64,0 2-1,2 2 0,-95 39 1,-17 32-99,142-71 71,0 1 0,1 1 0,1 1 0,0 1 0,-16 20 0,19-17-4,1 0 0,2 1-1,0 0 1,1 1 0,2 1 0,0 0 0,1 0 0,2 1-1,1 0 1,0 1 0,2-1 0,1 1 0,1 0 0,1 1-1,1-1 1,2 0 0,6 48 0,3-21-25,2 1 0,3-1 0,2-1 0,43 93-1,-48-121 45,2 1-1,1-2 0,1 0 0,1-1 1,1 0-1,0-2 0,2 0 0,43 33 0,-34-32 28,1-2-1,1-1 0,1-1 0,0-2 0,1-2 0,54 16 0,-43-18 65,1-2-1,56 3 1,92-5 378,-145-8-233,0-1 0,-1-3 0,1-2 1,-2-2-1,84-28 0,-57 11 55,-2-3-1,75-42 0,-94 41-169,-2 2 30,52-38 1,-67 40-72,-2-2 1,-1 0-1,-2-3 1,0 0 0,25-36-1,-1-10 237,-2-1-1,-5-3 1,52-119-1,-89 174-204,-1-1 0,0 0 0,-3-1-1,0 0 1,-2 0 0,0 0 0,-2-54 0,-3 62-79,-1 1 0,-1-1-1,0 1 1,-2 0 0,0 0 0,-1 0 0,-1 1-1,0 0 1,-2 1 0,0-1 0,-1 1 0,-17-22-1,18 29-58,0-1-1,-1 2 0,0-1 1,-1 1-1,0 1 0,-1 0 0,1 0 1,-24-10-1,16 10-262,0 1 0,0 1 0,-1 1 0,1 0 0,-31-2 0,8 5-590,1 1 0,0 3 0,0 1 0,0 2 1,-59 14-1,-56 23-2486,-26 10-2075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2:59.76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6437 906 9218,'-185'-78'3010,"-293"-105"-2746,-743-134 895,556 204-537,451 91-536,-245 8 1,179 28-49,1 12-1,-289 65 1,417-58-50,-220 77 0,258-67 7,3 5-1,-157 93 1,131-57-22,3 7 1,-231 208-1,318-254 21,1 2-1,4 2 1,1 2-1,-41 69 1,54-71-9,1 0 0,3 2 0,2 1-1,3 0 1,-15 66 0,18-50-6,4 1-1,3 0 1,3 0-1,3 0 1,13 133 0,-4-149 8,2 0 0,3-1 1,2 0-1,2-1 0,3 0 1,1-2-1,3 0 0,37 57 1,-23-52 3,2-2 0,55 56 0,106 84 2,-91-101 0,4-5-1,156 91 1,270 99-49,-427-228 28,1-5 1,2-5-1,2-5 1,192 30-1,-141-45 31,238-6 0,166-51 47,-340 6-38,-2-10 0,295-95 1,-214 32 30,318-157 1,-402 152-3,276-181-1,-354 191-16,-5-7 0,209-202-1,-245 198 33,-4-4 0,-5-5 0,-6-4 0,82-147 0,-124 181 27,59-150 0,-84 171-16,-3 0 0,-4-2 0,11-74 0,-23 96 4,-2 1 1,-3-1-1,-2 0 1,-1 1-1,-12-65 1,6 75 9,-2 1 0,-2 0 0,-1 0 0,-2 1 0,-2 1 0,-1 0 0,-30-45 0,25 49-11,-1 1 1,-1 1-1,-2 1 0,-1 2 0,-1 0 0,-63-44 0,45 41-42,-2 2 0,-1 2 1,-1 2-1,-73-23 1,42 22-23,-120-20 1,100 29-22,-119-4 1,82 18 7,0 7 0,-172 27 1,-274 89-46,148 7-87,-8 57-440,-11 34-294,-9 33 343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4:12.01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2316 9890,'28'-52'3454,"-8"24"-3308,2 2 1,25-26-1,-44 49-94,269-256 155,23 12 66,-60 52-108,646-554 147,-381 290-545,-496 455 222,152-163-1532,-95 93 925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4:12.42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1 764 11979,'4'-10'388,"0"0"0,1 0 0,0 0 0,1 1 1,0-1-1,1 1 0,0 1 0,0-1 1,10-7-1,87-81-495,5 5 0,177-114 1,-205 153-123,155-75 1,-201 112 182,1 1-1,0 3 1,1 1 0,0 1 0,1 2-1,0 2 1,55-2 0,-77 8 39,-1 0 1,0 2-1,1 0 0,-1 0 1,0 2-1,0 0 1,15 6-1,-21-6-1,1 1 0,-1 0-1,1 0 1,-1 1 0,-1 0-1,1 1 1,-1 0 0,0 0 0,-1 1-1,0-1 1,8 12 0,-6-5-21,-1 1 1,0 0 0,-1 0 0,0 1-1,-1 0 1,-1 0 0,-1 1-1,4 26 1,-4-8-69,-1 0 0,-2 0 0,-4 42 0,-4-18-8,-3 0 0,-2 0 0,-2-2 0,-4 1 0,-1-2 0,-3-1 0,-49 89 0,27-69 169,-3-2 0,-4-2 0,-2-3 0,-102 102 0,97-115 237,-95 70 1,136-114-197,1 0 1,-1-1 0,0-1-1,-1 0 1,0-2 0,-1 0-1,-36 9 1,44-14-49,1-1-1,0 0 1,-1 0-1,1-1 1,-1 0 0,1-1-1,-1 0 1,1-1-1,0 0 1,0-1-1,0 0 1,0 0-1,0-1 1,1-1 0,-1 1-1,-12-10 1,9 4-18,0 0 0,1-2 1,1 1-1,0-1 0,0-1 1,1 0-1,1-1 0,0 1 1,-12-28-1,5 5-18,1-1 0,-18-77 0,13 15-277,4-1-1,-5-141 1,27-201-2580,8 229 1754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4:14.4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0 195 8986,'71'5'2666,"-70"-4"-2621,1-1 0,-1 0 0,1 0-1,-1 0 1,1 0 0,-1 0 0,1 0 0,-1 0 0,1-1 0,-1 1 0,1-1 0,-1 1 0,1-1-1,-1 1 1,0-1 0,1 0 0,-1 1 0,2-3 0,3-1-3,9-2-18,1 1-1,-1 0 1,1 1 0,0 0 0,0 2 0,26-2 0,17-2 15,-16 1 632,67 2-1,-20 1-188,50-10-236,-79 5-122,0 2 0,91 6 0,32 22-24,-93-10-48,119 2-1,172-36 342,-138 4-193,-145 15-164,133 14-1,98 31-42,-169-20 3,-37-10 21,0-5 0,1-6 0,177-19 0,-167 3 1,551-44-25,-123 20 32,-230-12-15,-22 3-12,-263 42-8,-1 3 0,1 2 1,0 1-1,89 16 0,-67-4 19,2-2 0,125 1-1,-107-10 20,-82-2 121,-12 0-2035,3 0 1387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6:58.2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1 283 7202,'9'34'2600,"14"6"-2120,25-8-144,13-3 16,24-25 96,16-10 25,13-24-225,6-8-88,-10-12-312,-10-11-248,-24-11-441,-12-7-271,-20-6 680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5:54.07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65 257 6065,'0'-2'51,"0"0"0,0-1 0,0 1 0,0 0 0,1 0 0,-1 0 0,1 0 0,0 0 0,0 0 0,-1 0 0,1 0 0,0 0-1,1 0 1,-1 1 0,0-1 0,0 0 0,1 1 0,-1-1 0,1 1 0,-1-1 0,1 1 0,0 0 0,0-1 0,0 1 0,-1 0 0,1 0 0,0 0-1,0 1 1,0-1 0,0 0 0,0 1 0,1 0 0,-1-1 0,0 1 0,0 0 0,0 0 0,0 0 0,0 0 0,1 0 0,-1 1 0,0-1 0,0 1 0,0-1-1,0 1 1,0 0 0,0 0 0,0-1 0,0 2 0,0-1 0,-1 0 0,1 0 0,0 0 0,-1 1 0,1-1 0,-1 1 0,1 0 0,-1-1 0,0 1-1,1 0 1,-1 0 0,1 3 0,1 1 1,-1 1 0,0 0-1,-1-1 1,1 1 0,-1 0 0,-1 0-1,1 0 1,-2 11 0,-8 63 254,4-48-192,-16 145 371,3 231 1,46 94-238,28-1-146,3 33 6,-58-519-99,10 162 102,-11-178-102,0 1-1,0-1 0,0 1 0,0-1 1,0 1-1,0-1 0,0 1 0,0-1 1,0 1-1,0-1 0,0 1 0,0-1 0,0 1 1,-1-1-1,1 1 0,0-1 0,0 1 1,0-1-1,-1 1 0,1-1 0,0 0 0,-1 1 1,-7-5 223,-8-21 35,15 23-274,-9-18 54,1 0 0,1 0 0,0-1 1,-4-23-1,-15-91-16,24 115-11,-45-393 84,27-4-2,14 252-66,-30-991 931,36 1148-959,4-133 147,-1 121-154,1 1 0,0-1 0,2 1 0,0-1 0,9-19-1,-14 39-2,0 0 0,0 0 0,0-1 0,0 1 0,0 0 0,0 0 0,0-1 0,0 1 0,1 0 0,-1 0 0,0-1 0,0 1 0,0 0 0,0 0 0,0 0 0,1-1 0,-1 1-1,0 0 1,0 0 0,0 0 0,1 0 0,-1-1 0,0 1 0,0 0 0,1 0 0,-1 0 0,0 0 0,0 0 0,1 0 0,-1 0 0,0 0 0,0 0 0,1 0 0,-1 0 0,0 0 0,0 0 0,1 0 0,7 9-73,4 17-2,-4 1 67,-1 1 0,-1 0 0,4 36 0,0 91-11,-8-107 19,17 526 16,-2-45 18,-10-370-7,16 614 6,-26-545-14,-44 310-1,33-447-14,-4-1 0,-32 98 1,47-178-3,-13 29 20,16-38-21,-1 0 0,1 0 1,-1 0-1,1 0 0,-1 1 0,0-1 1,0-1-1,1 1 0,-1 0 1,0 0-1,0 0 0,0 0 1,0 0-1,0-1 0,0 1 1,0 0-1,0-1 0,0 1 0,0-1 1,0 1-1,0-1 0,0 0 1,-1 1-1,-1-1 0,2-1-5,-1 1 0,1-1 0,-1 0-1,1 0 1,0 0 0,-1 0 0,1 0 0,0 0-1,0 0 1,0 0 0,0-1 0,0 1 0,0 0-1,0-1 1,0 1 0,0-1 0,1 1 0,-1-1-1,0 1 1,1-1 0,0 1 0,-1-1 0,1 0-1,0-2 1,-2-1-13,-6-30-35,2-1 0,1 0 0,2 0 0,2-49 0,0 48 44,17-360 14,28-4 19,-9 86-17,24-495 26,-29 2 176,-9 263 203,-23 504-423,5 64-159,-1 37 1,-1-32 133,53 1531-29,-31-957-8,-16-77-277,-16-406 273,10-118 80,-1-1 0,0 1 0,0 0 0,0 0-1,0 0 1,0-1 0,0 1 0,0 0 0,-1 0 0,1 0 0,0-1 0,0 1 0,-1 0 0,1 0 0,0-1 0,-1 1 0,1 0 0,0-1-1,-1 1 1,1 0 0,-1-1 0,-1 2 0,-5-20 40,-9-48-47,-11-95 0,5-71 10,5-711 87,19 449-27,-24 2 136,-31 118 199,35 265-203,15 88-188,4 19-43,0 6-14,7 38-116,2 174 22,-9-18 130,-4 55 14,-33 708-53,2-56-935,29-550 612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3:18.67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4981 656 5473,'70'7'1689,"-69"-7"-1667,0 0 1,0 0-1,0 0 1,0 0 0,0-1-1,0 1 1,0 0 0,1 0-1,-1-1 1,0 1-1,0-1 1,-1 1 0,1-1-1,0 1 1,0-1 0,0 1-1,0-1 1,0 0 0,0 0-1,-1 1 1,1-1-1,0 0 1,-1 0 0,1 0-1,-1 0 1,1 0 0,-1 0-1,1-1 1,2-2 15,35-59 513,-36 60-384,-1 0-1,1 0 1,-1 0 0,0 0-1,0 0 1,-1 0-1,1 0 1,-1 0 0,1-1-1,-1 1 1,0 0-1,0 0 1,-1 0 0,1-1-1,-1 1 1,1 0-1,-1 0 1,0 0 0,-3-6-1,1 1 55,0-1 1,-1 1-1,-1 0 0,1 0 1,-12-13-1,12 16-161,-1 0 1,0 1 0,0 0-1,-1 0 1,1 0 0,-1 0-1,1 1 1,-1 0 0,-11-3-1,-5-1 44,-34-6 0,13 4-2,2-1 4,0 3 0,-1 1 0,1 2 1,-82 3-1,85 6-100,0 2 0,0 2 1,-71 25-1,-1 1-7,38-14 9,0 3 0,1 4 0,1 2 0,-96 58 0,-67 40 78,-50 30 144,-90 93-139,260-173-69,-189 150-16,137-98 14,4 3 5,-197 210 0,222-207-21,23-25 98,-99 125 0,0 29 188,-121 158-112,51-8-14,182-255-104,-137 248-49,205-337 17,3 1 0,-22 84 0,-20 155-72,59-242 37,3 0 0,0 138 0,11-156 12,3-1-1,1 0 0,3 0 1,28 90-1,-12-69-10,48 97-1,-54-133 27,1-1 0,2 0 0,1-2 0,40 44 0,-24-36 12,1-3 0,2-1 0,60 40 0,-70-56-24,1-1 0,0-1-1,1-3 1,1 0 0,66 17 0,-15-14 113,1-4 1,155 6-1,182-33 266,-302-1-359,-2-5 0,0-5 0,-2-5 1,196-76-1,-208 59 11,-2-5 0,169-110 0,169-161-20,-209 152-6,150-123 21,-244 169 6,-5-6 0,177-226 0,-182 192-14,176-240-9,-250 322 86,-4-2 0,-3-3 1,39-102-1,-71 143 78,-2 0-1,-2-1 1,-2 0 0,-3-1-1,3-70 1,-16-244 649,4 341-834,-129-1019 236,38 606-216,49 237-44,24 116 31,-3 1 1,-3 1-1,-4 1 1,-3 2-1,-4 1 1,-3 2-1,-58-82 1,77 128-22,-1 1 1,-1 1 0,-2 1-1,-50-40 1,-121-65-70,196 128 87,-18-9-18,1 0-1,-1 0 1,-1 2-1,1 0 1,-2 1-1,1 1 1,-1 1 0,-21-2-1,27 5-127,0 2 0,0 0 0,0 0 0,0 1 0,0 1 1,0 0-1,0 1 0,1 1 0,-1 0 0,1 1 0,0 0 0,-21 13 0,-54 39-1321,-9 16 580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3:19.97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910 12 9298,'0'0'111,"0"-1"1,-1 1-1,1 0 1,0 0-1,0 0 1,-1-1-1,1 1 1,0 0-1,0 0 1,-1-1-1,1 1 1,0 0-1,0 0 1,0-1-1,-1 1 1,1 0-1,0-1 1,0 1-1,0 0 1,0-1-1,0 1 1,0 0-1,0-1 1,0 1-1,0 0 0,0-1 1,0 1-1,0 0 1,0-1-1,0 1 1,0-1-1,11 0 553,17 7-949,-11 0 293,-1 0-1,-1 1 1,1 1-1,-1 0 1,0 1 0,-1 0-1,0 1 1,-1 1-1,0 0 1,0 1-1,-2 1 1,1 0-1,-1 0 1,-1 1 0,-1 0-1,0 1 1,-1 0-1,0 0 1,-1 1-1,7 23 1,68 264 781,-53-184-707,27 110 448,32 292 1,-66 120 284,-28-479-683,-49 307 0,-92 150 168,74-379 42,-11-2-1,-10-5 0,-216 385 1,-104 127 247,361-648-550,-4-2-1,-124 153 0,177-243-206,0-1 411,26-10-5539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3:21.51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796 99 7922,'-17'-17'1341,"-2"1"1,-23-16 0,35 28-1355,-1-1 0,0 1 1,0 0-1,-1 1 1,1 0-1,-1 0 1,1 1-1,-1 0 1,-12-1-1,3 2-39,0 1 0,0 1 0,0 1 0,0 0 0,0 1 0,0 1 0,0 1 0,1 0-1,0 1 1,0 1 0,-25 15 0,-10 9 50,2 3 1,-52 45-1,42-32 163,40-32-89,5-5 29,1 1 0,0 1 1,-20 22-1,31-31-88,1 0-1,0 0 0,-1 0 1,1 1-1,0-1 1,0 1-1,1 0 1,-1-1-1,1 1 0,0 0 1,0 0-1,0 0 1,0 0-1,1 0 1,-1-1-1,1 1 0,0 0 1,1 0-1,-1 0 1,0 0-1,3 8 1,2 0-14,0-1-1,1 1 1,0-1 0,1 0 0,0 0 0,1-1 0,0 0 0,1 0 0,14 12 0,14 9-15,45 30 0,-79-58 16,243 148 16,-5-2 37,-215-131-55,48 45 0,-66-56 14,-1 1-1,0 1 0,0-1 1,-1 1-1,0 0 0,0 1 1,-1-1-1,-1 1 0,6 15 1,-9-22 30,0 1 1,0 0-1,-1 0 1,1 0-1,-1 0 1,0 0-1,0 0 0,0 0 1,-1 0-1,1 0 1,-1 0-1,0-1 1,0 1-1,0 0 1,-3 5-1,1-3 34,-1-1-1,1 0 1,-1 0-1,0 0 1,0 0-1,0-1 1,-1 0-1,0 0 1,-5 4-1,-7 3 58,-1-1 0,-1 0-1,0-2 1,-36 13-1,21-11-405,0-1 0,0-1 0,-1-2-1,0-2 1,0-1 0,0-2 0,-60-4 0,52-5-252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3:21.8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 1 9882,'-1'0'110,"1"0"-1,-1 0 1,1 0-1,0 0 0,-1-1 1,1 1-1,-1 0 1,1 0-1,0 0 1,-1 0-1,1 0 1,-1 1-1,1-1 1,0 0-1,-1 0 1,1 0-1,0 0 0,-1 0 1,1 0-1,-1 1 1,1-1-1,0 0 1,0 0-1,-1 1 1,1-1-1,0 0 1,-1 0-1,1 1 1,0-1-1,0 0 0,-1 1 1,1-1-1,0 0 1,0 1-1,0-1 1,-1 1-1,2 20 988,19 35-1950,-15-43 1252,19 58-403,-4 1 0,-3 0 0,-3 1 0,8 133 0,-21 302-27,-7-290 46,5-166-7,0 18-15,9 94-1,-7-156-51,0-1 0,1 0-1,0 1 1,5 13 0,-6-20 24,-1 0 1,0 0-1,1 0 1,-1 0-1,1 0 1,0 0-1,-1 0 1,1 0-1,0 0 1,-1 0-1,1-1 1,0 1-1,0 0 1,0 0-1,0-1 1,0 1-1,0 0 1,0-1-1,0 1 1,0-1-1,0 1 1,0-1-1,0 0 1,0 1-1,0-1 1,1 0-1,-1 0 1,0 0 0,0 0-1,0 0 1,0 0-1,0 0 1,1 0-1,-1 0 1,0-1-1,0 1 1,0 0-1,0-1 1,2 0-1,2-3-65,0 1 0,0-1 0,0-1 0,6-5 0,-11 10 99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3:22.6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129 403 9218,'-5'1'230,"0"2"-1,1-1 1,-1 0 0,1 1-1,0 0 1,-1 0 0,1 0 0,1 1-1,-1-1 1,1 1 0,-1 0-1,1 0 1,0 0 0,0 1-1,1-1 1,-1 1 0,1-1 0,-3 8-1,-2 10-322,1 0 1,-7 42-1,10-49 259,-9 62-329,3 1 1,2 125 0,8-158 57,3 1 0,1-1 0,3 0-1,1 0 1,28 78 0,-33-111 79,1-1 1,0 1-1,1-2 0,0 1 0,1-1 1,0 0-1,11 12 0,-15-19 38,0 0-1,0-1 1,0 1-1,0-1 0,0 0 1,1 0-1,-1 0 1,1 0-1,-1 0 1,1-1-1,0 1 1,-1-1-1,1 0 1,0 0-1,0-1 0,0 1 1,0-1-1,0 0 1,0 0-1,0 0 1,0-1-1,0 1 1,0-1-1,0 0 1,5-2-1,-4 1 47,0 0 0,0 0 0,0-1 0,0 1 0,-1-1 0,0 0 0,1-1 1,-1 1-1,0-1 0,-1 0 0,1 0 0,5-7 0,-5 4 29,0-1 1,0 1-1,-1 0 1,0-1-1,0 0 1,-1 0-1,3-13 1,-3 0 39,0 0-1,-2 1 1,0-1 0,-1 0-1,-8-37 1,4 33-109,-1 0-1,-1 0 1,-1 1-1,-1 0 1,-1 1-1,-1 0 1,-24-37-1,-5 6-56,25 36 26,0-2 1,2 0 0,0 0-1,-14-32 1,26 50 13,0 0 0,0 1 1,0-1-1,1 0 0,-1 0 1,0 0-1,1 0 0,0 0 1,-1 0-1,1 0 0,0 0 1,0 0-1,0 0 0,0 0 1,0 0-1,0 0 0,1 0 1,-1 0-1,1 0 0,-1 1 1,1-1-1,0 0 0,0 0 1,0 0-1,0 1 0,0-1 1,0 0-1,0 1 0,1-1 1,-1 1-1,0-1 0,1 1 1,-1 0-1,1-1 0,2 0 1,23-16 39,37-18-1,-1 1 143,146-116 747,-1 0-46,-196 143-844,0 1 0,1 1 0,0 0 0,0 0 0,17-4 0,-28 10-45,0-1 1,-1 1 0,1-1 0,0 1-1,0 0 1,0 0 0,0 0-1,0 0 1,0 0 0,0 1 0,0-1-1,0 0 1,0 1 0,0 0-1,0-1 1,0 1 0,0 0 0,-1 0-1,1 0 1,0 0 0,-1 0-1,1 0 1,-1 1 0,1-1 0,-1 1-1,1-1 1,-1 1 0,0-1-1,0 1 1,0 0 0,0-1 0,0 1-1,0 0 1,0 0 0,-1 0 0,1-1-1,-1 1 1,1 0 0,-1 3-1,3 10-33,-1-1-1,-1 1 0,-1-1 0,-1 21 0,1-27 37,-15 167-118,0 1 108,14-149 18,-1 13 25,1 0 0,3 0 0,9 65 0,-4-78 47,-7-27-74,0 0 0,0 1 0,0-1 0,0 0 0,0 0 0,0 0 1,0 1-1,0-1 0,0 0 0,1 0 0,-1 0 0,0 1 1,0-1-1,0 0 0,0 0 0,0 0 0,0 1 0,1-1 0,-1 0 1,0 0-1,0 0 0,0 0 0,0 0 0,1 1 0,-1-1 0,0 0 1,0 0-1,0 0 0,1 0 0,-1 0 0,0 0 0,0 0 0,1 0 1,-1 0-1,0 0 0,0 0 0,0 0 0,1 0 0,-1 0 1,0 0-1,0 0 0,1 0 0,-1 0 0,0 0 0,0 0 0,0 0 1,1 0-1,-1-1 0,0 1 0,0 0 0,0 0 0,0 0 0,1 0 1,-1 0-1,0-1 0,0 1 0,0 0 0,0 0 0,0 0 0,1 0 1,-1-1-1,0 1 0,0 0 0,0 0 0,0 0 0,0-1 1,0 1-1,0 0 0,7-17 234,-6 16-224,7-30 144,-1 0 0,-2-1 0,2-34 0,-4 32-156,32-170 10,-33 196-17,0 0 1,1 0-1,-1 0 1,2 1-1,-1-1 1,1 1-1,0 0 1,8-10-1,-11 15-1,1 0-1,0 1 1,-1-1-1,1 0 0,0 1 1,0-1-1,0 1 1,0 0-1,1 0 1,-1 0-1,0 0 0,0 0 1,1 0-1,-1 1 1,0-1-1,1 1 1,-1-1-1,1 1 0,-1 0 1,1 0-1,-1 0 1,1 0-1,-1 1 1,0-1-1,1 0 0,-1 1 1,0 0-1,1 0 1,-1 0-1,0 0 1,0 0-1,5 3 0,1 1-17,0 1 0,0 0 0,-1 0 0,0 1 0,0 0 0,0 0 0,-1 0 0,7 11 0,39 73-80,-36-60 79,-9-19 16,8 17 11,1 0-1,1-2 1,1 0 0,39 43-1,-51-64 11,1-1 0,-1 1-1,1-1 1,0 0-1,1 0 1,-1-1 0,1 0-1,0-1 1,15 6 0,-16-8 2,0 0 1,0 0 0,0 0 0,0-1 0,0 0 0,0 0 0,0-1 0,0 0 0,0 0 0,-1-1-1,1 0 1,0 0 0,11-6 0,-9 4 6,0-1 0,0-1 0,-1 1 0,0-1 0,0-1 0,-1 1 0,0-2 1,0 1-1,0-1 0,-1 0 0,0 0 0,0 0 0,-1-1 0,-1 0 0,1 0 0,-1 0 0,4-17 0,-3 10 12,-2 0 0,0 0 0,-1 0 0,0-1 0,-1 1 1,-1-1-1,-1 1 0,0 0 0,-1-1 0,-5-17 0,-1 5 79,-1 1 0,-26-52 0,-37-50 73,38 71-165,-9-18-434,-40-100 0,130 249-4124,1-6 3466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3:23.18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719 118 9026,'-53'-39'5769,"0"6"-3585,38 25-2184,0 1 0,-1 1 0,0 1 0,0 0 0,-27-5 1,23 8-80,1 0 0,-1 1 0,0 1 0,1 1 0,-1 1 0,1 1 0,0 0 0,0 2 0,0 0 0,0 1 0,1 0 0,0 2 0,0 0 0,1 2 0,0-1 0,0 2 0,1 0 0,1 1 0,0 1 0,1 0 0,0 1 0,1 1 0,0 0 0,1 0 0,1 1 0,-12 23 0,19-30 85,0-1-1,0 1 0,1 0 1,0 0-1,0 0 1,1 0-1,0 0 0,1 0 1,0 19-1,1-20-5,1-1-1,0 1 0,0-1 1,1 0-1,0 0 0,0 0 1,1 0-1,0 0 1,0 0-1,1-1 0,-1 1 1,2-1-1,5 7 1,2 0-6,1 0 0,0-1 0,1 0 0,0-1 0,1 0 0,0-2 0,1 0 0,27 12 0,17 3 39,69 16 0,-61-19-9,-61-19-24,20 6 4,-1 1 0,0 1 1,0 1-1,33 20 0,-53-27-3,-1-1 0,1 1 0,-1 0 0,0 1 0,0-1 0,-1 1 0,1 0 0,-1 0 0,0 0 0,0 1 0,-1-1 0,0 1 0,0 0 0,0 0-1,-1 0 1,1 0 0,-1 1 0,-1-1 0,1 0 0,-1 1 0,-1-1 0,1 1 0,-1 0 0,-1 10 0,-2 1 2,0 1 0,-2-1 0,0-1 0,-1 1 0,-1-1 0,-1 0 0,0-1 0,-1 1 0,-14 17 0,8-14 8,0 0-1,-1-1 1,-1-1-1,-1-1 1,-1 0-1,-29 20 1,32-27 11,-1 0-1,1-1 1,-1-1 0,-32 10-1,40-15-153,0-1-1,-1 0 0,1 0 1,0-1-1,-1 0 1,1-1-1,-1 0 0,1 0 1,0-1-1,-1 0 1,-13-4-1,-3-8-387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3:23.54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27 11114,'-7'-20'3505,"7"13"-2534,6 14-822,-4-3-147,0 0 0,1 0 0,-2 0-1,1 0 1,0 1 0,-1-1-1,0 1 1,1 7 0,2 8 0,65 304 163,41 493 0,-100-693-168,17 177 121,20-4-461,-44-284 49,-3-13 275,0 0 1,0 0-1,0 0 1,-1 0 0,1 0-1,0 0 1,0 0-1,0 0 1,0 0 0,0 0-1,0 0 1,0 0-1,0 0 1,0 0 0,0 0-1,0 0 1,0 0-1,0 0 1,0 0-1,0 0 1,0 0 0,0 0-1,0 0 1,0 0-1,0 0 1,0 0 0,0 0-1,0 0 1,0 0-1,-9-22-1390,0-3 421,-19-38 47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3:24.4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1882 8522,'13'4'619,"0"0"-1,0-1 1,0 0 0,0-2 0,15 2 0,69-4-919,-86 1 472,92-10-362,-1-4 1,106-29 0,-163 33 19,-13 3 452,1-2-1,-2-1 1,0-1-1,0-2 1,-1-1-1,0-1 1,-2-2-1,0-1 1,0-1-1,-2-1 1,-1-2-1,35-37 1,-37 27 314,-22 31-566,-1 0 0,1 0 0,-1 0-1,1 0 1,-1 0 0,0-1 0,1 1 0,-1 0-1,0 0 1,0 0 0,0-1 0,0-1 0,0 3-12,0-1 1,-1 0 0,1 1-1,0-1 1,-1 1-1,1 0 1,0-1 0,-1 1-1,1-1 1,0 1 0,-1-1-1,1 1 1,-1 0-1,1-1 1,-1 1 0,1 0-1,0-1 1,-1 1 0,0 0-1,1 0 1,-1 0-1,1-1 1,-1 1 0,1 0-1,-1 0 1,1 0 0,-1 0-1,0 0 1,-10 0 31,0 1 1,0 0 0,0 1-1,0 0 1,1 1-1,-1 0 1,1 1-1,-18 8 1,14-6-54,-13 4 13,0 2 1,2 1-1,-1 1 0,2 1 0,0 1 1,1 2-1,-22 20 0,36-29-5,-1 1 1,2 0-1,-1 0 0,1 1 0,1 0 0,0 1 0,1 0 0,0 0 0,1 0 1,0 0-1,1 1 0,0 0 0,1 0 0,0 0 0,1 0 0,1 1 1,0 19-1,2-18-38,0 0 1,2-1 0,-1 1 0,2-1 0,0 0-1,0 0 1,2 0 0,0-1 0,0 0 0,1 0-1,12 16 1,-15-23 13,0-1 0,0 1 0,1-1-1,0 0 1,0-1 0,0 1 0,0-1-1,1 0 1,0 0 0,0-1 0,0 1-1,0-1 1,0-1 0,1 1 0,-1-1-1,1 0 1,0-1 0,-1 1 0,1-1-1,0-1 1,0 1 0,0-1 0,0-1-1,0 1 1,12-3 0,-10 1-5,-1-1 1,-1 1 0,1-1 0,0-1-1,-1 1 1,1-1 0,-1-1-1,0 1 1,-1-1 0,1 0-1,-1-1 1,9-9 0,-7 5 45,-1 0 1,0-1 0,0 0-1,-1 0 1,0 0 0,-1-1 0,5-16-1,0-12 408,-1-1 1,-3 0-1,3-79 0,-9 98-271,0 17-141,-1 0-1,1 0 1,0-1-1,1 1 1,-1 0-1,1 0 1,0 0-1,0 0 1,1 0-1,-1 0 1,1 0-1,5-8 1,-7 12-22,1 0 0,-1 1 0,1-1 0,-1 1 0,1-1 0,-1 1 0,1 0 0,-1-1 0,1 1 0,0-1 0,-1 1 0,1 0 0,-1 0 0,1-1 0,0 1 0,-1 0 0,1 0 0,0 0 0,0 0 0,-1 0 0,1 0 0,0 0 0,-1 0 0,1 0 0,0 0 0,0 0 1,-1 0-1,1 0 0,0 0 0,-1 1 0,1-1 0,0 0 0,-1 1 0,1-1 0,-1 0 0,1 1 0,0-1 0,-1 1 0,1-1 0,0 2 0,3 2-27,-1 0 0,1 0-1,-1 0 1,5 9 0,14 30-85,-2 1 0,15 49-1,-19-47-405,42 83 1,-57-126 496,0-1 1,1 0 0,-1 1 0,1-1 0,-1 0 0,1 0 0,0 0-1,0 0 1,0 0 0,0 0 0,0-1 0,4 3 0,-6-4 32,1 0 0,-1 1 1,1-1-1,-1 0 0,1 0 0,-1 0 1,1 0-1,-1 0 0,1 0 1,-1 0-1,1-1 0,-1 1 0,1 0 1,-1 0-1,0 0 0,1 0 1,-1-1-1,1 1 0,-1 0 0,1 0 1,-1-1-1,0 1 0,1-1 1,10-16 519,15-55 386,-17 45-933,1 0 0,1 0 0,1 1 0,18-29 0,-26 49-46,0 0-1,0 1 1,1-1-1,0 1 1,0 0 0,0 1-1,0-1 1,1 1-1,-1 0 1,1 0 0,0 1-1,1 0 1,-1 0-1,0 0 1,1 1-1,0 0 1,-1 0 0,1 0-1,0 1 1,0 0-1,0 1 1,9-1-1,-4 3 27,-1 0 0,1 0 0,-1 1 0,1 1 0,-1-1 0,0 2 0,-1 0 0,1 0 0,-1 1 0,12 8 0,-8-5 60,1 0 0,0-2 0,22 9 0,-33-15 24,-1 0 0,0 0 0,0 0 0,1-1 0,-1 0 0,0 1 0,1-1 0,-1-1 0,0 1 0,0 0 0,1-1 0,-1 1 1,0-1-1,0 0 0,1 0 0,-1-1 0,0 1 0,0-1 0,-1 1 0,1-1 0,0 0 0,0 0 0,-1 0 0,1 0 0,-1 0 0,0-1 0,0 1 0,4-6 0,3-6 213,-1 0 0,0-1 0,-1 0 0,9-25 0,-8 18-140,44-110 302,52-206 0,-92 287-417,-2 0 0,-3-1 0,-2 0 1,-3-1-1,-2 1 0,-2 0 0,-12-78 1,-100-287 173,37 162 78,77 252-248,-12-46 145,13 34-87,-1 15-65,0 0 1,1 0 0,-1 0-1,0-1 1,1 1-1,-1 0 1,0 0-1,1 0 1,-1 0-1,0 0 1,1 0-1,-1 0 1,0 0-1,1 1 1,-1-1-1,0 0 1,0 0-1,1 0 1,-1 0-1,0 0 1,1 0-1,-1 1 1,0-1-1,0 0 1,1 0-1,-1 0 1,0 1-1,0-1 1,1 0-1,-1 0 1,0 1-1,0-1 1,0 0-1,0 1 1,1-1-1,-1 0 1,0 0-1,0 1 1,19 23-96,30 49 0,-35-52 62,253 443-115,58 90-486,-278-486-248,2-2 1,64 65-1,-94-112 659,1 0 1,25 17 0,-36-30 125,1 0 0,-1-1-1,1 0 1,17 5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3:24.76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1 269 11739,'25'0'4865,"21"-4"-2073,75-20-2744,37-17-376,49-46-1456,8-26 1272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6:58.5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27 380 4993,'-23'6'1784,"19"9"-1544,7 2-23,26-2 119,15 1 96,33-15 64,18-3-72,22-24-184,6-7-88,-2-14-16,-5-4 8,-17 4-8,-10 1 8,-25 8-80,-15 4-120,-34 4-480,-17 4 360</inkml:trace>
  <inkml:trace contextRef="#ctx0" brushRef="#br0" timeOffset="0.96">793 1 7186,'-11'24'2928,"7"79"-1912,20-31-7,3 26-377,-3 4-96,1 15-176,-4 12-104,-2 14-128,1 2-48,-1-20-64,0-20 16,0-50 0,-4-19-40,-1-24-192,-1-8-256,-3-16-592,8-14 632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4:00.73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1311 294 3929,'0'0'2220,"12"1"-1682,37-1-215,-39-1-249,-7 0 49,-1 1 0,1-1 0,0 0 1,-1 0-1,1 0 0,-1 0 0,1 0 0,-1 0 0,1-1 0,-1 1 0,0-1 0,0 0 0,0 0 0,0 0 1,0 0-1,0 0 0,0 0 0,-1 0 0,1-1 0,-1 1 0,0 0 0,1-1 0,0-3 0,2-3 16,-1 0-1,-1-1 0,1 0 1,1-14-1,-4 18-87,0 1 0,0 0-1,0-1 1,-1 1 0,0-1-1,0 1 1,0 0 0,-1 0-1,0-1 1,0 1 0,0 0-1,0 1 1,-1-1 0,0 0-1,0 1 1,0-1 0,-1 1 0,1 0-1,-8-6 1,0 0-12,0 1 0,-1 0 1,0 1-1,0 1 0,-1 0 0,-18-8 1,19 11-47,-1 0 0,0 1 0,0 0-1,0 1 1,0 1 0,0 0 0,0 0 0,0 2 0,-26 2 0,8 3 34,-1 1 0,-57 20 0,69-20-23,1 1 0,0 1-1,1 1 1,-33 23 0,41-25-13,1 0 0,0 0 0,0 1 0,1 0 0,0 0 0,0 1 0,1 0 0,1 0 0,-9 19 1,15-28 6,-1 0 1,1-1 0,0 1-1,-1 0 1,1 0 0,0 0 0,-1 0-1,1-1 1,-1 1 0,1 0 0,-1 0-1,1-1 1,-1 1 0,0 0-1,1-1 1,-1 1 0,0-1 0,0 1-1,1-1 1,-1 1 0,0-1-1,0 1 1,0-1 0,0 0 0,0 0-1,1 1 1,-1-1 0,0 0 0,0 0-1,0 0 1,0 0 0,0 0-1,0 0 1,0 0 0,0 0 0,0 0-1,1-1 1,-1 1 0,0 0 0,-2-1-1,-22-2 12,-6 1 67,-1 2 1,0 1-1,-54 9 1,73-8-34,1 1 0,-1 1 0,1 0 1,-1 0-1,1 1 0,1 1 0,-1 0 0,1 1 0,0 0 1,0 1-1,1 0 0,-17 16 0,13-6-42,0-1-1,2 2 1,-1 0-1,2 0 1,1 1-1,0 1 1,-11 38-1,8-13-65,2 2-1,-8 73 1,19-119 59,-2 11-48,1-1 1,1 0-1,1 16 0,-1-26 42,0 0-1,0 1 0,0-1 1,1 0-1,-1 0 1,1 1-1,0-1 0,0 0 1,0 0-1,0 0 1,0 0-1,0 0 0,0 0 1,1 0-1,-1 0 1,0-1-1,1 1 0,0 0 1,-1-1-1,1 0 1,0 1-1,0-1 0,0 0 1,3 2-1,9 2-116,-5-1-170,1-1 0,-1 0 0,1 0 0,0-1 0,12 1 0,-27-3 402,1 1 0,-1 0 0,1 0 0,-1 0 0,0 0 0,1 0 0,0 1 0,-1 0 1,1 0-1,0 0 0,-5 4 0,-34 29 15,37-29-13,-1 0-44,1 1 0,-1 0 1,1 1-1,1 0 1,-1 0-1,1 0 1,1 0-1,-5 12 1,1 3 105,-10 43 0,18-64-162,-11 54 25,2 1 1,3 0 0,3 1 0,5 80-1,-2-135-37,0 4-36,0-1 1,0 1-1,1 0 1,0-1-1,0 1 1,1-1-1,-1 1 0,1-1 1,1 0-1,-1 0 1,1 0-1,5 7 1,-7-12 34,1-1-1,-1 0 1,1 1 0,-1-1 0,0 0 0,1 0 0,-1 0 0,1 0 0,-1 0 0,1 0 0,-1-1 0,0 1 0,1 0 0,-1-1-1,0 1 1,1-1 0,-1 1 0,0-1 0,1 0 0,-1 0 0,0 1 0,2-3 0,16-4 11,-16 6-45,0 1 0,0-1 0,0 1 0,0 0 0,0 0-1,0 0 1,1 1 0,-1-1 0,0 1 0,0 0 0,0 0 0,0 0 0,4 2 0,-6-2 27,0 0-1,0 0 1,0 0 0,0 0-1,0 0 1,0 0-1,0 0 1,0 1 0,-1-1-1,1 0 1,-1 0 0,1 1-1,-1-1 1,1 0 0,-1 1-1,0-1 1,1 0 0,-1 1-1,0-1 1,0 1 0,0-1-1,0 1 1,0-1-1,0 0 1,-1 1 0,1-1-1,0 0 1,-1 1 0,1-1-1,-1 0 1,1 1 0,-1-1-1,-1 2 1,-18 37 98,-26 42 1,29-56 167,1 1 1,2 0-1,1 1 1,-17 54-1,25-62-124,2-1-1,0 1 1,1 0-1,1-1 1,1 23-1,0-33-136,1-1 1,0 1-1,0-1 0,1 0 0,0 1 0,1-1 0,0 0 0,0-1 0,0 1 0,1 0 1,0-1-1,1 0 0,0 0 0,8 10 0,-10-14-36,0 0-1,1 0 1,-1-1-1,1 1 1,0-1 0,-1 0-1,1 0 1,0 0-1,0-1 1,0 1-1,1-1 1,-1 0-1,0 0 1,0 0 0,8 0-1,-5-2-15,0 1-1,0-1 1,0 0-1,0 0 1,0-1 0,0 0-1,0-1 1,11-4-1,3-5-20,0-1 0,-1-1 0,-1 0-1,26-25 1,-43 37 80,3-2-1,0 0 0,0 0 0,-1-1 0,0 0 0,0 1 0,0-1 0,0-1 0,-1 1 0,0-1 0,0 1-1,3-9 1,-5 13 1,-1 0 0,0 1 0,0-1 0,0 0 0,0 1 0,1-1 0,-1 0 0,0 0 0,0 1 0,0-1 0,0 0 0,0 1 1,-1-1-1,1 0 0,0 0 0,0 1 0,0-1 0,-1 0 0,1 1 0,0-1 0,-1 0 0,1 1 0,0-1 0,-1 1 0,1-1 0,-1 1 0,1-1 0,-1 1 0,1-1 0,-1 1 0,0-1 0,1 1 0,-1-1 0,1 1 0,-1 0 0,0 0 0,1-1 0,-1 1 0,0 0 0,0 0 0,1 0 0,-1-1 0,0 1 0,1 0 0,-1 0 0,-1 0 0,-2 1-5,0-1-1,1 0 1,-1 1 0,0 0 0,0 0-1,1 0 1,-1 0 0,-5 3 0,-5 4 8,1 0 0,0 1 0,1 0 0,0 1 0,-21 22 1,-46 66 124,48-53 74,2 1 0,2 1 0,2 1 0,2 2 0,2 0 0,3 1 0,-21 90 0,36-123-152,0 0-1,1 0 0,0 1 1,2-1-1,2 32 0,-1-44-36,0-1 0,0 0-1,1 0 1,0 0 0,-1 0-1,2 0 1,-1 0 0,0 0-1,1-1 1,5 8 0,-5-10-8,-1 1-1,1 0 1,0-1 0,0 0 0,0 0 0,1 0 0,-1 0-1,0 0 1,1-1 0,-1 1 0,1-1 0,0 0 0,-1 0-1,1 0 1,0 0 0,6-1 0,26-4 30,-32 3-34,-1 0 1,1 0-1,-1 0 0,1 1 1,0-1-1,-1 1 1,1 0-1,0 0 1,0 0-1,-1 1 1,1-1-1,0 1 1,4 2-1,-6-2-18,-1 0-1,0 0 0,1 0 1,-1 1-1,0-1 1,0 1-1,0-1 0,0 1 1,0-1-1,-1 1 1,1 0-1,0-1 0,-1 1 1,1 0-1,-1 0 1,1-1-1,-1 1 0,0 0 1,0 0-1,0 0 1,0 1-1,-5 44-119,4-40 136,-21 92 307,-41 115 0,35-128 94,3 0 0,-13 98-1,32-134-231,0 95-1,7-126-178,0 1-1,2-1 1,0 0 0,1 0-1,0 0 1,2 0 0,14 31-1,-18-45-19,1 0 0,0-1-1,0 1 1,0-1 0,0 1-1,1-1 1,-1 0 0,1-1-1,0 1 1,1-1 0,-1 1-1,0-1 1,1 0 0,0-1-1,0 1 1,9 3 0,-9-5-1,0 0 1,0-1-1,0 1 0,0-1 1,0 0-1,0 0 1,0 0-1,0-1 1,0 1-1,0-1 1,-1-1-1,1 1 0,0-1 1,0 1-1,-1-1 1,1-1-1,6-3 1,32-25-94,-40 28 143,1 0 0,-1 0 1,0-1-1,0 1 0,0-1 0,-1 1 0,1-1 0,-1 0 0,3-6 0,-35 79 178,-111 376-127,120-358-19,4 0-1,4 1 1,-3 114 0,16-198-44,0 5 16,0 1 0,0-1 1,1 0-1,3 13 0,-4-20-9,1 0 0,-1 0 0,1 0 0,0-1 0,0 1-1,-1 0 1,1-1 0,1 1 0,-1 0 0,0-1 0,0 1-1,0-1 1,1 0 0,-1 1 0,1-1 0,-1 0 0,1 0-1,0 0 1,-1 0 0,1 0 0,0 0 0,-1-1 0,1 1-1,0 0 1,3 0 0,10 0 95,-14-1-105,0 0 0,0 0 0,0 0-1,0 0 1,0 0 0,0 0 0,0 0-1,0 0 1,0 0 0,-1 1 0,1-1-1,0 0 1,0 1 0,0-1-1,0 0 1,0 1 0,-1-1 0,1 1-1,0-1 1,0 1 0,-1 0 0,1-1-1,0 1 1,-1 0 0,1-1-1,0 1 1,-1 0 0,1 0 0,-1 0-1,0-1 1,1 1 0,-1 0 0,0 0-1,1 0 1,-1 0 0,0 0 0,0 0-1,0 0 1,0 0 0,0 0-1,0 0 1,0 0 0,0-1 0,0 1-1,-1 2 1,-1 24 4,-1 0 0,-2-1 1,-1 0-1,-14 42 0,4-14 42,-9 39 221,-13 106 0,31-146-181,3 1 0,2-1 0,7 85-1,-2-118-142,0-1 1,1 1-1,8 22 0,-11-37 12,1 0 0,0 0 0,0-1 0,0 1 0,0 0 0,1-1-1,0 0 1,0 0 0,0 0 0,0 0 0,0 0 0,1 0 0,0-1 0,0 0 0,0 0 0,0 0 0,7 4 0,-7-7 16,-1 1 1,0 0-1,0 0 0,1-1 0,-1 0 0,0 0 1,1 0-1,-1 0 0,0 0 0,1-1 1,-1 1-1,0-1 0,0 0 0,0 0 0,1 0 1,-1-1-1,0 1 0,0-1 0,3-2 1,7-5 24,0 0 1,22-23-1,4-2 102,-36 32-92,1-1-1,-1 1 1,1 0 0,0 0-1,-1 0 1,1 1 0,6-2 0,-9 2-7,0 1 0,0 0 0,1 0 1,-1 0-1,0 0 0,0 0 0,1 0 1,-1 0-1,0 1 0,0-1 0,0 0 1,1 1-1,-1-1 0,0 1 0,0-1 1,0 1-1,0 0 0,0-1 1,0 1-1,0 0 0,0 0 0,0 0 1,0-1-1,0 1 0,-1 0 0,1 0 1,0 0-1,-1 0 0,2 2 0,2 5 10,-1 0 0,0 0-1,0 0 1,-1 1 0,0-1-1,2 15 1,0 53 127,-3-59-100,-9 277 448,0-53-327,9-176-155,15 107 0,-13-147-6,10 27 0,-12-46-8,1 0 0,0-1 0,1 1 1,-1-1-1,1 0 0,0 0 0,0 0 0,1 0 0,-1-1 1,7 7-1,-8-10 5,0 1 0,0 0 0,0-1 0,1 0 0,-1 1 0,0-1 0,1 0 0,-1 0 0,1 0 0,-1 0 0,1-1 0,0 1 0,-1-1 0,1 0 0,0 0 0,-1 1 0,1-2 0,0 1 0,-1 0 0,1 0 0,0-1 1,-1 0-1,1 1 0,-1-1 0,5-2 0,5-3 38,-1-1 0,0 0 1,0 0-1,12-12 1,6-4 67,-27 23-101,0-1 1,-1 0-1,1 0 1,-1 0 0,1 1-1,0-1 1,-1 1 0,1-1-1,0 1 1,0 0-1,-1 0 1,1 0 0,0 0-1,0 0 1,0 0 0,-1 0-1,1 0 1,0 1 0,0-1-1,-1 1 1,1-1-1,0 1 1,-1 0 0,1-1-1,-1 1 1,1 0 0,-1 0-1,1 0 1,-1 1-1,0-1 1,1 0 0,-1 0-1,0 1 1,0-1 0,0 1-1,1 1 1,4 6-5,-1-1 1,0 1-1,-1 0 0,0 0 1,5 16-1,22 110 11,-26-100-4,3 0-1,0 0 1,3-1-1,14 34 1,-22-62-9,0 0 1,0-1 0,1 1 0,0-1 0,0 0 0,0 0 0,0 0 0,1 0 0,0-1 0,0 0 0,10 7 0,-11-9-3,0 0 0,1 0 0,-1 0 0,1-1 0,0 0 0,0 0 0,-1 0 0,1 0 0,0-1 0,0 1 0,0-1 0,-1-1 0,1 1 0,0-1 0,0 1 0,6-3 0,4-2-5,1-1 0,-1 0 0,-1-1 1,1 0-1,18-14 0,65-54 24,-71 53-6,7-6 1,-14 10 34,2 0 0,0 2 0,1 0 1,1 1-1,39-17 0,-58 30-26,0 1 0,-1 0 0,1 0 0,0 0 0,0 1-1,0-1 1,0 1 0,0 0 0,0 1 0,0-1 0,0 1 0,-1 0 0,1 0 0,0 1 0,0-1 0,-1 1 0,1 0 0,-1 1 0,1-1 0,-1 1 0,6 4-1,5 5 59,0 2 0,-1 0 0,24 31 0,-33-40-58,57 79 132,22 28-67,-74-100-109,1 0 0,1-1 0,0 0 0,1-1 0,0-1 0,19 12 0,-27-19-3,0 1 0,1 0 1,0-1-1,-1 0 0,1-1 1,0 1-1,0-1 0,0 0 1,0 0-1,0-1 0,0 0 1,0 0-1,0 0 0,9-2 1,-8 0 5,0-1 0,0 1 1,0-1-1,0 0 0,-1-1 1,0 1-1,1-1 0,-1-1 1,0 1-1,7-8 0,3-6 56,-2 1 0,0-2 0,0 0 0,-2 0 0,0-2 0,11-29 0,-7 12 214,-13 28-119,1 0 1,0 1-1,0-1 0,1 1 0,9-13 1,-12 20-101,-1 1 1,1-1 0,0 1 0,0-1-1,-1 1 1,1-1 0,0 1 0,0 0-1,1 0 1,-1 0 0,0 0-1,0 1 1,0-1 0,0 0 0,1 1-1,-1 0 1,0-1 0,1 1 0,-1 0-1,0 0 1,1 0 0,-1 1 0,0-1-1,0 0 1,5 2 0,4 2 11,-1 0 0,1 0 1,19 12-1,-27-14-30,20 11 13,-10-5-129,1 0 0,1-1 0,-1 0 0,30 8 1,-39-14 54,-1 0 0,1 0 0,0-1 1,-1 0-1,1 1 0,0-2 0,0 1 0,-1-1 1,1 1-1,0-1 0,-1-1 0,1 1 1,0-1-1,-1 1 0,0-1 0,1 0 0,-1-1 1,0 1-1,0-1 0,0 0 0,4-5 1,4-4-58,-1-1 1,0 0-1,-1-1 1,-1 0 0,0-1-1,-1 0 1,0 0 0,-2-1-1,7-20 1,6-27 194,10-67 1,-25 113 33,8-52 448,-5 31 311,0 0 0,25-71-1,-30 105-854,-1-1 0,1 1 0,0 0 0,1-1 0,-1 1 0,1 0 0,-1 1 0,1-1 0,0 0 0,1 1 0,-1 0 0,0 0 0,1 0 0,0 0 0,0 0 0,0 1 0,0-1 0,0 1 0,0 0 0,1 1 0,-1-1 0,1 1 0,-1-1 0,1 1 0,-1 1 0,1-1 0,6 1 0,35 1-135,-33 0-17,0-1 0,1 0 1,15-3-1,-24 3 77,-1-1 1,1-1-1,-1 1 0,1-1 1,-1 1-1,0-1 1,0 0-1,0-1 0,0 1 1,0-1-1,0 0 1,-1 0-1,5-4 1,0-4-12,0 1 0,0-1 0,-2-1 1,1 1-1,-1-1 0,-1 0 0,0 0 1,3-14-1,22-107 41,8-279 1505,-35 346-1325,15-56-130,-11 84-150,3-55 1,-10 81 84,0 0-1,-2-1 0,1 1 0,-1 0 1,-1 0-1,-6-16 0,-32-67-51,11 30 99,9 11 0,3-2 1,2 0 0,-16-111 0,2-179-72,26 288 41,-4-200-121,-5-58 180,13 304 25,-1-1 1,0 1-1,-1 0 1,-1 0-1,0 1 1,0-1-1,-6-12 1,8 24-59,1-1 0,0 0-1,0 0 1,-1 1 0,1-1 0,-1 0 0,1 0 0,0 1 0,-1-1 0,0 0 0,1 1 0,-1-1 0,1 1 0,-1-1 0,0 1-1,1-1 1,-1 1 0,0-1 0,1 1 0,-2-1 0,1 1-6,1 0 0,-1 1 0,1-1 0,0 0 0,-1 0 0,1 1 0,0-1 0,-1 0 0,1 1 0,-1-1 0,1 0 0,0 1 0,0-1 0,-1 0 0,1 1 0,0-1 0,0 1 0,-1-1 0,1 0 0,0 1 0,0-1 0,0 1 0,0-1 0,0 1 0,-1 2-37,0 0-1,1-1 1,0 1 0,0 0-1,-1-1 1,2 1-1,-1 0 1,0-1-1,0 1 1,1-1-1,0 4 1,-1-6 30,0 0 0,0 0-1,1 0 1,-1 1 0,0-1 0,0 0 0,0 0 0,0 0-1,0 0 1,0 1 0,1-1 0,-1 0 0,0 0 0,0 0 0,0 0-1,0 0 1,1 0 0,-1 0 0,0 0 0,0 0 0,0 1-1,1-1 1,-1 0 0,0 0 0,0 0 0,0 0 0,1 0-1,-1 0 1,0 0 0,0 0 0,0 0 0,1 0 0,-1-1-1,0 1 1,0 0 0,0 0 0,0 0 0,1 0 0,-1 0 0,0 0-1,0 0 1,0 0 0,0 0 0,1-1 0,-1 1 0,0 0-1,0 0 1,0 0 0,0 0 0,0-1 0,1 1 0,6-11-284,2-9 191,-1-1 0,-1 1 0,-1-1 0,5-29 0,-3 13 102,146-553 368,-46 87-251,-107 498-95,0 2 33,-1 0 0,1 0 0,-1 0 0,0 0 1,0 0-1,0 0 0,0 0 0,0 0 1,-2-5-1,0 6 509,1 7-351,0 8-156,2-9-120,0 0 1,0-1-1,0 1 1,0-1 0,1 0-1,-1 1 1,1-1-1,0 0 1,0 0-1,4 5 1,-6-8 40,0 0 1,1 1-1,-1-1 1,0 0-1,1 0 1,-1 1-1,0-1 0,1 0 1,-1 0-1,1 0 1,-1 0-1,0 1 0,1-1 1,-1 0-1,1 0 1,-1 0-1,0 0 0,1 0 1,-1 0-1,1 0 1,-1 0-1,1 0 1,-1 0-1,0 0 0,1-1 1,-1 1-1,1 0 1,-1 0-1,0 0 0,1 0 1,-1-1-1,0 1 1,1-1-1,1 0-24,-1-1 1,1 0-1,-1 0 0,0 0 1,0 0-1,0 0 0,0 0 1,0 0-1,0-1 0,0-3 1,10-36-92,-3 1 1,-2-2 0,2-43-1,-6-133 294,-4 134-53,-3-1-1,-4 1 0,-26-107 1,31 178-90,0-1 1,-1 1-1,-7-14 1,11 25 15,0 1 0,0-1 1,0 1-1,-1 0 1,1 0-1,-1 0 1,1-1-1,-1 1 0,0 1 1,0-1-1,0 0 1,0 0-1,0 1 0,0-1 1,0 1-1,-1 0 1,1-1-1,0 1 1,-1 0-1,1 1 0,-1-1 1,1 0-1,-1 1 1,-4-1-1,5 1-8,0 0-1,0 1 1,0 0 0,0-1-1,0 1 1,1 0 0,-1 0 0,0 0-1,0 0 1,1 0 0,-1 0-1,0 0 1,1 1 0,-1-1-1,1 0 1,-2 3 0,-20 28-108,16-21-3,-8 13-140,-17 26-326,30-47 493,-1 0 0,1-1 1,0 1-1,-1 0 0,0-1 0,1 0 0,-1 1 0,0-1 0,0 0 0,0-1 1,-1 1-1,-4 1 0,7-2 47,-1-1 0,1 0-1,-1 0 1,1-1 0,0 1 0,-1 0 0,1 0 0,-1-1 0,1 1-1,0-1 1,-1 1 0,1-1 0,0 1 0,-1-1 0,1 0 0,0 0-1,0 1 1,0-1 0,0 0 0,0 0 0,0 0 0,0-1 0,0 1-1,0 0 1,0 0 0,-1-3 0,-2-3 1,-1-1 1,1-1-1,-3-9 0,-51-190 695,13 36 96,27 118-645,-44-89 0,51 122-184,0 0 0,-2 1 0,-1 0 0,0 1 0,-2 1 0,-30-30 0,39 43 64,0-1 0,-1 1 0,0 0 0,1 1 0,-1 0 0,-1 0 0,1 1-1,-1 0 1,1 0 0,-1 1 0,-17-2 0,1 2-67,-1 2-1,-45 5 1,13-1-363,43-4 334,0-1 1,0 0 0,0-1 0,0-1-1,0-1 1,0 0 0,1-1 0,0 0 0,0-1-1,0-1 1,-16-10 0,0-2 366,2-1 1,0-2-1,-46-45 0,56 48-163,1-2 0,1 0 1,1 0-1,-13-25 0,-41-94-747,25 46-57,35 75 608,-1 1-1,0 1 1,-2 0 0,0 0 0,0 1 0,-2 1 0,-16-16 0,24 26 121,0 0 1,0 1 0,-1 0 0,1 0 0,-1 0 0,0 1 0,0-1 0,0 2 0,-1-1 0,1 1-1,-1 0 1,1 1 0,-1 0 0,0 0 0,1 0 0,-1 1 0,0 0 0,0 1 0,1 0 0,-1 0 0,-13 4-1,10-1 63,-1 0-1,1 1 0,0 1 1,0 0-1,0 0 0,-14 12 0,-55 54 151,0 0-904,75-69 521,0 1 0,0 0-1,-1-1 1,1 0 0,-1-1 0,0 1-1,-12 2 1,15-4 53,-1 0-1,0-1 0,1 0 1,-1 0-1,0 0 1,1 0-1,-1 0 1,1-1-1,-1 0 0,0 1 1,1-2-1,-1 1 1,1 0-1,0-1 0,-5-2 1,-1-2 14,0-1-1,0 0 1,1 0 0,0-1-1,1 0 1,-1 0 0,2-1 0,-9-12-1,-42-84 600,45 80-329,1 3 26,-51-89 879,56 101-1073,0 1 1,-1 0-1,-1 0 1,1 1-1,-1 0 1,-1 0 0,0 1-1,-16-11 1,23 17-59,1 0 1,-1 0-1,1 1 1,-1-1 0,0 0-1,1 1 1,-1 0 0,0-1-1,1 1 1,-1 0 0,0-1-1,1 1 1,-1 0-1,0 1 1,0-1 0,1 0-1,-1 0 1,0 1 0,1-1-1,-1 1 1,0-1 0,1 1-1,-1 0 1,1-1 0,-1 1-1,1 0 1,-1 0-1,-1 2 1,-3 3-98,1 0-1,0 0 1,0 0-1,1 0 1,-6 11 0,-23 44-191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4:02.31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52 6057,'17'-22'4033,"7"1"-3323,-23 20-728,0 0 1,1 0-1,-1 0 0,0 0 0,1 1 0,-1-1 0,1 0 0,-1 1 0,1-1 0,-1 1 0,1 0 0,-1-1 0,1 1 0,-1 0 0,1 0 0,-1 0 0,1 0 0,0 0 0,-1 1 0,1-1 0,-1 0 0,1 1 1,-1-1-1,1 1 0,-1-1 0,0 1 0,1 0 0,-1 0 0,0-1 0,1 1 0,-1 0 0,0 0 0,0 0 0,0 0 0,2 3 0,35 51 609,-27-37-80,21 27 0,19 16-27,-2 2 1,-3 2-1,-3 2 1,51 109 0,10 76-402,91 336 0,-132-350 196,-11 1-1,39 444 0,-84-547-18,-6 0-1,-6 0 1,-6 0-1,-6-1 1,-5 0 0,-7-2-1,-71 202 1,38-170 102,-8-2 0,-162 275 1,192-375-253,-86 104 0,105-148-1278,21-19 1102,-1 0 1,1 0-1,0 0 1,0 0-1,-1 0 1,1 0-1,0 1 0,-1-1 1,1 0-1,0 0 1,-1 0-1,1 0 1,0 0-1,-1 0 0,1 0 1,0 0-1,-1-1 1,1 1-1,0 0 1,0 0-1,-1 0 0,1 0 1,0 0-1,-1 0 1,1-1-1,0 1 1,-1 0-1,-3-15-1465,1-19 790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4:03.73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70 678 8858,'-23'-21'1346,"15"14"-700,1 1-1,0-1 1,1-1 0,-9-11-1,11 8 269,4 8-362,4 7-381,18 31-239,-12-21 56,-1 0 1,0 1-1,-1 0 0,-1 0 0,0 1 0,-1 0 1,-1 0-1,5 25 0,14 159 24,-10-54 130,-13-143 144,-3-6-66,-2-14 68,-6-25 31,6 4-114,1 1 0,3-71 1,18-74-102,-18 182-104,9-71 16,3 1 0,22-75 0,-32 138 16,0-1-1,1 1 0,0-1 1,0 1-1,1 0 0,7-11 1,-10 16-17,1 0 0,-1 1 0,1-1 1,0 1-1,0 0 0,-1-1 1,1 1-1,0 0 0,0 0 1,0 0-1,0 1 0,1-1 0,-1 0 1,0 1-1,0-1 0,0 1 1,0 0-1,1 0 0,-1 0 0,0 0 1,0 0-1,1 0 0,-1 0 1,0 1-1,0-1 0,0 1 1,0 0-1,3 1 0,7 2 0,-1 2 1,1 0-1,-1 0 0,0 1 1,-1 0-1,1 1 0,16 16 0,2 5-106,28 38 0,16 34-332,-42-56 5,50 55 0,-79-98 418,-1 0 10,1 0 0,-1 0 0,1 0 0,0-1 0,0 1 0,-1 0 0,1-1 0,1 1 0,-1-1 0,0 0 0,0 0 0,0 0 1,1 0-1,-1 0 0,0 0 0,5 0 0,-6-1 25,-1-1 1,1 1-1,0-1 1,-1 1-1,1-1 1,0 1-1,-1-1 1,1 1-1,-1-1 1,1 0-1,-1 1 1,1-1 0,-1 0-1,1 0 1,-1 1-1,0-1 1,1 0-1,-1 0 1,0 0-1,0 0 1,1-1-1,4-24 387,-4 22-350,4-32 93,-1 0 1,-3-68-1,-15-74-131,0-20 67,14 176-43,1-62 154,0 73-66,0 1-1,1-1 0,0 1 1,0-1-1,6-12 0,-7 22-129,-1 0 0,0 0 0,1 0 0,-1 1 0,1-1-1,0 0 1,-1 0 0,1 1 0,0-1 0,-1 1-1,1-1 1,0 0 0,0 1 0,-1-1 0,1 1-1,0 0 1,0-1 0,0 1 0,0 0 0,0-1 0,0 1-1,0 0 1,-1 0 0,1 0 0,0 0 0,0 0-1,0 0 1,0 0 0,0 0 0,0 0 0,2 1-1,28 11-194,-28-11 190,21 12-132,0 1 1,-1 1-1,-1 0 1,-1 2-1,0 1 1,-2 0-1,32 39 0,105 163 204,-134-187-105,9 13 31,23 37 67,-54-83-82,6 13 335,-7-11-729,-4-7-2437,4 4 1998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4:04.32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1 225 10730,'2'2'5299,"34"33"-4611,-8-2-681,-2 1 0,42 71 0,-36-39-79,-2 2 0,-4 1-1,-3 0 1,25 128 0,-43-170 31,-3-13 47,1 0-1,0 0 1,1 0-1,9 21 0,-13-34 281,-4 0 274,-1-11 290,4 9-836,-1-6 44,0 0 1,-1 0-1,0 0 1,-6-9-1,-13-18 43,10 17-41,0-1 1,2 0-1,0-1 0,1 0 1,-10-32-1,8 6-24,3-1 0,1 1 0,3-1-1,1-56 1,20-185-159,-16 275 119,1-9 0,-1 2 38,1 1 1,0 0-1,2-1 1,8-28-1,-10 44-10,-1-1 0,1 0 0,0 1 0,0-1 1,1 1-1,-1-1 0,1 1 0,-1 0 0,1 0 0,0 1 0,0-1 0,0 0 0,0 1 0,1 0 0,-1 0 0,1 0 1,0 0-1,-1 0 0,1 1 0,6-2 0,4 0 35,1 0 0,0 2 0,0 0-1,19 1 1,-22 0-56,86 5-55,1 4 1,-2 4-1,136 37 0,-199-42-61,-1 1-1,0 2 0,0 1 1,42 22-1,-68-30 87,1 0 1,-1 1-1,0 0 0,0 1 1,0-1-1,-1 1 0,0 0 1,0 1-1,0 0 0,-1 0 1,0 0-1,0 0 0,-1 1 1,0 0-1,0-1 0,-1 2 1,0-1-1,-1 0 0,1 1 1,-2-1-1,1 1 0,0 16 1,-3-3-4,-1 1 1,-1-1 0,0 0 0,-2 0 0,-1 0 0,0-1 0,-18 38 0,4-17-7,-3 0 1,-47 66 0,48-78-208,-2-2 1,-1 0 0,-2-2-1,0 0 1,-2-2 0,0-2-1,-2 0 1,0-2-1,-1-1 1,-2-2 0,-42 16-1,-39 4-473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4:05.12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2052 6041,'0'-1'2774,"10"-4"-2336,22-10-658,44-21 373,65-28 1186,9 9 643,107-42-577,293-175-1153,-16-32-11,-172 95 285,181-92 162,8 21 250,88-35 541,-563 277-1396,-69 34-95,104-48-422,-105 50 312,-2 1-640,-7 1-312,-15 5-189,-24 7 510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4:31.36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594 31 8514,'-61'-15'2419,"58"15"-2409,1-1-1,-1 1 1,0 0 0,1 0 0,-1 0-1,0 0 1,1 0 0,-1 1-1,0-1 1,1 1 0,-1-1 0,1 1-1,-1 0 1,1 0 0,-1 0-1,1 1 1,0-1 0,-1 1-1,1-1 1,-2 3 0,-2 2-180,0 0 0,0 1 1,0 0-1,-6 12 0,-4 5-97,-24 20-119,-2-1 0,-53 42 0,44-41 539,-53 59 1,94-90-90,-1 0-1,2 1 1,0 0-1,1 1 1,0-1-1,1 2 1,1-1-1,0 1 1,1 0 0,1 0-1,1 0 1,-4 33-1,7-35-51,-1 0 1,2-1-1,0 1 0,1 0 0,0-1 0,1 1 0,0-1 0,1 0 0,0 0 0,2 0 1,-1-1-1,1 0 0,1 0 0,0 0 0,1-1 0,10 12 0,3-1 7,1-1-1,0-2 1,1 0 0,1-1-1,1-1 1,1-2-1,50 23 1,-52-27 8,1-2 0,-1-1 0,1-2 1,0 0-1,1-1 0,0-2 0,-1 0 0,1-2 0,36-2 0,-38-3 98,0 0-1,0-2 1,-1-1-1,0-1 1,0 0-1,-1-2 1,0-1-1,0 0 1,-1-2-1,-1 0 1,0-1-1,-1-1 0,-1-1 1,0-1-1,21-27 1,-18 20 2,-2-2-1,-1 0 1,-1-1-1,-1-1 1,-1-1 0,-2 0-1,0 0 1,-3-2 0,0 1-1,-2-1 1,5-39 0,-11 54-65,-1 0 0,0 0 0,-1 0 1,-1 0-1,-1 0 0,0 1 1,-1-1-1,-9-29 0,7 33-3,0-1-1,-2 1 1,1 0 0,-1 0-1,-1 1 1,0 0 0,-1 0-1,0 1 1,0 0 0,-20-15-1,-8-2 14,-1 1-1,-1 2 1,-1 2-1,-1 1 0,-1 2 1,-77-23-1,100 37-152,1 0 0,-1 1 0,0 1 0,0 0 0,-1 2-1,1 0 1,0 1 0,-1 1 0,1 1 0,0 0 0,0 2-1,0 0 1,-28 11 0,11 2-109,-47 31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4:42.02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826 208 6241,'-10'-1'353,"0"1"0,-1-1 0,1 1 0,-1 1 0,1 0 0,-1 1 0,1 0 1,0 0-1,0 1 0,0 0 0,-15 7 0,-8 7-309,-60 41 0,39-23 200,-115 77 290,143-92-405,2 0-1,0 2 1,1 0 0,-26 35 0,39-43-122,2 0-1,0 1 1,1-1 0,0 2-1,1-1 1,1 1 0,0 0-1,1 0 1,1 0 0,1 0 0,0 1-1,1 30 1,2-9-23,3 0 0,0 0 1,3 0-1,15 51 0,-17-72 17,0 1 0,2-1 0,0-1 0,0 1 0,2-1 0,15 23 1,-19-33 3,-1-1 0,1 0 0,0 0 1,1 0-1,-1 0 0,1-1 1,0 0-1,0 0 0,0 0 0,0-1 1,1 0-1,0 0 0,-1-1 1,1 0-1,0 0 0,0 0 0,0-1 1,0 0-1,9-1 0,4 0 49,0-2-1,0 0 0,0-1 0,0-1 1,0-1-1,-1-1 0,0-1 0,0 0 1,30-17-1,-2-3 31,-2-2 0,59-48 1,-45 27 48,64-67 0,-92 83-38,-1-2 1,-1-1-1,30-53 1,-48 70-62,-2 0 0,0-1 0,-1 0-1,-1 0 1,-1-1 0,-1 0 0,-1 0 0,-1 0 0,-1-1 0,-1 1 0,-1-1 0,-1 1 0,-1 0-1,-1-1 1,0 1 0,-2 0 0,-1 0 0,0 1 0,-2 0 0,0 0 0,-2 1 0,0 0 0,-19-28-1,22 39-4,0 0 0,-1 0-1,0 0 1,-1 1 0,0 0 0,0 0-1,-1 1 1,0 1 0,0 0-1,0 0 1,-1 1 0,0 0-1,0 0 1,0 2 0,-1-1-1,-17-2 1,10 4-34,0 0-1,-1 1 0,1 1 1,0 1-1,0 1 1,0 0-1,0 1 1,0 2-1,-28 9 0,-19 9-9,1 3-1,1 2 0,-109 68 1,147-78 10,1 0 1,0 2-1,2 1 1,0 0-1,2 2 0,0 0 1,2 2-1,0 0 1,2 1-1,1 1 1,-14 30-1,20-32-12,1 1 0,1 0 0,1 0 0,2 0 0,0 1 0,2 0 0,1 0 0,1 28 0,2-32-13,0 1 0,2-1 1,1 1-1,1-1 0,1 0 0,1-1 0,1 1 0,1-1 0,16 29 0,-19-42 16,0 0 0,0 0 0,1-1 1,1 0-1,-1-1 0,1 1 0,0-1 0,1-1 0,0 0 1,0 0-1,0 0 0,0-1 0,1-1 0,0 0 0,0 0 0,1-1 1,-1 0-1,14 2 0,-5-3 14,1 0 0,-1-1 0,1-1 1,-1-1-1,1 0 0,-1-2 0,0 0 0,1-1 0,22-9 1,24-11 15,-2-3 0,-1-4 0,77-48 0,-40 13 23,101-88 0,-176 134-25,0-2 0,-2-1 0,0-1 0,-2-1-1,-1 0 1,29-47 0,-44 62-3,1 0 0,-2-1 0,1 0 1,-1 1-1,-1-1 0,0-1 0,-1 1 0,0 0 0,0-1 0,-1 1 0,-1-1 0,0 1 0,-1-1 1,0 1-1,0-1 0,-1 1 0,-1 0 0,0 0 0,-1 0 0,0 0 0,0 0 0,-8-12 0,-4-2 20,-1 0 0,-2 1-1,0 1 1,-1 1 0,-2 0-1,0 2 1,-1 0 0,-48-30-1,57 41-17,-1 1-1,1 1 0,-1 0 0,-1 1 0,1 1 0,-1 0 1,-28-4-1,32 7-29,-1 2 0,1 0 1,-1 0-1,1 1 0,-1 0 0,1 1 1,0 1-1,0 0 0,0 0 1,-20 10-1,-10 7-19,2 1 0,0 3 0,1 1 0,2 2 0,1 1 1,1 2-1,1 1 0,2 2 0,-54 71 0,-130 216-545,207-303 542,0 1 1,1 1 0,1-1-1,1 1 1,0 0-1,2 1 1,0-1 0,1 1-1,1 0 1,1 0 0,2 27-1,-1-34 28,2 0-1,0 0 0,0 0 0,1 0 0,1-1 1,0 0-1,1 1 0,0-2 0,1 1 1,0 0-1,1-1 0,0-1 0,1 1 0,0-1 1,0 0-1,1-1 0,1 0 0,12 10 0,-13-14 10,0 1 0,0-2 0,0 0-1,1 0 1,0 0 0,-1-1-1,1-1 1,0 1 0,1-2 0,-1 1-1,0-2 1,0 1 0,1-1 0,-1-1-1,0 0 1,15-3 0,8-3 41,0-2 1,0-2 0,51-22-1,-49 17 1,-1-2 0,-1 0 0,0-3 0,-1 0 0,-2-2 0,0-2 0,50-53 0,-61 56 21,-1-1 0,-1 0 0,-1-2 0,-1 0 0,-2 0 0,0-2 0,-1 1 0,-2-2 0,-1 1-1,-1-1 1,5-33 0,-8 21 22,-1 0 0,-3 0 0,-3-49 0,0 61-60,-2 0 0,-1 0 1,-1 1-1,-1-1 0,-15-34 0,16 48-25,-1 1-1,-1 1 0,0 0 1,0 0-1,-1 0 0,-1 1 1,0 0-1,-1 1 1,0 0-1,0 1 0,-1 0 1,0 1-1,-1 0 1,1 1-1,-1 0 0,-1 1 1,0 1-1,-16-5 0,14 5-5,-1 2-1,1-1 1,-1 2-1,1 0 1,-1 1-1,1 1 1,-1 0-1,0 1 0,1 1 1,-1 1-1,1 0 1,0 1-1,0 1 1,0 0-1,-26 14 0,22-8-17,1 1-1,1 1 1,0 1 0,1 1-1,0 0 1,1 1-1,1 1 1,1 0-1,0 1 1,1 1-1,1 0 1,1 0-1,-16 40 1,17-34-14,2 1 0,1-1 0,1 1 0,1 0 0,2 1 0,0-1 0,2 1 1,1-1-1,1 1 0,1 0 0,8 37 0,-5-41-51,0 1 0,2-2 0,1 1 0,1-1 0,1 0 0,13 21 1,-18-35 67,0 0 0,1-1 0,0 1 0,0-1 1,1 0-1,-1-1 0,2 1 0,-1-1 0,1-1 1,0 1-1,0-1 0,0-1 0,1 0 0,0 0 1,-1 0-1,2-1 0,-1-1 0,10 3 0,4-3 34,-1-1 0,1 0 0,-1-2 0,1 0 0,0-2-1,30-7 1,-10 0 46,-1-3-1,54-23 1,-67 23 11,-1-1 0,0-2 0,-1 0 0,-1-2 0,0-1 1,-1-1-1,35-38 0,-47 44 26,0-1 0,-1-1 0,-1 0 0,-1 0 0,0-1 0,-1-1 0,-1 1 0,0-2 0,-2 1 0,0-1 0,-1 0 0,-1 0 0,3-29 0,-6 38-34,-1-1 0,0 1 0,-1-1-1,0 1 1,-1 0 0,0-1-1,-1 1 1,0 0 0,0 0 0,-1 0-1,-1 1 1,1-1 0,-2 1-1,1 0 1,-1 1 0,-12-15-1,3 8-35,0 1 0,0 1 0,-2 0 0,1 1 0,-2 1-1,0 0 1,-32-13 0,8 5-31,-2 1-1,0 3 1,-53-11 0,79 22-77,0 1 0,-1 1 0,1 1 0,-1 0 0,1 1 0,0 2 0,-1-1 0,1 2 1,0 1-1,0 0 0,-19 8 0,6 1-213,1 1 0,-38 25 0,-100 75-231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5:06.5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29 279 7082,'-8'4'490,"-11"9"730,17-8-784,12-4-193,147-14-148,-29 1 61,272-41 1071,-304 37-1130,376-88 356,-183 35-185,-230 57-163,1 2 0,0 3 1,0 3-1,1 3 0,-1 2 1,1 2-1,85 18 0,-89-10-35,186 32 36,-196-38 126,1-2 0,0-1-1,55-7 1,-201 7 907,-91 19-1479,48-3-1982,66-14 1567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5:07.21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1494 33 6865,'87'-20'2018,"-64"9"-1469,-23 11-517,1 0-1,-1 0 1,0 0 0,0 0 0,0 0 0,0 0 0,0-1 0,0 1-1,0 0 1,0 0 0,0 0 0,0 0 0,0 0 0,0 0-1,0 0 1,1 0 0,-1 0 0,0 0 0,0-1 0,0 1-1,0 0 1,0 0 0,0 0 0,0 0 0,1 0 0,-1 0-1,0 0 1,0 0 0,0 0 0,0 0 0,0 0 0,0 0-1,1 0 1,-1 0 0,0 0 0,0 0 0,0 0 0,0 0-1,0 0 1,0 0 0,1 0 0,-1 1 0,0-1 0,0 0 0,0 0-1,0 0 1,0 0 0,0 0 0,0 0 0,0 0 0,1 0-1,-1 0 1,0 0 0,0 1 0,0-1 0,0 0 0,0 0-1,17 103 98,-5 1 0,-5 0 0,-3 0 0,-6 1-1,-4-1 1,-31 166 0,10-157 10,-5 0 1,-5-2 0,-59 123-1,-181 305 1105,200-397-736,-71 118 47,-183 238 1,69-168-510,248-314-209,-1 0-1,-1-1 0,-1 0 1,0-1-1,0-1 1,-1-1-1,-1 0 0,0-2 1,-1 0-1,0-1 0,0-1 1,-34 9-1,29-12-1027,-1 3 480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5:08.52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17 1679 5601,'1'0'72,"0"0"-1,-1 0 1,1 0-1,0 0 1,0 0-1,0 0 0,0 0 1,0 0-1,0 0 1,0 0-1,0 0 1,0-1-1,0 1 1,0 0-1,0-1 1,-1 1-1,1-1 1,0 1-1,0-1 1,0 1-1,0-2 1,16-15 9,0-2 0,-2 0 1,18-27-1,-8 10-33,-8 14-193,-3 3 708,0 0 0,-1 0 0,17-36 0,-28 50-419,0 1 0,0-1 0,0 0 0,-1 0 0,0 0 0,0 0 0,0 0 0,0 0 0,-1 0 0,0 0 0,0 0 0,0 0 0,-1 0 0,0 0 0,0 0 0,0 1 0,0-1 0,-1 0 0,0 0-1,0 1 1,0-1 0,-5-7 0,4 9-139,1 0 0,-1-1 1,0 1-1,0 1 0,0-1 0,0 0 0,0 1 0,0-1 0,-1 1 0,1 0 0,-1 0 0,0 1 0,0-1 0,1 1 0,-1-1 0,0 1 0,0 1 0,0-1 0,0 0 0,0 1 0,-1 0 0,1 0 0,0 0 0,0 0 0,0 1 0,0 0 0,-4 1 0,2 0-3,0 0-1,0 0 0,1 1 1,-1 0-1,1 0 0,-1 0 1,1 1-1,0 0 0,1 0 1,-1 0-1,1 0 1,-1 1-1,1 0 0,1 0 1,-1 0-1,1 0 0,-4 9 1,0 1 1,2 1 1,0-1 0,1 1-1,1 0 1,0 1 0,1-1-1,1 1 1,0-1 0,2 1-1,2 22 1,2-4 10,2 1-1,1-2 1,21 58-1,-20-67-11,1 0 0,2-2-1,0 1 1,1-1-1,28 35 1,-35-50-15,1 0 1,0-1 0,0 0 0,0-1 0,1 1 0,0-1 0,0-1 0,1 0 0,0 0 0,0 0 0,0-1 0,0-1 0,0 1 0,1-2 0,0 1 0,-1-1 0,1-1 0,13 1-1,-9-2 4,0-1 0,-1 0 0,1-2 0,0 1 0,-1-2 0,0 1 0,0-2 0,0 0 0,-1-1 0,24-13 0,-29 14 54,1 0 1,-1 0-1,-1 0 1,1-1-1,-1 0 1,0 0-1,0-1 1,-1 0-1,0 0 0,0 0 1,0 0-1,-1-1 1,0 0-1,-1 0 1,0 0-1,0 0 1,-1-1-1,3-10 1,-5 7 25,1 0 1,-1 0-1,-1 0 1,0 0 0,-1 0-1,0 0 1,-1 0-1,-1 0 1,1 1-1,-2 0 1,1-1 0,-2 2-1,1-1 1,-2 1-1,1 0 1,-14-16 0,-11-9-17,-2 2 1,-1 1-1,-39-28 1,13 11-16,-48-57-1,57 53-100,50 53 53,1-1 0,-1 1 0,1-1 0,-1 1 0,1-1 0,-1 1 0,1-1 0,-1 0-1,1 1 1,0-1 0,-1 0 0,1 1 0,0-1 0,-1 0 0,1 1 0,0-1 0,0 0 0,0 1 0,0-1 0,0 0-1,0 0 1,0 1 0,0-2 0,12-16-199,-12 17 203,40-52-145,35-65 0,-47 71 124,18-25 59,85-145 316,-19-7 30,-101 193-176,-1 0 0,6-38 0,-2 10 304,-17 117-166,-13 132-360,8 0 0,19 224 1,16-208 3,-21-176-5,3-1-1,0 1 1,2-2 0,23 47 0,-29-65-3,1 0 0,0 0 0,1 0 0,0-1 0,1 0 0,0-1 0,0 1 0,0-1 0,11 6 0,-15-11 16,0-1 0,0 0 0,0 0 0,0 0 0,0 0-1,1-1 1,-1 0 0,0 1 0,1-2 0,-1 1 0,1 0 0,0-1 0,-1 0 0,1 0 0,-1-1-1,1 1 1,-1-1 0,1 0 0,-1 0 0,1 0 0,-1-1 0,0 1 0,1-1 0,-1 0 0,7-5-1,4-3 21,0-1-1,-1-1 0,0 0 0,13-15 0,47-62 73,-38 43-43,-5 10 4,68-89-81,-85 105 116,-2 0 0,0-1 1,-1 0-1,13-36 0,-24 56-64,0 0-1,1 0 1,-1 0-1,0 0 1,0 0 0,0-1-1,0 1 1,0 0-1,0 0 1,0 0-1,0 0 1,0 0-1,-1 0 1,1 0-1,0 0 1,-1 0 0,1 0-1,-1 0 1,1 0-1,-1 0 1,1 0-1,-1 0 1,0 1-1,1-1 1,-1 0 0,0 0-1,0 0 1,1 1-1,-1-1 1,0 1-1,0-1 1,0 1-1,0-1 1,0 1-1,0-1 1,0 1 0,-2-1-1,-2 0-18,0-1-1,0 1 1,0 0 0,0 1-1,0-1 1,0 1 0,-7 1-1,1 0-38,1 2 1,-1-1-1,0 1 0,1 1 0,-1 0 0,1 0 0,0 1 0,1 1 0,-1 0 0,1 0 0,0 0 0,1 1 0,-1 1 1,-12 14-1,3-2-11,1 1 1,1 1 0,1 1 0,-23 47 0,25-41 21,2 1 0,0 0-1,3 1 1,0 0 0,-5 48 0,9-35-143,2-1 1,2 1-1,7 62 0,-4-81-40,10 34 0,-11-50 144,1-1 0,0 0 1,0 0-1,1 0 0,0 0 0,1-1 0,6 9 0,-9-13 48,1 0 0,-1 0 0,1-1-1,0 0 1,0 1 0,0-1-1,0 0 1,0 0 0,1-1-1,-1 1 1,0-1 0,1 0-1,0 1 1,-1-2 0,1 1-1,-1 0 1,1-1 0,0 1-1,0-1 1,-1 0 0,1 0-1,0-1 1,-1 1 0,1-1-1,0 0 1,-1 0 0,1 0-1,-1 0 1,6-3 0,5-3 14,-1 0 0,0-1 0,0 0 0,0-1 0,20-19 0,-11 6 176,-1-1 0,-2-1 0,0 0 1,-2-1-1,-1-1 0,0-1 0,-2 0 0,-2-1 0,0-1 0,13-51 1,-12 27 119,-2 0 0,-3-1 0,-2 0-1,-3 0 1,-3-71 0,-8 25-201,-4 0-1,-37-143 0,13 111-41,-68-160 0,89 252-21,-3 0 0,0 2 0,-3 0 0,-44-62 0,62 96-16,0 0 1,0 0 0,-1 0 0,1 1 0,-1-1 0,0 1 0,0 0 0,-6-3 0,10 6-10,-1-1 0,1 1 0,-1 0 0,1 0 0,-1 0 0,1 0 0,-1 0 0,1 0 0,-1 0 0,1 0 0,-1 0 0,1 0 0,-1 0 0,1 0 0,-1 0 0,1 0 0,-1 0 0,1 1 0,-1-1 0,1 0 0,-1 0 1,1 1-1,-1-1 0,1 0 0,0 0 0,-1 1 0,1-1 0,-1 1 0,0 1-3,0 0 1,0 0 0,0 0-1,0 1 1,0-1 0,1 0-1,-1 0 1,1 0 0,-1 1-1,1 2 1,-2 23-25,2 0 1,0 0-1,2 0 0,8 39 1,-3-20 0,29 157-33,-5-69-64,6-2-1,5-1 1,109 229 0,-125-309-221,2-2 0,3 0 1,1-2-1,3-2 0,75 79 0,39 5-453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6:59.2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101 294 6033,'-8'-8'634,"-9"-9"321,13 15-269,5 5 405,7 14-739,0 0 0,-2 0 0,0 1 0,5 27 0,-5-18-110,6 25-81,-3 0 0,-3 1-1,-1 0 1,-3 0 0,-7 78 0,-5-42-269,-3-1 0,-34 119 1,41-184 140,-1-1 0,-1 0 0,-17 35 0,25-57-10,0 1 0,0-1 0,0 1 0,-1-1 0,1 1 0,0-1 0,0 0 0,-1 1 0,1-1 0,0 1 0,-1-1 0,1 1 0,0-1 0,-1 0 0,1 1 0,0-1 0,-1 0 0,1 1 0,-1-1 0,1 0 0,-1 0 0,1 1 0,-1-1 0,1 0 0,-1 0 0,1 0 0,-1 0 0,1 0 0,-1 0 0,1 0 0,-1 0 0,1 0 0,-1 0 0,1 0 0,-2 0 0,2-1 37,-1 0-1,0 1 1,0-1-1,1 0 1,-1 0-1,0 0 0,1 0 1,-1 0-1,1 0 1,-1 0-1,1 0 1,0 0-1,-1 0 1,1-1-1,-3-13 188,1 0-1,1 1 1,0-1 0,1 0-1,0 0 1,5-24 0,22-94-312,-25 126 78,173-580-1177,-158 536 1105,2-12 1,32-87 23,-38 118 206,1-1 1,26-42-1,-37 71-73,0-1 0,0 1 0,0-1 0,1 1 0,0 0 0,-1 0-1,1 0 1,8-4 0,-11 7-66,1 0 0,-1 0 1,1 1-1,0-1 0,0 1 0,-1-1 0,1 1 0,0-1 0,-1 1 0,1 0 1,0 0-1,0 0 0,0 0 0,-1 0 0,1 1 0,0-1 0,0 1 0,-1-1 0,1 1 1,0-1-1,-1 1 0,1 0 0,-1 0 0,1 0 0,-1 0 0,1 0 0,-1 0 1,0 0-1,1 0 0,1 3 0,7 7-10,-1 0 0,0 0 1,-1 1-1,-1 0 0,1 0 1,-2 1-1,9 22 0,27 103-19,66 365-642,-61-264-905,-18-90-527,-26-121 1259,-3-27 802,0-1 0,0 0 0,0 0 1,0 0-1,0 0 0,0 1 0,0-1 1,0 0-1,0 0 0,0 0 0,0 0 0,0 1 1,0-1-1,0 0 0,0 0 0,0 0 0,0 0 1,0 1-1,0-1 0,0 0 0,0 0 1,0 0-1,0 0 0,0 0 0,0 1 0,0-1 1,-1 0-1,1 0 0,0 0 0,0 0 0,0 0 1,0 0-1,0 0 0,0 1 0,-1-1 1,1 0-1,0 0 0,0 0 0,0 0 0,0 0 1,-1 0-1,1 0 0,0 0 0,0 0 0,0 0 1,0 0-1,-1 0 0,1 0 0,0 0 1,0 0-1,0 0 0,0 0 0,-1 0 0,1 0 1,0 0-1,0 0 0,0 0 0,0 0 0,0-1 1,-1 1-1,1 0 0,-7-5-184,0-1 0,0 0 0,0-1 0,-10-12 1,11 13 127,-39-47-186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5:11.74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87 141 7026,'-68'-43'2156,"56"33"-1409,14 7-564,7 3-189,-7 0 1,0 1 1,0 0-1,-1-1 0,1 1 1,-1 0-1,1 0 0,-1 0 0,1 0 1,-1 0-1,1 0 0,-1 0 0,0 0 1,0 1-1,0-1 0,0 0 0,1 1 1,-2-1-1,1 1 0,0 0 1,1 2-1,15 42-86,-13-33 158,-4-11-19,1 0 0,0 0-1,0 0 1,0-1-1,0 1 1,0 0-1,0 0 1,0-1-1,0 1 1,1 0-1,-1-1 1,1 1 0,1 0-1,6 7 1345,-11-20-1070,-1 1 0,0 0 0,-1-1 0,-7-14 0,5 11-173,-6-23 163,-1 0 12,13 37-327,0 0 0,0 0 0,0 0 0,0 0 0,0-1 0,0 1-1,-1 0 1,1 0 0,0 0 0,0 0 0,0 0 0,0 0 0,0 0 0,0 0-1,0 0 1,-1 0 0,1 0 0,0-1 0,0 1 0,0 0 0,0 0 0,0 0-1,-1 0 1,1 0 0,0 0 0,0 0 0,0 0 0,0 0 0,0 0-1,-1 0 1,1 0 0,0 1 0,0-1 0,0 0 0,0 0 0,0 0 0,0 0-1,-1 0 1,1 0 0,0 0 0,0 0 0,0 0 0,0 0 0,0 0-1,0 1 1,0-1 0,0 0 0,-1 0 0,1 0 0,0 0 0,0 0 0,0 0-1,0 1 1,0-1 0,0 0 0,0 0 0,0 0 0,0 0 0,0 0 0,0 1-1,0-1 1,0 0 0,0 0 0,0 0 0,0 0 0,-6 24-13,1 0-1,-2 34 1,4-24 14,-2 83 29,5-113-26,-7-42 230,11-120-182,-1 108 11,-6 3 40,3 29-4,15 54-108,1 8-14,67 163-163,-83-206 265,1-45 17,-4-32-54,3 71-17,-1-1 0,0 1 0,0 0 0,0-1 0,-1 1 0,0 0 0,0-1 0,-3-4 0,2 22-150,0 24 88,-29 225 6,22-221-1801,5-27 1385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3:45.71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70 0 4385,'-62'36'1586,"62"-36"-1276,-1 1 0,1-1 0,-1 0 0,1 0 0,-1 1 0,1-1 0,-1 0 0,1 1 0,-1-1 0,1 1-1,0-1 1,-1 0 0,1 1 0,0-1 0,-1 1 0,1-1 0,0 1 0,0-1 0,-1 2 0,4 13 1784,1-5-1976,0 0-1,1 0 1,10 16-1,-8-16-75,-1 0 0,-1 1 0,6 15 0,0 5 5,2-1 1,1-1 0,1 0-1,1-1 1,1-1 0,26 31-1,7-6 294,68 57-1,-38-38 78,-64-55-340,1 1 0,-2 1-1,-1 1 1,16 25 0,38 84 0,-32-58-49,-26-52-17,1-1-1,1 0 1,1-2 0,0 1-1,1-1 1,1-1-1,0-1 1,34 24-1,-43-34 3,0 0 0,0 0 0,0 0 0,9 2-1,-11-4 2,1 0-1,0 1 0,-1 0 0,1 0 1,-1 0-1,0 1 0,1-1 0,3 5 1,-13-14-1858,3 5 1237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3:48.4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52 3018 6297,'-39'55'2063,"39"-56"-2044,0 1-1,0 0 1,0 0-1,0-1 1,0 1-1,0 0 1,0 0-1,0-1 1,-1 1-1,1 0 1,0-1-1,0 1 1,0 0-1,0 0 1,0 0-1,0-1 1,0 1-1,-1 0 0,1 0 1,0-1-1,0 1 1,0 0-1,-1 0 1,1 0-1,0 0 1,0-1-1,0 1 1,-1 0-1,1 0 1,0 0-1,0 0 1,-1 0-1,1 0 1,0 0-1,0 0 1,-1-1-1,1 1 0,0 0 1,0 0-1,-1 0 1,1 0-1,0 0 1,0 1-1,-1-1 1,1 0-1,0 0 1,-1 0-1,1 0 1,0 0-1,0 0 1,0 0-1,-1 0 1,1 1-1,0-1 1,0 0-1,-1 0 0,1 0 1,0 0-1,0 1 1,0-1-1,0 0 1,-1 0-1,1 0 1,0 1-1,0-1 1,0 0-1,0-1 39,0-1-1,0 0 1,0 1-1,0-1 1,0 0-1,0 1 1,1-1-1,-1 0 1,1 1-1,1-3 1,4-3-41,1 1 0,0 1 0,1 0 0,0 0 0,-1 0 0,2 1 1,-1 0-1,9-3 0,14-7-9,218-127 83,-174 96 252,121-96 1,25-17 106,-35 49-387,50-30 99,-3 5 175,83-54-71,-226 121-215,151-99 139,-8 36-21,58-34-38,-115 60-80,139-88-4,-218 129 18,4 3 0,115-49 0,196-110 126,-269 137-201,116-86-49,-57 34 52,104-19 45,-221 115-27,104-39 86,-182 74-90,-7 3-3,1 0 0,-1-1-1,0 1 1,1 0-1,-1 0 1,1-1 0,-1 1-1,1 0 1,-1 0 0,1 0-1,-1 0 1,1 0 0,-1 0-1,1 0 1,-1 0 0,1 0-1,-1 0 1,1 0 0,-1 0-1,1 0 1,-1 0 0,1 1-1,0-1 1,15 20 50,49 70-48,327 487 51,-361-533-49,2-1-1,3-1 1,52 48 0,40 47 5,56 79-7,-180-211-6,1 0-1,0-1 1,0 1 0,0-1 0,0-1-1,1 1 1,-1-1 0,1 0-1,0 0 1,0 0 0,0-1 0,0 0-1,11 2 1,10 5 8,-24-9-9,0 2 0,-1-1-1,0 0 1,1 0 0,-1 1-1,0 0 1,0-1 0,1 1-1,-1 0 1,0 0 0,-1 0-1,1 0 1,0 0 0,-1 1-1,1-1 1,-1 0 0,0 1-1,0-1 1,0 1 0,0-1 0,0 1-1,0 0 1,-1-1 0,1 1-1,-1 0 1,0 0 0,0 3-1,0-2 3,0 0 0,0 0 0,0-1 0,-1 1 1,0 0-1,0 0 0,0-1 0,0 1 0,-1-1 0,1 1 0,-1-1 0,0 0 0,0 1 0,0-1 0,0 0 0,-1 0 0,1-1 0,-1 1 0,-4 3 0,-15 7 12,0-2-1,0 0 1,-1-1 0,-24 6-1,-1 1 17,-519 239 64,104-3 185,342-196-173,-191 61 0,19-9 193,-349 200 524,506-240-773,-195 79 69,-7-20-41,208-81-72,-275 136 68,344-153-67,-48 27 40,-143 99 0,164-97 17,-4-4 0,-1-4 0,-3-4 0,-118 40 0,173-70-21,0 1 0,1 2 0,1 2 0,1 1 0,-67 55 0,97-71 11,0-1 1,0 0-1,-1 0 1,1-1-1,-2 0 1,1 0 0,0-1-1,-1-1 1,1 1-1,-1-1 1,0-1-1,-11 2 1,-1-2 19,13-2-36,0 0 1,0 1-1,0 1 1,0 0-1,0 0 0,0 1 1,0 0-1,-13 6 1,18-7-10,-1 0 1,0 0 0,0 0-1,0-1 1,0 0 0,0 0-1,0 0 1,-9-1 0,8 1-20,0-1 1,0 1-1,-1 0 1,1 1-1,-11 3 1,10-1-25,0 0 1,0 0-1,0 1 0,-7 6 1,9-6 27,-1 0 0,0-1 0,0 0 0,0 0 0,0 0 0,-10 3 0,14-7-60,1 1 1,0-1-1,-1 0 0,1 0 0,0-1 0,-1 1 0,1 0 0,0 0 0,0-1 0,-1 1 0,1 0 0,0-1 0,-2 0 0,-15-4-2511,15 5 1502,1 0 693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3:50.75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1980 6081,'13'20'817,"26"28"0,-38-47-809,0 0 1,0 0-1,0-1 1,0 1-1,1 0 1,-1-1-1,0 1 1,0 0-1,1-1 0,-1 0 1,1 1-1,-1-1 1,0 0-1,1 0 1,-1 1-1,1-1 1,-1 0-1,0-1 1,1 1-1,-1 0 0,1 0 1,-1 0-1,0-1 1,1 1-1,-1-1 1,0 1-1,1-1 1,-1 0-1,0 1 0,0-1 1,2-2-1,5-1 15,17-4 162,41-9 0,-46 13-11,-1 0-1,0-2 1,0 0-1,26-13 1,-17 1 119,-1-1 0,-1-1 0,0-1 0,23-26 0,-9 9 29,53-43 203,-41 37 29,85-93-1,-121 116-425,0-1 0,-2-1-1,-1 0 1,-1-1-1,-1 0 1,-1-1-1,-1 0 1,6-29 0,-2-2 89,-4 0 1,6-100 0,-14 91 134,-15-123 0,-27-62 109,33 208-410,-2-12 31,-22-67-1,25 99-76,-2 1-1,0 1 1,-1 0-1,-1 0 1,-1 1-1,-14-18 1,-21-19 16,23 28 54,-35-49 1,58 75-233,-3-1-2085,3 3 1714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3:51.84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41 366 6681,'-23'-19'960,"6"6"1433,33 45-1710,8 12-1230,-2 0-1,27 80 1,15 104 114,-56-191 453,-5-20 158,0-1-1,2 1 1,0-1 0,0 0 0,1-1-1,11 19 1,-7-24 1002,-10-10-1148,0 0 1,1 0 0,-1 0-1,0 0 1,0 0-1,1 0 1,-1 0 0,0 0-1,1 0 1,-1 0-1,0-1 1,0 1 0,1 0-1,-1 0 1,0 0-1,0 0 1,0 0 0,1 0-1,-1-1 1,0 1-1,0 0 1,0 0 0,1 0-1,-1-1 1,0 1-1,0 0 1,0 0 0,0 0-1,1-1 1,-1 1-1,8-31 782,-6 21-999,1-3 203,-1 4-2,0 0 1,-1-1-1,0 0 0,0 1 1,-1-1-1,0 0 0,-2-16 0,-14-41 209,-39-105 0,28 90 30,-38-154 382,57 194-467,1-1 0,3 0-1,1-69 1,7 85 64,-4 27-229,1-1-1,-1 1 0,0-1 0,1 1 1,-1-1-1,0 1 0,1-1 1,-1 1-1,0-1 0,1 1 1,-1 0-1,1-1 0,-1 1 0,1-1 1,-1 1-1,1 0 0,-1 0 1,1-1-1,-1 1 0,1 0 1,-1 0-1,2-1 0,1 2-15,1-1 1,-1 1-1,1 0 1,-1 0-1,0 0 0,0 1 1,1-1-1,-1 1 0,0-1 1,3 4-1,20 10-16,-2 2 1,0 1 0,-1 0-1,-1 2 1,0 1-1,-2 0 1,28 39 0,-16-15 0,-3 2 1,-2 1-1,25 61 0,-46-96 23,79 172 11,-61-139-20,59 85-1,-70-114-35,4 4-156,20 37 0,-33-53 73,-1 0 0,-1 1 0,1 0 0,-1 0 0,0 0-1,0 0 1,-1 0 0,1 0 0,-1 1 0,-1-1 0,1 0 0,-1 9 0,-1-13 59,1-1 0,-1 1 0,0 0 0,1 0 0,-1 0 0,0 0 0,0-1 0,0 1 0,0 0 0,0-1 0,-1 1 0,1-1 0,0 1 0,-1-1 0,1 0 0,-1 1 0,0-1 1,1 0-1,-1 0 0,0 0 0,1 0 0,-1 0 0,0-1 0,0 1 0,0-1 0,0 1 0,0-1 0,0 1 0,0-1 0,0 0 0,-2 0 0,-30 2-375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3:52.18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0 378 9530,'0'0'2773,"2"-2"-2809,7-5-76,-1 0 1,1 0 0,1 1 0,14-7 0,-4 2-2,-1 2-32,-1 1 0,1 0 0,0 2 0,0 0 0,22-4 0,-17 5-61,39-15 0,-18-1 441,-1-2 0,-1-2 1,-1-2-1,-1-1 1,-2-2-1,37-36 1,-41 33 155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3:53.54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6 400 6641,'-6'-9'3364,"16"6"-4049,10-1 859,-5 0-124,-1 0 0,1-1 0,-1-1 0,0 0 1,-1-1-1,25-18 0,193-175 1502,-181 153-1319,-31 31-157,-15 14-62,0-1-1,0 1 1,-1-1-1,1 0 1,-1-1-1,1 1 1,-1 0-1,0-1 1,-1 0 0,1 0-1,-1 0 1,1 0-1,1-5 1,-4 9-49,0-1-1,0 1 1,0 0 0,0-1 0,1 1-1,-1 0 1,0-1 0,0 1 0,0 0-1,0-1 1,0 1 0,0 0 0,0-1-1,0 1 1,0-1 0,0 1 0,-1 0-1,1-1 1,0 1 0,0 0 0,0-1-1,0 1 1,0 0 0,-1-1 0,1 1-1,0 0 1,0 0 0,0-1 0,-1 1-1,1 0 1,0 0 0,-1-1 0,1 1-1,-1 0 1,-23-1-213,24 1 250,-34 2-41,33-2 44,0 0 0,0 0 1,-1 1-1,1-1 0,0 0 1,-1 0-1,1 1 0,0-1 1,0 0-1,-1 1 0,1-1 0,0 1 1,0 0-1,-2 1 0,2-1 15,1 0 0,-1 1 0,0-1-1,1 1 1,-1-1 0,1 1 0,0-1-1,-1 1 1,1 0 0,0-1 0,0 1-1,0-1 1,0 3 0,0-1-13,-1 6 13,1 1 0,0 0-1,1-1 1,0 1 0,1 0 0,0-1 0,0 0 0,5 10-1,33 84 259,78 138-1,-86-188-200,1-1-1,3-2 0,2-1 0,51 50 1,-50-56 93,-40-43-145,1-1-1,0 1 1,-1 0-1,1 0 0,0 0 1,0 0-1,-1 0 1,1 0-1,0 0 1,-1 0-1,1-1 1,0 1-1,0 0 1,-1 0-1,1 0 0,0 0 1,-1 0-1,1 1 1,0-1-1,-1 0 1,1 0-1,0 0 1,-1 0-1,1 0 1,0 0-1,0 0 0,-1 1 1,1-1-1,0 0 1,0 0-1,-1 0 1,1 1-1,0-1 1,0 0-1,0 0 0,-1 1 1,1-1-1,0 0 1,0 0-1,0 1 1,-13 19 37,7-11-63,-19 29 24,23-36-19,-1 1-1,0 0 1,1-1-1,-1 0 0,0 0 1,0 0-1,-1 0 1,1 0-1,0 0 1,-1-1-1,1 0 1,0 0-1,-1 0 1,0 0-1,-4 1 0,-15 4 22,5 2-12,1 0-1,0 2 0,1-1 1,0 2-1,0 0 0,-27 27 1,33-27-20,4-5 21,8-8 148,22-15 442,-5 6-557,114-76 94,148-86-73,-147 110-297,-135 66-846,-12 5 760,-45 8-163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4:29.02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110 291 3657,'80'-37'1068,"-64"29"3790,-18-15-3711,-6-27-815,8 50-320,0-1 0,0 0 0,0 1 0,0-1 0,0 0 0,-1 1 0,1-1 0,0 0 0,0 1 0,0-1 0,-1 0 0,1 1 0,0-1 0,-1 1 0,1-1 0,0 0 0,-1 1 0,1-1 0,-1 1 0,1-1 0,-1 1 0,1 0 0,-1-1 0,1 1 0,-1 0 0,0-1 0,1 1 0,-1 0 0,1-1 0,-1 1 0,-1 0 0,-21 7 0,18-5-10,-4 1-2,-35 17 0,40-19 3,1 1 0,0 0 0,0 0 0,0 1 0,0-1 0,0 1 0,1-1 1,-1 1-1,1 0 0,0 0 0,-1 0 0,-1 4 0,3-5-5,1 0-1,0 0 1,-1 0 0,1 0 0,0-1-1,0 1 1,0 0 0,0 0 0,0 0-1,1 0 1,-1 0 0,0-1 0,1 1-1,0 0 1,-1 0 0,1 0 0,0-1-1,0 1 1,0-1 0,0 1 0,0 0 0,0-1-1,0 0 1,2 2 0,0 0-13,-1-1 0,0 0 1,1 1-1,0-1 0,-1 0 1,1 0-1,0-1 0,0 1 1,0-1-1,0 1 0,0-1 1,7 1-1,2-1 3,0-1-1,-1 0 1,1-1-1,0 0 1,0-1 0,-1 0-1,1-1 1,-1 0-1,0-1 1,0-1 0,12-5-1,-1-2 11,0-1-1,-1 0 1,-1-1-1,25-23 1,-39 31 16,0 0 0,0-1 0,0 0 1,0 0-1,-1 0 0,-1-1 0,1 0 0,-1 0 1,-1 0-1,5-13 0,-7 18 15,-1 0 0,1 1-1,-1-1 1,1 0 0,-1 0 0,0 0-1,0 0 1,0 0 0,-1 0 0,1 1-1,-1-1 1,0 0 0,1 0 0,-1 1-1,-2-4 1,1 3 15,0 1 0,1-1 0,-1 1 0,-1 0 0,1 0 0,0 0-1,-1 0 1,1 0 0,-1 0 0,1 1 0,-1-1 0,0 1 0,0 0 0,1 0 0,-1 0 0,0 0 0,-5-1 0,-1 1-23,0 0 1,0 0 0,0 1-1,0 0 1,0 1 0,0 0-1,0 1 1,0-1 0,0 2-1,0-1 1,1 1 0,-11 5-1,-9 5-37,1 2-1,-30 20 1,38-23 34,0 1 0,1 1 0,-29 30 1,43-40-12,-1 1 0,1-1 0,1 1 0,-1 0 0,1 1 1,0-1-1,0 0 0,0 1 0,1-1 0,0 1 0,0 0 0,0 0 1,1 0-1,0 0 0,0 0 0,0 0 0,1 0 0,0 1 1,1 6-1,-1-9-12,1-1 1,0 1 0,0-1-1,0 1 1,1-1-1,-1 0 1,1 0 0,0 0-1,-1 0 1,2 0 0,-1 0-1,0 0 1,0-1-1,1 1 1,0-1 0,4 4-1,-1-3-2,-1 0-1,0 0 0,1 0 1,0-1-1,-1 0 1,1-1-1,0 1 0,0-1 1,7 0-1,4 0 10,0 0 0,0-2-1,0 0 1,0-1 0,0-1-1,16-5 1,-19 5 6,0-2 0,-1 1-1,0-2 1,0 0 0,0 0-1,-1-1 1,1-1 0,-2 0 0,1-1-1,-1 0 1,-1 0 0,0-1-1,12-15 1,-20 23 2,-1 1-1,0-1 1,0 1-1,0-1 0,0 0 1,0 0-1,0 1 1,0-1-1,-1 0 1,1 0-1,-1 0 1,1 0-1,-1 0 1,0 0-1,0 1 1,1-1-1,-1 0 1,-1 0-1,1 0 1,0 0-1,0 0 0,-1 0 1,1 0-1,-1 0 1,0 0-1,1 1 1,-1-1-1,0 0 1,0 0-1,0 1 1,0-1-1,-1 1 1,1-1-1,0 1 1,-1-1-1,1 1 1,-1 0-1,1 0 1,-1 0-1,1 0 0,-3-2 1,-5-1 53,0-1 1,0 1-1,0 1 0,0-1 1,-1 2-1,-18-4 1,9 3-23,-1 1 1,1 1-1,-1 0 1,1 2-1,-1 0 1,1 1 0,-1 1-1,1 1 1,0 1-1,1 0 1,-26 12-1,38-13-42,0-1-1,0 1 1,1 1-1,0-1 0,0 1 1,0 0-1,1 0 1,-1 0-1,1 1 0,0-1 1,1 1-1,-1 0 1,1 0-1,0 1 0,1-1 1,0 0-1,0 1 1,0 0-1,-1 10 0,2-8-4,-1-1-1,2 1 0,-1-1 0,1 1 0,1-1 0,0 1 1,0-1-1,0 0 0,1 1 0,0-1 0,1 0 0,0 0 1,0 0-1,1 0 0,5 9 0,-5-13-2,1 1 0,-1 0 0,1-1 0,0 0 1,0 0-1,1-1 0,-1 1 0,1-1 0,-1 0 0,1 0 0,0-1 0,0 0 0,0 0 0,0 0 1,1-1-1,-1 0 0,0 0 0,1-1 0,-1 1 0,7-2 0,6 0-7,-1 0-1,0-1 0,0-1 1,0-1-1,30-11 0,-34 10-17,0-1 0,19-10 0,-30 14 27,0 1-1,-1-1 1,1 1 0,-1-1 0,0 0 0,1 1-1,-1-1 1,0-1 0,0 1 0,0 0-1,0 0 1,-1-1 0,1 1 0,-1-1 0,1 1-1,-1-1 1,0 0 0,0 1 0,1-6 0,-2 6 7,-1 0 0,1 0 1,0 0-1,-1 1 0,0-1 1,1 0-1,-1 0 0,0 1 1,0-1-1,0 0 0,0 1 1,0-1-1,0 1 1,-1-1-1,1 1 0,0 0 1,-1-1-1,-2-1 0,-31-19 7,31 20-6,-4-2 11,0 0 0,-1 0 0,0 1 0,0 1 0,0-1 0,0 1 0,-10 0 0,16 1-11,1 1 0,-1 0 1,1 0-1,-1 0 0,1 1 0,-1-1 0,1 1 1,-1-1-1,1 1 0,-1 0 0,1 0 1,0 0-1,-4 2 0,5-2-8,0 0-1,-1 0 1,1 1-1,0-1 1,0 0 0,0 1-1,0-1 1,1 1-1,-1-1 1,0 1 0,0 0-1,1-1 1,-1 1-1,1 0 1,0-1 0,-1 1-1,1 0 1,0-1-1,0 1 1,0 0 0,0-1-1,1 3 1,-1-3-23,0 0 0,0 0-1,0 0 1,0-1 0,0 1 0,0 0 0,1 0 0,-1 0 0,0-1-1,0 1 1,1 0 0,-1 0 0,1-1 0,-1 1 0,0 0 0,1-1-1,-1 1 1,1-1 0,0 1 0,-1 0 0,1-1 0,0 1 0,-1-1-1,1 1 1,0-1 0,-1 0 0,1 1 0,0-1 0,0 0-1,-1 0 1,1 1 0,0-1 0,0 0 0,0 0 0,-1 0 0,1 0-1,0 0 1,0 0 0,0 0 0,-1 0 0,1 0 0,0 0 0,1-1-1,2 0-57,-1 0 0,0 0-1,1-1 1,-1 1 0,0-1-1,0 1 1,0-1 0,0 0-1,5-5 1,19-24-151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4:29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 2787 8162,'-1'-1'96,"0"0"-1,1 0 1,-1-1 0,0 1 0,0 0-1,1 0 1,-1-1 0,1 1 0,-1 0-1,1-1 1,0 1 0,-1-1 0,1 1-1,0-1 1,0 1 0,0-1 0,0 1 0,0 0-1,0-1 1,1 1 0,-1-1 0,0 1-1,1-1 1,-1 1 0,1 0 0,-1-1-1,1 1 1,0 0 0,0 0 0,-1-1 0,1 1-1,0 0 1,0 0 0,0 0 0,0 0-1,0 0 1,2-1 0,6-5-216,0 0 0,0 1-1,20-11 1,-19 12 318,379-250-132,-284 181-57,-101 72-9,511-327 288,23 27-52,-27 13 50,353-204 388,-234 142-312,-266 154-214,228-91 39,-406 201 107,-175 83-244,0 0 0,0 0 0,1 1-1,0 0 1,-1 1 0,21-1-1,-37 0-2504,4 2 1872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5:14.03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354 1582 6609,'35'-75'2465,"-35"75"-2472,0 0 0,0-1 1,0 1-1,0 0 0,0-1 0,1 1 0,-1 0 1,0-1-1,0 1 0,0-1 0,0 1 1,0 0-1,0-1 0,0 1 0,-1 0 0,1-1 1,0 1-1,0 0 0,0-1 0,0 1 0,0 0 1,0-1-1,-1 1 0,1 0 0,0-1 1,0 1-1,0 0 0,-1 0 0,1-1 0,0 1 1,0 0-1,-1 0 0,1 0 0,0-1 0,-1 1 1,0 0-1,-18-5-59,-26 6 331,42-1-216,-9 1 77,-1 1 0,1 0 0,-1 1 0,1 0-1,0 1 1,0 0 0,1 1 0,-1 0 0,1 1 0,0 0 0,1 1-1,-1 0 1,1 0 0,0 1 0,1 1 0,0 0 0,1 0-1,-1 1 1,2-1 0,-1 2 0,-6 12 0,2-1-100,0 2 1,1-1 0,2 2-1,0-1 1,2 1-1,0 0 1,-3 30 0,8-42-28,1 0 1,0 0 0,1 0-1,0 0 1,1 0 0,1 0 0,0 0-1,1 0 1,0-1 0,1 1 0,0-1-1,1 0 1,0 0 0,1 0-1,1-1 1,7 12 0,-11-19-4,0-1 0,0 1 0,1-1 0,-1 0 0,1 0-1,0 0 1,-1 0 0,1-1 0,0 0 0,1 1 0,-1-2 0,0 1 0,1 0 0,-1-1 0,1 0 0,-1 0 0,1 0 0,-1 0-1,1-1 1,0 0 0,-1 0 0,1 0 0,0 0 0,-1-1 0,1 0 0,0 0 0,-1 0 0,0 0 0,1-1 0,-1 0 0,0 0-1,1 0 1,-1 0 0,5-5 0,10-5 55,0-2-1,-1 0 1,0-1 0,28-32-1,-41 41-35,1-1-1,-2 0 0,1 0 0,-1 0 0,0-1 1,0 0-1,-1 0 0,0 1 0,0-2 0,-1 1 1,0 0-1,0 0 0,-1-1 0,0 1 1,-1-1-1,0-12 0,-3 2 115,-1 1-1,-1-1 1,0 1-1,-1 0 1,-1 0-1,-14-25 1,-63-95 847,81 134-980,1 0 0,-1 0 0,0 1-1,0-1 1,0 0 0,0 1 0,0 0 0,-1 0-1,0 0 1,1 0 0,-6-2 0,21 6-2,0 0 0,0-1 0,1 0 0,-1-1 0,0 0 0,17-4 1,-23 4 3,6-2 5,-1-1 0,0 1 1,1-2-1,-1 1 0,-1-2 0,1 1 0,-1-2 0,13-9 1,-11 8 0,29-21 28,-2-1 0,-1-2 0,-1-1-1,-2-3 1,-2 0 0,-1-2 0,-2-2-1,-1 0 1,-3-2 0,-1-1 0,-2-1-1,-2-1 1,-2-1 0,-2 0 0,18-85-1,-22 64 518,6-92-1,-20 154-335,-2 18-206,0 2-29,-28 133-135,14-59 147,-45 272-26,51-275-59,5 1 0,4 105 0,3-173 55,1 1 0,0-1 0,2 1 0,0-1 1,1-1-1,13 34 0,-15-47 33,-1 0 0,1 1 1,0-1-1,0 0 1,0-1-1,1 1 1,0-1-1,0 1 0,0-1 1,0 0-1,1 0 1,0-1-1,-1 0 0,1 1 1,0-2-1,1 1 1,-1 0-1,0-1 1,1 0-1,-1-1 0,1 1 1,0-1-1,0 0 1,-1 0-1,1-1 0,10 0 1,-7-1 5,0 0 0,1-1 0,-1 0 0,0-1 0,0 0 0,-1 0 0,1-1 0,0 0 1,-1-1-1,0 0 0,14-11 0,-2-1-21,-1 0 0,-1-1 0,20-27 0,12-23-147,67-122 0,-77 120 185,2 1 0,57-68 1,-92 129 20,41-45 280,-43 48-182,0 1 1,1-1-1,-1 1 0,1 0 0,0 0 1,0 0-1,12-4 0,-11 5 109,-10 1-8,-25 1-150,-1 0-115,1 2 0,-1 2 1,1 0-1,-45 12 1,62-12 19,0 0 0,0 1-1,0 1 1,0 0 0,1 0 0,-1 1 0,1 0 0,1 1-1,-1 0 1,1 1 0,1 0 0,-1 0 0,1 1 0,1 0-1,-8 10 1,1 7-77,2 0-1,0 1 1,2 1-1,0-1 1,2 2-1,-7 45 1,12-56-25,1-1 0,1 1 1,1 0-1,0-1 0,4 30 0,-3-42 84,-1 0 0,1 0 0,1 0 0,-1 0-1,1 0 1,0-1 0,0 1 0,0-1 0,0 1 0,1-1 0,0 0-1,0 0 1,0 0 0,0 0 0,1 0 0,-1-1 0,1 0-1,0 1 1,0-1 0,0-1 0,0 1 0,1-1 0,8 4-1,-7-4 16,0-1 0,0 0-1,0-1 1,0 1 0,0-1-1,0 0 1,0-1-1,0 0 1,0 0 0,0 0-1,0 0 1,0-1 0,9-3-1,2-3 9,-1 0-1,1-2 1,15-11 0,0-1 45,-2-2 0,-1-1 0,-1-2 0,-1 0 0,-1-2 0,39-56 0,-40 45 168,-2-1 0,-1-1 0,-3 0-1,-1-2 1,15-57 0,-8 7 17,-4-1 0,-5 0 1,-4-2-1,-4 1 0,-4-1 0,-5-1 1,-14-109-1,14 194-180,-1 1 1,0 0-1,-1 0 1,-1 0-1,-5-14 0,9 26-44,0-1-1,0 1 1,0-1-1,0 1 0,-1-1 1,1 1-1,0-1 0,-1 1 1,1-1-1,0 1 1,-1-1-1,1 1 0,-1-1 1,1 1-1,0 0 0,-1-1 1,1 1-1,-1-1 0,1 1 1,-1 0-1,1 0 1,-1-1-1,0 1 0,1 0 1,-1 0-1,1 0 0,-1 0 1,1 0-1,-1-1 0,0 1 1,1 0-1,-1 0 1,1 1-1,-1-1 0,0 0 1,1 0-1,-1 0 0,1 0 1,-1 0-1,1 1 0,-1-1 1,1 0-1,-1 0 1,1 1-1,-1-1 0,1 0 1,-1 1-1,1-1 0,-1 1 1,1-1-1,0 0 0,-1 1 1,1-1-1,-1 1 1,-18 30-72,10-8 41,0 0 0,2 0 0,0 1-1,-5 43 1,7-42 17,-6 47-6,2 0-1,4 0 0,3 0 1,14 143-1,-6-168-306,3 0 1,1-1-1,3 0 0,1-1 0,2 0 0,3-2 0,1 0 1,42 67-1,16-8-649,-78-102 973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6:59.5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9 6801,'-4'-9'2537,"17"19"-1529,13 9 112,24 12 9,16 5-25,35-4-544,20-9-392,32-23-1088,10-16 656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5:15.98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0 574 6345,'75'-39'1276,"1"4"0,91-29 0,-23 13-511,264-134 0,-370 166-854,-1-1 1,-1-2 0,-1-2 0,44-38 0,-56 34-310,-13 3 152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5:16.34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8618,'0'3'406,"1"1"0,-1-1 1,1 0-1,-1 1 0,1-1 1,2 5-1,19 34-518,-8-17 300,173 370 837,-170-362-1066,35 76 166,-44-90-384,0 1-1,-2 1 1,6 32-1,-11-50 131,2 11-535,-3-13 626,0-1 1,0 0 0,0 0 0,0 1 0,0-1 0,0 0 0,0 0 0,1 1 0,-1-1 0,0 0 0,0 0 0,0 0 0,0 1 0,1-1 0,-1 0 0,0 0 0,0 0 0,0 0 0,1 1 0,-1-1 0,0 0-1,0 0 1,1 0 0,-1 0 0,0 0 0,0 0 0,1 0 0,-1 0 0,0 0 0,1 0 0,-1 0 0,0 0 0,0 0 0,1 0 0,-1 0 0,0 0 0,0 0 0,1 0 0,-1 0 0,0 0 0,0 0-1,1-1 1,-1 1 0,0 0 0,1 0 0,11-10-456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5:17.09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210 418 10938,'25'-10'2399,"-17"5"-1461,-17 3-423,7 2-539,1 1 0,-1-1 0,1 0 0,-1 1 0,1 0 0,-1-1 1,1 1-1,0 0 0,-1 0 0,1-1 0,0 1 0,0 0 0,-1 1 0,1-1 0,-2 2 0,-17 24-245,12-17 153,-14 21-8,2 1 0,0 1 0,2 1 1,2 1-1,1 0 0,-15 57 0,18-48 121,2 1 0,2 0 0,3 0 0,1 1-1,2 47 1,2-80-4,1 1-1,1-1 1,0 0-1,1 0 1,0 0 0,1-1-1,0 1 1,10 18-1,-12-27-4,0-1 1,1 1-1,-1 0 0,1-1 0,-1 1 0,1-1 1,0 0-1,1 0 0,-1 0 0,0-1 0,1 1 1,-1-1-1,1 0 0,0 1 0,0-2 0,0 1 0,0 0 1,0-1-1,0 0 0,0 0 0,1 0 0,-1 0 1,0-1-1,1 0 0,-1 0 0,0 0 0,1 0 1,7-2-1,-4 0-3,-1-1 0,1 1 1,-1-1-1,0-1 1,0 0-1,0 0 0,0 0 1,-1 0-1,0-1 0,0 0 1,6-7-1,9-10-13,26-36 0,-44 55 26,14-21 43,-1-1 0,-1 0 0,-1-2 0,18-44 0,-15 20 402,19-89 0,-34 127-351,41-173 717,-33 154-489,0 0 0,2 1 1,26-48-1,-30 69 38,-5 26-464,-2 13 58,4 187-69,-35 217-1258,30-432 1378,0-1 1,0 0 0,0 1-1,0-1 1,0 0 0,0 0-1,0 1 1,0-1-1,0 0 1,0 0 0,0 1-1,0-1 1,0 0 0,0 0-1,0 1 1,0-1-1,-1 0 1,1 0 0,0 1-1,0-1 1,0 0 0,0 0-1,0 1 1,-1-1 0,1 0-1,0 0 1,0 0-1,-1 0 1,1 1 0,0-1-1,0 0 1,0 0 0,-1 0-1,1 0 1,0 0-1,0 0 1,-1 0 0,1 0-1,-1 0 1,1 0 13,0 0 1,-1-1-1,1 0 0,-1 1 0,1-1 1,0 1-1,-1-1 0,1 1 0,0-1 1,-1 0-1,1 1 0,0-1 1,0 0-1,0 1 0,0-1 0,0 0 1,0 1-1,0-1 0,0-1 1,-1-60-26,10-74 1,17-66 40,-19 154 11,31-186 461,-27 181-199,2 1 0,28-68 0,-35 105-223,1 0-1,1 0 1,0 1 0,1 1-1,1-1 1,15-17-1,-21 28-69,-1-1 0,1 1-1,0 0 1,0 0 0,0 0-1,1 0 1,-1 1 0,1 0-1,-1 0 1,11-3 0,-12 4-19,1 1 0,-1 0 0,0-1 0,1 2 0,-1-1 1,1 0-1,-1 0 0,1 1 0,-1 0 0,0 0 0,0 0 0,1 0 1,-1 0-1,0 1 0,0-1 0,0 1 0,5 4 0,-6-5-5,1 1 0,-1 0 0,0 0-1,0 0 1,0 0 0,-1 0 0,1 1-1,0-1 1,-1 0 0,0 1 0,1-1 0,-1 1-1,0-1 1,0 1 0,0 0 0,0 3-1,0 0-11,-1-1-1,0 0 1,0 0-1,0 1 1,-1-1-1,0 0 1,0 0-1,-2 7 1,-3 5-82,0-1 0,-2 0 0,0 0 0,-12 18 0,-1-6-200,0 0-1,-2-1 0,-1-1 1,-1-2-1,-1 0 0,-1-2 1,-1-1-1,-33 19 0,-46 23-143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5:18.46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0 591 9906,'9'-14'3353,"20"-12"-3193,13-7-144,23-10 16,6-3 8,11 0-112,-2-1-216,-1 3-328,-5 2-32,-15 1 55,-8 2 185,-13 5 336,-9-1-40,-12 4-144,-3 5-152,-17 4-336,-5 0 440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5:18.83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5809,'6'35'2305,"9"13"-1529,2 6-96,7 11-104,-1 0-112,-3 4-176,-2 1-56,-2-4-96,-1-5-56,2-13-56,-1-9 8,2-14-72,-1-6-80,4-10-368,1-5-392,2-17 544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5:20.33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68 963 10378,'1'0'151,"0"1"0,-1 0-1,1 0 1,0 0 0,-1-1 0,1 1-1,-1 0 1,1 0 0,-1 0 0,1 0-1,-1 0 1,0 0 0,0 0-1,1 0 1,-1 0 0,0 0 0,0 0-1,0 0 1,0 1 0,0 0 0,-11 20 291,-2 3-413,-5 31-131,-12 64 0,29-113 19,0-1 1,0 1-1,1 0 1,-1-1-1,2 1 1,0 11-1,0-16 51,-1-1 0,0 0 0,0 0 0,1 0 0,-1 0 0,1 1 0,-1-1 0,1 0 0,-1 0 0,1 0 0,0 0 0,0 0 0,-1 0 0,1-1 0,0 1 0,0 0 0,2 1 0,-2-2 6,0 1 1,0-1-1,0 0 0,1 0 0,-1 1 1,0-1-1,0 0 0,1 0 0,-1 0 0,0-1 1,1 1-1,-1 0 0,0 0 0,0-1 1,0 1-1,1-1 0,-1 1 0,0-1 0,0 1 1,2-2-1,4-3-4,-1 1-1,1-1 1,-1-1 0,0 1 0,-1-1-1,1 0 1,-1 0 0,6-11 0,34-61 60,-28 45-35,-4 10 13,15-27 73,32-80 0,-53 120-143,-3 15-47,-1 21-42,-5 35 59,0 26 194,2-79-71,1 0 0,0 1 1,1-1-1,0 0 0,0 0 1,0 0-1,8 14 0,-9-20-11,0 0 1,0 1-1,1-1 0,-1 0 0,1 0 0,0 0 1,0-1-1,-1 1 0,1 0 0,0-1 0,0 1 0,1-1 1,-1 0-1,0 1 0,0-1 0,1 0 0,-1 0 1,1-1-1,-1 1 0,1 0 0,-1-1 0,1 0 1,-1 1-1,1-1 0,-1 0 0,1 0 0,-1-1 1,1 1-1,-1 0 0,1-1 0,-1 0 0,1 1 0,-1-1 1,1 0-1,1-2 0,6-1 76,0-1-1,-1-1 1,1 0 0,-1 0-1,-1 0 1,1-1 0,8-10 0,0-3-7,0 0 1,-2-1 0,0 0 0,-1-2 0,-2 1 0,0-2-1,-1 1 1,-2-2 0,0 1 0,9-48 0,-3-14 162,6-167 0,-21 251-248,20-238 136,-11 183-127,2 1 0,22-64 1,-27 107-13,-2 12-10,5 20-36,0 20 0,-2 1 1,-1 0-1,0 62 1,-4-70 35,-1 547-109,-5-262-210,4-291 342,6-84 791,5-72-837,6 1 0,35-134 0,-48 247 15,12-37-56,-15 49 68,0 0 0,1 1 0,0 0 0,0-1 0,0 1 0,0 0 0,0 0 0,1 0 0,-1 0 0,7-5 0,-8 8 6,-1-1 0,1 1 0,0 0-1,0-1 1,0 1 0,-1 0 0,1 0 0,0-1 0,0 1 0,0 0 0,0 0-1,0 0 1,-1 0 0,1 0 0,0 0 0,0 1 0,0-1 0,0 0 0,0 0-1,-1 0 1,1 1 0,0-1 0,0 1 0,-1-1 0,1 0 0,0 1 0,0-1-1,-1 1 1,1 0 0,0-1 0,-1 1 0,1-1 0,0 2 0,19 27 25,-19-28-25,55 110 12,-40-76-15,1 0-1,41 60 1,-53-89-2,-1 0 0,1 0 1,1-1-1,-1 0 0,1 0 1,0 0-1,0-1 0,0 0 1,1 0-1,12 5 0,-15-7 3,-1-1-1,1 0 0,0-1 1,-1 1-1,1 0 0,0-1 1,0 0-1,0 0 0,0 0 1,-1 0-1,1-1 0,0 0 1,0 1-1,-1-1 0,1-1 1,0 1-1,-1 0 0,1-1 1,-1 0-1,0 0 1,1 0-1,-1 0 0,4-4 1,6-6 21,-1 0 0,-1-1 1,0 0-1,-1-1 0,0 0 0,-1-1 1,0 1-1,-1-2 0,-1 1 1,-1-1-1,0-1 0,-1 1 1,-1-1-1,0 1 0,-1-1 1,-1 0-1,-1-1 0,0 1 1,-2 0-1,-3-31 0,3 41-33,0 1 0,-1-1 0,0 1-1,0 0 1,-5-11 0,7 16 10,-1 0 0,1 0 0,-1 0 1,1 0-1,-1 0 0,1 0 0,-1 0 0,0 0 0,1 0 0,-1 0 1,0 0-1,0 1 0,0-1 0,0 0 0,0 1 0,0-1 1,0 1-1,0-1 0,0 1 0,0-1 0,0 1 0,0-1 0,0 1 1,0 0-1,0 0 0,0 0 0,0 0 0,-1 0 0,1 0 1,0 0-1,0 0 0,0 0 0,0 0 0,0 0 0,0 1 0,0-1 1,-1 1-1,1-1 0,0 1 0,-1 0 0,-2 2 0,0 0 0,0 0 0,1 0-1,-1 1 1,1 0 0,0-1 0,0 1-1,0 1 1,0-1 0,1 0 0,-3 6-1,-20 55-1,22-55 5,-7 23-8,2 0 0,1 1 0,1 0-1,2 0 1,2 0 0,3 68 0,0-89-3,0-1 0,1 0 0,1 1 0,7 18 0,-9-27 3,0-1 1,1 0 0,-1 0 0,1-1 0,0 1-1,0 0 1,0 0 0,0-1 0,5 5-1,-5-6 2,-1 0 0,1 0-1,0 0 1,-1-1 0,1 1-1,0 0 1,-1-1 0,1 1-1,0-1 1,0 1-1,-1-1 1,1 0 0,0 0-1,0 0 1,0 0 0,-1 0-1,1 0 1,0-1 0,3 0-1,-4 1 9,1-1 0,0 0 0,-1 0-1,1 0 1,0 0 0,-1 0 0,1 0 0,-1 0 0,0-1-1,1 1 1,-1 0 0,0-1 0,0 1 0,0-1 0,0 0-1,0 1 1,0-1 0,0 0 0,-1 1 0,1-1 0,-1 0-1,1-2 1,2-6 46,-1-1 1,1-19-1,-2 19-17,-1-25 43,-1 1 0,-1-1-1,-2 0 1,-17-65 0,-2-28 110,22 127-175,1 1-1,0 0 1,-1 0 0,1 0-1,0-1 1,0 1-1,0 0 1,0 0 0,0 0-1,0-1 1,0 1 0,0 0-1,1 0 1,-1 0-1,0-1 1,1 1 0,-1 0-1,1 0 1,0-1 0,0 2-5,0 0 0,1 0 0,-1 0 0,0 0 0,0 0 0,0 0 0,0 0 0,0 1 0,0-1 0,1 1 0,-1-1 1,0 1-1,0-1 0,0 1 0,1 0 0,16 8-35,-7-5 28,-1-1 0,1 1 0,-1-2 1,1 0-1,0 0 0,12 0 0,-17-2 2,1 0 0,-1-1 0,1 1 0,-1-1-1,0-1 1,1 1 0,-1-1 0,0 0 0,0-1 0,0 1-1,0-1 1,5-4 0,17-12 29,-2-1 0,0-1 1,30-31-1,-43 37-12,0 1 1,-1-2 0,-1 1-1,0-2 1,-2 1-1,0-1 1,9-22-1,-17 35-7,1-1-1,-1 0 0,0-1 0,0 1 0,0 0 0,-1 0 0,1 0 0,-1 0 0,0-1 0,-1 1 1,0 0-1,1 0 0,-2 0 0,-2-9 0,3 10 24,-1 1-1,0 0 1,0-1-1,0 1 1,0 0-1,0 0 1,-1 1 0,1-1-1,-1 0 1,0 1-1,0 0 1,0-1-1,0 1 1,0 0 0,0 1-1,-1-1 1,1 0-1,-1 1 1,1 0-1,-1 0 1,-6-1 0,1 0 15,6 2-35,-1 0-1,0-1 1,1 1 0,-1-1-1,1 0 1,-1 0 0,1 0 0,-1 0-1,1-1 1,0 1 0,0-1 0,0 0-1,0 0 1,0 0 0,0-1-1,0 1 1,0 0 0,1-1 0,0 0-1,-4-4 1,6 6-17,0 1 0,-1-1 0,1 0 1,-1 1-1,1-1 0,-1 0 0,1 1 0,-1-1 0,0 1 0,1-1 0,-1 1 1,0-1-1,1 1 0,-1 0 0,0-1 0,1 1 0,-1 0 0,0-1 1,0 1-1,1 0 0,-1 0 0,0 0 0,0 0 0,0 0 0,-2 0-14,1 0 0,0 0 0,1 1 0,-1-1 0,0 1 0,0 0 0,0 0 0,0-1 0,-2 3 0,-5 2-63,1 1 0,0 1-1,-7 6 1,15-12 80,-10 8-45,0 2 1,0-1-1,1 1 0,1 0 1,0 1-1,-10 19 0,13-21 37,1 0-1,1 1 1,0-1 0,0 1-1,1 0 1,0 0 0,1 0-1,1 0 1,0 22-1,2-11-9,0 0-1,2 0 1,1 0-1,0 0 0,17 40 1,-18-51 9,1-1-1,1 0 1,0 0 0,0 0-1,1-1 1,0 0 0,1 0-1,0-1 1,0 0 0,1 0-1,0-1 1,0 0 0,1-1-1,12 7 1,-7-6 10,0-1-1,1-1 1,0 0-1,0-1 1,0 0-1,0-2 1,33 2-1,-40-4 7,1 0 0,-1 0 0,0-1-1,0 0 1,0-1 0,0 0 0,0-1 0,0 1 0,-1-2-1,1 1 1,-1-1 0,0 0 0,0-1 0,0 0 0,12-10-1,-15 10-79,-1 0 0,1-1-1,-1 1 1,0-1 0,-1 0 0,1 0-1,-1 0 1,-1-1 0,1 1-1,-1-1 1,0 1 0,1-9 0,11-54-2363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5:35.76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975 510 6977,'19'-101'2049,"-19"99"-2020,0 0 1,0 0 0,0 0-1,0 0 1,0-1-1,0 1 1,-1 0-1,1 0 1,-1 0-1,1 0 1,-1 0-1,0 0 1,0 0-1,0 0 1,0 0-1,0 0 1,0 0-1,0 0 1,-1 1-1,1-1 1,-4-2 0,-2-3 40,-1-2-73,0 0 0,-1 1-1,0 0 1,-1 0 0,1 1 0,-2 0-1,-14-7 1,-1 1 48,-54-17 0,62 25 18,0 1-1,0 1 1,-1 0-1,1 2 1,-1 0-1,0 1 1,0 1-1,1 1 1,-1 0-1,1 1 1,-32 10-1,13 0-18,1 1 0,0 2 0,1 1 0,-54 36 0,68-38-42,0 0 1,2 2 0,0 0 0,1 1 0,0 1 0,2 1 0,0 0-1,1 1 1,2 1 0,0 0 0,-15 36 0,13-20-4,2 1 1,2 0-1,1 0 1,3 1-1,0 0 1,0 65-1,11 83 10,-1-159-13,1-2 0,1 1 0,2 0-1,15 41 1,-18-60 10,0 0 0,1 0 0,0 0-1,1-1 1,0 0 0,0 0 0,1-1-1,0 1 1,0-2 0,1 1 0,0-1 0,0 0-1,0 0 1,1-1 0,0 0 0,0-1-1,0 0 1,0 0 0,14 3 0,-1-2 33,-1-1 1,1-1-1,0-1 1,0 0 0,1-2-1,-1-1 1,38-5-1,-33 0-14,0 0-1,-1-2 0,0-1 0,0-1 0,42-24 0,115-81 68,-147 90-71,269-202 85,-260 187 31,-2-1 0,-1-3 0,-3-1 0,46-67 0,-72 91 6,-1 1-1,0-1 1,-2-1 0,-1 0 0,0-1 0,-1 1 0,-2-2 0,7-39 0,-12 50-104,0-1 0,-1 1 0,0 0 0,-1 0 0,-1 0 0,0 0 1,0 0-1,-2 0 0,1 0 0,-2 1 0,0 0 0,0-1 0,-1 2 0,0-1 0,-1 1 0,0 0 0,-11-12 0,-2 2-20,0 2 0,-1 0 0,0 1 0,-2 1 0,-28-16-1,-5 2 20,-67-28-1,95 46-19,-1 2 0,0 2 0,0 0 0,-1 2-1,-53-6 1,69 12-23,0 0 1,-1 2-1,1 0 1,-1 0-1,1 1 0,0 1 1,0 0-1,0 1 1,0 1-1,1 0 0,0 1 1,0 0-1,0 1 0,-13 10 1,15-10-233,0 1 1,1 0-1,0 1 0,0 0 1,1 0-1,1 1 1,-1 1-1,1-1 0,1 1 1,0 0-1,1 1 1,0 0-1,1 0 0,0 0 1,0 0-1,-2 17 1,3 3-498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5:37.39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 1 3777,'-12'36'944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4:49.2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1 102 2721,'25'-60'968,"-14"40"-1520,0-2 272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4:50.11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0 305 4729,'8'-9'225,"6"-8"663,0 1 1,2 0 0,29-24-1,-43 38-880,0 1-1,0-1 0,0 1 0,0 0 0,0 0 0,0 0 0,0 0 0,1 0 0,-1 1 0,0-1 0,0 1 0,1-1 0,-1 1 0,0 0 0,1 0 0,-1 0 0,0 0 0,1 0 0,-1 1 0,0-1 0,0 1 1,1-1-1,-1 1 0,2 1 0,-1-1-12,-1 1 0,0-1 0,0 1 0,0 0 0,0-1 0,-1 1 0,1 0 0,0 0 0,-1 0 1,1 1-1,-1-1 0,0 0 0,0 0 0,0 1 0,0-1 0,0 1 0,0-1 0,-1 1 0,1-1 0,-1 1 0,1 3 0,-1 23 367,-3 44 0,0-41 15,3 35 1,0-58-322,1 0 0,0 0 0,1 0 0,0-1 0,0 1 0,1-1 0,0 1 1,7 11-1,-9-17-47,0-1 1,0 0-1,0 0 1,1 0 0,-1 0-1,1 0 1,-1 0-1,1-1 1,0 1 0,-1 0-1,1-1 1,0 1-1,0-1 1,1 0-1,-1 0 1,0 1 0,0-2-1,0 1 1,1 0-1,-1 0 1,0-1 0,1 1-1,3 0 1,-2-2 9,0 0-1,0 1 1,-1-1 0,1 0 0,0-1 0,0 1-1,0-1 1,-1 1 0,1-1 0,-1 0 0,1-1-1,-1 1 1,4-4 0,14-14 70,0 0-1,-2-2 1,0-1-1,27-42 1,-24 33 119,48-55 0,-67 83-182,1 1 0,-1-1 1,1 1-1,0 0 0,0 0 1,1 0-1,-1 1 0,0-1 0,1 1 1,0 0-1,-1 1 0,1-1 0,0 1 1,0 0-1,9-1 0,-7 2-8,-1 0 0,0 1-1,0 0 1,0 0 0,0 1 0,0 0-1,-1 0 1,1 0 0,0 0 0,-1 1-1,0 0 1,9 6 0,46 37 136,-39-29-91,1 0 0,41 23 1,-55-36-53,-1-1 0,1 1-1,0-2 1,0 1 0,-1-1 0,2 0 0,-1-1 0,0 0 0,0 0-1,0-1 1,1 0 0,-1 0 0,12-3 0,-10 1 8,0-1 1,0 0 0,-1 0-1,1-1 1,-1 0-1,0-1 1,0 0-1,8-7 1,5-5 82,31-32-1,-32 28 14,31-23 0,-46 40-111,0 1 0,1-1 0,-1 1 0,0 0-1,1 0 1,0 1 0,0 0 0,-1 0 0,1 1 0,0-1-1,0 2 1,1-1 0,-1 1 0,0 0 0,0 0 0,0 1-1,0 0 1,9 3 0,9 3-20,1 2-1,-2 0 1,38 21-1,-6-3 77,-37-19-43,0-1 1,0 0-1,1-2 1,0-1-1,0 0 1,0-1-1,0-1 1,0-1-1,0-1 1,1-1-1,-1-1 1,0 0-1,0-2 1,0 0-1,0-1 1,18-8-1,118-50 23,-136 52-24,1 0-1,-1-1 0,-1-2 1,0 0-1,20-19 0,-28 22-3,-6 5 18,0 1 0,0 0 0,1 0 0,6-4-1,-10 8-15,-1 0-1,1 0 0,0 0 1,0 1-1,0-1 0,0 0 1,0 1-1,0-1 1,0 1-1,0 0 0,0 0 1,0-1-1,0 1 0,0 1 1,0-1-1,0 0 0,0 0 1,0 1-1,3 0 0,13 7 3,0 1 0,-1 0 0,-1 1 0,22 17 0,-18-12-15,0-2 0,29 15 1,-42-24 2,1-1 0,0 0 0,0-1 1,1 0-1,-1 0 0,0 0 1,1-1-1,-1-1 0,1 1 1,13-2-1,-4-2 8,1 0 0,-1-2 0,1 0 0,-1-1 1,-1-1-1,1-1 0,28-17 0,110-84 65,-117 80-80,-32 23 6,1 1 1,0-1-1,0 2 0,18-8 1,-22 10-6,0 1 0,0 0-1,0 0 1,0 1 0,0-1 0,0 1 0,0 0 0,0 0 0,1 0 0,-1 0 0,0 1-1,0 0 1,0 0 0,5 1 0,6 5-62,0 0-1,19 12 1,-24-12-159,1-1 1,0 0-1,0-1 1,1 0-1,19 5 1,2-6-270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7:00.6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8010,'7'31'2640,"14"38"-2632,3 28-40,9 28 8,5 13 40,-4 1-16,0-9-88,-4-25-48,-6-14-88,-4-27-72,-1-17-8,-5-18-288,-7-14 400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4:50.76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232 44 9010,'-22'-23'2651,"5"5"-2300,13 15-1511,4 8-1244,3 2 2520,-1 0-1,0 1 0,-1-1 0,1 1 0,-1 13 1157,-13-21-2107,-2-2 652,10 2 149,-8-1-87,-1 0 0,1-2-1,-1 1 1,1-1 0,-18-7-1,-6-4-256,-6 0 178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4:51.38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141 440 6553,'-10'2'666,"-1"-1"0,0-1 0,0 0 0,-15-2 0,21 1-471,1 1-1,0-1 1,-1-1 0,1 1 0,0 0 0,-1-1 0,1 0 0,0 0-1,1 0 1,-1-1 0,0 1 0,0-1 0,-5-5 0,8 6-147,0 0 1,0 0-1,0 0 0,0 0 1,0-1-1,1 1 1,-1 0-1,1 0 1,-1 0-1,1-1 1,0 1-1,0 0 1,0 0-1,0-1 0,0 1 1,0 0-1,1-1 1,-1 1-1,1 0 1,-1 0-1,1 0 1,2-4-1,2-5 43,0 0 1,12-18-1,-6 14-75,0 2 0,1-1 1,1 2-1,0 0 0,1 0 0,0 1 1,0 1-1,1 0 0,1 1 0,-1 1 0,1 0 1,1 1-1,0 1 0,-1 0 0,2 2 1,-1 0-1,27-3 0,-33 6-20,1 1 0,-1 1 0,1 0 0,-1 0 0,0 1-1,1 1 1,19 7 0,1 3-23,39 22 0,-45-21 22,0-1 0,48 17-1,-53-25 5,1 0-1,-1-2 1,1 0 0,-1-2-1,1 0 1,0-1-1,-1-1 1,1-1-1,0-1 1,-1-1-1,28-9 1,-10-1 4,0-1 0,-1-2 0,-1-2 0,69-46 0,-95 58-2,22-16 10,1 1 1,51-23-1,-73 39-6,1 2 0,-1 0 0,1 0-1,0 1 1,0 1 0,0 0 0,0 0 0,0 2 0,0-1-1,0 2 1,19 2 0,-14 0-14,0 2 0,-1 0 0,1 0 0,-1 2 0,0 0 0,0 1 0,17 12 0,-4 0-15,-2 1-1,46 44 1,-56-48 32,0-1 1,1-1-1,0-1 1,33 19 0,-39-27-5,0 0 0,0-1 0,1 0 0,-1-1 0,1-1 0,0 0 0,0-1 1,0 0-1,17-1 0,-11-1-4,0-2 0,0 0 1,0-2-1,0 0 1,0-1-1,22-9 0,0-3 36,67-39-1,-90 45-26,1 1 0,1 0-1,-1 2 1,2 0 0,26-6 0,-38 12-7,1 1-1,-1 0 1,1 0 0,0 1 0,-1 0 0,1 1 0,-1 0 0,1 0 0,-1 1 0,0 1 0,0 0 0,0 0 0,14 7 0,76 47 83,-69-38-29,1-1 1,0-2-1,49 18 1,-55-27-164,0 0 0,0-2 0,1-1 1,-1-1-1,1-1 0,0-2 0,0 0 0,0-2 1,-1-1-1,33-8 0,-37 4-26,0-1-1,30-15 1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5:39.22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2117 45 5577,'-1'-4'309,"1"1"1,0 0-1,1 0 0,-1 0 0,0 0 1,1 0-1,0 0 0,0 0 0,2-5 1,-3 7-300,1 0 0,0 0 1,0 1-1,-1-1 0,1 1 1,0-1-1,0 0 0,0 1 1,0-1-1,0 1 1,0 0-1,0-1 0,0 1 1,0 0-1,0 0 0,0 0 1,0-1-1,0 1 0,0 0 1,0 0-1,0 0 1,0 1-1,0-1 0,0 0 1,0 0-1,0 1 0,0-1 1,0 0-1,0 1 0,0-1 1,0 1-1,0-1 1,1 2-1,1-1-13,-1 1 1,1 0-1,0 0 0,-1 0 1,1 0-1,-1 0 0,0 0 1,0 1-1,0-1 0,0 1 1,0-1-1,0 1 0,-1 0 1,1 0-1,-1 0 0,0 0 1,0 0-1,0 0 0,0 0 1,-1 0-1,1 0 0,-1 1 1,0-1-1,0 4 0,0 9 112,0 0 0,-1 1 0,-6 22 0,-12 50 73,-3-1-1,-65 157 1,-100 156-141,4-10 231,117-238-44,-130 221 0,-97 63 304,277-416-489,-179 263 333,108-133-335,-136 175 1,-94 135 13,149-208-29,48-84 29,114-175-2097,4 4 1611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5:39.62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211 1 6521,'1'9'2714,"0"1"-2716,0 0 0,-1 0 0,0 12 0,-5 8 14,-1-1-1,-1 0 1,-20 49-1,-45 82 478,1-4 239,66-141-658,-1 0-1,2 0 0,0 0 1,-2 18-1,6-29-59,-1 1 0,1-1 0,1 0 0,-1 1 0,0-1-1,1 1 1,0-1 0,2 6 0,-2-7-8,0-1 0,0 0 0,0 0-1,1 0 1,-1 0 0,0 0 0,1 0 0,0 0-1,-1-1 1,1 1 0,0 0 0,0-1 0,0 0 0,0 1-1,0-1 1,3 2 0,6 1-6,0-1 1,1 0-1,-1 0 0,1-1 0,0 0 1,-1-1-1,1 0 0,23-3 0,-13 0-100,1-1 0,-1-1 1,39-13-1,-37 8 10,0-2 1,-1 0-1,0-1 1,-1-1-1,-1-1 1,0-1 0,-1-1-1,20-21 1,-18 15 74,0-2 1,-2-1 0,-1-1 0,0 0 0,-3-1 0,16-33-1,-28 52 97,-1 0 0,0-1-1,0 1 1,-1-1 0,0 0-1,-1 0 1,1 0 0,-2 0-1,1 0 1,-2 0 0,1 0-1,-1 0 1,0 0 0,-1 0-1,0 1 1,0-1 0,-1 0-1,0 1 1,-1 0 0,0 0 0,0 0-1,-1 0 1,1 0 0,-2 1-1,1 0 1,-1 0 0,0 0-1,-1 1 1,1 0 0,-1 0-1,-1 1 1,-11-7 0,12 8-97,0 0 1,-1 0-1,1 1 1,-1 1 0,0-1-1,0 1 1,0 0-1,0 1 1,0 0 0,0 0-1,0 1 1,0 0 0,0 0-1,-1 1 1,-12 3-1,-2 1-211,1 2 0,-1 1 0,1 1-1,-26 14 1,-54 30-281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5:42.58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8843 1 5785,'-16'0'203,"-1"0"-1,1 1 1,0 0-1,0 1 1,1 1-1,-28 9 0,7-3 96,-254 44 1449,177-36-1447,-217 62-1,178-28-300,-234 82 153,-13 39 515,170-68-169,-334 93 0,388-141-400,3 7 0,-223 117 1,-170 69-63,-5 4 29,274-95-49,-36 18 9,-9-22-6,267-125-11,-67 24 109,-142 78-1,-317 208 213,413-222-328,-191 156 0,159-100 32,-136 113 13,130-77-13,114-102-12,8-11-15,-130 127-16,176-163 4,-91 125-1,-34 109-34,171-274 31,1 1 0,0 0 0,-11 42 1,18-51-11,0 1-1,1-1 1,0 1 0,1 0 0,1 0 0,0 0 0,1 0 0,2 15 0,-1-22 5,-1 0 0,1 0 1,0 0-1,1 0 0,0-1 1,0 1-1,0-1 0,0 0 1,1 0-1,0 0 0,0 0 1,0-1-1,0 1 0,1-1 1,0 0-1,0 0 0,0-1 1,0 0-1,0 0 0,1 0 1,11 4-1,2-1 9,0 0 0,0-2 0,0 0 0,1-1 0,31 0 0,3-2 31,1-3-1,-1-3 1,0-2 0,-1-2-1,67-21 1,255-103 135,-176 57 5,301-87 389,-162 57-405,3-26-125,-9-19 1,85-35-10,-37 32-19,259-108-24,-14-30-21,16-90-191,-160 85 193,-304 197 74,292-169 69,-371 210-95,247-154-2,-17-22 7,-76 16 18,-119 101-2,-15 9 2,161-192 1,-55 54 56,-12 14-55,-157 167 17,76-120-1,-130 185-41,17-30 60,20-42 0,-34 65-23,-1-1-1,0 1 1,0-1-1,-1 1 0,0-1 1,-1 0-1,1 0 1,-2 0-1,1 0 1,-3-16-1,1 20-21,0 0 0,-1 0 1,0 0-1,0 0 0,0 1 0,-1-1 1,1 1-1,-1 0 0,0 0 0,-1 0 0,1 0 1,-1 0-1,1 1 0,-1-1 0,0 1 1,0 0-1,-1 0 0,1 1 0,-7-4 0,-4-1-13,1 1 0,-2 1-1,1 0 1,-31-5-1,9 4-22,-1 3-1,0 1 0,-1 1 1,-50 7-1,18 4-25,-94 24-1,105-18-84,1 3 0,0 2 0,2 2 0,1 4 0,-68 41 0,-7 19-124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5:44.5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89 252 7138,'-12'-21'899,"7"13"-488,1 0 0,0 0 1,-4-14-1,20 67-564,-2 0-1,-2 1 1,5 89 0,29 503 1090,-50-697-388,-19-73 0,15 80-291,-24-88 577,20 86-553,2 0 0,3-2 0,-4-57 1,14 78-257,1 1 0,2-1 0,11-62 1,-9 78-5,0 1 1,1 0 0,1 1-1,1 0 1,1 0 0,0 0 0,1 1-1,20-27 1,-25 38-5,-1 1 0,1 0 0,0 0 0,0 0 0,1 0 0,-1 1 0,1 0 0,0-1 0,-1 2 0,1-1 0,1 1 0,-1 0 0,6-2 0,-6 3-22,0 0-1,-1 1 0,1-1 1,0 1-1,0 1 1,0-1-1,-1 1 0,1-1 1,0 1-1,-1 0 1,1 1-1,0-1 0,-1 1 1,0 0-1,7 4 1,-1 1-6,-1-1 0,0 1 0,0 1 0,-1-1 0,0 1 1,0 1-1,-1 0 0,12 18 0,-1 3-8,22 51-1,104 329-203,-74-190-1137,-69-218 1289,-1 0 1,1 0 0,0 0-1,-1 0 1,1 0 0,-1 0-1,0 0 1,1 0-1,-1 0 1,0 0 0,0 0-1,-1 0 1,1 0 0,0 0-1,-1 0 1,1 0 0,-2 4-1,-3 8-330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5:44.85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0 282 8186,'82'14'2768,"-19"-55"-2592,14-4-208,18-4-232,4 7-40,-4 3-256,-9 1 40,-13-3 360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5:45.1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12 472 10210,'-11'-24'3313,"16"2"-3537,29 6-416,4 0-64,19-2 103,-2-1 177,11-7 304,4 0-56,5-8-64,0-4-8,-7 0 80,-9-4 104,-12 4 80,-7 6 8,-16 1-232,-11 6 264,-7-1-88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5:45.5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 14 7794,'0'0'85,"-1"0"1,1 0 0,0 0-1,0-1 1,-1 1-1,1 0 1,0-1 0,0 1-1,0 0 1,0 0 0,-1-1-1,1 1 1,0 0 0,0-1-1,0 1 1,0 0 0,0-1-1,0 1 1,0 0-1,0-1 1,0 1 0,0 0-1,0-1 1,0 1 0,0 0-1,0-1 1,0 1 0,0 0-1,1-1 1,-1 1-1,0 0 1,0-1 0,0 1-1,0 0 1,1 0 0,-1-1-1,0 1 1,0 0 0,1 0-1,-1-1 1,0 1 0,0 0-1,1 0 1,-1 0-1,0-1 1,0 1 0,1 0-1,-1 0 1,0 0 0,1 0-1,-1 0 1,0 0 0,1 0-1,-1 0 1,0 0-1,1 0 1,-1 0 0,0 0-1,1 0 1,-1 0 0,0 0-1,1 0 1,0 0 0,26 11-372,-14-3 233,0 1-1,0 1 0,-1 0 0,0 0 0,-1 1 1,0 1-1,-1 0 0,0 0 0,-1 1 0,14 27 0,-8-12-19,-2 1-1,-1 1 0,-2 0 0,11 46 0,-2 25-57,-9-45-127,32 104 0,-26-129-62,-6-16-365,-8-8 59,-4-2 262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5:45.8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1 583 8594,'20'-23'2944,"12"-6"-2599,43-25-377,21-5 0,27-5 80,8-3-32,11 4 16,-1 0-24,-6 5-241,-10 3-255,-31 8 312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2:33.9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118 482 8746,'41'-79'2030,"152"-280"1318,-167 317-3116,-24 41-38,-5 9 20,-40 75 361,-135 276 706,133-255-471,-49 172 0,90-261-781,0 0-1,1 0 1,0 1 0,2-1-1,-1 24 1,2-37-30,1 1-1,-1-1 1,1 0 0,-1 1-1,1-1 1,0 0 0,0 1 0,0-1-1,0 0 1,0 0 0,1 0-1,-1 0 1,1 0 0,-1 0-1,1 0 1,0 0 0,0 0 0,-1-1-1,1 1 1,0-1 0,1 0-1,-1 1 1,0-1 0,0 0 0,1 0-1,3 1 1,3 0 15,1 1 1,0-1-1,0-1 1,21 1-1,1-3 37,55-9-1,-50 4-180,48 0-1,-75 6 40,0 0-1,0 1 0,0 0 0,0 1 1,0 0-1,0 0 0,-1 1 0,1 1 0,13 6 1,-18-7 17,0 1 0,0 0 0,0 0 0,0 0 0,0 0 0,-1 1 0,0 0 0,0 0 0,0 0 0,-1 0 0,1 1 0,-1 0 0,-1-1 0,1 1 0,-1 0 0,0 0 0,0 0 0,0 8 0,1 3-117,-1 1 0,0 0 0,-2-1 0,0 1-1,-4 24 1,1-17-116,-1 0 0,-14 43-1,14-57 218,0 1-1,-1-1 1,0 0-1,-1-1 1,0 1-1,-1-1 1,-14 18-1,18-26 65,1 1-1,0-1 0,-1 0 0,0 0 0,0 0 0,1 0 0,-1 0 0,0 0 0,0-1 1,-1 1-1,1-1 0,0 0 0,0 0 0,-1 0 0,1 0 0,-7 0 0,7-2-8,0 1 0,0-1 0,0 1 0,0-1-1,1 0 1,-1 0 0,0 0 0,0 0 0,1-1-1,-1 1 1,0-1 0,1 0 0,-1 1 0,1-1-1,0 0 1,0-1 0,0 1 0,0 0 0,0-1-1,-2-2 1,-4-8-63,1 0 0,-6-15-1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7:03.2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1666 841 8450,'1'-3'360,"1"0"0,0 0 0,1 1 0,-1-1 1,0 1-1,1 0 0,4-4 0,2 1-309,0-1 1,18-6-1,-2 0 90,32-14-99,0 2 0,2 3 0,89-19 0,189-19 155,609-71 145,350-17 78,-1037 121-425,1098-55 156,-1327 80-144,717 7-13,-661-2 14,357 12 76,-303-17 19,160-22 1,-227 11-73,108-32 0,66-37 16,-215 70-17,1-1 0,-2-1-1,58-35 1,-88 48-30,-1 0 0,0 0 0,1 0 1,-1 0-1,0 0 0,0-1 0,1 1 0,-1 0 1,0 0-1,0 0 0,1-1 0,-1 1 0,0 0 1,0 0-1,0-1 0,1 1 0,-1 0 0,0 0 1,0-1-1,0 1 0,0 0 0,0-1 0,0 1 1,0 0-1,0-1 0,1 1 0,-1 0 0,0 0 1,-1-1-1,2 1 0,-1 0 0,0 0 0,0 0 0,0 0-1,0 0 1,0 0 0,0 0 0,0 0 0,0 0 0,0 0 0,0 0 0,0 1 0,0-1 0,0 0 0,0 0-1,0 0 1,0 0 0,0 0 0,0 0 0,0 0 0,0 0 0,0 0 0,0 0 0,-1 0 0,1 0 0,0 0-1,0 0 1,0 0 0,0 0 0,0 0 0,0 1 0,0-1 0,0 0 0,0 0 0,0 0 0,0 0 0,0 0-1,0 0 1,0 0 0,0 0 0,0 0 0,0 0 0,0 0 0,-1 0 0,1 0 0,0 0 0,0 0 0,0 0-1,0 0 1,0 0 0,0 0 0,0 0 0,0 0 0,0 0 0,0 0 0,0 0 0,0 0 0,0 0 0,0 0-1,-1 0 1,1 0 0,0 0 0,0 0 0,0 0 0,0-1 0,0 1 0,5 96 31,-5-55-15,3 72 35,-1 132-33,-91 773 122,55-755-135,-23 168-15,6-108 48,-59 403-15,35 4 548,66 287 528,13-368-1069,29 130-19,-29-742-11,30 420-48,-32-354 24,-5-1 0,-22 151 0,-48 95-9,-6 39 81,53-176 104,5 410 0,75 210-62,-34-611-63,24 228 18,117 1053-18,-152-1395-49,4-1 0,36 136 1,-46-231 46,-1-4-48,0 1 1,-1-1-1,1 1 1,0 10-1,-2-15 11,0-1 0,0 0 0,0 0 0,-1 1 0,1-1 0,0 0 0,0 1 0,-1-1 0,1 0 0,-1 0 0,1 1 0,-1-1 0,1 0 0,-1 0 1,0 0-1,0 0 0,1 0 0,-1 0 0,0 0 0,0 0 0,0 0 0,0 0 0,0 0 0,0-1 0,-1 1 0,1 0 0,0-1 0,-3 2 0,-16 3-33,0-1 0,-1-1 0,0-1 0,-41 0 0,21-1 14,-179 3 27,-129 8 289,-232 56-68,1 27-141,-135 19 131,155-40 46,-619 89-23,8 62 140,452-40-314,-119 27-102,695-177 30,-115 24-16,217-52 15,0-2 0,0-2 1,-1-1-1,-48-6 0,72 3-23,-1-2-1,1 0 1,0-1-1,-25-10 1,36 11 23,0 0 0,0-1 0,0 0 0,0 0-1,0 0 1,1-1 0,0 0 0,0 0 0,0-1 0,1 0 0,0 0 0,0 0 0,-5-8 0,0-5 14,1 0 1,0-1 0,2 0-1,0 0 1,-5-28-1,-13-112 50,-13-432 778,41-5 48,2 219-663,-25-752 265,-55 56-103,51 763-287,-71-433-18,40 377-115,-47-522-32,58-4 111,88-384-3,66 153-29,-44 532 14,10 4 43,-48 439-96,90-276 1,-83 334 2,4 3 1,58-97-1,123-152-37,-167 261 67,-4-2 0,52-113 0,-63 107 21,73-145-307,-96 203 146,1 1 1,1 1-1,1 1 0,1 0 0,1 1 1,32-26-1,-36 37-41,0 0 0,1 1 1,0 1-1,1 0 0,0 2 0,0 0 0,1 1 1,-1 1-1,37-6 0,-4 6-435,0 1 0,78 4 0,-102 2 122,-1 1 0,43 11 0,-16 0 13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4:38.22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902 11 4665,'6'-4'1333,"1"0"-1188,-7 4-106,0 0 0,0 0-1,0 0 1,0 0 0,0 0 0,0 0 0,0 0-1,-1 0 1,1-1 621,0 1-621,0 0 0,0 0 0,0 0-1,0 0 1,0 0 0,0 0 0,0 0 0,0 0-1,-1 0 1,1 0 0,0 0 0,0 0 0,0 0-1,0-1 1,0 1 0,0 0 0,0 0 0,1 0 0,-1 0-1,0 0 1,0 0 0,0 0 0,0 0 0,0 0-1,0 0 1,0 0 0,0 0 39,0 0-40,-10 10 1190,-4 7-1077,-61 63 272,-142 145-111,86-94-9,100-97-249,2 2 1,1 2-1,2 0 1,2 1-1,-20 46 1,-82 217 178,89-197-68,4 2 1,4 1-1,-25 202 1,50-250-129,3-1 1,2 1-1,12 82 1,46 177 81,-51-277-88,3 9 6,66 269 22,-63-277-31,2-1 0,1-1 1,3-1-1,1 0 0,35 50 0,-38-65 1,0-1-1,1-1 1,2-1 0,0-1-1,2 0 1,0-2 0,1 0-1,1-2 1,43 23 0,37 3 51,-69-30-50,51 27 0,-75-34 49,0-1 0,17 6 0,-7-4-28,-95-7 364,50 0-402,0-1 1,-1 0-1,1-2 1,-35-8-1,48 8-14,-1-1-1,0 0 0,1 0 0,-1-1 0,1-1 1,0 1-1,1-2 0,0 1 0,0-1 0,-12-12 1,20 18 0,-1-1 0,1 1 0,0 0 0,-1-1 0,1 1 0,0-1 1,0 1-1,1-1 0,-1 0 0,0 1 0,0-1 0,1 0 0,-1 0 0,1 0 1,-1 1-1,1-1 0,0 0 0,0-3 0,0 3 0,1 1-1,-1-1 0,1 0 1,-1 1-1,1-1 1,0 1-1,0-1 1,0 1-1,0-1 1,0 1-1,0 0 1,0 0-1,0-1 1,1 1-1,-1 0 1,3-1-1,6-4-9,0 0 0,0 1 0,1 1 1,21-6-1,-16 5 1,26-10-1,-11 3 34,0 2-1,1 1 0,49-7 1,-73 15-29,-1 1 0,1 0 0,0 0 0,0 1 0,0 0 0,0 1 0,0-1 0,-1 1 0,1 1 0,-1 0 0,1 0 0,-1 0 0,0 1 0,0 0 0,0 0 0,-1 1 1,0-1-1,0 2 0,0-1 0,0 1 0,-1-1 0,0 2 0,0-1 0,0 0 0,-1 1 0,0 0 0,-1 0 0,1 0 0,-1 1 0,-1-1 0,1 1 0,-1-1 0,0 1 0,1 15 1,-3-8-23,0 0 1,-1 1 0,-1-1 0,0 0 0,-1 0 0,0 0-1,-2 0 1,1-1 0,-2 1 0,0-1 0,-9 15 0,10-20 46,0 0 1,-1-1 0,0 1 0,-1-1 0,1 0-1,-2-1 1,1 0 0,-1 0 0,0 0 0,0-1 0,-1-1-1,0 1 1,0-1 0,0-1 0,-1 0 0,1 0-1,-18 4 1,25-7-17,0-1 1,0 1-1,0-1 0,-1 0 0,1 0 0,0 1 0,-1-1 0,1-1 1,0 1-1,0 0 0,-1-1 0,1 1 0,0-1 0,0 1 0,0-1 1,0 0-1,-1 0 0,1 0 0,0 0 0,-3-3 0,4 2-19,-1 0 0,0-1 0,1 1 1,-1 0-1,1-1 0,0 1 0,0-1 0,0 1 0,0-1 0,0 0 0,1 1 0,-1-1 0,1 0 0,0-4 0,0-10-141,1 1 1,1-1-1,1 1 1,6-24-1,-8 36 129,19-59-757,2 1-1,53-103 1,-27 75 371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4:39.25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502 146 4505,'-19'-1'478,"-1"0"0,1 1 1,-1 1-1,1 1 0,0 1 0,0 1 0,0 0 1,-29 11-1,30-7-417,0 0 0,0 1 1,1 1-1,1 0 0,0 2 0,0-1 0,1 2 1,0 0-1,1 1 0,1 1 0,0 0 1,1 0-1,-14 26 0,15-22 3,1 1 0,0 0 0,2 0-1,0 1 1,2 0 0,0 1 0,-4 31 0,8-25-43,1-1-1,0 0 1,3 0 0,0 1 0,10 46 0,1-18-11,34 92-1,-37-122-12,1-1 0,2 0 0,0-1 0,2 0 0,28 36 1,-34-50 10,0-1 0,1 0 0,0 0 0,1-1 0,0-1 1,0 0-1,1 0 0,0-1 0,0 0 0,0-1 0,0-1 1,1 0-1,0 0 0,0-1 0,0-1 0,0 0 0,1-1 0,-1-1 1,24-1-1,-17-1 61,-1-1-1,1-1 1,-1-1 0,0 0 0,0-2 0,0 0-1,-1-1 1,0 0 0,-1-2 0,0 0 0,0-1-1,22-20 1,-13 8 131,-2-2 0,0-1 0,31-44 0,-41 49 13,0-2 1,-1 1-1,-2-2 1,0 1-1,10-36 1,-18 48-100,-1-1 0,0 1 0,-1-1 1,0 1-1,-1-1 0,0 0 0,-1 1 1,0-1-1,-1 0 0,0 1 1,-1 0-1,0-1 0,-7-14 0,-6-9 29,-2 1-1,-38-55 1,43 69-162,-41-61-284,-82-93-1,112 146 180,-2 1-1,-2 1 1,0 1 0,-1 2-1,-2 1 1,-46-26-1,69 44 60,-1-1 0,0 2 0,0-1 0,0 1 0,0 1 0,0-1 0,-1 2 0,1-1 0,-1 1 0,-13 1 0,16 1-17,0 0 0,0 0 0,0 0 0,0 1 0,1 1 0,-1-1 0,1 1 0,0 0 0,-1 0 1,1 1-1,1 0 0,-1 0 0,0 0 0,-9 10 0,-50 64-455,65-78 536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5:57.51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96 453 5185,'-91'-39'1743,"91"39"-1670,0 0-1,0 0 1,0 0-1,-1 0 1,1 0-1,0 0 1,0 0-1,0 0 1,0 0 0,0 0-1,-1 0 1,1 0-1,0 0 1,0 0-1,0 0 1,0 0-1,0 0 1,0 0-1,-1 0 1,1 0-1,0 0 1,0 0 0,0 0-1,0 0 1,0 0-1,0 0 1,-1 0-1,1-1 1,0 1-1,0 0 1,0 0-1,0 0 1,0 0-1,0 0 1,0 0 0,0 0-1,0-1 1,0 1-1,0 0 1,-1 0-1,1 0 1,0 0-1,0 0 1,0-1-1,0 1 1,0 0 0,0 0-1,0 0 1,0 0-1,0 0 1,0-1-1,0 1 1,1 0-1,-1 0 1,0 0-1,0 0 1,0-1-1,12 0 939,25 3-1750,-32-2 1131,12 0-320,1-1 1,-1-1 0,1 0 0,-1-1 0,0-1-1,0 0 1,31-14 0,-24 9 51,48-11 0,145-4 390,-130 17-353,96-3 38,-17 2-119,160 1 261,-176 7-109,182 18 169,-137-4-260,176-5-8,-264-12 1,153-25-1,684-75 570,-843 90-691,0-3 0,159-48 0,-142 32 46,2 5 0,150-13 0,-196 35 16,95 6 0,74 19-15,21 1-50,100-8 23,-15 21 129,-258-17-802,9 1-1308,-48-17 1330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5:58.79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59 561 9410,'-46'-1'2973,"46"1"-2943,-1 0 1,1 0-1,-1 0 1,1 0-1,-1 0 1,1 0-1,0 0 1,-1 0-1,1 0 1,-1 0-1,1 0 1,-1 0 0,1-1-1,-1 1 1,1 0-1,-1 0 1,1-1-1,0 1 1,-1 0-1,1 0 1,0-1-1,-1 1 1,1 0-1,0-1 1,-1 1-1,1 0 1,0-1-1,-1 1 1,1-1 0,0 1-1,0 0 1,0-1-1,-1 1 1,1-1-1,0 0 1,0 1-29,0 0 1,1-1-1,-1 1 0,0 0 1,0 0-1,0 0 1,1 0-1,-1 0 0,0 0 1,0 0-1,0 0 1,1 0-1,-1 0 1,0 0-1,0 0 0,1 0 1,-1 0-1,0 0 1,0 0-1,0 0 0,1 0 1,-1 0-1,0 0 1,0 0-1,1 0 1,-1 0-1,0 0 0,0 1 1,0-1-1,0 0 1,1 0-1,-1 0 0,0 0 1,0 0-1,0 1 1,0-1-1,1 0 1,-1 0-1,0 0 0,0 0 1,0 1-1,0-1 1,0 0-1,0 0 0,0 1 1,0-1-1,0 0 1,0 0-1,0 0 1,0 1-1,0-1 0,0 0 1,0 1-1,18 32-78,-4-12 60,4 5-2,-1 0 1,-2 2-1,13 32 1,60 172 23,-63-154-114,17 85-1,-41-150 369,-7-23 340,1-1-508,-6-10 69,1-2-1,1 1 1,2-1-1,0-1 1,1 1 0,1-1-1,-2-39 1,4 8-96,3-1 1,8-70 0,0 65-71,3 0 0,23-72 1,49-114-13,-80 240 18,2-6-1,42-103 192,-42 106-150,1 0 0,0 0 0,0 0 0,1 1 1,0 0-1,0 0 0,1 1 0,15-12 0,-20 17-40,1 1 0,0-1 0,0 1 0,1 0 0,-1 0 0,0 1 0,1-1 0,-1 1 0,1 0 0,0 0 0,-1 0 0,1 1 1,0-1-1,-1 1 0,1 1 0,0-1 0,-1 0 0,10 3 0,-8-1-25,0 0 0,-1 0 0,0 1 0,1 0 0,-1 0 0,0 0 0,0 0 0,0 1 0,-1 0-1,1 0 1,-1 0 0,0 1 0,0-1 0,6 10 0,-3-1-53,0-1-1,-1 1 0,0 0 1,-1 0-1,-1 1 0,0 0 0,0 0 1,2 26-1,-5-21 2,0 1-1,-2 0 1,0 0-1,-1-1 1,-10 38-1,4-28 43,-2-1 0,0 0 0,-2-1-1,-2 0 1,0-1 0,-2 0 0,0-1 0,-31 34 0,32-41-30,0 0-1,1 2 1,1-1 0,-10 23 0,22-41 52,0 1 0,1-1 0,-1 1 0,1-1 1,-1 1-1,1-1 0,0 1 0,0-1 0,0 1 1,-1-1-1,1 1 0,1-1 0,-1 1 0,0-1 1,0 1-1,1-1 0,-1 1 0,0-1 0,1 1 0,1 1 1,0 0-1,0 0 1,0 0 0,0 0 0,0 0-1,1-1 1,-1 1 0,1-1-1,5 4 1,3 1 9,0-1-1,0-1 1,1 1-1,16 4 1,-9-5 7,1 0-1,0-2 1,0 0-1,0-1 1,0-1 0,0-1-1,0-1 1,0-1-1,0-1 1,0 0-1,34-11 1,-17 2-252,-1-2 0,0-2 0,-1-1 0,-1-2-1,35-25 1,-6 0-212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5:59.1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9 650 10034,'-8'-45'3585,"27"-4"-3105,16 0-192,26-14-248,9 0 0,19 1-24,3-1-16,10 9-152,5 0-120,-11 13-152,-10 3-72,-23 10-112,-14 8-56,-22 7-353,-11 5 609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5:59.45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9402,'0'2'3481,"3"-2"-2553,18 8-760,5 10-88,15 17 8,4 7 8,7 12-40,5 10-8,2 1-16,1 2-32,-3 10-280,-1-2-152,-7-1-464,-3-4-281,-8-26 761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5:59.82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2 542 10306,'-2'-30'3993,"12"1"-2529,30-5-1288,11-5-168,20-8-16,10-3-40,8-4-48,0 0-136,-5 0-288,-5 2-144,-21 11-280,-11 7-128,-23 11 712</inkml:trace>
  <inkml:trace contextRef="#ctx0" brushRef="#br0" timeOffset="1">235 439 9922,'10'25'3561,"25"36"-2849,13 15-136,23 35-16,4 16-104,4 4-296,2 17-312,-7 14-1032,-5 8 824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6:04.25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70 6289,'6'-4'335,"-2"1"-34,0 0-1,0 0 1,-1-1-1,1 1 1,4-6-1,-7 7-219,-1 1 1,1-1-1,0 0 0,0 1 0,-1-1 0,1 0 0,-1 0 0,1 1 0,-1-1 0,0 0 0,1 0 0,-1 0 0,0 0 0,0 1 0,-1-1 1,1 0-1,0 0 0,-1 0 0,0-1 0,1 2-31,-1-2 143,-2 15-201,3-7 12,-7 53 102,2 82 1,5-110-50,1-1 1,1 0-1,2-1 0,13 50 1,-16-75-56,-1 0 1,1 0-1,0-1 1,0 1-1,1 0 1,-1-1-1,1 1 1,-1-1 0,1 1-1,0-1 1,0 0-1,0 0 1,0 0-1,0 0 1,0 0-1,1 0 1,-1 0 0,0-1-1,1 1 1,3 1-1,-3-3-2,0 1 0,0-1 0,0 0 0,0 0 0,0 0 1,0-1-1,0 1 0,0-1 0,0 1 0,0-1 0,0 0 0,0 0 0,0 0 0,0 0 0,-1-1 0,1 1 0,-1-1 0,1 0 0,3-3 0,8-7-89,-1 0-1,0-1 0,-1 0 1,13-19-1,18-30-86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6:04.58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10346,'9'0'3145,"11"0"-3545,17 7 184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4:12.01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2316 9890,'28'-52'3454,"-8"24"-3308,2 2 1,25-26-1,-44 49-94,269-256 155,23 12 66,-60 52-108,646-554 147,-381 290-545,-496 455 222,152-163-1532,-95 93 925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7:04.3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142 246 9634,'-56'-111'2977,"35"74"-2048,15 32-631,6 14-153,27 211-154,5 57 43,20 600-9,-41-629 50,-13-230 27,2-18-93,0 0 1,0 0-1,0 1 1,-1-1-1,1 0 1,0 0-1,0 0 0,0 0 1,0 0-1,-1 0 1,1 1-1,0-1 0,0 0 1,0 0-1,0 0 1,-1 0-1,1 0 0,0 0 1,0 0-1,0 0 1,-1 0-1,1 0 0,0 0 1,0 0-1,0 0 1,-1 0-1,1 0 0,0 0 1,0 0-1,0 0 1,-1 0-1,1 0 0,0 0 1,0 0-1,0-1 1,-1 1-1,1 0 0,0 0 1,0 0-1,-21-24 475,8 4-491,1 0 0,1-1 0,1 0 0,-10-32 0,-23-92-310,41 135 314,-10-34-113,3 1 1,1-2-1,-3-79 0,11 121 111,0 0 0,0 0-1,0 0 1,0 0 0,1-1 0,-1 1 0,1 0 0,1-4 0,-2 7 4,1-1 1,-1 0-1,1 0 1,-1 1 0,1-1-1,0 0 1,-1 1 0,1-1-1,0 1 1,-1-1-1,1 1 1,0-1 0,0 1-1,0-1 1,0 1 0,-1 0-1,1-1 1,0 1-1,0 0 1,0 0 0,0 0-1,0 0 1,0 0 0,0 0-1,0 0 1,0 0-1,1 0 1,14 2-2,0 0-1,0 1 1,0 1 0,16 6 0,-20-6 1,-1 0 0,1-1 0,0 0 0,0-1 0,0 0 0,1-1 0,-1-1 0,0 1 0,16-3 0,-20 0 7,1 0 0,-1-1-1,1 1 1,-1-2 0,0 1 0,0-1 0,-1 0 0,1-1 0,12-10 0,-9 5 6,0 0 1,-1 0-1,-1-1 1,0 0-1,11-19 1,-3 0 19,-2 0 1,-1-1 0,-2-1-1,12-44 1,-9 15-5,-2-1 0,-3-1 0,-3 0 0,-3 0 0,-2 0 0,-4-1 0,-11-84 0,11 139-19,-42-240 464,52 342-5,21 125-256,96 354 1,-88-419-182,14 49-490,-49-193 347,0-3-90,-1 0 1,1 0-1,1 0 1,-1 0-1,1-1 1,4 8-1,-7-13 178,1 1 0,-1-1 0,0 0 0,0 0 0,0 0 0,0 0 0,1 0 0,-1 0-1,0 1 1,0-1 0,1 0 0,-1 0 0,0 0 0,0 0 0,0 0 0,1 0 0,-1 0 0,0 0 0,0 0 0,1 0 0,-1 0 0,0 0 0,0 0-1,0 0 1,1 0 0,-1 0 0,0 0 0,0 0 0,0-1 0,1 1 0,-1 0 0,0 0 0,0 0 0,0 0 0,1 0 0,-1 0 0,0-1 0,0 1 0,0 0-1,0 0 1,0 0 0,1-1 0,-1 1 0,0 0 0,0 0 0,0 0 0,0-1 0,0 1 0,0 0 0,0 0 0,0 0 0,0-1 0,0 1 0,0 0 0,0 0-1,0-1 1,0 1 0,0 0 0,0 0 0,0-1 0,5-20-420,-4 19 328,8-46-477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4:12.42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1 764 11979,'4'-10'388,"0"0"0,1 0 0,0 0 0,1 1 1,0-1-1,1 1 0,0 1 0,0-1 1,10-7-1,87-81-495,5 5 0,177-114 1,-205 153-123,155-75 1,-201 112 182,1 1-1,0 3 1,1 1 0,0 1 0,1 2-1,0 2 1,55-2 0,-77 8 39,-1 0 1,0 2-1,1 0 0,-1 0 1,0 2-1,0 0 1,15 6-1,-21-6-1,1 1 0,-1 0-1,1 0 1,-1 1 0,-1 0-1,1 1 1,-1 0 0,0 0 0,-1 1-1,0-1 1,8 12 0,-6-5-21,-1 1 1,0 0 0,-1 0 0,0 1-1,-1 0 1,-1 0 0,-1 1-1,4 26 1,-4-8-69,-1 0 0,-2 0 0,-4 42 0,-4-18-8,-3 0 0,-2 0 0,-2-2 0,-4 1 0,-1-2 0,-3-1 0,-49 89 0,27-69 169,-3-2 0,-4-2 0,-2-3 0,-102 102 0,97-115 237,-95 70 1,136-114-197,1 0 1,-1-1 0,0-1-1,-1 0 1,0-2 0,-1 0-1,-36 9 1,44-14-49,1-1-1,0 0 1,-1 0-1,1-1 1,-1 0 0,1-1-1,-1 0 1,1-1-1,0 0 1,0-1-1,0 0 1,0 0-1,0-1 1,1-1 0,-1 1-1,-12-10 1,9 4-18,0 0 0,1-2 1,1 1-1,0-1 0,0-1 1,1 0-1,1-1 0,0 1 1,-12-28-1,5 5-18,1-1 0,-18-77 0,13 15-277,4-1-1,-5-141 1,27-201-2580,8 229 1754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4:14.4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0 195 8986,'71'5'2666,"-70"-4"-2621,1-1 0,-1 0 0,1 0-1,-1 0 1,1 0 0,-1 0 0,1 0 0,-1 0 0,1-1 0,-1 1 0,1-1 0,-1 1 0,1-1-1,-1 1 1,0-1 0,1 0 0,-1 1 0,2-3 0,3-1-3,9-2-18,1 1-1,-1 0 1,1 1 0,0 0 0,0 2 0,26-2 0,17-2 15,-16 1 632,67 2-1,-20 1-188,50-10-236,-79 5-122,0 2 0,91 6 0,32 22-24,-93-10-48,119 2-1,172-36 342,-138 4-193,-145 15-164,133 14-1,98 31-42,-169-20 3,-37-10 21,0-5 0,1-6 0,177-19 0,-167 3 1,551-44-25,-123 20 32,-230-12-15,-22 3-12,-263 42-8,-1 3 0,1 2 1,0 1-1,89 16 0,-67-4 19,2-2 0,125 1-1,-107-10 20,-82-2 121,-12 0-2035,3 0 1387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5:54.07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65 257 6065,'0'-2'51,"0"0"0,0-1 0,0 1 0,0 0 0,1 0 0,-1 0 0,1 0 0,0 0 0,0 0 0,-1 0 0,1 0 0,0 0-1,1 0 1,-1 1 0,0-1 0,0 0 0,1 1 0,-1-1 0,1 1 0,-1-1 0,1 1 0,0 0 0,0-1 0,0 1 0,-1 0 0,1 0 0,0 0-1,0 1 1,0-1 0,0 0 0,0 1 0,1 0 0,-1-1 0,0 1 0,0 0 0,0 0 0,0 0 0,0 0 0,1 0 0,-1 1 0,0-1 0,0 1 0,0-1-1,0 1 1,0 0 0,0 0 0,0-1 0,0 2 0,0-1 0,-1 0 0,1 0 0,0 0 0,-1 1 0,1-1 0,-1 1 0,1 0 0,-1-1 0,0 1-1,1 0 1,-1 0 0,1 3 0,1 1 1,-1 1 0,0 0-1,-1-1 1,1 1 0,-1 0 0,-1 0-1,1 0 1,-2 11 0,-8 63 254,4-48-192,-16 145 371,3 231 1,46 94-238,28-1-146,3 33 6,-58-519-99,10 162 102,-11-178-102,0 1-1,0-1 0,0 1 0,0-1 1,0 1-1,0-1 0,0 1 0,0-1 1,0 1-1,0-1 0,0 1 0,0-1 0,0 1 1,-1-1-1,1 1 0,0-1 0,0 1 1,0-1-1,-1 1 0,1-1 0,0 0 0,-1 1 1,-7-5 223,-8-21 35,15 23-274,-9-18 54,1 0 0,1 0 0,0-1 1,-4-23-1,-15-91-16,24 115-11,-45-393 84,27-4-2,14 252-66,-30-991 931,36 1148-959,4-133 147,-1 121-154,1 1 0,0-1 0,2 1 0,0-1 0,9-19-1,-14 39-2,0 0 0,0 0 0,0-1 0,0 1 0,0 0 0,0 0 0,0-1 0,0 1 0,1 0 0,-1 0 0,0-1 0,0 1 0,0 0 0,0 0 0,0 0 0,1-1 0,-1 1-1,0 0 1,0 0 0,0 0 0,1 0 0,-1-1 0,0 1 0,0 0 0,1 0 0,-1 0 0,0 0 0,0 0 0,1 0 0,-1 0 0,0 0 0,0 0 0,1 0 0,-1 0 0,0 0 0,0 0 0,1 0 0,7 9-73,4 17-2,-4 1 67,-1 1 0,-1 0 0,4 36 0,0 91-11,-8-107 19,17 526 16,-2-45 18,-10-370-7,16 614 6,-26-545-14,-44 310-1,33-447-14,-4-1 0,-32 98 1,47-178-3,-13 29 20,16-38-21,-1 0 0,1 0 1,-1 0-1,1 0 0,-1 1 0,0-1 1,0-1-1,1 1 0,-1 0 1,0 0-1,0 0 0,0 0 1,0 0-1,0-1 0,0 1 1,0 0-1,0-1 0,0 1 0,0-1 1,0 1-1,0-1 0,0 0 1,-1 1-1,-1-1 0,2-1-5,-1 1 0,1-1 0,-1 0-1,1 0 1,0 0 0,-1 0 0,1 0 0,0 0-1,0 0 1,0 0 0,0-1 0,0 1 0,0 0-1,0-1 1,0 1 0,0-1 0,1 1 0,-1-1-1,0 1 1,1-1 0,0 1 0,-1-1 0,1 0-1,0-2 1,-2-1-13,-6-30-35,2-1 0,1 0 0,2 0 0,2-49 0,0 48 44,17-360 14,28-4 19,-9 86-17,24-495 26,-29 2 176,-9 263 203,-23 504-423,5 64-159,-1 37 1,-1-32 133,53 1531-29,-31-957-8,-16-77-277,-16-406 273,10-118 80,-1-1 0,0 1 0,0 0 0,0 0-1,0 0 1,0-1 0,0 1 0,0 0 0,-1 0 0,1 0 0,0-1 0,0 1 0,-1 0 0,1 0 0,0-1 0,-1 1 0,1 0 0,0-1-1,-1 1 1,1 0 0,-1-1 0,-1 2 0,-5-20 40,-9-48-47,-11-95 0,5-71 10,5-711 87,19 449-27,-24 2 136,-31 118 199,35 265-203,15 88-188,4 19-43,0 6-14,7 38-116,2 174 22,-9-18 130,-4 55 14,-33 708-53,2-56-935,29-550 612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3:19.97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910 12 9298,'0'0'111,"0"-1"1,-1 1-1,1 0 1,0 0-1,0 0 1,-1-1-1,1 1 1,0 0-1,0 0 1,-1-1-1,1 1 1,0 0-1,0 0 1,0-1-1,-1 1 1,1 0-1,0-1 1,0 1-1,0 0 1,0-1-1,0 1 1,0 0-1,0-1 1,0 1-1,0 0 0,0-1 1,0 1-1,0 0 1,0-1-1,0 1 1,0-1-1,11 0 553,17 7-949,-11 0 293,-1 0-1,-1 1 1,1 1-1,-1 0 1,0 1 0,-1 0-1,0 1 1,-1 1-1,0 0 1,0 1-1,-2 1 1,1 0-1,-1 0 1,-1 1 0,-1 0-1,0 1 1,-1 0-1,0 0 1,-1 1-1,7 23 1,68 264 781,-53-184-707,27 110 448,32 292 1,-66 120 284,-28-479-683,-49 307 0,-92 150 168,74-379 42,-11-2-1,-10-5 0,-216 385 1,-104 127 247,361-648-550,-4-2-1,-124 153 0,177-243-206,0-1 411,26-10-5539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3:21.51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796 99 7922,'-17'-17'1341,"-2"1"1,-23-16 0,35 28-1355,-1-1 0,0 1 1,0 0-1,-1 1 1,1 0-1,-1 0 1,1 1-1,-1 0 1,-12-1-1,3 2-39,0 1 0,0 1 0,0 1 0,0 0 0,0 1 0,0 1 0,0 1 0,1 0-1,0 1 1,0 1 0,-25 15 0,-10 9 50,2 3 1,-52 45-1,42-32 163,40-32-89,5-5 29,1 1 0,0 1 1,-20 22-1,31-31-88,1 0-1,0 0 0,-1 0 1,1 1-1,0-1 1,0 1-1,1 0 1,-1-1-1,1 1 0,0 0 1,0 0-1,0 0 1,0 0-1,1 0 1,-1-1-1,1 1 0,0 0 1,1 0-1,-1 0 1,0 0-1,3 8 1,2 0-14,0-1-1,1 1 1,0-1 0,1 0 0,0 0 0,1-1 0,0 0 0,1 0 0,14 12 0,14 9-15,45 30 0,-79-58 16,243 148 16,-5-2 37,-215-131-55,48 45 0,-66-56 14,-1 1-1,0 1 0,0-1 1,-1 1-1,0 0 0,0 1 1,-1-1-1,-1 1 0,6 15 1,-9-22 30,0 1 1,0 0-1,-1 0 1,1 0-1,-1 0 1,0 0-1,0 0 0,0 0 1,-1 0-1,1 0 1,-1 0-1,0-1 1,0 1-1,0 0 1,-3 5-1,1-3 34,-1-1-1,1 0 1,-1 0-1,0 0 1,0 0-1,0-1 1,-1 0-1,0 0 1,-5 4-1,-7 3 58,-1-1 0,-1 0-1,0-2 1,-36 13-1,21-11-405,0-1 0,0-1 0,-1-2-1,0-2 1,0-1 0,0-2 0,-60-4 0,52-5-252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3:21.8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 1 9882,'-1'0'110,"1"0"-1,-1 0 1,1 0-1,0 0 0,-1-1 1,1 1-1,-1 0 1,1 0-1,0 0 1,-1 0-1,1 0 1,-1 1-1,1-1 1,0 0-1,-1 0 1,1 0-1,0 0 0,-1 0 1,1 0-1,-1 1 1,1-1-1,0 0 1,0 0-1,-1 1 1,1-1-1,0 0 1,-1 0-1,1 1 1,0-1-1,0 0 0,-1 1 1,1-1-1,0 0 1,0 1-1,0-1 1,-1 1-1,2 20 988,19 35-1950,-15-43 1252,19 58-403,-4 1 0,-3 0 0,-3 1 0,8 133 0,-21 302-27,-7-290 46,5-166-7,0 18-15,9 94-1,-7-156-51,0-1 0,1 0-1,0 1 1,5 13 0,-6-20 24,-1 0 1,0 0-1,1 0 1,-1 0-1,1 0 1,0 0-1,-1 0 1,1 0-1,0 0 1,-1 0-1,1-1 1,0 1-1,0 0 1,0 0-1,0-1 1,0 1-1,0 0 1,0-1-1,0 1 1,0-1-1,0 1 1,0-1-1,0 0 1,0 1-1,0-1 1,1 0-1,-1 0 1,0 0 0,0 0-1,0 0 1,0 0-1,0 0 1,1 0-1,-1 0 1,0-1-1,0 1 1,0 0-1,0-1 1,2 0-1,2-3-65,0 1 0,0-1 0,0-1 0,6-5 0,-11 10 99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3:22.6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129 403 9218,'-5'1'230,"0"2"-1,1-1 1,-1 0 0,1 1-1,0 0 1,-1 0 0,1 0 0,1 1-1,-1-1 1,1 1 0,-1 0-1,1 0 1,0 0 0,0 1-1,1-1 1,-1 1 0,1-1 0,-3 8-1,-2 10-322,1 0 1,-7 42-1,10-49 259,-9 62-329,3 1 1,2 125 0,8-158 57,3 1 0,1-1 0,3 0-1,1 0 1,28 78 0,-33-111 79,1-1 1,0 1-1,1-2 0,0 1 0,1-1 1,0 0-1,11 12 0,-15-19 38,0 0-1,0-1 1,0 1-1,0-1 0,0 0 1,1 0-1,-1 0 1,1 0-1,-1 0 1,1-1-1,0 1 1,-1-1-1,1 0 1,0 0-1,0-1 0,0 1 1,0-1-1,0 0 1,0 0-1,0 0 1,0-1-1,0 1 1,0-1-1,0 0 1,5-2-1,-4 1 47,0 0 0,0 0 0,0-1 0,0 1 0,-1-1 0,0 0 0,1-1 1,-1 1-1,0-1 0,-1 0 0,1 0 0,5-7 0,-5 4 29,0-1 1,0 1-1,-1 0 1,0-1-1,0 0 1,-1 0-1,3-13 1,-3 0 39,0 0-1,-2 1 1,0-1 0,-1 0-1,-8-37 1,4 33-109,-1 0-1,-1 0 1,-1 1-1,-1 0 1,-1 1-1,-1 0 1,-24-37-1,-5 6-56,25 36 26,0-2 1,2 0 0,0 0-1,-14-32 1,26 50 13,0 0 0,0 1 1,0-1-1,1 0 0,-1 0 1,0 0-1,1 0 0,0 0 1,-1 0-1,1 0 0,0 0 1,0 0-1,0 0 0,0 0 1,0 0-1,0 0 0,1 0 1,-1 0-1,1 0 0,-1 1 1,1-1-1,0 0 0,0 0 1,0 0-1,0 1 0,0-1 1,0 0-1,0 1 0,1-1 1,-1 1-1,0-1 0,1 1 1,-1 0-1,1-1 0,2 0 1,23-16 39,37-18-1,-1 1 143,146-116 747,-1 0-46,-196 143-844,0 1 0,1 1 0,0 0 0,0 0 0,17-4 0,-28 10-45,0-1 1,-1 1 0,1-1 0,0 1-1,0 0 1,0 0 0,0 0-1,0 0 1,0 0 0,0 1 0,0-1-1,0 0 1,0 1 0,0 0-1,0-1 1,0 1 0,0 0 0,-1 0-1,1 0 1,0 0 0,-1 0-1,1 0 1,-1 1 0,1-1 0,-1 1-1,1-1 1,-1 1 0,0-1-1,0 1 1,0 0 0,0-1 0,0 1-1,0 0 1,0 0 0,-1 0 0,1-1-1,-1 1 1,1 0 0,-1 3-1,3 10-33,-1-1-1,-1 1 0,-1-1 0,-1 21 0,1-27 37,-15 167-118,0 1 108,14-149 18,-1 13 25,1 0 0,3 0 0,9 65 0,-4-78 47,-7-27-74,0 0 0,0 1 0,0-1 0,0 0 0,0 0 0,0 0 1,0 1-1,0-1 0,0 0 0,1 0 0,-1 0 0,0 1 1,0-1-1,0 0 0,0 0 0,0 0 0,0 1 0,1-1 0,-1 0 1,0 0-1,0 0 0,0 0 0,0 0 0,1 1 0,-1-1 0,0 0 1,0 0-1,0 0 0,1 0 0,-1 0 0,0 0 0,0 0 0,1 0 1,-1 0-1,0 0 0,0 0 0,0 0 0,1 0 0,-1 0 1,0 0-1,0 0 0,1 0 0,-1 0 0,0 0 0,0 0 0,0 0 1,1 0-1,-1-1 0,0 1 0,0 0 0,0 0 0,0 0 0,1 0 1,-1 0-1,0-1 0,0 1 0,0 0 0,0 0 0,0 0 0,1 0 1,-1-1-1,0 1 0,0 0 0,0 0 0,0 0 0,0-1 1,0 1-1,0 0 0,7-17 234,-6 16-224,7-30 144,-1 0 0,-2-1 0,2-34 0,-4 32-156,32-170 10,-33 196-17,0 0 1,1 0-1,-1 0 1,2 1-1,-1-1 1,1 1-1,0 0 1,8-10-1,-11 15-1,1 0-1,0 1 1,-1-1-1,1 0 0,0 1 1,0-1-1,0 1 1,0 0-1,1 0 1,-1 0-1,0 0 0,0 0 1,1 0-1,-1 1 1,0-1-1,1 1 1,-1-1-1,1 1 0,-1 0 1,1 0-1,-1 0 1,1 0-1,-1 1 1,0-1-1,1 0 0,-1 1 1,0 0-1,1 0 1,-1 0-1,0 0 1,0 0-1,5 3 0,1 1-17,0 1 0,0 0 0,-1 0 0,0 1 0,0 0 0,0 0 0,-1 0 0,7 11 0,39 73-80,-36-60 79,-9-19 16,8 17 11,1 0-1,1-2 1,1 0 0,39 43-1,-51-64 11,1-1 0,-1 1-1,1-1 1,0 0-1,1 0 1,-1-1 0,1 0-1,0-1 1,15 6 0,-16-8 2,0 0 1,0 0 0,0 0 0,0-1 0,0 0 0,0 0 0,0-1 0,0 0 0,0 0 0,-1-1-1,1 0 1,0 0 0,11-6 0,-9 4 6,0-1 0,0-1 0,-1 1 0,0-1 0,0-1 0,-1 1 0,0-2 1,0 1-1,0-1 0,-1 0 0,0 0 0,0 0 0,-1-1 0,-1 0 0,1 0 0,-1 0 0,4-17 0,-3 10 12,-2 0 0,0 0 0,-1 0 0,0-1 0,-1 1 1,-1-1-1,-1 1 0,0 0 0,-1-1 0,-5-17 0,-1 5 79,-1 1 0,-26-52 0,-37-50 73,38 71-165,-9-18-434,-40-100 0,130 249-4124,1-6 3466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3:23.18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719 118 9026,'-53'-39'5769,"0"6"-3585,38 25-2184,0 1 0,-1 1 0,0 1 0,0 0 0,-27-5 1,23 8-80,1 0 0,-1 1 0,0 1 0,1 1 0,-1 1 0,1 1 0,0 0 0,0 2 0,0 0 0,0 1 0,1 0 0,0 2 0,0 0 0,1 2 0,0-1 0,0 2 0,1 0 0,1 1 0,0 1 0,1 0 0,0 1 0,1 1 0,0 0 0,1 0 0,1 1 0,-12 23 0,19-30 85,0-1-1,0 1 0,1 0 1,0 0-1,0 0 1,1 0-1,0 0 0,1 0 1,0 19-1,1-20-5,1-1-1,0 1 0,0-1 1,1 0-1,0 0 0,0 0 1,1 0-1,0 0 1,0 0-1,1-1 0,-1 1 1,2-1-1,5 7 1,2 0-6,1 0 0,0-1 0,1 0 0,0-1 0,1 0 0,0-2 0,1 0 0,27 12 0,17 3 39,69 16 0,-61-19-9,-61-19-24,20 6 4,-1 1 0,0 1 1,0 1-1,33 20 0,-53-27-3,-1-1 0,1 1 0,-1 0 0,0 1 0,0-1 0,-1 1 0,1 0 0,-1 0 0,0 0 0,0 1 0,-1-1 0,0 1 0,0 0 0,0 0-1,-1 0 1,1 0 0,-1 1 0,-1-1 0,1 0 0,-1 1 0,-1-1 0,1 1 0,-1 0 0,-1 10 0,-2 1 2,0 1 0,-2-1 0,0-1 0,-1 1 0,-1-1 0,-1 0 0,0-1 0,-1 1 0,-14 17 0,8-14 8,0 0-1,-1-1 1,-1-1-1,-1-1 1,-1 0-1,-29 20 1,32-27 11,-1 0-1,1-1 1,-1-1 0,-32 10-1,40-15-153,0-1-1,-1 0 0,1 0 1,0-1-1,-1 0 1,1-1-1,-1 0 0,1 0 1,0-1-1,-1 0 1,-13-4-1,-3-8-387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3:23.54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27 11114,'-7'-20'3505,"7"13"-2534,6 14-822,-4-3-147,0 0 0,1 0 0,-2 0-1,1 0 1,0 1 0,-1-1-1,0 1 1,1 7 0,2 8 0,65 304 163,41 493 0,-100-693-168,17 177 121,20-4-461,-44-284 49,-3-13 275,0 0 1,0 0-1,0 0 1,-1 0 0,1 0-1,0 0 1,0 0-1,0 0 1,0 0 0,0 0-1,0 0 1,0 0-1,0 0 1,0 0 0,0 0-1,0 0 1,0 0-1,0 0 1,0 0-1,0 0 1,0 0 0,0 0-1,0 0 1,0 0-1,0 0 1,0 0 0,0 0-1,0 0 1,0 0-1,-9-22-1390,0-3 421,-19-38 47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3:24.4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1882 8522,'13'4'619,"0"0"-1,0-1 1,0 0 0,0-2 0,15 2 0,69-4-919,-86 1 472,92-10-362,-1-4 1,106-29 0,-163 33 19,-13 3 452,1-2-1,-2-1 1,0-1-1,0-2 1,-1-1-1,0-1 1,-2-2-1,0-1 1,0-1-1,-2-1 1,-1-2-1,35-37 1,-37 27 314,-22 31-566,-1 0 0,1 0 0,-1 0-1,1 0 1,-1 0 0,0-1 0,1 1 0,-1 0-1,0 0 1,0 0 0,0-1 0,0-1 0,0 3-12,0-1 1,-1 0 0,1 1-1,0-1 1,-1 1-1,1 0 1,0-1 0,-1 1-1,1-1 1,0 1 0,-1-1-1,1 1 1,-1 0-1,1-1 1,-1 1 0,1 0-1,0-1 1,-1 1 0,0 0-1,1 0 1,-1 0-1,1-1 1,-1 1 0,1 0-1,-1 0 1,1 0 0,-1 0-1,0 0 1,-10 0 31,0 1 1,0 0 0,0 1-1,0 0 1,1 1-1,-1 0 1,1 1-1,-18 8 1,14-6-54,-13 4 13,0 2 1,2 1-1,-1 1 0,2 1 0,0 1 1,1 2-1,-22 20 0,36-29-5,-1 1 1,2 0-1,-1 0 0,1 1 0,1 0 0,0 1 0,1 0 0,0 0 0,1 0 1,0 0-1,1 1 0,0 0 0,1 0 0,0 0 0,1 0 0,1 1 1,0 19-1,2-18-38,0 0 1,2-1 0,-1 1 0,2-1 0,0 0-1,0 0 1,2 0 0,0-1 0,0 0 0,1 0-1,12 16 1,-15-23 13,0-1 0,0 1 0,1-1-1,0 0 1,0-1 0,0 1 0,0-1-1,1 0 1,0 0 0,0-1 0,0 1-1,0-1 1,0-1 0,1 1 0,-1-1-1,1 0 1,0-1 0,-1 1 0,1-1-1,0-1 1,0 1 0,0-1 0,0-1-1,0 1 1,12-3 0,-10 1-5,-1-1 1,-1 1 0,1-1 0,0-1-1,-1 1 1,1-1 0,-1-1-1,0 1 1,-1-1 0,1 0-1,-1-1 1,9-9 0,-7 5 45,-1 0 1,0-1 0,0 0-1,-1 0 1,0 0 0,-1-1 0,5-16-1,0-12 408,-1-1 1,-3 0-1,3-79 0,-9 98-271,0 17-141,-1 0-1,1 0 1,0-1-1,1 1 1,-1 0-1,1 0 1,0 0-1,0 0 1,1 0-1,-1 0 1,1 0-1,5-8 1,-7 12-22,1 0 0,-1 1 0,1-1 0,-1 1 0,1-1 0,-1 1 0,1 0 0,-1-1 0,1 1 0,0-1 0,-1 1 0,1 0 0,-1 0 0,1-1 0,0 1 0,-1 0 0,1 0 0,0 0 0,0 0 0,-1 0 0,1 0 0,0 0 0,-1 0 0,1 0 0,0 0 0,0 0 1,-1 0-1,1 0 0,0 0 0,-1 1 0,1-1 0,0 0 0,-1 1 0,1-1 0,-1 0 0,1 1 0,0-1 0,-1 1 0,1-1 0,0 2 0,3 2-27,-1 0 0,1 0-1,-1 0 1,5 9 0,14 30-85,-2 1 0,15 49-1,-19-47-405,42 83 1,-57-126 496,0-1 1,1 0 0,-1 1 0,1-1 0,-1 0 0,1 0 0,0 0-1,0 0 1,0 0 0,0 0 0,0-1 0,4 3 0,-6-4 32,1 0 0,-1 1 1,1-1-1,-1 0 0,1 0 0,-1 0 1,1 0-1,-1 0 0,1 0 1,-1 0-1,1-1 0,-1 1 0,1 0 1,-1 0-1,0 0 0,1 0 1,-1-1-1,1 1 0,-1 0 0,1 0 1,-1-1-1,0 1 0,1-1 1,10-16 519,15-55 386,-17 45-933,1 0 0,1 0 0,1 1 0,18-29 0,-26 49-46,0 0-1,0 1 1,1-1-1,0 1 1,0 0 0,0 1-1,0-1 1,1 1-1,-1 0 1,1 0 0,0 1-1,1 0 1,-1 0-1,0 0 1,1 1-1,0 0 1,-1 0 0,1 0-1,0 1 1,0 0-1,0 1 1,9-1-1,-4 3 27,-1 0 0,1 0 0,-1 1 0,1 1 0,-1-1 0,0 2 0,-1 0 0,1 0 0,-1 1 0,12 8 0,-8-5 60,1 0 0,0-2 0,22 9 0,-33-15 24,-1 0 0,0 0 0,0 0 0,1-1 0,-1 0 0,0 1 0,1-1 0,-1-1 0,0 1 0,0 0 0,1-1 0,-1 1 1,0-1-1,0 0 0,1 0 0,-1-1 0,0 1 0,0-1 0,-1 1 0,1-1 0,0 0 0,0 0 0,-1 0 0,1 0 0,-1 0 0,0-1 0,0 1 0,4-6 0,3-6 213,-1 0 0,0-1 0,-1 0 0,9-25 0,-8 18-140,44-110 302,52-206 0,-92 287-417,-2 0 0,-3-1 0,-2 0 1,-3-1-1,-2 1 0,-2 0 0,-12-78 1,-100-287 173,37 162 78,77 252-248,-12-46 145,13 34-87,-1 15-65,0 0 1,1 0 0,-1 0-1,0-1 1,1 1-1,-1 0 1,0 0-1,1 0 1,-1 0-1,0 0 1,1 0-1,-1 0 1,0 0-1,1 1 1,-1-1-1,0 0 1,0 0-1,1 0 1,-1 0-1,0 0 1,1 0-1,-1 1 1,0-1-1,0 0 1,1 0-1,-1 0 1,0 1-1,0-1 1,1 0-1,-1 0 1,0 1-1,0-1 1,0 0-1,0 1 1,1-1-1,-1 0 1,0 0-1,0 1 1,19 23-96,30 49 0,-35-52 62,253 443-115,58 90-486,-278-486-248,2-2 1,64 65-1,-94-112 659,1 0 1,25 17 0,-36-30 125,1 0 0,-1-1-1,1 0 1,17 5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7:06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2075 5161,'14'20'369,"-2"1"1,0 0-1,-1 1 0,-2 1 0,0 0 1,-1 0-1,6 34 0,15 76 370,-25-119-631,1 0-1,0 0 1,1 0 0,1-1-1,0 0 1,0 0 0,10 11-1,-14-20-32,-1-1-1,0 0 0,1-1 0,0 1 0,0 0 0,0-1 0,0 0 0,0 1 0,0-1 0,0 0 1,1-1-1,-1 1 0,1-1 0,0 1 0,-1-1 0,1 0 0,0-1 0,0 1 0,-1 0 1,1-1-1,0 0 0,0 0 0,0 0 0,0-1 0,-1 1 0,1-1 0,0 0 0,0 0 0,-1 0 1,1 0-1,-1-1 0,1 1 0,-1-1 0,5-3 0,6-5 270,-1 0 1,-1 0-1,0-1 0,0 0 1,-1-1-1,17-25 0,-2-2-183,-1-2 0,-2-1 0,-2-1 0,-2 0 0,-2-2 0,-2 0 0,-1-1 0,-3 0 0,6-57 0,-15 85-198,0 0-1,-2 1 1,0-1 0,-1 0 0,-1 0 0,-1 1-1,0-1 1,-1 1 0,-1 0 0,-9-20-1,9 26-10,0 1 0,-1-1-1,0 1 1,-1 0-1,0 0 1,-1 1-1,0 0 1,-1 0 0,1 1-1,-2 0 1,1 1-1,-1 0 1,0 0-1,0 1 1,-20-8 0,26 12 50,0 0 0,0 0 1,-1 1-1,1 0 0,-1 0 0,1 0 1,-1 0-1,1 1 0,-1 0 1,0 0-1,1 0 0,-1 0 1,1 1-1,-1 0 0,1 0 1,-1 0-1,1 0 0,0 1 1,-1 0-1,1-1 0,0 2 1,0-1-1,0 0 0,0 1 1,1 0-1,-7 6 0,1 0-6,1 0 0,0 0 0,0 1 0,1 0 0,1 1 0,-1 0 0,2 0 0,-9 22 0,6-10-16,2 0 0,0 0 0,-5 44 0,9-31 4,1 0 1,2 0-1,1 0 0,2 0 1,12 52-1,-9-60 11,1 0 0,1-1 0,2 0 0,1 0 0,1-1 0,1-1 0,22 32 0,-26-44 1,0-1 1,1-1-1,0 0 1,0 0-1,1-1 1,1 0 0,0-1-1,0 0 1,1-2-1,24 12 1,-26-15-3,0 0-1,0-1 1,0 0 0,0-1-1,0-1 1,1 0 0,-1 0 0,0-2-1,0 1 1,1-1 0,-1-1-1,0 0 1,0-1 0,17-6 0,-5-1 17,1-1 0,-2-2 0,1 0 1,-2-1-1,0-2 0,-1 0 1,0-1-1,-1-1 0,21-26 1,-1-3 92,-3-1 1,61-105-1,-24 6 302,15-25-110,-50 105-231,-103 84 763,-76 42-806,116-47-12,1 1 0,0 1 0,1 2 0,-25 21 0,33-24-2,1 2-1,0-1 0,1 2 1,1 0-1,0 0 0,1 1 1,1 0-1,1 1 1,-12 33-1,15-34-37,1 0-1,0 0 1,1 1 0,1-1-1,1 1 1,0-1 0,1 1-1,1 0 1,1-1 0,7 32-1,-7-42-18,0 0-1,0 0 1,1-1-1,0 1 0,0-1 1,0 0-1,1 0 1,0 0-1,0 0 1,1-1-1,9 10 0,-11-13 18,0 1-1,1-1 0,-1 0 1,0 0-1,1 0 1,0-1-1,-1 1 0,1-1 1,0 0-1,0 0 0,0 0 1,0 0-1,0-1 0,0 0 1,0 1-1,0-2 0,0 1 1,-1 0-1,1-1 1,0 0-1,0 1 0,5-3 1,1-1 12,-1 0 0,1-1 0,-1 0 1,0-1-1,-1 1 0,1-2 1,-1 1-1,10-11 0,6-9 25,25-33 0,-15 14 101,-2-2 1,-2-1 0,-3-1 0,-1-1 0,35-103 0,-53 128 19,-2-1 1,-1-1-1,-1 1 1,1-51-1,-5 168-107,4 1 0,18 106-1,-20-183-36,-1-11 6,-1-1 1,0 1-1,1 0 0,0-1 1,0 1-1,0-1 0,0 1 1,1-1-1,-1 0 0,1 1 1,0-1-1,0 0 0,3 4 1,-5-7 7,1 0 1,-1 1 0,1-1-1,-1 0 1,0 1 0,1-1-1,-1 0 1,1 1-1,-1-1 1,1 0 0,-1 0-1,1 0 1,-1 0-1,1 1 1,-1-1 0,1 0-1,-1 0 1,1 0 0,0 0-1,-1 0 1,1 0-1,-1 0 1,1 0 0,-1 0-1,1-1 1,-1 1-1,1 0 1,-1 0 0,1 0-1,-1-1 1,1 1 0,-1 0-1,0 0 1,1-1-1,0 0 1,14-17-31,-13 15 28,50-79 27,66-142 0,-15 23-119,-98 191 95,1 0 0,1 0-1,0 0 1,0 1-1,18-17 1,-23 24-2,1-1 1,0 1-1,0 0 0,0 0 1,0 1-1,1-1 0,-1 0 1,0 1-1,1 0 0,-1 0 1,1 0-1,-1 0 1,1 1-1,0-1 0,-1 1 1,1 0-1,-1 0 0,1 0 1,0 1-1,-1-1 0,1 1 1,-1 0-1,4 1 0,0 1-10,-1-1 0,1 2 0,-1-1 0,0 1-1,0-1 1,0 2 0,-1-1 0,0 1-1,1 0 1,4 6 0,4 7 55,22 35 1,-16-20 373,-28-59 2280,-6-13-2659,13 38-39,1 0 0,0 0 0,-1 0 1,1 0-1,-1 1 0,1-1 0,-1 0 0,1 0 0,-1 0 0,1 0 1,-1 0-1,0 1 0,1-1 0,-1 0 0,0 1 0,0-1 0,0 0 0,0 1 1,1-1-1,-1 1 0,0 0 0,0-1 0,0 1 0,0-1 0,0 1 1,0 0-1,0 0 0,0 0 0,0 0 0,0 0 0,0 0 0,0 0 1,0 0-1,0 0 0,0 0 0,0 0 0,0 1 0,0-1 0,0 0 0,0 1 1,0-1-1,0 1 0,0-1 0,0 1 0,0-1 0,0 1 0,1 0 1,-1-1-1,0 1 0,0 1 0,-4 2-79,1 1-1,0 0 1,-1 0-1,2 0 1,-6 9 0,5 2-384,5-17 465,0 0 0,0 1 0,0-1 0,1 1 0,-1 0 0,0-1 0,0 1 1,1 0-1,-1 0 0,0 0 0,1 0 0,-1 0 0,2 0 0,12 0-7,-4-1 5,7-1-1,1 0-1,-1 0 1,0-2 0,0 0-1,0-1 1,19-9-1,-36 14 11,-1 0 1,1-1-1,-1 1 0,1 0 0,-1 0 0,1-1 0,-1 1 0,1-1 0,-1 1 0,1 0 0,-1-1 0,1 1 0,-1-1 0,0 1 0,1-1 0,-1 1 0,0-1 0,0 0 0,1 1 0,-1-1 0,0 1 0,0-1 0,0 1 0,1-1 0,-1 0 0,0 1 0,0-1 0,0 0 1,0 0-1,-1 0 5,1-1 0,-1 1 1,0-1-1,1 1 1,-1 0-1,0-1 1,0 1-1,0 0 0,0 0 1,0 0-1,-2-2 1,-1-1 13,-1 0 0,0 0 0,0 1 0,0 0 0,-10-4 0,5 4-29,1 0 0,-1 1 0,0 0 0,0 1 0,0 0 0,0 0 0,-1 1 0,1 1 0,0 0 0,0 0 0,0 1 0,0 0 0,0 0 0,1 1 0,-1 1 0,1 0 0,0 0 1,0 1-1,0 0 0,-13 9 0,9-4-2,0 1 0,0 0 0,1 1 0,1 0 0,0 0 0,0 1 0,1 1 1,1 0-1,1 0 0,0 1 0,0 0 0,-4 16 0,3-7-19,2 0 1,1 1-1,1-1 0,2 1 0,0 1 1,1-1-1,2 0 0,0 0 1,7 44-1,-6-65 12,0-1 1,0 1 0,0 0-1,0-1 1,0 0 0,1 1-1,-1-1 1,1 0 0,0 0-1,0 1 1,0-1 0,1-1-1,-1 1 1,1 0-1,4 3 1,-5-4 6,1-1-1,-1 0 1,1 0-1,-1-1 1,1 1-1,-1 0 1,1-1 0,-1 0-1,1 1 1,0-1-1,-1 0 1,1 0-1,-1-1 1,1 1-1,0 0 1,-1-1 0,1 0-1,-1 1 1,1-1-1,-1 0 1,4-2-1,8-5 8,-1 0 0,1-1 0,-1-1 0,0 0 0,-1 0 0,18-21 0,-23 23 6,36-36 16,-2-2 1,-3-2 0,36-58 0,-52 70 28,-1-2 1,-2 0-1,-2-2 1,-1 0-1,13-56 1,-14 25 110,-3 0 1,4-132-1,-26-141-128,8 312-25,-12-130 52,11 142 10,-1 0-1,-1 0 1,-1 0 0,0 0 0,-15-29 0,18 44-27,1 1 0,-1-1 0,0 1 0,0 0 0,0 0 1,-1 0-1,-4-4 0,7 7-33,-1 0 1,1 0-1,-1 0 0,1 1 1,0-1-1,-1 0 0,0 1 1,1-1-1,-1 1 1,1-1-1,-1 1 0,0 0 1,1-1-1,-1 1 1,1 0-1,-1 0 0,0 0 1,1 1-1,-1-1 0,0 0 1,1 0-1,-1 1 1,1-1-1,-1 1 0,1 0 1,-3 1-1,-3 3-15,0 1-1,0 0 1,1 0-1,0 1 1,0 0-1,1 0 1,0 0-1,0 1 1,0 0-1,-3 9 1,-6 13-48,2 1 1,1 0 0,2 1-1,1 0 1,1 0-1,-4 67 1,8-39-71,3-1 0,3 1 0,10 62 0,-7-84-6,1 1 0,2 0 0,2-2 0,2 1 0,1-1 0,1-1 0,2-1 0,2 0 1,38 53-1,-50-78 111,1-1 1,0 0 0,1 0 0,0-1-1,0 0 1,13 8 0,-15-12 22,0-1-1,-1 1 1,1-1-1,0-1 1,1 1 0,-1-2-1,0 1 1,1 0-1,-1-1 1,1-1-1,11 1 1,-2-3 2,0 0 1,0-1-1,0-1 0,0 0 1,-1-1-1,1-1 0,-2 0 1,1-1-1,27-18 0,-16 7-47,0 0 0,-2-2-1,0-1 1,29-33 0,-39 37 14,-1 0 1,0-1-1,-1-1 1,-1 0-1,0 0 1,-2-2-1,16-41 1,-22 49 53,-1 0 1,0-1-1,-1 0 1,0 1-1,-1-1 1,-1 0-1,0 0 1,0 0-1,-2 0 1,0 1-1,0-1 1,-1 1-1,-1-1 1,-6-14-1,9 24-17,-1 1 0,1-1 0,-1 0 0,0 0 0,0 1 0,-1-1-1,1 1 1,-1 0 0,1 0 0,-1 0 0,0 0 0,0 0 0,-1 0-1,1 1 1,0-1 0,-1 1 0,0 0 0,1 0 0,-1 1 0,0-1-1,0 1 1,0 0 0,0 0 0,0 0 0,0 0 0,0 1 0,-1-1 0,1 1-1,0 0 1,0 1 0,0-1 0,0 1 0,0 0 0,0 0 0,0 0-1,0 0 1,-5 2 0,-3 3-9,1 1-1,0 0 1,0 0-1,0 1 0,1 0 1,0 1-1,1 0 1,0 1-1,0 0 1,1 0-1,-13 21 1,7-7-14,0 0 0,2 1 0,1 1 0,-14 46 0,19-47-4,0 1 0,2 0 0,-2 38 0,5-51 5,2 1 0,-1 0 0,2 0 0,0 0 0,0 0-1,2 0 1,-1-1 0,8 15 0,-9-23 1,0 0 0,0-1 0,1 1 0,0-1 0,0 0 0,0 1 0,1-1 0,-1-1 0,8 7 0,-9-9 4,1 1-1,-1 0 0,1-1 0,0 0 1,0 1-1,-1-1 0,1 0 0,0-1 1,0 1-1,0 0 0,0-1 1,0 0-1,0 1 0,0-1 0,0 0 1,0-1-1,0 1 0,5-1 0,5-4-2,1 1-1,-1-2 1,0 0-1,0 0 1,-1-1-1,0-1 1,0 0-1,18-17 1,82-86 27,-110 109-19,92-109 44,78-122 1,-115 152 53,-41 58-62,-10 13-17,1 0 0,-1 1 0,2 0 0,-1 0 0,1 1 0,1 0 1,-1 0-1,18-11 0,-24 18-14,0 0 0,-1 0 0,1 0 0,0 1 0,0-1 0,0 1 0,0-1 0,0 1-1,0 0 1,0 0 0,0 0 0,-1 0 0,1 0 0,0 0 0,0 0 0,0 1 0,0-1 0,0 1 0,0-1 0,0 1 0,-1 0 0,1 0 0,0 0 0,-1 0 0,1 0 0,0 0 0,-1 0 0,1 0 0,-1 1 0,0-1 0,1 1 0,-1-1 0,2 4 0,3 4 9,1 1 0,-1 1 1,-1-1-1,6 15 1,-10-21-12,11 26 7,-2 1 0,-2 0 1,0 1-1,2 34 0,5 131-16,-7-53-14,-5-130 164,0-17 92,3-22 125,-5 21-359,22-90 91,54-139-1,-42 134-190,-22 61 71,47-122-106,-50 138 99,0 0 1,2 2 0,0-1-1,30-36 1,-38 53 27,-1 0 0,1 0 0,0 0 0,0 1 0,1 0 0,-1-1 0,1 1 0,0 1 0,0-1 0,0 1 0,0 0-1,0 0 1,0 0 0,0 1 0,1 0 0,-1 0 0,0 0 0,1 0 0,-1 1 0,1 0 0,-1 0 0,1 1 0,-1 0 0,1 0 0,-1 0 0,0 0 0,1 1 0,4 2 0,12 6-24,-1 1 0,0 1 0,-1 1 0,0 0 0,18 18 0,-12-10 21,-14-12 29,0 0 1,1-1-1,-1 0 0,2-1 1,24 9-1,-32-14-7,0 0-1,0-1 1,1 0-1,-1 0 1,0 0-1,0-1 1,0 0-1,1 0 1,-1-1-1,0 0 1,0 0-1,0 0 1,0-1-1,0 0 1,0 0-1,8-4 1,13-10 59,-1-1 1,0-2-1,-1 0 0,-2-2 1,0 0-1,-1-1 1,-1-2-1,30-44 1,-40 52-92,-1-1-1,-1 0 1,0-1 0,-1 0 0,-1-1-1,-1 1 1,-1-1 0,0 0 0,-2-1 0,0 1-1,-1-1 1,-1 1 0,-1-1 0,0 0-1,-2 1 1,0-1 0,-1 1 0,-2-1-1,1 1 1,-2 0 0,-1 1 0,0 0 0,-12-21-1,15 31 6,-2 0 0,1 1 0,-1-1-1,0 1 1,0 0 0,-1 1 0,0 0 0,0 0-1,-1 0 1,1 1 0,-10-5 0,12 8 7,0 0 0,1 0-1,-1 0 1,0 1 0,0-1 0,0 1 0,0 0 0,0 1 0,0-1-1,0 1 1,0 0 0,0 1 0,-1-1 0,1 1 0,0 0 0,0 0-1,1 0 1,-1 1 0,0 0 0,0 0 0,1 0 0,-6 3 0,1 1-5,1 0 1,1 1 0,-1 0-1,1 0 1,0 0 0,1 1-1,0 0 1,0 0-1,0 1 1,1 0 0,1 0-1,-1 0 1,1 0 0,1 1-1,0-1 1,0 1 0,1 0-1,0 0 1,0 11 0,1-12 4,1 0 0,-1 0 0,2 0 0,-1 0 0,2 0 0,-1 0 0,1 0 0,0 0 0,1 0 0,0-1 0,0 1 0,1-1 0,0 0 0,1 0 0,-1 0 0,2-1 0,-1 1 0,1-1 0,0-1 0,0 1 0,9 6 1,-1-3 0,0-2 1,0 1 0,1-2-1,0 0 1,0-1 0,28 8 0,3-3-10,51 5 0,76-5 14,-120-10-2,1 2 0,73 15 0,-118-16 2,-1 0-1,1 0 0,-1 1 0,0 0 0,0 1 0,0 0 0,0 0 0,-1 1 0,1 0 0,-1 0 0,0 0 0,6 8 0,-10-9-1,0 0 0,0 0 0,0 1 0,-1-1 0,1 1 0,-1 0 0,0-1 0,-1 1 0,1 0 0,-1 0 0,0 0 0,0 0 0,-1 1 0,1-1 0,-1 0 0,0 0 0,-1 0 0,1 0 0,-1 0 0,0 0 0,0 0 0,-3 7 0,-4 10-35,0 0 1,-2-1-1,0-1 0,-1 1 1,-1-2-1,-25 32 1,2-11-289,-73 68 1,66-72-14,-2-2 0,-1-2 0,-1-2 0,-2-2 0,-63 28 1,-95 27-364,206-83 702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3:24.76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1 269 11739,'25'0'4865,"21"-4"-2073,75-20-2744,37-17-376,49-46-1456,8-26 1272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4:02.31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52 6057,'17'-22'4033,"7"1"-3323,-23 20-728,0 0 1,1 0-1,-1 0 0,0 0 0,1 1 0,-1-1 0,1 0 0,-1 1 0,1-1 0,-1 1 0,1 0 0,-1-1 0,1 1 0,-1 0 0,1 0 0,-1 0 0,1 0 0,0 0 0,-1 1 0,1-1 0,-1 0 0,1 1 1,-1-1-1,1 1 0,-1-1 0,0 1 0,1 0 0,-1 0 0,0-1 0,1 1 0,-1 0 0,0 0 0,0 0 0,0 0 0,2 3 0,35 51 609,-27-37-80,21 27 0,19 16-27,-2 2 1,-3 2-1,-3 2 1,51 109 0,10 76-402,91 336 0,-132-350 196,-11 1-1,39 444 0,-84-547-18,-6 0-1,-6 0 1,-6 0-1,-6-1 1,-5 0 0,-7-2-1,-71 202 1,38-170 102,-8-2 0,-162 275 1,192-375-253,-86 104 0,105-148-1278,21-19 1102,-1 0 1,1 0-1,0 0 1,0 0-1,-1 0 1,1 0-1,0 1 0,-1-1 1,1 0-1,0 0 1,-1 0-1,1 0 1,0 0-1,-1 0 0,1 0 1,0 0-1,-1-1 1,1 1-1,0 0 1,0 0-1,-1 0 0,1 0 1,0 0-1,-1 0 1,1-1-1,0 1 1,-1 0-1,-3-15-1465,1-19 790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4:03.73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70 678 8858,'-23'-21'1346,"15"14"-700,1 1-1,0-1 1,1-1 0,-9-11-1,11 8 269,4 8-362,4 7-381,18 31-239,-12-21 56,-1 0 1,0 1-1,-1 0 0,-1 0 0,0 1 0,-1 0 1,-1 0-1,5 25 0,14 159 24,-10-54 130,-13-143 144,-3-6-66,-2-14 68,-6-25 31,6 4-114,1 1 0,3-71 1,18-74-102,-18 182-104,9-71 16,3 1 0,22-75 0,-32 138 16,0-1-1,1 1 0,0-1 1,0 1-1,1 0 0,7-11 1,-10 16-17,1 0 0,-1 1 0,1-1 1,0 1-1,0 0 0,-1-1 1,1 1-1,0 0 0,0 0 1,0 0-1,0 1 0,1-1 0,-1 0 1,0 1-1,0-1 0,0 1 1,0 0-1,1 0 0,-1 0 0,0 0 1,0 0-1,1 0 0,-1 0 1,0 1-1,0-1 0,0 1 1,0 0-1,3 1 0,7 2 0,-1 2 1,1 0-1,-1 0 0,0 1 1,-1 0-1,1 1 0,16 16 0,2 5-106,28 38 0,16 34-332,-42-56 5,50 55 0,-79-98 418,-1 0 10,1 0 0,-1 0 0,1 0 0,0-1 0,0 1 0,-1 0 0,1-1 0,1 1 0,-1-1 0,0 0 0,0 0 0,0 0 1,1 0-1,-1 0 0,0 0 0,5 0 0,-6-1 25,-1-1 1,1 1-1,0-1 1,-1 1-1,1-1 1,0 1-1,-1-1 1,1 1-1,-1-1 1,1 0-1,-1 1 1,1-1 0,-1 0-1,1 0 1,-1 1-1,0-1 1,1 0-1,-1 0 1,0 0-1,0 0 1,1-1-1,4-24 387,-4 22-350,4-32 93,-1 0 1,-3-68-1,-15-74-131,0-20 67,14 176-43,1-62 154,0 73-66,0 1-1,1-1 0,0 1 1,0-1-1,6-12 0,-7 22-129,-1 0 0,0 0 0,1 0 0,-1 1 0,1-1-1,0 0 1,-1 0 0,1 1 0,0-1 0,-1 1-1,1-1 1,0 0 0,0 1 0,-1-1 0,1 1-1,0 0 1,0-1 0,0 1 0,0 0 0,0-1 0,0 1-1,0 0 1,-1 0 0,1 0 0,0 0 0,0 0-1,0 0 1,0 0 0,0 0 0,0 0 0,2 1-1,28 11-194,-28-11 190,21 12-132,0 1 1,-1 1-1,-1 0 1,-1 2-1,0 1 1,-2 0-1,32 39 0,105 163 204,-134-187-105,9 13 31,23 37 67,-54-83-82,6 13 335,-7-11-729,-4-7-2437,4 4 1998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4:04.32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1 225 10730,'2'2'5299,"34"33"-4611,-8-2-681,-2 1 0,42 71 0,-36-39-79,-2 2 0,-4 1-1,-3 0 1,25 128 0,-43-170 31,-3-13 47,1 0-1,0 0 1,1 0-1,9 21 0,-13-34 281,-4 0 274,-1-11 290,4 9-836,-1-6 44,0 0 1,-1 0-1,0 0 1,-6-9-1,-13-18 43,10 17-41,0-1 1,2 0-1,0-1 0,1 0 1,-10-32-1,8 6-24,3-1 0,1 1 0,3-1-1,1-56 1,20-185-159,-16 275 119,1-9 0,-1 2 38,1 1 1,0 0-1,2-1 1,8-28-1,-10 44-10,-1-1 0,1 0 0,0 1 0,0-1 1,1 1-1,-1-1 0,1 1 0,-1 0 0,1 0 0,0 1 0,0-1 0,0 0 0,0 1 0,1 0 0,-1 0 0,1 0 1,0 0-1,-1 0 0,1 1 0,6-2 0,4 0 35,1 0 0,0 2 0,0 0-1,19 1 1,-22 0-56,86 5-55,1 4 1,-2 4-1,136 37 0,-199-42-61,-1 1-1,0 2 0,0 1 1,42 22-1,-68-30 87,1 0 1,-1 1-1,0 0 0,0 1 1,0-1-1,-1 1 0,0 0 1,0 1-1,0 0 0,-1 0 1,0 0-1,0 0 0,-1 1 1,0 0-1,0-1 0,-1 2 1,0-1-1,-1 0 0,1 1 1,-2-1-1,1 1 0,0 16 1,-3-3-4,-1 1 1,-1-1 0,0 0 0,-2 0 0,-1 0 0,0-1 0,-18 38 0,4-17-7,-3 0 1,-47 66 0,48-78-208,-2-2 1,-1 0 0,-2-2-1,0 0 1,-2-2 0,0-2-1,-2 0 1,0-2-1,-1-1 1,-2-2 0,-42 16-1,-39 4-473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4:05.12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2052 6041,'0'-1'2774,"10"-4"-2336,22-10-658,44-21 373,65-28 1186,9 9 643,107-42-577,293-175-1153,-16-32-11,-172 95 285,181-92 162,8 21 250,88-35 541,-563 277-1396,-69 34-95,104-48-422,-105 50 312,-2 1-640,-7 1-312,-15 5-189,-24 7 510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4:31.36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594 31 8514,'-61'-15'2419,"58"15"-2409,1-1-1,-1 1 1,0 0 0,1 0 0,-1 0-1,0 0 1,1 0 0,-1 1-1,0-1 1,1 1 0,-1-1 0,1 1-1,-1 0 1,1 0 0,-1 0-1,1 1 1,0-1 0,-1 1-1,1-1 1,-2 3 0,-2 2-180,0 0 0,0 1 1,0 0-1,-6 12 0,-4 5-97,-24 20-119,-2-1 0,-53 42 0,44-41 539,-53 59 1,94-90-90,-1 0-1,2 1 1,0 0-1,1 1 1,0-1-1,1 2 1,1-1-1,0 1 1,1 0 0,1 0-1,1 0 1,-4 33-1,7-35-51,-1 0 1,2-1-1,0 1 0,1 0 0,0-1 0,1 1 0,0-1 0,1 0 0,0 0 0,2 0 1,-1-1-1,1 0 0,1 0 0,0 0 0,1-1 0,10 12 0,3-1 7,1-1-1,0-2 1,1 0 0,1-1-1,1-1 1,1-2-1,50 23 1,-52-27 8,1-2 0,-1-1 0,1-2 1,0 0-1,1-1 0,0-2 0,-1 0 0,1-2 0,36-2 0,-38-3 98,0 0-1,0-2 1,-1-1-1,0-1 1,0 0-1,-1-2 1,0-1-1,0 0 1,-1-2-1,-1 0 1,0-1-1,-1-1 0,-1-1 1,0-1-1,21-27 1,-18 20 2,-2-2-1,-1 0 1,-1-1-1,-1-1 1,-1-1 0,-2 0-1,0 0 1,-3-2 0,0 1-1,-2-1 1,5-39 0,-11 54-65,-1 0 0,0 0 0,-1 0 1,-1 0-1,-1 0 0,0 1 1,-1-1-1,-9-29 0,7 33-3,0-1-1,-2 1 1,1 0 0,-1 0-1,-1 1 1,0 0 0,-1 0-1,0 1 1,0 0 0,-20-15-1,-8-2 14,-1 1-1,-1 2 1,-1 2-1,-1 1 0,-1 2 1,-77-23-1,100 37-152,1 0 0,-1 1 0,0 1 0,0 0 0,-1 2-1,1 0 1,0 1 0,-1 1 0,1 1 0,0 0 0,0 2-1,0 0 1,-28 11 0,11 2-109,-47 31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4:42.02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826 208 6241,'-10'-1'353,"0"1"0,-1-1 0,1 1 0,-1 1 0,1 0 0,-1 1 0,1 0 1,0 0-1,0 1 0,0 0 0,-15 7 0,-8 7-309,-60 41 0,39-23 200,-115 77 290,143-92-405,2 0-1,0 2 1,1 0 0,-26 35 0,39-43-122,2 0-1,0 1 1,1-1 0,0 2-1,1-1 1,1 1 0,0 0-1,1 0 1,1 0 0,1 0 0,0 1-1,1 30 1,2-9-23,3 0 0,0 0 1,3 0-1,15 51 0,-17-72 17,0 1 0,2-1 0,0-1 0,0 1 0,2-1 0,15 23 1,-19-33 3,-1-1 0,1 0 0,0 0 1,1 0-1,-1 0 0,1-1 1,0 0-1,0 0 0,0 0 0,0-1 1,1 0-1,0 0 0,-1-1 1,1 0-1,0 0 0,0 0 0,0-1 1,0 0-1,9-1 0,4 0 49,0-2-1,0 0 0,0-1 0,0-1 1,0-1-1,-1-1 0,0-1 0,0 0 1,30-17-1,-2-3 31,-2-2 0,59-48 1,-45 27 48,64-67 0,-92 83-38,-1-2 1,-1-1-1,30-53 1,-48 70-62,-2 0 0,0-1 0,-1 0-1,-1 0 1,-1-1 0,-1 0 0,-1 0 0,-1 0 0,-1-1 0,-1 1 0,-1-1 0,-1 1 0,-1 0-1,-1-1 1,0 1 0,-2 0 0,-1 0 0,0 1 0,-2 0 0,0 0 0,-2 1 0,0 0 0,-19-28-1,22 39-4,0 0 0,-1 0-1,0 0 1,-1 1 0,0 0 0,0 0-1,-1 1 1,0 1 0,0 0-1,0 0 1,-1 1 0,0 0-1,0 0 1,0 2 0,-1-1-1,-17-2 1,10 4-34,0 0-1,-1 1 0,1 1 1,0 1-1,0 1 1,0 0-1,0 1 1,0 2-1,-28 9 0,-19 9-9,1 3-1,1 2 0,-109 68 1,147-78 10,1 0 1,0 2-1,2 1 1,0 0-1,2 2 0,0 0 1,2 2-1,0 0 1,2 1-1,1 1 1,-14 30-1,20-32-12,1 1 0,1 0 0,1 0 0,2 0 0,0 1 0,2 0 0,1 0 0,1 28 0,2-32-13,0 1 0,2-1 1,1 1-1,1-1 0,1 0 0,1-1 0,1 1 0,1-1 0,16 29 0,-19-42 16,0 0 0,0 0 0,1-1 1,1 0-1,-1-1 0,1 1 0,0-1 0,1-1 0,0 0 1,0 0-1,0 0 0,0-1 0,1-1 0,0 0 0,0 0 0,1-1 1,-1 0-1,14 2 0,-5-3 14,1 0 0,-1-1 0,1-1 1,-1-1-1,1 0 0,-1-2 0,0 0 0,1-1 0,22-9 1,24-11 15,-2-3 0,-1-4 0,77-48 0,-40 13 23,101-88 0,-176 134-25,0-2 0,-2-1 0,0-1 0,-2-1-1,-1 0 1,29-47 0,-44 62-3,1 0 0,-2-1 0,1 0 1,-1 1-1,-1-1 0,0-1 0,-1 1 0,0 0 0,0-1 0,-1 1 0,-1-1 0,0 1 0,-1-1 1,0 1-1,0-1 0,-1 1 0,-1 0 0,0 0 0,-1 0 0,0 0 0,0 0 0,-8-12 0,-4-2 20,-1 0 0,-2 1-1,0 1 1,-1 1 0,-2 0-1,0 2 1,-1 0 0,-48-30-1,57 41-17,-1 1-1,1 1 0,-1 0 0,-1 1 0,1 1 0,-1 0 1,-28-4-1,32 7-29,-1 2 0,1 0 1,-1 0-1,1 1 0,-1 0 0,1 1 1,0 1-1,0 0 0,0 0 1,-20 10-1,-10 7-19,2 1 0,0 3 0,1 1 0,2 2 0,1 1 1,1 2-1,1 1 0,2 2 0,-54 71 0,-130 216-545,207-303 542,0 1 1,1 1 0,1-1-1,1 1 1,0 0-1,2 1 1,0-1 0,1 1-1,1 0 1,1 0 0,2 27-1,-1-34 28,2 0-1,0 0 0,0 0 0,1 0 0,1-1 1,0 0-1,1 1 0,0-2 0,1 1 1,0 0-1,1-1 0,0-1 0,1 1 0,0-1 1,0 0-1,1-1 0,1 0 0,12 10 0,-13-14 10,0 1 0,0-2 0,0 0-1,1 0 1,0 0 0,-1-1-1,1-1 1,0 1 0,1-2 0,-1 1-1,0-2 1,0 1 0,1-1 0,-1-1-1,0 0 1,15-3 0,8-3 41,0-2 1,0-2 0,51-22-1,-49 17 1,-1-2 0,-1 0 0,0-3 0,-1 0 0,-2-2 0,0-2 0,50-53 0,-61 56 21,-1-1 0,-1 0 0,-1-2 0,-1 0 0,-2 0 0,0-2 0,-1 1 0,-2-2 0,-1 1-1,-1-1 1,5-33 0,-8 21 22,-1 0 0,-3 0 0,-3-49 0,0 61-60,-2 0 0,-1 0 1,-1 1-1,-1-1 0,-15-34 0,16 48-25,-1 1-1,-1 1 0,0 0 1,0 0-1,-1 0 0,-1 1 1,0 0-1,-1 1 1,0 0-1,0 1 0,-1 0 1,0 1-1,-1 0 1,1 1-1,-1 0 0,-1 1 1,0 1-1,-16-5 0,14 5-5,-1 2-1,1-1 1,-1 2-1,1 0 1,-1 1-1,1 1 1,-1 0-1,0 1 0,1 1 1,-1 1-1,1 0 1,0 1-1,0 1 1,0 0-1,-26 14 0,22-8-17,1 1-1,1 1 1,0 1 0,1 1-1,0 0 1,1 1-1,1 1 1,1 0-1,0 1 1,1 1-1,1 0 1,1 0-1,-16 40 1,17-34-14,2 1 0,1-1 0,1 1 0,1 0 0,2 1 0,0-1 0,2 1 1,1-1-1,1 1 0,1 0 0,8 37 0,-5-41-51,0 1 0,2-2 0,1 1 0,1-1 0,1 0 0,13 21 1,-18-35 67,0 0 0,1-1 0,0 1 0,0-1 1,1 0-1,-1-1 0,2 1 0,-1-1 0,1-1 1,0 1-1,0-1 0,0-1 0,1 0 0,0 0 1,-1 0-1,2-1 0,-1-1 0,10 3 0,4-3 34,-1-1 0,1 0 0,-1-2 0,1 0 0,0-2-1,30-7 1,-10 0 46,-1-3-1,54-23 1,-67 23 11,-1-1 0,0-2 0,-1 0 0,-1-2 0,0-1 1,-1-1-1,35-38 0,-47 44 26,0-1 0,-1-1 0,-1 0 0,-1 0 0,0-1 0,-1-1 0,-1 1 0,0-2 0,-2 1 0,0-1 0,-1 0 0,-1 0 0,3-29 0,-6 38-34,-1-1 0,0 1 0,-1-1-1,0 1 1,-1 0 0,0-1-1,-1 1 1,0 0 0,0 0 0,-1 0-1,-1 1 1,1-1 0,-2 1-1,1 0 1,-1 1 0,-12-15-1,3 8-35,0 1 0,0 1 0,-2 0 0,1 1 0,-2 1-1,0 0 1,-32-13 0,8 5-31,-2 1-1,0 3 1,-53-11 0,79 22-77,0 1 0,-1 1 0,1 1 0,-1 0 0,1 1 0,0 2 0,-1-1 0,1 2 1,0 1-1,0 0 0,-19 8 0,6 1-213,1 1 0,-38 25 0,-100 75-231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5:06.5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29 279 7082,'-8'4'490,"-11"9"730,17-8-784,12-4-193,147-14-148,-29 1 61,272-41 1071,-304 37-1130,376-88 356,-183 35-185,-230 57-163,1 2 0,0 3 1,0 3-1,1 3 0,-1 2 1,1 2-1,85 18 0,-89-10-35,186 32 36,-196-38 126,1-2 0,0-1-1,55-7 1,-201 7 907,-91 19-1479,48-3-1982,66-14 1567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5:07.21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1494 33 6865,'87'-20'2018,"-64"9"-1469,-23 11-517,1 0-1,-1 0 1,0 0 0,0 0 0,0 0 0,0 0 0,0-1 0,0 1-1,0 0 1,0 0 0,0 0 0,0 0 0,0 0 0,0 0-1,0 0 1,1 0 0,-1 0 0,0 0 0,0-1 0,0 1-1,0 0 1,0 0 0,0 0 0,0 0 0,1 0 0,-1 0-1,0 0 1,0 0 0,0 0 0,0 0 0,0 0 0,0 0-1,1 0 1,-1 0 0,0 0 0,0 0 0,0 0 0,0 0-1,0 0 1,0 0 0,1 0 0,-1 1 0,0-1 0,0 0 0,0 0-1,0 0 1,0 0 0,0 0 0,0 0 0,0 0 0,1 0-1,-1 0 1,0 0 0,0 1 0,0-1 0,0 0 0,0 0-1,17 103 98,-5 1 0,-5 0 0,-3 0 0,-6 1-1,-4-1 1,-31 166 0,10-157 10,-5 0 1,-5-2 0,-59 123-1,-181 305 1105,200-397-736,-71 118 47,-183 238 1,69-168-510,248-314-209,-1 0-1,-1-1 0,-1 0 1,0-1-1,0-1 1,-1-1-1,-1 0 0,0-2 1,-1 0-1,0-1 0,0-1 1,-34 9-1,29-12-1027,-1 3 480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5:08.52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17 1679 5601,'1'0'72,"0"0"-1,-1 0 1,1 0-1,0 0 1,0 0-1,0 0 0,0 0 1,0 0-1,0 0 1,0 0-1,0 0 1,0-1-1,0 1 1,0 0-1,0-1 1,-1 1-1,1-1 1,0 1-1,0-1 1,0 1-1,0-2 1,16-15 9,0-2 0,-2 0 1,18-27-1,-8 10-33,-8 14-193,-3 3 708,0 0 0,-1 0 0,17-36 0,-28 50-419,0 1 0,0-1 0,0 0 0,-1 0 0,0 0 0,0 0 0,0 0 0,0 0 0,-1 0 0,0 0 0,0 0 0,0 0 0,-1 0 0,0 0 0,0 0 0,0 1 0,0-1 0,-1 0 0,0 0-1,0 1 1,0-1 0,-5-7 0,4 9-139,1 0 0,-1-1 1,0 1-1,0 1 0,0-1 0,0 0 0,0 1 0,0-1 0,-1 1 0,1 0 0,-1 0 0,0 1 0,0-1 0,1 1 0,-1-1 0,0 1 0,0 1 0,0-1 0,0 0 0,0 1 0,-1 0 0,1 0 0,0 0 0,0 0 0,0 1 0,0 0 0,-4 1 0,2 0-3,0 0-1,0 0 0,1 1 1,-1 0-1,1 0 0,-1 0 1,1 1-1,0 0 0,1 0 1,-1 0-1,1 0 1,-1 1-1,1 0 0,1 0 1,-1 0-1,1 0 0,-4 9 1,0 1 1,2 1 1,0-1 0,1 1-1,1 0 1,0 1 0,1-1-1,1 1 1,0-1 0,2 1-1,2 22 1,2-4 10,2 1-1,1-2 1,21 58-1,-20-67-11,1 0 0,2-2-1,0 1 1,1-1-1,28 35 1,-35-50-15,1 0 1,0-1 0,0 0 0,0-1 0,1 1 0,0-1 0,0-1 0,1 0 0,0 0 0,0 0 0,0-1 0,0-1 0,0 1 0,1-2 0,0 1 0,-1-1 0,1-1 0,13 1-1,-9-2 4,0-1 0,-1 0 0,1-2 0,0 1 0,-1-2 0,0 1 0,0-2 0,0 0 0,-1-1 0,24-13 0,-29 14 54,1 0 1,-1 0-1,-1 0 1,1-1-1,-1 0 1,0 0-1,0-1 1,-1 0-1,0 0 0,0 0 1,0 0-1,-1-1 1,0 0-1,-1 0 1,0 0-1,0 0 1,-1-1-1,3-10 1,-5 7 25,1 0 1,-1 0-1,-1 0 1,0 0 0,-1 0-1,0 0 1,-1 0-1,-1 0 1,1 1-1,-2 0 1,1-1 0,-2 2-1,1-1 1,-2 1-1,1 0 1,-14-16 0,-11-9-17,-2 2 1,-1 1-1,-39-28 1,13 11-16,-48-57-1,57 53-100,50 53 53,1-1 0,-1 1 0,1-1 0,-1 1 0,1-1 0,-1 1 0,1-1 0,-1 0-1,1 1 1,0-1 0,-1 0 0,1 1 0,0-1 0,-1 0 0,1 1 0,0-1 0,0 0 0,0 1 0,0-1 0,0 0-1,0 0 1,0 1 0,0-2 0,12-16-199,-12 17 203,40-52-145,35-65 0,-47 71 124,18-25 59,85-145 316,-19-7 30,-101 193-176,-1 0 0,6-38 0,-2 10 304,-17 117-166,-13 132-360,8 0 0,19 224 1,16-208 3,-21-176-5,3-1-1,0 1 1,2-2 0,23 47 0,-29-65-3,1 0 0,0 0 0,1 0 0,0-1 0,1 0 0,0-1 0,0 1 0,0-1 0,11 6 0,-15-11 16,0-1 0,0 0 0,0 0 0,0 0 0,0 0-1,1-1 1,-1 0 0,0 1 0,1-2 0,-1 1 0,1 0 0,0-1 0,-1 0 0,1 0 0,-1-1-1,1 1 1,-1-1 0,1 0 0,-1 0 0,1 0 0,-1-1 0,0 1 0,1-1 0,-1 0 0,7-5-1,4-3 21,0-1-1,-1-1 0,0 0 0,13-15 0,47-62 73,-38 43-43,-5 10 4,68-89-81,-85 105 116,-2 0 0,0-1 1,-1 0-1,13-36 0,-24 56-64,0 0-1,1 0 1,-1 0-1,0 0 1,0 0 0,0-1-1,0 1 1,0 0-1,0 0 1,0 0-1,0 0 1,0 0-1,-1 0 1,1 0-1,0 0 1,-1 0 0,1 0-1,-1 0 1,1 0-1,-1 0 1,1 0-1,-1 0 1,0 1-1,1-1 1,-1 0 0,0 0-1,0 0 1,1 1-1,-1-1 1,0 1-1,0-1 1,0 1-1,0-1 1,0 1-1,0-1 1,0 1 0,-2-1-1,-2 0-18,0-1-1,0 1 1,0 0 0,0 1-1,0-1 1,0 1 0,-7 1-1,1 0-38,1 2 1,-1-1-1,0 1 0,1 1 0,-1 0 0,1 0 0,0 1 0,1 1 0,-1 0 0,1 0 0,0 0 0,1 1 0,-1 1 1,-12 14-1,3-2-11,1 1 1,1 1 0,1 1 0,-23 47 0,25-41 21,2 1 0,0 0-1,3 1 1,0 0 0,-5 48 0,9-35-143,2-1 1,2 1-1,7 62 0,-4-81-40,10 34 0,-11-50 144,1-1 0,0 0 1,0 0-1,1 0 0,0 0 0,1-1 0,6 9 0,-9-13 48,1 0 0,-1 0 0,1-1-1,0 0 1,0 1 0,0-1-1,0 0 1,0 0 0,1-1-1,-1 1 1,0-1 0,1 0-1,0 1 1,-1-2 0,1 1-1,-1 0 1,1-1 0,0 1-1,0-1 1,-1 0 0,1 0-1,0-1 1,-1 1 0,1-1-1,0 0 1,-1 0 0,1 0-1,-1 0 1,6-3 0,5-3 14,-1 0 0,0-1 0,0 0 0,0-1 0,20-19 0,-11 6 176,-1-1 0,-2-1 0,0 0 1,-2-1-1,-1-1 0,0-1 0,-2 0 0,-2-1 0,0-1 0,13-51 1,-12 27 119,-2 0 0,-3-1 0,-2 0-1,-3 0 1,-3-71 0,-8 25-201,-4 0-1,-37-143 0,13 111-41,-68-160 0,89 252-21,-3 0 0,0 2 0,-3 0 0,-44-62 0,62 96-16,0 0 1,0 0 0,-1 0 0,1 1 0,-1-1 0,0 1 0,0 0 0,-6-3 0,10 6-10,-1-1 0,1 1 0,-1 0 0,1 0 0,-1 0 0,1 0 0,-1 0 0,1 0 0,-1 0 0,1 0 0,-1 0 0,1 0 0,-1 0 0,1 0 0,-1 0 0,1 0 0,-1 0 0,1 1 0,-1-1 0,1 0 0,-1 0 1,1 1-1,-1-1 0,1 0 0,0 0 0,-1 1 0,1-1 0,-1 1 0,0 1-3,0 0 1,0 0 0,0 0-1,0 1 1,0-1 0,1 0-1,-1 0 1,1 0 0,-1 1-1,1 2 1,-2 23-25,2 0 1,0 0-1,2 0 0,8 39 1,-3-20 0,29 157-33,-5-69-64,6-2-1,5-1 1,109 229 0,-125-309-221,2-2 0,3 0 1,1-2-1,3-2 0,75 79 0,39 5-453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7:09.5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911 177 6193,'9'4'361,"-6"-2"-175,0-1 0,0 1 0,0-1 1,0 0-1,0 0 0,1-1 0,4 2 0,-7-2-147,0-1-1,0 1 1,0 0-1,0 0 1,0-1-1,0 1 1,-1 0-1,1-1 1,0 1-1,0-1 1,0 0-1,0 1 1,-1-1-1,1 0 0,0 1 1,0-1-1,-1 0 1,1 0-1,-1 1 1,1-1-1,0 0 1,-1 0-1,0 0 1,1 0-1,-1 0 1,0 0-1,1 0 1,-1-1-1,10-23 222,-6 16-72,-1 1-1,0-1 0,0 0 1,1-10-1,-4 16-136,1 0 0,-1 0 0,0-1 1,-1 1-1,1 0 0,0 0 0,-1 0 0,0 0 0,1 0 0,-1 0 0,0 0 0,-1 0 1,1 1-1,-1-1 0,1 0 0,-3-3 0,1 3-40,1 0-1,-1 0 1,0 0-1,0 0 1,0 1-1,0-1 1,-1 1-1,1 0 1,0 0-1,-1 0 1,0 0-1,1 1 1,-1-1-1,0 1 1,0 0-1,-7-1 1,3 1-7,0 1 1,0 0 0,0 1 0,0-1-1,0 1 1,0 1 0,-14 4 0,-2 3-4,0 1 1,1 1 0,0 1 0,-24 17-1,11-3 21,1 1 0,-60 60 0,-47 79 60,92-99-68,3 3-1,3 2 1,3 2-1,3 1 1,4 2-1,3 2 1,3 1-1,-30 150 1,50-187-28,2 0 0,2 0-1,2 0 1,2 0 0,8 70 0,-3-82 5,1-1 0,2 0-1,1 0 1,1-1 0,1-1 0,2 1-1,1-2 1,30 45 0,-24-43 6,2-1 1,1-1-1,1-1 1,2-1-1,0-1 1,59 41-1,-68-54 20,1-1 0,0-1 0,0 0 0,1-1-1,0-1 1,1-1 0,0-1 0,-1 0 0,2-2 0,-1 0 0,0-1 0,1-1 0,32-3 0,-23-3 59,-1 0 0,0-3 0,0 0 0,-1-2 0,0-1 1,-1-1-1,0-1 0,38-26 0,-4-3 172,-3-2 0,70-68 0,-61 46 50,-3-2 0,79-110 1,-106 126-119,-3-3 0,-2-1 1,-2-1-1,31-86 1,-49 106-151,-1 0 0,-2 0 0,-2 0 0,-1-1 0,-2 0 1,-1-1-1,-2 1 0,-9-75 0,3 82-92,-1-1 1,-2 1-1,-2 0 0,0 0 0,-2 1 0,-1 1 1,-2 0-1,0 1 0,-2 0 0,-40-48 0,27 41 24,-2 2 0,-1 2 0,-2 1 0,-1 1 0,-1 2 0,-1 2-1,-78-38 1,83 47 25,-2 3 1,1 0-1,-2 2 0,0 2 0,0 1 0,0 2 0,-1 2 0,0 1 0,0 1 1,-42 5-1,57 0-72,0 0 0,1 1 0,0 1 1,0 2-1,0 0 0,0 1 0,1 0 1,-25 17-1,24-11-54,-38 35 0,59-49 137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5:11.74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87 141 7026,'-68'-43'2156,"56"33"-1409,14 7-564,7 3-189,-7 0 1,0 1 1,0 0-1,-1-1 0,1 1 1,-1 0-1,1 0 0,-1 0 0,1 0 1,-1 0-1,1 0 0,-1 0 0,0 0 1,0 1-1,0-1 0,0 0 0,1 1 1,-2-1-1,1 1 0,0 0 1,1 2-1,15 42-86,-13-33 158,-4-11-19,1 0 0,0 0-1,0 0 1,0-1-1,0 1 1,0 0-1,0 0 1,0-1-1,0 1 1,1 0-1,-1-1 1,1 1 0,1 0-1,6 7 1345,-11-20-1070,-1 1 0,0 0 0,-1-1 0,-7-14 0,5 11-173,-6-23 163,-1 0 12,13 37-327,0 0 0,0 0 0,0 0 0,0 0 0,0-1 0,0 1-1,-1 0 1,1 0 0,0 0 0,0 0 0,0 0 0,0 0 0,0 0 0,0 0-1,0 0 1,-1 0 0,1 0 0,0-1 0,0 1 0,0 0 0,0 0 0,0 0-1,-1 0 1,1 0 0,0 0 0,0 0 0,0 0 0,0 0 0,0 0-1,-1 0 1,1 0 0,0 1 0,0-1 0,0 0 0,0 0 0,0 0 0,0 0-1,-1 0 1,1 0 0,0 0 0,0 0 0,0 0 0,0 0 0,0 0-1,0 1 1,0-1 0,0 0 0,-1 0 0,1 0 0,0 0 0,0 0 0,0 0-1,0 1 1,0-1 0,0 0 0,0 0 0,0 0 0,0 0 0,0 0 0,0 1-1,0-1 1,0 0 0,0 0 0,0 0 0,0 0 0,-6 24-13,1 0-1,-2 34 1,4-24 14,-2 83 29,5-113-26,-7-42 230,11-120-182,-1 108 11,-6 3 40,3 29-4,15 54-108,1 8-14,67 163-163,-83-206 265,1-45 17,-4-32-54,3 71-17,-1-1 0,0 1 0,0 0 0,0-1 0,-1 1 0,0 0 0,0-1 0,-3-4 0,2 22-150,0 24 88,-29 225 6,22-221-1801,5-27 1385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3:45.71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70 0 4385,'-62'36'1586,"62"-36"-1276,-1 1 0,1-1 0,-1 0 0,1 0 0,-1 1 0,1-1 0,-1 0 0,1 1 0,-1-1 0,1 1-1,0-1 1,-1 0 0,1 1 0,0-1 0,-1 1 0,1-1 0,0 1 0,0-1 0,-1 2 0,4 13 1784,1-5-1976,0 0-1,1 0 1,10 16-1,-8-16-75,-1 0 0,-1 1 0,6 15 0,0 5 5,2-1 1,1-1 0,1 0-1,1-1 1,1-1 0,26 31-1,7-6 294,68 57-1,-38-38 78,-64-55-340,1 1 0,-2 1-1,-1 1 1,16 25 0,38 84 0,-32-58-49,-26-52-17,1-1-1,1 0 1,1-2 0,0 1-1,1-1 1,1-1-1,0-1 1,34 24-1,-43-34 3,0 0 0,0 0 0,0 0 0,9 2-1,-11-4 2,1 0-1,0 1 0,-1 0 0,1 0 1,-1 0-1,0 1 0,1-1 0,3 5 1,-13-14-1858,3 5 1237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3:50.75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1980 6081,'13'20'817,"26"28"0,-38-47-809,0 0 1,0 0-1,0-1 1,0 1-1,1 0 1,-1-1-1,0 1 1,0 0-1,1-1 0,-1 0 1,1 1-1,-1-1 1,0 0-1,1 0 1,-1 1-1,1-1 1,-1 0-1,0-1 1,1 1-1,-1 0 0,1 0 1,-1 0-1,0-1 1,1 1-1,-1-1 1,0 1-1,1-1 1,-1 0-1,0 1 0,0-1 1,2-2-1,5-1 15,17-4 162,41-9 0,-46 13-11,-1 0-1,0-2 1,0 0-1,26-13 1,-17 1 119,-1-1 0,-1-1 0,0-1 0,23-26 0,-9 9 29,53-43 203,-41 37 29,85-93-1,-121 116-425,0-1 0,-2-1-1,-1 0 1,-1-1-1,-1 0 1,-1-1-1,-1 0 1,6-29 0,-2-2 89,-4 0 1,6-100 0,-14 91 134,-15-123 0,-27-62 109,33 208-410,-2-12 31,-22-67-1,25 99-76,-2 1-1,0 1 1,-1 0-1,-1 0 1,-1 1-1,-14-18 1,-21-19 16,23 28 54,-35-49 1,58 75-233,-3-1-2085,3 3 1714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3:51.84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41 366 6681,'-23'-19'960,"6"6"1433,33 45-1710,8 12-1230,-2 0-1,27 80 1,15 104 114,-56-191 453,-5-20 158,0-1-1,2 1 1,0-1 0,0 0 0,1-1-1,11 19 1,-7-24 1002,-10-10-1148,0 0 1,1 0 0,-1 0-1,0 0 1,0 0-1,1 0 1,-1 0 0,0 0-1,1 0 1,-1 0-1,0-1 1,0 1 0,1 0-1,-1 0 1,0 0-1,0 0 1,0 0 0,1 0-1,-1-1 1,0 1-1,0 0 1,0 0 0,1 0-1,-1-1 1,0 1-1,0 0 1,0 0 0,0 0-1,1-1 1,-1 1-1,8-31 782,-6 21-999,1-3 203,-1 4-2,0 0 1,-1-1-1,0 0 0,0 1 1,-1-1-1,0 0 0,-2-16 0,-14-41 209,-39-105 0,28 90 30,-38-154 382,57 194-467,1-1 0,3 0-1,1-69 1,7 85 64,-4 27-229,1-1-1,-1 1 0,0-1 0,1 1 1,-1-1-1,0 1 0,1-1 1,-1 1-1,0-1 0,1 1 1,-1 0-1,1-1 0,-1 1 0,1-1 1,-1 1-1,1 0 0,-1 0 1,1-1-1,-1 1 0,1 0 1,-1 0-1,2-1 0,1 2-15,1-1 1,-1 1-1,1 0 1,-1 0-1,0 0 0,0 1 1,1-1-1,-1 1 0,0-1 1,3 4-1,20 10-16,-2 2 1,0 1 0,-1 0-1,-1 2 1,0 1-1,-2 0 1,28 39 0,-16-15 0,-3 2 1,-2 1-1,25 61 0,-46-96 23,79 172 11,-61-139-20,59 85-1,-70-114-35,4 4-156,20 37 0,-33-53 73,-1 0 0,-1 1 0,1 0 0,-1 0 0,0 0-1,0 0 1,-1 0 0,1 0 0,-1 1 0,-1-1 0,1 0 0,-1 9 0,-1-13 59,1-1 0,-1 1 0,0 0 0,1 0 0,-1 0 0,0 0 0,0-1 0,0 1 0,0 0 0,0-1 0,-1 1 0,1-1 0,0 1 0,-1-1 0,1 0 0,-1 1 0,0-1 1,1 0-1,-1 0 0,0 0 0,1 0 0,-1 0 0,0-1 0,0 1 0,0-1 0,0 1 0,0-1 0,0 1 0,0-1 0,0 0 0,-2 0 0,-30 2-375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3:52.18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0 378 9530,'0'0'2773,"2"-2"-2809,7-5-76,-1 0 1,1 0 0,1 1 0,14-7 0,-4 2-2,-1 2-32,-1 1 0,1 0 0,0 2 0,0 0 0,22-4 0,-17 5-61,39-15 0,-18-1 441,-1-2 0,-1-2 1,-1-2-1,-1-1 1,-2-2-1,37-36 1,-41 33 155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3:53.54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6 400 6641,'-6'-9'3364,"16"6"-4049,10-1 859,-5 0-124,-1 0 0,1-1 0,-1-1 0,0 0 1,-1-1-1,25-18 0,193-175 1502,-181 153-1319,-31 31-157,-15 14-62,0-1-1,0 1 1,-1-1-1,1 0 1,-1-1-1,1 1 1,-1 0-1,0-1 1,-1 0 0,1 0-1,-1 0 1,1 0-1,1-5 1,-4 9-49,0-1-1,0 1 1,0 0 0,0-1 0,1 1-1,-1 0 1,0-1 0,0 1 0,0 0-1,0-1 1,0 1 0,0 0 0,0-1-1,0 1 1,0-1 0,0 1 0,-1 0-1,1-1 1,0 1 0,0 0 0,0-1-1,0 1 1,0 0 0,-1-1 0,1 1-1,0 0 1,0 0 0,0-1 0,-1 1-1,1 0 1,0 0 0,-1-1 0,1 1-1,-1 0 1,-23-1-213,24 1 250,-34 2-41,33-2 44,0 0 0,0 0 1,-1 1-1,1-1 0,0 0 1,-1 0-1,1 1 0,0-1 1,0 0-1,-1 1 0,1-1 0,0 1 1,0 0-1,-2 1 0,2-1 15,1 0 0,-1 1 0,0-1-1,1 1 1,-1-1 0,1 1 0,0-1-1,-1 1 1,1 0 0,0-1 0,0 1-1,0-1 1,0 3 0,0-1-13,-1 6 13,1 1 0,0 0-1,1-1 1,0 1 0,1 0 0,0-1 0,0 0 0,5 10-1,33 84 259,78 138-1,-86-188-200,1-1-1,3-2 0,2-1 0,51 50 1,-50-56 93,-40-43-145,1-1-1,0 1 1,-1 0-1,1 0 0,0 0 1,0 0-1,-1 0 1,1 0-1,0 0 1,-1 0-1,1-1 1,0 1-1,0 0 1,-1 0-1,1 0 0,0 0 1,-1 0-1,1 1 1,0-1-1,-1 0 1,1 0-1,0 0 1,-1 0-1,1 0 1,0 0-1,0 0 0,-1 1 1,1-1-1,0 0 1,0 0-1,-1 0 1,1 1-1,0-1 1,0 0-1,0 0 0,-1 1 1,1-1-1,0 0 1,0 0-1,0 1 1,-13 19 37,7-11-63,-19 29 24,23-36-19,-1 1-1,0 0 1,1-1-1,-1 0 0,0 0 1,0 0-1,-1 0 1,1 0-1,0 0 1,-1-1-1,1 0 1,0 0-1,-1 0 1,0 0-1,-4 1 0,-15 4 22,5 2-12,1 0-1,0 2 0,1-1 1,0 2-1,0 0 0,-27 27 1,33-27-20,4-5 21,8-8 148,22-15 442,-5 6-557,114-76 94,148-86-73,-147 110-297,-135 66-846,-12 5 760,-45 8-163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4:29.02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110 291 3657,'80'-37'1068,"-64"29"3790,-18-15-3711,-6-27-815,8 50-320,0-1 0,0 0 0,0 1 0,0-1 0,0 0 0,-1 1 0,1-1 0,0 0 0,0 1 0,0-1 0,-1 0 0,1 1 0,0-1 0,-1 1 0,1-1 0,0 0 0,-1 1 0,1-1 0,-1 1 0,1-1 0,-1 1 0,1 0 0,-1-1 0,1 1 0,-1 0 0,0-1 0,1 1 0,-1 0 0,1-1 0,-1 1 0,-1 0 0,-21 7 0,18-5-10,-4 1-2,-35 17 0,40-19 3,1 1 0,0 0 0,0 0 0,0 1 0,0-1 0,0 1 0,1-1 1,-1 1-1,1 0 0,0 0 0,-1 0 0,-1 4 0,3-5-5,1 0-1,0 0 1,-1 0 0,1 0 0,0-1-1,0 1 1,0 0 0,0 0 0,0 0-1,1 0 1,-1 0 0,0-1 0,1 1-1,0 0 1,-1 0 0,1 0 0,0-1-1,0 1 1,0-1 0,0 1 0,0 0 0,0-1-1,0 0 1,2 2 0,0 0-13,-1-1 0,0 0 1,1 1-1,0-1 0,-1 0 1,1 0-1,0-1 0,0 1 1,0-1-1,0 1 0,0-1 1,7 1-1,2-1 3,0-1-1,-1 0 1,1-1-1,0 0 1,0-1 0,-1 0-1,1-1 1,-1 0-1,0-1 1,0-1 0,12-5-1,-1-2 11,0-1-1,-1 0 1,-1-1-1,25-23 1,-39 31 16,0 0 0,0-1 0,0 0 1,0 0-1,-1 0 0,-1-1 0,1 0 0,-1 0 1,-1 0-1,5-13 0,-7 18 15,-1 0 0,1 1-1,-1-1 1,1 0 0,-1 0 0,0 0-1,0 0 1,0 0 0,-1 0 0,1 1-1,-1-1 1,0 0 0,1 0 0,-1 1-1,-2-4 1,1 3 15,0 1 0,1-1 0,-1 1 0,-1 0 0,1 0 0,0 0-1,-1 0 1,1 0 0,-1 0 0,1 1 0,-1-1 0,0 1 0,0 0 0,1 0 0,-1 0 0,0 0 0,-5-1 0,-1 1-23,0 0 1,0 0 0,0 1-1,0 0 1,0 1 0,0 0-1,0 1 1,0-1 0,0 2-1,0-1 1,1 1 0,-11 5-1,-9 5-37,1 2-1,-30 20 1,38-23 34,0 1 0,1 1 0,-29 30 1,43-40-12,-1 1 0,1-1 0,1 1 0,-1 0 0,1 1 1,0-1-1,0 0 0,0 1 0,1-1 0,0 1 0,0 0 0,0 0 1,1 0-1,0 0 0,0 0 0,0 0 0,1 0 0,0 1 1,1 6-1,-1-9-12,1-1 1,0 1 0,0-1-1,0 1 1,1-1-1,-1 0 1,1 0 0,0 0-1,-1 0 1,2 0 0,-1 0-1,0 0 1,0-1-1,1 1 1,0-1 0,4 4-1,-1-3-2,-1 0-1,0 0 0,1 0 1,0-1-1,-1 0 1,1-1-1,0 1 0,0-1 1,7 0-1,4 0 10,0 0 0,0-2-1,0 0 1,0-1 0,0-1-1,16-5 1,-19 5 6,0-2 0,-1 1-1,0-2 1,0 0 0,0 0-1,-1-1 1,1-1 0,-2 0 0,1-1-1,-1 0 1,-1 0 0,0-1-1,12-15 1,-20 23 2,-1 1-1,0-1 1,0 1-1,0-1 0,0 0 1,0 0-1,0 1 1,0-1-1,-1 0 1,1 0-1,-1 0 1,1 0-1,-1 0 1,0 0-1,0 1 1,1-1-1,-1 0 1,-1 0-1,1 0 1,0 0-1,0 0 0,-1 0 1,1 0-1,-1 0 1,0 0-1,1 1 1,-1-1-1,0 0 1,0 0-1,0 1 1,0-1-1,-1 1 1,1-1-1,0 1 1,-1-1-1,1 1 1,-1 0-1,1 0 1,-1 0-1,1 0 0,-3-2 1,-5-1 53,0-1 1,0 1-1,0 1 0,0-1 1,-1 2-1,-18-4 1,9 3-23,-1 1 1,1 1-1,-1 0 1,1 2-1,-1 0 1,1 1 0,-1 1-1,1 1 1,0 1-1,1 0 1,-26 12-1,38-13-42,0-1-1,0 1 1,1 1-1,0-1 0,0 1 1,0 0-1,1 0 1,-1 0-1,1 1 0,0-1 1,1 1-1,-1 0 1,1 0-1,0 1 0,1-1 1,0 0-1,0 1 1,0 0-1,-1 10 0,2-8-4,-1-1-1,2 1 0,-1-1 0,1 1 0,1-1 0,0 1 1,0-1-1,0 0 0,1 1 0,0-1 0,1 0 0,0 0 1,0 0-1,1 0 0,5 9 0,-5-13-2,1 1 0,-1 0 0,1-1 0,0 0 1,0 0-1,1-1 0,-1 1 0,1-1 0,-1 0 0,1 0 0,0-1 0,0 0 0,0 0 0,0 0 1,1-1-1,-1 0 0,0 0 0,1-1 0,-1 1 0,7-2 0,6 0-7,-1 0-1,0-1 0,0-1 1,0-1-1,30-11 0,-34 10-17,0-1 0,19-10 0,-30 14 27,0 1-1,-1-1 1,1 1 0,-1-1 0,0 0 0,1 1-1,-1-1 1,0-1 0,0 1 0,0 0-1,0 0 1,-1-1 0,1 1 0,-1-1 0,1 1-1,-1-1 1,0 0 0,0 1 0,1-6 0,-2 6 7,-1 0 0,1 0 1,0 0-1,-1 1 0,0-1 1,1 0-1,-1 0 0,0 1 1,0-1-1,0 0 0,0 1 1,0-1-1,0 1 1,-1-1-1,1 1 0,0 0 1,-1-1-1,-2-1 0,-31-19 7,31 20-6,-4-2 11,0 0 0,-1 0 0,0 1 0,0 1 0,0-1 0,0 1 0,-10 0 0,16 1-11,1 1 0,-1 0 1,1 0-1,-1 0 0,1 1 0,-1-1 0,1 1 1,-1-1-1,1 1 0,-1 0 0,1 0 1,0 0-1,-4 2 0,5-2-8,0 0-1,-1 0 1,1 1-1,0-1 1,0 0 0,0 1-1,0-1 1,1 1-1,-1-1 1,0 1 0,0 0-1,1-1 1,-1 1-1,1 0 1,0-1 0,-1 1-1,1 0 1,0-1-1,0 1 1,0 0 0,0-1-1,1 3 1,-1-3-23,0 0 0,0 0-1,0 0 1,0-1 0,0 1 0,0 0 0,1 0 0,-1 0 0,0-1-1,0 1 1,1 0 0,-1 0 0,1-1 0,-1 1 0,0 0 0,1-1-1,-1 1 1,1-1 0,0 1 0,-1 0 0,1-1 0,0 1 0,-1-1-1,1 1 1,0-1 0,-1 0 0,1 1 0,0-1 0,0 0-1,-1 0 1,1 1 0,0-1 0,0 0 0,0 0 0,-1 0 0,1 0-1,0 0 1,0 0 0,0 0 0,-1 0 0,1 0 0,0 0 0,1-1-1,2 0-57,-1 0 0,0 0-1,1-1 1,-1 1 0,0-1-1,0 1 1,0-1 0,0 0-1,5-5 1,19-24-151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4:29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 2787 8162,'-1'-1'96,"0"0"-1,1 0 1,-1-1 0,0 1 0,0 0-1,1 0 1,-1-1 0,1 1 0,-1 0-1,1-1 1,0 1 0,-1-1 0,1 1-1,0-1 1,0 1 0,0-1 0,0 1 0,0 0-1,0-1 1,1 1 0,-1-1 0,0 1-1,1-1 1,-1 1 0,1 0 0,-1-1-1,1 1 1,0 0 0,0 0 0,-1-1 0,1 1-1,0 0 1,0 0 0,0 0 0,0 0-1,0 0 1,2-1 0,6-5-216,0 0 0,0 1-1,20-11 1,-19 12 318,379-250-132,-284 181-57,-101 72-9,511-327 288,23 27-52,-27 13 50,353-204 388,-234 142-312,-266 154-214,228-91 39,-406 201 107,-175 83-244,0 0 0,0 0 0,1 1-1,0 0 1,-1 1 0,21-1-1,-37 0-2504,4 2 1872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5:14.03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354 1582 6609,'35'-75'2465,"-35"75"-2472,0 0 0,0-1 1,0 1-1,0 0 0,0-1 0,1 1 0,-1 0 1,0-1-1,0 1 0,0-1 0,0 1 1,0 0-1,0-1 0,0 1 0,-1 0 0,1-1 1,0 1-1,0 0 0,0-1 0,0 1 0,0 0 1,0-1-1,-1 1 0,1 0 0,0-1 1,0 1-1,0 0 0,-1 0 0,1-1 0,0 1 1,0 0-1,-1 0 0,1 0 0,0-1 0,-1 1 1,0 0-1,-18-5-59,-26 6 331,42-1-216,-9 1 77,-1 1 0,1 0 0,-1 1 0,1 0-1,0 1 1,0 0 0,1 1 0,-1 0 0,1 1 0,0 0 0,1 1-1,-1 0 1,1 0 0,0 1 0,1 1 0,0 0 0,1 0-1,-1 1 1,2-1 0,-1 2 0,-6 12 0,2-1-100,0 2 1,1-1 0,2 2-1,0-1 1,2 1-1,0 0 1,-3 30 0,8-42-28,1 0 1,0 0 0,1 0-1,0 0 1,1 0 0,1 0 0,0 0-1,1 0 1,0-1 0,1 1 0,0-1-1,1 0 1,0 0 0,1 0-1,1-1 1,7 12 0,-11-19-4,0-1 0,0 1 0,1-1 0,-1 0 0,1 0-1,0 0 1,-1 0 0,1-1 0,0 0 0,1 1 0,-1-2 0,0 1 0,1 0 0,-1-1 0,1 0 0,-1 0 0,1 0 0,-1 0-1,1-1 1,0 0 0,-1 0 0,1 0 0,0 0 0,-1-1 0,1 0 0,0 0 0,-1 0 0,0 0 0,1-1 0,-1 0 0,0 0-1,1 0 1,-1 0 0,5-5 0,10-5 55,0-2-1,-1 0 1,0-1 0,28-32-1,-41 41-35,1-1-1,-2 0 0,1 0 0,-1 0 0,0-1 1,0 0-1,-1 0 0,0 1 0,0-2 0,-1 1 1,0 0-1,0 0 0,-1-1 0,0 1 1,-1-1-1,0-12 0,-3 2 115,-1 1-1,-1-1 1,0 1-1,-1 0 1,-1 0-1,-14-25 1,-63-95 847,81 134-980,1 0 0,-1 0 0,0 1-1,0-1 1,0 0 0,0 1 0,0 0 0,-1 0-1,0 0 1,1 0 0,-6-2 0,21 6-2,0 0 0,0-1 0,1 0 0,-1-1 0,0 0 0,17-4 1,-23 4 3,6-2 5,-1-1 0,0 1 1,1-2-1,-1 1 0,-1-2 0,1 1 0,-1-2 0,13-9 1,-11 8 0,29-21 28,-2-1 0,-1-2 0,-1-1-1,-2-3 1,-2 0 0,-1-2 0,-2-2-1,-1 0 1,-3-2 0,-1-1 0,-2-1-1,-2-1 1,-2-1 0,-2 0 0,18-85-1,-22 64 518,6-92-1,-20 154-335,-2 18-206,0 2-29,-28 133-135,14-59 147,-45 272-26,51-275-59,5 1 0,4 105 0,3-173 55,1 1 0,0-1 0,2 1 0,0-1 1,1-1-1,13 34 0,-15-47 33,-1 0 0,1 1 1,0-1-1,0 0 1,0-1-1,1 1 1,0-1-1,0 1 0,0-1 1,0 0-1,1 0 1,0-1-1,-1 0 0,1 1 1,0-2-1,1 1 1,-1 0-1,0-1 1,1 0-1,-1-1 0,1 1 1,0-1-1,0 0 1,-1 0-1,1-1 0,10 0 1,-7-1 5,0 0 0,1-1 0,-1 0 0,0-1 0,0 0 0,-1 0 0,1-1 0,0 0 1,-1-1-1,0 0 0,14-11 0,-2-1-21,-1 0 0,-1-1 0,20-27 0,12-23-147,67-122 0,-77 120 185,2 1 0,57-68 1,-92 129 20,41-45 280,-43 48-182,0 1 1,1-1-1,-1 1 0,1 0 0,0 0 1,0 0-1,12-4 0,-11 5 109,-10 1-8,-25 1-150,-1 0-115,1 2 0,-1 2 1,1 0-1,-45 12 1,62-12 19,0 0 0,0 1-1,0 1 1,0 0 0,1 0 0,-1 1 0,1 0 0,1 1-1,-1 0 1,1 1 0,1 0 0,-1 0 0,1 1 0,1 0-1,-8 10 1,1 7-77,2 0-1,0 1 1,2 1-1,0-1 1,2 2-1,-7 45 1,12-56-25,1-1 0,1 1 1,1 0-1,0-1 0,4 30 0,-3-42 84,-1 0 0,1 0 0,1 0 0,-1 0-1,1 0 1,0-1 0,0 1 0,0-1 0,0 1 0,1-1 0,0 0-1,0 0 1,0 0 0,0 0 0,1 0 0,-1-1 0,1 0-1,0 1 1,0-1 0,0-1 0,0 1 0,1-1 0,8 4-1,-7-4 16,0-1 0,0 0-1,0-1 1,0 1 0,0-1-1,0 0 1,0-1-1,0 0 1,0 0 0,0 0-1,0 0 1,0-1 0,9-3-1,2-3 9,-1 0-1,1-2 1,15-11 0,0-1 45,-2-2 0,-1-1 0,-1-2 0,-1 0 0,-1-2 0,39-56 0,-40 45 168,-2-1 0,-1-1 0,-3 0-1,-1-2 1,15-57 0,-8 7 17,-4-1 0,-5 0 1,-4-2-1,-4 1 0,-4-1 0,-5-1 1,-14-109-1,14 194-180,-1 1 1,0 0-1,-1 0 1,-1 0-1,-5-14 0,9 26-44,0-1-1,0 1 1,0-1-1,0 1 0,-1-1 1,1 1-1,0-1 0,-1 1 1,1-1-1,0 1 1,-1-1-1,1 1 0,-1-1 1,1 1-1,0 0 0,-1-1 1,1 1-1,-1-1 0,1 1 1,-1 0-1,1 0 1,-1-1-1,0 1 0,1 0 1,-1 0-1,1 0 0,-1 0 1,1 0-1,-1-1 0,0 1 1,1 0-1,-1 0 1,1 1-1,-1-1 0,0 0 1,1 0-1,-1 0 0,1 0 1,-1 0-1,1 1 0,-1-1 1,1 0-1,-1 0 1,1 1-1,-1-1 0,1 0 1,-1 1-1,1-1 0,-1 1 1,1-1-1,0 0 0,-1 1 1,1-1-1,-1 1 1,-18 30-72,10-8 41,0 0 0,2 0 0,0 1-1,-5 43 1,7-42 17,-6 47-6,2 0-1,4 0 0,3 0 1,14 143-1,-6-168-306,3 0 1,1-1-1,3 0 0,1-1 0,2 0 0,3-2 0,1 0 1,42 67-1,16-8-649,-78-102 973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5:15.98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0 574 6345,'75'-39'1276,"1"4"0,91-29 0,-23 13-511,264-134 0,-370 166-854,-1-1 1,-1-2 0,-1-2 0,44-38 0,-56 34-310,-13 3 152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7:10.8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0 439 8250,'0'-1'87,"0"-1"1,0 1-1,0 0 1,0 0-1,0 0 1,0 0-1,1 0 1,-1 0-1,0-1 1,0 1-1,1 0 0,-1 0 1,1 0-1,-1 0 1,1 0-1,-1 0 1,1 0-1,0 0 1,-1 1-1,1-1 1,0 0-1,0 0 1,0 0-1,0 1 1,0-1-1,0 0 1,0 1-1,0-1 1,0 1-1,0-1 1,0 1-1,0 0 0,0-1 1,2 1-1,7-3-130,1 1-1,-1 0 1,12-1 0,-19 3 119,497-17-5,-124 11 9,-297 1 3,-1-4-1,1-3 0,-2-4 1,0-3-1,85-34 1,96-60 792,47-18-74,-296 128-796,35-10 40,-44 13-46,1-1-1,0 1 0,0 0 1,0 0-1,0 0 0,0-1 1,0 1-1,0 0 0,0 1 1,0-1-1,0 0 0,0 0 1,0 0-1,0 0 1,0 1-1,0-1 0,0 0 1,0 1-1,0-1 0,0 1 1,-1-1-1,1 1 0,0 0 1,0-1-1,-1 1 0,1 0 1,0-1-1,-1 1 0,1 0 1,0 0-1,-1 0 0,1-1 1,-1 1-1,1 0 1,-1 2-1,4 16-23,-2 0 0,0 0 0,-1 1 0,-1-1 0,-4 26-1,-21 99-16,20-120 35,-42 190-17,-39 205-40,69-307 73,-5 203-1,25-257-7,2 1 0,2-1 1,3 0-1,3-1 0,30 87 0,-36-124-3,12 33-6,-2 0 0,-2 2-1,12 92 1,-27-142 1,1 1 1,-1-1-1,0 1 0,-1-1 1,0 1-1,1-1 0,-1 1 0,-1-1 1,1 0-1,-1 0 0,0 1 1,0-1-1,-4 5 0,2-4-25,-1 0 1,0 0-1,0-1 0,-1 0 1,1 0-1,-1 0 0,0 0 1,0-1-1,-8 4 0,-5 2-16,0 0 0,-1-1 0,0-2 0,0 0 0,-1 0 0,0-2-1,0-1 1,0-1 0,-28 1 0,-20 2 75,0 2-1,1 4 1,0 2 0,-111 39-1,-282 144 318,43-15 455,403-177-780,-1 1 0,1-2 1,-1 0-1,0-1 0,-16 1 0,25-4 0,1 0-1,0 0 1,0 0 0,0-1 0,0 0-1,0 0 1,0-1 0,0 1 0,1-1-1,-1-1 1,0 1 0,1-1 0,0 0-1,0 0 1,-1-1 0,-5-4 0,3-1 23,0 0 0,0 0 0,1-1 0,0 0 0,1 0 0,0-1 0,1 0-1,0 0 1,1 0 0,-4-15 0,-4-18 163,-7-58-1,18 100-198,-12-99 426,0-184 1,39-101-289,49-65-155,27 8-35,-36 163 15,-57 243 38,-2 0-1,3-53 0,-10 86-19,0 0-1,0 1 1,0-1-1,0 0 1,-1 1-1,0-1 1,0 0-1,0 1 1,0-1-1,0 1 1,-1-1 0,1 1-1,-4-5 1,4 7-32,0-1 0,-1 1 1,1 0-1,0 0 1,-1 0-1,1 1 0,0-1 1,-1 0-1,1 0 1,-1 1-1,1-1 0,-1 1 1,0-1-1,1 1 1,-1 0-1,1 0 0,-1 0 1,0 0-1,1 0 1,-1 0-1,0 0 0,1 0 1,-1 0-1,1 1 1,-1-1-1,1 1 0,-1-1 1,1 1-1,-1 0 1,-2 1-1,-3 2-218,0 0-1,0 1 1,-12 9-1,-28 31-394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5:16.34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8618,'0'3'406,"1"1"0,-1-1 1,1 0-1,-1 1 0,1-1 1,2 5-1,19 34-518,-8-17 300,173 370 837,-170-362-1066,35 76 166,-44-90-384,0 1-1,-2 1 1,6 32-1,-11-50 131,2 11-535,-3-13 626,0-1 1,0 0 0,0 0 0,0 1 0,0-1 0,0 0 0,0 0 0,1 1 0,-1-1 0,0 0 0,0 0 0,0 0 0,0 1 0,1-1 0,-1 0 0,0 0 0,0 0 0,0 0 0,1 1 0,-1-1 0,0 0-1,0 0 1,1 0 0,-1 0 0,0 0 0,0 0 0,1 0 0,-1 0 0,0 0 0,1 0 0,-1 0 0,0 0 0,0 0 0,1 0 0,-1 0 0,0 0 0,0 0 0,1 0 0,-1 0 0,0 0 0,0 0-1,1-1 1,-1 1 0,0 0 0,1 0 0,11-10-456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5:17.09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210 418 10938,'25'-10'2399,"-17"5"-1461,-17 3-423,7 2-539,1 1 0,-1-1 0,1 0 0,-1 1 0,1 0 0,-1-1 1,1 1-1,0 0 0,-1 0 0,1-1 0,0 1 0,0 0 0,-1 1 0,1-1 0,-2 2 0,-17 24-245,12-17 153,-14 21-8,2 1 0,0 1 0,2 1 1,2 1-1,1 0 0,-15 57 0,18-48 121,2 1 0,2 0 0,3 0 0,1 1-1,2 47 1,2-80-4,1 1-1,1-1 1,0 0-1,1 0 1,0 0 0,1-1-1,0 1 1,10 18-1,-12-27-4,0-1 1,1 1-1,-1 0 0,1-1 0,-1 1 0,1-1 1,0 0-1,1 0 0,-1 0 0,0-1 0,1 1 1,-1-1-1,1 0 0,0 1 0,0-2 0,0 1 0,0 0 1,0-1-1,0 0 0,0 0 0,1 0 0,-1 0 1,0-1-1,1 0 0,-1 0 0,0 0 0,1 0 1,7-2-1,-4 0-3,-1-1 0,1 1 1,-1-1-1,0-1 1,0 0-1,0 0 0,0 0 1,-1 0-1,0-1 0,0 0 1,6-7-1,9-10-13,26-36 0,-44 55 26,14-21 43,-1-1 0,-1 0 0,-1-2 0,18-44 0,-15 20 402,19-89 0,-34 127-351,41-173 717,-33 154-489,0 0 0,2 1 1,26-48-1,-30 69 38,-5 26-464,-2 13 58,4 187-69,-35 217-1258,30-432 1378,0-1 1,0 0 0,0 1-1,0-1 1,0 0 0,0 0-1,0 1 1,0-1-1,0 0 1,0 0 0,0 1-1,0-1 1,0 0 0,0 0-1,0 1 1,0-1-1,-1 0 1,1 0 0,0 1-1,0-1 1,0 0 0,0 0-1,0 1 1,-1-1 0,1 0-1,0 0 1,0 0-1,-1 0 1,1 1 0,0-1-1,0 0 1,0 0 0,-1 0-1,1 0 1,0 0-1,0 0 1,-1 0 0,1 0-1,-1 0 1,1 0 13,0 0 1,-1-1-1,1 0 0,-1 1 0,1-1 1,0 1-1,-1-1 0,1 1 0,0-1 1,-1 0-1,1 1 0,0-1 1,0 0-1,0 1 0,0-1 0,0 0 1,0 1-1,0-1 0,0-1 1,-1-60-26,10-74 1,17-66 40,-19 154 11,31-186 461,-27 181-199,2 1 0,28-68 0,-35 105-223,1 0-1,1 0 1,0 1 0,1 1-1,1-1 1,15-17-1,-21 28-69,-1-1 0,1 1-1,0 0 1,0 0 0,0 0-1,1 0 1,-1 1 0,1 0-1,-1 0 1,11-3 0,-12 4-19,1 1 0,-1 0 0,0-1 0,1 2 0,-1-1 1,1 0-1,-1 0 0,1 1 0,-1 0 0,0 0 0,0 0 0,1 0 1,-1 0-1,0 1 0,0-1 0,0 1 0,5 4 0,-6-5-5,1 1 0,-1 0 0,0 0-1,0 0 1,0 0 0,-1 0 0,1 1-1,0-1 1,-1 0 0,0 1 0,1-1 0,-1 1-1,0-1 1,0 1 0,0 0 0,0 3-1,0 0-11,-1-1-1,0 0 1,0 0-1,0 1 1,-1-1-1,0 0 1,0 0-1,-2 7 1,-3 5-82,0-1 0,-2 0 0,0 0 0,-12 18 0,-1-6-200,0 0-1,-2-1 0,-1-1 1,-1-2-1,-1 0 0,-1-2 1,-1-1-1,-33 19 0,-46 23-143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5:18.46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0 591 9906,'9'-14'3353,"20"-12"-3193,13-7-144,23-10 16,6-3 8,11 0-112,-2-1-216,-1 3-328,-5 2-32,-15 1 55,-8 2 185,-13 5 336,-9-1-40,-12 4-144,-3 5-152,-17 4-336,-5 0 440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5:18.83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5809,'6'35'2305,"9"13"-1529,2 6-96,7 11-104,-1 0-112,-3 4-176,-2 1-56,-2-4-96,-1-5-56,2-13-56,-1-9 8,2-14-72,-1-6-80,4-10-368,1-5-392,2-17 544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5:20.33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68 963 10378,'1'0'151,"0"1"0,-1 0-1,1 0 1,0 0 0,-1-1 0,1 1-1,-1 0 1,1 0 0,-1 0 0,1 0-1,-1 0 1,0 0 0,0 0-1,1 0 1,-1 0 0,0 0 0,0 0-1,0 0 1,0 1 0,0 0 0,-11 20 291,-2 3-413,-5 31-131,-12 64 0,29-113 19,0-1 1,0 1-1,1 0 1,-1-1-1,2 1 1,0 11-1,0-16 51,-1-1 0,0 0 0,0 0 0,1 0 0,-1 0 0,1 1 0,-1-1 0,1 0 0,-1 0 0,1 0 0,0 0 0,0 0 0,-1 0 0,1-1 0,0 1 0,0 0 0,2 1 0,-2-2 6,0 1 1,0-1-1,0 0 0,1 0 0,-1 1 1,0-1-1,0 0 0,1 0 0,-1 0 0,0-1 1,1 1-1,-1 0 0,0 0 0,0-1 1,0 1-1,1-1 0,-1 1 0,0-1 0,0 1 1,2-2-1,4-3-4,-1 1-1,1-1 1,-1-1 0,0 1 0,-1-1-1,1 0 1,-1 0 0,6-11 0,34-61 60,-28 45-35,-4 10 13,15-27 73,32-80 0,-53 120-143,-3 15-47,-1 21-42,-5 35 59,0 26 194,2-79-71,1 0 0,0 1 1,1-1-1,0 0 0,0 0 1,0 0-1,8 14 0,-9-20-11,0 0 1,0 1-1,1-1 0,-1 0 0,1 0 0,0 0 1,0-1-1,-1 1 0,1 0 0,0-1 0,0 1 0,1-1 1,-1 0-1,0 1 0,0-1 0,1 0 0,-1 0 1,1-1-1,-1 1 0,1 0 0,-1-1 0,1 0 1,-1 1-1,1-1 0,-1 0 0,1 0 0,-1-1 1,1 1-1,-1 0 0,1-1 0,-1 0 0,1 1 0,-1-1 1,1 0-1,1-2 0,6-1 76,0-1-1,-1-1 1,1 0 0,-1 0-1,-1 0 1,1-1 0,8-10 0,0-3-7,0 0 1,-2-1 0,0 0 0,-1-2 0,-2 1 0,0-2-1,-1 1 1,-2-2 0,0 1 0,9-48 0,-3-14 162,6-167 0,-21 251-248,20-238 136,-11 183-127,2 1 0,22-64 1,-27 107-13,-2 12-10,5 20-36,0 20 0,-2 1 1,-1 0-1,0 62 1,-4-70 35,-1 547-109,-5-262-210,4-291 342,6-84 791,5-72-837,6 1 0,35-134 0,-48 247 15,12-37-56,-15 49 68,0 0 0,1 1 0,0 0 0,0-1 0,0 1 0,0 0 0,0 0 0,1 0 0,-1 0 0,7-5 0,-8 8 6,-1-1 0,1 1 0,0 0-1,0-1 1,0 1 0,-1 0 0,1 0 0,0-1 0,0 1 0,0 0 0,0 0-1,0 0 1,-1 0 0,1 0 0,0 0 0,0 1 0,0-1 0,0 0 0,0 0-1,-1 0 1,1 1 0,0-1 0,0 1 0,-1-1 0,1 0 0,0 1 0,0-1-1,-1 1 1,1 0 0,0-1 0,-1 1 0,1-1 0,0 2 0,19 27 25,-19-28-25,55 110 12,-40-76-15,1 0-1,41 60 1,-53-89-2,-1 0 0,1 0 1,1-1-1,-1 0 0,1 0 1,0 0-1,0-1 0,0 0 1,1 0-1,12 5 0,-15-7 3,-1-1-1,1 0 0,0-1 1,-1 1-1,1 0 0,0-1 1,0 0-1,0 0 0,0 0 1,-1 0-1,1-1 0,0 0 1,0 1-1,-1-1 0,1-1 1,0 1-1,-1 0 0,1-1 1,-1 0-1,0 0 1,1 0-1,-1 0 0,4-4 1,6-6 21,-1 0 0,-1-1 1,0 0-1,-1-1 0,0 0 0,-1-1 1,0 1-1,-1-2 0,-1 1 1,-1-1-1,0-1 0,-1 1 1,-1-1-1,0 1 0,-1-1 1,-1 0-1,-1-1 0,0 1 1,-2 0-1,-3-31 0,3 41-33,0 1 0,-1-1 0,0 1-1,0 0 1,-5-11 0,7 16 10,-1 0 0,1 0 0,-1 0 1,1 0-1,-1 0 0,1 0 0,-1 0 0,0 0 0,1 0 0,-1 0 1,0 0-1,0 1 0,0-1 0,0 0 0,0 1 0,0-1 1,0 1-1,0-1 0,0 1 0,0-1 0,0 1 0,0-1 0,0 1 1,0 0-1,0 0 0,0 0 0,0 0 0,-1 0 0,1 0 1,0 0-1,0 0 0,0 0 0,0 0 0,0 0 0,0 1 0,0-1 1,-1 1-1,1-1 0,0 1 0,-1 0 0,-2 2 0,0 0 0,0 0 0,1 0-1,-1 1 1,1 0 0,0-1 0,0 1-1,0 1 1,0-1 0,1 0 0,-3 6-1,-20 55-1,22-55 5,-7 23-8,2 0 0,1 1 0,1 0-1,2 0 1,2 0 0,3 68 0,0-89-3,0-1 0,1 0 0,1 1 0,7 18 0,-9-27 3,0-1 1,1 0 0,-1 0 0,1-1 0,0 1-1,0 0 1,0 0 0,0-1 0,5 5-1,-5-6 2,-1 0 0,1 0-1,0 0 1,-1-1 0,1 1-1,0 0 1,-1-1 0,1 1-1,0-1 1,0 1-1,-1-1 1,1 0 0,0 0-1,0 0 1,0 0 0,-1 0-1,1 0 1,0-1 0,3 0-1,-4 1 9,1-1 0,0 0 0,-1 0-1,1 0 1,0 0 0,-1 0 0,1 0 0,-1 0 0,0-1-1,1 1 1,-1 0 0,0-1 0,0 1 0,0-1 0,0 0-1,0 1 1,0-1 0,0 0 0,-1 1 0,1-1 0,-1 0-1,1-2 1,2-6 46,-1-1 1,1-19-1,-2 19-17,-1-25 43,-1 1 0,-1-1-1,-2 0 1,-17-65 0,-2-28 110,22 127-175,1 1-1,0 0 1,-1 0 0,1 0-1,0-1 1,0 1-1,0 0 1,0 0 0,0 0-1,0-1 1,0 1 0,0 0-1,1 0 1,-1 0-1,0-1 1,1 1 0,-1 0-1,1 0 1,0-1 0,0 2-5,0 0 0,1 0 0,-1 0 0,0 0 0,0 0 0,0 0 0,0 0 0,0 1 0,0-1 0,1 1 0,-1-1 1,0 1-1,0-1 0,0 1 0,1 0 0,16 8-35,-7-5 28,-1-1 0,1 1 0,-1-2 1,1 0-1,0 0 0,12 0 0,-17-2 2,1 0 0,-1-1 0,1 1 0,-1-1-1,0-1 1,1 1 0,-1-1 0,0 0 0,0-1 0,0 1-1,0-1 1,5-4 0,17-12 29,-2-1 0,0-1 1,30-31-1,-43 37-12,0 1 1,-1-2 0,-1 1-1,0-2 1,-2 1-1,0-1 1,9-22-1,-17 35-7,1-1-1,-1 0 0,0-1 0,0 1 0,0 0 0,-1 0 0,1 0 0,-1 0 0,0-1 0,-1 1 1,0 0-1,1 0 0,-2 0 0,-2-9 0,3 10 24,-1 1-1,0 0 1,0-1-1,0 1 1,0 0-1,0 0 1,-1 1 0,1-1-1,-1 0 1,0 1-1,0 0 1,0-1-1,0 1 1,0 0 0,0 1-1,-1-1 1,1 0-1,-1 1 1,1 0-1,-1 0 1,-6-1 0,1 0 15,6 2-35,-1 0-1,0-1 1,1 1 0,-1-1-1,1 0 1,-1 0 0,1 0 0,-1 0-1,1-1 1,0 1 0,0-1 0,0 0-1,0 0 1,0 0 0,0-1-1,0 1 1,0 0 0,1-1 0,0 0-1,-4-4 1,6 6-17,0 1 0,-1-1 0,1 0 1,-1 1-1,1-1 0,-1 0 0,1 1 0,-1-1 0,0 1 0,1-1 0,-1 1 1,0-1-1,1 1 0,-1 0 0,0-1 0,1 1 0,-1 0 0,0-1 1,0 1-1,1 0 0,-1 0 0,0 0 0,0 0 0,0 0 0,-2 0-14,1 0 0,0 0 0,1 1 0,-1-1 0,0 1 0,0 0 0,0 0 0,0-1 0,-2 3 0,-5 2-63,1 1 0,0 1-1,-7 6 1,15-12 80,-10 8-45,0 2 1,0-1-1,1 1 0,1 0 1,0 1-1,-10 19 0,13-21 37,1 0-1,1 1 1,0-1 0,0 1-1,1 0 1,0 0 0,1 0-1,1 0 1,0 22-1,2-11-9,0 0-1,2 0 1,1 0-1,0 0 0,17 40 1,-18-51 9,1-1-1,1 0 1,0 0 0,0 0-1,1-1 1,0 0 0,1 0-1,0-1 1,0 0 0,1 0-1,0-1 1,0 0 0,1-1-1,12 7 1,-7-6 10,0-1-1,1-1 1,0 0-1,0-1 1,0 0-1,0-2 1,33 2-1,-40-4 7,1 0 0,-1 0 0,0-1-1,0 0 1,0-1 0,0 0 0,0-1 0,0 1 0,-1-2-1,1 1 1,-1-1 0,0 0 0,0-1 0,0 0 0,12-10-1,-15 10-79,-1 0 0,1-1-1,-1 1 1,0-1 0,-1 0 0,1 0-1,-1 0 1,-1-1 0,1 1-1,-1-1 1,0 1 0,1-9 0,11-54-2363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5:35.76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975 510 6977,'19'-101'2049,"-19"99"-2020,0 0 1,0 0 0,0 0-1,0 0 1,0-1-1,0 1 1,-1 0-1,1 0 1,-1 0-1,1 0 1,-1 0-1,0 0 1,0 0-1,0 0 1,0 0-1,0 0 1,0 0-1,0 0 1,-1 1-1,1-1 1,-4-2 0,-2-3 40,-1-2-73,0 0 0,-1 1-1,0 0 1,-1 0 0,1 1 0,-2 0-1,-14-7 1,-1 1 48,-54-17 0,62 25 18,0 1-1,0 1 1,-1 0-1,1 2 1,-1 0-1,0 1 1,0 1-1,1 1 1,-1 0-1,1 1 1,-32 10-1,13 0-18,1 1 0,0 2 0,1 1 0,-54 36 0,68-38-42,0 0 1,2 2 0,0 0 0,1 1 0,0 1 0,2 1 0,0 0-1,1 1 1,2 1 0,0 0 0,-15 36 0,13-20-4,2 1 1,2 0-1,1 0 1,3 1-1,0 0 1,0 65-1,11 83 10,-1-159-13,1-2 0,1 1 0,2 0-1,15 41 1,-18-60 10,0 0 0,1 0 0,0 0-1,1-1 1,0 0 0,0 0 0,1-1-1,0 1 1,0-2 0,1 1 0,0-1 0,0 0-1,0 0 1,1-1 0,0 0 0,0-1-1,0 0 1,0 0 0,14 3 0,-1-2 33,-1-1 1,1-1-1,0-1 1,0 0 0,1-2-1,-1-1 1,38-5-1,-33 0-14,0 0-1,-1-2 0,0-1 0,0-1 0,42-24 0,115-81 68,-147 90-71,269-202 85,-260 187 31,-2-1 0,-1-3 0,-3-1 0,46-67 0,-72 91 6,-1 1-1,0-1 1,-2-1 0,-1 0 0,0-1 0,-1 1 0,-2-2 0,7-39 0,-12 50-104,0-1 0,-1 1 0,0 0 0,-1 0 0,-1 0 0,0 0 1,0 0-1,-2 0 0,1 0 0,-2 1 0,0 0 0,0-1 0,-1 2 0,0-1 0,-1 1 0,0 0 0,-11-12 0,-2 2-20,0 2 0,-1 0 0,0 1 0,-2 1 0,-28-16-1,-5 2 20,-67-28-1,95 46-19,-1 2 0,0 2 0,0 0 0,-1 2-1,-53-6 1,69 12-23,0 0 1,-1 2-1,1 0 1,-1 0-1,1 1 0,0 1 1,0 0-1,0 1 1,0 1-1,1 0 0,0 1 1,0 0-1,0 1 0,-13 10 1,15-10-233,0 1 1,1 0-1,0 1 0,0 0 1,1 0-1,1 1 1,-1 1-1,1-1 0,1 1 1,0 0-1,1 1 1,0 0-1,1 0 0,0 0 1,0 0-1,-2 17 1,3 3-498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5:37.39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 1 3777,'-12'36'944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4:49.2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1 102 2721,'25'-60'968,"-14"40"-1520,0-2 272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4:50.11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0 305 4729,'8'-9'225,"6"-8"663,0 1 1,2 0 0,29-24-1,-43 38-880,0 1-1,0-1 0,0 1 0,0 0 0,0 0 0,0 0 0,0 0 0,1 0 0,-1 1 0,0-1 0,0 1 0,1-1 0,-1 1 0,0 0 0,1 0 0,-1 0 0,0 0 0,1 0 0,-1 1 0,0-1 0,0 1 1,1-1-1,-1 1 0,2 1 0,-1-1-12,-1 1 0,0-1 0,0 1 0,0 0 0,0-1 0,-1 1 0,1 0 0,0 0 0,-1 0 1,1 1-1,-1-1 0,0 0 0,0 0 0,0 1 0,0-1 0,0 1 0,0-1 0,-1 1 0,1-1 0,-1 1 0,1 3 0,-1 23 367,-3 44 0,0-41 15,3 35 1,0-58-322,1 0 0,0 0 0,1 0 0,0-1 0,0 1 0,1-1 0,0 1 1,7 11-1,-9-17-47,0-1 1,0 0-1,0 0 1,1 0 0,-1 0-1,1 0 1,-1 0-1,1-1 1,0 1 0,-1 0-1,1-1 1,0 1-1,0-1 1,1 0-1,-1 0 1,0 1 0,0-2-1,0 1 1,1 0-1,-1 0 1,0-1 0,1 1-1,3 0 1,-2-2 9,0 0-1,0 1 1,-1-1 0,1 0 0,0-1 0,0 1-1,0-1 1,-1 1 0,1-1 0,-1 0 0,1-1-1,-1 1 1,4-4 0,14-14 70,0 0-1,-2-2 1,0-1-1,27-42 1,-24 33 119,48-55 0,-67 83-182,1 1 0,-1-1 1,1 1-1,0 0 0,0 0 1,1 0-1,-1 1 0,0-1 0,1 1 1,0 0-1,-1 1 0,1-1 0,0 1 1,0 0-1,9-1 0,-7 2-8,-1 0 0,0 1-1,0 0 1,0 0 0,0 1 0,0 0-1,-1 0 1,1 0 0,0 0 0,-1 1-1,0 0 1,9 6 0,46 37 136,-39-29-91,1 0 0,41 23 1,-55-36-53,-1-1 0,1 1-1,0-2 1,0 1 0,-1-1 0,2 0 0,-1-1 0,0 0 0,0 0-1,0-1 1,1 0 0,-1 0 0,12-3 0,-10 1 8,0-1 1,0 0 0,-1 0-1,1-1 1,-1 0-1,0-1 1,0 0-1,8-7 1,5-5 82,31-32-1,-32 28 14,31-23 0,-46 40-111,0 1 0,1-1 0,-1 1 0,0 0-1,1 0 1,0 1 0,0 0 0,-1 0 0,1 1 0,0-1-1,0 2 1,1-1 0,-1 1 0,0 0 0,0 0 0,0 1-1,0 0 1,9 3 0,9 3-20,1 2-1,-2 0 1,38 21-1,-6-3 77,-37-19-43,0-1 1,0 0-1,1-2 1,0-1-1,0 0 1,0-1-1,0-1 1,0-1-1,0-1 1,1-1-1,-1-1 1,0 0-1,0-2 1,0 0-1,0-1 1,18-8-1,118-50 23,-136 52-24,1 0-1,-1-1 0,-1-2 1,0 0-1,20-19 0,-28 22-3,-6 5 18,0 1 0,0 0 0,1 0 0,6-4-1,-10 8-15,-1 0-1,1 0 0,0 0 1,0 1-1,0-1 0,0 0 1,0 1-1,0-1 1,0 1-1,0 0 0,0 0 1,0-1-1,0 1 0,0 1 1,0-1-1,0 0 0,0 0 1,0 1-1,3 0 0,13 7 3,0 1 0,-1 0 0,-1 1 0,22 17 0,-18-12-15,0-2 0,29 15 1,-42-24 2,1-1 0,0 0 0,0-1 1,1 0-1,-1 0 0,0 0 1,1-1-1,-1-1 0,1 1 1,13-2-1,-4-2 8,1 0 0,-1-2 0,1 0 0,-1-1 1,-1-1-1,1-1 0,28-17 0,110-84 65,-117 80-80,-32 23 6,1 1 1,0-1-1,0 2 0,18-8 1,-22 10-6,0 1 0,0 0-1,0 0 1,0 1 0,0-1 0,0 1 0,0 0 0,0 0 0,1 0 0,-1 0 0,0 1-1,0 0 1,0 0 0,5 1 0,6 5-62,0 0-1,19 12 1,-24-12-159,1-1 1,0 0-1,0-1 1,1 0-1,19 5 1,2-6-270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4:50.76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232 44 9010,'-22'-23'2651,"5"5"-2300,13 15-1511,4 8-1244,3 2 2520,-1 0-1,0 1 0,-1-1 0,1 1 0,-1 13 1157,-13-21-2107,-2-2 652,10 2 149,-8-1-87,-1 0 0,1-2-1,-1 1 1,1-1 0,-18-7-1,-6-4-256,-6 0 178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7:12.6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1003 740 10898,'-41'-192'3118,"39"183"-3045,0 0 1,1 0-1,-1 1 0,2-1 0,-1 0 0,1 0 0,1 0 1,1-11-1,0 10-94,-2 9-12,0 1 1,1-1 0,-1 1-1,0-1 1,0 1 0,0-1-1,0 0 1,0 1-1,0-1 1,0 0 0,0 1-1,0-1 1,0 1 0,0-1-1,0 0 1,-1 1 0,1-1-1,0 1 1,0-1-1,-1 1 1,1-1 0,0 1-1,-1-1 1,1 1 0,0-1-1,-1 1 1,0-1-1,0 0-9,0 1-1,0 0 0,0 0 0,0 0 0,0 0 0,0 0 1,0 0-1,0 0 0,0 1 0,1-1 0,-1 0 0,0 0 0,0 1 1,0-1-1,0 0 0,-1 2 0,-41 28-1051,39-27 985,-229 209-1451,14 24 1809,164-172-93,3 2 0,3 3 0,3 1 0,-42 87 0,62-101-54,2 1 0,2 0 0,3 2 0,3 0 0,2 1 0,-9 83 0,20-110-73,2 1 1,3 51-1,-1-74-37,1 0 0,0 0 0,0 0 0,1-1 1,0 1-1,1 0 0,0-1 0,1 0 0,0 0 0,1 0 0,7 10 0,-9-16-4,0 0 1,0 0-1,1-1 0,-1 1 1,1-1-1,-1 0 1,1 0-1,0-1 0,0 1 1,1-1-1,-1 0 1,0-1-1,1 1 0,-1-1 1,1 0-1,0 0 1,-1-1-1,11 0 0,-1-1-11,0 0-1,0-1 0,0-1 1,-1 0-1,27-10 0,-2-2-10,-1-2 1,56-34-1,-72 37 90,0-1-1,-1-1 1,-1-1 0,-1-1 0,21-23 0,-29 29 737,-20 29-216,-3 2-384,-18 40-72,2 1 0,3 2 1,3 1-1,3 0 0,2 1 1,3 1-1,3 1 0,-3 74 1,12-107-98,2 0 0,5 48 1,-4-71-24,1 1 1,0-1-1,1 0 1,0 0-1,1 0 1,0-1-1,0 1 1,1-1-1,0 0 0,1 0 1,12 14-1,-14-18-6,1-1 0,0 1 0,-1-1 0,1-1 0,1 1 0,-1-1 0,0 0 0,1 0 0,0 0 0,0-1 0,-1 0 0,1 0 0,12 2 0,-8-3-3,0 0 1,1-1-1,-1 0 0,0-1 1,0 0-1,0-1 1,18-4-1,3-5 8,-1-1 0,0-2 0,-1 0 0,34-24-1,-27 15 23,-13 7 2,1 2-1,1 1 1,43-18-1,-64 29-20,0 1-1,0 0 1,1 0-1,-1 0 1,0 1-1,1-1 1,-1 1-1,0 0 1,1 0 0,-1 1-1,1-1 1,-1 1-1,6 2 1,0-1 0,-3 0 3,0 0 0,0 0 0,-1 1 0,1 0 0,-1 0 0,0 1 0,1 0 0,-2 0 0,1 0 0,0 1 0,-1 0 0,0 0 0,0 0 0,-1 0 0,1 1 0,-1 0 0,6 12 0,4 8 25,-2 0 0,-1 1-1,7 31 1,-9-32-11,11 38 15,5 16-8,53 118 0,-71-185-28,0 1-1,1-1 0,1 0 1,0 0-1,0-1 0,1-1 1,19 18-1,-24-25 3,0-1 0,0 1 0,1-1 0,-1 0 1,1 0-1,0 0 0,-1-1 0,1 0 0,1 0 0,-1-1 0,0 0 0,0 0 0,0 0 0,1-1 0,-1 1 0,0-2 0,1 1 0,-1-1 0,0 0 0,13-3 1,-3-2 12,0-1 1,0 0 0,-1-1-1,0 0 1,0-1 0,-1-1 0,0-1-1,-1 0 1,21-22 0,0-4 21,-2-2-1,30-48 1,7-25 32,-5-2-1,80-202 1,-140 307-59,-1-2 2,2 1-1,-1 0 1,2 0 0,9-15 0,-14 24-13,-1 1 0,1-1 0,-1 1 0,1-1 1,-1 1-1,1-1 0,-1 1 0,1-1 0,0 1 1,-1 0-1,1-1 0,0 1 0,-1 0 0,1 0 1,0 0-1,-1-1 0,1 1 0,0 0 0,0 0 0,-1 0 1,1 0-1,0 0 0,-1 0 0,1 0 0,0 1 1,0-1-1,-1 0 0,1 0 0,0 0 0,-1 1 1,1-1-1,0 0 0,-1 1 0,1-1 0,-1 1 1,1-1-1,-1 0 0,1 1 0,0-1 0,-1 1 1,0 0-1,1-1 0,-1 1 0,1-1 0,-1 2 0,17 27-88,-12-13 58,0-1 1,4 32-1,-7-33 12,1 1 0,0-1-1,11 28 1,-14-42 20,0 1-1,0-1 1,0 0 0,1 1-1,-1-1 1,0 1-1,0-1 1,0 0-1,0 1 1,0-1 0,1 0-1,-1 1 1,0-1-1,0 0 1,0 1 0,1-1-1,-1 0 1,0 0-1,1 1 1,-1-1-1,0 0 1,1 0 0,-1 1-1,0-1 1,1 0-1,-1 0 1,0 0 0,1 0-1,-1 0 1,0 0-1,1 0 1,-1 1-1,1-1 1,-1 0 0,0 0-1,1 0 1,-1 0-1,0-1 1,1 1-1,-1 0 1,1 0 0,-1 0-1,0 0 1,1 0-1,13-17-5,-12 14 3,19-34-94,-1-1 0,-2-1 0,26-79 0,-34 89 34,22-65 63,-5-2 0,-3 0 0,-5-2 0,-3-1-1,3-176 1,-30-14 685,0 16-362,12 191-318,0 31-16,-2 0 0,-8-56 0,8 103 15,1 1 0,-1-1-1,0 1 1,0-1 0,0 1-1,0-1 1,0 1 0,-1-1 0,0 1-1,1 0 1,-1 0 0,-1 0-1,1 0 1,-5-5 0,5 7 0,-1-1 0,1 1 0,0 0 0,-1 0 1,1 0-1,-1 0 0,0 1 0,1-1 0,-1 1 0,0-1 1,1 1-1,-1 0 0,0 0 0,0 0 0,1 1 0,-1-1 1,0 0-1,1 1 0,-4 1 0,-23 7-3,0 1 0,1 2 0,0 1 0,-29 19 0,32-18-26,0 0 0,-1-2 0,0-1 0,-49 14 0,70-23 18,1-1 1,-1 0-1,0-1 0,1 1 1,-1-1-1,0 0 0,0 0 1,1-1-1,-1 1 0,0-1 1,1 0-1,-1 0 1,0-1-1,1 1 0,-1-1 1,1 0-1,0 0 0,0 0 1,0-1-1,0 0 0,0 0 1,-3-3-1,0-2-18,0-1-1,0 0 1,1-1-1,1 0 1,0 1 0,0-2-1,1 1 1,-5-15 0,-45-169-5,7 21 394,33 131-274,-2 0 0,-22-42 0,23 56-159,-1 1 0,-2 0 0,0 2 0,-1 0 0,-2 1 0,-38-34 0,46 46 28,-1 1 0,-1 0 0,0 2 0,-1 0 0,0 0 0,0 1 0,0 1 0,-1 1-1,0 0 1,-1 2 0,1 0 0,-1 0 0,-21 0 0,10 4 25,0 1 0,0 1-1,0 2 1,0 1 0,1 1 0,-1 1-1,-52 22 1,-189 107-136,264-133 146,-199 115-117,-10 9 54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4:51.38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141 440 6553,'-10'2'666,"-1"-1"0,0-1 0,0 0 0,-15-2 0,21 1-471,1 1-1,0-1 1,-1-1 0,1 1 0,0 0 0,-1-1 0,1 0 0,0 0-1,1 0 1,-1-1 0,0 1 0,0-1 0,-5-5 0,8 6-147,0 0 1,0 0-1,0 0 0,0 0 1,0-1-1,1 1 1,-1 0-1,1 0 1,-1 0-1,1-1 1,0 1-1,0 0 1,0 0-1,0-1 0,0 1 1,0 0-1,1-1 1,-1 1-1,1 0 1,-1 0-1,1 0 1,2-4-1,2-5 43,0 0 1,12-18-1,-6 14-75,0 2 0,1-1 1,1 2-1,0 0 0,1 0 0,0 1 1,0 1-1,1 0 0,1 1 0,-1 1 0,1 0 1,1 1-1,0 1 0,-1 0 0,2 2 1,-1 0-1,27-3 0,-33 6-20,1 1 0,-1 1 0,1 0 0,-1 0 0,0 1-1,1 1 1,19 7 0,1 3-23,39 22 0,-45-21 22,0-1 0,48 17-1,-53-25 5,1 0-1,-1-2 1,1 0 0,-1-2-1,1 0 1,0-1-1,-1-1 1,1-1-1,0-1 1,-1-1-1,28-9 1,-10-1 4,0-1 0,-1-2 0,-1-2 0,69-46 0,-95 58-2,22-16 10,1 1 1,51-23-1,-73 39-6,1 2 0,-1 0 0,1 0-1,0 1 1,0 1 0,0 0 0,0 0 0,0 2 0,0-1-1,0 2 1,19 2 0,-14 0-14,0 2 0,-1 0 0,1 0 0,-1 2 0,0 0 0,0 1 0,17 12 0,-4 0-15,-2 1-1,46 44 1,-56-48 32,0-1 1,1-1-1,0-1 1,33 19 0,-39-27-5,0 0 0,0-1 0,1 0 0,-1-1 0,1-1 0,0 0 0,0-1 1,0 0-1,17-1 0,-11-1-4,0-2 0,0 0 1,0-2-1,0 0 1,0-1-1,22-9 0,0-3 36,67-39-1,-90 45-26,1 1 0,1 0-1,-1 2 1,2 0 0,26-6 0,-38 12-7,1 1-1,-1 0 1,1 0 0,0 1 0,-1 0 0,1 1 0,-1 0 0,1 0 0,-1 1 0,0 1 0,0 0 0,0 0 0,14 7 0,76 47 83,-69-38-29,1-1 1,0-2-1,49 18 1,-55-27-164,0 0 0,0-2 0,1-1 1,-1-1-1,1-1 0,0-2 0,0 0 0,0-2 1,-1-1-1,33-8 0,-37 4-26,0-1-1,30-15 1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5:39.22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2117 45 5577,'-1'-4'309,"1"1"1,0 0-1,1 0 0,-1 0 0,0 0 1,1 0-1,0 0 0,0 0 0,2-5 1,-3 7-300,1 0 0,0 0 1,0 1-1,-1-1 0,1 1 1,0-1-1,0 0 0,0 1 1,0-1-1,0 1 1,0 0-1,0-1 0,0 1 1,0 0-1,0 0 0,0 0 1,0-1-1,0 1 0,0 0 1,0 0-1,0 0 1,0 1-1,0-1 0,0 0 1,0 0-1,0 1 0,0-1 1,0 0-1,0 1 0,0-1 1,0 1-1,0-1 1,1 2-1,1-1-13,-1 1 1,1 0-1,0 0 0,-1 0 1,1 0-1,-1 0 0,0 0 1,0 1-1,0-1 0,0 1 1,0-1-1,0 1 0,-1 0 1,1 0-1,-1 0 0,0 0 1,0 0-1,0 0 0,0 0 1,-1 0-1,1 0 0,-1 1 1,0-1-1,0 4 0,0 9 112,0 0 0,-1 1 0,-6 22 0,-12 50 73,-3-1-1,-65 157 1,-100 156-141,4-10 231,117-238-44,-130 221 0,-97 63 304,277-416-489,-179 263 333,108-133-335,-136 175 1,-94 135 13,149-208-29,48-84 29,114-175-2097,4 4 1611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5:39.62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211 1 6521,'1'9'2714,"0"1"-2716,0 0 0,-1 0 0,0 12 0,-5 8 14,-1-1-1,-1 0 1,-20 49-1,-45 82 478,1-4 239,66-141-658,-1 0-1,2 0 0,0 0 1,-2 18-1,6-29-59,-1 1 0,1-1 0,1 0 0,-1 1 0,0-1-1,1 1 1,0-1 0,2 6 0,-2-7-8,0-1 0,0 0 0,0 0-1,1 0 1,-1 0 0,0 0 0,1 0 0,0 0-1,-1-1 1,1 1 0,0 0 0,0-1 0,0 0 0,0 1-1,0-1 1,3 2 0,6 1-6,0-1 1,1 0-1,-1 0 0,1-1 0,0 0 1,-1-1-1,1 0 0,23-3 0,-13 0-100,1-1 0,-1-1 1,39-13-1,-37 8 10,0-2 1,-1 0-1,0-1 1,-1-1-1,-1-1 1,0-1 0,-1-1-1,20-21 1,-18 15 74,0-2 1,-2-1 0,-1-1 0,0 0 0,-3-1 0,16-33-1,-28 52 97,-1 0 0,0-1-1,0 1 1,-1-1 0,0 0-1,-1 0 1,1 0 0,-2 0-1,1 0 1,-2 0 0,1 0-1,-1 0 1,0 0 0,-1 0-1,0 1 1,0-1 0,-1 0-1,0 1 1,-1 0 0,0 0 0,0 0-1,-1 0 1,1 0 0,-2 1-1,1 0 1,-1 0 0,0 0-1,-1 1 1,1 0 0,-1 0-1,-1 1 1,-11-7 0,12 8-97,0 0 1,-1 0-1,1 1 1,-1 1 0,0-1-1,0 1 1,0 0-1,0 1 1,0 0 0,0 0-1,0 1 1,0 0 0,0 0-1,-1 1 1,-12 3-1,-2 1-211,1 2 0,-1 1 0,1 1-1,-26 14 1,-54 30-281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5:44.5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89 252 7138,'-12'-21'899,"7"13"-488,1 0 0,0 0 1,-4-14-1,20 67-564,-2 0-1,-2 1 1,5 89 0,29 503 1090,-50-697-388,-19-73 0,15 80-291,-24-88 577,20 86-553,2 0 0,3-2 0,-4-57 1,14 78-257,1 1 0,2-1 0,11-62 1,-9 78-5,0 1 1,1 0 0,1 1-1,1 0 1,1 0 0,0 0 0,1 1-1,20-27 1,-25 38-5,-1 1 0,1 0 0,0 0 0,0 0 0,1 0 0,-1 1 0,1 0 0,0-1 0,-1 2 0,1-1 0,1 1 0,-1 0 0,6-2 0,-6 3-22,0 0-1,-1 1 0,1-1 1,0 1-1,0 1 1,0-1-1,-1 1 0,1-1 1,0 1-1,-1 0 1,1 1-1,0-1 0,-1 1 1,0 0-1,7 4 1,-1 1-6,-1-1 0,0 1 0,0 1 0,-1-1 0,0 1 1,0 1-1,-1 0 0,12 18 0,-1 3-8,22 51-1,104 329-203,-74-190-1137,-69-218 1289,-1 0 1,1 0 0,0 0-1,-1 0 1,1 0 0,-1 0-1,0 0 1,1 0-1,-1 0 1,0 0 0,0 0-1,-1 0 1,1 0 0,0 0-1,-1 0 1,1 0 0,-2 4-1,-3 8-330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5:44.85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0 282 8186,'82'14'2768,"-19"-55"-2592,14-4-208,18-4-232,4 7-40,-4 3-256,-9 1 40,-13-3 360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5:45.1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12 472 10210,'-11'-24'3313,"16"2"-3537,29 6-416,4 0-64,19-2 103,-2-1 177,11-7 304,4 0-56,5-8-64,0-4-8,-7 0 80,-9-4 104,-12 4 80,-7 6 8,-16 1-232,-11 6 264,-7-1-88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5:45.5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 14 7794,'0'0'85,"-1"0"1,1 0 0,0 0-1,0-1 1,-1 1-1,1 0 1,0-1 0,0 1-1,0 0 1,0 0 0,-1-1-1,1 1 1,0 0 0,0-1-1,0 1 1,0 0 0,0-1-1,0 1 1,0 0-1,0-1 1,0 1 0,0 0-1,0-1 1,0 1 0,0 0-1,0-1 1,0 1 0,0 0-1,1-1 1,-1 1-1,0 0 1,0-1 0,0 1-1,0 0 1,1 0 0,-1-1-1,0 1 1,0 0 0,1 0-1,-1-1 1,0 1 0,0 0-1,1 0 1,-1 0-1,0-1 1,0 1 0,1 0-1,-1 0 1,0 0 0,1 0-1,-1 0 1,0 0 0,1 0-1,-1 0 1,0 0-1,1 0 1,-1 0 0,0 0-1,1 0 1,-1 0 0,0 0-1,1 0 1,0 0 0,26 11-372,-14-3 233,0 1-1,0 1 0,-1 0 0,0 0 0,-1 1 1,0 1-1,-1 0 0,0 0 0,-1 1 0,14 27 0,-8-12-19,-2 1-1,-1 1 0,-2 0 0,11 46 0,-2 25-57,-9-45-127,32 104 0,-26-129-62,-6-16-365,-8-8 59,-4-2 262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5:45.8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1 583 8594,'20'-23'2944,"12"-6"-2599,43-25-377,21-5 0,27-5 80,8-3-32,11 4 16,-1 0-24,-6 5-241,-10 3-255,-31 8 312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4:38.22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902 11 4665,'6'-4'1333,"1"0"-1188,-7 4-106,0 0 0,0 0-1,0 0 1,0 0 0,0 0 0,0 0 0,0 0-1,-1 0 1,1-1 621,0 1-621,0 0 0,0 0 0,0 0-1,0 0 1,0 0 0,0 0 0,0 0 0,0 0-1,-1 0 1,1 0 0,0 0 0,0 0 0,0 0-1,0-1 1,0 1 0,0 0 0,0 0 0,1 0 0,-1 0-1,0 0 1,0 0 0,0 0 0,0 0 0,0 0-1,0 0 1,0 0 0,0 0 39,0 0-40,-10 10 1190,-4 7-1077,-61 63 272,-142 145-111,86-94-9,100-97-249,2 2 1,1 2-1,2 0 1,2 1-1,-20 46 1,-82 217 178,89-197-68,4 2 1,4 1-1,-25 202 1,50-250-129,3-1 1,2 1-1,12 82 1,46 177 81,-51-277-88,3 9 6,66 269 22,-63-277-31,2-1 0,1-1 1,3-1-1,1 0 0,35 50 0,-38-65 1,0-1-1,1-1 1,2-1 0,0-1-1,2 0 1,0-2 0,1 0-1,1-2 1,43 23 0,37 3 51,-69-30-50,51 27 0,-75-34 49,0-1 0,17 6 0,-7-4-28,-95-7 364,50 0-402,0-1 1,-1 0-1,1-2 1,-35-8-1,48 8-14,-1-1-1,0 0 0,1 0 0,-1-1 0,1-1 1,0 1-1,1-2 0,0 1 0,0-1 0,-12-12 1,20 18 0,-1-1 0,1 1 0,0 0 0,-1-1 0,1 1 0,0-1 1,0 1-1,1-1 0,-1 0 0,0 1 0,0-1 0,1 0 0,-1 0 0,1 0 1,-1 1-1,1-1 0,0 0 0,0-3 0,0 3 0,1 1-1,-1-1 0,1 0 1,-1 1-1,1-1 1,0 1-1,0-1 1,0 1-1,0-1 1,0 1-1,0 0 1,0 0-1,0-1 1,1 1-1,-1 0 1,3-1-1,6-4-9,0 0 0,0 1 0,1 1 1,21-6-1,-16 5 1,26-10-1,-11 3 34,0 2-1,1 1 0,49-7 1,-73 15-29,-1 1 0,1 0 0,0 0 0,0 1 0,0 0 0,0 1 0,0-1 0,-1 1 0,1 1 0,-1 0 0,1 0 0,-1 0 0,0 1 0,0 0 0,0 0 0,-1 1 1,0-1-1,0 2 0,0-1 0,0 1 0,-1-1 0,0 2 0,0-1 0,0 0 0,-1 1 0,0 0 0,-1 0 0,1 0 0,-1 1 0,-1-1 0,1 1 0,-1-1 0,0 1 0,1 15 1,-3-8-23,0 0 1,-1 1 0,-1-1 0,0 0 0,-1 0 0,0 0-1,-2 0 1,1-1 0,-2 1 0,0-1 0,-9 15 0,10-20 46,0 0 1,-1-1 0,0 1 0,-1-1 0,1 0-1,-2-1 1,1 0 0,-1 0 0,0 0 0,0-1 0,-1-1-1,0 1 1,0-1 0,0-1 0,-1 0 0,1 0-1,-18 4 1,25-7-17,0-1 1,0 1-1,0-1 0,-1 0 0,1 0 0,0 1 0,-1-1 0,1-1 1,0 1-1,0 0 0,-1-1 0,1 1 0,0-1 0,0 1 0,0-1 1,0 0-1,-1 0 0,1 0 0,0 0 0,-3-3 0,4 2-19,-1 0 0,0-1 0,1 1 1,-1 0-1,1-1 0,0 1 0,0-1 0,0 1 0,0-1 0,0 0 0,1 1 0,-1-1 0,1 0 0,0-4 0,0-10-141,1 1 1,1-1-1,1 1 1,6-24-1,-8 36 129,19-59-757,2 1-1,53-103 1,-27 75 371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4:39.25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502 146 4505,'-19'-1'478,"-1"0"0,1 1 1,-1 1-1,1 1 0,0 1 0,0 1 0,0 0 1,-29 11-1,30-7-417,0 0 0,0 1 1,1 1-1,1 0 0,0 2 0,0-1 0,1 2 1,0 0-1,1 1 0,1 1 0,0 0 1,1 0-1,-14 26 0,15-22 3,1 1 0,0 0 0,2 0-1,0 1 1,2 0 0,0 1 0,-4 31 0,8-25-43,1-1-1,0 0 1,3 0 0,0 1 0,10 46 0,1-18-11,34 92-1,-37-122-12,1-1 0,2 0 0,0-1 0,2 0 0,28 36 1,-34-50 10,0-1 0,1 0 0,0 0 0,1-1 0,0-1 1,0 0-1,1 0 0,0-1 0,0 0 0,0-1 0,0-1 1,1 0-1,0 0 0,0-1 0,0-1 0,0 0 0,1-1 0,-1-1 1,24-1-1,-17-1 61,-1-1-1,1-1 1,-1-1 0,0 0 0,0-2 0,0 0-1,-1-1 1,0 0 0,-1-2 0,0 0 0,0-1-1,22-20 1,-13 8 131,-2-2 0,0-1 0,31-44 0,-41 49 13,0-2 1,-1 1-1,-2-2 1,0 1-1,10-36 1,-18 48-100,-1-1 0,0 1 0,-1-1 1,0 1-1,-1-1 0,0 0 0,-1 1 1,0-1-1,-1 0 0,0 1 1,-1 0-1,0-1 0,-7-14 0,-6-9 29,-2 1-1,-38-55 1,43 69-162,-41-61-284,-82-93-1,112 146 180,-2 1-1,-2 1 1,0 1 0,-1 2-1,-2 1 1,-46-26-1,69 44 60,-1-1 0,0 2 0,0-1 0,0 1 0,0 1 0,0-1 0,-1 2 0,1-1 0,-1 1 0,-13 1 0,16 1-17,0 0 0,0 0 0,0 0 0,0 1 0,1 1 0,-1-1 0,1 1 0,0 0 0,-1 0 1,1 1-1,1 0 0,-1 0 0,0 0 0,-9 10 0,-50 64-455,65-78 536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7:15.4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1212 862 6321,'-35'-181'4077,"30"150"-3818,-13-50-1,15 71-225,-1-1 1,1 1-1,-2 0 0,1 1 0,-2-1 1,1 1-1,-1 0 0,-12-14 0,15 20-19,0 1 0,0-1 1,0 0-1,-1 1 0,1 0 0,-1 0 0,0 0 0,0 0 0,0 0 0,0 1 0,0-1 0,0 1 0,0 0 0,0 1 0,0-1 0,-1 1 0,1 0 0,0 0 0,0 0 0,0 0 0,-1 1 0,-5 1 0,-1 1-8,0 1 0,0 0-1,1 1 1,-1 0 0,1 0-1,1 1 1,-14 10-1,-6 7-11,1 1 0,-42 48 0,-40 64 20,82-99-8,-249 333 46,26 19 84,231-355-99,2 0 1,2 1-1,1 1 0,1 0 1,-15 70-1,28-97-32,0 1 1,0-1-1,1 1 1,0-1-1,0 1 1,1-1-1,4 16 1,-4-21-17,0 0 0,0 0-1,1 0 1,-1 0 0,1-1 0,0 1 0,0-1 0,1 1 0,-1-1 0,1 0 0,-1 1 0,1-1 0,0-1 0,0 1 0,0 0-1,1-1 1,-1 1 0,7 2 0,-6-4 4,-1 0 0,1 0 0,-1-1-1,0 1 1,1-1 0,-1 0 0,1 0-1,-1 0 1,1 0 0,-1-1 0,1 1 0,-1-1-1,1 0 1,-1 0 0,0-1 0,0 1-1,6-4 1,4-2 27,0-1 1,20-17-1,87-81 191,-119 105-210,-1 1 1,1-1-1,-1 1 1,0-1-1,1 1 1,-1 0-1,1-1 1,-1 1-1,1-1 1,-1 1-1,1 0 1,0-1-1,-1 1 1,1 0-1,-1 0 1,1 0-1,0-1 1,-1 1-1,1 0 1,0 0-1,-1 0 1,1 0-1,-1 0 1,1 0-1,0 0 1,-1 0-1,1 0 1,0 1-1,-1-1 0,2 0 1,-2 2 1,1-1 0,-1 1 0,1-1-1,-1 1 1,0-1 0,0 1 0,1-1 0,-1 1 0,0 0 0,0-1-1,0 1 1,-1-1 0,1 1 0,-1 2 0,-38 187 353,9-57-155,15-59-117,-18 97 95,27-132-112,3 0 0,0 48 0,3-82-61,1 0-1,-1 1 0,1-1 0,1 1 0,-1-1 1,1 0-1,0 0 0,1 0 0,0 0 1,-1 0-1,2-1 0,-1 1 0,1-1 0,6 8 1,-7-10-13,0 0 1,1 0 0,-1 0 0,1-1-1,-1 1 1,1-1 0,0 0 0,0 0 0,0-1-1,0 1 1,0-1 0,1 0 0,-1 0 0,0 0-1,1 0 1,-1-1 0,0 1 0,1-1-1,-1-1 1,1 1 0,5-2 0,9-3 9,-1 0-1,0-2 1,-1 0 0,1-2-1,16-10 1,38-17 69,-69 34-70,1 1 0,-1-1 0,0 1 0,0 0 0,1 0 0,-1 0 0,0 0 0,1 1 0,-1 0 0,1-1 0,-1 1 0,1 0 0,-1 1 0,1-1 0,-1 0 0,1 1 0,-1 0 0,0 0 0,1 0 0,-1 0 0,0 1 0,0-1 0,0 1 0,0 0 0,0 0 0,4 3 0,5 10 51,0 0-1,0 1 1,-2 0-1,0 1 0,-1 1 1,11 27-1,-5-13 23,1 3 31,1-1 0,2-1 0,43 58 0,-55-82-92,1 0-1,0 0 0,1-1 1,0 0-1,0-1 0,1 0 1,0 0-1,0-1 0,0 0 1,1-1-1,0 0 0,0-1 0,0 0 1,1-1-1,-1 0 0,21 2 1,-18-4-6,0-1-1,-1 0 1,1-1 0,-1-1 0,1 0 0,-1 0 0,0-2 0,24-8 0,-19 4-3,-1-1 0,-1 0 0,0-1 0,0-1 0,23-21 0,3-9 14,-3-3 0,-1 0 0,36-59 0,-28 39 34,-28 39-34,40-49 71,-51 66-69,0 1 0,1-1 0,0 2 0,0-1 0,0 1 0,17-8 0,-23 12-16,1 1 0,0 0 0,0 1 0,0-1 0,0 0 0,0 1 0,0 0 0,0 0 0,0 0 0,0 0 0,0 0 0,0 0 0,0 1 0,0-1 0,0 1 0,0 0 0,-1 0 0,1 0 0,0 0 0,0 1 0,-1-1 0,5 4 0,4 3 0,-1 0 1,0 1 0,16 18 0,-22-23-3,20 23 19,-10-9-3,1-2 0,29 25 0,-39-37-19,0 0 0,0-1 0,0 0 0,1 0 0,-1 0-1,1-1 1,-1 1 0,1-1 0,0-1 0,0 1 0,0-1-1,0 0 1,0 0 0,11-1 0,-8-1 2,1 0-1,-1-1 1,1 0 0,-1-1 0,0 0 0,0-1-1,0 0 1,0 0 0,11-7 0,3-5-6,-1 0 1,21-21 0,-7 3-28,-2-1 0,-2-2 0,52-75 0,-43 46 7,54-118 1,-72 131 52,-11 25 73,1 0 1,28-44-1,-41 70-85,1 1-1,0 0 0,0-1 1,0 1-1,0 0 0,0 0 1,0-1-1,0 1 0,0 0 1,0 0-1,1 0 0,-1 0 1,0 1-1,1-1 0,-1 0 1,0 1-1,3-2 0,-3 3-4,0-1 0,1 0 0,-1 1 0,1-1 0,-1 1 0,0 0 0,0-1 0,1 1 0,-1 0 0,0 0 0,0 0 0,0 0 0,0 0 0,0 0 0,0 0 0,0 0 0,0 0 0,0 1 0,0-1 0,-1 0 0,2 2 0,16 30 44,19 41 1,-28-50-55,2-1-1,1 0 0,1-1 0,0-1 1,26 32-1,-37-51-4,0 0 0,0 0 0,0-1-1,0 1 1,0 0 0,1-1 0,-1 1 0,0-1 0,1 1-1,-1-1 1,1 0 0,-1 0 0,1 0 0,0-1 0,-1 1-1,1-1 1,5 1 0,-5-2-1,0 1 1,1-1-1,-1 0 0,0 0 1,1 0-1,-1-1 0,0 1 1,0-1-1,0 1 0,0-1 0,0 0 1,-1-1-1,1 1 0,0 0 1,2-4-1,13-14-3,0-2 0,-1 0 1,-1 0-1,-2-2 0,0 0 0,-1-1 1,-2 0-1,0 0 0,-2-1 0,7-33 1,-4 4 181,-2 0 0,-3 0 1,-2-1-1,-3-65 1,-4 53-25,-2 0 1,-3 1-1,-3-1 0,-3 2 1,-26-78-1,37 137-151,-1 1 0,1 0 0,-1 0 0,0 0 0,-1 1-1,-4-7 1,6 9-1,0 1 1,-1 0-1,0-1 0,1 1 0,-1 0 0,0 0 0,0 0 0,0 1 0,0-1 0,0 1 0,0 0 1,-1 0-1,-5-2 0,-14 0-3,1 1 0,-1 1 0,0 1 0,-42 6 1,35-3 10,0-1 1,-38-3-1,58 0-5,0 0-1,0-1 1,1 0 0,-1-1-1,0 0 1,1 0-1,0-1 1,0 0 0,0-1-1,-16-11 1,13 6-26,0-1-1,1 0 1,0-1 0,0 0-1,-12-20 1,-40-73-127,51 83 121,-77-146-23,-34-59-44,87 167-124,-73-91 0,88 126 113,-1 1 0,-1 0 0,-1 2 0,-31-22-1,41 35 69,-1-1 0,1 2 1,-1 0-1,-1 1 0,0 1 0,1 0 0,-2 1 0,1 1 0,-32-5 0,19 8 17,1 1 0,0 1 0,-1 2 0,1 0 0,1 2 0,-1 2 0,1 0 0,-44 18 0,-13 12-25,-108 65 0,-418 275-1753,416-251 1246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5:57.51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96 453 5185,'-91'-39'1743,"91"39"-1670,0 0-1,0 0 1,0 0-1,-1 0 1,1 0-1,0 0 1,0 0-1,0 0 1,0 0 0,0 0-1,-1 0 1,1 0-1,0 0 1,0 0-1,0 0 1,0 0-1,0 0 1,0 0-1,-1 0 1,1 0-1,0 0 1,0 0 0,0 0-1,0 0 1,0 0-1,0 0 1,-1 0-1,1-1 1,0 1-1,0 0 1,0 0-1,0 0 1,0 0-1,0 0 1,0 0 0,0 0-1,0-1 1,0 1-1,0 0 1,-1 0-1,1 0 1,0 0-1,0 0 1,0-1-1,0 1 1,0 0 0,0 0-1,0 0 1,0 0-1,0 0 1,0-1-1,0 1 1,1 0-1,-1 0 1,0 0-1,0 0 1,0-1-1,12 0 939,25 3-1750,-32-2 1131,12 0-320,1-1 1,-1-1 0,1 0 0,-1-1 0,0-1-1,0 0 1,31-14 0,-24 9 51,48-11 0,145-4 390,-130 17-353,96-3 38,-17 2-119,160 1 261,-176 7-109,182 18 169,-137-4-260,176-5-8,-264-12 1,153-25-1,684-75 570,-843 90-691,0-3 0,159-48 0,-142 32 46,2 5 0,150-13 0,-196 35 16,95 6 0,74 19-15,21 1-50,100-8 23,-15 21 129,-258-17-802,9 1-1308,-48-17 1330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5:58.79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59 561 9410,'-46'-1'2973,"46"1"-2943,-1 0 1,1 0-1,-1 0 1,1 0-1,-1 0 1,1 0-1,0 0 1,-1 0-1,1 0 1,-1 0-1,1 0 1,-1 0 0,1-1-1,-1 1 1,1 0-1,-1 0 1,1-1-1,0 1 1,-1 0-1,1 0 1,0-1-1,-1 1 1,1 0-1,0-1 1,-1 1-1,1 0 1,0-1-1,-1 1 1,1-1 0,0 1-1,0 0 1,0-1-1,-1 1 1,1-1-1,0 0 1,0 1-29,0 0 1,1-1-1,-1 1 0,0 0 1,0 0-1,0 0 1,1 0-1,-1 0 0,0 0 1,0 0-1,0 0 1,1 0-1,-1 0 1,0 0-1,0 0 0,1 0 1,-1 0-1,0 0 1,0 0-1,0 0 0,1 0 1,-1 0-1,0 0 1,0 0-1,1 0 1,-1 0-1,0 0 0,0 1 1,0-1-1,0 0 1,1 0-1,-1 0 0,0 0 1,0 0-1,0 1 1,0-1-1,1 0 1,-1 0-1,0 0 0,0 0 1,0 1-1,0-1 1,0 0-1,0 0 0,0 1 1,0-1-1,0 0 1,0 0-1,0 0 1,0 1-1,0-1 0,0 0 1,0 1-1,18 32-78,-4-12 60,4 5-2,-1 0 1,-2 2-1,13 32 1,60 172 23,-63-154-114,17 85-1,-41-150 369,-7-23 340,1-1-508,-6-10 69,1-2-1,1 1 1,2-1-1,0-1 1,1 1 0,1-1-1,-2-39 1,4 8-96,3-1 1,8-70 0,0 65-71,3 0 0,23-72 1,49-114-13,-80 240 18,2-6-1,42-103 192,-42 106-150,1 0 0,0 0 0,0 0 0,1 1 1,0 0-1,0 0 0,1 1 0,15-12 0,-20 17-40,1 1 0,0-1 0,0 1 0,1 0 0,-1 0 0,0 1 0,1-1 0,-1 1 0,1 0 0,0 0 0,-1 0 0,1 1 1,0-1-1,-1 1 0,1 1 0,0-1 0,-1 0 0,10 3 0,-8-1-25,0 0 0,-1 0 0,0 1 0,1 0 0,-1 0 0,0 0 0,0 0 0,0 1 0,-1 0-1,1 0 1,-1 0 0,0 1 0,0-1 0,6 10 0,-3-1-53,0-1-1,-1 1 0,0 0 1,-1 0-1,-1 1 0,0 0 0,0 0 1,2 26-1,-5-21 2,0 1-1,-2 0 1,0 0-1,-1-1 1,-10 38-1,4-28 43,-2-1 0,0 0 0,-2-1-1,-2 0 1,0-1 0,-2 0 0,0-1 0,-31 34 0,32-41-30,0 0-1,1 2 1,1-1 0,-10 23 0,22-41 52,0 1 0,1-1 0,-1 1 0,1-1 1,-1 1-1,1-1 0,0 1 0,0-1 0,0 1 1,-1-1-1,1 1 0,1-1 0,-1 1 0,0-1 1,0 1-1,1-1 0,-1 1 0,0-1 0,1 1 0,1 1 1,0 0-1,0 0 1,0 0 0,0 0 0,0 0-1,1-1 1,-1 1 0,1-1-1,5 4 1,3 1 9,0-1-1,0-1 1,1 1-1,16 4 1,-9-5 7,1 0-1,0-2 1,0 0-1,0-1 1,0-1 0,0-1-1,0-1 1,0-1-1,0-1 1,0 0-1,34-11 1,-17 2-252,-1-2 0,0-2 0,-1-1 0,-1-2-1,35-25 1,-6 0-212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5:59.1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9 650 10034,'-8'-45'3585,"27"-4"-3105,16 0-192,26-14-248,9 0 0,19 1-24,3-1-16,10 9-152,5 0-120,-11 13-152,-10 3-72,-23 10-112,-14 8-56,-22 7-353,-11 5 609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5:59.45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9402,'0'2'3481,"3"-2"-2553,18 8-760,5 10-88,15 17 8,4 7 8,7 12-40,5 10-8,2 1-16,1 2-32,-3 10-280,-1-2-152,-7-1-464,-3-4-281,-8-26 761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5:59.82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2 542 10306,'-2'-30'3993,"12"1"-2529,30-5-1288,11-5-168,20-8-16,10-3-40,8-4-48,0 0-136,-5 0-288,-5 2-144,-21 11-280,-11 7-128,-23 11 712</inkml:trace>
  <inkml:trace contextRef="#ctx0" brushRef="#br0" timeOffset="1">235 439 9922,'10'25'3561,"25"36"-2849,13 15-136,23 35-16,4 16-104,4 4-296,2 17-312,-7 14-1032,-5 8 824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6:04.25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70 6289,'6'-4'335,"-2"1"-34,0 0-1,0 0 1,-1-1-1,1 1 1,4-6-1,-7 7-219,-1 1 1,1-1-1,0 0 0,0 1 0,-1-1 0,1 0 0,-1 0 0,1 1 0,-1-1 0,0 0 0,1 0 0,-1 0 0,0 0 0,0 1 0,-1-1 1,1 0-1,0 0 0,-1 0 0,0-1 0,1 2-31,-1-2 143,-2 15-201,3-7 12,-7 53 102,2 82 1,5-110-50,1-1 1,1 0-1,2-1 0,13 50 1,-16-75-56,-1 0 1,1 0-1,0-1 1,0 1-1,1 0 1,-1-1-1,1 1 1,-1-1 0,1 1-1,0-1 1,0 0-1,0 0 1,0 0-1,0 0 1,0 0-1,1 0 1,-1 0 0,0-1-1,1 1 1,3 1-1,-3-3-2,0 1 0,0-1 0,0 0 0,0 0 0,0 0 1,0-1-1,0 1 0,0-1 0,0 1 0,0-1 0,0 0 0,0 0 0,0 0 0,0 0 0,-1-1 0,1 1 0,-1-1 0,1 0 0,3-3 0,8-7-89,-1 0-1,0-1 0,-1 0 1,13-19-1,18-30-86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6:04.58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10346,'9'0'3145,"11"0"-3545,17 7 184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51:33.2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1800 229 3330,'0'-1'91,"0"-1"0,-1 1 1,1 0-1,-1-1 1,1 1-1,-1 0 0,0 0 1,1 0-1,-1-1 1,0 1-1,0 0 0,0 0 1,0 0-1,0 0 1,0 0-1,0 1 1,0-1-1,0 0 0,0 0 1,0 1-1,-1-1 1,1 0-1,0 1 0,0-1 1,-1 1-1,1 0 1,-3-1-1,-3-1 179,-1 1 0,0 0 0,-10-1 0,-83-10 1651,-3 0-1263,69 11-625,0 2 0,0 2 0,0 1 0,0 2 0,1 1 0,0 2 0,0 1 0,-33 16 0,-14 9-25,-83 51 0,134-69-3,-207 135 38,-42 83-25,217-174-28,3 2-1,-61 85 0,94-110-5,1 1-1,2 0 0,-21 53 0,37-75 3,1 1 0,1-1 0,1 1-1,1 0 1,-2 25 0,3 0-55,5 47-1,0-53 24,3-1 1,0 0-1,3 0 0,0-1 0,3 0 0,17 36 0,-1-13-23,2 0 0,61 83 0,-60-98 52,2-1-1,1-2 0,3-2 1,45 38-1,-59-57 28,1-2 1,0 0-1,1-2 1,1 0-1,1-2 0,0-1 1,0-1-1,57 14 0,-28-16 53,0-2 0,1-3 0,92-5-1,-80-5 17,0-2 1,116-31-1,-119 19-51,0-4 1,-1-2 0,67-38-1,-50 18 1,-1-3-1,93-77 0,133-138 50,-210 172 22,110-134-1,-152 157 140,-3-3-1,83-154 1,-118 195-94,-3-2 0,0 0-1,-2 0 1,-2-1 0,-1-1 0,-1 1-1,2-37 1,-7 25 86,-1-1 1,-2 1-1,-11-73 1,6 91-159,-1 1 1,-1 0 0,-1 1 0,-2 0-1,0 0 1,-2 1 0,-18-30-1,16 33-58,-1 2-1,-1-1 1,-1 2-1,0 0 0,-2 1 1,0 1-1,-1 1 0,0 1 1,-1 0-1,-1 2 0,0 0 1,-1 1-1,-1 2 0,1 0 1,-29-6-1,5 4-44,-1 3 0,0 2 0,-1 2 0,-54 2 1,20 3-488,0 3 1,0 4 0,1 3 0,1 4 0,0 4 0,-113 40 0,-127 65-2464,-36 34-3835,352-155 6707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51:58.0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2659 440 1217,'-17'-22'809,"2"0"0,-22-40 0,28 45-330,-1 0-1,-1 1 0,0 0 0,-20-19 0,8 11 464,-47-36-1,45 42-718,-1 1 1,0 2-1,-1 1 0,-1 0 0,0 3 0,-1 0 0,0 2 1,-57-11-1,22 10-76,0 4 1,0 2-1,-77 6 1,68 3-80,-125 26 0,-67 38-41,165-36-13,-174 83 1,191-72 33,-101 73 0,148-90-22,2 1 0,0 2 0,-50 57 0,-73 118 59,108-132-83,-62 118 0,93-153-13,1 1-1,3 0 1,0 1 0,3 1 0,-8 54-1,12-40-14,3-1 0,2 71 1,4-91 9,2 0 0,1-1 0,1 1 0,21 59 0,-9-45 0,3-2 0,2 0 0,2-1-1,2-2 1,2 0 0,1-2 0,49 49 0,-36-46 8,2-2-1,2-2 1,2-2 0,1-3-1,97 52 1,-100-65 1,2-1-1,1-3 0,0-2 1,1-2-1,62 9 0,-3-9 63,156 0 0,33-27 352,-2-25 253,-134 11 190,276-85 0,-55-46 123,-342 139-874,470-257 907,-207 54-534,-263 188-365,-3-3-1,50-57 1,-67 68-13,-2-1 1,-1 0-1,-1-2 0,-2 0 1,14-34-1,-22 41 12,-2 1-1,0-1 1,-1-1-1,-1 1 0,-1-1 1,0-26-1,-3 17 72,-2 0-1,0 0 0,-13-56 0,4 48-95,-2 1-1,-1 0 1,-2 0-1,-2 2 1,-1 0-1,-2 1 1,-2 2 0,0 0-1,-3 1 1,-47-47-1,29 37-64,-3 2-1,-1 3 1,-2 1 0,-1 3-1,-2 2 1,-84-37 0,80 46-62,0 2 0,-2 3 0,0 3 1,-1 2-1,-1 2 0,-98-3 0,3 9-403,-158 16-1,203 1-71,1 4 0,-138 39 0,117-15-1119,-194 87-1,-115 102-3063,107-26-3828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52:01.5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1399 617 3698,'-20'-14'1748,"-20"-16"1,-20-14 63,42 34-1557,0 0 1,0 1 0,-1 0-1,0 2 1,-1 0 0,0 2-1,0 0 1,0 1-1,0 1 1,-38-1 0,28 5-212,-1 1 1,1 2-1,0 1 0,1 1 1,-1 2-1,-34 14 1,-3 5 66,-93 55 0,101-46-132,-73 60 0,81-55-12,2 2 0,-62 71 0,91-88 10,1 0-1,1 2 1,-25 51 0,33-59 5,1 1 0,1 1 0,1-1 0,0 1 0,-4 35 0,9-41-3,1 0 0,0-1 0,1 1-1,1-1 1,1 1 0,0-1-1,1 1 1,0-1 0,7 17-1,15 26-64,2-1 0,69 105 0,-74-129 64,1-1 0,1-1 1,2-1-1,1-2 0,42 35 1,-49-47 16,0-2 1,1 0 0,1-1 0,0-1 0,1-2 0,0 0 0,0-1 0,1-1 0,38 7 0,-31-11 15,1-1 1,0-1-1,0-1 0,0-2 1,0-2-1,0 0 1,50-14-1,-28 2 22,-2-2-1,0-3 1,76-40-1,-72 28 5,-2-3-1,-1-1 1,-2-3-1,77-76 0,159-205 153,-257 283-77,-1-1-1,-2-2 1,-2-1 0,-2 0-1,-1-2 1,-3-1 0,-1 0-1,-2-1 1,-2-1 0,-3-1-1,-1 0 1,6-84-1,-12 46 223,-8-108-1,1 162-271,-1 0 0,-1 0-1,-2 1 1,-1 0 0,-2 0 0,-23-52 0,26 70-48,1 1-1,-1-1 1,-1 1 0,0 1 0,-1-1 0,0 1 0,-19-16 0,19 20-21,0-1-1,-1 1 1,0 1 0,0 0 0,0 0 0,-1 1 0,0 0 0,1 1 0,-23-4 0,-4 3-109,-42 1 0,37 3-271,0 2 1,0 1-1,0 2 1,1 2 0,-61 19-1,37-4-381,-68 35-1,-94 65-2389,-18 33-4130,245-155 7271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7:17.4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922 658 7954,'-48'-142'4159,"47"140"-4122,0-1 0,0 0-1,0 1 1,0-1 0,-1 0-1,1 1 1,-1 0 0,1-1 0,-1 1-1,0 0 1,-3-3 0,3 4-30,1 0 0,-1 0 0,1 1 0,-1-1 0,0 1 0,1-1 0,-1 1 0,0 0 0,1 0 0,-1-1 0,0 1 0,1 0 0,-1 0 0,0 1 0,1-1 0,-1 0-1,0 1 1,1-1 0,-1 1 0,1-1 0,-1 1 0,0 0 0,-2 1 0,-12 7-39,1 0-1,-1 1 0,2 0 0,-17 16 0,-52 55-131,56-54 130,-45 48 83,3 4 1,3 2-1,4 2 1,-65 118 0,63-81 530,-60 156 0,119-264-534,0 1 1,1 0-1,1 0 1,0 0-1,1 0 0,0 0 1,0 19-1,3-26-42,0 0 1,-1 0-1,2 0 0,-1 0 0,1 0 1,0 0-1,0-1 0,1 1 1,-1-1-1,1 1 0,1-1 0,-1 0 1,1 0-1,0 0 0,0-1 0,0 0 1,7 6-1,-1-1-74,1-1 0,1 0 0,-1-1 0,1 0 0,0-1-1,1-1 1,-1 0 0,1 0 0,0-1 0,0-1 0,1 0 0,20 2 0,6-4-337,1-1 1,73-10-1,-19 0 118,-87 10 278,0-1 1,0 1 0,-1 1-1,1-1 1,0 2 0,0-1-1,8 3 1,-12-3 20,-1 1 1,0-1-1,1 1 1,-1 0-1,0 0 1,0 0-1,0 0 0,0 1 1,-1-1-1,1 1 1,0 0-1,-1-1 1,0 1-1,0 0 1,0 1-1,0-1 0,3 7 1,-1 2 88,0 0 0,-1 0 0,0 1-1,-1-1 1,0 1 0,-1 18 0,-6 83 744,4-99-728,-12 142 788,-10 183 113,21-259-946,5-1 1,14 99 0,-15-166-73,13 64-11,-12-70-9,-1 1 1,1-1-1,0 1 0,0-1 1,1 0-1,0-1 0,9 12 1,-11-16 5,1 1 0,-1-1 1,1 0-1,0 1 1,0-2-1,0 1 1,0 0-1,0 0 0,0-1 1,0 0-1,0 1 1,1-1-1,-1-1 0,0 1 1,1 0-1,-1-1 1,1 0-1,-1 1 1,1-1-1,-1-1 0,1 1 1,-1 0-1,4-2 1,6-1-10,-1-1 1,1 0 0,-1 0 0,23-13 0,5-7 28,59-45-1,-5 2 30,-87 63-29,-1-1 1,1 2-1,0-1 0,0 1 1,0 0-1,11-2 0,-15 5-2,-1-1-1,1 1 1,0-1 0,0 1-1,0 0 1,0 1-1,0-1 1,0 0 0,0 1-1,0 0 1,0-1-1,0 1 1,0 0 0,0 1-1,-1-1 1,1 0-1,0 1 1,-1-1 0,0 1-1,4 3 1,2 3 20,-1 0 0,0 0 0,-1 1 0,0 0 1,0 1-1,0-1 0,-2 1 0,6 13 0,26 91 204,-32-100-202,21 92 162,15 47-30,-32-128-141,1-1 0,1 0 0,2 0 0,14 22-1,-23-40-13,1-1-1,0 1 1,0-1-1,0 0 1,1-1-1,0 1 1,-1-1-1,2 0 1,-1 0-1,0-1 1,1 1-1,0-1 1,5 2-1,-5-3-4,0-1 0,0 1-1,0-1 1,0-1 0,0 1-1,0-1 1,0 0 0,0-1-1,0 1 1,0-1-1,-1 0 1,1-1 0,0 1-1,0-1 1,6-3 0,10-6-33,0 0 0,-1-1 1,0-1-1,-1-2 0,26-22 1,87-97-174,-90 83 180,55-87-1,24-65 552,-80 131-125,-20 35 78,51-65 0,-63 89-399,1 1 0,1 1 1,0 0-1,0 0 0,1 1 0,0 1 0,1 0 1,18-9-1,-26 16-76,-1 0 1,1 1-1,0-1 1,-1 1 0,1 0-1,0 1 1,0-1-1,0 1 1,0 0-1,0 1 1,0-1-1,-1 1 1,1 0 0,0 1-1,0-1 1,-1 1-1,1 0 1,8 5-1,2 2-26,1 1 1,-1 1-1,-1 1 0,20 18 0,67 77-298,-36-35 9,-59-64 265,1-1 0,-1 0 0,1 0 0,1-1 1,-1 0-1,19 9 0,-23-14 45,1 1 1,-1-1-1,1 0 0,-1 0 1,1 0-1,0-1 0,-1 1 1,1-1-1,0 0 0,-1 0 1,1-1-1,-1 0 0,1 0 1,0 0-1,-1 0 1,0 0-1,5-3 0,9-5 22,-2-1-1,1-1 0,-2 0 1,1-1-1,-2-1 1,1 0-1,14-18 1,-29 30-16,48-52 118,-2-3-1,-3-1 1,-2-2-1,42-83 0,-19 14 337,54-160 0,-72 156-462,42-196-1,-81 292-34,5-67 1,-12 96 45,-1 0 0,0-1 0,0 1 1,0 0-1,-1 0 0,0 0 1,-1 0-1,1 0 0,-1 0 0,-1 1 1,1-1-1,-1 1 0,0 0 1,-1 0-1,1 1 0,-1-1 0,0 1 1,-1 0-1,1 0 0,-12-7 1,-4-2 15,0 2 1,-1 0 0,0 1 0,-41-13 0,25 11-32,-62-32 1,85 37-48,1 0 1,0-2-1,1 1 0,0-2 1,1 0-1,0 0 0,-12-16 0,7 4-1,1 0 0,0-1-1,2-1 1,2 0-1,0-1 1,1 0 0,-14-56-1,8-3 119,-10-110 1,18 119-43,5 35-46,-19-72 0,20 102 23,0 0 0,-1 1 1,0 0-1,-1-1 0,0 1 0,-1 1 0,0-1 1,0 1-1,-1 0 0,0 0 0,-15-12 0,15 16 8,0 0 0,-1 1-1,0 0 1,0 0-1,0 1 1,0 0 0,-1 0-1,1 1 1,-1 0-1,0 1 1,1 0 0,-1 0-1,0 1 1,0 0-1,0 0 1,-8 2 0,-19 4 6,0 1 0,-51 17 1,82-22-10,-130 42-13,54-15-8,-2-4 1,-114 19-1,167-40 25,0-1 0,1-2 1,-1-1-1,-32-5 0,41 2 11,0-1-1,0-1 0,0-1 1,1-1-1,0 0 0,-30-17 1,34 15-10,1-1 1,1 0-1,-1-1 1,2-1 0,-18-18-1,-50-71-325,17 19-307,58 74 518,-2 0 0,1 1 0,-1 0 0,0 0 0,0 0 0,-1 1 0,0 1 0,0-1 0,0 2 0,-17-7 0,17 8 39,0 1 0,-1 0 0,1 1 0,0 0 1,-1 0-1,1 1 0,0 0 0,-1 1 0,1 0 1,0 0-1,-1 1 0,-15 6 0,0 1-24,-1 2 0,2 1 0,-1 1 0,2 1 0,-37 29 0,8-1-201,-57 62 0,-18 35-312,4 7 256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52:08.5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99 1589 640,'-8'0'174,"-1"1"-1,0 0 1,0 1-1,-15 5 0,-12 2 766,36-9-919,0 0 0,0 0-1,0 0 1,0 0 0,0 0 0,-1 0-1,1 0 1,0 0 0,0 0-1,0 0 1,0 0 0,0 0-1,0 0 1,0 0 0,0 0-1,-1 0 1,1 0 0,0 0-1,0 0 1,0 0 0,0 0-1,0 0 1,0 0 0,0 0-1,-1 0 1,1 0 0,0 0-1,0 0 1,0 0 0,0-1-1,0 1 1,0 0 0,0 0-1,0 0 1,0 0 0,0 0-1,-1 0 1,1 0 0,0 0-1,0 0 1,0-1 0,0 1 0,0 0-1,0 0 1,0 0 0,0 0-1,0 0 1,0 0 0,0 0-1,0 0 1,0-1 0,0 1-1,0 0 1,0 0 0,0 0-1,0 0 1,0 0 0,0-1-1,6-8 466,14-11-28,126-78 1020,-40 29-852,120-71 231,-107 68-559,-9 5-90,413-243 231,-157 120-323,-7 20-19,-117 55-25,-162 77-43,95-55 51,-36 18-14,-102 57-39,93-44 73,-14 14 51,-109 44-514,-6 4 242,0-1-1,0 0 0,0 0 1,0 1-1,0-1 0,0 1 0,0-1 1,0 1-1,0-1 0,0 1 1,0 0-1,0 0 0,0-1 1,0 1-1,1 0 0,-1 0 0,0 0 1,2 0-1,-3 1-62,0-1-1,0 1 1,0-1 0,0 0 0,0 1-1,-1-1 1,1 0 0,0 1-1,0-1 1,-1 0 0,1 1 0,0-1-1,0 0 1,-1 0 0,1 1-1,0-1 1,-1 0 0,1 0 0,-1 1-1,-8 2-2591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52:15.1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1041 363 48,'29'-24'120,"-10"8"207,0 0-1,-1-1 1,-1-1-1,26-34 1,-30 33 133,0-2-1,9-21 1,-18 34-256,-1 0 0,-1 0 0,1 0 0,-1 0-1,0 0 1,-1 0 0,0-1 0,0 1 0,-1-12-1,0 19-146,-1-1-1,1 0 0,0 0 0,-1 0 0,1 1 0,-1-1 1,1 0-1,-1 1 0,0-1 0,0 0 0,0 1 0,0-1 0,0 1 1,0-1-1,0 1 0,0 0 0,-2-2 0,0 1 14,1 1 0,-1-1-1,1 1 1,-1 0 0,0-1-1,1 1 1,-1 1 0,0-1-1,-5-1 1,-5 1 112,0 1 1,0 0-1,-25 3 0,27-1-108,-21 3 51,1 1 1,0 2-1,1 1 0,0 2 1,-35 17-1,15-4-39,1 3 1,-74 55-1,-77 87-35,14 32-57,146-149-34,-65 112 0,91-139 18,2 1-1,-14 40 1,-10 56-48,32-107 61,-13 53-61,4 0 0,2 1 0,4 1 1,3 0-1,2-1 0,11 96 1,0-93 23,3-1 0,3 0 0,3-1 1,3-1-1,3-1 0,34 68 0,-44-108 39,2 0 0,0-1 0,1-1 0,2-1 0,28 30 1,-36-43 11,1-1 0,1 0 0,-1-1 1,2-1-1,-1 0 0,1 0 0,1-2 1,-1 0-1,2 0 0,-1-1 0,32 7 1,-16-9 56,1-2 0,0 0 0,38-4 0,-59 1-36,12 0 69,1-2 0,-1 0-1,-1-2 1,1 0-1,-1-1 1,0-2-1,0 0 1,-1-1 0,0-1-1,26-18 1,7-9 305,-1-2 1,-2-3-1,-2-2 0,66-75 1,-30 15 600,88-137 0,-96 118 70,82-174 1,-133 238-825,-2-1 0,-3-1 0,-3 0 0,-3-2-1,-2 0 1,7-95 0,-19 143-216,3-43 126,-6-78 0,1 118-137,-1 1 1,-1-1-1,-1 0 1,-1 1-1,0 0 0,-1 0 1,-1 0-1,-14-26 1,12 30-16,1 0 0,-2 0 1,0 1-1,0 0 0,-1 1 1,-1 0-1,-18-14 0,19 18-15,0 0-1,-1 1 0,1 1 1,-1-1-1,0 2 0,0 0 1,0 0-1,-1 1 0,-22-3 1,-4 4-96,1 1 1,-1 2 0,0 1 0,1 2 0,0 2-1,0 2 1,-57 18 0,14 3-912,1 4 0,-100 58 0,-38 41-928,-28 41-1891,-16 28-3917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52:21.0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1 320,'-3'8'782,"1"-3"-370,9 7-485,1 1 42,-1 1 0,-1-1 1,0 2-1,0-1 1,-1 1-1,3 19 0,10 95-102,-10-51 51,56 339-211,76 396-19,-57-201 666,-46-288 183,34 609 791,-54-659-1002,-13-226-265,1 75 209,-4-92-33,-2-3 324,-1-1 0,-9 42-1,3-23 290,-16 56 1407,23-98-2146,0 0 1,0-1-1,0 1 1,-1-1-1,1 1 1,-1-1-1,0 0 1,0 1-1,-3 2 1,-8 16 416,12-6-257,1-15-259,0 1 0,0-1 0,0 0 1,0 0-1,0 1 0,0-1 0,0 0 0,-1 0 1,1 0-1,0 1 0,-1-1 0,1 0 0,-1 0 1,0 2-1,-1 1 42,2-4-51,0 0 0,0 0 0,0 0 0,0 1 0,0-1 0,0 0 0,0 0 0,0 0 0,0 0 0,0 1 0,0-1-1,0 0 1,-1 0 0,1 0 0,0 0 0,0 0 0,0 0 0,0 1 0,0-1 0,0 0 0,0 0 0,-1 0 0,1 0 0,0 0-1,0 0 1,0 0 0,0 0 0,-1 0 0,1 0 0,0 1 0,0-1 0,0 0 0,0 0 0,-1 0 0,1 0 0,0 0 0,1 0 180,6-1 568,-7 1-744,1 0-1,-1 0 1,0 0 0,0 0-1,0 0 1,0 0 0,0 0 0,0 0-1,0 0 1,0 0 0,1 0-1,-1 0 1,0 0 0,0-1 0,0 1-1,0 0 1,0 0 0,0 0 0,0 0-1,0 0 1,0 0 0,0 0-1,0 0 1,0 0 0,0 0 0,0-1-1,0 1 1,0 0 0,1 0 0,-1 0-1,0 0 1,0 0 0,0 0-1,0 0 1,0-1 0,0 1 0,0 0-1,0 0 1,-1 0 0,1 0 0,0 0-1,0 0 1,0 0 0,0 0-1,0-1 1,0 1 0,0 0 0,0 0-1,0 0 1,0 0 0,0 0-1,0 0 1,0 0 0,0 0 0,0 0-1,-1 0 1,1 0 0,0 0 0,0-1-1,0 1 1,0 0 0,0 0-1,-7-7 712,10 7-495,-2 0-218,-1 1 0,0-1 1,1 0-1,-1 0 1,0 0-1,1 1 0,-1-1 1,0 0-1,0 1 1,1-1-1,-1 0 1,0 0-1,0 1 0,0-1 1,0 0-1,1 1 1,-1-1-1,0 0 0,0 1 1,0-1-1,0 1 1,-1-4 18,0 1 0,-1 0 1,1 0-1,-1-1 1,0 1-1,1 0 1,-1 0-1,0 1 0,-5-4 1,0-2 32,6 6-55,1 1 0,-1-1-1,1 1 1,-1-1 0,0 1 0,1-1 0,-1 1 0,1 0-1,-1 0 1,0-1 0,1 1 0,-1 0 0,0 0-1,0-1 1,-1 1-2,0 0 1,0-1-1,1 1 0,-1-1 0,0 0 1,1 0-1,-1 1 0,-2-3 0,-1 1-24,8 5 18,1 1 8,-5-5-3,2 2 15,-3-3-4,-1-4 14,-2-14 43,2 9-21,2 9-28,4 5-24,-2-3 6,1 1-8,6-2 3,-5 1 8,1 0 1,-1 0-1,0-1 0,1 1 1,-1-1-1,4-1 0,13-1 20,-20 3-22,1 0 0,-1 0 0,1 0 0,-1 0 0,1 0 0,0-1 0,-1 1 1,1 0-1,-1 0 0,1 0 0,-1-1 0,1 1 0,-1 0 0,1-1 1,-1 1-1,1 0 0,-1-1 0,1 1 0,-1 0 0,0-1 0,1 1 1,-1-1-1,0 1 0,1-1 0,-1 0 0,5-15 28,-4 8-18,-2-1 2,1 9-13,0 0 0,0 0 0,0-1 0,0 1 0,-1 0 0,1 0 0,0-1 0,0 1 0,0 0 0,0 0 0,0-1 0,0 1 0,0 0 0,0-1 0,0 1 0,0 0 0,0 0 0,0-1 0,0 1 0,0 0 0,0 0 0,0-1 0,1 1 0,-1 0 0,0-1 0,0 1 0,0 0 0,0 0 0,0 0 0,1-1 0,-1 1 0,0 0 0,0 0 0,0 0 0,1-1 0,-1 1 0,0 0 0,0 0 0,1 0 0,-1 0 0,1-1 0,-1 1 0,0 0 0,0 0 0,1 0 0,-1 0 0,0 0 0,1 0 0,-1-1 0,0 1 0,1 0 0,-1 0 0,0 0 0,0-1 0,1 1 0,-1 0 0,0 0 0,0-1 0,0 1 0,1 0 0,-1 0 0,0-1 0,0 1 0,0-1 0,0 1 0,0 0 0,0 0 0,0 0 0,0 0 0,0 0 0,0 0 0,0 0 0,0 0 0,0 0 0,0 0 0,1 0 0,-1 0 0,0 0 0,0-1 0,0 1 0,0 0 0,0 0 0,0 0 0,0 0 0,0 0 0,0 0 0,0 0 0,0 0 0,0 0 0,0 0 0,0 0 0,0 0 0,0 0 0,0 0 0,0 0 0,0 0 0,0 0 0,1 0 0,-1 0 0,0 0 0,0 0 0,0 0 0,0 0 0,0 0 0,0 0 0,0 0 0,0 0 0,0 0 0,0 0 0,0 0 0,0 0 0,0 0 0,0 0 0,0 0 0,0 0 0,0 0 0,0 0 0,1 0 0,-1 1 0,0-1 0,0 0 0,0 0 0,0 0 0,0 0 0,0 0 0,0 0 0,0 0 0,0 0 0,0 0 0,0 0 0,0 0 0,-4-1 0,7 2 0,-2-2-3,-9 3 4,3 6-44,5-7 43,-1 0 0,1 0-1,0 0 1,0 1 0,-1-1 0,1 0 0,0 0 0,0 0 0,0 1-1,1-1 1,-1 0 0,0 0 0,0 0 0,1 1 0,-1-1 0,0 0-1,1 0 1,1 2 0,-2-2 0,0-1 0,-1 1 0,1-1 0,0 1 0,0-1 0,0 1 0,0-1 0,0 0 0,-1 1 0,1-1 0,0 1 0,0-1 0,-1 1 0,1-1 0,0 0 0,-1 1 0,1-1 0,0 1 0,-1-1 0,1 0 0,-1 0 0,1 1 0,-1-1 0,1 0 0,-1 0 0,1 1 0,0-1 0,-2 0 0,-1 0 2,-9 2 11,11 2-4,7 2-1,-15-5 8,-11-1-2,14 0-12,6 0-4,0 0-1,0 0 1,0 1 0,0-1-1,0 0 1,0 0-1,0 0 1,0 0 0,0 0-1,0 0 1,0 0-1,0 0 1,0 1 0,1-1-1,-1 0 1,0 0-1,0 0 1,0 0 0,0 0-1,0 0 1,0 0 0,0 1-1,-1-1 1,1 0-1,0 0 1,0 0 0,0 0-1,0 0 1,0 0-1,0 0 1,0 0 0,0 1-1,0-1 1,0 0-1,0 0 1,0 0 0,0 0-1,0 0 1,0 0-1,-1 0 1,1 0 0,0 0-1,0 0 1,0 0-1,0 0 1,0 0 0,0 1-1,0-1 1,0 0-1,-1 0 1,1 0 0,0 0-1,0 0 1,0 0-1,0 0 1,0 0 0,0 0-1,0 0 1,-1 0-1,1 0 1,0 0 0,0-1-1,0 1 1,0 0-1,0 0 1,0 0 0,-1 0-1,8 5-609,-6-4 245,-1-1 114,1 1-1,-1-1 0,1 0 1,0 0-1,-1 0 0,1 1 1,0-1-1,0 0 0,-1 0 1,1 0-1,0 0 0,-1 0 1,1 0-1,0 0 0,-1 0 1,1-1-1,0 1 0,-1 0 1,1 0-1,0 0 0,-1-1 1,1 1-1,0 0 0,0-1 1,-1-8-5854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52:41.4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3645 1 672,'-11'2'1164,"-24"4"-628,29-6-445,0 1 1,-1 0-1,1 1 1,0-1 0,0 1-1,0 0 1,0 1-1,-7 3 1,-5 4 366,-20 16-1,4-3 133,-45 21 343,-19 13-329,54-29-415,-2-1 0,-80 32 1,75-35-24,1 2 0,1 3 0,2 1 0,-64 53-1,63-45-8,-1-2 0,-94 51-1,78-51 83,-77 58 0,-52 55 296,188-144-521,-154 142 222,104-92-166,-75 57 0,96-86-53,-121 92 48,108-78-43,-49 54 0,-57 69 9,-266 299 34,139-61-63,175-238-2,57-84 0,5 1 0,-36 89 0,18-43 0,34-74 0,3 2 0,-21 62 0,-25 199-18,48-190 7,13-74-2,2 1 1,3-1-1,1 59 0,5-71 3,-1 0-4,2-1 0,1 0 0,11 50 0,-12-81 12,50 173-51,-42-156 57,0 0 1,1-1-1,2 0 0,0-1 0,20 25 0,1-2 35,43 51 61,-61-78-83,2 0 0,-1-2 1,22 16-1,-9-11 7,1 0 0,49 23 0,-61-35-12,0-2 0,1 0 0,0-1 0,1-1 0,38 5 1,-2-6 29,1-2 0,88-10 0,112-29 36,-244 35-74,148-34 35,-130 28-30,19-6 44,-2-3 0,0-1 0,-1-2 0,-1-3 0,-1-2 0,64-45-1,-49 29 39,56-42 72,-100 70-140,138-117 162,-47 32 55,130-89 0,-150 118-138,-4-4-1,92-101 0,-98 94-58,54-58 27,-99 100-38,50-77-1,48-105 56,-53 89-43,71-129 71,-19 12 169,-89 168-139,-13 20 36,-2-1 0,19-68-1,-19 33-9,7-25 24,0 29-72,-3 12-8,18-85 1,-20 46-43,-5 24 172,16-132 0,-26 35 279,-12 143-129,-11-93-1,3 91-96,-3 0 1,-23-72-1,26 102-263,-1 0 0,-1 1 1,-1 0-1,-1 1 0,-1 0 0,-1 0 0,0 1 0,-22-23 0,13 20-17,-13-16 2,-3 3 1,-46-36-1,71 61-23,0 1-1,0 0 0,-1 1 1,0 0-1,0 1 0,0 1 0,-1 0 1,0 1-1,0 0 0,0 1 1,-27-1-1,5 4-12,-1 1 1,1 2-1,0 1 0,1 3 1,-1 0-1,-60 22 0,34-3-74,0 3 0,-64 41 0,-110 88-1238,230-153 1248,-134 99-1782,-4 16 258,125-103 1354,-168 142-3432,-12 16-4148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52:57.5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3035 2849,'24'-22'2194,"-16"15"-1964,0 0 0,0 1 0,0 0-1,12-6 1,11-5-50,126-62 569,-7 6-454,86-39-238,-110 56-39,-5 5 17,-45 21 10,156-58 183,-172 67-151,91-26 95,-38 13-40,-52 14-60,164-58 293,286-117 617,7 8-243,-274 91-486,-72 30-138,121-43-27,-146 55-61,325-115 18,-134 48-25,96-37-2,-254 85-6,265-100 2,-398 157-12,266-83 12,135-29 5,-338 98-17,99-26 9,-13 2 4,-86 22-8,296-101 43,-183 57-7,-20 15-1,66-22 47,-242 73-73,78-32 117,-90 34-47,0 2 0,0 0-1,1 0 1,0 2 0,0 0 0,20-3-1,4 2 273,-38 4-336,0 1-1,-1 0 1,1 0 0,0 0-1,-1 0 1,1 0-1,0 0 1,2 1 0,6-1 79,-8 1-96,0-1 0,-1 1 1,1-1-1,0 1 0,-1 0 0,1-1 0,0 1 0,-1 0 1,1 0-1,-1 0 0,1 0 0,-1 0 0,0 1 0,1-1 1,0 2-1,24 43-64,-2 2 0,27 76 1,28 59-87,-5-12 143,42 121 0,-7-18-9,165 360 123,-150-360 96,-108-241-177,-2 1 1,-2 1-1,0 0 0,11 66 1,-21-85-8,0 0 0,-1 0 0,-1 1 0,0-1 0,-1 0 0,-1 0 0,0 0 0,-1 0 0,-1 0 0,0 0 0,-2-1 0,1 0 0,-13 22 0,11-27-1,1 0-1,-2-1 1,1 0 0,-1 0-1,-1-1 1,1 0-1,-2-1 1,-10 8-1,-14 6 44,-38 18 1,32-18-34,-196 82 52,166-75-72,-115 43 22,58-24-22,49-20-10,-165 45 10,160-51-13,-73 22 5,-354 99 22,-441 143-24,843-253 8,-334 96 5,-18 2 0,229-56-11,-159 47 13,305-93-9,-294 100-7,85-28-2,-74 31 32,114-39 83,-130 52 405,340-126-434,-72 21 128,13-5-47,-274 90 255,234-86-330,-122 29 8,141-49-50,80-13-15,-66 15 0,96-16 24,0-1 0,0-1 0,0 0 0,-16 0 0,22-2 4,0-1 0,1 1 0,-1-1 0,0-1 0,1 0 0,-1 0 0,1 0 0,0-1 1,-10-4-1,-20-12 228,22 12-202,0 0 0,1-2 1,-16-10-1,4-3 40,1-1 1,-41-48-1,-31-60 59,-44-79 233,17-9 132,81 123-431,4-2 0,-31-121-1,-30-212-67,31-32-106,28-4-706,3 21-4595,21 313 1426,-9 6-5224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53:01.6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 1613 3442,'4'-9'443,"1"-1"1,0 1 0,0 0 0,1 0 0,0 0-1,0 1 1,1-1 0,0 2 0,14-12 0,4-2-114,50-29 0,-24 20-99,89-37 1,61-9 83,-85 34-215,347-105-12,-270 97 243,242-97-1,-417 140-297,481-208 1017,-336 138-716,163-79 328,325-213 359,-623 353-994,-18 10 2,0 0 1,0-1-1,11-9 0,-21 16-24,1 0-1,-1 0 0,0 0 0,0-1 0,1 1 0,-1 0 0,0-1 0,0 1 0,1 0 0,-1 0 0,0-1 0,0 1 0,0 0 0,1-1 0,-1 1 1,0 0-1,0-1 0,0 1 0,0-1 0,0 1 0,0-1 0,-6-2 41,-16 5-13,18-2-22,-51 8-7,-82 23 1,-55 28-9,173-53 5,-516 182-48,359-120 25,-32 12-15,59-22 17,-123 55-9,66-2 6,136-72 16,-200 119-12,14-7 8,-299 161 9,314-166 9,93-54-14,141-87-12,-2 0-21,7-4-3,3-2-25,0 0 61,0 1 0,0-1-1,0 1 1,1-1 0,-1 0-1,0 1 1,0 0-1,1-1 1,-1 1 0,0 0-1,0 0 1,1 0 0,-1 0-1,2 0 1,7-1-27,51-10-69,-1-2 0,92-34-1,113-61 61,-163 65 22,300-119 54,-184 73 15,290-129 160,71-53 145,-207 115-171,8 23-92,-215 73-77,39-14 8,-180 68-20,0 1 0,33-3 0,-44 8-29,-13 0 28,0 0-1,0 0 1,0 0 0,0 0-1,0 0 1,1 0 0,-1 0 0,0 0-1,0 0 1,0 0 0,0 0 0,0 0-1,0 0 1,0 0 0,0 0-1,0 0 1,0 0 0,0 1 0,0-1-1,0 0 1,1 0 0,-1 0-1,0 0 1,0 0 0,0 0 0,0 0-1,0 0 1,0 0 0,0 1 0,0-1-1,0 0 1,0 0 0,0 0-1,0 0 1,0 0 0,0 0 0,0 0-1,0 0 1,0 1 0,0-1 0,0 0-1,-1 0 1,1 0 0,0 0-1,0 0 1,0 0 0,0 0 0,0 0-1,0 0 1,0 0 0,-2 2-86,0 0 1,0 0-1,0-1 1,0 1-1,-1-1 1,-3 2 0,-97 54-5578,48-35-1561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51:14.3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124 390 480,'2'0'112,"0"0"-1,0 0 0,0-1 1,0 1-1,0 0 1,-1-1-1,1 0 1,0 1-1,0-1 0,-1 0 1,1 0-1,0 0 1,-1 0-1,1 0 1,-1 0-1,1 0 0,-1-1 1,1 1-1,-1 0 1,2-4-1,1-1 11,0 0 1,-1-1-1,0 0 1,3-8-1,0 0 10,12-33 2,-15 40-127,0-1 1,-1 1 0,-1-1 0,1 1-1,-1-1 1,-1 0 0,0-15 0,1-9-6,-1 31-2,0 1 0,0-1 0,0 1 0,0-1 0,-1 1 0,1 0 0,0-1 0,-1 1 0,1-1 0,-1 1 0,1 0 0,-1-1 0,0 1 0,0 0 0,-1-2 0,2 3 0,0 0 0,0-1 0,-1 1 0,1 0 0,0 0 0,-1 0 0,1-1 0,0 1 0,-1 0 0,1 0 0,0 0 0,-1 0 0,1 0 0,0 0 0,-1-1 0,1 1 0,0 0 0,-1 0 0,1 0 0,0 0 0,-1 0 0,1 0 0,0 1 0,-1-1 0,1 0 0,-1 0 0,0 1 0,0-1 0,0 1 0,0-1 0,1 1 0,-1 0 0,0-1 0,1 1 0,-1 0 0,1 0 0,-1-1 0,1 1 0,-1 0 0,0 1 0,-9 23 0,8-20 0,0 1 0,0-1 0,0 0 0,-1 0 0,-4 7 0,5-10 0,1-1 0,0 1 1,0 0-1,0 0 0,1 0 0,-1 0 1,0 0-1,1 0 0,-1 0 1,1 0-1,0 0 0,-1 0 0,1 0 1,0 0-1,0 0 0,1 0 1,-1 0-1,0 0 0,1 0 0,-1 0 1,1 0-1,-1 0 0,1 0 0,0 0 1,0 0-1,2 2 0,-2-1 4,1-1-1,-1 0 0,1 1 0,0-1 1,0 0-1,0 0 0,0 0 0,0 0 1,0 0-1,1-1 0,-1 1 0,1-1 1,-1 1-1,1-1 0,0 0 0,-1 0 1,1 0-1,5 1 0,-2-2 35,1 0-1,0 0 0,0-1 1,-1 0-1,1 0 1,0-1-1,-1 0 1,1 0-1,-1 0 1,0-1-1,0 0 0,0 0 1,0 0-1,0-1 1,-1 0-1,1 0 1,7-9-1,-2 3 41,-1-1-1,-1-1 1,0 1-1,-1-2 1,0 1-1,0-1 1,6-16-1,-12 23-15,0 1 0,-1 0-1,1-1 1,-1 0 0,0 1 0,0-1 0,-1 0-1,0 1 1,0-1 0,0 0 0,-2-9 0,1 13-48,1-1 1,-1 1-1,0-1 1,0 1-1,1 0 1,-2-1-1,1 1 1,0 0-1,0 0 1,-1 0-1,1 0 1,-1 0 0,1 0-1,-1 0 1,0 1-1,0-1 1,0 1-1,0-1 1,0 1-1,0 0 1,0-1-1,-1 1 1,1 0 0,0 1-1,-1-1 1,1 0-1,0 1 1,-4-1-1,0 1-12,0 0 0,0 0 0,-1 1 0,1-1 0,0 2 0,0-1 0,0 1 0,0-1-1,0 2 1,1-1 0,-1 1 0,1 0 0,-1 0 0,1 0 0,0 1 0,0-1 0,1 1 0,-6 6 0,3-3-5,0 1 0,0-1 0,1 1 0,1 1 1,-1-1-1,1 1 0,0 0 0,1 0 0,0 1 0,-3 14 1,4-12-1,0 0 0,1 1 0,1 0 0,0-1 0,1 1 0,2 20 1,-2-29 4,1-1 0,-1 1 0,1 0 0,0 0 0,0-1 0,1 1 0,-1 0 0,1-1 0,-1 0 0,1 1 0,0-1 0,1 0 0,-1 0 0,0 0 0,1 0 0,0 0 0,-1-1 0,1 1 0,0-1 0,1 0 0,-1 0 0,0 0 0,1 0 0,-1 0 0,7 1 0,-7-2 8,1 0 0,-1-1 0,1 0 0,0 1 0,-1-1 1,1-1-1,-1 1 0,1-1 0,-1 1 0,1-1 0,-1 0 1,1 0-1,-1 0 0,1-1 0,-1 1 0,0-1 0,0 0 1,5-4-1,4-3 82,0-1 1,-1 0 0,10-13 0,-16 18-49,-5 4-38,5-3 43,-1-1-1,0 1 1,-1-1-1,1 0 1,-1 0-1,0 0 1,0 0-1,3-10 1,-3 8 9,0-1 24,-1 0 1,0 1 0,1-17-1,-2 22-56,-1-1-1,-1 0 0,1 1 0,0-1 0,-1 1 0,1-1 1,-1 0-1,0 1 0,1-1 0,-2 1 0,1-1 0,0 1 0,0 0 1,-1-1-1,1 1 0,-3-2 0,2 1-11,-1 0 0,1 0-1,-1 0 1,0 1 0,0-1 0,0 1-1,-1 0 1,1-1 0,0 2-1,-1-1 1,0 0 0,1 1 0,-1-1-1,0 1 1,0 0 0,1 1 0,-1-1-1,0 1 1,-7-1 0,2 2-19,1-1 1,-1 1-1,0 1 0,1-1 1,0 2-1,-1-1 1,1 1-1,0 0 0,0 1 1,0 0-1,1 0 0,-14 10 1,16-10 0,0 1 0,-1-1 0,1 1 0,1 1 0,-1-1 0,1 1 0,0-1 0,0 1 0,1 0 0,-1 1 0,2-1 0,-1 0 0,0 1 0,1 0 0,1-1 0,-3 12 0,3-8-1,1 1 0,0 0 0,0-1-1,1 1 1,3 18 0,-3-26 5,0 0 0,0 0 0,0 0 0,0 0-1,1 0 1,-1 0 0,1 0 0,0-1 0,0 1-1,3 3 1,-4-5 1,1 1 0,-1-1 0,1 0 0,-1 0-1,1 0 1,0 0 0,0-1 0,0 1 0,-1 0 0,1-1 0,0 1 0,0-1 0,0 1-1,0-1 1,0 0 0,0 0 0,0 0 0,3 0 0,1-2 5,0 1 1,0-1-1,-1 0 1,1 0-1,0 0 1,-1-1 0,0 0-1,9-6 1,3-3 34,16-15 0,-22 16-4,0 0 0,0 0 0,12-17 0,-21 24-24,1 1 0,0-1 0,-1 0 0,0-1 0,0 1 1,0 0-1,-1-1 0,1 1 0,-1-1 0,0 1 0,0-1 0,-1 1 0,1-1 0,-1 0 1,0-5-1,-1 8-10,1-1-1,-1 1 1,1-1 0,-1 1 0,0-1 0,0 1-1,0-1 1,0 1 0,-1 0 0,1-1 0,0 1-1,-1 0 1,0 0 0,1 0 0,-1 0 0,0 1-1,0-1 1,0 0 0,0 1 0,-1-1 0,1 1-1,0 0 1,-1 0 0,1 0 0,0 0 0,-1 0-1,1 0 1,-1 1 0,1-1 0,-1 1 0,0 0-1,1 0 1,-1 0 0,0 0 0,1 0 0,-1 0-1,1 1 1,-5 0 0,0 1-8,0 0-1,0 0 1,-1 1 0,2 0-1,-1 0 1,0 0 0,0 1-1,1 0 1,0 1 0,0-1-1,0 1 1,1 0 0,-1 1-1,1-1 1,0 1 0,1 0-1,-1 0 1,1 0 0,1 1-1,-1 0 1,1 0 0,0 0-1,-4 14 1,2-2-4,1-1 0,1 1 1,1 0-1,-1 33 0,3-44 6,1 0 1,0 0-1,0 0 1,0 0-1,1-1 1,0 1-1,1-1 0,0 1 1,0-1-1,0 0 1,1 0-1,0 0 1,10 13-1,-12-18 11,1 0 0,-1 0 0,0 0 0,1-1-1,-1 1 1,1 0 0,-1-1 0,1 0 0,0 1 0,0-1 0,0 0 0,0 0 0,0-1-1,-1 1 1,1-1 0,0 1 0,1-1 0,-1 0 0,0 0 0,0 0 0,0-1 0,0 1-1,0-1 1,0 0 0,-1 0 0,1 0 0,0 0 0,3-1 0,0-1 17,1 0 1,-1-1-1,0 0 1,0 0-1,0 0 1,-1-1-1,0 1 1,1-2 0,-2 1-1,8-9 1,-6 4 24,0 0 0,0-1 1,-2 1-1,1-1 0,-1 0 1,-1 0-1,0-1 0,3-18 1,-5 22-24,-1 1 1,1-1-1,-1 1 0,-1-1 1,0 1-1,0-1 1,0 1-1,-1-1 0,0 1 1,0 0-1,-1 0 1,0 0-1,0 0 1,-6-9-1,-1 2 15,-1 0 1,0 1 0,-14-12-1,19 20-40,0-1 0,0 1 0,-1 0 1,0 1-1,0 0 0,0 0 0,-1 0 0,-9-3 0,15 7-6,0-1-1,0 1 1,0-1-1,0 1 1,0 0-1,0 0 1,-1 0-1,1 0 1,0 0-1,0 0 1,0 1-1,0-1 1,0 0-1,0 1 1,1 0-1,-1 0 0,-3 1 1,3-1-3,-1 1-1,1 0 1,0 0 0,0 0-1,0 0 1,0 1 0,0-1-1,0 1 1,0-1 0,-2 5 0,1 1-8,-1 1 0,1 0 1,0 0-1,1 0 0,0 0 1,-1 13-1,2-3 3,0 0-1,1 1 0,1-1 1,5 31-1,-4-40 9,0-1-1,1 0 1,0 0 0,0-1-1,1 1 1,0-1 0,0 1 0,1-1-1,0-1 1,1 1 0,9 10 0,-10-14 8,-1 0 1,0-1 0,1 0 0,0 0 0,-1 0 0,1 0 0,0-1 0,1 1 0,-1-1 0,0 0 0,1-1 0,-1 0 0,1 0 0,-1 0 0,1 0 0,6-1 0,-4 0 4,0-1 1,1 0 0,-1 0 0,0 0 0,0-1 0,0-1-1,0 1 1,-1-1 0,1-1 0,8-4 0,-8 2 12,0-1 0,0 0 0,0 0 0,-1 0 1,11-15-1,-14 17-11,2-4 4,0 0 1,0 0 0,-1 0 0,0 0 0,-1-1 0,0 0-1,-1 0 1,0 0 0,0 0 0,-1-1 0,0 1-1,-1-1 1,0 1 0,-1-17 0,0 18-7,-1 0 0,0 0-1,-1 0 1,0 0 0,0 0 0,-1 0 0,0 1 0,-1-1 0,1 1 0,-2 0 0,1 0 0,-1 1 0,0-1 0,-1 1-1,0 0 1,0 0 0,-7-6 0,6 9-14,1 0 0,-1 0 0,0 1 0,0 0 0,0 0 0,0 0 0,0 1 0,-1 0 0,1 0 0,-1 1 0,1 0 0,-1 1 0,0-1 0,1 1 0,-1 1 0,1 0 0,-11 2-1,15-2 1,-1 0 0,1 0 0,0 1 0,-1-1 0,1 1 0,0 0 0,0 0 0,0 1 0,0-1 0,0 0 0,0 1 0,1 0 0,-1 0 0,1-1 0,0 1 0,0 1 0,0-1 0,0 0 0,0 0 0,1 1 0,-2 3 0,-2 8-15,1 1 0,0-1 1,-2 23-1,5-35 17,0 6-2,0 1 0,0 0-1,1-1 1,0 1 0,1-1-1,2 13 1,-3-19 5,1 0 0,0 0 0,0 0 0,0 0 0,0 0 0,0 0 0,1 0 0,0 0 0,-1-1 0,1 1 0,0-1 0,0 1 0,0-1 0,0 0 0,1 1 0,-1-1 0,1 0 0,-1-1 0,1 1 0,0 0 0,0-1 0,3 2 0,1-2 6,-1 0 0,1 0 0,-1 0-1,1-1 1,-1 0 0,8-1 0,-2 0 4,-6 1-5,0 0 0,0-1 1,0 0-1,-1 0 0,1 0 1,0-1-1,-1 1 0,1-2 1,-1 1-1,1-1 0,-1 1 1,0-1-1,0-1 0,0 1 1,-1-1-1,1 0 0,-1 0 1,0 0-1,0 0 0,6-10 1,2-6 11,16-30 40,-26 45-47,0 0 1,0 0-1,0 0 0,-1 0 1,0 0-1,0-1 1,1-8-1,-2 12-8,-1 0-1,1 0 1,-1 0-1,0 0 0,1 0 1,-1 0-1,0 0 1,0 0-1,-1 0 1,1 0-1,0 0 1,0 1-1,-1-1 1,1 1-1,-1-1 1,0 1-1,1-1 0,-1 1 1,0 0-1,0 0 1,1 0-1,-1 0 1,0 0-1,-4-1 1,-2-1-5,0 0 0,-1 1 0,0-1 0,-14 0 0,12 2-3,0 0 1,-1 1 0,1 1-1,0-1 1,-1 2 0,1 0-1,0 0 1,0 1 0,0 1-1,1-1 1,-1 2 0,1-1-1,0 2 1,-14 9 0,20-12 2,-13 7-13,1 1-1,1 1 0,0 1 1,-25 27-1,32-31 6,1 0 1,0 1-1,0 0 0,1 0 1,0 1-1,-8 20 0,11-18 0,-1 0-1,2 0 0,0 0 0,-1 19 0,4-24 8,-1 0 0,1 0 0,0 1 0,0-1 0,1 0 0,0 0 0,1-1-1,3 9 1,-4-13 7,0 0 0,-1 0 0,2 0 0,-1-1 0,0 1 0,0 0 0,1-1 0,-1 0 0,1 0 0,0 1 0,0-2 0,0 1 0,0 0 0,0 0 0,0-1 0,0 0 0,1 0 0,-1 0-1,0 0 1,1 0 0,-1-1 0,6 1 0,-4-1 7,-1 1 1,1-1-1,-1-1 0,1 1 0,-1-1 0,1 0 0,-1 0 1,1 0-1,-1 0 0,0-1 0,1 1 0,-1-1 0,0-1 1,0 1-1,-1 0 0,1-1 0,4-3 0,2-5 21,-1-1 0,0 1 0,0-1 0,11-23 0,-7 9 118,13-41 1,-23 57-87,0-1 0,-1 1 0,-1 0 0,0-1 1,0 1-1,-1-1 0,0 0 0,-1 1 0,0-1 1,-1 1-1,-5-19 0,5 20-47,-1 0 1,-1 1-1,0-1 0,0 1 1,0-1-1,-1 1 0,0 0 1,-1 1-1,0 0 0,0-1 1,0 2-1,-1-1 0,-12-8 1,15 12-24,0 1 1,0 0-1,0 0 1,0 0-1,-1 0 1,1 1-1,-1 0 1,1-1-1,-1 2 1,-8-2-1,10 2 1,0 0-1,1 0 1,-1 1 0,0-1-1,1 0 1,-1 1 0,0 0-1,1 0 1,-1 0-1,1 0 1,-1 0 0,1 0-1,0 0 1,-1 1 0,1-1-1,0 1 1,0 0-1,0 0 1,0 0 0,-2 2-1,-4 8-14,1 0-1,0 0 1,1 1 0,0 0-1,-6 19 1,-14 70-43,24-93 59,1 1 1,0-1-1,1 1 0,0-1 0,0 0 0,1 1 0,0-1 1,1 0-1,0 1 0,0-1 0,1 0 0,0 0 0,0-1 1,9 15-1,-10-19 7,1 0-1,0 0 1,-1 0 0,2 0 0,-1-1 0,0 0 0,1 1-1,-1-1 1,1 0 0,0-1 0,0 1 0,0-1 0,0 1-1,1-1 1,-1 0 0,1-1 0,-1 1 0,1-1-1,-1 0 1,1 0 0,0-1 0,0 1 0,-1-1 0,1 0-1,0 0 1,0-1 0,0 1 0,-1-1 0,1 0-1,5-2 1,2-1 14,1-1-1,-1 0 1,0-1-1,17-12 1,43-34 47,-51 36-44,-7 4-4,-1 0 0,0 0-1,-1-1 1,0 0-1,16-26 1,-14 16 8,-1-1-1,0 0 1,9-27 0,-20 44-13,0 1 0,0-1 1,0 1-1,-1-1 0,0 1 0,0-1 0,-1-13 0,0 17-8,0 1 0,-1-1 0,1 0 0,-1 1 0,0-1 0,0 0 0,0 1 0,0-1 0,0 1 0,0 0-1,-1-1 1,1 1 0,-1 0 0,1 0 0,-1 0 0,0 0 0,0 0 0,0 0 0,0 0 0,-1 1 0,1-1 0,-3-1 0,-2 0-7,0 0 1,0 1 0,-1 0 0,1 0-1,-1 1 1,1-1 0,-1 2 0,0-1-1,0 1 1,1 0 0,-1 1 0,0 0-1,1 0 1,-1 0 0,1 1 0,-12 4-1,3 0-7,-1 1-1,1 1 1,0 0-1,1 1 1,0 0-1,-15 14 0,7-3-9,0 1 0,2 1 0,1 1 0,0 1 0,2 0 0,1 1 0,-17 33 0,31-50 15,-1 0-1,1 0 1,1 1-1,0-1 1,0 1-1,0-1 0,1 1 1,1 0-1,-1 0 1,2-1-1,1 16 1,-2-21 6,1 1 0,-1-1 0,1 0 1,0 0-1,0 0 0,0 0 0,0 0 1,1 0-1,-1-1 0,1 1 1,-1 0-1,1-1 0,0 1 0,0-1 1,0 1-1,1-1 0,3 3 0,-2-3 5,0 1 0,0-1 0,0 0-1,1 0 1,-1-1 0,1 1 0,-1-1 0,1 0-1,-1 0 1,9 0 0,-1-1 11,0 0 1,0-1 0,-1 0-1,1-1 1,-1 0-1,1-1 1,-1-1-1,20-8 1,-9 1 11,0-1 1,-1-1 0,0-2 0,-1 0-1,-1 0 1,-1-2 0,0 0 0,-1-2-1,29-38 1,-42 50-6,0 0-1,-1 0 1,0-1-1,0 1 1,0-1-1,-1 1 1,0-1-1,0 0 1,-1 0-1,0 0 1,-1 0-1,0 0 1,0 0-1,0 0 1,-1 0-1,-3-14 1,3 19-12,-1 0 0,1-1 0,0 2 0,-1-1 0,0 0 0,1 0 0,-1 0 0,0 1 0,0-1 0,-1 1 0,1-1 0,0 1 0,-1 0 0,0 0 0,1 0 0,-1 1 0,0-1 0,0 0 0,0 1 0,0 0 0,0 0 0,0 0 0,-5-1 0,-6 0-2,0 0 0,0 1-1,0 0 1,-17 2 0,20 0-15,-3 0-41,0 0 1,0 1-1,1 1 1,-1 0-1,0 1 1,1 1-1,0 0 1,0 1-1,-24 14 1,20-9-378,1 1 1,0 0-1,1 2 1,0 0-1,1 0 0,-18 25 1,-12 21-2356,0 0-3719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51:17.1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1 334 352,'161'-128'1022,"-145"115"-923,43-36 590,27-18 455,-78 61-1020,0-1 1,14-13-1,-3 1 378,-18 19-482,-1-1 0,0 1 1,1 0-1,-1 0 0,1-1 0,-1 1 1,0 0-1,1-1 0,-1 1 1,0 0-1,1-1 0,-1 1 1,0-1-1,0 1 0,1-1 1,-1 1-1,0 0 0,0-1 0,0 1 1,0-1-1,1 1 0,-1-1 1,0 1-1,0-1 0,0 1 1,0-1-1,0 1 0,0-1 1,0 1-1,0-1 0,-1 1 0,1-1 1,0 1-1,0-1 0,0 1 1,0 0-1,-1-1 0,1 1 1,0-1-1,-1 1 0,1-1 1,0 1-1,0 0 0,-1-1 1,1 1-1,-1 0 0,1-1 0,0 1 1,-1 0-1,1 0 0,-1-1 1,1 1-1,-1 0 0,1 0 1,0 0-1,-1 0 0,1 0 1,-1-1-1,0 1 0,-1 0-4,-1-1 0,1 0 0,0 1-1,-1 0 1,1-1 0,0 1 0,-1 0 0,1 0 0,0 1 0,-1-1-1,-3 1 1,4 0-6,-2 1-484,0-1 0,0 2-1,0-1 1,0 0 0,-4 4-1,4-5-2278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51:17.5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26 160 560,'-4'0'43,"-12"4"125,16-4-163,0 0 1,-1 1-1,1-1 1,0 0-1,-1 0 0,1 0 1,0 1-1,-1-1 1,1 0-1,0 1 1,-1-1-1,1 0 0,0 1 1,0-1-1,-1 0 1,1 1-1,0-1 0,0 0 1,0 1-1,0-1 1,0 0-1,-1 1 1,1-1-1,0 1 0,0-1 1,0 1-1,0-1 1,0 0-1,0 1 0,0-1 1,0 1-1,0-1 1,1 1-1,0-1 7,0 0 1,0 0-1,0 0 0,0-1 1,0 1-1,0 0 0,-1 0 1,1-1-1,0 1 0,0 0 1,0-1-1,0 1 1,0-1-1,0 1 0,0-2 1,19-10 98,0 0 1,0 1 0,23-8 0,68-20 17,-87 30-111,30-16 1,-35 16-9,0 0 0,40-12-1,-50 20 0,1-1-1,-1 2 1,0-1-1,14 2 1,-8 0 10,-10-1-4,1 1 0,-1 0-1,0 0 1,0 0 0,0 1 0,0-1 0,0 1 0,0 0-1,0 1 1,-1-1 0,1 1 0,-1 0 0,1 0 0,-1 0 0,0 1-1,6 6 1,-7-6 1,0 0-1,0-1 0,-1 1 1,1 0-1,-1 0 1,0 1-1,0-1 0,-1 0 1,1 1-1,-1-1 1,0 1-1,0-1 0,0 1 1,-1 0-1,0-1 1,0 1-1,0 0 0,0-1 1,-2 7-1,2-8 2,-1 0-1,0-1 0,0 1 1,0-1-1,0 1 1,-1-1-1,1 1 1,-1-1-1,1 1 0,-1-1 1,0 0-1,0 0 1,0 0-1,-2 2 1,0-1 5,-1-1 0,1 1 1,0 0-1,-1-1 1,0 0-1,1 0 1,-8 1-1,2-1 15,0 0 0,0 0-1,0-1 1,0-1 0,0 0 0,0 0 0,-14-3-1,7 1 157,1-2-1,-1-1 1,-19-7-1,30 10-119,-1-1 1,1-1-1,0 1 1,0-1-1,0 0 0,0 0 1,1-1-1,0 0 0,0 0 1,-7-8-1,11 11-82,0 0-1,0 0 1,-1 0-1,1 0 1,0-1-1,1 1 1,-1 0-1,0-1 1,1 1-1,-1-3 1,1 4-50,0 1 0,0-1 0,0 0 0,0 0 0,0 1 0,0-1-1,0 0 1,0 1 0,0-1 0,0 0 0,1 1 0,-1-1 0,0 1 0,0-1 0,1 0 0,-1 1 0,0-1 0,1 1 0,-1-1 0,1 1 0,-1-1 0,1 1 0,-1-1 0,1 1 0,-1-1 0,1 1 0,-1 0 0,1-1 0,0 1 0,-1 0 0,1 0 0,-1-1 0,1 1 0,0 0 0,-1 0 0,1 0 0,0 0 0,1 0 0,9-1-2249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51:18.3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8 409 272,'-7'3'1301,"10"-5"23,13-9-165,22-18 0,8-7-446,112-60 413,-36 19-787,15-15-158,-111 76-335,42-19 0,-32 18-3558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7:18.1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0 445 9074,'7'-8'450,"1"0"0,0 1 1,0-1-1,1 2 0,0-1 0,0 1 0,1 1 1,11-6-1,12-3-498,41-11 1,-58 20 312,92-26 434,159-23 0,119 5 60,-137 20-769,-150 14-538,-2-4-1,102-34 1,-187 49 387,-2 2-77,-1-1 1,0 0-1,0-1 1,0 0-1,0 0 1,8-7 0,-17 11 181,1-1 0,0 1 0,-1-1 0,1 0 0,-1 0 1,1 1-1,-1-1 0,1 0 0,-1 0 0,1 0 1,-1 1-1,0-1 0,1 0 0,-1 0 0,0 0 0,0 0 1,0 0-1,0 0 0,0 0 0,0 0 0,0 0 0,0 1 1,0-1-1,0 0 0,0 0 0,0 0 0,-1 0 1,1 0-1,0 0 0,-1 0 0,1 1 0,-1-1 0,1 0 1,-1 0-1,1 1 0,-1-1 0,1 0 0,-1 0 1,0 1-1,0-1 0,0 0 0,-32-14-548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51:18.7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1 145 1024,'7'-8'160,"1"0"0,-1 1 0,2 1-1,-1-1 1,1 1 0,0 1 0,18-9-1,-12 8-134,-1 1-1,1 0 1,0 1-1,0 0 1,26-2-1,-36 5-6,1 1 1,0-1-1,-1 1 0,1 1 0,0-1 1,-1 1-1,1 0 0,-1 0 1,1 0-1,-1 1 0,1 0 0,8 5 1,-12-6-14,-1-1 1,1 1-1,-1 0 1,1 0-1,-1 1 1,0-1-1,0 0 1,1 0-1,-1 1 1,0-1-1,0 1 1,0-1-1,0 1 1,0-1-1,-1 1 1,1-1-1,0 1 1,-1 0 0,1 0-1,-1-1 1,0 1-1,0 0 1,1 0-1,-1-1 1,0 1-1,0 0 1,-1 0-1,1-1 1,0 3-1,-1 0 5,0 0 0,-1-1-1,1 1 1,-1 0-1,1 0 1,-1-1 0,0 1-1,-1-1 1,1 0 0,0 0-1,-1 0 1,-3 3-1,3-3-2,-13 12 20,0 0 1,-25 15-1,35-26-11,0 0 0,0-1-1,-1 0 1,1 0 0,-1-1-1,0 0 1,0 0 0,0 0 0,0-1-1,0 0 1,-9 0 0,11-1 52,0 0 0,0 0 0,0-1 1,0 0-1,-8-2 0,12 3-34,-1-1 0,1 1 1,0-1-1,-1 0 0,1 1 0,0-1 0,0 0 1,-1 0-1,1 0 0,0 0 0,0 0 0,0 0 1,0 0-1,0-1 0,0 1 0,1 0 0,-1 0 1,0-1-1,0 1 0,1 0 0,-1-1 0,1 1 1,-1-3-1,0-11-74,0-1 0,1 1 0,0 0 0,1 0 0,1 0 0,0 0 0,2 0 0,-1 0 0,2 1 0,6-15 0,-9 24-348,0 0 1,1 1-1,0-1 1,5-5 0,2-2-1721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51:19.2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0 492 848,'5'-4'148,"-1"0"0,1 0 0,0 0 0,0 1 0,0 0 0,1 0 0,-1 0 0,1 1 0,6-3 0,16-7 104,-22 9-204,27-14 276,42-28 0,12-7-5,-38 25-206,205-132 146,-190 117-219,52-36-1614,-102 66 587,-4 3-459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51:19.6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0 110 800,'7'-9'952,"-6"7"-875,0 0 0,0 0 0,1 0 0,-1 0 0,0 1 0,1-1 0,0 1 0,-1-1 0,1 1 0,3-2 0,9-4-29,-1 1 1,2 1 0,-1 1 0,26-6-1,-32 9-27,4-2-13,80-14 27,-84 16-36,0 1 0,0 0 0,1 0 0,-1 0 0,0 1 0,0 0 0,0 1 0,16 5 0,-21-6-1,-1 0-1,1 0 1,0 1-1,-1 0 1,1-1-1,-1 1 1,0 0 0,1 0-1,-1 0 1,0 0-1,0 1 1,0-1-1,-1 1 1,2 2-1,1 2-8,-1 0-1,-1 0 1,0 0-1,2 8 1,7 20-20,-9-31 69,-4-8 19,1 1-44,-1 1-1,1 0 0,0 1 0,0-1 0,-1 0 0,1 0 0,-4-2 0,-30-20 267,-2 2-1,-68-31 1,87 45-245,11 4-191,0 1 0,-1 0 0,0 0 0,0 1 0,0 0 0,-16-2 0,18 5-713,0 5-995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51:20.0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97 405 784,'-92'-2'1076,"92"2"-1070,0 0 1,0 0-1,0 0 1,0 0 0,-1 0-1,1 0 1,0 0 0,0 0-1,0 0 1,0 0-1,-1 0 1,1 0 0,0 0-1,0 0 1,0 0 0,0 0-1,0 0 1,-1 0 0,1 0-1,0 0 1,0-1-1,0 1 1,0 0 0,0 0-1,0 0 1,-1 0 0,1 0-1,0 0 1,0 0-1,0-1 1,0 1 0,0 0-1,0 0 1,0 0 0,0 0-1,0 0 1,0-1 0,0 1-1,0 0 1,0 0-1,0 0 1,0 0 0,0-1-1,0 1 1,0 0 0,0 0-1,0 0 1,0 0-1,0-1 1,6-9 212,15-12 43,-21 22-261,22-19 183,1 1 0,46-28 0,57-20-22,19-13-107,-113 60-44,0 2 0,1 0 1,65-20-1,-98 36-10,36-11-204,-33 10 113,-1 1 0,1 0 0,0-1 0,-1 1 0,1-1 0,-1 1 0,0-1 0,1 0 0,-1 0-1,2-3 1,-1-3-742,-2 3-630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51:20.4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1 192,'20'4'670,"-8"1"-661,1 0-1,-1-2 1,1 1 0,0-2 0,16 2-1,30 7 52,-58-10-63,6 1 14,0 0-1,-1 0 0,0 0 0,9 6 1,-14-8-15,0 0 1,0 1 0,-1-1 0,1 1-1,0-1 1,-1 1 0,1-1 0,-1 1 0,1-1-1,0 1 1,-1-1 0,1 1 0,-1 0 0,0-1-1,1 1 1,-1 0 0,1-1 0,-1 1 0,0 0-1,0 0 1,1-1 0,-1 1 0,0 0 0,0 0-1,0-1 1,0 1 0,0 0 0,0 0 0,0 0-1,0-1 1,0 1 0,0 0 0,-1 0 0,1-1-1,0 1 1,0 0 0,-1 0 0,1-1 0,0 1-1,-1 0 1,1-1 0,-1 1 0,1 0-1,-1-1 1,1 1 0,-1-1 0,1 1 0,-1-1-1,0 1 1,-1 0 0,-3 3-47,-1 0 1,0 0-1,0-1 0,-12 6 1,8-4-39,-33 14-435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51:43.1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287 1 256,'-9'6'614,"-34"23"215,-102 100 1130,103-81-1853,12-12-74,26-33-26,3-2-6,0 1 1,0-1-1,-1 0 0,1 0 1,0 0-1,0 1 0,1-1 1,-1 1-1,0-1 1,0 1-1,1-1 0,-1 1 1,0 2-1,1-4-1,0 1 1,0-1-1,0 0 0,0 0 1,0 0-1,0 0 0,0 1 1,0-1-1,0 0 0,0 0 1,0 0-1,0 0 0,0 0 1,0 1-1,0-1 0,0 0 0,0 0 1,0 0-1,0 0 0,1 0 1,-1 0-1,0 0 0,0 1 1,0-1-1,0 0 0,0 0 1,0 0-1,1 0 0,-1 0 1,0 0-1,0 0 0,0 0 1,0 0-1,0 0 0,1 0 1,-1 0-1,0 0 0,0 0 1,0 0-1,0 0 0,0 0 0,1 0 1,-1 0-1,0 0 0,0 0 1,0 0-1,0 0 0,0 0 1,1 0-1,-1 0 0,0 0 1,4-3-8,-2 3 8,-1 0 0,1 0 0,-1 0 0,0 0 0,1 0-1,-1 0 1,1 1 0,-1-1 0,1 0 0,-1 1 0,0-1-1,1 1 1,-1-1 0,0 1 0,1 0 0,-1 0 0,1 1 0,21 17 16,-20-13-16,5 6 9,-8-12-8,0 0 0,0 1 1,0-1-1,1 0 0,-1 0 0,0 1 1,0-1-1,1 0 0,-1 0 0,0 0 1,1 1-1,-1-1 0,0 0 0,1 0 1,-1 0-1,0 0 0,1 0 0,-1 0 1,0 0-1,1 0 0,-1 0 0,0 0 1,1 0-1,-1 0 0,0 0 0,1 0 1,-1 0-1,0 0 0,1 0 0,0 0 1,0-6 83,-1 6-75,0-1 1,0 1-1,0-1 0,0 1 0,1-1 1,-1 1-1,0-1 0,0 1 0,0-1 0,0 1 1,1-1-1,-1 1 0,0-1 0,0 1 1,1 0-1,-1-1 0,1 0 0,1 0-1,0-1-1,0 1 1,-1-1 0,1 0-1,0 0 1,-1 0 0,1 0-1,-1 0 1,0 0-1,1 0 1,-1 0 0,0 0-1,0-1 1,-1 1 0,1 0-1,0-1 1,-1 1-1,1-1 1,-1 1 0,0-1-1,0 1 1,0-1 0,0 1-1,0 0 1,-1-1-1,1 1 1,-1-1 0,1 1-1,-3-5 1,-3 0-22,6 6 12,0 1 0,-1 0 1,1 0-1,0-1 0,-1 1 0,1 0 0,0 0 0,0-1 0,0 1 0,-1 0 0,1 0 0,0-1 1,0 1-1,0 0 0,0-1 0,-1 1 0,1 0 0,0-1 0,0 1 0,0-1 0,0 1 0,0 0 0,0-1 1,0 1-1,0 0 0,0-1 0,0 1 0,0 0 0,0-1 0,0 1 0,0 0 0,1-1 0,-1 1 0,0 0 1,0-1-1,0 1 0,0 0 0,1-1 0,-1 1-12,1 0-1,-1 0 1,1 0 0,-1 0-1,1 0 1,-1 0 0,0 0-1,1 0 1,-1 0 0,1 0 0,-1 0-1,1 0 1,-1 0 0,0 0-1,1 0 1,-1 1 0,1-1-1,-1 0 1,0 0 0,1 1-1,-1-1 1,0 0 0,1 0 0,-1 1-1,0-1 1,1 0 0,-1 1-1,1 0-31,-1-1-1,1 1 0,-1-1 1,1 1-1,-1-1 1,1 0-1,-1 1 0,1-1 1,0 0-1,-1 1 1,1-1-1,0 0 0,-1 0 1,1 1-1,0-1 1,-1 0-1,1 0 0,0 0 1,-1 0-1,1 0 0,0 0 1,-1 0-1,2 0 1,-1-1-73,0 0-2,0 0 0,-1 1 0,1-1 1,0 0-1,-1 0 0,1 0 0,-1 1 1,1-1-1,-1 0 0,1 0 1,-1 0-1,1 0 0,-1 0 0,0 0 1,0 0-1,0 0 0,1-1 1,0-9-447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51:44.0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338 63 848,'-1'-3'446,"1"-1"0,0 1 0,-1 0 0,1-1 0,-1 1 0,0 0 0,-2-6 0,2 8-381,1-1 1,-1 1 0,0-1-1,0 1 1,0-1 0,0 1-1,0 0 1,0-1 0,-1 1-1,1 0 1,0 0-1,-1 0 1,1 0 0,-1 0-1,1 0 1,-1 0 0,-1 0-1,-1-2 240,4 3-294,0 0 0,-1-1 0,1 1 0,0 0 0,0-1 0,-1 1 1,1 0-1,-1 0 0,1-1 0,0 1 0,-1 0 0,1 0 0,0 0 1,-1 0-1,1-1 0,-1 1 0,1 0 0,0 0 0,-1 0 1,1 0-1,-1 0 0,-9 0 69,9-1-70,0 1 0,0 0 0,-1 0 1,1 0-1,0 0 0,-1 0 0,1 0 0,0 0 1,0 0-1,-1 0 0,1 1 0,0-1 1,0 1-1,-1-1 0,1 1 0,0-1 1,0 1-1,0-1 0,0 1 0,0 0 1,0 0-1,0 0 0,0-1 0,0 1 0,0 0 1,0 0-1,1 0 0,-1 0 0,0 2 1,-7 9 238,0 1 0,-11 11 0,15-20-172,1 1 0,-1-1 0,-4 9 0,7-11-67,0 0 0,0-1 1,1 1-1,-1 0 1,0 0-1,1 0 1,0 0-1,-1-1 0,1 1 1,0 0-1,0 0 1,0 0-1,0 0 0,1 3 1,-1-3 1,0 1 0,0-1 0,0 1-1,-1 0 1,1-1 0,0 1 0,-1 0 0,0-1 0,0 1 0,-1 3 0,-4-4-3,5-2-8,1 0 0,-1 0-1,1 0 1,0 0 0,-1 0 0,1 0 0,-1 0 0,1 0 0,0 0 0,-1 0 0,1 0-1,-1 0 1,1 1 0,0-1 0,-1 0 0,1 0 0,0 0 0,-1 1 0,1-1-1,0 0 1,-1 1 0,1-1 0,0 0 0,0 0 0,-1 1 0,1-1 0,0 0 0,0 1-1,-1-1 1,1 1 0,0-1 0,0 0 0,0 1 0,0-1 0,0 1 0,0-1-1,0 0 1,0 1 0,0-1 0,0 1 0,-4-1 9,1 1 0,0-1 1,0 0-1,0 1 0,0 0 0,0 0 0,-1 0 0,2 0 1,-1 0-1,-3 2 0,-8 6 31,12-9-38,1 1 1,-1 0-1,1-1 0,-1 1 0,1 0 1,-1 0-1,1 0 0,0 0 0,0 1 1,-1-1-1,0 2 0,0-1 8,0 1 1,-1-1-1,0 1 1,1-1-1,-1 0 1,-3 2-1,3-2 0,0 0-1,1 0 1,-1 0 0,0 1-1,-2 3 1,4-5-8,1 1 1,-1 0-1,1-1 1,0 1-1,0 0 0,-1-1 1,1 1-1,0-1 0,1 4 1,-1 4-1,0-3 7,-1 2-7,1-8-2,0 0-1,0 1 1,0-1-1,-1 0 0,1 0 1,0 0-1,0 0 0,0 0 1,0 1-1,0-1 1,-1 0-1,1 0 0,0 0 1,0 0-1,0 0 0,-1 0 1,1 0-1,0 0 1,0 0-1,0 0 0,0 0 1,-1 0-1,1 0 0,0 0 1,0 0-1,0 0 0,-1 0 1,1 0-1,0 0 1,0 0-1,0 0 0,-1 0 1,1 0-1,0 0 0,0 0 1,0 0-1,-1 0 0,1-1 1,0 1-1,0 0 0,0 0 0,0 0 0,0 0 1,0 0-1,-1 0 0,1 0 0,0 0 1,0 0-1,0 0 0,0 0 0,0 0 0,0 0 1,-1 0-1,1 0 0,0 0 0,0 0 1,0 0-1,0 0 0,0 0 0,0 1 0,-1-1 1,1 0-1,0 0 0,0 0 0,0 0 1,0 0-1,0 0 0,0 0 0,0 0 0,0 0 1,0 0-1,-1 1 0,1-1 0,0 0 1,0 0-1,0 0 0,0 0 0,0 0 0,0 0 1,0 1-1,0-1 0,0 0 0,0 0 1,0 0-1,0 0 0,0 0 0,0 0 0,0 1 1,0-1-1,0 0 0,0 0 0,0 0 1,0 0-1,0 0 0,0 1 0,0-1 1,0 0-1,0 0 0,1 0 1,-1 0-1,0 0 0,0 1 1,0-1-1,0 0 0,0 0 1,0 0-1,-1 0 0,1 0 1,0 0-1,0 1 0,0-1 1,0 0-1,0 0 0,0 0 1,0 0-1,0 0 0,0 0 1,0 1-1,0-1 0,0 0 1,0 0-1,-1 0 0,1 0 0,0 0 1,0 0-1,0 0 0,0 0 1,0 0-1,0 0 0,0 0 1,-1 1-1,1-1 0,0 0 1,0 0-1,0 0 0,0 0 1,0 0-1,0 0 0,-1 0 1,1 0-1,0 0 0,0 0 1,0 0-1,0 0 0,0 0 1,-1-1-1,1 1 0,0 0 1,0 0-1,0 0 0,0 0 1,0 0-1,-1 0 0,1 0 2,-1 0-1,1-1 1,-1 1-1,0 0 1,0 0-1,1 0 1,-1 0-1,0 0 1,1 0-1,-1 0 0,0 0 1,1 0-1,-1 0 1,0 0-1,1 1 1,-1-1-1,0 0 1,1 0-1,-1 1 1,0-1-1,1 0 1,-1 1-1,1-1 1,-1 1-1,1-1 1,-2 2-1,-12 18 36,10-13-31,3-4-4,0 1-1,0-1 1,0 0 0,1 0 0,-1 1 0,1-1-1,0 0 1,0 5 0,0-6-2,-1 6-32,0 3 65,2-10-56,-1-1 0,0 0 0,0 1-1,1-1 1,-1 0 0,0 0 0,0 1 0,1-1-1,-1 0 1,0 0 0,1 0 0,-1 1-1,0-1 1,1 0 0,-1 0 0,0 0 0,1 0-1,-1 0 1,0 0 0,1 0 0,-1 0-1,0 0 1,1 0 0,-1 0 0,0 0 0,1 0-1,-1 0 1,0 0 0,1 0 0,-1 0-1,1 0 1,10 2-1500,-11-2 1434,1 0 1,-1 0-1,0 0 1,1 1-1,-1-1 1,1 0 0,-1 0-1,1 0 1,-1 0-1,1 0 1,-1 0-1,1 0 1,-1 0 0,0 0-1,1 0 1,-1 0-1,1 0 1,-1 0-1,1 0 1,-1 0 0,1 0-1,-1-1 1,1 1-1,-1 0 1,0 0-1,1-1 1,2-6-3711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51:46.9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315 211 272,'4'-7'344,"-1"0"0,1 0 1,1 0-1,-1 0 0,1 1 0,10-11 0,-14 16-303,0-1 0,0 1-1,0-1 1,0 1 0,-1-1-1,1 0 1,0 1 0,-1-1-1,0 0 1,1 1 0,-1-1-1,0 0 1,0-2 0,0 3 26,0-1 1,1 1 0,-1-1 0,0 1 0,0 0 0,1-1-1,-1 1 1,1-1 0,-1 1 0,1 0 0,0-1 0,1-1 0,-6 7 1289,-2 1-915,0 0 0,-9 12 0,-57 107 936,43-71-1107,25-43-243,0 1 0,0-1-1,1 0 1,0 1 0,1 0 0,-1 14-1,1-7 4,-6 20 0,-22 67 52,15-50-58,-8 58 1,20-78-20,1 0 1,2 0 0,7 63-1,-3-43-3,1-12 13,13 54 0,3 21 16,10 112 78,-24-183-89,21 219 97,-21-181-97,-6 339 43,6-120-30,0-45 1,-2-94 28,28 186-1,-29-319-49,48 285 185,-43-281-160,19 79 84,-15-41-23,-11-58-53,-1-10 21,0 0-1,0-1 1,0 1-1,3 7 1,-30-52 653,2-16-317,-25-90-1,-5-64-119,22 79-176,-35-193-3,21-5-77,5 21-18,-33-330 3,58 228-28,16 365 16,10-251-37,-8 275 34,22-165-39,22-151-38,-46 329 78,11-104-79,-10 107 70,0 0 0,0 0 1,1 0-1,-1 0 0,1 0 0,0 0 1,3-4-1,-4 7 5,-1-1-1,1 1 1,0 0-1,0 0 1,0 0-1,0 0 1,0 0 0,0 0-1,1 0 1,-1 1-1,0-1 1,0 0-1,1 1 1,-1-1 0,0 0-1,1 1 1,-1 0-1,0-1 1,1 1-1,-1 0 1,1 0 0,-1 0-1,3 0 1,12 1-68,-12-1 62,1 1 1,-1-1-1,0 1 0,1 0 0,-1 0 1,0 0-1,0 0 0,0 1 0,0 0 1,7 4-1,3 3-12,-8-5 18,1 0-1,-1 0 1,0 1 0,-1 0 0,1 0 0,-1 0-1,0 1 1,5 7 0,5 11-4,-2 0 0,0 0 0,-2 1 0,9 32 0,25 109-52,-31-108 41,23 109-47,-23-97 42,44 285-82,-49-286 91,81 1023-266,-89-734-254,-3-67-22,20 186-1093,-14-401 452,-9 92-1,4-161 1088,1-1 0,-1 0 1,0 1-1,-1-1 0,-3 12 0,4-17 106,1 0 0,-1 1 0,0-1 0,1 0-1,-1 0 1,0 0 0,0 1 0,0-1 0,0 0-1,0 0 1,0 0 0,0 0 0,0-1 0,-1 1-1,1 0 1,0 0 0,-1-1 0,1 1 0,0-1-1,-1 1 1,1-1 0,-1 1 0,1-1 0,0 0-1,-1 0 1,1 0 0,-1 0 0,1 0 0,-1 0-1,1 0 1,-3-1 0,2 1 13,0-1 0,0 0 0,0 0 0,0 0 0,0 0 0,1 0 0,-1 0 0,0 0 0,1-1 0,-1 1 0,1 0 0,-1-1 0,1 1 0,0-1-1,0 0 1,-1 1 0,1-1 0,0 0 0,1 0 0,-2-3 0,-10-18 31,1-1-1,-10-31 0,-11-56 30,25 82-46,-201-814 740,147 432-614,28-1-38,23 270-20,-11-209 170,27 2 151,103-401 223,-58 480-503,-20 95 12,-24 129-48,-5 80-157,10 77-41,-5-49 85,20 133-31,0-48 7,-9-53 27,21 110-27,5 26 7,25 278 21,-57 95 48,-57-1-2,-14 121 12,30-307 17,23-349 19,-19 81-1,24-143-74,-4 16 26,4-21-33,1 1 0,0 0 0,0-1 0,-1 1 0,1-1 1,0 1-1,-1-1 0,1 1 0,0-1 0,-1 0 0,1 1 0,-1-1 1,1 1-1,-1-1 0,1 0 0,-1 1 0,1-1 0,-1 0 0,1 1 1,-1-1-1,1 0 0,-1 0 0,0 0 0,1 0 0,-1 0 0,1 1 1,-1-1-1,0 0 0,0-1-16,0 1 0,0 0-1,1 0 1,-1-1 0,0 1 0,1-1 0,-1 1-1,1 0 1,-1-1 0,0 1 0,1-1 0,-1 1-1,1-1 1,-1 0 0,1 1 0,0-1 0,-1 1-1,1-1 1,0 0 0,-1-1 0,-6-17-191,6 16 155,-45-181-553,-35-281 0,24-195 749,54 613-128,-24-737 288,29 703-267,21-502 193,18 49-2,-10 263 80,-30 265-285,0-23 167,-2 26-116,0 4-18,-1 15-61,2 6-36,1 1 1,0 0 0,2-1 0,1 1-1,10 36 1,-6-27 11,54 211-98,121 829 6,-128-464 170,-26-18-427,-33-198-2990,-3-278 147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51:48.4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5228 320,'0'0'39,"0"0"1,0 0-1,0 0 0,-1 0 0,1 0 1,0 0-1,0 0 0,0 0 1,0 0-1,0 1 0,-1-1 0,1 0 1,0 0-1,0 0 0,0 0 0,0 0 1,-1 0-1,1 0 0,0 0 0,0 0 1,0 0-1,0 0 0,0 0 0,-1 0 1,1 0-1,0 0 0,0-1 1,0 1-1,0 0 0,0 0 0,-1 0 1,1 0-1,0 0 0,0 0 0,0 0 1,0-7 848,9-13-50,-6 13-603,-1 3-140,0 0 0,0 0 0,0 0-1,1 0 1,-1 0 0,1 0 0,0 0 0,0 1 0,7-6 0,4-2 153,20-13 1,2 0-28,-13 8 16,35-19-1,21-14 335,0-16 86,6-5 6,3 9-108,33-25 109,16-12-27,-19 15-156,-38 24-189,47-36 73,72-57 1,-80 63-215,205-134 148,-13 11-120,19-27-70,-267 194-90,113-69 10,-32 21-8,-12 4 0,158-110 9,134-90 13,-102 91-29,-91 59-9,201-123 11,107-59 0,-346 209-10,-67 41 1,78-35-4,-83 45-3,191-111 16,-188 103-16,51-25 13,369-210 40,-5-1 11,-351 203-21,-92 43-23,1-1 27,-43 34-26,-31 15-7,0 0 1,-1-2 0,36-26 0,-42 25-5,-11 9-2,0 1 0,1-1 0,-1 1 0,1 0 0,0 0 0,12-4 0,-8 4 3,1-1 0,-1 0-1,0 0 1,0-1 0,11-9-1,-10 10-571,-11 5 492,0 0 0,0-1 0,0 1 0,0 0 1,0 0-1,0 0 0,1 0 0,-1 0 0,0 0 0,0 0 0,0 0 1,0 0-1,0 0 0,1-1 0,-1 1 0,0 0 0,0 0 1,0 0-1,0 0 0,1 0 0,-1 0 0,0 0 0,0 0 0,0 0 1,0 0-1,0 0 0,1 0 0,-1 1 0,0-1 0,0 0 1,0 0-1,0 0 0,1 0 0,-1 0 0,0 0 0,0 0 0,0 0 1,0 0-1,0 0 0,0 1 0,0-1 0,1 0 0,-1 0 1,0 0-1,0 0 0,0 0 0,0 0 0,0 1 0,0-1 1,0 0-1,0 0 0,0 0 0,0 1 0,0-1-109,0 0 0,0 1 0,-1-1 0,1 0 0,0 1 0,0-1 0,-1 0 1,1 1-1,0-1 0,-1 0 0,1 0 0,-1 1 0,1-1 0,0 0 0,-1 0 0,1 0 0,0 0 0,-1 1 0,1-1 0,-1 0 0,1 0 0,-1 0 0,1 0 0,-1 0 0,-2 1-618,-17 3-2200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51:49.2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5395 3826,'12'-14'502,"0"0"1,2 1-1,22-18 1,50-28 607,-76 53-1039,112-69 459,41-27 199,310-264 715,-195 143-1151,-29 47-190,-146 106-86,710-453 31,-570 362-39,-54 34 0,428-243 173,-183 115 314,-74 42 22,418-268 207,-326 202-423,-1 1-1,204-116 41,-275 170-236,-40 37-55,53-27 0,-86 23 21,-67 41 13,7 8 89,-244 140-216,28-18 195,-30 19-179,-1 1 0,1-1 0,0 1 1,0-1-1,-1 1 0,1-1 0,-1 1 0,1-1 0,-1 0 0,1 1 0,-1-1 0,1 0 0,-1 1 1,1-1-1,-1 0 0,0 0 0,1 0 0,-1 1 0,0-1 0,0 0 0,0 0 0,1 0 0,-1 0 0,0 1 1,0-1-1,0 0 0,-1 0 0,1 0 0,0 0 0,0 1 0,0-1 0,0 0 0,-1 0 0,0-1 1,0 1-140,-1 0 0,1 1 1,-1-1-1,1 0 0,-1 0 1,1 1-1,-1-1 0,0 1 1,1-1-1,-1 1 0,0 0 1,0 0-1,1 0 0,-1 0 1,0 0-1,1 0 0,-3 0 1,-6 0-784,-5 1-646,-1-1-1,-22 6 1,-14 3-2520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7:18.4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8090,'27'8'4927,"15"13"-3885,-39-19-806,17 9-95,-1 2-1,-1 0 1,0 1 0,-1 1-1,0 1 1,-2 0 0,0 1-1,0 1 1,-2 0 0,14 24 0,-5-3-126,-2 1 1,-1 1 0,-3 0 0,16 57 0,29 219 151,-18-74-147,-30-190-335,1-1 0,35 80-1,-28-84-1686,-20-41-83,-10-16 939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51:49.9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208 5368 1265,'-109'59'1204,"70"-36"-792,32-20-315,1 1-1,-1 1 0,1-1 1,-1 1-1,2 0 1,-1 1-1,-10 12 0,33-27 529,110-71-43,-58 35-481,207-134 59,-38 26-136,26-16-11,186-97 18,-254 153 23,49-37 101,44-26 176,4 7 183,176-100 645,-16 6 93,-295 169-837,692-449 1401,-626 395-1471,241-154 220,183-121-7,-572 372-509,912-599 367,-241 176-270,-161 118-52,-464 284-73,370-197 59,-451 247-66,-26 13-2,1 0 0,24-8 1,4-3-715,-39 21-233,-5 0 147,-3 1-234,-16 3-1405,-21 4 1,-14-2-2483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53:13.4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490 24 2513,'-6'-4'366,"0"1"0,0 0 0,-1 0-1,1 1 1,-1 0 0,0 0 0,1 0 0,-11 0 0,14 2-321,0 0 0,0 0-1,-1 0 1,1 0 0,0 1 0,0 0 0,0-1 0,-1 1 0,1 0 0,0 1 0,0-1 0,0 0 0,1 1 0,-1 0 0,0 0 0,0-1 0,1 2 0,-1-1 0,1 0 0,-4 5 0,-15 23-23,1 1 1,1 1-1,-22 54 1,21-45-25,-29 75 8,-43 148 0,69-191-5,19-61-1,-51 183-33,50-171 26,2 0 0,0 0 0,2 0 0,0 0 0,2 1 0,4 29-1,-2-43-5,0 0 0,0 0 0,1 0 0,0 0 0,1-1 0,1 0 0,-1 0 0,2 0 0,-1-1 0,1 0 0,9 10 0,5 1-23,0 0-1,1-1 1,31 20 0,-31-24 15,1-1 0,0-1 1,2-1-1,-1-1 0,39 11 0,-46-17 38,0-2 0,0 1 0,0-2 0,1 0 0,-1-1 0,1-1 0,-1-1 0,0 0 0,28-6 0,-35 4 80,0 0 0,0 0-1,0-1 1,16-8 0,-20 9-25,-1-1 1,0 0-1,0 0 1,0 0 0,0 0-1,-1-1 1,1 0-1,5-9 1,-1 0 128,-1-1 0,-1 0 0,-1 0 0,0 0 0,-1 0 0,0-1 0,4-29 0,-3-9 390,-1-55 1,-5 92-497,1-23 34,-2-1-1,-2 1 0,-1 0 1,-3 0-1,-1 0 0,-1 1 1,-3 0-1,-1 1 0,-31-62 1,27 66-76,-3-8 72,-2 1 1,-2 1-1,-44-56 1,50 75-61,-1 0-1,-1 2 1,-1 0 0,0 2 0,-38-24 0,29 23 19,-41-17 0,60 30-224,-1 1 0,0 0 0,0 1 0,-1 0 0,1 1 0,-1 0 0,-13 1 0,23 1-10,1 0 0,0 0 0,-1 0 0,1 0 0,0 1 0,0-1 0,-1 1 0,1 0 0,0-1 0,0 1 0,0 0 1,0 0-1,0 1 0,0-1 0,0 0 0,-3 4 0,2-2-188,1 0 1,0 0-1,-1 0 0,1 1 1,0-1-1,1 1 0,-1-1 1,1 1-1,-2 4 0,-6 35-5547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53:14.4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2743 201 3890,'-18'5'541,"-1"-2"0,1 0 1,-1-1-1,1-1 0,-1 0 0,0-2 1,-20-2-1,-13-5-90,1-2 0,-94-31-1,64 15-150,-216-61 571,241 74-728,0 3-1,-1 2 0,-80-1 0,52 10-24,0 4 0,-101 20 1,-188 58 57,169-22-97,-184 48-209,363-104-374,-1-1 0,1-1-1,-1-1 1,1-2 0,-48-5 0,65 4 5,1 0 1,-1-1 0,1 0 0,-1-1 0,1 1-1,0-2 1,-11-5 0,-14-15-4283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53:15.2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821 427 1505,'-2'-9'212,"0"0"0,-1 1 0,0-1 0,0 1 0,-1-1 0,0 1 0,-1 0 0,0 1 1,0-1-1,-8-9 0,1 5-128,0 1 0,0 0 0,-1 0 0,-27-16 0,31 22-68,-1 1 0,1 0 0,-1 0 0,0 1 0,0 0 0,0 1 1,0 0-1,-1 0 0,1 1 0,0 1 0,-1 0 0,1 0 0,-1 1 0,-10 2 0,-9 3 153,0 1-1,0 2 1,-42 17-1,49-17-43,-2 1 83,0 1-1,-27 16 1,44-22-183,1 0 1,0 0 0,0 1 0,0 0 0,1 0 0,0 0 0,0 1 0,1 0 0,0 0 0,-8 15 0,6-7-33,1 1 0,1-1 0,1 1 0,0 0 0,1 0 0,0 1 0,2-1 0,0 1 0,0-1 0,2 1 0,0-1 0,5 26 0,-2-30-7,-1 0 0,2-1 0,-1 1 0,2-1 1,-1 0-1,1-1 0,1 1 0,0-1 0,1 0 0,0-1 0,0 0 1,1 0-1,0-1 0,14 10 0,-1-3-12,1 0 0,0-2 1,1-1-1,1-1 0,41 13 0,-45-17 53,0-2 0,1 0 0,-1-2 0,1 0 0,0-1 0,0-1 0,26-3 0,-41 1 19,1 0 1,0-1-1,0-1 0,-1 1 1,0-1-1,1 0 0,-1-1 1,0 0-1,-1 0 1,1 0-1,-1-1 0,1 0 1,-1 0-1,-1-1 0,1 0 1,-1 0-1,8-11 0,-2 0 127,0-1 0,-1 0 1,-1 0-1,-1-1 0,11-37 0,-11 21 147,-1 0-1,-2 0 1,-2 0 0,0-1 0,-3 0 0,-8-69-1,6 88-156,-2 0 0,0 0 1,-1 1-1,-1-1 0,0 1 0,-1 0 0,-1 1 0,-16-24 0,12 22-50,-1 0 1,-1 1-1,-1 0 1,0 1-1,-1 1 1,-30-21 0,28 23-102,-1 1 0,0 1 0,-1 1 1,0 0-1,0 2 0,-35-9 1,38 13-86,-1 0 0,1 1 0,-1 1 0,0 0 0,1 1 0,-1 2 0,0-1 0,-23 7 0,27-4-148,1 0 1,0 1 0,0 0 0,1 1-1,-1 1 1,1 0 0,1 1-1,-1 0 1,1 1 0,1 0 0,-1 0-1,-11 16 1,8-7-491,0 0-1,1 2 1,1 0-1,1 0 1,1 1 0,-13 36-1,-1 26-3215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53:15.8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3817 72 2529,'0'1'154,"0"1"0,0-1 0,-1 0 0,1 0 0,0 0 0,-1 1 0,1-1 0,-1 0 0,1 0 0,-1 0 0,0 0 0,1 0 0,-1 0 0,0 0 0,0 0 0,0 0 0,0 0 0,0 0 0,0-1 0,0 1 0,0 0 0,0 0 0,0-1 0,0 1 0,0-1 0,0 1 0,-1-1 0,1 0 0,0 1 0,0-1 0,-1 0 0,1 0 0,0 0 0,0 0 0,-1 0 0,1 0 0,0 0 0,0 0 0,-2-1 0,-17-3 21,-18-5 307,-21-13 110,26 9-220,0 1-1,-1 2 0,-69-12 1,35 18-90,0 3 0,-108 12 0,-78 37-34,200-36-219,-356 97 120,60-14-24,-7-29 52,128-46-41,-344-13 0,-154-87-1555,691 75-666,1 2 1,-52 1-1,52 4-3512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53:16.7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3815 137 5971,'-33'3'1070,"-1"-2"1,0 0-1,-45-7 1,-140-36-882,83 12 54,-153-16 382,196 36-396,-111 3 0,-298 50-168,338-21-65,-108 15-8,-155 29 12,-58-4 27,-1-53-1684,426-15-321,-95-22-1,139 24 1628,-50-12-2045,6-6-1083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53:17.1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599 682 2097,'-160'103'1475,"111"-68"-889,-51 48 0,-1 16-70,47-45-323,39-39-160,0 1 1,1 0-1,1 1 0,1 0 0,0 1 0,-17 37 0,24-43-30,1 0-1,0 0 0,1 0 1,0 0-1,1 1 0,0-1 0,1 1 1,1 0-1,0-1 0,0 1 0,1-1 1,1 1-1,3 13 0,-2-16 1,0 0-1,1 0 0,0 0 0,1-1 1,0 0-1,0 0 0,1 0 0,8 10 1,-3-7 2,0 0 1,1-1-1,1 0 0,21 15 1,4-4 10,0-1 0,0-2 0,49 16 0,-22-11-14,1-2-1,121 21 0,-150-37-60,0-2 0,0-2 0,1-1 1,-1-2-1,0-2 0,71-14 0,-86 12 31,-1-2 0,1-1 0,-1 0 1,-1-2-1,38-23 0,-33 16 133,-1-1 0,-1-1 0,41-45 1,-31 25 287,-2-3 1,-2 0-1,-1-2 1,-3-1-1,20-48 1,-27 53 156,-1-1 0,-3 0 0,-1-1 0,-2 0 0,10-83 0,-17 69 85,-2 0 1,-9-82-1,4 112-443,-1 0 1,-2 0-1,0 0 0,-2 1 0,-1 0 1,-1 1-1,-18-34 0,8 26 38,-1 2-1,-1 1 1,-43-44-1,19 29 14,-64-48-1,86 73-203,-2 2 0,0 1 0,-39-18 0,46 26-61,-1 0 0,0 2 0,0 0 0,-1 1 0,-39-4 0,33 7-217,0 1-1,0 2 0,0 0 1,0 2-1,0 1 0,1 0 1,0 3-1,0 0 0,0 1 0,1 2 1,0 0-1,-40 24 0,22-5-657,-67 56-1,-57 72-2690,-13 29-4120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9:21.04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49 94 7017,'-8'-18'1215,"-3"-5"303,-18-29 0,28 59-1420,48 507 505,-2-16-91,54 759-252,-49-535 819,-49-666-1947,1-58-101,11-5 460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50:04.67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385 1616 7370,'-2'-4'771,"-14"-22"1903,15 25-2607,0 0 0,1 1 0,-1-1 0,0 0 0,0 1 0,0-1 1,0 1-1,0-1 0,0 1 0,0-1 0,0 1 0,0-1 0,0 1 0,0 0 0,0 0 0,0-1 1,0 1-1,0 0 0,0 0 0,0 0 0,0 0 0,0 0 0,0 0 0,0 1 0,0-1 1,-2 1-1,-3 2-46,0 0 0,0 0 0,1 1 0,0 0 0,0 0 0,0 1 0,0-1 0,-6 8 0,-25 29-14,1 1-1,2 1 0,2 2 1,2 1-1,-44 97 1,63-117 33,0 0 0,2 1 1,-7 43-1,13-54-16,0 0 1,1 1-1,1-1 0,1 1 1,0-1-1,1 0 0,5 22 1,-5-32-20,-1 0 0,2 0 0,-1-1 1,0 1-1,1-1 0,5 8 0,-7-12-3,0 1 0,0-1 0,0 0 0,0 1 0,1-1 0,-1 0 0,1 0 0,-1 0 0,0 0 0,1 0 1,0 0-1,-1 0 0,1 0 0,-1 0 0,1-1 0,0 1 0,0-1 0,-1 0 0,1 1 0,0-1 0,0 0 0,-1 0 0,1 0 0,0 0 0,0 0 0,0 0 0,1-1 0,3-1 18,-1 0-1,1 0 0,-1-1 1,0 0-1,0 0 0,0 0 1,0 0-1,-1-1 0,8-7 1,3-5 53,17-23 1,-20 23-45,152-211 148,-145 196-132,-1 0 0,-2-2 0,-2 0 1,-1 0-1,17-65 0,-28 87 85,0 0 0,0 0 0,-1 0 0,-1 0 0,1 0 0,-2 0 0,-2-20 0,0 21 151,2 13-110,6 23-131,10 26-67,2-1 0,3-1-1,2 0 1,50 82 0,-67-125 35,1 1 0,-1-1 1,1 0-1,0-1 0,1 1 0,0-1 0,0 0 1,14 8-1,-19-12-1,1-1 1,0 0 0,1 0-1,-1 0 1,0 0 0,0 0-1,0 0 1,1-1 0,-1 0-1,0 1 1,0-1 0,1 0-1,-1-1 1,0 1 0,0-1-1,1 1 1,-1-1 0,0 0-1,0 0 1,0 0-1,0-1 1,0 1 0,0-1-1,0 0 1,-1 1 0,1-1-1,3-3 1,5-5 31,-1 0 0,0-1 0,-1 0 0,0-1 0,10-16 0,33-69 140,-50 91-168,17-34 82,-3-1 0,15-54-1,12-90 263,-38 163-320,-2 7-25,0 1-1,1 0 0,1 1 1,1-1-1,0 1 0,0 0 1,13-19-1,-16 29-18,-1-1 1,1 1-1,0 0 0,-1 0 0,1 0 0,1 1 0,-1-1 1,0 1-1,1-1 0,-1 1 0,1 0 0,-1 0 0,1 1 1,0-1-1,0 1 0,0 0 0,0 0 0,0 0 0,0 0 1,0 1-1,0 0 0,0 0 0,1 0 0,-1 0 1,0 1-1,0-1 0,0 1 0,0 0 0,0 0 0,6 3 1,-2 0-16,0-1 1,-1 2 0,1-1 0,-1 1 0,0 0 0,0 0 0,11 12 0,0 4-6,18 26 0,-21-27 18,60 89-37,-42-59 34,48 56-1,-81-105 27,1 0 0,0 0-1,0 0 1,0 0 0,-1-1 0,1 1 0,0 0 0,0-1 0,0 1-1,0 0 1,0-1 0,0 1 0,3 0 0,-4-1-3,0 0 1,1 0-1,-1 0 0,0 0 0,1-1 1,-1 1-1,1 0 0,-1 0 1,0 0-1,1 0 0,-1 0 0,0 0 1,1-1-1,-1 1 0,0 0 1,0 0-1,1-1 0,-1 1 0,0 0 1,0 0-1,1-1 0,-1 1 1,0 0-1,0-1 0,1 1 0,-1 0 1,0-1-1,1-3 73,0 0 0,0 1 0,0-1 0,0 0 0,0-7 0,-1 4-20,7-88 408,-12-188 0,5 278-469,-1-15 6,0 0-1,3-25 1,-2 42-18,1-1 1,-1 0-1,1 0 1,0 0-1,0 1 0,0-1 1,0 1-1,0-1 0,1 1 1,0-1-1,0 1 0,0 0 1,0-1-1,0 1 0,1 0 1,-1 1-1,1-1 0,6-4 1,-7 5-3,0 2 0,1-1 0,-1 0 0,0 0 0,1 1 1,-1-1-1,1 1 0,-1 0 0,1 0 0,-1 0 0,1 0 0,-1 0 0,1 0 0,-1 1 1,1-1-1,-1 1 0,0 0 0,1 0 0,-1 0 0,4 2 0,4 2-31,-1 1 0,1 0 0,12 11 0,13 16-30,54 62-1,6 7 17,-88-96 64,-1 0 0,1 0-1,0-1 1,1 0 0,-1 0-1,14 6 1,-18-10-2,0 0 0,1 0 0,-1-1 0,0 1 1,0-1-1,0 1 0,1-1 0,-1 0 0,0 0 0,0 0 1,0-1-1,1 1 0,-1-1 0,0 0 0,0 0 0,0 0 1,0 0-1,0 0 0,5-4 0,1-1 26,1-1 0,-1 0 0,-1 0-1,0-1 1,0 0 0,14-19 0,34-61 122,-43 64-133,6-10 9,-2-1-1,-1-1 1,-2 0-1,18-72 1,-31 101-21,0 0 0,0 0 0,0-1 0,-1 1 0,0 0 1,-1 0-1,0 0 0,0 0 0,0-1 0,-4-10 0,4 15-9,0 1 0,0 0 0,0 0-1,0 0 1,0-1 0,0 1 0,0 0 0,-1 0-1,1 1 1,-1-1 0,0 0 0,1 0-1,-1 1 1,0-1 0,0 1 0,0 0 0,0-1-1,0 1 1,0 0 0,0 0 0,-1 0-1,1 1 1,0-1 0,-1 0 0,1 1-1,0-1 1,-1 1 0,1 0 0,0 0 0,-1 0-1,1 0 1,-1 0 0,1 1 0,0-1-1,-3 2 1,-2 0-7,1 0-1,-1 1 1,1 0-1,0 0 1,0 1-1,0 0 0,1 0 1,-1 0-1,1 1 1,0 0-1,0-1 1,1 2-1,-1-1 1,1 1-1,-7 11 1,5-6 7,1 0 1,0-1-1,0 2 1,1-1-1,1 1 1,0-1 0,0 1-1,0 17 1,2-15 2,2 0 0,0 0 0,0 0 1,2 0-1,0 0 0,0-1 0,1 1 0,1-1 0,0 0 1,1 0-1,0-1 0,1 1 0,0-1 0,14 16 1,-5-9-12,0-1 0,1 0 0,0-2 0,2 0 0,0-1 0,0-1 0,35 19 0,-45-29-4,0 1 0,0-1-1,1 0 1,-1-1 0,1 0-1,0-1 1,0 0-1,0 0 1,11-1 0,-18-1 13,0 0 0,1 0 0,-1 0 0,1-1 0,-1 1 0,0-1 0,0 0 0,1 0 0,-1-1 0,0 1 0,0 0 0,0-1 0,0 0 0,0 0 0,-1 0 0,1 0 0,-1 0 1,1 0-1,-1-1 0,0 1 0,1-1 0,-1 0 0,-1 0 0,1 0 0,0 0 0,-1 0 0,1 0 0,-1 0 0,0 0 0,1-4 0,1-6 31,0 0-1,-1 0 0,-1 0 1,0-1-1,-1 1 1,0 0-1,-4-25 0,-4-4 306,-15-46 1,11 48 18,-8-54 1,19 87-349,0 0 0,1 0 0,0 0-1,0 1 1,0-1 0,1 0 0,0 0 0,1 0 0,1-7-1,-1 11-8,-1-1-1,1 1 0,0-1 0,0 1 0,0 0 0,0 0 1,1 0-1,-1 0 0,1 0 0,0 0 0,0 1 0,0-1 1,0 1-1,0 0 0,0 0 0,1 0 0,5-3 0,3 2-7,0-1-1,0 2 1,0-1-1,0 2 0,0 0 1,0 0-1,1 1 0,-1 0 1,0 1-1,15 4 1,12 2-33,69 24 1,-58-12 13,-1 2 0,69 41 0,-109-57 33,11 5 22,-19-10-21,-1 0 1,0 0-1,1 0 0,-1 0 0,1 0 0,-1 0 1,0-1-1,1 1 0,-1 0 0,1 0 0,-1 0 1,0-1-1,1 1 0,-1 0 0,0-1 0,1 1 1,-1 0-1,0 0 0,0-1 0,1 1 0,-1-1 1,0 1-1,0 0 0,0-1 0,1 1 0,-1 0 1,0-1-1,0 1 0,0-1 0,0 1 0,0-1 1,0 1-1,0 0 0,0-1 0,0 1 0,0-1 1,0 1-1,0-1 0,0 1 0,-1-1 0,5-25 101,0 1-1,2 0 0,1 0 1,16-41-1,-19 55-104,26-72-51,27-73-441,-57 156 481,0-1 1,1 1-1,-1-1 0,0 1 1,0-1-1,0 1 0,1-1 1,-1 1-1,0-1 0,0 1 0,1 0 1,-1-1-1,0 1 0,1-1 1,-1 1-1,1 0 0,-1-1 1,0 1-1,1 0 0,-1-1 0,1 1 1,-1 0-1,1 0 0,-1 0 1,1-1-1,-1 1 0,1 0 1,-1 0-1,1 0 0,-1 0 1,1 0-1,-1 0 0,1 0 0,-1 0 1,1 0-1,-1 0 0,1 0 1,-1 0-1,1 1 0,-1-1 1,1 0-1,-1 0 0,1 0 0,-1 1 1,1-1-1,-1 0 0,1 1 1,-1-1-1,0 0 0,1 1 1,-1-1-1,1 0 0,-1 1 1,24 29-71,-18-21 38,16 21 32,-9-11 15,0-1 0,1 0 0,1-1 0,1-1 0,20 16 0,-31-28 4,0 0 0,1-1 0,-1 0 0,1 0 0,0 0-1,0-1 1,0 0 0,1 0 0,-1 0 0,0-1-1,1 0 1,-1 0 0,1-1 0,-1 1 0,1-1-1,-1-1 1,0 0 0,1 1 0,-1-2 0,1 1 0,-1-1-1,0 0 1,6-3 0,5-3 17,-1 0 0,0-2-1,-1 1 1,0-2 0,-1 0 0,25-25-1,-15 11 13,-1-2 0,31-46 0,-46 60-20,-1 0 0,0 0 0,-1-1 1,-1 1-1,0-1 0,0-1 0,-2 1 0,0 0 0,2-20 0,-4 8 11,0 1-1,-2-1 0,-1 1 0,-7-34 0,-3 20-241,12 39 207,0-1-1,-1 1 1,1-1-1,0 1 1,0-1-1,-1 1 1,1-1-1,0 1 1,-1 0-1,1-1 1,0 1-1,-1-1 1,1 1-1,-1 0 0,1-1 1,-1 1-1,1 0 1,-1 0-1,1-1 1,-1 1-1,1 0 1,-1 0-1,0-1 1,0 2 0,1-1 0,-1 1-1,0-1 1,0 1 0,1-1 0,-1 1-1,0 0 1,1-1 0,-1 1 0,1 0 0,-1-1-1,1 1 1,-1 0 0,1 0 0,-1-1-1,1 1 1,0 0 0,-1 0 0,1 0 0,0 1-1,-6 16-69,2-1 0,0 1 0,1 0-1,1 0 1,1 0 0,1 32 0,2-26 41,0 0-1,2 0 1,1-1 0,13 41 0,-14-54 26,0-1 0,0 1 1,1-1-1,0 0 0,1 0 1,0-1-1,0 0 0,1 0 0,0 0 1,1-1-1,12 10 0,-16-14 10,0 0 0,0-1 0,0 0 0,0 0 0,0 0 0,1 0 0,-1-1 0,1 0 0,-1 0 0,1 0 0,0 0 0,-1-1 0,1 1 0,0-1 0,-1 0 0,1-1 0,0 1 0,-1-1 0,1 0 0,-1 0 0,1-1 0,-1 1 0,0-1 0,1 0 0,-1 0 0,0 0 0,6-5-1,-4 2-3,0 0-1,0 0 0,-1 0 0,1-1 1,-2 0-1,1 0 0,0 0 0,-1 0 0,0-1 1,-1 0-1,0 0 0,0 0 0,0 0 1,-1 0-1,0 0 0,0-1 0,-1 1 0,1-1 1,-1-8-1,-1-1 28,0 1 0,-1-1 1,-1 1-1,-1 0 0,0-1 1,-1 1-1,-11-29 0,-48-89 705,44 100-527,2-1 1,1-1-1,2 0 1,-12-49-1,26 83-197,-1 1-1,1 0 1,0-1-1,0 1 1,0-1-1,0 1 1,0-1-1,0 1 1,0-1 0,0 1-1,1-1 1,0-1-1,-1 2-4,1 1 0,-1-1 1,0 1-1,1-1 0,-1 1 0,0-1 0,1 1 1,-1-1-1,1 1 0,-1 0 0,1-1 0,-1 1 0,1 0 1,-1 0-1,1-1 0,-1 1 0,1 0 0,-1 0 0,1 0 1,0-1-1,-1 1 0,2 0 0,2 1-10,0-1 1,0 1-1,1 0 0,-1 0 1,0 0-1,-1 1 0,1-1 1,0 1-1,6 4 0,26 16-28,-2 1 0,-1 2 0,0 1-1,38 42 1,109 137 59,-122-133-29,-4 3 0,-4 1 0,61 123 0,-98-172-76,-2 1 0,-1 0 0,-2 1 0,0 0-1,5 47 1,-11-56-54,-1 0 0,-1 1 0,-1-1 0,0 0 0,-2 0 0,0-1 0,-1 1 0,-1-1 0,-11 27-1,7-26-60,-1 0-1,-1-1 1,-1 0-1,0-1 0,-1-1 1,-1 0-1,-1 0 1,-1-2-1,-22 20 0,7-12-80,-1-1 1,-1-1-1,0-2 0,-58 24 0,40-22-56,-91 24 0,-81-9 114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55:40.1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53 217 1889,'-3'0'226,"0"0"-1,1-1 1,-1 1 0,1-1 0,-1 0-1,1 1 1,-1-1 0,1-1 0,0 1 0,0 0-1,-1 0 1,1-1 0,0 1 0,0-1-1,0 0 1,0 0 0,1 0 0,-1 0-1,0 0 1,1 0 0,0 0 0,-1 0 0,-1-5-1,3 7-220,0-1-1,0 1 1,0 0-1,0-1 1,0 1 0,1 0-1,-1-1 1,0 1-1,0 0 1,0-1-1,0 1 1,1 0-1,-1-1 1,0 1-1,0 0 1,1 0-1,-1-1 1,0 1 0,1 0-1,-1 0 1,0 0-1,0-1 1,1 1-1,-1 0 1,0 0-1,1 0 1,-1 0-1,1 0 1,-1 0-1,0 0 1,1 0 0,-1 0-1,0 0 1,1 0-1,-1 0 1,0 0-1,1 0 1,22 0-39,-13 0 18,4 0 4,250-11-94,0-23 128,230-70 437,-366 84-282,-108 18-148,1 1 0,-1 1 1,0 1-1,26 4 0,-44-5-20,0 0 0,1 1 0,-1 0 1,0-1-1,0 1 0,1 0 0,-1 0 1,0 0-1,0 0 0,3 3 0,-5-4-3,1 1 0,-1-1 0,0 1 0,1-1 0,-1 1 0,0 0 0,0-1 0,1 1 0,-1-1 0,0 1 0,0-1 0,0 1 0,0 0 0,0-1 0,0 1 0,0-1 0,0 1 0,0 0 0,0-1 0,0 1 0,0-1 0,0 1 0,0 0-1,-1-1 1,1 1 0,0-1 0,0 1 0,-1-1 0,1 1 0,0-1 0,-1 1 0,1-1 0,0 1 0,-1-1 0,1 1 0,-1-1 0,1 0 0,-1 1 0,1-1 0,-1 0 0,0 1 0,-9 7 51,-1-1 0,1-1 0,-1 1 1,-1-2-1,1 1 0,-1-2 0,0 0 0,-13 3 0,-2 2 2,-21 5 40,-86 13-1,-53-5-19,83-11-61,-431 29 93,456-35-81,-38 6 16,109-9-61,15 0-4,18 1-6,37-7 81,1-2 1,75-18-1,-99 16-36,38-6-100,287-50 480,6 28-2480,-182 29-1290,-109 2-1152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2:16.1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1 898 11162,'31'-23'3809,"34"-20"-3569,29-14-104,35-25-104,8-8 0,14-10-8,-3-3-24,-8 7-264,-5 8-184,-28 9-520,-9 6-312,-18 9 792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2:34.2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12139,'6'3'445,"0"0"1,-1 0 0,0 1-1,0 0 1,0 0 0,0 1 0,0-1-1,-1 1 1,5 7 0,-2-2-223,-1 0-1,0 1 1,0 0 0,5 16 0,-1 6-192,-1 0-1,6 52 0,-3 26 94,-3 160 1,2 31-3464,-5-250 1015,-2-35 54,-2-24 767,-3-25 995,-7-104 1853,17-248 0,4 262-1139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7:20.1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120 1760 8434,'-27'3'1440,"-45"-1"0,71-2-1406,1 0 0,-1 0 0,0 0-1,0 0 1,0-1 0,0 1-1,0 0 1,0-1 0,0 1 0,1 0-1,-1-1 1,0 1 0,0-1 0,0 1-1,1-1 1,-1 0 0,0 1-1,1-1 1,-1 0 0,0 0 0,1 1-1,-1-1 1,1 0 0,0 0 0,-1 0-1,1 1 1,-1-1 0,1 0-1,0 0 1,0 0 0,0 0 0,-1 0-1,1 0 1,0 0 0,0 0-1,0 0 1,0 0 0,1 0 0,-1 1-1,0-1 1,0 0 0,0 0 0,1 0-1,-1 0 1,0 0 0,1 0-1,1-4 5,0 0 0,1 0 0,-1 0 0,1 1 0,6-9 0,-6 9-43,1 0 0,0 1 0,0-1 1,1 1-1,-1 0 0,0 0 0,1 0 0,0 0 1,0 1-1,0 0 0,0 0 0,0 0 0,0 1 0,1 0 1,-1 0-1,0 0 0,1 0 0,-1 1 0,1 0 1,-1 0-1,0 1 0,1-1 0,-1 1 0,0 0 1,1 1-1,-1-1 0,0 1 0,0 0 0,0 0 1,0 1-1,0 0 0,-1-1 0,1 1 0,-1 1 1,0-1-1,0 1 0,6 7 0,-3-3 4,-1 0-1,0 1 1,-1 0-1,0 0 1,-1 1-1,1-1 1,-2 1-1,0 0 1,0 0-1,2 14 1,-1 8 21,-2-1 1,-2 35-1,3 35 527,-3-101-526,0 0-1,0 0 1,0 0-1,0-1 1,0 1-1,0 0 1,0 0-1,1 0 0,-1 0 1,0 0-1,0 0 1,0 0-1,0-1 1,0 1-1,0 0 1,0 0-1,1 0 1,-1 0-1,0 0 1,0 0-1,0 0 1,0 0-1,0 0 1,0 0-1,1 0 1,-1 0-1,0 0 0,0 0 1,0 0-1,0 0 1,0 0-1,1 0 1,-1 0-1,0 0 1,0 0-1,0 0 1,0 0-1,0 0 1,0 0-1,1 0 1,-1 0-1,0 0 1,0 0-1,0 1 1,0-1-1,0 0 1,0 0-1,0 0 0,0 0 1,1 0-1,-1 0 1,0 0-1,0 1 1,0-1-1,0 0 1,0 0-1,0 0 1,0 0-1,0 1 1,11-20 777,-5 8-460,143-202 1129,7-11-2612,-133 183 693,-14 23 130,1 0 0,1 1 0,0 0 0,1 0 0,1 1 1,17-16-1,-30 32 306,0 0 1,1-1 0,-1 1 0,0 0 0,0-1 0,0 1 0,1 0 0,-1 0 0,0-1-1,0 1 1,1 0 0,-1 0 0,0-1 0,1 1 0,-1 0 0,0 0 0,0 0-1,1 0 1,-1 0 0,0 0 0,1-1 0,-1 1 0,1 0 0,-1 0 0,0 0 0,1 0-1,-1 0 1,0 0 0,1 0 0,-1 0 0,0 0 0,1 1 0,-1-1 0,0 0-1,1 0 1,-1 0 0,0 0 0,1 0 0,-1 1 0,0-1 0,1 0 0,1 17-568,-1-3 362,3 22-144,14 52 1,-13-71 275,0 1 0,2-1 0,0 0 0,0-1 0,11 17 0,-16-30 71,0 0 0,1 1 0,-1-1 0,1 0 1,-1-1-1,1 1 0,0 0 0,0-1 0,0 0 1,0 1-1,0-1 0,0-1 0,1 1 0,-1 0 0,1-1 1,0 1-1,-1-1 0,1 0 0,0-1 0,-1 1 1,1 0-1,0-1 0,0 0 0,0 0 0,0 0 1,-1-1-1,1 1 0,0-1 0,0 0 0,7-2 1,5-3 62,0-1 0,0 0 0,-1-1 0,0 0 0,0-2 0,20-15 0,77-77 1172,-101 91-974,-3 3-22,-4 5-118,-1 1 0,0-1 0,0 0 1,-1 0-1,1 0 0,-1 0 0,1 0 0,-1-1 1,0 1-1,0-1 0,-1 0 0,2-4 1,-2 7-102,-1 1 0,0-1 0,0 1 0,-1-1 0,1 1 0,0-1 0,0 1 0,0-1 0,0 1 0,0-1 0,0 1 0,-1 0 0,1-1 0,0 1 0,0-1 0,0 1 0,-1 0 0,1-1 0,0 1 0,-1-1 0,1 1 0,0 0 0,-1 0 0,1-1 0,-1 1 0,1 0 0,0 0 0,-1-1 0,1 1 0,-1 0 0,1 0 0,-1 0 0,1 0 0,-1-1 0,1 1 0,0 0 0,-1 0 0,1 0 0,-1 0 0,1 0 0,-2 1 0,-24 2-133,12 2 149,0 0-1,1 1 1,-1 1 0,1 0 0,1 1-1,0 1 1,0 0 0,0 0 0,1 1-1,-19 23 1,10-10 102,2 2 0,0 0 1,2 2-1,-17 36 0,16-27 72,-14 48 0,26-69-141,1 0 0,1 1 0,0-1 1,1 1-1,0 30 0,2-44-50,0-1-1,0 0 1,0 1 0,0-1 0,1 0 0,-1 1-1,0-1 1,1 0 0,-1 0 0,0 1-1,1-1 1,0 0 0,-1 0 0,1 0-1,0 0 1,-1 0 0,1 1 0,0-2 0,0 1-1,0 0 1,1 1 0,-1-1-1,1-1 0,-1 0 1,0 1-1,0-1 0,1 0 1,-1 0-1,0 1 0,1-1 1,-1 0-1,0-1 0,0 1 1,1 0-1,-1 0 0,0 0 1,1-1-1,-1 1 0,2-1 1,5-3-9,0-1 1,0 1 0,0-1 0,12-11 0,30-29-138,-3-1 1,51-65-1,-83 93 170,-1-1 0,-1 0 0,0-1 0,11-26-1,-18 31 35,0 0 0,-1 0 1,-1 0-1,-1 0 0,0-1 0,2-31 0,-4 31-18,1 19-45,0 27-21,-6 50 69,1-38 19,2 1-1,9 78 1,-8-116-57,1 0 0,0 0 0,1-1 0,-1 1 0,1-1 0,0 1 0,3 5 0,-4-8-1,0-1 0,0 0 0,0 0 0,0 1 0,0-1 0,1 0 0,-1 0 0,0 0 0,1 0 0,-1 0 0,0 0 0,1-1 0,0 1 0,-1 0 0,1-1 0,-1 1 0,1-1 0,0 0 0,-1 1 0,1-1 0,0 0 0,-1 0 0,1 0 0,0 0 0,1 0 0,5-2 24,1 0 1,-1-1-1,1 0 0,-1 0 0,0 0 0,-1-1 0,1 0 0,-1-1 1,1 0-1,8-7 0,4-6 20,0 0 1,19-23 0,12-22-84,56-92-1,-39 53 37,-68 101-9,1 0 0,-1 0 0,1 0 0,0 0 0,0 0 1,-1 0-1,1 0 0,0 0 0,0 1 0,0-1 0,0 0 0,0 0 0,0 1 0,0-1 0,1 1 0,-1-1 0,0 1 0,2-1 0,-2 1-1,-1 0 0,1 0 0,0 0 0,-1 1 0,1-1-1,0 0 1,-1 1 0,1-1 0,-1 0 0,1 1 0,-1-1-1,1 1 1,0-1 0,-1 1 0,0-1 0,1 1 0,-1-1-1,1 1 1,-1-1 0,0 1 0,1 0 0,-1-1 0,1 2 0,1 6-35,1 0 0,-1-1 0,-1 1 0,2 11 1,1 21-5,1 5 60,1-1 1,2-1 0,23 74 0,-28-109-6,0 0 1,1 1-1,0-2 1,0 1-1,1 0 1,10 12-1,-13-18 6,0 0-1,1 0 0,-1 0 0,0-1 0,0 1 1,1 0-1,-1-1 0,1 0 0,-1 1 0,1-1 1,0 0-1,0-1 0,-1 1 0,1 0 0,0-1 1,0 1-1,0-1 0,0 0 0,-1 0 0,1 0 0,0-1 1,0 1-1,0 0 0,0-1 0,3-1 0,4-2 65,0 0-1,0-1 0,0 0 0,-1-1 1,0 0-1,0-1 0,-1 1 1,0-2-1,11-10 0,8-13 152,25-38 0,-47 63-210,43-64 129,-4-2 0,49-104 0,45-170 420,-41 84-323,23-68-287,-27-3-54,-90 321 96,5-30 18,-8 40-16,0 1 0,0-1 0,0 1 0,0-1 1,0 0-1,0 1 0,0-1 0,0 1 0,0-1 1,-1 0-1,1 1 0,-1-1 0,1 1 0,-1-1 1,0 1-1,1 0 0,-2-2 0,1 2-1,0 1 0,0-1 0,0 1 0,0 0 1,0-1-1,0 1 0,0 0 0,0 0 0,-1 0 0,1 0 0,0 0 0,0 0 0,0 0 0,0 0 0,0 0 0,0 1 0,0-1 0,0 0 0,0 1 0,0-1 0,0 1 0,0-1 1,0 1-1,0-1 0,0 1 0,-1 1 0,-31 24 18,10 0-30,0 0 0,2 2 0,1 0 1,2 1-1,0 1 0,-21 53 0,3 7-16,-30 116 1,32-75-256,4 0-1,-22 270 1,50-347-259,8 104 1,-4-141 384,1 0 1,0 0-1,1 0 1,1-1-1,0 1 1,2-1 0,0-1-1,0 1 1,2-1-1,10 15 1,-14-24 132,-1 0 0,1-1-1,1 1 1,-1-1 0,1-1 0,0 1 0,0-1 0,0 0 0,0 0 0,1-1-1,0 1 1,-1-2 0,1 1 0,0-1 0,1 0 0,-1 0 0,0-1 0,1 0 0,-1 0-1,0-1 1,1 0 0,-1 0 0,1-1 0,-1 0 0,14-3 0,-4-2 124,0 1 0,0-2-1,0 0 1,-1-1 0,0-1 0,-1 0 0,0-1 0,0-1 0,17-17 0,2-3 82,-2-1 0,-2-1 1,-1-2-1,-1-1 0,-2-1 1,22-43-1,-40 63-200,-1 0-1,-1-1 1,0 0 0,-1 0-1,-1 0 1,-1-1 0,1-36 0,-3 32-172,-2 0 0,-1-1 1,-1 1-1,0 0 1,-13-40-1,13 55 73,1 0 1,-2 0-1,-7-14 0,11 21 114,0 0 0,-1 0 1,1 0-1,-1 0 0,1 1 0,-1-1 1,1 0-1,-1 1 0,0-1 0,1 0 1,-1 1-1,0-1 0,1 1 1,-1-1-1,0 1 0,0-1 0,1 1 1,-1-1-1,0 1 0,0 0 0,0-1 1,0 1-1,0 0 0,1 0 0,-1 0 1,0 0-1,0 0 0,0 0 0,0 0 1,0 0-1,0 0 0,0 0 1,0 0-1,1 1 0,-1-1 0,0 0 1,0 1-1,0-1 0,0 0 0,1 1 1,-1-1-1,0 1 0,0-1 0,0 2 1,-4 4 35,0 0 1,0 0-1,1 1 1,0 0 0,0-1-1,1 2 1,0-1-1,0 0 1,-2 11 0,3-11-12,-7 25 23,1 1-1,2 1 1,1-1 0,2 1-1,1 0 1,1 0 0,2-1-1,10 59 1,-9-76-55,1 1 0,1-1 0,0 0 1,1 0-1,1 0 0,9 17 0,-12-28 5,-1-1 0,1 0 0,-1 0 0,1 0 0,0-1 0,1 1 0,-1-1 0,1 1 0,-1-1 0,1 0 0,0-1 0,0 1 0,0-1 0,1 0 0,-1 1 0,1-2 0,-1 1 0,1-1 0,-1 1 0,1-1 0,0-1 0,0 1 0,-1-1 1,1 1-1,7-2 0,2 0 19,1-2 0,-1 0 0,1-1 0,-1 0 1,0-1-1,-1 0 0,26-15 0,88-64 237,-95 61-187,229-137 580,-148 95-424,-106 61-214,18-11-10,37-16 0,-53 27-21,-1 1 0,1 0 0,0 1 0,0 0 0,1 0 0,-1 1 0,0 0 0,14 1 0,-18 1 8,-1-1 0,0 1 1,1 0-1,-1 0 0,0 0 0,0 1 0,0 0 1,0-1-1,0 1 0,0 1 0,0-1 0,6 6 0,-4-3 5,-1 1 0,1 0 0,-1 0-1,0 0 1,-1 1 0,7 11-1,1 8 19,-1 1-1,-1 0 1,6 29-1,-10-33 2,-4-16-5,9 32-85,1-2 0,28 60 1,-38-93 57,1 3-36,1 0 0,1 0 0,-1 0 1,9 10-1,-11-16 27,-1 1 1,0-1 0,1 0-1,-1 0 1,1 1 0,0-1-1,-1 0 1,1-1 0,0 1-1,0 0 1,-1 0-1,1-1 1,0 1 0,0-1-1,0 0 1,0 1 0,0-1-1,-1 0 1,1 0 0,0 0-1,0 0 1,0-1 0,0 1-1,0 0 1,2-2-1,0 1-46,-1-1 0,1 1-1,-1-1 1,1 0-1,-1 0 1,0-1 0,0 1-1,0-1 1,0 0-1,5-5 1,35-57-393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55:40.7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384 54 4930,'-1'-3'201,"0"0"-1,-1 0 1,1 1 0,-1-1-1,0 0 1,0 1-1,0-1 1,0 1 0,0 0-1,0 0 1,-1 0 0,1 0-1,-1 0 1,-2-1-1,0 0-104,0 1-1,0 0 0,0 0 1,-1 0-1,1 0 0,0 1 1,-10-1-1,6 2-113,0-1-1,0 1 1,0 1 0,0 0-1,-1 0 1,1 1 0,1 0-1,-1 0 1,-13 6 0,-57 36-17,4-2 3,72-41 29,0 0 1,1 0 0,-1 1-1,1 0 1,-1-1 0,1 1-1,-1 0 1,1 0-1,0 0 1,0 1 0,0-1-1,0 0 1,-2 4 0,2-2-6,1 0 0,0 0 1,0 1-1,0-1 1,0 0-1,0 0 0,1 0 1,0 1-1,0 4 0,0-3 0,1-1-1,-1 1 0,1 0 0,1 0 1,-1 0-1,1-1 0,0 1 0,0-1 1,1 0-1,-1 1 0,1-1 0,0 0 1,1 0-1,-1-1 0,1 1 0,0-1 1,0 0-1,7 5 0,7 5-12,2 0 0,-1-2 0,30 14 0,-19-10 13,-26-14 6,124 72-28,-103-58 31,-1 2 0,42 39-1,-39-27 10,-1 1 0,-2 0-1,-1 2 1,29 57-1,-45-78 3,-1 0-1,-1 1 1,0 0-1,0 0 1,-1 0-1,-1 0 1,0 1-1,1 17 1,-4-23-8,0 0 0,0 0 0,-1 0-1,0 0 1,0 0 0,-1 0 0,0-1 0,-1 1 0,1 0 0,-2-1-1,1 0 1,-1 0 0,0 0 0,0 0 0,-10 10 0,9-10-278,-1-1 0,0 0-1,-1-1 1,1 1 0,-1-1 0,0-1 0,0 1 0,-1-1 0,1 0 0,-1-1-1,0 0 1,0 0 0,0-1 0,0 0 0,-1 0 0,1-1 0,-1 0 0,1 0-1,-14-2 1,-8-5-2511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55:41.6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6 4610,'-1'1'226,"0"-1"0,0 0 1,1 0-1,-1 0 0,0 0 0,0 0 0,1 0 0,-1 0 1,0 0-1,0 0 0,0 0 0,1 0 0,-1-1 0,0 1 0,0 0 1,1 0-1,-1-1 0,-1 0 0,-5-2 760,7 10-576,19 46-473,-8-26-7,13 54 1,10 59 87,14 37 9,-14 1 3,-20-95-9,37 183-21,-51-264-7,2 8-410,-1-1 0,1 1 0,1-1 0,0 1 1,7 16-1,-9-26 275,0 1 1,-1-1-1,1 0 1,-1 1-1,1-1 1,0 0-1,-1 1 1,1-1-1,-1 0 1,1 0-1,0 0 1,0 1-1,-1-1 1,1 0-1,0 0 1,-1 0-1,1 0 1,0 0-1,-1 0 1,1 0-1,0-1 1,-1 1-1,1 0 1,0 0-1,-1 0 1,2-1-1,9-6-3726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55:42.8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510 329 5122,'-123'5'4808,"104"-3"-4704,0 1 1,0 1 0,1 1-1,-26 9 1,23-5-119,1 0 0,0 2-1,-27 18 1,37-22 7,0 1-1,1 0 0,0 0 1,1 1-1,-1 0 0,2 0 1,-1 1-1,-6 12 0,2 1-21,0 1 1,1 1-1,2 0 0,-11 45 0,16-50 3,1 1 0,0 0 0,2 0 0,1 0 1,0 0-1,6 33 0,-1-30 6,1 0 1,1 0-1,1-1 1,1 0 0,1-1-1,1 0 1,1 0-1,1-1 1,0-1-1,18 20 1,-15-21 14,1-1 1,1-1 0,0 0 0,1-2-1,0 0 1,2-1 0,0-1-1,0 0 1,1-2 0,23 8-1,-20-12 110,-1-1-1,1-1 1,0-1-1,1-1 1,-1-1-1,51-4 0,-56 0 94,0-1 0,-1 0 0,0-2-1,1 0 1,-2-1 0,1-1-1,-1-1 1,0 0 0,0-2-1,-1 0 1,0-1 0,-1 0 0,-1-1-1,25-25 1,-24 21-55,-1-1 1,-1-1-1,-1 0 0,-1-1 1,0 0-1,-1-1 0,-1 0 1,-1-1-1,-1 1 0,-1-2 1,-1 1-1,7-43 0,-9 24 11,-2 0 0,-2 0 0,-1 0 0,-2 0 0,-11-50-1,3 41-103,-1 1 0,-3 0 0,-38-81 1,47 116-56,0 1 0,-1 0 0,0 1 0,-1-1 0,-12-11 1,15 17-4,-1 1 0,1 0-1,-1 0 1,-1 1 0,1 0 0,0 0 0,-1 0 0,0 1 0,0 0 0,-13-4 0,9 5-13,-1-1 0,0 1-1,1 1 1,-1 0 0,0 1 0,0 0 0,0 1-1,-18 4 1,13-2-8,1 2 1,0 0-1,0 1 0,0 1 0,-21 12 0,12-3-4,1 1-1,0 1 0,1 0 0,1 2 0,1 1 1,-29 37-1,27-26 7,1 1 0,2 0-1,1 2 1,2 1 0,-17 48 0,29-68 14,0 1-1,1 0 1,0 0 0,2 0-1,0 1 1,1-1 0,1 0-1,0 1 1,1-1 0,1 0-1,1 1 1,0-1 0,2 0-1,0-1 1,0 1 0,10 18-1,8 7-8,1-2 0,2 0 0,1-1 0,3-2 0,0-1 0,61 54 0,-57-59 19,85 70 3,-87-78 0,72 49 8,-92-65-5,0-1 1,1 0-1,-1-1 0,1 0 1,1-1-1,-1 0 0,14 2 1,-12-4 7,1-1 1,-1 0 0,0-1 0,1-1 0,-1 0 0,0-1-1,0 0 1,1-2 0,-2 1 0,1-2 0,0 0 0,-1-1 0,0 0-1,-1-1 1,24-16 0,-13 5 9,0-2 0,-1 0 0,-1-2 0,0 0 0,19-29-1,-2-4 17,-2-1 0,-3-2-1,38-91 1,-54 105-2,-2-1 0,-3-1-1,-1 0 1,-2-1 0,6-82-1,-14 76 17,-1 0-1,-8-61 0,5 94-42,-2 0 0,0 0 0,-1 0 0,-1 0-1,-1 1 1,0 0 0,-2 0 0,-16-27 0,19 38-16,1 0-1,-1 0 1,0 1 0,0 0 0,-1 0 0,0 1 0,-1 0 0,1 0 0,-1 0-1,0 1 1,0 1 0,-1-1 0,1 1 0,-1 1 0,0-1 0,0 2 0,0-1-1,-1 1 1,1 0 0,-1 1 0,-9 0 0,-10 0-38,1 2 0,-1 1 0,0 1 0,1 1 0,0 2 0,-53 17 0,28-2-37,0 1 0,-75 45 0,57-25-30,2 3 0,-74 63 0,117-86 65,1 1 1,1 2-1,1 0 0,1 2 0,1 0 1,2 1-1,0 1 0,-14 33 1,27-48 25,1 0 0,0 1 1,1 0-1,1-1 0,0 2 1,1-1-1,0 0 0,2 21 1,1-17 1,1 0 1,0 0-1,2 0 1,0 0 0,1-1-1,9 21 1,-3-14 5,1-1 1,1 0 0,1-1-1,2 0 1,0-1 0,1-1-1,1-1 1,0 0 0,34 26-1,-24-24 9,0-2-1,33 18 0,-47-30 9,1-1-1,0-1 1,1 0-1,-1 0 1,1-2-1,23 4 0,-10-6 13,1-1 0,34-3 0,-52 2-9,6-1 8,0-1 1,0-1-1,0 0 0,0-2 1,0 0-1,-1 0 0,0-2 1,0 0-1,0-1 0,24-16 1,-12 5 17,-1-2 0,-1 0 0,0-1 0,-2-2 0,37-45 0,-25 20 38,55-102 1,-77 122-47,-2-1 1,0-1-1,-3 0 1,0 0-1,6-40 1,-11 35 0,-2 0 0,-1 0 0,-2-1 1,-1 1-1,-2 0 0,-13-67 0,8 72-32,-1 0 0,-2 0 0,0 1 0,-2 0 0,-2 1 0,0 1 0,-36-49 0,39 62-27,0 0-1,-2 1 1,1 1 0,-26-20-1,29 26-12,-1 0 0,0 1-1,0 0 1,-1 1 0,0 0-1,1 1 1,-2 0 0,-12-3-1,-3 3-310,0 2 0,1 0-1,-1 2 1,0 0 0,0 2-1,0 2 1,1 0 0,0 2-1,0 1 1,0 1 0,1 1-1,-39 19 1,3 5-2207,-91 64 0,54-25-1960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55:44.0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28 658 6515,'-2'-1'506,"0"-1"1,0 0-1,0 1 0,0-1 1,-1 1-1,1 0 1,0-1-1,-1 1 0,-4-1 1,7 3-420,0 1 1,0-1-1,1 1 1,-1-1-1,0 1 1,1-1-1,0 1 1,-1-1-1,2 3 1,135 218-327,-118-184 249,-1 1 0,-3 0 0,-1 2-1,10 47 1,-13-31 1,-6-26 25,1-1-1,13 37 1,-19-67-30,0 1 0,0-1 0,0 0 1,0 0-1,0 0 0,0 0 1,0 1-1,0-1 0,0 0 0,0 0 1,0 0-1,0 1 0,0-1 0,0 0 1,1 0-1,-1 0 0,0 0 0,0 1 1,0-1-1,0 0 0,0 0 1,0 0-1,0 0 0,1 0 0,-1 0 1,0 1-1,0-1 0,0 0 0,0 0 1,0 0-1,1 0 0,-1 0 0,0 0 1,0 0-1,0 0 0,0 0 1,1 0-1,-1 0 0,0 0 0,0 0 1,0 0-1,1 0 0,-1 0 0,0 0 1,0 0-1,0 0 0,0 0 0,1 0 1,-1 0-1,0 0 0,6-13 167,1-26-22,-7 34-119,13-75 110,12-86-71,2-24-36,-17 125-25,6-12-5,-13 66-10,0 1 1,1-1-1,0 1 0,11-18 1,-14 27-1,-1 0-1,0 0 1,1 0 0,-1 1 0,1-1-1,-1 0 1,1 1 0,0-1 0,-1 0-1,1 1 1,0-1 0,-1 1 0,1-1-1,0 1 1,0-1 0,-1 1 0,1-1 0,0 1-1,0 0 1,0-1 0,-1 1 0,1 0-1,0 0 1,0 0 0,0 0 0,0 0-1,0 0 1,0 0 0,0 0 0,-1 0-1,1 0 1,0 0 0,1 1 0,0 0-8,-1 0 1,1 0-1,-1 0 1,0 0-1,1 0 0,-1 1 1,0-1-1,0 0 1,0 1-1,0-1 1,0 1-1,0 0 1,0-1-1,0 1 0,1 3 1,19 67-104,20 124 0,-29-130 108,2 14 6,28 122-282,-40-196 265,0 1-19,0 0 1,1-1-1,6 14 0,-8-19 29,-1 0 0,1 1 0,0-1 0,0 0 0,0 0 0,0 0 0,0 0 1,0 0-1,1 0 0,-1 0 0,0 0 0,0 0 0,1-1 0,-1 1 0,0 0 0,1-1 0,-1 1 1,1-1-1,-1 0 0,1 1 0,-1-1 0,1 0 0,2 0 0,-3 0 5,1 0-1,0-1 1,-1 1-1,1-1 1,-1 1-1,1-1 1,0 0-1,-1 0 1,0 1-1,1-1 1,-1 0-1,0 0 1,1 0-1,-1 0 1,0-1-1,0 1 1,0 0-1,0 0 1,0-1-1,0 1 1,0-1-1,1-1 1,1-5 33,1 0 0,4-17 0,-5 16-2,18-64 389,12-91-1,0-79 384,-25 175-649,4 0 0,38-126 1,-37 156-177,1 0 0,22-39 0,-35 76 24,-1 0 0,0 0 0,1 0 0,-1 1 0,1-1-1,-1 0 1,1 1 0,0-1 0,-1 0 0,1 1 0,0-1-1,-1 1 1,1-1 0,0 1 0,1-1 0,-2 1-1,1 0 1,-1 0 0,0 0-1,1 0 1,-1 0 0,1 0-1,-1 0 1,0 0 0,1 0-1,-1 0 1,1 0 0,-1 0-1,1 1 1,-1-1 0,0 0-1,1 0 1,-1 0-1,0 1 1,1-1 0,-1 0-1,0 0 1,1 1 0,2 2-11,-1 0 1,0 0-1,0 1 1,0-1-1,2 6 1,-2-5 13,13 34-70,21 78 0,-26-77 52,122 429-322,-126-444 247,16 49-261,-18-63 249,0 0 1,1 0-1,0-1 1,11 16-1,-15-23 72,1 0 0,0 0 0,-1 0 1,1 0-1,0 0 0,0-1 0,0 1 0,0-1 0,0 1 0,0-1 0,1 0 1,-1 0-1,0 0 0,1 0 0,-1 0 0,1-1 0,-1 1 0,1-1 0,-1 1 1,1-1-1,-1 0 0,1 0 0,-1 0 0,1 0 0,-1-1 0,1 1 0,4-2 1,-2 0-20,0 0 0,0-1 1,0 1-1,0-1 1,0 0-1,0-1 1,-1 1-1,0-1 0,1 0 1,-1 0-1,5-7 1,3-6-71,-1 0 1,-1-1 0,0-1 0,-1 1-1,12-40 1,-10 18-141,12-83 0,0-286 716,-16 178 710,-6 181-725,-1 32 1,1 0 0,5-35 0,-7 61-349,1 0 0,0 1 0,2 15 0,-1-5-89,4 36-36,2 0 1,17 62-1,39 105-1857,-18-66-1271,4-1-2204,-27-98 2465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55:44.4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347 476 1921,'-4'-2'2969,"-16"-13"-2051,0 0 1,-36-19-1,-3-1-482,-8-5 398,57 35-609,-1 0-1,1 1 0,-1 0 0,-21-4 1,29 7-166,0 1 0,-1 0 0,1 0 0,0 0 0,-1 0 0,1 1 1,0-1-1,-4 2 0,7-2-56,-1 0 0,0 0 0,0 1 0,1-1 0,-1 0 0,0 1 0,1-1 0,-1 0-1,1 1 1,-1-1 0,0 1 0,1-1 0,-1 1 0,1-1 0,-1 1 0,1-1 0,-1 1 0,1-1 0,-1 1 0,1 0 0,0-1 0,-1 1 0,1 0 0,0-1 0,0 1 0,-1 0 0,1 0 0,0-1 0,0 1 0,0 0 0,0 0 0,0-1 0,0 1 0,0 0-1,0-1 1,0 1 0,1 0 0,-1 0 0,0-1 0,1 2 0,-1-1-44,1 0 1,0 0-1,-1 1 0,1-1 1,0 0-1,0 0 0,0 0 0,0 0 1,0 0-1,0 0 0,0-1 0,1 1 1,-1 0-1,0 0 0,0-1 0,1 1 1,0 0-1,25 6-1115,-23-6 959,17 2-961,-1-1-1,1-1 1,0-1-1,38-4 1,8-5-1654</inkml:trace>
  <inkml:trace contextRef="#ctx0" brushRef="#br0" timeOffset="1">1140 38 1217,'35'-14'1667,"-25"10"-750,-1 0-1,0 0 0,12-8 1,-63 60 3314,21-25-4034,1 0 0,0 1 0,2 1 0,1 0 0,2 2 0,0-1 1,-18 47-1,14-24-677,-66 152-4461,57-141-1996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55:46.1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2653 560,'28'-10'778,"0"-1"1,-1-1-1,-1-2 0,33-21 0,90-78 53,-88 57-563,-3-2-1,59-77 1,11-12 792,213-268 1274,-178 227-2025,-77 93-236,-70 77-61,138-170 72,6-78 17,-143 233-49,23-65 0,-34 79-22,-1 0 0,-1-1-1,0 1 1,-2-1 0,1-23 0,-3 31-16,0 0 0,-1 0 0,0 0-1,-1 0 1,0 1 0,-1-1 0,0 1 0,-8-18 0,7 20-15,-1 0-1,-1 1 1,1-1 0,-2 1-1,1 0 1,-1 0-1,-9-8 1,-7-3-14,-28-19 1,2 3 11,38 28 82,0 0 0,0 1 0,-1 0 0,0 1 0,0 0 0,-15-3-1,11 2 211,16 6-287,0 0 0,0 0 0,0 0 0,0 0 0,0 0 0,0 0 0,0 0 0,0 0 0,0 0-1,0 0 1,0 0 0,0 0 0,0 0 0,0 0 0,1 0 0,-1 0 0,0 0 0,0 0 0,0 0 0,0 0 0,0 0 0,0 0 0,0 0 0,0 0 0,0 0 0,0 0 0,0 0 0,0 0 0,0 0 0,0 0 0,0 0 0,0 0 0,0 0 0,0 0 0,0 0 0,0 0 0,0 0 0,0 0 0,0-1 0,0 1-1,0 0 1,0 0 0,0 0 0,0 0 0,0 0 0,0 0 0,0 0 0,0 0 0,0 0 0,0 0 0,0 0 0,0 0 0,0 0 0,0 0 0,0 0 0,0 0 0,0 0 0,0-1 0,0 1 0,7-1-8,12 0-13,0-1 0,33-8 1,-13 2 29,88-15 20,165-26 135,400-14 597,-319 46-614,378-27-55,-298 17-62,-319 21-16,152-2 3,51-4 10,788 5 198,-414 22 233,-418-11-253,543 22 294,-427-12-212,12 1-26,383 49-81,-188-10-130,-1-17 21,-96-29-2,52 2 8,-172 24-5,-387-32-79,43 7 42,-50-7-130,0-1-1,1 1 0,-1 0 1,0 0-1,0 0 0,0 1 0,6 4 1,-10-6-29,0 0 0,0 0 0,-1 0 0,1 0 0,0 0 0,0 0 0,-1 0 0,1 0 0,0 1 0,-1-1 1,1 0-1,-1 0 0,0 0 0,1 1 0,-1-1 0,0 2 0,0-3-6,0 1 0,0 0 0,0-1 0,0 1 0,0 0 0,0-1 1,0 1-1,0 0 0,0-1 0,-1 1 0,1-1 0,0 1 0,0 0 0,-1-1 0,1 1 0,0-1 0,-1 1 1,1-1-1,-1 1 0,1-1 0,-1 1 0,1-1 0,-1 0 0,1 1 0,-1-1 0,1 1 0,-1-1 0,1 0 0,-1 0 1,0 1-1,1-1 0,-1 0 0,1 0 0,-2 0 0,-31 2-7713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55:49.3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107 161 2881,'-106'-6'5165,"105"6"-4670,3-2-132,9-3 43,25-8-305,-11 3-4,24-7-51,1 2-1,0 2 0,1 2 1,0 2-1,57-1 0,-68 9-33,0 1 0,43 7 0,81 17 10,-75-9-13,65 4 44,240-1-1,155-39 147,-279 10-75,32-2 38,141-3 129,-298 14-175,181 3 146,330 5 184,-123-14-203,-430 4-201,536-23 220,292-10 826,-642 38-787,533 8-87,-202 15-163,877 17 74,-369-41-47,-1006 1-72,426 4 14,-1 17 4,-330-7-3,491 28 86,1-37 70,669-111 255,-1277 95-347,-83 9-300,0 1 0,0 1 1,22 3-1,-39-3 153,0-1 1,-1 0-1,1 0 1,-1 0-1,1 0 1,-1 0-1,1 0 0,-1 1 1,1-1-1,-1 0 1,0 0-1,1 1 1,-1-1-1,1 0 1,-1 1-1,0-1 0,1 0 1,-1 1-1,0-1 1,1 1-1,-1-1 1,0 1-1,1-1 0,-1 1 1,0-1-1,0 1 1,0-1-1,0 1 1,1-1-1,-1 1 0,0-1 1,0 1-1,0-1 1,0 1-1,0-1 1,0 1-1,0-1 0,0 1 1,0-1-1,-1 1 1,1-1-1,0 1 1,0-1-1,0 1 0,-1-1 1,1 1-1,0-1 1,0 1-1,-1-1 1,1 1-1,-1 0-173,0 0-1,0 0 1,0 0 0,0 0-1,-1 0 1,1 0 0,0 0-1,0 0 1,0 0-1,-1-1 1,1 1 0,0 0-1,-3 0 1,-29 5-7299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55:58.2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47 1 4946,'42'232'2359,"-40"-218"-2410,21 237 80,-15-1 348,-6-140-31,-19 527 1938,5-459-1919,-8 162-154,9 277-40,11-546-1821,-11 102 0,11-172 1620,-8 38-1498,7-36 1228,0 0 0,0 0 0,0 0 1,0 0-1,-1 0 0,0 0 0,1 0 0,-1-1 0,-4 5 0,3-4-154,0-1 0,0 0 0,-1 0 0,1 0 1,0 0-1,-5 1 0,8-3 451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55:58.8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1 184 5587,'92'-1'1835,"190"9"-133,5 23-1735,3-18 15,639-49-27,-388-17 37,260-22-17,3 29 10,328 24 15,-1002 20 0,2417 5 707,-1236 59 526,-495-18-713,157-25-147,-933-20-891,56-7-1,-94 8 446,0-1-138,1 1 0,-1 0 0,0-1 0,1 0-1,-1 1 1,4-3 0,-6 3 90,1-1 0,-1 1 0,1 0 0,-1-1 0,1 1 0,-1-1 0,0 1 0,1-1 0,-1 1 0,0-1 0,1 1 0,-1-1 1,0 1-1,0-1 0,1 1 0,-1-1 0,0 0 0,0 1 0,0-1 0,0 1 0,0-1 0,0 0 0,0 1 0,0-1 0,0 1 0,0-1 0,0 0 0,0 1 0,-1-1 0,1 1 0,0-2 0,-9-15-5233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55:59.5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45 55 3650,'0'0'62,"-17"-34"2231,16 32-2235,0 0 0,0 1 0,-1-1-1,1 1 1,-1-1 0,1 1 0,-1-1 0,1 1 0,-1 0 0,0 0 0,1 0 0,-1 0-1,0 0 1,0 0 0,-2 0 0,17 20 345,-1-3-354,0 1 0,-1 0 1,-1 0-1,-1 1 0,0 0 0,-1 1 0,-2 0 1,6 20-1,2 49-54,5 140-1,-24 168 17,0-278-8,-3 90-3,-5 168 0,13-376 0,9 551 18,12-176 6,-1-175-1081,-4-60 39,-5-27-719,1-3-2273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7:20.4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 13139,'19'-1'3337,"11"9"-7954,-8-4 2880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56:03.6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65 1084 176,'-2'0'78,"1"1"0,-1-1 1,1 1-1,0 0 0,-1-1 0,1 1 0,0 0 0,0 0 1,-1 0-1,1 0 0,0 0 0,0 0 0,0 0 0,-1 2 1,-14 11 738,8-9-476,-3 1 667,11-6-967,-1 0 1,1-1-1,-1 1 0,1 0 1,-1 0-1,1 0 1,-1-1-1,1 1 0,0 0 1,-1 0-1,1-1 0,0 1 1,-1 0-1,1-1 0,0 1 1,-1 0-1,1-1 0,0 1 1,-1-1-1,1 1 0,0 0 1,0-1-1,0 1 0,-1-1 1,1 1-1,0-1 0,0 1 1,0-2-1,0 1 1,0 0 1,-1 0-1,1 0 0,0 0 0,0 0 0,0 0 1,0 0-1,1 0 0,-1 0 0,0 0 1,0 0-1,0 0 0,1 0 0,-1 1 0,1-1 1,-1 0-1,2-2 0,11-14 59,-7 10-63,101-148 76,-30 40-73,-31 46 39,19-25 165,-11 25 60,47-57 452,-58 69-388,14-16 36,-39 54-310,-2 0-4,1 1 0,1 0 0,1 2 0,25-18 0,-43 33-82,1 1 1,-1-1 0,1 0-1,-1 0 1,1 1 0,0-1 0,-1 1-1,1-1 1,0 1 0,-1 0-1,1-1 1,0 1 0,3 0 0,-4 1 0,0-1 0,-1 0 0,1 0 1,0 0-1,-1 1 0,1-1 1,0 0-1,-1 1 0,1-1 0,0 1 1,-1-1-1,1 1 0,-1-1 0,1 1 1,-1-1-1,1 1 0,-1-1 1,1 1-1,-1 0 0,0-1 0,1 1 1,-1 0-1,0-1 0,0 1 1,1 0-1,-1-1 0,0 1 0,0 0 1,0 0-1,0-1 0,0 1 1,0 0-1,0 1 0,-1 56 206,-2 1 0,-3-1 0,-26 108 0,-2-25-145,27-105-52,-4 71 1,10-80-18,1 56 19,0-70-15,1 0-1,1 0 1,0 0-1,6 15 1,-8-25-1,1-1 0,0 1 0,0-1 0,0 1 1,0-1-1,0 0 0,0 0 0,1 1 0,-1-1 1,1 0-1,-1 0 0,1 0 0,0-1 1,0 1-1,0 0 0,0-1 0,0 1 0,0-1 1,0 0-1,1 1 0,-1-1 0,1 0 0,-1-1 1,0 1-1,1 0 0,-1-1 0,1 1 0,-1-1 1,1 0-1,0 0 0,-1 0 0,1 0 1,-1 0-1,1 0 0,-1-1 0,1 1 0,-1-1 1,1 0-1,-1 0 0,1 0 0,-1 0 0,3-2 1,18-9 64,0-1 1,-1-1 0,39-31-1,11-24 85,104-125 0,-116 126-64,2 2-1,113-91 1,-120 116-40,108-59-1,-114 72-23,-44 25-22,0 1-1,1-1 0,0 1 1,-1 0-1,1 0 1,0 1-1,0 0 1,0 0-1,0 0 0,10 1 1,-12 0-3,-1 0-1,0 0 1,1 1-1,-1 0 1,0-1 0,0 1-1,0 0 1,0 1-1,0-1 1,0 0 0,0 1-1,0 0 1,0 0 0,-1-1-1,1 2 1,0-1-1,-1 0 1,0 0 0,0 1-1,4 4 1,-1 2 7,0 1 0,-1 0 0,0-1 0,-1 1-1,0 1 1,0-1 0,-1 0 0,1 13 0,-1 12 31,-1 38 0,-2-35-13,0 15-4,4 78 23,-2-114-41,1 0 1,1 0-1,1 0 0,1 0 1,9 23-1,-13-36-1,1 0 0,0 0-1,1-1 1,-1 1 0,1-1 0,-1 1 0,1-1-1,0 0 1,0 0 0,1 0 0,-1 0 0,0-1-1,8 5 1,-6-5 6,1 1 0,0-1 0,-1 0 0,1-1 0,0 1 1,0-1-1,0-1 0,12 1 0,-2-2 15,-1 0-1,1-1 1,-1-1 0,0-1 0,0 0 0,29-13-1,-19 5 6,0-1-1,-1-1 1,37-30-1,61-60 39,-113 96-64,65-60 35,-3-4 0,62-81 0,133-154 39,-259 300-86,0 0 0,1 0 0,0 1 0,0 0 0,10-5 0,-15 9 4,1 1 0,-1-1 0,1 1 1,-1-1-1,1 1 0,-1 0 0,1 1 0,-1-1 1,1 1-1,0-1 0,0 1 0,-1 0 1,1 0-1,0 1 0,-1-1 0,7 3 1,-8-3 0,-1 1 0,1 0 0,-1 0 0,1 0 0,-1 0 0,0 0 1,0 1-1,1-1 0,-1 0 0,0 1 0,0-1 0,0 0 0,0 1 1,-1-1-1,1 1 0,0 0 0,-1-1 0,1 1 0,-1-1 0,1 1 1,-1 0-1,0 0 0,1 2 0,-1 7-1,1 0 0,-2 17 0,1-20 5,-8 65 4,-2-1 0,-24 83 1,12-61-4,-51 247 14,55-258-9,-12 64 0,24-110-7,3-22-1,0 1 1,2-1 0,-1 0-1,2 0 1,0 1-1,3 22 1,-2-36-1,-1-1 0,0 1 0,1-1-1,-1 1 1,1-1 0,-1 1 0,1-1 0,0 1 0,-1-1 0,1 0-1,0 1 1,0-1 0,0 0 0,0 0 0,0 0 0,0 0 0,1 0 0,-1 0-1,0 0 1,0 0 0,1 0 0,-1 0 0,1-1 0,-1 1 0,1-1 0,-1 1-1,1-1 1,-1 0 0,1 1 0,-1-1 0,1 0 0,-1 0 0,1 0 0,-1 0-1,1 0 1,-1 0 0,1-1 0,2 0 0,7-2-15,-1 0 1,0-1-1,-1 0 0,17-9 1,-14 7-5,12-9-14,-1-1-1,0 0 0,-1-2 0,21-22 0,2 0-12,128-136-97,-108 105 101,92-102 8,144-146 62,-254 275-13,2 2-1,2 2 1,87-52-1,-112 78-7,1 1-1,1 1 1,55-15-1,-61 22-4,0 0-1,1 2 0,0 1 0,0 1 0,42 3 1,-55-1-4,0 1 0,0 0 0,0 1 0,-1 0 1,1 0-1,-1 1 0,0 0 0,0 1 1,0 0-1,-1 0 0,1 1 0,-2 0 0,1 1 1,0-1-1,-1 2 0,-1-1 0,1 1 0,-1 0 1,0 0-1,4 9 0,6 10 6,-2 1 0,-1 1 1,-2 0-1,9 30 0,-8-10 10,12 85 1,16 103 24,-31-192-28,-7-36-7,0-1 1,0 0-1,0-1 1,1 1-1,1 0 1,-1-1-1,1 0 1,0 1-1,1-1 1,8 10 0,-9-14 3,-1 1 0,1-1 0,0 0 1,-1 0-1,2-1 0,-1 1 0,0-1 1,0 0-1,1 0 0,-1 0 0,1-1 1,-1 1-1,1-1 0,0 0 0,-1-1 1,1 1-1,0-1 0,0 0 1,8-1-1,1-1 32,1-1 0,-1 0-1,1-1 1,-1-1 0,-1-1 0,1 0 0,-1 0 0,0-1 0,18-13 0,12-12 105,48-47 1,-82 72-127,158-151 134,78-69 35,-235 220-197,-1-1 0,1 1 0,0 1 0,1 0 0,19-8 0,-24 12 3,1 0 0,-1 0 0,1 0 0,0 1 0,-1 0 0,1 0 0,0 1 0,0 0 0,0 0 0,-1 0 0,14 3 0,-16-1 0,0-1 1,0 1 0,-1 0-1,1 0 1,0 0 0,-1 1-1,0-1 1,1 1 0,-1-1-1,0 1 1,0 0 0,-1 1-1,1-1 1,2 4-1,2 4-5,0 1-1,-1-1 0,7 17 0,2 14-1,-1 0-1,11 63 1,5 92 19,-1-5 6,-26-177-8,0 2 10,10 30 1,-12-44-11,0 0 0,0 0 0,0 0 0,1 0 0,-1 0 0,1 0 0,0-1 0,-1 1 0,1-1 0,1 1 0,-1-1 0,0 0 0,1 0-1,-1 0 1,1 0 0,2 2 0,-2-3 2,0-1 0,-1 1 0,1-1 0,-1 1-1,1-1 1,0 0 0,-1 0 0,1 0 0,0 0-1,-1-1 1,1 1 0,2-1 0,31-12 45,-25 8-37,-1-1 0,-1 0 0,1-1 0,-1 0 0,9-8 0,41-46 41,-40 40-32,16-19 18,30-48 1,-42 56-26,46-71 17,11-14 3,31-38-16,-78 111-11,61-71-5,-80 100-10,1 1 0,0 1 0,0 0-1,2 1 1,23-13 0,-32 20-5,1 1 1,-1 1-1,1-1 1,0 1-1,0 1 1,0 0-1,0 0 1,18-1-1,-21 3 6,-1 0-1,1 1 1,-1-1 0,1 1-1,-1 0 1,0 1-1,1-1 1,-1 1-1,0 0 1,0 0-1,0 0 1,0 1-1,0 0 1,-1 0-1,1 0 1,4 5-1,14 17-8,-2 1-1,-1 0 0,28 51 0,-28-46 15,7 15-7,41 98 1,4 56 22,-67-185-66,1 0 1,0 0-1,1 0 0,1-1 0,0 0 1,16 19-1,-20-27-175,2 0 0,-1-1 1,1 1-1,-1-1 0,1-1 0,1 1 1,-1-1-1,1 0 0,0-1 0,-1 1 1,2-1-1,-1-1 0,0 1 1,0-1-1,13 1 0,-15-2-257,0-1 0,0 1 0,1-1 0,-1-1 1,7 0-1,25-11-5456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56:14.4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24575,'0'0'-8191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56:18.69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96 74 672,'-7'-4'277,"1"-1"0,1 1-1,-1-1 1,1-1 0,0 1-1,-8-11 1,9 5 235,4 10-410,0 1 1,-1-1-1,1 0 1,0 0 0,0 0-1,-1 1 1,1-1-1,-1 0 1,1 1-1,0-1 1,-1 0 0,1 1-1,-1-1 1,0 0-1,1 1 1,-1-1 0,1 1-1,-1-1 1,0 1-1,1-1 1,-1 1 0,0 0-1,0-1 1,-1 1-1,-9-2 1114,10 2-1207,1 0-1,0 0 0,0 0 0,-1 1 0,1-1 0,0 0 0,0 0 0,0 0 0,-1 0 1,1 1-1,0-1 0,0 0 0,0 0 0,0 0 0,-1 1 0,1-1 0,0 0 1,0 0-1,0 1 0,0-1 0,0 0 0,0 0 0,0 1 0,0-1 0,0 0 0,0 1 1,0-1-1,0 0 0,0 0 0,0 1 0,0-1 0,0 0 0,0 0 0,0 1 1,0-1-1,0 0 0,0 0 0,0 1 0,1-1 0,-1 0 0,0 0 0,0 1 0,0-1 1,0 0-1,1 0 0,-1 0 0,0 0 0,0 1 0,0-1 0,1 0 0,1 5 14,-1 0-1,1 0 0,-1 0 0,0 0 0,0 0 0,0 9 0,0-2 5,1 17 11,-2 0 0,-6 56 0,0-13-2,-2 51 25,-2 74 22,10-187-80,-1 7-3,2-1-1,0 1 1,0 0-1,5 18 1,-5-32-1,0 0 0,0 1 0,0-1-1,0 0 1,1 0 0,-1 0 0,1 0 0,0 0 0,-1 0 0,1 0 0,1-1 0,-1 1 0,0-1 0,1 1 0,-1-1-1,1 0 1,0 0 0,0 0 0,0 0 0,0 0 0,0-1 0,0 1 0,0-1 0,0 0 0,0 0 0,5 0 0,-1 0 0,-1-1 1,1 1-1,-1-2 1,1 1-1,-1-1 1,0 0-1,1 0 1,-1-1-1,0 0 1,0 0-1,9-4 1,5-4 3,35-26 0,-32 21-2,334-219 51,-205 127 32,19-22 270,4-4 163,-148 116-428,1 0-1,1 2 0,51-20 1,-71 32-63,0 0 1,1 1-1,0 0 0,-1 1 1,16-1-1,-23 2-17,-1 0 1,1 0-1,-1 0 1,0 0 0,1 1-1,-1-1 1,1 0-1,-1 1 1,0-1-1,1 1 1,-1-1-1,0 1 1,1 0-1,-1-1 1,0 1-1,0 0 1,0 0-1,2 1 1,-2 0 7,1 0 1,-1 0-1,1 0 1,-1 1-1,0-1 1,1 0-1,-1 1 1,-1-1-1,2 5 0,1 4 53,-2 1-1,0 0 0,0 20 0,-1-17-16,0 11 29,-1 1-1,-7 31 1,-1 20 8,5-8-70,3 0 1,10 81-1,3-80-10,-10-62-8,0 0 0,1 0-1,0-1 1,1 1 0,7 11 0,-9-17-1,-1-1 0,1 1 0,0-1 1,0 0-1,1 0 0,-1 0 0,0 0 1,1 0-1,-1 0 0,1-1 0,0 1 1,-1-1-1,5 2 0,-2-2 1,1 1 1,-1-1-1,1 0 0,-1 0 0,1-1 0,10 0 1,-5-1 1,1 0-1,-1-1 1,1-1 0,-1 0 0,0 0 0,15-7 0,29-19 12,57-39 1,-36 21-13,-58 35 0,-1 1 0,0-2-1,-1-1 1,22-22 0,104-99 15,-122 116-12,1 1-1,1 2 0,1-1 1,0 2-1,47-21 0,-60 31 3,1 0-1,-1 1 0,1 1 1,0 0-1,0 1 0,0 0 0,1 0 1,19 0-1,-24 3 5,-1-1 0,1 1 0,0 0 0,-1 1 0,1 0 0,-1 0 0,1 0 0,-1 1 0,0 0 0,0 0 0,0 0 0,-1 1 0,1 0 0,-1 0 0,0 0 0,5 6 0,9 13 18,0 0 0,-2 2 0,-1 0 1,14 31-1,8 11-8,-24-44-19,-4-6 8,0-1-1,21 26 1,-26-37-8,0-1-1,0 1 1,0-1 0,0 0-1,1 0 1,0 0 0,-1-1-1,1 0 1,1 0 0,-1 0-1,10 2 1,-2-2 2,0 0-1,0-1 1,0-1-1,0 0 1,0-1-1,0-1 1,28-4-1,-21 0-1,1 0 0,-1-2 0,0 0 0,28-14 0,4-6 5,57-37 0,50-35 8,-121 74-7,63-30 0,-76 43-6,1 1 0,0 2-1,45-10 1,-57 17 1,-1 0-1,1 0 1,-1 1-1,1 1 1,-1 1-1,1 0 1,-1 1-1,0 0 1,1 1 0,-1 0-1,0 2 1,-1-1-1,1 2 1,-1 0-1,0 0 1,0 2 0,15 10-1,62 54 25,-44-34-2,73 47 0,-103-76-25,0-1 0,1-1 0,0 0 0,1-1 0,0-1 0,-1-1 0,33 4-1,-27-6 2,-1-1 0,1-1 0,0-1 0,0-1 0,42-9 0,-62 10-2,41-9-1,-1-2 0,43-19 0,55-27 1,136-67 3,-99 33 23,-137 73-5,2 2 1,60-15-1,-91 29 13,0 0 0,1 1 0,-1 0 0,0 2-1,1-1 1,-1 1 0,0 1 0,1 0 0,-1 1-1,0 0 1,0 1 0,0 0 0,0 1 0,-1 0-1,1 1 1,-1 0 0,17 12 0,139 117 319,-78-58-335,-73-64-20,0 0 0,1-2 0,0 0 0,0 0 0,1-2 1,1 0-1,-1-2 0,1 0 0,1 0 0,-1-2 0,37 3 1,-34-5-12,0-2 0,1-1 0,-1 0 0,1-2 1,-1-1-1,0 0 0,-1-2 0,1 0 0,-1-2 1,24-11-1,109-72-204,-89 50 130,-16 11 23,0-2 0,77-67 0,-107 82 65,0 0-1,35-22 1,-49 36 1,0 1 0,0-1 0,0 1 0,1 0 0,-1 0 0,0 1 0,1 0 0,-1 0 0,1 0 0,-1 0 0,11 1 0,-12 0 1,0 1-1,0-1 0,0 1 0,0 0 0,0 0 1,-1 0-1,1 0 0,0 1 0,-1-1 1,1 1-1,-1 0 0,0 0 0,0 0 0,1 1 1,-1-1-1,-1 1 0,6 5 0,4 10 25,-1 1 0,-1 0 0,0 1-1,-2 0 1,7 23 0,-4-13 2,3 9 0,-5-12-15,1 0 0,2-1 0,0 0 0,20 31-1,-27-51-8,0-1 0,-1 1 0,2-1 0,-1 0 0,1-1 0,-1 1 0,1-1 0,1 0 0,-1 0 0,0-1 0,1 0 0,0 0 0,0-1 0,0 0 0,0 0 0,0 0 0,0-1 0,0 0 0,0 0 0,1-1 0,7 0 0,0-1 3,-1-1 0,0 0 0,0-1 0,0-1 0,-1 0 0,1 0 0,-1-1 0,0-1 0,24-14 0,183-94-19,-153 83 11,-37 17 10,2 1-1,0 1 1,0 1 0,42-7-1,-64 17 35,0-1 1,0 2-1,0-1 0,0 2 1,0-1-1,19 4 0,-23-2 23,0 0 0,0 0 0,0 0 0,0 1 0,0 0 1,0 0-1,-1 0 0,0 1 0,0 0 0,0 0 0,0 0 0,5 6 0,33 44 392,6 7-118,-30-40-266,1 0 0,36 26 0,-47-40 98,1-1 0,-1 0 0,1-1 0,0-1 0,1 1 1,-1-1-1,1-1 0,0 0 0,19 2 0,-7-2-448,1-1 1,0-2-1,0 0 1,0-2-1,0-1 1,-1 0-1,1-2 0,-1-1 1,0 0-1,0-2 1,39-19-1,69-50-12536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56:30.0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2543 1044 17096,'-105'-88'392,"95"81"-370,0 1 0,-1 0 0,0 0 1,0 1-1,-12-3 0,-62-15-6,49 17-20,-1 1 0,-40-1 0,-78 6-26,135 0 27,-67 4-11,2 4-1,-1 3 0,2 4 1,-1 4-1,2 3 1,1 5-1,1 2 1,-130 68-1,120-47-28,2 3 0,2 4 0,3 4 0,3 3 0,2 4 0,-133 150 0,161-155-11,2 1 0,-66 117 0,94-142 24,2 0 1,1 2 0,3 0 0,1 2 0,2-1 0,-9 67 0,14-37-43,4 146 0,6-178 58,2 0 0,1 0 0,2 0-1,1-1 1,3 0 0,1 0 0,2-2-1,1 0 1,2 0 0,1-2 0,2 0 0,2-2-1,1 0 1,46 48 0,-29-42 3,0-1 0,3-3 0,1-1 0,1-3 0,2-2 0,1-1 0,72 28 0,-41-27 68,1-3 0,2-4 0,0-3 1,135 12-1,-73-22 124,274-17 0,-4-50 90,-8-36-78,232-118 50,-433 121-122,202-122 1,-284 140-19,-3-5 1,-4-5 0,179-164-1,-222 175 9,-4-4 0,-2-3 0,-5-2 0,-2-3 0,91-172 0,-120 187-42,-2-2 1,-4 0 0,-3-2 0,-3-1-1,-3 0 1,-3-1 0,-4-1-1,-3 0 1,-4 0 0,-2-1-1,-17-128 1,8 156-52,-1 1-1,-3 0 0,-2 0 1,-1 1-1,-3 1 1,-2 0-1,-2 2 1,-45-69-1,45 82-12,-1 1-1,-2 1 1,-1 1-1,-56-47 1,56 56-4,0 1 1,0 2-1,-2 0 1,0 2-1,-1 1 0,-43-14 1,39 18 0,-1 1 1,-65-6 0,-75 8-4,-36 12-14,134 3 8,-92 22-1,-115 51-17,-35 44-123,-39 47 150,-36 43 536,-46 55-2289,-45 60 613,-36 37-80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56:24.5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1 310 304,'345'-17'3332,"-148"12"-2104,545-50 2090,-729 53-3278,709-98 990,-586 70-910,-66 14-32,3-3 85,-65 16-174,-1 0 1,1 0 0,-1-1 0,0 0 0,0 0-1,12-10 1,-19 14-80,1 0 1,-1 0-1,0-1 0,1 1 0,-1 0 1,0 0-1,0-1 0,1 1 1,-1 0-1,0-1 0,1 1 0,-1 0 1,0-1-1,0 1 0,0-1 1,0 1-1,1 0 0,-1-1 0,0 1 1,0-1-1,0 1 0,0-1 1,0 1-1,0 0 0,0-1 0,0 1 1,0-1-1,0 1 0,0-1 1,0 1-1,0 0 0,-1-1 0,1 1 1,0-1-1,0 1 0,0 0 1,-1-2-1,-2-4-2934,-1-4-574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56:24.9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564 66 5122,'11'-27'1076,"-10"23"-843,0-1 1,1 1-1,0 0 0,0 0 1,5-8-1,1 7-9,-6 5-329,-4 1-313,-30 12 95,-1-2-1,-61 12 1,48-13 200,-12 3 76,-69 18 46,98-22 12,0 0 1,-33 18-1,53-23-13,0 1 1,0 0-1,1 0 0,0 1 0,0 0 0,-9 8 0,15-11-4,0-1 1,0 1-1,0-1 0,1 1 0,-1 0 0,1-1 0,-1 1 0,1 0 0,0 0 0,0 0 0,0 0 0,0 0 0,1 1 1,0-1-1,-1 0 0,1 0 0,0 0 0,0 0 0,1 0 0,-1 1 0,1-1 0,-1 0 0,3 5 0,0-1-4,0 0 0,1 0-1,-1 0 1,2-1-1,-1 1 1,1-1 0,0 0-1,0 0 1,0-1-1,1 0 1,6 5-1,11 7-13,40 23 0,19 3 39,125 45 1,-41-19 12,-140-58-12,-1 2 1,33 21-1,-52-30-7,0 0 1,-1 0-1,1 1 0,-1 0 0,0 0 1,-1 0-1,1 0 0,-1 1 0,0 0 1,0-1-1,0 2 0,-1-1 0,0 0 1,0 1-1,2 9 0,-4-6 18,0 0 0,0 0 0,-1 1 1,-1-1-1,0 0 0,0 0 0,-1 0 0,0 1 0,-1-2 0,0 1 0,-1 0 1,1-1-1,-2 1 0,-6 10 0,0-2 23,-1-1-1,0-1 1,-1 0 0,-1 0 0,0-2-1,-18 15 1,22-21-92,0 0 1,-1-1-1,0-1 0,0 0 0,0 0 1,-1-1-1,-21 6 0,26-9-157,0 0 1,0-1-1,0 0 0,0 0 1,-1-1-1,1 0 1,0 0-1,-1-1 0,1 0 1,0 0-1,0-1 1,0 0-1,0 0 0,-12-5 1,-22-16-3364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56:25.2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36 7507,'13'-17'1793,"8"7"-1056,22 9 959,22-6-1552,24 7 49,27 8-1922,21 2 1104,17-8-831,1-8-6804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56:41.05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45 1312 5747,'-39'330'1101,"34"-60"-271,12-187-291,-6-76-443,0-1-1,1 1 1,-1 0-1,6 12 1,-6-17-78,0 0 0,1 0 0,-1-1 0,0 1 0,1 0 0,-1-1 0,1 1 0,-1-1 1,1 0-1,0 1 0,-1-1 0,1 0 0,0 0 0,2 1 0,12 8 31,-7-2-22,-1 1 0,10 11 0,4 5 20,-10-12-17,1 0 1,0-1-1,1 0 1,0-1-1,1-1 1,0 0-1,0-1 1,1-1-1,1 0 1,-1-2-1,1 1 1,0-2-1,30 6 1,-12-6 19,1-2 0,0-1 1,0-2-1,0-1 0,0-2 1,0-1-1,52-14 1,-26-1 58,0-3 0,-2-2 1,-1-4-1,111-68 1,-69 26 227,160-141 0,-185 139-55,-3-3-1,-3-2 1,104-154-1,-154 201-210,-2 0 0,-1-2 0,-2 0 0,0-1-1,-3 0 1,0-1 0,-3-1 0,0 1 0,-3-1 0,5-71-1,-10 70-68,-2-1 0,-2 1 0,-1-1 0,-2 1 0,-2 1 0,-1-1 0,-1 1 0,-2 1 0,-2 0 0,-29-54 0,23 54-67,-2 0 1,-1 1-1,-1 1 1,-2 1-1,-1 1 0,-2 2 1,-63-49-1,64 57-43,-1 2 0,-1 1-1,0 1 1,-1 2-1,-1 1 1,0 1-1,-1 2 1,0 1-1,-60-7 1,6 9-815,-117 7 0,145 3-35,1 3-1,0 2 1,0 3 0,1 3 0,-63 23-1,1 9-2965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56:41.6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4 983 8468,'-1'-1'150,"1"0"1,-1-1-1,1 1 0,-1-1 0,1 1 1,0-1-1,0 1 0,0-1 1,0 1-1,0-1 0,0 0 1,1 1-1,-1-1 0,0 1 1,1 0-1,-1-1 0,1 1 1,-1-1-1,1 1 0,0 0 1,0-1-1,-1 1 0,1 0 1,0 0-1,0-1 0,0 1 1,0 0-1,1 0 0,1-1 1,4-2-80,-1 0 1,1 1 0,0 0-1,14-5 1,-16 7-58,47-14 23,67-11-1,-26 7-61,39-15 14,231-93 1,112-91-81,-382 171-136,-2-4-1,-3-3 1,100-81-1,-172 122-356,-1 0 0,0 0 0,-1-1-1,-1-1 1,0-1 0,18-28-1,-28 40-3,-1-1 0,0 1 0,0-1 0,3-9 0,-3-18-4758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56:42.06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519 160 9060,'7'-18'878,"-1"-1"0,3-18 0,-6 20-378,2 0 1,10-27-1,-14 36-1447,-5 8 366,-12 10 17,11-6 330,-71 27-937,49-19 1002,-122 58-215,118-53 420,1 1 1,-45 35 0,54-36 53,2 1-1,0 1 1,1 0-1,-27 39 1,41-52-53,0 1 0,0 0 0,1 0 0,0 0 0,0 1 0,1-1-1,0 1 1,0-1 0,1 1 0,0 0 0,0 0 0,1-1 0,0 1 0,0 0 0,1 0 0,0 0 0,3 10-1,-2-13-24,-1-1 0,2 1-1,-1-1 1,0 1 0,1-1 0,0 0-1,0 0 1,0 0 0,0 0-1,1 0 1,-1-1 0,1 0-1,0 1 1,0-2 0,6 5 0,4 0 14,-1 0 1,1-1-1,27 9 1,87 21 84,62 21 9,-149-43-92,-1 2 0,58 33 0,-86-41-25,0 0 1,0 0-1,-1 1 1,0 0 0,-1 1-1,0 0 1,14 19-1,-18-20 1,0 0 0,0 1 0,-1 0 0,0 0 0,-1 1 0,-1-1 0,1 1 0,-2 0 0,1 0 0,0 15 0,-1-4 6,-2 1 0,0 0 0,-2-1 0,0 1 0,-2-1 0,0 0 0,-2 0 0,0 0 0,-1-1 1,-13 26-1,14-33-53,-1-1 1,-1 0-1,0-1 1,-1 1-1,0-2 1,-1 1-1,0-1 1,-1-1-1,0 0 1,0 0 0,-1-1-1,-1 0 1,1-1-1,-1-1 1,-1 0-1,-19 7 1,20-11-294,-1 0 0,0 0 0,0-1 0,0-1 1,-1 0-1,1-1 0,0-1 0,0 0 0,0-1 0,0 0 1,0-1-1,0-1 0,1 0 0,-1-1 0,1 0 0,-22-13 0,-27-24-4391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7:23.6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0 124 5513,'178'-27'1953,"-23"1"-1729,-9 7-448,-31 0-297,-11 1-191,-32 3 472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56:42.4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0 319 9348,'13'-7'2017,"7"-9"-1168,11 3 1184,11 4-1969,21 2-64,8 3-16,9 3-81,8-4-239,-5 5-368,-9-2-529,-12-3-783,-13 5-33,-15-3-401,-7 1-1039,-18-1 1568</inkml:trace>
  <inkml:trace contextRef="#ctx0" brushRef="#br0" timeOffset="1">733 176 1521,'-12'-24'1232,"2"3"-607,-1 2 79,-2-4-416,3 3-736,-3-4 192,-4 1-609,-3 2-1936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56:42.7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1166 35 1233,'-41'-4'1528,"1"2"1,-62 5 0,76 0-1086,0 1 0,1 1 1,-1 1-1,1 1 0,-24 11 1,-384 187 1399,395-183-1746,0 1 0,2 2 0,-49 44 0,66-51-33,1 0 0,1 2 0,0 0 0,2 1-1,0 1 1,2 0 0,-14 28 0,20-34-14,2 1 0,-1 0 0,2-1 0,0 2 1,-2 26-1,3-6 62,5 56 1,-1-71-84,2 0 0,1 0 0,1-1 1,1 1-1,0-1 0,2 0 0,1-1 1,0 0-1,2 0 0,0-1 0,2 0 0,0-1 1,15 17-1,-8-14 4,0-2 0,1 0 0,1-1 0,1-2 1,1 0-1,0-1 0,1-1 0,1-2 0,0-1 0,29 10 0,-13-8 32,1-3-1,1-1 1,69 6-1,135-10 156,-177-11-150,0-2 0,-1-4-1,0-2 1,0-4 0,80-30 0,-96 25 10,-1-2 0,-1-2 0,93-65 0,-122 75-32,-1-1 0,-1-1-1,0-2 1,21-25 0,-34 35-20,0-1 1,0 0-1,-1-1 1,0 1-1,-1-1 1,-1-1-1,0 1 1,0-1-1,-1 0 1,4-25-1,-6 13-28,-1 0 0,-1 0 0,-1 0-1,-1 0 1,-2 0 0,0 1 0,-1-1 0,-2 1-1,0 0 1,-2 1 0,-1 0 0,-16-31 0,-1 11-428,-1 2 0,-2 1 0,-1 1 1,-2 1-1,-2 2 0,-1 2 0,-2 1 1,-1 2-1,-2 1 0,-1 2 0,-80-39 1,84 51-577,-1 1 1,-46-10 0,-105-12-5141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06:53:48.26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189 635 6995,'-9'8'153,"1"0"-1,1 1 1,-1-1-1,1 1 1,-7 14-1,-4 4-45,2-2 7,2 1 0,1 0 0,0 1 0,-13 48 0,25-73-116,-8 28 3,2 0 0,0 0 0,2 1 1,1 0-1,2 0 0,1 0 0,2 0 0,0 0 0,7 31 0,-4-41-2,1-1 0,1 1-1,1-1 1,1-1 0,0 1 0,2-1 0,0-1 0,1 1 0,1-2-1,20 24 1,-10-17 15,0-1-1,2-1 0,0 0 0,2-2 0,0-2 1,34 20-1,-35-25 13,1-1 0,0-1-1,1-2 1,0 0 0,1-2 0,34 5 0,-4-5 135,0-3 0,61-3 0,-63-4 108,0-3 0,-1-2 0,0-3 0,73-23 0,206-93 1302,-266 97-1187,-1-3-1,69-46 0,-102 56-257,-1-1 0,-1-2 0,-1-2-1,-1 0 1,37-49 0,-34 34-34,-1-1 0,29-59 1,-48 78-54,-2 0 1,0 0 0,-2-1 0,0-1-1,-2 0 1,4-35 0,-7 25 67,-2 0 0,-1 0-1,-2 0 1,-2 0 0,-1 0-1,-2 1 1,-15-54 0,12 64-18,-1 0 0,-2 1 1,0 1-1,-1 0 0,-2 0 1,0 1-1,-2 1 0,0 1 1,-2 0-1,0 1 0,-1 1 1,-1 1-1,0 1 0,-2 1 1,0 1-1,0 1 0,-1 1 0,-1 1 1,-1 1-1,1 1 0,-1 1 1,-37-7-1,21 9-114,0 2 0,0 2 0,-69 4 0,53 3-75,0 4 0,-62 15-1,16 6-782,1 5-1,-139 65 0,142-50-1796,2 4-1,-102 75 1,84-42-3851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06:53:50.1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134 6 3682,'-2'1'195,"1"0"1,-1 0 0,0-1-1,0 1 1,0-1-1,0 1 1,1-1 0,-1 0-1,0 1 1,0-1-1,0 0 1,0 0 0,0-1-1,0 1 1,0 0-1,0-1 1,0 1 0,1-1-1,-1 1 1,0-1-1,0 0 1,1 0 0,-1 0-1,-2-2 1,2 1-56,4 9 5,-1 10 15,0 1-1,-1-1 1,-1 0 0,0 1-1,-2-1 1,-5 24-1,-3 17 72,-11 80 61,-17 173-115,36-103-177,3-200-84,1 0-1,-1 0 1,1 0-1,1-1 1,-1 1-1,1-1 1,1 1-1,4 10 1,-6-15-170,1-1 1,-1 0 0,1 1-1,0-1 1,0 0-1,0 1 1,0-1-1,0 0 1,0-1-1,0 1 1,1 0-1,-1-1 1,1 1 0,-1-1-1,1 0 1,0 1-1,0-2 1,-1 1-1,1 0 1,0 0-1,0-1 1,0 1 0,0-1-1,4 0 1,17 0-3325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06:53:50.56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517 67 4482,'1'-15'5811,"2"11"-3819,1 11-1666,-3-3-338,0-1 0,0 1 0,-1 0-1,1 0 1,-1 0 0,0 0 0,0 0 0,0-1 0,0 1 0,-1 0-1,0 0 1,-1 6 0,-3 5-38,-13 27 1,8-20 21,-93 254-162,98-260 186,1 1 0,1 0 0,0 0 0,2 0 0,0 0 0,2 31 0,0-41 9,0 1 0,1-1-1,0 0 1,0 0 0,0-1 0,1 1-1,0 0 1,4 6 0,-4-8 8,0-1 0,0 0-1,1-1 1,-1 1 0,1 0 0,0-1 0,0 0 0,0 0-1,0 0 1,1 0 0,-1-1 0,9 4 0,-7-4 39,1-1 0,0 1 1,-1-1-1,1 0 0,0-1 1,0 1-1,0-1 0,0-1 1,0 1-1,-1-1 0,12-3 1,2-1 155,0-2 1,28-12 0,-18 5-119,-1-1 0,0-1 0,-1-2 0,-1-1 0,-1-1 1,0-1-1,-2-1 0,0-1 0,39-51 0,-56 63-76,-1 1 0,0-1 0,-1 0 0,0 0 0,0 0 0,-1-1 0,-1 0 0,0 0 1,0 0-1,-1 0 0,0-24 0,-2 25-9,-1 0 0,0 1 0,0-1 0,-1 1 0,-1-1 0,1 1 1,-2 0-1,1 0 0,-2 0 0,1 0 0,-1 1 0,-1 0 0,0 0 1,-6-8-1,1 5-69,0 1 1,-1 0 0,0 1 0,-1 0-1,0 1 1,-1 0 0,1 1 0,-1 1-1,-1 0 1,0 1 0,0 0-1,-27-5 1,-1 2-744,-1 3-1,0 1 1,-62 2-1,-211 16-4544,136 9 38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06:53:54.5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98 8 4946,'1'-7'1886,"1"8"-380,4 12-549,4 60-668,4 136 1,-17-96-192,1-1-36,-4 338 235,0-243-4,-2 33 163,-1 131 312,15 196 198,29 227-121,0 39-276,-35-587-264,-41 326 1,29-474-281,-52 325-373,62-412 110,2-6-108,-1 0 1,0-1 0,0 1-1,0-1 1,0 1 0,-1-1 0,1 1-1,-1-1 1,0 0 0,-5 7-1,6-10 129,0-1-1,0 1 1,0-1 0,1 0-1,-1 0 1,0 0-1,0 0 1,0 1-1,0-1 1,0 0-1,1 0 1,-1 0-1,0-1 1,0 1-1,0 0 1,0 0-1,1 0 1,-1-1-1,0 1 1,0 0-1,0-1 1,1 1-1,-1-1 1,-1 0-1,-10-10-4824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06:53:55.2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9 6883,'4'-2'512,"0"1"0,-1 0-1,1 0 1,0 0 0,0 0-1,0 0 1,0 1 0,0 0-1,6 0 1,39 7-255,-47-7-218,172 48-309,-61-14 201,-9-11-55,0-4-1,203 9 0,214-31-134,-503 3 258,677-12 88,2 32 284,181 54-30,-359-25-281,479 2-17,-679-40-28,1256 27 1277,-106-6 718,-1214-24-1721,538 30 478,-697-32-720,-93-6-53,225 10 139,-3-19-1530,-174 0-843,-47 8 1862,0 0-1,0-1 0,0 1 1,-1-1-1,1 0 0,0 0 0,-1 0 1,1 0-1,3-4 0,-6 5 132,0 0-1,-1 0 1,1 0-1,0 0 0,0 0 1,-1 0-1,1 0 1,-1 0-1,1 0 0,-1 0 1,1 0-1,-1-1 1,0 1-1,1-2 1,0-27-5388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06:53:57.7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1 284 4066,'2'1'220,"1"0"1,0 0-1,-1 1 1,1-1-1,-1 1 1,0 0-1,1 0 1,-1-1-1,0 1 1,0 1-1,0-1 1,0 0-1,0 0 1,-1 1-1,1-1 1,-1 1 0,0 0-1,1-1 1,-1 1-1,0 0 1,1 4-1,0 6-391,0 1 0,0-1 0,-1 21 0,-1-16 553,0 49-283,-14 94 0,7-100-43,2 1-1,4 78 1,2-130-43,0 0-1,0 1 1,1-1 0,0 0-1,1-1 1,0 1-1,0 0 1,1-1 0,1 0-1,6 11 1,-10-19 3,-1 0-1,1 0 1,0-1 0,0 1 0,-1 0 0,1-1-1,0 1 1,0-1 0,0 1 0,0-1 0,0 1-1,0-1 1,0 0 0,0 1 0,0-1 0,0 0-1,0 0 1,0 0 0,0 0 0,0 0 0,0 0-1,0 0 1,0 0 0,0 0 0,0 0-1,0-1 1,0 1 0,2-1 0,1-1 39,0 0 0,0 1 1,0-2-1,0 1 0,5-5 1,10-9 43,-1 0 0,-1-2 0,-1 0 1,24-33-1,227-375 528,-250 395-421,32-44 1,-42 65-142,1 1 0,0 0 0,0 0 0,1 1 0,0 0 0,1 1 0,0 0 0,13-8 0,-18 13-58,-1 0 0,1 0 1,0 1-1,0-1 1,-1 1-1,1 0 0,0 0 1,0 1-1,0-1 1,0 1-1,0 1 0,0-1 1,0 0-1,0 1 1,0 0-1,0 0 0,0 1 1,0-1-1,-1 1 1,1 0-1,-1 1 0,1-1 1,-1 1-1,0-1 1,0 1-1,0 1 0,0-1 1,0 0-1,-1 1 1,0 0-1,0 0 0,0 0 1,0 0-1,0 0 1,-1 1-1,0-1 0,0 1 1,0-1-1,1 7 1,7 25 18,-2 0-1,3 43 1,0 75 53,-9-97-59,0-29-15,1-1 0,1 1 1,2-1-1,0 1 0,11 25 1,-14-44-9,1-1-1,0 0 1,0 0 0,10 14 0,-12-19 2,0-1 0,0 1 0,0-1 0,0 0 0,1 0 0,-1 0 0,1 0 0,0 0 0,-1-1 0,1 1 0,0-1 0,0 0 0,0 0 1,0 0-1,0 0 0,6 1 0,0-1 3,0-1-1,0 0 1,-1-1 0,1 0 0,0 0 0,0-1 0,-1 0-1,1 0 1,-1-1 0,0 0 0,0-1 0,9-5-1,8-6 11,-1-1 0,30-27 1,-33 25-9,25-23 28,52-60 0,-68 68-16,104-129 80,-37 41 3,-78 99-75,140-153 202,-132 149-175,1 1 0,1 1 1,2 2-1,39-24 0,-55 38-34,1 1 0,0 0 0,0 1 0,1 1 0,0 0-1,0 1 1,28-2 0,-37 5-14,1 1-1,0-1 1,0 2-1,-1-1 1,1 1 0,-1 1-1,1 0 1,-1 0-1,1 0 1,-1 1 0,0 0-1,0 1 1,0 0-1,-1 0 1,1 1 0,-1 0-1,7 6 1,-1 2 3,-1 1 0,0 0 0,-1 1 1,-1 0-1,0 1 0,-1 0 0,7 19 1,4 15 14,16 60 1,-27-77-19,37 111 7,-37-123-9,0 0-1,1-1 1,1 0 0,22 30-1,-28-44 1,0 0 0,0-1 1,1 1-1,0-1 0,-1 0 0,2-1 0,-1 1 0,1-1 0,-1-1 1,1 1-1,12 4 0,-10-6 2,0 0 1,0 0-1,0 0 0,1-1 1,-1-1-1,0 1 0,1-2 1,13-1-1,0-2 4,-1-2-1,-1 0 1,1-1-1,-1-2 1,-1 0-1,1-1 1,20-14-1,41-27 18,-3-4-1,-3-3 1,-2-4 0,-2-2-1,67-81 1,-116 119-15,79-86 38,-89 100-39,1 1 1,0 0 0,0 1 0,1 0-1,0 1 1,24-10 0,-26 13 7,0 2 0,1 0 0,-1 0 0,1 1 0,20-1 0,-27 4-2,0-1-1,0 2 0,0-1 1,0 1-1,0 0 0,0 1 1,0 0-1,0 0 0,-1 0 1,1 1-1,-1 0 0,0 0 1,8 5-1,-4-1 2,0 1 1,-1 0-1,0 0 0,-1 1 0,0 0 1,0 1-1,7 11 0,-5-5 5,-1 1 0,-1 1 0,13 33 0,-7 4 7,-1 0-1,5 61 0,-13-82-19,-1-5-3,2 11 3,16 64 0,-19-94-7,0 0 0,1-1 0,0 1 0,0-1 0,1 1 0,1-2 0,-1 1 0,2 0 0,-1-1 0,1 0 1,11 10-1,-13-14 2,1 0 0,-1-1 1,1 1-1,0-1 0,-1 0 1,2-1-1,-1 1 0,0-1 0,0-1 1,1 1-1,7 0 0,-4-1 8,0-1 0,0 0 0,0 0 0,0-1 0,0-1 0,17-4 0,-5-1 11,0-1 0,-1-1 0,0-1 0,0-1 1,30-21-1,-7-1 16,0-1 0,70-74 1,87-103 55,-177 187-93,0 2-1,1 0 0,38-24 0,-51 38-4,0 1 0,0 0-1,1 1 1,0 1 0,0 0-1,1 1 1,-1 0 0,1 1-1,0 0 1,20 0 0,-24 2 1,1 1 0,-1 0 0,0 1 1,0 0-1,-1 0 0,1 1 0,0 1 0,0 0 0,-1 0 1,0 1-1,1 0 0,-1 0 0,-1 1 0,1 0 0,11 9 0,2 7 6,0 1 0,-2 0 0,0 2-1,18 28 1,20 25 3,-42-57-2,1-1 0,1-1 1,29 23-1,-39-35 0,0-1-1,0 0 1,1 0 0,-1-1-1,1 0 1,0 0 0,0-1-1,0 0 1,1-1 0,-1 0-1,1 0 1,13 0 0,-6-2 3,0 0-1,0-1 1,0-1 0,0 0 0,29-8 0,17-13 9,-1-3 0,-1-2 1,103-65-1,27-41 60,-166 116-67,123-96 50,-115 88-57,-15 12 0,1 0 0,0 1 0,0 1 0,28-12 0,-39 21-3,-1 0 1,1 1-1,0-1 1,0 2 0,0-1-1,0 1 1,12 0 0,-14 1 0,0 1 0,0 0 0,-1 0 0,1 0 0,-1 1 0,1-1 1,-1 1-1,1 1 0,-1-1 0,0 1 0,7 4 0,0 2-2,-1 1 0,1 0 0,-1 0 1,17 22-1,32 54 5,-45-64-3,31 54 5,-28-43 4,2-1-1,32 39 1,-44-62 19,-1-1 1,1 0-1,1 0 1,0-1-1,0 0 1,0 0-1,1-1 1,0-1-1,0 0 1,0 0-1,1 0 1,12 2-1,0-2 57,1-1-1,-1-1 1,42 0-1,73-9-36,-73 1-228,-33 4-903,1-3 0,-1 0 0,0-2 1,0-2-1,-1-1 0,48-20 0,-12-9-7066,-67 38 8144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06:54:00.1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2024 3618,'3'-5'4693,"2"-14"-3071,-1 2-1382,12-17-195,20-36 1,5-8 97,101-206 703,-111 217-648,70-141 354,-72 157-392,40-57 0,-5 24-71,84-120 118,-110 146 327,90-104-1,-126 159-497,0 0-1,1 0 1,0 1-1,-1 0 1,1-1-1,0 1 1,0 0-1,1 0 1,-1 1-1,6-3 1,-8 4-25,0-1 0,0 1 0,0 0 0,0 0 1,0 0-1,1 0 0,-1 0 0,0 0 0,0 0 1,0 0-1,0 1 0,0-1 0,0 0 0,0 1 1,0-1-1,1 1 0,0 1 4,-1-1-1,1 0 1,-1 0 0,1 1-1,-1-1 1,0 1-1,0-1 1,0 1 0,0 0-1,0 0 1,0-1 0,1 3-1,6 14 90,-1-4 3,-1 0 0,5 20-1,62 338 55,-23 4-137,-17-164 24,-33-210-48,17 62 28,-15-56-23,1-1 0,0 1 1,1-1-1,0 0 0,0 0 0,6 7 0,-9-13-4,-1 0 1,1 0 0,0 0 0,0 0 0,0 0 0,0 0 0,0-1-1,-1 1 1,1 0 0,1-1 0,-1 1 0,0-1 0,0 1 0,0-1-1,0 1 1,0-1 0,0 0 0,0 0 0,1 1 0,-1-1 0,0 0-1,0 0 1,0 0 0,0 0 0,1-1 0,-1 1 0,0 0 0,0 0-1,0-1 1,0 1 0,0 0 0,1-1 0,-1 1 0,0-1 0,0 0-1,0 1 1,1-2 0,3-3 11,1 0 0,-1 0 0,0 0 0,8-12 0,-9 12-7,9-15 10,-1-2 1,0 1-1,-1-2 1,10-33-1,1 2-5,93-233-35,5-12 32,-3 60 27,-101 210-44,1 1 0,1 1 0,2 0 0,0 2 1,2 0-1,1 1 0,1 2 0,37-29 0,-53 45 7,17-12-27,1 1 1,41-21-1,-59 34 24,0 0 0,0 1 0,0 1 1,0-1-1,1 1 0,-1 1 0,0-1 0,1 1 1,0 1-1,-1 0 0,1 0 0,-1 0 1,1 1-1,9 2 0,-12 0 11,0-1-1,-1 1 1,1 0 0,0 0-1,-1 0 1,1 1 0,-1 0-1,0 0 1,-1 0 0,1 1-1,-1 0 1,1 0 0,6 10-1,-1 1 20,0 1 0,-1 0 0,8 25 0,6 25 25,17 85 1,-16-52-27,55 188-21,-44-175 14,-28-97-14,0 1 0,1-1 0,1-1 0,17 24 0,-23-35 0,0 0 1,0-1-1,0 0 1,0 0-1,1 0 1,-1 0-1,1 0 1,0 0 0,0-1-1,0 0 1,0 0-1,0 0 1,1 0-1,-1-1 1,0 0-1,1 0 1,-1 0-1,1 0 1,0-1-1,-1 1 1,1-1-1,-1 0 1,1-1-1,0 1 1,-1-1 0,1 0-1,-1 0 1,1 0-1,-1-1 1,7-3-1,4-2 4,0-1 0,-1-1 1,0 0-1,-1-1 0,0 0 0,-1-1 0,15-16 0,70-95-25,-73 89 9,184-273-104,-63 81 68,-120 192 45,2 1 0,31-29 0,-24 27 3,-7 6 2,1 2 1,1 1-1,42-27 0,-48 37-3,2 1-1,0 1 0,1 2 1,0 0-1,32-8 0,-40 14-9,1 1 1,0 0-1,36-1 1,-47 5 3,0 0 0,0 0 1,0 1-1,0 1 1,0-1-1,-1 1 0,1 0 1,0 1-1,-1 0 1,0 0-1,1 1 0,7 5 1,-3-1 5,-1 1-1,0 0 1,-1 1 0,0 1 0,0-1 0,15 23 0,-15-15 7,0 0 1,0 0-1,-2 1 1,8 23-1,-2 12 23,-2 0-1,8 90 0,-4 44 24,7 58 0,-16-198-41,3-1 0,1 0 0,19 49 0,-29-94-9,3 11 5,1-1 0,0-1-1,1 1 1,12 16 0,-17-26-1,1 0 1,0 1 0,0-1 0,0 0-1,1 0 1,-1 0 0,0-1 0,1 1 0,-1-1-1,1 1 1,4 1 0,-5-3 6,0 1 1,0-1-1,0 0 1,0 1-1,0-1 0,0 0 1,0 0-1,0-1 1,0 1-1,0 0 0,0-1 1,0 1-1,0-1 1,0 0-1,0 1 1,0-1-1,0 0 0,2-2 1,1 0 25,-1 0 0,1-1 0,-1 0 0,0 0 1,0 0-1,-1-1 0,1 1 0,3-6 0,23-46 229,-14 27-148,80-162 294,-4-2-284,-36 73-104,-16 32-26,41-73-6,126-172-26,-172 279 32,-24 36-1,1 1-1,0 0 1,2 1 0,0 0 0,30-26-1,-39 39-8,-1 0-1,1 0 1,-1 0-1,1 0 1,0 1-1,0 0 1,0 0-1,0 0 0,0 1 1,1 0-1,-1 0 1,10-1-1,-10 2 1,-1 0-1,0 1 0,0 0 0,0-1 1,0 1-1,1 0 0,-1 1 0,0-1 1,-1 1-1,1 0 0,0 0 0,0 0 1,-1 0-1,0 1 0,1 0 0,-1-1 1,3 5-1,5 5-4,-1 0 0,-1 1-1,0 0 1,-1 0 0,0 1 0,8 21-1,27 95-17,-33-97 21,45 191-12,-41-162 23,3 25-2,-9-43 4,2-1-1,1 0 0,22 53 0,-29-88 0,-1 0 1,2-1-1,-1 1 0,1-1 0,1 0 0,-1 0 1,1-1-1,0 0 0,0 0 0,1 0 0,0-1 1,9 6-1,-7-6 3,1 0 1,0-1 0,0 0-1,0 0 1,1-1 0,-1-1-1,1 0 1,20 2 0,-11-4 3,1-1 1,-1 0 0,1-1-1,-1-2 1,0 0 0,0-1-1,0 0 1,-1-2 0,36-18-1,-30 11 1,-1-1 0,0-1 1,-1-2-1,-1 0 0,37-41 0,85-120 28,-92 110-33,2 0-10,3 2-1,96-89 1,-90 99-12,40-33-14,-81 72 7,1 2 0,44-25 0,-58 37 12,1 0-1,-1 1 1,1 0-1,0 1 0,0 0 1,0 1-1,0 0 1,0 0-1,0 1 0,0 0 1,0 1-1,0 0 1,0 1-1,0 0 0,0 0 1,-1 1-1,1 1 1,-1-1-1,0 2 0,0-1 1,0 1-1,9 6 1,-6 0-1,0 0 1,-1 1 0,0 0 0,17 25 0,31 60-14,-10 2 42,48 135 0,11 28-152,-94-234-202,0 0 0,2-2 0,1 0 0,33 40 0,-41-57-92,1 1-1,-1-1 1,2 0 0,-1-1 0,1 0 0,0-1-1,1 0 1,0-1 0,0 0 0,0-1 0,1 0-1,-1-1 1,23 4 0,-9-5-4215,40-1 1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06:54:00.8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2 200 2081,'-1'-3'3913,"14"10"-2722,14-1-777,1-2 1,0 0 0,-1-2 0,1-2-1,50-4 1,137-32-79,-129 19-234,376-82-2111,-409 86 1206,36-10-1870,-69 16 360,22-13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7:24.1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49 323 6473,'-31'18'2525,"29"-17"-2475,1 0-1,0-1 0,0 1 1,0 0-1,0 0 1,0-1-1,0 1 0,0 0 1,0 0-1,1 0 0,-1 0 1,0 0-1,1 1 1,-1-1-1,0 0 0,1 0 1,-1 0-1,1 0 1,0 1-1,-1-1 0,1 0 1,0 1-1,0-1 0,0 2 1,0-2-32,1 0 0,-1 0-1,1-1 1,-1 1 0,1 0 0,-1-1 0,1 1 0,0-1 0,-1 1 0,1-1-1,0 1 1,0-1 0,-1 1 0,1-1 0,0 0 0,0 1 0,0-1-1,-1 0 1,1 0 0,0 1 0,0-1 0,1 0 0,20 1 167,-20-1-150,32-3 603,51-10 1,-17 2 69,426-19 2091,-197 18-2346,608-70-104,-682 47-63,282-82 0,-434 97-231,143-36-44,-207 54-798,-26 8-1014,-21 5 488,6 1 833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06:54:01.5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457 83 4082,'-25'-18'3862,"-34"-24"-410,53 39-3439,0 0 0,0 0 0,0 0 0,-1 0 1,1 1-1,-1 0 0,-13-1 0,16 2-46,0 2 1,-1-1-1,1 0 0,-1 1 0,1 0 0,0 0 1,-1 0-1,1 1 0,-8 3 0,2 0-72,0 1 0,-14 10 0,10-4 48,0 0-1,1 1 0,0 1 0,1 0 1,-15 21-1,-42 84 84,61-103 5,0 1 0,1 0 1,1 1-1,0-1 0,2 1 0,0 0 0,0 0 0,0 24 0,4-22 8,0 0-1,1 0 0,7 32 1,-5-38-27,1-1 0,0 0 1,1 0-1,1-1 1,0 1-1,9 13 0,-6-12-9,2 0 0,0 0 0,0-1-1,1-1 1,1 0 0,14 10-1,-2-4-7,0-1-1,44 20 1,-38-22 18,-1 2 0,0 1 0,-1 2 0,-1 0 0,36 35 0,-51-42-1,-1 1 0,0 0 1,-1 0-1,0 1 0,-1 0 1,-1 1-1,-1 0 0,0 1 0,-1 0 1,-1 0-1,0 0 0,3 21 1,-5-15-102,-1 1 1,-1-1-1,0 1 1,-2-1-1,-5 40 1,5-61-31,-1 0 0,1 0 0,-1 0 0,1 0 0,-1 0 0,0 0 0,1-1 0,-1 1 0,0 0 0,0 0 0,0-1 0,-1 1 0,1 0 0,0-1 0,-1 1 0,1-1 0,-1 0 0,1 0 0,-4 3 0,3-4-106,0 1 0,0 0 0,0-1 1,0 0-1,0 1 0,0-1 0,0 0 1,0 0-1,0 0 0,0 0 0,0-1 1,0 1-1,0 0 0,0-1 0,0 1 0,0-1 1,0 0-1,0 0 0,-3-2 0,-26-19-3667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06:54:01.9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0 334 3618,'14'-19'3537,"-2"-2"-1856,0-6 176,10-3-272,12 1-1073,12-1-416,11 1-160,21 0 48,8 5-320,10-2-1521,10 3 992,6 1-1039,-9-3-5940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6:36.9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14785 549 9202,'-4'-6'233,"0"1"0,-1-1 0,1 1 0,-1 0 0,0 0 0,0 0-1,-1 0 1,0 1 0,1 0 0,-1 0 0,0 1 0,-1 0 0,1 0 0,-1 0 0,1 1 0,-13-3 0,-9-1-492,0 2-1,-54-2 1,38 4 696,-369-46-212,3-26 113,-125-18 17,-186 21-250,-5 33-428,238 14-289,-124-11-189,-845-41 586,520 77 851,2 45 149,-588 2-60,643-40 106,1 54 137,-788 252-735,1569-290-230,-462 121 38,14 31 22,459-142-50,1 3-1,2 5 1,2 2-1,2 5 1,-141 112-1,179-124-24,1 1-1,2 3 0,1 1 1,3 1-1,1 2 1,3 2-1,2 1 0,1 1 1,3 1-1,2 1 1,-18 61-1,23-47-24,4 0 0,2 1 0,-5 90 0,14-64-29,16 172-1,-5-204 41,2 1 0,3-2 0,30 86 0,-26-100 5,2-1-1,2 0 0,1-2 0,57 77 1,-30-59 4,2-3 0,2-2 0,3-3 0,79 58 0,-7-20 19,153 81-1,-65-59 27,413 152 1,260 7 10,-460-165-39,4-18 0,597 43 0,-172-94 12,1-32 7,823-70 48,-13-157-145,-815 50-15,-7-35 64,220-160 121,-808 262 125,790-358 338,-582 204-456,-365 191-188,-3-5 0,101-96 0,-136 108-62,-4-2 0,100-136 0,-132 158 113,-1-1 1,-3-2 0,-1-1-1,-2 0 1,-3-1-1,20-75 1,-31 88 51,-1-1-1,-2 0 1,-1 0 0,-2-1 0,-1 1-1,-2 0 1,-10-58 0,3 52 20,-2 0 0,-1 1 0,-3 0 0,0 1 0,-39-65 0,23 53 10,-2 2 0,-3 1 0,-65-67 0,46 61-34,-2 2-1,-81-55 1,41 43-11,-3 4 1,-2 5 0,-2 4-1,-194-63 1,113 59-24,-3 9 0,-203-24 0,32 30-123,-574 9 0,374 68-302,410-16-44,-259 73 1,-9 52 63,413-146 426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6:38.62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10 978 6089,'-10'0'2820,"24"-1"-1834,-3-4-880,-1 0-1,1-1 0,-1 0 0,0-1 0,-1 0 0,1 0 1,9-11-1,1 0 72,47-38 289,234-196 522,196-202-689,-399 351-923,-70 71 400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6:38.9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10122,'15'28'3433,"21"23"-3273,7 11-96,12 16-8,2 5-16,0 3 0,-3 3-24,-4-4-8,2-2 16,-8-12 0,6-8 16,1-9-16,-6-11-40,3-7-272,-4-8-272,-8-17 1344,-3-5-768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6:40.42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317 594 7562,'7'-14'830,"-1"0"1,7-22 0,-12 33-758,-1 0-1,0 0 1,-1 0-1,1 0 1,0-1-1,-1 1 1,0 0 0,1 0-1,-1 0 1,-1 0-1,1 1 1,0-1-1,-1 0 1,1 0 0,-1 1-1,0-1 1,0 1-1,0-1 1,0 1-1,0 0 1,-1 0-1,1 0 1,-1 0 0,1 0-1,-1 0 1,0 1-1,1-1 1,-1 1-1,0 0 1,0 0-1,-3-1 1,0 2-103,0 0 0,0 0 0,0 1-1,0 0 1,0 0 0,0 0 0,0 1 0,0 0 0,0 0 0,1 0 0,-1 1-1,-6 4 1,-9 6-155,-32 25-1,37-25 160,-50 41 194,61-49-104,0 1 0,0-1 1,0 0-1,1 1 0,0 0 0,0 0 0,0 1 0,1-1 0,-3 8 0,5-11-50,0-1 0,1 1 0,-1 0-1,1-1 1,0 1 0,0 0 0,0-1 0,0 1 0,0 0-1,1-1 1,-1 1 0,1 0 0,0-1 0,0 1 0,0-1-1,0 1 1,0-1 0,0 1 0,0-1 0,1 0 0,0 0 0,-1 1-1,1-1 1,0-1 0,0 1 0,0 0 0,0 0 0,3 1-1,4 3-13,1 0 0,-1-1-1,1 0 1,0-1-1,19 5 1,20 3-14,95 10 1,-97-17-129,-1 2-1,67 19 1,-107-24 122,1 0 0,-1 0-1,0 1 1,0 0 0,0 0-1,-1 1 1,1-1 0,-1 1-1,10 9 1,-12-9 16,0 0 0,0 0 1,-1 0-1,1 0 0,-1 0 0,0 1 0,0-1 1,-1 1-1,1-1 0,-1 1 0,0 0 1,0 0-1,-1-1 0,1 9 0,-2 1 15,0 0 1,-1 0-1,0 0 0,-1 0 0,-1 0 0,0 0 0,-1-1 0,0 0 1,-1 0-1,-11 18 0,12-28-121,3-11-70,2-21-224,0 19 272,7-578-545,-7 573 774,0 0 200,0-1 0,2 1 1,-1-1-1,2 1 0,8-30 0,-11 45-275,0-1 0,1 0 0,-1 1-1,0-1 1,1 0 0,-1 1-1,0-1 1,1 1 0,-1-1 0,1 1-1,-1-1 1,0 0 0,1 1-1,0-1 1,-1 1 0,1 0 0,-1-1-1,1 1 1,-1 0 0,1-1-1,0 1 1,-1 0 0,1-1 0,0 1-1,-1 0 1,1 0 0,0 0-1,0 0 1,-1 0 0,1 0 0,0 0-1,-1 0 1,1 0 0,0 0 0,-1 0-1,1 0 1,0 0 0,0 1-1,-1-1 1,1 0 0,-1 0 0,1 1-1,0-1 1,0 1 0,3 2 14,0 0 1,0 0 0,-1 0 0,7 8 0,-9-10-33,18 22 28,-1 1 0,-1 1 0,-1 0 0,-1 2 1,20 49-1,-15-23-45,-3 2 1,13 62 0,-15-44-77,-3 0 0,4 104 0,-16-176 119,0-1-1,0 1 0,0 0 0,0 0 1,0 0-1,0 0 0,0 0 1,-1-1-1,1 1 0,0 0 1,0 0-1,-1 0 0,1-1 0,0 1 1,-1 0-1,0 1 0,1-2-10,-1 0 0,1 0 0,0 0 0,-1 0 0,1 0 0,0 1 0,-1-1 0,1 0 0,0 0 0,-1 0 0,1 0 0,0 0 0,-1 0 0,1 0 0,0 0 0,-1 0 0,1 0-1,0-1 1,-1 1 0,1 0 0,0 0 0,-1 0 0,1 0 0,0 0 0,-1-1 0,1 1 0,-21-20 789,18 17-705,-24-28 104,1-2 0,2 0 1,1-2-1,2 0 1,1-1-1,2-2 0,2 0 1,-20-67-1,24 58-289,1-1-1,3 0 1,2-1-1,2 1 1,2-1 0,9-95-1,-3 115 32,0 0 0,2 0 0,13-36 0,-16 56 47,0 0 0,1 0 0,0 0 0,1 1 0,0 0 0,0 0 0,1 0 0,0 0 0,0 1 0,1 0 0,-1 0 0,2 1 0,11-9 0,-16 13 3,1 0 1,0 0-1,0 0 0,0 0 0,1 1 1,-1 0-1,0 0 0,1 0 0,-1 0 1,0 1-1,1 0 0,-1-1 0,1 2 1,6 0-1,-4 0-1,-1 1 0,0 0 0,0 0 0,0 0 0,0 1 0,-1 0 0,1 0 0,0 0 0,5 6 0,0 0-3,0 1 1,-1 1 0,0 0-1,-1 0 1,0 0 0,-1 1-1,0 1 1,6 14 0,-3-4-31,-2 2 1,-1-1 0,-1 1-1,-1 0 1,-1 1 0,-2-1-1,0 1 1,-2 0 0,-1 27-1,-2-21-81,-1 1-1,-2-1 0,-1 0 0,-2-1 1,-1 1-1,-23 53 0,24-68 77,0 0 0,-2 0-1,-19 26 1,40-54-8,1 0 0,1 1 0,-1 1 0,2 0 1,22-12-1,-12 7 0,87-48-315,47-31-679,-66 31 623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6:40.7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1 129 10274,'41'-38'3697,"23"4"-3129,8 5-216,5 10-200,-7 11-184,-22 9-632,-13 9-448,-30 11 632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6:41.1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56 68 6625,'-34'19'2369,"21"-8"-2057,4-3-64,24-3-176,8 0 48,18-5 64,13 0 56,19-9 88,10-3-88,23-10-80,0-8-136,-2-13-40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6:41.45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1236 97 15035,'-46'-83'4921,"45"82"-4958,1 0 0,0 0 0,-1 0 0,1 1 0,-1-1-1,1 0 1,-1 1 0,1-1 0,-1 0 0,1 1 0,-1-1 0,0 1-1,1-1 1,-1 1 0,0-1 0,0 1 0,1-1 0,-1 1 0,0 0-1,0-1 1,0 1 0,0 0 0,1 0 0,-1 0 0,0-1 0,0 1 0,0 0-1,0 0 1,0 0 0,1 1 0,-1-1 0,0 0 0,0 0 0,0 0-1,0 1 1,1-1 0,-2 1 0,-3 2-268,0 0-1,0 0 1,1 1 0,-1 0 0,-4 5-1,-1 0-13,-337 344-5189,-59 53 5784,328-338 314,-49 44 802,99-84-939,1 0 1,-28 40-1,47-58-376,1 1 0,0 0 1,1 1-1,0-1 0,-6 17 0,11-25-76,0-1-1,1 1 1,-1 0 0,0-1 0,1 1 0,0 0 0,0-1 0,0 1 0,0 0 0,0 0 0,0-1 0,1 1 0,-1-1 0,1 1 0,0 0 0,0-1 0,0 1-1,0-1 1,0 1 0,0-1 0,1 0 0,-1 0 0,1 1 0,0-1 0,-1 0 0,1 0 0,0-1 0,0 1 0,0 0 0,1-1 0,3 3 0,0 0-8,1-1-1,0 0 1,1 0 0,-1 0 0,0-1 0,16 2 0,49 2-6,-72-6 13,49-1-17,0-1 0,0-3 0,50-11 0,145-43-175,-174 40 124,-60 16 62,281-66-134,-228 58 119,1 2-1,106 0 0,-150 9 13,0 1 0,0 1 0,-1 0-1,1 2 1,0 1 0,34 12 0,-47-14 5,-1 0 0,1 0 0,-1 0 0,0 1 0,0 0 0,0 1 0,0-1 0,-1 1 0,0 0 0,1 0 0,-2 1 0,1 0 0,-1-1 0,0 1 0,0 1 0,-1-1 0,0 1 0,0-1 0,0 1 0,-1 0 0,3 12 0,-4-9 2,0 1-1,0-1 1,-1 1 0,0-1-1,-1 1 1,0-1 0,-1 1-1,-3 12 1,-1-6 24,0 0-1,-1-1 0,0 0 1,-14 20-1,-4 1 113,-2-1 0,-62 64 0,18-28-40,-4-4-1,-2-3 1,-4-3-1,-1-4 1,-152 79 0,196-118 99,-1-3 0,0-1 0,-1-1 0,-58 11 0,50-17 377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6:42.11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2789 9618,'1'-4'286,"0"0"-1,0 0 0,1 1 1,-1-1-1,1 0 1,0 1-1,0-1 1,0 1-1,1 0 1,-1 0-1,1 0 0,-1 0 1,1 0-1,0 0 1,5-3-1,8-5-569,35-19-1,-37 22 524,108-54-247,43-25 36,315-227 444,-316 202-95,-108 74-238,304-214 869,-36 8-123,302-223 315,-112 97-551,285-186-261,-625 453-467,-144 88-373,1 0-1,1 3 0,60-17 1,-88 28 322,0 0-162,1-1 0,-1 1-1,1 1 1,0-1 0,-1 1-1,1 0 1,0 0-1,8 1 1,-13-1 261,1 0-1,-1 0 1,0 0-1,1 0 1,-1 0-1,0 0 1,0 0-1,1 0 1,-1 0-1,0 1 1,0-1-1,0 0 1,1 0-1,-1 0 1,0 0-1,0 0 1,1 1-1,-1-1 1,0 0-1,0 0 1,0 0-1,0 1 0,1-1 1,-1 0-1,0 0 1,0 1-1,0-1 1,0 0-1,0 0 1,0 1-1,0-1 1,0 0-1,0 0 1,0 1-1,0-1 1,1 0-1,-2 0 1,1 1-1,0-1 1,0 0-1,0 0 1,0 1-1,0-1 1,0 0-1,-14 23-650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7:24.7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0 218 8330,'1'-1'127,"-1"0"0,1 0 1,0 0-1,-1 0 0,1 0 0,0 0 1,-1 1-1,1-1 0,0 0 1,0 0-1,0 1 0,0-1 0,0 0 1,0 1-1,0-1 0,0 1 0,0-1 1,0 1-1,0-1 0,0 1 1,1 0-1,-1 0 0,0-1 0,0 1 1,2 0-1,35-2-284,155 20 104,-33-1 93,533-16 1062,2-52 659,-621 45-1657,59-5 112,1800-127 1990,-1886 137-2256,186-17-1031,-230 17 958,6-1-559,-20 0-352,-31-3 493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6:43.25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14 877 10194,'0'0'51,"-2"-3"339,0 0 0,0 0 0,1 0 0,-1 0 0,1-1 0,0 1 0,-1-5 0,2 8-345,0-1 0,-1 0 0,1 1 1,1-1-1,-1 0 0,0 1 1,0-1-1,0 0 0,0 1 0,0-1 1,0 1-1,1-1 0,-1 0 0,0 1 1,1-1-1,-1 1 0,0-1 0,1 1 1,0-2-1,0 1-27,0 1 1,0-1-1,0 0 0,1 1 1,-1-1-1,0 1 0,0-1 1,1 1-1,-1-1 1,0 1-1,1 0 0,-1 0 1,2 0-1,4 0-16,0 0 0,0 1 0,0 0 0,0 0 0,0 1 0,-1 0 0,1 0 0,-1 1 0,1 0 0,-1 0 0,0 0 0,0 1 0,0-1 0,-1 2 0,7 4 0,5 7-23,0 0 1,-1 1-1,21 28 0,-5 1-86,-2 2-1,-1 1 0,40 100 0,-41-76 3,-4 1 0,19 100 0,-40-159 194,0 0 0,-1 1 1,0 24-1,-2-40-63,0 1 0,0-1 0,0 1 0,0-1 1,0 0-1,0 1 0,0-1 0,0 1 0,0-1 0,0 0 0,0 1 0,0-1 0,0 1 0,0-1 1,0 0-1,0 1 0,-1-1 0,1 0 0,0 1 0,0-1 0,-1 0 0,1 1 0,0-1 0,0 0 1,-1 1-1,1-1 0,0 0 0,0 0 0,-1 1 0,1-1 0,-1 0 0,1 0 0,0 0 0,-1 1 1,1-1-1,0 0 0,-1 0 0,1 0 0,-1 0 0,1 0 0,0 0 0,-1 0 0,1 0 0,-1 0 1,1 0-1,0 0 0,-1 0 0,1 0 0,-1 0 0,1 0 0,0 0 0,-1-1 0,1 1 0,0 0 0,-1 0 1,1 0-1,0-1 0,-1 1 0,1 0 0,0 0 0,-1-1 0,1 1 0,0 0 0,0-1 0,-1 1 1,-20-22 885,20 21-857,-15-19 205,2-1-1,1 0 1,0-1 0,-18-44 0,-24-101-261,35 89-17,3-1 0,4 0 0,3-1 0,2-125 0,10 134 0,3-1 0,3 2 1,3-1-1,4 1 0,30-91 0,-34 131 14,1 0 0,1 1-1,30-48 1,-36 66 0,1 0 0,0 1 0,1-1 0,0 1 0,1 1 0,0 0 0,1 0 0,-1 1 0,1 1 0,1-1 0,14-6 0,-21 12-3,-1 0 0,0 1 0,1-1-1,0 1 1,-1 0 0,1 0 0,0 0 0,0 1 0,-1 0-1,1 0 1,0 0 0,0 0 0,0 1 0,-1-1-1,1 1 1,0 1 0,-1-1 0,1 1 0,-1-1 0,1 1-1,-1 0 1,0 1 0,0-1 0,0 1 0,0 0-1,0 0 1,-1 0 0,7 8 0,-1 0-25,-1 0 0,0 1 0,-1 0 1,0 0-1,-1 1 0,-1 0 0,0 0 0,6 25 0,0 15-141,-2 0 0,-3 1 0,-2-1 0,-3 67 0,-6-36-434,-31 166-1,8-140 255,-4 16 222,32-124 136,-1 1 0,1-1 0,0 1 0,-1 0 0,1-1 0,1 1 0,-1-1 0,0 1 0,0 0 1,1-1-1,0 1 0,1 4 0,-1-6-1,0 1 0,-1-1 1,1 0-1,0 0 1,0 0-1,0 0 0,0 0 1,0 0-1,0-1 0,0 1 1,1 0-1,-1 0 1,0-1-1,0 1 0,1-1 1,-1 1-1,0-1 0,3 1 1,3 0 7,1-1 0,0 0 0,-1-1 1,1 0-1,0 0 0,-1 0 0,15-5 1,36-14-141,0-2 1,-2-3-1,0-2 1,58-39-1,31-31-641,-10-21 274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6:44.16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1 977 11298,'42'-30'2200,"81"-45"-1,52-11-2555,-156 77 550,346-156-2387,-329 146 811,-26 9 191,-10 10 1167,0 0-1,0 0 1,0-1-1,0 1 1,0 0-1,0 0 1,0-1-1,-1 1 1,1 0-1,0 0 1,0 0-1,0-1 1,0 1-1,-1 0 1,1 0-1,0 0 1,0-1-1,-1 1 1,1 0-1,0 0 1,0 0-1,-1 0 1,1 0-1,0 0 1,0 0-1,-1 0 1,1 0 0,0 0-1,-1 0 1,-29-2-445,25 2 492,-67 1 74,-148-6 1177,186 0-1160,24 3-105,0 1 0,0 0-1,-1 1 1,1 0 0,-20 2-1,28-2-14,0 1-1,1-1 0,-1 1 0,0 0 0,1-1 1,-1 1-1,1 0 0,-1 0 0,1 0 0,-1 0 1,1 0-1,0 0 0,-1 1 0,1-1 0,0 0 1,0 1-1,0-1 0,0 1 0,0-1 0,0 1 1,0-1-1,1 1 0,-1 0 0,0-1 0,1 1 0,-1 0 1,1 0-1,0-1 0,0 1 0,0 2 0,-1 7 9,2 0-1,-1-1 0,1 1 0,3 11 0,-2-10 44,13 64 683,42 125-1,45 70 965,-81-217-1437,355 899 875,-327-837-2305,-63-162 443,-254-652-44,257 672 770,-100-270-220,95 243 51,2-1 0,2 0 0,-8-92 0,19 123 69,1-1 0,0 1 1,2-1-1,8-38 1,-8 53 92,0 0 0,1 0 1,0 0-1,1 0 0,0 1 1,0-1-1,1 1 1,0 0-1,0 0 0,1 1 1,0 0-1,0 0 0,1 0 1,9-7-1,11-3 204,1 2-1,0 1 1,0 1 0,1 1-1,44-10 1,-5-1 93,3-2-69,-1-4 1,85-48-1,-125 59-162,0-1 0,-2-1 0,0-1 0,-1-2 0,-1 0 0,-2-2 0,28-34 0,-44 48-7,0 0-1,-1-1 1,0 0 0,-1 0 0,0 0-1,6-20 1,-11 28-47,0 0 0,-1 1 1,1-1-1,0 1 0,-1-1 0,0 0 1,0 1-1,0-1 0,0 0 0,-1 1 0,1-1 1,-1 0-1,0 1 0,0-1 0,0 1 0,-1-1 1,1 1-1,-1 0 0,0 0 0,0 0 1,0-1-1,0 2 0,0-1 0,-1 0 0,0 0 1,1 1-1,-1 0 0,-5-4 0,1 2-89,0 1 0,0 0 0,0 1 0,0-1-1,0 1 1,-1 1 0,1-1 0,-1 1 0,1 1 0,-1-1 0,-13 2-1,-28-3-1357,49 2 1392,-1 0-1,1 0 1,-1 0 0,0 0-1,1 0 1,-1-1-1,1 1 1,-1 0-1,1 0 1,-1 0-1,1 0 1,-1-1-1,1 1 1,-1 0-1,1-1 1,-1 1-1,1 0 1,0-1-1,-1 1 1,1 0-1,-1-1 1,1 1-1,0-1 1,-1 1-1,1-1 1,0 1-1,0-1 1,-1 1-1,1-1 1,0 1 0,0-2-1,0 2 39,0-1 0,0 1 0,1 0 0,-1-1 1,0 1-1,0-1 0,1 1 0,-1 0 0,0-1 0,1 1 0,-1 0 0,0-1 0,1 1 0,-1 0 1,1-1-1,-1 1 0,1 0 0,-1 0 0,0 0 0,1-1 0,-1 1 0,1 0 0,-1 0 0,1 0 1,-1 0-1,1 0 0,-1 0 0,1 0 0,-1 0 0,1 0 0,-1 0 0,1 0 0,-1 0 0,1 1 1,4-1 73,0 1 0,0 1 1,0-1-1,0 1 0,-1 0 1,1 0-1,0 0 0,-1 0 1,0 1-1,0 0 0,6 4 1,3 5 359,-1 0-1,11 15 1,-17-19-280,0 0-1,1-1 0,0 1 0,0-2 0,0 1 1,1-1-1,0 0 0,15 8 0,-23-14-134,0 0-1,0 0 1,0 0-1,0 0 1,0 0-1,0 0 1,0 0 0,0 0-1,1-1 1,-1 1-1,0 0 1,0 0-1,0 0 1,0 0-1,0 0 1,0 0-1,0 0 1,0 0-1,0 0 1,0 0-1,0-1 1,0 1-1,0 0 1,0 0 0,0 0-1,0 0 1,0 0-1,1 0 1,-1 0-1,0 0 1,0 0-1,0 0 1,0 0-1,0 0 1,0 0-1,0 0 1,0 0-1,0 0 1,0 0 0,1 0-1,-1 0 1,0 0-1,0 0 1,0 0-1,0 0 1,0 0-1,0 0 1,0 0-1,0 0 1,0 0-1,1 0 1,-1 0-1,0 0 1,0 0-1,0 0 1,0 0 0,0 0-1,0 0 1,0 1-1,0-1 1,0 0-1,0 0 1,0 0-1,0 0 1,0 0-1,0 0 1,1 0-1,-8-9-8,-12-9-33,7 8-64,-1 1 0,0 1 0,-1 0 1,-23-10-1,12 10-37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6:44.5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5 129 13699,'-4'-11'4728,"4"-12"-4992,1 19 550,-1-2-276,1-1 0,1 0-1,-1 0 1,5-10 0,-5 14-12,0 0 1,0 1 0,1-1 0,-1 1-1,1-1 1,-1 1 0,1 0-1,0 0 1,0 0 0,0 0 0,0 0-1,1 0 1,-1 0 0,0 1-1,1-1 1,0 1 0,2-1 0,0 0-13,-1 0 0,1 1 1,0 0-1,0 0 0,0 0 0,0 0 1,0 1-1,0 0 0,0 0 1,0 1-1,0-1 0,9 3 1,-6 0-9,-1-1 0,0 1 0,0 1 0,0-1 1,0 1-1,-1 0 0,10 8 0,4 7-48,-2-1-1,0 2 0,27 38 1,-43-54 63,21 29-60,-2 0-1,31 66 1,18 79-16,36 184 84,-27 8 39,-74-340-116,21 93-143,-20-101-455,1 0 0,1-1 0,15 30 0,-10-27-209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6:45.08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 2786 13955,'-2'-6'531,"1"1"0,0-1 0,0 0 0,1 0 0,0 0 0,0 1 0,0-1 0,1-7 0,0 10-548,0 0 0,0 1 0,1-1 0,-1 0 0,1 0 0,-1 0 0,1 1 0,0-1 0,0 1 0,0 0 0,0-1 0,0 1 0,1 0 0,-1 0 0,1 0 0,-1 1 0,5-3 0,-1 1-25,-1 1 0,1-1 1,0 1-1,1 0 0,-1 1 1,0-1-1,0 1 0,1 1 0,-1-1 1,0 1-1,1 0 0,-1 0 0,0 1 1,1 0-1,8 3 0,2 0-22,-1 1 0,0 1 1,0 1-1,-1 0 0,16 11 0,7 7-50,0 1 0,49 47 0,64 75-23,-93-87 142,4-2 0,83 62 0,-140-118 6,0 1-12,0-1-1,0 1 1,0-1 0,8 3 0,-13-6 7,1 0 1,0 1-1,-1-1 1,1 0-1,0 0 1,-1 1-1,1-1 1,0 0-1,0 0 0,0 0 1,-1 0-1,1 0 1,0 0-1,0 0 1,-1 0-1,1 0 1,0 0-1,0-1 1,-1 1-1,1 0 1,0 0-1,0-1 0,-1 1 1,1-1-1,0 1 1,-1 0-1,1-1 1,-1 1-1,1-1 1,-1 1-1,1-1 1,-1 0-1,1 1 1,-1-1-1,1 0 0,-1 1 1,1-1-1,-1 0 1,0 1-1,0-1 1,1 0-1,-1-1 1,2-6 60,0-1 0,-1 0 1,-1 1-1,1-1 1,-1 0-1,-2-16 0,-14-55 161,11 57-183,-12-46-25,-4 1-1,-2 0 1,-39-76 0,-114-185-273,17 35 15,30 12 186,103 218 177,3-2 0,-20-98-1,39 145-47,1 0-1,1 0 0,1-1 0,2-37 0,1 46-48,0-1 1,0 1 0,1-1-1,1 1 1,0 0 0,0 0-1,1 0 1,1 1 0,6-11-1,8-6 4,1 2 0,1 0 0,1 2 0,46-38 0,60-40 19,143-86 0,155-67-14,-3 1-25,-79 31-243,-310 200-426,66-30-1,-99 51 552,0 0-1,0 1 0,-1-1 1,1 0-1,0 1 0,0-1 0,0 1 1,0 0-1,0 0 0,0 0 1,0 0-1,3 0 0,-5 0 57,1 1 0,-1-1 0,1 0 0,-1 0 0,1 1-1,-1-1 1,0 0 0,1 1 0,-1-1 0,0 0 0,1 1 0,-1-1 0,0 0-1,1 1 1,-1-1 0,0 1 0,0-1 0,0 1 0,1-1 0,-1 1-1,0-1 1,0 0 0,0 1 0,0-1 0,0 1 0,0-1 0,0 1 0,0-1-1,0 2 1,-1 3-216,0 0-1,0 0 0,-1 0 0,0 0 1,0 0-1,-3 6 0,-26 46-1244,-16 15 820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6:45.47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55 36 13787,'-31'-21'2019,"8"6"-480,23 15-941,10 9-125,11 9-630,-1 2 1,0 0-1,-2 1 0,0 0 1,20 34-1,-17-19-88,-1 1-1,29 78 1,-15-3-81,32 187 1,-50-216 358,-2-8-37,11 56 22,60 187 0,-82-309-16,-2-4-2,0 0-1,1-1 1,0 1 0,-1-1-1,2 1 1,-1-1 0,0 1-1,1-1 1,0 0 0,0 0 0,0-1-1,0 1 1,1-1 0,7 7-1,-10-10-5,0 1 0,0-1-1,1 1 1,-1-1 0,0 0-1,1 1 1,-1-1 0,0 0-1,1 0 1,-1 0 0,0 0-1,1 0 1,-1 0 0,0 0-1,1 0 1,-1-1 0,0 1-1,1 0 1,-1-1 0,0 1-1,0-1 1,1 0 0,-1 1-1,0-1 1,0 0 0,0 0-1,0 0 1,0 1 0,0-1-1,0 0 1,0 0 0,0-2-1,4-3-69,0-1 0,-1 1-1,0-1 1,5-11 0,11-34-841,-3 0 0,-1-1 0,-3-1 0,6-55 0,-7 22 167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6:46.3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1027 8738,'-3'-3'3115,"1"9"-1677,0 12-1163,2 0 0,2 24 0,-2-33-244,8 87 115,34 162 0,-25-187-52,3-1 0,56 130 1,-73-195-91,2 9 6,1 0 0,1-1 0,0 0 0,1-1 0,1 0 0,14 17 1,-22-28 3,0 0 0,0-1 0,1 1 0,-1 0 1,0 0-1,1-1 0,-1 1 0,1-1 0,-1 1 1,1-1-1,-1 1 0,1-1 0,0 0 0,-1 0 1,1 0-1,-1 0 0,1 0 0,0 0 1,-1 0-1,1-1 0,-1 1 0,1 0 0,-1-1 1,1 1-1,-1-1 0,1 0 0,-1 0 0,0 1 1,1-1-1,-1 0 0,0 0 0,0 0 1,0 0-1,1 0 0,-1-1 0,0 1 0,1-2 1,4-7 96,0 0 0,0 0 0,-1 0 0,-1-1 0,1 0 0,-2 0 0,3-13 0,14-85 384,-19 102-478,6-44-12,-2-1 0,-3 0 0,-4-52 0,-1 68-162,-2 1 0,-1 0 1,-1 1-1,-3 0 0,-16-44 1,-54-78-736,3 8 179,129 200 837,-44-44-90,0 0-1,1-1 1,0 0-1,1-1 1,0 0-1,-1 0 1,2-1-1,-1 0 1,1-1-1,18 5 1,-20-7 13,1 0 1,-1-1 0,0 0 0,0-1 0,1 0-1,-1 0 1,0-1 0,0-1 0,0 1 0,0-1 0,0-1-1,0 0 1,16-7 0,-6 0 53,-1-1 0,-1-1 0,0 0 0,-1-1 0,0-1 0,-1-1 0,0 0 0,17-24 0,-13 13-23,-1-1 1,-2 0-1,0-1 0,21-57 0,-31 70-22,-1-1 0,-1 0 0,0 0 0,-2 0-1,3-32 1,-5 42-34,0-1 0,0 1 0,-1 0-1,0-1 1,0 1 0,-1 0 0,1-1-1,-1 1 1,-1 0 0,1 0 0,-1 1-1,0-1 1,0 0 0,-1 1 0,1 0 0,-1 0-1,-9-9 1,12 13-27,0 0 1,1 0-1,-1 0 1,0 0-1,0 1 1,0-1-1,0 0 1,-1 1-1,1-1 0,0 0 1,0 1-1,0-1 1,0 1-1,-1 0 1,1-1-1,0 1 1,-1 0-1,1 0 1,0 0-1,0 0 0,-1 0 1,1 0-1,0 0 1,0 0-1,-1 0 1,1 1-1,-2 0 1,2 0-8,0 0 0,0 0 0,0 0 0,0 0 0,0 0 1,0 0-1,1 1 0,-1-1 0,0 0 0,1 1 1,-1-1-1,1 0 0,0 1 0,-1-1 0,1 1 1,0-1-1,0 0 0,0 1 0,0-1 0,0 1 1,0-1-1,0 1 0,0-1 0,1 2 0,4 18-96,1 0 0,0 0 0,2 0-1,12 23 1,9 25 63,-28-65 42,43 119-44,75 149-1,-103-242 0,60 127-451,-68-136 402,0 0-1,-2 0 0,0 1 0,-2-1 0,4 41 1,-7-56 82,-1 1 0,0-1 0,-1 1 0,1-1 0,-1 0 0,-1 1 0,1-1 1,-4 10-1,3-13 16,0 0 0,1 0 0,-1 0 0,0 0 0,0 0 1,-1-1-1,1 1 0,-1-1 0,1 1 0,-1-1 0,0 0 0,0 0 1,0 0-1,0-1 0,0 1 0,0-1 0,-4 2 0,3-1 42,0-1 0,0 1 0,-1-1 0,1 0 0,-1-1-1,1 1 1,-1-1 0,1 1 0,-1-1 0,0-1 0,1 1 0,-9-2 0,11 1-15,0 0 1,0 0 0,0-1 0,0 1 0,0 0 0,0-1 0,0 1 0,0-1 0,1 0 0,-1 1 0,0-1 0,1 0-1,0 0 1,-1 0 0,1 0 0,0 0 0,0 0 0,0-1 0,0 1 0,0 0 0,1-1 0,-1 1 0,1 0 0,0-1-1,-1 1 1,1 0 0,0-4 0,0-11 15,1 0 0,0 0 0,2 0 0,-1 1 0,2-1 0,11-32 0,49-98-68,-42 100 20,17-35-30,79-185 94,-96 210 88,-3 0 0,21-106 0,-38 141-140,0 1 1,-1-1-1,-1 1 1,-1-1 0,-2 1-1,0-1 1,-1 1-1,0 0 1,-2 0 0,-1 1-1,0 0 1,-2 0-1,0 0 1,-1 1 0,-1 1-1,-1 0 1,0 0 0,-2 1-1,-17-18 1,24 28-31,0 1 0,0-1 1,0 2-1,-1-1 0,0 1 0,0 0 1,0 0-1,-1 1 0,1 0 1,-13-3-1,18 6 14,-1 0 0,1 1 0,-1-1 1,1 1-1,0 0 0,-1-1 0,1 2 1,-1-1-1,1 0 0,0 1 0,-1-1 0,1 1 1,0 0-1,-1 0 0,1 1 0,0-1 1,0 0-1,0 1 0,0 0 0,0 0 0,0 0 1,1 0-1,-1 0 0,1 1 0,-1-1 1,1 1-1,0-1 0,0 1 0,0 0 0,-3 5 1,2 0-7,-1 0 0,1 1 0,0-1 0,1 1 0,0-1 1,1 1-1,-1 0 0,2 0 0,-1-1 0,1 1 0,0 0 0,1 0 1,0 0-1,1 0 0,0-1 0,0 1 0,5 11 0,6 14-45,2-1 0,37 59 0,-38-67 4,107 158-668,-11-16-480,-102-154 953,0 1 0,10 28 0,-16-36 169,0 0 1,0 0 0,-1 0-1,0 0 1,-1 0-1,1 0 1,-1 0 0,0 0-1,0 0 1,-2 8-1,-1-5-28,0 0-1,0 0 0,-1 0 1,0 0-1,-1 0 0,0-1 1,-7 9-1,-3 3-5,0-2 0,-22 20-1,-82 60 905,-30 11-333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6:47.53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23 49 8042,'-10'-19'1017,"-3"-5"135,14 19-421,7 8 315,132 72-895,-92-51-73,-1 1 0,46 34 0,-32-11 254,-3 3 0,81 89 0,90 135 519,-105-121-661,674 725 43,-575-642-165,-84-85 195,109 112 642,-248-264-904,9 9 80,1 0-1,17 12 1,-22-15 278,-6-6-76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6:47.98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51 41 9802,'-45'-39'4222,"40"37"-3679,5 6-285,7 11-154,-4-10-74,195 388-46,-146-266 37,57 123 163,-86-205-81,1-2 0,2 0-1,42 52 1,-56-81-79,0-1-1,1 0 0,1 0 0,-1-1 0,2-1 1,0 0-1,0-1 0,29 14 0,-36-20-63,1-1 0,-1-1 0,0 1 0,1-1 0,0-1 0,-1 1-1,1-1 1,0-1 0,-1 0 0,1 0 0,0-1 0,0 0 0,-1 0 0,1-1-1,-1 0 1,1-1 0,-1 0 0,0 0 0,15-8 0,-12 4-149,-1 0 1,0 0-1,0-1 1,-1-1-1,1 0 1,-2 0-1,0-1 1,0 1-1,0-2 1,7-13-1,25-52-548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6:48.85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129 1210 7650,'-24'-25'2074,"12"11"-1111,0 0-1,-1 2 1,-1-1 0,-29-19 0,35 30-155,6 14-348,2 37-671,2 1 1,2-1-1,2-1 0,2 1 0,3-1 1,1 0-1,33 78 0,-40-114 139,1 1 0,0-1 0,1-1 0,0 1-1,0-1 1,14 15 0,-21-26 58,1 1 1,0 0-1,0 0 1,-1-1-1,1 1 1,0 0-1,0-1 1,0 1-1,-1-1 1,1 1-1,0-1 1,0 1-1,0-1 1,0 0-1,0 1 1,0-1-1,0 0 1,0 0-1,0 0 1,0 0-1,0 0 1,0 0-1,0 0 1,0 0-1,0 0 1,0 0-1,0-1 1,0 1-1,0 0 1,0-1-1,0 1 1,0 0-1,0-1 1,0 0-1,0 1 1,-1-1-1,1 1 1,0-1-1,0 0 1,-1 0-1,1 1 1,1-3-1,1-1 7,-1 0-1,1-1 1,-1 1-1,0-1 1,-1 0-1,3-8 0,1-11 155,-1-1-1,-1 1 1,-2-1-1,-2-38 0,-16-103 425,13 135-533,-15-82 23,-4-51-54,22 157-15,0-1 1,1 0-1,0 1 1,1-1 0,0 1-1,0-1 1,4-12-1,-5 19 4,1-1 0,0 0-1,0 1 1,0-1 0,0 0 0,0 1-1,0-1 1,0 1 0,0 0 0,1-1-1,-1 1 1,1 0 0,-1 0 0,1 0 0,-1 0-1,1 0 1,-1 0 0,1 0 0,0 0-1,0 1 1,-1-1 0,1 1 0,0-1-1,0 1 1,0 0 0,0 0 0,0 0-1,-1 0 1,1 0 0,0 0 0,0 0-1,0 1 1,0-1 0,2 1 0,12 4 21,-1 0 1,0 2-1,0-1 1,0 2-1,-1 0 1,17 12-1,-9-6 57,37 18-1,-50-28-55,0-1-1,0 0 0,1 0 1,-1-1-1,1 0 1,-1 0-1,1-1 1,0 0-1,0-1 0,-1-1 1,1 1-1,0-1 1,0-1-1,-1 0 1,1 0-1,-1-1 1,0 0-1,0 0 0,0-1 1,0-1-1,0 1 1,-1-2-1,0 1 1,0-1-1,0 0 0,8-9 1,-1 0 59,-1-1 1,-1 0 0,-1-1-1,0 0 1,-1-1-1,-1 0 1,0-1-1,8-25 1,-10 20-13,0 0-1,-1-1 1,-2 0 0,-1 0-1,0-1 1,-1-35 0,-3 52-79,-1 0 1,0 0-1,0 0 0,0 0 1,-1 0-1,-1 1 1,0-1-1,0 0 0,0 1 1,-1 0-1,-8-13 0,9 18-33,0-1-1,0 0 0,0 1 0,0-1 0,-1 1 1,1 0-1,-1 0 0,0 1 0,0-1 0,0 1 0,-1 0 1,1 0-1,0 0 0,-1 0 0,1 1 0,-1 0 1,0 0-1,1 0 0,-1 0 0,0 1 0,0 0 0,1 0 1,-9 1-1,10-1 30,-1 1-1,0-1 1,1 1 0,-1 0-1,0 0 1,1 1 0,-1-1-1,1 1 1,0-1 0,0 1 0,-1 0-1,1 0 1,0 1 0,1-1-1,-1 0 1,0 1 0,1 0 0,-1 0-1,1 0 1,0 0 0,0 0-1,0 0 1,0 0 0,1 1 0,-1-1-1,-1 7 1,0 3 31,1-1-1,0 1 1,1-1 0,0 1 0,1 0-1,1-1 1,2 16 0,2 6 17,2 0 1,1 0 0,2-1-1,1 0 1,1-1-1,19 35 1,-2-15-7,2 0-1,67 84 1,-67-98-26,103 137 61,-115-148-115,-2 0 1,-1 2-1,-2 0 0,18 48 1,-28-65-15,-1 1 1,0-1 0,-1 1-1,-1-1 1,0 1 0,0 0-1,-2 15 1,1-26 67,0 1 0,-1-1 0,1 0 0,-1 1 0,1-1 0,-1 0 0,0 0 0,0 1 1,0-1-1,0 0 0,-1 0 0,-1 2 0,2-3 21,1 0 0,-1-1 0,0 1 1,0 0-1,1-1 0,-1 1 0,0-1 0,0 1 1,0-1-1,0 0 0,0 1 0,0-1 0,0 0 1,0 0-1,1 0 0,-1 0 0,0 1 1,0-1-1,0 0 0,0-1 0,-2 1 0,1-1 37,-1 0-1,0 0 0,1 0 0,-1 0 1,1-1-1,0 1 0,-1-1 1,1 0-1,0 0 0,0 0 0,0 0 1,0 0-1,1 0 0,-1 0 1,0-1-1,1 1 0,-1-1 0,1 1 1,-1-4-1,-3-7 22,1 0 0,0 0 0,1-1 0,1 0 0,0 1 0,1-1 1,0 0-1,1 0 0,4-26 0,0 8-68,3 0 1,0 0 0,15-37-1,0 11-37,47-86 0,45-50-135,25-48-111,-116 197 266,-2-1 0,-1-1 0,18-70 0,-34 103 27,-1 0 1,-1 0-1,0-1 0,-1 1 1,0-1-1,-1 1 0,-1-1 0,0 1 1,-1 0-1,-1-1 0,0 1 1,-1 0-1,0 0 0,-2 1 1,1 0-1,-13-22 0,11 24 1,-1-1-1,0 2 0,0-1 1,-1 1-1,-1 1 1,1-1-1,-2 2 1,1-1-1,-1 1 1,0 1-1,-14-7 0,23 13-13,0 0-1,0 0 1,0 1-1,0-1 1,0 0-1,0 1 1,-1 0-1,1 0 1,0-1-1,0 1 1,0 0-1,0 1 0,0-1 1,0 0-1,0 1 1,-1-1-1,1 1 1,0-1-1,0 1 1,1 0-1,-1 0 1,0 0-1,0 0 1,0 0-1,0 1 0,1-1 1,-1 0-1,1 1 1,-1-1-1,1 1 1,-1 0-1,1-1 1,0 1-1,0 0 1,0 0-1,0 0 1,0 0-1,-1 3 0,-1 6-7,0-1 0,0 1-1,1-1 1,0 1-1,1 0 1,0 19 0,2-10-10,1 1 1,1-1 0,0 0 0,2 0 0,10 31 0,-3-20 2,2 1 0,30 49-1,9-2-542,87 99-1,-130-166 424,15 17-214,-6-7-34,0 1-1,-1 0 1,16 31-1,-30-47 308,0 1-1,-1-1 0,0 0 0,0 1 0,-1 0 0,0 0 0,0 0 0,-1 0 0,0 0 0,0 0 0,-1 0 0,0 0 0,-1 0 0,1 0 0,-2 0 0,-2 12 0,-3-3 47,0 0 0,-1 0 0,0-1 0,-2 0 0,0 0 0,-1-1 0,-23 25 0,-2-3 101,-67 53-1,46-47-52,-1-3 0,-2-2 0,-2-3 0,-1-3 0,-1-2 0,-90 27 0,-48-2-69,176-49 40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6:50.06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1389 378 6913,'-4'-14'451,"2"5"-104,0 1 1,-1 0-1,-6-13 0,7 18-292,0 0-1,0 0 1,0 0 0,0 0-1,-1 1 1,1-1 0,-1 1-1,1-1 1,-1 1-1,0 0 1,0 0 0,-6-2-1,-10-4 12,0 1-1,-1 1 1,1 1-1,-1 1 1,0 0-1,0 2 1,-1 0-1,-20 1 1,-10 3 25,1 2 0,-54 11 0,47-2-74,1 1 0,1 3 0,0 3 0,1 1 0,1 3 0,1 3 0,1 2 0,2 1 0,1 3 0,2 2 0,-75 73 0,95-81 44,1 1 0,1 1 0,2 1 0,0 2 0,-21 44 0,31-51-21,1 0-1,1 1 1,2 0-1,1 1 1,1 0-1,1 0 1,1 1-1,0 28 1,4-16-29,2 0 1,2 0-1,16 76 1,-1-47-43,37 90 0,-36-108-35,3-1 1,2-1-1,2-1 1,2-2-1,67 82 1,-78-107 33,2 0 0,1-2 0,0 0 0,1-1 0,1-2 1,1 0-1,0-1 0,1-2 0,0 0 0,1-2 0,1 0 1,0-2-1,36 7 0,-25-11 60,1-1 0,-1-2 0,1-1 0,0-2 0,-1-2 0,1-2 0,-1-1-1,0-2 1,41-14 0,-12-1 229,-2-4 0,0-2-1,-1-2 1,64-45 0,-70 38 124,-1-3 0,-2-3 0,-3-1 0,85-95 0,-106 103-216,-2-1 0,-1-2 0,-2-1 0,-2-1 0,-2-1 0,-2-1 0,27-84 0,-40 104-114,-2 0 0,-1 0 0,-1-1 0,0 0 0,-2 0 0,-2 0 0,0 0 0,-1 1 0,-1-1 0,-2 0 1,0 1-1,-15-41 0,-1 14 21,-3 1 0,-1 1 0,-3 1 1,-1 2-1,-63-74 0,30 49-67,-3 3 1,-114-92-1,137 127-44,-2 1 1,-1 2-1,-78-39 0,105 60-9,-1 1 0,0 1-1,-1 1 1,1 0-1,-1 1 1,-1 1-1,1 1 1,0 1 0,-1 1-1,1 1 1,-1 0-1,-32 6 1,43-4-29,0 1 0,0 0 0,1 0 1,-1 1-1,1 0 0,0 1 0,0 0 0,0 0 0,1 1 1,0 0-1,0 0 0,-14 16 0,13-12 131,1 1 0,1 0 0,0 1 0,0 0-1,1 0 1,1 0 0,0 1 0,1 0 0,-5 23 0,-8 93 287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7:25.5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0 484 9834,'1'0'94,"-1"1"1,1-1-1,-1 1 0,1-1 1,-1 1-1,1-1 0,-1 0 1,1 1-1,-1-1 0,1 0 1,-1 1-1,1-1 0,-1 0 0,1 0 1,0 1-1,-1-1 0,1 0 1,0 0-1,-1 0 0,1 0 1,0 0-1,-1 0 0,1 0 1,-1 0-1,1 0 0,0 0 1,-1-1-1,1 1 0,0 0 0,-1 0 1,1-1-1,69-21 958,30-6-891,117-16 0,113 0 81,-125 18-190,-47 4-47,-1-7 0,172-56 0,-287 72 9,-23 8-77,0 0-1,-1-2 0,0 0 1,34-19-1,-51 25 38,1 0-1,-1 0 0,1 0 1,-1 0-1,1-1 1,-1 1-1,0 0 1,0-1-1,1 1 1,-1 0-1,0-1 1,0 1-1,-1-1 1,1 0-1,0 1 1,0-1-1,-1 0 1,1 0-1,-1 1 1,1-1-1,-1 0 1,0 0-1,0 1 1,0-1-1,0 0 1,0 0-1,0 0 1,0 0-1,-1 1 0,1-1 1,-1 0-1,0-1 1,-1-1-62,0 0 0,0 0 0,-1 1 0,1-1 0,-1 1 0,0 0 1,0 0-1,0 0 0,0 0 0,-1 1 0,1-1 0,-1 1 0,-6-4 0,-57-19-371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6:50.6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29 5424 11306,'-4'-4'392,"1"0"0,0 0-1,0 0 1,0-1 0,1 1-1,-1-1 1,1 0 0,-2-7 0,3 9-370,1-1 0,0 1 1,-1 0-1,1-1 1,0 1-1,1 0 0,-1 0 1,1-1-1,-1 1 1,1 0-1,0 0 0,0-1 1,0 1-1,1 0 1,2-4-1,2-4-65,1 0-1,1 1 1,0 0 0,0 1-1,1-1 1,0 2-1,14-11 1,81-51-221,-65 46 211,308-213 255,357-316 1,15-49 943,157-112-453,-856 698-681,2015-1500 670,-480 401-761,-1122 746-229,-415 355-246,-15 11-555,-7 8-589,2-4 549,1-1 505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6:54.14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 2765 7882,'-21'-40'2347,"21"40"-2336,0 0 1,0 0 0,0 0-1,0 1 1,1-1-1,-1 0 1,0 0-1,0 0 1,0 0 0,0 0-1,1 0 1,-1 0-1,0 0 1,0 0-1,0 0 1,0 0 0,1 0-1,-1 0 1,0 0-1,0 0 1,0 0-1,0 0 1,1 0 0,-1 0-1,0-1 1,0 1-1,0 0 1,0 0-1,1 0 1,-1 0 0,0 0-1,0 0 1,0 0-1,0-1 1,0 1-1,0 0 1,1 0 0,-1 0-1,0 0 1,0-1-1,0 1 1,0 0-1,0 0 1,0 0 0,0 0-1,0-1 1,0 1-1,0 0 1,0 0-1,0 0 1,0 0 0,0-1-1,0 1 1,0 0-1,0 0 1,0 0-1,0 0 1,0-1 0,0 1-1,0 0 1,0 0-1,0 0 1,-1 0-1,1-1 1,0 1 0,0 0-1,13 6-10,1 4 6,-1-1 0,-1 2 0,0 0 1,0 0-1,-1 1 0,15 20 0,51 87 23,-69-105-25,236 437 91,-24 15 55,-212-447 37,-8-17 60,-2-5 58,-19-32 850,-17-38-1010,3-2 1,3 0 0,4-3-1,3 0 1,4-1-1,3-1 1,4-1-1,3 0 1,0-142-1,15 72-178,7 0 0,7 0-1,52-210 1,-64 332 82,2 1-1,1-1 1,2 2 0,26-52-1,-35 76-33,-1 1 0,1-1 0,0 0 0,0 1 0,1-1 0,-1 1 0,0 0 0,1-1 0,-1 1 0,1 1 0,0-1 0,0 0 0,0 1 0,6-3 0,-7 3-6,1 1 0,-1-1 0,1 1 1,-1 0-1,1 0 0,0 0 1,-1 0-1,1 1 0,-1-1 1,1 1-1,-1-1 0,1 1 1,-1 0-1,1 0 0,2 2 0,2 1 0,0 1 0,-1 0 0,1 0 0,-1 1 0,0-1 0,-1 1 0,1 1 0,-1-1 0,-1 1 0,7 11 0,-2 1-23,0 1 1,-2 1-1,0-1 1,-1 1 0,-1 0-1,-1 1 1,-1-1 0,-1 1-1,-1 28 1,-2 12-171,-4 0 0,-12 64 0,0-33-277,-30 93 0,30-135 294,-2 0 1,-2-1 0,-32 56 0,48-97 195,0-1 0,0 0-1,0 0 1,-1-1 0,0 1 0,-1-1 0,1-1 0,-1 1 0,-15 9 0,20-15 4,0 0 1,0 0 0,0 0 0,0-1 0,0 1-1,0 0 1,-1-1 0,1 0 0,-3 1 0,4-1-23,0 0-1,1 0 1,-1 0 0,0 0 0,0 0-1,1 0 1,-1-1 0,0 1 0,1 0 0,-1 0-1,0 0 1,1-1 0,-1 1 0,0 0 0,1-1-1,-1 1 1,0 0 0,1-1 0,-1 1-1,1-1 1,-1 1 0,1-1 0,-1 1 0,0-2-1,5-1-124,47-19-372,-31 15 421,-1-1-1,0-1 0,-1-1 1,22-15-1,-1-6 67,-1-2 0,-2-1 0,-1-3 0,-1 0 0,50-76 1,-43 50 139,-3-3 1,-4-1-1,34-88 1,-45 87 159,-3-1 1,-3 0 0,-2-1 0,6-100 0,-9-285 788,-6 74-646,-5 364-433,0 1-1,-1 0-1,2 0 1,0 0-1,1 0 1,1 0 0,6-17-1,-10 33-12,0-1 1,0 0-1,1 1 0,-1-1 0,0 0 0,1 1 0,-1-1 0,0 1 1,1-1-1,-1 1 0,1-1 0,-1 1 0,1-1 0,-1 1 0,1 0 1,-1-1-1,1 1 0,-1-1 0,1 1 0,-1 0 0,1 0 0,0-1 1,-1 1-1,1 0 0,0 0 0,-1 0 0,1 0 0,0 0 0,-1 0 1,1 0-1,0 0 0,-1 0 0,1 0 0,1 0 0,-1 1-5,1 0 0,-1 0 0,0 0 0,1 0 0,-1 0-1,0 1 1,1-1 0,-1 0 0,0 1 0,0-1 0,0 1 0,0-1 0,-1 1-1,2 1 1,8 22-56,0 0 1,-2 0-1,7 37 0,8 86-51,-6 13-402,-5 186 0,-29 160-1006,13-410 1291,1-56 360,2-37 139,0-20 15,1-8-158,2 0 0,0 1 0,8-33 0,24-71-258,-28 107 112,2-8-14,42-128-160,-40 128 168,2 2 0,1-1 0,24-37 0,-31 56 20,-1 0-1,1 1 1,0 0-1,9-8 1,-12 13-1,-1 0 0,1 0 0,0 0 0,0 0 0,0 1 0,0-1 0,0 1 0,0 0 0,0 0 0,0 0 0,0 0 0,1 0 0,-1 1 0,0 0 0,5-1 0,-7 1 2,0 0 0,-1 0-1,1 1 1,0-1 0,0 0 0,0 0-1,0 0 1,0 1 0,0-1 0,0 0-1,0 1 1,0-1 0,0 1 0,-1-1-1,1 1 1,0 0 0,0-1 0,-1 1-1,1 0 1,0-1 0,-1 1 0,1 0 0,0 1-1,0 0-1,0 0 0,-1 0 0,1 0-1,-1 0 1,1 0 0,-1 0 0,0 0-1,0 0 1,0 0 0,0 4 0,-1 2-7,-1 1 1,0-1-1,0 1 0,-6 12 1,-9 14 6,-2-1 1,-2-1-1,-34 44 1,34-49 54,21-28-40,-1 1-1,0 0 1,1-1-1,-1 1 1,0 0 0,1-1-1,-1 1 1,1 0-1,-1 0 1,1 0 0,0 0-1,-1-1 1,1 1-1,0 0 1,0 0 0,-1 0-1,1 0 1,0 0-1,0 0 1,0 0 0,0 0-1,0 0 1,0 1-1,2-1-1,0 0-1,0 0 0,-1 0 0,1 0 1,0 0-1,0 0 0,0 0 1,0-1-1,0 1 0,3-1 0,79 26-10,82 37 1,-95-34-84,137 37 0,-197-63 58,1-1 0,0 0 1,0-1-1,-1 0 0,1-1 0,0 0 0,0-1 1,0 0-1,17-4 0,-22 2 28,0 1 0,0-2 0,0 1 0,0-1 0,-1 0 0,1 0 0,-1 0 0,0-1-1,-1 0 1,1-1 0,-1 1 0,0-1 0,0 0 0,0 0 0,-1 0 0,4-8 0,7-15 142,-1-1 0,-1-1 0,15-53-1,14-105 679,-26 83-166,3-167-1,-22-111-281,1 290-389,-17-699-100,18 773 113,1 1-19,-1 1 0,-7-34-1,7 49-57,0 9 43,3 18-27,42 200-163,-22-132 205,14 75 20,168 662-1894,-194-796 1699,-4-9-58,1-1 0,1 1 0,1-1 0,1-1 0,24 40 0,-30-57 140,0 0 1,0 0 0,0 0-1,6 5 1,-9-10 100,-1 1-1,1 0 1,0-1 0,-1 1 0,1-1 0,0 1-1,0-1 1,-1 1 0,1-1 0,0 0 0,0 1-1,0-1 1,0 0 0,-1 0 0,1 0 0,0 1 0,0-1-1,0 0 1,0 0 0,0 0 0,0-1 0,0 1-1,0 0 1,-1 0 0,1 0 0,0-1 0,0 1-1,0 0 1,0-1 0,-1 1 0,1 0 0,0-1 0,0 1-1,-1-1 1,2 0 0,-1 0 3,0 0-1,-1 0 1,1 0-1,0 0 1,-1-1 0,1 1-1,0 0 1,-1 0-1,1 0 1,-1-1 0,0 1-1,1 0 1,-1-1-1,0 1 1,0 0 0,0 0-1,0-1 1,0 1-1,0-2 1,-12-40-88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6:54.47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0 208 8810,'50'-28'3057,"33"14"-2809,19 3-48,27 1-200,9-1-256,7-20-513,-14-13-2223,-32-14 2040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6:55.73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539 910 7682,'-62'-27'1053,"21"8"0,-1 3 1,-72-20 0,93 31-723,1 0 0,-1 1 1,0 2-1,0 0 0,0 1 0,-22 2 1,38-1-293,0 0 0,0 1 0,1 0-1,-1 0 1,0 0 0,0 1 0,1 0 0,-1-1 0,1 2 0,-1-1 0,1 0 0,0 1 0,0 0 0,0 0 0,0 0 0,1 0 0,-1 1 0,1-1 0,0 1-1,0 0 1,0 0 0,1 0 0,-1 1 0,1-1 0,0 0 0,0 1 0,0 0 0,1-1 0,0 1 0,0 0 0,-1 5 0,1-1-52,0-1 0,1 1 0,0 0 1,0-1-1,1 1 0,0 0 0,1-1 1,0 1-1,0-1 0,1 0 0,-1 1 1,2-1-1,-1 0 0,7 9 0,-3-8-18,0 1 0,0-1 0,1 0 0,0 0 0,1-1 0,0-1 0,0 1 0,1-1-1,0-1 1,12 7 0,112 44-44,-100-45 75,0 2 0,-1 1-1,56 34 1,-82-44-29,-1 0-1,1 0 1,-1 0 0,0 1-1,-1 0 1,1 0-1,-1 1 1,0 0-1,-1-1 1,1 2 0,-1-1-1,-1 0 1,1 1-1,-1 0 1,-1-1 0,0 1-1,0 0 1,2 16-1,-4-8-15,0 0-1,-1 1 0,-1-1 0,0 0 0,-1 0 0,-9 26 1,-39 89-9,48-126 54,-5 14 38,-17 27 0,25-45-31,0-1 1,0 0 0,0 0-1,-1 1 1,1-1 0,0 0 0,0 0-1,0 1 1,0-1 0,0 0-1,-1 0 1,1 0 0,0 1 0,0-1-1,0 0 1,-1 0 0,1 0-1,0 0 1,0 1 0,-1-1 0,1 0-1,0 0 1,0 0 0,-1 0-1,1 0 1,0 0 0,0 0-1,-1 0 1,1 0 0,0 0 0,-1 0-1,1 0 1,0 0 0,-1 0-1,-3-9 139,1-16-25,5-47-163,16-112 0,-7 91 102,33-399 1119,-44 488-1162,1-13 68,1 1 0,1-1 1,0 1-1,1 0 0,0 0 0,1 0 0,9-17 1,-14 32-90,1-1 1,-1 1 0,1 0 0,0 0-1,-1 0 1,1-1 0,0 1 0,0 0-1,0 0 1,0 0 0,0 0 0,0 0 0,0 0-1,0 0 1,0 1 0,0-1 0,1 0-1,-1 1 1,0-1 0,0 1 0,1-1-1,-1 1 1,0-1 0,1 1 0,-1 0 0,1 0-1,-1 0 1,0-1 0,1 2 0,-1-1-1,1 0 1,-1 0 0,0 0 0,1 1-1,-1-1 1,0 0 0,1 1 0,-1-1 0,0 1-1,0 0 1,1-1 0,-1 1 0,0 0-1,0 0 1,0 0 0,1 1 0,5 5-30,0 0 1,0 0-1,-1 1 0,11 16 1,-17-24 32,23 39-25,-1 1 0,19 50 1,26 90 36,-39-100-6,-12-36 6,69 174-134,-78-203 103,-7-15 22,0 0 1,0 0-1,0 0 1,0 0-1,0 0 1,0 0-1,0-1 1,0 1 0,0 0-1,1 0 1,-1 0-1,0 0 1,0 0-1,0 0 1,0 0-1,0 0 1,0 0-1,0 0 1,0 0-1,0 0 1,0 0-1,0 0 1,0 0-1,0 0 1,0 0-1,0 0 1,0 0-1,0 0 1,0 0-1,0 0 1,0 0 0,1 0-1,-1 0 1,0 0-1,0 0 1,0 0-1,0 0 1,0 0-1,0 0 1,0 0-1,0 0 1,0 0-1,0 0 1,0 0-1,0 0 1,0 0-1,0 0 1,0 0-1,0 0 1,-5-26 514,2 12-388,-5-29-70,2 1 0,2-2 0,1 1 0,7-82 0,-2 106-80,0-1 1,2 1-1,0 0 1,1 0-1,1 1 0,1 0 1,0 0-1,1 0 1,1 1-1,1 0 1,1 1-1,0 0 1,18-20-1,-22 30 20,0-1 0,0 1 0,0 1 0,1 0 0,-1 0 0,1 0 0,1 1 0,-1 0 0,0 1 0,1 0 0,0 0-1,0 1 1,0 0 0,0 0 0,0 1 0,0 0 0,0 1 0,1 0 0,-1 0 0,0 1 0,0 0 0,0 1 0,0 0 0,12 4 0,-10-1-8,1-1 1,-1 1-1,0 1 1,-1 0-1,1 1 1,-1-1-1,0 2 1,-1 0-1,0 0 1,0 1-1,-1 0 1,0 0 0,0 1-1,-1 0 1,-1 0-1,1 1 1,7 19-1,-9-18-68,-1 1-1,0-1 0,-1 1 1,2 19-1,-4-25 26,-1-1 1,0 0-1,0 1 0,-1-1 0,1 1 1,-1-1-1,-1 0 0,1 1 0,-1-1 1,0 0-1,-4 7 0,5-11 61,0 0 0,0 0 0,0-1-1,0 1 1,-1 0 0,1 0 0,0-1 0,-1 1 0,0-1 0,1 1 0,-1-1-1,0 0 1,0 1 0,1-1 0,-1 0 0,0 0 0,0 0 0,0-1-1,0 1 1,-1 0 0,1-1 0,0 0 0,0 1 0,0-1 0,0 0-1,-1 0 1,1 0 0,0 0 0,0 0 0,0-1 0,0 1 0,0-1 0,-1 1-1,1-1 1,-3-1 0,0-1 72,0 1-1,1-1 0,-1 0 1,1 0-1,-1 0 1,1-1-1,0 1 0,1-1 1,-1 0-1,0 0 1,1 0-1,0-1 1,-5-8-1,8 13-92,0-1 0,-1 1 0,1-1 0,-1 1 0,1-1 0,0 1 0,0-1 0,-1 1 0,1-1 0,0 1 0,0-1 0,0 1 0,-1-1 0,1 0 0,0 1 0,0-1 0,0 1 0,0-1 0,0 0 0,0 1 0,0-1 0,1 1 0,-1-1 0,0 0 0,0 1 0,0-1 0,0 1 0,1-1 0,-1 1 0,0-1 0,1 1 0,-1-1 0,0 1 0,1-1 0,-1 1 0,1-1 0,-1 1 0,1 0 0,-1-1 0,1 1 0,-1 0 0,1-1 1,-1 1-1,1 0 0,-1 0 0,1-1 0,-1 1 0,1 0 0,0 0 0,-1 0 0,1 0 0,-1 0 0,1 0 0,0 0 0,-1 0 0,1 0 0,0 0 0,6 0-158,0 1 1,0 0 0,12 4-1,-17-5 164,22 7-83,-1 0 0,1 2 0,-2 1 0,1 0 0,-1 2 0,-1 0 0,0 2 0,28 23 0,-37-27 87,-2 0 0,1 1 0,-1 0 0,-1 0 0,0 1 0,-1 0 0,0 1 1,-1 0-1,0 0 0,-1 1 0,-1-1 0,0 1 0,-1 0 0,0 1 0,2 22 0,-3-7 21,-1 1 0,-2 0-1,-2 0 1,0 0 0,-2-1 0,-1 1 0,-14 42 0,19-71 6,-1-1 0,1 1 0,-1 0 0,0 0 0,0 0 0,0 0 1,0-1-1,0 1 0,0 0 0,0-1 0,0 1 0,-1-1 1,1 1-1,-1-1 0,-1 2 0,2-3 10,0 0 0,0 0-1,-1 1 1,1-1 0,0-1 0,0 1 0,0 0 0,0 0-1,0 0 1,-1 0 0,1-1 0,0 1 0,0-1 0,0 1-1,0-1 1,0 1 0,0-1 0,0 1 0,0-1 0,1 0-1,-1 0 1,0 1 0,0-1 0,0 0 0,1 0 0,-1 0-1,-1-2 1,-3-3-27,-1-1 1,1 0-1,1-1 0,-1 1 0,1-1 1,0 0-1,1 0 0,0-1 0,0 1 0,1 0 1,0-1-1,0 0 0,1 1 0,0-1 1,1 0-1,0 0 0,0 0 0,1 1 1,0-1-1,1 0 0,-1 1 0,2-1 0,-1 1 1,8-15-1,13-18-104,2 1 0,2 2-1,1 0 1,35-34 0,-18 20 95,42-50 30,71-84 29,-109 122-54,42-71 1,-73 103 4,-1-1 1,-2 0-1,-1-1 1,-2 0 0,-1-1-1,10-60 1,-17 68-1,-1-1 0,-1 0 1,-2 0-1,-1 1 0,0-1 1,-2 0-1,-2 1 1,0 0-1,-12-35 0,11 47-11,1 2 0,-2-1 0,0 1 1,-1 0-1,0 0 0,-1 1 0,-10-13 0,16 22-5,0 1 1,0-1-1,0 1 0,0-1 1,0 1-1,0 0 0,0 0 1,-1 0-1,1 0 0,-1 1 1,0 0-1,1-1 1,-1 1-1,-4 0 0,5 1-2,0 0 0,0 0 0,-1 1 0,1-1 1,0 1-1,0 0 0,0 0 0,0 0 0,0 0 0,0 0 0,1 1 0,-1-1 0,0 1 0,1 0 0,-1 0 0,1 0 0,-1 0 0,1 0 0,0 1 0,-2 2 0,-2 3-11,0 0 0,0 1 0,1 0 0,0 0 0,0 0 0,1 1 0,1-1 0,-1 1 0,2 0 0,-1 0 0,-1 16 0,2-3 5,1 0 0,1 0 0,1-1 0,4 30 0,1-20 3,2 0 0,0-1 1,2 0-1,2 0 0,1-1 1,1 0-1,1-1 0,2-1 1,1-1-1,35 42 0,-45-59-83,1-1 0,1 0-1,-1 0 1,2-1-1,-1-1 1,1 0 0,0 0-1,0-1 1,1 0-1,0-1 1,0-1 0,0 0-1,23 5 1,-26-9 10,1 0 0,-1 0 0,1-1 0,0 0 0,15-5 0,-23 6 69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6:56.08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 0 9938,'-5'21'2897,"39"21"-3937,14 3 631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6:56.65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1138 19 14043,'-7'-18'3514,"10"28"-2609,11 49-1722,-6-4 423,-3 1-1,-3 0 1,-2-1 0,-2 1-1,-3 0 1,-14 66 0,-99 328-272,117-445 653,-78 237 706,-10-3 0,-207 392 0,287-614-526,0-1 0,-1 0 0,0 0 0,-2-2 1,-21 24-1,32-37-168,1-1 0,0 0 0,-1 1 0,1-1 1,0 0-1,-1 0 0,1 1 0,-1-1 0,1 0 1,0 0-1,-1 0 0,1 0 0,-1 0 0,1 0 1,-1 1-1,1-1 0,-1 0 0,1 0 0,0 0 1,-1 0-1,1-1 0,-1 1 0,1 0 0,-1 0 1,1 0-1,-1 0 0,1 0 0,0 0 0,-1-1 0,1 1 1,-1 0-1,1 0 0,0-1 0,-1 1 0,1 0 1,0-1-1,-1 1 0,1-1 0,-11-16-348,9 13 248,-20-43-1046,2-2 1,2 0-1,-17-82 0,5 19 153,-68-169 732,15 47 3106,82 232-2773,0 1 0,1-1 0,-1 1 0,0-1 0,1 1-1,0-1 1,-1 1 0,1-1 0,0 0 0,0 1 0,0-1 0,0 1 0,0-1 0,1-2 0,0 5-53,0-1 0,0 1 1,0-1-1,0 1 1,0-1-1,0 1 0,0 0 1,0 0-1,0-1 1,0 1-1,-1 0 0,1 0 1,0 0-1,-1 0 0,1 0 1,1 2-1,17 24-44,-2 1-1,-1 1 0,21 48 1,25 98-169,-37-87-170,23 168 1,-15 94-372,-29-293 689,-3-39 54,-1-13 18,1 1 1,-1 0 0,1-1 0,0 1 0,0-1-1,0 0 1,4 9 0,-5-14-14,0 0 0,0 1 1,1-1-1,-1 0 0,0 1 0,0-1 0,0 0 1,1 1-1,-1-1 0,0 0 0,0 0 0,1 1 1,-1-1-1,0 0 0,1 0 0,-1 1 0,0-1 1,1 0-1,-1 0 0,1 0 0,-1 0 1,0 0-1,1 1 0,-1-1 0,0 0 0,1 0 1,-1 0-1,1 0 0,-1 0 0,0 0 0,1 0 1,-1 0-1,1 0 0,-1-1 0,0 1 0,1 0 1,-1 0-1,1 0 0,15-11 271,-12 7-179,30-26 217,0-2 0,37-45 1,51-81-537,-62 75-111,-4-4 0,67-138-1,-83 125 243,-36 88 82,0-2-1,-1 1 1,0 0 0,-2 0-1,1-15 1,-1 24-1,-1 0 0,0 0 1,-1 0-1,1 0 0,-1-1 0,0 1 1,0 0-1,0 0 0,0 0 1,-1 1-1,1-1 0,-1 0 1,0 0-1,0 1 0,-1-1 0,1 1 1,-1 0-1,0 0 0,1 0 1,-1 0-1,-1 0 0,1 0 1,0 1-1,-1 0 0,1-1 0,-1 1 1,0 1-1,1-1 0,-1 0 1,0 1-1,0 0 0,0 0 1,0 0-1,-8 0 0,-3 0-10,-1 0 1,1 2-1,-1 0 1,1 0-1,0 2 0,0 0 1,0 0-1,-25 11 1,-9 6-67,2 2 1,-83 52 0,-86 78-1050,131-90 442,-145 99-117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6:57.81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1147 69 8402,'-29'-10'824,"-1"1"1,0 2 0,-1 0 0,0 3-1,0 0 1,-55 1 0,38 5-841,1 2 1,0 2 0,-82 21 0,97-18 10,0 2 1,0 1-1,1 1 1,-47 27-1,61-28 0,0-1-1,0 2 1,2 0-1,-1 1 1,2 1-1,0 0 1,0 1-1,-19 31 1,21-26-2,1 1 1,1 0 0,0 0-1,2 1 1,1 0 0,1 1-1,0-1 1,2 1-1,-1 33 1,4-24-6,1-1 0,2 0 0,2 1 1,1-1-1,1 0 0,16 48 0,8 4-8,5 0 0,65 114-1,-39-95-11,102 128 0,-127-184 4,3-3 1,1-1 0,2-2-1,2-2 1,85 59-1,-104-82 19,1-1 0,1-1 0,0-2 0,0 0 0,1-2 0,1-1 0,-1-1-1,2-1 1,-1-2 0,1-1 0,-1-1 0,1-2 0,33-2 0,-31-3 54,0-2 1,-1-1 0,1-1-1,-1-1 1,-1-2 0,0-2 0,-1 0-1,55-35 1,-46 23 142,-1-3 0,-1-1 0,-1-1 0,-2-2 0,49-60 0,-55 56-1,-2-1 0,-1-1 0,-2-1 1,-2 0-1,-1-2 0,-2-1 1,-2 0-1,-2 0 0,12-69 1,-20 78-133,-1-1 0,-2 0 0,-1 0 0,-2 0 1,-1-1-1,-2 2 0,-1-1 0,-1 0 0,-2 1 1,-2 0-1,-1 1 0,-1 0 0,-17-31 0,0 15-59,-1 0-1,-2 2 0,-3 1 0,-1 2 1,-2 2-1,-2 1 0,-2 2 0,-1 2 1,-2 2-1,-1 2 0,-2 2 0,0 2 1,-2 2-1,-1 2 0,-66-20 0,83 33-93,-1 1-1,0 3 0,0 1 1,-1 1-1,1 2 0,-1 1 1,0 2-1,0 2 0,1 1 1,-1 1-1,1 3 0,0 0 0,-45 17 1,38-6-191,0 1 1,2 2-1,0 2 0,1 1 1,-52 44-1,31-16-341,3 1 0,-72 89 0,-19 54-545,30 9 569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7:03.12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6720 7098,'1'3'143,"0"-1"1,0 0-1,0 0 1,0 1 0,0-1-1,1 0 1,-1 0-1,1 0 1,-1-1 0,1 1-1,0 0 1,0-1 0,3 3-1,-4-4-107,1 0-1,0 0 1,0 0-1,0 0 1,-1-1-1,1 1 1,0-1-1,0 1 1,-1-1-1,1 0 1,-1 0-1,1 0 1,-1 0-1,1 0 1,-1 0-1,1 0 1,-1 0-1,0 0 1,2-3-1,80-60 141,105-61 1,-21 16-115,321-246 229,-205 127 504,57-42 285,597-346-408,470-263-636,-868 535-7,-499 318-27,1297-827 36,-232 198-35,-166 169-298,-434 227-385,760-432-400,-973 517 1237,40-24 182,12 21 36,-229 123-300,157-65 28,-239 107-101,0 2-1,1 1 1,1 2 0,-1 1 0,1 2-1,43 0 1,-75 4 3,0 0 0,0 1-1,1-1 1,-1 0 0,0 1-1,0 0 1,0 0 0,0 0-1,0 0 1,0 1 0,0-1-1,-1 1 1,1-1 0,0 1-1,-1 0 1,1 0 0,-1 0-1,0 1 1,1-1 0,-1 0-1,2 5 1,1 2 44,0 0 1,-1 0-1,0 0 1,-1 1-1,3 11 1,-3-8-7,34 107 234,95 207-1,-89-238-268,213 472 20,11 40 7,-88-304 10,20-11-10,-40-59-21,-58-81-8,118 182-8,-173-251 4,-4 1 0,45 118 0,91 308 10,-173-491-8,47 142-16,-47-135 16,-1 0 1,-1 1-1,-1 0 0,0-1 0,-3 39 1,-23 76 181,5-33-55,12-58-89,0 13-16,-3-1 1,-17 57-1,17-76-26,-10 73-1,12-57 1,3-33-27,0 0-1,-1 0 1,-1-1-1,0 0 1,-2 0-1,0 0 1,-2-1-1,0-1 1,-18 23 0,-6 2-116,-3-2 1,-56 48-1,-133 89-88,77-65 225,-379 325 24,-48 39-5,-223 121 38,-28-41 43,-1455 835 670,205-108-674,1922-1184-89,-712 428-292,797-485 104,-2-4 0,-93 35 1,139-63 102,-1-1 0,0-1 1,-1-2-1,0-1 1,0-1-1,0-1 1,0-2-1,-1-1 1,-51-6-1,47-2 84,1 0-1,0-3 1,0 0-1,1-2 1,1-2-1,0 0 1,1-3-1,-43-31 1,-5-13 722,-119-122 0,-147-197 379,123 130-725,55 71-81,-395-447 352,-144-253-584,545 656 39,10-7 0,-132-276 0,107 125-122,39 81-399,135 297 408,-16-34-295,-2 1 0,-1 1 0,-41-57 0,55 86 175,0 0 1,-1 0-1,0 0 1,0 1-1,0 0 1,-16-10-1,16 13 60,-1 0 0,-1 0 1,1 0-1,0 1 0,-1 1 0,-8-2 0,15 3 62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7:04.51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435 121 8810,'2'-12'458,"-1"-1"-1,0 1 1,-1 0 0,-1-1-1,-2-20 1,0 14-277,3 19-181,0-1-1,0 1 1,0 0 0,0 0-1,0 0 1,0-1 0,0 1-1,0 0 1,0 0 0,0-1-1,0 1 1,0 0 0,0 0-1,0 0 1,0-1 0,0 1-1,0 0 1,0 0 0,0 0-1,0-1 1,0 1 0,0 0-1,1 0 1,-1 0-1,0 0 1,0-1 0,0 1-1,0 0 1,1 0 0,-1 0-1,0 0 1,0 0 0,0 0-1,0-1 1,1 1 0,-1 0-1,0 0 1,0 0 0,0 0-1,1 0 1,-1 0 0,0 0-1,0 0 1,1 0 0,-1 0-1,0 0 1,0 0-1,0 0 1,1 0 0,-1 0-1,0 0 1,0 0 0,0 0-1,1 0 1,-1 1 0,0-1-1,0 0 1,0 0 0,1 0-1,-1 0 1,15 11-59,4 13 108,-2-1 0,-1 2 0,16 31 0,-28-47-29,40 77 125,-4 2-1,-3 2 0,-5 1 0,-4 1 1,-4 2-1,13 101 0,-19-50-91,-6 0-1,-7 1 1,-18 199-1,4-250-8,-5-1 0,-49 179-1,45-214 79,-4-1 0,-2-1 0,-2-1 0,-3-1 0,-60 85 0,-353 381-386,371-447-113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7:05.07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617 487 10354,'4'-44'1234,"-3"-1"-1,-5-57 1,0 45-1138,2 22-66,-7-38 0,7 64-65,0 0 0,0 0 0,-1 1 0,0-1 0,-1 0 0,0 1 1,0 0-1,0 0 0,-7-8 0,8 12 8,0 1 1,0 0-1,0 0 1,-1 0-1,1 1 1,-1-1 0,1 1-1,-1 0 1,0 0-1,0 0 1,0 0-1,0 1 1,0-1-1,0 1 1,0 0-1,0 0 1,-1 1 0,1-1-1,0 1 1,-1 0-1,1 0 1,0 1-1,-1-1 1,1 1-1,0 0 1,0 0 0,0 0-1,-6 3 1,-6 3 4,1 0 0,-1 1 0,2 1 1,-1 0-1,-24 21 0,2 4 49,1 1 0,2 2 0,1 2 0,-44 68 0,58-78 85,1 0 0,1 2 1,-18 46-1,30-64-63,1 0-1,0 0 1,1 0-1,0 0 1,1 0 0,1 1-1,0-1 1,1 1-1,0-1 1,1 1-1,5 25 1,-2-25-34,1-1 0,1 1-1,0-1 1,1 0 0,0 0 0,1-1-1,0 0 1,1-1 0,1 0 0,-1 0-1,2-1 1,0 0 0,20 14 0,-10-9-32,1-1 1,1-2 0,0 0 0,0-1 0,1-2 0,48 13-1,-12-11-136,111 7-1,-110-14 2,97 19-1,-150-22 144,0 1 1,0 1-1,0-1 0,-1 1 0,1 1 0,-1-1 0,1 1 0,-1 1 1,7 5-1,-11-7 6,0 0-1,0 0 1,-1 0 0,1 1 0,0-1 0,-1 1-1,0 0 1,0 0 0,0 0 0,-1 0 0,1 0-1,-1 0 1,0 1 0,0-1 0,0 0 0,-1 1-1,1-1 1,-1 7 0,-1 4 6,-1-1 0,0 0 0,-1 0 0,0 0 0,-1 0 1,-1 0-1,0-1 0,-1 0 0,0 0 0,-15 22 0,4-10-170,-2-1 1,0 0-1,-2-1 1,-24 22-1,8-17-582,5-9 276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7:25.9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642 77 6801,'-13'-7'870,"-37"-22"1724,46 26-2295,0 0 1,0 0 0,0-1 0,0 1 0,1-1 0,0 0-1,-1 0 1,1 0 0,-2-5 0,12 20 126,-6-9-430,1 0 0,-1 0-1,0 0 1,1 0 0,-1 0 0,0 0 0,-1 1 0,1-1-1,0 0 1,-1 0 0,1 4 0,0 9-9,0-1 0,-2 1-1,0-1 1,0 0 0,-1 1 0,-1-1 0,-1 0-1,-8 22 1,-55 113-59,63-140 70,-199 340-33,90-164 30,-23 48 221,123-210-3,13-23-201,0 1 0,0-1 0,0 0 0,0 0 0,-1 1 0,1-1 0,0 0 0,0 0 0,0 1 0,0-1 0,0 0 1,0 1-1,0-1 0,0 0 0,0 0 0,0 1 0,0-1 0,0 0 0,0 1 0,0-1 0,0 0 0,0 0 0,0 1 0,0-1 0,0 0 0,1 0 0,-1 1 0,0-1 0,0 0 0,0 0 0,0 1 1,1-1-1,-1 0 0,0 0 0,0 0 0,0 1 0,1-1 0,-1 0 0,0 0 0,0 0 0,1 0 0,-1 1 0,0-1 0,1 0 0,14 1 173,-11-1-127,386 3 444,-110-4-485,-226 3-9,-20 0 6,1-2 1,0-1-1,37-6 1,-66 6 32,-1 0 1,-1 0 0,1-1-1,0 0 1,0 0-1,0 0 1,-1 0 0,1-1-1,-1 0 1,0 1 0,0-2-1,0 1 1,0 0 0,-1-1-1,1 0 1,-1 0-1,0 0 1,0 0 0,0-1-1,0 1 1,-1-1 0,0 1-1,0-1 1,0 0 0,-1 0-1,1 0 1,-1 0 0,0-6-1,1-8 123,-1 1-1,-1-1 1,0 0-1,-2 1 1,0-1 0,-7-26-1,-16-45 142,-73-170 0,72 198-306,5 10-36,-83-189-1273,94 221 732,0 0 0,-24-33-1,31 48 472,-1 1-1,1 0 0,-1-1 0,0 2 0,-1-1 0,1 0 1,0 1-1,-1 0 0,0 0 0,0 0 0,0 1 0,0-1 0,0 1 1,-1 0-1,-10-2 0,7 4-17,-1-1 0,1 2 0,-18 1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7:05.3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59 11082,'5'-36'4073,"2"20"-3521,10 10-56,16 23-568,7 18-16,7 31-224,-19-2-88,-15-32-304,2 1-312,36 113-328,-12 1-657,-8-14 1305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7:08.4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3725 7522,'1'-16'480,"1"0"1,0 1 0,1-1 0,1 0 0,10-28-1,-12 39-450,0 1-1,1-1 0,-1 0 0,1 1 0,0 0 0,0 0 0,1 0 0,-1 0 0,1 0 0,0 1 1,0-1-1,0 1 0,0 0 0,0 1 0,1-1 0,-1 1 0,1-1 0,0 1 0,0 1 0,0-1 1,0 1-1,6-2 0,-4 3-16,-1 0 1,0 0-1,1 0 1,-1 0 0,0 1-1,0 0 1,1 1-1,-1-1 1,0 1-1,0 0 1,-1 1 0,1 0-1,0-1 1,9 8-1,0 1-8,-1 0-1,0 2 1,-1-1 0,13 17-1,6 10-14,-1 2-1,-3 2 0,-1 0 0,37 84 0,-37-61-20,-2 1 1,29 130-1,-32-62 84,-22-118 619,0-17-636,-1 0 0,1 0-1,0 0 1,-1 0 0,1 0 0,-1 0-1,1 0 1,0 0 0,-1 0 0,1 0 0,0-1-1,-1 1 1,1 0 0,-1 0 0,1-1-1,0 1 1,0 0 0,-1 0 0,1-1 0,0 1-1,-1 0 1,1-1 0,0 1 0,0 0-1,0-1 1,-1 1 0,1 0 0,0-1 0,0 1-1,0-1 1,0 1 0,0 0 0,0-1-1,-23-35 639,2 0-1,1-2 0,2 0 1,2-1-1,-21-78 0,32 97-754,2-1 0,0 0 0,1 0 0,1 0 0,4-42 0,-1 50-25,1-1 0,0 1 0,0 0-1,1 0 1,1 0 0,0 1-1,1-1 1,1 1 0,0 0-1,9-12 1,-11 18 4,0 0 0,0 0 0,1 0 0,-1 1 0,1 0 1,0 0-1,1 0 0,12-6 0,-15 9 70,1 0 0,-1 1 1,0-1-1,1 1 0,-1 0 0,1 1 1,-1-1-1,1 1 0,-1 0 1,1 0-1,-1 0 0,1 0 0,-1 1 1,1 0-1,-1 0 0,0 0 0,5 2 1,2 2 14,-1 0 0,1 1 0,-1 1 0,0-1 0,-1 1 0,0 1 0,11 11 0,6 9-5,22 30 0,0 6 7,-25-30 14,2-2-1,54 55 0,-79-86 11,1 0-1,0 0 1,0 0 0,0 0 0,0 0 0,0-1 0,0 1 0,0 0 0,0 0 0,0-1 0,1 1 0,-1-1 0,0 1 0,0-1-1,0 0 1,1 1 0,-1-1 0,0 0 0,1 0 0,-1 0 0,0 0 0,3 0 0,-3-1 31,0 0-1,0 0 1,0-1 0,0 1-1,0 0 1,0-1 0,0 1-1,-1-1 1,1 1 0,-1 0 0,1-1-1,-1 0 1,1 1 0,-1-1-1,0 1 1,0-1 0,1 1-1,-1-1 1,0 0 0,-1-2-1,0-50 645,-2 1 0,-16-82-1,9 77-749,-4-113 1,14 164 1,0 0-1,1 1 1,0-1 0,0 0 0,0 0 0,1 1 0,3-7 0,-4 10 22,0 1 0,0 0 1,0 0-1,0 0 0,0 0 0,1 1 0,-1-1 1,1 0-1,0 1 0,-1-1 0,1 0 0,0 1 1,0 0-1,0 0 0,0-1 0,0 1 0,0 0 1,0 1-1,0-1 0,1 0 0,-1 0 0,0 1 1,0 0-1,5-1 0,0 1-22,0 1 0,1 0 0,-1 0 0,0 0 0,-1 1 0,1 0 0,0 0 0,0 1 0,-1 0 0,9 5 0,10 7-31,28 22 0,-47-33 93,59 47-23,36 24 21,-86-64 12,2-2-1,-1 0 0,1-1 0,29 10 1,-39-16 12,0 0 0,0-1 0,0 1 0,1-1 0,-1-1 0,0 1 0,0-2 0,1 1 0,7-2 0,-10 1 31,0 0-1,0-1 1,0 1 0,-1-1-1,1 0 1,-1-1 0,1 1-1,-1-1 1,0 0 0,0 0-1,0 0 1,-1 0 0,1-1-1,3-4 1,0-1 119,-1-1 0,0 0 0,-1 0 1,0 0-1,0-1 0,-1 1 0,0-1 0,-1 0 0,2-15 0,0-6 461,2-65 0,-7 66-372,-1 1 0,-2-1 0,-1 1 0,-12-47-1,12 60-293,-2 0-1,0 0 0,-1 1 0,-1 0 0,0 0 0,-1 0 0,-1 1 0,0 1 0,-13-15 0,13 22-83,10 6 108,-1 1 0,0 0 0,1-1 0,-1 1 0,1-1 0,-1 1 1,1-1-1,-1 1 0,1-1 0,-1 1 0,1-1 0,-1 1 0,1-1 0,0 1 0,-1-1 1,1 0-1,0 1 0,-1-1 0,1 0 0,0-1 0,0 2 54,-2 0-102,0-1 72,0 1 1,0-1-1,1 1 0,-1-1 1,0 0-1,0 0 1,1 0-1,-3-2 0,-4-1-28,6 2 38,-6-5 9,7 7-83,3 4-85,36 49 67,-17-25 58,207 302-22,-173-226-174,72 192 0,-1 127-475,-118-393 558,0 3-50,-1 1 0,3 38 0,-10-70 193,0-1-1,1 0 0,-1 1 0,0-1 1,0 1-1,-1-1 0,1 1 1,0-1-1,0 1 0,-1-1 0,1 0 1,-1 1-1,0 2 0,0-4-1,1 0 0,0 0 0,-1 1-1,1-1 1,0 0 0,-1 0 0,1 1 0,-1-1-1,1 0 1,0 0 0,-1 0 0,1 0 0,-1 0-1,1 0 1,-1 0 0,1 0 0,0 0-1,-1 0 1,1 0 0,-1 0 0,1 0 0,-1 0-1,1 0 1,0 0 0,-1 0 0,1-1 0,-1 1-1,1 0 1,-1-1 0,-5-3 186,0 0 0,0 0 0,1-1 0,-8-8 0,9 9-129,-48-49 212,2-2 0,3-2 0,3-2 0,2-2 1,-36-72-1,50 78-350,3-1 0,2-1 0,3-1 0,2 0 0,3-2 0,-12-98 0,21 105-64,3 0 0,2 0 0,3 0-1,1 0 1,3 1 0,25-101 0,-25 133 103,1 0 1,0 0 0,1 1-1,1 0 1,16-25 0,-21 38 20,1 1 1,-1 0 0,1-1-1,0 1 1,0 1 0,0-1-1,1 1 1,10-7 0,-12 9 0,1 0 0,-1 1 0,0-1 1,1 1-1,-1 0 0,1 0 0,0 0 1,-1 1-1,1 0 0,-1-1 0,1 2 1,0-1-1,-1 0 0,8 3 0,-3-1-9,-1 1 0,1 1-1,-1 0 1,0 0 0,0 1-1,0 0 1,-1 0 0,0 1-1,0-1 1,0 2 0,-1-1-1,1 1 1,-2 0 0,1 0-1,-1 1 1,8 13-1,-1 2-108,0 2-1,-2-1 0,0 1 0,9 40 1,-9-16-325,-3 0 0,-1 1 0,-3 0 0,-1 0 1,-3 0-1,-2 0 0,-14 70 0,12-90 347,-1-1 0,-1 0 0,-2 0 0,-19 45-1,27-73 114,0 1 0,1-1 0,-1 1 0,0-1 0,0 1-1,0-1 1,0 1 0,0-1 0,-1 0 0,1 0 0,0 0 0,0 1-1,-1-1 1,1 0 0,-3 1 0,4-2-8,-1 0 0,1 0 0,0 0 0,0 0-1,-1 0 1,1 0 0,0 0 0,0 0 0,0 0 0,-1 0 0,1-1 0,0 1-1,0 0 1,0 0 0,-1 0 0,1 0 0,0 0 0,0 0 0,0-1 0,-1 1 0,1 0-1,0 0 1,0 0 0,0 0 0,0-1 0,0 1 0,-1 0 0,1 0 0,0 0-1,0-1 1,0 1 0,0 0 0,0 0 0,0-1 0,0-17 124,4 2-133,1 0 1,1 0-1,0 1 1,1-1 0,16-23-1,-9 13-5,45-84 97,72-190-1,-61 93 1255,76-385 0,-134 514-1014,-3 1-1,-4-2 1,-6-113-1,-4 135-282,-2 1 0,-3-1 1,-2 2-1,-3 0 0,-30-77 0,36 111-57,0-1-34,-19-35 0,17 42-33,11 15 74,-1 0-1,1 0 1,0 0 0,0 0 0,0 0 0,0 0 0,0 0 0,-1 0-1,1-1 1,0 1 0,0 0 0,0 0 0,0 0 0,0 0 0,-1 0-1,1 0 1,0 0 0,0 0 0,0 0 0,0 0 0,-1 0 0,1 0-1,0 1 1,0-1 0,0 0 0,0 0 0,0 0 0,-1 0 0,1 0-1,0 0 1,0 0 0,0 0 0,0 0 0,0 0 0,0 1 0,0-1-1,-1 0 1,1 0 0,0 0 0,0 0 0,0 0 0,0 0 0,0 1-1,0-1 1,0 0 0,0 0 0,0 0 0,0 0 0,0 1 0,-1 4-50,1 0 1,0 0 0,0 0-1,0 0 1,0 0 0,2 7-1,25 135-137,7-1 1,60 165-1,151 268 42,-144-391-36,-81-155 94,2-2 0,1 0 0,38 38 1,-54-61 57,0-1 0,1-1 0,0 1 0,0-1 0,1-1 0,0 1 0,0-1 0,14 5 1,-23-10 29,1 1 1,0-1-1,0 0 0,0 1 1,0-1-1,-1 0 1,1 0-1,0 0 1,0 1-1,0-1 1,0 0-1,0 0 1,0 0-1,0-1 1,0 1-1,0 0 1,-1 0-1,1 0 1,0-1-1,0 1 1,0 0-1,0-1 1,-1 1-1,1-1 1,0 1-1,0-1 1,-1 1-1,1-1 1,0 1-1,-1-1 0,1 0 1,0 0-1,-1 1 1,1-1-1,-1 0 1,1 0-1,-1 1 1,0-1-1,1 0 1,-1-1-1,1-2-11,0-1 1,-1 1-1,0 0 0,1 0 0,-2 0 0,0-8 1,-2-9-79,-2 1 1,0-1 0,-1 1 0,-2 0 0,0 1 0,0 0 0,-16-24 0,-91-118-189,75 110 321,-37-62 1,58 79 231,1-1-1,-24-63 1,39 82-9,3 16-258,0-1 0,0 1 0,0 0 0,0 0 0,0 0 0,0 0 0,0-1 1,0 1-1,0 0 0,0 0 0,0 0 0,0 0 0,0-1 0,0 1 0,0 0 0,0 0 0,0 0 0,0 0 1,1-1-1,-1 1 0,0 0 0,0 0 0,0 0 0,0 0 0,0 0 0,0 0 0,1-1 0,-1 1 1,0 0-1,0 0 0,0 0 0,0 0 0,1 0 0,-1 0 0,0 0 0,0 0 0,0 0 0,2 0 4,0 1-1,0 0 0,0 0 0,0 0 1,0 0-1,-1 0 0,1 0 0,0 0 0,2 3 1,16 14-130,-1 1 1,0 1 0,28 39 0,39 75-1135,-57-85 391,2-2 0,38 45 0,-58-83 670,-7-12 153,-4-17 241,0 16-148,-8-60 979,-18-66 1,12 70-429,-7-79 0,21 133-591,0 0 1,0 1-1,0-1 0,0 1 1,1-1-1,0 0 0,0 1 1,4-11-1,-4 14-18,0 0-1,0 1 1,0-1 0,0 0-1,0 1 1,0-1 0,0 1-1,1 0 1,-1-1 0,1 1-1,-1 0 1,1 0 0,0 0-1,-1 0 1,1 0 0,0 0-1,0 0 1,-1 1 0,1-1-1,0 1 1,0-1 0,0 1-1,0 0 1,0-1 0,0 1-1,0 0 1,0 0 0,0 1-1,0-1 1,2 1 0,6 1-24,-1 0-1,1 1 1,-1 1 0,1-1 0,-1 1 0,-1 1 0,1 0-1,0 0 1,11 10 0,10 11-28,29 30 0,-55-52 56,71 74-39,57 54 45,-82-95-20,-46-34 16,0 0 0,1-1 0,0 1 0,-1-1 1,1-1-1,0 1 0,0 0 0,7 0 0,-10-2 5,-1 0-1,1 0 1,-1 0 0,1 0-1,0-1 1,-1 1-1,1 0 1,-1-1 0,1 1-1,-1-1 1,1 0 0,-1 1-1,0-1 1,1 0-1,-1 0 1,0 0 0,0 0-1,1 0 1,-1 0 0,0 0-1,0 0 1,1-2 0,0-1 27,1 1 1,-1-1-1,0 0 1,-1 0 0,1-1-1,-1 1 1,2-6 0,1-12 177,-1-1 0,-1 0 0,-1-35 0,-9-74 588,7 124-754,-53-328 1482,14 110-1115,30 163-390,-1-2-80,3-1 0,0-95 0,10 154-46,2 8-27,-2 1 97,0 1 0,0-1 0,0 1 0,-1 0 0,1 0-1,0 0 1,1 5 0,75 241-442,-48-143 480,212 849-588,-146-394-1065,-39-214 372,-42-261 1138,-14-62 534,-5-21-1,-3-10 207,-6-11-273,0-1 1,2 0 0,0-1-1,-15-41 1,12 21-562,-16-79 0,20 54-200,3 0-1,3-1 1,7-119-1,43-198-470,-12 135 986,-27 181-12,28-281 1643,-29 245-388,-11-141 1,-4 126-966,9 109-457,4 8-160,10 22-194,88 193-312,-54-106 739,77 150-61,-87-189-359,74 104-1,-84-142 132,-28-30 315,0-1-1,0 0 1,0 0 0,0 0 0,1 0-1,-1 1 1,0-1 0,0 0-1,1 0 1,-1 0 0,0 0 0,0 0-1,1 0 1,-1 0 0,0 0 0,0 0-1,1 0 1,-1 1 0,0-1 0,0-1-1,1 1 1,-1 0 0,0 0 0,1 0-1,-1 0 1,0 0 0,0 0-1,1 0 1,-1 0 0,0 0 0,0 0-1,0 0 1,1-1 0,-1 1 0,0 0-1,0 0 1,0 0 0,1-1 0,-1 1-1,0 0 1,0 0 0,0 0-1,0-1 1,1 1 0,-1 0 0,0 0-1,0-1 1,0 1 0,0 0 0,0 0-1,0-1 1,0 1 0,0 0 0,0 0-1,0-1 1,0 1 0,0 0-1,0 0 1,0-1 0,1-8 100,-1 0 1,0 1-1,-1-1 0,1 0 0,-5-14 1,1-4 100,-9-76 346,-35-201-195,23 198-436,24 104 66,1 1 1,-1-1-1,1 0 1,-1-1-1,1 1 1,0 0-1,0 0 1,-1 0-1,2 0 1,-1 0-1,1-4 1,6 5-125,9 9 32,67 43-148,-47-27 228,0-1 1,2-2-1,60 24 1,-86-41 31,1 0 0,-1-1 1,1 0-1,-1-1 1,1 0-1,0-1 0,0-1 1,0 0-1,0-1 0,-1 0 1,1-1-1,0 0 1,-1-1-1,1 0 0,-1-1 1,15-7-1,-14 4 6,0-1 0,-1 0 1,0 0-1,-1-1 0,0 0 0,0-1 0,-1-1 0,0 0 0,-1 0 1,0 0-1,-1-1 0,0-1 0,10-23 0,-10 19-15,-1-1 0,-1 0 0,0 0 0,-1 0 0,-2-1 0,1 0 0,-2 0 0,-1 0 0,0 0 0,-3-21 0,1 30 1,-1 0 1,0 0-1,-1 1 0,0-1 1,0 0-1,-1 1 1,0 0-1,-1 0 0,0 0 1,-1 1-1,1-1 1,-2 1-1,1 1 0,-11-11 1,2 5-94,0 1-1,-1 0 1,0 2 0,0-1-1,-1 2 1,-27-11 0,37 17 14,-1 0 0,0 0 0,1 1 1,-1 0-1,0 0 0,0 1 0,-1 0 0,1 0 0,0 1 1,-12 1-1,16 0 59,1 0 0,-1 0 0,1 0 0,0 0 0,-1 1 0,1-1 0,0 1 0,0 0 0,0 0 0,0 0 0,0 0 0,0 1 0,0-1 1,1 1-1,-1-1 0,1 1 0,0 0 0,0 0 0,0 0 0,0 0 0,1 1 0,-1-1 0,1 0 0,0 1 0,0-1 0,-1 4 0,-2 12 5,1-1 0,1 1 0,1-1-1,0 1 1,1 0 0,1-1 0,1 1-1,5 21 1,0-8 11,1-1 0,2-1 0,26 59 0,-29-75-1,0 0 0,1 0 1,1-1-1,0 0 0,1-1 0,18 18 1,-22-24 6,0-1 1,1 0 0,0-1-1,0 1 1,0-1 0,0-1-1,0 1 1,1-2 0,-1 1-1,1-1 1,0 0 0,0 0-1,0-1 1,11 1 0,-4-2 12,1 0 0,0-1 1,-1-1-1,0-1 0,1 0 1,-1-1-1,0 0 0,16-8 1,-8 1 23,0 0 1,-2-2-1,1 0 1,28-24-1,-5-4 101,-1-1-1,-3-3 1,49-65-1,-69 82-14,-1 0 0,-1-1 0,-1-1 0,18-44 0,-32 65-99,0-1 0,-1 0 0,0 0 0,-1 0 0,0 0 0,0 0 0,-1 0 0,-1 0 0,1-1 0,-2 1 0,1 0 0,-2-1 0,1 1 0,-1 0 0,-1 0 0,0 0 0,0 0 0,-10-18 0,8 20-46,-1-1 1,0 1-1,0 0 1,-1 0-1,0 1 1,-14-13-1,18 18 6,1 0 0,-1 1-1,0-1 1,0 0 0,0 1-1,0 0 1,0 0 0,0 0-1,0 0 1,0 0 0,-4 0-1,5 1 3,0 0 0,0 0 1,0 0-1,0 1 0,0-1 0,0 1 0,0-1 0,0 1 0,0 0 0,0 0 0,0-1 0,0 1 0,1 1 1,-1-1-1,0 0 0,1 0 0,-1 1 0,1-1 0,-2 2 0,0 1-10,-1 0 1,2 0-1,-1 1 0,0-1 1,1 1-1,0-1 0,0 1 1,0 0-1,0 0 0,0 5 1,-6 54-108,7-24 80,2 0 0,1 1-1,2-1 1,14 57-1,1-19-398,37 91 0,-54-162 411,40 92-679,-37-89 579,1 0-1,0-1 0,0 0 1,1 0-1,0 0 1,0-1-1,13 11 1,-18-18 106,-1 1 0,1-1 0,0 1 0,0-1 0,0 0 0,1 0 0,-1 0 0,0 0 0,0 0 0,1 0-1,-1 0 1,0-1 0,1 0 0,-1 1 0,0-1 0,1 0 0,-1 0 0,1 0 0,-1 0 0,3-1 0,-2 0 24,0 0 0,0-1 0,1 1 0,-2-1 0,1 0 0,0 0 0,0 0 0,0 0 0,-1 0 0,1 0-1,-1-1 1,4-4 0,4-9 100,0 0 0,-1 0-1,-1-1 1,8-24 0,6-20 429,-3-2 1,-2-1 0,-3 0-1,10-131 1,-20 99-70,-4-1 1,-24-175 0,-93-430-1050,86 530 509,20 105 218,11 65-114,0 1 0,-1-1 0,1 0 0,0 1 0,0-1 1,0 1-1,0-1 0,0 1 0,0-1 0,0 0 0,0 1 0,1-1 1,0-1-1,0 4-2,0-1 0,0 1 0,0-1 0,1 1 0,-1 0 0,0 0-1,0 0 1,0-1 0,0 1 0,-1 0 0,1 0 0,0 0 0,0 0 0,0 0 0,-1 1 0,1-1 0,0 2 0,113 170 365,252 408-989,-226-351-789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7:08.74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45 17300,'5'-40'5521,"30"37"-6585,0 2-1353,-32 8 1449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7:09.10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 14507,'18'-13'3793,"38"25"-4089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7:11.35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3152 9778,'14'3'292,"-1"-1"0,1-1 0,0 0 0,-1-1 0,1 0 0,0-1 0,-1-1 0,1 0 0,-1-1 0,21-6 0,-17 2-255,-1 0 0,0-1 0,0 0 0,-1-1 0,0-1 0,-1-1 0,19-16 0,-9 2-104,-1-1 1,-1-1-1,-1 0 1,-1-2 0,-2-1-1,-1 0 1,25-61 0,-23 39 312,-1 0 0,-3-2 1,-3 0-1,-2 0 0,-2-1 0,-3 0 1,-2-1-1,-2 1 0,-3-1 0,-2 1 1,-18-84-1,12 99-42,-1 0-1,-3 1 1,-1 0-1,-2 1 1,-1 1-1,-2 1 1,-2 0-1,-1 2 1,-1 0 0,-33-32-1,57 66-203,-7-8 26,0 1 0,-1 0 0,-13-9 0,20 16-24,1-1 0,-1 1 0,0-1-1,0 1 1,1 0 0,-1-1-1,0 1 1,0 0 0,1 0 0,-1-1-1,0 1 1,0 0 0,1 0-1,-1 0 1,0 0 0,0 0 0,0 0-1,0 0 1,1 0 0,-1 1-1,-1-1 1,1 1-2,0 0-1,1 0 1,-1 0 0,0 0-1,1 0 1,-1-1-1,1 1 1,-1 0-1,1 1 1,0-1 0,-1 0-1,1 0 1,0 0-1,0 0 1,0 0 0,0 0-1,0 0 1,0 0-1,0 0 1,0 3 0,3 18-24,0 1 1,1 0-1,2-1 1,10 31-1,-8-30 6,148 412-410,-52-155-319,25 98-581,109 288-534,-162-497 1876,-66-150 603,-9-19-55,-5-10 328,-19-54-231,2-2 0,4 0-1,-19-135 1,33 160-864,0-1 0,3 0 0,2 0-1,1 0 1,3 0 0,1 0 0,22-71-1,-15 75 88,2 1 1,1 1-1,2 0 0,2 1 0,49-63 0,-17 37 290,120-107 0,-149 146-12,-1-1-1,0 0 1,-2-2-1,23-33 1,-37 46-113,0 1 0,0-1 1,-1 0-1,-1-1 1,0 0-1,0 0 1,-1 0-1,-1 0 0,-1 0 1,0-1-1,0 1 1,-1-24-1,-1 31-40,-1 0-1,0 0 1,0 0-1,0 0 1,-1 0-1,0 0 0,0 1 1,-1-1-1,1 1 1,-1-1-1,0 1 1,0 0-1,-1 0 1,0 1-1,0-1 1,0 1-1,0 0 1,-1 0-1,1 0 1,-10-6-1,7 7-32,0-1 0,1 1 0,-1 1 0,-1-1 0,1 1 0,0 1 0,0-1 0,-1 1 0,1 1 0,-1-1 0,1 1 0,-1 0 0,1 1 0,-1 0-1,1 0 1,-10 3 0,9-2-3,1 1-1,0-1 0,0 1 0,0 1 1,0-1-1,1 1 0,-1 0 0,1 1 1,0-1-1,0 1 0,1 1 0,-1-1 0,1 1 1,0 0-1,1 0 0,-1 0 0,1 0 1,1 1-1,-1 0 0,1 0 0,-4 12 1,4-9 14,1 0 0,0 1 1,1-1-1,0 0 0,1 1 1,0-1-1,0 1 0,1-1 1,0 1-1,1-1 0,1 0 1,-1 0-1,1 0 0,1 0 1,7 14-1,-2-7-14,1 0 0,1-1 0,0 0 0,19 20 0,-22-28 6,0 0 0,0-1 0,0 0-1,1 0 1,0-1 0,0 0 0,1 0 0,0-1 0,13 5 0,-21-10 23,0 1 1,0 0-1,0-1 1,0 1-1,0-1 0,0 0 1,0 1-1,0-1 1,0 0-1,1 0 1,-1-1-1,0 1 1,0 0-1,0-1 0,0 1 1,0-1-1,0 1 1,0-1-1,0 0 1,0 0-1,0 0 1,-1 0-1,1-1 0,0 1 1,0 0-1,-1-1 1,1 1-1,-1-1 1,0 1-1,1-1 1,-1 0-1,0 0 0,0 1 1,0-1-1,0 0 1,0 0-1,0 0 1,-1 0-1,1-3 1,2-5 53,-1-1 0,0 1 1,-1 0-1,0-1 1,-1 1-1,-1-15 1,-3-6 364,-13-50 0,12 62-277,0 1-1,1-1 0,1 0 1,1 0-1,1 0 1,0 0-1,3-25 0,-1 40-141,-1 1 0,1 0-1,0 0 1,0-1-1,0 1 1,0 0 0,1 0-1,-1 0 1,1 0 0,0 0-1,0 0 1,0 1 0,0-1-1,0 1 1,0-1 0,4-1-1,-4 2-7,1 1 0,-1 0 0,1 0 0,-1 0-1,1 0 1,0 0 0,-1 0 0,1 1 0,0-1 0,0 1-1,-1 0 1,1 0 0,0 0 0,0 0 0,-1 1 0,1-1-1,0 1 1,-1-1 0,5 3 0,5 1-15,-2 1 0,1 1 0,-1 0-1,1 0 1,-2 1 0,1 0 0,-1 0 0,0 1 0,-1 1 0,1-1 0,6 11 0,12 18-196,34 60 1,-39-60-34,-14-22 152,-5-11 67,-1 1 0,1-1 0,0 1 0,0-1 0,7 7 0,-10-11 42,0 0 0,0 0-1,0 0 1,0 0 0,1 1 0,-1-1 0,0 0 0,0 0 0,0 0 0,0 0 0,1 0 0,-1 0 0,0 0 0,0 0 0,0 0 0,1 0 0,-1 0 0,0 0 0,0 0 0,0 0 0,1 0-1,-1 0 1,0 0 0,0 0 0,0 0 0,1 0 0,-1 0 0,0 0 0,0 0 0,0 0 0,0 0 0,1 0 0,-1 0 0,0-1 0,0 1 0,0 0 0,0 0 0,1 0 0,3-11 306,0-17 189,-4 24-405,11-150 954,-8 74-1202,26-136-1,-28 209 114,1-2-31,0 1 0,0-1 0,1 1 0,5-13 0,-7 20 55,0-1-1,0 1 1,-1 0-1,1-1 1,0 1-1,0 0 1,0 0-1,0-1 1,0 1-1,1 0 1,-1 0-1,0 0 1,0 1-1,1-1 1,-1 0-1,1 0 1,-1 1-1,1-1 1,-1 1-1,1-1 1,-1 1 0,1-1-1,-1 1 1,1 0-1,-1 0 1,1 0-1,0 0 1,-1 0-1,1 0 1,-1 0-1,4 1 1,8 4-4,1 0 0,-1 1 0,0 0 0,0 1 1,15 11-1,61 49 14,-54-39 9,-18-15-11,-1 0-1,2-1 1,0-1-1,0 0 1,31 12 0,-47-22 4,0-1 0,0 1 0,0-1 0,-1 1 0,1-1 0,0 0 0,0 0 0,0 0 0,-1 0 1,1 0-1,0-1 0,0 1 0,0 0 0,-1-1 0,1 1 0,0-1 0,0 0 0,-1 1 1,1-1-1,-1 0 0,1 0 0,-1 0 0,1 0 0,-1-1 0,1 1 0,-1 0 0,0 0 0,0-1 1,0 1-1,0-1 0,0 1 0,0-1 0,1-2 0,2-5 30,0-1 0,-1 1 0,0-1 0,2-19 0,-2 17-3,2-20 100,0 0-1,-1-60 1,-5 71-74,0 1 0,-2-1-1,0 1 1,-1-1-1,-12-31 1,15 50-78,0-1 0,1 1 0,-1 0 0,0 0 0,1-1 0,-1 1 0,1 0 0,0-4 0,0 6 18,0 0 0,0-1 1,0 1-1,0 0 1,0 0-1,0 0 0,0 0 1,0 0-1,1 0 1,-1 0-1,0-1 0,0 1 1,0 0-1,0 0 1,0 0-1,0 0 0,1 0 1,-1 0-1,0 0 1,0 0-1,0 0 0,0 0 1,0 0-1,1 0 1,-1 0-1,0 0 0,0 0 1,0 0-1,0 0 1,0 0-1,1 0 1,-1 0-1,0 0 0,0 0 1,0 0-1,0 0 1,0 0-1,1 0 0,-1 0 1,0 0-1,0 1 1,0-1-1,15 11-263,21 27 118,-1 1 0,50 74 0,28 32 161,-109-141-8,-1 0 0,1 0 1,0-1-1,0 1 0,0-1 0,0 0 0,7 3 0,-10-5 3,1-1 0,-1 1 0,1-1-1,-1 0 1,0 1 0,1-1 0,-1 0-1,0 0 1,1 0 0,-1 0 0,1 0-1,-1 0 1,0-1 0,1 1-1,-1 0 1,0-1 0,1 1 0,-1-1-1,0 0 1,1 1 0,-1-1 0,0 0-1,0 0 1,0 1 0,0-1 0,0 0-1,0 0 1,0 0 0,0 0-1,0-1 1,0 1 0,-1 0 0,1 0-1,0-2 1,5-7 33,-2 0 0,1 0 0,-1-1 0,-1 1 0,0-1 0,-1 0 0,0 0 0,1-16 0,0-11 48,-4-43 0,-1 58-54,-1 0-1,-1 0 1,-1 1 0,-1-1-1,-1 1 1,-1 0 0,-1 1-1,-17-31 1,19 36-136,7 16 99,0 0 0,0 0 0,0 0 0,0 0 0,0 0-1,0 0 1,0 0 0,0 0 0,1 0 0,-1 0 0,0 0 0,0 0 0,0 0 0,0 0 0,0 0 0,0 0 0,0 0-1,0 0 1,0 0 0,0 0 0,0 0 0,0 0 0,0 0 0,0 0 0,0 0 0,0 0 0,1 0 0,-1 0-1,0 0 1,0 0 0,0 0 0,0 0 0,0 0 0,0 0 0,0 0 0,0 0 0,0 0 0,0 0 0,0 0 0,0 0-1,0 0 1,0 0 0,0 0 0,0-1 0,0 1 0,0 0 0,0 0 0,0 0 0,0 0 0,0 0 0,0 0-1,0 0 1,0 0 0,20 22-407,32 42 226,99 92 1,-145-150 188,1 0 0,-1 0 0,1-1 0,0 0 0,1 0 0,-1-1 0,10 4 0,-15-7 11,0 0 1,1-1 0,-1 1 0,1-1-1,-1 1 1,0-1 0,1 0 0,-1 0-1,1 0 1,-1 0 0,1 0 0,-1-1-1,1 1 1,-1-1 0,0 1 0,1-1-1,-1 0 1,0 0 0,1 0 0,-1 0-1,0-1 1,0 1 0,0 0 0,0-1-1,0 0 1,-1 1 0,1-1 0,2-4 0,2-2 47,0-1 0,-1 0 1,0-1-1,0 1 1,-2-1-1,1 0 1,-1 0-1,0 0 1,-1 0-1,1-12 1,1-16 38,0-53 0,-7 30-52,1 35-180,3-35 0,1 52-140,2 8-217,4 14-204,12 52-195,-14-41 843,2 0 1,11 24-1,-13-34 71,0-1 0,2 1-1,-1-1 1,2-1 0,0 0-1,0 0 1,17 16 0,-25-27-4,0 0 0,0 0 0,1 0 0,-1 0 0,0 0 1,1-1-1,-1 1 0,1 0 0,-1-1 0,1 1 0,-1-1 0,1 1 0,-1-1 0,1 0 1,-1 1-1,1-1 0,-1 0 0,1 0 0,0 0 0,-1-1 0,1 1 0,-1 0 1,1-1-1,-1 1 0,1 0 0,-1-1 0,1 0 0,-1 1 0,1-1 0,-1 0 1,0 0-1,1 0 0,-1 0 0,0 0 0,0 0 0,0 0 0,1 0 0,-1 0 0,-1-1 1,2-1-1,5-7 112,0 0 1,-1 0 0,-1 0-1,6-16 1,-9 21-123,18-48 142,-1 0 1,-4-2-1,15-91 0,-20 72 56,-4 0 0,-4-100 0,-8 77-16,-30-147-1,-45-87-276,65 276 52,6 33-6,10 22 36,0 0-1,0 0 0,0 0 1,0-1-1,0 1 1,-1 0-1,1 0 0,0 0 1,0 0-1,0 0 1,0 0-1,-1-1 0,1 1 1,0 0-1,0 0 1,0 0-1,0 0 0,-1 0 1,1 0-1,0 0 1,0 0-1,0 0 0,-1 0 1,1 0-1,0 0 1,0 0-1,0 0 0,-1 0 1,1 0-1,0 0 1,0 0-1,0 0 0,0 0 1,-1 0-1,1 0 1,0 0-1,0 0 0,0 0 1,-1 0-1,1 1 1,0-1-1,0 0 0,0 0 1,-2 3-12,1-1 0,0 1 0,0 0-1,0-1 1,0 1 0,1 0 0,-1 0 0,1-1 0,-1 5 0,-1 30-38,2 0 1,1 0-1,1-1 1,3 1-1,1-1 1,11 39-1,1-16-55,2-1-1,49 100 0,-48-118-74,2-1-1,1 0 1,2-2-1,32 35 1,-45-58 52,0 0 1,2 0-1,-1-1 1,2-1-1,0 0 1,0-2-1,1 0 0,0 0 1,1-2-1,0 0 1,33 10-1,-39-16 78,0 0-1,0 0 0,1-1 1,-1-1-1,1 0 0,-1-1 0,0 0 1,1 0-1,-1-2 0,20-5 1,-16 2 34,-1-1 1,1 0-1,-1-1 1,0 0-1,0-1 1,-1-1-1,14-13 1,-9 5 95,-1 0 0,0-1 0,-1-1 0,-2-1 0,0 0 0,-1-1 0,-1-1 0,-1 0 0,-1-1 0,8-26-1,-14 36 16,-2 0 0,1 0 0,-2 0 0,1-1-1,-2 1 1,0-1 0,-2-20 0,0 27-77,0 0 0,-1-1 0,0 1 0,0 0 0,-1 0 0,0 0 0,-1 1 1,1-1-1,-2 1 0,1-1 0,-1 1 0,0 1 0,0-1 0,-7-6 0,2 3-78,-1 2 0,1-1 0,-1 1 0,-1 1 0,0 0 0,0 1 0,0 0 0,0 1-1,-24-7 1,30 10 26,0 1-1,-1 0 0,1 0 0,-1 1 0,1 0 1,-1 0-1,0 0 0,1 1 0,-13 3 0,15-3 27,-1 1 0,1 0 0,0 0 0,0 0 0,0 0 0,0 1 0,0 0 0,0-1 0,1 1 0,-1 1 0,1-1 0,0 0 0,0 1 0,0 0 0,-3 4 0,1 3 14,-1 0 0,1 0-1,1 0 1,0 1 0,1-1 0,0 1 0,1 0 0,-2 20 0,3-2 17,0 0 0,6 42 0,0-37-7,1-1 0,1 0 0,2-1 0,23 57 0,-21-66-71,1 1 0,1-1 0,1-1-1,1-1 1,1 0 0,30 31 0,-41-47 7,1-1 1,-1 0-1,1 0 1,0 0-1,1-1 1,-1 0-1,1 0 1,0-1-1,-1 0 1,2 0-1,-1 0 1,0-1-1,11 2 1,-12-3 8,1-1 1,-1-1 0,1 1 0,-1-1 0,0 0 0,1 0 0,-1-1 0,0 1-1,0-1 1,0-1 0,0 1 0,0-1 0,-1 0 0,1-1 0,-1 1 0,9-9-1,4-4 85,-1-1-1,-1 0 0,-1-2 1,0 0-1,-1 0 0,-2-1 1,0-1-1,14-32 0,-5 2 448,-2-1-1,20-87 0,-10-39 871,-20 112-873,-7 56-411,-1 1 2,0 0 0,1 0 1,0 0-1,5-13 0,-6 21-74,-1 0 0,1-1 1,-1 1-1,1 0 0,0 0 0,-1 0 0,1 0 0,0 0 0,0 0 1,-1 0-1,1 0 0,0 1 0,0-1 0,0 0 0,0 0 0,0 1 1,0-1-1,1 1 0,-1-1 0,0 1 0,0-1 0,0 1 0,0 0 1,1-1-1,-1 1 0,0 0 0,0 0 0,1 0 0,-1 0 0,0 0 1,0 0-1,1 0 0,-1 1 0,0-1 0,0 0 0,0 1 0,1-1 1,1 2-1,6 3-7,0 1 0,0 0 0,0 0 0,-1 1 0,0 0 0,0 0 0,-1 1 0,0 0 0,8 13 0,5 2-5,250 336-1768,-187-237 1185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7:12.06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1294 11 7506,'1'-1'202,"-1"0"0,1 0 0,0 0 0,0 1 0,0-1 0,-1 0 1,1 1-1,0-1 0,0 1 0,0-1 0,0 1 0,0-1 0,0 1 0,0-1 1,0 1-1,0 0 0,0 0 0,0-1 0,0 1 0,0 0 0,1 0 0,-1 0 1,1 0-1,-1 1-93,1 0 0,0-1 0,-1 1 0,1 0 0,-1 0 0,1 0 0,-1 0 0,0 0 0,1 0 1,-1 0-1,0 0 0,0 1 0,2 1 0,2 5-118,1 1 0,-1 0 0,0 1 0,3 9 0,-2 2 12,0-1 0,-1 1 1,-1 0-1,-1 0 0,-1 0 0,-1 38 1,-3 26 20,-3-1 0,-23 116 0,-56 168 12,-24 32 76,-253 613 0,157-564 349,50-114 3,79-162-259,-168 340-1139,227-484 452,-32 41 0,35-55 279,-1 0 1,-25 20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7:12.44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0 834 11282,'14'-21'702,"0"0"0,2 1 0,0 1 0,1 0 0,28-22 1,103-70-1402,-83 65 958,131-101-394,87-61 293,-244 183-119,1 1 0,1 2 0,1 2 0,1 1 0,0 3-1,1 2 1,1 1 0,56-8 0,-72 18-36,1 0-1,0 2 0,0 1 1,-1 2-1,56 9 0,-63-6-12,1 1 0,-1 1 0,-1 1 0,1 1 0,-2 1 0,1 1 0,-1 1-1,23 17 1,-25-15-25,0 2 0,-1 0 0,0 0 0,-1 2 0,-1 0 0,20 33 0,-26-36-2,0 2 1,-1-1-1,-1 1 0,-1 1 0,0-1 0,-1 1 0,-1 0 1,-1 0-1,1 19 0,-3-10 9,-1 1-1,-2-1 1,0 0 0,-2 1 0,-1-2 0,-1 1 0,-2-1-1,0 1 1,-2-2 0,-14 28 0,7-21 20,-2 0 0,-1-1 1,-2-1-1,0-1 0,-2-1 0,-2-1 0,-32 27 1,-14 4-86,-2-4 0,-95 53-1,-176 76-963,331-176 1008,-223 113-392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58:18.4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866 12 2657,'-38'-5'1178,"20"2"-533,-34-1-1,47 4-618,-1 1 0,0-1-1,0 1 1,1 0 0,-1 1-1,0-1 1,1 1 0,-1 0-1,-9 6 1,-47 35 20,3-2-14,7-7 200,-64 56 1,13-9 147,63-54-260,21-15-90,1 1 1,0 1 0,-25 25 0,22-15-26,0 1 0,2 1 0,1 0 1,2 2-1,-14 29 0,23-44-10,2 1 1,-1 0-1,2 0 1,0 0-1,1 1 1,0 0-1,1-1 1,1 1-1,0 0 1,1 0-1,0 0 1,2 0-1,2 15 1,-1-20 3,0-1-1,0 0 1,1 0-1,0 0 1,0 0-1,1-1 1,0 1-1,1-1 1,12 14-1,-8-12 3,0-1-1,1 0 0,0 0 1,0-1-1,1-1 1,17 9-1,-2-5 67,0 0 0,0-2 0,1-1 0,1-2-1,-1 0 1,36 2 0,143-3 761,-17-1-144,-153-1-585,0 2 0,0 1 0,38 12 0,-57-12-83,0 1 0,-1 0 1,0 1-1,0 2 1,-1-1-1,0 2 0,-1 0 1,0 1-1,-1 0 1,0 2-1,-1-1 0,0 1 1,-1 1-1,19 32 0,-23-33 6,0 1-1,-1 0 1,0 1-1,-2-1 1,1 1-1,-2 1 1,0-1-1,-1 0 1,-1 1-1,-1 0 1,0-1-1,-1 1 1,0 0-1,-2 0 1,0-1-1,-1 1 1,-6 19-1,4-23 15,0 0-1,-1-1 1,-1 1 0,0-1 0,0-1-1,-1 1 1,-1-1 0,0-1 0,-1 1-1,-17 13 1,-11 7 140,-69 41 0,104-71-171,-279 156 384,220-128-706,-2-3-1,-113 29 1,-56-4-4637,179-37 210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58:19.0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 3371 544,'-2'0'41,"-3"0"91,0 0 0,0-1 0,0 1 1,-6-2-1,10 2-100,0-1-1,0 1 1,0 0 0,0-1 0,0 1-1,0 0 1,0-1 0,1 1 0,-1-1-1,0 1 1,0-1 0,0 0 0,1 1-1,-1-1 1,0 0 0,1 1 0,-1-1-1,1 0 1,-1 0 0,1 0 0,-1 0 0,1 0-1,-1 1 1,1-1 0,0 0 0,-1 0-1,1 0 1,0 0 0,0 0 0,0-1-1,0-5 122,1 1 0,0 0 0,0 0 0,1-1 0,0 1 0,0 0 0,0 0 0,1 0 0,-1 1 0,1-1 0,5-6-1,7-8 619,27-29 0,-33 39-597,9-8 172,0 0 0,1 2 0,41-27 0,71-33 556,-44 28-424,141-106 567,-101 66-556,441-311 1112,-552 388-1572,404-298 566,-122 86-301,114-87 134,-232 176-251,406-284 208,-178 157-305,-392 251-78,167-98 20,24-15-12,69-33 7,-228 130-15,185-77 13,-146 69-3,-23 10-9,23-10-22,-24 7-459,-21 13-3049,-35 13 2699,4-1-3325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8:14.48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259 1455 7546,'-39'-53'2353,"38"51"-2317,-1 0 0,0 0 0,0 1 0,1-1 0,-1 0 0,0 1 0,0 0 0,0 0 0,-1-1 0,1 1 0,0 0 0,0 1 0,-1-1 0,1 0 0,0 1 0,-1-1 0,1 1 0,-1 0 0,1 0 0,0 0 0,-1 0 0,1 0 0,-1 0 0,1 1 0,-1-1 0,1 1 0,0-1 0,0 1 0,-1 0 0,1 0 0,0 0 0,0 1 0,0-1 0,0 0 0,0 1 0,-2 1 0,-4 4-35,0 1 0,1-1 0,0 1 0,1 0-1,0 1 1,-8 13 0,0 5-13,2 0 0,0 1 0,2 1 0,2 0-1,0 0 1,2 1 0,1-1 0,1 2 0,2-1 0,1 0 0,3 31-1,1-19 4,2 0-1,2-1 0,2 0 0,1 0 0,2 0 1,2-1-1,23 46 0,-29-70 6,0-1-1,2 0 1,-1 0 0,2-1-1,23 26 1,-30-36 13,0 0 1,0 0-1,1-1 0,-1 0 1,1 0-1,0 0 0,0 0 1,0-1-1,0 0 0,1 0 0,-1 0 1,0-1-1,1 0 0,-1 0 1,1 0-1,0 0 0,-1-1 1,1 0-1,0 0 0,-1-1 0,1 0 1,5-1-1,3-2 30,0-1 0,-1-1 0,1 0 0,-1-1 0,0 0 0,-1-1 0,0-1-1,0 0 1,-1 0 0,0-1 0,0 0 0,-1-1 0,12-18 0,-7 8-10,-1-1 1,-1 0-1,-1-1 1,-1 0-1,-1-1 0,14-48 1,-19 49-10,0-1 0,-2 1 0,0-1 0,-2 0 0,-2-33 0,0 42 0,-1-1-1,0 1 1,-2 0-1,1 0 1,-2 0 0,0 1-1,-1-1 1,0 1-1,-13-19 1,2 7 39,-2 2 0,-40-41 0,-51-35 351,50 47 134,54 50-252,17 14-277,19 17-121,-27-27 104,-1 0 0,0 0 0,0 0 0,1 0 0,-1-1 0,1 1 0,-1-1 0,0 0 0,1 1 0,-1-1 0,1 0 0,-1 0 0,1 0 0,-1-1 1,1 1-1,-1-1 0,0 1 0,1-1 0,-1 0 0,0 0 0,1 0 0,-1 0 0,3-2 0,1-2 0,0 1-1,-1-1 1,0 0 0,0-1 0,0 1 0,6-11 0,11-19 19,0-2 0,-3 0 0,28-74 0,25-127 65,-56 177-36,-3-1-1,-2 0 0,-4 0 1,-2-1-1,-2 0 0,-4 0 1,-2 0-1,-3 0 0,-3 0 1,-23-86-1,12 85 160,10 37 71,-8-46 1,17 61-173,4 10-54,12 16-44,6 13-57,-1 1 0,-1 1 0,30 61 1,32 105-1,-80-193 51,108 300-117,76 343 1,-166-553-3,-18-83 116,2 22-5,-3-30 10,0-1 0,0 0 0,0 0 0,0 1 0,0-1 0,0 0 0,0 0 0,0 1 0,0-1 0,0 0 0,0 0 0,0 0-1,0 1 1,-1-1 0,1 0 0,0 0 0,0 0 0,0 1 0,0-1 0,-1 0 0,1 0 0,0 0 0,0 0 0,0 1 0,-1-1 0,1 0 0,0 0 0,0 0 0,0 0 0,-1 0 0,-11-6 149,0-4-69,1-2-1,1 1 0,0-1 0,0 0 0,2-1 0,-14-25 1,4 3-36,-19-60 1,23 56-51,3-1 1,-7-44-1,15 70-6,1 0 1,1 1-1,1-1 1,0 0-1,0 0 1,2 0-1,-1 0 1,2 0-1,0 1 0,5-15 1,-5 22 1,0 0 1,0 1 0,0-1-1,1 1 1,0 0-1,0 0 1,0 0-1,1 1 1,-1 0 0,1-1-1,0 2 1,0-1-1,1 0 1,-1 1-1,1 0 1,0 0-1,-1 1 1,1 0 0,0 0-1,1 0 1,-1 1-1,0 0 1,0 0-1,12 0 1,-4 0-7,0 2 0,0-1 0,0 2 0,0 0 0,0 1 0,-1 0 0,1 1 0,-1 0 0,0 1 0,17 9 0,-15-5-2,-1 1-1,-1 0 1,0 1 0,0 0-1,-1 1 1,0 0 0,-1 1-1,-1 0 1,0 1 0,-1 0-1,0 1 1,-1 0 0,-1 0-1,7 20 1,-3-4-25,-2 1-1,-1 0 1,-1 0-1,-2 0 1,-2 1 0,1 41-1,-4-62 37,-1 0-1,0 0 1,0 0-1,-1 0 0,-1 0 1,-7 22-1,9-32 17,0 1-1,0 0 0,0-1 1,-1 1-1,1-1 0,-1 1 0,1-1 1,-1 0-1,0 0 0,0 0 0,0 0 1,0 0-1,0 0 0,-1-1 1,1 1-1,0-1 0,-1 1 0,1-1 1,-1 0-1,0 0 0,1 0 1,-1 0-1,0 0 0,0-1 0,1 1 1,-1-1-1,0 0 0,0 0 0,0 0 1,0 0-1,1 0 0,-1-1 1,-3 0-1,3 0 3,0 1-1,1-1 1,-1 0 0,0 0 0,1 0 0,-1 0-1,1-1 1,0 1 0,-4-3 0,6 4-13,0 0-1,0-1 1,-1 1 0,1 0 0,0-1 0,-1 1 0,1 0-1,0-1 1,0 1 0,0 0 0,0-1 0,-1 1 0,1 0-1,0-1 1,0 1 0,0-1 0,0 1 0,0-1 0,0 1 0,0 0-1,0-1 1,0 1 0,0-1 0,0 0 0,1 0-6,-1 1 1,1-1-1,-1 0 1,1 0 0,0 0-1,-1 0 1,1 1-1,0-1 1,0 0 0,-1 0-1,1 1 1,0-1-1,0 1 1,1-1-1,116-61-319,-69 39 210,-2-3-1,58-40 0,-95 58 102,0 0-1,-1-1 0,1 0 0,-2 0 1,1-1-1,-2 0 0,1-1 0,-1 1 1,-1-2-1,0 1 0,0 0 0,-1-1 1,-1 0-1,0 0 0,-1-1 0,0 1 1,-1-1-1,2-18 0,-4 10 96,-1 0-1,-1-1 0,-1 1 0,-1 0 1,-1 0-1,0 0 0,-14-31 0,-3 2 513,-49-84-1,6 32 455,-83-100 0,142 195-1021,15 21-118,-7-11 74,52 78-225,68 93 35,28 22 158,404 549-342,-462-614 160,169 267-639,-252-375 975,-9-23-98,0 0-1,1 1 1,-1-1 0,0 0-1,0 0 1,0 0-1,0 0 1,0 1 0,0-1-1,0 0 1,0 0 0,0 0-1,0 0 1,0 1 0,0-1-1,0 0 1,0 0 0,0 0-1,0 0 1,0 1 0,-1-1-1,1 0 1,0 0 0,0 0-1,0 0 1,0 0 0,0 1-1,0-1 1,0 0-1,0 0 1,-1 0 0,1 0-1,0 0 1,0 0 0,0 0-1,0 0 1,0 1 0,-1-1-1,1 0 1,0 0 0,0 0-1,0 0 1,0 0 0,-1 0-1,1 0 1,0 0 0,0 0-1,0 0 1,0 0 0,-1 0-1,1 0 1,0 0 0,-6-3 68,1 1 0,0-1 0,0 0 1,0 0-1,-6-5 0,-63-50-1339,3-2 1,-106-117-1,64 46 424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7:26.5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10098,'1'5'505,"-1"1"-1,1-1 0,1 0 1,-1 0-1,1 1 1,0-1-1,0-1 0,4 7 1,31 39 2,277 289-568,-241-273 106,2-3 0,144 92 0,-161-122 23,1-2-1,2-3 0,1-2 0,89 23 1,-66-28 215,-1-4 1,163 11-1,-116-24 193,163-16-1,125-42 161,-357 44-592,173-34 74,-227 42-16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9:04.7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1698 510 6297,'-8'-8'430,"0"0"-1,1-1 0,1 0 1,-1 0-1,1-1 0,1 1 1,0-1-1,0 0 0,-4-14 0,5 12-426,-1 1 0,0-1 0,-1 1 0,0 0 0,-1 1 0,0 0 0,-16-19 0,10 18 113,-1 1-1,-1 0 1,1 0-1,-2 1 1,1 1-1,-1 1 1,0 0-1,-1 1 1,1 1-1,-1 1 1,-31-5-1,13 5 135,-1 1 1,0 2-1,0 2 0,-63 8 0,53 0-203,1 1 1,0 3-1,1 2 1,-71 33-1,-157 102-75,221-118 23,-94 77-1,120-87 5,1 2 1,1 0-1,1 2 1,2 0-1,-23 38 1,8-2-25,-49 119 0,68-139 13,2 2 0,1 0-1,-11 89 1,21-101 4,2 0 0,2 0 0,0 0-1,2 0 1,2 0 0,1-1 0,1 0 0,2 0 0,1 0 0,1-1 0,20 37 0,-15-37 3,2-1 1,0-1 0,2 0 0,2-1-1,0-1 1,1-2 0,2 0 0,0-1-1,2-2 1,46 30 0,-15-19-6,2-2 1,1-3-1,90 28 1,204 30-13,-268-70 34,1-4 1,104 1 0,-153-12 5,0-3 0,-1 0-1,1-3 1,-1-1 0,0-2 0,0-1 0,54-24 0,-52 15 93,-1-2-1,0-1 0,-2-3 1,-1 0-1,-1-3 0,42-41 1,-30 20 62,-2-3 1,-3-1 0,54-88-1,61-137 275,-123 207-309,-3-3 1,23-79-1,-41 105-52,-2 1 0,-2-2 0,-3 1 1,2-72-1,-9 83-16,-1-1 0,-2 0 1,-1 1-1,-2 0 0,-2 0 0,-21-55 1,16 57 2,-2 0 1,-2 1 0,-1 1 0,-1 1 0,-2 0-1,-1 2 1,-2 0 0,0 2 0,-53-44 0,57 55-49,-1 2 1,0 0 0,-1 2-1,-1 0 1,0 2-1,-35-12 1,38 16-35,0 2 1,0 1 0,0 0-1,-1 2 1,0 0 0,1 1-1,-1 2 1,-33 3 0,24 2-86,0 1-1,0 1 1,-54 23 0,33-7-245,-75 46-1,-109 97-1292,-31 44-1538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7:55.35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2846 681 7882,'-211'-93'2294,"198"87"-2226,-1 2 0,-1 0 0,1 0 0,-1 1 0,1 1 0,-1 0 0,0 1 0,0 1 0,-28 3 0,26-2-16,-262 32 133,170-19-140,-431 76 62,410-66-71,42-6 67,-145 48 0,176-45-38,1 3 0,1 2 0,-73 47 0,73-35-48,2 2 0,1 3 0,3 2 1,1 2-1,2 2 0,3 2 1,2 2-1,2 1 0,-49 93 1,47-64-25,3 2 1,4 1 0,4 2 0,4 1-1,4 1 1,-16 130 0,23-79-37,6 1 1,6 0-1,7-1 1,5 1-1,30 142 1,-18-177-6,4-1 1,6-1-1,4-1 1,4-2-1,5-2 1,4-2 0,68 103-1,-74-139 40,2-2-1,3-1 1,3-3-1,1-3 1,3-1-1,3-3 1,103 70-1,-88-75 41,3-4-1,1-2 1,145 49-1,-113-55 21,1-5-1,156 20 1,-103-31 40,175-5-1,157-38 121,-265 0 16,312-76-1,-358 54-51,-2-9-1,195-90 1,-213 70 5,-3-8 0,-4-6 1,-4-7-1,-4-7 0,175-163 1,-202 153 33,-5-4-1,-6-6 1,-5-5 0,-5-4 0,153-279-1,-200 307-115,-4-2-1,-5-2 0,-5-2 0,27-130 1,-48 156-34,-5 0 1,-3-1 0,-4-1 0,-4 1 0,-4-1 0,-15-106-1,0 93 25,-5 2-1,-4 0 1,-5 1-1,-4 2 0,-3 1 1,-6 3-1,-103-167 0,112 208-60,-2 2-1,-2 2 0,-50-48 0,60 69-26,0 2 0,-2 1 0,-1 1 0,-1 1 0,-1 2 0,-38-17 0,35 23-12,0 1-1,0 2 1,-2 2-1,1 2 1,-1 1-1,0 1 1,0 3-1,0 1 1,0 2 0,-49 7-1,10 4-34,0 4-1,2 3 0,0 4 1,-89 38-1,-149 91-297,-31 48-262,122-47-439,-272 245 0,148-73 433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7:56.1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4307 244 10370,'-42'-38'2679,"-91"-63"-1,109 87-2609,0 0-1,0 2 1,-1 0-1,-1 2 0,0 1 1,-33-8-1,19 10-105,-1 2 0,0 2 1,0 1-1,0 2 0,0 2 0,-42 8 0,-248 60-635,256-51 495,-301 69-530,-626 172 410,861-213 328,2 6 1,3 5-1,3 7 1,-171 110-1,218-116-5,2 4 0,-112 111 0,137-113-18,2 2 0,3 3 1,-69 112-1,77-98-12,3 3-1,4 1 1,4 1 0,3 2-1,5 1 1,-32 180-1,49-194-1,4 0-1,4 1 0,2 0 1,4-1-1,22 125 1,-7-111-1,4 0 1,4-2-1,3-2 1,57 113-1,-52-130-4,2-1 0,4-2 0,2-2 0,3-2-1,2-2 1,3-2 0,2-2 0,3-3 0,96 69-1,-81-75-41,3-3 0,1-2-1,2-5 1,147 47-1,-78-41-51,277 40-1,363-24 405,0-68 446,-129-36-305,-6-59-235,-542 80-130,193-74-1,-235 72-2,-2-3 1,-1-4-1,114-80 1,-127 75 7,-3-3-1,-1-2 1,-2-1-1,63-87 1,-59 63 11,-3-2 0,-4-2 0,34-83 0,-44 81-8,-3-2 1,-4 0 0,-4-2-1,-3-1 1,-3 0 0,-4-1 0,-4-1-1,-6-147 1,-10 135 3,-4 1-1,-4 0 1,-4 1-1,-4 1 1,-5 2-1,-67-145 1,33 107-69,-6 3-1,-6 4 1,-160-199-1,163 235-67,-3 3 1,-3 4-1,-4 3 0,-3 3 0,-151-94 0,173 128-69,-2 2-1,-1 4 1,-1 2-1,-2 4 1,-1 2-1,0 4 1,-2 3-1,0 3 1,-103-6 0,95 18-153,0 4 1,1 4-1,-1 3 1,1 4-1,1 3 1,-96 33-1,-149 78-254,322-126 524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7:56.87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801 62 9810,'-14'-10'803,"0"0"0,-1 1 0,-25-10 0,32 16-780,1 0 1,-1 1-1,0 0 0,0 1 1,0 0-1,0 0 0,0 0 1,0 1-1,0 0 0,-10 2 1,7 0-65,1 1 0,0 0-1,0 1 1,0 0 0,0 0 0,0 1 0,1 0 0,0 1 0,0 0-1,-14 12 1,-1 6-92,0 1-1,-22 28 0,-21 32 35,3 2-1,4 3 0,-73 150 1,115-202 102,2 1 0,-11 43 0,21-59 0,1 0 1,1 1-1,1-1 1,1 48-1,2-62 2,1 1-1,0-1 0,1 1 1,0-1-1,1 1 1,0-1-1,0 0 0,1 0 1,0-1-1,7 11 0,-4-8 23,2 0-1,-1 0 0,1-1 0,1 0 0,0-1 0,16 12 0,6 0 110,2-1-1,0-2 1,73 28 0,-30-17 23,-13-6-75,87 46 0,-132-58-84,-1 0 0,0 1-1,-1 1 1,0 0 0,-1 1 0,0 1 0,-2 1-1,25 31 1,-29-31-33,-1 0 0,0 0 0,-1 1 0,-1 0-1,0 1 1,-1 0 0,-1 0 0,-1 0 0,2 21 0,-4-23-42,-1 0 1,-1 0 0,-1-1-1,0 1 1,-1 0-1,0-1 1,-2 1 0,0-1-1,0 0 1,-1 0-1,-9 16 1,4-12-43,-1-2 0,0 0 0,-1 0 0,-1-1 0,-1-1 1,0 0-1,-1-1 0,0 0 0,-1-1 0,-1-1 0,0 0 0,0-2 0,-1 0 0,-1-1 1,0-1-1,-38 12 0,44-18 40,1 0 0,-1-1 1,-17 0-1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7:57.23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12547,'0'12'4145,"7"13"-3993,20 27-344,6 15 0,14 36 128,7 18-233,16 19-599,6 12-536,10 1 800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7:57.87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1064 55 10562,'-44'-15'1811,"-65"-15"0,90 26-1782,-1 2 0,1 0 0,0 1-1,0 0 1,-1 2 0,-26 4 0,21 0-111,0 2-1,1 1 1,0 1 0,0 1 0,1 1-1,0 1 1,1 1 0,-34 26 0,7 0 7,3 2-1,-57 64 1,55-51 75,3 1 1,-50 80-1,78-107 24,0 2 1,2 0-1,2 1 0,0 0 0,2 1 0,2 0 1,-7 39-1,14-57-4,0 1 0,1 0 0,0 0 0,2-1 0,0 1 0,0 0-1,1 0 1,1-1 0,1 1 0,6 19 0,-6-26-10,1 1 0,-1 0-1,2-1 1,-1 0 0,1 0-1,0-1 1,0 0 0,1 0-1,0 0 1,1-1 0,-1 0-1,1 0 1,0-1 0,1 0-1,-1 0 1,1-1 0,12 4-1,5 1 25,1-2-1,0 0 0,0-2 1,33 1-1,115 0 87,4-9-27,64 0-29,-193 5-80,0 2 0,83 18 0,-121-19 1,1 0 0,-1 1 0,-1 1 0,1-1 0,-1 2-1,1 0 1,-1 0 0,-1 1 0,0 0 0,0 1-1,13 12 1,-16-12 6,0 1-1,-1 0 1,0 0-1,-1 0 0,1 1 1,-2-1-1,1 1 1,-2 0-1,1 1 1,-1-1-1,-1 1 0,0-1 1,1 19-1,-2 2-4,-1 1 0,-2-1 0,-1 1 1,-1-1-1,-2 0 0,-1-1 0,-17 46 0,2-19-96,-2-2 1,-3 0-1,-35 52 1,23-47-131,-4-1 1,-1-3-1,-4-1 0,-1-3 1,-93 77-1,20-35 54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7:58.30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3 177 12803,'-1'-6'515,"0"-1"1,1 1 0,0-1-1,0 0 1,0 1-1,1-1 1,0 0 0,3-11-1,-2 13-474,-1 1-1,2 0 0,-1 0 1,0 0-1,1 0 0,0 0 0,0 0 1,0 1-1,0-1 0,1 1 1,-1 0-1,1 0 0,0 0 1,4-2-1,4-2-72,0 0 1,1 1-1,0 0 1,0 1-1,1 1 1,-1 0-1,1 1 1,0 0-1,0 1 1,0 1-1,0 0 1,0 1-1,0 1 1,18 2-1,-15 0-174,0 1-1,0 0 0,0 1 1,-1 1-1,0 1 1,0 0-1,-1 1 1,0 1-1,0 0 1,-1 1-1,21 18 1,-18-11-146,0 0 0,-2 1 0,0 0 1,-1 1-1,0 1 0,-2 0 1,14 30-1,-14-20 107,-1 0 0,-2 0 0,-1 1 0,8 57 0,-10-31 377,-4 107-1,-20 53 1519,15-194-1376,1-3 213,0 0 1,1 33-1,1-52-456,0 0 0,1 0 0,-1 1 0,0-1 0,0 0 0,1 0 0,-1 0 0,0 0 0,1 0 0,-1 0 0,1 0 0,0 0 0,-1 0 0,1 0 0,0 0 0,-1 0 0,1 0 0,0-1 0,0 1 0,1 1 0,0-1 9,0 0 0,0-1-1,0 1 1,0-1 0,1 1-1,-1-1 1,0 1 0,0-1 0,5 0-1,32-4 84,-1 0 0,0-3-1,0-1 1,47-17 0,-69 21-115,287-92-609,-290 92 615,181-67 1000,-4-21-639,-188 91-374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8:09.73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4849 785 7546,'-7'-26'2008,"5"17"-1969,0 0 0,-1 1 0,0-1 0,0 1 0,-1-1 1,0 1-1,-1 0 0,0 0 0,0 1 0,0 0 0,-8-8 0,0 4-39,-1 1 0,1 0-1,-2 1 1,1 1 0,-25-10-1,-81-24 265,105 37-209,-144-43 567,-3 6 1,-217-26 0,271 56-598,0 5 0,0 5-1,0 5 1,-176 27 0,-113 56 110,4 22-7,-303 70-18,513-145-122,-235 56 414,368-74-371,0 2 0,2 2 0,0 3 0,1 1 0,2 3 0,-50 36 0,24-7-40,3 3-1,-115 126 0,141-136-4,3 3-1,2 1 0,3 2 0,-52 107 0,67-115 0,1 1 0,3 0 0,2 2 0,2-1 1,-9 94-1,17-97 4,3-1 0,2 0 0,1 0 0,3 0 0,1-1 0,25 81 0,-9-61 9,2-1 1,59 104-1,92 101 7,-147-228-9,1 0 0,2-2 0,2-2 0,1-1 1,2-1-1,0-3 0,83 52 0,-52-47 9,2-3 1,1-3-1,139 36 0,237 26 31,-393-82-36,633 119 63,-161-35 53,12-41-9,-401-50-63,263-28-1,-300 10-29,-1-3 0,0-5 0,126-49 0,-104 22 21,-3-5 0,148-94 0,198-178 197,172-223 519,-314 211-369,-241 243-189,118-182 0,-166 223-56,52-120-1,-69 135-52,-2 0 0,-2-2 0,12-82 0,-19 79-49,-1-1-1,-3 0 0,-1 0 0,-3 1 0,-2-1 0,-2 1 1,-1 0-1,-3 0 0,-2 1 0,-2 1 0,-1 0 0,-28-49 1,12 37-35,-2 2 0,-3 1 1,-2 2-1,-2 2 0,-2 2 1,-60-51-1,50 54-17,-1 2 0,-3 2 0,-1 3 1,-2 2-1,-105-43 0,106 56-12,-1 2 0,-1 3 0,0 2 0,-76-7 1,62 16-120,-1 3 0,0 3 1,-96 13-1,-157 50-902,-32 46-172,-18 44 490,369-149 717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8:10.65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 2791 7674,'-1'-1'149,"-1"0"0,1 0 0,0 0 0,0 0 0,0-1 0,0 1 0,0 0 0,0 0 0,0-1 0,1 1 0,-1 0 0,0-1 0,1 1 0,-1-1 0,1 1 0,0-1 0,-1 1 0,1-4 0,0 3-117,1-1 1,0 1 0,0-1 0,0 1-1,0-1 1,0 1 0,0 0 0,0-1-1,1 1 1,-1 0 0,1 0 0,3-3-1,20-22 37,1 2 0,1 1 0,39-27 0,104-57 73,312-169 60,-301 170-138,187-147 0,-261 171 3,-3-5 0,-5-4 0,-3-4 0,99-132 0,-157 177-28,-3-2 0,46-93 1,-71 127-18,-2-1 0,0 1-1,-1-1 1,8-40 0,-14 53-12,0 1 0,-1-1 0,0 0 0,0 1-1,0-1 1,-1 1 0,0-1 0,0 1 0,-1-1-1,1 1 1,-1 0 0,-1 0 0,1 0 0,-1 0-1,0 0 1,-1 0 0,1 1 0,-9-10 0,0 3-5,0 1-1,0 1 1,-1 0 0,-18-11 0,-60-29-54,56 32 47,-49-24-13,-54-31-315,133 71 318,4 1 0,0 1 0,0-1 0,0 1 0,0-1 0,0 1 0,0-1 0,0 0 0,0 0 0,0 0-1,1 1 1,-1-1 0,-1-2 0,2 2 6,0 1 1,0-1-1,1 0 1,-1 0-1,0 1 0,0-1 1,1 0-1,-1 1 1,0-1-1,1 0 0,-1 1 1,1-1-1,-1 0 0,1 1 1,-1-1-1,1 1 1,-1-1-1,1 1 0,-1-1 1,1 1-1,0-1 1,-1 1-1,1 0 0,0-1 1,-1 1-1,3-1 1,241-129 36,-198 106 15,562-230 321,-560 236-357,-12 5 14,0 1 0,41-8 0,-65 18-17,1 0-1,-1 1 0,1 0 1,0 1-1,-1 0 0,1 1 0,-1 1 1,1 0-1,-1 0 0,13 5 1,-13-2-7,-1 0 1,0 0-1,0 1 1,-1 1-1,0 0 1,0 0-1,-1 1 1,1 0-1,-2 1 0,1 0 1,-1 0-1,-1 1 1,0 0-1,0 0 1,-1 1-1,0 0 1,8 21-1,-5-8 0,-2 1 0,0 1 0,-2-1 0,-1 1 0,0 0 0,-2 0 0,-2 41 0,-4-16 3,-2 0 1,-3 0 0,-1-1 0,-3 0 0,-2-1 0,-2 0-1,-2-2 1,-2 0 0,-2-1 0,-3-1 0,-1-1 0,-2-2-1,-2-1 1,-42 44 0,57-67 26,-2-1 1,0-1-1,-1 0 0,0-2 1,-26 15-1,35-23-1,0-1 1,0-1-1,0 0 0,-1 0 0,0-1 0,0-1 0,0 0 1,0 0-1,0-1 0,0 0 0,0-1 0,0 0 1,-19-4-1,2-1-74,1-1 0,0-2 1,0-1-1,0-1 0,1-1 0,-43-26 1,38 16-26,1 0 1,1-2-1,0-2 1,-35-39-1,19 12-133,-60-91 1,-23-66-286,60 97 172,66 108 281,0 0-1,0 0 1,0 0 0,-1 0-1,0 1 1,0 0 0,0-1-1,0 1 1,-7-5 0,9 8 26,-1 0 1,1 0-1,-1 0 1,1 0 0,-1 1-1,1-1 1,-1 1-1,1-1 1,0 1-1,-1-1 1,1 1 0,0 0-1,0 0 1,-1-1-1,1 1 1,0 0-1,0 0 1,0 0 0,0 0-1,0 1 1,-1 1-1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8:15.72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113 3229 7098,'-33'-56'1964,"15"29"-993,2 0 1,1-2-1,-12-32 1,27 60-926,-1 0-1,1 0 0,-1 0 1,1 0-1,-1 0 1,1 0-1,0 0 0,0 0 1,0 0-1,-1-1 1,1 1-1,0 0 0,0 0 1,1 0-1,-1 0 1,0 0-1,0-1 0,0 1 1,1 0-1,-1 0 1,1 0-1,-1 0 1,1 0-1,-1 0 0,2-1 1,-1 1-25,1 0 0,0 0 0,0 0 0,0 1 0,0-1 0,-1 1 0,1 0 0,0-1 0,0 1 0,0 0 0,0 0 0,0 0 0,0 0 0,0 1 0,0-1 0,2 1 0,33 8-49,0 2 0,-1 2 0,-1 1 0,41 22 0,-2-2 25,51 16 18,-107-44-9,0-1 0,0-1 0,0-1 0,1-1 0,20 1 0,-32-3 1,0 0 0,0-1 0,0 1 0,-1-1 0,1-1 0,0 1 0,-1-1 0,1 0 0,-1-1 0,0 1 0,0-1 0,0-1 0,0 1 0,0-1 0,-1 0 0,1 0 0,-1-1 0,0 1 0,0-1 0,-1 0 0,1-1 0,-1 1 0,-1-1 0,1 0 0,-1 0 0,0 0 0,4-9 0,2-10 76,0-1 0,-1 0 0,4-34 0,8-85 241,-17 110-284,-1-1 0,-1 0 0,-2 0 0,-2 0 0,-1 0 0,-13-49 0,12 66-91,-1 0 1,-1 0 0,0 1-1,-2 0 1,0 1 0,-1 0 0,0 0-1,-2 1 1,0 0 0,0 1 0,-2 0-1,0 1 1,-16-13 0,25 23-1,0 1 0,-1-1 1,1 1-1,-1 0 0,0 0 0,0 0 1,0 1-1,-7-2 0,11 3 37,0 1-1,1 0 0,-1-1 0,0 1 1,0 0-1,0 0 0,0 0 0,1 1 1,-1-1-1,0 0 0,0 1 0,1-1 1,-1 1-1,0 0 0,0-1 0,1 1 1,-1 0-1,1 0 0,-1 0 0,1 0 1,-1 0-1,1 0 0,0 1 0,-1-1 1,1 0-1,0 1 0,0-1 1,0 1-1,0-1 0,-1 4 0,-2 5-7,1 0-1,1 1 1,0-1-1,0 0 1,1 1-1,0-1 0,1 1 1,0-1-1,0 1 1,3 11-1,0 3 22,2 0-1,0 0 1,2 0 0,1-1-1,1 0 1,0 0 0,2-1-1,23 37 1,-17-34-3,1 0 0,2-2-1,0 0 1,1-1 0,2-1 0,41 32 0,-56-48 2,1-1 0,-1 0 0,1 0 1,0 0-1,0-1 0,0 0 0,0-1 0,1 0 0,0-1 1,-1 0-1,21 2 0,-23-4 15,1-1 1,-1 0-1,0 0 0,1 0 1,-1-1-1,0 0 1,0 0-1,0-1 0,0 0 1,-1 0-1,1-1 0,-1 0 1,0 0-1,0 0 1,0-1-1,7-7 0,3-4 50,-2-1 0,0 0-1,-1-1 1,-1-1 0,-1 0-1,0 0 1,-1-1 0,-1-1-1,6-21 1,-3 1 3,-2-1 0,-1 0 0,5-76 0,-12 90-52,-1-1 0,-2 0 0,-1 1 0,-1-1 0,-1 1 1,-2 0-1,-1 0 0,-1 1 0,-1-1 0,-14-26 0,13 38-34,10 15 18,0 1 1,0 0-1,0 0 0,0 0 1,0 0-1,0 0 1,0 0-1,-1-1 0,1 1 1,0 0-1,0 0 0,0 0 1,0 0-1,0 0 1,0 0-1,0 0 0,-1 0 1,1 0-1,0 0 1,0 0-1,0-1 0,0 1 1,0 0-1,-1 0 0,1 0 1,0 0-1,0 0 1,0 0-1,0 0 0,0 0 1,-1 0-1,1 0 1,0 0-1,0 0 0,0 0 1,0 1-1,0-1 0,0 0 1,-1 0-1,1 0 1,0 0-1,0 0 0,0 0 1,0 0-1,0 0 1,0 0-1,0 0 0,-1 1 1,1 2-14,0 0 0,0 0 0,0 0 1,0 0-1,0 0 0,0 0 0,1 0 1,0 0-1,1 5 0,8 26-4,1-1-1,2 0 0,1-1 1,1-1-1,2 0 1,1-1-1,1-1 0,2 0 1,1-2-1,1-1 1,1 0-1,49 38 0,-61-54 11,2-1 0,-1-1 0,1 0 0,0-1-1,30 11 1,-38-16 5,0-1-1,-1 1 1,1-1-1,0 0 1,0-1-1,0 0 1,0 1-1,0-2 0,0 1 1,0-1-1,0 0 1,0 0-1,0-1 1,0 0-1,0 0 1,-1 0-1,1 0 1,9-7-1,-7 3 5,-1-1-1,0 1 1,0-1-1,0-1 1,-1 1-1,0-1 1,7-13-1,0-2 20,17-44-1,-13 23 48,-3-2 0,-1 1-1,-3-2 1,7-63 0,-14 74 23,-2-1 0,-1 0 1,-2 1-1,-1-1 0,-2 1 1,-13-49-1,-3 16 101,-44-93-1,-44-62-93,66 138-92,-80-154 110,-177-260 1,283 475-9,11 14-6,-1 1 0,0 1 0,0-1 0,-1 1 0,-16-15 0,24 23-98,-1 1 0,1 0 0,0 0 0,0 0 0,0 0 0,0 0 0,0 0 0,0 0 1,-1 0-1,1 0 0,0-1 0,0 1 0,0 0 0,0 0 0,-1 0 0,1 0 1,0 0-1,0 0 0,0 0 0,0 0 0,0 0 0,-1 0 0,1 0 0,0 0 0,0 0 1,0 0-1,0 1 0,-1-1 0,1 0 0,0 0 0,0 0 0,0 0 0,0 0 1,0 0-1,0 0 0,-1 0 0,1 0 0,0 0 0,0 1 0,0-1 0,0 0 0,0 0 1,0 0-1,-1 12 50,3 3-61,1 1 1,0-1-1,2 0 0,-1 0 0,14 25 1,-6-11-33,34 75-53,67 112 0,76 91-20,-156-256 65,322 486-813,-327-497 734,1-2-1,65 65 1,-60-78 94,-33-24 37,1 0 1,-1 0 0,0 0 0,1-1-1,-1 1 1,1-1 0,0 1 0,-1-1-1,1 1 1,-1-1 0,1 0-1,0 1 1,-1-1 0,1 0 0,0 0-1,2-1 1,-3 1 6,-1-1 0,1 1-1,-1-1 1,1 1 0,-1-1-1,1 1 1,-1-1 0,1 1-1,-1-1 1,0 0 0,1 1-1,-1-1 1,0 0 0,1 1-1,-1-1 1,0 0 0,0 1-1,0-1 1,0 0 0,1 1-1,-1-1 1,0 0 0,0 0-1,-1 1 1,1-1 0,0-1-1,-5-24 204,-68-171 243,49 142-520,3-1 0,-23-93 0,43 142 47,0 0-1,0 1 1,0-1 0,1 0 0,0 0 0,1-10 0,-1 16 11,0 0 0,1-1 1,-1 1-1,1 0 1,-1-1-1,1 1 0,-1 0 1,1 0-1,0-1 1,-1 1-1,1 0 0,0 0 1,0 0-1,0 0 1,0 0-1,0 0 0,0 0 1,0 1-1,0-1 0,1 0 1,-1 0-1,0 1 1,0-1-1,1 1 0,-1-1 1,0 1-1,1 0 1,-1-1-1,0 1 0,1 0 1,-1 0-1,1 0 1,1 0-1,5 0-15,-1 1-1,1 0 1,0 1-1,-1-1 1,1 1 0,-1 1-1,1-1 1,8 6-1,8 5-30,24 17 0,-34-20 30,68 50-11,-58-41 35,1 0 0,0-2 0,1-1 0,1-1 0,28 12 0,-51-25 19,1-1 1,-1 1-1,0-1 0,0 0 1,1 0-1,-1-1 1,1 1-1,-1-1 0,1 0 1,-1 0-1,0 0 0,1-1 1,-1 0-1,1 1 0,-1-2 1,0 1-1,0 0 1,1-1-1,-1 0 0,0 0 1,-1 0-1,6-3 0,-4 0 21,-1 0-1,0 0 0,1 0 1,-2 0-1,1-1 0,-1 1 0,0-1 1,0 0-1,0 0 0,-1 0 1,0-1-1,0 1 0,0 0 1,0-9-1,2-15 19,-1 0-1,-2-1 1,-3-42 0,-16-94 24,11 118-128,6 39 12,0 6-4,0-1 1,0 0-1,1 1 1,0-1-1,0 0 0,0 1 1,1-1-1,1-7 0,-2 11 27,0 1 0,0-1 0,0 1 0,0-1 0,1 1 0,-1 0 0,0-1 0,0 1 0,0-1 0,1 1 0,-1 0 0,0-1 0,1 1 0,-1 0 0,0-1 0,1 1-1,-1 0 1,0 0 0,1-1 0,-1 1 0,0 0 0,1 0 0,-1 0 0,1-1 0,-1 1 0,1 0 0,-1 0 0,0 0 0,1 0 0,-1 0 0,1 0 0,-1 0-1,1 0 1,-1 0 0,1 0 0,-1 0 0,0 0 0,2 1 0,17 9-167,-19-10 171,101 81-344,-65-50 302,60 39 0,-83-62 47,0-1-1,0 0 1,0-1 0,1-1-1,0 0 1,0-1-1,1 0 1,-1-1-1,17 1 1,-20-3 3,0-1 0,-1-1-1,1 0 1,-1-1 0,1 0 0,-1 0 0,0-1 0,0-1-1,0 0 1,0 0 0,-1-1 0,0 0 0,0 0 0,10-8-1,-1-2-1,0 0 0,0-1 0,-2-1-1,0-1 1,16-23 0,-14 15-3,-1 0 0,-1-1 0,-2 0 0,-1-2 0,-1 1 0,15-57 0,-22 64 12,-1-1 0,0 1 0,-2-1 0,-1 0 0,0 0 0,-2 0 1,-1 0-1,0 1 0,-1-1 0,-11-33 0,3 23 25,-2-1 0,-29-49-1,-45-57 23,-38-44-53,91 138-18,-76-76 0,128 155-215,37 42 89,122 131-1,-128-158 46,3-2-1,1-2 1,80 49-1,-95-70-216,55 23 0,-60-34 136,42 11 0,-75-24 176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7:27.1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30 10626,'0'-7'1325,"3"-12"1781,0 16-2131,3 11-776,27 67-178,38 126-1,-1 82 94,-42-144-73,33 139 355,-46-224-725,2-1 1,2-1-1,28 51 1,-45-99 137,8 15-938,-9-19 1087,-1 0 1,0 1-1,0-1 0,0 0 0,0 1 0,1-1 0,-1 0 1,0 1-1,0-1 0,1 0 0,-1 0 0,0 1 0,1-1 1,-1 0-1,0 0 0,1 1 0,-1-1 0,0 0 0,1 0 1,-1 0-1,0 0 0,1 0 0,-1 1 0,1-1 1,-1 0-1,0 0 0,1 0 0,-1 0 0,1 0 0,-1 0 1,1 0-1,8-19-718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8:16.08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0 761 10002,'40'-45'3425,"55"-18"-3217,15-17-88,16-25-56,1-3-24,-13 0-208,-6 5-304,-18 23-752,-6 12 751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8:16.4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153 5990 7290,'-20'7'754,"0"0"600,0 0 0,-1-2 0,-34 6 0,40-11-769,15 0-582,0 0 1,0 0-1,0 0 1,0 0 0,0 0-1,0 0 1,-1 0-1,1 0 1,0 0 0,0 0-1,0-1 1,0 1-1,0 0 1,0 0 0,0 0-1,0 0 1,0 0-1,0 0 1,0 0 0,0 0-1,0 0 1,-1 0-1,1 0 1,0-1-1,0 1 1,0 0 0,0 0-1,0 0 1,0 0-1,0 0 1,0 0 0,0 0-1,0 0 1,0-1-1,0 1 1,0 0 0,0 0-1,0 0 1,0 0-1,0 0 1,0 0 0,0 0-1,1 0 1,-1-1-1,0 1 1,0 0 0,0 0-1,0 0 1,0 0-1,0 0 1,0 0-1,0 0 1,0 0 0,0 0-1,23-17-10,-15 12 55,262-189-96,-7-22 51,-242 198 2,214-184 3,1340-1226-581,-749 630 894,112-104 1049,28 36-273,-312 333-914,-619 505-183,272-210 4,-88 85 0,-165 116-3,179-121-2,-134 98-107,132-58 0,-214 109-50,1 1 1,0 1-1,0 0 1,1 1-1,0 2 1,36-6-1,-54 10 94,1 0 1,0 0-1,-1 0 1,1 0-1,0 0 1,-1 0-1,1 1 1,0-1-1,-1 1 1,1-1-1,-1 1 1,1-1-1,-1 1 1,1 0-1,-1 0 1,1 0-1,-1 0 1,3 2-1,-3-1-78,0 0 1,0 0-1,0 0 1,0 0-1,0 1 1,0-1-1,0 1 0,-1-1 1,1 4-1,-1-6 142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8:00.77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3407 6553,'9'0'236,"-1"1"-1,0-1 1,1 1-1,-1 1 0,0 0 1,0 0-1,0 0 1,0 1-1,0 0 1,8 6-1,15 3 53,-12-4-172,2-2-1,-1 0 1,1-1-1,-1-1 1,1-1-1,0-1 1,1-1-1,-1-1 1,0 0-1,0-2 1,0 0-1,0-2 1,0 0-1,33-12 1,192-89 1907,-87 34-1346,359-154-92,-14-33-266,-484 246-297,342-207 222,-279 162-202,-3-3 0,89-87-1,-72 46 171,-5-3 0,126-187 0,122-257 509,-250 395-653,212-371-6,-260 450 18,181-329 587,-217 393-614,0 0 0,0 0 0,1 1 0,0-1 0,17-14 0,-19 18-67,3-11 327,-7 14-1018,1 10-3728,2 19 3561,5 34 410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8:01.51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1117 1075 7146,'-15'-48'2083,"7"21"-1139,0 0-1,-25-50 1,29 70-901,0 0 1,-1 0-1,1 0 1,-1 1-1,-1 0 1,1 0-1,-1 0 1,0 1-1,0 0 1,-1 0-1,0 0 1,1 1 0,-1 0-1,-1 0 1,-7-2-1,-3 1-54,0 0-1,0 2 0,0 0 1,0 1-1,-1 1 1,1 1-1,-31 3 1,8 2-9,0 1 1,-55 18-1,58-13 31,0 3 1,1 1-1,1 2 0,1 1 0,0 2 0,1 1 0,-55 46 0,66-47 14,1 1 0,2 1 0,0 1 0,1 0 1,2 2-1,0 0 0,1 0 0,2 2 0,1 0 0,1 1 0,-11 36 0,11-15-6,2 0 0,2 1 1,3 0-1,0 61 0,26 207-3,-1-179-181,6-1 0,6-2 1,93 248-1,-98-318-25,3-2 0,4-1 0,1-2 0,4-1 0,2-3 0,2-1 0,79 79 0,-87-103 102,0-2 0,2-2 0,1-1 0,2-2 0,47 23 0,-52-32 73,0-2 0,2-1 0,-1-2 0,2-1-1,-1-2 1,70 6 0,-69-13 97,0-2 0,-1-1-1,1-2 1,0-1 0,-1-2-1,60-20 1,-22 0 268,-2-3 0,79-45 0,10-17 648,260-195-1,104-170 109,-441 373-758,-3-3 0,123-171 0,-177 215-227,-1-1-1,-1-2 1,-3 0 0,-2-2-1,-3 0 1,-1-1-1,-2-1 1,15-95-1,-25 84-87,-2 1 0,-3-1 0,-3 1 0,-2-1 0,-3 1 0,-2 0 0,-20-62 0,9 54-64,-3 2 0,-2 1-1,-4 2 1,-2 0 0,-73-105-1,68 117-8,-3 2 0,-2 2 0,-1 2 0,-3 2 0,-1 2 0,-2 2 0,-2 2 0,-2 2-1,-1 3 1,-1 2 0,-1 2 0,-2 3 0,-1 3 0,-61-15 0,59 23-55,0 4-1,-1 2 1,-1 2 0,-85 5 0,69 6-48,0 3 0,1 4-1,-82 23 1,54-3-157,3 4-1,1 4 0,1 5 1,3 4-1,-120 81 0,-56 71-716,28 17 464,244-216 550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8:02.35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1 774 10178,'22'14'3006,"-3"13"-2757,-9-9-96,28 44-200,-3 2 1,49 124 0,-49-90-176,31 141 0,-46-133-272,8 128 0,-25-123 134,-3-98 327,-1-1 1,0 1-1,-1-1 1,-1 1-1,-5 17 1,8-29 47,-1 1 1,1-1-1,-1 0 1,1 0 0,-1 1-1,0-1 1,1 0-1,-1 0 1,0 0-1,0 0 1,0 0-1,0 0 1,0 0-1,0 0 1,0 0-1,0 0 1,0-1 0,0 1-1,0 0 1,-1-1-1,1 1 1,0-1-1,-1 1 1,1-1-1,0 0 1,-1 1-1,-1-1 1,0 0 36,1-1 0,-1 1 0,0-1-1,0 0 1,1 1 0,-1-1 0,0-1 0,1 1 0,-1 0 0,1-1-1,-4-2 1,-7-6 149,1-1-1,0 0 0,1-1 1,0 0-1,1-1 0,-15-22 0,3-3 80,-24-54-1,25 40-241,3-1-1,1 0 1,3-2 0,3 1 0,2-1 0,2-1-1,1-96 1,9 53-70,5-1 0,5 1 0,35-142 0,-22 146-38,40-102-1,-47 151 51,2 0 0,1 2 0,3 1 0,31-42 0,-43 68 35,1 0 1,1 1-1,0 1 1,1 0-1,31-21 0,-33 27 8,0 1 0,0 0 0,1 1 0,-1 1-1,1 1 1,1 0 0,30-6 0,-37 10-23,1 0 0,-1 0 0,0 1 1,1 0-1,-1 0 0,0 1 0,1 1 1,-1-1-1,0 2 0,0-1 0,0 1 0,-1 0 1,1 1-1,-1 0 0,1 0 0,-1 1 1,-1 0-1,1 1 0,-1 0 0,0 0 0,0 0 1,0 1-1,9 13 0,-7-7-14,0 1 0,-1 1 0,-1-1-1,0 1 1,-1 1 0,-1-1 0,0 1 0,-2 0 0,4 23-1,-2 7-30,-2 0 0,-4 50 0,-4-18-35,-4-1 0,-29 126 0,-62 143-63,74-262 138,14-44 15,1 2 0,-7 60 0,16-82-1,1 0 0,1 1 0,1-1 0,0 0 0,2 0 0,0 0 0,7 23 0,3-7-306,2 0-1,1-1 1,2 0-1,2-1 1,0-2-1,2 0 1,2-1-1,1-1 1,37 35-1,-41-47-281,33 23-1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8:0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13243,'30'47'4785,"18"30"-3521,30 57-1536,6 24-184,-15 29-384,-9 11-200,-27 14-81,-18 2-71,-12 16-120,-10-13 48,-17-42 55,5-19 233,-6-55 552,-5-16 80,-14-17 80,-13-5 200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8:03.40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10082,'23'9'480,"0"-2"-1,1 0 1,-1-1-1,2-1 1,-1-1-1,46 0 1,265-8-903,27-1 116,-246 10 646,0 4 0,137 30 0,220 82 2082,-333-76-2033,-2 6 0,-2 6 0,188 109-1,-157-65-336,185 148-1,-276-188-50,-4 4 0,-2 2 1,-4 4-1,86 115 0,-90-90-27,-3 2 1,-6 3-1,-3 2 1,-5 2-1,-5 2 1,-4 2-1,38 199 1,-65-257 22,-3 0 1,-2 1-1,-2-1 0,-7 70 1,0-77 66,-2-1 0,-2 0 0,-2-1 0,-2 0 0,-24 55 0,4-23 42,2-9-867,4 1 0,-22 81 0,38-108-66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8:04.22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1 987 12371,'100'126'4049,"-12"8"-3377,64 149-1019,-85-132-193,-7 2 0,-6 3 0,56 272-1,-96-354-237,8 130 0,-22-198 768,0-1 1,0 1-1,-1 0 0,1-1 0,-1 1 1,-3 7-1,4-12 25,0 0 1,-1 0-1,1 0 1,0 0-1,-1-1 1,1 1-1,-1 0 0,1 0 1,-1-1-1,1 1 1,-1 0-1,0 0 1,1-1-1,-1 1 0,0-1 1,1 1-1,-1-1 1,0 1-1,0-1 1,0 1-1,1-1 0,-1 0 1,0 1-1,0-1 1,0 0-1,0 0 1,0 1-1,0-1 0,0 0 1,1 0-1,-1 0 1,0 0-1,0 0 1,0-1-1,0 1 0,-1 0 1,-5-3 123,1 0-1,0 0 1,0-1 0,0 1 0,0-1-1,1-1 1,-6-4 0,-45-45 824,53 50-902,-50-53 366,3-3 0,2-1-1,4-3 1,2-2 0,-51-107 0,57 93-354,4-2-1,3-1 1,4-2-1,-24-152 1,38 153-217,4 0-1,3-1 1,5 0 0,22-167 0,-11 181 46,4 1 0,3 0 0,2 2 0,4 0 0,3 2 0,40-72 0,-43 94 123,2 2 0,1 1 0,3 1 0,1 1 0,1 2 0,3 2 0,49-40-1,-63 59 26,1 0 0,1 2 0,0 1 0,1 0 0,1 2 0,29-9 0,-33 14-27,-1 1 0,1 1-1,0 1 1,1 1 0,-1 1 0,0 1-1,1 1 1,29 4 0,-37-2-39,0 0 1,-1 1-1,0 1 1,0 0-1,0 1 0,0 1 1,-1 0-1,0 0 1,0 2-1,-1-1 1,0 2-1,-1-1 1,0 2-1,0-1 0,-1 2 1,-1-1-1,0 1 1,0 1-1,-1-1 1,8 19-1,-2-1-119,-2 0 1,-2 1-1,0 0 0,-2 1 1,-2 0-1,0 0 0,-3 0 1,0 1-1,-2-1 0,-6 60 0,1-64 15,-1-1 0,-1 1 0,-1-1 0,-2 0 0,0-1 0,-2 0-1,-24 41 1,15-35 51,-1-1 0,-2-1 0,-1-1 0,-1-1-1,-36 31 1,-2-9 41,-2-2 0,-93 51 0,-6 4 164,147-91-94,1 0 0,1 1 0,0 0 0,-23 27 0,31-31-20,0 0 1,1 1 0,0 0-1,0 1 1,1-1 0,0 1-1,1 0 1,0 1 0,-2 14-1,3-11-5,2 1 0,0 0 0,0 0 0,2-1 0,0 1 0,0 0 0,2-1 0,0 1 0,0-1 0,2 0 0,0 0 0,1 0 1,0-1-1,1 0 0,1 0 0,0 0 0,0-1 0,2 0 0,13 14 0,-6-9-17,1 0 0,0-2 0,1 0 0,1-1 1,1-1-1,0-1 0,0 0 0,2-2 0,-1-1 1,1 0-1,38 9 0,-33-13-131,0-1-1,1-2 1,-1-1 0,1 0 0,-1-3-1,1 0 1,-1-2 0,0-1 0,41-11-1,-28 3-350,0-2-1,-1-1 0,-1-3 1,0-1-1,57-38 0,42-48-451,-128 96 881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8:04.6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9 315 15067,'-2'-9'677,"0"1"-1,0 0 0,1-1 1,0 1-1,1 0 1,0-1-1,0 1 1,3-15-1,-1 15-694,0 0 0,1 1 0,0-1 1,0 1-1,1 0 0,-1 0 0,2 0 0,-1 1 0,1 0 0,0-1 1,0 2-1,1-1 0,0 0 0,10-7 0,5-1-124,1 0 0,0 0 0,1 2 0,0 1 0,1 1 0,0 1 0,1 1 0,0 2 0,0 0 0,0 1 0,1 2 0,0 0 0,27 2 0,-28 1-50,0 2 1,0 1-1,0 1 1,-1 0-1,45 16 1,-51-13 69,-1 0 0,0 1 1,-1 1-1,0 1 0,0 0 0,-1 1 1,-1 1-1,17 16 0,-22-19 93,-1 0 1,-1 0-1,1 1 0,-2 0 0,1 1 0,-1 0 0,-1 0 0,0 0 1,-1 0-1,4 15 0,-4-11 11,-2 1-1,0 0 1,-1 0 0,0-1-1,-1 1 1,-4 31 0,-7 1 109,-1-1 1,-2 0-1,-40 86 1,49-121-51,-4 8 164,1 0 0,-9 34 1,17-54-200,0 1 0,-1-1 1,1 1-1,0-1 0,0 1 0,0-1 1,0 1-1,-1-1 0,1 1 0,0-1 1,0 1-1,0-1 0,0 1 1,0-1-1,0 1 0,0-1 0,1 1 1,-1-1-1,0 1 0,0 0 0,0-1 1,0 0-1,1 1 0,-1-1 1,0 1-1,1-1 0,-1 1 0,0-1 1,1 1-1,-1-1 0,0 0 0,1 1 1,-1-1-1,1 0 0,-1 1 1,0-1-1,1 0 0,-1 0 0,1 1 1,-1-1-1,1 0 0,-1 0 1,1 0-1,-1 0 0,1 0 0,0 1 1,-1-1-1,1 0 0,-1 0 0,1 0 1,-1-1-1,1 1 0,-1 0 1,1 0-1,-1 0 0,1 0 0,32-14-111,-29 12 79,41-25-727,-1-1 0,-2-2 0,76-70 0,0-9-66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8:05.18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2490 75 9082,'-113'-25'544,"-2"5"-1,0 5 1,-1 5 0,-1 5-1,-123 11 1,122 6-507,1 6 0,0 5 0,1 4 0,2 6-1,-117 50 1,163-53 56,1 2-1,1 4 1,-83 58 0,107-62 10,0 2 1,2 1 0,2 2-1,2 2 1,-49 66 0,57-63-1,1 1 1,3 1 0,1 2 0,3 0 0,-27 89-1,30-66-15,3 0-1,2 0 0,-3 116 0,15-74-11,22 180 1,48 94-44,-16-174-22,159 397 1,-25-207-16,-117-277-1,5-3 0,5-3 0,6-4 0,4-4 0,5-4 0,166 142 0,-190-189 15,4-3-1,2-3 1,2-4 0,2-4-1,2-3 1,2-3 0,1-5-1,180 46 1,-176-63 173,1-4-1,0-4 1,127-4 0,-79-12 473,212-38 0,-152 3 23,-2-8 1,-2-9-1,-3-8 0,360-182 1,-420 176-360,174-126 0,-212 127-192,-2-4 0,105-114 0,-143 130-57,-3-3 0,-2-2 1,-4-2-1,-2-2 0,48-104 0,-67 116-15,-3 0 0,-2-1 0,-3-1 0,-2-1 0,-3 0 0,-2-1 0,2-114 0,-15 96-34,-3 0 0,-3 0 0,-4 0 0,-31-101 0,8 64-93,-6 2 1,-66-129-1,44 119-50,-6 2 0,-4 4-1,-6 3 1,-4 4 0,-6 4-1,-151-142 1,138 161 8,-119-78-1,125 102-5,-3 3 1,-3 6-1,-162-65 1,180 89-47,-1 4 0,-1 4 0,-2 4 0,0 3 0,-107-4 0,86 19-271,1 4 1,-156 25-1,141-8-61,1 5 0,-145 49 0,-267 153-345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7:27.4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0 273 9994,'0'-2'212,"1"1"0,-1 0 0,1 1-1,-1-1 1,1 0 0,-1 0 0,1 0 0,0 0 0,-1 0-1,1 0 1,0 1 0,0-1 0,0 0 0,-1 1 0,1-1-1,0 0 1,0 1 0,0-1 0,1 0 0,-1 1-162,0 1 1,-1-1 0,1 0 0,-1 0-1,1 0 1,0 0 0,-1 1 0,1-1-1,-1 0 1,1 0 0,-1 1 0,1-1-1,0 0 1,-1 1 0,1-1 0,-1 1-1,0-1 1,1 1 0,-1-1-1,1 1 1,-1-1 0,0 1 0,1 0-1,2 4-67,-1 0 0,0 0 0,0 0 0,-1 0 0,1 1 0,-1-1-1,1 6 1,-1 25-257,-1-1 0,-1 0-1,-10 56 1,-1 26-101,10-75 339,2 1 1,9 70-1,-6-93 81,1 0 0,1-1-1,1 1 1,0-1 0,1 0-1,1-1 1,18 30 0,-23-43 15,0 0 0,1 0 1,-1 0-1,1-1 0,0 1 1,1-1-1,-1 0 0,1 0 1,0-1-1,0 1 0,0-1 0,0 0 1,0 0-1,1-1 0,0 0 1,-1 0-1,1 0 0,0-1 1,0 1-1,0-1 0,0-1 1,0 1-1,0-1 0,0 0 1,0 0-1,0-1 0,0 0 1,9-2-1,3-3 130,-1-1 0,1 0 0,-2-1 0,1-1 0,-1 0 0,-1-1 1,29-24-1,-5 0-3,-2-2 1,55-68-1,47-93-299,-119 166 40,-1 0 0,-1-2-1,-2 0 1,21-64-1,-33 82-40,0 0 1,-1 0-1,-1 0 0,0-1 0,-2 1 0,1-1 0,-2 1 0,0-1 1,-1 1-1,0 0 0,-1-1 0,-1 1 0,-1 0 0,-6-14 0,6 17-105,-2-1 1,1 1-1,-2 0 0,0 1 0,0 0 0,-1 0 0,0 1 0,-14-12 0,19 18 115,0 1 0,-1 0 0,1 0 0,-1 1 0,1-1 0,-1 1 0,0 0 0,0 0 0,0 1 0,0-1-1,-6 0 1,7 2 18,0 0-1,0 0 1,0 0-1,0 1 1,0-1-1,1 1 1,-1 0-1,0 0 1,0 1-1,1-1 1,-1 1-1,0-1 1,1 1-1,0 0 1,-1 1-1,-4 3 1,-4 6-142,1 1 0,-1 0 0,2 1 0,0 0 0,1 0 0,0 1 1,-11 28-1,-17 54-164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8:18.73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2413 654 6801,'0'-4'226,"-1"-21"614,0 0-1,-1 1 1,-2-1-1,-7-25 1,9 43-750,0 1 0,-1-1 0,0 0 0,0 1 1,0 0-1,-1 0 0,0 0 0,-6-7 0,6 10-53,1 0 0,-1 0-1,1 0 1,-1 0 0,0 0 0,0 1-1,-1 0 1,1 0 0,0 0 0,-1 0-1,1 1 1,-1-1 0,-7 0 0,-3 1-34,1 0-1,-1 1 1,0 0 0,1 1 0,0 1 0,-1 0-1,1 1 1,-24 8 0,5 2-11,2 0 0,-55 32 0,-23 27 47,-114 97 0,156-116-9,-161 129 13,-244 254 0,379-338-31,5 4-1,5 3 0,4 4 0,-125 233 1,138-205-93,7 3 0,6 2 0,-44 188 0,72-218 6,6 1 1,4 1-1,5 0 1,10 224 0,3-292 48,3 0 0,1-1 0,22 75 0,-23-102 21,1 0 1,1 0-1,0-1 0,1 0 1,0-1-1,2 0 1,0 0-1,1-1 1,0-1-1,1 0 0,20 17 1,-12-16 8,0-2-1,1 0 1,1-1 0,0-1-1,1-1 1,0-1 0,0-1 0,1-1-1,0-1 1,0-1 0,0-2-1,43 1 1,-20-4 70,1-2 0,-1-3 1,1-1-1,-2-3 0,85-26 0,-70 13 95,-1-4 0,-1-2 0,-1-3 0,-2-2 0,89-69 0,-14-5 270,119-127 1,-105 85-200,-7-7 1,149-217 0,-198 239-124,-6-5 0,-6-3 0,88-225 1,-138 291-83,-3-2 0,-4-1 0,15-105 0,-29 130-19,-3 0 0,-2-1-1,-3 1 1,-1 0 0,-20-104-1,-1 73-2,-3 0 0,-4 1-1,-3 2 1,-4 2 0,-56-92-1,43 90-3,-4 1-1,-114-131 1,125 166-16,-2 2 0,-2 2 0,-2 2 0,-1 2 0,-71-41 0,95 65-35,0 1 0,0 1-1,-1 1 1,-50-12 0,58 19-40,0 1 1,0 1-1,0 0 0,0 2 1,0 0-1,0 1 1,0 1-1,-20 5 1,16-2-219,0 2 1,0 1 0,0 1-1,-24 13 1,-81 57-2209,-17 23 977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8:20.03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1062 53 6457,'11'-40'1910,"-11"39"-1886,0 1 0,0-1 0,1 1 0,-1 0 1,0-1-1,0 1 0,0-1 0,0 1 0,0-1 0,0 1 0,0-1 0,0 1 0,0 0 0,0-1 0,0 1 1,0-1-1,0 1 0,0-1 0,0 1 0,0-1 0,-1 1 0,1 0 0,0-1 0,0 1 0,0-1 0,-1 1 1,1-1-1,-12 4-132,-2 6 111,1 0 0,0 0 1,-23 22-1,17-14 10,-37 26 0,-25 10 90,37-27-21,2 2 0,1 2 0,1 2 0,-37 38 0,40-26-41,2 1 0,-50 83 1,-42 109 16,126-234-57,-52 111-20,5 3-1,5 1 1,5 3 0,-32 182 0,24-42-96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8:21.76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7001,'0'4'2761,"1"6"-1777,21 30-768,7 14-184,13 23-40,4 6 8,2 15-8,0 14-8,0 23-8,-1 2 40,-6 3-24,-8-19-72,-12-32-184,-5-12-160,-7-31 248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8:22.16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42 431 9258,'-6'12'488,"-1"1"0,2 0 0,0 0 0,0 1 0,2-1 0,-4 20 1,5-12-517,1-1 1,0 0-1,2 0 1,3 23-1,9 56 42,4-1 0,45 149 0,-57-231-8,1-1 0,0 0 0,1 0 0,0-1 0,2 1 0,16 22 0,-21-33-1,0 1 1,0-1-1,1 0 1,-1-1-1,1 1 0,0-1 1,0 1-1,0-2 1,0 1-1,1 0 0,-1-1 1,1 0-1,-1-1 1,1 1-1,0-1 1,0 0-1,0 0 0,0-1 1,-1 1-1,1-1 1,10-2-1,0-1 16,0 0 1,0-2-1,0 0 0,-1 0 1,0-2-1,0 0 0,-1 0 1,0-2-1,0 1 1,15-14-1,-4 1 13,-2 0 0,0-1 0,-2-1 0,27-38 0,-27 31-24,-2 0-1,-2-2 1,0 0-1,-2-1 1,19-63-1,-27 72 17,-2 0-1,0-1 1,-1 0-1,-2 1 1,0-1 0,-2 0-1,-1 0 1,-1 0-1,-6-33 1,1 32 53,-1 2 1,-2-1-1,0 1 0,-2 0 1,0 1-1,-1 1 1,-21-27-1,-4 1 62,-84-81 0,115 122-148,-73-64-48,70 64-21,1 0 1,-1 0 0,-1 1-1,1 1 1,-1 0 0,-20-6 0,29 10 28,0 1 0,0-1-1,-1 1 1,1-1 0,0 1 0,0 0 0,-1 0 0,1 0 0,0 0 0,0 1 0,-1-1 0,1 1 0,0-1 0,0 1 0,0 0 0,0-1 0,-1 1 0,-2 2 0,3-1-42,-1 1 1,1-1 0,-1 0-1,1 1 1,0 0-1,0-1 1,0 1 0,0 0-1,0 0 1,1 0 0,-2 4-1,-2 7-294,1 0-1,1 0 1,0 1 0,-1 24-1,0 33-712,3-5 552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8:23.16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1292 6385,'97'-113'2165,"-49"41"-1077,-39 58-888,0 0 1,0 1-1,13-13 0,-17 21-153,-1 1 0,1 0-1,0 0 1,1 0 0,-1 1 0,1 0 0,0 0 0,0 0 0,-1 1-1,2 0 1,5-2 0,-4 2-33,0 1 0,0 0 0,0 0 0,0 0 0,0 1 0,1 0 0,-1 1 0,0 0 0,0 0 0,0 1 0,12 4 0,-8-2-2,-1 1 0,0 1-1,-1 0 1,1 0 0,-1 1 0,0 0-1,9 9 1,6 9 93,-2 2-1,0 0 1,-2 1 0,25 43 0,74 148 727,-75-129-226,70 102 0,-97-171 222,-18-21-807,0 0 0,1 0 0,-1 0 0,0 0 0,0 0 0,0 0 0,0 0 0,0 0 0,1 0 0,-1 0 0,0 0 0,0 0-1,0 0 1,0 0 0,0 0 0,1 0 0,-1 0 0,0 0 0,0 0 0,0 0 0,0 0 0,0 0 0,1 0 0,-1 0 0,0 0 0,0 0 0,0 0 0,0-1 0,0 1 0,0 0 0,1 0-1,-1 0 1,0 0 0,0 0 0,0 0 0,0 0 0,0-1 0,0 1 0,0 0 0,0 0 0,0 0 0,0 0 0,0 0 0,0-1 0,0 1 0,0 0 0,0 0 0,0 0 0,0 0 0,0-1 0,0 1-1,0 0 1,0 0 0,0 0 0,0 0 0,0 0 0,0-1 0,0 1 0,0 0 0,0 0 0,0 0 0,0 0 0,-13-49 1634,-25-75-1943,5-2 0,5-1 0,-20-241 0,47 342 170,0 1 0,2-1 0,5-32 0,-6 56 118,0 1 1,0-1-1,1 0 0,-1 0 0,1 1 1,-1-1-1,1 0 0,0 1 1,0-1-1,0 1 0,0-1 0,0 1 1,0-1-1,0 1 0,0 0 1,0-1-1,1 1 0,-1 0 0,0 0 1,3-1-1,-3 1 0,1 1 0,-1-1 1,1 1-1,-1 0 0,1 0 0,0 0 1,-1 0-1,1 0 0,-1 0 0,1 1 1,-1-1-1,1 0 0,-1 1 0,1-1 1,-1 1-1,1 0 0,-1-1 0,2 2 1,7 5-6,0 0-1,-1 1 1,1 0 0,12 15 0,-20-21 1,27 31-13,-2 2 1,-1 0-1,-1 1 0,-3 2 0,27 57 0,67 209-136,-74-182-39,-31-90 196,-12-27 252,-9-19 177,-13-28-191,2-2 1,1 0-1,3 0 0,-24-94 0,23 47-364,-13-156 0,26 177-2,4 0 1,2 0-1,14-96 0,-14 162 127,-1 0-1,1 0 1,0 1-1,0-1 1,0 1-1,0-1 1,1 1 0,0-1-1,0 1 1,0 0-1,2-4 1,-3 7-5,0-1 0,0 0 0,0 1 0,0-1 0,0 0 1,0 1-1,1 0 0,-1-1 0,0 1 0,0 0 0,0-1 1,0 1-1,1 0 0,-1 0 0,0 0 0,0 0 0,0 0 0,1 0 1,-1 0-1,0 1 0,0-1 0,0 0 0,1 1 0,-1-1 0,0 1 1,0-1-1,0 1 0,0-1 0,0 1 0,0 0 0,0 0 0,2 1 1,9 8-31,0 1 0,-1 0 1,0 1-1,-1 0 0,18 25 1,-19-24 13,464 690-2014,-455-674 1698,-13-19 151,1 0-1,0-1 1,0 1-1,1-2 1,0 1 0,1-1-1,15 13 1,-23-20 160,1-1 0,0 1 0,-1-1 0,1 1 0,-1-1 0,1 0 0,-1 1 0,1-1 0,0 0 1,-1 0-1,1 1 0,0-1 0,-1 0 0,1 0 0,0 0 0,0 0 0,-1 0 0,1 0 0,0 0 0,0 0 0,0 0 13,-1-1 0,1 1 0,-1 0 0,0-1 0,1 1-1,-1-1 1,0 1 0,1 0 0,-1-1 0,0 1 0,1-1 0,-1 1-1,0-1 1,0 1 0,0-1 0,1 1 0,-1-1 0,0 1-1,0-1 1,0 0 0,-2-36-100,1 32 81,-23-132 627,-67-213 1,8 42 137,55 181-702,-20-223 0,47 293 22,2 53-51,-1 1 1,0-1 0,1 1-1,0 0 1,0 0 0,0-1-1,0 1 1,0 0 0,1 0-1,-1 0 1,4-6 0,-4 9-5,0-1 1,-1 0-1,1 1 1,0-1-1,0 1 1,0-1-1,-1 1 1,1-1-1,0 1 1,0-1-1,0 1 1,0 0-1,0-1 1,0 1 0,0 0-1,0 0 1,0 0-1,0 0 1,-1 0-1,1 0 1,0 0-1,0 0 1,0 0-1,0 0 1,0 1-1,0-1 1,0 0-1,1 1 1,3 1-1,-1 0 0,0 1 0,-1-1 0,1 1 0,5 4 0,7 9 1,0 0 1,-1 1-1,20 30 0,34 64 24,-46-70-28,-1 2 1,-3 0-1,-2 1 1,-1 1-1,-3 0 1,-1 1-1,-3 1 1,-1-1-1,-3 1 0,-2 1 1,-2 48-1,-5-61 80,4-35-70,0 0 1,0 1 0,0-1-1,0 0 1,0 0-1,0 1 1,0-1 0,0 0-1,0 0 1,0 1 0,0-1-1,0 0 1,-1 0 0,1 1-1,0-1 1,0 0-1,0 0 1,0 1 0,-1-1-1,1 0 1,0 0 0,0 0-1,0 1 1,-1-1 0,1 0-1,0 0 1,0 0-1,-1 0 1,1 0 0,0 0-1,0 0 1,-1 1 0,1-1-1,0 0 1,0 0 0,-1 0-1,1 0 1,0 0-1,-1 0 1,1 0 0,0 0-1,0 0 1,-1 0 0,1-1-1,0 1 1,0 0 0,-1 0-1,1 0 1,0 0-1,0 0 1,-1 0 0,1-1-1,0 1 1,-11-14 340,4-2-229,1-1 0,0 1 0,1-1 0,1 0 0,1 0 0,-2-22 0,2 6-125,2 0 0,5-49 0,-2 63-36,1 0-1,0 0 1,2 0 0,0 1-1,15-34 1,-17 45 20,0 1 0,1-1 0,0 1 0,0 0 1,0 0-1,1 0 0,0 1 0,0-1 0,0 1 0,1 0 1,0 1-1,0 0 0,0-1 0,0 2 0,1-1 0,0 1 1,-1 0-1,10-2 0,-8 3 7,1 0 0,-1 1 0,1 0-1,0 0 1,-1 1 0,1 0 0,0 1 0,-1 0 0,1 0 0,0 1 0,-1 0 0,1 1-1,-1 0 1,0 0 0,0 0 0,0 1 0,10 7 0,-9-5 0,0 1 0,-1 0 0,0 0 0,0 1 1,-1 0-1,0 0 0,0 1 0,-1 0 0,0 0 0,0 0 0,-1 1 1,-1 0-1,7 17 0,-4 0-12,-2 0-1,0 0 1,-2 1 0,-1-1 0,-1 1-1,-1 0 1,-1-1 0,-11 54-1,5-44 16,-2-1-1,-2 0 1,-1-1-1,-2 0 1,-1-1-1,-24 37 0,27-51 28,-25 32 0,33-48-16,0 1 0,0-1 0,-1 1 0,0-1 0,1-1-1,-1 1 1,0-1 0,-1 1 0,1-2 0,-1 1 0,-10 3 0,14-5-36,-1-1 0,1 0 0,-1 1 0,1-1 0,-1 0 0,1-1 0,0 1 0,-1 0 0,1-1-1,-1 0 1,1 1 0,0-1 0,-1 0 0,1 0 0,0 0 0,0 0 0,0-1 0,0 1 0,0 0 0,0-1 0,0 0 0,0 1 0,1-1 0,-1 0 0,1 0 0,-3-4 0,-19-38-339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8:23.65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 16 10034,'-10'-13'2512,"8"11"-1869,3 3-420,16 30-384,2 8 74,19 57 0,121 472 349,-121-418-177,124 556 380,-97-408-302,-56-263-247,-6-27-39,-1 1-1,0 0 1,-1-1-1,1 10 1,-4-14-145,-4-9 22,-8-24-132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8:24.0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381 13 10314,'0'-1'135,"-1"0"-1,1 0 1,-1 0-1,0 1 1,0-1-1,1 0 1,-1 0-1,0 1 1,0-1-1,0 0 0,0 1 1,0-1-1,0 1 1,0-1-1,0 1 1,0 0-1,0-1 1,0 1-1,0 0 1,-1 0-1,1 0 1,0 0-1,0 0 1,0 0-1,0 0 1,0 0-1,0 0 1,-2 1-1,0 0-126,0 1 0,1 0 0,-1 0 0,1 1 0,0-1 0,-1 0 0,1 1 0,0 0 0,1-1 0,-3 4 0,-32 48-178,-35 51 18,-85 168 0,142-244 187,2 2-1,-13 46 0,22-66-16,1-1 0,0 0-1,0 1 1,1-1 0,1 1 0,0-1 0,0 1-1,1-1 1,0 1 0,1-1 0,5 17-1,-6-24-13,1 0-1,0 1 1,0-1-1,-1-1 1,2 1-1,-1 0 1,0 0-1,1-1 1,-1 0-1,1 1 1,0-1-1,-1 0 1,1 0-1,0 0 1,0-1-1,1 1 1,-1-1-1,0 0 1,0 1-1,1-2 1,-1 1-1,5 1 1,10 0 5,-1-1 0,1 0 0,24-3 0,-10 1 17,24 1-11,1 1-1,-1 4 0,57 10 1,-95-11-27,0 0 1,0 1 0,-1 1-1,0 1 1,0 0-1,0 1 1,-1 1-1,0 1 1,0 0-1,-2 1 1,1 0-1,-1 1 1,15 17-1,-22-20 0,1 1-1,-1 0 1,-1 0-1,0 1 0,-1 0 1,0 0-1,0 0 1,-1 1-1,0 0 1,1 13-1,-2-10 2,-2 1 0,0 0 0,-1 0 0,0-1 0,-1 1 0,-1 0 0,-4 17 0,-2-4-26,-1-1 1,-2 1 0,-1-2-1,0 1 1,-2-2 0,-2 0-1,-34 46 1,25-41-144,-2 0 0,-1-2 0,-1-1 0,-1-2 0,-1 0 0,-42 24 0,35-30-38,-81 29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8:32.75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1 945 5673,'14'-3'290,"0"0"1,0 1-1,1 0 0,-1 1 0,1 0 1,-1 1-1,20 3 0,-20-2-95,143 19 1,1 1 469,30-18 447,190-22-1,-189 0-734,-1-8-1,-1-9 1,248-80-1,164-122-299,-276 101-24,7 20 178,184 5 253,34-11-269,-438 90 509,-105 30-219,-8 2 159,-8 4-3452,6 5 2126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8:33.0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1295 1510 7346,'-34'-139'2832,"32"132"-2636,-1 1 0,1-1-1,-1 0 1,0 1 0,-1 0 0,1 0 0,-1 0-1,-1 0 1,-6-7 0,0 0 3,8 9-186,0 0 0,0 1 1,0 0-1,0 0 1,-1 0-1,1 0 1,-1 0-1,0 0 0,0 1 1,0 0-1,0 0 1,0 0-1,0 0 1,0 1-1,-1 0 0,1-1 1,-1 2-1,1-1 1,-1 0-1,1 1 0,-1 0 1,1 0-1,-1 0 1,1 1-1,-1-1 1,1 1-1,-1 0 0,1 1 1,0-1-1,-1 1 1,-6 3-1,-1 2-25,0 0 0,0 1 1,0 0-1,1 1 0,0 0 0,1 1 0,0 0 1,-14 19-1,13-14 27,1 0 1,1 0-1,0 2 1,1-1 0,0 1-1,-5 21 1,8-18 13,0 0 0,2 1 1,1 0-1,0 0 0,1 0 0,2 0 1,0 0-1,1-1 0,1 1 0,1 0 1,7 23-1,-6-28-20,1 0 1,0-1 0,1 1-1,1-2 1,0 1-1,1-1 1,0 0-1,1-1 1,1 0 0,0 0-1,1-1 1,0-1-1,1 0 1,20 13 0,3-4 5,1-3 1,0-1-1,49 14 1,-49-19 1,-1 2 0,0 2 0,52 30 0,-78-38-24,1 1-1,-1 0 1,-1 0-1,0 1 1,0 1-1,0 0 0,-2 0 1,1 0-1,-1 1 1,0 0-1,-1 0 1,-1 1-1,0 0 1,0 0-1,3 13 1,-5-10-88,0 0 0,-1 0 0,0-1 0,-1 1 0,-1 0 1,0 0-1,-1 0 0,0 0 0,-2 0 0,0 0 0,0-1 0,-9 22 1,6-22-17,-1-1 0,-13 20 1</inkml:trace>
  <inkml:trace contextRef="#ctx0" brushRef="#br0" timeOffset="1">855 1419 11026,'38'-6'3864,"18"8"-3541,-17 1-123,265-10-1652,-251 2 687,-1-3 0,0-1 0,92-31 0,-122 32 510,79-30-950,-88 32 1041,0-1 0,0 0 0,-1-1 0,23-17 0,-33 24 169,-1-1 1,1 1 0,-1 0 0,1-1 0,-1 1-1,0-1 1,0 0 0,0 1 0,0-1 0,0 0-1,0 0 1,0 1 0,0-1 0,0-3 0,-1 4-26,0 0 0,0 0 1,0 1-1,0-1 0,-1 0 1,1 0-1,0 0 0,0 1 1,-1-1-1,1 0 0,-1 0 1,1 1-1,0-1 0,-1 0 1,1 1-1,-1-1 0,0 1 0,1-1 1,-1 0-1,1 1 0,-1-1 1,0 1-1,1 0 0,-1-1 1,0 1-1,-1-1 0,9 4-130</inkml:trace>
  <inkml:trace contextRef="#ctx0" brushRef="#br0" timeOffset="2">1816 1205 8570,'0'0'113,"0"-1"1,0 1-1,1 0 1,-1 0-1,0 0 1,1 0-1,-1-1 1,0 1-1,0 0 1,1 0-1,-1 0 1,0 0-1,1 0 1,-1 0-1,0 0 1,0 0-1,1 0 1,-1 0-1,0 0 0,1 0 1,-1 0-1,0 0 1,1 0-1,-1 0 1,0 0-1,0 1 1,1-1-1,-1 0 1,0 0-1,1 0 1,-1 0-1,0 1 1,1-1-1,19 11-137,-8-3 90,-2 0 0,1 1 0,-1 0-1,0 1 1,-1-1 0,0 2 0,7 11 0,11 23 79,-2 0 0,-2 2 0,-2 1-1,-2 0 1,13 56 0,19 86-27,-69-271 914,-13-115 0,27 152-1563,2-1 0,2 1 0,2-1 0,14-83 0,-12 107 362,10-39-219,-12 54 381,0 1 0,0-1-1,0 1 1,1 0 0,0 0 0,0 0 0,0 1 0,5-6-1,-7 9 18,-1 1-1,1-1 1,0 0-1,0 1 1,0-1-1,0 1 1,0-1-1,-1 1 1,1 0-1,0-1 1,0 1-1,0 0 1,0 0-1,0 0 0,0 0 1,0 0-1,0 0 1,1 0-1,-1 0 1,0 0-1,0 0 1,0 0-1,0 0 1,-1 1-1,1-1 1,0 0-1,0 1 1,0-1-1,0 1 1,0-1-1,0 1 0,0 0 1,-1-1-1,1 1 1,1 1-1,4 3 64,0 1 0,0 0 0,7 10 0,-11-13-47,72 101 390,91 172-1,-102-152-462,-54-105 16,-5-15 117,-9-37 199,-16-90-78,6-1 1,5-1-1,13-248 0,3 305-217,10-224-30,-16 272 52,2-29 54,-2 49-67,0 0 1,0 0 0,0 0 0,0-1 0,1 1-1,-1 0 1,0 0 0,0 0 0,0 0 0,1 0-1,-1 0 1,0 0 0,0 0 0,0 0 0,1 0-1,-1 0 1,0 0 0,0 0 0,0 0 0,1 0-1,-1 0 1,0 0 0,0 0 0,0 0-1,1 0 1,-1 0 0,0 0 0,0 0 0,0 1-1,0-1 1,1 0 0,-1 0 0,0 0 0,0 0-1,0 0 1,0 1 0,1-1 0,-1 0 0,0 0-1,0 0 1,0 0 0,0 1 0,0-1 0,0 0-1,0 0 1,10 11-18,31 49-74,56 117 1,-92-169 91,136 289-187,11 20-124,-131-280 144,-20-36 203,-2-3 33,-9-18 168,-11-19-197,3-1 0,1 0 0,2-2 0,1 0 0,3 0-1,1-1 1,3 0 0,1-1 0,0-76 0,6 120-40,0-25-25,6-39 0,-5 58 23,0 0 0,1-1 0,-1 1 0,1 0 0,1 0 0,-1 0 0,1 1 0,0-1 0,0 0-1,1 1 1,6-8 0,-9 12 2,0 0-1,0 0 1,1 0 0,-1 0-1,0 0 1,1 0-1,-1 0 1,1 0-1,0 0 1,-1 1-1,1-1 1,0 1 0,-1-1-1,1 1 1,0 0-1,-1-1 1,1 1-1,0 0 1,0 0 0,-1 0-1,1 0 1,0 1-1,-1-1 1,1 0-1,0 1 1,-1-1 0,1 1-1,0 0 1,-1 0-1,1-1 1,-1 1-1,1 0 1,1 2-1,2 1-8,0 0 0,-1 0-1,0 0 1,1 1 0,-1-1 0,-1 1-1,1 0 1,3 8 0,0 2-3,0 0 1,-2 1-1,0 0 1,0 0 0,-2 1-1,0-1 1,1 22-1,-4 119 2,-1-114-18,-12 69-1,11-100 25,-1-1 0,1 0-1,-2 0 1,0-1 0,0 1 0,-1-1-1,0 0 1,0 0 0,-1 0 0,-1-1-1,-10 13 1,13-18 13,0-1 0,0-1 0,0 1-1,0 0 1,0-1 0,0 0 0,-1 0 0,1 0-1,-1-1 1,1 1 0,-1-1 0,-6 1 0,7-2-4,1 0 0,-1 1 1,0-1-1,1 0 1,-1-1-1,1 1 1,-1-1-1,1 1 0,-1-1 1,1 0-1,-1 0 1,1-1-1,-1 1 1,1-1-1,0 1 0,-5-5 1,8 6-13,-1 0 1,0-1 0,1 1-1,-1-1 1,1 1 0,-1-1-1,1 0 1,-1 1-1,1-1 1,-1 1 0,1-1-1,0 0 1,-1 1-1,1-1 1,0 0 0,0 0-1,-1 1 1,1-1 0,0 0-1,0 0 1,0 1-1,0-1 1,0 0 0,0 0-1,0 1 1,0-2-1,1 0-10,0 1-1,-1 0 1,1-1 0,0 1-1,0 0 1,0 0-1,0 0 1,0 0-1,0 0 1,0 0-1,0 0 1,3-2-1,3-1-54,1 0 0,0 0 0,14-4 0,29-6-30,75-12 0,-82 19 112,0-2-1,77-26 1,-111 31 34,-1-1 1,1-1-1,-1 0 1,0 0-1,-1-1 0,0 0 1,0 0-1,0-1 1,-1 0-1,0 0 0,0-1 1,-1 1-1,0-2 1,-1 1-1,0-1 0,0 1 1,-1-1-1,0-1 1,2-12-1,0 1 208,-2 0 0,0 0 1,-2-1-1,0 1 0,-2-1 0,0 1 1,-2-1-1,-5-28 0,6 42-179,-1 1 1,0 0-1,-1 0 0,0 0 1,0 0-1,-7-12 0,10 20-77,0 0-1,0 0 0,0 0 0,0 0 0,0 0 0,0 0 0,0 0 0,0-1 0,0 1 0,0 0 1,0 0-1,0 0 0,0 0 0,0 0 0,0 0 0,0 0 0,0 0 0,0 0 0,0-1 0,-1 1 0,1 0 1,0 0-1,0 0 0,0 0 0,0 0 0,0 0 0,0 0 0,0 0 0,0 0 0,-1 0 0,1 0 0,0 0 1,0 0-1,0 0 0,0 0 0,0 0 0,0 0 0,0 0 0,-1 0 0,1 0 0,0 0 0,0 0 1,0 0-1,0 0 0,0 0 0,0 0 0,0 0 0,0 0 0,-1 0 0,1 0 0,0 0 0,0 0 0,0 0 1,0 1-1,0-1 0,0 0 0,0 0 0,0 0 0,0 0 0,0 0 0,0 0 0,0 0 0,-1 0 0,1 0 1,0 1-1,0-1 0,0 0 0,0 0 0,-1 12-259,10 84-474,44 282 527,20 213-1009,-74-560 1149,1-30 81,0-1 0,0 1 0,0 0 0,0-1 0,0 1 0,-1 0 0,1-1 0,0 1 0,0 0 0,-1-1 0,1 1-1,0-1 1,-1 1 0,1 0 0,-1-1 0,1 1 0,-1-1 0,1 1 0,-2 0 0,2-1 6,-1 0 0,0 0 0,1 0 1,-1 0-1,0 0 0,1 0 0,-1 0 0,0 0 0,1 0 0,-1 0 1,1 0-1,-1-1 0,0 1 0,1 0 0,-1 0 0,1-1 1,-1 1-1,0 0 0,1-1 0,-1 0 0,-20-18 336,5 1-313,1-2 0,1 0-1,0-1 1,2-1 0,0 0 0,2 0 0,0-1-1,-9-34 1,2-9 53,-18-129-1,25 107-58,4 0-1,7-123 1,3 157 4,3 0 1,2 0-1,2 1 1,2 0-1,23-56 1,-28 87 55,1 1-1,1 1 1,1 0-1,15-21 1,-22 35-68,0 1 0,1 0 1,0 0-1,0 0 0,0 0 0,1 1 0,9-6 0,-11 8-22,0 0 0,0 1 0,0-1 0,0 1-1,0 0 1,1 0 0,-1 0 0,0 1 0,0-1 0,1 1 0,-1 0-1,0 0 1,7 2 0,-2 0-19,1 1-1,-1 1 1,0-1 0,0 1-1,-1 1 1,1 0-1,-1 0 1,0 1 0,0 0-1,-1 0 1,1 1 0,-2 0-1,8 8 1,1 3-63,-1 1 1,-1 0-1,0 1 1,13 30 0,-16-28-36,-1-1 0,-1 2 0,-1-1 1,4 28-1,-9-40 87,-1-1 1,0 0-1,0 0 0,-1 1 0,-1-1 1,1 0-1,-1 1 0,-1-1 0,0 0 1,0 0-1,-1 0 0,0 0 0,-7 13 1,7-17 31,-1-1 0,0 1 0,0-1 0,0 0 0,0 0 1,-1-1-1,1 1 0,-1-1 0,0 0 0,0 0 0,-1-1 0,1 1 1,0-1-1,-1-1 0,0 1 0,1-1 0,-1 1 0,-7-1 0,-13 2-179,0-1 1,-41-2-1,58 0 105,-1 0 1,1-1 0,-1 0-1,1-1 1,0 0 0,0 0-1,0-1 1,0 0 0,0 0-1,0-1 1,-12-8-1,46 21 19,61 42-219,-60-35-304,44 22 0,-66-36 494,-1 0 1,1-1-1,0 1 0,0-1 1,0 0-1,0 0 1,0-1-1,0 1 1,0-1-1,0 0 0,0 0 1,5-1-1,-7 1 57,1-1-1,-1 0 1,1 0-1,-1-1 1,1 1-1,-1 0 1,1-1 0,-1 0-1,0 1 1,0-1-1,0 0 1,0 0-1,0 0 1,0 0-1,-1-1 1,1 1-1,-1 0 1,2-3 0,3-6 11,8-14 640,17-42 1,135-279 335,18 51-930,-100 165 1,-77 120 17,-1 0-1,-1 0 1,9-21-1,-13 29-30,-1 0 1,1 1-1,0-1 0,-1 0 0,0 0 0,1 0 0,-1 0 0,0 0 1,0 0-1,0 0 0,0 0 0,0 0 0,-1 0 0,1 0 1,0 0-1,-1 0 0,0 1 0,1-1 0,-1 0 0,0 0 0,0 0 1,0 1-1,0-1 0,0 1 0,0-1 0,-1 0 0,1 1 1,-1 0-1,-2-3 0,-2 1 1,1 1 0,-1-1 0,0 1 0,0 0 0,0 1 0,0-1 1,0 1-1,0 0 0,-1 1 0,1-1 0,0 1 0,-8 1 0,-7 1-20,0 1-1,-26 7 1,34-7-3,-1 1 1,1 0-1,0 1 1,0 0-1,0 1 0,-19 12 1,30-16-2,-1 0 0,0 0 0,1 0 0,0 0 0,-1 1 0,1-1 1,0 0-1,0 1 0,0 0 0,0-1 0,1 1 0,-1 0 0,1 0 0,0 0 1,0 0-1,0 0 0,0 0 0,0 0 0,0 1 0,1-1 0,0 0 0,0 0 0,0 1 1,0-1-1,0 0 0,0 0 0,1 1 0,0-1 0,0 0 0,0 0 0,0 0 1,0 0-1,0 0 0,4 5 0,3 5-1,0 0 0,1-1-1,0 0 1,1-1 0,14 13 0,62 49-6,-83-70 8,142 106-65,90 76-523,-223-174 499,-1 1-1,0 0 0,-1 0 0,0 1 0,-1 0 0,-1 1 0,9 17 0,-12-20 17,-1 0-1,-1 0 1,0 1 0,0-1-1,-1 1 1,-1-1-1,0 1 1,0 0-1,-1-1 1,-1 1 0,-1 12-1,-4 5-5,-1 0 1,-1-1-1,-1 1 0,-2-2 1,-1 1-1,-1-2 0,-1 0 1,-1 0-1,-26 31 0,1-7-33,-2-1 0,-3-2-1,-67 55 1,-67 30-1224,-20-8 642</inkml:trace>
  <inkml:trace contextRef="#ctx0" brushRef="#br0" timeOffset="3">2 9606 8498,'-1'1'161,"1"-1"0,0 1 0,0 0 0,0 0 0,0 0 0,0-1 0,0 1 0,0 0 0,0 0 0,1 0 0,-1-1 0,0 1 0,0 0 0,1 0 0,-1-1 0,0 1 0,1 0 0,-1 0 0,1-1 0,-1 1 0,1 0 0,-1-1 1,1 1-1,17 22 44,51 53-100,136 119-1,-89-105-8,169 99-1,-186-132 106,3-5 0,138 50 0,-150-72 62,2-5 0,0-3 0,178 17-1,286-30 731,-268-14-406,-284 5-580,0 0 1,1 1-1,-1-1 0,0 1 0,1-1 1,-1 1-1,0 0 0,0 1 0,1-1 0,-1 1 1,0 0-1,4 3 0,-6-3-19,0-1 0,0 1-1,-1 0 1,1 0 0,0 0-1,-1 1 1,0-1-1,0 0 1,1 1 0,-1-1-1,-1 0 1,1 1 0,0-1-1,0 1 1,-1-1 0,0 1-1,1 0 1,-1-1 0,0 1-1,0-1 1,-1 5 0,-1 18-460,1 2 194</inkml:trace>
  <inkml:trace contextRef="#ctx0" brushRef="#br0" timeOffset="4">2808 10333 12971,'0'0'735,"-5"2"2588,4-2-3297,1 1 1,0-1-1,0 0 0,0 1 1,0-1-1,0 1 0,0-1 1,0 0-1,0 1 1,0-1-1,0 1 0,0-1 1,0 0-1,0 1 0,0-1 1,0 1-1,0-1 1,1 0-1,-1 1 0,0-1 1,0 0-1,0 1 0,0-1 1,1 0-1,-1 1 1,0-1-1,1 0 0,-1 0 1,0 1-1,1-1 0,45 60-107,-43-56 79,184 274-52,-96-103-414,-7 5 0,87 271 0,-169-439 804,-8-14 251,-15-21 488,18 20-1002,-83-110 1098,-124-212 0,174 260-1361,2-2 0,3-2-1,4 0 1,2-2 0,4-1 0,3 0 0,3-1 0,3-1 0,3-1 0,2-87 0,7 161 175,0 0 1,1 0 0,-1 0 0,0 0-1,1 0 1,-1 0 0,1 0 0,-1 0-1,1 0 1,0 0 0,-1 0 0,1 0-1,0 0 1,0 1 0,0-1 0,-1 0 0,1 0-1,0 1 1,0-1 0,0 1 0,0-1-1,0 1 1,0-1 0,0 1 0,1-1-1,-1 1 1,0 0 0,0 0 0,0 0-1,0 0 1,0 0 0,1 0 0,-1 0-1,2 0 1,47 4-196,-38-3 250,-10-1-36,0 0-1,0 0 0,0-1 1,0 0-1,0 1 0,0-1 0,-1 0 1,1 0-1,0 0 0,0 0 0,0 0 1,-1 0-1,1-1 0,-1 1 0,1 0 1,-1-1-1,1 0 0,0-1 1,7-6 95,-8 9-91,0-1-1,0 0 1,0 1 0,0-1-1,0 0 1,0 0 0,-1 0-1,1 0 1,0 0 0,-1 0-1,1 0 1,0 0 0,-1 0 0,1 0-1,-1 0 1,0 0 0,1-1-1,-1 1 1,0 0 0,0 0-1,1 0 1,-1 0 0,0-1-1,0 1 1,-1 0 0,1 0-1,0 0 1,0-1 0,0 1 0,-1 0-1,1 0 1,-1 0 0,1 0-1,-1 0 1,0-2 0,0 3-290,1-1 0,-1 0 0,0 1 1,1-1-1,-1 1 0,0-1 0,0 1 0,1-1 1,-1 1-1,0 0 0,0-1 0,0 1 0,0 0 1,0 0-1,1-1 0,-1 1 0,0 0 1,-2 0-1,2 0-653,-1 0 429</inkml:trace>
  <inkml:trace contextRef="#ctx0" brushRef="#br0" timeOffset="5">2929 10071 6273,'-10'3'3505,"1"-3"-232,-34-4-2169,60-18-712,15-9-128,35-21-152,20-11-48,22-22 0,11-8-64,1-8-104,-4 1-104,-5 12-376,-10 14-272,-26 22-304,-6 19 647</inkml:trace>
  <inkml:trace contextRef="#ctx0" brushRef="#br0" timeOffset="6">3179 11500 8498,'-7'-5'657,"1"-1"0,0 0-1,1 0 1,-1-1 0,-7-11 0,12 15-595,-1 1 0,1-1 0,0 1 0,0-1 0,0 0 0,0 1 0,0-1 0,1 0 0,-1 0 0,1 1 0,0-1 0,0 0 0,0 0 0,0 0 0,0 0 0,1 1 0,-1-1 0,1 0 0,0 0 0,0 1 0,1-4 0,2-1-37,1 0 0,0-1-1,0 2 1,1-1 0,0 1 0,0 0-1,0 0 1,1 0 0,11-6 0,70-40 87,-86 51-112,53-24 73,1 1 0,1 4 1,1 1-1,0 4 0,2 2 0,-1 2 0,2 3 1,79 0-1,-118 8 10,-1 0 0,1 1 0,-1 2 0,1 0 0,-1 1 1,34 11-1,-48-12-81,0-1 1,0 2 0,0-1 0,0 1-1,-1 0 1,0 0 0,0 1-1,0-1 1,0 1 0,-1 1-1,0-1 1,0 1 0,0 0 0,-1 0-1,1 0 1,-2 1 0,1 0-1,-1-1 1,0 1 0,0 0 0,-1 1-1,3 9 1,-3 3 3,0 0 0,-1 0 1,-1 1-1,-1-1 0,-1 0 1,-1 0-1,0 0 0,-2-1 0,0 1 1,-1-1-1,-10 21 0,-4 4-73,-1-2 0,-3 0 0,-44 60 0,18-40-107,-2-3 0,-3-2 0,-2-3 0,-102 75 0,-79 33-9,188-133-75,-1-3 1,-106 38-1,126-55-161,-34 5 0,-20-1-123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8:35.34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72 1364 10010,'-14'-19'1522,"-1"1"-401,1-2 0,-12-22 0,23 33-640,10 9-268,17 17-165,4 9-123,-1 1 1,-1 1 0,25 37-1,61 107-13,79 196-223,-36 14-443,-153-379 756,11 38 237,-14-31 309,1-10-500,-1-1 1,1 1 0,-1 0 0,1 0 0,-1 0 0,1 0-1,-1 0 1,1 0 0,-1-1 0,1 1 0,-1 0 0,1-1-1,-1 1 1,1 0 0,-1-1 0,1 1 0,0 0-1,-1-1 1,1 1 0,0-1 0,-1 0 0,-31-32 913,2-1 1,-33-48 0,39 45-957,2-1 0,1-1 0,3 0 1,0-1-1,3-1 0,1-1 1,3 0-1,-9-55 0,12 40-198,-2-89 0,11 111 76,0 1 0,3-1-1,14-63 1,-18 97 114,2-7-15,0 0 1,0 1-1,1 0 0,7-15 1,-9 21 15,0-1 0,0 1 0,0 0 0,0-1 0,0 1 0,0 0 0,1-1 0,-1 1 0,0 0 0,1 0 0,-1 0 0,1 0 0,-1 0 0,1 1 0,-1-1 0,1 0 0,-1 1 0,1-1 0,0 1 0,-1 0 0,1-1 0,0 1 0,-1 0 0,1 0 0,0 0 0,0 0 0,-1 0 0,1 0 0,0 1 0,2 0 0,5 2-11,-1 1 0,0 0 0,-1 0 0,1 0 0,-1 1 0,0 0 0,13 12 1,43 50-50,-48-50 54,63 79-213,103 166 1,-95-130-990,-71-112 1009,-24-41 831,0 2-306,-30-77 22,4-2-1,5-1 1,3-2 0,-14-119-1,26 105-390,6-2-1,4 0 1,17-174-1,-10 268 43,-1-2-6,2-1-1,1 1 1,1-1 0,1 1-1,11-29 1,-15 49 1,0 0 0,0 0 0,1 0 1,-1 0-1,1 1 0,0-1 0,1 1 0,-1 0 0,5-4 1,-6 7-1,-1 0 0,1 0 0,0 0 0,0 0 0,-1 0 0,1 1 0,0-1 0,0 0 1,0 1-1,0 0 0,0-1 0,0 1 0,0 0 0,0 0 0,0 0 0,0 1 1,0-1-1,0 0 0,0 1 0,0-1 0,0 1 0,0 0 0,-1-1 0,1 1 0,0 0 1,0 0-1,-1 0 0,3 2 0,13 10-45,0 0 1,-1 1-1,-1 0 1,20 26-1,-33-38 50,327 433-117,-197-246 64,118 139-963,-233-306 923,-13-21 304,-5-7-22,-5-11 106,-34-57 344,26 51-591,1-1 0,1-1 0,1 1 0,1-2 0,-11-45 0,18 49 3,0 5 196,0 1 0,-5-18 0,-83-238 556,83 240-818,1-1-1,2 1 1,1-1-1,0-50 1,-6-56 12,3 98 56,-3 0-1,-1 1 1,-1 0-1,-3 1 1,-1 0-1,-2 2 1,-1 0-1,-48-66 1,58 89 15,-2 1 0,0 0 0,0 1 0,-1 0 0,-16-11 0,20 19-76,8 7-71,11 15-128,-5-8 166,357 637-1057,-46 30-1594,-314-669 3213,-9-14 8,-10-21 278,1-7-718,1-1 0,2 0 0,1-1 0,2 0 0,2-1-1,1 1 1,-2-63 0,8 90-106,-1 1-8,1 1-1,0-1 1,0 0-1,1 0 1,0 1 0,0-1-1,0 0 1,1 1-1,5-12 1,-7 18 20,0 1 0,0-1 1,0 0-1,1 0 0,-1 1 1,0-1-1,1 0 0,-1 1 1,0-1-1,1 0 0,-1 1 1,1-1-1,-1 1 0,1-1 1,-1 0-1,1 1 0,0-1 1,-1 1-1,1 0 0,0-1 1,-1 1-1,1-1 0,0 1 1,-1 0-1,1 0 0,0-1 1,0 1-1,-1 0 0,1 0 1,0 0-1,0 0 0,-1 0 1,1 0-1,0 0 0,0 0 1,0 0-1,-1 0 0,1 1 1,0-1-1,0 0 0,0 1 1,2 1-20,0 0 1,-1 1-1,1-1 1,-1 1-1,1-1 1,-1 1-1,0 0 1,-1 0-1,4 5 1,4 12-34,0 1-1,-1 0 1,-1 0 0,-1 0 0,-1 1 0,0 0-1,-2 0 1,-1 1 0,-1-1 0,0 0 0,-5 39-1,0-32-125,-1 0 0,-1-1 0,-2 1-1,-1-2 1,-1 1 0,-1-1 0,-1-1-1,-25 40 1,36-64 167,-7 10-98,0 0 1,-19 21-1,25-32 109,0 1 1,1 0-1,-1 0 1,0-1-1,0 1 1,0-1 0,0 1-1,0-1 1,0 0-1,0 0 1,-1 0-1,1 0 1,0 0-1,-1-1 1,1 1-1,0 0 1,-1-1-1,1 0 1,-1 0 0,1 0-1,-1 0 1,1 0-1,0 0 1,-5-1-1,7 0 6,-1 1 1,0 0-1,0-1 0,0 1 0,1-1 0,-1 1 0,0-1 0,0 1 0,1-1 1,-1 1-1,0-1 0,1 0 0,-1 1 0,1-1 0,-1 0 0,1 1 0,-1-1 1,1 0-1,-1 0 0,1 0 0,0 1 0,0-1 0,-1 0 0,1 0 1,0 0-1,0 0 0,0 0 0,0 0 0,0 1 0,0-1 0,0 0 0,0-1 1,1-2-10,0 0 1,0 0 0,1 0 0,-1 1-1,1-1 1,2-4 0,7-10-20,1 0 0,1 0 0,23-23-1,52-45 39,-42 43-2,-31 28-7,32-30 223,62-77 0,-98 107-45,1-1 1,-2 0 0,0 0-1,-1-1 1,-1-1 0,-1 1-1,0-1 1,-1-1-1,6-33 1,-9 40-65,-2 0 1,1 0-1,-2 0 0,0 0 0,0-1 1,-1 1-1,0 0 0,-1 0 1,-6-21-1,3 25-13,4 16-107,8 26-73,213 611-599,-9-35-2097,-208-599 2727,0 0-1,-1 0 0,2 13 1,-4-24 55,0 0 1,0 1 0,0-1-1,0 0 1,0 1 0,0-1-1,0 0 1,0 0 0,0 1-1,0-1 1,0 0 0,0 1-1,0-1 1,0 0 0,-1 0-1,1 1 1,0-1 0,0 0-1,0 1 1,0-1 0,-1 0-1,1 0 1,0 0 0,0 1-1,0-1 1,-1 0 0,1 0-1,0 0 1,0 1 0,-1-1-1,1 0 1,0 0 0,0 0-1,-1 0 1,1 0 0,0 0-1,-1 0 1,1 0 0,0 1-1,-1-1 1,1 0 0,0 0-1,0 0 1,-1-1 0,1 1-1,0 0 1,-1 0 0,1 0-1,0 0 1,-1 0 0,1 0-1,0 0 1,0 0 0,-1-1-1,1 1 1,0 0 0,0 0-1,-1 0 1,1 0 0,0-1-1,0 1 1,0 0 0,-1-1-1,-7-5 181,0 0-1,1-1 0,-1 0 0,2-1 1,-1 1-1,-8-13 0,-3-5 132,-33-42-186,3-3 0,3-1 0,4-3-1,2-1 1,4-2 0,4-1 0,2-2 0,5-1 0,2-1-1,5 0 1,3-2 0,-4-100 0,16 124-251,5-60 0,-1 98 109,1 0 0,1 0 0,1 1 0,0 0 0,2 0 0,10-22 0,-15 38 14,0 0-1,0 0 0,1 0 0,0 1 0,0-1 1,0 1-1,1-1 0,-1 1 0,1 0 1,0 1-1,1-1 0,-1 1 0,0-1 1,1 1-1,0 0 0,0 1 0,-1-1 1,2 1-1,-1 0 0,0 0 0,0 1 1,1 0-1,-1 0 0,1 0 0,-1 0 1,1 1-1,-1 0 0,1 0 0,-1 0 1,1 1-1,-1 0 0,0 0 0,1 0 1,-1 1-1,0 0 0,0 0 0,6 3 1,0 0-32,-1 1 1,1 1-1,-1-1 1,0 2 0,0-1-1,-1 2 1,14 14-1,-10-7-99,-1 1 0,0 0 0,-1 0 0,9 20 0,-2 5-453,-1 1 0,-2 0 0,12 59 0,-19-64-286,0 0 0,3 67 1,-10-102 822,-1-1 0,0 0-1,0 0 1,0 1 0,-1-1 0,1 0 0,0 0 0,-1 0 0,1 0 0,-1 1 0,0-1 0,-1 2-1,2-3 43,-1-1-1,1 0 0,-1 0 0,1 0 0,0 1 1,-1-1-1,1 0 0,0 0 0,-1 0 0,1 0 1,-1 0-1,1 0 0,-1 0 0,1 0 1,0 0-1,-1 0 0,1 0 0,-1 0 0,1 0 1,0 0-1,-1 0 0,1 0 0,-1 0 0,1 0 1,0-1-1,-1 1 0,1 0 0,0 0 0,-1 0 1,1-1-1,0 1 0,-1 0 0,1-1 0,0 1 1,-1 0-1,1-1 0,-6-6 107,1 1 0,0-1 0,0 0 0,1 0 0,-5-11-1,-1-4 163,1 0-1,1-1 0,1 0 0,1 0 0,1 0 0,-3-34 0,6 39-161,2 0-1,0 0 0,1 0 0,1-1 0,1 1 1,1 1-1,0-1 0,1 0 0,9-20 0,4 0 15,2-1-1,26-35 0,56-68-8,-63 89-78,23-28 8,-20 28 204,55-93 0,-95 138 275,-6 7-240,-11 7-97,12-4-142,-17 9-30,1 1 1,0 0 0,1 1-1,1 2 1,0-1 0,1 2-1,1 0 1,0 1 0,1 1-1,-20 32 1,30-43-15,0 1 1,1-1-1,0 0 1,0 1-1,0 0 1,1-1-1,0 1 0,1 0 1,0 0-1,0 0 1,1 0-1,0 0 1,0 0-1,1 0 1,0 0-1,0 0 0,5 14 1,-1-9-25,0 0 0,1-1 0,1 0 0,0-1 0,0 1 0,1-1 0,1-1 0,0 1 0,18 15 0,4 0-238,1-2 1,42 23 0,23 18-546,-82-54 573,0 1 0,-1 1 0,25 28 0,-32-31 116,0 0 0,-1 1 0,0-1 1,-1 1-1,0 0 0,0 1 0,-1-1 0,-1 1 1,0 0-1,-1 0 0,0 0 0,-1 0 1,0 0-1,-1 0 0,-1 15 0,-2 3-175,-2-1 0,-1 0-1,-1 0 1,-2-1 0,-12 31-1,-42 79-1624,-14-7 951,76-130 965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2:35.0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239 2331 9922,'16'-37'2879,"-9"22"-2278,-1 0-1,0 0 1,4-21-1,-10 36-593,0 0 0,0 0 0,0 1 0,0-1 0,0 0 0,0 0-1,0 0 1,0 0 0,0 0 0,0 0 0,0 0 0,0 0 0,0 0 0,0 0 0,0 0 0,-1 0-1,1 0 1,0 0 0,0 0 0,0 0 0,0 0 0,0 0 0,0 0 0,0 0 0,0 0-1,0 0 1,0 0 0,-1 0 0,1 0 0,0 0 0,0 0 0,0 0 0,0 0 0,0 0-1,0 0 1,0 0 0,0 0 0,0 0 0,0 0 0,0 0 0,0 0 0,0 0 0,-1-1-1,1 1 1,0 0 0,0 0 0,0 0 0,0 0 0,0 0 0,0 0 0,0 0 0,0 0-1,0 0 1,0 0 0,0 0 0,0 0 0,0-1 0,0 1 0,0 0 0,0 0 0,0 0 0,0 0-1,0 0 1,0 0 0,0 0 0,-10 9 91,-12 17-195,-16 32-161,2 1-1,3 2 0,-41 106 0,59-127 301,2 1 0,2 0 0,2 1 0,1 0 0,3 1 0,1 0 1,2 46-1,2-74 3,2 0 0,-1 0 0,2-1 0,0 1 0,1 0 0,0-1 0,8 18 0,-10-29-38,0 1-1,0-1 1,0 1 0,0-1-1,0 0 1,1 1-1,0-1 1,-1-1 0,1 1-1,0 0 1,0-1-1,1 1 1,-1-1 0,0 0-1,1 0 1,0 0-1,-1-1 1,1 1 0,0-1-1,0 0 1,0 0 0,0 0-1,0 0 1,0-1-1,0 0 1,0 0 0,0 0-1,0 0 1,0 0-1,0-1 1,5-1 0,2-1-16,0-1 0,0 0 1,0-1-1,-1 0 1,1-1-1,-1 0 0,0 0 1,17-16-1,-2-1-67,43-50-1,-11 0-98,-4-3 1,-4-1-1,50-105 0,-79 142 108,-2 0-1,22-72 1,-36 97 69,0-1 0,-1 1 1,-1-1-1,0 0 1,-1 1-1,-1-1 0,-1 0 1,0 0-1,0 0 1,-8-28-1,6 37-5,1 0 1,-1 1-1,1 0 0,-2 0 0,1 0 0,-6-8 1,8 13-1,0 0 0,1 0 0,-1 0 0,0 0 1,0 1-1,1-1 0,-1 0 0,0 0 0,0 1 1,0-1-1,0 0 0,0 1 0,0-1 0,0 1 1,0-1-1,0 1 0,-1 0 0,1-1 0,0 1 1,0 0-1,0 0 0,0 0 0,0 0 0,-1 0 1,1 0-1,0 0 0,0 0 0,0 0 0,0 1 0,0-1 1,-1 0-1,1 1 0,0-1 0,0 1 0,0-1 1,0 1-1,0 0 0,0-1 0,0 1 0,1 0 1,-1 0-1,-1 1 0,-4 5 7,1 0-1,1 1 1,-1-1 0,1 1-1,1 0 1,-1 0 0,2 1 0,-1-1-1,1 0 1,-2 16 0,1-10 19,-8 39 17,3 1 1,2 0-1,2 0 0,3 0 1,2 1-1,2-1 0,18 90 1,-19-134-69,1 0 0,0 0 0,0 0 0,1-1 0,7 15 0,-10-23 22,0 0 0,0 1 0,-1-1 1,1 0-1,0 1 0,0-1 0,1 0 0,-1 0 1,0 0-1,0 0 0,0 0 0,1 0 0,-1 0 1,1-1-1,-1 1 0,0 0 0,1-1 0,-1 1 1,1-1-1,0 1 0,-1-1 0,1 0 0,-1 0 1,1 0-1,-1 1 0,1-2 0,0 1 0,-1 0 1,1 0-1,-1 0 0,1-1 0,-1 1 0,1-1 1,-1 1-1,1-1 0,-1 0 0,1 1 0,-1-1 1,2-1-1,5-5-12,1 0 1,-2 0 0,1-1-1,-1 0 1,0 0 0,-1 0-1,0-1 1,0 0 0,5-11 0,-10 18 15,135-274 297,-103 202-79,100-241 513,-111 274-963,-21 40 214,-1 0 1,1 0 0,0 0-1,-1 0 1,1 1 0,0-1-1,0 0 1,0 0 0,0 1-1,0-1 1,0 0 0,0 1-1,0-1 1,0 1 0,0-1-1,2 0 1,-2 1 7,-1 1 0,1-1 0,0 0-1,0 0 1,-1 0 0,1 0 0,0 0 0,-1 1 0,1-1 0,0 0-1,0 1 1,-1-1 0,1 0 0,-1 1 0,1-1 0,0 1 0,-1-1 0,1 1-1,-1-1 1,1 1 0,-1 0 0,1-1 0,-1 1 0,0-1 0,1 2-1,4 9-23,0 0 0,-2 0 0,1 0 0,3 18 0,0 1 23,45 141-194,-41-143 59,1 0 0,1-1-1,33 48 1,-42-68 108,2 0 1,-1-1-1,1 1 0,0-1 1,0 0-1,0-1 0,1 0 1,12 8-1,-16-12 41,0 0 0,-1 1 0,1-2 0,0 1 0,0 0 0,0 0 0,0-1 0,0 0 0,0 1 0,0-1 0,0 0 0,0-1 0,0 1 0,0 0 0,0-1 0,0 0-1,0 1 1,-1-1 0,1 0 0,0-1 0,0 1 0,-1 0 0,1-1 0,-1 0 0,1 1 0,3-5 0,1 0 50,0-1 1,0-1-1,-1 1 0,0-1 0,0 0 1,6-13-1,24-57 351,-31 66-341,49-133 279,-5-3 1,-7-2 0,25-177 0,-49 196-305,-6-1 1,-8-195 0,-15 135-42,-39-200 0,36 310 58,-46-142 0,52 201-31,-21-39 0,26 56-15,0 0 0,-1 1 0,0 0 1,1-1-1,-2 2 0,1-1 0,0 0 0,-1 1 1,0 0-1,-6-4 0,10 7-2,-1 1-1,1-1 1,-1 0 0,1 1-1,-1 0 1,1-1 0,-1 1-1,1 0 1,-1 0 0,0-1-1,1 1 1,-1 0 0,0 1-1,1-1 1,-1 0 0,1 0-1,-1 1 1,1-1 0,-1 1-1,0 0 1,1-1 0,0 1-1,-1 0 1,1 0 0,-1 0-1,1 0 1,0 0 0,0 0-1,0 0 1,-1 0 0,0 2-1,-3 3 20,1 0-1,0 1 1,0-1-1,0 1 1,1 0-1,-4 11 0,-4 16 92,-10 66 0,1 95 68,21 70-74,25 51-100,3-111-288,9-3 1,9-1-1,90 242 0,-117-388 4,3-2-1,55 95 0,-68-133 206,1 0 0,1-1 0,0 0-1,0-1 1,2 0 0,-1-1 0,2-1 0,26 16-1,-32-21 134,0-1-1,1 0 0,0 0 0,0-1 1,0 0-1,1-1 0,-1 0 0,1-1 1,0 0-1,0-1 0,0 0 1,20-1-1,-8-5 14,1-1 0,-1-1 1,0-1-1,-1-1 0,34-19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7:27.8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8098,'47'1'3232,"-1"3"-2015,2 6-145,-11 7-312,-2 12-176,-8 21-360,-4 13-160,-17 24-224,-10 5-128,-22 24-320,-7 4-168,-12-4-328,7-1-97,7-36-1735,9-16 1944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8:35.70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 13035,'54'-4'4721,"-16"13"-4041,4 11-216,-8 30-1008,-21 14 272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9:09.17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1910 466 6329,'-97'-150'3605,"71"105"-3246,-2 1 0,-40-47 0,57 79-303,0 0 1,-1 0 0,0 1-1,-1 1 1,0 0 0,-1 1-1,0 0 1,0 1 0,-1 1-1,0 0 1,-17-5-1,17 8-37,-1 0-1,1 1 0,-1 0 0,0 2 0,1 0 1,-1 0-1,0 2 0,0 0 0,-16 3 0,12 1-9,0 0-1,0 1 1,0 1 0,1 1-1,0 1 1,-19 12-1,3 1-1,2 2 0,-39 34 0,-53 60 57,124-116-62,-81 79 37,4 3 0,4 4 1,-107 166-1,101-115-15,7 3 0,5 3 0,-74 235 0,105-251-9,5 1 0,6 2 0,5 0 0,-4 217 0,25-282-16,2 1 0,4-1 1,3 0-1,2-1 1,4 0-1,30 85 1,-7-51 9,5-2 1,4-2-1,4-3 1,101 140 0,-128-203 12,2-1 0,1-1 0,1-1 0,1-2 0,1-1 0,1-1 0,2-2 0,0-1 0,62 27 0,-39-24 75,1-3-1,1-2 0,0-3 1,2-2-1,90 7 0,-117-17-35,0-2-1,1-1 0,-1-1 0,0-2 0,0-1 0,0-2 0,-1-1 0,0-2 1,0-1-1,-1-1 0,57-30 0,-59 23 50,-1-2 0,-1-1 0,0-1 0,-2-1 0,37-43 0,-14 7 227,59-97 0,-48 58-150,-5-3 1,-4-2-1,-5-3 1,-4-1 0,-5-2-1,-4-1 1,18-129-1,-35 136-64,-5 0 1,-4-1-1,-5 0 0,-4 0 0,-5 1 0,-4 0 0,-5 1 0,-33-111 0,24 130-70,-4 1-1,-3 1 1,-4 2-1,-79-124 1,76 141-24,-4 3 0,-2 2 1,-3 1-1,-2 3 1,-109-88-1,128 118-52,-1 0 1,-1 2-1,-65-29 1,77 41-21,-1 1 0,0 1 1,0 1-1,0 1 1,-1 1-1,0 1 1,-38 0-1,36 5-95,0 0-1,1 2 1,0 1-1,0 1 1,0 1-1,1 1 1,0 1-1,0 1 1,-23 15-1,4 1-302,0 2-1,2 2 0,-59 56 1,-79 96-975,2 28 693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9:09.9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 1222 7458,'-1'-3'197,"1"0"0,-1 0 0,1 0 1,0 0-1,0 0 0,0 0 0,0 0 1,0 0-1,1 0 0,-1 0 0,1 0 1,0 0-1,0 0 0,0 0 0,0 0 0,0 1 1,1-1-1,2-4 0,5-5-246,0 0-1,19-18 0,-9 10 400,269-325 945,-111 153-692,64-75-48,-30 34-558,-205 227-125,0 0 0,1 0 0,-1 1 0,1 0 0,0 0 0,0 0 0,1 1 0,9-4 0,-17 8 117,0 0 0,1 0 0,-1 0 0,0 0 0,1 0 0,-1 0-1,0 0 1,1 0 0,-1 0 0,0 0 0,0 0 0,1 0 0,-1 0 0,0 0 0,1 0 0,-1 0 0,0 0-1,0 1 1,1-1 0,-1 0 0,0 0 0,0 0 0,1 1 0,-1-1 0,0 0 0,0 0 0,1 0 0,-1 1-1,0-1 1,0 0 0,0 0 0,0 1 0,0-1 0,1 0 0,-1 1 0,0-1 0,0 1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9:10.3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1316 9578,'3'-13'3273,"25"-25"-3033,10-18-224,21-27 88,9-13 48,13-12 40,5-5 8,6-11-80,3-1-64,6-1-64,6 6-128,-2 12-400,-2 5-312,-9 1 504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49:10.84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12 743 12907,'-1'-3'267,"-9"-37"2053,10 28-1542,0 12-771,0 0-1,0-1 0,0 1 0,1 0 1,-1 0-1,0 0 0,0 0 1,0 0-1,0 0 0,1 0 0,-1 0 1,0 0-1,0 0 0,0 0 0,1 0 1,-1 0-1,0 0 0,0 0 0,0 0 1,0 0-1,1 0 0,-1 0 1,0 0-1,0 0 0,0 0 0,1 0 1,-1 0-1,0 0 0,0 0 0,0 0 1,0 1-1,0-1 0,1 0 1,-1 0-1,0 0 0,0 0 0,0 0 1,0 0-1,0 1 0,0-1 0,0 0 1,1 0-1,-1 0 0,0 0 0,0 1 1,0-1-1,0 0 0,0 0 1,29 36-172,-1 0 0,-2 2 0,-1 1 0,-2 1 0,-2 0 1,-2 2-1,-2 1 0,21 76 0,-11-5-48,-5 0 0,8 140-1,-21-150-115,-5 157 0,-9-224 418,5-37-77,0 0 0,0 1 0,-1-1 0,1 1 0,0-1 0,0 0 0,0 1 0,-1-1 0,1 0 0,0 0 0,0 1 0,-1-1 0,1 0 0,0 0 0,-1 1 0,1-1 0,0 0 0,-1 0 0,1 1 0,0-1 0,-1 0 0,1 0 0,-1 0 0,1 0 0,0 0 0,-1 0 1,1 0-1,-1 0 0,1 0 0,0 0 0,-1 0 0,1 0 0,0 0 0,-1 0 0,1 0 0,-1 0 0,1 0 0,0 0 0,-1-1 0,1 1 0,-1 0 0,-15-14 462,5 2-333,1-2 1,1 1-1,0-1 1,0-1-1,2 0 1,0 0-1,-10-29 0,6 7-108,2-2-1,-6-51 0,9 25-34,3 0 0,3-1 0,2 1 0,20-109 0,4 41-167,54-157 0,-45 187 37,69-146 1,-73 189 132,3 1-1,2 1 1,69-84 0,-90 124 26,2 0 0,-1 2 0,2 0 0,0 0-1,1 2 1,1 0 0,25-13 0,-38 23-19,1 1 1,0 0-1,0 0 0,1 1 1,-1 0-1,0 0 0,1 1 1,-1 0-1,1 1 0,9 0 1,-11 1-13,0 0 1,0 1 0,-1-1 0,1 1 0,0 1 0,-1-1 0,1 1-1,-1 1 1,0-1 0,0 1 0,0 0 0,0 0 0,9 9 0,-6-2-16,1 0 1,-2 1 0,1 0-1,-2 0 1,1 1 0,-2-1-1,0 2 1,0-1-1,-1 1 1,-1-1 0,0 1-1,-1 0 1,2 27 0,-2-5-45,-2 0 0,-1 0 0,-2 0 0,-9 51 0,4-44-7,-3-1 1,-2 0 0,-1-1-1,-2 0 1,-2-1-1,-2-1 1,-1-1 0,-2 0-1,-2-2 1,-42 51 0,16-34 88,-2-3 0,-3-1 0,-2-3-1,-105 65 1,151-104-17,-31 22-51,41-28 35,-1 1 0,0-1 0,1 1 1,-1 0-1,1-1 0,0 1 0,-1 0 0,1 0 0,0 0 0,0 0 1,0 0-1,0 0 0,1 0 0,-1 0 0,0 0 0,1 1 0,0-1 1,-1 4-1,3 0-21,0 0 1,0 0-1,0 0 0,1-1 1,0 1-1,0-1 1,0 0-1,1 0 1,-1 0-1,1-1 0,0 1 1,8 5-1,191 166-91,-146-130 180,34 25 128,118 72 1,-150-109-112,1-2 0,1-3 0,94 30 1,19-13-84,-15-19-3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50:18.61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34 2014 10114,'-34'-24'3617,"47"-34"-3145,24-24-224,53-49-192,27-27-32,30-36 32,14-10-24,4-8-48,-5-5-48,-14 18-160,-16 22-24,-38 37-136,-23 27-104,-36 53-216,-17 17-129,-29 42-351,-11 18 720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50:18.96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 0 7130,'-3'5'257,"0"-1"0,0 1 0,1 0 0,-1-1 0,1 1 0,1 0 0,-1 1 0,1-1 0,0 0 0,0 0 0,0 0 0,1 1 0,-1-1 0,1 1 0,1-1 0,-1 0 0,1 0 0,2 10 0,5 11 106,2 0-1,0 0 1,25 42-1,55 74 328,-80-126-620,319 418 441,-312-415-504,-1 2-4,2-1 1,36 32-1,-48-47 1,0-1 1,0 0-1,0 0 1,0-1-1,1 1 0,0-2 1,-1 1-1,1-1 0,0 1 1,0-2-1,0 1 0,0-1 1,1 0-1,12-1 0,14-3-2,40-9 0,-43 6-407,57-4 0,-70 10 41,-1 0 1,22 4 0,-33-3 195,1 0 1,-1 1-1,1 0 1,-1 0-1,0 1 1,0 0-1,0 0 1,0 0 0,6 5-1,17 18-275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58:43.5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1 250 3346,'0'1'143,"1"-1"1,-1 0 0,1 0 0,-1 0 0,1 1-1,0-1 1,-1 0 0,1 0 0,-1 0 0,1 0-1,-1 0 1,1 0 0,-1 0 0,1 0 0,-1-1-1,1 1 1,0 0 0,-1 0 0,1 0 0,-1-1-1,1 1 1,-1 0 0,1 0 0,-1-1 0,0 1-1,1 0 1,-1-1 0,1 1 0,-1-1 0,1 0-1,0 0-56,0 0-1,0 1 0,0-1 0,0 0 0,0 0 0,0 0 0,0 1 0,0-1 0,0 1 1,2-2-1,66-18 120,-41 12-171,33-12 1,47-20 63,-77 28-76,1 2-1,0 2 1,1 1 0,0 1 0,38-2 0,-28 7 6,1 1 0,-1 2 0,63 11 0,59 13 4,0-8 0,170-3 0,-238-15 69,474 16 610,-264 7-588,1-19-54,104-35 17,77-1 5,446 42 767,-403-25-232,145-40 150,-614 51-735,812-45 273,27 40 184,13-8 163,-517 5-606,549 28 5,-531 10-37,18 0 43,-221-15 276,246 5 746,-416-18-834,68-11 0,-83 9-95,-21 1-86,-6 4-52,2 2 29,-3-5-68,1 8 4,-3-7 47,2 1-33,0 0-1,0 0 1,0-1 0,0 1 0,0 0 0,0 0 0,0 0-1,0 0 1,-1 0 0,1 0 0,0 0 0,0-1 0,0 1-1,0 0 1,0 0 0,0 0 0,-1 0 0,1 0 0,0 0-1,0 0 1,0 0 0,0 0 0,-1 0 0,1 0 0,0 0-1,0 0 1,0 0 0,0 0 0,0 0 0,-1 0 0,1 0-1,0 0 1,0 0 0,0 0 0,0 0 0,-1 0-1,1 1 1,0-1 0,0 0 0,0 0 0,0 0 0,0 0-1,0 0 1,0 0 0,-1 0 0,1 1 0,0-1 0,0 0-1,0 0 1,0 0 0,0 0 0,0 1 0,-25 24-49,23-23-356,1 1-1,1 0 1,-1 0 0,0-1 0,1 1-1,-1 0 1,1 0 0,0 0 0,0 3 0,-1 4-1117,0-6-2168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58:44.2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1 991 5827,'24'-6'829,"0"-1"1,0-1 0,-1-2-1,26-13 1,32-13 85,-14 13-438,132-28-1,75 12 159,-181 29-493,0 4 1,144 10-1,-195 0-134,0 3-1,-1 1 0,41 14 0,-54-12-7,0 1-1,0 1 1,-1 1-1,-1 2 1,25 17-1,-39-23-2,-1 0-1,1 1 0,-2 0 1,0 1-1,0 0 0,0 1 1,-2 0-1,1 0 0,6 14 1,-8-10-6,0 0 0,-1 0 0,-1 0 1,0 0-1,-2 1 0,0 0 0,2 28 1,-3-11-81,-2 0 1,-2 0 0,-1 0 0,-8 38 0,6-47-3,-2 1 0,-1-1 1,-2-1-1,0 0 1,-1 0-1,-15 22 0,9-20 14,-1-1 0,-1-1-1,-1-1 1,-2-1 0,0 0-1,-1-2 1,-1-1-1,0 0 1,-36 18 0,-10 4 329,-98 43 0,122-69 264,42-14-403,0 0 1,-1 0-1,1-1 1,0 0-1,-1 0 0,1 0 1,0 0-1,-7-2 1,10 2-64,-1 0 0,1-1-1,0 1 1,0-1 0,-1 0 0,1 1 0,0-1 0,0 0 0,0 0 0,0 0 0,0 0 0,0 0 0,0 0 0,0 0 0,0 0 0,1 0 0,-1 0 0,0 0 0,1-1 0,-1 1-1,1 0 1,-1-3 0,-1-1 80,1-1-1,0 1 1,0-12-1,1 15-88,-1-28 130,2 0-1,1 1 1,1-1-1,10-36 1,39-115-63,50-73-61,-69 179-44,192-420-86,-13 88-2282,-136 269-226,-32 50-840,-13-1-3815,-31 89 7227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58:45.3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724 559 2881,'-6'-26'3009,"-17"-40"1,21 60-2829,0 1-54,0 0-1,0 0 0,-1 0 0,1 1 0,-1-1 0,0 0 0,-1 1 0,1 0 0,-1 0 0,0 0 0,0 0 0,0 1 0,-1 0 0,-4-4 1,3 4-83,-1 0-1,1 0 1,-1 1 0,1 0 0,-1 0 0,0 1 0,0 0 0,0 0 0,0 0 0,-11 1 0,4 1-51,-1 1 1,1 0-1,0 0 0,0 2 0,1 0 1,-1 0-1,-19 10 0,8-1-26,0 1 1,-40 31-1,43-26 11,0 1-1,2 1 1,-33 43 0,38-45 9,-13 19-28,1 2-1,-37 75 0,55-93 22,0 0 0,1 1 0,1-1 0,1 1 0,-5 38-1,6-18-17,3 1-1,4 49 0,-2-73 27,2 0 1,1 0 0,0-1 0,1 1-1,1 0 1,1-1 0,1 0 0,11 22-1,-7-21 3,0-2 1,1 0-1,1 0 0,1-1 0,0-1 1,1 0-1,33 26 0,-34-31 27,0-2 0,1 0-1,0 0 1,1-2 0,0 0 0,0 0 0,0-2-1,1 0 1,0-1 0,29 4 0,-16-5 124,0-2 1,1-1 0,-1-1 0,1-2 0,-1-1 0,0-1 0,0-2-1,-1 0 1,0-3 0,37-16 0,-27 7 69,-2-1 0,0-2 0,-2-2-1,43-37 1,-53 40-125,22-20 145,85-92 1,-10-34-27,-107 144-178,-2-1 0,-1-1 0,-1 0 0,-1-1 0,11-41 0,-15 33-6,-1 0 0,-2-1 0,-1 1 1,-2-1-1,-1 1 0,-2-1 0,-1 1 0,-2 0 0,-1 0 1,-2 0-1,-1 1 0,-15-34 0,8 29-26,-1 0 0,-2 2 1,-2 0-1,-1 1 0,-1 1 0,-32-33 0,47 58-66,0 0 0,-1 1 0,1 0-1,-1 0 1,-1 1 0,0 1 0,0 0-1,0 0 1,-1 1 0,1 1 0,-1 0-1,0 0 1,0 1 0,-1 1 0,1 0-1,-1 0 1,-16 1 0,-3 1-584,1 1 1,-1 1 0,1 2-1,0 1 1,0 2 0,0 0-1,1 3 1,1 0 0,-44 22-1,-79 46-6229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7:28.1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11466,'18'44'4153,"12"34"-3280,4 24 55,4 41-240,-3 9-88,-3 22-480,-4 3-312,-13-5-928,-4-4-505,-12-34-767,-1-22-225,1-64 1729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58:46.2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812 859 4114,'-6'-76'4084,"0"-59"-629,6 128-3328,0 0-1,0 0 1,-1 0 0,0 0-1,0 1 1,-1-1-1,1 0 1,-1 0 0,-1 1-1,-4-11 1,5 14-102,0 0 0,0 1 0,-1-1 1,1 0-1,0 1 0,-1-1 0,0 1 1,1 0-1,-1-1 0,0 2 0,0-1 1,0 0-1,0 0 0,-1 1 0,1 0 1,0 0-1,-1 0 0,1 0 0,-1 0 1,1 1-1,-1-1 0,1 1 0,-5 0 1,-18 1-48,-1 2 0,0 1 0,1 0 0,0 2 0,0 2 0,0 0 0,1 1 0,0 2 0,1 0 0,-26 17 0,0 5-9,1 1 0,2 2 0,-63 63 0,93-82 13,1 1-1,2 1 1,-1 0 0,2 1-1,1 0 1,0 1 0,-16 42-1,25-52 5,0-1 0,0 0-1,1 1 1,0 0-1,0-1 1,1 1 0,1 16-1,1-20 8,0-1-1,0 1 0,0-1 1,1 1-1,0-1 1,0 1-1,0-1 0,1 0 1,0 0-1,0 0 1,1-1-1,0 1 0,4 5 1,5 2 4,-1 0-1,2-1 1,0-1 0,0 0-1,1-1 1,0 0 0,0-1-1,32 12 1,-25-13 32,1 0 1,0-2-1,0-1 1,0-1-1,1 0 1,29-1-1,8-2 96,1-2 1,0-3-1,0-3 1,84-19-1,-78 5-2,0-3-1,-2-3 1,94-51 0,-118 54-55,-1-2 0,-2-1 1,-1-2-1,36-36 0,-57 48-32,0-1-1,-2 0 1,0-1-1,-1-1 1,-1 0 0,-1-1-1,-1-1 1,-1 0-1,-1 0 1,-1 0-1,0-1 1,-2-1-1,-1 1 1,-1-1-1,-1 0 1,0 0-1,-2 0 1,-1 0-1,-1 0 1,-1 0-1,-6-24 1,3 29-10,-1 0 0,-1 0-1,-1 0 1,0 1 0,-1 0 0,-1 1 0,-18-23-1,0 4-9,-1 1 0,-39-34-1,44 46-81,-2 2 0,0 0 0,-54-32 0,61 44-64,0-1-1,0 2 0,-1 1 0,0 0 1,0 1-1,0 1 0,-25-2 1,17 5-324,-1 0 0,1 2 0,-1 1 0,1 1 0,0 2 0,-1 1 0,2 1 0,-1 1 0,1 2 0,0 0 0,-29 16 0,-96 58-2910,-21 21-2103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50:21.31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11194,'11'80'3793,"44"53"-3641,17 17-160,19 8-16,-3-15-8,-2-28-32,2-14-72,10-30-256,1-11-176,-6-31-448,-8-10-193,-25-21 761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50:20.94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1136 9634,'0'-54'3337,"46"-17"-3057,25-19-176,39-20-88,9-8-8,4-12-48,-8 5-136,-4 4-288,-7 5-128,-17 30-217,-9 13-111,-42 31 624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50:17.85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170 2877 8194,'-169'82'3022,"247"-154"-2414,274-237 98,-60 55-169,187-200 214,729-897 1,-1198 1339-754,74-93-932,104-166 0,-178 252 797,15-36-1,-7-2-140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50:18.1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438 244 5689,'-13'-9'501,"-10"-5"924,-34-28 1,55 41-1365,1 0 1,-1 0-1,1 0 0,0-1 1,0 1-1,0 0 1,0-1-1,0 1 1,0-1-1,-1-2 1,2 4-47,0 0 1,0-1 0,0 1 0,0 0 0,0-1 0,0 1-1,0 0 1,0-1 0,0 1 0,0-1 0,0 1-1,0 0 1,0-1 0,0 1 0,0 0 0,0 0-1,1-1 1,-1 1 0,0 0 0,0-1 0,0 1-1,1 0 1,-1 0 0,0-1 0,0 1 0,1 0-1,-1 0 1,0-1 0,1 1 0,-1 0 0,0 0-1,1 0 1,4-2 54,1 0 0,0 1 0,-1 0-1,1 0 1,11 1 0,193-14-43,261-52-1,-367 43-10,98-17 160,-194 39-156,0 0 0,0 1-1,0 0 1,0 0-1,0 1 1,0 0 0,-1 0-1,1 1 1,9 3 0,-12-3-10,0 0 0,-1 0 0,1 1 0,-1 0 0,0 0 0,0 0 1,0 1-1,0-1 0,0 1 0,-1 0 0,0 0 0,0 0 1,0 0-1,0 1 0,4 8 0,1 7 13,0 1 0,-2 0 1,0 0-1,-2 0 0,5 40 0,-3 116 123,-41 404 235,32-549-378,-2-1 0,-1 0 1,-13 40-1,16-63-16,-1 1 0,1-1 0,-1 1 0,-1-1-1,0-1 1,0 1 0,0 0 0,-1-1 0,0 0-1,0-1 1,-1 1 0,0-1 0,0 0 0,-1-1-1,-14 9 1,9-8-31,0-1 1,-1-1-1,1 0 0,-1 0 0,0-1 0,0-1 1,0-1-1,-20 1 0,-8-4-120,-65-10 1,42-1 138,1-2 1,1-2 0,0-4 0,-118-57-1,-220-150 432,336 188-411,41 25-63,-54-24 1,52 30 21,-48-9 1,74 18 43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50:21.9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331 1183 9562,'-23'13'253,"0"1"0,1 1 0,1 1 0,1 1 1,0 1-1,1 0 0,1 1 0,1 2 0,1-1 0,0 2 0,2 0 0,1 1 0,0 0 0,-18 49 1,22-45-270,0 1 1,1 0-1,2 0 1,1 0-1,1 1 1,1-1-1,2 1 1,1 0-1,1 0 0,2 0 1,0-1-1,2 1 1,14 42-1,-9-41 15,2-1-1,2 0 0,0-2 0,2 1 0,0-2 0,2 0 0,2-1 0,0-1 0,1-1 0,1-1 0,1 0 0,1-2 0,1-1 0,43 25 0,-54-36-2,1-2 0,-1 0 0,1 0 0,0-2 0,1 0 0,-1 0 0,1-2 0,0 0 0,0 0 0,19-2 0,-14-2 2,0 0-1,0-1 1,0-1 0,-1-2 0,1 0 0,-1 0 0,20-12-1,-8 2 6,-1-2 0,0-1 0,-2-1-1,0-2 1,-1-1 0,-2-1-1,0-2 1,41-53 0,-43 46 2,-1-2 0,-2 0 1,-2-1-1,-1-2 0,-2 0 0,-1 0 1,17-75-1,-23 66 140,-2 0-1,-2 0 0,-2-1 1,-2 1-1,-2-1 1,-12-75-1,-50-163 1241,49 230-1189,-43-140 213,18 66-111,36 115-263,4 12-30,5 9-11,55 88-217,-59-91 219,286 498-147,-208-346-291,76 215 1,-140-327 279,-9-28 110,-2 0 0,0 1 1,0 0-1,-1-1 0,1 21 0,-6-27 138,-5-12 62,-5-9-3,0 0 1,1-1 0,1 0-1,-11-20 1,-31-67 156,38 71-273,-158-360-12,132 282-127,-43-194 0,62 190-163,-10-213 1,30 277 161,9-75 1,-6 99 82,2 1-1,0-1 1,1 1-1,17-37 1,-18 48 27,1 0 0,0 1 0,1 0 0,0 0 0,0 1 0,1 0 1,1 0-1,-1 1 0,1 0 0,1 0 0,10-6 0,-7 7 6,0 0 0,0 0 0,1 1 0,0 1 0,1 0 0,-1 1 0,1 1 0,16-2 0,-9 3 1,1 1 1,0 1-1,-1 1 0,1 1 1,-1 0-1,1 2 1,-1 1-1,0 1 0,-1 1 1,1 0-1,30 17 1,-38-17-26,0 1 1,0 1-1,-1 0 1,0 1-1,-1 0 1,0 1 0,-1 0-1,0 1 1,0 1-1,-2-1 1,1 2 0,-2-1-1,0 1 1,0 1-1,-1-1 1,-1 1-1,-1 0 1,0 1 0,-1-1-1,3 18 1,-4-5-79,-1 1 0,-1 0 0,-2-1 0,-1 1 0,-1-1 0,-1 1 0,-2-1 1,0 0-1,-2-1 0,-15 36 0,-4-3-149,-2-2-1,-3 0 1,-55 76 0,-42 32-214,-30-1 264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50:22.64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3703 9706,'2'-24'858,"1"0"0,1 0 1,9-26-1,-2 18-742,1 0 1,2 1 0,25-41 0,429-668 597,-447 707-706,745-1095 178,-200 299-150,-246 373-134,-312 444 82,9-11-32,-2 4-127,-2-1 1,0 0-1,-1-1 1,11-25-1,-21 43 87,-1-1 0,0 0-1,0 1 1,0-1 0,0 0 0,0 1 0,-1-1 0,1-7-1,-2 9 51,0-1 1,1 1-1,-1 0 0,0 0 0,0 0 0,0 0 0,0 0 0,0 0 0,-1 1 0,1-1 1,-3-3-1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50:23.06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40 1020 7442,'-33'14'2495,"26"-8"-1725,9-4-399,14-3 68,13-9-83,-2 0 0,39-20 0,94-55 189,-3-7-1,234-181 1,-185 109-429,38-29 77,-207 165-118,0 2 0,2 1 0,1 3 0,70-31 0,-93 47-58,-1 0 0,1 2 0,0-1 0,0 2 1,0 0-1,0 2 0,0-1 0,1 2 0,-1 0 1,0 2-1,1 0 0,-1 0 0,0 2 0,0 0 1,19 7-1,-25-6-18,0 0-1,-1 1 1,0-1 0,0 2 0,0 0 0,-1 0-1,0 0 1,0 1 0,-1 1 0,0-1-1,13 20 1,-12-13-21,0 1 1,-1 0-1,-1 0 0,0 1 1,-2 0-1,1 0 0,2 21 0,-2 5-93,-2 0-1,-2 0 0,-2 0 0,-2 1 1,-12 73-1,-1-37-62,-3-1-1,-5 0 1,-48 117 0,59-168 174,-1 0 0,-2-1 0,-28 41 1,35-58 9,0-1 0,-1 1 0,0-1 0,0-1 0,-1 1 0,0-2 0,-1 1 0,0-2 0,0 1 0,0-1 0,-15 5 0,8-6 7,1-1-1,-1 0 1,0-1-1,0-1 1,0 0 0,0-2-1,0 0 1,0-1 0,0-1-1,0 0 1,-33-10-1,13 0 40,0-1 0,1-2 0,1-1 0,-48-29 0,16 2 151,2-4 0,2-1 1,2-4-1,-102-111 1,102 92-143,4-3 1,3-3 0,-81-149 0,114 176-574,22 40 97,8 16-122,33 53-738,16 40 431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50:24.08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119 1597 12195,'-27'-18'1640,"-49"-33"1627,62 37-3014,14 13-252,0 1-1,0 0 1,0 0 0,-1 0-1,1-1 1,0 1-1,0 0 1,0 0-1,0-1 1,0 1 0,0 0-1,0 0 1,0 0-1,0-1 1,0 1 0,0 0-1,0 0 1,0-1-1,0 1 1,0 0 0,0 0-1,0-1 1,0 1-1,0 0 1,0 0 0,0 0-1,1-1 1,-1 1-1,0 0 1,0 0 0,0 0-1,0-1 1,0 1-1,1 0 1,-1 0 0,2-1-18,0 1 0,0-1 1,0 1-1,0 0 1,0 0-1,-1 0 0,1 0 1,0 0-1,0 1 1,0-1-1,0 0 0,0 1 1,0-1-1,2 2 1,10 3-63,1 2 0,-1-1 0,0 2 0,0 0 1,13 10-1,65 57-117,-49-39 143,283 256-7,-244-216 150,49 36 178,-111-98-198,0 0-1,1-1 1,0-2-1,41 18 1,-56-27-50,0 0 1,0 0 0,0-1-1,0 0 1,0 0 0,0 0-1,0 0 1,0-1 0,1 0-1,-1-1 1,11-1 0,-13 1-2,-1-1 0,1 1 1,-1-1-1,0 1 0,0-1 1,0 0-1,0-1 0,0 1 1,0 0-1,0-1 0,-1 1 1,1-1-1,-1 0 0,0 0 1,0 0-1,0 0 0,0 0 1,0-1-1,1-4 0,5-14 76,-2-1-1,0 0 1,-1 0 0,-1-1-1,-2 0 1,0-41-1,0 30-43,0-45 10,-11-108 1,4 137-38,-4 1 1,-1 1-1,-22-65 1,-46-76 34,1 3-65,77 187 4,0 0-1,0 0 0,0 0 0,0 0 1,0 0-1,0 0 0,0 0 1,0 0-1,0 0 0,0 0 0,0 0 1,0 0-1,1 0 0,-1 0 1,0 0-1,0 0 0,0 0 0,0 0 1,0 0-1,0 0 0,0 0 1,0 0-1,0 0 0,0 0 0,0 0 1,0 0-1,0 0 0,0 0 0,0 0 1,0 0-1,1 0 0,-1 0 1,0 0-1,0 0 0,0 0 0,0-1 1,0 1-1,0 0 0,0 0 1,0 0-1,0 0 0,0 0 0,0 0 1,0 0-1,0 0 0,8 8-31,-6-7 19,254 230 140,-221-203-91,0-2-1,2-2 1,1-1-1,1-2 1,41 17-1,-59-30-29,0-1-1,1 0 0,-1-2 1,1-1-1,0 0 0,1-2 1,-1 0-1,0-2 0,1 0 1,-1-2-1,40-7 0,-47 5-2,0-1-1,0 0 0,0-1 0,0-1 0,-1 0 1,0-1-1,0-1 0,-1 0 0,-1-1 1,1 0-1,-1-1 0,-1 0 0,0-1 0,-1 0 1,16-24-1,-8 5-18,-1 0 1,-2 0 0,0-2-1,-3 0 1,0 0-1,7-39 1,-13 40 20,-1 0 1,-1 0-1,-1 0 1,-2 0-1,-1 0 1,-2 0-1,-1 0 1,-2 0-1,-1 0 1,-1 1-1,-2 0 1,-1 0 0,-23-49-1,-1 10 67,12 27 81,-17-50 0,38 91-141,0 0 0,0 0 0,1 0 1,-1-1-1,1 1 0,0 0 0,-1 0 0,1 0 0,0 0 0,0 0 1,1-3-1,-1 5-8,0-1 1,0 1-1,1 0 1,-1-1-1,0 1 1,0-1-1,0 1 0,1 0 1,-1-1-1,0 1 1,1 0-1,-1 0 1,0-1-1,1 1 1,-1 0-1,0 0 1,1 0-1,-1-1 1,0 1-1,1 0 1,-1 0-1,1 0 1,-1 0-1,0 0 0,1 0 1,-1 0-1,1 0 1,-1 0-1,0 0 1,1 0-1,-1 0 1,1 0-1,4 1 1,0 1 0,0 0 0,0 0-1,-1 0 1,1 1 0,-1-1 0,5 4-1,35 28-33,0 1 0,57 60-1,67 96-18,-75-73-343,-6 4 0,88 162-1,-137-211 9,-37-71 374,0-1 1,-1 1-1,1-1 0,0 1 1,-1 0-1,1-1 1,-1 1-1,0 0 1,0-1-1,1 1 0,-1 0 1,0-1-1,0 1 1,-1 0-1,1-1 1,-1 4-1,1-5 10,0 0 0,-1 1 0,1-1 0,0 0 0,0 1 0,-1-1 0,1 0 0,0 0 0,-1 1 0,1-1 0,-1 0 0,1 0 0,0 0 0,-1 0 0,1 0 0,-1 1 0,1-1 0,0 0 0,-1 0 0,1 0 0,-1 0 0,1 0 0,-1 0 0,-17-6 27,-12-10 71,1-2 0,1 0-1,1-2 1,-35-33-1,-98-107 368,115 112-299,2-2-1,3-2 1,-60-99-1,85 123-148,0-1 0,2 0 0,2-1 0,0-1-1,2 1 1,1-2 0,2 1 0,1-1 0,-2-53-1,7 67-19,1 0-1,1 0 1,0 0-1,2 0 1,0 0-1,0 1 1,2-1-1,8-18 1,-8 24-1,0 1 0,1 0 0,0 1 0,0 0 0,1 0 0,1 0 1,0 1-1,0 0 0,1 1 0,-1 0 0,2 0 0,15-8 0,-8 7-5,1 0 0,0 2 0,0 0 0,0 2 0,1 0 0,0 1 0,0 1-1,0 0 1,0 2 0,1 0 0,-1 2 0,24 2 0,-16 1-5,1 2 1,-2 0 0,1 2-1,-1 1 1,0 1-1,0 1 1,-2 1-1,28 18 1,-29-14-37,-1 1-1,-1 1 0,-1 1 1,-1 0-1,0 2 1,-1 1-1,-2 0 1,0 1-1,-1 1 1,-2 0-1,20 45 1,-21-38-109,-2 1 1,-1-1-1,-1 2 1,-2-1-1,-1 1 0,-2 0 1,-1 0-1,-2 1 1,-5 58-1,2-73 92,-2-1-1,0 1 1,-1-1-1,0 0 1,-2 0 0,0 0-1,-1-1 1,-1 0-1,0-1 1,-1 0-1,-1 0 1,-1-1 0,0-1-1,-1 0 1,0 0-1,-1-2 1,-1 1-1,-27 17 1,21-16-25,-1-1 0,-1 0 1,0-2-1,-1-1 0,0 0 1,0-2-1,-1-1 0,0-1 0,-1-1 1,1-1-1,-1-1 0,-37-1 0,-54-16-280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50:24.5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148 903 14035,'1'0'188,"0"-1"1,0 1-1,0 0 1,0 0-1,0 0 0,0-1 1,0 1-1,0 0 1,0 0-1,0 0 0,1 1 1,-1-1-1,0 0 1,0 0-1,0 1 0,0-1 1,0 0-1,0 1 1,0-1-1,0 1 0,1 0 1,30 20 280,-1 1 0,49 47 0,418 418-753,-322-290-873,-139-150 446,-3 1 0,41 76 0,-65-106 435,-1 1 0,-1 0 1,7 24-1,-14-40 259,-1 0 0,1 0 0,-1 0 0,1 0 0,-1 0 0,0 1 0,0-1 0,0 0 0,0 0 1,-1 0-1,0 0 0,1 1 0,-1-1 0,-2 5 0,2-6 39,-1-1-1,1 1 1,0-1 0,-1 1-1,1-1 1,-1 0 0,1 1-1,-1-1 1,1 0 0,-1 0 0,0 0-1,0 0 1,1 0 0,-1-1-1,0 1 1,0-1 0,0 1-1,0-1 1,0 1 0,0-1-1,0 0 1,0 0 0,-3 0 0,-9-1 215,1-1 0,-1 0 0,0-1 0,-25-8 0,-64-30 889,38 8-870,2-2 0,1-3 0,2-2 0,2-3 1,2-3-1,2-1 0,1-4 0,4-1 0,1-3 1,-60-91-1,70 88-288,4-2 0,2-1 0,3-1-1,-34-105 1,47 111 14,2-1-1,3-1 0,2 0 0,3 0 0,1-99 0,7 127 5,0 0 0,2 0-1,1 0 1,2 1 0,0-1-1,18-40 1,-17 51 6,2 0 0,0 1 0,1 0 0,0 1 0,2 0-1,0 1 1,1 1 0,0 0 0,2 0 0,18-13 0,-7 9-8,0 2 1,1 1-1,1 1 1,0 2-1,1 1 0,1 1 1,56-12-1,-44 15-11,0 1-1,0 3 1,0 1-1,1 3 1,53 5 0,-68-1-31,0 0 0,0 2 1,-1 2-1,39 13 0,-51-14-16,0 1 0,0 0 0,-1 1-1,0 0 1,0 2 0,-1-1 0,-1 2 0,18 17-1,-23-19-22,-1 0 0,1 1 0,-2 0 0,1 0-1,-1 1 1,-1-1 0,0 1 0,-1 0 0,0 0 0,-1 1-1,-1-1 1,1 1 0,-2 0 0,0 0 0,0-1 0,-2 1-1,1 0 1,-5 20 0,0-3-162,-2-1 0,-1 0-1,-2 0 1,-1-1 0,-1 0 0,-29 49 0,15-35-86,-3-1 0,-1-2 0,-2-1 0,-44 41 0,18-26-121,-2-3 0,-69 43 1,-32 7 73,124-79 331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7:28.5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133 315 10746,'-1'7'3790,"-4"3"-3147,1 0-335,-21 53-269,2 1-1,4 1 0,2 1 0,4 1 1,2 0-1,3 0 0,3 1 1,4 0-1,9 106 0,-5-150-194,0-1 0,1 0-1,2 1 1,0-2 0,19 44 0,-24-63 166,1 0 0,-1-1 1,1 1-1,-1 0 1,1-1-1,0 1 1,0-1-1,0 0 0,0 0 1,0 0-1,1 0 1,-1 0-1,1 0 1,-1-1-1,1 1 0,0-1 1,0 0-1,-1 1 1,1-1-1,0-1 1,0 1-1,0 0 0,0-1 1,0 1-1,0-1 1,0 0-1,0 0 0,1 0 1,-1 0-1,0-1 1,0 1-1,0-1 1,0 0-1,-1 0 0,1 0 1,0 0-1,5-3 1,7-5 190,1-1 0,-2 0 0,1-1 0,-2 0 0,15-16 1,12-13-28,-2-3 1,-2-1-1,-2-1 1,-2-3-1,-2 0 1,-2-2-1,-2 0 1,24-70 0,-40 91-224,0 0 1,-2-1-1,-2 0 1,0 0-1,-2-1 1,-2 1-1,0-1 1,-2 0-1,-1 0 1,-2 1 0,-8-39-1,1 27-303,-3 0 0,-20-48 0,23 69 143,0 1 0,-1 0 0,-1 0 1,0 1-1,-2 1 0,-16-17 0,27 32 164,0 0-1,0 0 1,0 0-1,0 1 1,0-1-1,-1 1 1,1 0-1,-1 0 1,0 0-1,1 1 1,-1-1-1,0 1 1,0 0-1,0 0 1,0 0-1,-8 0 1,7 2-7,0-1 0,0 1 0,0 0 0,0 0 0,0 1 0,1 0 0,-1-1 0,0 1 0,1 1 0,-1-1 0,1 1 0,0 0 0,-7 6 0,-4 4-167,0 2 0,2 0 0,0 0 0,0 1 0,2 1 0,0 0 0,1 0 0,0 1 0,2 0 0,-11 33 0,-4 34-276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50:26.1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2035 11602,'-31'-50'4607,"31"50"-4600,-1 0 0,1 0 0,0 0 0,0 0 1,0 0-1,0 0 0,0 0 0,0 0 0,0-1 0,0 1 0,0 0 1,0 0-1,0 0 0,0 0 0,0 0 0,0 0 0,0 0 0,0 0 1,0 0-1,0 0 0,0-1 0,0 1 0,0 0 0,0 0 0,0 0 1,0 0-1,0 0 0,0 0 0,0 0 0,0 0 0,0 0 0,1 0 1,-1 0-1,0-1 0,0 1 0,0 0 0,0 0 0,0 0 1,0 0-1,0 0 0,0 0 0,0 0 0,0 0 0,0 0 0,0 0 1,1 0-1,-1 0 0,0 0 0,0 0 0,0 0 0,0 0 0,0 0 1,0 0-1,0 0 0,0 0 0,0 0 0,1 0 0,-1 0 0,0 0 1,0 0-1,0 0 0,0 0 0,0 0 0,0 0 0,0 0 0,0 0 1,0 0-1,13 5 34,17 11-192,5 11 75,0 2 1,51 55-1,52 81 16,18 60 29,-130-180-21,-2 1-1,-1 1 0,19 60 1,-37-81 170,-5-26-109,0 0 0,0 0 0,0 0 0,-1 0 0,1 0 0,0 0-1,0 0 1,-1 0 0,1 0 0,0 0 0,0 0 0,-1 0 0,1 0 0,0 0 0,0 0-1,-1 0 1,1 0 0,0 0 0,0 0 0,0 0 0,-1 0 0,1-1 0,0 1 0,0 0 0,0 0-1,-1 0 1,1 0 0,0-1 0,0 1 0,0 0 0,0 0 0,-1 0 0,1-1 0,0 1-1,0 0 1,0 0 0,0 0 0,0-1 0,0 1 0,0 0 0,0 0 0,0-1 0,0 1 0,-31-50 814,-7-17-543,4 0-1,3-2 1,3-2-1,3 0 0,-21-97 1,36 118-266,2-2 1,2 1 0,1-60-1,6 93-26,0 0 1,2-1-1,0 1 0,1 0 0,7-19 0,-7 26-3,1 0 0,0 0 0,1 0 0,0 1 0,1 0 0,0 0 0,0 1 0,16-16 0,-17 20-1,-1 0 1,2 1-1,-1-1 1,0 1-1,1 0 1,0 1-1,0 0 1,0 0-1,0 0 1,15-3-1,-10 4 0,-1 1 0,1 0 0,0 1 0,0 0 0,0 1 0,16 2 0,9 6-8,-1 1 0,0 2 0,47 22 0,-57-23 20,-16-7 4,63 28-5,139 38 1,-199-66 8,0-2 1,0 0 0,0 0 0,25-1 0,-33-2 5,-1 1-1,1-1 1,-1 0 0,0 0 0,0 0 0,1-1-1,-1 1 1,0-1 0,0 0 0,0 0-1,-1 0 1,1-1 0,0 1 0,-1-1-1,0 0 1,0 0 0,4-5 0,1-3 38,0 0 1,-2-1-1,1 0 1,-2 0-1,1-1 1,-2 1-1,1-1 0,-2 0 1,3-14-1,-2-5 64,0 1 0,-1-54 0,-4 70-98,1 0 0,-2 0 0,0 0 0,-1 0 0,0 0 0,-7-18 0,7 27-34,1 0 0,-1 0-1,0 1 1,-1-1 0,1 1-1,-1 0 1,0 0-1,-1 0 1,1 0 0,-1 1-1,0 0 1,0 0 0,0 0-1,-1 0 1,1 1 0,-1 0-1,-6-3 1,0 2-52,0 0 1,0 1 0,0 0-1,-1 0 1,1 2 0,-1-1-1,1 2 1,-1 0 0,1 0-1,-20 4 1,27-4 56,-1 2-1,1-1 1,-1 1 0,1-1 0,0 1-1,0 1 1,0-1 0,0 1-1,0 0 1,0 0 0,1 0 0,-1 1-1,1 0 1,0 0 0,0 0-1,1 0 1,-1 0 0,1 1-1,0 0 1,0-1 0,0 1 0,1 0-1,-1 1 1,1-1 0,1 0-1,-2 6 1,0 8 10,0 0 0,2 0 0,0 1 0,1-1 0,2 0-1,-1 0 1,2 0 0,1 0 0,0 0 0,1 0 0,1-1 0,9 19-1,-1-7 14,0-1 0,3 0-1,0-1 1,1-1 0,2 0-1,31 31 1,-38-44-3,1-2-1,0 0 1,0 0 0,1-1-1,1-1 1,0 0 0,29 11 0,-33-16-2,0-1-1,1 0 1,-1-1 0,1-1 0,0 0 0,0 0 0,0-2-1,0 1 1,0-2 0,0 0 0,23-4 0,-25 3 8,0-1 0,0-1 0,0 0 0,0 0-1,0-1 1,-1-1 0,0 1 0,0-2 0,0 1 0,-1-1 0,0-1 0,12-12 0,-16 14-2,0 0 0,-1-1 1,1 1-1,-1-1 0,0 0 0,-1-1 0,0 1 1,0 0-1,0-1 0,-1 0 0,-1 0 1,1 1-1,-1-1 0,0 0 0,-1 0 1,0 0-1,0 0 0,-3-16 0,0 10-4,-1-1-1,-1 1 0,0 0 0,-1 1 1,0-1-1,-2 1 0,1 1 0,-1-1 1,-1 1-1,0 1 0,-15-16 1,-14-9-25,-78-59 0,81 68 6,-133-109-136,157 125 125,10 7-77,27 9-111,-26-5 213,16 5-13,0-2-1,0 1 1,0-2-1,1 0 1,-1-1 0,0-1-1,1 0 1,-1-1-1,1-1 1,-1-1-1,0 0 1,0-1 0,0 0-1,21-10 1,-15 2 67,0-2 1,-1 0-1,0 0 1,-1-2-1,-1-1 1,0 0-1,-1-2 1,-1 0-1,-1-1 1,19-30-1,-8 7 54,-2-2 0,-3-1-1,-1 0 1,19-63-1,-27 68-35,-2-1-1,10-83 1,-19 102-34,-1-1 0,-1 1 1,-1-1-1,-1 0 0,-1 1 1,-13-46-1,-7 6 119,-2 2-1,-62-108 1,72 143-119,5 8-3,6 7-15,-2 1 0,1 1-1,-1-1 1,-14-15 0,27 32-55,0 0 0,0 1 1,-1 0-1,0 0 1,-1 1-1,6 9 1,4 8-22,270 466-321,-25-41-278,-168-297 110,93 150-2365,-143-236 2088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50:26.46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80 335 8546,'-51'-47'4329,"22"17"-1113,38 21-2247,22 6-377,44-3-400,26 2-56,57-21-240,16-15-584,17-34-241,-3-22 449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50:27.6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34 2025 13267,'0'0'138,"0"-1"0,0 1 0,0 0 1,-1-1-1,1 1 0,0 0 0,0-1 0,0 1 1,0 0-1,0-1 0,0 1 0,0-1 0,0 1 1,0 0-1,0-1 0,0 1 0,0 0 0,0-1 1,0 1-1,1 0 0,-1-1 0,0 1 0,0 0 1,0-1-1,0 1 0,1 0 0,-1-1 0,0 1 0,0 0 1,1 0-1,-1-1 0,0 1 0,0 0 0,1 0 1,-1-1-1,14-9-344,-13 9 405,37-25-400,-14 10-19,-1 0-1,-1-2 0,27-27 1,-12 4-73,-1-2 1,-3-2 0,-1-1-1,-3-2 1,-1-1 0,-3-1-1,29-80 1,-34 70 162,-2 0 0,-4-1 0,-1-1-1,-4 0 1,-2-1 0,-2-93 0,-7 124 325,-1 1-1,-1-1 1,-2 1 0,-1 1 0,-1-1 0,-2 1 0,-1 1 0,-1 0-1,-2 0 1,0 1 0,-2 1 0,-2 0 0,0 2 0,-1 0 0,-2 1-1,-23-22 1,8 12 340,-47-34 0,68 57-385,0 1 1,-1 1-1,-1 0 0,1 0 1,-1 2-1,-19-6 0,32 12-120,1 0-1,-1 0 0,1 1 1,-1-1-1,1 1 1,-1 0-1,1 0 1,-1 0-1,1 1 0,-1-1 1,-6 3-1,8-3-20,0 1 0,0 0-1,0 0 1,0 1 0,0-1 0,0 0-1,1 1 1,-1-1 0,0 1 0,1-1-1,-1 1 1,1 0 0,0 0 0,0 0-1,-1 0 1,1-1 0,0 2 0,1-1-1,-2 3 1,-1 6-13,1 0 0,0-1 0,1 1 0,0 0-1,0 0 1,3 19 0,15 81-75,16 26-35,72 193-1,84 136-284,327 657-2167,-399-899 2142,-16-32 316,-100-189 117,1 1-1,-1-1 1,1 0 0,-1 1-1,0-1 1,0 1 0,0-1-1,0 5 1,-1-7 0,0-1 0,0 1 0,0-1-1,-1 1 1,1-1 0,0 1 0,0-1 0,0 1 0,0 0 0,0-1-1,-1 1 1,1-1 0,0 1 0,-1-1 0,1 1 0,0-1 0,-1 0 0,1 1-1,0-1 1,-1 1 0,1-1 0,-1 0 0,1 1 0,-1-1 0,1 0 0,-1 1-1,1-1 1,-1 0 0,1 0 0,-1 0 0,0 1 0,-6-1 70,0-1 0,1 1 0,-1-1 0,0 0 1,1 0-1,-1-1 0,-12-5 0,-41-14 217,1-4 0,-99-55-1,-99-92-245,221 146-52,3-2 0,0-2 0,-50-58-1,76 79-6,0-1 0,0 0 1,1 0-1,0 0 0,1 0 0,0-1 0,-4-12 0,8 18 1,0 0 0,0 0 0,0 0 0,1-1 0,-1 1 0,2 0 0,-1 0 0,0 0 0,1-1 0,0 1 0,0 0-1,0 0 1,1 0 0,0 0 0,0 0 0,0 1 0,0-1 0,6-7 0,5-4-24,1 1-1,0 1 1,1 0-1,1 1 1,0 1 0,19-11-1,-29 19 21,45-31-91,60-42-541,170-149 0,-232 176 639,-1-1-1,-3-3 1,-2-2-1,-2-1 0,-3-2 1,-3-2-1,-2-1 1,-3-2-1,31-96 0,-49 124 114,48-182 944,-56 197-951,0-1 0,-2 1-1,-1-1 1,0 0 0,-2 1-1,0-1 1,-1 0 0,-7-25-1,6 38-79,0 0 0,0 0-1,-1 1 1,0-1 0,-1 1 0,0 0-1,0 0 1,-8-8 0,11 14-19,0-1 1,0 1-1,0 0 0,0 0 1,-1-1-1,1 2 0,-1-1 1,1 0-1,-1 0 0,0 1 1,0 0-1,0-1 0,0 1 1,0 0-1,0 0 0,0 1 1,0-1-1,0 1 0,0-1 1,0 1-1,0 0 0,-1 0 1,1 1-1,0-1 0,0 0 1,0 1-1,-5 2 0,3-1-6,0 1 0,0 0 1,1 0-1,-1 0 0,1 1 0,0-1 0,0 1 0,0 0 0,1 0 0,-1 1 1,1-1-1,0 1 0,0-1 0,1 1 0,-4 10 0,-1 4-4,0 0 0,2 0 0,-3 22 0,3-8 18,2 0 0,1 0 0,1 0 0,2 0 0,2 0 0,12 64 0,-3-50 7,2 0 0,1-1 0,3 0 0,25 46 1,-32-71-20,1-1 1,0 0 0,2 0 0,27 29 0,-36-43-2,0-1 0,0 0 0,1 0 0,-1-1 0,1 0 0,0 0 0,0 0 0,1-1 0,-1 0 1,1 0-1,-1 0 0,1-1 0,0 0 0,0 0 0,0-1 0,0 0 0,0 0 0,1 0 0,8-2 1,-10 0 1,0 0 1,0-1-1,0 0 1,0 0-1,0-1 1,-1 1-1,1-1 1,-1-1-1,0 1 1,0-1-1,0 1 1,0-2-1,-1 1 1,1 0-1,-1-1 1,0 0-1,-1 0 1,1 0-1,-1 0 1,5-11-1,1-2 17,-1-2-1,-1 1 1,-1-1 0,7-40 0,-8 28 74,-1 0 0,-2 0 0,-1 0 0,-1 0 0,-2 0 0,-1 0 0,-2 0 1,0 0-1,-3 1 0,0 0 0,-2 1 0,-2 0 0,-21-41 0,11 29 21,-3 2 0,-39-50 1,63 89-110,1 0 0,-1 0 0,0 0 0,0 0 0,0 1 0,0-1 0,1 0 0,-1 0 0,0 0 1,-1 1-1,1-1 0,0 1 0,-1-2 0,1 2-2,1 1 0,0-1 0,0 0 0,-1 0 0,1 0 1,0 0-1,0 0 0,-1 0 0,1 1 0,0-1 0,0 0 0,0 0 0,-1 0 0,1 1 1,0-1-1,0 0 0,0 0 0,0 0 0,0 1 0,-1-1 0,1 0 0,0 0 0,0 1 1,0-1-1,0 0 0,0 0 0,0 1 0,0-1 0,0 0 0,0 0 0,0 1 0,0-1 1,0 0-1,0 1 0,5 32 7,4-2 1,2 0 0,0-1 1,3 0-1,0-1 0,2 0 0,22 30 1,3-3 22,87 91 1,-31-54-29,-84-82-27,1-2-1,-1 1 1,1-2-1,1 1 1,29 11-1,-42-19 17,1 0 1,-1-1-1,1 1 0,-1 0 1,1-1-1,-1 0 0,1 1 1,0-1-1,-1 0 1,1 0-1,-1 0 0,1-1 1,-1 1-1,1-1 0,-1 1 1,1-1-1,-1 0 0,1 0 1,2-1-1,-3 0 4,1 0-1,-1 0 0,0 0 1,0-1-1,0 1 1,0 0-1,-1-1 0,1 1 1,-1-1-1,1 0 1,-1 1-1,0-1 1,0 0-1,0 0 0,0 0 1,0-5-1,2-9 33,-2 0 0,0 0-1,0 0 1,-2 0-1,0 0 1,-4-18 0,-28-99 522,23 102-364,1 0 0,2 0 1,1-1-1,-2-49 0,8 77-184,0-1-1,0 0 1,1 0 0,0 1-1,0-1 1,0 0 0,1 1-1,0-1 1,4-9-1,-4 13-11,0-1-1,0 0 1,0 1-1,0-1 1,0 1-1,1 0 1,-1 0-1,1 0 1,-1 0-1,1 0 0,0 0 1,0 1-1,0-1 1,0 1-1,0 0 1,0 0-1,0 0 1,0 0-1,5 0 1,6 0-22,-1 0 1,1 1 0,-1 0 0,0 1 0,1 1 0,14 3 0,81 26-65,-97-27 91,147 51-77,37 12-28,-196-67 110,11 4-12,0-1 0,0 0 0,0-1 0,1 0 0,-1-1 0,18 1 0,-28-3 18,1 1 0,-1 0 0,1 0 0,-1-1 0,1 1 1,-1-1-1,1 0 0,-1 1 0,1-1 0,-1 0 0,0 0 1,0 0-1,1 0 0,-1 0 0,0 0 0,0 0 0,0 0 0,0-1 1,0 1-1,0 0 0,0-1 0,-1 1 0,1 0 0,0-1 0,-1 1 1,1-1-1,-1 1 0,1-1 0,-1 1 0,0-1 0,0 0 0,0 1 1,0-4-1,0-7 79,0 1 0,-1-1 0,-4-19 0,3 15-21,-18-103 291,-11-106-324,30 220-47,1 0 0,0 1 0,0-1 1,0 0-1,1 1 0,-1-1 1,1 1-1,0-1 0,1 1 0,-1-1 1,1 1-1,0 0 0,0 0 1,0 0-1,5-7 0,-4 8 3,-1 1 0,1 0 0,0 0 0,0 0 0,1 0 0,-1 0 1,0 1-1,0 0 0,1-1 0,-1 1 0,1 0 0,-1 1 0,1-1 0,0 1 0,-1-1 0,1 1 0,-1 0 0,1 1 0,0-1 0,-1 0 0,5 2 1,51 10-47,102 34 1,8 2 79,-138-41-36,0-2 0,1 0 0,0-3 0,0 0 0,56-6 0,-75 2-42,0 0 0,0-1 0,-1-1 0,1 0 0,-1 0 0,0-2 0,13-6 0,-17 7-28,0 0-1,-1-1 0,0 0 0,0 0 0,0 0 0,-1-1 1,0 0-1,0 0 0,0-1 0,-1 1 0,5-11 0,-6 9-91,-1 0 0,1 0-1,-1 0 1,-1-1 0,0 0-1,0 1 1,-1-1 0,0 0-1,0 1 1,-1-1-1,-1 0 1,0 0 0,0 0-1,-1 1 1,0-1 0,-6-15-1,-30-68-801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50:27.98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17 0 15459,'-16'11'5497,"32"5"-5240,23-2-666,37-5-1511,21-9 1152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5:50:28.35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2788 11787,'114'-47'4503,"111"-59"-4549,296-189 0,175-203-285,-44-60 847,-35-26 1937,-538 507-2035,192-183 915,4 23-778,-244 213-1126,2 1 0,0 1-1,39-18 1,-58 31-786,-14 9 1329,0-1 1,0 1 0,0 0 0,0-1-1,0 1 1,0 0 0,0-1 0,0 1-1,0 0 1,0-1 0,-1 1 0,1 0-1,0-1 1,0 1 0,0 0 0,0 0-1,-1-1 1,1 1 0,0 0-1,0 0 1,-1-1 0,1 1 0,0 0-1,0 0 1,-1 0 0,1-1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7:28.8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0 12267,'-3'29'4225,"10"21"-3961,4 7-256,3 11-793,2-3-615,-4-2 816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7:44.5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229 241 3801,'0'-3'1440,"0"1"-981,1 0-1,-1 0 0,-1 0 0,1 0 0,0 0 0,0 0 0,-1 0 1,1 0-1,-1 0 0,-1-3 0,2 4-439,-1 1 0,0-1 0,0 0 0,0 1 0,1-1 1,-1 0-1,0 1 0,0-1 0,0 1 0,0-1 0,0 1 0,0 0 0,0-1 0,0 1 0,0 0 0,0 0 0,-1 0 0,1 0 1,0 0-1,0 0 0,0 0 0,0 0 0,0 0 0,0 0 0,0 1 0,0-1 0,0 0 0,-1 1 0,0-1-20,0 1-1,0-1 1,-1 0-1,1 1 1,0 0-1,0-1 1,0 1-1,0 0 1,0 0 0,1 0-1,-1 0 1,0 0-1,0 1 1,1-1-1,-1 1 1,0-1-1,1 1 1,0-1-1,-1 1 1,1 0-1,0 0 1,0-1-1,0 1 1,0 0-1,0 0 1,0 0-1,0 0 1,1 0-1,-1 1 1,1-1-1,0 0 1,-1 0-1,1 0 1,0 0-1,1 4 1,-1 0-6,0-1-1,1 0 1,-1 1 0,1-1-1,1 0 1,-1 1-1,1-1 1,0 0 0,0 0-1,0 0 1,1 0 0,-1-1-1,7 9 1,-6-10 21,0 0 1,1 0-1,-1 0 1,1-1-1,-1 1 1,1-1-1,0 0 1,0 0-1,-1-1 1,2 1-1,-1-1 1,0 1-1,0-1 1,0-1-1,1 1 1,-1 0-1,0-1 1,5 0-1,5-1 46,0 0 0,0-1 0,-1 0 1,1-1-1,-1-1 0,0 0 0,0-1 0,0 0 0,0-1 1,-1 0-1,0-1 0,-1-1 0,1 0 0,-1 0 0,-1-1 1,0-1-1,14-14 0,-23 22-24,1 0 1,-1 0 0,1-1-1,-1 1 1,0 0-1,0 0 1,0-1-1,0 1 1,0 0-1,0-1 1,-1 1-1,1-1 1,-1 1-1,0-1 1,0 1 0,0-5-1,0 4-8,-1 1 0,0 0 0,1 0-1,-1 1 1,0-1 0,0 0 0,0 0 0,0 0 0,-1 1-1,1-1 1,0 0 0,-1 1 0,1-1 0,-1 1 0,1 0-1,-4-2 1,1 0-9,-1 0-1,0 1 1,0 0-1,0 0 0,-1 0 1,1 0-1,0 1 1,-1 0-1,1 0 1,-1 1-1,1-1 1,-1 1-1,0 0 0,-5 1 1,-2 2-11,0 0 0,0 1 0,0 0 1,0 1-1,0 0 0,1 1 0,-13 9 1,20-12-10,0 0 1,1 0 0,-1 0 0,0 1 0,1 0 0,0 0 0,0 0 0,0 0 0,1 1 0,-1 0 0,1-1 0,0 1-1,1 0 1,-1 1 0,1-1 0,0 0 0,0 1 0,0-1 0,0 10 0,1-14-5,1 0 0,0 0 0,0 0 0,0 0 0,0 0 0,0 1 0,0-1 0,1 0 0,-1 0 0,0 0 0,0 0 0,1 0 0,-1 0 0,1 1 0,-1-1 0,1 0 0,0 0 0,-1 0 0,1-1 0,0 1 0,-1 0 0,1 0 0,0 0 0,0 0 0,0-1 0,2 2 0,-1-1 2,1 0 0,-1-1 0,0 1 0,1-1 0,-1 0 0,1 0 1,-1 1-1,1-1 0,-1-1 0,0 1 0,1 0 0,2-2 0,6 0 7,-1-1 0,0-1 0,0 0 0,0-1 0,10-5 0,-16 7 6,0 0 0,1 0 0,-1-1 1,0 1-1,-1-1 0,1 0 0,-1 0 1,1 0-1,4-9 0,-7 12-6,-1-1-1,1 1 1,0 0 0,-1-1-1,0 1 1,1-1-1,-1 1 1,0-1-1,0 1 1,0-1-1,0 1 1,0-1 0,0 1-1,0-1 1,0 1-1,-1-1 1,1 1-1,0 0 1,-1-1-1,1 1 1,-1-1-1,0 1 1,1 0 0,-1 0-1,0-1 1,0 1-1,0 0 1,0 0-1,0 0 1,0 0-1,0 0 1,0 0 0,-1 0-1,1 0 1,0 0-1,-1 1 1,1-1-1,-3 0 1,-2-2 6,-1 1-1,1-1 1,-1 2-1,0-1 1,0 1 0,0 0-1,0 0 1,0 1-1,-13 1 1,-6 1 7,-30 8-1,36-6-9,0 1 0,0 1 0,-22 10 0,35-13-5,-1 1-1,1 0 1,0 0 0,0 0-1,1 1 1,-1 0-1,1 0 1,0 1-1,1-1 1,-10 14 0,13-17-6,1 0 1,0 0 0,0 0 0,0 0 0,0 0-1,0 0 1,1 0 0,-1 0 0,1 1-1,-1-1 1,1 0 0,0 1 0,0-1 0,0 0-1,0 0 1,0 1 0,1-1 0,-1 0-1,1 1 1,0 1 0,1 0-1,0-1 1,0 0-1,0 1 0,0-1 1,0 0-1,1 0 0,-1 0 0,1-1 1,0 1-1,0-1 0,4 4 1,-1-2-2,0 0 0,1-1 0,-1 1 0,1-1 0,0 0 1,0-1-1,0 0 0,1 0 0,-1 0 0,0-1 1,0 0-1,11-1 0,-2-2 3,0-1 0,-1 0 0,1-1 0,28-12 1,58-34 57,-100 49-55,7-4 14,0 0-1,-1-1 1,1 1 0,-1-2 0,14-14-1,-20 20-8,-1 0-1,0-1 1,0 0 0,0 1-1,0-1 1,0 0-1,0 0 1,0 1-1,0-1 1,-1 0-1,1 0 1,-1 0-1,1 0 1,-1 0-1,0 0 1,0-2-1,0 2 0,-1 0 0,1 1-1,-1-1 1,0 0 0,1 0-1,-1 1 1,0-1 0,0 1-1,0-1 1,-1 1-1,1-1 1,0 1 0,0-1-1,-1 1 1,1 0 0,-1 0-1,1 0 1,-1 0 0,1 0-1,-4-1 1,-5-2 0,1 0 0,-1 0 0,0 1 0,0 1 0,0 0 0,0 0 0,0 1 0,-1 0 0,1 1 0,0 0 0,-12 2 0,-7 2 5,0 1-1,-47 14 1,75-19-10,-1 1-1,1-1 0,-1 1 0,0-1 1,1 1-1,-1 0 0,1-1 1,-1 1-1,1 0 0,0 0 0,-1 0 1,1 1-1,0-1 0,0 0 0,0 0 1,0 1-1,0-1 0,-1 3 1,1-3-4,1 0 1,-1 1 0,1-1 0,0 0-1,0 1 1,0-1 0,0 0 0,0 1 0,0-1-1,0 0 1,0 1 0,1-1 0,-1 0-1,0 1 1,1-1 0,-1 0 0,1 0 0,0 2-1,1 0-4,1 0-1,-1 1 0,0-1 0,1-1 0,-1 1 1,1 0-1,0-1 0,0 1 0,0-1 1,0 0-1,0 0 0,1 0 0,-1 0 0,8 2 1,3-2-4,-1 0 0,1 0 0,0-1 1,0-1-1,0-1 0,0 0 0,0 0 0,22-6 1,107-37 30,-120 36-17,43-17 17,-62 23-14,0 0 0,0 0-1,0 0 1,0-1 0,0 1-1,-1-1 1,1 0 0,-1 0-1,0 0 1,0-1 0,5-6-1,-7 9-1,0-1-1,-1 0 0,1 1 0,-1-1 1,1 1-1,-1-1 0,0 0 0,0 1 1,1-1-1,-1 0 0,0 1 0,-1-1 1,1 0-1,0 1 0,0-1 0,-1 0 1,1 1-1,-1-1 0,1 0 0,-1 1 1,0-1-1,0 1 0,1-1 0,-1 1 1,0 0-1,0-1 0,-1 1 0,1 0 1,0 0-1,0 0 0,-1-1 0,-1 0 1,-3-2 4,0-1 1,-1 2-1,1-1 1,-1 1-1,0 0 0,-7-2 1,-2 0-8,1 1 1,-1 1-1,0 0 1,0 2-1,0 0 1,-1 0-1,1 1 1,0 1-1,0 1 1,0 1-1,0 0 1,0 1-1,1 0 1,0 1-1,-19 9 1,25-9-1,1 1-1,-1 0 1,1 0-1,0 1 1,1 0 0,0 1-1,0-1 1,0 1-1,1 1 1,-7 11 0,10-15-1,0 1 0,0-1 0,1 1 0,-1 0 0,1 0-1,1 0 1,-1 0 0,1 0 0,0 0 0,0 1 0,1-1 0,0 0 0,0 0 0,0 1 0,1-1 0,0 0 0,3 12 0,-2-14-3,-1 0 0,1-1 0,0 1 1,1-1-1,-1 0 0,1 0 0,-1 0 0,1 0 0,0 0 0,0 0 0,0-1 0,0 1 0,1-1 0,-1 0 0,1 0 0,-1 0 0,1 0 0,0-1 0,0 0 0,0 1 1,-1-2-1,7 2 0,3 0-3,-1-1 1,0 0 0,0-1-1,0-1 1,1 0 0,13-3 0,5-3 14,-1-1 1,0-1 0,-1-2-1,0-1 1,-1-1 0,0-2-1,37-25 1,-62 38-1,0 0 0,0 0 0,-1 0 0,1 0 0,-1 0 0,0-1 0,1 1 0,-1-1 0,0 1 0,-1-1-1,1 0 1,0 0 0,-1 0 0,1 0 0,-1 0 0,0 0 0,1-4 0,-2 4 1,0 0-1,-1 0 1,1 1-1,-1-1 1,1 0-1,-1 1 1,0-1-1,0 0 1,0 1-1,0-1 1,0 1-1,-1 0 0,1-1 1,-1 1-1,0 0 1,0 0-1,0 0 1,0 0-1,0 0 1,-2-2-1,-9-6-7,1 1-1,-1 0 1,-1 1-1,1 0 1,-1 1-1,-1 1 1,1 0-1,-1 1 1,0 0-1,-20-3 1,35 8 0,-1 0 0,0 0-1,1 0 1,-1 0 0,1 0 0,-1 0 0,0 0 0,1 0 0,-1 0 0,1 0 0,-1 0 0,0 1 0,1-1 0,-1 0 0,1 0-1,-1 1 1,1-1 0,-1 0 0,1 1 0,-1-1 0,1 0 0,-1 1 0,1-1 0,-1 1 0,1-1 0,0 1 0,-1-1-1,1 1 1,-1 0 0,1 1-3,-1 0 0,1 0 0,-1 0 0,1 0 0,0 0 0,-1 0 0,1 0 0,0 0 0,1 3 0,0 3-19,0 1 1,1-1-1,4 13 1,-4-15 12,0-1-1,1 1 1,0-1-1,0 0 1,0 0 0,0 0-1,1 0 1,0 0-1,0-1 1,0 0-1,1 0 1,-1 0 0,1 0-1,9 5 1,-6-5-1,0 0 0,1-1 0,-1 0 0,1 0 1,-1-1-1,1 0 0,0-1 0,0 0 0,10 0 0,0-2 6,-1 0-1,1-1 0,-1-1 1,0 0-1,0-2 1,0 0-1,0-1 0,-1-1 1,19-10-1,-34 16 4,8-4 14,0-1 0,18-14 0,-25 18-9,-1 0 0,0 1 1,0-1-1,-1-1 0,1 1 0,0 0 0,-1 0 0,1-1 0,-1 1 0,1 0 0,-1-1 0,0 0 0,0 1 0,0-1 0,-1 1 0,1-1 0,-1 0 0,1-3 0,-1 4-3,-1 0 0,1 0 1,-1 0-1,1 0 0,-1 1 1,0-1-1,0 0 0,0 0 0,0 0 1,0 1-1,0-1 0,0 0 1,0 1-1,-1-1 0,1 1 1,-1-1-1,1 1 0,-1 0 1,0 0-1,1 0 0,-1 0 1,0 0-1,0 0 0,1 0 0,-1 0 1,0 1-1,0-1 0,-3 0 1,-8-2-4,0 0 0,-1 1 0,-14-1 0,19 3 3,-29-4 4,-76 5 0,94 1-4,1 1 0,0 0-1,0 1 1,0 1 0,-32 14 0,45-16-8,0-1 1,1 2-1,-1-1 0,1 1 1,0-1-1,0 2 1,0-1-1,1 0 1,0 1-1,-1 0 1,2 0-1,-1 0 1,0 0-1,1 1 0,0-1 1,1 1-1,-1 0 1,1 0-1,0 0 1,0 0-1,1 0 1,0 1-1,0-1 0,0 0 1,1 1-1,0-1 1,1 12-1,0-10-1,1 0-1,-1 0 0,1 0 1,1 0-1,-1-1 1,1 1-1,1-1 0,-1 0 1,1 0-1,1 0 1,-1 0-1,1 0 0,0-1 1,0 0-1,1 0 1,0-1-1,0 1 0,1-1 1,-1-1-1,1 1 1,10 4-1,-6-5 5,-1 0 0,1-1 0,0 0-1,0-1 1,0 0 0,0-1 0,0 0 0,0-1 0,0 0 0,17-3-1,-18 2 11,0-1-1,0 0 1,-1-1-1,1 0 1,0 0-1,-1-1 0,0 0 1,0-1-1,0 0 1,0-1-1,12-10 1,-19 14-1,1 0 0,-1 0 0,0 0 1,0-1-1,1 1 0,-2-1 0,1 0 1,0 1-1,-1-1 0,1 0 0,-1 0 1,0 0-1,0 0 0,0 0 0,0 0 1,0 0-1,-1-1 0,1 1 1,-1 0-1,0 0 0,0-1 0,0 1 1,-1-4-1,-1 2 10,0 0 1,0 1 0,0-1-1,0 0 1,-1 1-1,0-1 1,0 1-1,0 0 1,0 0 0,-1 0-1,1 1 1,-1-1-1,0 1 1,-4-3-1,-7-5-9,0 1 0,0 1 0,-1 0 0,0 1 0,0 0 0,-1 2 0,0 0 0,0 1-1,-23-4 1,32 8-11,-1 0 0,1 0-1,-1 1 1,1 0 0,-1 1 0,1-1-1,-1 2 1,1-1 0,-1 1-1,1 1 1,0-1 0,0 2 0,0-1-1,1 1 1,-1 0 0,1 0-1,0 1 1,0 0 0,0 0 0,0 1-1,-7 8 1,8-7-3,0 1 0,0 0-1,1 0 1,0 1 0,0 0 0,1 0-1,0 0 1,1 0 0,0 0 0,-3 19-1,5-24 2,0 0 0,1 0 0,0 0 0,0 0-1,0 0 1,0 0 0,0 0 0,1-1 0,0 1 0,0 0-1,0 0 1,0 0 0,1 0 0,-1-1 0,1 1-1,0-1 1,0 1 0,0-1 0,0 0 0,1 0-1,0 0 1,-1 0 0,1 0 0,0-1 0,0 1-1,1-1 1,-1 0 0,0 0 0,7 3 0,-1-1 0,1-1 1,0-1 0,0 1-1,0-2 1,0 1 0,0-1-1,0-1 1,0 0 0,0 0-1,0-1 1,0 0-1,17-5 1,-2-1 12,0-1 0,0 0 0,41-23 0,18-17 6,-73 41 2,-1-1 0,-1 0 0,1 0 0,-2-1 0,16-17 0,-23 23-5,1 1-1,0-1 1,-1 1-1,0-1 1,1 1 0,-1-1-1,0 0 1,-1 0-1,1 1 1,0-1 0,-1 0-1,1 0 1,-1 0-1,0 0 1,0 0 0,0 0-1,-1-3 1,0 1-2,0 1 0,-1 0 0,1 0 0,-1 0 0,0 0 0,0 0 0,-1 0 0,1 0 1,-1 1-1,-4-5 0,-2-1-2,-1 0 1,0 0-1,0 1 0,-1 1 1,0 0-1,-21-10 1,20 12-2,1 0 1,-1 1-1,0 0 0,0 1 1,0 1-1,0 0 1,-1 0-1,1 1 0,-1 1 1,1 0-1,-1 1 1,1 0-1,-17 4 0,20-2-2,0 0-1,0 0 0,0 1 1,0 0-1,0 0 0,1 1 1,0 0-1,0 0 0,0 1 1,1 0-1,-1 1 0,2 0 1,-1 0-1,1 0 0,0 1 0,0 0 1,-7 14-1,9-16-8,1 1 0,1-1 0,-1 1 0,1 0 0,0 0 0,1 0 0,-1 0 1,1 0-1,1 0 0,-1 0 0,1 0 0,1 0 0,-1 0 0,1 0 0,0 0 0,1 0 0,-1 0 0,2 0 0,-1 0 0,1-1 0,0 1 0,0-1 0,0 0 0,1 0 1,0 0-1,9 10 0,-5-8-3,0 0 0,0-1 1,0 0-1,1 0 1,0-1-1,1 0 0,-1-1 1,1 0-1,0 0 1,0-1-1,1 0 0,-1-1 1,1 0-1,0-1 1,0 0-1,20 1 0,-11-4-5,-1-1 0,1-1 0,-1 0 0,0-2 0,0 0-1,-1-1 1,0-1 0,0 0 0,0-2 0,23-14 0,8-9 11,0-3 0,47-44 0,-86 71 14,-1-1 0,1-1-1,-1 1 1,-1-2 0,0 1-1,0-1 1,11-22 0,-17 28-9,-1 1 0,1-1 0,0 1 1,-1-1-1,0 0 0,0 0 1,-1 1-1,1-1 0,-1 0 1,0 0-1,0 0 0,-1 0 0,1 0 1,-1 1-1,0-1 0,0 0 1,-1 1-1,1-1 0,-1 0 1,0 1-1,-1 0 0,1-1 0,-1 1 1,-3-5-1,1 3-4,-1 0 0,1 0-1,-1 0 1,-1 1 0,1-1 0,-1 1 0,1 1-1,-1 0 1,-1 0 0,1 0 0,0 1-1,-1-1 1,-13-2 0,10 4-1,-1 0 1,1 1-1,0 0 1,0 1-1,-1 0 1,1 1-1,0 0 1,-1 1-1,-11 4 1,3-1 1,1 2 0,0 1 1,1 0-1,-1 1 1,2 1-1,-1 1 1,1 0-1,1 1 0,0 1 1,-23 25-1,32-30 7,0 2 0,0-1 0,1 0 0,0 1 0,1 0 0,0 1 0,1-1 0,0 1 0,1 0 0,-4 21 0,6-27-9,0-1 0,1 1 1,-1-1-1,1 1 0,0-1 1,0 1-1,1-1 0,-1 0 1,1 1-1,0-1 0,1 1 1,-1-1-1,0 0 0,1 0 1,0 0-1,0 0 0,1 0 1,-1 0-1,1 0 0,-1-1 1,1 0-1,1 1 0,-1-1 1,0 0-1,1 0 0,-1-1 1,1 1-1,0-1 0,7 4 1,-3-3 0,0-1 1,0 1-1,0-2 1,0 1-1,0-1 1,0-1 0,0 1-1,1-1 1,-1-1-1,0 1 1,0-1-1,0-1 1,11-3-1,10-4 20,0-1-1,33-17 0,-61 26-16,0 1-1,30-15 18,43-26-1,-67 37-9,0-1-1,0 0 0,0-1 1,-1 1-1,0-1 0,0 0 1,0-1-1,-1 0 1,0 1-1,0-2 0,6-13 1,-9 18-3,-1-1 1,0 1-1,0-1 0,0 1 1,-1 0-1,1-1 1,-1 0-1,0 1 1,0-1-1,0 1 1,0-1-1,0 1 0,-1-1 1,0 1-1,0-1 1,0 1-1,-2-5 1,1 4-2,-1 0 0,1 0 1,-1 0-1,0 1 0,0-1 1,-1 1-1,1 0 0,-1 0 1,1 0-1,-1 1 0,0-1 1,-4-1-1,-3-1-3,-1 0 1,1 1-1,-1 0 0,0 1 0,0 0 0,0 1 1,0 1-1,0 0 0,-19 1 0,4 2-6,-1 2 1,1 1-1,0 1 0,0 1 0,0 1 0,1 2 0,1 1 0,-1 1 0,2 0 0,0 2 1,0 1-1,2 1 0,0 1 0,-26 26 0,42-38-1,1 1 0,1 0 1,-1 0-1,1 0 0,0 0 0,0 0 0,-5 15 0,8-19 1,0 1 0,0-1 0,1 1 0,-1 0 0,1 0 0,0-1 0,0 1 0,0 0 0,0 0 0,0-1 0,1 1 0,-1 0-1,1-1 1,0 1 0,0 0 0,0-1 0,0 1 0,0-1 0,0 0 0,1 1 0,-1-1 0,1 0 0,0 0 0,2 3 0,2 1-4,1-1 1,-1 0-1,1-1 1,0 1 0,0-2-1,0 1 1,1-1-1,-1 0 1,1 0-1,0-1 1,-1 0 0,1 0-1,0-1 1,1 0-1,13 0 1,-2-1-3,-1-1 1,1-1 0,0 0-1,-1-2 1,26-7-1,1-4-67,51-23 0,-80 30 21,0 0 0,-1-2 0,0 0 0,0-1 0,26-24 0,-39 32 55,-1 1 1,1-1 0,-1 0-1,1 0 1,-1 0 0,0-1 0,0 1-1,-1 0 1,1-1 0,1-6 0,-2 8 11,-1 0 1,0 0 0,0 0-1,0 0 1,0 0-1,0 0 1,0 0 0,-1 0-1,1 0 1,-1 0 0,1 0-1,-1 0 1,0 0 0,0 0-1,0 0 1,0 0-1,0 1 1,0-1 0,0 0-1,-1 1 1,-1-3 0,-1 0 13,-1 0 0,0-1 0,1 2 0,-2-1 0,1 0 0,0 1 0,-1 0 1,1 0-1,-1 1 0,0 0 0,0 0 0,0 0 0,-7-1 0,3 2-15,0 0 0,-1 1-1,1 0 1,-1 0 0,1 1 0,0 0-1,-15 4 1,6 1-9,0 0 0,0 1 1,0 1-1,1 1 0,0 1 0,1 0 1,-27 21-1,43-30 0,-43 39 48,40-37-59,1 1 0,0 0 0,0 0 0,0 0 0,1 0 0,-1 1 0,1-1 0,0 1 1,-2 5-1,4-9-6,0-1 1,0 1-1,0-1 1,0 1-1,0-1 0,0 1 1,0-1-1,0 1 1,0-1-1,0 1 1,0-1-1,0 1 1,0-1-1,0 1 1,0-1-1,0 1 1,0-1-1,1 1 1,-1-1-1,0 0 1,0 1-1,1-1 0,-1 1 1,0-1-1,1 0 1,-1 1-1,0-1 1,1 0-1,-1 1 1,0-1-1,2 1 1,-1-1-24,0 1 1,1-1 0,-1 0 0,0 1 0,1-1-1,-1 0 1,1 0 0,-1 0 0,1 0-1,-1 0 1,0 0 0,3-1 0,40-13-333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7:48.9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0 6209,'-40'31'1653,"39"-33"-2285,13 4 4736,1 10-5117,-1 2 1119,2 2 288,21 20 1,-21-25 194,1 0 1,16 8 0,5 4-32,19 20 108,-35-27-382,33 23 1,-12-15-48,-1 2 1,-1 2-1,-1 1 0,-2 2 1,42 47-1,136 140 481,-108-115-334,-61-53-303,-3 2 0,64 101 1,29 38 40,3-32-58,-106-123-53,163 202 56,20 24 33,101 134 65,-158-189 53,-16-15-163,-77-99 77,135 146-1,-187-225-127,302 322 39,-132-126-22,85 107 30,-1 8 41,-52-69-81,48 52-42,-193-238 32,232 255 54,-189-189-12,266 345-10,-308-383-46,138 145-1,165 147 14,-79-64 21,-247-269 1,-6-9 8,3 7 2,3-3 0,1-1-1,67 50 1,-61-59-34,129 98-39,-136-100 86,71 79 0,-82-74-44,-2 0 0,-2 3 0,50 98 0,-51-85 80,-28-54-77,-3-6-2,0 0 0,0 0 1,0 0-1,0 0 0,0 1 0,0-1 1,-1 0-1,1 1 0,0-1 0,-1 1 0,1-1 1,-1 1-1,1 1 0,-1-3-30,9 22 44,-3-12-17,-2 0-13,1-1 0,0 0 1,0 0-1,1-1 0,13 15 0,4-5-43,-19-15 67,1 0 1,0 0-1,-1 1 0,0-1 0,0 1 1,4 5-1,-8-8-30,1-24 62,-1 12-39,0 1 0,0 0-1,-3-12 1,3 20-7,-1 0 1,0 0-1,0 0 0,0 0 1,0 0-1,0 1 1,0-1-1,0 0 0,-1 0 1,1 1-1,-1-1 0,1 1 1,-1-1-1,0 1 0,1-1 1,-4 0-1,-28-12-44,32 14 46,-5-2-5,-1 0 0,0 0 0,0 1-1,0 1 1,0-1 0,0 1 0,-1 0 0,1 0-1,0 1 1,0 0 0,0 1 0,-9 2 0,6 0-3,-1 0 1,1 1 0,0 0 0,0 1 0,0 0 0,1 1 0,-9 7-1,-4 7-10,1 1-1,0 1 1,2 0-1,-28 47 1,41-61 10,1 0 0,0 0 0,1 0 0,0 1 0,1-1 0,-1 1 0,2 0 0,0 0 0,0 0 1,-1 20-1,3-22-1,1 1 1,0 0 0,1-1 0,-1 1 0,1-1-1,1 1 1,0-1 0,0 0 0,1 0-1,0 0 1,0-1 0,1 1 0,5 6 0,-2-4-7,0 0 1,1-1 0,0 0-1,1-1 1,0 0 0,0 0-1,1-1 1,21 11 0,-15-10 2,0-1 0,0-1 0,1-1 1,0-1-1,31 5 0,-20-7-7,-1-1 0,1-1 0,0-2 0,0 0-1,-1-2 1,1-1 0,50-17 0,-49 12 26,0-1 1,-1-2-1,0-1 1,-1-2-1,-1 0 1,0-2-1,31-26 1,-54 40 11,-1 1-1,1-1 1,-1 1-1,0-1 1,0 0 0,-1 0-1,1 0 1,-1 0 0,0-1-1,0 1 1,0-1 0,-1 1-1,1-1 1,-1 0-1,0 0 1,-1 1 0,1-8-1,-1 5 14,-1 1 0,0 0-1,0-1 1,-1 1 0,0 0 0,0 0-1,0 0 1,-1 0 0,0 0-1,0 1 1,-1-1 0,-5-7-1,1 3-18,-1 0 0,0 1 0,0 0 0,-1 0 0,0 1 0,-1 0-1,1 1 1,-2 0 0,1 1 0,-1 0 0,0 1 0,0 0 0,0 1-1,-1 0 1,0 1 0,1 0 0,-1 1 0,-15 0 0,16 1-16,0 1 1,0 1 0,-1 0 0,1 1-1,0 0 1,0 0 0,0 1 0,0 1-1,1 0 1,-1 1 0,1 0 0,0 1-1,1 0 1,-1 0 0,1 1 0,0 1-1,1 0 1,0 0 0,-12 14 0,17-17-32,0 0 0,1 0 0,-1 0 1,1 0-1,1 1 0,-1-1 0,1 1 0,0 0 1,0-1-1,0 1 0,1 0 0,0 0 0,0 0 1,1 0-1,-1 0 0,2 0 0,-1 0 0,0 1 1,1-1-1,0 0 0,1-1 0,1 8 0,0-6-16,0 0-1,1 0 0,-1 0 1,2-1-1,-1 1 0,0-1 1,1 0-1,0 0 1,1 0-1,-1-1 0,1 0 1,0 0-1,1-1 0,-1 1 1,1-1-1,0-1 0,7 4 1,0-2-12,0-1 1,-1 0-1,1-1 0,1-1 1,-1 0-1,0-1 1,0 0-1,1-1 1,-1-1-1,0 0 0,1-1 1,-1-1-1,27-8 1,-28 7 43,1-1 0,-1-1 0,0 0-1,-1 0 1,0-2 0,0 1 0,0-2 0,-1 1 0,0-1 0,0-1 0,-1 0 0,-1-1 0,0 0 0,9-13 0,-15 20 46,-1 0-1,0-1 1,0 1 0,0-1 0,0 1 0,-1-1-1,1 0 1,-1 1 0,0-1 0,-1 0-1,1 0 1,-1 0 0,0 0 0,0 1 0,-1-1-1,0-6 1,-1 5 27,0 0-1,0 0 1,-1 1 0,1-1-1,-1 1 1,-1 0-1,1 0 1,-1 0 0,0 0-1,0 0 1,-7-5-1,-1-1 25,-1 2-1,0-1 0,-1 2 1,0 0-1,-1 0 0,1 2 1,-1 0-1,-30-8 0,24 10-65,-1 0 0,1 2 0,-1 1-1,0 0 1,0 2 0,0 0 0,0 2 0,1 0-1,-1 2 1,1 0 0,0 1 0,0 1 0,1 1-1,-29 16 1,34-16-13,1 1 0,0 1-1,0 0 1,1 0 0,1 2 0,0 0-1,0 0 1,-15 21 0,20-22-10,0 0 0,1 1 0,0 0 1,1 0-1,0 0 0,1 0 0,0 1 0,1 0 1,1 0-1,0 0 0,-1 23 0,3-30-1,0 0 0,1 0 0,-1 0 0,1 0 0,0 0 0,1 0 0,0 0 0,-1-1 0,2 1 0,-1 0 0,1-1 0,0 0 0,0 0 0,0 1 0,1-2 0,0 1 0,8 8 1,-6-8-8,0-1 0,0 0 0,0 0 1,1 0-1,-1-1 0,1 0 0,0 0 1,0-1-1,0 0 0,1 0 1,-1 0-1,0-1 0,1 0 0,11-1 1,4 0 0,0-2 1,-1-1 0,1-1-1,-1-1 1,0 0-1,37-16 1,-19 4-18,-1-2 0,58-38 1,-17 0-27,-74 51 87,1 0-1,-1 0 1,0 0 0,0-1-1,0 0 1,-1 0-1,-1-1 1,8-14 0,-11 19 0,0-1 1,0 0-1,-1 1 0,1-1 1,-1 0-1,0 1 1,-1-1-1,1 1 1,0-1-1,-1 0 1,0 1-1,0-1 0,0 1 1,0-1-1,0 1 1,-1 0-1,0 0 1,0-1-1,0 1 1,-3-3-1,-3-6 6,-1 1 0,0 1 0,-20-17 0,24 22-20,-1 0 0,1 0-1,-1 1 1,0 0-1,0 0 1,-1 1 0,1-1-1,-1 1 1,0 1-1,0-1 1,0 1 0,0 1-1,0-1 1,0 1-1,-1 0 1,1 1-1,0 0 1,-1 0 0,1 0-1,0 1 1,0 0-1,-1 1 1,1-1 0,0 1-1,0 1 1,1-1-1,-1 1 1,0 0-1,1 1 1,0 0 0,-6 4-1,2 0-9,0 1 0,1-1 0,0 2 0,1-1 0,0 1-1,0 0 1,1 1 0,0 0 0,1 0 0,0 0 0,1 1 0,-4 12 0,6-15-41,0 1 1,1-1-1,0 1 1,0 0-1,1 0 1,1 0 0,-1 0-1,1-1 1,1 1-1,0 0 1,1 0 0,-1 0-1,2-1 1,-1 1-1,2-1 1,4 11-1,-6-16 8,0 0 0,1 0 0,0 0-1,-1-1 1,1 1 0,1-1 0,-1 0-1,0 0 1,1 0 0,0 0-1,0 0 1,-1-1 0,2 0 0,-1 0-1,0 0 1,0 0 0,1 0 0,-1-1-1,1 0 1,-1 0 0,1 0 0,-1-1-1,1 1 1,0-1 0,-1 0-1,1-1 1,-1 1 0,8-2 0,4-1 18,-1-1 0,1-1 0,-1 0 1,0-1-1,-1-1 0,0 0 1,16-11-1,-15 9 49,1-1 1,-2 0-1,0-1 1,0-1-1,-1 0 1,0-1-1,-2-1 1,1 0-1,13-22 1,-24 34-11,0-1 1,0 0-1,0 1 1,0-1 0,-1 0-1,1 0 1,-1 1-1,0-1 1,1 0-1,-1 0 1,-1 0 0,1 1-1,0-1 1,-1 0-1,1 0 1,-1 1-1,0-1 1,0 0 0,0 1-1,0-1 1,-1 1-1,1-1 1,-1 1 0,1 0-1,-1-1 1,0 1-1,0 0 1,-3-2-1,-6-7 22,-1 1 0,0 0 0,-24-15 0,36 25-47,-18-11 18,0 1-1,-1 1 1,0 0 0,0 1-1,-1 2 1,0 0 0,0 0-1,-1 2 1,1 1 0,-39-2-1,41 5 14,1 1 1,-1 1-1,1 0 0,0 1 0,-1 1 0,2 1 1,-1 0-1,0 1 0,1 1 0,0 0 0,1 2 1,0-1-1,-19 15 0,27-17-40,1 0 1,-1 1-1,1 0 0,0 0 1,1 0-1,0 0 0,0 1 1,1 0-1,-1 0 0,2 0 1,-1 1-1,1-1 0,1 1 1,-1 0-1,1 0 0,1 0 1,-1 16-1,2-18-24,-1 0 0,2 1 0,-1-1 0,1 0-1,0 0 1,1 0 0,0 0 0,0 0 0,0 0 0,1-1 0,0 1 0,0-1 0,0 0-1,1 1 1,0-2 0,1 1 0,-1 0 0,1-1 0,0 0 0,0 0 0,1 0 0,9 6-1,-7-7-10,0 0 0,0-1 0,0 0 0,0-1-1,0 1 1,1-1 0,-1-1 0,1 0-1,-1 0 1,1-1 0,-1 0 0,1 0 0,0-1-1,-1 0 1,10-3 0,6-2-40,1-1 0,-2-1 0,44-21 1,-12 1-69,80-53 0,-116 68 138,0-2 0,0 0 0,-2-1 0,0-1 0,-1 0 0,0-2 0,12-19-1,-24 33 36,-2 0 0,1 0-1,0 0 1,-1 0 0,0 0-1,0-1 1,-1 1-1,1-1 1,-1 1 0,0-1-1,-1 1 1,1-1 0,-1 0-1,0 1 1,-1-1 0,1 0-1,-1 1 1,0-1-1,-1 1 1,1-1 0,-1 1-1,0-1 1,0 1 0,-1 0-1,0 0 1,0 0-1,0 1 1,0-1 0,-1 1-1,-5-7 1,-4-1 6,0 0-1,-1 1 1,0 1-1,0 0 1,-1 1 0,0 0-1,-1 1 1,-25-9-1,26 12-13,0 0-1,1 1 0,-1 1 1,-1 0-1,1 1 0,0 1 1,-1 0-1,1 1 0,-1 1 0,1 0 1,-28 7-1,31-5 3,0 1 0,0 1 0,0 0 0,0 0-1,1 1 1,0 1 0,0 0 0,1 0 0,-1 1 0,2 1 0,-1-1-1,1 2 1,1-1 0,-13 18 0,11-10-19,0 1-1,1 0 1,0 1 0,2 0-1,0 1 1,1-1 0,2 1 0,-1 0-1,2 0 1,1 1 0,1-1-1,1 27 1,0-41-9,0 0 0,1-1 1,0 1-1,0 0 0,0-1 0,1 1 1,4 9-1,-5-12 8,0-1 0,1 0 0,0 0 0,-1 0 0,1 0 0,0 0 0,0 0 0,0-1 0,0 1 0,0-1 0,0 1 0,1-1 0,-1 0-1,0 0 1,1 0 0,-1 0 0,1 0 0,-1 0 0,5 0 0,4 0-1,1 0-1,-1-1 1,0 0-1,0-1 1,0 0-1,20-5 0,-2-2 2,38-15-1,-29 6-3,0-2 0,-2-1 0,0-2-1,-2-1 1,0-2 0,51-50 0,-79 69 42,0 1 1,-1-1-1,0-1 1,-1 1-1,1-1 1,6-13-1,-11 18-22,1 1 0,0-1 0,-1 1 0,1-1 0,-1 1 0,0-1 0,1 1 0,-1-1-1,0 1 1,0-1 0,0 0 0,0 1 0,0-1 0,0 1 0,-1-1 0,1 1 0,0-1 0,-1 1-1,1-1 1,-1 1 0,0-1 0,1 1 0,-1-1 0,0 1 0,0 0 0,0-1 0,0 1 0,0 0-1,0 0 1,0 0 0,0 0 0,-1 0 0,1 0 0,0 0 0,-1 0 0,1 1 0,0-1 0,-1 0-1,1 1 1,-1-1 0,-1 0 0,-2 0-11,-1 0 0,1 0 0,-1 0 0,1 1 1,-1 0-1,1 0 0,-1 0 0,0 1 0,1 0 0,0 0 0,-1 0 0,1 1 0,-1-1 0,1 1 1,0 0-1,-6 4 0,-4 3-11,0 0 1,0 1-1,-25 21 1,38-29 7,-38 37-5,37-36-8,0 0-1,0 1 1,0 0 0,1 0 0,-1 0 0,1 0 0,0 0 0,0 0 0,-1 6 0,2-9 13,1-1 0,0 0 0,0 0-1,0 1 1,0-1 0,0 0 0,0 0 0,0 1 0,0-1-1,0 0 1,0 0 0,0 1 0,0-1 0,0 0 0,0 0-1,0 1 1,1-1 0,-1 0 0,0 0 0,0 1-1,0-1 1,0 0 0,0 0 0,0 0 0,1 1 0,-1-1-1,0 0 1,0 0 0,0 0 0,1 0 0,-1 1 0,0-1-1,0 0 1,1 0 0,-1 0 0,0 0 0,0 0 0,0 0-1,1 0 1,-1 0 0,0 0 0,0 1 0,1-1 0,-1 0-1,0 0 1,1 0 0,-1-1 0,0 1 0,0 0 0,1 0-1,17-5-42,21-14-3,-2-1 0,0-2 1,-1-2-1,-1-1 0,-1-2 0,49-51 1,-67 57-30,-15 21 75,-1 0 0,0-1-1,1 1 1,-1 0 0,0-1 0,0 1-1,1 0 1,-1-1 0,0 1 0,0-1-1,1 1 1,-1-1 0,0 1 0,0 0-1,0-1 1,0 1 0,0-1 0,0 1-1,0-1 1,0 1 0,0-1 0,0 1-1,0 0 1,0-1 0,0 1 0,0-1-1,0 1 1,-1-1 0,1 1 0,0 0-1,0-1 1,0 1 0,-1-1 0,1 1-1,0 0 1,-1-1 0,1 1 0,0 0-1,-1-1 1,1 1 0,0 0 0,-1 0-1,1-1 1,0 1 0,-1 0 0,1 0-1,-1 0 1,1-1 0,0 1 0,-1 0-1,1 0 1,-1 0 0,1 0 0,-1 0-1,1 0 1,-1 0 0,-9 0-54,1 1 0,0 0 0,-1 1 0,1 0 0,0 0 0,0 1 1,1 0-1,-11 4 0,-45 26-717,-67 45-1,4 6 266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8:34.1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 1741 7202,'-42'58'2668,"29"-49"-973,23-8-1726,-1 0 0,1 0 0,-1-1 0,1 0 0,0-1 0,-1 0 0,19-5 1,-27 6 28,7-3-4,1 0 1,-1 0-1,0-1 1,0 0 0,0-1-1,0 1 1,-1-1-1,0-1 1,0 0 0,0 0-1,-1 0 1,7-8-1,1 0 21,28-30 131,65-87 1,20-60 220,-87 127-106,-4-1 0,-2-2 0,-3-2 0,33-109 0,-1-82 1096,-63 258-1332,1 0 1,-1 0 0,1 0-1,-1 0 1,0 0-1,0 0 1,0 0 0,0 0-1,0 0 1,-1 0-1,1 0 1,-2-3 0,2 5-24,0 0 1,0 0-1,0 0 1,0 0-1,-1 0 1,1 0-1,0 0 1,0 0-1,0 0 1,-1 0-1,1 0 1,0 0-1,0 0 1,0 0-1,0 0 1,-1 0 0,1 0-1,0 0 1,0 0-1,0 0 1,0 0-1,-1 0 1,1 0-1,0 0 1,0 0-1,0 1 1,0-1-1,0 0 1,-1 0-1,1 0 1,0 0-1,0 0 1,0 1-1,0-1 1,0 0-1,0 0 1,0 0 0,0 0-1,0 1 1,-1-1-1,-8 20 3,-81 313 44,72-259-36,-74 330 49,-75 292-71,111-531-56,53-157 58,4-9 5,-1 0 1,1 0-1,0 0 1,-1 0-1,1 0 1,-1 0-1,1-1 1,-1 1-1,0 0 1,0 0-1,1 0 1,-1 0 0,0-1-1,0 1 1,0 0-1,-1-3 1,3-23-115,1 0 0,1-1 1,1 1-1,1 1 1,2-1-1,16-39 1,-5 25 5,2 1 1,1 1-1,36-48 1,-4 14 235,2 3 0,4 1 1,113-98-1,-151 150 287,1 2-1,0 0 1,36-16 0,-9 5 67,-49 26-483,0-1 1,0 1-1,0-1 0,1 0 1,-1 0-1,0 1 0,0-1 1,-1 0-1,1 0 0,0 0 0,0 0 1,0 0-1,-1 0 0,1 0 1,0 0-1,-1-1 0,1 1 0,-1 0 1,1 0-1,-1 0 0,0-1 1,1 1-1,-1 0 0,0-2 0,0 1-16,-1-1-1,1 1 1,-1-1-1,1 1 1,-1 0-1,0 0 1,0-1-1,0 1 1,0 0-1,-1 0 1,1 0-1,-2-2 1,-2-2-32,-1 0 1,0 0-1,1 1 1,-2-1-1,1 1 1,-13-7-1,9 7 43,-1 0 0,0 1 0,0 0 0,0 0-1,-1 1 1,0 1 0,1 0 0,-1 1 0,0 0 0,-19 1-1,25 0-1,0 1 0,1 0 0,-1 0 0,0 0 0,1 1 0,-1 0 0,1 0 0,0 0 0,0 1 0,0 0 0,0 0 0,0 0 0,0 1 0,1-1 0,-1 1 0,1 0 0,0 0 0,0 1 0,1-1 0,0 1 0,-1 0 0,1 0 0,-4 10 0,1-1-54,2 0 0,-1 1 0,2-1 1,0 1-1,0 0 0,2 0 0,0 0 0,1 24 1,0-31 12,1-1 1,0 0-1,0 1 1,1-1-1,-1 0 1,1 0-1,1 0 1,0 0-1,0 0 0,0-1 1,1 1-1,-1-1 1,2 0-1,-1 0 1,1 0-1,0-1 1,0 0-1,0 1 1,10 5-1,-12-9 28,0 1 0,0-2 1,1 1-1,-1 0 0,1-1 0,0 1 0,-1-1 0,1 0 0,0 0 0,0-1 0,0 1 0,-1-1 0,1 0 0,0 0 0,0 0 0,0 0 1,0-1-1,-1 0 0,1 0 0,0 0 0,0 0 0,-1 0 0,1-1 0,-1 1 0,1-1 0,-1 0 0,0 0 0,1 0 0,-1-1 0,0 1 0,-1-1 1,4-3-1,3-4 144,-1 0 1,0-1 0,0 0 0,-1-1-1,-1 1 1,0-1 0,9-26 0,-2 0 612,1-5 6,22-47 0,-31 80-718,1-1-1,-1 1 0,2 1 0,-1-1 1,1 1-1,1 0 0,0 1 0,0 0 1,16-12-1,-22 18-25,0 0 1,0 1-1,0-1 1,0 1-1,0-1 1,1 1 0,-1 0-1,1 0 1,-1 0-1,1 1 1,-1-1-1,1 0 1,-1 1-1,1 0 1,-1 0-1,1-1 1,0 2-1,-1-1 1,1 0-1,-1 0 1,1 1-1,0-1 1,-1 1-1,1 0 1,-1 0 0,0 0-1,1 0 1,-1 0-1,0 1 1,1-1-1,-1 1 1,0-1-1,0 1 1,0 0-1,0 0 1,2 3-1,4 6-7,-1 1-1,0-1 1,-1 2 0,0-1-1,6 22 1,-8-24 20,7 24-92,-2 1 1,-1 1-1,5 63 0,-2-13-324,-6-72 371,-5-14 38,0 0 1,0 0-1,0 0 1,0 0-1,0 0 1,1 0-1,-1 0 1,0 0 0,0 0-1,0 1 1,0-1-1,0 0 1,1 0-1,-1 0 1,0 0-1,0 0 1,0 0-1,0 0 1,1 0-1,-1 0 1,0 0-1,0 0 1,0-1 0,0 1-1,1 0 1,-1 0-1,0 0 1,0 0-1,0 0 1,0 0-1,0 0 1,1 0-1,-1 0 1,0 0-1,0-1 1,0 1-1,0 0 1,0 0-1,0 0 1,14-25 257,-9 15-253,28-59 137,62-120-138,-64 134-190,50-69 1,-74 115 159,0 1 1,0-1-1,1 1 1,0 1-1,10-8 1,-18 15 25,1-1 0,-1 1 0,1-1 1,-1 1-1,1-1 0,-1 1 1,1-1-1,0 1 0,-1 0 0,1-1 1,-1 1-1,1 0 0,0 0 1,-1 0-1,1-1 0,0 1 0,0 0 1,-1 0-1,1 0 0,0 0 0,-1 0 1,1 0-1,0 0 0,0 1 1,-1-1-1,1 0 0,0 0 0,-1 0 1,1 1-1,0-1 0,-1 0 0,1 1 1,-1-1-1,1 0 0,0 1 1,-1-1-1,1 1 0,-1-1 0,1 1 1,-1-1-1,0 1 0,1 0 0,-1-1 1,1 1-1,-1-1 0,0 1 1,0 0-1,1-1 0,-1 1 0,0 0 1,0 1-1,3 6 19,-2-1 1,1 1-1,0 15 0,-2-17-19,2 58-27,-3 0 0,-17 118 0,8-101-319,19-134 704,2-1 0,22-63 0,52-117-622,-76 211 209,-3 8 4,0 0-1,1 1 1,12-20-1,-19 34 48,0-1-1,1 1 1,-1-1 0,0 0-1,1 1 1,-1-1 0,0 1-1,1-1 1,-1 1 0,1-1-1,-1 1 1,1-1 0,-1 1-1,1-1 1,0 1-1,-1 0 1,1-1 0,-1 1-1,1 0 1,0 0 0,-1-1-1,1 1 1,0 0 0,-1 0-1,1 0 1,0 0 0,-1 0-1,1 0 1,0 0 0,-1 0-1,1 0 1,1 0 0,-1 1 3,0 0 0,0 0 0,1 0 0,-1 1 0,0-1 0,0 0 0,0 0 0,0 1 0,0-1 0,-1 0 0,1 1 0,0-1 0,0 3 0,3 6 21,-1 1-1,4 20 0,-3 8-6,-3-28-10,0 0 1,0-1-1,1 1 1,0 0 0,1-1-1,5 12 1,-8-21-5,1-1 1,-1 1 0,1 0 0,-1 0-1,1-1 1,-1 1 0,1 0-1,0-1 1,0 1 0,-1 0-1,1-1 1,0 1 0,0-1-1,-1 0 1,1 1 0,0-1 0,0 1-1,0-1 1,0 0 0,0 0-1,0 0 1,-1 1 0,1-1-1,0 0 1,0 0 0,0 0 0,0 0-1,0-1 1,0 1 0,0 0-1,0 0 1,0 0 0,-1-1-1,1 1 1,0-1 0,0 1 0,0 0-1,0-1 1,-1 1 0,1-1-1,1 0 1,5-4 17,-1 0 1,1 0-1,8-9 0,-11 11 3,2-3-8,-1-1-1,1 1 1,-1-1 0,6-12-1,9-10 45,-20 28-59,0 1 0,0-1 0,1 1 0,-1-1 0,0 1 0,1 0 0,-1-1 0,0 1 0,1-1 1,-1 1-1,1 0 0,-1-1 0,1 1 0,-1 0 0,1-1 0,-1 1 0,1 0 0,-1 0 0,1 0 0,-1-1 0,1 1 0,-1 0 0,1 0 1,-1 0-1,1 0 0,0 0 0,-1 0 0,1 0 0,-1 0 0,1 0 0,0 1-5,0 0 1,0-1-1,-1 1 1,1 0-1,-1-1 1,1 1-1,0 0 1,-1 0-1,1 0 1,-1 0-1,0 0 1,1 0-1,-1-1 1,0 1-1,1 2 1,0 4-11,0 0 0,0 0 0,0 15 1,-1-17 22,-3 44 53,2 1 0,3-1 0,8 55-1,-8-95-71,0-1 0,1 0 0,-1 0 0,7 13 0,-8-19 7,0-1 0,0 1-1,0 0 1,1-1 0,-1 1 0,0 0 0,1-1 0,-1 0 0,1 1 0,-1-1 0,4 2 0,-4-3 3,-1 1 0,1-1 1,0 0-1,0 0 0,0 1 0,0-1 1,0 0-1,0 0 0,0 0 0,0 0 1,0 0-1,0 0 0,0-1 0,0 1 1,0 0-1,0 0 0,0-1 0,0 1 1,0 0-1,0-1 0,0 1 0,0-1 1,0 1-1,1-2 0,3-2 8,0-1 1,0 1-1,-1-1 0,0 0 0,1-1 0,-1 1 0,3-7 1,24-48 61,-15 27-22,48-86 118,-55 108-343,-7 11-138,-3 6 216,-11 6 99,10-11-25,0-1-1,0 1 1,1 0-1,-1 0 1,0-1-1,0 1 1,0-1-1,0 0 1,-3 1-1,5-1 24,0 0 0,0 0 1,0 0-1,0 0 0,0 0 0,-1 0 0,1 0 0,0 0 0,0 0 1,0 0-1,0 0 0,0 0 0,0 0 0,0 0 0,-1 0 1,1 0-1,0 0 0,0 0 0,0 0 0,0 0 0,0 0 1,0 0-1,0 0 0,-1 0 0,1 0 0,0 0 0,0 0 1,0 0-1,0 0 0,0 0 0,0 0 0,0 0 0,0 0 1,0 0-1,-1 0 0,1 0 0,0-1 0,0 1 0,0 0 1,0 0-1,0 0 0,0 0 0,0 0 0,0 0 0,0 0 1,0 0-1,0-1 0,0 1 0,0 0 0,0 0 0,0 0 1,0 0-1,0 0 0,0 0 0,0 0 0,0-1 0,0 1 1,0 0-1,0 0 0,17-11-36,17-5 52,-33 16 9,0-1 0,0 1-1,0-1 1,0 0 0,1 0 0,-1 0 0,0 1-1,0-1 1,-1 0 0,1 0 0,0 0 0,0-1 0,0 1-1,-1 0 1,1 0 0,0 0 0,-1 0 0,1-1-1,-1 1 1,0 0 0,1-1 0,-1 1 0,0 0-1,0-1 1,0 1 0,0 0 0,0-1 0,0 1 0,0 0-1,0-1 1,-1 1 0,1 0 0,0 0 0,-1-1-1,1 1 1,-1 0 0,1 0 0,-1-1 0,0 1-1,-1-2 1,-1-1 2,0 0 0,0 0 0,0 0 0,0 0 0,-1 1 0,0-1 0,1 1 0,-8-5 0,-20-7-189,-17-10-160,46 24 318,1 0-1,-1 0 1,1 0 0,0 0 0,-1 0-1,1 0 1,0 0 0,0-1-1,0 1 1,-2-3 0,3 3 4,-1 0-1,1-1 1,0 1 0,0 0 0,1 0 0,-1 0-1,0-1 1,0 1 0,0 0 0,1 0 0,-1 0-1,1 0 1,-1 0 0,1 0 0,-1 0 0,2-1-1,0 3-30,5 18-12,-3-6 42,-1 1 0,1-1 0,-2 1 0,0 0 0,-1 0 0,0 0 0,-2 20 0,-14 101 61,15-134-57,0 1 1,0-1 0,0 1 0,0-1 0,0 1-1,0-1 1,1 1 0,-1-1 0,0 1 0,1-1-1,-1 1 1,1-1 0,-1 0 0,1 1 0,1 1-1,-1-3 1,-1 1-1,1-1 0,-1 1 1,1-1-1,0 1 1,-1-1-1,1 1 0,0-1 1,0 0-1,-1 0 0,1 1 1,0-1-1,0 0 1,-1 0-1,1 0 0,0 0 1,0 0-1,0 0 0,-1 0 1,3 0-1,3-2 1,-1 1-1,1-1 1,0-1 0,-1 1-1,11-7 1,-11 6 7,15-8 7,-1-1 0,0-1 0,-1 0 0,-1-2 0,0 0 0,-1 0 0,18-24 0,-23 25 9,-2 0 1,1-1-1,-2-1 0,0 1 0,-1-1 0,0 0 0,-1-1 0,-1 0 0,-1 0 0,3-18 0,6-105 357,-5-147 1,-6 162-236,-2 110-124,-1-188 137,-2 167-29,-1 0-1,-1 0 1,-17-56-1,22 91-124,-9-22 219,9 23-222,0 0-1,0 0 1,0 0-1,0 0 1,0 0-1,0 0 1,0-1-1,0 1 1,0 0-1,0 0 1,0 0-1,-1 0 1,1 0 0,0 0-1,0 0 1,0 0-1,0 0 1,0 0-1,0 0 1,0 0-1,0-1 1,0 1-1,0 0 1,-1 0-1,1 0 1,0 0 0,0 0-1,0 0 1,0 0-1,0 0 1,0 0-1,0 0 1,0 0-1,-1 0 1,1 0-1,0 0 1,0 0 0,0 0-1,0 0 1,0 0-1,0 0 1,0 0-1,0 1 1,-1-1-1,1 0 1,0 0-1,0 0 1,0 0-1,0 0 1,0 0 0,0 0-1,0 0 1,0 0-1,-4 15-186,-30 272-397,-15 269 467,48-532 51,2-1 0,0 1 0,2-1 1,0 0-1,2 0 0,8 27 0,-11-44-1,0-1 1,0 0-1,1 0 0,-1 0 0,1 0 1,0 0-1,0 0 0,1-1 1,0 1-1,-1-1 0,1 0 0,1 0 1,-1-1-1,0 1 0,1-1 1,0 0-1,0 0 0,0-1 0,0 1 1,0-1-1,1 0 0,-1 0 1,0-1-1,1 0 0,0 0 0,-1 0 1,1 0-1,0-1 0,-1 0 0,9-1 1,0-2-65,1 0 1,-1-1 0,0 0-1,17-8 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8:42.9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2147 926 8074,'16'-23'2331,"11"-17"-1611,-27 37-710,1 1-1,-1-1 1,1 1-1,-1-1 0,0 1 1,0-1-1,0 1 1,-1-1-1,1 1 1,0-1-1,-1 1 1,0-1-1,1 1 1,-1 0-1,0-1 1,0 1-1,-1 0 1,-1-4-1,-29-40 93,29 43-77,-12-16 185,-1 1 0,-1 1 1,0 0-1,-2 2 0,0 0 0,0 1 1,-1 1-1,-1 1 0,0 0 0,-1 2 1,-33-12-1,22 13-104,0 0 0,0 2 0,0 2 0,-1 1 0,0 1 0,0 2 0,-54 6 0,18 2-97,-1 4 0,2 2 0,0 4-1,0 3 1,-123 53 0,146-51-1,1 3 1,2 1-1,0 1 0,2 3 1,1 2-1,1 1 0,2 2 1,1 1-1,-31 43 0,9 2-21,4 2 1,-54 111-1,-60 191 17,130-287 44,-43 187 1,72-242-43,2 0 1,2 1 0,2 0 0,1 0 0,3-1 0,1 1 0,9 44 0,-7-68-11,2 0 1,0-1 0,1 0 0,0 0 0,2-1 0,0 0 0,1 0 0,1-1 0,1 0-1,0-1 1,1 0 0,1-1 0,0-1 0,1 0 0,1-1 0,0 0 0,1-2 0,0 0-1,0 0 1,23 8 0,4-1 9,1-1-1,1-3 1,0-1-1,0-3 1,1-2-1,1-2 1,59 1 0,-1-7 33,1-5 0,125-22 0,-70 0 192,204-60 0,-281 60-201,0-4 0,-3-3-1,0-4 1,78-50-1,-71 29-21,-4-4 0,-2-3 0,-3-4-1,-3-3 1,114-142 0,-133 137 114,-4-2 0,-3-3-1,-4-2 1,-3-2 0,-5-1 0,-3-2 0,-4-2-1,-5-1 1,-3-1 0,-5-1 0,12-154 0,-27 180-52,-3-1 1,-15-132 0,9 170-71,0 1 0,-3-1 0,0 2 0,-2-1 0,-2 1 0,0 0 0,-2 1 0,-27-41 0,30 55-2,-1 0-1,0 1 1,-1 1 0,0 0 0,-1 0-1,-1 1 1,0 1 0,-1 1 0,-19-10 0,11 8-7,1 2 1,-2 1 0,1 1-1,-1 2 1,-50-8 0,28 9-12,0 2 1,-72 6-1,-86 22-29,12 15-27,-241 83 0,300-77 60,1 5 0,3 6 1,3 5-1,-168 111 0,214-117-85,2 4 0,3 3 0,3 3 0,3 3 0,3 4 0,3 2 0,-67 104 0,67-76-578,6 3 0,-49 122 0,15 7-74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8:57.0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6905,'7'7'218,"-1"1"0,1-1 0,-2 1-1,1 1 1,-1-1 0,0 1-1,0 0 1,-1 0 0,-1 0-1,1 1 1,-2-1 0,3 12-1,33 152-190,15 191 0,0 0 105,-50-348-119,-1-6 4,-1 0 1,1-1 0,1 1-1,0 0 1,0-1-1,7 12 1,-10-21-13,0 1 0,0-1 0,0 0-1,0 0 1,1 0 0,-1 1 0,0-1 0,0 0 0,0 0 0,1 0 0,-1 0 0,0 1 0,0-1 0,1 0 0,-1 0-1,0 0 1,0 0 0,1 0 0,-1 0 0,0 0 0,0 0 0,1 0 0,-1 0 0,0 0 0,1 0 0,-1 0-1,0 0 1,0 0 0,1 0 0,-1 0 0,0 0 0,0 0 0,1 0 0,-1 0 0,0-1 0,0 1 0,1 0 0,-1 0-1,0 0 1,0 0 0,1-1 0,-1 1 0,0 0 0,0 0 0,0 0 0,0-1 0,1 1 0,-1 0 0,0 0-1,0-1 1,0 1 0,0 0 0,0 0 0,0-1 0,0 1 0,0-1 0,7-17 184,1-19 42,-2 0 0,2-44 1,-4-78 37,-4 130-189,-4-102 359,1 76-69,5-91 0,-2 146-368,0-1-1,0 0 1,0 0 0,0 0-1,0 1 1,1-1 0,-1 0-1,0 0 1,0 1 0,1-1-1,-1 0 1,0 0 0,1 1-1,-1-1 1,1 0 0,-1 1-1,1-1 1,0 0 0,-1 1-3,1 0 1,-1-1 0,1 1-1,-1 0 1,0 0 0,1 0-1,-1 1 1,1-1-1,-1 0 1,1 0 0,-1 0-1,0 0 1,1 0 0,-1 0-1,1 1 1,-1-1-1,0 0 1,1 0 0,-1 0-1,0 1 1,1-1 0,-1 0-1,0 1 1,0-1 0,1 1-1,22 32 22,82 157 361,52 87 15,-152-268-394,6 7 7,0 0-1,0 0 1,20 19 0,-28-31-9,1 0 0,0-1-1,0 0 1,0 0 0,0 0 0,0-1 0,0 1 0,1-1 0,-1 0 0,1 0 0,0-1 0,-1 1 0,1-1 0,0 0 0,0 0 0,0-1 0,0 0 0,0 1 0,5-2 0,-2-1 5,0 0 0,0 0 1,0-1-1,0 0 0,0 0 0,-1-1 0,1 0 1,-1-1-1,0 1 0,-1-2 0,8-5 0,3-5 24,0-1 0,25-32 0,-17 14 6,-1-1 0,-2-1 1,-2-1-1,-1-1 0,-2-1 0,19-66 0,-21 45 13,-2 0-1,-2 0 0,3-124 1,-13 165-115,-2-1 1,0 0 0,-7-33-1,7 50 13,0 1-1,0-1 1,0 1-1,0-1 1,-1 1-1,0 0 1,1 0-1,-1 0 1,-4-5-1,6 8 24,-1-1 0,1 1 1,-1-1-1,1 1 0,-1 0 0,1-1 0,-1 1 0,0-1 1,1 1-1,-1 0 0,0 0 0,1-1 0,-1 1 1,0 0-1,0 0 0,1 0 0,-1 0 0,0 0 0,0 0 1,1 0-1,-2 0 0,0 0-25,1 1 0,-1 0 0,1 0 0,-1-1 0,1 1 0,0 0 1,-1 0-1,1 0 0,0 0 0,0 0 0,0 1 0,0-1 0,0 0 0,-1 2 0,-7 11-254,2 1-1,0 0 1,0 0 0,1 0-1,-5 24 1,-3 34-78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9:35.6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169 1323 8938,'-6'-2'727,"-27"-11"1700,32 13-2398,1 0 1,-1-1-1,0 1 1,1 0-1,-1-1 0,1 1 1,-1-1-1,0 1 1,1-1-1,-1 1 0,1-1 1,0 1-1,-1-1 1,1 1-1,-1-1 0,1 0 1,0 1-1,-1-1 1,1 0-1,0 1 0,0-1 1,0 0-1,0 1 1,-1-1-1,1 0 0,0 0 1,0 1-1,0-1 1,0 0-1,1 1 0,-1-1 1,0 0-1,0 0 1,0 1-1,0-1 0,1 0 1,-1 1-1,0-1 0,1 1 1,-1-1-1,0 0 1,1 1-1,-1-1 0,2 0 1,8-10 36,1 1 1,1 0-1,24-15 0,-7 5-47,351-242 74,4-2 47,-14-16-9,76-105 208,-435 374-330,-11 11-10,0 0 1,-1 0-1,1 0 0,0 0 0,0 0 1,0 0-1,0 0 0,0 0 1,0 0-1,0 0 0,0 0 0,0 0 1,0 0-1,0 0 0,0 0 0,0 0 1,0 0-1,-1 0 0,1 0 0,0 0 1,0 0-1,0 0 0,0 0 1,0 0-1,0 0 0,0 0 0,0 0 1,0 0-1,0-1 0,0 1 0,0 0 1,0 0-1,0 0 0,0 0 1,0 0-1,0 0 0,0 0 0,0 0 1,-1 0-1,1 0 0,0 0 0,0 0 1,0 0-1,0 0 0,0 0 0,0-1 1,0 1-1,0 0 0,0 0 1,0 0-1,0 0 0,0 0 0,0 0 1,0 0-1,1 0 0,-1 0 0,0 0 1,0 0-1,0 0 0,0 0 1,0 0-1,0-1 0,0 1 0,0 0 1,0 0-1,0 0 0,0 0 0,-23 11-185,-72 45-387,-144 114-1,-72 90 429,294-245 134,-8 6 8,-277 245 14,18 11 45,196-172-272,370-386 195,24 17 562,213-131 183,-500 383-703,39-20 0,-58 32-22,9-4-47,-18 13-22,-95 76-18,-564 395 48,43-32-77,554-395 120,-55 47 7,120-96-32,-6 8-49,13-8 1,8-4-43,-3 0 90,1-1 0,-1-1 1,1 1-1,-1-1 0,0-1 0,0 1 1,0-1-1,0 0 0,0 0 0,8-6 1,5-3-10,63-42 46,-1-4 0,73-71-1,-30 26 54,391-268 364,-302 225-216,-179 120-208,-33 25-10,-4 3 0,-20 15-1,-225 166-20,-51 39-29,21 15 42,263-223 19,-5 5 17,0 0 0,1 2-1,1 0 1,-17 26 0,34-45-29,-1 0 0,1 0 1,0 0-1,0 1 0,0-1 0,0 0 0,0 1 0,0-1 0,0 1 0,1-1 0,0 1 0,-1-1 0,1 1 0,0-1 1,0 1-1,1 4 0,-1-7-7,0 1 0,1 0 0,-1 0 0,0-1 0,1 1 0,-1 0 1,1-1-1,-1 1 0,1 0 0,0-1 0,-1 1 0,1-1 0,0 1 1,-1-1-1,1 1 0,0-1 0,-1 0 0,1 1 0,0-1 0,1 1 0,1-1-26,0 0-1,0 1 0,0-1 0,0 0 1,0 0-1,0 0 0,0-1 0,4 0 1,9-4-146,0 1 1,0-2-1,-1 0 1,0-1-1,0-1 1,-1 0 0,20-15-1,7-9-394,39-40 0,36-43-33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2:37.8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9260 269 7538,'-2'-3'335,"0"-1"0,0 1-1,0 0 1,-1 0 0,1 0 0,-1 0 0,0 0 0,0 1 0,0-1 0,0 1 0,-1 0 0,1 0 0,-1 0 0,1 1 0,-1-1 0,-7-1 0,-2 0-309,0 1 0,-1 1 0,-25 0-1,23 1 55,-323 19-271,-2 23 158,315-38 35,-212 34 156,1 10-1,-233 81 1,-765 349 412,47 110-362,-52 154 96,92 132-261,388-159-384,79 74-69,481-501 341,167-232 57,2 1 1,2 1-1,-26 79 0,48-114 1,0-1 0,2 1-1,0 1 1,2-1 0,-2 48-1,5-64 2,1 1-1,-1 0 0,1-1 1,1 1-1,-1 0 0,1-1 1,1 1-1,-1-1 0,1 0 1,1 0-1,-1 0 0,1 0 1,0-1-1,1 0 0,-1 1 1,1-1-1,1-1 0,-1 1 1,1-1-1,11 8 0,-7-7-11,-1-1 0,1 0-1,0-1 1,1 0 0,-1 0 0,1-1-1,0-1 1,-1 0 0,22 1-1,0-2-22,-1-2 0,40-6 0,20-8 14,-1-5 0,155-54 0,289-131 314,-10-26 161,-371 162-292,1793-880 1373,-1421 668-1331,964-509 85,-1422 755-278,787-423 32,-41-58 32,-230 46-97,-438 341-15,-5-6 0,203-255-1,-294 325 45,66-116 0,-98 149 0,0-2 1,-3 0 0,-1-1 0,-1 0 0,12-65-1,-22 85-2,0-1-1,-1 1 0,-1 0 1,-1-1-1,0 1 0,-3-15 1,2 20 0,0 1 0,-1 0 0,0-1 0,-1 1 0,1 1 0,-2-1 1,1 0-1,-1 1 0,-1 0 0,-6-8 0,3 7-1,-1 0 1,0 1-1,0-1 0,-1 2 1,0 0-1,0 0 0,-1 1 1,-14-6-1,-2 1-10,-1 2 0,-54-11 0,13 9 10,0 4 0,0 2 0,-97 7-1,-222 40 10,42 21 3,-22 29 2,-367 144 0,-335 210 30,511-173-125,13 25 0,13 23 1,-601 477-1,814-539-366,-450 468 0,386-284-69,48 24-66,185-208 223,118-191 179,-28 83 0,48-108 57,1 0-1,-12 88 1,22-106 80,1 0 0,1-1 0,2 1 0,0 0-1,2-1 1,1 1 0,13 46 0,-11-52 29,2-1 0,0 0 0,1 0 0,0-1 0,1 0 0,2-1 0,-1 0 0,2-1 0,0-1 0,17 15 0,-5-7 19,2-2 0,0-2 1,1 0-1,1-2 0,0-1 0,1-1 1,1-1-1,0-2 0,63 14 0,-28-14 73,0-2 0,0-3 0,1-3 0,66-6 0,8-8 270,-1-6 0,217-55 1,254-129 885,164-161 212,-35-66-625,84-120-412,1398-1275-76,-1618 1241-333,-436 404 45,201-278 0,-321 390-13,-4-3 0,68-140 0,-102 185-26,-1 0 0,-1 0 0,-2-1 0,0 0 0,-2 0 0,0 0 0,-2-1 0,-1 1 0,-2-39 0,-2 45-12,0 1 0,0-1 0,-2 1 0,0 0 1,-1 0-1,-1 1 0,-1 0 0,0 0 0,-2 0 0,0 1 0,0 1 0,-1-1 1,-20-18-1,12 15-18,-1 1 0,-1 1 0,0 1 0,-1 1 0,-1 1 0,0 1 0,-1 1 0,-47-16 0,25 13-18,0 3-1,-2 2 1,1 2-1,-55-2 1,14 5-12,-92 8 0,34 11-1,-244 54 0,-143 83 39,108-2 15,-501 247-67,915-391 71,-1022 490-610,-580 451-880,384-65 795,92 101 418,639-454 173,374-374 62,-167 273 0,232-328 32,-65 153 0,96-178 8,4 2 0,-20 102-1,33-126-10,3 0 0,2 0-1,0 71 1,8-98-13,0 0-1,2 0 1,1-1-1,0 1 0,2-1 1,17 40-1,-18-51 4,0 0-1,0-1 1,1 0-1,1 0 0,0-1 1,0 0-1,1-1 1,1 1-1,0-2 1,0 1-1,18 12 0,-13-14-15,0 0 0,0-1 0,1-1 0,0 0 0,0-1 0,0-1 0,1 0 0,33 2 0,-19-3-21,1-2-1,0-1 1,-1-2 0,1-1-1,35-7 1,19-12-78,113-44 0,125-68-44,38-54 134,41-43 102,280-219 135,-17-32-163,-186 119-188,-2-19 54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9:36.1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786 284 4361,'-91'32'837,"0"5"-1,-92 50 1,-152 120 1755,317-195-2405,7-5-31,1 0 0,0 1 0,0 0 0,-10 12 0,19-20-146,1 0-1,0 1 1,-1-1-1,1 0 1,-1 1-1,1-1 1,0 1-1,-1-1 1,1 0-1,0 1 1,-1-1-1,1 1 1,0-1-1,0 1 1,0-1-1,-1 1 0,1-1 1,0 1-1,0-1 1,0 1-1,0-1 1,0 1-1,0-1 1,0 1-1,0-1 1,0 1-1,0 0 1,0-1-1,0 1 1,0-1-1,1 1 1,0 0 7,0 0-1,1-1 1,-1 1 0,0 0 0,0-1-1,1 0 1,-1 1 0,0-1 0,1 0-1,-1 0 1,1 0 0,1 0 0,10 1 62,-1-2 1,0 0-1,0 0 1,0-1 0,0 0-1,0-1 1,14-6-1,83-40 492,42-36 125,143-105 0,-52 29-445,12 21-91,-105 80-108,-130 53-53,1 2 1,0 0-1,1 2 1,-1 0-1,32 0 1,-46 3-9,-1 0 0,0 1-1,1-1 1,-1 1 0,0 0 0,0 0 0,0 1-1,0 0 1,0 0 0,0 0 0,0 0 0,-1 1 0,1 0-1,-1-1 1,1 2 0,-1-1 0,0 0 0,-1 1-1,1 0 1,0 0 0,-1 0 0,0 0 0,0 1-1,0-1 1,-1 1 0,0 0 0,0 0 0,0 0-1,2 7 1,0 8-31,0 0-1,-2 0 0,0 0 1,-1 0-1,-1 0 1,-6 38-1,-7 33-56,-35 128 0,-44 91 47,91-308 50,-31 103-2,-204 579 10,230-667-5,-27 55 6,29-65 7,-1 1 0,1-1 0,-2 0 0,1-1-1,-1 1 1,-12 10 0,15-15 7,-1 1 0,1-1 0,-1 0 0,1 1 1,-1-2-1,0 1 0,0 0 0,0-1 0,0 0 0,0 0 0,0 0 0,0 0 0,-1-1 0,1 1 0,-4-1 0,2-1 25,0 0-1,0 0 1,0 0-1,0-1 1,1 0-1,-1 0 1,0 0 0,1-1-1,-9-5 1,3 0 21,0 0 1,0-1 0,1 0 0,1-1-1,0 0 1,0 0 0,1-1 0,-14-22 0,10 8-53,1 0 1,2-1 0,0 0 0,1-1 0,2 0 0,-4-29-1,3-12-23,1-91 0,17-82-41,-2-77-229,-10 297 171,-1 2 0,-7-30 0,9 46 83,-1 1 0,1-1 0,-1 0 0,0 1 0,0-1 0,0 1 0,0-1-1,0 1 1,0 0 0,0-1 0,-1 1 0,0 0 0,1 0 0,-1 0 0,0 0 0,0 0 0,0 0 0,0 1 0,-3-3 0,1 4 2,-1-1 1,1 1 0,0 0 0,0 1-1,-1-1 1,1 1 0,0 0 0,0 0 0,0 0-1,-1 1 1,-5 2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7:59.0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6201 7 6817,'0'0'176,"-1"-1"-1,0 1 1,1-1-1,-1 0 0,1 1 1,-1 0-1,0-1 1,1 1-1,-1-1 0,0 1 1,0 0-1,1-1 0,-1 1 1,0 0-1,0 0 1,0 0-1,1 0 0,-1 0 1,0 0-1,-1 0 1,-7 14 910,1 2-1331,-3 1 251,0 0 0,-2 0 0,0-1 0,-1-1 0,0 0 0,-25 19 0,-267 254 535,174-155-390,-565 532 158,-313 308-191,468-428 39,-415 421 761,28 43 516,41 31-616,861-1007-802,6-9-19,-174 198 54,153-180-115,-2-1-1,-92 65 1,116-93-21,10-6-121,-1 1 0,0-1 1,0-1-1,-1 0 0,-18 6 1,30-12 148,-1 1 1,1-1-1,-1 0 1,1 0-1,0 0 1,-1 1-1,1-1 1,-1 0-1,1 0 1,-1 0-1,1 0 1,-1 0-1,1 0 1,0 0-1,-1 0 1,1 0-1,-1 0 1,1 0-1,-1 0 1,1 0-1,-1 0 1,1-1-1,0 1 1,-1 0-1,1 0 1,-1 0-1,1-1 1,0 1-1,-1 0 1,1-1-1,0 1 0,-1 0 1,1-1-1,0 1 1,-1 0-1,1-1 1,0 1-1,0 0 1,-1-1-1,1 1 1,0-1-1,0 0 1,-6-14-694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8:01.3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269 1343 8466,'-2'-3'433,"-1"-2"188,1 1 0,-1 0 0,-1 0 0,1 0 1,-1 0-1,-5-5 0,9 10-612,0-1-1,0 0 1,0 0 0,0 0 0,1 0 0,-1 0-1,0 1 1,0-1 0,0 0 0,0 0 0,0 0 0,0 0-1,0 0 1,0 1 0,0-1 0,0 0 0,0 0-1,-1 0 1,1 0 0,0 0 0,0 1 0,0-1-1,0 0 1,0 0 0,0 0 0,0 0 0,0 0-1,0 0 1,0 1 0,-1-1 0,1 0 0,0 0 0,0 0-1,0 0 1,0 0 0,0 0 0,0 0 0,-1 0-1,1 0 1,0 0 0,0 0 0,0 1 0,0-1-1,0 0 1,-1 0 0,1 0 0,0 0 0,0 0-1,0 0 1,0 0 0,0 0 0,-1 0 0,1-1-1,0 1 1,0 0 0,0 0 0,0 0 0,0 0 0,-1 0-1,8 22-310,-3-12 267,9 36-356,-2 0 1,-1 1-1,-3 0 1,-2 1 0,-2 90-1,-7-75-21,-2 0-1,-3 0 0,-33 118 1,37-162 382,2-7 17,-1 0 1,-8 17 0,11-26 67,-1 0 0,1 0 1,-1-1-1,0 1 0,0 0 1,0-1-1,0 0 0,-1 1 1,1-1-1,0 0 0,-1 0 1,0 0-1,0 0 0,-3 1 1,3-2 40,1 0 1,0-1-1,0 1 1,-1 0 0,1-1-1,0 0 1,0 0-1,-1 0 1,1 0 0,0 0-1,-1 0 1,1 0-1,0-1 1,-1 1 0,1-1-1,-3-1 1,0 0 96,1 0 0,0-1 0,-1 1 1,1-1-1,0 0 0,0 0 0,-4-6 1,-1 0 142,0-2 1,1 1-1,1-1 1,0-1 0,-7-13-1,6 7-174,2 0-1,0-1 0,1 0 1,0 0-1,2 0 0,0 0 1,1-1-1,1-19 0,2 0-71,2 0 0,1 0 0,11-40-1,0 17-126,4 1 0,2 1 0,3 1 0,47-85 0,-24 62-230,4 4 0,84-101-1,-99 136 53,2 2-1,78-65 1,-104 96 183,0 1 0,1 1 1,1 0-1,0 0 0,0 2 1,0 0-1,18-6 1,-25 11 9,0-1-1,0 1 1,0 0 0,1 1 0,-1-1 0,0 1 0,0 1 0,0-1 0,0 1 0,0 1 0,0-1 0,0 1 0,0 0 0,0 1 0,-1 0 0,13 7 0,-11-5-34,-1 0 1,1 1 0,-1 0 0,0 1-1,-1 0 1,0 0 0,0 0-1,0 1 1,-1 0 0,0 0 0,-1 0-1,0 0 1,0 1 0,-1 0 0,0-1-1,0 2 1,-1-1 0,0 0 0,-1 0-1,0 0 1,0 15 0,-1-4 15,-1 0 1,-1-1-1,-1 1 1,-1-1-1,0 1 1,-2-1-1,0-1 1,-1 1-1,-13 23 1,4-15 64,0 0 0,-2-1 0,-22 24 0,-69 67 135,66-75-146,2 3 0,-37 52 0,76-94-32,1 0 0,-1 0 0,0 0 0,1 0 0,-1 0 0,1 0-1,0 1 1,0-1 0,0 0 0,0 1 0,1-1 0,0 1 0,-1-1 0,1 0 0,0 1 0,1-1-1,-1 1 1,1-1 0,-1 1 0,1-1 0,2 6 0,1-1-35,1 1 1,0-1 0,0 0-1,0-1 1,1 0-1,13 13 1,-11-12 48,0 0-1,0-1 1,1-1 0,0 1 0,0-1 0,1-1 0,0 0 0,-1 0 0,2-1-1,-1 0 1,16 4 0,-13-6 52,0 0-1,1-1 1,-1 0 0,0-1-1,1-1 1,-1 0-1,0-1 1,21-5 0,-10 0 66,0-2 0,0 0 0,-1-2 0,0 0 0,-1-2 0,0-1 1,-1 0-1,-1-1 0,28-28 0,-25 21-5,27-34 1,-43 47-91,-1 1 0,0-1 0,0-1 0,-1 1 1,-1-1-1,1 0 0,4-19 0,-8 26-26,-1-1 1,1 1-1,-1-1 0,0 1 0,0 0 0,-1-1 0,1 1 1,-1-1-1,1 1 0,-1 0 0,0 0 0,-1-1 1,1 1-1,0 0 0,-1 0 0,0 0 0,1 0 0,-1 1 1,0-1-1,-1 0 0,1 1 0,0-1 0,-1 1 0,0 0 1,1 0-1,-1 0 0,0 0 0,0 0 0,0 1 1,0-1-1,0 1 0,0 0 0,-1 0 0,1 0 0,0 0 1,-1 1-1,1-1 0,0 1 0,-1 0 0,1 0 1,-1 0-1,1 0 0,-4 1 0,-1 2-15,0-1 0,0 1 0,1 0 0,-1 1 0,1 0-1,0 0 1,0 1 0,0-1 0,1 1 0,-1 1 0,1-1 0,1 1 0,-7 8 0,-1 2-14,1 0 0,1 0 0,1 1 1,-13 28-1,14-23 2,1 0 0,1 1 0,1 1-1,-6 39 1,10-49 26,1-1 0,0 0 0,1 0 0,1 1 0,0-1-1,1 0 1,0 0 0,1 0 0,9 25 0,-10-33 7,0-1 1,0 0-1,0 0 1,1 0-1,0 0 1,0 0-1,0 0 1,0-1-1,0 1 1,1-1-1,0 0 1,-1 0-1,1 0 1,0-1-1,0 1 1,1-1-1,-1 0 1,0 0-1,1-1 0,-1 1 1,1-1-1,0 0 1,-1 0-1,10 0 1,-8-1 19,1 0-1,-1-1 1,1 0-1,-1 0 1,1-1 0,-1 0-1,0 0 1,0 0 0,0-1-1,0 1 1,0-1 0,-1-1-1,1 1 1,-1-1 0,0 0-1,0-1 1,6-6 0,4-7 33,-1 1 1,-1-2-1,-1 0 1,0 0-1,-2-1 1,0 0-1,8-25 1,-14 32-36,0 0 0,0 0 0,-1-1 0,-1 1 0,0-1 1,-1 1-1,-1-1 0,0 1 0,0-1 0,-2 0 0,1 1 0,-8-27 0,7 35-10,1 1 0,-1-1 0,0 0 0,0 1 0,-1-1 0,1 1 0,-1 0 0,0 0 0,0 0 0,-7-6-1,10 10-7,0 0 0,0 0 0,0 0 0,0-1 0,0 1 0,0 0 0,0 0-1,0 0 1,0 0 0,-1 0 0,1 0 0,0 0 0,0-1 0,0 1 0,0 0-1,0 0 1,0 0 0,-1 0 0,1 0 0,0 0 0,0 0 0,0 0-1,0 0 1,0 0 0,-1 0 0,1 0 0,0 0 0,0 0 0,0 0 0,0 0-1,-1 0 1,1 0 0,0 0 0,0 0 0,0 0 0,0 0 0,0 0-1,-1 0 1,1 0 0,0 0 0,0 0 0,0 1 0,0-1 0,0 0 0,0 0-1,-1 0 1,1 0 0,0 0 0,0 0 0,0 1 0,1 10-50,8 13-26,-7-21 71,1 1 1,-1-1-1,1 1 0,0-1 0,0 0 0,0 0 1,0 0-1,0 0 0,1-1 0,-1 1 1,1-1-1,0 0 0,0 0 0,7 2 0,-4-1 18,1-1 0,0-1 0,-1 0 0,1 0 0,0 0 0,0-1 0,12-1-1,4-3 84,1-1-1,-1 0 0,-1-2 0,27-11 0,4-5 314,52-31 0,-15 6 79,-74 41-471,-9 9-178,-7 0 133,-1 1-1,0-1 0,0 0 0,0 0 0,0 1 0,0-1 0,0 0 0,-1 1 0,1-1 1,-1 0-1,-1 4 0,-5 22-53,-42 203-120,44-195 194,1 0 0,2 0 1,1 0-1,6 49 0,-5-83 8,0 1-1,0-1 0,0 1 0,1-1 1,-1 1-1,1-1 0,0 0 0,0 1 1,0-1-1,0 0 0,0 0 0,0 0 1,1 1-1,-1-1 0,1 0 0,-1-1 1,1 1-1,3 2 0,-4-3 15,1 0-1,-1-1 1,1 1-1,-1-1 1,1 0 0,-1 1-1,1-1 1,0 0 0,-1 0-1,1 0 1,0 0-1,-1 0 1,1-1 0,-1 1-1,1 0 1,0-1-1,-1 1 1,1-1 0,-1 0-1,3-1 1,4-2 69,-1-1 1,0-1 0,1 1-1,-2-1 1,1 0-1,-1-1 1,0 0 0,6-8-1,17-33 204,-2 0-1,30-77 1,-29 63-229,20-52 98,42-153 0,-65 195 68,-25 72-222,0 0-1,0 0 1,0 1-1,0-1 1,0 0-1,0 1 1,0-1 0,0 0-1,0 0 1,0 1-1,0-1 1,0 0-1,0 0 1,0 1-1,0-1 1,0 0-1,0 0 1,0 1-1,0-1 1,0 0 0,-1 0-1,1 1 1,0-1-1,0 0 1,0 0-1,0 0 1,-1 1-1,1-1 1,0 0-1,0 0 1,0 0-1,-1 0 1,1 0 0,0 1-1,0-1 1,-1 0-1,1 0 1,0 0-1,0 0 1,-1 0-1,1 0 1,0 0-1,0 0 1,-1 0 0,1 0-1,0 0 1,0 0-1,-1 0 1,1 0-1,0 0 1,-1 0-1,1 0 1,0 0-1,0 0 1,-1 0-1,1-1 1,0 1 0,0 0-1,0 0 1,-1 0-1,1 0 1,0-1-1,0 1 1,0 0-1,-1 0 1,1 0-1,0-1 1,0 1 0,3 25-7,-2-15-2,0-1-1,0 1 0,1 0 0,0-1 0,1 1 0,0-1 0,1 0 0,7 14 0,-4-12-29,-5-9 30,-1 1 1,1-1 0,-1 0-1,0 1 1,1-1 0,-1 1 0,0 0-1,0-1 1,-1 1 0,1 0-1,-1 0 1,1-1 0,-1 1-1,0 4 1,0 3 10,1 1 1,0-1-1,0 1 0,1-1 0,1 0 0,0 1 0,0-1 1,1-1-1,0 1 0,0 0 0,1-1 0,1 0 1,-1 0-1,1-1 0,1 1 0,0-2 0,9 10 0,-9-10 7,0 0 0,-1 0-1,0 1 1,9 16-1,-12-18 5,1 0-1,-1-1 1,1 1-1,0-1 1,0 0-1,1 0 1,0 0-1,0-1 0,0 1 1,0-1-1,9 5 1,-12-8 6,-1-1 1,1 1-1,0-1 1,-1 1-1,1-1 1,0 0-1,0 0 1,-1 0-1,1 0 1,0 0-1,-1 0 1,1-1-1,0 1 1,-1 0-1,1-1 1,0 1-1,-1-1 1,1 0-1,-1 0 1,1 1-1,-1-1 1,1 0-1,-1 0 1,1 0-1,-1-1 1,2-1-1,3-4 113,1-1 0,-2 1 0,10-16 0,-12 18-89,29-53 227,-1-1 0,-4-2 0,38-123 0,30-208-115,-59 227-106,-22 102-54,45-210-16,-43 185 6,3-101-1,-18 168-12,-1 21 24,0 1 1,0-1-1,-1 0 0,1 0 1,0 0-1,0 0 0,0 0 0,0 0 1,0 0-1,0 0 0,0 0 1,0 0-1,-1 0 0,1 0 1,0 0-1,0 0 0,0 0 0,0 0 1,0 0-1,0 0 0,0 0 1,-1 0-1,1 0 0,0 0 0,0 0 1,0 0-1,0 0 0,0 0 1,0 0-1,0 0 0,-1 0 1,1 0-1,0 0 0,0 0 0,0 0 1,0-1-1,0 1 0,0 0 1,0 0-1,0 0 0,0 0 1,0 0-1,0 0 0,0 0 0,-1 0 1,1 0-1,0-1 0,0 1 1,0 0-1,0 0 0,0 0 1,0 0-1,0 0 0,0 0 0,0 0 1,0-1-1,0 1 0,-7 14-123,-32 115-541,3 23 163,7 2-1,-16 237 1,42-333 253,3-1 1,3 1-1,2 0 1,14 59 0,-16-101 173,2 1 1,0-1 0,1 0 0,0 0 0,2 0 0,-1-1-1,2 0 1,19 25 0,-21-32 86,1 0 1,0-1-1,0 0 0,0 0 1,1 0-1,0-1 0,0-1 1,1 0-1,0 0 0,0 0 1,0-1-1,0-1 0,0 0 0,16 2 1,-12-3 62,1-1 1,-1 0-1,1-1 1,0-1-1,-1-1 1,0 0-1,1 0 1,-1-2-1,0 1 1,0-2-1,-1 0 1,1-1-1,-1 0 1,0-1-1,18-12 0,-19 10-46,0 0-1,0-1 1,-1 0-1,-1 0 1,1-1-1,-2-1 1,1 0-1,-2 0 0,0 0 1,0-1-1,-1-1 1,-1 1-1,0-1 1,8-29-1,-12 33-89,-1-1-1,-1 1 1,0-1-1,0 0 1,-1 1 0,0-1-1,-1 0 1,0 1-1,-1 0 1,0-1 0,-1 1-1,0 0 1,0 1-1,-1-1 1,0 1-1,-1 0 1,0 0 0,0 1-1,-1-1 1,0 1-1,-1 1 1,1-1 0,-1 2-1,-1-1 1,0 1-1,0 0 1,0 0-1,-19-7 1,25 12 45,-1-1 0,1 1-1,0 1 1,-1-1 0,1 0 0,-1 1 0,1 0-1,-1 0 1,0 0 0,1 0 0,-1 0 0,1 1-1,-1-1 1,1 1 0,-6 2 0,6-1 12,0-1 1,1 1-1,-1 0 0,0 0 1,1 0-1,0 0 0,-1 1 1,1-1-1,0 0 0,0 1 1,1 0-1,-1-1 0,0 1 1,-1 4-1,-1 5 3,0 0 1,1 0-1,1 0 0,0 1 1,0-1-1,1 1 0,1 15 1,0-11-10,1 1 0,0-1 0,1 0 1,1 0-1,1 0 0,0-1 0,2 1 1,-1-1-1,9 16 0,-9-24 6,-1-1-1,1 1 1,0-1 0,1 0-1,-1 0 1,1-1 0,1 1-1,-1-1 1,1-1 0,0 1-1,0-1 1,1-1 0,0 1 0,0-1-1,0 0 1,0-1 0,0 0-1,1 0 1,11 1 0,-1-1 28,1-1 0,0-2 0,0 1 0,-1-2 0,1-1 0,0-1 0,-1 0 0,1-1 0,-1-1 0,0-1 0,-1-1 0,0 0 0,27-16 0,-14 5 204,0-2-1,-1-1 0,-1-1 1,-1-1-1,-2-2 0,36-40 0,-51 51-144,0 0-1,11-18 0,-18 26-82,-1-1 0,0 1-1,0-1 1,-1 0 0,0 0-1,0 0 1,-1 0 0,2-8-1,-1 9-746,1 12 268,7 27 63,-2-3 307,-5-24 163,1 1-1,0-1 0,0 1 1,0-1-1,1-1 0,0 1 1,0-1-1,0 1 0,1-1 0,-1-1 1,1 1-1,0-1 0,1 0 1,-1-1-1,1 1 0,9 2 1,0 0 33,0 0 1,1-2-1,-1 0 1,1-1-1,-1 0 1,23 0-1,-14-4-199,-1 0 0,1-2 0,0 0 0,-1-2 0,0-1 0,31-11 0,-19 3-435,-1-2 0,0-1 0,42-28 0,1-11-160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8:01.7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1 192 12651,'66'-8'4393,"63"-11"-4097,32-8-72,41-9-904,3-8-617,-22-14 801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8:02.0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0 207 12947,'19'-7'4577,"38"-11"-3913,23-5-560,31 0-376,-4-8-376,3 2-857,-8-5-559,-8-8 1184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8:04.3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1065 9698,'0'-12'1285,"1"-2"-261,0 0 0,4-16 0,-5 27-975,1 1 1,-1-1-1,1 1 1,0 0-1,0-1 1,0 1 0,0 0-1,0 0 1,0 0-1,0 0 1,1 0-1,-1 0 1,1 0 0,-1 0-1,1 0 1,0 1-1,0-1 1,0 1-1,3-3 1,-3 4-47,0-1 1,-1 1-1,1 0 0,0-1 1,-1 1-1,1 0 1,0 0-1,-1 0 0,1 1 1,0-1-1,-1 0 0,1 0 1,-1 1-1,1-1 1,0 1-1,-1 0 0,1-1 1,-1 1-1,1 0 0,-1 0 1,0 0-1,3 2 1,-1 0-11,1 0 1,0 1 0,-1 0-1,0 0 1,0 0 0,5 8-1,-2 2-5,0 0 1,-1 0-1,0 1 0,-1-1 0,-1 1 1,-1 0-1,0 0 0,-1 0 0,0 0 1,-1 0-1,-1 0 0,-3 20 0,-6 23-8,-30 101-1,35-141 21,-112 409 374,106-388 404,8-34-199,1-9 74,-1-11-243,1 0 1,1 0-1,0 0 0,1 0 0,1 0 1,5-28-1,-4 23-256,8-58-172,4 1-1,4 0 1,28-79 0,-23 93-412,2 2 0,3 0 0,72-111 1,-94 163 365,0 1 0,0 0 0,1 0 0,0 0 0,0 1 1,1 0-1,11-7 0,-17 12 58,0 1 0,1-1 0,-1 1 0,1 0-1,-1 0 1,1 0 0,-1 1 0,1-1 0,-1 1 0,1-1 0,0 1 0,-1 0 0,1 0-1,0 0 1,-1 0 0,1 0 0,0 1 0,-1-1 0,1 1 0,-1 0 0,1 0 0,0 0 0,-1 0-1,0 0 1,1 0 0,-1 1 0,0-1 0,0 1 0,0 0 0,0-1 0,0 1 0,2 3-1,4 4 5,-1 0-1,0 1 0,0 0 0,-1 0 0,0 0 0,5 15 0,24 73 14,-28-75 0,5 15-2,-2-2 19,2-1-1,2 0 1,30 56 0,-42-88-10,0 0 0,0 0 1,0 0-1,1 0 0,-1 0 0,1 0 0,0-1 1,0 1-1,0-1 0,0 0 0,0 0 1,0 0-1,1 0 0,-1 0 0,1-1 1,-1 0-1,1 1 0,0-1 0,6 0 0,-6-1 40,0 0 0,0 0 0,0-1 0,0 1 0,0-1 0,0 0 0,0-1 0,0 1 0,-1 0 0,1-1-1,0 0 1,-1 0 0,1 0 0,-1-1 0,0 1 0,0-1 0,5-5 0,3-4 56,0-1 1,-1-1 0,-1 1-1,0-2 1,-1 1-1,-1-1 1,0-1 0,-1 1-1,7-27 1,-4 3-128,-1 1 0,4-80 0,-10 31-317,3-48-1043,-3 121 874,0-1 0,1 1-1,1-1 1,0 1-1,1 1 1,11-25-1,-5 23-1132,-10 16 1585,-1-1 0,0 0 1,0 0-1,1 0 0,-1 0 1,0 1-1,0-1 0,0 0 1,1 0-1,-1 0 0,0 1 1,0-1-1,0 0 0,0 0 1,0 1-1,1-1 0,-1 0 1,0 0-1,0 1 0,0-1 1,0 0-1,0 0 0,0 1 1,0-1-1,0 0 0,0 1 1,0-1-1,0 0 0,0 0 1,0 1-1,0-1 0,0 1 1,-4 35-1224,-57 270-1412,61-305 2678,-31 250-2707,30-237 2595,1 0 0,1 0 0,0 0 0,0 0 1,2 0-1,0-1 0,7 23 0,-7-31 386,0 0-1,0-1 1,0 0-1,0 0 1,1 0-1,0 0 1,-1-1 0,2 1-1,-1-1 1,0 0-1,1 0 1,-1 0-1,1-1 1,0 0 0,0 1-1,7 1 1,6 1 880,1 0 0,36 5 1,-2-3-786,0-2 0,0-2 0,69-6 0,-117 3-252,0-1 0,0 1 1,-1-2-1,1 1 0,0 0 0,-1-1 0,1 0 1,-1 0-1,0 0 0,1 0 0,-1-1 0,0 0 1,-1 0-1,1 0 0,0 0 0,-1 0 0,0-1 1,1 0-1,-1 1 0,-1-1 0,1 0 0,-1-1 1,1 1-1,1-5 0,3-8 170,-1 1-1,0-1 1,-2 0 0,0 0 0,0-1-1,-2 1 1,1-19 0,-3 13-219,0-1 0,-1 1 0,-2-1 0,-9-41 0,9 53-135,-1-1 1,-1 1 0,0 0-1,-12-21 1,14 28 3,0 1 1,0-1 0,-1 1-1,1-1 1,-1 1 0,0 0 0,-1 0-1,1 1 1,0-1 0,-1 1-1,0 0 1,0 1 0,-8-4 0,11 5 28,0 0 0,-1 1 1,1-1-1,0 1 0,-1 0 1,1-1-1,-1 1 0,1 0 1,0 1-1,-1-1 0,1 0 1,-1 1-1,1-1 0,0 1 1,0 0-1,-1 0 0,1-1 1,0 2-1,0-1 0,0 0 1,0 0-1,0 1 0,0-1 1,0 1-1,0 0 0,1-1 1,-1 1-1,0 0 0,1 0 1,0 0-1,-1 0 0,0 4 1,-4 5-53,1 0 1,0 1 0,1-1 0,0 1 0,-2 15 0,1-4 37,1 1 1,1-1 0,2 1-1,0 0 1,3 28 0,-1-37 29,2 0 1,-1 0-1,2 0 1,0 0-1,1 0 1,0-1-1,1 0 1,1 0-1,9 14 1,-12-22 19,1 0 0,-1 0 0,1 0-1,1-1 1,-1 0 0,1 0 0,0-1 0,0 0 0,0 0 0,1 0-1,-1 0 1,1-1 0,0 0 0,0-1 0,0 1 0,0-2 0,1 1-1,-1-1 1,1 0 0,-1 0 0,0-1 0,1 0 0,-1 0 0,9-2-1,4-1 123,1-1 0,-1-1-1,0 0 1,0-2-1,-1 0 1,0-2-1,29-16 1,-19 7 27,0-1 1,-2-1 0,0-2-1,-1-1 1,-2-1-1,0 0 1,24-35-1,-18 17 35,-2-1-1,-2-2 1,-2 0-1,20-57 1,-10 10 151,28-126-1,1-90 123,-54 258-397,-3 22-79,-1-1 1,0-29 0,-7 39-106,2 19 124,0 0-1,0 0 0,0 0 0,0 0 0,0 0 0,0 0 0,0 0 0,0-1 0,0 1 1,0 0-1,-1 0 0,1 0 0,0 0 0,0 0 0,0 0 0,0 0 0,0 0 1,0 0-1,0 0 0,0 0 0,0 0 0,0 0 0,0-1 0,0 1 0,-1 0 0,1 0 1,0 0-1,0 0 0,0 0 0,0 0 0,0 0 0,0 0 0,0 0 0,0 0 1,0 0-1,-1 0 0,1 0 0,0 0 0,0 0 0,0 0 0,0 0 0,0 0 0,0 0 1,0 0-1,0 1 0,0-1 0,-1 0 0,1 0 0,0 0 0,0 0 0,0 0 0,0 0 1,0 0-1,0 0 0,0 0 0,0 0 0,0 0 0,0 0 0,0 0 0,0 1 1,0-1-1,0 0 0,-1 0 0,-8 27-248,-31 180-243,-9 49 12,-55 229-1258,81-321 1312,25-142 815,-2-22-369,0 0 0,0 0 1,0 0-1,0 1 0,0-1 0,0 0 1,0 0-1,1 0 0,-1 0 0,0 0 0,0 0 1,0 1-1,0-1 0,0 0 0,1 0 1,-1 0-1,0 0 0,0 0 0,0 0 0,0 0 1,1 0-1,-1 0 0,0 0 0,0 0 1,0 0-1,1 0 0,-1 0 0,0 0 1,0 0-1,0 0 0,0 0 0,1 0 0,-1 0 1,0 0-1,0 0 0,0 0 0,0 0 1,1 0-1,-1 0 0,0 0 0,0 0 0,0-1 1,0 1-1,1 0 0,-1 0 0,0 0 1,2-3 155,1 0 0,-1 1 1,0-1-1,0 0 1,0-1-1,3-4 0,26-64 208,27-98-1,-18 52-770,-37 107 293,1 1 0,0 0 0,1 0 1,10-16-1,-15 26 90,0-1 1,0 1-1,0-1 0,1 1 0,-1 0 1,0-1-1,1 1 0,-1 0 0,0-1 1,1 1-1,-1 0 0,0 0 0,1-1 1,-1 1-1,0 0 0,1 0 1,-1-1-1,1 1 0,-1 0 0,1 0 1,-1 0-1,1 0 0,-1 0 0,0 0 1,1 0-1,-1 0 0,1 0 1,-1 0-1,1 0 0,-1 0 0,1 0 1,10 13-83,2 31 12,13 95-50,14 59 46,-37-188 76,0 1 0,0-1 0,1 0 0,0 0 0,1-1 1,0 0-1,7 10 0,-9-16 7,-1-1 0,0 1 0,0-1 1,1 1-1,0-1 0,-1 0 0,1 0 0,0 0 1,0-1-1,0 1 0,0-1 0,0 0 0,0 1 1,1-1-1,-1-1 0,0 1 0,1 0 0,-1-1 1,0 0-1,1 1 0,-1-1 0,0-1 0,1 1 1,5-2-1,-1 0 26,0 0 1,-1-1-1,0-1 0,1 1 1,-1-1-1,-1 0 0,1-1 1,-1 0-1,1 0 0,-1 0 1,0-1-1,-1 1 1,0-1-1,7-10 0,3-6 49,0 0 0,21-49-1,-9 13-19,50-102-302,-65 143 175,-11 17 65,-1 0 0,0-1 0,0 1 0,1 0 0,-1 0 0,0 0-1,1-1 1,-1 1 0,0 0 0,1 0 0,-1 0 0,1 0 0,-1-1 0,0 1-1,1 0 1,-1 0 0,0 0 0,1 0 0,-1 0 0,1 0 0,-1 0 0,0 0-1,1 0 1,-1 0 0,1 1 0,1 1-16,0 0 0,1 0 0,-1 0 1,-1 0-1,1 1 0,0-1 0,0 1 0,-1-1 0,2 6 1,2 1 1,22 44-61,-15-28 71,1 0 0,21 30 0,-30-49 21,1 0 1,0 0-1,0 0 1,0-1-1,1 0 1,-1 0-1,1-1 1,0 0 0,1 0-1,-1 0 1,1 0-1,0-1 1,12 4-1,-6-5 10,0 0 0,0 0 0,0-1 0,0-1 0,1 0 0,-1-1 1,0 0-1,0-1 0,0-1 0,0 0 0,23-9 0,-11 2 4,0-1 0,-1-1 1,0-1-1,38-29 1,-35 21 7,-1-1 0,-1-1 0,0-1 1,-2-1-1,-1-2 0,25-37 0,-45 60-31,1 0 1,-1-1-1,0 1 0,0-1 0,0 1 0,-1-1 0,0 0 0,0 1 0,0-1 0,0 0 0,-1 0 0,1 0 0,-1 1 1,-1-1-1,0-6 0,0 8-22,0 0 0,0 0 0,0 0 0,0 0 1,-1 1-1,1-1 0,-1 0 0,0 1 0,0-1 1,0 1-1,0 0 0,0 0 0,0 0 0,-1 0 0,1 0 1,-1 0-1,0 0 0,1 1 0,-1-1 0,0 1 1,0 0-1,0 0 0,0 0 0,-4 0 0,1-1-30,0 1 0,-1 0 0,1 1 0,-1-1-1,1 1 1,0 1 0,-1-1 0,1 1 0,-1 0-1,-7 3 1,3 0 1,0 0 0,0 0-1,1 1 1,0 1 0,-12 8 0,2 1 23,1 0 1,1 2-1,0 0 1,-25 33-1,28-32 24,1 0-1,1 2 0,1 0 1,0 0-1,2 1 0,0 0 1,-7 26-1,15-41 2,0 0 1,1 0-1,0 0 1,1 0-1,-1 0 0,1 7 1,0-12-1,0 1 0,0 0 0,1-1-1,-1 1 1,0 0 0,1-1 0,-1 1 0,1-1 0,0 1 0,-1-1 0,1 1 0,0-1-1,0 1 1,0-1 0,0 0 0,0 0 0,0 1 0,0-1 0,1 0 0,-1 0 0,0 0-1,1 0 1,-1 0 0,0-1 0,1 1 0,-1 0 0,4 0 0,1 0 13,0 0 0,1 0 0,-1-1 0,0 1 0,1-2 0,-1 1 0,0-1 0,1 0 0,-1 0 0,0-1 0,0 1 0,9-5 0,11-5 116,36-23 0,-44 25-79,27-20 90,-1-1-1,47-43 1,-52 40-90,2 1-1,64-37 1,-95 63-64,1 1 1,-1 0-1,1 1 1,0 0-1,14-3 0,-22 7 6,-1-1 0,1 1-1,0-1 1,0 1-1,-1 0 1,1 0-1,0 0 1,0 0-1,-1 1 1,1-1-1,0 1 1,-1 0 0,1 0-1,0 0 1,-1 0-1,1 0 1,-1 0-1,1 1 1,-1-1-1,0 1 1,0 0-1,0-1 1,0 1-1,0 0 1,0 0 0,0 0-1,1 3 1,1 4-29,0 0 0,-1 0 0,-1 0 0,0 1 0,0-1 0,0 1 0,-1-1 0,-1 1 0,0 14 0,-4 39-622,-18 105 1,7-75-40,12-59 848,3-34-138,0 0-1,0 0 1,0 0 0,0 0-1,0 0 1,0 0-1,0 1 1,0-1 0,0 0-1,0 0 1,0 0-1,0 0 1,0 0 0,0 0-1,0 0 1,0 0 0,0 0-1,0 0 1,0 1-1,0-1 1,0 0 0,0 0-1,0 0 1,0 0-1,0 0 1,0 0 0,0 0-1,0 0 1,0 0-1,0 0 1,0 1 0,0-1-1,0 0 1,0 0 0,0 0-1,0 0 1,0 0-1,0 0 1,0 0 0,1 0-1,-1 0 1,0 0-1,0 0 1,0 0 0,0 0-1,0 0 1,0 0-1,0 0 1,0 0 0,0 0-1,0 0 1,0 0-1,1 0 1,-1 0 0,0 0-1,0 0 1,0 0 0,0 0-1,0 0 1,0 0-1,0 0 1,0 0 0,0 0-1,0 0 1,1 0-1,-1 0 1,0 0 0,7-9 605,12-20 190,-15 21-601,52-88-137,-4-2-1,-5-2 0,35-111 1,-73 185-136,86-225-496,-91 243 553,0-1-1,0-1-1,1 1 0,0 1 0,1-1 0,11-14 0,-16 22 10,-1 1 1,1-1-1,0 0 0,-1 1 0,1-1 0,0 0 0,0 1 1,0-1-1,0 1 0,-1-1 0,1 1 0,0 0 1,0-1-1,0 1 0,0 0 0,0 0 0,0 0 0,0-1 1,0 1-1,0 0 0,0 0 0,0 0 0,0 1 1,0-1-1,0 0 0,1 0 0,0 1-1,0 0 0,-1 1 0,1-1-1,0 0 1,-1 0 0,1 1 0,0-1 0,-1 1 0,0 0 0,1-1-1,1 4 1,3 5-4,-1 1 1,0 0-1,5 15 0,-9-24 7,19 74-19,-16-59 14,0 0 0,1 1 0,1-1 0,0-1 0,14 25 0,-19-38 5,1-1 0,0 1 1,1-1-1,-1 0 0,0 1 0,1-1 0,-1 0 0,1 0 0,0-1 0,-1 1 1,1 0-1,0-1 0,0 0 0,0 0 0,0 0 0,0 0 0,1 0 0,-1-1 1,0 1-1,0-1 0,0 0 0,1 0 0,-1 0 0,0 0 0,0-1 0,0 1 1,1-1-1,-1 0 0,0 0 0,4-1 0,1-1 26,1-1 0,0 0 0,-1 0 0,0-1 0,0 0 0,0 0 0,-1 0 0,0-1 1,12-13-1,-3-1 37,0 0 1,-2-2-1,-1 0 1,20-42 0,29-102 155,-18 42-107,-23 70-92,44-98 103,-55 140-52,-10 12-70,1-1 0,-1 1 0,0 0-1,0 0 1,1 0 0,-1 0 0,0 0 0,0 0 0,1 0-1,-1 0 1,0 0 0,0 0 0,1 0 0,-1 0-1,0 0 1,0 0 0,1 0 0,-1 0 0,0 0 0,0 0-1,1 0 1,-1 0 0,0 0 0,0 0 0,1 0 0,-1 1-1,0-1 1,0 0 0,0 0 0,1 0 0,-1 0-1,0 1 1,1 1-2,1 0 0,-1 1 0,0-1 0,0 0 0,-1 1 0,1-1-1,0 1 1,-1-1 0,1 1 0,-1-1 0,0 4 0,1 22-64,-1 0 1,-1 0 0,-4 29-1,-9 19-215,-2 1-1,-34 92 1,-72 152-1304,16-44 50,92-234 1923,20-49 1270,6-15-814,21-39 495,70-98 0,58-45-1514,16 13-1058,-144 159 615,2 2 0,1 1 0,63-37 0,-64 49-815,-31 17 515,-19 9 638,-22 11-3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8:04.6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12563,'76'65'4569,"12"15"-3761,15 18-576,-2-2-200,-6-9-424,-8-2-408,-16-12-1185,-9-7 1241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8:05.7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180 129 11098,'3'-31'1948,"-1"10"-644,0 1 1,8-29 0,-9 47-1221,1-4 219,0 16-126,4 106-347,-9-1-326,-28 188-1,-48 115-624,-3 19 245,70-338 1853,34-201 4059,15-60-5547,-14 78-113,4 2 1,3 0-1,61-113 1,-88 190 595,0-1 3,0 0 0,1 1 0,-1-1 0,1 1 1,6-6-1,-9 10 22,0 0 0,0 0 0,0 0 0,1 0 0,-1 1 0,0-1 0,0 0 0,1 1 1,-1-1-1,0 0 0,1 1 0,-1 0 0,1-1 0,-1 1 0,1 0 0,-1 0 0,1 0 1,-1 0-1,0 0 0,1 0 0,-1 0 0,1 0 0,-1 1 0,1-1 0,-1 0 0,0 1 1,1-1-1,-1 1 0,0 0 0,3 1 0,8 7 18,0 2 0,0-1-1,-1 2 1,0-1 0,15 23 0,3 3 24,-18-25-33,0 1 0,1-1 0,0-1-1,1 0 1,0-1 0,1 0 0,0-1 0,0-1 0,1 0 0,0-1 0,1 0-1,0-1 1,0-1 0,0-1 0,0 0 0,1-1 0,-1-1 0,1 0-1,32-2 1,-17-3 21,0-1 0,0-2-1,0-1 1,-1-1-1,43-18 1,-53 18 42,1-2 0,-2-1-1,0 0 1,0-2 0,-1 0 0,0-1 0,-1-1-1,20-22 1,-31 29 22,0 0-1,-1-1 1,0 1 0,0-1-1,-1-1 1,0 1-1,5-17 1,-9 23-91,0 0 1,0 1 0,0-1-1,-1 0 1,1 0-1,-1 0 1,0 0-1,0 0 1,0 0 0,0 0-1,-1 0 1,1 0-1,-1 0 1,0 1-1,0-1 1,0 0 0,0 0-1,0 0 1,0 1-1,-1-1 1,1 1-1,-1-1 1,0 1 0,0 0-1,0 0 1,0-1-1,0 1 1,0 1-1,-1-1 1,1 0-1,-3-1 1,1 1-34,-1 0 1,1 0-1,-1 0 0,1 1 0,-1 0 1,0 0-1,1 0 0,-1 0 0,0 1 1,1 0-1,-1 0 0,0 0 1,0 0-1,1 1 0,-1 0 0,0 0 1,1 0-1,-6 2 0,-4 3-47,0 0-1,0 1 1,0 1-1,-19 13 1,5 0 63,1 1 1,1 1 0,1 1-1,1 1 1,1 1 0,2 1-1,0 2 1,2 0 0,1 0-1,2 2 1,-14 34 0,26-55 22,0 0 1,1 0 0,0 1-1,0-1 1,1 1 0,1 0-1,0 0 1,0 0-1,2 17 1,0-24-4,0 0 0,0 1 0,0-1 0,0 0 0,1 0 0,0 0 0,0-1 0,0 1 0,0 0 0,0-1 0,1 1 0,0-1 0,-1 0 0,1 1 0,0-1 1,1-1-1,-1 1 0,1 0 0,-1-1 0,1 0 0,0 0 0,-1 0 0,1 0 0,0-1 0,0 1 0,6 0 0,3 1 11,1-1 0,-1 0 0,1-1 0,-1 0 0,1-1 0,0-1 0,-1 0 0,1-1 0,-1 0 1,0-1-1,14-5 0,7-4 14,-1-1 1,0-2 0,33-20 0,-1-3 34,-1-2 0,-2-4 0,106-97 0,-155 127 1,0 1 1,-1-2 0,0 0-1,-2 0 1,1-1-1,-2 0 1,0-1-1,11-30 1,-17 36-53,0-1 1,0 1 0,-1-1-1,-1 0 1,0 1 0,0-1-1,-1 0 1,-1 0 0,0 0-1,-1 0 1,0 1 0,0-1-1,-1 1 1,-9-20 0,5 15-188,-1 1 0,-1 0 0,-1 0 0,0 0 1,-1 1-1,-1 1 0,0 0 0,0 1 0,-1 0 1,-24-16-1,23 18-103,0 1 0,-1 1 0,0 0 0,0 1 1,-1 1-1,0 0 0,0 1 0,0 1 0,0 0 0,-1 1 0,-19 0 1,26 3 97,0 0 0,0 1 0,1 0 0,-1 1 1,-17 5-1,6 1-87,-27 14 0,47-22 265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8:07.6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321 1029 14235,'2'-7'5006,"-2"23"-4571,-5 7-542,0 0-1,-2 0 0,-11 27 1,-35 68-637,39-89 513,-126 256-3121,78-164 1967,49-95 1522,8-22 968,4-14-124,2 8-785,2-34 560,3 0 1,1 0 0,1 1-1,2 0 1,21-49 0,0 15-871,64-106 1,-80 151 34,21-37-480,2 2 0,91-106 1,-122 157 517,0 1 0,0 1 0,0 0 1,16-10-1,-21 14 41,0 1 1,0 0-1,1 0 0,-1 0 1,0 0-1,1 1 1,-1-1-1,1 0 1,-1 1-1,1 0 0,-1 0 1,1 0-1,-1 0 1,1 0-1,-1 0 0,1 0 1,-1 1-1,1 0 1,-1-1-1,1 1 1,-1 0-1,0 0 0,1 0 1,3 3-1,1 2 9,0 0 0,-1 0 1,1 1-1,-2 0 0,1 0 0,-1 1 0,0-1 0,0 1 0,-1 0 0,0 1 0,3 8 0,7 21 31,10 45-1,-19-65-27,5 28 15,-8-33-23,1 1-1,0-1 1,1 0 0,1 0-1,0 0 1,0-1-1,1 1 1,1-1-1,8 11 1,-13-20 4,-1-1-1,1-1 1,0 1 0,0 0-1,0 0 1,0-1 0,0 1-1,0-1 1,0 1 0,1-1-1,-1 0 1,1 0 0,-1 0-1,0 0 1,1 0 0,0-1-1,-1 1 1,1-1 0,-1 0-1,1 1 1,0-1 0,-1-1-1,1 1 1,-1 0 0,1 0-1,0-1 1,-1 0 0,1 1-1,-1-1 1,1 0-1,3-2 1,3-3 55,0 1 0,-1-1 0,0 0 0,0-1 0,0 0 0,-1 0 0,7-9 0,18-26 113,-3-1 0,-2-1-1,41-89 1,-35 67-104,171-328-1769,-193 366 503,-12 25 368,-4 7-45,-30 42-1456,-16 35 1600,4 1 0,3 3 0,4 2 0,-46 146 0,83-223 701,0 1-1,1-1 1,0 1 0,0 0 0,1 0-1,1 14 1,0-21 78,1-1 1,-1 1-1,1 0 1,0-1-1,0 1 0,1-1 1,-1 1-1,1-1 1,-1 0-1,1 0 0,0 1 1,1-1-1,-1 0 0,0-1 1,1 1-1,-1 0 1,1-1-1,0 1 0,0-1 1,6 3-1,15 7 646,0-1-1,1-1 1,1-2-1,41 9 1,-31-8-502,0 1-255,68 8 1,-91-17 90,0-1 1,1 0-1,-1 0 0,1-1 0,-1-1 0,1 0 1,-1-1-1,20-7 0,-27 7 137,0 0 0,0-1 0,0 0-1,0 0 1,-1-1 0,0 1 0,0-1 0,0 0-1,0-1 1,-1 1 0,0-1 0,0 0 0,0 0 0,-1 0-1,0 0 1,0-1 0,-1 0 0,4-11 0,-3 6-104,0 1 1,-1-1-1,0 0 1,-1 0 0,0 0-1,-1-1 1,-1 1-1,1 0 1,-2 0-1,-3-14 1,1 15-158,0 0 1,0 0 0,-1 1-1,-1-1 1,1 1-1,-11-12 1,12 16-25,-1-1-1,0 2 1,-1-1 0,1 1-1,-1 0 1,0 0 0,0 0 0,-1 1-1,1 0 1,-11-4 0,15 7 61,-1 0 0,0 0 0,0 0 1,0 0-1,0 1 0,0 0 0,0-1 0,1 1 1,-1 0-1,0 0 0,0 1 0,0-1 0,0 1 1,0-1-1,0 1 0,0 0 0,0 0 0,-2 2 1,1-1 2,-1 1 1,1 0 0,0 0 0,1 0-1,-1 1 1,0-1 0,1 1 0,0 0-1,-5 8 1,0 2 2,1 0-1,0 1 0,1 0 1,0 0-1,-4 24 1,5-17 4,1-1 0,1 1 0,1 0 0,2-1 0,-1 1 0,5 29 0,-3-43 21,1 1-1,0-1 1,1 0 0,-1 0-1,1 0 1,1 0-1,0 0 1,6 9 0,-7-12 17,1-1 0,-1 0-1,1 0 1,0 0 0,1 0 0,-1 0 0,0-1 0,1 0 0,0 0 0,0 0 0,0-1-1,0 0 1,11 4 0,-6-4 81,0 0 0,0-1 0,0 0 0,0-1 0,0 0 0,0 0 0,0-1 0,1 0 0,-1-1 0,11-4 0,4-1 332,-1-2 0,44-21 1,-36 13-168,-1-2 0,-1-1-1,-1-1 1,-1-1 0,0-2 0,-2-1 0,-1-1 0,-1-1 0,-1-1 0,-2-1 0,-1-1 0,-1 0 0,30-67-1,-7-14 11,53-221 0,-17-76-685,-72 368 420,-4 24 17,-2 13 2,0 1-1,1-1 0,-1 1 0,0-1 1,1 1-1,-1-1 0,1 1 0,0 0 1,0-1-1,0 1 0,0 0 0,0-1 1,0 1-1,1 0 0,-1 0 1,3-2-1,-2 3-17,-2 5-22,-20 88-362,-80 266-842,8-35 119,60-173 575,29-132 491,1 1 0,0 0 0,2 0 0,1 0 0,5 36 0,-5-51 127,0 0-1,0 0 1,1 0 0,-1 0-1,1 0 1,0 0 0,1-1 0,-1 1-1,1-1 1,-1 1 0,1-1-1,0 0 1,0 0 0,0 0-1,1 0 1,4 2 0,-6-3-5,0-1 0,0 0 0,-1 0 1,1-1-1,0 1 0,0 0 0,0-1 0,0 1 0,1-1 0,-1 0 1,0 1-1,0-1 0,0 0 0,0 0 0,0 0 0,0-1 1,0 1-1,0-1 0,0 1 0,0-1 0,0 1 0,0-1 1,0 0-1,0 0 0,0 0 0,0 0 0,0 0 0,-1-1 1,1 1-1,-1 0 0,1-1 0,-1 1 0,2-3 0,4-7-125,0 0-1,-1 0 1,0 0-1,-1-1 0,0 0 1,5-22-1,11-24-549,-15 50 422,-3 14 79,-2 16 6,-11 80-128,0 5 156,10-103 72,0 1 1,1-1-1,-1 1 0,1-1 0,0 1 0,0-1 0,0 1 0,1-1 0,-1 0 1,4 7-1,-3-9 0,0 1 1,-1-1-1,1 1 1,0-1-1,1 0 0,-1 0 1,0 0-1,1 0 1,-1 0-1,1-1 1,-1 1-1,1-1 1,0 1-1,0-1 1,-1 0-1,7 1 1,-1 0 5,1-1 0,-1-1 1,0 1-1,0-1 1,1-1-1,-1 0 0,0 0 1,0 0-1,0-1 0,0 0 1,0-1-1,0 0 1,-1 0-1,1-1 0,-1 1 1,8-7-1,3-2 67,-1-1 0,-1 0-1,0-1 1,-1-1 0,16-19-1,-18 17-143,-2 0 0,0-1-1,0 0 1,-2-1 0,0 0-1,7-25 1,-16 45 31,-24 79-730,21-68 759,1 1 1,0-1-1,1 0 0,0 1 0,1 20 0,0-31 9,1 0 1,-1-1-1,0 1 0,0 0 1,1-1-1,-1 1 0,1 0 1,0-1-1,-1 1 0,1-1 1,0 1-1,0-1 0,0 0 1,0 1-1,0-1 0,0 0 1,0 0-1,0 1 0,1-1 1,-1 0-1,0 0 0,3 1 1,-1-1 3,0-1 0,-1 1 0,1 0-1,0-1 1,-1 0 0,1 0 0,0 0 0,-1 0 0,1 0 0,0 0 0,0-1 0,4 0 0,5-3 30,0 0 1,-1-1-1,1-1 0,17-10 1,-13 5 39,-1-1 0,0-1 0,-1 0 0,0 0 0,-1-1 0,-1-1 0,-1 0 1,0-1-1,0 0 0,-2-1 0,9-19 0,9-29 439,32-115 1,-42 125-394,39-138 128,32-203-1,-86 389-105,-2 13-166,-1 21-125,-3 16 27,-3 0 1,-1 0-1,-27 80 0,-62 121-920,7-22-305,75-177 801,2 0-1,-15 93 1,33-151 4163,8-36-2559,-4 19-1351,0 0 1,2 0-1,1 2 0,2-1 0,1 2 0,0 0 0,34-42 0,-23 42-115,-25 27 405,0 0 1,-1-1 0,1 1 0,-1-1-1,1 1 1,0 0 0,-1 0 0,1-1 0,0 1-1,-1 0 1,1 0 0,0 0 0,-1 0-1,1 0 1,0 0 0,0 0 0,-1 0 0,1 0-1,0 0 1,0 0 5,0 1-1,-1-1 1,1 1-1,0-1 1,-1 1-1,1 0 1,-1-1-1,1 1 1,-1-1-1,1 1 1,-1 0-1,0 0 1,1-1 0,-1 1-1,0 0 1,0 0-1,1-1 1,-1 1-1,0 0 1,0 0-1,0 1 1,0 4-27,1 0 0,-2 0 0,1 1 1,-1-1-1,0 0 0,0 0 0,-1 0 0,1 0 1,-1 0-1,-1-1 0,-3 8 0,-5 8-238,-21 29-1,-79 95-399,111-145 720,0 1 0,0-1 0,-1 1-1,1 0 1,0-1 0,0 1 0,0 0-1,0-1 1,0 1 0,0 0 0,0-1-1,0 1 1,1 0 0,-1-1 0,0 1-1,0 0 1,0-1 0,1 1-1,-1-1 1,0 1 0,1 0 0,-1-1-1,1 1 1,-1-1 0,0 1 0,1-1-1,-1 1 1,1-1 0,-1 0 0,1 1-1,0-1 1,0 1 0,23 15 147,-19-13-131,23 14-245,1-2 0,0-2 0,49 17 1,94 18-1741,-141-40 1510,44 12-198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8:08.4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231 360 9410,'-13'-53'3293,"12"46"-3200,0-1 1,1 0 0,0 0-1,0 0 1,1 0 0,0 0-1,0 0 1,3-10 0,2-2-63,-1 0 0,-1 0 1,3-30-1,-7 44 34,1 1 0,-1-1 0,0 0 0,-1 1 0,1-1 0,-1 1 0,0-1-1,0 0 1,-1 1 0,0 0 0,0-1 0,0 1 0,0 0 0,-1 0 0,0 0-1,0 1 1,-6-8 0,7 11-15,1-1 0,0 1 1,-1 0-1,1 0 0,-1 0 0,1 1 0,-1-1 0,0 0 0,1 0 1,-1 1-1,0-1 0,0 1 0,1 0 0,-1-1 0,0 1 0,0 0 1,0 0-1,1 0 0,-1 0 0,0 0 0,0 1 0,0-1 0,1 0 1,-1 1-1,0 0 0,1-1 0,-1 1 0,0 0 0,-1 1 0,-3 2-24,0 0 0,0 0 0,1 1-1,0-1 1,-1 2 0,-5 6 0,0 3-12,0 1 1,1 0 0,0 0 0,1 1 0,1 0 0,1 1-1,-6 20 1,3-1 11,2 0 0,-6 60 0,11-68-17,1 0 1,2 0 0,1 0 0,1 0-1,1 0 1,11 41 0,-11-58-4,1 1 0,1-1 1,0 0-1,0 0 0,1-1 0,1 1 1,0-2-1,0 1 0,1-1 0,0 0 1,1 0-1,0-1 0,1 0 1,0-1-1,0 0 0,22 13 0,-13-12-6,0-1-1,1-1 0,0-1 0,0-1 1,0 0-1,1-2 0,-1 0 1,1-1-1,0-1 0,0-1 0,0-1 1,28-5-1,-8-1-279,-1-2 0,0-2 0,-1-1 1,0-2-1,46-24 0,-61 26-387,-1-1 1,0-2-1,25-20 1,-11-1-31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2:39.7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49 6753,'0'0'3556,"8"0"-2840,-1 1-651,0 0 0,0 1-1,-1-1 1,1 1 0,0 0 0,-1 1 0,1 0 0,-1 0-1,6 4 1,-4-3-3,0 0 0,0 0 0,0 0 0,1-1-1,-1-1 1,1 1 0,14 1 0,86 7 318,0-5 0,140-10 0,221-40 263,-338 29-244,266-25 269,-4 25-425,-349 15-224,165 8 258,418 48-3,-434-33-217,253 25-5,-2-25-33,-159-24-35,188 2 43,-448-1-139,0 1 0,1 2 0,-1 0 0,0 2 0,-1 0 0,1 2 0,25 11 0,-31-9-2397,-23-7 1883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8:09.8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170 501 7026,'22'-26'2482,"6"-9"-424,61-57 0,-106 109-2119,0 0 0,1 1 0,-14 20 0,-42 68 43,55-80 30,-13 21 142,-39 80 0,61-111-67,2-1 0,0 1 0,1 0 0,0 0 0,2 1 0,0-1-1,0 1 1,2 0 0,0 27 0,1-41-67,0-1-1,1 1 1,-1-1-1,1 0 1,-1 1-1,1-1 1,0 0-1,-1 1 1,1-1-1,1 0 1,-1 0 0,0 0-1,0 0 1,1 0-1,-1 0 1,1 0-1,-1-1 1,1 1-1,3 2 1,-3-3-3,-1-1-1,1 1 1,0-1 0,0 1 0,0-1 0,0 1 0,0-1 0,0 0 0,-1 0-1,1 0 1,0 0 0,0-1 0,0 1 0,0 0 0,0-1 0,0 1-1,-1-1 1,1 0 0,0 1 0,0-1 0,-1 0 0,1 0 0,0 0-1,2-3 1,10-7 90,0-2-1,0 0 1,-1 0 0,15-22-1,42-64 107,-62 88-196,1-3 46,1 1 0,-2-1 0,0-1 0,-1 1-1,0-1 1,-1 0 0,5-21 0,-10 32-2,-1 0 0,0 0-1,0 0 1,0-1 0,-1 1 0,0 0 0,1 0 0,-1 0 0,-1 1 0,1-1-1,-1 0 1,1 0 0,-4-5 0,4 22-366,6 17 74,2 6 150,1-1 1,2-1 0,1 1-1,32 63 1,-38-88 83,1-1 0,0 0 0,1 0 0,0-1 1,1 0-1,-1 0 0,2-1 0,16 13 0,-17-15-8,0-1-1,0 0 1,0-1 0,0 0-1,0 0 1,1-1-1,-1 0 1,1 0 0,0-1-1,-1 0 1,1-1-1,15 0 1,-10-2 13,-1-1 0,0 0 1,0 0-1,0-2 0,0 0 0,-1 0 1,0-1-1,0 0 0,0-1 0,-1 0 1,0-1-1,16-15 0,-1-1 18,-2-1-1,0-1 1,33-49-1,-52 68-19,0-1 0,0-1 1,-1 1-1,-1 0 0,1-1 0,-1 0 0,-1 0 0,0 0 0,0 0 1,0 0-1,-1-12 0,-1 17-18,0 0 0,0-1 0,0 1 1,-1 0-1,1 0 0,-1-1 0,0 1 0,-1 0 1,1 0-1,-1 0 0,0 0 0,0 0 0,0 0 1,0 1-1,0-1 0,-1 1 0,0-1 0,0 1 0,0 0 1,0 0-1,0 0 0,-1 1 0,1-1 0,-1 1 1,-4-3-1,7 5 0,0-1 0,0 1 1,0-1-1,1 1 0,-1 0 1,0-1-1,0 1 0,0 0 0,0 0 1,0 0-1,1 0 0,-1 0 0,0 0 1,0 0-1,0 0 0,0 0 1,0 0-1,0 0 0,1 0 0,-1 1 1,0-1-1,0 0 0,0 1 1,0-1-1,1 1 0,-1-1 0,0 1 1,0-1-1,1 1 0,-1-1 1,0 1-1,1 0 0,-1-1 0,1 1 1,-1 0-1,1 0 0,-1-1 0,1 1 1,0 0-1,-1 0 0,1 0 1,0-1-1,-1 1 0,1 0 0,0 0 1,0 0-1,0 1 0,-1 4-35,0-1-1,0 1 1,1 0-1,0 0 1,0 0-1,2 6 1,-2-5 46,2-1 1,-1 1-1,1-1 0,0 0 0,0 0 1,1 0-1,0 0 0,0 0 0,0 0 1,1-1-1,0 0 0,0 1 0,0-2 1,1 1-1,-1 0 0,1-1 0,0 0 1,0 0-1,1 0 0,-1-1 0,1 1 1,0-2-1,0 1 0,0 0 0,0-1 1,1 0-1,-1-1 0,0 1 1,1-1-1,-1-1 0,1 1 0,-1-1 1,1 0-1,-1 0 0,10-3 0,6-1 81,-1-2-1,1 0 1,-1-2-1,-1 0 1,0-2-1,0 0 1,-1-1 0,0-1-1,0 0 1,-2-2-1,0 0 1,0-1-1,21-25 1,-10 6 126,-1 0 1,-2-2 0,-1-1 0,-2-1-1,33-79 1,-16-5 563,-5 12-314,-34 109-456,0-1 0,0 1 1,1 0-1,-1-1 0,1 1 1,0-1-1,-1 1 0,1 0 1,0-1-1,0 1 0,0 0 0,0 0 1,0 0-1,0-1 0,0 1 1,0 0-1,0 1 0,0-1 1,1 0-1,-1 0 0,0 0 1,1 1-1,-1-1 0,2 0 0,-2 1-2,0 0 0,-1 0 0,1 1 0,0-1 0,-1 0 0,1 1 0,0-1 0,-1 0 0,1 1 0,-1-1 0,1 1 0,0-1 0,-1 1 0,1-1 0,-1 1 0,0-1 0,1 1-1,-1-1 1,1 2 0,8 24-32,4 61 81,-4 0 0,-2 114 0,-6-172-27,-2 167-295,-7 1-1,-10-2 1,-45 208 0,9-181-797,45-192 944,-2 0 0,-1-1 0,-1-1 0,-1 0 0,-20 28 0,31-51 193,0-1 0,0 0 0,0 0 0,0 0 0,-1-1 0,0 1 0,1-1 0,-1 0 0,-1 0-1,1 0 1,0-1 0,-1 1 0,1-1 0,-1 0 0,0 0 0,0-1 0,1 1 0,-1-1 0,0 0-1,0-1 1,-1 1 0,1-1 0,0 0 0,0 0 0,0 0 0,0-1 0,0 0 0,0 0-1,0 0 1,-8-4 0,-1-1 67,0-1 0,1 0-1,0-1 1,0 0 0,1-1-1,0-1 1,1 0 0,-18-19-1,15 12-190,1-1 0,1 0-1,0-1 1,2 0 0,0-1 0,1 0 0,1 0-1,0-1 1,2 0 0,1 0 0,0-1-1,2 1 1,0-1 0,2 0 0,1-38-1,2 34-122,0 1 0,2-1-1,1 0 1,1 1 0,1 0-1,1 1 1,1-1 0,1 1-1,1 1 1,1 0-1,1 1 1,2 0 0,16-20-1,-20 30 178,1 0-1,0 1 1,1 1-1,0-1 1,0 2-1,1 0 0,1 1 1,-1 0-1,1 1 1,1 1-1,-1 0 1,1 1-1,31-5 0,7 3 407,0 2 1,104 5-1,-6 1 62,-103-5-394,0-2 0,-1-2-1,0-2 1,-1-3 0,0-1 0,-1-2 0,-1-2 0,-1-3 0,0-1 0,-1-2 0,68-52 0,-91 61-26,-1-2 1,-1 0 0,-1-1-1,0-1 1,-1 0 0,-1-1-1,-1-1 1,15-29 0,-21 33-56,-1 0 1,-1 0-1,0-1 1,-1 0 0,-1 0-1,-1 0 1,-1 0-1,0-1 1,-1 1-1,-1-1 1,-5-34 0,3 37-53,-2 0 0,0 1 0,-1-1 0,0 1 0,-1 0 0,-1 1 0,-1 0 0,0 0 0,0 0 0,-1 1 0,-17-18 0,21 26 43,-1-1 0,0 0 0,-1 1 0,1 0 0,-1 1 0,0 0 0,-1 0 0,1 0 0,0 1 1,-13-4-1,14 5 18,-1 1 1,1 0 0,-1 1 0,0-1 0,1 1-1,-1 0 1,1 1 0,-1 0 0,1 0 0,-1 0 0,1 1-1,-1 0 1,1 0 0,-9 5 0,7-2-4,0-1 1,0 2-1,1-1 1,0 1-1,0 0 1,1 0 0,-1 1-1,1 0 1,1 0-1,-1 1 1,1-1-1,1 1 1,-1 0-1,-4 14 1,0 1-6,2 0 1,0 0-1,2 1 1,-4 31-1,6-31 0,1 0 0,1 1 0,1-1 0,1 0 0,8 43 0,-7-57 3,1 0 1,0 0 0,0 0 0,1 0-1,0-1 1,1 1 0,0-1 0,1 0-1,-1-1 1,2 1 0,-1-1 0,1-1 0,0 1-1,1-1 1,0 0 0,9 6 0,-3-5 25,0-1 0,1 0 0,0-1 1,0-1-1,0 0 0,0-1 0,1-1 1,0 0-1,-1-1 0,1-1 0,0-1 1,0 0-1,30-4 0,-9-2 119,-1-1 1,0-2-1,0-1 0,66-30 0,96-65 401,-68 32-354,-124 70-225,0 0-1,0 0 1,0 0 0,1 1 0,8-2-1,-14 4 28,0-1-1,0 1 0,0 0 0,-1 0 0,1 0 0,0 1 0,0-1 0,0 0 0,0 0 0,-1 0 0,1 0 0,0 1 1,0-1-1,0 0 0,-1 1 0,1-1 0,0 1 0,0-1 0,-1 1 0,1-1 0,-1 1 0,1 0 0,0-1 0,-1 1 1,1-1-1,-1 1 0,1 0 0,-1 0 0,0-1 0,1 1 0,-1 0 0,0 0 0,1 0 0,-1-1 0,0 1 0,0 0 0,0 0 1,0 0-1,0 0 0,0-1 0,0 1 0,0 0 0,0 0 0,0 0 0,-1 1 0,-2 31-343,-2 0 1,-2 0-1,0-1 0,-15 36 1,5-11-143,-39 134-714,51-179 2149,4-18 243,4-20 306,2 3-993,1 0 1,1 0-1,2 0 0,18-37 1,57-82-294,-48 88-501,2 2 0,2 1 0,3 2 0,58-51 0,-66 69-384,1 2-1,2 2 1,1 1-1,0 2 1,2 2 0,73-28-1,-29 22-177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8:10.1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 1 15027,'-4'9'5169,"-1"5"-5585,-4 5-1072,-41-12 864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7:53.0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292 134 4865,'-52'-38'1542,"43"31"-862,9 5-325,2-1 226,6-21 1281,4-15-1490,-11 38-359,-1 1 1,0-1-1,0 0 0,0 1 1,0-1-1,0 1 0,1-1 1,-1 0-1,0 1 1,-1-1-1,1 0 0,0 1 1,0-1-1,0 0 0,0 1 1,0-1-1,-1 1 1,1-1-1,0 1 0,0-1 1,-1 0-1,1 1 0,0-1 1,-1 1-1,1-1 1,-1 1-1,1-1 0,-1 1 1,1 0-1,-1-1 0,1 1 1,-1 0-1,1-1 0,-1 1 1,1 0-1,-1-1 1,0 1-1,1 0 0,-1 0 1,0 0-1,1 0 0,-1 0 1,1 0-1,-1 0 1,0 0-1,1 0 0,-1 0 1,0 0-1,0 0 0,-26 8 123,21-5-140,1 1 0,0 0 1,1 0-1,-1 0 0,1 0 0,0 1 1,0 0-1,0 0 0,0 0 0,1 0 1,0 0-1,-4 9 0,4-6-9,0 0 0,0-1 0,1 1 0,0 0-1,1 0 1,0 0 0,0 0 0,0 0 0,1 10 0,1-18 12,-1 0 0,0 1 0,0-1 1,0 0-1,0 1 0,1-1 0,-1 0 0,0 1 0,0-1 0,1 0 0,-1 1 1,0-1-1,0 0 0,1 1 0,-1-1 0,0 0 0,1 0 0,-1 0 0,1 1 1,-1-1-1,0 0 0,1 0 0,-1 0 0,0 0 0,1 0 0,-1 0 1,1 0-1,-1 1 0,0-1 0,1 0 0,-1 0 0,1-1 0,-1 1 0,1 0 1,-1 0-1,0 0 0,1 0 0,-1 0 0,0 0 0,1 0 0,-1-1 0,1 1 1,-1 0-1,0 0 0,1-1 0,-1 1 0,25-14 63,-20 11-39,32-17 90,-5 3-39,-1-2 0,36-27 0,-65 44-49,0 1-1,0-1 1,0 1 0,-1-1 0,1 0 0,-1 0 0,0 0 0,1 0-1,-1 0 1,1-3 0,-2 5-15,0 0 0,1 0 0,-1-1 0,0 1 0,0 0 0,0 0 0,0 0 0,0-1 0,0 1-1,0 0 1,0 0 0,0-1 0,0 1 0,-1 0 0,1 0 0,0-1 0,0 1 0,0 0 0,0 0 0,0 0 0,0-1 0,0 1 0,-1 0-1,1 0 1,0 0 0,0-1 0,0 1 0,0 0 0,-1 0 0,1 0 0,0 0 0,0 0 0,0 0 0,-1-1 0,-16 2 118,-11 5-132,1 2 0,0 2 0,0 0-1,1 2 1,0 0 0,-35 24 0,57-33 15,0 0 1,0 0-1,0 0 0,0 0 1,0 1-1,1 0 0,0 0 1,0 0-1,0 0 0,0 0 1,1 0-1,-4 9 1,5-10-12,0-1 1,1 1 0,0-1 0,-1 1 0,1-1 0,0 1 0,0-1 0,1 1 0,-1-1 0,0 1 0,1-1 0,0 1-1,-1-1 1,1 0 0,0 1 0,0-1 0,0 0 0,1 1 0,-1-1 0,0 0 0,1 0 0,0 0 0,-1 0 0,1-1 0,0 1-1,0 0 1,3 2 0,1-1 1,0 1 0,0-1-1,0 0 1,0 0 0,1-1-1,-1 0 1,1 0-1,-1-1 1,1 1 0,0-1-1,0-1 1,0 1 0,-1-1-1,1 0 1,0-1 0,0 0-1,12-3 1,-3 0 12,0 0 1,0-1-1,0-1 1,-1 0-1,0-2 1,17-10-1,-24 13 22,-1 0-1,1 0 1,-1-1 0,-1-1-1,1 1 1,-1-1-1,9-12 1,-14 17-14,0 0-1,0 1 1,0-1 0,0 0-1,0 0 1,-1 0 0,1-1-1,-1 1 1,1 0-1,-1 0 1,0 0 0,0 0-1,0 0 1,0-1 0,0-3-1,-1 4-6,0 0-1,0 0 0,0 0 0,0 0 1,0 0-1,-1 0 0,1 0 1,-1 0-1,1 1 0,-1-1 1,1 1-1,-1-1 0,0 1 0,0-1 1,0 1-1,0 0 0,0 0 1,-2-1-1,-8-3-17,1 0 0,-1 1 0,0 0 0,0 1 0,0 1 0,0 0 0,-22-1 0,24 3 4,-1 0 1,1 0 0,-1 1 0,1 1-1,0 0 1,0 0 0,0 1 0,0 0-1,-15 7 1,20-7-2,0 1 0,1-1-1,-1 1 1,1 0 0,0 0 0,0 1-1,1-1 1,-1 1 0,1 0-1,0 0 1,0 0 0,0 0 0,1 0-1,0 1 1,0-1 0,0 1 0,1-1-1,-2 9 1,2-8-8,0 0 0,0 0 0,1 1 0,0-1 0,0 1 0,0-1 0,1 0 0,0 1 0,0-1 0,1 0 0,0 0 0,0 0 0,0 0 0,1 0 0,0 0 0,5 7 0,-6-10 3,0-1-1,0 0 1,0 0 0,0 0 0,0 0 0,1 0 0,-1 0-1,0 0 1,1-1 0,0 1 0,-1-1 0,1 0 0,0 0-1,0 0 1,0 0 0,0 0 0,4 0 0,-3-1 5,1 0-1,0-1 1,-1 1 0,1-1 0,0 1 0,-1-2 0,1 1-1,-1 0 1,1-1 0,4-2 0,2-2 15,-1 0 1,0-1-1,0 0 1,0 0 0,-1-1-1,-1 0 1,16-19-1,-17 19 0,-1 0 1,-1-1-1,1 1 1,-1-1-1,-1 0 0,1-1 1,5-18-1,-10 24-12,1 0 1,-1 0-1,1 0 1,-1 0-1,-1 0 1,1 1-1,0-1 0,-1 0 1,0 0-1,0 0 1,0 1-1,0-1 0,0 0 1,-1 1-1,0-1 1,0 1-1,0-1 0,0 1 1,0 0-1,-1 0 1,1 0-1,-1 0 0,0 1 1,-3-4-1,1 3-3,1 0 0,-1 0 0,0 0 0,0 1 0,0-1 0,-1 1 0,1 1-1,-1-1 1,1 1 0,-1 0 0,1 0 0,-1 0 0,0 1 0,1 0 0,-1 0 0,1 0 0,-1 1 0,0 0-1,1 0 1,-1 0 0,-6 3 0,-4 1 0,1 1-1,0 1 0,0 0 1,0 1-1,1 0 0,-14 11 1,19-12 0,0 1 0,1-1 0,0 2 0,0-1 0,1 1 0,0 0 0,-6 11 0,11-17-5,0 0 0,0 1 1,1-1-1,0 1 1,0 0-1,0-1 1,0 1-1,0 0 1,1 0-1,-1 7 0,1-9-2,1 1 0,-1 0 0,1-1-1,0 1 1,0-1 0,-1 0-1,1 1 1,1-1 0,-1 0 0,0 1-1,1-1 1,-1 0 0,1 0-1,0 0 1,-1 0 0,1-1-1,4 4 1,-3-3 7,1 1-1,0-1 0,0 0 1,0 0-1,0-1 0,1 1 1,-1-1-1,0 0 0,1 0 1,-1 0-1,1-1 0,-1 1 1,1-1-1,-1 0 1,0-1-1,1 1 0,-1-1 1,1 0-1,-1 0 0,0 0 1,1 0-1,-1-1 0,0 0 1,5-2-1,10-6 16,-1-1 0,0-1 0,26-22 1,-43 34-17,5-5 3,3-2 1,-1 0 1,0 0 0,0-1-1,7-9 1,-14 16-2,0 0 1,0 0 0,0-1-1,0 1 1,0 0 0,0-1 0,0 1-1,-1-1 1,1 1 0,-1-1 0,1 1-1,-1-1 1,1 1 0,-1-1-1,0 1 1,0-1 0,0 0 0,0 1-1,0-1 1,0 1 0,0-1-1,0 0 1,-1 1 0,1-1 0,-1 1-1,1-1 1,-1 1 0,1-1-1,-1 1 1,0-1 0,0 1 0,0 0-1,0 0 1,0-1 0,-2-1-1,-2 0-4,1-1 0,-1 1-1,0 1 1,-1-1 0,1 1-1,0-1 1,-1 1 0,1 1-1,-1-1 1,0 1 0,0 0-1,1 0 1,-1 1-1,0 0 1,0 0 0,0 0-1,1 1 1,-10 1 0,3 1-2,0 0 1,0 0 0,0 1 0,0 0 0,1 1-1,-1 1 1,-16 11 0,22-13 2,0 1 0,0 0 0,1 1 0,0-1 0,0 1 0,1 0 0,-1 0 0,1 1 0,1-1 1,-1 1-1,1 0 0,0 0 0,1 0 0,-4 13 0,4-11-7,1 0 0,0-1 0,0 1 0,0 0 0,1 0 0,1 0 0,-1 0 0,2 0 0,-1 0 0,1 0 0,0-1 0,4 9 0,-5-14 3,0 1 0,1-1 0,0-1 0,-1 1 0,1 0 0,0 0 0,0-1 0,0 1 0,1-1 0,-1 1 0,0-1 0,1 0 0,0 0 0,0 0 0,-1 0 0,1-1 0,0 1 0,5 1 0,-3-2 6,0 0-1,0 0 1,1 0-1,-1-1 1,0 0-1,0 0 1,1 0 0,-1-1-1,0 0 1,9-2-1,7-4 16,-1-1-1,1-1 1,-2 0-1,26-17 0,-45 26-15,28-17 18,-1-1 0,26-23-1,-46 35-2,1-1 0,-1 0 0,0 0 0,-1-1 0,0 0 0,0 0 0,-1 0 0,0-1 0,0 1 0,-1-1 0,3-10 0,-6 17-9,-1 0 0,1 0 1,-1 0-1,0 0 0,0-1 1,0 1-1,0 0 0,0 0 1,0 0-1,0 0 0,-1 0 1,1 0-1,-1 0 0,0 0 1,1 0-1,-1 0 0,0 0 1,0 0-1,0 0 0,-1 0 1,1 1-1,0-1 0,-1 0 1,1 1-1,-1-1 0,1 1 1,-1 0-1,0-1 0,0 1 1,1 0-1,-5-2 0,-1 0 12,0 0-1,-1 0 1,1 1-1,-1 0 1,1 0-1,-1 1 1,-9-1-1,3 1-7,0 1-1,-1 0 1,1 2-1,-1-1 1,1 2-1,0 0 1,0 0 0,0 1-1,1 1 1,-1 1-1,1 0 1,-21 13-1,24-13-21,1 1-1,-1 0 0,2 0 1,-1 1-1,1 1 0,0-1 1,1 1-1,0 0 1,0 1-1,1 0 0,0 0 1,1 0-1,0 1 0,1 0 1,0 0-1,-3 14 1,6-22-47,0 1 0,0-1 0,0 0 0,1 0 1,-1 1-1,1-1 0,0 0 0,0 0 0,0 1 0,1-1 1,-1 0-1,1 1 0,0-1 0,0 0 0,0 0 1,0 0-1,0 0 0,1 0 0,-1 0 0,4 4 1,20 14-422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7:53.4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1 6297,'-41'16'1161,"44"-16"-1369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7:55.9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5497,'14'35'2350,"4"4"2919,-15-34-5332,0 0 0,1-1 0,0 1 0,7 5 0,5 8 327,39 44-266,-28-32 103,-2 0-1,0 2 1,21 37 0,142 306 1253,16-1-991,-102-198 43,153 230 347,-136-225-485,-51-76-91,139 168 1,-134-189-111,71 104 1,-96-119 87,2-1 1,68 67-1,177 197-30,-171-187-59,28 11 40,28 34-65,406 560 192,-285-382-55,-127-160-117,-107-127-11,4-4 1,3-2-1,96 74 0,243 183 201,-54-81-169,-60-46 65,46 43-65,-130-95-82,-175-121 8,-1 2 1,40 46-1,21 20 20,150 110-6,-109-93 19,-98-77-51,-2 2 0,59 79-1,-64-75 23,1-1 0,78 70 0,-74-78 20,35 43-1,-28-29-19,-20-21 35,39 36-85,-58-57 59,-1 1 0,1-1 1,-1 1-1,-1 1 0,0-1 0,9 20 0,-10-18-1,1-1 1,0 0-1,0 0 0,1 0 0,16 17 1,14 8-17,37 46 1,34 33-36,-47-55 52,-35-36-31,-2 1-1,24 31 1,-37-41-13,33 41-181,-44-56 294,-1-7-36,0 0 0,1 1 0,0-1 0,3-7 0,-3 11-62,0 0 0,-1 0 1,1 0-1,0 0 0,-1 0 0,0 0 1,0 0-1,0 0 0,0 0 0,0 0 1,0 0-1,-1 0 0,0 0 0,0 0 1,1 0-1,-2 0 0,1 0 0,0 0 1,0 0-1,-3-2 0,0-2-8,-1 1 0,0 0-1,-1-1 1,1 2 0,-1-1-1,0 1 1,0 0 0,-1 0-1,0 0 1,0 1 0,0 0-1,0 1 1,-14-5 0,2 2-12,-1 1-1,1 1 1,-1 0 0,-30 0 0,13 5-53,36-1 73,0 0 1,0 0-1,0 0 0,0 0 0,0 0 0,0 1 0,0-1 0,0 0 0,0 1 0,0-1 0,0 0 0,0 1 0,0 0 0,0-1 0,1 1 0,-1-1 0,0 1 0,0 0 1,0 0-1,1-1 0,-1 1 0,0 0 0,1 0 0,-1 0 0,1 0 0,-1 0 0,0 1 0,1 3-16,0 0 0,0 0 0,0 0-1,0 0 1,1-1 0,0 1 0,0 0 0,0 0-1,1-1 1,-1 1 0,1-1 0,0 0 0,1 1 0,-1-1-1,1 0 1,0 0 0,0 0 0,0-1 0,0 1-1,1-1 1,7 6 0,-7-5 13,1-1 0,0 0 0,0 0-1,1 0 1,-1 0 0,1-1 0,-1 0 0,1-1-1,0 1 1,-1-1 0,1 0 0,0 0 0,0-1-1,0 1 1,0-1 0,0-1 0,9-1 0,-7 0 25,1-1 1,-1 0-1,0 0 1,0 0-1,0-1 1,-1-1-1,1 1 1,-1-1-1,0-1 1,-1 1-1,1-1 1,-1 0-1,0-1 1,-1 1-1,1-1 1,-1 0-1,4-9 1,-7 14-10,-1 0 0,0-1-1,0 1 1,0 0 0,0-1 0,0 1 0,-1-1 0,1 0 0,-1 1-1,1-1 1,-1 0 0,0 1 0,0-1 0,0 1 0,-1-1 0,1 0-1,-1 1 1,1-1 0,-3-4 0,1 3-1,0 1 0,0 0 0,0-1 0,-1 1 0,1 0 0,-1 0 0,0 0 0,0 1-1,0-1 1,0 1 0,-7-4 0,-2-1-4,0 1 0,-1 1 0,1 0 0,-1 1 0,-1 0 0,-18-2 0,11 3-13,0 1 0,0 0-1,0 2 1,1 1 0,-1 0 0,0 2 0,0 0 0,1 1-1,0 1 1,-1 1 0,2 1 0,-1 1 0,1 0-1,1 2 1,-1 0 0,-29 23 0,40-27 6,1 1 1,0 0-1,0 1 1,0 0-1,1 0 0,1 1 1,-1-1-1,1 1 1,-5 13-1,9-19-3,-1 1-1,0 0 1,1 0 0,0 0-1,0 1 1,0-1-1,1 0 1,-1 0 0,1 0-1,0 1 1,0-1 0,1 0-1,-1 0 1,1 0-1,0 0 1,0 0 0,0 1-1,1-1 1,-1-1-1,1 1 1,0 0 0,0 0-1,0-1 1,5 6 0,-2-5-5,-1 0 1,1-1 0,0 0-1,-1 0 1,1 0 0,1-1 0,-1 0-1,0 0 1,1 0 0,-1-1 0,1 1-1,-1-1 1,1 0 0,0-1-1,-1 0 1,12 0 0,7-2-2,-1 0 0,39-10 0,-10-1-15,-1-3 1,-1-2 0,0-2-1,-2-3 1,0-1 0,-2-3-1,55-40 1,-94 62 64,-1 0-1,1-1 1,-1 0 0,0 0-1,-1 0 1,0-1 0,7-10-1,-11 16-22,0-1-1,0 1 1,0-1-1,0 0 1,-1 0-1,1 1 1,-1-1-1,1 0 1,-1 0 0,1 0-1,-1 0 1,0 1-1,0-1 1,0 0-1,0 0 1,0 0-1,-1 0 1,1 0-1,-1 1 1,1-1 0,-1 0-1,1 0 1,-1 0-1,0 1 1,0-1-1,0 1 1,0-1-1,0 0 1,0 1-1,0 0 1,-1-1-1,1 1 1,0 0 0,-1 0-1,1-1 1,-1 1-1,0 0 1,-2-1-1,-4-2-17,0 1 0,0 0 0,0 0-1,0 1 1,-1 0 0,1 0 0,-1 1-1,1 0 1,-1 1 0,1-1 0,-14 3 0,1 0-23,0 2 1,1 0 0,-32 10-1,35-8 18,0 1 0,1 1 0,-28 16 1,37-19 5,0-1 0,1 1 0,-1 1 0,1-1 0,0 1 0,1 0 0,-1 0 0,1 1 0,0 0 0,-6 12 0,10-17 1,0-1 0,1 1 0,-1-1 0,1 1 0,-1-1 0,1 1 0,0 0 0,-1-1 0,1 1 0,0 0 0,0-1 0,0 1 0,0 0 0,1-1 1,-1 1-1,0-1 0,1 1 0,-1 0 0,1-1 0,-1 1 0,1-1 0,0 1 0,0-1 0,0 1 0,0-1 0,0 0 0,0 1 0,0-1 0,0 0 0,0 0 0,1 0 0,-1 0 0,0 0 0,1 0 1,-1 0-1,1 0 0,-1-1 0,1 1 0,2 0 0,3 2-8,0-1 1,1 0 0,-1 0-1,1-1 1,-1 0-1,1 0 1,13-1-1,9-3-67,1-1-1,-1-2 0,55-17 1,-33 5-48,64-33 1,-93 40 138,-1-1-1,-1 0 1,0-2 0,20-17-1,-40 30 4,0 0-1,0 0 1,1 0-1,-1 0 1,0 0-1,0 0 1,0-1-1,-1 1 1,1 0-1,0-1 1,0 1-1,-1 0 1,1-1-1,-1 1 1,1-1-1,-1 1 0,1-1 1,-1-1-1,0 2-2,0 0-1,-1 0 1,1 0-1,0 0 0,-1 0 1,1 0-1,-1 0 1,1 0-1,-1 0 1,1 0-1,-1 1 0,0-1 1,1 0-1,-1 0 1,0 1-1,0-1 0,1 0 1,-1 1-1,0-1 1,-1 0-1,-4-1 8,1-1 1,-1 1-1,0 0 0,0 1 1,0 0-1,0 0 0,-9-1 1,-2 3-2,1 0 0,-1 0 0,1 2 0,-1 0 0,1 1 0,0 0 0,1 1 0,-17 9 0,-119 64 198,138-70-192,5-3-54,-26 13-185,1 2 0,1 2 0,1 0 0,-33 32 0,45-39-1081,-6-7 509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8:25.0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32 325 5537,'-13'8'387,"12"-7"-265,0 0 0,-1-1 0,1 1 0,0 0 0,0-1-1,-1 1 1,1 0 0,0 0 0,0 0 0,0 0 0,0 0 0,0 0 0,0 0 0,0 1-1,-1 1 1,8-2 42,-1-1 1,1 0-1,-1-1 0,0 1 0,10-3 0,181-15 136,-91 11-78,501-66 1029,-9-54-669,-315 48-908,-279 79 377,0-1 0,0 1 0,0-1 0,0 0 0,0 0 0,0 0 0,-1-1 0,1 1 1,0-1-1,-1 1 0,1-1 0,-1 0 0,1 0 0,-1 0 0,0 0 0,0-1 0,0 1 0,2-4 1,2-5 636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8:25.5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 9794,'0'0'80,"0"0"1,0 0-1,1 0 1,-1 0-1,0-1 0,0 1 1,1 0-1,-1 0 0,0 0 1,0 0-1,1 0 0,-1 0 1,0 0-1,0-1 0,1 1 1,-1 0-1,0 0 1,0 0-1,1 0 0,-1 0 1,0 0-1,1 0 0,-1 1 1,0-1-1,0 0 0,1 0 1,-1 0-1,0 0 0,0 0 1,1 0-1,-1 0 1,0 1-1,0-1 0,1 0 1,-1 0-1,12 8-393,-12-8 326,9 6-115,0 2 1,0-1-1,-1 1 1,0 0 0,-1 1-1,1 0 1,-2 0-1,10 17 1,-7-9 51,-1 0 0,-1 1 0,-1-1 0,7 31 0,-4 5 59,-3 1 0,0 87 1,-14 85 103,2 63 233,8-270-262,1 0 1,0-1-1,1 1 1,1-1-1,1 0 1,10 22-1,6 4 257,29 42-1,6 12-126,-50-86-226,-1 0-1,-1 1 0,0 0 1,0 0-1,-1 0 0,-1 0 0,0 1 1,-1 0-1,-1-1 0,0 1 0,0 0 1,-2 0-1,1 0 0,-2 0 0,0-1 1,-1 1-1,-8 25 0,-27 48-93,32-77 62,0 1 0,0-1-1,-1-1 1,0 1 0,-16 15 0,22-24 16,0 0 1,0-1-1,0 1 0,0 0 0,0 0 0,0-1 0,0 1 0,0-1 1,-1 1-1,1-1 0,0 0 0,0 1 0,0-1 0,-1 0 0,-1 1 1,3-2-1,-1 1-1,1 0 1,-1 0 0,1 0 0,-1 0 0,1-1 0,-1 1 0,1 0 0,-1-1 0,1 1 0,-1 0 0,1-1 0,0 1 0,-1 0 0,1-1 0,0 1 0,-1-1 0,1 1 0,0-1 0,0 1 0,-1-1 0,1 1 0,0-1 0,0 1 0,0-1 0,0 1 0,0-1 0,0 1 0,-1-1 0,1 1 0,0-1 0,0 1-1,1-1 1,-1 1 0,0-2 0,2-17-328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8:26.7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175 326 9626,'10'-65'2602,"-10"63"-2602,0-1 1,1 1-1,-1-1 1,1 1-1,0-1 0,0 1 1,0-1-1,0 1 1,0 0-1,0-1 0,1 1 1,-1 0-1,1 0 0,-1 0 1,1 0-1,0 0 1,0 0-1,0 1 0,0-1 1,0 1-1,0-1 1,0 1-1,1 0 0,-1 0 1,5-2-1,-5 3-35,0 0 1,0-1-1,0 1 0,1 0 0,-1 0 0,0 0 1,0 1-1,0-1 0,0 0 0,0 1 0,0 0 1,0-1-1,0 1 0,0 0 0,0 0 0,0 0 1,-1 0-1,1 0 0,0 0 0,-1 1 0,1-1 1,-1 1-1,1-1 0,-1 1 0,1-1 0,-1 1 1,0 0-1,1 2 0,1 2-12,-1 1 1,0-1-1,0 1 0,0-1 0,-1 1 1,0 0-1,0-1 0,-1 1 1,0 0-1,-1 12 0,0-16 37,-3 59 31,-3-1-1,-26 107 1,-50 119 458,44-168-353,-84 306 233,120-414-166,5-25 148,-2 13-334,68-410 590,6 127-198,-51 216-312,3 2 0,36-66 1,-55 118-1,1 0 0,1 1 0,0-1 0,21-21 1,-29 33-70,1 1 0,-1 0 0,1 0 0,-1-1 0,1 1 0,-1 0-1,1 0 1,0 1 0,0-1 0,-1 0 0,1 0 0,0 1 0,0-1 0,0 1 0,0 0 0,0 0 0,-1-1 0,1 1 0,0 0 0,0 1 0,0-1 0,0 0 0,0 0 0,0 1 0,0-1 0,0 1 0,-1 0 0,1-1 0,0 1 0,0 0 0,-1 0 0,1 0 0,1 2 0,5 3 5,0 1 0,-1 1 1,1 0-1,11 16 0,-17-21-22,123 180-12,41 52-510,-156-223 469,96 107-607,-93-107 566,0 0 0,1-1 0,0 0 0,0-2 0,1 1 0,31 13 0,-40-21 83,0 0 0,0 0 0,0-1 1,0 0-1,0 0 0,0 0 0,1-1 0,-1 0 0,0 0 0,0 0 1,0-1-1,1 0 0,-1 0 0,7-3 0,-4 0 31,0 0 1,0 0-1,0-1 0,0 0 0,-1 0 1,0-1-1,0-1 0,8-7 0,4-7 80,-1-2 0,-1 0 0,-1-1 0,-1-1 0,15-30 1,-16 24-18,-2-1 1,-1-1 0,-1 0 0,-2-1 0,-1 0 0,4-39 0,4-214 495,-13 171-391,-2 82-165,0-86-193,-5 99-132,4 20 264,0 1-1,0 0 1,0 0 0,0-1-1,0 1 1,0 0-1,0 0 1,0-1 0,0 1-1,0 0 1,0 0-1,-1-1 1,1 1 0,0 0-1,0 0 1,0-1-1,0 1 1,0 0-1,0 0 1,-1-1 0,1 1-1,0 0 1,0 0-1,0 0 1,-1-1 0,1 1-1,0 0 1,0 0-1,0 0 1,-1 0 0,1 0-1,0-1 1,0 1-1,-1 0 1,1 0-1,0 0 1,0 0 0,-1 0-1,1 0 1,0 0-1,-1 0 1,1 0 0,0 0-1,0 0 1,-1 0-1,1 0 1,0 0 0,0 0-1,-1 0 1,1 1-1,0-1 1,0 0-1,-1 0 1,1 0 0,0 0-1,0 0 1,0 1-1,-1-1 1,1 0 0,-1 5-436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8:27.3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 6545,'2'-4'3274,"3"10"-1853,6 17-952,3 14-179,-2 1 0,-1 0 0,10 75-1,2 132 85,-18-167-286,70 885 208,-52-726-378,-13-166 43,26 92 1,-6-82-581,-30-81 609,0 0 1,0 0-1,0 0 0,0 0 1,0 0-1,0 0 0,0 0 1,0 0-1,0 0 0,0 1 1,0-1-1,0 0 0,0 0 1,0 0-1,0 0 0,0 0 1,1 0-1,-1 0 0,0 0 1,0 0-1,0 1 0,0-1 1,-1 0-1,1 0 0,0 0 0,0 0 1,0 0-1,0 0 0,0 0 1,0 0-1,0 0 0,0 0 1,0 1-1,0-1 0,0 0 1,0 0-1,0 0 0,0 0 1,0 0-1,0 0 0,0 0 1,0 0-1,-1 0 0,1 0 1,0 0-1,0 0 0,0 0 1,0 0-1,0 0 0,0 0 1,0 0-1,0 0 0,0 0 1,-1 1-1,1-1 0,0 0 1,0-1-1,0 1 0,-8-4-382,-11-15-327,-37-53 462,17 25 414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8:27.6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115 243 4841,'-25'-11'1501,"-19"-5"179,43 16-1639,0 0 0,0 0-1,0 0 1,0 0 0,-1 0 0,1 0 0,0 0 0,0 0 0,0 1 0,0-1 0,0 0-1,0 1 1,0-1 0,0 1 0,0-1 0,0 1 0,0-1 0,0 1 0,0 0 0,0-1-1,0 1 1,1 0 0,-1 0 0,0 0 0,1 0 0,-1 0 0,0 0 0,1-1 0,-1 1 0,1 0-1,-1 1 1,1-1 0,-1 2 0,-1 5 135,-1 1-1,1-1 1,-1 13 0,3-19-147,-4 34 407,2 0-1,2-1 1,6 50 0,1-29-31,21 79 0,-15-89-300,32 77-1,-33-97-134,1 0 0,1-2-1,2 0 1,22 28 0,-33-46 10,0 0 0,1 0 1,-1 0-1,2-1 0,-1 0 0,0 0 1,10 4-1,-13-7 26,0-1-1,0 1 1,0-1-1,0 0 1,0-1 0,1 1-1,-1 0 1,0-1 0,0 0-1,1 0 1,-1 0-1,0 0 1,1 0 0,-1-1-1,0 1 1,0-1-1,0 0 1,0 0 0,1 0-1,3-2 1,0-2 56,0 1 1,0-1 0,-1 0-1,1-1 1,-1 0 0,8-9-1,34-47 377,171-254 459,84-124-1606,-222 319-29,-56 82 341,-25 39 388,0 0-1,1-1 0,-1 1 1,1 0-1,-1-1 0,0 1 1,0 0-1,1-1 0,-1 1 1,0 0-1,0-1 0,1 1 1,-1-1-1,0 1 0,0-1 1,0 1-1,0 0 0,0-1 1,0 1-1,1-1 0,-1 1 1,0-1-1,0 1 0,0-1 1,-1 1-1,1-1 0,0 1 1,0 0-1,0-1 0,0 1 1,-1-1-1,-14 9-108,-13 13 145,2 1 0,-35 38 0,-48 64 134,63-71-124,5-4-29,-121 133-317,60-79 159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2:40.8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54 9362,'3'-1'4137,"-3"0"-4076,6 10 699,7 15-1145,-6-4 366,-2 2 0,0-1-1,3 39 1,-1 71 64,-5-61-32,1-14 5,3 1 0,20 87 0,-20-120-18,1-1 1,1 1 0,1-1 0,1-1-1,1 0 1,1 0 0,1-1 0,21 26-1,-28-40-2,0 0-1,0-1 0,1 1 1,0-2-1,0 1 0,1-1 1,-1 0-1,1 0 0,11 4 1,-13-7 11,0 0 1,0 0-1,1-1 1,-1 0 0,0 0-1,0 0 1,1-1 0,-1 0-1,0 0 1,1-1-1,-1 0 1,0 0 0,12-3-1,-5-1 57,1-1 1,-1 0-1,0 0 0,-1-1 0,1-1 0,21-17 0,58-66 373,-70 69-344,83-92 374,101-140 0,-169 202-163,31-61-1,-55 88-245,-1 1 1,-2-2-1,0 1 1,-2-2-1,5-26 1,-12 48-59,0 1 0,0 0-1,-1 0 1,0-1 0,0 1 0,0 0 0,0-1 0,0 1 0,-1 0-1,0 0 1,0-1 0,-2-4 0,3 9-2,0 0-1,0-1 1,0 1-1,0-1 1,-1 1 0,1-1-1,0 1 1,0 0 0,0-1-1,-1 1 1,1 0-1,0-1 1,-1 1 0,1 0-1,0-1 1,0 1-1,-1 0 1,1-1 0,-1 1-1,1 0 1,0 0 0,-1 0-1,1-1 1,-1 1-1,1 0 1,0 0 0,-1 0-1,1 0 1,-1 0-1,1 0 1,-1 0 0,1 0-1,0 0 1,-1 0 0,1 0-1,-1 0 1,1 0-1,-1 0 1,1 0 0,0 0-1,-1 0 1,1 1-1,-1-1 1,1 0 0,-1 1-1,-17 19-21,7-2 23,1 1 0,0 1 0,1 0 0,2 0 1,0 1-1,1-1 0,-6 36 0,5 3 4,-1 89 1,7-52-8,15 120 0,-8-175-23,1 0-1,2-1 0,1 0 1,2-1-1,26 56 1,-30-79-31,1 0 0,1-1 0,0 0 1,1 0-1,1-1 0,0-1 0,1 0 0,0 0 1,1-1-1,0-1 0,1-1 0,28 16 1,-33-21-56,-1-1 0,1 0 0,0 0 0,0-1 0,0-1 1,1 0-1,-1 0 0,1-1 0,-1 0 0,1-1 1,-1 0-1,1-1 0,-1 0 0,0 0 0,1-1 0,-1-1 1,0 1-1,0-2 0,0 1 0,-1-2 0,1 1 1,-1-1-1,10-7 0,47-39-477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8:28.2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451 13 11971,'-5'-11'2345,"1"10"-1666,-2 17-1949,-1 9 361,-17 24 182,-2-1 0,-2-1 0,-36 48 0,-1 1 765,-70 120 906,129-206-1084,-8 10 1886,13-24-572,6-15-436,-1 9-686,1 0 1,0 0-1,1 0 0,0 1 0,0 0 0,1 0 0,0 0 0,1 1 0,12-11 0,86-63-138,-97 76 100,37-26-34,1 3 1,1 1-1,2 2 1,56-20-1,-77 36 4,0 1 0,0 1 0,1 2 0,0 1-1,1 1 1,-1 2 0,0 1 0,1 1 0,34 5 0,-45-1 3,0 0 1,0 1-1,0 2 0,-1 0 1,35 18-1,84 60-32,-35-20 28,-100-63 14,14 11-23,-16-12 25,-1-1 0,0 1 0,0 0 0,0-1 0,0 1 0,0-1 0,0 1 0,0 0 0,0-1 0,0 1 0,0-1 0,0 1 0,0 0 0,0-1 0,0 1 0,-1-1 0,1 1 0,0-1 0,0 1 0,-1-1 0,1 1 0,0-1 0,-1 1 0,1-1 0,-1 1 0,1-1 0,0 1 0,-1-1-1,1 0 1,-1 1 0,1-1 0,-1 0 0,0 1 0,1-1 0,-1 0 0,1 0 0,-2 1 0,-16 8-20,-1 0 0,-29 8 0,34-12 11,-480 134-284,183-58 148,9 22-342,213-65 316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8:29.2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 20 8410,'-4'-5'987,"-4"-9"550,36 26-2752,-3-2 1365,1 0 0,0-2 1,0-1-1,1-1 0,35 3 0,218-8 1360,-177-4-949,-1 4 1,115 16 0,-19 22-412,-177-33-168,-1 0-1,0 1 1,0 1 0,-1 1 0,0 1-1,0 1 1,22 17 0,-36-24 7,-1 0 0,0 0-1,0 0 1,0 1 0,0-1 0,-1 1 0,0 0 0,0 0 0,0 1-1,0-1 1,-1 0 0,0 1 0,0 0 0,0-1 0,-1 1-1,0 0 1,0 0 0,0 0 0,-1 0 0,0 0 0,0 0-1,-1 0 1,0-1 0,1 1 0,-2 0 0,-2 9 0,-5 9-2,0-1 1,-2 0 0,-1 0-1,-27 39 1,-21 23 5,-3-3 0,-96 96 0,-166 131 52,94-93 29,-134 138-244,356-345 118,-29 26-541,35-33 487,0 0-1,0 0 1,-1-1-1,1 1 1,0-1-1,-1 1 1,1-1-1,-1 0 1,1 0-1,-1-1 0,0 1 1,-4 0-1,-26-7-373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8:30.0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313 552 10738,'-3'-8'343,"1"1"0,1-1 0,-1 1 0,1-1 0,1 0 0,-1 1 0,1-1 0,1 0 0,-1 0 0,4-14 0,0 10-570,0-1-1,0 1 1,2 0 0,-1 0-1,13-18 1,5-7-715,-48 92-1182,-43 83 2503,-82 174 847,22 10-645,133-367-71,26-74-276,80-203 0,-89 272-173,29-49 0,-37 75-11,1 0 0,1 2 0,36-38 0,-46 54-21,0 0 1,0 0-1,1 1 1,13-9-1,-18 13-24,-1 0 0,1 0-1,0 1 1,-1-1 0,1 1 0,-1-1-1,1 1 1,0-1 0,-1 1-1,1 0 1,0 0 0,-1 0-1,1 0 1,0 0 0,0 0-1,-1 1 1,1-1 0,0 0-1,-1 1 1,1-1 0,-1 1-1,1 0 1,-1-1 0,1 1 0,-1 0-1,1 0 1,-1 0 0,0 0-1,2 2 1,4 5 1,0 1-1,-1 0 1,0 1 0,0 0 0,-1 0-1,-1 0 1,1 0 0,2 13-1,-5-17-3,72 259 62,2 9-70,-71-262-9,-1 1 1,2-1-1,0 0 0,0-1 1,1 1-1,0-2 1,14 16-1,-19-23 10,1-1 0,0 0 0,-1 0 0,1 0 0,0 0 0,0 0 0,1 0 0,-1-1 0,0 0 0,0 1 0,1-1 0,-1 0 0,5 0 0,-4-1 3,1 0 0,-1 0 0,0 0 0,0-1 1,1 0-1,-1 0 0,0 0 0,0 0 0,0 0 0,0-1 0,0 0 0,-1 0 0,6-3 0,7-6 31,-1-1 0,0 0 0,-1-1 1,0-1-1,14-18 0,58-85 160,-83 112-183,35-54 110,-2-2 0,-3-1 0,-3-2 0,33-105 0,95-260 477,-138 375-1002,-26 108-950,-25 100 0,18-104 454,3 0-1,-4 57 0,14-54 369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8:30.3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366 142 5761,'-3'9'306,"0"1"0,0-1 0,-1 1-1,-1-1 1,1 0 0,-1 0 0,-1-1 0,0 0-1,0 0 1,-8 7 0,-14 22 146,-22 38 466,-69 136 0,98-166-551,2 1-1,2 1 1,2 1 0,-15 81 0,27-111-277,2-13-63,-1 0 1,2 0-1,-1 1 0,0-1 1,1 0-1,0 1 0,0-1 1,1 0-1,0 1 0,1 5 1,-2-10-24,0 0 0,1 0 1,-1-1-1,1 1 0,-1 0 1,1 0-1,-1-1 1,1 1-1,-1 0 0,1-1 1,-1 1-1,1 0 0,0-1 1,-1 1-1,1-1 1,0 1-1,0-1 0,-1 0 1,1 1-1,0-1 0,0 0 1,0 0-1,-1 1 1,1-1-1,0 0 0,0 0 1,0 0-1,0 0 0,0 0 1,-1 0-1,1 0 1,0 0-1,0 0 0,0 0 1,0-1-1,-1 1 0,1 0 1,0-1-1,0 1 0,0 0 1,0-1-1,7-3 28,-1 0 0,0-1-1,11-8 1,-15 11-21,31-26 2,-2-1 0,0-1 0,35-45 0,73-116-205,-124 166 184,0-1 1,-2-1-1,16-39 1,-25 51 11,0-1 0,-1 0 0,0 0 0,-1 0 0,-1 0 0,-1-1 0,-1-32 1,-3 21 1,-1 0 0,-1 0 1,-11-30-1,12 45-37,0 0 1,-1 0-1,-1 1 0,0-1 0,-1 1 0,0 1 0,-1 0 0,-13-16 1,19 25-46,-1-1 0,0 1 0,1 0 0,-1 0 0,0 0 0,0 1 0,0-1 0,0 1 0,0-1 0,0 1 0,-1 0 0,1 0 0,0 1 0,-1-1 0,1 1 0,0-1 1,-5 1-1,-15 7-396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8:37.9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328 1306 10594,'13'9'1066,"6"4"480,-19-13-1526,0 1 0,1-1 0,-1 0 0,0 0 0,0 0 0,1 0 0,-1 0 0,0 0 0,0 0 0,1 0 0,-1 0 0,0 0 0,0 0 0,1 0 0,-1 0 0,0 0 0,0 0 0,1 0 0,-1 0 0,0 0 0,0 0 0,0 0 0,1 0 0,-1 0 0,0-1 0,0 1 0,1 0 0,-1 0 0,0 0 0,0 0 0,0 0 0,0-1 0,1 1 0,-1 0 1,0 0-1,0 0 0,0-1 0,0 1 0,0 0 0,0 0 0,1-1 0,-1 1 0,0 0 0,0 0 0,0 0 0,0-1 0,0 1 0,0 0 0,0 0 0,0-1 0,0 1 0,0 0 0,0 0 0,0-1 0,0 1 0,-1-1 0,2 1-58,-1 0 0,0 0-1,0 0 1,0-1 0,0 1 0,0 0-1,0 0 1,0-1 0,0 1 0,0 0 0,0 0-1,0-1 1,0 1 0,0 0 0,0 0-1,0-1 1,0 1 0,0 0 0,-1 0 0,1 0-1,0-1 1,0 1 0,0 0 0,0 0-1,0 0 1,0-1 0,-1 1 0,1 0-1,0 0 1,0 0 0,0 0 0,-1-1 0,1 1-1,0 0 1,0 0 0,0 0 0,-1 0-1,1 0 1,0 0 0,0 0 0,-1 0 0,1 0-1,0 0 1,-1 0 0,-18 8-740,14-5 876,-33 17-281,-49 35 1,70-43 256,1 0 1,1 2 0,0-1 0,1 2 0,0 0-1,-13 19 1,15-13 48,0 0-1,2 1 0,0 0 1,2 1-1,-9 31 0,9-18-10,1 1-1,-3 65 0,9-89-91,1 0 0,0 1-1,1-1 1,1 1-1,0-1 1,1 0-1,0 0 1,7 17 0,-8-24-14,1-1 1,0 1 0,0-1-1,1 0 1,-1 0 0,1 0-1,0 0 1,1-1 0,-1 0-1,1 1 1,0-2 0,0 1-1,0 0 1,0-1 0,1 0-1,-1 0 1,1-1 0,0 0-1,0 0 1,6 2 0,5-1-3,0-1 1,1 0-1,-1-1 1,0-1-1,1-1 1,-1 0-1,0-2 0,0 0 1,0 0-1,28-11 1,-8 1 2,0-3 0,-1-1 0,53-34 0,-45 22 22,-2-1 1,71-68-1,-107 93 53,0-1-1,-1 0 1,0-1 0,0 1-1,-1-1 1,1 0-1,-2 0 1,1-1 0,-1 1-1,0-1 1,0 0 0,-1 0-1,3-15 1,-5 15 8,0 0 1,0 1-1,-1-1 0,0 1 1,0 0-1,0-1 0,-1 1 1,0 0-1,-1 0 0,0 0 1,0 0-1,0 0 0,-1 1 0,-9-13 1,11 16-94,-1-1-1,0 1 1,0 0 0,0 0 0,-1 0 0,1 0-1,-1 1 1,1 0 0,-1-1 0,0 1 0,0 0-1,0 1 1,0-1 0,0 1 0,-1 0-1,1 0 1,0 0 0,0 0 0,-8 0 0,6 2-7,0-1 0,0 1 0,1-1 0,-1 2 0,0-1 0,1 1 1,-1 0-1,1 0 0,0 0 0,-1 1 0,1-1 0,0 1 0,1 1 1,-9 6-1,4-1-2,1 0-1,0 0 1,0 1 0,1 0 0,1 1 0,0 0 0,0-1 0,1 2 0,-7 22 0,4-8-5,2 1 0,0 0 0,-1 39 1,5-48 4,1 1 0,2-1 0,0 1 0,0-1 0,8 33 0,-7-44 3,1 1 0,-1-1 1,1 0-1,0 0 0,1 0 1,0 0-1,0 0 0,0-1 0,1 0 1,0 0-1,0 0 0,0 0 1,1-1-1,0 0 0,0 0 0,11 6 1,-6-6-9,0 0 0,0-1 0,0 0 0,0-1 0,1 0 0,0-1 0,-1 0 0,1-1 0,0 0 0,19-2 0,-10 0-33,0-2 1,0 0-1,0-1 0,0-2 0,21-7 0,-19 3-31,-1 0-1,0-1 1,-1-1-1,0-1 1,-1-1-1,-1-1 0,0-1 1,-1 0-1,-1-1 1,0-1-1,14-21 1,-21 26 70,-1 0 0,-1-1 0,0 0 0,-1 0 1,0-1-1,-1 0 0,-1 0 0,0-1 0,-2 1 0,1-1 1,-2 0-1,0 0 0,-1 0 0,0 0 0,-2 0 0,0 0 0,-4-26 1,-2 17 86,0 1 0,-2-1 1,-1 2-1,0-1 0,-2 1 1,-1 1-1,-16-22 0,26 39-52,-1 1-1,0-1 1,0 1-1,0 0 1,0 0-1,0 0 1,-1 0-1,-9-4 1,13 7-21,-1 0 0,0 0 0,1 1 0,-1-1 0,0 1 0,1-1 0,-1 1 0,0 0 0,0 0 0,1 0 0,-1 0 0,0 0 0,0 0 0,1 0 0,-1 1 0,0-1 0,0 1 0,1-1 0,-1 1 0,0-1 0,1 1 0,-1 0 0,1 0 0,-1 0 0,1 0 0,-1 0 0,1 0 0,0 0 0,0 1 0,-1-1 0,0 3 0,1-4-4,-18 26-58,18-24 54,-1 0-1,1-1 1,0 1-1,1 0 1,-1 0-1,0 0 1,0 0-1,1 0 1,-1 0-1,1 0 1,0 0-1,0 0 1,0 3-1,0-4 5,0 0 0,1 0-1,-1 0 1,1-1 0,-1 1-1,1 0 1,-1 0 0,1-1 0,0 1-1,-1 0 1,1-1 0,0 1 0,0-1-1,-1 1 1,1-1 0,0 1-1,0-1 1,0 1 0,0-1 0,0 0-1,-1 0 1,1 1 0,0-1-1,0 0 1,0 0 0,0 0 0,1 0-1,28-1 70,-4-3 136,-1-2-1,-1-1 1,33-13 0,10-3 39,-54 19-214,30-9 56,58-9 0,-89 20-88,0 1 1,0 0-1,0 0 1,0 1-1,0 1 1,0 0 0,0 1-1,-1 0 1,1 0-1,13 6 1,-21-6-2,0 0 0,1 0-1,-1 1 1,0-1 0,0 1 0,0 0 0,0 0 0,-1 0 0,0 1 0,1-1 0,-1 1-1,0 0 1,4 7 0,-4-4 1,0 0-1,0 0 1,-1 0-1,1 0 1,-2 0-1,1 1 1,-1-1-1,0 9 1,0 8 1,-2 1 1,-1 0 0,-2-1 0,-7 34 0,-35 127 47,-21 105 65,59-252 367,9-43-389,0 0 1,0 0-1,0 0 0,0 0 1,1 1-1,0-1 1,2-4-1,5-14-3,38-152 198,-32 108-246,3 1 0,39-93 0,-48 141-50,0-1 0,15-20 0,-21 34 15,0 1 1,0 0-1,1 0 1,-1 0-1,1 1 1,0-1-1,0 1 1,0 0-1,1 0 1,-1 0-1,1 1 1,0-1 0,9-2-1,-12 4-6,0 1 0,1 0 0,-1 0 0,0 0 0,0 0 0,0 0 0,0 0 0,1 0 0,-1 1 0,0-1 0,0 1 0,0-1 0,0 1 0,0 0 0,0 0-1,0 0 1,0 0 0,0 0 0,-1 0 0,1 1 0,0-1 0,-1 1 0,1-1 0,-1 1 0,1 0 0,0 2 0,3 2-14,0 1 0,-1 1-1,-1-1 1,1 0 0,4 16 0,-2 1-47,0-1 1,-2 1-1,2 39 1,-4 76-583,-3-82 239,2-29 165,-1-28 243,0 0-1,0 0 1,0 0 0,0 0-1,0 1 1,-1-1-1,1 0 1,0 0-1,0 0 1,0 0-1,0 0 1,0 1-1,0-1 1,0 0 0,0 0-1,0 0 1,0 0-1,1 1 1,-1-1-1,0 0 1,0 0-1,0 0 1,0 0-1,0 0 1,0 1 0,0-1-1,0 0 1,0 0-1,0 0 1,0 0-1,1 0 1,-1 0-1,0 1 1,0-1-1,0 0 1,0 0-1,0 0 1,1 0 0,-1 0-1,0 0 1,0 0-1,0 0 1,0 0-1,0 0 1,1 0-1,-1 0 1,0 0-1,0 0 1,0 0 0,0 0-1,1 0 1,-1 0-1,0 0 1,0 0-1,0 0 1,0 0-1,1 0 1,-1 0-1,0 0 1,0 0 0,0 0-1,0 0 1,1-1-1,6-8 147,18-37 302,23-62-1,-4 11-352,-16 36-65,-9 20-30,1 1 0,41-62 0,-58 99-19,0-1 1,0 0 0,0 1-1,0-1 1,1 1 0,-1 0-1,9-5 1,-11 8 11,0 0 1,-1-1-1,1 1 1,0 0-1,0-1 0,0 1 1,0 0-1,0 0 1,0 0-1,0 0 0,0 0 1,0 0-1,0 0 0,0 0 1,0 0-1,0 0 1,0 1-1,0-1 0,0 0 1,0 1-1,0-1 1,0 1-1,0-1 0,-1 1 1,1-1-1,0 1 0,0 0 1,0-1-1,-1 1 1,1 0-1,-1-1 0,1 1 1,0 0-1,-1 0 0,1 0 1,-1 0-1,1 0 1,-1 0-1,0-1 0,1 1 1,-1 0-1,0 2 1,16 40 85,12 61 1,-10-38-16,-9-25-53,-7-29-13,0-1 0,1 0 0,0 0 0,1 0-1,0 0 1,1 0 0,0-1 0,7 10 0,-11-18 1,0-1 1,1 0-1,-1 1 1,0-1-1,1 0 1,-1 0-1,1 0 1,0 0-1,-1 0 1,1 0-1,0-1 1,-1 1-1,1-1 1,0 1-1,0-1 1,-1 1-1,1-1 1,0 0-1,0 0 1,0 0-1,0 0 1,-1 0-1,1 0 1,0-1 0,0 1-1,0-1 1,-1 1-1,1-1 1,0 0-1,0 1 1,-1-1-1,1 0 1,1-2-1,8-3 10,0-2 0,-1 1 0,17-17 0,-17 15-11,38-36 42,-2-1-1,76-99 1,-109 125 33,-1-1 0,-2-1 0,0 0 0,-1 0 0,10-43 0,-1 8-100,-14 40-44,-4 17 69,0 0 0,0 0-1,0 0 1,0 0 0,0 0 0,-1 0 0,1 0 0,0 0 0,0 1 0,0-1-1,0 0 1,0 0 0,0 0 0,0 0 0,0 0 0,0 0 0,0 0 0,0 0-1,0 0 1,0 0 0,-1 0 0,1 0 0,0 0 0,0 0 0,0 0 0,0 0-1,0 0 1,0 0 0,0 0 0,0 0 0,0 0 0,0 0 0,0 0 0,0 0-1,-1 0 1,1 0 0,0 0 0,0 0 0,0 0 0,0 0 0,0 0-1,0 0 1,0-1 0,0 1 0,0 0 0,0 0 0,0 0 0,0 0 0,0 0-1,0 0 1,0 0 0,0 0 0,-1 0 0,1 0 0,0 0 0,0 0 0,0 0-1,0-1 1,0 1 0,0 0 0,0 0 0,0 0 0,0 0 0,0 0 0,0 0-1,0 0 1,0 0 0,0 0 0,0 0 0,-2 2-5,0 1 0,0 0 0,0 0 0,0 0 0,1 0 0,-3 7 0,-5 18 54,1 0-1,1 1 1,1 0 0,2 0 0,1 0-1,1 1 1,2-1 0,6 59-1,-5-79-50,1 0 0,0-1 0,1 1 0,-1 0 0,2-1 0,-1 0 0,10 16 0,-12-22-3,1 1-1,0-1 1,0 0 0,0 0-1,0 0 1,0 0 0,0 0 0,0-1-1,1 1 1,-1 0 0,1-1-1,-1 0 1,1 0 0,-1 0-1,1 0 1,0 0 0,-1 0 0,1-1-1,0 1 1,0-1 0,0 0-1,0 1 1,-1-2 0,1 1 0,0 0-1,0 0 1,0-1 0,-1 0-1,6-1 1,4-3-25,0 0-1,0-1 0,-1 0 1,1-1-1,-2 0 1,1-1-1,-1-1 1,0 1-1,14-17 1,-3 2 87,-2-2 1,-1 0 0,16-29 0,-18 23 137,-2 0 0,18-60 0,-19 54-230,-13 36 26,0 0 1,0 0 0,1 0 0,-1 0 0,0-1 0,1 1 0,-1 0-1,1 0 1,-1 0 0,1 0 0,0 0 0,-1 0 0,1 0-1,0 0 1,0 1 0,0-1 0,0 0 0,1-1 0,-1 3 0,-1-1 0,1 0 1,-1 0-1,1 1 0,-1-1 1,1 0-1,-1 1 0,0-1 0,1 1 1,-1-1-1,1 1 0,-1-1 1,0 0-1,1 1 0,-1-1 1,0 1-1,1 0 0,-1-1 0,0 1 1,0-1-1,0 1 0,0-1 1,1 1-1,-1 1 0,2 9-58,1 1-1,0 18 1,0 70 32,3 45-313,-2-130 185,1-11 45,10-22 123,-10 12 49,44-59 149,-23 33-209,-1-2 1,-1-1-1,-2-1 0,20-46 0,-39 76-4,-1 1-1,1-1 1,0 0-1,7-9 1,-10 14 5,1 1 1,-1-1 0,1 1 0,-1-1 0,1 1-1,-1-1 1,1 1 0,-1-1 0,1 1 0,0-1-1,-1 1 1,1 0 0,0 0 0,-1-1 0,1 1-1,0 0 1,-1 0 0,1-1 0,0 1 0,0 0-1,-1 0 1,1 0 0,0 0 0,-1 0 0,1 0-1,0 0 1,0 1 0,-1-1 0,1 0 0,0 0-1,-1 0 1,1 1 0,0-1 0,-1 0 0,1 1-1,0-1 1,-1 1 0,1-1 0,-1 1 0,1-1-1,-1 1 1,1-1 0,-1 1 0,1-1 0,-1 1-1,1 0 1,-1-1 0,0 1 0,1 1 0,4 6 2,0 1 1,0 0 0,-1 0 0,0 1 0,-1-1 0,0 1 0,2 11 0,9 72 158,-14-91-153,2 34 60,-1-21-35,0-1 0,0 0 0,1 0 0,6 20 0,-7-33-28,-1 0 0,0 0 1,0 0-1,1 0 0,-1 0 0,1 0 1,-1 0-1,1 0 0,-1-1 0,1 1 0,-1 0 1,1 0-1,0 0 0,0-1 0,-1 1 1,1 0-1,0 0 0,0-1 0,0 1 0,0-1 1,0 1-1,0-1 0,0 1 0,0-1 1,0 0-1,0 1 0,0-1 0,1 0 0,1 0 5,-1-1-1,0 1 1,0-1-1,0 0 1,0 0-1,0 1 1,-1-1-1,1-1 1,0 1-1,0 0 1,-1 0-1,1-1 1,2-1-1,5-7 27,0-1 0,0 0 0,8-14 0,5-10 4,-2 0 0,-2-1 1,-1-1-1,-2-1 0,-1 0 0,-3-1 0,13-67 0,-15 44 59,9-73-39,-18 133-192,1 3 47,-1 11 7,1 22 17,-15 161 80,7-134-145,2 1 0,5 76 0,0-133 70,0-1 0,1 0 0,-1 0 0,1 0 0,0 0 0,0 0-1,1-1 1,-1 1 0,1 0 0,0 0 0,0-1 0,3 5 0,-4-7 34,0 0 1,0-1-1,-1 1 1,1 0-1,0-1 1,0 1-1,0 0 1,0-1 0,0 1-1,0-1 1,0 0-1,0 1 1,0-1-1,0 0 1,0 0-1,0 0 1,1 1-1,0-1 1,0-1 3,0 1 0,1-1 1,-1 1-1,0-1 0,0 0 0,0 0 0,0 0 1,0 0-1,0 0 0,0 0 0,3-3 0,10-10 13,-1-1 0,-1 0-1,0-1 1,-1 0 0,-1-1-1,18-34 1,-17 28 8,41-68 42,-4-2-1,39-108 1,-37 59 13,-82 183 479,-31 56-397,-51 108-1,88-153-86,3 1-1,2 2 0,2 0 0,-11 59 0,28-106-45,-5 35-12,6-42 6,0 1 1,0-1-1,0 1 1,0-1 0,0 1-1,1-1 1,-1 1-1,0-1 1,1 1-1,-1-1 1,1 1 0,-1-1-1,1 0 1,0 1-1,0-1 1,-1 0-1,1 1 1,0-1 0,0 0-1,0 0 1,2 1-1,-2-1 3,1-1 1,-1 1-1,0-1 0,1 0 0,-1 0 0,0 0 0,1 0 1,-1 0-1,0 0 0,1 0 0,-1 0 0,1 0 0,-1 0 1,0-1-1,0 1 0,1-1 0,-1 1 0,0-1 0,0 1 1,1-1-1,-1 0 0,0 0 0,0 0 0,0 1 0,1-2 1,3-2 6,11-7-11,0 0 0,-2-1-1,1-1 1,21-24 0,43-66-323,-60 75 267,-1-2 1,-1 1-1,-1-2 0,-2 0 1,-1-1-1,-2 0 0,11-46 1,-19 59 89,-3 14-12,0 1-1,1-1 1,0 0 0,0 0-1,0 1 1,1-1 0,-1 1-1,1-1 1,4-6-1,-5 13 1,0-1-1,-1 0 0,1 1 0,-1-1 1,1 1-1,-1-1 0,1 1 0,-1-1 0,0 1 1,0 2-1,2 70 92,-10 79 0,0-1-186,8-142 64,2 38-61,-2-46 63,0 1 0,1-1 0,-1 1 0,1-1-1,0 0 1,0 1 0,0-1 0,0 0 0,0 0 0,0 0 0,0 0 0,1 0 0,-1 0-1,1 0 1,0 0 0,2 2 0,-3-3 11,0-1-1,1 1 1,-1-1 0,0 1-1,0-1 1,0 0 0,1 1-1,-1-1 1,0 0 0,0 0-1,1 0 1,-1 0-1,0 0 1,0 0 0,1 0-1,-1-1 1,0 1 0,0 0-1,0-1 1,1 1 0,-1-1-1,0 1 1,2-2-1,23-18 157,-24 19-144,22-22 110,0-2 1,-2 0-1,31-47 0,48-92-158,-90 145 38,10-20-18,-1-2 0,15-48 0,22-90-114,-31 92 52,51-147-62,60-212 936,-132 427-500,-1 13 527,2 42-925,-2 0 1,-1 1 0,-4 68-1,-24 113-310,-105 356-1543,50-254 291,62-218 1257,26-168 1422,-2-91 1,-8 76-1482,-4-1-1,-19-90 1,26 180 509,-1 0 1,0 0-1,-2 13 0,0 12 124,2-29-145,-1 27 123,7 57 0,-5-79-141,1-1 0,-1 1 0,2 0 0,-1-1-1,1 0 1,1 1 0,0-1 0,0-1 0,0 1 0,1 0 0,8 9 0,-11-15 3,0 1 1,1-1 0,-1 0-1,1 0 1,-1 0 0,1 0-1,0 0 1,0 0-1,0-1 1,0 1 0,0-1-1,0 0 1,0 0-1,0 0 1,1 0 0,-1-1-1,0 1 1,5-1 0,-3 0 13,0-1 1,0 0 0,0 0 0,0 0 0,0-1-1,0 0 1,-1 0 0,1 0 0,0 0 0,7-6-1,4-5 67,0 0 0,-1-1-1,0 0 1,22-31 0,-15 17 3,26-45 0,-40 59-111,-1 0-1,0 0 0,-1-1 1,-1 0-1,6-28 0,-26 179-875,9-92 929,3-1-1,3 64 0,0-106-23,0 1 0,0-1 0,0 1 0,0-1 0,0 0 0,0 1 0,1-1 0,-1 1 0,0-1 0,1 0 0,-1 1-1,1-1 1,0 0 0,-1 0 0,1 0 0,1 2 0,-1-3 14,0 0-1,0 0 1,0 0 0,0 0-1,0 0 1,0 0 0,0 0-1,0-1 1,0 1-1,0 0 1,0-1 0,0 1-1,0-1 1,0 1 0,0-1-1,0 1 1,0-1-1,-1 0 1,1 1 0,0-1-1,0 0 1,0-1 0,18-14 333,30-38 1,-33 35-340,0 2 0,25-22 0,-37 37-36,-1-1-1,0 1 1,1 0 0,0 0 0,-1 0-1,1 0 1,0 1 0,0 0 0,0-1 0,7 0-1,-9 2-3,1 0-1,-1 0 0,0 0 1,0 0-1,0 0 0,1 1 1,-1-1-1,0 1 0,0 0 1,0-1-1,0 1 0,0 0 1,0 0-1,0 0 0,0 0 1,0 1-1,-1-1 0,1 0 1,0 1-1,-1-1 0,3 4 1,-3-4-11,10 12-472,0 0 0,0-1 0,19 16 0,-6-12-54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8:38.3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 9010,'-2'5'3417,"13"17"-2537,12 8-368,34 7-296,20-5-416,21-29 72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8:39.0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1004 7650,'31'11'389,"0"-2"0,1-1 0,1-2 1,45 3-1,131-7-854,-57-13 376,275-56 0,141-93 1546,14-32 1330,9 29-1130,127 18-985,5 25-633,-435 75-118,250-60-1935,-479 86 1185,-55 17 755,1-1 1,-1 1 0,1-1 0,-1-1-1,5-4 1,-9 8 73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8:39.5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1214 6297,'3'9'5524,"-3"-9"-5399,14 7-721,-11-6 916,16 6-305,1-1 0,-1 0 0,1-2-1,0 0 1,0-2 0,0 0 0,0-1-1,0-1 1,22-2 0,10-4 250,0-3 1,68-19 0,463-179 1723,-469 162-1656,1380-484 1192,-543 264-1724,21 105-974,-894 153 512,143 3 0,-215 4 546,1 0-1,-1 1 1,1 0-1,-1 0 1,1 1-1,-1-1 1,0 2 0,0-1-1,0 0 1,0 1-1,8 6 1,-12-8 80,-1 0 1,1 1-1,-1-1 0,0 1 1,0 0-1,0-1 1,0 1-1,0 0 1,0-1-1,0 4 1,-1-5 34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8:48.3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619 318 6025,'-3'-3'671,"-14"-17"1134,17 20-1798,0-1 0,0 1 0,0 0 0,-1-1 0,1 1 0,0-1 0,0 1 0,0 0 0,0-1 0,0 1 0,-1-1 0,1 1 0,0 0 0,0-1 0,0 1 0,0-1 0,0 1 0,0-1 0,1 1 0,-1 0 0,0-1 0,0 1 0,0-1 0,0 1 0,0 0 0,1-1 0,-1 1 0,0 0 0,0-1 0,1 1 0,-1 0 1,0-1-1,0 1 0,1 0 0,-1-1 0,0 1 0,1 0 0,-1 0 0,0-1 0,1 1 0,-1 0 0,1 0 0,-1 0 0,0 0 0,1 0 0,-1-1 0,1 1 0,-1 0 0,0 0 0,1 0 0,-1 0 0,1 0 0,166-34 57,205-17 728,-97 18-299,-212 22-419,0-3-1,79-27 0,-122 33-60,-10 6 0,-1-1-1,0-1 1,0 0 0,0 0-1,-1 0 1,13-9 0,-21 13-9,0-1 1,0 1 0,1 0 0,-1 0 0,0-1 0,0 1-1,1 0 1,-1-1 0,0 1 0,0 0 0,1 0-1,-1-1 1,0 1 0,0-1 0,0 1 0,0 0 0,0-1-1,0 1 1,0 0 0,0-1 0,0 1 0,0-1 0,0 1-1,0 0 1,0-1 0,0 1 0,0 0 0,0-1-1,0 1 1,0 0 0,0-1 0,0 1 0,-1-1 0,1 1-1,0 0 1,0 0 0,0-1 0,-1 1 0,1 0 0,0-1-1,0 1 1,-1 0 0,1 0 0,0-1 0,-1 1-1,1 0 1,0 0 0,-1 0 0,1 0 0,0-1 0,-1 1-1,-19-7 114,4 3-91,-1 1 1,0 2 0,0-1 0,1 2 0,-26 2 0,-87 16-5,-376 100 44,292-64 40,-19 6 38,-153 35-50,301-80-68,73-14-16,0 0 0,0-1 1,1 0-1,-1-1 0,-17-3 0,22 2 4,7-1-54,15-4-22,43-9 71,0 3 0,80-8-1,202-6-2,79-10-58,-342 25 55,-1-3 0,0-3-1,96-37 1,-165 52 4,58-26 26,-61 27-13,0-1 1,-1 0 0,1-1 0,-1 1 0,1-1 0,-1 1 0,0-1 0,-1-1 0,1 1 0,3-6 0,-6 9-9,0-1 0,0 1 0,-1 0 0,1-1 0,-1 1 0,1 0 0,-1-1 0,1 1 0,-1-1 0,0 1 0,0-1 0,0 1 0,0-1 0,0 1 0,0-1-1,0 1 1,0 0 0,0-1 0,-1 1 0,1-1 0,-1 1 0,1-1 0,-1 1 0,1 0 0,-1-1 0,0 1 0,0 0 0,1 0 0,-1 0 0,0-1 0,0 1 0,0 0 0,-1 0 0,1 0 0,0 1 0,-2-3 0,-3 0 5,1 0-1,-1 0 1,0 1 0,0 0-1,0 0 1,0 0 0,-10-1-1,-1 0-13,0 2 0,-1 0 0,1 1 0,-27 3 0,-69 17-31,90-15 20,-576 132-9,498-113 44,-116 34 23,168-42-69,0 3 1,-57 30-1,102-47 2,1 0-1,-1 0 0,1 0 0,-1 1 1,1-1-1,0 1 0,-3 4 0,6-7 11,-1 0-1,1 0 0,0 1 0,0-1 1,0 0-1,-1 1 0,1-1 0,0 0 1,0 0-1,0 1 0,0-1 1,0 0-1,0 1 0,0-1 0,0 0 1,0 1-1,0-1 0,0 0 1,0 1-1,0-1 0,0 0 0,0 1 1,0-1-1,0 0 0,0 1 0,0-1 1,0 0-1,0 1 0,1-1 1,-1 0-1,0 1 0,1 0-4,0-1-1,0 1 1,1 0 0,-1-1-1,0 1 1,0-1 0,0 1-1,1-1 1,-1 0 0,0 0-1,1 1 1,-1-1 0,2 0-1,16 0 18,0 0 0,1-1-1,-1-1 1,35-8 0,-24 4 24,494-102 254,-309 62-297,123-44 98,-328 86-128,-27 6-54,-116 24-292,-83 16 19,83-20 243,-193 60 1,275-66-33,-12 4-285,-106 47 0,166-65 429,-1-1 0,1 1 0,0 0 1,0 0-1,1 0 0,-1 0 0,0 1 1,1-1-1,-1 1 0,1-1 0,0 1 0,0 0 1,0 0-1,0 0 0,0 0 0,-2 6 1,4-6-51,-1 1 1,1-1-1,-1 1 1,1-1-1,0 1 1,0-1-1,1 1 1,-1-1-1,1 1 1,0-1 0,0 1-1,0-1 1,0 0-1,1 1 1,-1-1-1,4 5 1,10 16-240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8:51.0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7514,'24'38'2167,"-23"-36"-2130,0-1 1,-1 1-1,1-1 1,-1 1 0,0 0-1,1-1 1,-1 1-1,0 0 1,0-1-1,0 1 1,0-1 0,0 1-1,-1 0 1,0 2-1,0 9-80,3-7 14,-2-6 61,0 0 0,0 0 0,0 0 0,-1 0 0,1-1 0,0 1 0,0 0 0,0 0-1,0 0 1,-1 0 0,1 0 0,0 0 0,0 1 0,0-1 0,0 0 0,-1 0 0,1 0-1,0 0 1,0 0 0,0 0 0,0 0 0,-1 0 0,1 0 0,0 0 0,0 0 0,0 1-1,0-1 1,0 0 0,0 0 0,-1 0 0,1 0 0,0 0 0,0 1 0,0-1 0,0 0-1,0 0 1,0 0 0,0 0 0,0 0 0,0 1 0,0-1 0,0 0 0,0 0 0,0 0-1,0 1 1,0-1 0,0 0 0,0 0 0,0 0 0,0 0 0,0 1 0,0-1 0,0 0 20,0 0 1,0 0 0,0 0-1,-1-1 1,1 1 0,0 0 0,0 0-1,0 0 1,0 0 0,0-1-1,0 1 1,0 0 0,0 0 0,0 0-1,0 0 1,0-1 0,0 1 0,0 0-1,0 0 1,0 0 0,0 0-1,0-1 1,0 1 0,0 0 0,0 0-1,0 0 1,0-1 0,0 1-1,0 0 1,0 0 0,0 0 0,0 0-1,1 0 1,-1-1 0,0 1-1,0 0 1,0 0 0,1 0-52,0 0 0,0 0 0,0 0-1,-1 0 1,1 0 0,0 0 0,0 1 0,0-1 0,-1 0 0,1 0 0,0 1-1,0-1 1,-1 1 0,1-1 0,0 0 0,-1 1 0,1-1 0,0 1 0,-1 0-1,1-1 1,-1 1 0,1 0 0,0 0 0,13 15 21,-1 1 0,0 0-1,-1 1 1,-1 0 0,14 32 0,161 308 131,-25-67-23,2 4-19,1 10 2,18 31 52,2-43-68,303 504 186,-299-455-81,24 41-52,176 209-67,-156-258-20,-71-99-14,115 209 0,-118-178-33,207 303 80,2-25-60,-197-266-2,-19 12 47,47 80 108,-17-77 118,-7-14-34,118 159-169,16 11-57,-251-364-38,122 203 4,-31-48-14,-49-83 42,220 309-64,-115-214 79,-164-202-49,3-2 0,1-1 1,55 44-1,-91-84 63,-8-7-4,0-4-38,-2 4-41,1 0 0,-1 0 0,1-1 0,-1 1 0,0-1 0,1 1 0,-1-1 0,1 1 0,0-1 0,-1 0 0,1 0 0,-3-1 0,4-3-134,9-2 134,8-5-11,201-143-179,-99 79 144,316-194 11,-92 61 53,183-100-4,-228 172 72,-14 8-9,-184 75-157,-127 65-462,19-8 531,0 0 1,0 0-1,-14 9 0,-52 33-76,-80 47-76,-126 58-31,-205 115 2,-346 184-18,170-117 171,553-284 68,92-42-16,0 0 1,-1-2-1,0 0 0,-29 3 1,46-7-1,-1 1 0,1-1 0,-1 0 0,0 0 0,1 0 0,-1 0 0,1 0 0,-1 0 0,0 0 0,1 0 0,-1 0 0,1 0 0,-1 0 0,0 0 0,1-1 0,-1 1 0,1 0 1,-1 0-1,1-1 0,-1 1 0,1 0 0,-1-1 0,1 1 0,-1 0 0,1-1 0,-1 1 0,1-1 0,0 1 0,-1 0 0,0-2 0,2 1-1,-1 0 0,0-1 0,0 1-1,1 0 1,-1 0 0,1-1 0,-1 1 0,1 0-1,-1 0 1,1 0 0,0 0 0,0-1 0,-1 1-1,1 0 1,0 1 0,1-2 0,13-13-32,1 0 0,29-19 0,-34 26 25,781-518-45,-385 266 301,40-11 213,11 22-80,-122 67-300,-284 154-78,368-184-4,-389 199-1,8-2-26,47-26 0,-74 29-76,-12 12 88,0 0 1,0 0-1,0 0 0,0 0 0,0 0 0,0 0 0,0-1 1,0 1-1,0 0 0,0 0 0,0 0 0,0 0 0,-1 0 1,1 0-1,0 0 0,0 0 0,0 0 0,0 0 0,0 0 1,-3 3-25,0-1 1,0 1-1,0-1 1,0 0-1,0 1 1,-1-1-1,-4 2 1,-12 6-43,-124 72-135,32-20 186,-295 194 24,69-41 10,-369 226-6,451-283-321,-475 213 0,571-307 200,128-53 129,1-2-1,-1-1 1,-39 4 0,69-12 4,0 0-1,0 0 1,1 0-1,-1 1 1,0-2-1,0 1 1,0 0-1,0 0 1,0-1-1,1 1 1,-4-2 0,5 2-7,-1 0 1,1 0-1,0 0 1,0-1-1,0 1 1,-1 0 0,1 0-1,0 0 1,0-1-1,0 1 1,0 0 0,0 0-1,0-1 1,0 1-1,0 0 1,-1-1-1,1 1 1,0 0 0,0 0-1,0-1 1,0 1-1,0 0 1,0 0-1,0-1 1,1 1 0,-1 0-1,0 0 1,0-1-1,0 1 1,0 0 0,0-1-1,12-14 48,35-27-115,89-60 0,63-23-20,-119 76 72,421-274-22,43-26 192,-231 148 54,-83 51-58,260-178 40,-31 19-92,-449 302-107,1 1 1,0 0 0,17-7-1,-19 12-102,-9 6-13,-8 8-27,-8 5 108,-2-1 0,0 0 0,0-1 1,-26 16-1,25-19 35,-477 303 76,214-145-82,-443 290 43,-361 288 24,868-588-61,-125 89 27,343-250-22,-9 6-82,0 0-1,1 1 0,0-1 1,-12 14-1,20-20 61,0 0-1,-1 0 1,1 0 0,0 1-1,0-1 1,-1 0-1,1 0 1,0 0 0,0 0-1,-1 1 1,1-1 0,0 0-1,0 0 1,0 1-1,-1-1 1,1 0 0,0 0-1,0 1 1,0-1 0,0 0-1,0 1 1,0-1-1,-1 0 1,1 1 0,0-1-1,0 0 1,0 0 0,0 1-1,0-1 1,0 0 0,0 1-1,0-1 1,0 0-1,1 1 1,-1-1 0,0 0-1,0 1 1,0-1 0,0 0-1,0 0 1,0 1-1,1-1 1,-1 0 0,0 0-1,0 1 1,0-1 0,1 0-1,-1 0 1,0 0-1,0 1 1,1-1 0,-1 0-1,0 0 1,0 0 0,1 1-1,21-2-1046,11-6 586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2:41.4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121 181 7746,'-2'-12'4018,"-5"15"-2704,5-1-1322,0 1-1,0-1 1,0 1 0,0 0 0,0 0-1,-2 5 1,-5 18 39,1 1 0,2 0 0,0 0 0,2 0-1,1 1 1,0 51 0,26 172 272,-7-116-151,-6-7-193,-6 1 0,-23 247 0,19-375 47,0-1 0,0 0 0,0 0 0,0 0 0,0 0 0,0 0 0,0 1 0,0-1 1,0 0-1,0 0 0,0 0 0,0 0 0,0 1 0,0-1 0,0 0 0,0 0 0,0 0 0,0 0 0,0 1 0,0-1 0,0 0 0,0 0 0,0 0 0,0 0 0,-1 1 0,1-1 0,0 0 0,0 0 0,0 0 0,0 0 0,0 0 0,0 0 0,0 0 0,-1 1 0,1-1 0,0 0 0,0 0 0,0 0 0,0 0 0,-1 0 0,1 0 0,0 0 1,0 0-1,0 0 0,0 0 0,-1 0 0,1 0 0,0 0 0,0 0 0,-7-10 263,-6-23 141,12 32-393,-15-51 192,2 0 1,2 0 0,3-1-1,2-1 1,2 0 0,2 0-1,6-67 1,3 55-200,2 0-1,3 1 0,3 0 1,3 1-1,40-97 0,-42 125 10,2 1 0,2 0 0,1 1 0,2 1 0,1 1 0,38-40 0,-45 55 58,0 2 0,1 0 0,0 1 0,1 1 0,1 1 0,0 0 1,1 1-1,0 1 0,0 1 0,1 1 0,1 1 0,39-8 0,-46 13-77,0 1 0,1 0 0,-1 1 0,0 1-1,0 0 1,0 1 0,1 1 0,-2 0-1,1 1 1,0 1 0,18 9 0,-26-11-70,0 0 0,0 1 0,0 0 1,0 0-1,-1 1 0,0 0 0,0 0 0,0 0 1,-1 1-1,0-1 0,0 2 0,0-1 0,-1 0 1,0 1-1,0 0 0,0 0 0,-1 0 0,0 0 1,-1 0-1,1 1 0,-2 0 0,1-1 0,1 16 1,-4-9-42,0 1 0,0 0 1,-1-1-1,-1 0 1,-1 1-1,0-1 0,-1 0 1,0-1-1,-8 16 0,-4 3-9,-2-2 0,-35 48 0,25-45 101,0 0 0,-3-2 0,0-1 1,-2-2-1,-1-1 0,-67 38 1,34-28-252,-1-4 0,-2-2 0,-76 21 0,76-30-54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8:59.4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1525 8698,'1'0'3547,"7"10"-2932,13 21-907,5 19 276,-3 1-1,-2 1 1,18 69-1,24 170 90,-45-145-30,-6 1 0,-7 0 0,-24 267 0,18-404-43,-1 17 36,-1-1 0,-1 1 1,-11 35-1,15-61-17,-1 1-1,1-1 1,-1 0 0,1 0-1,-1 0 1,0 1 0,1-1-1,-1 0 1,0 0 0,0 0-1,0 0 1,0 0 0,0 0-1,0 0 1,0 0 0,0-1-1,-1 2 1,1-2 0,0 0-1,0 0 1,0 1 0,0-1-1,0 0 1,0 0 0,0 0-1,1 0 1,-1 0 0,0 0-1,0-1 1,0 1-1,0 0 1,0 0 0,0-1-1,1 1 1,-1 0 0,-2-2-1,1 0 12,-1 0 0,0 0 0,1 0 0,-1-1 0,1 1 0,0-1-1,0 1 1,0-1 0,0 0 0,-3-5 0,0-8-59,-1 1 0,2-1 0,0 0 0,1-1 0,1 1 0,0 0 0,1-1 0,1 1 0,1-1 0,0 1 0,1-1 0,5-21 0,-3 22 22,0 1-1,1 0 0,0 0 1,1 0-1,1 0 1,1 1-1,0 0 1,0 1-1,1 0 1,1 0-1,1 1 1,20-20-1,-27 29 5,0 0-1,0 0 1,0 0-1,0 1 0,0-1 1,0 1-1,1 1 1,-1-1-1,1 0 1,-1 1-1,1 0 0,0 0 1,-1 0-1,1 1 1,0 0-1,0 0 1,0 0-1,-1 0 1,1 1-1,0-1 0,-1 1 1,1 1-1,0-1 1,-1 1-1,1-1 1,-1 1-1,5 3 0,7 5 43,1 2-1,-2-1 0,0 2 0,0 0 1,14 17-1,-27-28-28,19 20 75,6 6 51,1-1 1,46 35-1,-66-56-118,0 0 1,0-1-1,0 0 0,1-1 0,0 0 0,0-1 0,0 1 0,0-2 0,0 1 0,1-1 0,-1-1 0,1 1 0,0-2 0,-1 1 0,14-2 0,-15-1-4,0 0-1,0 0 1,-1-1 0,0 0-1,1 0 1,-1-1-1,0 0 1,-1 0 0,1-1-1,-1 0 1,0 0-1,0 0 1,0-1 0,-1 1-1,9-12 1,-1-2 31,0-1 0,-2 0 1,0 0-1,9-25 0,-10 20 8,-1-1 1,-1 0-1,-2 0 0,0 0 0,3-40 1,-8 52-36,-1 0 0,0 0 0,-1 0 0,-1 0 0,0 0 0,-1 0 0,0 0 0,-1 1 1,0 0-1,-1 0 0,-1 0 0,-9-15 0,13 24-25,-1 0 0,1 0-1,-1 0 1,-1 0 0,1 1 0,0-1-1,-1 1 1,0 0 0,-7-5 0,9 7-1,0 0 0,1 1 0,-1-1 1,0 0-1,0 1 0,0 0 0,0-1 0,0 1 1,0 0-1,0 0 0,-1 0 0,1 0 0,0 0 1,0 0-1,0 1 0,0-1 0,0 1 1,0-1-1,1 1 0,-1 0 0,0 0 0,0 0 1,0 0-1,1 0 0,-3 2 0,-3 3-11,1 1-1,-1 0 0,1 1 1,0-1-1,1 1 1,0 0-1,0 1 1,1-1-1,0 1 0,-5 16 1,8-23 17,-11 34-18,0 2 1,3-1-1,1 1 0,1 1 1,0 43-1,4-28 13,4-1-1,1 1 0,11 57 1,-11-97-2,0-1 1,1 1-1,0-1 0,2 0 1,-1 0-1,1 0 1,1-1-1,13 21 0,-18-31 5,1 1-1,0-1 1,0 0-1,0-1 1,0 1-1,0 0 1,0-1-1,0 1 1,1-1-1,-1 1 1,1-1-1,-1 0 1,1 0-1,-1 0 1,1-1-1,0 1 0,-1 0 1,1-1-1,0 0 1,0 0-1,-1 0 1,1 0-1,0 0 1,-1 0-1,1-1 1,0 1-1,0-1 1,-1 0-1,1 0 1,4-2-1,1-1 0,-1 0-1,1-1 1,-1 0-1,0 0 1,-1-1-1,1 1 1,-1-2 0,9-11-1,2-5 23,-1-1 0,-2-1 1,0 0-1,18-51 0,-13 20 34,17-81 0,-27 91-4,-1 0-1,2-86 1,10 173-424,0 11 290,29 51 0,-43-90 87,1-1 0,1 0 0,0 0 1,1-1-1,0 0 0,0 0 0,2-1 0,-1 0 1,20 13-1,-28-21-1,1-1 1,0 1-1,-1-1 0,1 0 1,0 0-1,0 0 1,0 0-1,0 0 0,0-1 1,0 1-1,0-1 1,0 0-1,0 0 0,0 0 1,0 0-1,0-1 1,0 1-1,0-1 0,0 0 1,0 0-1,0 0 1,0 0-1,5-3 0,-1 0 6,0-1-1,-1 0 1,0-1-1,1 0 1,-2 0-1,1 0 1,5-8-1,10-16 39,-2 0 0,0-2 0,-3 0 0,21-53 1,35-143 99,-41 105 16,23-207 1,-16-132 67,-27 307-210,-8 105-4,15-357 456,-20 380 121,1 56-373,3 179-240,17 563-94,58-2-2075,-72-745 2034,-1-2 188,-13-37 366,-84-248 314,22-11-1179,59 227 267,2-1 0,3 0 0,-3-62 0,10 104 182,0-1 0,0 1 0,1-1 0,0 1 0,0 0-1,2-8 1,-2 14 19,-1-1 0,0 1 0,0-1-1,1 0 1,-1 1 0,0-1-1,1 1 1,-1-1 0,1 1 0,-1-1-1,1 1 1,-1-1 0,1 1 0,-1-1-1,1 1 1,-1 0 0,1-1 0,-1 1-1,1 0 1,0 0 0,-1-1 0,2 1-1,-1 0 2,1 0 0,-1 0 0,0 1 0,1-1 0,-1 0 0,0 1 0,1-1 0,-1 1 0,0-1 0,0 1 0,1-1 1,-1 1-1,0 0 0,0 0 0,1 1 0,91 80 209,-62-51-43,67 48 0,-82-68-141,1-1 0,0-1 0,1 0 0,0-2 0,0 0 0,28 7 0,-31-11-13,-1-1-1,1 0 1,0-1-1,0 0 0,-1-2 1,1 0-1,0 0 1,-1-1-1,19-5 0,-10 0 31,-1-1 0,0-1-1,0-1 1,-1-1-1,0-1 1,-1 0 0,0-2-1,-1 0 1,-1-1-1,0-1 1,21-25 0,-22 21 18,-1 0 0,-1-1 0,-2-1 0,0 0 0,-1 0 0,-1-2 0,-1 1 0,-1-1 1,-1-1-1,7-35 0,-15 56-54,1 0 0,0 0 1,0 0-1,0 0 1,-1 0-1,0 0 1,0 0-1,0 0 1,0 0-1,-1 0 1,1 1-1,-1-1 1,0 0 0,-2-4-1,3 7-7,0 0 0,-1 1 0,1-1 0,0 0 0,-1 1 0,1-1 0,-1 1 0,1-1 0,-1 1 0,1-1 0,-1 1 0,1-1 0,-1 1 0,0 0 0,1-1 0,-1 1 0,0 0 0,1-1-1,-1 1 1,0 0 0,1 0 0,-1 0 0,0-1 0,1 1 0,-1 0 0,-1 0 0,0 1-5,0-1 0,1 1-1,-1-1 1,0 1 0,1 0-1,-1-1 1,1 1-1,-1 0 1,1 0 0,-3 2-1,-4 4-31,1 0 1,0 0-1,-8 12 0,-13 23-8,1 1-1,2 2 1,-35 85 0,34-60-9,-34 146 0,35-65 43,22-127 6,2 0 0,0 0 0,2 0 1,4 28-1,-5-49 1,0 0 0,1 0 0,0 0-1,0 0 1,-1 0 0,2 0 0,-1 0 0,0 0 0,1 0 0,-1-1 0,1 1 0,0 0 0,0-1 0,0 0 0,0 1 0,4 3 0,-4-5 1,0 0 0,0 0 0,0 0 0,0-1 0,0 1 0,0-1 0,1 1 0,-1-1 0,0 1 0,0-1 0,0 0 0,1 0 0,-1 0 0,0 0 0,0-1 0,0 1 0,1-1 0,1 0 0,3-1 2,0-1 1,-1 0-1,1-1 1,-1 0-1,0 0 1,0 0-1,0 0 1,0-1-1,-1 0 1,0 0-1,9-12 1,2-8 25,0-1 1,-2 0-1,12-32 1,26-86 40,-51 139-63,11-30 12,-2 0 1,-2-1-1,-1 0 0,-2-1 1,-1 1-1,-2-1 0,-5-69 1,2 164-225,2-30 197,1-1 0,2 0 0,0 0 0,2 0-1,1 0 1,1-1 0,18 40 0,-23-61 8,-1 1 0,2-1 0,-1 0 0,0-1 0,1 1 0,0 0 0,6 4 0,-8-7 4,0-1-1,0 0 1,-1 1-1,1-1 0,0 0 1,0 0-1,0-1 1,1 1-1,-1 0 1,0-1-1,0 1 0,0-1 1,0 1-1,1-1 1,-1 0-1,0 0 1,0 0-1,1-1 0,-1 1 1,0 0-1,0-1 1,0 1-1,4-3 1,2 0 6,-1-1 1,1 0 0,-1-1 0,0 0 0,0 0 0,-1-1 0,1 0 0,8-10 0,41-59 83,-55 74-89,24-39 40,-1-2 0,-1-1 0,-3 0 0,-2-2 0,-2 0-1,-1 0 1,-3-2 0,-2 0 0,7-69 0,-4 22 235,-8 80-148,-5 14-125,0 0-1,1 0 1,-1 0 0,0 0 0,1 0-1,-1 0 1,0 0 0,0 0 0,1 0-1,-1 0 1,0 0 0,0 1 0,1-1-1,-1 0 1,0 0 0,0 0-1,1 0 1,-1 0 0,0 1 0,0-1-1,0 0 1,1 0 0,-1 1 0,0-1-1,0 0 1,0 0 0,0 1 0,0-1-1,0 0 1,1 0 0,-1 1-1,14 37-3,1 27-44,-2 0-1,5 85 1,-8 146-253,-68 584-938,58-877 1287,-1 0 0,1 0 0,-1 0 1,1 0-1,-1 0 0,0 0 1,-2 5-1,3-8-40,-1 0 1,1 1-1,0-1 1,0 0-1,0 0 1,0 0-1,0 0 1,-1 1 0,1-1-1,0 0 1,0 0-1,0 0 1,-1 0-1,1 0 1,0 0-1,0 0 1,-1 0-1,1 0 1,0 1-1,0-1 1,0 0-1,-1 0 1,1 0-1,0 0 1,0 0-1,-1 0 1,1-1-1,0 1 1,0 0-1,-1 0 1,1 0 0,0 0-1,0 0 1,0 0-1,-1 0 1,1 0-1,0 0 1,0-1-1,0 1 1,-1 0-1,1 0 1,0 0-1,0 0 1,0-1-1,0 1 1,0 0-1,-1 0 1,1 0-1,0-1 1,0 1-1,-3-7 120,-1 1 1,1-1-1,1 0 0,-1 0 0,-2-13 0,-23-115-211,6-2 1,-7-218-1,28 261 44,5 0-1,4 1 0,4 0 0,3 0 0,5 1 0,4 2 0,57-142 1,-67 199 24,1 1-1,2 0 1,0 1 0,2 1 0,25-28 0,-40 53 22,0 0 1,0 1-1,1 0 0,0 0 1,0 0-1,0 0 1,1 1-1,-1-1 0,1 2 1,0-1-1,9-3 0,-11 5-3,-1 1-1,0-1 1,1 1-1,-1 0 1,0 0-1,1 0 1,-1 0-1,0 1 1,1-1-1,-1 1 1,0 0-1,0 0 1,0 0-1,0 0 1,0 1-1,0-1 1,0 1-1,0 0 1,0 0-1,-1 0 1,5 4-1,2 3-3,0 2 0,-1-1 0,0 1 0,0 0 0,-1 1 0,-1-1 0,0 1 0,-1 1 0,0-1 0,6 25-1,-4-7-48,-2 0-1,0 0 0,-1 54 0,-4-44-93,-3 0 0,-1 0 0,-19 76 0,16-89 91,-1 0-1,-2 0 1,-1-1 0,-1-1-1,-1 0 1,-22 32-1,-8-11 434,43-45-380,0-1 0,0 1-1,0 0 1,0-1 0,0 1-1,0 0 1,0 0 0,0-1-1,0 1 1,0 0 0,0 0-1,0-1 1,0 1 0,0 0-1,1-1 1,-1 1 0,0 0 0,1-1-1,-1 1 1,0 0 0,1-1-1,-1 1 1,1-1 0,-1 1-1,1 0 1,15 15-134,-8-11 72,0 1 1,0-2 0,0 1-1,1-1 1,0 0-1,0 0 1,0-1-1,0-1 1,0 1 0,0-1-1,1-1 1,-1 0-1,1 0 1,-1-1-1,1 0 1,-1-1-1,0 0 1,1 0 0,-1-1-1,0 0 1,18-7-1,-10 2 7,0-1 0,0-1 0,-1 0 0,0-1 0,-1 0 0,0-2 0,-1 0 0,0 0 0,-1-1 0,17-22 0,-3-1 201,-3-1 0,-1-2 0,36-81-1,34-133 1222,-76 201-1096,19-69 291,-21 68-153,37-90 1,-51 140-408,0 0 0,1 1 0,-1-1 0,1 1 0,-1-1 0,1 1 0,0 0 0,0 0 0,0 0 0,4-3 0,-5 5-8,0-1 0,0 0 0,0 1 1,0-1-1,0 1 0,0 0 0,1-1 1,-1 1-1,0 0 0,0 0 0,0 0 1,1-1-1,-1 1 0,0 1 0,0-1 1,1 0-1,-1 0 0,2 1 0,1 1-10,0 0 0,0 0 0,0 1 0,-1-1 0,1 1 0,-1 0 0,1 0-1,-1 1 1,0-1 0,0 1 0,0-1 0,3 8 0,10 15-24,-1 1-1,-2 1 1,0 0 0,-2 0 0,12 51 0,-5 0-98,7 83 1,-8 33-397,-11 263 0,-13-344 673,6-114-131,1 0 0,0 0 0,0-1 0,0 1 0,0 0 0,0 0 1,0 0-1,-1 0 0,1 0 0,0 0 0,0 0 0,0 0 0,0 0 1,0 0-1,-1-1 0,1 1 0,0 0 0,0 0 0,0 0 0,0 0 1,-1 0-1,1 0 0,0 0 0,0 0 0,0 0 0,0 0 0,-1 0 1,1 0-1,0 1 0,0-1 0,0 0 0,0 0 0,0 0 0,-1 0 1,1 0-1,0 0 0,0 0 0,0 0 0,0 0 0,0 1 1,0-1-1,-1 0 0,1 0 0,0 0 0,0 0 0,0 0 0,0 0 1,0 1-1,0-1 0,0 0 0,0 0 0,0 0 0,0 0 0,0 1 1,0-1-1,0 0 0,0 0 0,0 0 0,0 0 0,0 1 0,0-1 1,0 0-1,0 0 0,0 0 0,0 0 0,0 1 0,0-1 0,0 0 1,-7-11 341,-1-9-202,0 0-1,2 0 0,0 0 0,-3-25 1,-8-94-485,12 36 53,4 0 1,5-1-1,29-175 0,102-296-240,9 138 663,-130 403-20,1 0-1,2 1 1,1 0 0,1 1-1,36-43 1,-51 70-88,1 0 1,-1 0-1,1 1 1,0-1-1,0 1 0,0 1 1,0-1-1,1 1 1,0 0-1,0 0 1,0 0-1,0 1 1,0 0-1,0 0 1,0 0-1,1 1 0,-1 0 1,10 0-1,-9 2-28,0 0 0,0 0 0,0 1-1,0-1 1,0 2 0,0-1 0,-1 1-1,1 0 1,-1 0 0,1 1 0,-1 0-1,0 0 1,-1 1 0,1-1 0,8 11 0,-1-1-37,-1 0 0,0 1 0,-1 1 0,-1 0 0,-1 0 0,0 1 0,6 18 0,-5-8-57,-1 1 0,-2 0 0,0 0 0,2 30 0,-5 0-143,-2-1 0,-3 1 1,-3-1-1,-11 63 0,5-60 2,-4 0 0,-1 0 0,-4-2 0,-2 0 0,-2-1 0,-35 60 0,35-77 123,-2-1-1,-2-1 1,-1-1-1,-2-2 0,-1 0 1,-2-3-1,-1 0 1,-70 48-1,-56 10 18,159-90 89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9:01.7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243 845 10090,'-12'111'2431,"2"119"1,19 109-2803,-1-35-117,-9-124-619,-34 246 1,18-317 630,15-103 481,0 1 0,0-1 0,0 1 0,-5 7 0,7-13 24,-1 0 0,0 1 0,1-1 1,-1 0-1,0 0 0,0 0 0,0 0 0,0 0 0,0 0 0,0 0 0,0-1 1,0 1-1,0 0 0,0 0 0,-3 0 0,3-1 6,0 1 0,0-1-1,0 0 1,0 0 0,0 0 0,0 0-1,0-1 1,0 1 0,0 0 0,0 0-1,0 0 1,0-1 0,0 1 0,0-1-1,0 1 1,0-1 0,0 1 0,1-1-1,-2 0 1,-1-2 84,-1 0-1,1 0 1,0 0 0,1 0-1,-5-7 1,-6-10 185,1-2 1,1 0-1,0 0 1,2-1-1,1 0 1,-7-32-1,4 2 48,-7-101 0,15 45-249,5 0-1,4-1 1,6 2-1,38-170 1,152-407-417,-81 359 127,-114 306 187,1 1 0,1 1 0,1 0-1,1 0 1,1 1 0,15-19 0,-26 35 1,0 0 0,0-1 0,1 1 1,-1 0-1,0 0 0,1 0 0,0 0 0,-1 0 1,1 0-1,0 0 0,-1 0 0,1 1 0,0-1 1,0 1-1,-1-1 0,1 1 0,0 0 1,0-1-1,0 1 0,0 0 0,-1 0 0,1 1 1,0-1-1,0 0 0,0 0 0,0 1 0,-1 0 1,1-1-1,0 1 0,-1 0 0,1-1 0,0 1 1,-1 0-1,1 0 0,1 2 0,3 3 3,0 0 0,0 0-1,-1 0 1,0 1 0,0 0-1,4 8 1,10 20 9,-2 1 1,-2 0-1,-1 1 0,12 51 1,23 159 18,3 207-500,-48-338-308,-22 221 1,16-311 689,1-20 77,1 1-1,-1 0 0,0 0 0,0 0 1,-1 0-1,0-1 0,0 1 0,0-1 1,-5 9-1,6-13 30,0-1-1,0 1 0,0-1 1,0 0-1,0 0 1,-1 0-1,1 0 1,0 0-1,0 0 1,-1 0-1,1 0 1,-1 0-1,1-1 1,-1 1-1,1 0 1,-1-1-1,1 1 1,-1-1-1,-2 1 1,0-1 18,0 0 0,0 0 0,0 0 0,0-1 0,0 1-1,1-1 1,-8-3 0,-4-1-24,1-1 0,1-1-1,-16-10 1,6 2-150,1-1-1,0-1 1,1-1 0,1-1-1,0-1 1,2-1 0,0 0-1,1-2 1,2 0 0,0 0-1,2-1 1,-12-28 0,1-2 817,24 54-671,0 0 0,0 0 0,0 0 0,0 0-1,0 0 1,0 0 0,0 0 0,0 0 0,0 0-1,0 0 1,0 0 0,-1 0 0,1 0 0,0 0-1,0 0 1,0 0 0,0 0 0,0 0 0,0 1-1,0-1 1,0 0 0,0 0 0,0 0 0,0 0-1,0 0 1,0 0 0,0-1 0,-1 1 0,1 0 0,0 0-1,0 0 1,0 0 0,0 0 0,0 0 0,0 0-1,0 0 1,0 0 0,0 0 0,0 0 0,0 0-1,0 0 1,0 0 0,0 0 0,0 0 0,0 0-1,0 0 1,-1 0 0,1 0 0,0 0 0,0 0 0,0 0-1,0-1 1,0 1 0,0 0 0,0 0 0,0 0-1,0 0 1,0 10 227,3 17-107,3 1-149,0 0 0,13 31 0,-15-47 14,1 0-1,0-1 1,1 0 0,1 0-1,0 0 1,0-1 0,17 17 1235,-57-31-8700,14 4 7133,0-2 1,0 0-1,0-1 0,-25-8 0,-95-37 2593,69 23-712,38 16-704,101 12-280,71-5-1,-93-1-312,0-1-1,0-3 0,-1-2 0,72-24 0,-87 23 10,-1-2 0,-1-2 0,0 0-1,0-2 1,-2-1 0,0-2-1,37-32 1,-7-8 383,80-106 0,-92 107-522,-41 54-112,15-18-3,-19 22-6,1-1 0,-1 1 0,1 0 0,0-1 0,-1 1 0,1-1 0,-1 1 0,1 0 0,0 0 0,-1-1 0,1 1 0,0 0 0,0 0 0,-1 0 0,1 0 0,0 0 0,-1 0 0,1 0 0,0 0 0,0 0 0,-1 0 0,1 0 0,0 0 0,0 0 0,-1 0 0,1 1 0,0-1 0,-1 0 0,1 1 0,-1-1 0,1 0 0,0 1 0,-1-1 0,1 1 0,0 0 0,4 6-27,-1 0 1,0 0-1,0 1 1,0-1 0,-1 1-1,0-1 1,-1 1 0,3 15-1,13 62 18,-4 1 1,3 97-1,-13 176 14,-39 196-640,29-514 575,6-41 82,0 0-1,0 1 1,0-1-1,0 1 1,0-1-1,0 0 1,0 1-1,0-1 1,0 0-1,0 1 1,-1-1 0,1 0-1,0 1 1,0-1-1,0 0 1,0 1-1,-1-1 1,1 0-1,0 0 1,0 1-1,-1-1 1,1 0-1,0 0 1,-1 1 0,1-1-1,0 0 1,0 0-1,-1 0 1,0 1-1,-6-8 297,-4-17 29,11 24-328,-7-21 92,1 0 0,1 0 0,-3-28 0,5 31-103,-3-37-65,2-1 1,2 1 0,8-82 0,39-167-225,-8 128 159,8 1-1,7 2 0,75-165 1,-122 326 124,14-35 17,3 1-1,1 0 1,45-66 0,-63 105-2,0 1-1,1-1 1,-1 1 0,1 0 0,0 1-1,1-1 1,-1 1 0,11-6-1,-14 10-6,0 0 0,0 0 0,0 0 0,0 0 0,0 0 0,1 1 0,-1-1 0,0 1 0,0 0-1,1 0 1,-1 0 0,0 0 0,1 1 0,-1-1 0,0 1 0,0 0 0,0 0 0,1 0-1,-1 0 1,0 1 0,-1-1 0,1 1 0,5 3 0,1 2-15,0 1 0,-1-1-1,0 2 1,0-1 0,-1 1 0,0 0 0,0 1-1,-1 0 1,-1 0 0,1 0 0,-2 1 0,7 18-1,-3-3-85,-1 0 0,-2 1-1,0 0 1,1 39 0,-5-34-47,-2 0 0,-1 0 0,-1 0 0,-2 0-1,-1 0 1,-2-1 0,-12 31 0,11-37 66,-2 0 1,-1 0-1,-1-1 0,-1-1 0,-1 0 0,0-1 0,-2 0 1,-33 31-1,41-44 111,-1-1-1,0 0 1,0 0 0,-1-1 0,0-1-1,0 0 1,0 0 0,-1-1 0,0-1-1,0 0 1,0 0 0,-1-1 0,1-1-1,-1 0 1,0-1 0,-20 0 0,-33-4-296,85 8 173,-1 0 0,2-2 0,-1 0 0,0-1 0,1-1 0,-1-1 0,1-1 0,-1-1 0,0 0 0,28-8 0,-14 0 142,-1-1 0,0-2 0,58-34-1,78-67 534,-127 82-371,-1-3 0,-2-1 0,-2-2 1,-1-2-1,41-60 0,-19 11 261,76-160 0,-126 232-408,-4 10-31,0 1 1,0 0 0,8-12 0,-11 18-41,0 0 0,0 0 0,0-1 0,1 1 0,-1 0-1,0 0 1,0-1 0,0 1 0,0 0 0,0 0 0,0 0 0,1 0 0,-1-1 0,0 1 0,0 0-1,0 0 1,1 0 0,-1 0 0,0-1 0,0 1 0,1 0 0,-1 0 0,0 0 0,0 0 0,0 0-1,1 0 1,-1 0 0,0 0 0,0 0 0,1 0 0,-1 0 0,0 0 0,0 0 0,1 0 0,-1 0-1,0 0 1,0 0 0,1 0 0,-1 0 0,0 0 0,0 0 0,1 1 0,-1-1 0,0 0 0,0 0 0,0 0-1,1 0 1,-1 1 0,0-1 0,0 0 0,0 0 0,0 0 0,1 0 0,-1 1 0,0-1 0,0 0-1,0 0 1,0 1 0,0-1 0,0 0 0,0 0 0,0 1 0,0-1 0,0 0 0,0 0 0,0 1-1,0-1 1,5 26-174,-5-25 175,11 144-276,-11-21-21,-31 236 1,-62 111-984,85-437 1245,-19 50 0,27-84 51,0 0-1,0 1 0,0-1 0,0 1 0,0-1 0,0 1 0,0-1 1,-1 0-1,1 1 0,0-1 0,0 1 0,0-1 0,-1 0 0,1 1 1,0-1-1,0 0 0,-1 1 0,1-1 0,0 0 0,-1 0 1,1 1-1,0-1 0,-1 0 0,1 0 0,-1 1 0,1-1 0,-1 0 1,-2-12 333,3-10-147,4-42 0,-2 44-182,18-159-117,7 1 0,101-345 1,-80 379 88,7 2 0,85-157 0,-66 174 21,-61 105 16,2 1-1,0 1 1,1 1-1,19-18 0,-28 29-3,0 0-1,1 0 0,0 1 1,0 0-1,0 1 0,0-1 1,1 2-1,0-1 0,0 1 1,0 0-1,0 1 0,0 0 1,0 0-1,1 1 0,-1 1 1,0-1-1,1 1 0,-1 1 1,1 0-1,-1 0 0,0 1 1,0 0-1,18 7 0,-13-3-11,0 0 1,0 1-1,0 0 0,-1 1 0,-1 1 0,1 0 0,-1 0 0,-1 2 0,13 13 0,-11-10-59,-1 1-1,-1 1 1,0 0 0,-1 1-1,-1 0 1,0 0-1,7 23 1,-11-25-29,0 1 0,-1 0 0,-1 1-1,0-1 1,-1 1 0,-1-1 0,-1 1 0,-2 25-1,0-29 11,0-1-1,-1 0 0,0 0 1,-1 0-1,0 0 0,-1-1 1,-1 1-1,0-1 0,0 0 0,-1-1 1,-15 19-1,9-15 45,-1-2 0,0 0 0,0-1 0,-1 0 0,0-1 1,-1-1-1,-17 8 0,-16 4 35,-59 17 0,-342 85-564,260-80 299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9:03.9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1 643 6537,'56'-15'3960,"5"-1"-4027,-27 2 262,-1-1 0,47-28 0,-28 13-38,92-47 156,-14 9 103,185-129-1,-141 79-195,-109 74-228,-52 40-923,-13 2 704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9:04.4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1112 6209,'-13'3'820,"10"-3"-670,1 0 1,-1 1 0,0 0-1,0-1 1,1 1-1,-1 0 1,-4 3 0,10-2-253,7-3 144,10-5 163,-1 0 0,1-2 0,-2 0 1,25-14-1,69-50 623,-98 62-749,348-268 1429,-249 185-1151,569-427 20,-603 463-907,-24 14 209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9:04.7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8202,'7'28'2880,"18"25"-2448,5 11-159,13 27 31,2 13-16,7 15-88,2 5-24,-4 9-112,-4 3-24,-8-10-160,-5-10-200,-3-43-352,-2-25-273,-6-54 577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9:05.1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1 718 10194,'23'-35'3553,"42"-6"-3233,19-5-72,28-19-168,1 1-48,3-9-224,0-2-176,-11-1-424,-6 1-192,-22 11-169,-20 6-31,-24 13 792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9:05.5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7594,'0'3'184,"0"1"1,1-1 0,-1 0 0,1 0-1,-1 0 1,1 0 0,0 0-1,0 0 1,1 0 0,-1 0 0,1 0-1,-1 0 1,1 0 0,0-1-1,0 1 1,0-1 0,0 0 0,0 1-1,1-1 1,2 2 0,7 5-74,0-1 1,1 0-1,14 7 1,-26-15-78,56 26 298,2-3-1,93 24 1,51 20-123,-161-49-217,-1 2 0,-1 1 0,-1 3 0,-1 1 0,-2 2 0,0 1 0,-2 2 0,-1 1 0,-1 2 0,-2 1 0,29 44 0,-47-62-62,-1 1 0,-1 1 0,11 26-1,-19-38 52,1 1-1,-2-1 1,1 0-1,-1 1 1,1-1 0,-2 1-1,1-1 1,-1 1-1,0-1 1,0 1-1,-1-1 1,0 1 0,0-1-1,0 0 1,-3 7-1,-4 2 30,0-1-1,-1 0 0,-1-1 1,0 0-1,-1 0 0,0-1 1,-21 17-1,-91 82 30,-4-5 0,-228 145 0,346-245-53,-11 6-142,0 0-1,0-1 0,-1 0 1,-33 10-1,45-20 97,0 1-1,-1-1 1,1 0 0,-10-1-1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9:07.6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2284 8346,'39'-82'2380,"-38"78"-2342,1 1-1,0-1 0,0 1 0,0 0 1,1 0-1,-1 0 0,1 0 1,-1 0-1,1 0 0,0 1 1,0-1-1,1 1 0,-1 0 1,4-2-1,-5 3-29,1 0 1,0 0-1,0 1 1,-1-1-1,1 1 1,0-1-1,0 1 0,0 0 1,-1 0-1,1 1 1,0-1-1,0 0 1,-1 1-1,1 0 1,3 0-1,3 4 3,1 0 0,-1 0 0,0 0 0,-1 1 0,0 0 0,1 1 0,12 14 0,-1 1 20,-1 1-1,-1 1 0,-1 0 1,0 1-1,-3 1 0,16 36 1,-10-13 89,-2 1-1,20 87 1,-32-109 60,-1 1 0,-1 1-1,-1 30 1,-4-50 265,-3-8 412,-6-18 424,5 5-1103,1 0-1,0-1 1,1 0-1,1 0 1,0 1-1,-1-19 1,2-79-238,2 91 94,9-167-33,-6 153-12,1-1-1,2 1 0,17-51 0,-23 80 5,0-1 0,0 1 0,1 0 0,-1 0-1,1 0 1,-1 0 0,1 0 0,0 1 0,0-1 0,1 0-1,-1 1 1,0-1 0,1 1 0,-1 0 0,1 0 0,0 0-1,0 0 1,0 1 0,0-1 0,0 1 0,0-1 0,0 1 0,0 0-1,1 0 1,-1 1 0,0-1 0,1 1 0,-1 0 0,0-1-1,1 1 1,-1 1 0,1-1 0,-1 0 0,0 1 0,1 0-1,-1 0 1,6 2 0,0 1-14,0 1 0,0 0 0,-1 0-1,1 1 1,-1 0 0,-1 0 0,1 1 0,-1 0-1,0 0 1,10 16 0,4 8 0,26 51 0,-36-63 20,25 50-31,36 63-191,-64-122 207,-4-11 104,-2-18 169,-1 8-203,22-158 249,-16 137-336,1 1 1,2 0-1,17-40 0,-22 62 6,-1 1 0,1-1 0,0 1 1,1 0-1,0 1 0,0 0 0,1 0 0,-1 0 0,2 0 0,11-7 0,-14 10 13,0 1-1,1 0 1,-1 1-1,1-1 1,-1 1-1,1 0 1,0 1-1,0-1 0,0 1 1,0 0-1,0 1 1,0-1-1,1 1 1,-1 0-1,0 1 1,0 0-1,9 2 1,9 5 51,0 1 0,-1 0 1,36 22-1,27 12 100,-74-38-126,0-1 1,1 0 0,-1-1-1,1-1 1,19 3 0,-17-5-3,-1 0 0,1-1 0,0-1 1,0 0-1,-1-1 0,0 0 0,1-1 0,-1-1 1,-1-1-1,1 1 0,24-16 0,-21 10-2,-2 0 0,1-1 0,-1-1 0,-1 0 0,0-1 0,-1 0 0,0-1 0,15-25 0,-24 33 7,-1 1-1,0-1 0,0 0 1,0 0-1,-1-1 1,0 1-1,0 0 1,-1-1-1,0 1 1,0-1-1,-1 1 0,0-11 1,0 15-35,-1 1 0,1-1 1,-1 0-1,1 0 0,-1 0 0,0 1 0,0-1 1,0 0-1,0 1 0,0-1 0,-1 1 1,1-1-1,-1 1 0,0 0 0,1 0 1,-1 0-1,0-1 0,0 2 0,-1-1 1,1 0-1,0 0 0,0 1 0,-1-1 0,1 1 1,-1 0-1,0 0 0,1 0 0,-1 0 1,0 0-1,0 1 0,1-1 0,-1 1 1,0-1-1,-4 1 0,3 1-8,1-1-1,-1 0 1,1 1 0,-1 0 0,1 0-1,-1 0 1,1 0 0,0 0 0,0 1-1,-1 0 1,1-1 0,0 1 0,1 0-1,-1 1 1,0-1 0,0 0 0,1 1-1,-1 0 1,1-1 0,0 1-1,0 0 1,-2 4 0,-3 5 0,1-1-1,1 1 1,0 1-1,-6 22 1,6-16 21,1-1 0,1 1 0,1 0 0,1 0 0,0 0 0,2 0 0,0 0 0,6 32 1,-5-42-1,0-1 0,0 1 0,1-1 0,0 0 0,0 0 0,1 0 1,0 0-1,0-1 0,1 0 0,0 0 0,0 0 0,1 0 0,0-1 1,0 1-1,0-2 0,1 1 0,0-1 0,0 0 0,0 0 1,1-1-1,8 4 0,-10-6-8,0 1 0,0-2 0,0 1 0,1-1 0,-1 0 0,0 0 1,1 0-1,-1-1 0,1 0 0,-1 0 0,1-1 0,-1 0 0,1 0 0,-1-1 0,0 1 1,0-1-1,0-1 0,0 1 0,0-1 0,0 0 0,0 0 0,-1-1 0,0 1 0,0-1 1,0-1-1,0 1 0,0-1 0,4-6 0,-1 1-14,-1-1 0,0 1 1,0-1-1,-1-1 0,-1 1 0,0-1 1,0 0-1,-1 0 0,-1 0 0,0-1 1,-1 1-1,0-1 0,0-19 0,-3 20 44,0 0 1,0 0-1,-1-1 0,-1 1 0,0 0 0,-1 1 0,0-1 0,-1 1 1,0 0-1,-1 0 0,0 0 0,0 0 0,-1 1 0,-1 1 1,0-1-1,0 1 0,-1 0 0,0 1 0,0 0 0,-1 0 0,0 1 1,-13-7-1,22 14-20,0-1 1,-1 0 0,1 1-1,0-1 1,0 1 0,-1-1 0,1 1-1,0-1 1,-1 1 0,1 0-1,-1 0 1,1 0 0,0 0-1,-1 0 1,1 0 0,-1 0 0,1 0-1,0 1 1,-1-1 0,1 0-1,0 1 1,-1-1 0,0 1-1,0 1-2,1-1-1,-1 0 1,1 1-1,0-1 1,-1 1-1,1 0 1,0-1-1,0 1 1,0 0-1,0 0 1,1-1-1,-1 1 1,0 0-1,0 2 0,-1 5-15,1 0 0,0 0 0,0 0 0,1 0 0,1 17 0,0-21 16,-1 0 1,2 0 0,-1 0-1,0 0 1,1 0 0,0 0-1,4 7 1,-5-10 2,0-1 0,0 1 0,0-1 1,0 1-1,0-1 0,1 0 0,-1 0 0,1 1 0,-1-1 1,0 0-1,1 0 0,0 0 0,-1 0 0,1-1 0,0 1 0,-1 0 1,1-1-1,0 1 0,0-1 0,-1 1 0,1-1 0,0 0 1,0 0-1,0 0 0,-1 0 0,4 0 0,2-2-1,-1 0-1,0 0 0,1 0 0,-1-1 1,0 0-1,0 0 0,0 0 1,0-1-1,-1 0 0,0 0 1,9-8-1,6-9 11,25-33-1,-28 33 4,51-64 41,-3-4 0,-4-3 0,-5-2 0,-3-2 0,-5-2 0,47-139 0,30-199 500,-84 283 411,-37 144-696,0 10-110,-1 16 0,-2 120-143,-2-119-11,-38 477-17,-30-4-566,66-470 524,0-9-10,2-1 1,-1 1 0,1 0-1,2 19 1,-1-31 67,0 0 1,0 0 0,0 1-1,0-1 1,0 0-1,0 0 1,0 0-1,0 1 1,0-1 0,0 0-1,0 0 1,0 0-1,0 1 1,1-1-1,-1 0 1,0 0 0,0 0-1,0 1 1,0-1-1,0 0 1,1 0 0,-1 0-1,0 0 1,0 0-1,0 1 1,0-1-1,1 0 1,-1 0 0,0 0-1,0 0 1,0 0-1,1 0 1,-1 0-1,0 0 1,0 0 0,1 0-1,-1 0 1,0 0-1,0 0 1,0 0-1,1 0 1,-1 0 0,0 0-1,0 0 1,0 0-1,1 0 1,-1 0 0,0 0-1,0 0 1,0 0-1,1-1 1,-1 1-1,0 0 1,0 0 0,0 0-1,1-1 1,11-9 33,-12 9-30,28-32 179,24-36 0,-28 35-80,42-46 0,-51 65-105,0 0-1,1 1 1,1 1-1,0 1 1,22-13-1,-32 22-11,0-1 1,1 1-1,-1 0 0,1 1 0,-1-1 1,1 1-1,0 1 0,-1 0 0,1 0 1,0 0-1,0 1 0,0 0 0,0 1 1,0 0-1,0 0 0,-1 1 0,10 2 1,-7 1-31,0-1 1,0 1-1,-1 1 1,0 0-1,0 0 1,-1 1 0,1 0-1,-1 0 1,-1 1-1,1 0 1,-2 1 0,1-1-1,-1 1 1,0 0-1,-1 1 1,0 0-1,5 14 1,-1 0-67,-1 0 1,-1 1-1,-1 0 0,-2 1 1,0-1-1,0 34 1,-4-19-51,-1 0 0,-12 71 0,9-90 176,-1 0-1,0-1 0,-2 0 1,-1 0-1,0-1 0,-22 37 0,27-51 64,0-1-1,0 1 1,-1-1-1,1 0 1,-1 0-1,0 0 1,-1-1-1,-5 5 1,8-6-11,-1-1 0,1 0 0,0 0 0,-1-1 0,1 1 1,-1 0-1,1-1 0,-1 1 0,1-1 0,-1 0 0,1 0 1,-1 0-1,0 0 0,1 0 0,-1-1 0,1 1 1,-1-1-1,1 1 0,0-1 0,-4-1 0,-1-2-46,0 0-1,0 0 1,1 0 0,-1-1-1,1 1 1,0-2-1,0 1 1,1-1 0,0 1-1,0-2 1,0 1-1,0 0 1,1-1 0,0 0-1,1 0 1,-1 0 0,1-1-1,1 1 1,-3-11-1,5 14-41,0-1-1,1 1 1,0 0 0,-1-1-1,1 1 1,1 0-1,-1 0 1,1-1-1,-1 1 1,1 0-1,1 1 1,-1-1-1,0 0 1,1 1 0,0-1-1,0 1 1,5-5-1,7-7-73,1 2 0,23-16-1,-35 26 96,13-8 7,1 0 0,0 2 0,0 0 0,1 1 1,26-7-1,101-19 79,-135 32-49,0 0-1,1 1 0,-1 0 1,0 1-1,1 0 1,-1 1-1,1 0 1,20 6-1,-17-2-36,0 1-1,0 0 1,-1 1 0,0 0-1,24 18 1,-17-11-5,-8-3-42,1-2-1,0 1 1,1-2-1,0 0 1,26 10 0,-36-17 39,-1 0 0,1 0 0,-1 0 1,1-1-1,-1 1 0,1-1 0,0 0 1,-1-1-1,1 1 0,-1-1 1,1 0-1,-1 0 0,1 0 0,-1-1 1,0 1-1,1-1 0,-1 0 0,0-1 1,0 1-1,-1-1 0,1 1 1,0-1-1,-1 0 0,0 0 0,1-1 1,3-4-1,10-14 43,0-1 1,27-50 0,19-58 116,-54 110-133,64-154 250,-7-2 0,71-314 0,-93 297-237,91-416 977,-131 585-648,-4 24-233,-2 5-36,-9 42-106,-15 97-40,7 1 0,6 1 0,7 179 0,8-250-207,3-1 0,28 136 1,-29-194 174,0 1 1,1-1 0,1 0-1,1 0 1,0 0 0,1-1 0,14 20-1,-17-28 54,0 0-1,1 0 1,0 0-1,0-1 1,0 0-1,1 0 1,-1-1-1,1 1 0,0-2 1,1 1-1,-1-1 1,1 0-1,-1 0 1,1-1-1,15 2 1,-8-2 17,1-1 0,0-1 0,-1-1 1,1 0-1,-1-1 0,1-1 1,-1 0-1,0-1 0,0-1 0,25-11 1,-3-2 5,0-2 1,62-45-1,-30 14-267,-3-3 1,-3-3-1,65-73 0,-113 112 181,0 0 0,-2-1-1,0 0 1,-1-1 0,-1-1 0,9-24-1,-15 32 90,0-1-1,-1-1 1,-1 1-1,0 0 0,-1-1 1,-1 1-1,0-1 1,-1 0-1,-1 1 0,-4-28 1,2 25 52,-2 1 0,0 0 1,-11-26-1,14 38 10,0-1 0,-1 0 0,1 1 0,-1 0 0,0-1 0,0 1 0,0 0 0,0 0 0,-1 1 0,0-1 0,1 1 0,-1 0 0,-1 0 0,1 0 0,-8-3 0,11 5-36,0 1 0,0 0 0,0 0 0,0-1 0,0 1 0,0 0 0,0 0 0,0 0 0,0 0 0,0 0 0,0 0 0,0 1 0,0-1 0,0 0 0,0 1 0,0-1 0,0 0 0,0 1 0,0-1 0,-1 2 0,0-1 4,0 1 1,1 0-1,-1 0 0,0 0 0,1 0 0,-1 0 0,1 0 0,-3 5 0,-3 11-21,1 0-1,1 1 1,1-1-1,0 1 1,1 0-1,-1 31 1,0 51-66,3 0 0,5 0 1,5 0-1,38 179 0,-37-243-248,22 54 1,-27-78 149,1 0 0,1-1 0,0 0-1,1 0 1,0 0 0,15 16 0,-20-25 72,0 0-1,1 0 0,-1-1 0,1 1 1,-1-1-1,1 0 0,0 0 0,0 0 0,0 0 1,0-1-1,0 0 0,1 1 0,-1-2 1,8 2-1,0-2-116,-1 0 1,1-1 0,21-4 0,-33 5 205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9:07.9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14491,'21'9'3097,"6"2"-5386,19 0 1089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9:09.4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0 11474,'-3'2'1418,"3"-1"-1343,0-1-1,0 0 1,0 0 0,0 0-1,0 1 1,0-1-1,-1 0 1,1 0 0,0 0-1,0 1 1,0-1 0,0 0-1,0 0 1,0 0-1,0 1 1,1-1 0,-1 0-1,0 0 1,0 0-1,0 1 1,4 17-718,31 85-103,8 22 453,34 195 132,-9-34 210,175 488 1616,-122-411 234,289 784-407,-333-959-1473,330 858 86,-204-403-174,-47-143 43,77 91 126,43-19-412,-246-512 218,29 65-9,37 71-2,-74-156 104,2-2 0,52 63 0,-71-95 26,-1 1-3,1-1 0,1 0 0,-1-1 0,1 1 0,0-1 1,0 0-1,0-1 0,13 7 315,-18-29-945,29-47 610,-29 60 0,1-1 0,-1 1 0,-1 0 1,1-1-1,-1 1 0,0-1 0,0 1 0,0-1 0,-1 1 0,0-1 0,0 1 0,-2-6 0,0 0-7,3 8-2,-1 1 1,1-1 0,-1 1 0,0-1 0,0 0-1,0 1 1,0-1 0,0 1 0,-1 0-1,1-1 1,-1 1 0,1 0 0,-1 0-1,0 0 1,0 0 0,0 0 0,0 1 0,0-1-1,-4-2 1,3 3-7,1 1 0,-1-1 0,1 1 0,-1-1 0,1 1 0,-1 0 0,1 0 0,-1 0-1,1 0 1,-1 1 0,1-1 0,0 1 0,-1-1 0,1 1 0,-1 0 0,1 0 0,0 0 0,0 0 0,-1 0 0,1 1 0,-2 1 0,-5 4-47,0-1 0,0 2 0,1-1 0,0 1 0,1 1 0,0-1 0,0 1 0,1 0 0,-7 13 0,5-7 31,1 1 0,1 0-1,0 1 1,2-1 0,-5 26-1,5-13 19,1 0 0,2 1 0,1-1 0,1 0 0,2 0 0,11 51 0,-12-70-1,0 0-1,1-1 0,0 1 0,1-1 1,0 0-1,1 0 0,9 15 0,-12-22 17,0 1-1,0-1 1,0 0 0,1 0-1,-1 0 1,0 0-1,1 0 1,0-1 0,-1 1-1,1-1 1,0 0-1,0 1 1,-1-1-1,1-1 1,0 1 0,0 0-1,0-1 1,0 1-1,0-1 1,0 0 0,0 0-1,1 0 1,-1 0-1,0-1 1,0 1-1,0-1 1,0 0 0,-1 0-1,5-1 1,4-3 37,0-1 1,0 0 0,-1 0 0,0-1 0,0 0-1,-1-1 1,0 0 0,0 0 0,0-1-1,-1 0 1,-1-1 0,0 1 0,10-18-1,-13 20-27,0 0-1,0 0 1,-1-1-1,0 0 1,0 1-1,-1-1 0,0 0 1,0 0-1,-1-1 1,0 1-1,0 0 1,-1 0-1,0 0 1,0-1-1,-1 1 0,0 0 1,-1 0-1,0 0 1,0 0-1,-6-14 1,6 19-23,0-1 0,0 1 0,0-1 0,0 1 0,-1 0 0,1 0 0,-1 0 0,0 0 0,0 1-1,0-1 1,0 1 0,-1-1 0,1 1 0,0 0 0,-1 1 0,0-1 0,1 0 0,-1 1 0,0 0 0,0 0 0,0 0 0,0 0 0,0 1 0,-6 0 0,4 0-4,0 1-1,0 0 0,0 0 0,1 0 0,-1 1 0,0 0 0,1 0 1,0 1-1,-1-1 0,1 1 0,0 0 0,0 1 0,1-1 1,-1 1-1,-8 8 0,6-3 5,0-1 1,1 2-1,0-1 1,1 1 0,-1-1-1,2 1 1,-1 1-1,2-1 1,-1 1-1,-3 20 1,6-25 2,0 0 0,0 0 1,1 0-1,-1 0 0,1 0 1,1 0-1,-1 0 0,1 0 0,0 0 1,0 0-1,1 0 0,0 0 1,0-1-1,0 1 0,1-1 0,0 1 1,0-1-1,0 0 0,1 0 1,-1 0-1,8 6 0,-6-7-3,0-1 0,0 1 0,1-1 0,-1-1 0,1 1-1,-1-1 1,1 0 0,0 0 0,0-1 0,0 1 0,0-2 0,0 1 0,0 0-1,10-2 1,-5 1 9,0-1-1,0 0 1,0-1-1,-1 0 0,1-1 1,-1 0-1,13-6 1,-10 2-1,0 0 1,-1-1-1,0-1 0,0 0 1,-1 0-1,0-1 1,-1 0-1,0-1 1,9-14-1,-13 18-1,-1-1 0,1 0 1,-2 0-1,1 0 0,-1-1 0,-1 1 0,0-1 1,0 0-1,0 0 0,-1 0 0,-1-1 0,1 1 1,-2 0-1,1-1 0,-2-9 0,1 15 6,-1 1-1,1 0 1,-1-1-1,0 1 1,0 0 0,0 0-1,0 0 1,-1 0-1,1 0 1,-1 0 0,0 0-1,0 1 1,0-1-1,0 1 1,0-1-1,-1 1 1,1 0 0,-4-3-1,2 3 0,0 0-1,-1-1 0,1 1 1,-1 1-1,0-1 1,0 1-1,1 0 1,-1 0-1,0 0 0,0 1 1,-5 0-1,-4 0 1,1 1 1,0 1-1,0 0 0,0 1 0,0 0 0,0 1 0,1 0 0,-15 8 0,13-4-74,0 1-1,1 0 0,0 1 0,1 0 0,0 1 1,0 1-1,2 0 0,-1 0 0,1 1 0,1 0 1,0 1-1,-11 24 0,9-11-319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2:42.9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713 90 5769,'-27'-71'1757,"20"52"247,7 19-1981,17 5 53,75 5 452,-52-7-235,0 1-1,-1 2 1,76 22 0,-100-22-282,0 1-1,-1 0 1,0 1 0,0 0 0,-1 1 0,0 1 0,-1 0-1,0 0 1,0 2 0,-1-1 0,0 1 0,-1 1 0,-1 0-1,0 0 1,-1 1 0,0 0 0,-1 1 0,-1-1 0,0 1-1,-1 1 1,-1-1 0,0 1 0,2 22 0,-3-10-19,-2 0 1,-1 0-1,-1 1 1,-1-1 0,-1 0-1,-2 0 1,-1 0-1,-1-1 1,-14 35-1,-2-6 40,-2-2 0,-3 0-1,-46 67 1,49-85 20,-1-1 1,-2-1-1,-1-1 0,-44 38 1,49-52-6,0 0 1,-2-2-1,0 0 1,0-2 0,-2-1-1,0-1 1,-30 9 0,-3-5 120,0-3 0,0-3 0,-1-2 1,0-3-1,-1-3 0,-66-5 0,124 1-153,-16 0 174,-37-6 1,54 6-193,1 1 0,-1-1 0,0 0 0,0 0 0,1-1 0,-1 1 0,1-1 0,0 0 0,-1 0 0,1 0 0,0 0 0,0 0 0,0-1 0,0 1 0,0-1 0,-3-5 0,5 7-38,1-1 1,-1 1-1,1 0 1,-1 0-1,1-1 1,-1 1 0,1 0-1,0 0 1,0-1-1,0 1 1,0 0-1,0-1 1,0 1-1,0 0 1,0-1-1,1 1 1,-1 0-1,0 0 1,1-1-1,-1 1 1,1 0-1,-1 0 1,2-2-1,0 0-105,0 0 0,1-1 0,0 1-1,-1 1 1,1-1 0,4-3 0,23-16-404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9:10.1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289 616 9274,'-1'-16'723,"0"0"0,2-1-1,2-19 1,3 3-1116,18-58 1,-21 84 284,-1-1 1,0 0 0,-1 0-1,0 1 1,0-1-1,-1 0 1,0 0 0,0 0-1,-2-8 1,2 12 88,-1 1 1,0-1 0,0 1 0,-1-1-1,1 1 1,-1 0 0,1 0 0,-1-1 0,0 1-1,0 0 1,0 1 0,-1-1 0,1 0-1,-1 1 1,1-1 0,-1 1 0,0 0-1,0 0 1,0 0 0,0 0 0,0 0-1,-5-1 1,1 1 87,0 0 0,-1 0 0,1 0 0,-1 1 0,1 0 0,-1 1 0,0 0 0,1 0 0,-1 1 0,1 0 0,-1 0 0,1 0 0,-1 1 0,1 0 0,0 1 0,0 0 0,0 0 0,0 0 0,0 1 0,1 0 0,0 0 0,-10 9 0,7-6-19,0 2 1,0-1-1,1 1 0,0 0 1,1 0-1,0 1 0,0 0 0,1 1 1,1-1-1,0 1 0,0 0 1,1 1-1,-5 19 0,8-26-47,1 0 0,-1 0 0,1 0 0,0 0 0,0 0 0,0 0 0,1 0 0,0 0 0,0-1 0,0 1 0,1 0 0,1 5 0,-2-8-1,0 0 1,1 0-1,-1 0 1,1 0-1,-1 0 1,1 0-1,-1 0 1,1 0-1,0-1 1,0 1 0,0 0-1,0-1 1,0 0-1,1 1 1,-1-1-1,0 0 1,0 0-1,1-1 1,-1 1-1,1 0 1,-1-1-1,1 1 1,-1-1-1,1 0 1,4 0-1,3-1 51,-1-1-1,1 0 1,0 0 0,0-1-1,-1 0 1,0-1-1,0 0 1,0-1 0,0 0-1,0 0 1,-1 0-1,14-14 1,4-3 123,-2-1 0,33-42 1,-39 43-125,-1-2 1,-1 0 0,16-33 0,-26 45-2,-1-1 1,0 1-1,-1-1 0,0 0 1,-1 0-1,0 0 1,-1 0-1,0-1 1,-1-15-1,-1 24-21,0 0-1,-1 1 1,1-1-1,-1 1 1,0-1-1,0 1 1,-1 0-1,1-1 1,-1 1 0,0 0-1,0 0 1,0 0-1,-1 0 1,1 1-1,-1-1 1,0 0 0,0 1-1,0 0 1,-1 0-1,1 0 1,-1 0-1,1 0 1,-1 1-1,0 0 1,0 0 0,0 0-1,-1 0 1,1 0-1,0 1 1,-1 0-1,1 0 1,-1 0-1,1 0 1,-1 1 0,1 0-1,-1 0 1,1 0-1,-1 0 1,1 1-1,-1 0 1,1 0-1,-7 2 1,-5 3-180,0 1-1,1 1 1,0 0-1,0 1 1,1 1 0,0 0-1,-17 17 1,23-21 2,-93 81-2244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9:11.2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11 565 10074,'-2'5'278,"1"0"1,-1-1-1,0 1 0,1 0 1,0 0-1,0 0 0,1 0 0,-1 0 1,1 0-1,0 0 0,1 0 0,-1 0 1,1 0-1,1 5 0,3 9-455,1 0 1,9 22-1,-9-27 406,197 497-1528,-190-476 1195,59 143-393,-56-141 386,3 0-1,34 51 0,-49-82 135,1 0-1,-1-1 1,1 1 0,0-1 0,0 0-1,0-1 1,1 1 0,0-1 0,-1 0-1,8 3 1,-10-6 18,-1 0 0,0 0 0,1 0 0,-1-1 0,1 1 0,-1-1 0,1 0 0,-1 0 0,1 0 0,-1 0 0,1 0 0,-1 0 1,1-1-1,-1 1 0,1-1 0,-1 0 0,0 0 0,1 0 0,-1 0 0,0 0 0,0 0 0,0 0 0,1-1 0,-2 1 0,1-1 0,0 0 0,0 1 0,1-3 0,4-3 142,-2 0-1,1-1 1,-1 0 0,0 1-1,-1-2 1,1 1 0,-2 0-1,5-12 1,0-9 326,5-37 1,-8 41-260,6-47 305,5-121 0,-20-74-682,4 266 111,-1 0 0,1 0 0,0 0 0,0-1 0,0 1 1,0 0-1,1 0 0,-1 0 0,0 0 0,0 0 0,1-1 1,-1 1-1,1 0 0,0-1 0,-1 1 3,1 1 1,-1 0-1,0 0 1,1 0-1,-1 0 1,0-1-1,1 1 0,-1 0 1,0 0-1,1 0 1,-1 0-1,0 0 0,1 0 1,-1 0-1,0 0 1,1 0-1,-1 0 0,0 0 1,1 0-1,-1 0 1,0 0-1,1 0 0,-1 1 1,0-1-1,1 0 1,-1 0-1,0 0 0,1 0 1,-1 1-1,0-1 1,1 0-1,3 4-96,0 0 0,0 0 1,0 0-1,0 0 0,5 10 0,90 156-675,-66-107 762,60 84 0,-76-124 55,0-2-1,2 0 1,0-1-1,2-1 1,0 0 0,37 23-1,-47-35 26,-1-1 1,1 0-1,0-1 0,1-1 0,-1 1 0,1-2 0,0 0 0,0 0 0,0-1 0,0 0 0,1-1 0,-1-1 0,0 0 0,1-1 0,-1 0 0,0 0 0,17-6 0,-14 2 53,0-1 0,0 0 0,0-1-1,-1-1 1,0-1 0,-1 0-1,0 0 1,0-1 0,12-13-1,0-2 81,-1-2 0,-2-1 0,22-33-1,-5-5-32,-2-3 0,-4 0 0,45-136 0,-59 148-188,-2 0-1,-3-1 0,-3-1 0,8-117 0,-18 144-294,-2 1 0,-1-1 0,-1 1-1,-2 0 1,-1 0 0,-1 0 0,-2 0 0,-1 2-1,-2-1 1,-30-55 0,40 81 220,-6-9-296,1 1-1,-12-13 0,17 22 294,0 1-1,-1-1 0,0 1 1,1-1-1,-1 1 0,0 0 1,0 0-1,0 0 0,0 1 1,0-1-1,-1 1 0,1-1 1,0 1-1,-4-1 1,3 2 3,0 0 0,-1 0 1,1 0-1,0 1 0,0-1 1,-7 3-1,7-2 49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9:13.4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2262 7082,'18'-90'2238,"68"-281"1346,-85 368-3555,1-5 65,1-1 1,0 1-1,0 0 1,6-11-1,-8 18-82,0-1 0,-1 1 0,1 0 0,0 0 0,-1 0 0,1 0 0,0 1-1,0-1 1,0 0 0,0 0 0,0 0 0,0 1 0,0-1 0,0 0 0,0 1 0,0-1 0,0 1 0,1 0-1,-1-1 1,0 1 0,0 0 0,0-1 0,1 1 0,-1 0 0,0 0 0,0 0 0,1 0 0,-1 0-1,0 1 1,0-1 0,1 0 0,-1 1 0,0-1 0,0 0 0,0 1 0,0-1 0,2 2 0,5 3 5,0 1-1,-1 1 1,1-1 0,-1 1 0,-1 1 0,1-1 0,-1 1 0,9 14 0,-12-17-12,18 28 11,-2 2-1,-1 0 1,21 61 0,-4 6-39,-4 1 0,21 135 1,11 216 107,-39-260 444,-21-170 431,-3-22-241,-1-5 33,-3-31 645,2-24-1520,2 0 1,2 1-1,3-1 0,3 1 0,21-82 1,-25 121-125,1-1 0,1 1 1,1 0-1,0 0 0,18-30 0,-24 46 204,1-1-1,0 0 0,0 1 0,0 0 0,0-1 0,0 1 0,0 0 0,1 0 0,-1 0 0,1 0 0,0 0 1,-1 1-1,1-1 0,0 1 0,0 0 0,0 0 0,0 0 0,4-1 0,-3 2 25,0 0 0,1 1 0,-1-1 1,0 1-1,0 0 0,1 0 0,-1 0 0,0 0 0,0 1 0,0 0 0,0 0 1,-1 0-1,1 0 0,3 3 0,47 35 190,71 67 0,6 6 95,-104-91-221,1-2 0,1-1-1,1-1 1,63 26 0,-82-39-12,0-2 1,0 1 0,0-2 0,1 1-1,-1-2 1,0 1 0,1-2-1,-1 1 1,1-2 0,-1 1 0,1-2-1,-1 1 1,0-2 0,0 1-1,1-2 1,-2 1 0,1-1 0,19-11-1,-16 6 60,0-1 0,-1-1 0,0 0 0,-1 0 0,0-1 0,0-1 0,-2 0 0,0-1 0,0 0 0,11-23 0,-8 12-20,-2-1 0,0-1 0,-2 0 0,-1 0 0,7-42 0,-14 61-99,0-1 1,0 0-1,0 1 1,-1-1-1,-1 0 0,0 0 1,0 1-1,0-1 1,-1 0-1,-1 1 1,1 0-1,-1-1 1,-1 1-1,1 0 1,-1 1-1,-1-1 1,0 1-1,0 0 1,0 0-1,-1 0 1,0 0-1,0 1 1,0 0-1,-1 1 1,0-1-1,0 1 1,-1 1-1,1-1 1,-1 1-1,0 1 1,-9-4-1,14 6 9,0-1 0,-1 1 0,1 0 0,0 0 0,0 0-1,-1 0 1,1 0 0,0 1 0,-1 0 0,1-1 0,-1 1-1,1 1 1,-1-1 0,1 0 0,0 1 0,-1 0 0,1 0-1,0 0 1,-1 0 0,1 0 0,0 0 0,0 1 0,0 0-1,0 0 1,0 0 0,1 0 0,-1 0 0,1 0 0,-1 1 0,1-1-1,0 1 1,0-1 0,0 1 0,0 0 0,0 0 0,0 0-1,-1 5 1,-6 12-6,1 0 0,1 1 0,1-1 0,1 1-1,0 0 1,-1 30 0,2 0 11,6 81 0,1-91 15,8 43 0,-8-67-2,1 0 1,1-1-1,1 1 0,1-1 1,8 17-1,-12-28-1,0 0-1,0 0 1,0 0 0,1-1-1,0 1 1,0-1-1,8 7 1,-10-10 6,0 1-1,0-1 1,0 0 0,0 0-1,0 0 1,0 0 0,1 0-1,-1 0 1,0-1-1,0 1 1,1-1 0,-1 0-1,0 1 1,1-1 0,-1 0-1,0 0 1,1-1 0,-1 1-1,0 0 1,0-1 0,1 1-1,1-2 1,1 0 31,0-1-1,0 0 1,-1 0 0,1 0 0,-1-1 0,0 1-1,0-1 1,0 0 0,-1 0 0,1 0 0,-1-1-1,0 1 1,0-1 0,3-9 0,3-6 88,-1 0 0,7-30 0,-3-2-24,5-66 1,-11 68-59,-5 45-52,-1 1-1,1-1 0,0 0 0,0 1 0,1-1 0,-1 1 0,1 0 1,2-5-1,-3 8 1,-1 0 0,1 1 0,-1-1 0,1 1-1,-1-1 1,1 1 0,-1-1 0,1 1 0,0 0 0,-1-1 0,1 1 0,0 0 0,-1-1 0,1 1 0,0 0 0,-1 0 0,1-1 0,0 1 0,-1 0 0,1 0 0,1 0 0,0 0-10,0 1 0,0-1-1,-1 1 1,1 0 0,0-1 0,0 1 0,-1 0 0,1 0 0,-1 0 0,1 0 0,-1 0-1,3 2 1,67 66-320,5 5 260,-66-66 74,-1-1-1,2 0 0,-1-1 1,1 0-1,-1-1 1,22 8-1,-26-11 19,0-1 0,0 0 0,0 0 0,1 0 0,-1-1 0,0 0 0,0 0-1,0 0 1,1-1 0,-1 0 0,0 0 0,0-1 0,0 0 0,0 0 0,-1 0 0,1-1 0,0 0 0,-1 0 0,0 0 0,1 0 0,8-9 0,1-2 86,-1-1 1,0 0-1,-1-1 1,-1 0-1,16-28 0,8-19 136,-4-2-1,46-125 0,-48 96-174,28-154 0,-40 119-64,5-215-1,-37-128-50,11 436 57,3 33-18,1 11-10,1 12-4,21 177-138,25 301-414,33 253-1660,-73-697 2406,22 81 0,-29-131 449,-2-5-125,-6-7 189,-10-21 29,-4-17-706,2-1 1,2 0 0,2-2 0,-16-91 0,22 79-262,3 0 0,3-1 1,8-102-1,-2 128 13,13-58 0,-14 84 210,1 1 0,-1 0 0,2 0 1,-1 1-1,1-1 0,1 1 0,-1-1 0,2 2 1,-1-1-1,1 0 0,11-11 0,-13 16 43,0 1 0,-1-1 0,1 1 0,0 0 0,1 0 0,-1 0 0,0 1 0,1-1 0,-1 1 0,1 0 0,-1 0 0,1 1 0,-1-1 0,1 1 0,-1 0 0,1 1-1,5 0 1,8 2 57,-1 0-1,0 2 1,18 6-1,-35-11-60,180 72 419,15 6-327,-164-68-130,0-1 0,1-2 0,0-1-1,45 2 1,-60-8 64,0 0-1,0-1 1,0-1 0,0-1-1,-1-1 1,1 0 0,-1-1-1,0 0 1,0-2 0,0 0-1,-1-1 1,0 0 0,-1-1-1,0-1 1,0 0 0,-1-1-1,0 0 1,-1-1 0,15-18-1,10-15 276,-2-2-1,-1-1 1,-3-1-1,25-55 0,-54 99-287,0 1-1,0-1 0,-1 0 0,1 1 0,-1-1 0,1-10 0,-2 15-16,0-1 0,0 1-1,0-1 1,0 1 0,0-1-1,0 1 1,0-1 0,0 1-1,-1-1 1,1 1 0,0-1-1,0 1 1,0 0 0,-1-1-1,1 1 1,0-1 0,-1 1-1,1-1 1,0 1 0,-1 0-1,1-1 1,0 1 0,-1 0-1,1-1 1,-1 1 0,1 0-1,-1-1 1,-1 1-14,1 0 0,-1 0 0,0 0 0,1 0 0,-1 0 0,1 0 0,-1 1 0,1-1 0,-1 1 0,1-1 0,-1 1 0,1-1 0,-1 1 0,0 0 0,-14 8-106,0 0 0,1 1 1,1 0-1,0 1 0,0 1 0,1 0 0,1 1 0,-14 17 0,3 1 5,1 0 0,-33 65 0,43-71 131,2 0-1,0 0 1,2 1-1,1 0 1,1 0-1,1 0 1,-2 38-1,6-48 6,1 1 0,0 0 0,2 0 0,0 0 1,0-1-1,2 1 0,0-1 0,1 0 0,0 0 0,1 0 0,1-1 0,16 27 0,-20-37-18,1 0 0,-1 0 0,1-1 1,-1 0-1,2 1 0,-1-2 0,0 1 0,1 0 1,-1-1-1,1 0 0,0 0 0,0 0 0,0 0 1,1-1-1,-1 0 0,1 0 0,-1-1 0,1 1 1,-1-1-1,1 0 0,0-1 0,0 0 0,-1 0 1,1 0-1,9-1 0,-4-2 1,0-1 0,0 0 0,0-1 0,-1 0 0,0 0 0,0-1 0,0-1 0,-1 1 0,0-2 0,0 1-1,9-11 1,12-15 15,39-54 0,-33 37-29,51-96 1,-71 113 26,-1 0 1,-2-1 0,-1-1-1,9-45 1,-16 45 36,-4 27-33,0 0 0,0 0-1,1 0 1,-1 0-1,2 0 1,3-9-1,-5 17-17,-1-1-1,0 1 0,0 0 0,1 0 0,-1-1 0,0 1 0,0 0 1,1 0-1,-1-1 0,0 1 0,1 0 0,-1 0 0,0 0 0,1-1 0,-1 1 1,1 0-1,-1 0 0,0 0 0,1 0 0,-1 0 0,0 0 0,1 0 0,-1 0 1,1 0-1,-1 0 0,0 0 0,1 0 0,-1 0 0,1 0 0,-1 0 1,0 1-1,1-1 0,-1 0 0,0 0 0,1 0 0,-1 1 0,0-1 0,1 0 1,-1 0-1,0 1 0,0-1 0,1 0 0,-1 0 0,0 1 0,0-1 1,1 0-1,-1 1 0,0-1 0,0 1 0,17 23-86,-13-19 65,8 13-16,63 84-56,-67-93 94,-1-1 1,1 0-1,1-1 1,-1 1-1,1-2 1,0 1-1,1-1 0,0-1 1,10 5-1,-15-8 5,-1-1-1,1 0 1,-1 0-1,1-1 0,0 1 1,-1-1-1,1 0 1,0 0-1,-1-1 0,1 1 1,0-1-1,-1 0 1,1-1-1,-1 1 0,1-1 1,-1 1-1,0-1 1,0-1-1,0 1 0,0-1 1,0 1-1,0-1 1,-1 0-1,5-4 0,6-8 29,0 0 0,-1 0-1,-1-1 1,12-20 0,36-68 405,88-212 0,-137 288-382,-3 9-5,14-28 0,-19 42-48,1 0 1,-1 0-1,1 0 1,-1 1-1,1-1 0,1 1 1,-1 0-1,1 0 1,8-5-1,-11 8-6,0 0-1,0 0 1,0 0 0,0 0-1,0 1 1,0-1 0,0 1-1,0-1 1,0 1 0,0 0-1,0 0 1,0 0 0,0 0-1,0 0 1,0 0 0,0 1-1,0-1 1,0 0 0,0 1-1,0 0 1,0 0 0,0-1-1,-1 1 1,1 0 0,0 0-1,0 1 1,-1-1 0,1 0-1,-1 0 1,1 1 0,-1-1 0,3 4-1,2 3-3,0 1-1,0 0 1,-1 0-1,0 0 1,7 18-1,1 12-1,-2-1 1,-1 1-1,-2 1 0,3 41 0,3 170-65,-12-195 26,0 5 6,-3 466-737,0-516 815,0 0 0,-1 0 0,-6 20-1,8-30-10,0 0 0,0 0 0,0 0 0,-1 0-1,1 0 1,-1 0 0,1 0 0,-1 0 0,1 0-1,-1 0 1,1 0 0,-1 0 0,0 0-1,0 0 1,1 0 0,-1-1 0,0 1 0,0 0-1,0-1 1,0 1 0,0-1 0,0 1 0,0-1-1,0 1 1,0-1 0,0 1 0,0-1-1,0 0 1,0 0 0,-1 0 0,1 1 0,0-1-1,0 0 1,0 0 0,0-1 0,0 1 0,0 0-1,0 0 1,-1-1 0,1 1 0,0 0-1,0-1 1,-1 0 0,-5-4 67,0 1 0,0-2 0,0 1-1,1-1 1,0 0 0,0 0 0,0-1 0,1 0 0,0 0-1,0 0 1,1-1 0,0 1 0,-3-9 0,-3-9-64,1 1 1,1-2 0,-4-27-1,4 3-64,2 0-1,2-1 1,3 0 0,1 1-1,10-63 1,5 10-207,44-152 0,-37 181 9,57-132-1,-66 178 201,1 1-1,2 0 0,0 1 0,2 1 1,0 1-1,2 1 0,35-34 0,-47 51 42,-1 0 0,1 0 0,0 1-1,0 0 1,0 1 0,1 0 0,0 0 0,0 1-1,0 0 1,17-4 0,-22 7-11,1-1 0,-1 1 0,0 0-1,1 0 1,-1 1 0,1-1 0,-1 1 0,1 0 0,-1 0 0,0 0 0,0 1 0,0 0-1,0 0 1,0 0 0,0 0 0,0 0 0,0 1 0,-1-1 0,1 1 0,-1 0 0,0 0 0,0 1-1,5 5 1,-3 0-74,0 0-1,0 0 1,-1 0-1,0 1 1,0-1-1,-1 1 1,0 0-1,-1 0 1,0 0-1,-1 0 1,1 20-1,-3 1-364,-1 0-1,-9 52 1,-16 33-465,-2 14 388,25-107 503,1 0-1,1 0 0,3 38 0,-1-53 20,1-1 0,0 1 0,1-1 1,0 1-1,0-1 0,1 0 0,0 0 0,0 0 1,7 11-1,-9-16-1,1 0-1,-1 0 1,1 0 0,0 0-1,-1-1 1,1 1 0,0 0 0,0-1-1,0 0 1,0 1 0,1-1 0,-1 0-1,0 0 1,0 0 0,1-1-1,-1 1 1,0 0 0,1-1 0,-1 0-1,1 1 1,-1-1 0,1 0-1,-1 0 1,1 0 0,-1-1 0,0 1-1,1-1 1,-1 1 0,1-1 0,-1 0-1,0 0 1,0 0 0,1 0-1,-1 0 1,3-2 0,6-4-2,1-1 0,-1 0 0,-1-1 0,1 0 1,15-19-1,43-61 35,-64 82-27,59-84 685,-5-3 1,86-188 0,-126 239-449,-10 18-129,1 2 0,1 0-1,1 0 1,2 1-1,28-37 1,-40 56-110,1 0-1,-1 0 1,1 1 0,-1-1-1,1 1 1,0 0 0,0 0-1,0 0 1,1 0 0,-1 0-1,0 1 1,1-1 0,-1 1-1,1 0 1,-1 0 0,1 0-1,-1 0 1,1 1 0,0 0-1,-1-1 1,1 2 0,0-1-1,-1 0 1,1 0 0,0 1-1,-1 0 1,1 0 0,-1 0-1,1 0 1,-1 1 0,1-1-1,-1 1 1,0 0 0,0 0-1,0 0 1,0 0 0,5 5-1,2 3-6,0 1-1,-1 0 1,0 0-1,-1 1 0,-1 0 1,1 0-1,-2 1 1,9 20-1,-3 3-91,-1 1 1,7 39-1,-5-5-316,-4 1 1,0 114-1,-26 143-1245,14-289 1472,1-10 224,-1-1 0,-2 1 1,-8 31-1,12-59 22,0 0-1,0 1 0,1-1 1,-2 0-1,1 0 0,0 0 1,0 0-1,-1 0 0,-1 3 1,2-5-10,1 1 0,-1 0 0,0-1 0,1 1 0,-1-1 0,0 1 0,0-1 0,0 0 0,1 1 0,-1-1 0,0 0 0,0 1 0,0-1 1,0 0-1,0 0 0,0 0 0,1 0 0,-3 0 0,0-1 110,-1 0-1,1-1 1,-1 1 0,1-1 0,0 1-1,-1-1 1,1 0 0,0-1 0,0 1-1,1 0 1,-6-6 0,-4-5-66,1 0 0,1 0 1,0-2-1,0 1 0,2-1 0,0 0 1,0-1-1,2 0 0,0 0 0,-7-27 1,4-3-208,1 1 0,-3-85 0,9 29-131,5 1 0,17-107 0,63-192-432,-61 320 552,3 1-1,44-91 1,-56 141 147,2 0-1,0 1 0,2 0 1,1 2-1,1 0 1,2 1-1,0 1 1,47-39-1,-57 54 11,-1 1 0,1 0 0,1 1 0,-1 0 0,1 1 0,0 0 0,0 1 0,0 1 0,21-4 0,-26 6-32,1 0-1,0 1 1,-1 0-1,1 0 1,-1 1 0,1 0-1,-1 1 1,1-1-1,-1 1 1,0 1-1,1-1 1,-1 1-1,-1 1 1,1-1 0,0 1-1,-1 0 1,7 6-1,-5-3-53,-2 0 1,1 1-1,-1 0 0,0 0 0,0 0 0,-1 1 0,0-1 0,-1 1 1,0 0-1,0 1 0,-1-1 0,0 1 0,-1-1 0,0 1 0,0 0 1,-1 0-1,0 13 0,-1 8-226,-2 1 1,0-1-1,-2 0 1,-11 39-1,7-37 92,-1-1 1,-1 0-1,-2-1 1,-1 0-1,-2-1 0,-1 0 1,-1-2-1,-1 1 0,-2-2 1,-1-1-1,-1-1 0,-1 0 1,-1-2-1,-1-1 0,-1 0 1,-35 21-1,-92 42-109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9:15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28 191 9146,'-17'0'3561,"6"2"-2457,18-2-688,14-5-192,19-5-168,12-8-80,23-9-16,5-6-104,11-1-424,0-1-328,-12 5 528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9:16.2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529 19 6713,'-7'-3'569,"-1"0"0,1 0-1,-1 1 1,1 0 0,-1 0-1,0 1 1,-14-1 0,13 2-558,0 1 0,0 0 0,0 1 0,0 0 0,0 0 0,1 1 0,-1 0 0,1 0 0,0 1 0,-14 8 0,0 3-50,-1 1 1,2 1 0,0 0-1,2 2 1,-19 22 0,8-6 80,2 1 1,-25 46-1,41-63 56,0 1 1,2 0-1,0 1 0,2 1 0,-10 33 0,17-50-79,-1 1 0,1 0 0,1 0 0,-1-1 0,1 1 0,0 0 0,0 0 0,1 0 0,0-1 0,0 1 0,0 0 0,1-1 0,-1 1 0,1-1 0,1 1 0,-1-1 0,1 0 0,0 0 0,0 0 0,0 0 0,1-1 0,0 1 0,0-1-1,0 0 1,0 0 0,0 0 0,6 3 0,3 0-11,-1 0-1,1-1 1,1 0-1,-1 0 1,1-2-1,0 0 0,25 4 1,107 5 23,-102-11-30,-4 1 13,8-1 13,64 12 0,-100-12-19,0 0 0,-1 2-1,1-1 1,-1 1 0,0 1 0,0 0 0,-1 1-1,1 0 1,-1 0 0,14 13 0,-14-10 1,-1 1 1,0 0-1,-1 1 1,0 0-1,0 0 1,-1 0-1,-1 1 1,0 0-1,-1 1 1,4 12-1,-6-17-5,6 16 2,-2-1 1,0 1-1,-2 0 1,0 1-1,-2-1 1,-1 1-1,-1 37 1,-1-53 11,-1 0 0,-1 1 1,0-1-1,0 0 1,-1 0-1,0 0 0,0 0 1,-1 0-1,-1-1 0,1 0 1,-11 14-1,7-12 50,0-1 0,-1 0 0,0-1 0,-1 0 0,0 0 0,0-1 0,-21 11 0,-4-2 92,0-3-1,0 0 1,-2-3 0,-63 11 0,40-10-409,1-3 1,-1-2 0,-101-5-1,151-1 61,-1-1-1,0 0 1,1-1-1,-1 0 1,1 0-1,0-1 1,0-1-1,-14-6 1,-7-10-386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9:17.4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392 467 6329,'-5'1'380,"-1"-1"0,0 1-1,0 1 1,1-1-1,-1 1 1,0 0 0,1 0-1,0 0 1,-1 1-1,1 0 1,-7 5-1,-7 7 520,-27 24-1,38-32-870,-24 22 45,2 2-1,1 0 0,1 2 0,1 1 1,-40 71-1,61-93-19,1 0 1,0 1-1,1 0 1,1 0-1,0 0 1,1 0-1,0 0 1,1 1-1,0-1 1,1 1 0,0-1-1,5 23 1,-4-27-47,1 0 0,1 0 0,0-1 0,0 1 1,0 0-1,1-1 0,0 0 0,1 0 1,0 0-1,0-1 0,1 0 0,0 0 0,0 0 1,0 0-1,1-1 0,0 0 0,0-1 1,1 1-1,9 4 0,-11-7-5,0 0-1,0-1 1,1 0 0,-1 0 0,0 0-1,1-1 1,-1 0 0,1 0 0,-1-1-1,1 1 1,-1-1 0,1-1 0,0 1-1,-1-1 1,1-1 0,-1 1-1,0-1 1,1 0 0,-1 0 0,0-1-1,0 0 1,-1 0 0,1 0 0,0-1-1,7-6 1,3-5 64,1 0-1,-2-1 1,0 0-1,-1-1 1,-1-1 0,15-27-1,-5 8 308,-2-2 0,-2 0 1,16-43-1,-30 65-241,0-1-1,0 0 1,-2 1 0,0-2 0,-1 1 0,-1 0 0,-1 0 0,0 0 0,-1-1-1,-4-17 1,3 23-197,6 23-121,2 9 124,15 28-48,1 0 1,2-2-1,2-1 0,2 0 0,2-3 1,62 67-1,-89-105 111,24 22-72,-27-24 82,1-1-1,-1 1 1,1-1 0,0 1 0,-1-1 0,1 1 0,0-1-1,-1 1 1,1-1 0,0 0 0,0 1 0,-1-1 0,1 0-1,0 0 1,0 0 0,-1 0 0,1 1 0,0-1 0,0 0-1,0 0 1,0 0 0,-1-1 0,1 1 0,0 0-1,0 0 1,-1 0 0,1 0 0,0-1 0,0 1 0,-1 0-1,1-1 1,0 1 0,0-1 0,-1 1 0,1-1 0,-1 1-1,2-2 1,2-7 104,0 0-1,-1 0 1,-1 0-1,1 0 0,-1-1 1,-1 1-1,0-1 1,0-10-1,3-16 90,13-93 65,6-41-275,-16 136-136,1 0 0,22-59 0,-26 84 64,0 0 0,0 0 0,1 1 0,1-1 1,-1 1-1,13-14 0,-16 20 52,0 0 1,0 0 0,0 1-1,0-1 1,1 0-1,-1 1 1,0-1 0,1 1-1,-1 0 1,1 0-1,0 0 1,-1 0 0,1 0-1,0 0 1,-1 1 0,1-1-1,0 1 1,0 0-1,-1 0 1,1 0 0,0 0-1,0 0 1,-1 1-1,1-1 1,0 1 0,0 0-1,-1 0 1,4 1 0,1 2-26,0 1 1,0-1-1,0 1 1,-1 0-1,0 1 0,11 11 1,31 45-135,-15-19 63,-18-24 54,2 0-1,0-1 1,2 0 0,-1-2-1,30 20 1,-46-34 88,1-1 0,-1 1 1,1-1-1,0 0 0,0 0 1,0 0-1,-1 0 0,1 0 1,0-1-1,0 1 0,0-1 1,0 0-1,0 0 0,0 0 1,0 0-1,0 0 0,0-1 1,0 1-1,0-1 0,0 0 1,0 0-1,0 0 0,-1 0 0,1-1 1,0 1-1,-1-1 0,1 1 1,-1-1-1,5-4 0,2-4 132,0 0 0,0-1 0,-1 0 0,0-1 0,7-14 0,-3 6-81,12-23 59,-7 13-33,27-36 1,-38 58-169,1 0-1,0 1 1,0 0 0,0 0-1,1 0 1,0 1-1,1 0 1,16-9 0,-13 10-9,1 2 0,-1-1 0,1 1 0,0 1 0,0 0 0,22 0 0,-17 2 152,0-2 0,28-6-1,-40 7-14,0-1 0,-1 0-1,1-1 1,0 1-1,-1-1 1,0 0-1,1-1 1,-1 1 0,-1-1-1,1 0 1,7-7-1,-7 4 24,1-1-1,-1 1 1,-1-1-1,1 0 1,-1 0 0,-1 0-1,0-1 1,0 1-1,2-10 1,-4 13-61,0 1-1,-1 0 1,0-1 0,1 1 0,-1 0 0,-1-1 0,1 1 0,-1 0 0,-1-6 0,1 8-22,1 0 0,-1-1 0,0 1 0,0 0 1,-1 0-1,1 0 0,0 0 0,-1 1 0,1-1 0,-1 0 1,1 0-1,-1 1 0,0-1 0,0 1 0,0 0 1,0-1-1,0 1 0,-2-1 0,0 1-30,0 0 1,0 0-1,1 0 0,-1 0 0,0 1 1,0 0-1,0 0 0,0 0 0,0 0 1,0 1-1,0-1 0,0 1 0,0 0 1,1 0-1,-1 0 0,0 1 0,1-1 1,-1 1-1,1 0 0,-1 0 0,1 0 1,-4 4-1,-6 4-111,1 1 0,0 0 0,1 1 1,-12 14-1,10-9 110,1 1 0,0 0 0,2 1 0,0 0 0,1 0 0,1 1 0,0 0 0,2 1 0,1 0 0,0 0 0,1 0 0,2 0 0,0 0 0,1 1 0,1-1 0,1 1 0,1-1 0,1 0 0,7 29 0,-7-40 34,0 0 0,1 0 0,0 0 0,0 0 0,1-1 0,1 0 0,-1 0 0,9 9 0,-12-15 11,0 0 0,0-1 0,1 0-1,0 1 1,-1-1 0,1 0 0,0 0 0,0 0 0,0-1 0,0 1 0,0-1 0,0 1 0,1-1 0,-1 0 0,0 0 0,1-1 0,-1 1 0,1-1 0,-1 1 0,0-1 0,1 0 0,-1-1 0,1 1 0,-1 0 0,1-1 0,-1 0-1,7-2 1,-3 0 45,-1-1-1,1 1 1,-1-1-1,1-1 1,-1 1-1,0-1 1,-1 0-1,1 0 0,-1-1 1,8-10-1,3-8 231,20-38 0,-32 55-254,29-56 218,-3-2 0,36-114 0,-60 157-205,-1 1 1,-1-1 0,-1 0 0,-1 0 0,-1-1 0,-1 1 0,-1 0 0,-4-24 0,4 44-67,2 14-16,2 22-38,48 252-139,-40-242-113,1-1-1,3-1 1,1 0-1,31 57 1,-38-84-284,1 0 1,23 27 0,-29-38 340,0 1 0,0-1 0,1 0-1,-1 0 1,1 0 0,0-1 0,1 0 0,-1 0 0,0 0 0,1 0 0,6 1 0,-6-3 104,-1-1 1,1 0 0,0 0-1,-1 0 1,1-1 0,-1 1-1,1-1 1,-1-1-1,10-2 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9:19.0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17 915 8530,'2'-2'238,"0"0"-1,0 0 1,-1 0 0,1-1 0,0 1 0,-1-1 0,0 1-1,0-1 1,0 0 0,0 1 0,1-5 0,-2 5-113,-1-1 0,1 1 0,0 0 0,-1-1 0,0 1 0,0 0 0,0 0 0,0 0 0,0 0 0,0 0 0,0 0 0,-1 0 0,1 0 0,-1 0 0,-2-2 0,-6-3 456,5 14-300,4 21-192,1-21-86,3 106 163,29 185-1,53 99 109,-75-360 8,27 69-1,-34-102 611,-3-7-196,-2-15 241,0 1-455,-6-111 71,10-150 0,30-132-1369,-6 200 425,-18 162 313,2 1 0,22-61-1,-30 102 88,1 0 0,-1-1 0,1 1-1,1 0 1,-1 0 0,1 1 0,0-1-1,6-7 1,-8 12 1,0-1 0,0 1 1,0 0-1,0-1 0,0 1 0,1 0 0,-1 0 0,0 0 0,0 1 0,1-1 0,-1 0 0,1 1 0,-1 0 1,0-1-1,1 1 0,-1 0 0,1 0 0,-1 1 0,1-1 0,-1 0 0,1 1 0,-1-1 0,0 1 0,1 0 1,2 2-1,9 3-2,-1 1 1,0 0 0,0 1-1,-1 1 1,0 0-1,-1 1 1,15 15 0,-5-2-29,-1 0 1,29 45-1,-26-29-114,-2 0-1,-1 2 1,21 67-1,22 135-1472,-42-95 566,-19-127 936,-2 0 0,0 0 0,-1 0 0,-8 42 0,8-59 104,0 0 0,0-1 1,-1 1-1,1 0 0,-1 0 0,0 0 1,0-1-1,-4 7 0,5-9 5,-1 1 0,0-1-1,1 1 1,-1-1 0,0 0-1,0 0 1,0 0-1,0 0 1,0 0 0,0 0-1,0 0 1,0-1 0,-1 1-1,1-1 1,0 1 0,0-1-1,0 0 1,-3 0 0,-13-1-81,0 0 1,1-1 0,-1-1 0,1-1-1,0-1 1,0 0 0,-17-8 0,-111-58-940,107 49 737,22 12 52,-1 0-1,-1 1 1,-28-10 0,82 37 157,-9-9 176,1-2 0,1-1 0,-1-1 0,1-1 0,-1-1 0,46-2 0,-55-3-12,0 0 0,0-1 0,0-1 0,0 0 0,-1-2 0,0 0 0,0-1-1,0-1 1,-1 0 0,32-22 0,-15 3 193,-1 0 0,-2-3 0,-1 0 0,-1-2 0,-1-2 0,35-56 0,-24 26 216,-3-1 1,52-137 0,-80 181-469,13-42-18,-19 61-117,0 8 32,2 12-10,19 142-109,1 171-1,-29 162-1156,4-466 1275,1-7 86,-1 0 1,-1 1-1,-1-1 0,-8 27 1,11-45 27,-1 0 0,1 0 0,-1-1 0,1 1 0,-1-1 1,0 1-1,0 0 0,1-1 0,-1 1 0,0-1 0,0 0 0,-1 1 1,1-1-1,0 0 0,0 0 0,-1 0 0,1 0 0,-1 0 1,-1 1-1,2-1 20,-1-1-1,1 0 1,-1 0 0,0-1 0,1 1 0,-1 0 0,1 0 0,-1-1 0,1 1-1,-1-1 1,1 1 0,0-1 0,-1 0 0,1 1 0,0-1 0,-1 0 0,1 0-1,0 0 1,0 0 0,0 0 0,0 0 0,-2-2 0,-7-8 112,0-1 1,1 0-1,0 0 0,1-1 1,0 0-1,-11-27 1,5 5-135,-16-66 0,18 41-80,1-1 0,4-1 0,2 0 1,4-65-1,7 16-285,27-153 1,-18 183 123,27-88-1,-34 142 218,2 0 0,1 1 0,1 0 0,1 1 0,1 1 0,1 0 0,19-23 0,-28 40 18,1-1-1,0 1 1,1 1 0,-1-1-1,1 1 1,11-6 0,-15 10-30,0 0 0,0 0 0,0 1 1,0-1-1,0 1 0,0 0 1,0 0-1,0 1 0,0-1 1,0 1-1,1 0 0,-1 0 0,0 0 1,0 0-1,1 1 0,-1 0 1,4 1-1,0 1-55,-1 1 1,0-1-1,0 1 1,0 1-1,0-1 1,0 1-1,-1 0 1,0 1-1,0 0 1,-1 0-1,1 0 1,-1 0-1,-1 1 1,1 0-1,-1 0 1,0 0-1,-1 1 1,1-1-1,2 11 1,0 3-172,0 0-1,-1 0 1,-2 1 0,0 0 0,-1 0 0,-1 23-1,-2-10-70,-2 0 0,-1 0-1,-9 36 1,8-53 274,0-1 1,0 0 0,-2 0-1,0 0 1,-1-1 0,-1 0-1,-18 25 1,22-36 41,1 1 0,-2-1 0,1 0 0,-1-1 0,1 0 0,-1 0 0,0 0-1,-1 0 1,1-1 0,-1 0 0,1-1 0,-1 1 0,-11 1 0,18-4-41,0 0 0,0 0 1,0 0-1,0 0 0,0 0 1,1 0-1,-1 0 0,0 0 1,0 0-1,0 0 0,0 1 0,0-1 1,0 0-1,0 0 0,0 0 1,0 0-1,0 0 0,0 0 1,0 0-1,1 0 0,-1 0 0,0 0 1,0 0-1,0 0 0,0 0 1,0 0-1,0 0 0,0 0 1,0 0-1,0 1 0,0-1 0,0 0 1,0 0-1,0 0 0,0 0 1,0 0-1,0 0 0,0 0 1,0 0-1,0 0 0,0 0 0,0 0 1,0 1-1,0-1 0,0 0 1,0 0-1,0 0 0,0 0 1,0 0-1,0 0 0,0 0 0,0 0 1,0 0-1,0 0 0,11 1-378,-1-4 347,0 0-1,-1-1 1,0 0-1,0-1 0,0 0 1,0 0-1,-1-1 1,15-13-1,1-3 272,29-35 0,4-14 998,84-135 0,26-91 110,-146 259-1338,-8 14 9,17-32-22,-26 51-5,-1 0 0,1 1 1,0-1-1,0 1 0,0-1 0,0 1 1,10-6-1,-13 9 11,0 1 0,-1-1-1,1 1 1,0-1 0,0 1 0,0 0 0,0-1-1,0 1 1,0 0 0,0 0 0,0 0 0,0-1-1,0 1 1,0 0 0,0 0 0,0 1 0,0-1 0,0 0-1,0 0 1,0 0 0,0 1 0,0-1 0,0 0-1,0 1 1,0-1 0,-1 1 0,1-1 0,0 1-1,0-1 1,0 1 0,-1 0 0,1-1 0,0 1-1,-1 0 1,1 0 0,0 0 0,-1-1 0,1 1-1,0 1 1,2 4-36,0 0 0,-1 0-1,0 0 1,3 11 0,-4-14 32,8 37-61,-1 0 0,3 58 0,-5 85 67,-6-165 0,0 138-568,-38 298 0,38-450 653,0 0 1,-1-1 0,0 1 0,0 0-1,0 0 1,0 0 0,-1-1 0,1 1-1,-1-1 1,-4 7 0,6-10-42,-1 1 1,1-1 0,-1 0-1,1 0 1,-1 1-1,1-1 1,0 0 0,-1 0-1,1 0 1,-1 1-1,1-1 1,-1 0 0,1 0-1,-1 0 1,1 0-1,-1 0 1,1 0 0,-1 0-1,1 0 1,-1 0-1,1 0 1,-1 0 0,1 0-1,-1-1 1,1 1-1,-1 0 1,-2-1 55,1-1 0,1 1 0,-1 0 0,0-1 0,0 0 0,0 1 0,1-1 0,-3-2 0,-4-8-23,1 1 0,0-1 0,0 0 0,1-1 0,1 0 0,0 1 0,1-2 0,0 1 0,1 0 0,1-1 0,-2-20 0,2-6-124,2-1-1,9-69 0,5 10-32,5 1-1,4 1 0,52-139 1,-65 209 75,2 0 1,1 1 0,1 0 0,27-36 0,-35 55 15,1-1 0,0 1 1,0 1-1,1 0 0,0 0 1,0 0-1,0 1 1,1 0-1,0 1 0,1-1 1,-1 2-1,1 0 0,0 0 1,0 0-1,20-3 0,-15 5-22,-1 2 0,0-1 0,1 2 0,-1-1 0,1 2 0,-1 0 0,0 1 0,0 1 0,0 0 0,0 0 0,-1 2 1,0-1-1,0 2 0,0 0 0,-1 0 0,0 1 0,0 1 0,15 14 0,-18-15-70,-2 0 0,1 0 0,-1 1 1,-1 0-1,1 0 0,-1 0 0,-1 1 1,0 0-1,0 0 0,-1 0 0,0 1 1,-1-1-1,0 1 0,-1 0 0,0 0 1,-1 0-1,0 0 0,-1 0 0,0 0 1,0 0-1,-1 0 0,-1 0 0,0 0 1,-6 17-1,3-14-9,-1 1 1,-1-1-1,0-1 1,-1 0-1,0 0 1,-1 0-1,0-1 1,-1 0-1,-1-1 1,0 0-1,0-1 1,-22 15-1,7-8-39,-2 0-1,1-3 1,-2 0 0,0-2-1,-41 12 1,-80 16-94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9:20.9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733 1509 8202,'1'-8'4022,"0"7"-3907,18-15-326,8-2 235,1 2 0,35-17-1,85-33 132,14-6 114,293-179 891,-110 58 88,673-377 377,-998 558-1619,46-28-14,101-80-1,-167 120 3,1 0 0,0 0 0,-1-1 0,0 1 0,1 0 0,-1-1 0,1 1 0,-1-1 0,1 1 0,-1 0-1,0-1 1,1 1 0,-1-1 0,0 1 0,1-1 0,-1 1 0,0-1 0,0 0 0,0 1 0,1-1 0,-1 1 0,0-1 0,0 1 0,0-1 0,0-1 0,-1 2-8,1-1 0,-1 1-1,1 0 1,-1-1 0,1 1 0,-1 0 0,0-1 0,1 1 0,-1 0-1,0 0 1,1 0 0,-1 0 0,0-1 0,1 1 0,-1 0 0,0 0-1,1 0 1,-2 1 0,-7-1-125,0 1 0,0 0-1,-11 4 1,-32 12-483,0 2 0,-81 42-1,-102 73-696,186-104 1068,-1208 791-1273,799-507 2483,443-306-1048,15-8 88,0 0-1,1 0 0,-1 0 0,0 0 0,0 0 1,0 0-1,0 0 0,0 0 0,0 0 0,0 0 1,0 0-1,0 0 0,0 0 0,0 0 0,0 0 1,1 0-1,-1 0 0,0 0 0,0 0 0,0-1 1,0 1-1,0 0 0,0 0 0,0 0 0,0 0 0,0 0 1,0 0-1,0 0 0,0 0 0,0 0 0,0 0 1,0 0-1,0 0 0,0-1 0,0 1 0,0 0 1,0 0-1,0 0 0,0 0 0,0 0 0,0 0 1,0 0-1,0 0 0,0 0 0,0 0 0,0 0 1,0 0-1,0-1 0,0 1 0,0 0 0,0 0 1,0 0-1,0 0 0,0 0 0,-1 0 0,1 0 1,0 0-1,0 0 0,0 0 0,0 0 0,0 0 1,0 0-1,25-25-200,-11 12 166,235-239 285,117-110 1734,172-115 194,-323 309-1851,-197 155-320,-14 10-29,13-10 1,-17 13 18,0 0 0,-1 0 0,1 0-1,0 0 1,0 0 0,0 0 0,0 0 0,-1 0 0,1 0 0,0 0 0,0 0 0,0 0 0,-1 0 0,1-1 0,0 1-1,0 0 1,0 0 0,0 0 0,0 0 0,-1 0 0,1 0 0,0 0 0,0 0 0,0-1 0,0 1 0,0 0-1,0 0 1,-1 0 0,1 0 0,0-1 0,0 1 0,0 0 0,0 0 0,0 0 0,0 0 0,0-1 0,0 1 0,0 0-1,0 0 1,0 0 0,0-1 0,0 1 0,0 0 0,0 0 0,0 0 0,0 0 0,0-1 0,0 1 0,0 0 0,0 0-1,0 0 1,0 0 0,0-1 0,1 1 0,-1 0 0,0 0 0,0 0 0,0 0 0,0 0 0,0-1 0,0 1 0,1 0-1,-1 0 1,0 0 0,0 0 0,0 0 0,0 0 0,1 0 0,-32 4-297,-145 54-458,-510 246-781,556-242 1362,-7 2-43,-450 231 273,494-241-216,2 4 1,3 5-1,3 3 0,-81 80 0,157-137 99,-8 8-135,0 0 1,1 0-1,1 2 0,1 0 1,-14 24-1,27-41 173,0 0 0,0 0 0,0 0 0,0 0 0,0 0 0,1 0 0,-1 0 0,1 0 0,-1 0 0,1 0 0,0 0 0,0 0 0,0 4 0,0-5 18,1 0 0,-1 0 1,0 0-1,1-1 0,-1 1 1,1 0-1,-1-1 0,1 1 0,-1 0 1,1-1-1,-1 1 0,1 0 1,0-1-1,-1 1 0,1-1 1,0 0-1,-1 1 0,1-1 1,0 1-1,0-1 0,0 0 1,-1 0-1,1 1 0,2-1 1,4 1-7,1-1 1,-1-1 0,1 1 0,-1-1 0,0 0 0,1-1-1,-1 0 1,8-3 0,61-21 254,133-67-1,75-62 665,-237 128-752,231-134 752,132-74 345,231-113 278,8 22-459,-413 224-928,-168 77-338,-41 22-237,-27 3 424,0 0 0,1 0 0,-1 0 0,0 0 0,0 0 1,0 0-1,1 1 0,-1-1 0,0 0 0,0 0 0,0 0 1,1 0-1,-1 0 0,0 0 0,0 0 0,0 1 0,1-1 1,-1 0-1,0 0 0,0 0 0,0 0 0,0 1 0,0-1 1,1 0-1,-1 0 0,0 0 0,0 1 0,0-1 1,0 0-1,0 0 0,0 1 0,0-1 0,0 0 0,0 0 1,-8 14-601,-21 10-19,0-1 1,-62 36-1,-529 308-1132,115-71 1236,-273 190 693,469-270 908,286-197-908,-23 23 1,41-37-158,1-1 0,0 2 0,-1-1 0,2 0 0,-1 1 0,1-1 0,0 1-1,0 0 1,-2 7 0,4-12-16,1-1 0,0 1 0,0 0 0,-1 0 1,1 0-1,0 0 0,0 0 0,0 0 0,0 0 0,0 1 0,0-1 0,1 0 0,-1-1 0,0 1 0,0 0 0,1 0 0,-1 0 0,1 0 0,-1 0 0,1 0 0,-1 0 0,1 0 0,-1-1 1,1 1-1,0 0 0,-1 0 0,1-1 0,0 1 0,0 0 0,0-1 0,-1 1 0,1-1 0,1 1 0,2 0-15,-1 1 0,0-1 0,1-1 0,-1 1-1,1 0 1,-1-1 0,0 0 0,1 0 0,6 0 0,9-3-32,0 0 0,-1-1 0,26-10 0,67-28 9,-111 42 44,478-221 336,-2-31-35,-345 181-267,941-484-836,-938 489 535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9:22.7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1468 10178,'20'45'4704,"16"12"-4831,-8-15 58,10 20-664,38 83 1,-66-124 545,-1 1 0,-2 0 0,0 1 0,-1-1 0,-1 1 0,-2 0 0,3 47 0,-9-55 715,3-15-506,-1 0 1,1 0-1,0 0 1,0 0-1,0 0 0,-1 1 1,1-1-1,0 0 1,0 0-1,0 0 0,-1 0 1,1-1-1,0 1 0,0 0 1,0 0-1,-1 0 1,1 0-1,0 0 0,0 0 1,0 0-1,0 0 1,-1 0-1,1 0 0,0 0 1,0-1-1,0 1 0,0 0 1,0 0-1,-1 0 1,1 0-1,0 0 0,0-1 1,0 1-1,0 0 1,0 0-1,0 0 0,0 0 1,0-1-1,-14-30 1524,4-1-1241,2-1-1,2 0 1,1 0-1,1 0 0,2-1 1,3-45-1,3 17-384,3 0 0,24-94 1,-21 116-74,20-49 0,-23 72 54,0 1 0,2 0 0,0 1 0,0 0 1,17-20-1,-24 32 74,0 0 1,0 1 0,1-1-1,-1 1 1,1-1-1,0 1 1,0 0 0,0 0-1,0 0 1,0 0 0,0 1-1,1-1 1,-1 1 0,1 0-1,-1 0 1,0 0-1,1 0 1,0 0 0,-1 1-1,1 0 1,-1 0 0,6 0-1,-5 1 8,1 1 0,-1-1 1,0 1-1,1 0 0,-1 0 0,0 1 0,-1-1 0,1 1 1,0 0-1,-1 0 0,1 0 0,-1 0 0,0 1 0,0-1 1,0 1-1,3 6 0,11 19-13,-2 1 0,-2 1 0,18 55 0,-18-46 35,28 57 0,-31-77 121,4-79 1946,-3 3-1610,-6 24-451,14-48 0,-16 72-76,-1 1 0,1-1 0,1 1 0,-1 0 1,1 0-1,0 0 0,1 0 0,0 1 0,0 0 0,0 0 0,9-7 1,-10 10 16,0 0 0,0 1 0,1-1 0,-1 1 0,1 0 0,-1 1 0,1-1 0,0 1 0,0 0 0,0 0 0,-1 0 0,1 0 0,0 1 0,0 0 0,0 0 0,7 2 0,8 1-38,-1 1 1,36 13-1,-7-1 77,-21-9 44,0-2 0,0-1 0,0 0 0,1-2 0,43-3 0,-56 0 35,-1-1-1,0 0 1,0-1-1,0-1 0,0 0 1,0-1-1,-1-1 0,0 0 1,0-1-1,0 0 0,-1-1 1,16-13-1,-14 9 38,-1 0 0,-1-2 0,20-26 0,-26 31-74,0 1-1,-1-1 1,0 0 0,-1-1-1,0 1 1,0-1-1,-1 0 1,2-12 0,-4 20-42,-1-1 0,0 0 0,1 1 0,-1-1 0,0 0 0,-1 0 0,1 1 0,0-1-1,-1 0 1,1 1 0,-1-1 0,0 0 0,0 1 0,0-1 0,0 1 0,-1-1 0,1 1 0,-1 0 0,1 0 0,-1 0 0,0-1 0,0 2 0,0-1 0,0 0 0,0 0 0,0 0 0,0 1 0,-1 0 0,1-1 0,0 1 0,-1 0 0,1 0 0,-5-1 0,-1 0-68,0 0 1,1 1-1,-1 0 1,0 0-1,0 1 1,0 0-1,1 0 1,-1 1-1,0 0 1,-11 3-1,6 0 18,0 1-1,1 0 1,0 1-1,0 0 1,0 1-1,1 0 1,0 1-1,0 0 1,1 1 0,0 0-1,-10 12 1,13-14 51,1 0 0,1 1 1,-1 0-1,1 0 0,1 0 1,-1 0-1,1 1 0,1 0 1,0 0-1,0 0 0,1 0 1,0 0-1,0 0 0,1 1 1,0-1-1,1 18 0,2-15-17,0 1 1,1-1-1,0 0 0,1 0 0,0 0 0,1-1 0,1 0 0,0 0 0,0 0 0,13 17 1,-16-24 10,1 0 1,-1 0 0,1-1-1,-1 1 1,1-1 0,0 1-1,0-1 1,1-1 0,-1 1-1,1-1 1,-1 1 0,1-1-1,0-1 1,0 1 0,0 0-1,0-1 1,0 0 0,0-1-1,0 1 1,0-1 0,0 0-1,0 0 1,0 0 0,0-1-1,1 0 1,-1 0 0,0 0-1,5-3 1,2-1 81,0-1 0,-1 0 1,0-1-1,0 0 0,0-1 0,-1 0 0,0-1 0,-1 0 0,0-1 0,0 0 1,-1 0-1,0-1 0,-1 0 0,10-20 0,-7 10 43,-1 0 0,-1 0 0,0-1 0,-2 0 0,-1 0 0,0-1 0,1-37 0,-5 49-75,1-22-358,-2 33 308,0 0 0,0 0-1,0-1 1,0 1 0,1 0 0,-1 0-1,0-1 1,0 1 0,0 0 0,0 0-1,0-1 1,0 1 0,1 0 0,-1 0-1,0 0 1,0 0 0,0-1 0,0 1-1,1 0 1,-1 0 0,0 0 0,0 0 0,0 0-1,1-1 1,-1 1 0,0 0 0,0 0-1,1 0 1,-1 0 0,0 0 0,0 0-1,1 0 1,-1 0 0,0 0 0,13 12-786,-11-9 719,33 41-512,-32-41 600,0 0 0,0 0 1,1 0-1,-1-1 0,1 0 0,0 1 1,0-1-1,0 0 0,0-1 0,0 1 1,6 1-1,-4-2 50,1-1-1,-1 1 1,0-1 0,0 0 0,1-1 0,-1 0-1,0 0 1,0 0 0,0 0 0,0-1 0,0 0 0,0-1-1,0 1 1,-1-1 0,1 0 0,8-6 0,1-3 140,0-1 0,0 0 0,-1-1 0,16-21 0,13-24 281,60-108 0,-79 125-426,-8 14-39,32-53 52,54-128 0,-92 183-61,-1 0 0,-1 0 1,-1-1-1,-1 0 0,-1-1 0,-2 1 1,-1-1-1,-1 0 0,-4-44 0,-2 44-57,5 28 51,0 0-1,0 0 1,0 1-1,0-1 1,0 0-1,0 0 1,0 0-1,0 0 1,0 0-1,0 0 1,0 0-1,0 0 1,0 1-1,0-1 1,-1 0-1,1 0 1,0 0-1,0 0 1,0 0-1,0 0 1,0 0-1,0 0 0,0 0 1,0 0-1,0 0 1,-1 0-1,1 0 1,0 0-1,0 0 1,0 0-1,0 0 1,0 0-1,0 0 1,0 0-1,0 0 1,-1 0-1,1 0 1,0 0-1,0 0 1,0 0-1,0 0 1,0 0-1,0 0 1,0 0-1,0 0 1,-1 0-1,1 0 1,0 0-1,0 0 1,0 0-1,0-1 1,-2 17-67,1 19 7,3 0 1,1-1-1,1 1 0,11 41 0,49 132-3,-53-175 15,2 0 1,1-1 0,1-1 0,2 0 0,39 54 0,-55-83 53,0-1 0,0 0 0,0 1 0,0-1 0,0 1 0,-1-1 0,1 1 0,-1 0 0,1-1 0,-1 1 0,1-1 0,-1 1 0,0 0 0,0 0 0,0-1 0,0 1 0,0 0 0,0-1 0,-1 1 0,1 0 0,0-1 0,-1 1 0,0-1 0,-1 4 0,-1 2-8,-1 0 0,0-1-1,-1 0 1,-6 7 0,10-10-7,-40 46-352,-96 124-593,114-141 628,2 2 0,1 0 1,-23 57-1,38-82 31,4-12 166,5-19 201,-4 21-52,10-43 260,3 0 0,1 1-1,23-50 1,70-118 353,-56 119-391,190-364 873,-213 398-1066,49-112-428,-73 162 128,-2 9-43,-2 18-213,-1-10 417,0 152-143,24 208-1,-23-369 236,2 19-2,0-1 0,2 0 0,0 0 0,9 23-1,-12-37-3,1-1 0,-1 1 1,1-1-1,0 0 0,0 1 0,0-1 0,1 0 0,-1-1 0,0 1 0,1 0 0,0-1 0,0 1 0,0-1 0,0 0 0,0 0 0,0 0 0,1 0 0,-1-1 0,0 1 0,1-1 0,-1 0 1,1 0-1,0 0 0,-1 0 0,1-1 0,0 1 0,4-1 0,1-1-30,-1-1 0,1 1 0,-1-1 0,1-1 0,-1 1 0,0-2 0,1 1 1,-2-1-1,1 0 0,0-1 0,-1 0 0,0 0 0,0 0 0,0-1 0,-1 0 0,11-13 0,-1-1-54,0 0 0,-2-1 0,0-1-1,16-37 1,-20 38 88,-2 0-1,10-32 0,-16 46 11,-1 1 1,0-1-1,0 0 0,0 1 0,-1-1 0,0 0 1,0 0-1,0 1 0,-1-1 0,0 0 1,-1 1-1,-4-13 0,6 17-23,-1 0 0,0-1 0,0 1 1,0 0-1,0 0 0,0 1 0,0-1 0,-1 0 0,1 0 0,-1 0 1,1 1-1,-1-1 0,0 1 0,0-1 0,1 1 0,-1 0 0,0 0 1,0 0-1,0 0 0,0 0 0,0 0 0,-1 0 0,1 1 0,0-1 1,0 1-1,0 0 0,-1-1 0,1 1 0,0 0 0,-1 0 0,1 0 1,0 1-1,0-1 0,0 1 0,-1-1 0,1 1 0,0 0 0,0-1 1,0 1-1,0 0 0,0 1 0,0-1 0,0 0 0,0 0 0,1 1 1,-1-1-1,0 1 0,1 0 0,-2 1 0,-2 3-29,0 1 0,1-1 0,0 1 0,0 0 0,1 0 0,0 0 0,0 1 0,0-1 0,1 1 0,0 0 0,1-1 0,0 1 0,0 0 0,0 0 0,1 0 0,2 13 0,-1-9 67,0 0 1,1 0-1,1 0 0,0 0 1,1 0-1,0 0 0,1-1 1,0 0-1,13 21 0,-14-27-7,0 0 0,0 0-1,0-1 1,1 1 0,0-1-1,-1 0 1,2 0 0,-1-1-1,0 0 1,1 0 0,-1 0-1,1 0 1,0-1 0,0 0-1,0 0 1,0 0 0,0-1-1,0 0 1,1 0 0,-1-1-1,13 0 1,-3-2-20,1 0 0,-1-2 0,0 1 0,0-2 0,0 0 1,-1-1-1,0-1 0,15-8 0,23-17-22,48-38 0,-101 69 26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9:24.7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3095 919 9178,'18'-33'2160,"-10"19"-1624,0 0 0,-1-1 0,9-27 1,-15 38-504,0 1 1,-1-1-1,1 1 1,0-1 0,-1 1-1,0-1 1,0 1 0,0-1-1,0 1 1,-1-1 0,1 0-1,-1 1 1,0-1 0,0 1-1,0 0 1,-1-1 0,1 1-1,-1 0 1,0 0-1,0 0 1,0 0 0,-4-4-1,-2-1-23,0 1 0,-1 1-1,0-1 1,0 1 0,0 1-1,-20-9 1,-65-19-162,33 17 94,-2 3-1,0 2 0,0 3 0,-1 3 0,1 2 0,-1 4 0,-89 11 1,50 3 64,1 5 0,2 4 0,-180 69 0,195-57 27,1 3-1,3 4 1,1 4 0,3 3 0,1 3 0,3 4 0,3 3 0,3 2 0,-86 103 0,71-59 44,5 4-1,-112 214 1,-76 257 1,45-2-153,156-354 2,34-72 16,26-128 33,2 1 0,1 0 0,5 48 0,-3-64 2,0 0 1,1 0 0,0 0-1,1 0 1,0-1 0,0 1-1,1-1 1,9 15 0,-11-20 2,1-1 0,0 1 1,1 0-1,-1-1 1,0 0-1,1 0 0,0 0 1,0 0-1,0 0 0,0-1 1,0 0-1,0 0 1,1 0-1,-1 0 0,1-1 1,-1 0-1,1 0 1,0 0-1,-1 0 0,8 0 1,2-2-20,1 1 0,-1-2 0,0 0 0,0 0 0,0-2 0,0 1 0,-1-2 0,1 0 1,-1-1-1,16-8 0,4-6 20,-1-1 0,49-40 0,-11-6 149,-51 47-13,0 2-1,2 0 0,28-20 0,-47 36-102,0 1-1,1-1 0,-1 1 1,1-1-1,0 1 0,-1 0 1,1 0-1,0 0 0,0 1 1,0-1-1,0 1 0,0-1 1,-1 1-1,1 0 0,0 0 1,0 0-1,0 0 0,0 1 1,0-1-1,0 1 0,3 1 1,-3 0-4,0 0 1,1 0 0,-1 1 0,0-1 0,-1 1 0,1 0-1,0 0 1,-1 0 0,1 0 0,-1 0 0,0 1-1,0-1 1,0 1 0,-1-1 0,1 1 0,-1 0 0,2 6-1,4 27 55,-1 1 0,-1 0-1,-2 0 1,-3 50-1,-5 178 199,8 320 81,38-218-211,-33-321-144,3-1 1,2 0-1,2 0 1,1-2-1,38 71 1,-41-92-4,1-1-1,1-1 1,1 0 0,1-2-1,0 1 1,2-2 0,0-1-1,1 0 1,0-1 0,2-1-1,-1-1 1,2-1 0,0-1-1,1-1 1,0-1 0,30 8-1,64 12 557,109 36 488,-197-55-948,-1 2-1,-1 1 0,0 1 0,-1 1 0,40 32 0,-22-9-37,59 66 0,31 56 37,58 60-27,-173-200-61,2-2 0,1 0 0,0-1 0,1-1 1,50 25-1,-55-33 0,0-1 1,1-1-1,-1-1 1,1-1-1,1-1 0,-1 0 1,1-2-1,-1 0 1,24-2-1,-15-2-7,0-1 0,0-2 0,0-1-1,-1-1 1,0-2 0,52-23 0,151-96-62,-159 84 73,55-33 2,164-89 137,-265 154-115,1 1-1,0 2 1,0 0-1,1 2 1,36-5-1,-41 10 12,-1 1 1,1 0-1,-1 2 1,1 1-1,-1 0 1,0 2-1,28 7 0,-8 4 154,-1 1-1,40 23 0,-48-22 14,0-2 0,1-1 0,70 19 0,-81-29-160,-1-1-1,1-1 1,0-1-1,0-1 0,0-1 1,-1-2-1,30-5 1,-20 0-75,-1-1 1,0-1 0,0-2-1,42-23 1,-6-5-316,-2-3 0,-2-3 0,83-79 0,-29 15-660,-4-6-1,188-252 1,-216 245 1093,-6-3-1,-6-4 1,79-191 0,-43 33 935,-35 88 69,-64 171-628,2 1-1,25-45 0,-33 69-393,0 0-1,-1-1 0,1 1 1,1 1-1,-1-1 0,0 1 1,1-1-1,0 1 0,0 1 1,0-1-1,8-3 0,-5 3-85,0-1 0,-1 0 0,0-1 0,8-5 0,-3-1-105,0-1-1,-1 0 0,-1 0 1,0-1-1,-1-1 1,15-27-1,33-93-974,-57 133 1094,27-80-531,-3-1-1,-4 0 0,-4-2 0,7-101 1,-16 64 617,-5 0 1,-19-167-1,-6 122 978,-45-169 1,-72-155 777,33 174-1377,76 239-352,-80-144 1,94 194-78,0 0-1,-2 2 1,-1 0-1,-42-40 0,45 50-13,0 2 1,0-1-1,-2 2 0,1 1 0,-2 0 0,1 2 0,-40-14 0,26 13-60,-1 3 0,-1 1 0,1 1 0,-1 2 0,1 1 0,-58 5 0,-214 41-834,137-15 314,96-19 342,0-4 0,-85-3 1,115-5 166,0-2 1,1-2 0,-1-2 0,1-2 0,-45-16 0,32 4 39,0-3-1,2-2 1,-56-38 0,-141-114 238,54 36-91,133 102-188,-82-42 1,129 75 0,1 1 1,-2 1 0,1 0-1,-1 1 1,1 0 0,-1 2-1,0 0 1,-1 1-1,1 0 1,0 2 0,-1 0-1,1 1 1,0 1 0,-1 0-1,1 1 1,0 1 0,-29 11-1,17-2 6,0 2 0,1 1-1,0 1 1,2 1 0,0 1 0,-26 27-1,-135 150-167,38-20-162,3 14 174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2:43.7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8466,'5'1'249,"-1"0"0,0 0 1,0 1-1,0 0 0,0 0 0,0 0 1,0 0-1,0 0 0,0 1 0,-1 0 1,0 0-1,1 0 0,3 5 1,4 5-313,0 0 0,10 17 0,-8-8 83,-1 0 1,-2 1-1,0 0 1,-1 1-1,10 43 1,15 128 44,2 287 93,-36-364-59,-6-1 0,-22 124-1,26-226-62,0-3 89,0 0 0,-1 0 0,-5 14 0,8-25-104,0-1 0,0 0 0,0 1 0,0-1 0,-1 0 0,1 0-1,0 1 1,0-1 0,0 0 0,-1 0 0,1 1 0,0-1 0,0 0-1,-1 0 1,1 0 0,0 0 0,-1 1 0,1-1 0,0 0 0,-1 0 0,1 0-1,0 0 1,-1 0 0,1 0 0,0 0 0,-1 0 0,1 0 0,0 0-1,-1 0 1,1 0 0,0 0 0,-1 0 0,1 0 0,0 0 0,0 0-1,-1 0 1,1-1 0,0 1 0,-1 0 0,1 0 0,0 0 0,0 0-1,-1-1 1,1 1 0,0 0 0,0 0 0,-1-1 0,1 1 0,0 0-1,0 0 1,0-1 0,0 1 0,-1 0 0,1-1 0,0 1 0,0-1 0,-14-20 366,13 19-302,-15-28 147,1 0-1,2 0 0,1-1 1,2-1-1,1 0 1,1 0-1,2-1 1,1 0-1,0-52 0,4 30-128,4 0-1,1 0 0,3 0 0,3 1 0,16-56 0,-9 52-133,2 1-1,2 1 1,55-102-1,-61 134 32,1 1 0,0 1 0,2 0 0,27-25 0,-31 33 20,2 1 0,-1 1 0,2 1 0,0 0 0,0 1 0,35-14 0,-26 15-9,0 1-1,0 1 1,1 1 0,0 1 0,41-1-1,-47 6-149,0 0 0,0 1 0,0 1-1,0 1 1,0 1 0,-1 1-1,33 12 1,-45-14-37,0 1 0,0 0 0,0 0 0,0 1 0,-1 0 0,0 0 0,12 12 0,-17-15 114,0 1 1,1 0 0,-1 0-1,0 0 1,-1 0 0,1 0 0,0 0-1,-1 0 1,0 1 0,0-1 0,0 0-1,0 1 1,0-1 0,-1 1-1,1-1 1,-1 1 0,0 0 0,0-1-1,0 1 1,-1-1 0,1 1 0,-2 3-1,-2 5 4,-1-1 0,0 0 0,0 0-1,-1 0 1,0 0 0,-1-1 0,-1 0 0,1-1-1,-2 1 1,-12 10 0,-9 7-15,-63 43 1,32-32 57,-2-2 1,-90 37-1,-140 38-2185,240-92 1031,-7 7 33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9:26.8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1885 8866,'14'2'1046,"-10"-2"-810,0 0 0,-1 0 0,1 1 0,0 0 1,0 0-1,-1 0 0,1 0 0,0 0 0,-1 1 1,1 0-1,-1 0 0,0 0 0,0 0 1,1 0-1,2 3 0,7 12-286,-2-1-1,1 1 1,-2 1 0,0 0 0,-1 0-1,-1 1 1,-1 0 0,-1 1-1,5 21 1,3 31 3,6 84-1,-17-131 22,13 173-18,-17-186 332,-3-31 74,4 17-324,-7-39 448,1 0 0,2-70-1,15-85 54,3 100-466,3 0 1,4 1-1,38-99 0,-19 84-179,6 1 0,70-121 0,-19 73-72,-82 136 142,1 0 0,1 1 0,0 1 1,38-31-1,-51 46 27,0 1 1,0 0 0,1 0-1,0 0 1,-1 1 0,1 0 0,0 0-1,0 0 1,0 0 0,0 1-1,1-1 1,-1 2 0,0-1-1,1 0 1,-1 1 0,0 0 0,1 0-1,-1 1 1,10 1 0,-9 0 4,-1 1 1,1-1-1,0 1 1,-1 0 0,1 0-1,-1 1 1,0 0-1,0 0 1,0 0-1,-1 0 1,0 1 0,0 0-1,0 0 1,0 0-1,-1 0 1,4 7 0,1 5 3,0 1 1,-1 0 0,0 0-1,-2 1 1,0-1 0,-1 1 0,-1 0-1,-1 1 1,-1-1 0,-1 0-1,-3 33 1,-2-6-4,-2 0 1,-3-1-1,-27 79 0,21-77-4,-2-2 0,-3 0 0,-1-1 0,-2-1 0,-2-1 0,-32 39 0,49-71 29,0 1 1,-2-1 0,1-1-1,-1 0 1,0-1 0,-1 0-1,0 0 1,-1-1 0,1-1-1,-1 0 1,0-1 0,-1 0-1,1-1 1,-1-1 0,0 0-1,0-1 1,0 0 0,-28-1-1,32 0 4,11 3-88,18 6-86,13 4 128,1-2-1,0-1 1,1-2-1,0-1 0,0-2 1,1-1-1,0-1 1,0-3-1,0 0 1,-1-3-1,65-9 1,-78 6 150,0 0 1,-1-1-1,0-1 1,0-1-1,0-1 1,-1-1-1,0 0 1,-1-1 0,0-2-1,-1 1 1,-1-2-1,0 0 1,0-1-1,-2-1 1,0 0-1,0-1 1,-2 0 0,13-23-1,-21 32-123,-1 0 0,0 1-1,-1-1 1,1 0 0,-2 0-1,1 0 1,-1 0 0,0 0 0,-1-1-1,0 1 1,-1-13 0,0 18-29,1-1 1,-1 1 0,0 0-1,0 0 1,0 0-1,0 0 1,0 0 0,-1 0-1,1 0 1,-1 0-1,0 0 1,0 0 0,0 1-1,0-1 1,0 1-1,-1 0 1,1-1 0,-1 1-1,0 0 1,1 1-1,-1-1 1,0 0 0,0 1-1,0 0 1,0-1-1,0 1 1,-1 0 0,1 1-1,0-1 1,0 1-1,-5-1 1,2 1-8,1 0 0,-1 0 0,1 1 0,-1 0 0,1 0 0,-1 0 0,1 1 0,0 0 0,0 0 1,0 0-1,0 1 0,0-1 0,0 1 0,1 0 0,-1 1 0,1-1 0,0 1 0,0 0 0,0 0 0,-5 7 0,0 1 12,1 0 0,0 0 0,1 1 0,1 0 0,0 1 0,-8 25 0,7-15 5,1 1 1,2 0-1,0 1 0,2-1 1,1 1-1,1-1 0,1 1 1,1-1-1,1 0 0,1 1 1,11 34-1,-12-51-25,0-1 0,1 1 0,0-1 1,0 0-1,1 0 0,7 10 0,-10-16 20,0 0 1,0 0-1,0 0 0,0 0 1,0-1-1,0 1 0,0 0 1,1-1-1,-1 0 1,1 1-1,-1-1 0,1 0 1,0 0-1,-1 0 0,1-1 1,0 1-1,-1-1 0,1 1 1,0-1-1,0 0 1,0 0-1,-1 0 0,6-2 1,0 0-2,0-1 1,0 0-1,0 0 1,-1-1-1,1 0 1,-1-1-1,0 0 1,0 0 0,-1 0-1,0-1 1,0 1-1,0-2 1,9-11-1,2-5 41,-2-1 0,22-44 0,-26 46 35,-2 0-1,0 0 1,-2 0 0,0-1 0,3-25 0,-8 36 4,-1 0 1,0-1-1,-1 1 0,0 0 1,-1 0-1,0-1 0,-1 1 0,0 0 1,-1 0-1,-1 1 0,-7-18 0,11 26-47,-2 0-1,1 0 1,0 1-1,-1-1 1,1 1-1,-1-1 1,0 1-1,0 0 1,0 0-1,0-1 1,0 1-1,0 1 1,-4-4-1,6 5-14,-1 0 0,1 0 0,0 0 0,-1 0 0,1 0 0,0 0 0,-1 0-1,1 0 1,0 0 0,-1 0 0,1 0 0,0 0 0,-1 0 0,1 0 0,-1 0 0,1 0 0,0 0 0,-1 0-1,1 1 1,0-1 0,0 0 0,-1 0 0,1 0 0,0 1 0,-1-1 0,1 0 0,0 0 0,0 1 0,-1-1-1,1 0 1,0 1 0,0-1 0,0 0 0,0 0 0,-1 1 0,1-1 0,0 0 0,0 1 0,0-1 0,0 1-1,0-1 1,-4 20-38,4-16 28,-1 18-36,0 0 0,1 0-1,2 0 1,0 0 0,7 29 0,-5-34 20,0 0 0,2 0 0,0-1 0,1 0 1,0 0-1,1 0 0,12 17 0,-17-29 12,-1-1-1,1 1 1,0-1-1,0 1 1,0-1-1,1 0 1,-1 0-1,1-1 1,-1 1-1,1-1 1,0 1-1,0-1 1,0 0-1,0-1 1,1 1-1,-1-1 1,0 0 0,1 0-1,-1 0 1,1 0-1,-1-1 1,1 0-1,-1 0 1,1 0-1,-1 0 1,1-1-1,-1 0 1,1 0-1,-1 0 1,0 0-1,1-1 1,-1 0-1,0 0 1,7-4-1,5-4 19,-1-1 0,0 0 0,-1-1 0,0-1 0,0 0-1,-2-1 1,14-18 0,21-34 160,62-115 1,20-80 197,-108 212-150,-3-1 0,16-66 0,-25 90-235,-3 22-55,0 14-24,-2 3 82,-1 1 0,-1-1 0,0 0 0,1 26 0,-6 58-37,2-81 56,-28 312-13,28-318 20,0-1 12,1 0-1,0 0 1,0 1 0,1-1 0,0 0 0,0 0-1,5 15 1,-5-22-11,0 0 0,0 0-1,0 0 1,1 0 0,-1 0-1,0 0 1,1 0 0,0-1-1,-1 1 1,1 0 0,0-1-1,0 1 1,0-1 0,0 0-1,0 0 1,0 0 0,0 0 0,1 0-1,-1 0 1,0-1 0,0 1-1,1-1 1,-1 1 0,1-1-1,-1 0 1,4 0 0,3 0-1,0-1 0,0 0 0,-1 0 0,1-1 0,0 0 0,8-3 0,8-4 4,-1-2-1,0-1 1,-1 0 0,27-20-1,-11 4 86,51-49-1,-62 50 68,-2-2-1,44-60 0,-66 88-78,-1 8-38,1 19-7,-3-16-12,2 4 8,0 0-1,1 0 1,9 22-1,-11-32-33,0 0 0,0 0-1,0 0 1,0-1 0,1 1 0,-1-1-1,1 1 1,0-1 0,0 0 0,0 0-1,0 0 1,1-1 0,-1 1 0,1-1-1,0 0 1,5 3 0,-7-4-4,0-1 1,0 1 0,0-1-1,0 0 1,0 1-1,1-1 1,-1 0 0,0 0-1,0-1 1,0 1-1,0 0 1,0-1 0,0 1-1,0-1 1,0 0-1,0 1 1,0-1 0,4-2-1,0-2 0,1 0-1,-1 0 0,10-11 1,-10 10 1,29-32 6,-2-1 0,54-85-1,38-100 10,39-149-1,-38-17 6,-3-25 63,-111 372 29,-12 43-101,0 0 0,0 0 0,0 0 0,0 0 0,0-1 0,0 1 0,0 0 0,0 0 0,0 0 0,0 0 0,0 0 0,0 0 1,0 0-1,-1 0 0,1 0 0,0 0 0,-5 14-1,-10 26-77,-11 44-72,5 1-1,3 0 1,3 2-1,5 0 0,3 0 1,4 0-1,4 1 1,4-1-1,30 166 1,-25-213-357,14 43 0,-18-69 298,0 1-1,0-1 0,2 0 1,-1 0-1,13 15 0,-18-25 139,1-1-1,1 1 0,-1-1 0,0 1 0,1-1 0,0 0 0,-1 0 0,1-1 0,1 1 0,-1-1 0,0 0 0,0 0 0,1 0 1,-1-1-1,1 1 0,9 0 0,-9-1 45,1-2 1,0 1-1,-1 0 0,1-1 1,0 0-1,-1-1 1,1 1-1,-1-1 0,1 0 1,-1 0-1,0-1 1,6-3-1,4-4 99,0-1-1,0-1 0,-1-1 1,-1 1-1,0-2 0,-1 0 1,13-19-1,120-207 385,-140 230-508,0 0 1,-1 0-1,5-17 0,-8 25 21,-1 0 0,1 0 0,-1 0 0,1 0 0,-1 0 0,0 0 0,0 0 0,0 0-1,0 0 1,0 0 0,0 0 0,0 0 0,-1 0 0,1 0 0,-1 0 0,0 0 0,1 0 0,-1 0 0,0 1 0,0-1 0,0 0 0,0 0-1,-1 1 1,1-1 0,-3-2 0,3 4 11,0-1 0,0 1-1,1-1 1,-1 1 0,0-1-1,0 1 1,0 0 0,0 0-1,0-1 1,0 1 0,0 0-1,0 0 1,0 0 0,0 0-1,0 0 1,0 0 0,0 0-1,0 0 1,0 1 0,0-1-1,1 0 1,-1 1 0,0-1-1,0 0 1,0 1 0,0-1-1,0 1 1,1-1 0,-1 1-1,0 0 1,0-1 0,1 1-1,-2 1 1,0 1-2,-1 0 0,1 0 0,0 0 0,0 0 0,0 1 0,0-1 0,1 1 0,-2 4 0,-3 12 73,2 1-1,1-1 1,0 1 0,2 0 0,1 30 0,2-8 231,13 69 0,-11-93-215,0 0 1,1-1-1,0 1 0,2-1 0,10 21 0,-14-34-64,0 0 0,0 0 0,0-1 1,1 1-1,-1-1 0,1 1 0,0-1 0,1 0 0,-1-1 0,1 1 0,-1-1 0,1 0 0,0 0 0,0 0 1,1-1-1,-1 1 0,1-1 0,-1-1 0,1 1 0,-1-1 0,9 1 0,-4-1-3,0-1 1,0 0-1,-1-1 0,1 0 1,0-1-1,0 0 0,-1 0 1,1-1-1,13-6 0,-8 2 3,0-1 0,-1 0 0,0-1 0,-1-1 0,14-12 0,7-11 2,0-3 0,51-71 0,-2-8-26,88-113 127,-141 194-29,0 1 0,3 2 1,0 0-1,48-31 0,-69 53-78,1 1 0,0 1 0,0 0 1,1 1-1,-1 0 0,1 1 0,1 0 0,-1 2 0,1-1 1,-1 2-1,1 0 0,0 1 0,0 0 0,0 1 0,19 3 1,-7 3-66,0 1 0,-1 1 0,0 2 1,48 25-1,-41-19-400,64 23 0,-82-35 338,0-1 0,19 1-1,-34-4 121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9:27.2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0 527 13027,'41'-2'4321,"34"-21"-4329,28-9 0,42-18-216,9-11 136,8-12-208,5 1-257,-4 0-687,-7-2-432,-21 6 1016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9:28.2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118 754 10338,'-1'1'182,"0"-1"-1,1 1 0,-1-1 1,0 1-1,0-1 0,1 1 1,-1-1-1,0 1 0,0 0 1,1-1-1,-1 1 0,1 0 1,-1 0-1,1-1 1,-1 1-1,1 0 0,-1 0 1,1 0-1,0 0 0,-1 0 1,1-1-1,0 1 0,0 0 1,0 2-1,-1 28-555,2-18 642,-7 107-271,-37 206 0,1-21-555,37-278 395,5-27 163,0 0-1,0 0 0,0-1 1,0 1-1,1 0 0,-1 0 0,0 0 1,0 0-1,0 0 0,0 0 1,0 0-1,0 0 0,0 0 1,0 0-1,0 0 0,0-1 1,0 1-1,0 0 0,0 0 0,-1 0 1,1 0-1,0 0 0,0 0 1,0 0-1,0 0 0,0 0 1,0 0-1,0 0 0,0 0 0,0 0 1,0-1-1,0 1 0,0 0 1,0 0-1,0 0 0,0 0 1,0 0-1,0 0 0,-1 0 0,1 0 1,0 0-1,0 0 0,0 0 1,0 0-1,0 0 0,0 0 1,0 0-1,0 0 0,0 0 0,0 0 1,0 0-1,-1 0 0,1 0 1,0 0-1,0 0 0,0 0 1,0 0-1,0 0 0,0 0 0,0 0 1,0 0-1,0 0 0,0 0 1,0 1-1,-3-22 19,0-45 202,2 0-1,12-91 0,38-133 478,-35 225-609,31-83 0,-35 122-101,1 0 1,1 0 0,1 1 0,2 1 0,29-38 0,-38 54-6,1 0 0,0 1 0,1 0 0,0 0-1,0 0 1,0 1 0,16-8 0,-21 12 10,1 1 0,0-1 0,0 1-1,-1 0 1,1 0 0,0 0 0,0 0-1,0 1 1,0 0 0,0 0 0,0 0 0,0 0-1,0 1 1,0-1 0,0 1 0,0 0 0,0 0-1,-1 0 1,1 1 0,0-1 0,5 4 0,-3 0-1,1-1 1,-1 1-1,0 0 1,0 1-1,0 0 1,0 0-1,8 12 1,-1 3 9,14 28 0,81 215 100,-78-180-33,59 116-1,-83-189-65,1 0 1,0 0-1,0 0 0,17 16 0,-23-25 11,0-1 1,1 1-1,-1-1 0,1 0 1,-1 1-1,1-1 0,0 0 0,-1 0 1,1 0-1,0 0 0,0 0 1,0 0-1,0-1 0,0 1 0,0-1 1,0 1-1,0-1 0,0 0 1,0 0-1,0 0 0,0 0 1,0 0-1,0 0 0,0 0 0,0-1 1,0 1-1,0-1 0,0 1 1,0-1-1,0 0 0,-1 0 1,1 0-1,0 0 0,0 0 0,2-2 1,3-5 87,-1 0 0,1 0 0,-1 0 0,-1-1 0,0 1 0,0-2 0,-1 1 0,0 0 0,0-1 1,3-14-1,-7 24-101,66-251 697,-20-7-391,4-16-912,-30 187-440,33-92 0,-48 164 763,-1 4-40,-1 1-1,1-1 1,1 1-1,0 0 1,0 0-1,1 1 1,0-1-1,8-8 1,-14 18 276,0-1 0,1 1 0,-1-1 0,0 1 0,1-1 0,-1 1 0,0-1 0,1 1 0,-1 0 0,0-1 0,1 1 0,-1 0 0,1-1 0,-1 1 0,1 0 0,-1-1 0,1 1 0,-1 0 0,1 0 0,-1 0 0,1 0 0,-1-1 0,1 1 0,-1 0 0,1 0 0,-1 0 0,1 0 0,-1 0 0,1 0 0,-1 0 0,1 0 0,0 1 0,-1-1 0,1 0 0,-1 0 0,1 0 0,0 1 0,1 3-77,0-1-1,-1 1 0,1 0 1,-1 0-1,1 0 1,0 5-1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9:32.0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 2101 9530,'31'10'2691,"-2"0"-1485,49 9 0,-71-18-1240,1 0 1,-1 0 0,1-1 0,-1 0-1,1 0 1,-1 0 0,1-1 0,-1-1-1,1 1 1,-1-1 0,13-5 0,-16 4 12,1 1 1,-1-2-1,0 1 1,0 0-1,-1-1 1,1 1 0,-1-1-1,1 0 1,-1 0-1,-1-1 1,1 1-1,0 0 1,-1-1-1,0 0 1,0 1 0,-1-1-1,1 0 1,-1 0-1,0 0 1,1-8-1,0-4 134,-1-1-1,-1 1 0,0-1 0,-4-27 1,1 32 4,0 0 0,0 0 1,-1 0-1,-1 1 0,0-1 1,-1 1-1,0 1 0,-1-1 1,0 1-1,-1 0 0,0 0 1,-19-18-1,22 24-118,0 1 0,0-1 0,-1 1 0,0-1 0,0 1 0,0 1 0,0 0 0,-1-1 0,1 2-1,-1-1 1,0 1 0,0 0 0,0 0 0,0 1 0,0 0 0,0 1 0,0-1 0,0 1 0,0 0 0,-1 1 0,1 0 0,0 0 0,0 1 0,0-1-1,-10 6 1,11-5-25,0 1 0,0 0 0,0 1 0,1-1 0,0 1 0,-1 0 0,2 0 0,-1 1 0,0 0 0,1 0 0,0 0 0,-6 9 0,6-6-4,-1 0 1,2 1 0,-1 0 0,1 0-1,1 0 1,-1 0 0,-1 19-1,3-2-12,1 0 0,1 0 0,1 0-1,1 0 1,10 36 0,-3-19-12,3-1 1,20 48 0,-24-70 29,1 1-1,0-1 1,2-1 0,0 0 0,2-1-1,15 17 1,-24-29 20,0-1-1,0 0 1,1 0-1,0 0 1,0-1 0,1 0-1,-1 0 1,1-1-1,0 0 1,-1 0-1,2 0 1,-1-1 0,0 0-1,0 0 1,1-1-1,-1 0 1,1 0-1,-1-1 1,1 0-1,-1 0 1,1-1 0,-1 0-1,0 0 1,9-3-1,3-3 80,0 0 0,0-2 0,-1 0 0,-1-1 0,1-1 0,-2 0-1,29-26 1,-3-1 268,-2-1 0,38-50 0,61-100 457,-87 110-434,-3-2 0,60-139-1,-82 151-180,-3 0 0,-3-2-1,23-140 1,-2-306-250,-38 446-63,-3 61-89,-1 28 24,-21 492-754,-1 176-334,22-664 1187,0 1-1,6 28 1,-1-106 1397,-1-10-1082,27-126 1,-29 183-236,0 1 1,0 0-1,1-1 1,0 1-1,0 0 1,1 1-1,8-13 1,-11 17 3,1 0 1,0 0 0,0 1-1,-1-1 1,1 0 0,0 1 0,1-1-1,-1 1 1,0 0 0,0 0-1,0 0 1,1 0 0,-1 0 0,0 0-1,1 1 1,-1-1 0,1 1-1,-1-1 1,1 1 0,-1 0 0,1 0-1,-1 0 1,1 1 0,-1-1 0,1 0-1,-1 1 1,4 1 0,2 1-3,-1 0-1,-1 0 1,1 1 0,0 0 0,-1 0 0,0 1 0,0 0 0,8 7 0,42 53 39,-19-22-25,-27-31-4,1-1 1,1 0 0,-1-1-1,2 0 1,14 8 0,-23-16 2,1 1 1,-1-1-1,1 0 1,0 0-1,0-1 1,0 1-1,0-1 0,0 0 1,0-1-1,0 1 1,0-1-1,0 0 1,0 0-1,0-1 1,0 1-1,0-1 1,0 0-1,0-1 1,8-2-1,0-2 11,0-1 0,-1-1 1,0 0-1,0-1 0,0 0 0,-1-1 1,-1 0-1,16-19 0,67-100 35,-88 121-44,132-232-7,-135 237 4,-1 0 0,0 0 1,1 0-1,0-1 0,-1 1 1,1 1-1,0-1 1,1 0-1,-1 0 1,1 1-1,-1 0 0,1-1 1,5-3-1,-7 6-1,-1 0-1,1 0 1,0 0-1,0 0 1,0 0-1,-1 0 1,1 0-1,0 0 1,0 1-1,0-1 1,-1 0-1,1 0 1,0 1-1,0-1 1,-1 0 0,1 1-1,0-1 1,-1 1-1,1-1 1,0 1-1,-1-1 1,1 1-1,-1-1 1,1 1-1,-1 0 1,1-1-1,-1 1 1,1 0-1,-1 0 1,0-1-1,1 1 1,-1 0-1,0 0 1,0-1-1,1 2 1,8 31-94,-5-1-142,0 47 0,-4-53 108,2-1-1,0 1 1,11 45-1,-13-69 127,0 0 1,1 0-1,0 0 0,-1 0 1,1 0-1,0-1 0,0 1 1,0 0-1,0 0 0,0-1 1,0 1-1,1-1 1,-1 1-1,0-1 0,1 0 1,-1 1-1,3 1 0,-2-3 6,0 0-1,-1 0 1,1 0 0,0 0-1,-1 0 1,1 0-1,-1 0 1,1 0 0,0-1-1,-1 1 1,1 0 0,-1-1-1,1 0 1,-1 1-1,1-1 1,-1 0 0,1 0-1,-1 1 1,0-1-1,1 0 1,-1-1 0,0 1-1,0 0 1,2-2-1,10-10 78,-1-1-1,-1 0 0,19-29 0,26-57 264,-26 44-173,145-243 378,-85 147-517,55-104-329,-51 45 58,54-106 655,-124 277 20,-24 39-407,1 0 0,-1 1 0,1-1 1,0 0-1,-1 0 0,1 0 0,0 1 0,-1-1 1,1 0-1,0 1 0,0-1 0,0 0 0,-1 1 0,3-1 1,-3 1-21,0 0-1,1 0 1,-1 0 0,0 0 0,0 0 0,1 0 0,-1 0 0,0 0-1,1 1 1,-1-1 0,0 0 0,0 0 0,0 0 0,1 0 0,-1 1 0,0-1-1,0 0 1,0 0 0,1 1 0,-1-1 0,0 0 0,0 0 0,0 1-1,0-1 1,0 0 0,0 0 0,1 1 0,-1-1 0,0 0 0,0 0 0,0 1-1,2 33 151,-2-26-161,-22 371-835,-37-3-1347,-37 4 841,92-365 1395,-1-1 0,0 0 1,0-1-1,-2 1 0,-12 19 1,19-32-31,0-1 0,-1 1 0,1-1 0,0 0 0,0 1 0,-1-1 0,1 1 0,0-1 0,-1 0 0,1 1 0,0-1 0,-1 0 0,1 1 0,-1-1 0,1 0-1,-1 0 1,1 1 0,0-1 0,-1 0 0,1 0 0,-1 0 0,1 0 0,-1 0 0,1 0 0,-1 0 0,1 0 0,-1 0 0,1 0 0,-1 0 0,1 0 0,-1 0 0,1 0 0,-1 0 0,0 0 0,0-1 30,0 0 0,1 0-1,-1 0 1,0 0 0,1 0-1,-1 0 1,1 0 0,-1 0 0,1 0-1,-1 0 1,1 0 0,-1 0-1,1-2 1,-2-7 110,0-1-1,1 0 1,1 0 0,0 1-1,0-1 1,1 0-1,4-21 1,26-78-106,-9 50-144,46-94 0,-49 117-151,2 1 0,2 2 1,43-51-1,-62 80 201,-1 0-7,2 0 0,-1 0 0,0 1-1,1-1 1,0 1 0,0 0 0,0 0-1,0 1 1,1-1 0,-1 1 0,10-3-1,-14 5 41,0 1 0,0 0-1,0-1 1,0 1 0,0 0-1,0 0 1,0 0 0,-1 0-1,1 0 1,0 0 0,0 0-1,0 0 1,0 0-1,0 0 1,0 1 0,0-1-1,0 0 1,0 0 0,0 1-1,-1-1 1,1 1 0,0-1-1,0 1 1,-1-1 0,1 1-1,0 0 1,0-1 0,-1 1-1,1 0 1,-1-1 0,1 1-1,-1 0 1,1 0 0,-1 0-1,1-1 1,-1 1 0,0 0-1,1 0 1,-1 0-1,1 2 1,-1 2-37,1-1 1,-1 1-1,0 0 0,0 0 0,0 0 0,-1 0 0,0 6 1,-3 4-208,0 1 0,-1-1 0,-1 0 0,-13 25 0,-37 52-1017,49-82 1140,-51 79-559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9:32.4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3793 1335 9202,'52'4'3673,"41"7"-2361,21 3-528,25-4-584,5-5-392,8-18 72</inkml:trace>
  <inkml:trace contextRef="#ctx0" brushRef="#br0" timeOffset="1">0 3443 9490,'53'-41'3441,"34"-19"-2881,23-9 88,27-9-224,6 4 24,1 0-72,-8 5-136,-11 0-160,-8-1-112,-16 8-424,-14 1-224,-29 10-688,-17 7 304,-25 16 607</inkml:trace>
  <inkml:trace contextRef="#ctx0" brushRef="#br0" timeOffset="2">643 3046 10346,'14'34'3977,"18"12"-2825,10 27-640,7 14-216,8 18-191,-6 5-234,-4 0-527,-7 0-304,-13-4-696,-1-7 968</inkml:trace>
  <inkml:trace contextRef="#ctx0" brushRef="#br0" timeOffset="3">1075 3289 8882,'0'-7'348,"0"-15"282,1 0 1,1-1-1,1 1 0,5-23 1,-6 40-618,-1 1 0,0-1 1,1 0-1,0 1 1,0 0-1,0-1 0,0 1 1,1 0-1,0 0 0,0 0 1,0 1-1,0-1 1,0 1-1,1-1 0,0 1 1,0 0-1,0 0 0,0 1 1,0-1-1,0 1 1,0 0-1,1 0 0,-1 1 1,1-1-1,5 0 0,-5 1 12,0 0 0,1 1 0,0 0-1,-1 0 1,1 0 0,-1 1-1,1-1 1,-1 1 0,0 1 0,1-1-1,-1 1 1,0 0 0,0 0 0,7 4-1,-4 0 27,0-1 0,0 1 1,0 1-1,-1 0 0,0 0 0,0 0 0,8 12 0,2 8 78,0 1-1,-2 1 1,20 54-1,-7-5-39,-18-47-56,1 0 0,2-1-1,31 55 1,-43-84-21,17 22 75,-18-23-69,0 0 0,0 1 0,1-1-1,-1 1 1,0-1 0,1 0 0,-1 1-1,0-1 1,1 0 0,-1 0 0,0 1-1,1-1 1,-1 0 0,0 0 0,1 1-1,-1-1 1,1 0 0,-1 0-1,1 0 1,-1 0 0,0 0 0,1 0-1,-1 0 1,1 1 0,-1-1 0,1 0-1,-1-1 1,1 1 0,-1 0 0,0 0-1,1 0 1,-1 0 0,1 0 0,-1 0-1,1 0 1,-1-1 0,0 1 0,1 0-1,-1 0 1,1-1 0,-1 1-1,0 0 1,1-1 0,-1 1 0,0 0-1,0-1 1,1 1 0,-1 0 0,0-1-1,0 1 1,1 0 0,-1-1 0,0 1-1,0-1 1,0 1 0,0-1 0,0 0-1,2-7 306,-1-1 0,0 0 0,0 1 0,-1-15 0,0-1 101,1-36 138,3 1 0,19-89 0,-15 111-627,2 0-1,1 1 0,2 1 1,1 0-1,24-40 1,-32 64-39,1 1 1,0 0 0,1 0 0,-1 0-1,2 1 1,0 1 0,0-1 0,0 2-1,13-9 1,-16 12 24,1 0 1,0 1-1,0 0 0,0 0 1,0 1-1,0 0 0,1 0 1,-1 1-1,1-1 0,-1 2 1,1-1-1,-1 1 1,1 0-1,0 1 0,13 2 1,6 5-38,-1 1 0,0 1 0,0 1 0,35 22 0,-29-16 106,65 26 1,-79-37 13,-1-1 1,1-1-1,0-1 1,0-1-1,0 0 1,1-1-1,22-2 1,-28-1-1,0 0 1,0 0-1,0-1 1,-1-1-1,1 0 1,-1 0-1,0-1 1,0-1-1,0 0 1,19-14-1,-17 8 31,-1 1 1,0-2-1,0 0 0,-1 0 0,-1-1 1,0-1-1,-1 1 0,-1-2 0,0 1 1,-1-2-1,-1 1 0,7-22 1,-11 27 11,0-1 1,0 1 0,-1-1 0,-1 0 0,1 0-1,-2 1 1,0-1 0,0 0 0,-1 0 0,-1 0 0,0 1-1,-1-1 1,0 1 0,0-1 0,-1 1 0,-1 0 0,0 1-1,0-1 1,-10-13 0,7 14-45,0 0 0,0 1 0,-1 0-1,0 0 1,-1 1 0,0 0 0,-19-11 0,26 17-20,0 0 1,-1 0-1,1 0 1,-1 1-1,0 0 1,1-1-1,-1 1 1,0 0-1,0 1 1,0-1-1,1 1 1,-1-1-1,0 1 1,0 1-1,0-1 1,0 0-1,0 1 1,0 0-1,1 0 1,-1 0-1,0 0 1,1 1-1,-1-1 1,1 1-1,-1 0 1,1 0-1,0 0 1,-1 1-1,-2 2 1,1 1-1,0 0-1,0 0 1,1 0 0,0 0 0,0 1 0,0-1-1,1 1 1,0 0 0,1 0 0,-1 0-1,-1 11 1,0 6-16,1-1 0,0 33-1,3-23-14,7 62 0,-4-79 11,0 0 0,0-1 0,2 1 0,0-1 0,12 25-1,-15-35 14,1-1 0,-1 0 0,0 0 0,1 0-1,0-1 1,0 1 0,0-1 0,0 1-1,1-1 1,0 0 0,-1 0 0,1-1 0,0 1-1,0-1 1,0 0 0,7 3 0,-6-4 0,-1 0 0,1 0 0,0-1 0,-1 0 1,1 0-1,-1 0 0,1 0 0,0-1 0,-1 0 0,1 0 0,-1 0 1,0 0-1,9-4 0,3-4 5,0 0 1,-1-1-1,0-1 0,-1 0 1,0-1-1,-1-1 0,12-14 1,23-30 299,-3-2 0,42-72-1,-86 128-265,7-9 137,0 1 0,0-1 0,15-15 1,-20 24-123,0 1 0,0-1 0,0 1 1,0-1-1,0 1 0,1 0 1,0 0-1,-1 1 0,1-1 0,0 1 1,-1 0-1,1-1 0,0 2 1,0-1-1,0 0 0,0 1 0,4 0 1,4 0-5,5 1-60,33-3-1,-44 1 2,1-1-1,-1 1 1,1-1-1,-1 0 1,0-1-1,0 1 1,0-1-1,7-5 1,0-1 21,-1 0 0,0-1 0,-1-1 0,0 0 0,0-1 0,-1 0 0,-1 0 0,0-1 0,9-18 0,-8 12 98,-1 0 0,-1-1 1,0 0-1,-2-1 0,0 0 0,2-23 1,-7 26-26,-6 14-80,4 5 4,0-1 0,0 1 0,0 0 1,0 0-1,1 0 0,-1 0 1,0 0-1,0 0 0,0 0 1,1 1-1,-1-1 0,1 0 0,-1 0 1,1 0-1,-1 1 0,0 1 1,-1 7-108,0 0 0,1 1 1,0-1-1,1 0 1,0 1-1,0-1 0,1 1 1,1-1-1,-1 0 1,2 0-1,-1 0 0,5 10 1,6 15 35,2-1 1,18 33-1,-9-25 95,26 52 13,-46-83-53,0-1 1,-1 1-1,1-1 0,-2 1 0,0 0 1,0 0-1,0 14 0,-5-18 57,12-14 291,31-24-254,185-212-67,-148 149 281,-5-4 1,-5-2 0,63-125 0,-79 130 436,-50 93-692,0-1-1,0 1 0,1 0 0,-1 0 0,1 0 1,-1 0-1,1 1 0,0-1 0,0 0 0,0 1 1,0-1-1,0 1 0,0 0 0,3-2 0,-3 3-15,-1 0-1,0 0 0,1-1 0,-1 2 0,1-1 0,-1 0 0,0 0 0,1 0 1,-1 1-1,0-1 0,1 0 0,-1 1 0,0 0 0,0-1 0,1 1 1,-1 0-1,0-1 0,0 1 0,0 0 0,0 0 0,0 0 0,0 0 1,0 0-1,0 0 0,0 0 0,-1 0 0,1 1 0,0-1 0,0 2 0,6 10-7,0-1 0,-2 1 0,1 0 0,-2 1 0,0-1 0,4 25 0,6 88-110,-13-118 102,4 90-641,-4 0 0,-5 0 0,-4 0 0,-4-1 0,-39 154 0,45-231 511,-10 35-59,15-52 226,0-1 0,1 0 0,-1 1 0,-1-1 0,1 0 0,0 0 0,0 0 0,-1 0 0,1 0 0,-1 0 0,0 0-1,1-1 1,-1 1 0,0 0 0,-3 1 0,3-3 27,1 0 1,0 0-1,-1 0 0,1 0 0,-1 0 0,1 0 0,-1 0 0,1-1 0,-1 1 1,1 0-1,-1-1 0,1 0 0,0 1 0,-1-1 0,1 0 0,0 1 0,0-1 0,-1 0 1,1 0-1,0 0 0,0 0 0,-1-1 0,-28-32 1086,15 14-936,1-1 1,1-1-1,1 0 0,1 0 1,1-1-1,1-1 1,0 0-1,-7-40 0,10 28-219,1-1-1,2 0 1,2 0 0,1 0-1,7-55 1,8-4-130,4 1 0,4 1 0,4 1 1,66-149-1,-69 190 80,3 1 0,52-76 0,-63 106 72,0-1 0,2 2 0,0 0 0,2 2-1,0 0 1,1 1 0,37-23 0,-47 33 13,1 1-1,0 1 1,0 0 0,1 0 0,0 2 0,-1-1 0,1 1 0,0 1 0,1 1-1,-1 0 1,0 0 0,0 1 0,22 3 0,-28-1-40,1-1 0,-1 1 0,0 1 0,-1-1 0,1 1 0,0 0 0,-1 0 0,1 1 0,-1 0 1,0 0-1,0 1 0,-1 0 0,1 0 0,-1 0 0,0 0 0,0 1 0,-1 0 0,0 0 0,0 0 0,0 0 0,-1 1 0,0 0 0,0-1 1,-1 1-1,4 14 0,-3-4-78,-1 0 1,0 0-1,-2 0 1,0 1-1,0-1 1,-2 0-1,0 0 1,-1 0-1,-9 28 1,4-18-27,-2 0 0,-1 0 0,-1-1 1,-2 0-1,-16 23 0,16-28 72,-2-1 0,0-1 0,-1-1 1,-27 22-1,33-30 108,-1-2 0,1 1 0,-2-1-1,1-1 1,-1 0 0,0-1 0,-1 0 0,-23 6 0,6-9 248,30-3-310,-1 0 1,1 0-1,0 0 0,-1 0 1,1 0-1,0 0 0,-1-1 0,1 1 1,0-1-1,-1 1 0,1-1 1,0 1-1,0-1 0,0 0 0,-1 1 1,1-1-1,-2-2 0,4-1-520,8 1 164,14 3-59,-22 0 390,93 2-429,3-2 604,102-11 0,-165 6-68,0 0-1,0-2 1,-1-2-1,0-1 1,0-1-1,-1-2 1,31-17-1,-35 13 185,0-1 1,-1-1-1,-1-1 0,-1-1 0,43-49 0,-54 55-226,-2-1-1,0-1 1,-1 0-1,-1 0 0,-1-1 1,0-1-1,-1 1 0,-1-1 1,-1-1-1,7-38 1,-1 113-2364,-6-25 2184,1 3 102,15 47-1,-20-72 56,1 0-1,0-1 0,1 1 1,0-1-1,0 0 1,1 0-1,-1 0 1,1-1-1,1 1 1,-1-1-1,11 8 0,-15-13 0,1 0 0,0 0 0,0 0-1,0 0 1,1 0 0,-1 0-1,0 0 1,0-1 0,0 1 0,1-1-1,-1 1 1,0-1 0,0 0-1,1 0 1,-1 0 0,0 0 0,0 0-1,1-1 1,-1 1 0,0-1-1,0 0 1,1 1 0,-1-1 0,0 0-1,0 0 1,0 0 0,0-1-1,0 1 1,-1 0 0,1-1 0,2-1-1,6-7 75,-1 0 0,0 0-1,0-1 1,10-17 0,33-56 32,-4-1 1,-4-3 0,-3-2-1,44-145 1,-56 120-23,13-131 0,-3 17 151,-2 61 74,23-124 630,-60 269-558,1 50-373,1-1 0,0 1 0,9 31 0,-4-19-7,48 256 43,12 76-581,-25-3-1665,-36-210 1356</inkml:trace>
  <inkml:trace contextRef="#ctx0" brushRef="#br0" timeOffset="4">6031 82 8042,'16'-8'3208,"22"33"-1863,17 14-49,28 15-416,13-3-224,35-12-1224,11-15-664,4-30 680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9:33.2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1301 7898,'-1'0'320,"0"-1"0,0 0 0,0 0 1,-1 0-1,1 0 0,0 0 0,0 0 0,1 0 1,-1 0-1,0 0 0,0 0 0,0-1 1,1 1-1,-1 0 0,1 0 0,-2-3 0,2 3-196,0 0-1,0 0 1,0-1-1,0 1 0,0 0 1,1 0-1,-1-1 1,0 1-1,1 0 0,-1 0 1,0 0-1,1-1 1,-1 1-1,1 0 0,1-2 1,4-3-189,-1-1 0,2 1 0,-1 0 1,14-10-1,-1 1 490,104-84-290,221-135 0,164-41-105,-273 155-11,-164 79-209,80-60 1,-122 77-73,-28 24 255,-1 0-1,0-1 0,1 1 0,-1 0 1,0-1-1,1 1 0,-1 0 1,0-1-1,1 1 0,-1 0 1,0-1-1,0 1 0,0-1 0,1 1 1,-1 0-1,0-1 0,0 1 1,0-1-1,0 1 0,0-1 1,0 1-1,0 0 0,0-1 0,0 1 1,0-1-1,0 1 0,0-1 1,0 1-1,0-1 0,0 1 1,0 0-1,0-1 0,-1 1 0,1-1 1,0 1-1,0-1 0,-1 0-8,0 1 1,0-1-1,0 1 0,0-1 0,-1 1 0,1-1 0,0 1 1,0 0-1,0-1 0,0 1 0,0 0 0,-1 0 0,-1 0 0,-11 1-71,-1 0-1,1 1 1,-1 1-1,1 0 0,0 1 1,-14 6-1,-45 18-540,-98 52 0,-70 56-370,193-108 851,-145 85-241,-191 110 810,348-204-290,18-7-26,-1-1 1,-1-1 0,0-1-1,0-1 1,-1-1 0,-34 8 0,53-14-94,0-1 1,-1 0-1,1 0 1,0 1 0,-1-2-1,1 1 1,0 0-1,-1 0 1,1-1 0,0 1-1,-1-1 1,1 1 0,-3-3-1,4 3-9,1 0 0,-1-1-1,1 1 1,0 0 0,-1-1 0,1 1-1,-1-1 1,1 1 0,0-1 0,0 1 0,-1-1-1,1 1 1,0-1 0,0 1 0,-1-1-1,1 1 1,0-1 0,0 0 0,0 1-1,0-1 1,0 1 0,0-2 0,0 0 2,1 0 0,-1 0 1,1 0-1,-1 0 0,1 0 1,0 0-1,0 0 0,0 1 1,0-1-1,1-1 0,10-13-6,0 0-1,1 2 0,28-25 0,53-36-35,-84 68 37,374-245-86,-170 119 216,-31 20 297,101-68 587,-267 169-931,-1-1 0,0 0 0,-1-1-1,24-29 1,-38 42-83,0 0 0,0 0 0,-1 0-1,1 0 1,0 0 0,-1 0 0,1 0 0,-1 0 0,1 0-1,-1 0 1,1 0 0,-1 0 0,0 0 0,0 0-1,1 0 1,-1-1 0,0 1 0,0 0 0,0 0 0,0 0-1,0 0 1,-1-2 0,1 2-12,-1 1 0,0-1 1,1 1-1,-1-1 0,0 0 0,1 1 1,-1-1-1,0 1 0,0 0 0,0-1 0,1 1 1,-1-1-1,0 1 0,0 0 0,0 0 1,0 0-1,0 0 0,0-1 0,0 1 0,0 0 1,0 1-1,-6-1-115,0 0-1,0 1 1,0 0 0,1 1-1,-13 3 1,0 4-399,1 0 1,0 1-1,-29 23 1,28-20 131,-31 22-145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9:33.7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717 274 7178,'-68'80'3596,"55"-62"-3362,0 2 1,1 0-1,1 0 0,-15 38 0,21-35-209,5-22-27,1-1 0,-1 1 0,0-1 0,0 1 0,0 0 0,1-1 0,-1 1 0,0-1 0,1 1 0,-1-1 0,0 1 0,1-1 0,-1 0 0,0 1 0,1-1 0,-1 1 0,1-1 0,-1 0 0,1 1 0,-1-1 0,1 0 0,-1 0 0,1 1 0,-1-1 0,1 0 0,0 0 0,-1 0 0,1 0 0,-1 0 0,1 0 0,-1 0 0,1 0 0,0 0 0,-1 0 0,1 0 0,-1 0 0,1 0 0,0 0 0,10-3 13,0 1-1,0-1 1,-1 0 0,1-1-1,-1-1 1,0 1 0,0-2 0,-1 1-1,11-9 1,-6 5 41,332-242 1538,-289 207-1345,153-123 488,-205 163-1108,-7 6 170,-12 10 45,0 1-36,-1068 869-1256,877-735 1738,191-136-252,14-11-35,0 0 0,0 0 1,0 0-1,0 0 0,0 0 1,0 0-1,0 0 0,1 0 0,-1 0 1,0 0-1,0 0 0,0 0 0,0 0 1,0 0-1,0 0 0,0 0 1,0 0-1,0 0 0,0 0 0,0 0 1,0 0-1,0 1 0,0-1 0,0 0 1,1 0-1,-1 0 0,0 0 0,0 0 1,0 0-1,0 0 0,0 0 1,0 0-1,0 0 0,0 0 0,0 0 1,0 0-1,0 0 0,0 0 0,0 1 1,0-1-1,0 0 0,0 0 1,0 0-1,0 0 0,0 0 0,0 0 1,0 0-1,0 0 0,0 0 0,0 0 1,0 0-1,0 0 0,0 0 1,0 0-1,0 1 0,0-1 0,-1 0 1,35-14-137,353-207 538,-11-29-586,-246 156-426,-9-8 252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9:34.1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1 392 11378,'458'-166'6235,"-102"32"-6831,-277 109 654,1 4 1,133-18-1,-190 36-99,0 1-1,0 0 1,0 2 0,0 1 0,0 1 0,41 8 0,-59-8 11,1 0 0,-1 0 1,1 0-1,-1 1 1,0 0-1,0 0 0,0 0 1,-1 1-1,1-1 0,-1 1 1,0 0-1,0 1 1,5 6-1,-5-4-8,0 0 0,0 0 0,-1 0 0,0 1 1,0-1-1,-1 1 0,1-1 0,0 16 0,-1 0-24,-1 0 0,-2 0 0,0 0 0,-2 0 0,0-1 0,-7 24 0,-4 5-16,-3 0 0,-1-1 0,-3-1 0,-2-1 0,-2-1 0,-41 58 0,24-46 237,-3-3-1,-2-1 1,-2-3-1,-68 56 1,82-80 75,-1-1-1,-1-2 1,-50 26 0,65-40-201,-1-1-1,1-1 1,-1-1 0,-1-1 0,1-1 0,-1-1 0,-38 2-1,49-6-38,1-1 0,-1-1-1,1 0 1,0 0 0,-1-1-1,-12-5 1,18 5 1,0 0 0,1-1 0,-1 0 0,1-1 0,0 1-1,0-1 1,0 0 0,1-1 0,-1 1 0,1-1 0,0 0 0,-7-9 0,5 2-8,0 1 0,1-1 1,0 0-1,1 0 1,0 0-1,1-1 0,1 0 1,0 0-1,-3-26 1,4 0-78,1 0 1,4-45 0,6 9-337,3 0 0,3 1 0,3 1 0,3 0 0,36-79 0,22-24-261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9:40.7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2431 8002,'29'-28'555,"-2"-1"1,-1-1-1,-1-2 1,-2 0-1,28-52 0,76-189-395,-76 133 307,-6-3 0,-6-2 0,-6-1 0,-7-2-1,8-158 1,-26 79 168,-9 190-496,-2 0-1,-1-1 1,-2 2 0,-11-38-1,14 63-74,-1 0 0,0 0 0,-1 0-1,-10-17 1,14 26-60,0 0 0,0 0 0,-1 0 0,1 0 1,0 0-1,-1 1 0,0-1 0,1 0 0,-1 1 0,0 0 0,0-1 0,0 1 0,0 0 0,0 0 0,0 0 1,-1 0-1,1 0 0,0 0 0,0 1 0,-1-1 0,1 1 0,0 0 0,-1-1 0,1 1 0,0 0 0,-1 0 0,1 1 1,0-1-1,-5 1 0,1 2-20,-1 0-1,1 0 1,0 0 0,0 1 0,0-1 0,0 1 0,0 1-1,1-1 1,-8 10 0,-4 5-50,-19 30 0,33-45 58,-36 55-117,2 2-1,3 1 0,2 2 1,4 1-1,-30 99 0,42-103 101,2 0-1,3 1 0,2 1 0,4 0 0,2 0 0,7 91 1,0-111 20,2 0 0,1 0 1,3-1-1,1 0 0,3-1 1,0-1-1,38 70 1,-40-89-7,2 0 1,0-1 0,1-1 0,1 0 0,1-1 0,28 23-1,-29-29 3,0 0 0,1-2 0,0 0 0,1 0 0,0-2 0,1 0 0,-1-1 0,36 7 0,-20-8-45,0-1 0,1-3-1,-1 0 1,1-2-1,-1-2 1,0-1 0,1-2-1,-2-1 1,1-2-1,-1-1 1,0-1-1,-1-2 1,0-2 0,-1 0-1,0-2 1,41-30-1,-33 17-55,-2-2 1,-1-1-1,36-42 0,-53 51 168,-1 0 0,0-1 0,-2-1 0,-1-1 1,-1 0-1,14-35 0,-24 46 55,0-1 0,0 0 1,-1 1-1,-1-1 0,-1 0 0,0 0 1,-1-1-1,-1 1 0,-3-20 0,-2 5 13,-1 0-1,-1 0 1,-19-45-1,26 73-112,0-1-1,-1 0 1,0 1-1,0-1 1,0 1 0,0-1-1,-1 1 1,1 0-1,-1 0 1,-5-5-1,7 8-9,0-1 0,0 1 0,0-1 0,0 1 0,0-1 0,0 1 0,0 0 0,0-1-1,0 1 1,0 0 0,0 0 0,-1 0 0,1 0 0,0 0 0,0 0 0,0 0 0,-2 0 0,1 1-3,1 0 0,-1 0 0,0 0 0,0 0 0,0 0 0,0 0 0,1 0-1,-1 1 1,0-1 0,1 0 0,-1 1 0,0 1 0,-10 12-29,2 0 1,0 1-1,0 0 0,2 0 0,-9 22 0,-29 95-60,38-105 74,-15 46 1,-13 86 0,30-127 11,2 0-1,1 0 1,2 1 0,2-1-1,4 40 1,-4-66-7,0-1 0,1 1 1,-1-1-1,1 0 0,5 10 1,-7-15 5,1 0 0,-1 0 1,1 1-1,0-1 1,-1 0-1,1 0 0,0-1 1,0 1-1,0 0 1,0 0-1,0 0 1,0-1-1,0 1 0,0 0 1,0-1-1,0 1 1,0-1-1,1 1 0,-1-1 1,0 1-1,0-1 1,0 0-1,1 0 0,-1 0 1,0 0-1,0 0 1,1 0-1,-1 0 0,0 0 1,0 0-1,1 0 1,-1-1-1,0 1 1,0 0-1,0-1 0,1 1 1,-1-1-1,1 0 1,6-4 3,0 0 1,0 0-1,-1 0 1,0-1-1,0 0 1,8-10-1,37-46 72,-42 48-59,174-257 117,-174 254-115,-1 1 1,0-2-1,-2 1 1,0-1 0,0 0-1,-2 0 1,-1-1-1,0 0 1,-1 1 0,1-24-1,-26 110-104,13-33 80,2-1 0,-4 37 0,10-51 8,0 0 0,2-1 0,0 1 0,1 0 0,5 22 0,-5-34-1,0-1 0,0 1 0,0-1 0,1 0 0,1 0 0,-1 0 0,7 9 0,-8-13 1,0-1-1,0 1 1,0-1 0,0 0 0,0 0-1,1 0 1,-1 0 0,1-1-1,-1 1 1,1 0 0,0-1 0,0 0-1,-1 0 1,1 0 0,0 0-1,0 0 1,0 0 0,0-1 0,0 0-1,0 1 1,6-1 0,0-2 2,-1 1-1,0-1 1,0 0 0,0 0 0,0-1 0,0-1 0,-1 1 0,1-1-1,13-9 1,4-6 23,29-27-1,-47 40-18,60-55 45,-3-2-1,83-106 1,-138 157-47,0-1 0,-1 0 1,0 0-1,-1 0 0,0-1 0,-1 0 0,-1-1 1,0 1-1,-1-1 0,0 0 0,-1 0 0,1-28 1,-4 41-12,0 1 0,0 0 1,0-1-1,0 1 0,0 0 0,-1-1 1,1 1-1,0 0 0,-1-1 1,1 1-1,-2-2 0,2 2 2,-1 1 0,1 0 1,0 0-1,0-1 0,-1 1 0,1 0 0,0-1 0,-1 1 0,1 0 0,0 0 0,-1 0 1,1 0-1,0-1 0,-1 1 0,1 0 0,0 0 0,-1 0 0,1 0 0,-1 0 0,1 0 0,0 0 1,-1 0-1,1 0 0,-1 0 0,1 0 0,-1 0 0,0 1-6,-1-1 0,1 1 0,-1 0-1,1 0 1,0 0 0,0 0 0,-1 0 0,1 0 0,0 0-1,0 1 1,0-1 0,0 0 0,0 1 0,0-1-1,1 0 1,-1 1 0,0-1 0,1 1 0,-1 1 0,-2 6-8,1 1-1,0-1 1,1 1 0,0-1 0,0 1 0,1 0 0,0-1 0,1 1 0,0-1 0,0 1 0,1-1 0,0 1 0,1-1 0,7 16 0,-8-19 1,1 0 0,0 0 0,0-1 1,1 1-1,0-1 0,0 1 1,0-1-1,0 0 0,1-1 0,0 1 1,0-1-1,0 0 0,0 0 1,1 0-1,0-1 0,0 0 0,0 0 1,0-1-1,0 1 0,0-1 1,1 0-1,10 1 0,-8-3-13,0 0 1,0-1-1,0 0 0,0 0 0,0-1 1,0 0-1,-1 0 0,1-1 0,-1-1 0,0 1 1,1-1-1,-1 0 0,10-8 0,7-7-25,0 0-1,32-34 0,-4-1 43,-2-4 1,75-110 0,54-145 155,-159 269-68,27-83 0,-41 106 59,-2 0 0,0 0-1,-1-1 1,-2 1 0,1-41 0,0 97-106,13 54 0,-6-40-36,35 182 57,41 222 15,-25 8-68,-52-326-49,-12 191 0,-5-231-29,-4 0 1,-45 169 0,42-209 79,-4-2 0,-1 0 0,-3-1 0,-41 68 0,50-97 49,-2-1-1,0 0 1,-1-1 0,-1 0-1,-1-2 1,-1 0 0,0-1-1,-2-1 1,0-1 0,-1-1-1,-25 12 1,29-18 5,1-2 1,-1-1-1,0 0 0,0-1 1,-1-1-1,-27 2 0,33-5-48,1 0 0,-1-2 0,1 0 0,-1 0 0,1-1 0,0-1-1,-1 0 1,1 0 0,-24-12 0,30 12-40,0-1 0,0-1-1,0 1 1,1-1 0,-1 0-1,1-1 1,1 1 0,-1-1 0,1-1-1,0 1 1,0-1 0,0 0 0,1 0-1,0 0 1,1 0 0,0-1 0,0 1-1,0-1 1,1 0 0,0 0-1,1 0 1,-1-11 0,1-1-68,1 0 0,1 0 0,0 0 1,2 1-1,0-1 0,1 1 0,2 0 0,8-24 1,6-6-37,3 1 0,1 1 0,34-49-1,102-124 53,-140 194 84,528-637 861,-159 202 432,-315 371-1102,12-13-22,85-134 0,-161 221-146,-2 1 0,0-1 1,0 0-1,-2-1 0,0 0 0,7-29 1,-13 41-12,1 0-1,-1 0 1,1 0 0,-1 0 0,-1 0-1,1 0 1,-1 1 0,0-1 0,0 0-1,0 0 1,-1 0 0,-2-5 0,2 7-8,0-1 0,0 1 1,-1 0-1,0 0 1,1 0-1,-1 0 0,0 1 1,0-1-1,0 1 1,-1 0-1,1-1 1,-1 2-1,1-1 0,-1 0 1,1 1-1,-1-1 1,-5 0-1,1 0-17,0 1-1,0 0 0,-1 0 1,1 1-1,0 0 1,0 0-1,-1 1 1,1 0-1,0 0 1,0 1-1,0 0 0,0 1 1,1 0-1,-15 7 1,6-2-28,0 2 0,1 0 0,0 1 0,1 0 1,-20 21-1,23-21 19,0 1 0,1 1 0,1-1 0,0 2 0,1-1 1,0 1-1,1 0 0,-7 22 0,11-27-15,0 1-1,1-1 0,0 1 1,1 0-1,0-1 1,0 1-1,1 0 1,0 0-1,1 0 0,0 0 1,0-1-1,1 1 1,1 0-1,4 13 0,-5-20 18,-1 0 0,0 0-1,1 0 1,0 0-1,-1 0 1,1-1 0,0 1-1,1 0 1,-1-1 0,0 0-1,1 1 1,-1-1-1,1 0 1,0 0 0,0-1-1,-1 1 1,1 0-1,0-1 1,1 0 0,-1 0-1,0 0 1,0 0-1,0 0 1,1-1 0,-1 1-1,0-1 1,1 0-1,5 0 1,5-2 8,1-1-1,-1 0 1,0 0 0,0-2 0,19-8-1,176-89 269,-146 68-91,2 2 1,115-39-1,-161 65-104,1 2 0,0 0 0,0 2 0,0 0 0,0 1 0,0 1 0,1 0 0,-1 2 0,0 1 0,0 0 0,32 10 0,-37-8-35,0 1 0,0 1 0,-1 0-1,0 1 1,-1 0 0,1 1 0,-2 0-1,1 1 1,-1 1 0,-1 0 0,0 1 0,0 0-1,-2 0 1,1 1 0,9 18 0,-11-15-32,-1 0 0,0 1 0,-1 0 1,-1 0-1,-1 0 0,0 1 0,-1-1 1,-1 1-1,0 33 0,-3-27-26,-1-1 0,-1 1 0,-1-1 0,-1 1 0,-1-2 0,-16 40 0,3-28 50,6-23 70,13-11-76,-1 1-1,1-1 0,-1 0 1,1 0-1,0 0 0,-1 0 1,1 0-1,-1 0 0,1 0 1,-1 0-1,1 0 0,0 0 0,-1 0 1,1 0-1,-1 0 0,1 0 1,0-1-1,-1 1 0,1 0 1,-1 0-1,1 0 0,0-1 1,-1 1-1,1 0 0,0 0 0,-1-1 1,1 1-1,0 0 0,0-1 1,-1 1-1,-1-4 38,0 0-1,0 0 1,1 1-1,0-1 1,-1 0 0,1 0-1,1 0 1,-1-1 0,1 1-1,-1 0 1,1-8-1,1-8 162,5-32-1,3 5-94,2 0 0,3 1-1,1 1 1,3 0 0,37-69-1,-5 27-295,108-142 0,-80 132-516,4 4 0,4 4 0,4 3 1,102-74-1,-19 34-178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9:42.0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30 9274,'-33'-29'4690,"35"39"-3916,23 77-763,-4 1 0,12 119 1,-4 185 55,-24-182-517,-29 270 0,18-435-650,12-71 768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2:44.2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11482,'52'78'3841,"-39"-7"-3793,2 15-72,-9 28 24,-8 5-8,-9 8-96,-4-6-16,2-22-224,1-13-104,5-40-344,4-12-152,3-38-73,3-29 537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9:42.9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430 741 11162,'-6'2'501,"0"0"-1,0 1 0,0-1 0,0 1 1,1 1-1,-1-1 0,1 1 1,0 0-1,-9 9 0,-1 3-1144,-21 31 1,21-26 690,-25 35-389,3 1 0,3 2 1,2 1-1,-37 99 1,50-102 308,1 1 1,4 0 0,1 1-1,4 0 1,-4 86 0,13-136 31,-1 0 0,1-1 0,1 1 1,-1 0-1,1 0 0,1-1 0,0 1 0,0 0 1,5 9-1,-7-17 5,0 0-1,1-1 1,-1 1 0,1 0-1,0-1 1,-1 1 0,1-1 0,-1 1-1,1-1 1,0 1 0,0-1 0,-1 0-1,1 1 1,0-1 0,0 0 0,-1 1-1,1-1 1,0 0 0,0 0 0,0 0-1,-1 0 1,1 0 0,0 0-1,0 0 1,0 0 0,-1 0 0,1 0-1,0 0 1,0 0 0,0-1 0,-1 1-1,1 0 1,0 0 0,0-1 0,-1 1-1,1-1 1,0 1 0,-1-1-1,1 1 1,1-2 0,24-21 211,-26 22-204,18-21 131,-1 0 0,-1-1 0,16-31 0,-4 5-20,-2 8-66,60-107 14,-76 128-57,-1 0 0,-1-1 0,-1 1-1,-1-1 1,6-38 0,-11 46 18,1 3 70,0 0 0,-1 0 0,-1 0-1,1 0 1,-2-1 0,1 1 0,-2 0-1,1 0 1,-5-15 0,-2 16 323,5 10-223,2 7-114,6 13-125,0 0-1,2 0 1,0-1-1,1 0 1,1-1-1,22 36 1,-23-42-67,1 0 0,0 0 0,0-1 0,2 0 0,15 15 0,-22-24 69,-1 0 1,1-1-1,0 1 1,0-1 0,0 1-1,0-1 1,0 0-1,1-1 1,-1 1-1,0-1 1,1 0-1,0 0 1,-1 0-1,1 0 1,-1-1-1,1 0 1,0 0-1,-1 0 1,1 0-1,-1-1 1,1 0 0,8-3-1,2-3 9,-1-1-1,0 0 1,0-2 0,-1 1-1,0-2 1,-1 1 0,20-24-1,28-34 45,-3-3-1,91-149 1,-136 200 2,-1-1 1,-1 0 0,-1-1-1,0 0 1,5-24 0,-12 38 9,0 0 1,-1 0 0,0 0-1,0-1 1,-1 1-1,0-1 1,0 1 0,-1 0-1,0-1 1,0 1-1,-1 0 1,0 0 0,-1 0-1,1 0 1,-2 0-1,1 1 1,-6-9-1,8 15-25,0-1-1,0 1 0,0-1 1,0 1-1,0 0 0,0-1 1,0 1-1,-1 0 0,1 0 1,0 0-1,-1 0 0,1 0 0,-1 1 1,-2-2-1,3 2-4,0 0 1,0-1-1,0 1 0,0 0 0,0 0 1,0 0-1,0 1 0,0-1 1,0 0-1,0 0 0,1 0 0,-1 1 1,0-1-1,0 0 0,0 1 0,0-1 1,0 1-1,1-1 0,-3 2 1,1 1-6,-1 0 0,1 0 0,-1 0 0,1 1 0,0-1 1,0 1-1,0-1 0,1 1 0,-1 0 0,1-1 1,-1 8-1,-2 11-13,2 0 0,0 0 0,2 0 1,0 0-1,2 0 0,0 0 0,2 0 1,0 0-1,1-1 0,2 1 0,15 36 0,-20-52-1,1-1 0,0 1 0,0-1 0,1 0 0,-1 1 0,1-1 0,6 6-1,-9-10 15,1 0-1,-1 0 0,1 0 1,-1 0-1,1 0 0,0 0 0,-1 0 1,1 0-1,0-1 0,0 1 0,0 0 1,-1-1-1,1 0 0,0 1 1,0-1-1,0 0 0,0 0 0,0 0 1,0 0-1,0-1 0,-1 1 0,1 0 1,0-1-1,0 1 0,0-1 1,0 0-1,-1 0 0,1 1 0,1-3 1,10-6 0,0-2 1,-1 1 0,-1-2-1,0 0 1,0 0 0,12-19-1,55-80 182,-5-3 0,81-170 0,-134 243-52,-2-2-1,-2 0 0,-2-1 0,-1 0 0,-3-1 1,-2 0-1,5-65 0,-14 98 298,-1 17 7,-1 26-13,-6 480 88,1 9-828,-51 160-1260,4-362 760,38-250 658,-2-1 0,-46 102-1,53-143 194,0 0-1,-2-2 0,-2 0 0,0 0 1,-1-1-1,-1-1 0,-1-1 1,-30 26-1,39-39-14,0 0 1,0-1-1,0-1 0,-1 1 1,0-2-1,0 1 0,-1-2 1,1 1-1,-1-2 1,0 1-1,0-2 0,-1 0 1,1 0-1,0-1 0,-1 0 1,1-1-1,-1-1 0,1 0 1,0-1-1,-1 0 0,-18-6 1,20 4-84,0 0 1,0-1 0,1 0-1,-1-1 1,1 0-1,1 0 1,-1-1 0,1-1-1,0 1 1,1-1 0,0-1-1,-13-17 1,10 9 36,0 0 0,2 0 1,0-2-1,1 1 0,1-1 1,-9-34-1,-14-100-49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9:43.5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1622 8602,'6'-2'212,"206"-79"4204,-173 63-3973,0-1 0,-2-3 0,45-32 0,-54 32-325,-2-1 0,0-1 0,-1-1 1,-2-1-1,0-1 0,-2-1 0,-1-1 0,32-63 1,-40 66-107,-2 0-1,0-1 1,-2 0 0,-1-1 0,-1 0 0,-1 0-1,-2 0 1,-1-1 0,-1 1 0,-1-1 0,-6-41-1,3 47 35,-9-52 102,10 68-119,0 0 0,0 0 0,0 1 0,-1-1 1,0 0-1,0 1 0,-7-10 0,9 15-28,1 1 0,-1-1 0,0 0-1,0 0 1,0 0 0,0 1 0,0-1 0,0 0-1,0 1 1,-1-1 0,1 1 0,0-1 0,0 1-1,0 0 1,0-1 0,-1 1 0,1 0 0,0 0-1,0 0 1,-1 0 0,1 0 0,0 0 0,0 0-1,-1 0 1,1 1 0,0-1 0,0 0 0,0 1-1,-1-1 1,1 1 0,-1 0 0,-4 2-8,0 1 1,0 0-1,0 0 0,-6 5 1,10-6 3,-16 13-15,0 1 0,2 1 0,0 0 0,1 2 0,2-1 0,-19 34 0,14-17 2,1 1 1,2 0-1,-12 46 1,16-40-3,2 0 0,2 0 1,1 0-1,3 1 1,1 0-1,6 56 1,-3-88-25,1 0 1,0 0-1,1 0 1,0 0-1,0-1 1,1 1-1,9 15 0,-12-24 24,1-1 0,-1 1 0,1-1-1,0 1 1,0-1 0,0 0 0,0 0 0,0 0-1,0 0 1,1 0 0,-1 0 0,1-1-1,-1 1 1,1-1 0,0 0 0,-1 0-1,1 0 1,0 0 0,0 0 0,0 0-1,0-1 1,0 0 0,0 1 0,0-1-1,-1 0 1,1 0 0,0-1 0,0 1-1,0-1 1,0 1 0,0-1 0,0 0-1,0 0 1,3-2 0,4-2 11,0 0-1,-1-1 1,0 0 0,0 0-1,0-1 1,-1 0 0,0 0-1,10-13 1,6-8 133,24-39-1,78-144 907,-83 132-420,4 2 0,81-101 0,-113 160-590,1 1 1,1 1 0,0 1 0,1 0-1,1 2 1,24-15 0,-36 25-43,-1 0 0,0 0 0,1 0 1,0 1-1,0 0 0,-1 1 0,1-1 0,0 1 0,0 1 1,14-1-1,-16 2-6,0 0-1,-1 0 1,1 0 0,-1 1 0,0-1 0,1 1 0,-1 0-1,0 0 1,0 1 0,0-1 0,0 1 0,0 0-1,-1 0 1,1 0 0,-1 0 0,0 1 0,0-1 0,3 6-1,1 2-75,-1 0 0,0 0-1,-1 0 1,0 1-1,-1 0 1,0 0 0,-1 1-1,0-1 1,1 16-1,0 19-468,-2 51 0,-2-72 356,0-13 113,0 29-195,2-31 470,2-18 451,164-423 1791,-60 173-3460,-46 92-219,0-13 482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9:45.1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128 2858 6297,'-16'3'650,"3"-1"-426,1 0-1,-1 1 0,1 0 0,0 1 0,0 1 1,-18 9-1,22-7-354,12-4-79,21-6-27,11-7 353,60-28-1,210-104 1142,62-27-208,80-1-174,-159 63-335,713-293 899,-719 286-1195,846-355 366,-599 247-492,584-210-14,24 70 60,-120 147 148,-816 175-249,-187 34-23,-15 6-40,0 0 0,0 0 0,0 0 0,0 0 0,0 0 0,0 0 0,0-1 0,0 1-1,0 0 1,0 0 0,0 0 0,0 0 0,0 0 0,0 0 0,0 0 0,0-1 0,0 1 0,0 0 0,0 0 0,-1 0 0,1 0 0,0 0-1,0 0 1,0 0 0,0-1 0,0 1 0,0 0 0,0 0 0,0 0 0,0 0 0,-1 0 0,1 0 0,0 0 0,0 0 0,0 0 0,0 0 0,0 0-1,0 0 1,0 0 0,-1 0 0,1 0 0,0 0 0,0 0 0,0 0 0,0 0 0,0 0 0,0 0 0,-1 0 0,1 0 0,0 0 0,0 0-1,0 0 1,-39-1-125,-30 7-147,-72 15 1,-340 104-183,-6 39 397,460-154 53,-1364 537-187,29 66-201,714-303 316,-186 83 25,22-56-2,233-102 655,440-179-188,137-55-407,1-1 1,-1 1-1,1 0 0,0-1 0,-1 1 0,1 0 0,0 0 0,-1 0 1,1 0-1,0 0 0,-2 2 0,3-3-7,0 1 1,0-1-1,0 0 0,0 0 0,0 1 1,0-1-1,0 0 0,0 0 1,0 1-1,0-1 0,1 0 0,-1 0 1,0 1-1,0-1 0,0 0 1,0 0-1,1 1 0,-1-1 0,0 0 1,0 0-1,0 0 0,1 0 1,-1 1-1,0-1 0,0 0 0,1 0 1,-1 0-1,0 0 0,0 0 1,1 0-1,-1 0 0,0 0 0,1 0 1,-1 0-1,0 0 0,0 0 1,1 0-1,-1 0 0,9 1-6,-1 0-1,0-1 0,1 0 1,9-1-1,29-6-9,-1-2 0,0-2-1,46-17 1,513-212 175,-476 185-135,1234-528 275,-769 328 6,2071-737 924,-1607 695-1091,-833 237-101,18-8-19,130-32-124,-360 96-27,-13 4 128,0 0 1,0 0-1,0 0 1,-1 0-1,1 0 1,0 0 0,0 0-1,0 0 1,0 0-1,0 0 1,0 0 0,0 0-1,0 0 1,0 0-1,0 0 1,0 0-1,0 0 1,0 0 0,0 0-1,0 0 1,0 0-1,0 0 1,0 0 0,0 0-1,0 0 1,0 0-1,0-1 1,0 1-1,0 0 1,0 0 0,0 0-1,0 0 1,0 0-1,0 0 1,0 0 0,0 0-1,0 0 1,0 0-1,0 0 1,0 0-1,0 0 1,0 0 0,0 0-1,0 0 1,0 0-1,0 0 1,0 0 0,0-1-1,0 1 1,0 0-1,0 0 1,0 0-1,0 0 1,0 0 0,-26-1-491,18 1 433,-161 5-2066,-300 45 0,276-16 1573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9:46.0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13 9738,'-1'-1'348,"0"0"0,0 0-1,0 0 1,0 0 0,0 0 0,0 0-1,-1 0 1,1 0 0,0 0 0,0 0-1,-3 0 1,2 7 860,6 11-1304,101 300-876,-16-47 656,54 178-10,-106-309 324,26 184 1,45 325 1305,-39-365-764,55 270 5,24 526-292,-83-535-228,199 1041 1326,-199-1264-912,39 207-6,-58-250-381,36 198-39,60 26 77,-118-430-146,4 9-23,-14-43-9,-1 0-1,-2 1 1,-1 0 0,4 48-1,-5 113-55,-9-177 139,2 0 0,1 0 0,1 0 0,10 32 0,36 86 16,-16-50-15,-31-83-5,1 0 0,0 1-1,1-1 1,-1-1 0,2 1 0,-1-1 0,1 0 0,6 7 0,7 7-184,-19-21 117,1 1 0,-1-1 0,1 1 0,-1-1 0,0 1 0,1 0 0,-1-1 0,0 1 0,1-1 0,-1 1 0,0 0 0,0-1 0,0 1 0,0 0 0,1-1 0,-1 1 0,0 0 0,0-1 0,0 1 0,0 0 0,-1-1 0,1 1 0,0 0 0,0-1 0,0 1 0,-1 0 0,0 1-54,0-1 0,0 1 1,0-1-1,0 0 0,0 0 1,0 0-1,0 0 0,-1 0 1,1 0-1,-3 2 0,-5 1-433,0 0 1,-19 6-1,27-10 534,-56 15-634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9:47.1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1133 2309 9874,'0'-2'2730,"8"-3"-1819,20-11-1470,-14 8 694,372-240-367,-162 98 649,883-455 2513,-573 375-1834,11 22-693,-156 62-322,580-195-347,-669 239 28,136-65 184,-459 172-18,1-2 26,-103 35-589,-176 78-1,204-75 352,-682 288-1496,-182 74 250,740-314 1293,-562 227-175,12 22 396,-189 140 531,45 65-319,858-505-144,39-20-39,18-17-13,0-1 0,0 0 1,0 0-1,-1 0 0,1 0 1,0 1-1,0-1 0,0 0 1,0 0-1,0 0 0,0 0 1,0 1-1,0-1 0,0 0 0,0 0 1,0 0-1,0 1 0,0-1 1,0 0-1,0 0 0,0 0 1,0 1-1,0-1 0,0 0 1,0 0-1,0 0 0,1 1 0,-1-1 1,0 0-1,0 0 0,0 0 1,0 0-1,0 0 0,1 1 1,12 0 32,24-8 64,-1-1 0,43-15 0,62-28 421,156-79-1,134-95 172,-278 143-508,463-250 416,749-384 137,203-1-620,-1288 598-124,409-196 20,-684 312-11,40-21-43,53-37 1,-97 60 37,1 0 0,-1 0 0,1 0 0,-1 0 0,1-1 0,-1 1 0,0 0 0,1-1 0,-1 1 0,0-1 0,0 0 0,1-2 1,-2 4 1,0 0 0,0-1 0,0 1 1,0-1-1,0 1 0,0 0 0,0-1 1,0 1-1,-1 0 0,1-1 0,0 1 1,0-1-1,0 1 0,-1 0 0,1 0 1,0-1-1,0 1 0,-1 0 1,1-1-1,0 1 0,0 0 0,-1 0 1,1-1-1,0 1 0,-1 0 0,1 0 1,0 0-1,-1 0 0,1-1 0,-1 1 1,1 0-1,0 0 0,-1 0 1,1 0-1,0 0 0,-1 0 0,-8-1-42,0 1 0,1 0 0,-1 0 0,0 0 0,-8 3 0,-72 12-254,-138 43 1,-95 51 30,277-92 234,-751 285-208,-1012 539 0,878-325-455,8 20-265,439-254 768,302-179 302,145-82-9,33-18-44,11-3 4,14-4 3,0-2 0,33-13 1,-21 7-27,409-183 270,-373 160-269,1267-648 1299,-12-33 791,-1035 556-1840,222-122 51,12 29-472,-374 187-704,-118 51 125,-21 7-9,-11 5 204,-8 1-176,-25 3 170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9:50.1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330 321 8258,'-104'-150'2388,"98"140"-2271,0 1 0,1-1 1,0 0-1,0 0 0,-5-17 0,4 7-14,-2-2 24,7 17-79,0 0-1,-1 0 1,0 1 0,0-1 0,0 0 0,-1 1 0,1 0 0,-1-1-1,-5-4 1,8 9-45,0-1-1,0 1 0,0 0 1,0 0-1,0 0 0,0 0 1,0 0-1,0 0 1,-1 0-1,1 0 0,0 0 1,0 0-1,0 0 0,0 0 1,0 0-1,-1 0 1,1 0-1,0 0 0,0 0 1,0 0-1,0 0 0,0 0 1,0 0-1,-1 0 1,1 0-1,0 0 0,0 0 1,0 0-1,0 0 0,0 0 1,0 0-1,-1 0 0,1 0 1,0 0-1,0 0 1,0 1-1,0-1 0,0 0 1,0 0-1,0 0 0,0 0 1,-1 0-1,1 0 1,0 0-1,0 1 0,0-1 1,0 0-1,-3 9 43,2-7-38,-108 523 949,94-424-858,5 1 0,4 163 0,8-220-97,2 0 0,2-1-1,2 1 1,2-1 0,2-1 0,1 0 0,3 0-1,26 52 1,-31-76-17,1 0 0,1-1 0,0 0 0,1-1 0,1-1 0,1 0 0,26 21 0,-32-29 1,0-1 1,0-1-1,1 0 0,0 0 1,0-1-1,0 0 1,0-1-1,1 0 1,0-1-1,0 0 1,0-1-1,0-1 0,0 0 1,0 0-1,14-2 1,-12-1 5,0-1 0,0-1 1,0 0-1,-1-1 0,1 0 0,-1-1 1,-1-1-1,1 0 0,-1-1 0,0 0 1,14-13-1,7-9 24,-1-1 0,38-47 0,-45 47 44,0-2 0,-2 0 0,-2-2 0,-1 0 0,-2-1-1,-1-1 1,-2 0 0,-1-1 0,13-65 0,-25 91-44,0-1-1,-1 0 1,0 0 0,-1 0-1,0 0 1,-1 0 0,-3-13-1,3 21-23,-1 0 0,1 1 0,-1-1 0,1 1-1,-1-1 1,0 1 0,-1 0 0,1 0 0,-1 0 0,0 0 0,0 0 0,0 0-1,0 1 1,-1 0 0,0-1 0,1 1 0,-1 1 0,0-1 0,0 0 0,-1 1-1,-6-3 1,3 3 0,0-1-1,0 2 1,-1-1-1,1 1 1,-1 0-1,1 1 0,-1 0 1,0 0-1,1 1 1,-1 0-1,1 0 1,-1 1-1,1 1 1,0-1-1,0 1 1,0 0-1,-9 6 1,2-1 29,1 1 1,0 0 0,1 1-1,0 0 1,0 1 0,2 0-1,-1 1 1,-10 16 0,6-7 46,2 1 0,1 1 1,1 0-1,0 1 0,2 1 0,1-1 0,1 1 1,1 1-1,1 0 0,2 0 0,-3 32 1,6-33-32,1 0 1,0 1 0,2-1 0,1 0 0,1 0 0,1-1 0,1 1 0,2-1 0,0-1 0,1 1 0,24 41 0,-25-52-63,0-1 1,0 0 0,2-1-1,-1 0 1,1 0 0,15 11 0,-21-18 2,1-1 0,0 1 0,0-1 0,0 0 0,1-1 0,-1 1 0,1-1 0,-1 0 1,1 0-1,0-1 0,0 0 0,-1 0 0,1 0 0,0-1 0,0 0 0,0 0 0,0 0 0,7-2 0,-2-1-9,-1 0 0,0-1 0,0 0 0,0-1 0,0 0-1,-1-1 1,1 0 0,-2 0 0,1-1 0,-1 0 0,12-12-1,4-8 6,-1-1 0,23-36-1,-7 5 62,-3-2 0,-3-2 0,-3 0 0,-2-2 0,-3-2 0,24-102 0,-43 138-30,-2 0 1,-1 0 0,-1 0-1,-1-1 1,-2 1 0,-1 0-1,-2 0 1,-1 0 0,-11-39-1,6 41 11,10 28-15,0 1 0,0 0 1,0 0-1,0-1 0,0 1 0,0 0 0,0 0 0,0-1 1,0 1-1,-1 0 0,1 0 0,0-1 0,0 1 0,0 0 1,0 0-1,0 0 0,0-1 0,-1 1 0,1 0 0,0 0 1,0 0-1,0 0 0,-1-1 0,1 1 0,0 0 1,0 0-1,-1 0 0,1 0 0,0 0 0,0 0 0,-1 0 1,1-1-1,0 1 0,0 0 0,-1 0 0,1 0 0,0 0 1,0 0-1,-1 0 0,1 0 0,0 0 0,0 1 1,-1-1-1,1 0 0,0 0 0,0 0 0,-1 0 0,1 0 1,-6 15 7,4 11-1,0 0-1,1-1 0,1 1 1,2 0-1,1 0 0,1-1 1,0 1-1,2-1 0,2-1 1,0 1-1,12 25 0,-16-42-3,1 1-1,0-1 1,1 0-1,0 0 1,0 0-1,0-1 0,1 0 1,0 0-1,1-1 1,-1 0-1,1 0 1,11 6-1,-12-9 1,1 1-1,-1-1 1,1-1-1,-1 1 1,1-2-1,0 1 1,0-1-1,0 0 1,0 0-1,0-1 1,0 0-1,0-1 1,0 0-1,0 0 1,10-3-1,1-2 20,-1-1-1,0 0 0,-1-2 0,0 0 1,0-1-1,-1 0 0,0-1 0,-1-1 1,25-25-1,-10 6 30,-2-2 0,-1-1 1,30-49-1,-40 55-33,0-1-1,13-35 1,-26 55-20,-1 0 1,0 0-1,0 0 0,-1 0 1,0-1-1,0 1 0,-1-1 1,-1 1-1,0-1 0,0 1 1,-3-19-1,3 27-3,0-1 0,-1 0 0,1 0 0,-1 0 0,1 0 1,-1 1-1,0-1 0,0 0 0,0 1 0,0-1 0,0 1 0,0-1 0,0 1 0,0-1 0,-1 1 0,1 0 0,-1-1 0,1 1 1,-1 0-1,1 0 0,-1 0 0,1 0 0,-1 1 0,0-1 0,0 0 0,1 1 0,-1-1 0,0 1 0,0-1 0,0 1 0,0 0 0,-3 0 1,0 1-11,0 0 0,-1 0 0,1 0 1,-1 1-1,1 0 0,0 0 1,0 0-1,0 1 0,-8 5 1,-5 6-14,0 1 0,0 0 0,2 2 0,0 0 0,1 1 0,-14 21 0,9-11 24,0 1 0,2 1 0,1 1 0,2 0 0,1 1 1,1 1-1,-10 44 0,18-57 1,1 0 0,1 1 0,1 0 0,0-1 0,2 1 0,1 0 0,0 0 0,1-1-1,2 1 1,0-1 0,1 0 0,1 0 0,13 31 0,-16-46-11,0 2-12,0 0-1,1 0 1,0 0 0,7 8-1,-10-14 16,0 1 1,1-1-1,-1 1 0,0-1 1,1 0-1,0 0 0,-1 0 1,1 0-1,0 0 0,0 0 1,-1 0-1,1 0 0,0 0 0,0-1 1,0 1-1,0-1 0,0 0 1,0 1-1,0-1 0,0 0 1,0 0-1,3-1 0,-2 1-2,0-1 0,1 0 0,-1 0-1,0 0 1,0-1 0,0 1 0,0-1 0,0 0-1,-1 0 1,1 0 0,0 0 0,-1 0-1,1 0 1,-1-1 0,3-2 0,2-5 5,0-1 1,10-19 0,8-21 142,34-102-1,0-60 422,17-252 1198,-75 455-1706,6-23 93,-7 33-140,0-1 1,0 1-1,0 0 0,0-1 0,0 1 0,1 0 0,-1 0 0,0-1 0,0 1 0,0 0 1,1 0-1,-1-1 0,0 1 0,0 0 0,1 0 0,-1-1 0,0 1 0,1 0 0,-1 0 0,0 0 1,1 0-1,-1 0 0,0 0 0,1 0 0,-1-1 0,0 1 0,1 0 0,12 9-12,-6 1 8,0 0-1,-1 0 0,1 0 1,-2 1-1,0 0 0,6 16 1,-1 0 11,18 45 74,-4 2 0,-3 1 0,20 134 0,-7 245 40,-44 0-495,-1-324 13,-40 184 0,42-273 351,-1-1-1,-3 0 1,-1-1-1,-2 0 1,-28 48-1,38-77 77,0-1 1,-1 0-1,0 0 0,-1 0 0,0-1 1,0 0-1,-1-1 0,0 0 0,0 0 1,-1-1-1,1 0 0,-16 6 1,16-8-40,0-1 0,-1 0 0,1-1 0,-1 0 0,0-1 0,0 0 0,0 0 0,1-1 0,-1-1 0,0 1 0,0-2 0,0 1 0,1-1 0,-13-4 0,8 1-179,1-1 0,0 0 0,0 0 0,0-2 0,1 1 0,0-1 0,-20-19 0,17 12-143,0 0 1,2-1 0,-1-1 0,2 0 0,-11-19 0,-35-75-522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9:50.6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1 480 10282,'49'-36'3219,"-41"31"-3120,1 0-1,0 1 1,0 0 0,1 0 0,-1 1 0,20-3-1,-13 2-157,1 2-1,-1 0 1,1 1-1,-1 1 1,1 0-1,-1 1 1,28 6-1,-39-8 1745,-9 5-316,8 14-1514,-2-14 157,-1-1-7,0 1 0,1 0 0,0-1 0,0 0 0,0 1 0,0-1 0,0 0 0,0 0 0,1 0 0,0 0 0,0-1 0,-1 1 0,1-1 0,1 0 0,5 4 0,0-3-8,0 1 0,0 0 0,0 1 0,-1 0 0,1 0 0,-1 1 0,-1 0 0,1 0 0,-1 1 0,0-1 0,0 2 0,10 14 0,-5-2 11,-2 1-1,0-1 0,13 44 0,10 71 100,-15-59-89,-14-59-22,9 31-534,7 62 1,-21-99-1,-3-10 90,-7-17-336,-2-18 140,1-2 0,2 0 0,-5-38 0,7 36 369,-12-66 275,-11-171 0,28 210 179,4-1-1,2 1 1,20-114 0,-21 166-198,1-1 1,0 1-1,1 0 1,1 0-1,10-22 1,-15 34 12,0 1-1,1-1 1,-1 1 0,1-1 0,-1 1 0,0-1 0,1 1-1,-1-1 1,1 1 0,0 0 0,-1-1 0,1 1-1,-1 0 1,1-1 0,-1 1 0,1 0 0,0 0-1,-1-1 1,1 1 0,0 0 0,-1 0 0,1 0 0,0 0-1,-1 0 1,1 0 0,-1 0 0,1 0 0,0 0-1,-1 0 1,2 1 0,-1-1-8,1 1 1,-1 0-1,0 0 1,0-1-1,0 1 0,0 0 1,0 0-1,0 0 0,0 0 1,0 0-1,0 0 1,0 1-1,0-1 0,0 1 1,4 9-57,0 0 1,-1 1 0,-1-1-1,5 23 1,3 53-588,-9-65 316,7 60-1568,3-5 816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9:51.4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1875 5913,'4'1'283,"0"0"0,0 0 0,0-1 0,0 1 0,0-1 0,0 0-1,0 0 1,-1 0 0,1 0 0,4-2 0,-6 1-138,0 0 0,-1 0-1,1 0 1,-1-1 0,1 1 0,-1-1 0,0 1-1,1-1 1,-1 0 0,0 1 0,0-1 0,0 0-1,0 0 1,0 1 0,-1-1 0,1 0 0,-1 0-1,1 0 1,-1 0 0,0 0 0,1-3 0,49-222 1651,-48 217-1983,0 0 1,0 1-1,-1-1 0,0-14 0,-4 19-456,-2 10 360,-4 12 48,-1 7 229,1 2 1,1-1-1,1 1 1,1 0 0,1 0-1,2 1 1,0-1-1,2 36 1,3-26 180,0-1 1,3 0 0,1 0 0,1 0 0,21 56-1,-24-78-137,1-1 0,1 0 0,0 0 0,0-1 0,1 0 0,1 0 0,0 0 0,0-1-1,12 10 1,-15-15-30,0-1 0,0 0 1,1-1-1,0 1 0,-1-1 0,1 0 0,1-1 0,-1 1 0,0-1 0,0-1 0,1 1 0,-1-1 0,1 0 0,0 0 0,-1-1 0,1 0 0,-1 0 0,1-1 0,13-2 1,-2-2 5,0-1-1,-1 0 1,1-2 0,-1 0 0,-1 0 0,1-2 0,-2 0 0,1-1 0,-1-1 0,25-25 0,-5 0-15,-1-1-1,52-79 1,-55 72 11,-2-2 0,-2-1 0,-2-1-1,24-66 1,-46 106-8,-1 0-1,0 0 0,0 0 0,-1 0 1,0 0-1,-1-1 0,0-10 0,-1 15-5,1 1-1,-1-1 1,0 1-1,-1-1 1,1 1-1,-1-1 1,1 1-1,-1 0 1,0 0-1,-1 0 1,1 0-1,-1 0 1,0 0-1,0 1 1,0-1-1,-4-3 1,5 6 0,1 0 1,0 0-1,-1 0 1,1 0-1,-1 0 1,1 0 0,-1 1-1,0-1 1,1 0-1,-1 1 1,0-1 0,1 1-1,-1 0 1,0 0-1,0 0 1,1-1 0,-1 1-1,0 1 1,0-1-1,-2 1 1,1 0-2,0 0 0,0 0 1,0 1-1,0-1 0,0 1 1,0 0-1,0 0 0,0 0 1,1 0-1,-3 3 0,-5 6-1,2 0 0,0 0 0,0 0 0,-9 20 0,3-1 20,1 1-1,2 0 1,1 0 0,1 1-1,-5 40 1,8-28-3,2 0 0,2 0 1,5 60-1,-2-90-23,0 0 0,2 0 1,-1-1-1,1 1 0,9 20 0,-11-32 9,0 1 0,0-1-1,0 1 1,0-1 0,1 0-1,-1 0 1,1 1 0,-1-1-1,1 0 1,0 0 0,0-1-1,0 1 1,0 0 0,0-1-1,0 1 1,1-1 0,-1 0-1,0 1 1,1-1 0,-1 0-1,1-1 1,-1 1 0,1 0-1,0-1 1,-1 1 0,1-1-1,0 0 1,-1 0 0,1 0-1,-1 0 1,1 0 0,0-1-1,-1 1 1,1-1 0,2-1-1,5-2 9,0 0 0,-1-1-1,0 0 1,0-1 0,0 1 0,0-2-1,-1 1 1,0-1 0,-1-1 0,14-16-1,5-9 3,28-49-1,-52 77-8,19-28-23,-2-2 0,-2 0 0,15-42 1,-26 59 46,-1 0 0,0 0 0,-1-1 0,-1 1 0,-1-1 0,-1 0 1,0 0-1,-4-30 0,3 43-63,1 8 2,5 19-28,9 40-23,-14-59 88,15 69-34,12 47-9,-22-98 10,1 0 0,1 0 0,15 28 0,-20-43 16,0-1 1,-1 1 0,2-1-1,-1 0 1,0 1-1,1-2 1,0 1 0,0 0-1,0-1 1,0 0 0,0 0-1,1 0 1,-1 0-1,1-1 1,9 4 0,-9-5 6,0 0 0,-1-1 0,1 1 0,0-1 1,0 0-1,0-1 0,-1 1 0,1-1 0,0 0 1,0 0-1,-1 0 0,1-1 0,-1 1 0,1-1 0,-1 0 1,0-1-1,5-2 0,13-11 56,0-1 0,-2-1-1,0-1 1,-1-1 0,29-39 0,272-395 843,-283 395-898,-3-1 0,-2-2 0,-3-1 0,-3-1 0,-3-1 0,-2-1 0,12-77 0,-15 30 83,-4-1 0,-6 0 1,-9-173-1,-1 262 83,0-1 1,-2 1-1,-14-49 0,17 70-131,0 1 0,0-1-1,-1 0 1,0 1-1,1-1 1,-1 1 0,-1 0-1,1 0 1,0 0-1,-1 0 1,1 0-1,-1 0 1,-3-2 0,4 4-17,0 0 1,0 0-1,-1 1 1,1-1-1,0 0 1,0 1-1,-1 0 1,1-1-1,0 1 1,0 0-1,-1 0 1,1 1-1,0-1 1,-1 0-1,1 1 1,0-1-1,0 1 1,0 0-1,0 0 1,-1-1-1,1 2 1,0-1-1,0 0 1,1 0-1,-4 3 1,-9 6-2,0 1 0,1 0 1,1 1-1,-1 1 0,2 0 1,-19 26-1,-51 100-18,57-89 12,3 1 0,1 0 0,3 2 1,2 0-1,-8 60 0,11-31 15,4 1 0,4 141-1,7-149-74,4-1 0,19 85 0,-18-125-74,1 1 0,1-2 1,2 0-1,2 0 0,1-1 1,29 46-1,-35-65 37,0-1 1,2 0-1,-1 0 1,2-1-1,-1-1 1,1 0-1,15 9 1,7 2-170,46 20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9:52.2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5 774 6537,'12'10'315,"-5"-3"1,1 0 1,1 0 0,0-1-1,16 10 1,-21-14-245,1-1 0,-1 1 1,0-1-1,1 0 0,-1 0 0,1 0 1,0-1-1,-1 0 0,1 0 1,-1 0-1,1 0 0,0-1 1,-1 0-1,8-2 0,50-13 579,-1-2-1,64-31 1,-106 41-501,0-2 1,-1 0 0,0-2 0,-1 0 0,0 0-1,-1-2 1,-1 0 0,0-1 0,-1 0 0,19-26-1,-21 22 46,-1 0-1,-1 0 1,0-1-1,-1-1 1,-2 0-1,0 0 1,-1 0-1,-1-1 1,-1 0-1,-1 0 0,0-32 1,-2 40-137,-2 1 1,0 0-1,-1 0 1,0 0-1,-1 1 1,0-1-1,-1 0 1,-1 1-1,1 0 0,-2 0 1,0 1-1,-1-1 1,0 1-1,0 0 1,-1 1-1,0 0 1,-1 0-1,0 1 1,-1 0-1,-19-13 1,19 15-112,0 1 0,-1 0 0,0 1 0,0 0 0,0 1 1,-1 0-1,0 1 0,1 0 0,-1 1 0,0 1 0,0-1 1,-14 2-1,10 1-26,0 0 1,0 1 0,0 1 0,0 1-1,0 0 1,1 1 0,0 0 0,-23 13-1,22-10 73,0 2 0,0 0-1,1 0 1,1 1 0,0 1-1,0 1 1,1 0-1,1 0 1,0 1 0,1 1-1,1 0 1,0 0 0,1 1-1,1 1 1,0-1 0,-10 34-1,13-26 70,1 1 0,1 0 0,1 0 0,2 0 0,0 0 0,2 0 0,0 0 0,9 35 0,-2-24-16,1-1 0,2 0 0,1-1 0,2 0 0,21 34 0,-23-46-46,1 0-1,1-1 0,1-1 0,0 0 0,2-1 0,0-1 1,1-1-1,1-1 0,1 0 0,0-2 0,1 0 0,0-1 1,1-2-1,1 0 0,39 12 0,-35-16-134,0-2-1,1-1 1,0-1 0,-1-2-1,1 0 1,0-2 0,-1-2-1,1 0 1,28-8-1,-11-2-102,63-28-1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9:53.1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0 449 11939,'5'-14'442,"1"1"0,0-1 0,1 2 0,0-1 0,1 1 0,0 0 0,1 0 0,0 1 0,1 1 0,20-18 0,26-16-298,1 3 1,2 2 0,1 3-1,115-50 1,-151 75-159,2 2 0,-1 1 0,1 2 0,0 0 0,0 1 1,1 2-1,29 0 0,-46 3-38,0 1 0,0 0 0,1 0 0,-1 1 0,0 1 0,-1 0 0,1 0 0,0 1 0,11 6 0,-14-6-23,-1 0 1,0 0-1,-1 1 1,1 0-1,-1 0 1,0 0-1,0 1 1,0 0-1,-1 0 1,0 0-1,0 0 1,0 1-1,-1-1 1,3 10-1,-1-2-37,-1 1 0,-1-1 0,0 1 0,-1 0 0,0 0 0,-1 0 0,-2 20-1,-3 13-59,-11 49 0,-90 307 292,33-149 835,67-235-853,1 0 0,1 0 0,1 0 0,0 1 0,2-1 0,1 1 0,0-1 0,1 0 0,7 26 1,-7-37-137,1 0 1,-1 0 0,2 0 0,0-1 0,0 1 0,0-1 0,1 0-1,0 0 1,0-1 0,1 0 0,0 0 0,1 0 0,-1 0 0,1-1-1,1 0 1,-1-1 0,1 0 0,0 0 0,0 0 0,0-1 0,1 0 0,13 4-1,-13-6-38,0-1-1,0 1 1,1-2-1,-1 1 1,0-1-1,1 0 0,-1-1 1,0 0-1,0-1 1,1 0-1,-1 0 1,0-1-1,11-5 0,1-1-34,-1-2-1,0 0 0,-1-1 0,26-20 0,-10 3 122,-2-2 0,0-1 0,-3-2-1,0-1 1,47-76 0,-49 64 337,-2-2 0,-2 0 1,-3-2-1,26-87 0,-40 108-286,2 0 0,1 1 0,1 0-1,23-41 1,-30 63-83,0 0 1,1 0-1,0 1 1,0 0-1,0 0 0,1 0 1,0 0-1,0 1 1,0 0-1,1 0 0,-1 1 1,1 0-1,0 0 1,1 1-1,-1 0 0,0 0 1,1 0-1,0 1 1,0 0-1,0 1 0,0 0 1,13-1-1,-8 1-421,-12-4 1255,-21-12 1247,15 14-2022,-33-26 160,19 18-496,14 7-279,-4-13 684,6 10-112,0 0 3,0 1 1,0-1 0,0 1 0,-1 0 0,0 0-1,0 0 1,-1 0 0,0 1 0,0 0 0,-10-9 0,8 9-22,0 1 0,-1-1 0,0 2 0,0-1 0,0 1 0,0 0 0,-1 0 0,1 1 0,-1 0 0,0 1 0,1 0 0,-1 0 0,0 1 0,0 0 0,1 1 0,-1 0 0,0 0 0,0 1 1,1 0-1,-1 0 0,1 1 0,-11 5 0,5-1 5,0 1 0,1 0 0,1 1 0,-1 1 1,1 0-1,1 1 0,0 0 0,0 0 0,1 1 1,1 1-1,-10 15 0,9-10 6,1 0 1,1 1-1,0 1 1,1-1-1,1 1 0,1 0 1,-4 38-1,6-29 25,2 1 0,1 0 1,2-1-1,0 1 0,2-1 0,2 0 0,0 0 0,2 0 0,1-1 0,1 0 0,27 51 0,-28-65-3,0 0-1,0 0 0,2-1 0,-1 0 0,2 0 0,0-2 0,0 1 0,1-1 0,20 12 1,-20-15-14,0-2 0,0 1 0,0-2 0,1 1 1,0-2-1,0 0 0,1-1 0,-1 0 1,1-1-1,-1-1 0,18 0 0,-7-2-76,-1-1-1,0-2 0,0 0 1,-1-1-1,1-2 0,34-14 1,-26 7-154,0-1 0,-1-2 0,56-42 0,27-33-213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2:44.6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9 377 8466,'-4'0'2872,"0"0"-2640,8-4-120,-4 2 73,12 0 223,90-16 120,1-1-16,18-6 24,29-7-128,9-1-80,-2-3-120,-3-1-88,-18 4-128,-12 1-144,-13 4-384,-12 3-264,-21-3-520,-17 5 759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7:44.5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229 241 3801,'0'-3'1440,"0"1"-981,1 0-1,-1 0 0,-1 0 0,1 0 0,0 0 0,0 0 0,-1 0 1,1 0-1,-1 0 0,-1-3 0,2 4-439,-1 1 0,0-1 0,0 0 0,0 1 0,1-1 1,-1 0-1,0 1 0,0-1 0,0 1 0,0-1 0,0 1 0,0 0 0,0-1 0,0 1 0,0 0 0,0 0 0,-1 0 0,1 0 1,0 0-1,0 0 0,0 0 0,0 0 0,0 0 0,0 0 0,0 1 0,0-1 0,0 0 0,-1 1 0,0-1-20,0 1-1,0-1 1,-1 0-1,1 1 1,0 0-1,0-1 1,0 1-1,0 0 1,0 0 0,1 0-1,-1 0 1,0 0-1,0 1 1,1-1-1,-1 1 1,0-1-1,1 1 1,0-1-1,-1 1 1,1 0-1,0 0 1,0-1-1,0 1 1,0 0-1,0 0 1,0 0-1,0 0 1,1 0-1,-1 1 1,1-1-1,0 0 1,-1 0-1,1 0 1,0 0-1,1 4 1,-1 0-6,0-1-1,1 0 1,-1 1 0,1-1-1,1 0 1,-1 1-1,1-1 1,0 0 0,0 0-1,0 0 1,1 0 0,-1-1-1,7 9 1,-6-10 21,0 0 1,1 0-1,-1 0 1,1-1-1,-1 1 1,1-1-1,0 0 1,0 0-1,-1-1 1,2 1-1,-1-1 1,0 1-1,0-1 1,0-1-1,1 1 1,-1 0-1,0-1 1,5 0-1,5-1 46,0 0 0,0-1 0,-1 0 1,1-1-1,-1-1 0,0 0 0,0-1 0,0 0 0,0-1 1,-1 0-1,0-1 0,-1-1 0,1 0 0,-1 0 0,-1-1 1,0-1-1,14-14 0,-23 22-24,1 0 1,-1 0 0,1-1-1,-1 1 1,0 0-1,0 0 1,0-1-1,0 1 1,0 0-1,0-1 1,-1 1-1,1-1 1,-1 1-1,0-1 1,0 1 0,0-5-1,0 4-8,-1 1 0,0 0 0,1 0-1,-1 1 1,0-1 0,0 0 0,0 0 0,0 0 0,-1 1-1,1-1 1,0 0 0,-1 1 0,1-1 0,-1 1 0,1 0-1,-4-2 1,1 0-9,-1 0-1,0 1 1,0 0-1,0 0 0,-1 0 1,1 0-1,0 1 1,-1 0-1,1 0 1,-1 1-1,1-1 1,-1 1-1,0 0 0,-5 1 1,-2 2-11,0 0 0,0 1 0,0 0 1,0 1-1,0 0 0,1 1 0,-13 9 1,20-12-10,0 0 1,1 0 0,-1 0 0,0 1 0,1 0 0,0 0 0,0 0 0,0 0 0,1 1 0,-1 0 0,1-1 0,0 1-1,1 0 1,-1 1 0,1-1 0,0 0 0,0 1 0,0-1 0,0 10 0,1-14-5,1 0 0,0 0 0,0 0 0,0 0 0,0 0 0,0 1 0,0-1 0,1 0 0,-1 0 0,0 0 0,0 0 0,1 0 0,-1 0 0,1 1 0,-1-1 0,1 0 0,0 0 0,-1 0 0,1-1 0,0 1 0,-1 0 0,1 0 0,0 0 0,0 0 0,0-1 0,2 2 0,-1-1 2,1 0 0,-1-1 0,0 1 0,1-1 0,-1 0 0,1 0 1,-1 1-1,1-1 0,-1-1 0,0 1 0,1 0 0,2-2 0,6 0 7,-1-1 0,0-1 0,0 0 0,0-1 0,10-5 0,-16 7 6,0 0 0,1 0 0,-1-1 1,0 1-1,-1-1 0,1 0 0,-1 0 1,1 0-1,4-9 0,-7 12-6,-1-1-1,1 1 1,0 0 0,-1-1-1,0 1 1,1-1-1,-1 1 1,0-1-1,0 1 1,0-1-1,0 1 1,0-1 0,0 1-1,0-1 1,0 1-1,-1-1 1,1 1-1,0 0 1,-1-1-1,1 1 1,-1-1-1,0 1 1,1 0 0,-1 0-1,0-1 1,0 1-1,0 0 1,0 0-1,0 0 1,0 0-1,0 0 1,0 0 0,-1 0-1,1 0 1,0 0-1,-1 1 1,1-1-1,-3 0 1,-2-2 6,-1 1-1,1-1 1,-1 2-1,0-1 1,0 1 0,0 0-1,0 0 1,0 1-1,-13 1 1,-6 1 7,-30 8-1,36-6-9,0 1 0,0 1 0,-22 10 0,35-13-5,-1 1-1,1 0 1,0 0 0,0 0-1,1 1 1,-1 0-1,1 0 1,0 1-1,1-1 1,-10 14 0,13-17-6,1 0 1,0 0 0,0 0 0,0 0 0,0 0-1,0 0 1,1 0 0,-1 0 0,1 1-1,-1-1 1,1 0 0,0 1 0,0-1 0,0 0-1,0 0 1,0 1 0,1-1 0,-1 0-1,1 1 1,0 1 0,1 0-1,0-1 1,0 0-1,0 1 0,0-1 1,0 0-1,1 0 0,-1 0 0,1-1 1,0 1-1,0-1 0,4 4 1,-1-2-2,0 0 0,1-1 0,-1 1 0,1-1 0,0 0 1,0-1-1,0 0 0,1 0 0,-1 0 0,0-1 1,0 0-1,11-1 0,-2-2 3,0-1 0,-1 0 0,1-1 0,28-12 1,58-34 57,-100 49-55,7-4 14,0 0-1,-1-1 1,1 1 0,-1-2 0,14-14-1,-20 20-8,-1 0-1,0-1 1,0 0 0,0 1-1,0-1 1,0 0-1,0 0 1,0 1-1,0-1 1,-1 0-1,1 0 1,-1 0-1,1 0 1,-1 0-1,0 0 1,0-2-1,0 2 0,-1 0 0,1 1-1,-1-1 1,0 0 0,1 0-1,-1 1 1,0-1 0,0 1-1,0-1 1,-1 1-1,1-1 1,0 1 0,0-1-1,-1 1 1,1 0 0,-1 0-1,1 0 1,-1 0 0,1 0-1,-4-1 1,-5-2 0,1 0 0,-1 0 0,0 1 0,0 1 0,0 0 0,0 0 0,0 1 0,-1 0 0,1 1 0,0 0 0,-12 2 0,-7 2 5,0 1-1,-47 14 1,75-19-10,-1 1-1,1-1 0,-1 1 0,0-1 1,1 1-1,-1 0 0,1-1 1,-1 1-1,1 0 0,0 0 0,-1 0 1,1 1-1,0-1 0,0 0 0,0 0 1,0 1-1,0-1 0,-1 3 1,1-3-4,1 0 1,-1 1 0,1-1 0,0 0-1,0 1 1,0-1 0,0 0 0,0 1 0,0-1-1,0 0 1,0 1 0,1-1 0,-1 0-1,0 1 1,1-1 0,-1 0 0,1 0 0,0 2-1,1 0-4,1 0-1,-1 1 0,0-1 0,1-1 0,-1 1 1,1 0-1,0-1 0,0 1 0,0-1 1,0 0-1,0 0 0,1 0 0,-1 0 0,8 2 1,3-2-4,-1 0 0,1 0 0,0-1 1,0-1-1,0-1 0,0 0 0,0 0 0,22-6 1,107-37 30,-120 36-17,43-17 17,-62 23-14,0 0 0,0 0-1,0 0 1,0-1 0,0 1-1,-1-1 1,1 0 0,-1 0-1,0 0 1,0-1 0,5-6-1,-7 9-1,0-1-1,-1 0 0,1 1 0,-1-1 1,1 1-1,-1-1 0,0 0 0,0 1 1,1-1-1,-1 0 0,0 1 0,-1-1 1,1 0-1,0 1 0,0-1 0,-1 0 1,1 1-1,-1-1 0,1 0 0,-1 1 1,0-1-1,0 1 0,1-1 0,-1 1 1,0 0-1,0-1 0,-1 1 0,1 0 1,0 0-1,0 0 0,-1-1 0,-1 0 1,-3-2 4,0-1 1,-1 2-1,1-1 1,-1 1-1,0 0 0,-7-2 1,-2 0-8,1 1 1,-1 1-1,0 0 1,0 2-1,0 0 1,-1 0-1,1 1 1,0 1-1,0 1 1,0 1-1,0 0 1,0 1-1,1 0 1,0 1-1,-19 9 1,25-9-1,1 1-1,-1 0 1,1 0-1,0 1 1,1 0 0,0 1-1,0-1 1,0 1-1,1 1 1,-7 11 0,10-15-1,0 1 0,0-1 0,1 1 0,-1 0 0,1 0-1,1 0 1,-1 0 0,1 0 0,0 0 0,0 1 0,1-1 0,0 0 0,0 0 0,0 1 0,1-1 0,0 0 0,3 12 0,-2-14-3,-1 0 0,1-1 0,0 1 1,1-1-1,-1 0 0,1 0 0,-1 0 0,1 0 0,0 0 0,0 0 0,0-1 0,0 1 0,1-1 0,-1 0 0,1 0 0,-1 0 0,1 0 0,0-1 0,0 0 0,0 1 1,-1-2-1,7 2 0,3 0-3,-1-1 1,0 0 0,0-1-1,0-1 1,1 0 0,13-3 0,5-3 14,-1-1 1,0-1 0,-1-2-1,0-1 1,-1-1 0,0-2-1,37-25 1,-62 38-1,0 0 0,0 0 0,-1 0 0,1 0 0,-1 0 0,0-1 0,1 1 0,-1-1 0,0 1 0,-1-1-1,1 0 1,0 0 0,-1 0 0,1 0 0,-1 0 0,0 0 0,1-4 0,-2 4 1,0 0-1,-1 0 1,1 1-1,-1-1 1,1 0-1,-1 1 1,0-1-1,0 0 1,0 1-1,0-1 1,0 1-1,-1 0 0,1-1 1,-1 1-1,0 0 1,0 0-1,0 0 1,0 0-1,0 0 1,-2-2-1,-9-6-7,1 1-1,-1 0 1,-1 1-1,1 0 1,-1 1-1,-1 1 1,1 0-1,-1 1 1,0 0-1,-20-3 1,35 8 0,-1 0 0,0 0-1,1 0 1,-1 0 0,1 0 0,-1 0 0,0 0 0,1 0 0,-1 0 0,1 0 0,-1 0 0,0 1 0,1-1 0,-1 0 0,1 0-1,-1 1 1,1-1 0,-1 0 0,1 1 0,-1-1 0,1 0 0,-1 1 0,1-1 0,-1 1 0,1-1 0,0 1 0,-1-1-1,1 1 1,-1 0 0,1 1-3,-1 0 0,1 0 0,-1 0 0,1 0 0,0 0 0,-1 0 0,1 0 0,0 0 0,1 3 0,0 3-19,0 1 1,1-1-1,4 13 1,-4-15 12,0-1-1,1 1 1,0-1-1,0 0 1,0 0 0,0 0-1,1 0 1,0 0-1,0-1 1,0 0-1,1 0 1,-1 0 0,1 0-1,9 5 1,-6-5-1,0 0 0,1-1 0,-1 0 0,1 0 1,-1-1-1,1 0 0,0-1 0,0 0 0,10 0 0,0-2 6,-1 0-1,1-1 0,-1-1 1,0 0-1,0-2 1,0 0-1,0-1 0,-1-1 1,19-10-1,-34 16 4,8-4 14,0-1 0,18-14 0,-25 18-9,-1 0 0,0 1 1,0-1-1,-1-1 0,1 1 0,0 0 0,-1 0 0,1-1 0,-1 1 0,1 0 0,-1-1 0,0 0 0,0 1 0,0-1 0,-1 1 0,1-1 0,-1 0 0,1-3 0,-1 4-3,-1 0 0,1 0 1,-1 0-1,1 0 0,-1 1 1,0-1-1,0 0 0,0 0 0,0 0 1,0 1-1,0-1 0,0 0 1,0 1-1,-1-1 0,1 1 1,-1-1-1,1 1 0,-1 0 1,0 0-1,1 0 0,-1 0 1,0 0-1,0 0 0,1 0 0,-1 0 1,0 1-1,0-1 0,-3 0 1,-8-2-4,0 0 0,-1 1 0,-14-1 0,19 3 3,-29-4 4,-76 5 0,94 1-4,1 1 0,0 0-1,0 1 1,0 1 0,-32 14 0,45-16-8,0-1 1,1 2-1,-1-1 0,1 1 1,0-1-1,0 2 1,0-1-1,1 0 1,0 1-1,-1 0 1,2 0-1,-1 0 1,0 0-1,1 1 0,0-1 1,1 1-1,-1 0 1,1 0-1,0 0 1,0 0-1,1 0 1,0 1-1,0-1 0,0 0 1,1 1-1,0-1 1,1 12-1,0-10-1,1 0-1,-1 0 0,1 0 1,1 0-1,-1-1 1,1 1-1,1-1 0,-1 0 1,1 0-1,1 0 1,-1 0-1,1 0 0,0-1 1,0 0-1,1 0 1,0-1-1,0 1 0,1-1 1,-1-1-1,1 1 1,10 4-1,-6-5 5,-1 0 0,1-1 0,0 0-1,0-1 1,0 0 0,0-1 0,0 0 0,0-1 0,0 0 0,17-3-1,-18 2 11,0-1-1,0 0 1,-1-1-1,1 0 1,0 0-1,-1-1 0,0 0 1,0-1-1,0 0 1,0-1-1,12-10 1,-19 14-1,1 0 0,-1 0 0,0 0 1,0-1-1,1 1 0,-2-1 0,1 0 1,0 1-1,-1-1 0,1 0 0,-1 0 1,0 0-1,0 0 0,0 0 0,0 0 1,0 0-1,-1-1 0,1 1 1,-1 0-1,0 0 0,0-1 0,0 1 1,-1-4-1,-1 2 10,0 0 1,0 1 0,0-1-1,0 0 1,-1 1-1,0-1 1,0 1-1,0 0 1,0 0 0,-1 0-1,1 1 1,-1-1-1,0 1 1,-4-3-1,-7-5-9,0 1 0,0 1 0,-1 0 0,0 1 0,0 0 0,-1 2 0,0 0 0,0 1-1,-23-4 1,32 8-11,-1 0 0,1 0-1,-1 1 1,1 0 0,-1 1 0,1-1-1,-1 2 1,1-1 0,-1 1-1,1 1 1,0-1 0,0 2 0,0-1-1,1 1 1,-1 0 0,1 0-1,0 1 1,0 0 0,0 0 0,0 1-1,-7 8 1,8-7-3,0 1 0,0 0-1,1 0 1,0 1 0,0 0 0,1 0-1,0 0 1,1 0 0,0 0 0,-3 19-1,5-24 2,0 0 0,1 0 0,0 0 0,0 0-1,0 0 1,0 0 0,0 0 0,1-1 0,0 1 0,0 0-1,0 0 1,0 0 0,1 0 0,-1-1 0,1 1-1,0-1 1,0 1 0,0-1 0,0 0 0,1 0-1,0 0 1,-1 0 0,1 0 0,0-1 0,0 1-1,1-1 1,-1 0 0,0 0 0,7 3 0,-1-1 0,1-1 1,0-1 0,0 1-1,0-2 1,0 1 0,0-1-1,0-1 1,0 0 0,0 0-1,0-1 1,0 0-1,17-5 1,-2-1 12,0-1 0,0 0 0,41-23 0,18-17 6,-73 41 2,-1-1 0,-1 0 0,1 0 0,-2-1 0,16-17 0,-23 23-5,1 1-1,0-1 1,-1 1-1,0-1 1,1 1 0,-1-1-1,0 0 1,-1 0-1,1 1 1,0-1 0,-1 0-1,1 0 1,-1 0-1,0 0 1,0 0 0,0 0-1,-1-3 1,0 1-2,0 1 0,-1 0 0,1 0 0,-1 0 0,0 0 0,0 0 0,-1 0 0,1 0 1,-1 1-1,-4-5 0,-2-1-2,-1 0 1,0 0-1,0 1 0,-1 1 1,0 0-1,-21-10 1,20 12-2,1 0 1,-1 1-1,0 0 0,0 1 1,0 1-1,0 0 1,-1 0-1,1 1 0,-1 1 1,1 0-1,-1 1 1,1 0-1,-17 4 0,20-2-2,0 0-1,0 0 0,0 1 1,0 0-1,0 0 0,1 1 1,0 0-1,0 0 0,0 1 1,1 0-1,-1 1 0,2 0 1,-1 0-1,1 0 0,0 1 0,0 0 1,-7 14-1,9-16-8,1 1 0,1-1 0,-1 1 0,1 0 0,0 0 0,1 0 0,-1 0 1,1 0-1,1 0 0,-1 0 0,1 0 0,1 0 0,-1 0 0,1 0 0,0 0 0,1 0 0,-1 0 0,2 0 0,-1 0 0,1-1 0,0 1 0,0-1 0,0 0 0,1 0 1,0 0-1,9 10 0,-5-8-3,0 0 0,0-1 1,0 0-1,1 0 1,0-1-1,1 0 0,-1-1 1,1 0-1,0 0 1,0-1-1,1 0 0,-1-1 1,1 0-1,0-1 1,0 0-1,20 1 0,-11-4-5,-1-1 0,1-1 0,-1 0 0,0-2 0,0 0-1,-1-1 1,0-1 0,0 0 0,0-2 0,23-14 0,8-9 11,0-3 0,47-44 0,-86 71 14,-1-1 0,1-1-1,-1 1 1,-1-2 0,0 1-1,0-1 1,11-22 0,-17 28-9,-1 1 0,1-1 0,0 1 1,-1-1-1,0 0 0,0 0 1,-1 1-1,1-1 0,-1 0 1,0 0-1,0 0 0,-1 0 0,1 0 1,-1 1-1,0-1 0,0 0 1,-1 1-1,1-1 0,-1 0 1,0 1-1,-1 0 0,1-1 0,-1 1 1,-3-5-1,1 3-4,-1 0 0,1 0-1,-1 0 1,-1 1 0,1-1 0,-1 1 0,1 1-1,-1 0 1,-1 0 0,1 0 0,0 1-1,-1-1 1,-13-2 0,10 4-1,-1 0 1,1 1-1,0 0 1,0 1-1,-1 0 1,1 1-1,0 0 1,-1 1-1,-11 4 1,3-1 1,1 2 0,0 1 1,1 0-1,-1 1 1,2 1-1,-1 1 1,1 0-1,1 1 0,0 1 1,-23 25-1,32-30 7,0 2 0,0-1 0,1 0 0,0 1 0,1 0 0,0 1 0,1-1 0,0 1 0,1 0 0,-4 21 0,6-27-9,0-1 0,1 1 1,-1-1-1,1 1 0,0-1 1,0 1-1,1-1 0,-1 0 1,1 1-1,0-1 0,1 1 1,-1-1-1,0 0 0,1 0 1,0 0-1,0 0 0,1 0 1,-1 0-1,1 0 0,-1-1 1,1 0-1,1 1 0,-1-1 1,0 0-1,1 0 0,-1-1 1,1 1-1,0-1 0,7 4 1,-3-3 0,0-1 1,0 1-1,0-2 1,0 1-1,0-1 1,0-1 0,0 1-1,1-1 1,-1-1-1,0 1 1,0-1-1,0-1 1,11-3-1,10-4 20,0-1-1,33-17 0,-61 26-16,0 1-1,30-15 18,43-26-1,-67 37-9,0-1-1,0 0 0,0-1 1,-1 1-1,0-1 0,0 0 1,0-1-1,-1 0 1,0 1-1,0-2 0,6-13 1,-9 18-3,-1-1 1,0 1-1,0-1 0,0 1 1,-1 0-1,1-1 1,-1 0-1,0 1 1,0-1-1,0 1 1,0-1-1,0 1 0,-1-1 1,0 1-1,0-1 1,0 1-1,-2-5 1,1 4-2,-1 0 0,1 0 1,-1 0-1,0 1 0,0-1 1,-1 1-1,1 0 0,-1 0 1,1 0-1,-1 1 0,0-1 1,-4-1-1,-3-1-3,-1 0 1,1 1-1,-1 0 0,0 1 0,0 0 0,0 1 1,0 1-1,0 0 0,-19 1 0,4 2-6,-1 2 1,1 1-1,0 1 0,0 1 0,0 1 0,1 2 0,1 1 0,-1 1 0,2 0 0,0 2 1,0 1-1,2 1 0,0 1 0,-26 26 0,42-38-1,1 1 0,1 0 1,-1 0-1,1 0 0,0 0 0,0 0 0,-5 15 0,8-19 1,0 1 0,0-1 0,1 1 0,-1 0 0,1 0 0,0-1 0,0 1 0,0 0 0,0 0 0,0-1 0,1 1 0,-1 0-1,1-1 1,0 1 0,0 0 0,0-1 0,0 1 0,0-1 0,0 0 0,1 1 0,-1-1 0,1 0 0,0 0 0,2 3 0,2 1-4,1-1 1,-1 0-1,1-1 1,0 1 0,0-2-1,0 1 1,1-1-1,-1 0 1,1 0-1,0-1 1,-1 0 0,1 0-1,0-1 1,1 0-1,13 0 1,-2-1-3,-1-1 1,1-1 0,0 0-1,-1-2 1,26-7-1,1-4-67,51-23 0,-80 30 21,0 0 0,-1-2 0,0 0 0,0-1 0,26-24 0,-39 32 55,-1 1 1,1-1 0,-1 0-1,1 0 1,-1 0 0,0-1 0,0 1-1,-1 0 1,1-1 0,1-6 0,-2 8 11,-1 0 1,0 0 0,0 0-1,0 0 1,0 0-1,0 0 1,0 0 0,-1 0-1,1 0 1,-1 0 0,1 0-1,-1 0 1,0 0 0,0 0-1,0 0 1,0 0-1,0 1 1,0-1 0,0 0-1,-1 1 1,-1-3 0,-1 0 13,-1 0 0,0-1 0,1 2 0,-2-1 0,1 0 0,0 1 0,-1 0 1,1 0-1,-1 1 0,0 0 0,0 0 0,0 0 0,-7-1 0,3 2-15,0 0 0,-1 1-1,1 0 1,-1 0 0,1 1 0,0 0-1,-15 4 1,6 1-9,0 0 0,0 1 1,0 1-1,1 1 0,0 1 0,1 0 1,-27 21-1,43-30 0,-43 39 48,40-37-59,1 1 0,0 0 0,0 0 0,0 0 0,1 0 0,-1 1 0,1-1 0,0 1 1,-2 5-1,4-9-6,0-1 1,0 1-1,0-1 1,0 1-1,0-1 0,0 1 1,0-1-1,0 1 1,0-1-1,0 1 1,0-1-1,0 1 1,0-1-1,0 1 1,0-1-1,0 1 1,0-1-1,1 1 1,-1-1-1,0 0 1,0 1-1,1-1 0,-1 1 1,0-1-1,1 0 1,-1 1-1,0-1 1,1 0-1,-1 1 1,0-1-1,2 1 1,-1-1-24,0 1 1,1-1 0,-1 0 0,0 1 0,1-1-1,-1 0 1,1 0 0,-1 0 0,1 0-1,-1 0 1,0 0 0,3-1 0,40-13-333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7:48.9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0 6209,'-40'31'1653,"39"-33"-2285,13 4 4736,1 10-5117,-1 2 1119,2 2 288,21 20 1,-21-25 194,1 0 1,16 8 0,5 4-32,19 20 108,-35-27-382,33 23 1,-12-15-48,-1 2 1,-1 2-1,-1 1 0,-2 2 1,42 47-1,136 140 481,-108-115-334,-61-53-303,-3 2 0,64 101 1,29 38 40,3-32-58,-106-123-53,163 202 56,20 24 33,101 134 65,-158-189 53,-16-15-163,-77-99 77,135 146-1,-187-225-127,302 322 39,-132-126-22,85 107 30,-1 8 41,-52-69-81,48 52-42,-193-238 32,232 255 54,-189-189-12,266 345-10,-308-383-46,138 145-1,165 147 14,-79-64 21,-247-269 1,-6-9 8,3 7 2,3-3 0,1-1-1,67 50 1,-61-59-34,129 98-39,-136-100 86,71 79 0,-82-74-44,-2 0 0,-2 3 0,50 98 0,-51-85 80,-28-54-77,-3-6-2,0 0 0,0 0 1,0 0-1,0 0 0,0 1 0,0-1 1,-1 0-1,1 1 0,0-1 0,-1 1 0,1-1 1,-1 1-1,1 1 0,-1-3-30,9 22 44,-3-12-17,-2 0-13,1-1 0,0 0 1,0 0-1,1-1 0,13 15 0,4-5-43,-19-15 67,1 0 1,0 0-1,-1 1 0,0-1 0,0 1 1,4 5-1,-8-8-30,1-24 62,-1 12-39,0 1 0,0 0-1,-3-12 1,3 20-7,-1 0 1,0 0-1,0 0 0,0 0 1,0 0-1,0 1 1,0-1-1,0 0 0,-1 0 1,1 1-1,-1-1 0,1 1 1,-1-1-1,0 1 0,1-1 1,-4 0-1,-28-12-44,32 14 46,-5-2-5,-1 0 0,0 0 0,0 1-1,0 1 1,0-1 0,0 1 0,-1 0 0,1 0-1,0 1 1,0 0 0,0 1 0,-9 2 0,6 0-3,-1 0 1,1 1 0,0 0 0,0 1 0,0 0 0,1 1 0,-9 7-1,-4 7-10,1 1-1,0 1 1,2 0-1,-28 47 1,41-61 10,1 0 0,0 0 0,1 0 0,0 1 0,1-1 0,-1 1 0,2 0 0,0 0 0,0 0 1,-1 20-1,3-22-1,1 1 1,0 0 0,1-1 0,-1 1 0,1-1-1,1 1 1,0-1 0,0 0 0,1 0-1,0 0 1,0-1 0,1 1 0,5 6 0,-2-4-7,0 0 1,1-1 0,0 0-1,1-1 1,0 0 0,0 0-1,1-1 1,21 11 0,-15-10 2,0-1 0,0-1 0,1-1 1,0-1-1,31 5 0,-20-7-7,-1-1 0,1-1 0,0-2 0,0 0-1,-1-2 1,1-1 0,50-17 0,-49 12 26,0-1 1,-1-2-1,0-1 1,-1-2-1,-1 0 1,0-2-1,31-26 1,-54 40 11,-1 1-1,1-1 1,-1 1-1,0-1 1,0 0 0,-1 0-1,1 0 1,-1 0 0,0-1-1,0 1 1,0-1 0,-1 1-1,1-1 1,-1 0-1,0 0 1,-1 1 0,1-8-1,-1 5 14,-1 1 0,0 0-1,0-1 1,-1 1 0,0 0 0,0 0-1,0 0 1,-1 0 0,0 0-1,0 1 1,-1-1 0,-5-7-1,1 3-18,-1 0 0,0 1 0,0 0 0,-1 0 0,0 1 0,-1 0-1,1 1 1,-2 0 0,1 1 0,-1 0 0,0 1 0,0 0 0,0 1-1,-1 0 1,0 1 0,1 0 0,-1 1 0,-15 0 0,16 1-16,0 1 1,0 1 0,-1 0 0,1 1-1,0 0 1,0 0 0,0 1 0,0 1-1,1 0 1,-1 1 0,1 0 0,0 1-1,1 0 1,-1 0 0,1 1 0,0 1-1,1 0 1,0 0 0,-12 14 0,17-17-32,0 0 0,1 0 0,-1 0 1,1 0-1,1 1 0,-1-1 0,1 1 0,0 0 1,0-1-1,0 1 0,1 0 0,0 0 0,0 0 1,1 0-1,-1 0 0,2 0 0,-1 0 0,0 1 1,1-1-1,0 0 0,1-1 0,1 8 0,0-6-16,0 0-1,1 0 0,-1 0 1,2-1-1,-1 1 0,0-1 1,1 0-1,0 0 1,1 0-1,-1-1 0,1 0 1,0 0-1,1-1 0,-1 1 1,1-1-1,0-1 0,7 4 1,0-2-12,0-1 1,-1 0-1,1-1 0,1-1 1,-1 0-1,0-1 1,0 0-1,1-1 1,-1-1-1,0 0 0,1-1 1,-1-1-1,27-8 1,-28 7 43,1-1 0,-1-1 0,0 0-1,-1 0 1,0-2 0,0 1 0,0-2 0,-1 1 0,0-1 0,0-1 0,-1 0 0,-1-1 0,0 0 0,9-13 0,-15 20 46,-1 0-1,0-1 1,0 1 0,0-1 0,0 1 0,-1-1-1,1 0 1,-1 1 0,0-1 0,-1 0-1,1 0 1,-1 0 0,0 0 0,0 1 0,-1-1-1,0-6 1,-1 5 27,0 0-1,0 0 1,-1 1 0,1-1-1,-1 1 1,-1 0-1,1 0 1,-1 0 0,0 0-1,0 0 1,-7-5-1,-1-1 25,-1 2-1,0-1 0,-1 2 1,0 0-1,-1 0 0,1 2 1,-1 0-1,-30-8 0,24 10-65,-1 0 0,1 2 0,-1 1-1,0 0 1,0 2 0,0 0 0,0 2 0,1 0-1,-1 2 1,1 0 0,0 1 0,0 1 0,1 1-1,-29 16 1,34-16-13,1 1 0,0 1-1,0 0 1,1 0 0,1 2 0,0 0-1,0 0 1,-15 21 0,20-22-10,0 0 0,1 1 0,0 0 1,1 0-1,0 0 0,1 0 0,0 1 0,1 0 1,1 0-1,0 0 0,-1 23 0,3-30-1,0 0 0,1 0 0,-1 0 0,1 0 0,0 0 0,1 0 0,0 0 0,-1-1 0,2 1 0,-1 0 0,1-1 0,0 0 0,0 0 0,0 1 0,1-2 0,0 1 0,8 8 1,-6-8-8,0-1 0,0 0 0,0 0 1,1 0-1,-1-1 0,1 0 0,0 0 1,0-1-1,0 0 0,1 0 1,-1 0-1,0-1 0,1 0 0,11-1 1,4 0 0,0-2 1,-1-1 0,1-1-1,-1-1 1,0 0-1,37-16 1,-19 4-18,-1-2 0,58-38 1,-17 0-27,-74 51 87,1 0-1,-1 0 1,0 0 0,0-1-1,0 0 1,-1 0-1,-1-1 1,8-14 0,-11 19 0,0-1 1,0 0-1,-1 1 0,1-1 1,-1 0-1,0 1 1,-1-1-1,1 1 1,0-1-1,-1 0 1,0 1-1,0-1 0,0 1 1,0-1-1,0 1 1,-1 0-1,0 0 1,0-1-1,0 1 1,-3-3-1,-3-6 6,-1 1 0,0 1 0,-20-17 0,24 22-20,-1 0 0,1 0-1,-1 1 1,0 0-1,0 0 1,-1 1 0,1-1-1,-1 1 1,0 1-1,0-1 1,0 1 0,0 1-1,0-1 1,0 1-1,-1 0 1,1 1-1,0 0 1,-1 0 0,1 0-1,0 1 1,0 0-1,-1 1 1,1-1 0,0 1-1,0 1 1,1-1-1,-1 1 1,0 0-1,1 1 1,0 0 0,-6 4-1,2 0-9,0 1 0,1-1 0,0 2 0,1-1 0,0 1-1,0 0 1,1 1 0,0 0 0,1 0 0,0 0 0,1 1 0,-4 12 0,6-15-41,0 1 1,1-1-1,0 1 1,0 0-1,1 0 1,1 0 0,-1 0-1,1-1 1,1 1-1,0 0 1,1 0 0,-1 0-1,2-1 1,-1 1-1,2-1 1,4 11-1,-6-16 8,0 0 0,1 0 0,0 0-1,-1-1 1,1 1 0,1-1 0,-1 0-1,0 0 1,1 0 0,0 0-1,0 0 1,-1-1 0,2 0 0,-1 0-1,0 0 1,0 0 0,1 0 0,-1-1-1,1 0 1,-1 0 0,1 0 0,-1-1-1,1 1 1,0-1 0,-1 0-1,1-1 1,-1 1 0,8-2 0,4-1 18,-1-1 0,1-1 0,-1 0 1,0-1-1,-1-1 0,0 0 1,16-11-1,-15 9 49,1-1 1,-2 0-1,0-1 1,0-1-1,-1 0 1,0-1-1,-2-1 1,1 0-1,13-22 1,-24 34-11,0-1 1,0 0-1,0 1 1,0-1 0,-1 0-1,1 0 1,-1 1-1,0-1 1,1 0-1,-1 0 1,-1 0 0,1 1-1,0-1 1,-1 0-1,1 0 1,-1 1-1,0-1 1,0 0 0,0 1-1,0-1 1,-1 1-1,1-1 1,-1 1 0,1 0-1,-1-1 1,0 1-1,0 0 1,-3-2-1,-6-7 22,-1 1 0,0 0 0,-24-15 0,36 25-47,-18-11 18,0 1-1,-1 1 1,0 0 0,0 1-1,-1 2 1,0 0 0,0 0-1,-1 2 1,1 1 0,-39-2-1,41 5 14,1 1 1,-1 1-1,1 0 0,0 1 0,-1 1 0,2 1 1,-1 0-1,0 1 0,1 1 0,0 0 0,1 2 1,0-1-1,-19 15 0,27-17-40,1 0 1,-1 1-1,1 0 0,0 0 1,1 0-1,0 0 0,0 1 1,1 0-1,-1 0 0,2 0 1,-1 1-1,1-1 0,1 1 1,-1 0-1,1 0 0,1 0 1,-1 16-1,2-18-24,-1 0 0,2 1 0,-1-1 0,1 0-1,0 0 1,1 0 0,0 0 0,0 0 0,0 0 0,1-1 0,0 1 0,0-1 0,0 0-1,1 1 1,0-2 0,1 1 0,-1 0 0,1-1 0,0 0 0,0 0 0,1 0 0,9 6-1,-7-7-10,0 0 0,0-1 0,0 0 0,0-1-1,0 1 1,1-1 0,-1-1 0,1 0-1,-1 0 1,1-1 0,-1 0 0,1 0 0,0-1-1,-1 0 1,10-3 0,6-2-40,1-1 0,-2-1 0,44-21 1,-12 1-69,80-53 0,-116 68 138,0-2 0,0 0 0,-2-1 0,0-1 0,-1 0 0,0-2 0,12-19-1,-24 33 36,-2 0 0,1 0-1,0 0 1,-1 0 0,0 0-1,0-1 1,-1 1-1,1-1 1,-1 1 0,0-1-1,-1 1 1,1-1 0,-1 0-1,0 1 1,-1-1 0,1 0-1,-1 1 1,0-1-1,-1 1 1,1-1 0,-1 1-1,0-1 1,0 1 0,-1 0-1,0 0 1,0 0-1,0 1 1,0-1 0,-1 1-1,-5-7 1,-4-1 6,0 0-1,-1 1 1,0 1-1,0 0 1,-1 1 0,0 0-1,-1 1 1,-25-9-1,26 12-13,0 0-1,1 1 0,-1 1 1,-1 0-1,1 1 0,0 1 1,-1 0-1,1 1 0,-1 1 0,1 0 1,-28 7-1,31-5 3,0 1 0,0 1 0,0 0 0,0 0-1,1 1 1,0 1 0,0 0 0,1 0 0,-1 1 0,2 1 0,-1-1-1,1 2 1,1-1 0,-13 18 0,11-10-19,0 1-1,1 0 1,0 1 0,2 0-1,0 1 1,1-1 0,2 1 0,-1 0-1,2 0 1,1 1 0,1-1-1,1 27 1,0-41-9,0 0 0,1-1 1,0 1-1,0 0 0,0-1 0,1 1 1,4 9-1,-5-12 8,0-1 0,1 0 0,0 0 0,-1 0 0,1 0 0,0 0 0,0 0 0,0-1 0,0 1 0,0-1 0,0 1 0,1-1 0,-1 0-1,0 0 1,1 0 0,-1 0 0,1 0 0,-1 0 0,5 0 0,4 0-1,1 0-1,-1-1 1,0 0-1,0-1 1,0 0-1,20-5 0,-2-2 2,38-15-1,-29 6-3,0-2 0,-2-1 0,0-2-1,-2-1 1,0-2 0,51-50 0,-79 69 42,0 1 1,-1-1-1,0-1 1,-1 1-1,1-1 1,6-13-1,-11 18-22,1 1 0,0-1 0,-1 1 0,1-1 0,-1 1 0,0-1 0,1 1 0,-1-1-1,0 1 1,0-1 0,0 0 0,0 1 0,0-1 0,0 1 0,-1-1 0,1 1 0,0-1 0,-1 1-1,1-1 1,-1 1 0,0-1 0,1 1 0,-1-1 0,0 1 0,0 0 0,0-1 0,0 1 0,0 0-1,0 0 1,0 0 0,0 0 0,-1 0 0,1 0 0,0 0 0,-1 0 0,1 1 0,0-1 0,-1 0-1,1 1 1,-1-1 0,-1 0 0,-2 0-11,-1 0 0,1 0 0,-1 0 0,1 1 1,-1 0-1,1 0 0,-1 0 0,0 1 0,1 0 0,0 0 0,-1 0 0,1 1 0,-1-1 0,1 1 1,0 0-1,-6 4 0,-4 3-11,0 0 1,0 1-1,-25 21 1,38-29 7,-38 37-5,37-36-8,0 0-1,0 1 1,0 0 0,1 0 0,-1 0 0,1 0 0,0 0 0,0 0 0,-1 6 0,2-9 13,1-1 0,0 0 0,0 0-1,0 1 1,0-1 0,0 0 0,0 0 0,0 1 0,0-1-1,0 0 1,0 0 0,0 1 0,0-1 0,0 0 0,0 0-1,0 1 1,1-1 0,-1 0 0,0 0 0,0 1-1,0-1 1,0 0 0,0 0 0,0 0 0,1 1 0,-1-1-1,0 0 1,0 0 0,0 0 0,1 0 0,-1 1 0,0-1-1,0 0 1,1 0 0,-1 0 0,0 0 0,0 0 0,0 0-1,1 0 1,-1 0 0,0 0 0,0 1 0,1-1 0,-1 0-1,0 0 1,1 0 0,-1-1 0,0 1 0,0 0 0,1 0-1,17-5-42,21-14-3,-2-1 0,0-2 1,-1-2-1,-1-1 0,-1-2 0,49-51 1,-67 57-30,-15 21 75,-1 0 0,0-1-1,1 1 1,-1 0 0,0-1 0,0 1-1,1 0 1,-1-1 0,0 1 0,0-1-1,1 1 1,-1-1 0,0 1 0,0 0-1,0-1 1,0 1 0,0-1 0,0 1-1,0-1 1,0 1 0,0-1 0,0 1-1,0 0 1,0-1 0,0 1 0,0-1-1,0 1 1,-1-1 0,1 1 0,0 0-1,0-1 1,0 1 0,-1-1 0,1 1-1,0 0 1,-1-1 0,1 1 0,0 0-1,-1-1 1,1 1 0,0 0 0,-1 0-1,1-1 1,0 1 0,-1 0 0,1 0-1,-1 0 1,1-1 0,0 1 0,-1 0-1,1 0 1,-1 0 0,1 0 0,-1 0-1,1 0 1,-1 0 0,-9 0-54,1 1 0,0 0 0,-1 1 0,1 0 0,0 0 0,0 1 1,1 0-1,-11 4 0,-45 26-717,-67 45-1,4 6 266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8:42.9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2147 926 8074,'16'-23'2331,"11"-17"-1611,-27 37-710,1 1-1,-1-1 1,1 1-1,-1-1 0,0 1 1,0-1-1,0 1 1,-1-1-1,1 1 1,0-1-1,-1 1 1,0-1-1,1 1 1,-1 0-1,0-1 1,0 1-1,-1 0 1,-1-4-1,-29-40 93,29 43-77,-12-16 185,-1 1 0,-1 1 1,0 0-1,-2 2 0,0 0 0,0 1 1,-1 1-1,-1 1 0,0 0 0,-1 2 1,-33-12-1,22 13-104,0 0 0,0 2 0,0 2 0,-1 1 0,0 1 0,0 2 0,-54 6 0,18 2-97,-1 4 0,2 2 0,0 4-1,0 3 1,-123 53 0,146-51-1,1 3 1,2 1-1,0 1 0,2 3 1,1 2-1,1 1 0,2 2 1,1 1-1,-31 43 0,9 2-21,4 2 1,-54 111-1,-60 191 17,130-287 44,-43 187 1,72-242-43,2 0 1,2 1 0,2 0 0,1 0 0,3-1 0,1 1 0,9 44 0,-7-68-11,2 0 1,0-1 0,1 0 0,0 0 0,2-1 0,0 0 0,1 0 0,1-1 0,1 0-1,0-1 1,1 0 0,1-1 0,0-1 0,1 0 0,1-1 0,0 0 0,1-2 0,0 0-1,0 0 1,23 8 0,4-1 9,1-1-1,1-3 1,0-1-1,0-3 1,1-2-1,1-2 1,59 1 0,-1-7 33,1-5 0,125-22 0,-70 0 192,204-60 0,-281 60-201,0-4 0,-3-3-1,0-4 1,78-50-1,-71 29-21,-4-4 0,-2-3 0,-3-4-1,-3-3 1,114-142 0,-133 137 114,-4-2 0,-3-3-1,-4-2 1,-3-2 0,-5-1 0,-3-2 0,-4-2-1,-5-1 1,-3-1 0,-5-1 0,12-154 0,-27 180-52,-3-1 1,-15-132 0,9 170-71,0 1 0,-3-1 0,0 2 0,-2-1 0,-2 1 0,0 0 0,-2 1 0,-27-41 0,30 55-2,-1 0-1,0 1 1,-1 1 0,0 0 0,-1 0-1,-1 1 1,0 1 0,-1 1 0,-19-10 0,11 8-7,1 2 1,-2 1 0,1 1-1,-1 2 1,-50-8 0,28 9-12,0 2 1,-72 6-1,-86 22-29,12 15-27,-241 83 0,300-77 60,1 5 0,3 6 1,3 5-1,-168 111 0,214-117-85,2 4 0,3 3 0,3 3 0,3 3 0,3 4 0,3 2 0,-67 104 0,67-76-578,6 3 0,-49 122 0,15 7-74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49:13.14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 1 4497,'0'0'1120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1T04:49:21.34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1,'0'0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49:51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66 176 312,'44'10'199,"-43"-10"-42,0 0 0,1 0 0,-1 0-1,0 0 1,0-1 0,0 1 0,1 0 0,-1-1 0,0 1 0,0-1 0,0 1 0,0-1 0,0 0 0,0 1 0,0-1 0,0 0-1,0 0 1,0 0 0,0 1 0,-1-1 0,1 0 0,0 0 0,0 0 0,-1-1 0,1 1 0,-1 0 0,1 0 0,-1 0 0,1 0-1,-1 0 1,0-1 0,0-1 0,1 3-59,-1 0-1,-1-1 1,1 1-1,0-1 1,0 1-1,0-1 1,0 1-1,0-1 1,0 1 0,0 0-1,-1-1 1,1 1-1,0-1 1,0 1-1,-1 0 1,1-1-1,0 1 1,0-1-1,-1 1 1,1 0-1,-1 0 1,1-1 0,0 1-1,-1 0 1,1 0-1,0-1 1,-1 1-1,1 0 1,-1 0-1,1 0 1,-1 0-1,1-1 1,-1 1-1,1 0 1,-1 0-1,-26-1 40,19 1-127,-1 1 0,1 0 0,0 1 1,0 0-1,-9 3 0,15-4-4,-1 0 0,1 0-1,-1 0 1,1 1 0,0-1 0,0 0 0,-1 1-1,1 0 1,0 0 0,0-1 0,1 1-1,-1 0 1,0 1 0,1-1 0,-1 0-1,1 0 1,-1 1 0,1-1 0,0 1 0,0-1-1,0 1 1,1-1 0,-1 4 0,0-1 4,1 0 1,-1 0-1,1-1 1,1 1 0,-1 0-1,1 0 1,0 0-1,0 0 1,0 0 0,1-1-1,-1 1 1,1-1-1,0 1 1,1-1 0,-1 0-1,5 6 1,-5-7 6,0-1 1,1 1-1,-1-1 1,0 0-1,1 0 1,-1 0-1,1 0 1,0-1-1,0 1 1,0-1-1,0 1 1,0-1-1,0 0 1,0 0-1,0 0 1,0-1-1,0 1 1,1-1-1,-1 0 1,0 1-1,0-2 1,1 1-1,-1 0 1,0-1-1,6-1 1,-2 0 55,0 0 1,0 0 0,0-1-1,-1 0 1,1 0 0,-1-1-1,10-6 1,-14 8-42,0 1 1,0-1-1,-1 0 1,1 0-1,-1 0 1,1 0-1,-1 0 0,1 0 1,-1-1-1,0 1 1,0 0-1,0-1 1,0 1-1,-1 0 0,1-1 1,-1 1-1,1-1 1,-1 1-1,0-1 1,0 1-1,0-1 0,0 0 1,-1 1-1,0-5 1,0 1-2,-1 0 1,0 0 0,0 0-1,-1 1 1,1-1 0,-1 0 0,-1 1-1,1 0 1,-1-1 0,0 2-1,0-1 1,0 0 0,-1 1-1,1-1 1,-1 1 0,0 1-1,0-1 1,-1 1 0,-7-4-1,12 6-25,-1 1 0,1 0 1,-1 0-1,1-1 0,-1 1 0,1 0 0,-1 0 0,1 0 0,0 1 0,-1-1 0,1 0 0,-1 1 0,1-1 1,-1 0-1,1 1 0,0 0 0,-1-1 0,1 1 0,-2 1 0,0 0-5,0 0 0,1 1 1,-1-1-1,1 1 0,0 0 0,0-1 0,0 1 0,-2 4 0,1-3-11,1 1 0,0 0 0,0-1 0,0 1 0,0 0 0,1-1 0,0 1-1,0 0 1,1 0 0,-1 0 0,1 9 0,0-13 5,0 0-1,1 0 1,-1 0-1,0 0 1,1 0 0,-1 0-1,0 0 1,1-1-1,-1 1 1,1 0-1,-1 0 1,1 0 0,-1-1-1,1 1 1,0 0-1,0-1 1,-1 1 0,1 0-1,0-1 1,0 1-1,-1-1 1,1 1 0,0-1-1,0 0 1,2 1-1,-1 0 3,1-1 0,-1 0-1,1 0 1,0 0 0,-1 0-1,1 0 1,-1-1-1,1 1 1,3-2 0,6-2 15,-1 0-1,1-1 1,10-6 0,-4 0 1,1 0 1,-1-1-1,21-19 0,-31 24 0,-1 0 0,0-1 0,0 1 1,-1-1-1,1-1 0,-2 1 0,1-1 0,-1 0 0,4-12 0,-8 20-4,-1-1 0,1 1 0,0-1 0,-1 0 0,0 1 0,1-1 0,-1 0 0,0 1 0,0-1 0,0 0 1,0 1-1,0-1 0,0 0 0,0 1 0,-1-1 0,1 0 0,0 1 0,-1-1 0,0 1 0,1-1 0,-1 1 0,0-1 0,0 1 0,0-1 0,0 1 0,0 0 0,0 0 0,0-1 0,0 1 0,0 0 0,-1 0 0,1 0 0,-1 0 0,1 0 0,0 0 0,-1 1 0,1-1 0,-1 0 0,-1 0 0,-2 0 0,0 0 0,-1 0 0,1 0-1,0 0 1,0 1 0,0 0 0,-1 0 0,1 0 0,0 0-1,0 1 1,-7 2 0,1 1 5,-1 0 0,1 1 0,-1 1 0,1 0 0,1 0 0,-1 1 0,1 1 0,-13 11 0,16-12-1,0 0 1,0 1-1,0 0 0,1 0 0,0 1 1,0-1-1,1 1 0,0 1 1,1-1-1,-5 15 0,8-20-16,0-1-1,0 1 1,0 0 0,1 0-1,0-1 1,0 1 0,0 0-1,0 0 1,0 0-1,1-1 1,0 1 0,-1 0-1,1-1 1,1 1 0,-1 0-1,0-1 1,1 0-1,3 6 1,-4-8 2,0 0-1,-1-1 1,1 1 0,0-1 0,0 1-1,0-1 1,-1 1 0,1-1-1,0 0 1,0 1 0,0-1-1,0 0 1,0 0 0,0 0 0,0 0-1,0 0 1,-1 1 0,1-2-1,0 1 1,0 0 0,0 0-1,0 0 1,0 0 0,0-1 0,1 1-1,25-13 14,-20 10-6,4-3 11,0 1-1,-1-2 1,0 1 0,17-15 0,-25 19-12,-1 1 1,1 0-1,-1-1 1,1 1 0,-1-1-1,0 1 1,1-1-1,-1 0 1,0 0 0,0 1-1,0-1 1,0 0-1,-1 0 1,1 0 0,0 0-1,-1 0 1,1 0-1,-1 0 1,0 0 0,0 0-1,0 0 1,0-1-1,0 1 1,0 0 0,0 0-1,-1 0 1,1 0-1,-1 0 1,1 0 0,-1 0-1,0 0 1,0 1-1,0-1 1,0 0 0,0 0-1,-3-2 1,2 1 5,-1 1 0,1-1 0,-1 1 0,0 0 0,0 0 0,0 0 0,0 0 0,0 1 0,0-1 0,0 1 0,-1 0 0,1 0 0,0 0 0,-1 0 0,1 1 0,-1-1 0,1 1 0,-1 0 0,1 0 0,-1 0 0,1 0 0,-6 2 0,3-1 16,1 0-1,-1 1 1,1 0 0,-1 0 0,1 0-1,0 1 1,-1 0 0,1 0-1,1 0 1,-1 0 0,0 1-1,-6 6 1,11-9-29,-1 0 0,1-1 0,0 1 0,-1 0 0,1-1 1,0 1-1,-1 0 0,1-1 0,0 1 0,0 0 0,-1 0 0,1-1 0,0 1 0,0 0 0,0 0 0,0 0 1,0-1-1,0 1 0,1 0 0,-1 0 0,0-1 0,0 1 0,0 0 0,1 0 0,-1-1 0,0 1 1,1 0-1,-1-1 0,1 1 0,-1 0 0,0-1 0,1 1 0,0-1 0,-1 1 0,1-1 0,-1 1 1,1-1-1,0 1 0,-1-1 0,1 0 0,1 1 0,0 1-2,0-1-1,1 1 1,-1-1-1,0 0 1,1 0-1,-1 0 1,1 0-1,0-1 1,-1 1-1,1-1 1,2 1 0,9-4 9,0 0 0,-1-1 0,1-1 0,-1 0 0,0-1 0,-1 0 0,0-1 0,0-1 0,12-9 0,2-6 50,-25 23-44,-1-1 0,1 1 0,-1-1 1,1 0-1,-1 1 0,1-1 0,-1 1 0,1-1 0,-1 0 1,0 1-1,1-1 0,-1 0 0,0 0 0,0 1 1,0-1-1,1 0 0,-1 0 0,0 1 0,0-1 0,0 0 1,0 0-1,0 1 0,0-1 0,-1 0 0,1 0 1,0 1-1,0-1 0,0 0 0,-1 1 0,1-1 0,0 0 1,-1 1-1,1-1 0,-1 0 0,1 1 0,0-1 0,-1 1 1,0-1-1,1 1 0,-1-1 0,0 0 0,0 1-5,0-1 0,0 1 0,0 0 0,0-1 0,0 1 0,1 0-1,-1 0 1,0 0 0,0 0 0,0 0 0,0 0 0,0 0 0,0 0 0,0 0-1,0 0 1,0 1 0,0-1 0,0 0 0,1 1 0,-1-1 0,0 0-1,0 1 1,0-1 0,-1 2 0,0-1-11,0 1-1,1-1 1,-1 1 0,0-1-1,1 1 1,-1 0 0,1 0-1,-3 2 1,4 3-87,8-3 44,0-1 68,26 9-5,-33-12-14,-1 0 1,0 0-1,1 0 1,-1 1-1,0-1 0,1 0 1,-1 0-1,0 0 1,1 0-1,-1 0 1,1 0-1,-1 0 1,0 0-1,1 0 0,-1 0 1,0 0-1,1 0 1,-1 0-1,1 0 1,-1 0-1,0 0 1,1 0-1,-1 0 0,0 0 1,1-1-1,-1 1 1,0 0-1,1 0 1,-1 0-1,0-1 1,1 1-1,-1 0 0,0 0 1,0-1-1,1 1 1,-1 0-1,0-1 1,0 1-1,1 0 1,-1-1-1,0 1 1,0-1 1,0 1 1,0-1 0,0 1 0,-1-1 0,1 1 0,0 0 0,0-1 0,-1 1 0,1-1 0,0 1 0,0 0 0,-1-1-1,1 1 1,0 0 0,-1-1 0,1 1 0,-1 0 0,1 0 0,0-1 0,-1 1 0,1 0 0,-1 0 0,1 0 0,0-1 0,-2 1-1,0 0 12,-1-1-1,0 1 1,0 0-1,1 0 1,-1 0 0,0 0-1,0 0 1,0 1-1,1-1 1,-1 1-1,0 0 1,0 0-1,1 0 1,-1 0-1,1 0 1,-1 0-1,1 1 1,-1-1-1,1 1 1,0 0-1,0 0 1,-4 3-1,3-1-15,0 0-1,0 0 1,1 0-1,-1 0 1,1 1-1,0-1 1,0 1 0,0-1-1,1 1 1,0 0-1,0-1 1,-1 7-1,0-4 2008,-12-9-1829,-21 2-42,35 6 452,0-6-556,0 1 0,0 0-1,0-1 1,0 1-1,0 0 1,0-1 0,0 1-1,0-1 1,0 1 0,1 0-1,-1-1 1,0 1 0,0 0-1,1-1 1,-1 1 0,0-1-1,0 1 1,1-1 0,0 2-1,3-1-33,-1 1 0,1 0 1,-1 0-1,0 0 0,1 0 0,-1 1 0,0 0 0,0-1 0,4 6 0,-2-3-1,4 5 0,3 3 30,1-1 1,21 17-1,-19-22 0,-13-7-31,-1 1 1,1-1-1,0 1 1,-1-1-1,1 1 0,-1 0 1,1 0-1,-1 0 1,0 0-1,3 2 1,7 6 2,0 0 0,0-1 1,1-1-1,1 1 0,-1-2 1,1 0-1,27 9 0,-10-3 30,-7-3-15,118 54 0,-118-51-10,0 1 0,-1 1 0,38 33 0,-4 2 37,83 54 0,-43-32-12,-3 4 1,124 130-1,34 5-26,-60-56 39,354 302 84,-218-215-104,-249-187 23,17 12 5,217 169-76,-198-134 55,284 236 257,-332-283-227,78 83-1,45 73 73,-82-88-42,329 350 53,-116-152-21,-138-135-70,20 18 22,2-33 40,71 64-20,75 89-37,11 10 57,-169-154 54,286 297 27,-140-116-175,-148-172 54,59 55-100,15-16 63,-66-51-41,-94-80 19,-28-31-21,75 73 22,-21 0 74,-7 5-120,-101-118 46,1-1-1,44 34 1,-39-34-5,-27-22-9,10 4 5,-6-14 0,3-9-3,12-24 22,-20 40-24,1 0 0,-1 0 0,1 0-1,-1 0 1,0 0 0,0-1 0,1 1 0,-1 0 0,0 0 0,0 0 0,0 0 0,0 0 0,0 0 0,-1 0 0,1 0-1,0-1 1,0 1 0,-1 0 0,1 0 0,-1 0 0,1 0 0,-1 0 0,1 0 0,-1 0 0,1 0 0,-1 1 0,0-1-1,0 0 1,1 0 0,-1 0 0,0 1 0,0-1 0,0 0 0,0 1 0,0-1 0,0 1 0,0-1 0,0 1-1,0 0 1,0-1 0,0 1 0,0 0 0,-2-1 0,-2 1-20,1-1-1,0 1 1,0 0 0,-1 0 0,1 1-1,0-1 1,0 1 0,0 0-1,-6 2 1,8-3 8,-1 1 0,0 0 0,1 0-1,-1 1 1,1-1 0,-1 1 0,1-1 0,0 1 0,0-1 0,-1 1-1,1 0 1,0 0 0,1 0 0,-1 1 0,0-1 0,0 0-1,1 1 1,0-1 0,-1 1 0,1-1 0,0 1 0,0 0 0,0-1-1,1 1 1,-1 0 0,1 0 0,-1-1 0,1 1 0,0 0-1,0 0 1,0 0 0,1 0 0,-1-1 0,1 1 0,-1 0 0,1 0-1,0-1 1,0 1 0,0 0 0,0-1 0,1 1 0,-1-1-1,4 4 1,-1 0-12,1-1-1,-1 0 1,2 0 0,-1 0-1,0 0 1,1-1-1,0 0 1,0 0-1,0-1 1,0 1 0,13 3-1,-10-3 4,1-1 0,0 0 0,0-1 0,0 0 0,0 0 0,0-1 0,16-1 0,-15-1 1,0-1 1,-1 0-1,1 0 1,-1-1-1,0-1 1,0 1-1,0-2 1,16-9-1,-20 11 19,0-1 0,-1 0 0,0 0-1,0 0 1,0 0 0,0-1 0,-1 0 0,0 0-1,0 0 1,0-1 0,0 1 0,-1-1 0,0 0 0,0 0-1,2-9 1,-4 12 15,-1 0 0,1 0 0,-1 0 0,0 0 0,0 0 0,0-1 0,0 1 1,-1 0-1,0 0 0,1 0 0,-1 0 0,0 0 0,0 0 0,-1 0 0,1 0 0,0 0 0,-1 0 0,0 1 0,0-1 0,0 1 0,0-1 0,0 1 0,0 0 0,0 0 0,-1 0 0,-3-2 0,1 0-5,0 1 0,0 0 0,0 0 0,-1 0 0,1 1 0,-1 0 0,0 0 0,1 0 0,-1 1 0,0 0 0,0 0 0,-12 0 0,10 1-18,0 1 0,-1 0 0,1 0 0,0 1 0,0 0 0,0 0-1,0 1 1,0 0 0,0 1 0,1 0 0,-1 0 0,1 0 0,0 1 0,0 0 0,1 0-1,0 1 1,-9 9 0,15-15 2,-1 1 1,1 0-1,-1-1 0,1 1 1,-1 0-1,1 0 0,0-1 0,-1 1 1,1 0-1,0 0 0,0 0 1,-1 0-1,1 0 0,0-1 0,0 1 1,0 0-1,0 0 0,0 0 0,0 0 1,1 0-1,-1-1 0,0 1 1,0 0-1,1 0 0,-1 0 0,0-1 1,1 1-1,-1 0 0,0 0 0,1-1 1,-1 1-1,1 0 0,0-1 1,-1 1-1,1 0 0,0-1 0,-1 1 1,1-1-1,0 1 0,-1-1 1,1 1-1,0-1 0,0 0 0,0 1 1,-1-1-1,1 0 0,2 0 0,2 2-10,0 0-1,1 0 1,-1-1-1,1 0 1,0 0-1,5-1 1,3 0 7,-1 0 0,1-2 0,-1 0 0,1 0 0,-1-1 0,0-1 0,0 0 0,-1-1 0,1 0 0,19-12 0,-31 16 11,-1 1 0,1 0 0,-1 0 0,1-1 0,-1 1 0,1 0 0,-1-1 0,1 1-1,-1-1 1,0 1 0,1 0 0,-1-1 0,1 1 0,-1-1 0,0 1 0,0-1-1,1 1 1,-1-1 0,0 1 0,0-1 0,0 1 0,1-1 0,-1 0 0,0 1 0,0-1-1,0 1 1,0-1 0,0 1 0,0-1 0,0 0 0,0 1 0,-1-1 0,0 0 5,1 0 1,-1 0 0,0 0-1,0 0 1,0 0 0,0 1-1,0-1 1,0 0-1,-1 1 1,1-1 0,0 1-1,0-1 1,-2 0 0,-42-6 140,33 6-142,-1 1 0,1 0 0,-1 1 0,1 1 0,-1 0 0,1 1 1,0 0-1,0 0 0,0 2 0,0-1 0,-19 12 0,28-14-9,0 0 0,1 1 0,-1-1-1,0 1 1,1-1 0,0 1 0,0 0 0,0 0-1,0 0 1,0 0 0,1 0 0,-1 1 0,1-1 0,0 0-1,0 1 1,0-1 0,0 1 0,1-1 0,-1 1-1,1 4 1,0-6-9,0 0 0,0 0 0,0 0 0,0 1 0,0-1 0,1 0 0,-1 0 0,1 0 0,-1 0 0,1 0 0,0 0 0,0 0 0,0 0 0,0 0 0,0 0 0,0-1 0,1 1 0,-1 0 0,0-1 0,1 1 0,0-1 0,-1 1 0,1-1 0,0 0 0,-1 0 0,1 1 0,0-1 0,0-1 0,0 1-1,0 0 1,0 0 0,0-1 0,4 1 0,-1 0-7,-1-1-1,0 0 0,0-1 1,1 1-1,-1-1 0,0 0 0,0 0 1,1 0-1,-1 0 0,0-1 1,0 0-1,4-2 0,-5 2 22,0 1 0,0-1-1,-1 0 1,1 0 0,-1 0-1,1 0 1,-1-1 0,0 1-1,0-1 1,0 1 0,0-1 0,0 0-1,-1 0 1,1 0 0,-1 0-1,2-6 1,-3 7 27,0 0 0,0 0 0,0 0 0,-1 0-1,1 0 1,-1 0 0,1 0 0,-1 1 0,0-1 0,0 0 0,0 0 0,0 0 0,0 1-1,0-1 1,0 0 0,0 1 0,-1-1 0,1 1 0,-1 0 0,1-1 0,-1 1 0,1 0-1,-1 0 1,-2-1 0,3 0-18,-1 1 0,1 0 1,-1 0-1,0 0 0,1 1 0,-1-1 0,0 0 0,1 1 0,-1-1 1,0 1-1,0-1 0,1 1 0,-1 0 0,0 0 0,0 0 0,0 0 1,0 0-1,1 0 0,-1 0 0,0 1 0,0-1 0,1 0 0,-1 1 0,0 0 1,0-1-1,-1 2 0,-1 2-69,1-1 0,0 1 0,1 0 0,-1 0-1,1 0 1,-1 0 0,1 0 0,-1 6 0,-15 24-883,-15 8-974,-2-3-794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0:46.7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713 456 7346,'8'-11'304,"-1"0"1,0 0 0,-1-1 0,0 0-1,-1 0 1,0 0 0,-1-1 0,0 1 0,3-27-1,-6 34-282,-1 0 0,0 0 0,0 0 0,0-1 0,-1 1 0,0 0 0,0 0-1,0 0 1,-1 0 0,1 0 0,-1 0 0,0 0 0,-1 1 0,1-1-1,-1 1 1,0-1 0,0 1 0,0 0 0,-1 0 0,1 1 0,-1-1 0,0 1-1,0-1 1,0 1 0,-1 0 0,1 1 0,-1-1 0,-4-1 0,0 0 39,0 1 1,0 0 0,0 1-1,0 0 1,0 1 0,0 0-1,0 0 1,-1 1 0,1 0 0,0 0-1,-10 2 1,-6 3-27,1 0 0,-1 1 0,-23 11 0,-1 1-62,2 2-1,-87 52 1,114-59 63,-1 1 0,2 0 1,0 2-1,1 0 0,1 1 0,0 1 0,2 1 1,-21 30-1,29-38-7,1 0 0,0 1 0,1 0 0,1 0 0,0 0 0,0 1-1,1 0 1,1-1 0,-2 27 0,4-30-24,0 0-1,1 0 1,0 0-1,0 0 1,1 0-1,1 0 1,0 0 0,0-1-1,0 1 1,1-1-1,0 0 1,1 0-1,0 0 1,10 12-1,3-2 6,0-1 0,1-1 0,1-1-1,43 26 1,-5-3 7,21 18 47,75 71 1,-115-91-13,-2 3 0,-2 1 0,47 67 0,-74-96-45,-1 1-1,-1 0 1,8 18-1,-12-26-3,-1 0 1,1 1-1,-1 0 0,0-1 1,-1 1-1,1 0 0,-1 0 0,0-1 1,0 1-1,0 0 0,-1 0 1,0-1-1,-1 8 0,-2-3 18,0-1-1,-1 1 0,1-1 1,-2 0-1,1 0 1,-1 0-1,0-1 0,-1 0 1,0 0-1,0-1 1,-8 7-1,-7 3 64,0-1 0,-44 21 1,22-16-57,-1-3 0,0-1 0,-2-2 0,1-3 0,-66 8 0,111-18-30,0-1 1,0 0-1,-1 0 0,1 0 1,0 1-1,0-1 1,0 0-1,-1-1 1,1 1-1,0 0 1,0 0-1,0 0 1,0-1-1,-3 0 1,4 1 0,0-1 0,0 1 0,1 0 1,-1-1-1,0 1 0,0-1 1,0 1-1,0 0 0,0-1 1,0 1-1,1-1 0,-1 1 1,0 0-1,0-1 0,1 1 1,-1 0-1,0 0 0,0-1 1,1 1-1,-1 0 0,0-1 0,1 1 1,-1 0-1,0 0 0,1 0 1,0-1-1,33-18-16,134-55 169,-80 36-3,145-83 1,-145 63 142,112-98 1,-180 138-203,-1 0-1,-1-1 1,-1-1 0,-1 0-1,27-44 1,-37 54-59,-1-1 0,0 0-1,0 0 1,-1-1 0,0 1 0,-1-1 0,0 0 0,-1 0-1,-1 0 1,1 0 0,-2 0 0,0 0 0,0 0 0,-4-21-1,3 29-29,0 0 1,0 0-1,0 0 0,-1 0 0,0 0 0,1 0 0,-1 0 0,0 1 0,-1-1 1,1 1-1,-1 0 0,1-1 0,-1 1 0,0 0 0,0 1 0,0-1 1,-6-3-1,5 4-11,-1 0 1,1 0-1,-1 0 1,0 1-1,0 0 0,1 0 1,-1 0-1,0 0 1,0 1-1,0 0 1,0 0-1,-9 1 1,2 1-25,0 1 1,0 0 0,0 1-1,0 0 1,1 1 0,0 0-1,0 0 1,0 2-1,0-1 1,-17 16 0,15-9-3,0 1 0,1 0 0,1 0 0,0 1 0,1 1 0,1 0 0,0 0 0,1 1 0,1 0 0,-6 23 0,8-26 3,2 1 0,-1 0 0,2 0 0,0 0 1,1 1-1,0-1 0,1 0 0,1 0 0,1 1 0,0-1 0,0 0 1,10 26-1,-10-35 30,1 1-1,1-1 1,-1 0 0,1 0 0,0 0-1,0-1 1,1 1 0,0-1 0,0 0 0,0-1-1,0 1 1,1-1 0,0 0 0,0 0-1,0-1 1,0 0 0,1 0 0,-1 0 0,1-1-1,0 0 1,-1 0 0,1 0 0,0-1 0,9 0-1,1 0 29,0 0 0,0-2 1,0 0-1,0-1 0,-1 0 0,1-2 0,-1 0 0,31-11 0,-29 7 40,0-1 0,0-1-1,-1 0 1,-1-1 0,1-1 0,-2-1-1,0 0 1,0 0 0,-1-2 0,-1 0-1,-1-1 1,0 0 0,-1 0 0,0-1-1,-2-1 1,0 0 0,11-30 0,-18 41-11,-1 1-1,0-1 1,1 1 0,-2-1 0,1 0 0,-1 0 0,0 1-1,-1-1 1,0 0 0,-2-12 0,-2 4 135,-1-1-1,-1 1 1,-8-15-1,7 14-37,6 12-101,1 1-1,0-1 0,0 0 0,0 0 1,0 1-1,0-1 0,1 0 1,-1 0-1,1 0 0,0 0 1,1 0-1,-1 1 0,0-1 0,3-8 1,-2 11-40,-1-1 0,1 0 0,0 0 0,-1 1 1,1-1-1,0 0 0,0 1 0,0-1 0,1 1 1,-1-1-1,0 1 0,1-1 0,-1 1 0,0 0 1,1 0-1,-1 0 0,1 0 0,0 0 0,-1 0 1,1 0-1,0 1 0,0-1 0,0 0 0,-1 1 1,1 0-1,0-1 0,0 1 0,0 0 0,0 0 1,0 0-1,3 0 0,-5 0-10,1 0 1,0 0-1,0 1 1,0-1-1,-1 0 1,1 0-1,0 1 1,0-1 0,-1 0-1,1 1 1,0-1-1,0 0 1,-1 1-1,1-1 1,0 1-1,-1-1 1,1 1-1,-1 0 1,1-1-1,-1 1 1,1 0-1,-1-1 1,1 1-1,-1 0 1,0-1-1,1 1 1,-1 0-1,0 0 1,0 0-1,1-1 1,-1 3-1,-2 27 47,0-14 142,2-16 3,-4-6 76,4 5-270,0 1 1,0 0-1,0 0 0,0 0 1,0 0-1,0 0 1,0 0-1,0-1 0,0 1 1,0 0-1,0 0 0,0 0 1,0 0-1,0 0 0,0 0 1,0 0-1,-1 0 1,1-1-1,0 1 0,0 0 1,0 0-1,0 0 0,0 0 1,0 0-1,-1 0 1,1 0-1,0 0 0,0 0 1,0 0-1,0 0 0,0 0 1,0 0-1,-1 0 0,1 0 1,0 0-1,0 0 1,0 0-1,0 0 0,0 0 1,0 0-1,-1 0 0,1 0 1,0 0-1,0 0 0,0 0 1,0 0-1,0 0 1,0 0-1,-1 0 0,1 1 1,0-1-1,0 0 0,0 0 1,0 0-1,0 0 1,0 0-1,0 0 0,0 0 1,0 0-1,0 1 0,-1-1 1,-10 28-5,1 1 0,2 1 1,-10 58-1,11-32-37,-1 107 1,-4-206 55,4 13 19,2 0-1,2 0 1,0 0-1,2-1 1,3-46 0,0 55-33,2-1 0,0 1 1,2 0-1,0 0 1,1 0-1,2 1 0,0 0 1,12-22-1,-18 39-2,1-1 0,0 1 0,0 0 0,1 0 0,-1 0 0,1 0 0,0 1 1,0-1-1,0 1 0,0 0 0,1 0 0,-1 1 0,1-1 0,0 1 0,6-2 0,5-1 12,0 2 0,0 0 0,26-2 0,-23 4 2,-1-1 1,26-7-1,-5-4 4,-2-1 0,55-29 0,-90 42-14,0 0-1,0 0 1,1 0-1,-1 0 1,0 0-1,0 0 1,0 1 0,1-1-1,-1 1 1,0-1-1,1 1 1,-1 0 0,0 0-1,1 0 1,-1 0-1,0 0 1,1 1-1,-1-1 1,0 1 0,0 0-1,3 0 1,-3 1-3,1 0 0,-1-1 0,0 1-1,0 0 1,0 0 0,0 0 0,0 1 0,-1-1 0,1 0 0,0 1 0,-1-1 0,0 1 0,0 0 0,2 4 0,1 7-7,-1 0 0,-1 0 0,0 0 0,-1 1 0,0 20 0,-12 118 34,11-152-22,0-1 0,0 0 0,0 1 0,-1-1 0,1 0 0,0 0 0,0 1 0,0-1 0,0 0 0,0 0 0,0 1 0,1-1 0,-1 0 0,0 0 0,0 1 0,0-1 0,0 0 0,0 0 0,0 1 0,0-1 1,0 0-1,1 0 0,-1 1 0,0-1 0,0 0 0,0 0 0,1 0 0,-1 1 0,0-1 0,0 0 0,0 0 0,1 0 0,-1 0 0,0 0 0,0 0 0,1 1 0,-1-1 0,0 0 0,0 0 0,1 0 0,11-7 65,9-14 0,-3-3 4,17-30-1,-21 31 14,34-41 1,-47 62-73,1 1 0,-1 0 0,1-1 0,-1 1 1,1 0-1,0 0 0,0 0 0,0 1 0,0-1 0,0 0 0,-1 1 1,1-1-1,0 1 0,0-1 0,0 1 0,1 0 0,-1 0 1,0 0-1,0 0 0,0 0 0,0 1 0,0-1 0,0 1 0,3 0 1,6 3-31,0 0 1,0 1-1,12 7 1,-4-2 60,-6-4-39,0-1 0,1 0 0,0 0 0,0-2 0,0 0 0,0 0 0,18 0 0,-23-2 2,0-2 0,1 1 0,-1-1 0,0 0 0,0-1 0,0 0 1,0-1-1,0 0 0,0 0 0,-1-1 0,0 0 0,12-7 0,-9 3 3,0-1 0,0 0 0,0-1 0,-2 0-1,1 0 1,-1-1 0,-1-1 0,0 1 0,0-1 0,-1 0 0,-1-1 0,0 0 0,-1 0 0,0 0 0,-1-1 0,-1 1 0,0-1 0,0 0 0,-2 0 0,0 0 0,0 0 0,-1 0 0,-1 0 0,0 0 0,-1 0 0,-1 0 0,0 0 0,-9-24 0,9 32-20,1 0 0,-1 0 1,0 0-1,0 1 0,-1-1 0,0 1 0,0 0 1,0 0-1,-1 0 0,-7-6 0,11 9 4,-1 1 0,0 0 0,0 0-1,0 0 1,0 0 0,0 0 0,0 0-1,0 1 1,0-1 0,0 1 0,0-1-1,0 1 1,-1 0 0,1 0 0,0-1-1,0 2 1,0-1 0,-1 0 0,1 0-1,0 1 1,0-1 0,0 1 0,0 0-1,0 0 1,0-1 0,0 1 0,0 1-1,0-1 1,0 0 0,1 0 0,-1 1-1,0-1 1,-2 3 0,-3 4-15,-1 1 0,1 0 0,0 0 1,1 1-1,0 0 0,1 0 0,-8 19 0,6-11-10,1 0 0,1 0 0,-4 35 0,8-43 15,0-1 0,0 1 0,1-1 0,1 1 0,0-1 1,0 1-1,1-1 0,0 0 0,4 10 0,-5-14 6,1-1 1,0 0 0,1 1-1,-1-1 1,1 0 0,0 0-1,0-1 1,0 1-1,0-1 1,1 1 0,0-1-1,-1 0 1,1 0 0,0-1-1,0 1 1,1-1 0,-1 0-1,0 0 1,9 3-1,-3-3 18,-1 0 0,1 0-1,0-1 1,0 0-1,0-1 1,-1 0 0,1-1-1,0 0 1,0 0 0,0-1-1,-1 0 1,1-1-1,-1 0 1,1 0 0,-1-1-1,14-8 1,7-7 119,0-1 1,-1-2-1,33-31 1,-8 6 47,-32 27-126,-16 14-45,0 0 0,1 0 0,-1 1 0,1 1-1,12-8 1,-19 12-7,0 0-1,1 0 1,-1 0-1,1-1 1,-1 1-1,1 0 1,-1 0-1,1 0 1,-1 0-1,1 0 1,-1 0-1,1 0 1,-1 0 0,1 0-1,-1 0 1,1 0-1,-1 0 1,0 1-1,1-1 1,-1 0-1,1 0 1,-1 0-1,1 1 1,-1-1-1,0 0 1,1 0-1,-1 1 1,1-1-1,-1 0 1,0 1-1,0-1 1,1 0-1,-1 1 1,0-1-1,1 1 1,-1-1-1,0 1 1,0-1-1,0 0 1,0 1-1,1 0 1,1 19-87,-3-5 30,0-1-1,-1 0 1,-1 0 0,-5 16-1,4-17-39,0 1 0,1 0 0,1 1 0,-1 14-1,18-36 311,21-27 58,-2 0 1,50-65 0,-70 81-255,40-50-121,128-148 184,-158 192-447,1 1-1,0 1 0,2 1 1,0 1-1,1 1 0,34-16 0,-62 35 290,1-1-1,-1 1 1,1 0-1,-1-1 1,1 1-1,-1 0 0,1 0 1,0-1-1,-1 1 1,1 0-1,-1 0 1,1 0-1,-1 0 1,1 0-1,0 0 0,-1 0 1,1 0-1,-1 0 1,1 0-1,0 0 1,-1 0-1,1 0 0,-1 0 1,2 1-1,-4 8-1122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0:51.1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1077 853 6897,'2'-1'164,"0"0"0,0 0-1,0 1 1,0-1 0,0 0-1,0-1 1,-1 1 0,1 0-1,0 0 1,-1-1 0,1 1-1,1-3 1,-3 3-138,0 1 0,1 0-1,-1-1 1,0 1 0,0-1 0,0 1 0,0 0 0,0-1 0,0 1-1,0-1 1,0 1 0,-1 0 0,1-1 0,0 1 0,0-1 0,0 1-1,0 0 1,0-1 0,-1 1 0,1 0 0,0-1 0,0 1 0,-1 0-1,1-1 1,-17-12 168,13 12-198,0-1 0,0 1 1,0-1-1,-1 1 0,1 0 1,0 1-1,-1-1 0,1 1 1,0 0-1,-1 0 0,1 0 1,-1 1-1,1 0 0,0-1 1,0 1-1,-1 1 0,1-1 1,0 1-1,0-1 0,0 1 1,-5 4-1,-7 3-48,0 2 0,0 0 1,-21 20-1,-2 5 88,-69 81 1,90-94 49,2 0 0,0 1 0,2 0 0,1 1 0,-16 40 0,25-52-38,0 0-1,1 0 0,1 0 1,0 0-1,0 19 1,2-26-30,0-1-1,0 1 1,0-1 0,1 1 0,0-1 0,0 1 0,1-1 0,-1 0 0,1 1 0,0-1-1,1 0 1,-1 0 0,1 0 0,0-1 0,4 6 0,-5-8-2,-1-1 0,1 1 1,-1-1-1,1 1 0,0-1 0,-1 0 0,1 0 1,0 0-1,0 0 0,0 0 0,0 0 1,0-1-1,0 1 0,0-1 0,0 1 0,0-1 1,0 0-1,0 0 0,3 0 0,-2 0 20,0-1 0,0 0 0,0 0 0,0 0 0,0 0 0,0 0 0,0-1-1,0 1 1,0-1 0,0 0 0,2-2 0,6-6 122,-1 0 1,0-1-1,-1 0 1,11-16-1,-18 23-125,29-41 359,-2-2 0,42-99-1,18-110 121,-75 210-92,22-52 1,-28 86-221,-8 12-197,0 0 0,1 0 0,-1-1 0,0 1 0,0 0 0,0 0 0,0 0 0,0 0 0,1 0 0,-1 0 0,0 0 0,0 0 0,0 0 1,0 0-1,0 0 0,1 0 0,-1 0 0,0 0 0,0 0 0,0 0 0,0 0 0,0 0 0,1 1 0,-1-1 0,0 0 0,0 0 0,0 0 0,0 0 0,0 0 0,0 0 0,1 0 0,-1 0 0,0 0 0,0 1 0,0-1 0,0 0 0,0 0 1,0 0-1,0 0 0,0 0 0,0 0 0,0 1 0,0-1 0,0 0 0,2 5 15,-1-1 1,0 1-1,-1-1 1,1 1-1,-1 7 1,-1 49 96,-14 105-1,-25 69-2,35-211-109,-251 1007-1184,220-921 1288,-5-1 0,-78 149-1,105-233 107,-1 0-1,-2-1 0,0-1 0,-2-1 0,0 0 0,-26 21 0,35-34-133,0-1-1,0 0 0,-1-1 1,0 0-1,-1-1 1,1 0-1,-1-1 1,0 0-1,-1-1 0,1 0 1,-1-1-1,0 0 1,1-1-1,-1-1 0,-23 1 1,28-3-93,1 0 1,-1-1-1,0 1 1,1-1-1,0-1 1,0 0-1,-1 0 1,2 0-1,-1-1 1,0 1-1,1-2 1,-1 1-1,1-1 1,0 0-1,1 0 1,-1-1-1,1 1 1,0-1-1,-5-9 1,0 0-112,1-2 0,1 1 0,0-1 0,1-1 0,1 1 0,-8-37 0,7 12-196,2-1-1,1 0 1,2 0-1,3 0 1,1 0-1,15-82 1,-3 60-82,3-1 1,2 2 0,49-106 0,-53 138 359,1 0 0,2 1 0,1 1 0,1 0 0,1 2 0,2 0 0,1 2 0,1 0 0,1 2 0,1 1 0,2 1 0,34-21 0,-21 21-114,1 1-1,0 2 1,66-18-1,141-23-676,-159 41 801,-1-4 0,98-38 0,-128 35 643,-1-3-1,-1-2 1,72-52-1,-120 76-412,-1 0 0,0-1-1,0 0 1,-1-1 0,0 0-1,9-13 1,-15 20-178,-1 1 0,0-1-1,0 0 1,0 0 0,0 0-1,0 0 1,0 0 0,-1 0 0,1 0-1,-1 0 1,1 0 0,-1 0-1,0-1 1,1 1 0,-1 0 0,-1 0-1,1 0 1,0 0 0,0 0-1,-1-1 1,1 1 0,-1 0 0,0 0-1,1 0 1,-1 0 0,0 0-1,0 0 1,0 1 0,-1-1 0,1 0-1,0 0 1,-1 1 0,1-1-1,-1 1 1,0-1 0,1 1 0,-1 0-1,0 0 1,0-1 0,0 1-1,-2 0 1,-3-3-23,0 1 0,0 1 0,0-1 0,-1 2 0,0-1 0,1 1 0,-1 0 0,0 0 0,1 1 0,-1 0 0,0 0 0,0 1 0,1 0 0,-13 3 0,-1 2-5,0 0-1,1 1 0,0 2 0,-21 11 0,21-9 23,0 2 1,1 0-1,1 1 0,0 1 1,1 0-1,1 2 0,0 0 1,1 0-1,1 2 0,-20 33 1,26-37-9,1 0 1,0 1 0,1 0-1,0 0 1,2 0-1,-5 28 1,7-32-11,1 1-1,1-1 1,0 1-1,1-1 1,0 0 0,1 1-1,0-1 1,1 0-1,7 19 1,-8-25 6,1 0 0,0-1 0,-1 1 1,2-1-1,-1 0 0,1 0 0,0-1 0,0 1 0,0-1 0,0 1 1,1-1-1,0-1 0,0 1 0,0-1 0,0 1 0,0-2 1,1 1-1,-1 0 0,1-1 0,0 0 0,0-1 0,0 1 1,0-1-1,0 0 0,0 0 0,10-1 0,-9 0 32,1-1 0,-1 0 0,0 0 0,0 0 0,0-1 0,1 0 0,-2-1 0,1 1 0,0-1 0,0-1 0,-1 1 0,0-1 0,0 0 0,0-1 0,0 1 0,-1-1 0,1 0 0,-1-1 0,0 1 0,-1-1 0,8-11 0,-6 5 30,-1-1-1,0 0 1,0 0 0,-1 0-1,-1 0 1,3-18-1,4-88 38,-6 50-90,-2 43-23,0-8-20,12-53 1,-13 84 22,0 0 0,0 0 0,1-1 0,-1 1 0,1 0 0,-1 0 1,1 0-1,0 1 0,0-1 0,1 0 0,-1 1 0,1-1 0,-1 1 0,1 0 1,0 0-1,-1 0 0,1 0 0,0 0 0,0 1 0,1-1 0,-1 1 0,0 0 0,0 0 1,5-1-1,8-1-22,1 1 1,-1 0-1,32 1 1,-16 1 45,34-5 35,0-4 0,0-2 0,0-4 1,-2-2-1,110-45 0,-169 60-38,20-7 50,-1-1 1,0-1-1,-1-2 1,26-17 0,-48 29-57,0 1 0,0-1 0,0 1 0,0-1 0,0 0 0,0 0 0,0 1 0,-1-1 0,1 0 0,0 0 0,0 0 0,-1 0 0,1 0 0,0 0 0,-1 0 0,1 0 0,-1 0 0,0 0 0,1 0 0,-1-2 0,0 2-3,0 1 0,-1-1 0,1 1 0,-1-1 1,1 1-1,-1-1 0,1 1 0,-1-1 1,1 1-1,-1-1 0,1 1 0,-1 0 1,0-1-1,1 1 0,-1 0 0,1-1 0,-1 1 1,0 0-1,1 0 0,-1 0 0,0 0 1,1 0-1,-1 0 0,-1 0 0,-5-1 3,-1 1-1,1 0 0,-1 0 1,0 1-1,-8 2 0,-15 6 13,-1 2-1,2 2 1,0 0-1,1 2 0,0 1 1,1 2-1,1 0 1,-44 40-1,58-47-46,1 2 0,0 0 0,1 0 0,1 1 0,0 1-1,-14 27 1,20-36 1,1 0 0,0 1-1,1 0 1,-1-1 0,1 1-1,1 0 1,-1 0 0,1 0-1,1 0 1,-1 0 0,1 1-1,0-1 1,1 0 0,0 0-1,0 0 1,0 0 0,1 0-1,4 12 1,-4-16 30,0 1 0,0-1 1,0 0-1,0 0 0,1 0 0,-1 0 0,1 0 1,0 0-1,0-1 0,0 1 0,0-1 0,0 0 1,1 0-1,-1 0 0,1-1 0,-1 1 0,1-1 1,-1 1-1,1-1 0,0-1 0,0 1 0,0 0 1,-1-1-1,1 0 0,0 0 0,0 0 0,0 0 1,0 0-1,5-2 0,5-1 73,0-1 0,-1 0-1,1-1 1,-1 0 0,0-1-1,20-12 1,-16 8-25,-1-1 0,-1 0-1,0-1 1,0-1 0,-1 0-1,20-26 1,-29 34-43,-1-1-1,0 0 1,0-1 0,-1 1-1,1-1 1,-2 1 0,1-1 0,-1 0-1,0 0 1,0 0 0,-1 0-1,0-1 1,0 1 0,0 0-1,-1 0 1,-1-1 0,1 1-1,-1 0 1,0 0 0,-3-11-1,-2-2-14,-1 0 0,-1 1 0,0 0 0,-2 0 0,0 1-1,-19-27 1,29 45 3,-1 0 0,1 0-1,0-1 1,-1 1-1,1 0 1,0-1 0,0 1-1,-1 0 1,1-1 0,0 1-1,0 0 1,0-1 0,-1 1-1,1 0 1,0-1-1,0 1 1,0 0 0,0-1-1,0 1 1,0-1 0,0 1-1,0 0 1,0-1-1,0 1 1,0-1 0,0 1-1,0-1 1,0 1 0,0 0-1,0-1 1,0 1 0,0 0-1,1-1 1,-1 1-1,0-1 1,0 1 0,0 0-1,1-1 1,-1 1 0,0 0-1,1 0 1,-1-1 0,0 1-1,0 0 1,1 0-1,-1-1 1,1 1 0,-1 0-1,0 0 1,1 0 0,-1 0-1,0-1 1,1 1-1,-1 0 1,1 0 0,-1 0-1,1 0 1,30-3-82,-21 3 84,-3-2 3,1 1 0,-1-1 0,0 0 1,12-6-1,-13 5 20,0 1 0,0-1 1,0 1-1,1 1 1,-1-1-1,1 1 0,6 0 1,-12 1-7,0 0 1,0 0 0,0 1-1,0-1 1,0 0 0,0 1-1,0-1 1,-1 1 0,1-1-1,0 1 1,0-1 0,0 1-1,0 0 1,-1-1 0,1 1-1,0 0 1,-1 0 0,1 0-1,0 0 1,-1-1 0,1 1-1,-1 0 1,1 2 0,9 26 224,-8-22-198,10 44 81,-2 0 0,3 79 0,-8-76-109,2 32 27,-4 102 1,-6-135-19,-2 0 0,-3-1 1,-17 63-1,5-51-28,-4 0 0,-2-1-1,-3-2 1,-2 0 0,-3-3 0,-49 65-1,57-91 128,-1-1-1,-1-1 1,-2-1-1,-37 27 1,57-48-94,0-1-1,0 0 1,-1-1 0,0 0-1,-12 4 1,22-10-27,0 1 0,-1 0 1,1-1-1,-1 1 0,1-1 0,-1 0 0,1 0 0,-1 1 0,1-1 0,-1 0 1,1 0-1,-1 0 0,1 0 0,-1-1 0,1 1 0,-1 0 0,1-1 0,0 1 0,-1-1 1,1 1-1,-1-1 0,1 1 0,0-1 0,0 0 0,-1 0 0,1 0 0,0 0 1,0 0-1,0 0 0,0 0 0,0 0 0,0 0 0,0 0 0,0-1 0,1 1 1,-1 0-1,0-1 0,1 1 0,-1-1 0,1 1 0,-1 0 0,1-1 0,0 1 1,-1-3-1,-1-12-41,0-1 1,1 1 0,0 0-1,2-1 1,3-29 0,25-85-149,-29 130 189,34-116-82,6 1 0,5 2-1,70-130 1,208-312-47,-227 399 75,118-178 22,-102 164 54,42-108 65,-144 255 12,-10 19-42,-7 12-53,-7 14-7,1 0 1,2 0-1,0 1 0,-9 25 0,6-14 2,-85 204-86,-74 269 0,125-308-29,42-163 76,2 0-1,2 0 0,2 62 0,1-86 30,0 0 0,1 0-1,0 0 1,1 0 0,0 0 0,1-1 0,9 20 0,-12-27 13,1 0 0,0 0 1,0 0-1,0 0 0,0-1 0,0 1 1,1-1-1,-1 1 0,1-1 0,-1 0 0,1 0 1,0 0-1,0 0 0,0-1 0,0 1 1,0-1-1,0 0 0,0 0 0,1 0 0,-1 0 1,0 0-1,1-1 0,-1 1 0,1-1 1,-1 0-1,0 0 0,1 0 0,-1-1 0,4 0 1,1-1 16,-1-1 1,0 1 0,1-1 0,-1 0 0,-1-1-1,1 0 1,0 0 0,-1 0 0,8-8-1,6-7 87,23-27-1,-35 37-79,18-21 0,-2-1 1,-1-1-1,-2-1 0,-1-1 1,-2-1-1,-1 0 0,-2-2 1,-1 0-1,-2 0 0,-1-1 1,-3 0-1,-1-1 1,4-61-1,-11 88-31,0 1 0,-1 0 0,0 0 0,-3-13 0,3 22-4,1 0 0,-1 0 0,0-1 0,0 1 0,0 0 0,0 0 0,0 0 0,0 0 0,-1 0 0,1 1 0,-3-4 0,3 4-1,0 1 0,0-1 0,0 0 1,0 1-1,-1-1 0,1 1 0,0 0 0,0-1 0,0 1 0,0 0 0,0 0 0,0 0 0,-1 0 0,1 0 0,0 0 0,0 0 0,0 0 1,0 0-1,-1 0 0,1 1 0,0-1 0,0 0 0,0 1 0,-2 0 0,-3 2-13,1 1-1,-1 0 1,1 0 0,-1 0 0,1 1-1,0-1 1,1 1 0,-1 0-1,1 1 1,-6 9 0,-5 9 10,-13 30 0,27-52 14,-7 15 20,1 1 0,0 0-1,1 1 1,1-1 0,0 1-1,2 0 1,0 0 0,1 1-1,2 36 1,1-43-6,1 1 1,0 0-1,1 0 0,1-1 0,0 0 1,1 1-1,0-1 0,1-1 1,1 1-1,0-1 0,0-1 0,1 1 1,1-1-1,14 15 0,-12-15-55,0-2-1,0 1 1,1-2 0,0 1-1,1-2 1,-1 0-1,1 0 1,1-1 0,17 5-1,-12-5-159,1-2 0,-1-1 0,1 0 0,-1-1 0,1-1 0,31-2-1,94-18-474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0:52.2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187 144 6913,'52'-5'2428,"-52"5"-2409,0 0 1,0 0-1,0 0 1,0 0-1,1 0 1,-1 0-1,0 0 1,0 0-1,0 0 1,0 0-1,0 0 1,0 0-1,0 0 1,0 0-1,1 0 0,-1 0 1,0 0-1,0 0 1,0 0-1,0 0 1,0 0-1,0 0 1,0 0-1,0 0 1,0-1-1,1 1 1,-1 0-1,0 0 1,0 0-1,0 0 1,0 0-1,0 0 1,0 0-1,0 0 1,0 0-1,0 0 1,0-1-1,0 1 1,0 0-1,0 0 1,0 0-1,0 0 1,0 0-1,0 0 1,0 0-1,0 0 1,0-1-1,0 1 1,0 0-1,0 0 1,0 0-1,0 0 1,0 0-1,0 0 1,0 0-1,0 0 1,0-1-1,0 1 0,0 0 1,0 0-1,0 0 1,0 0-1,0 0 1,0 0-1,-1 0 1,-9-6 455,-15-2-464,19 8-44,-1 0 0,1 0 1,-1 0-1,1 1 0,-1 0 0,1 0 1,-1 1-1,1 0 0,0 0 0,0 0 0,0 1 1,0 0-1,1 0 0,-1 1 0,1-1 0,-1 1 1,1 0-1,0 1 0,1-1 0,-1 1 0,1 0 1,-4 6-1,-1 2 129,1 0 1,0 0-1,1 1 0,1 0 1,0 1-1,1-1 1,0 1-1,-2 18 0,4-18-39,0 1-1,1-1 1,1 1-1,1 0 1,2 30-1,-1-43-44,-1 0 0,0 0 0,1 1-1,0-1 1,0 0 0,0 0 0,0 0-1,0 0 1,1-1 0,-1 1-1,1 0 1,0-1 0,0 1 0,0-1-1,0 1 1,0-1 0,1 0 0,-1 0-1,1 0 1,-1 0 0,1 0 0,0-1-1,-1 1 1,1-1 0,0 1 0,0-1-1,0 0 1,0-1 0,0 1-1,1 0 1,-1-1 0,0 1 0,0-1-1,0 0 1,6-1 0,0 0 18,0 0-1,-1 0 1,1-1-1,0 0 1,-1-1 0,1 0-1,-1 0 1,0-1-1,0 0 1,10-7 0,-7 4 36,-1-2 1,0 1 0,0-1-1,-1-1 1,-1 1 0,12-17-1,-6 4 90,-1 0 0,-2 0 0,0-2 0,-1 1 0,-1-1 0,9-45 0,-13 46-61,3-36-1,-8 50-157,0 0 0,0 0 0,0 0 0,-1 0 0,-1 0 0,-3-15 0,4 22-2,0-1 1,0 1-1,0-1 0,0 1 0,-1 0 0,1 0 0,-1 0 1,1 0-1,-1 0 0,0 0 0,0 0 0,-3-2 0,2 2-4,-1 0-1,1 0 0,-1 1 0,1-1 0,-1 1 1,-4-1-1,6 2 56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0:55.5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34 210 6841,'-22'-2'3393,"11"0"-616,11-1-1977,11-4-368,10-1-192,15-11-192,10 4-56,6-6-160,5-1-128,-3 0-288,1-6-176,1 8-281,-5-1-287,-3 2 864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2:15.0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12 478 7458,'-4'17'996,"1"0"1,1-1 0,1 2 0,0-1 0,2 22-1,15 87-940,-12-99 54,65 601-1575,-37 2-1051,-25-513 3402,-17-141 448,-1-13-1034,2-1 1,-8-73 0,7-91-347,38-614 39,19 433 186,-41 350-110,1 1 0,2 0 0,1 0 0,1 1 0,20-38 0,-26 60-38,0 1 0,0 0 0,0 0 0,1 0 0,0 1 0,1 0 0,0 0 0,0 0 0,0 1 0,1 0 0,0 1 0,0 0 0,0 0 0,1 0 0,0 1 0,-1 1 0,2-1 0,-1 2 0,0-1 0,0 1 0,20-2 0,-18 4-13,0 0 0,0 1 1,0 1-1,0-1 0,0 2 0,0-1 0,0 2 0,-1-1 1,0 1-1,1 1 0,-2 0 0,1 0 0,0 1 0,-1 0 1,0 1-1,-1 0 0,9 9 0,0 1-15,-1 1 0,0 1 0,-2 0-1,0 1 1,-1 1 0,17 40 0,-18-34-29,-1 0 0,-2 1 0,-1 0 0,-1 1 0,4 45 0,-9-53 6,-1 1-1,-1-1 1,-1 1 0,-1-1-1,-1 0 1,-1 0 0,0 0-1,-12 30 1,2-19 13,0-1 0,-3-1 0,0-1 0,-2 0 0,-1-1 1,-1-1-1,-1-1 0,-1-1 0,-43 34 0,18-21 37,-2-2 0,-1-2 0,-2-3 0,-82 36 0,112-57-23,11-6-9,1 1 1,1 0 0,-1 1 0,-11 8-1,22-13-3,-1-1 0,1 0-1,-1 1 1,0-1-1,1 1 1,-1-1 0,1 1-1,-1-1 1,1 1-1,0-1 1,-1 1 0,1-1-1,-1 1 1,1 0-1,0-1 1,0 1 0,-1 0-1,1-1 1,0 1-1,0 0 1,0 0-1,0-1 1,0 1 0,-1 0-1,1-1 1,1 1-1,-1 0 1,0-1 0,0 1-1,0 0 1,0 0-1,0-1 1,1 1 0,-1 0-1,0-1 1,1 1-1,-1-1 1,0 1 0,1 0-1,-1-1 1,1 1-1,-1-1 1,1 1 0,0 0-1,4 3-45,0 0 1,0 0-1,0-1 0,8 4 0,-11-5 38,12 5-35,1 0 1,-1-1-1,1 0 0,1-1 1,-1-1-1,1 0 1,0-1-1,-1-1 1,1 0-1,0-1 1,1-1-1,-1-1 1,30-4-1,-25 0 44,0 0-1,-1-2 0,1 0 1,-1-1-1,0-1 1,-1-1-1,0-1 0,-1 0 1,0-1-1,17-16 0,20-22 205,-2-3-1,49-63 1,82-127 558,-141 180-432,64-120 0,-88 143-150,-2 0 1,-2 0 0,-2-2 0,14-68 0,-9-8 302,-14 131-474,2 105-109,59 859-2684,-64-968 2764,28 252-171,-24-243 423,-3-7 377,-5-20 465,-17-59-673,2-1-1,-8-79 1,-2-148-714,25-88-170,9 290 376,5-1-1,23-97 1,-26 159 198,1-1 1,2 1-1,22-45 1,-28 66-18,1 1 0,1 0 0,0 1 0,1-1 1,0 2-1,0-1 0,1 1 0,0 0 0,1 1 0,0 0 0,0 0 0,14-7 0,-7 7-37,1 1 0,0 1 0,0 0-1,0 1 1,1 1 0,0 1 0,0 1-1,0 0 1,0 2 0,0 0-1,0 1 1,0 0 0,24 7 0,-5 0-125,0 2 0,0 2 1,-1 1-1,0 2 0,48 28 0,-56-27-124,-1 1-1,0 2 0,33 29 1,-51-40 125,-1 2 1,0-1 0,0 1 0,-1 0-1,-1 1 1,1 0 0,-2 0 0,0 1-1,0 0 1,-1 0 0,6 20 0,-8-18 0,0 0 0,-1 0 1,-1 0-1,0 1 0,-1-1 0,-1 0 1,0 1-1,-5 20 0,1-15-10,-1-1-1,0 1 0,-2-2 1,0 1-1,-15 23 0,-3-2-13,-3-1 0,-1-1 0,-2-2 0,-46 42 0,-235 181-409,129-120 352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2: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1 12251,'-5'26'4088,"1"23"-3983,0 17-137,4 27 24,0 11 24,0 12 8,0 3-24,6 6 0,3-7-16,5-9 0,1-14-17,1-20-159,-1-12-104,-1-20-240,-2-6-120,-7-20-296,1-4-224,-4-16 768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0:56.2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1 323 7122,'35'17'2112,"-34"-17"-2073,0 0 0,0 0-1,0-1 1,0 1 0,-1 0 0,1-1-1,0 1 1,0 0 0,0-1 0,-1 1-1,1-1 1,0 1 0,0-1 0,-1 0-1,1 1 1,-1-1 0,1 0 0,0 1-1,0-2 1,11-9 18,-11 11-56,-1 0 1,0 0-1,1 0 1,-1 0-1,1 0 0,-1 0 1,0 0-1,1 0 1,-1 0-1,1 0 1,-1 0-1,1 0 0,-1 0 1,0 1-1,1-1 1,-1 0-1,0 0 0,1 0 1,-1 1-1,1-1 1,-1 0-1,0 0 0,0 1 1,1-1-1,-1 0 1,0 1-1,1-1 0,-1 0 1,0 1-1,0-1 1,0 0-1,1 1 1,-1-1-1,0 1 0,0-1 1,0 1-1,4 11 71,0 0-1,-2 0 0,1 0 1,-1 1-1,-1-1 0,0 0 1,-2 19-1,1-7 18,0 23 44,-3 0 0,-11 58 0,31-222 3273,38-115-3063,-42 190-343,1 0-1,3 1 1,29-55 0,-40 87-8,-1-1 0,1 1 0,1 1 0,13-15 0,-19 21 5,0 1 0,0 0 0,0 0 0,0 0 0,1 0-1,-1 0 1,0 0 0,0 1 0,1-1 0,-1 0-1,1 1 1,-1-1 0,1 1 0,-1-1 0,1 1 0,-1 0-1,1-1 1,-1 1 0,1 0 0,-1 0 0,1 0 0,-1 0-1,1 0 1,-1 1 0,1-1 0,-1 0 0,1 1 0,-1-1-1,1 1 1,-1 0 0,1-1 0,-1 1 0,0 0 0,0 0-1,1 0 1,-1 0 0,0 0 0,0 0 0,0 0 0,0 0-1,0 0 1,0 1 0,1 1 0,13 21-109,24 49 0,-26-46-119,28 44 0,-35-63 194,-1-1 0,1 0 1,0 0-1,1-1 0,0 0 0,0 0 0,0 0 0,0-1 1,1 0-1,8 4 0,-11-7 36,-1 0 0,0-1 1,1 1-1,-1-1 0,1 0 1,0 0-1,-1-1 0,1 1 0,0-1 1,0 0-1,-1 0 0,1-1 0,0 1 1,-1-1-1,1 0 0,0 0 1,-1-1-1,1 1 0,-1-1 0,0 0 1,0 0-1,0-1 0,0 1 0,0-1 1,0 0-1,3-3 0,3-4 15,0 0 0,-1-1-1,0 0 1,-1 0-1,0-1 1,-1 0 0,9-20-1,-13 26-8,-1 0 0,0 0 0,0 0-1,-1 0 1,0 0 0,0 0 0,-1 0-1,1-1 1,-1 1 0,0 0 0,-1 0-1,0 0 1,0-1 0,0 1 0,-1 0-1,0 0 1,-3-8 0,3 10-4,0 0-1,0 0 1,0 0 0,-1 1-1,0-1 1,1 1 0,-1-1-1,-1 1 1,1 0 0,0 0-1,-1 0 1,1 1 0,-1-1-1,0 1 1,0 0 0,0 0 0,0 0-1,0 0 1,-1 1 0,1 0-1,0-1 1,-1 2 0,1-1-1,-7 0 1,4 2-3,1 0 0,-1 0 0,1 0 0,-1 1 0,1 0 0,0 0 0,0 0 0,0 1-1,0 0 1,0 0 0,1 1 0,0 0 0,-1 0 0,1 0 0,0 0 0,1 1 0,-1 0 0,-5 8 0,-2 3-4,0 1 0,1 0 1,1 0-1,-14 34 0,19-39 7,1 0 0,0 1 0,1-1 0,1 1 0,0 0 0,0 0 0,1 0 0,1 0 0,0 0 0,1 0 0,0 0 0,5 19 0,-4-24-5,1 0 1,0 0 0,0 0-1,0-1 1,1 1-1,0-1 1,1 0-1,0 0 1,0 0-1,0-1 1,1 0-1,0 0 1,0 0-1,0-1 1,1 0-1,0 0 1,0 0-1,0-1 1,1 0-1,11 4 1,-11-5-59,0-1 0,0 0 0,0 0 0,0-1 0,1 0 0,-1-1 0,0 0-1,1 0 1,15-2 0,-9-1-191,0-1 0,0 0 0,-1-1 0,24-11 0,38-24-362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0:57.6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296 1279 7970,'-8'-4'495,"-1"0"1,0 1 0,0 0 0,0 0 0,-14-1-1,13 3-563,1 0-1,-1 1 0,1 1 0,-1 0 0,1 0 1,-1 1-1,1 0 0,-1 0 0,1 1 1,0 0-1,0 1 0,1 0 0,-1 1 1,-10 6-1,11-6 111,0 0 0,0 0 0,1 1 0,0 0 0,0 0 0,0 1 0,-8 11 0,13-16 5,0 1-1,1 0 1,-1 0-1,1 1 1,0-1-1,0 0 1,0 0 0,0 0-1,1 1 1,0-1-1,-1 0 1,1 1-1,0-1 1,0 1-1,1-1 1,-1 0 0,1 0-1,0 1 1,-1-1-1,1 0 1,1 0-1,-1 0 1,3 5-1,4 6 9,0-1 0,1-1 0,1 0 0,0 0 0,19 17-1,-14-15-80,-1 2-1,15 20 0,-25-31 7,0 1 0,-1 0 0,0 0 0,0 0 0,0 1 0,-1-1 0,0 0 1,0 1-1,-1 0 0,2 12 0,-4-5-34,1 0 0,-2 0 0,0 0 0,-1 0 0,0-1 0,-1 1 0,-7 16 0,-9 32-77,19-60 131,1-1-1,0 1 1,-1 0-1,1 0 1,0-1-1,0 1 1,0 0-1,0 0 1,0-1-1,0 1 1,1 0-1,0 2 1,-1-4 0,0 1 0,1 0 0,-1-1 0,0 1-1,1-1 1,-1 1 0,1-1 0,-1 0 0,0 1 0,1-1 0,-1 1-1,1-1 1,0 0 0,-1 1 0,1-1 0,-1 0 0,1 1 0,-1-1 0,1 0-1,0 0 1,-1 0 0,1 0 0,0 0 0,3 0 2,-1 0-1,0 0 1,1-1-1,-1 0 1,0 1-1,1-1 1,-1-1-1,0 1 1,0 0-1,5-3 1,39-25 129,76-60-1,-14 9 500,-51 43-228,-29 20-171,0-2 0,-1-1 0,27-25 1,-48 38-198,0 0 0,0-1 0,-1 0-1,0 0 1,0 0 0,-1-1 0,0 0 0,0 0 0,-1 0 0,0-1 0,-1 1 0,0-1 0,-1 0 0,3-19 0,-5 24-27,1-7 54,0-1 1,-2-21 0,1 32-60,0 0-1,0 0 1,0 0 0,-1 0 0,1 0-1,-1 0 1,1 0 0,-1 0-1,0 0 1,0 0 0,0 0 0,0 0-1,0 0 1,0 0 0,0 1-1,-1-1 1,1 0 0,-1 1 0,1 0-1,-1-1 1,1 1 0,-1 0-1,0-1 1,-2 0 0,3 2-17,-1 0-1,0 0 1,0 0-1,1 0 1,-1 0 0,0 0-1,0 0 1,1 1-1,-1-1 1,0 0 0,0 1-1,1 0 1,-1-1-1,1 1 1,-1 0 0,0 0-1,1 0 1,0 0-1,-1 0 1,1 0 0,0 0-1,-1 0 1,-1 3-1,-2 2-54,1-1 0,-1 1-1,1 1 1,-5 8-1,2-2 5,2 0-1,0 1 0,0-1 0,1 1 0,1 0 0,0 0 0,1 1 0,1-1 0,0 27 0,2-35 65,-1 0 0,1 0 0,0 0-1,1 0 1,0 0 0,0-1 0,0 1-1,0 0 1,1-1 0,0 1 0,4 5-1,-4-8 21,0 1-1,0-1 0,1 0 1,-1 0-1,1 0 0,0 0 1,0-1-1,0 1 0,0-1 1,0 0-1,0 0 0,1-1 1,-1 1-1,1-1 0,-1 0 1,7 0-1,-1 0 59,-1-1 1,1 0-1,-1-1 0,0 0 0,1-1 1,-1 0-1,0 0 0,0-1 1,0-1-1,0 1 0,-1-1 0,1 0 1,-1-1-1,13-9 0,-3 0-30,0 0-1,0-2 0,-2 0 1,28-34-1,-30 33 28,-1-2 0,-1 1 0,-1-2 0,-1 0 0,13-32-1,-23 51 88,2 7-536,0 3 263,1-1 0,0 1 0,1-1 0,0 0 0,0 0 0,1 0 0,11 14 0,-13-19 73,0 0 0,0 0-1,1 0 1,-1-1 0,0 0 0,1 1-1,0-1 1,-1-1 0,1 1 0,0 0-1,0-1 1,0 0 0,0 0-1,0 0 1,0 0 0,0-1 0,0 0-1,0 1 1,1-2 0,6 0 0,1 0 32,0-2 0,-1 1 0,1-1 0,-1-1 0,18-8 0,-7 0 175,0 0 1,-1-2 0,-1 0-1,0-1 1,23-24 0,-16 13 108,-2-2 0,40-58 1,-56 73-255,-2 0 1,1 0-1,8-25 1,-14 32-26,0 1 1,0-1-1,-1 0 0,0 1 1,0-1-1,0 0 0,-1 0 1,0 0-1,0 0 1,0 1-1,-1-1 0,-2-8 1,3 13 0,0 0-1,-1 0 1,1 0 0,-1 0 0,1 0 0,-1 0-1,1 0 1,-1 0 0,0 0 0,0 0 0,1 0 0,-1 1-1,0-1 1,0 0 0,0 0 0,0 1 0,0-1 0,0 1-1,0-1 1,0 1 0,0-1 0,0 1 0,0 0-1,0-1 1,0 1 0,-1 0 0,1 0 0,0 0 0,0 0-1,0 0 1,0 0 0,0 0 0,-1 0 0,1 0-1,0 1 1,0-1 0,0 0 0,0 1 0,0-1 0,0 1-1,0-1 1,-2 2 0,-3 2-6,0-1-1,0 1 0,0 0 1,0 0-1,1 1 1,-6 5-1,-5 7-34,2 2-1,0-1 0,1 2 0,-18 36 0,11-14-154,-19 62 1,34-91 142,1 0 0,1 0 1,0 1-1,1-1 0,0 1 1,1 0-1,1 16 0,0-28 52,0 0 1,0 0-1,1 0 0,-1 0 1,0-1-1,1 1 0,0 0 0,-1 0 1,1-1-1,0 1 0,0 0 0,0-1 1,0 1-1,0-1 0,1 1 1,-1-1-1,0 0 0,1 0 0,-1 1 1,0-1-1,3 1 0,-1-1 13,-1 0 1,1 0-1,-1-1 0,1 1 1,-1-1-1,1 0 0,0 1 0,-1-1 1,1 0-1,0-1 0,-1 1 1,1 0-1,3-2 0,4-1 65,0 0-1,0-1 1,0 0-1,0-1 1,-1 0-1,13-9 1,14-15 205,-1 0 1,-1-2 0,46-57 0,-33 28 117,57-92 0,-83 114-277,-3 0 0,0-1 0,-3-1 0,-1 0 1,-2-1-1,-2 0 0,9-78 0,20-231-49,-16 97-117,-24 217 53,1 36-9,0 0 1,0 0-1,0 0 0,0 1 0,0-1 1,-1 0-1,1 0 0,0 0 1,0 0-1,0 0 0,0 0 1,0 0-1,-1 1 0,1-1 1,0 0-1,0 0 0,0 0 1,-1 0-1,1 0 0,0 0 1,0 0-1,0 0 0,0 0 0,-1 0 1,1 0-1,0 0 0,0 0 1,0 0-1,-1 0 0,1 0 1,0 0-1,0 0 0,0 0 1,0-1-1,-1 1 0,1 0 1,0 0-1,0 0 0,0 0 1,0 0-1,0 0 0,-1 0 1,1-1-1,0 1 0,0 0 0,0 0 1,0 0-1,0 0 0,0 0 1,0-1-1,0 1 0,-1 0 1,1 0-1,0 0 0,0-1 1,0 1-1,0 0 0,0 0 1,-9 22-24,-20 83-60,5 1 1,-17 163-1,38-226-2,1 0-1,2 0 1,2 0-1,10 56 1,-9-81-58,1-1 1,1 1 0,0-1 0,2 0-1,0 0 1,1 0 0,0-1-1,1-1 1,1 1 0,1-2 0,0 1-1,23 22 1,-23-27-106,1-1 1,0-1-1,0 0 1,25 12-1,54 16-488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0:58.2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41 112 6665,'-1'-24'1837,"0"17"-1601,0-1 0,1 1 0,0 0 0,0 0 0,1-1 0,0 1 0,0 0 0,1 0 0,-1 0 0,4-7 0,-5 14-230,0 0 0,0 0 0,0 0 0,0 0 0,0-1 0,0 1 0,0 0 0,0 0 0,1 0 0,-1 0 0,0 0 0,0 0-1,0 0 1,0 0 0,0 0 0,0 0 0,0 0 0,0 0 0,0 0 0,0 0 0,0 0 0,0 0 0,0 0 0,1-1 0,-1 1 0,0 0 0,0 0-1,0 0 1,0 0 0,0 0 0,0 0 0,0 0 0,0 0 0,0 0 0,0 0 0,0 0 0,1 1 0,-1-1 0,0 0 0,0 0 0,0 0-1,0 0 1,0 0 0,0 0 0,0 0 0,0 0 0,0 0 0,0 0 0,0 0 0,0 0 0,0 0 0,1 0 0,-1 0 0,0 0 0,0 0 0,0 0-1,0 1 1,0-1 0,0 0 0,0 0 0,0 0 0,0 0 0,0 0 0,0 0 0,0 0 0,1 14 197,-27 226 408,21-210-536,-4 29 64,2 0-1,0 67 1,7-117-215,1 1 1,0-1-1,3 14 1,-3-21 21,-1 0 0,1 0 0,0 0-1,0 0 1,0 0 0,0 0 0,0 0 0,0 0 0,0 0 0,0 0 0,1 0 0,-1-1 0,1 1 0,-1-1 0,1 1 0,0-1 0,0 0 0,-1 1 0,5 1 0,13-3-307,-16-1 312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0:59.2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198 559 8946,'-25'26'2262,"-26"37"0,32-37-2071,-28 51-1,38-60-309,1 1-1,0 0 0,1 0 0,1 0 0,1 1 0,1 0 0,1 0 0,0 0 0,1 0 0,1 25 0,2-36 96,0 1 0,1-1-1,0 1 1,0-1 0,1 0 0,0 0-1,0 0 1,1-1 0,0 1 0,7 8-1,-10-13 38,1-1 0,0 1-1,0-1 1,0 0-1,0 0 1,0 0-1,0 0 1,0 0 0,1 0-1,-1 0 1,1-1-1,-1 1 1,1-1-1,0 0 1,0 0-1,-1 0 1,1 0 0,0-1-1,0 1 1,0-1-1,0 1 1,0-1-1,0 0 1,0 0 0,0 0-1,0-1 1,0 1-1,0-1 1,0 1-1,-1-1 1,1 0-1,5-3 1,-4 1 21,0 1-1,0-1 1,-1 0 0,0-1 0,1 1-1,-1-1 1,0 1 0,-1-1-1,1 0 1,-1 0 0,1 0-1,-1-1 1,-1 1 0,1 0 0,0-1-1,-1 1 1,0-1 0,0 0-1,-1 1 1,1-6 0,1-10 19,-1 1-1,-1-1 1,-4-28 0,-2 0 2,-1 1 0,-20-63 0,27 110-59,0-1 0,0 1-1,0 0 1,0-1-1,0 1 1,0 0 0,1-1-1,-1 1 1,0 0 0,0-1-1,0 1 1,0 0 0,0-1-1,0 1 1,1 0 0,-1-1-1,0 1 1,0 0-1,1-1 1,-1 1 0,0 0-1,0 0 1,1-1 0,-1 1-1,0 0 1,1 0 0,-1 0-1,0 0 1,0-1-1,1 1 1,-1 0 0,1 0-1,-1 0 1,0 0 0,1 0-1,-1 0 1,0 0 0,1 0-1,-1 0 1,0 0 0,1 0-1,-1 0 1,0 0-1,1 0 1,-1 0 0,1 0-1,-1 0 1,0 0 0,1 1-1,-1-1 1,32 6-168,-14-2 110,-2-3 55,0 0 1,0-1-1,1 0 0,-1-2 0,0 0 0,0-1 1,22-6-1,109-44 121,-126 44-88,12-3 19,-2-2 1,1-1 0,-2-1 0,42-30 0,-69 43-33,1 0 1,-1 0-1,0 0 0,0-1 1,0 1-1,-1-1 1,0 1-1,1-1 0,-1 0 1,0 0-1,-1 0 1,3-7-1,-4 10-6,0 0-1,0 0 1,1 1 0,-1-1 0,0 0-1,0 0 1,0 0 0,0 0 0,-1 1 0,1-1-1,0 0 1,0 0 0,0 0 0,-1 1-1,1-1 1,0 0 0,-1 0 0,1 0-1,-1 1 1,1-1 0,-1 0 0,1 1-1,-1-1 1,-1-1 0,0 2 1,1-1 0,-1 0 0,0 0 0,0 1-1,0-1 1,0 1 0,0 0 0,0 0 0,0 0 0,0 0 0,-1 0 0,1 0 0,0 0 0,0 0-1,-2 2 1,-3-1 5,1 0-1,0 1 1,-1 0-1,1 1 1,0-1 0,0 1-1,0 1 1,1-1-1,-1 1 1,1 0-1,0 0 1,-7 7-1,10-9-6,0 0-1,0 1 1,0-1 0,1 0-1,-1 1 1,1 0 0,0-1-1,0 1 1,-1 0-1,2 0 1,-1-1 0,0 1-1,1 0 1,-1 0 0,1 0-1,0 0 1,0 0 0,0 0-1,0 0 1,0 0-1,1 0 1,0 0 0,-1 0-1,1-1 1,0 1 0,0 0-1,1 0 1,-1-1-1,0 1 1,4 3 0,11 15-8,0 0 0,29 25 1,-21-22-24,20 27 1,-39-43 10,0-1 0,-1 0 0,0 1 0,0 0 0,-1 0-1,0 0 1,-1 0 0,1 0 0,-2 0 0,1 1 0,-1-1-1,0 1 1,-1 0 0,0-1 0,0 1 0,-1-1 0,0 1 0,-1-1-1,0 1 1,-4 10 0,-2 3 6,0-1-1,-2 0 1,0-1-1,-2 0 1,0 0 0,-21 24-1,27-30 54,7-11-24,4-9-28,18-26-27,23-44 0,-1 2 29,62-87 49,170-279 812,-264 414-797,0 0 0,-1-1 0,14-52 1,-22 63-31,-1 1 0,0-2-1,-2 1 1,0 0 0,0 0 0,-2 0 0,0-1 0,-4-19 0,-2 45-114,2 1 56,1 1 0,0 1 1,1-1-1,0 0 0,1 1 0,0 0 1,0 14-1,0-7-20,-3 30-151,2 0 1,5 72-1,1-90-44,1 0 1,1-1-1,1 0 1,2 0-1,13 32 1,-16-49 20,1-1 1,0 0 0,10 13 0,-14-22 134,0 0 1,0 0 0,0 0-1,1 0 1,-1-1 0,1 1-1,0-1 1,0 0 0,0 0-1,0 0 1,0 0 0,0 0-1,0-1 1,1 1 0,-1-1-1,6 1 1,-7-2 64,-1 0 0,0 0 0,0 0 0,0 0 0,0 0 0,0 0 0,0 0 0,0-1-1,1 1 1,-1 0 0,0-1 0,0 1 0,1-1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0:59.5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1 163 8970,'3'-12'3185,"23"-2"-2769,12 0-168,22-5-192,7-5-80,1-2-568,0-2-457,-5 3 609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1:00.1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97 772 8786,'3'-6'4881,"-3"6"-4752,7 14-633,-2 8 414,-2 1 0,0 0 0,-2-1 0,0 1 0,-2 0-1,0 0 1,-8 35 0,-43 159-33,48-205 118,-15 51 17,9-34 203,2 1 1,-8 45-1,28-154 2521,36-154-2463,-25 148-257,48-111 1,-51 149 48,3 2 0,1 0 0,54-73 1,-24 55 166,-47 56-191,0 1-1,0-1 1,1 2-1,-1-1 1,1 1-1,13-6 1,-20 10-42,1 0-1,-1 1 1,1-1 0,-1 0 0,1 1 0,-1-1 0,1 1 0,0 0 0,-1 0 0,1-1 0,0 1 0,-1 0 0,1 0 0,-1 0 0,1 1-1,0-1 1,-1 0 0,1 1 0,-1-1 0,1 1 0,0-1 0,-1 1 0,1 0 0,-1-1 0,0 1 0,1 0 0,-1 0 0,0 0-1,1 0 1,-1 0 0,0 1 0,2 1 0,-1 1-33,0-1-1,-1 1 1,1 0 0,0 0-1,-1 0 1,0 0-1,0 1 1,0-1 0,-1 0-1,1 0 1,-1 8 0,-2 8-112,0-1 0,-2 1 0,0-1 0,-1 0 0,0 0 0,-15 31 0,-59 101-262,22-57 503,54-87-57,7-5-41,16-8-28,-9 3 45,4-2-8,0 0 0,-1-1 1,1 0-1,-1-1 0,-1-1 0,16-10 0,7-12 147,0-1-1,-2-2 1,33-41 0,-49 52 120,-1-1 0,-1-1 0,-1-1 1,-1 0-1,-2 0 0,15-41 0,-6-13 611,13-90-1,10-40-517,-27 161-392,-13 45-133,-3 9 57,-1 14-69,-9 27-146,-2-1 1,-33 85-1,15-52 94,29-77 220,-26 75-397,-21 103 1,46-177 409,1 0-1,-1 1 1,1-1-1,-1 0 1,1 1-1,0-1 1,0 0-1,1 1 1,-1-1-1,1 0 1,-1 1 0,1-1-1,1 4 1,-1-7 7,-1 1 0,1 0 0,-1-1 0,1 1 0,0 0 0,-1-1 0,1 1 0,0-1 0,-1 1 0,1-1 0,0 1 0,0-1 0,0 0 0,-1 1 0,1-1 0,0 0 0,0 0 0,1 1 0,1-1 22,-1 0 0,1 0 0,0 0 1,0 0-1,-1-1 0,1 1 1,5-3-1,4-1-8,1-1 0,-1-1 0,-1-1 0,1 1 0,-1-2 1,19-15-1,58-61-767,-85 81 698,90-100-2497,-60 65 1741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1:00.6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1 996 10698,'1'2'443,"1"1"0,0-1 0,1 0 1,-1 0-1,0 0 0,1 0 0,-1 0 0,1 0 0,3 1 0,30 10 380,-20-10-1056,1 0 1,23 0-1,-14-3 151,0-1 0,0-2-1,0 0 1,0-2 0,-1-1 0,0 0 0,0-2-1,-1-1 1,0-1 0,0-1 0,-1-1 0,0-2-1,-2 0 1,1-1 0,-2 0 0,22-22 0,-21 16 181,-1-1 0,-1 0 1,0-1-1,-2-1 0,-1 0 0,-1-2 1,-1 0-1,-2 0 0,0-1 1,-2-1-1,-1 0 0,-1 0 0,-1-1 1,3-34-1,-6 15 117,-2-1 1,-3 0 0,-1 0-1,-3 0 1,-2 1-1,-2 0 1,-15-47-1,24 94-167,-1 0-1,1-1 0,0 1 0,-1 0 1,1 0-1,-1-1 0,1 1 1,-1 0-1,1 0 0,-1 0 0,0 0 1,0 0-1,0 0 0,-1-1 1,2 2-39,0 0 1,-1 0-1,1 0 1,0 0 0,-1 0-1,1 0 1,0 1-1,-1-1 1,1 0 0,0 0-1,-1 0 1,1 1-1,0-1 1,0 0 0,-1 0-1,1 1 1,0-1-1,0 0 1,0 1 0,-1-1-1,1 0 1,0 0-1,0 1 1,0-1 0,0 0-1,0 1 1,-1-1-1,1 1 1,0-1 0,0 0-1,0 1 1,-8 48 10,2 507-463,22-368-253,-11-163 534,0 0 0,1 0 0,2 0 0,0-1 0,13 25-1,-16-39 106,1-1-1,0 0 0,0 0 1,1-1-1,0 0 0,1 0 1,0-1-1,0 0 1,0 0-1,1-1 0,14 8 1,-20-11-3,1-1 1,0-1 0,0 1-1,0 0 1,0-1 0,0 0-1,0 0 1,0 0 0,0 0 0,0-1-1,1 1 1,-1-1 0,0 0-1,0-1 1,0 1 0,1-1-1,-1 0 1,0 0 0,0 0 0,0 0-1,0-1 1,0 1 0,0-1-1,-1 0 1,1-1 0,-1 1-1,1 0 1,-1-1 0,0 0 0,5-5-1,-4 4-90,-1-1 1,0 0-1,0 0 0,0 0 0,-1 0 1,0 0-1,0 0 0,0-1 0,0 1 0,-1-1 1,0 0-1,0 1 0,-1-1 0,1 0 1,-2-6-1,-1-48-593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1:00.9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98 274 6065,'-36'-47'2793,"9"19"-817,7 9-111,8 11-9,10 3-304,23-4-759,15-3-353,36-22-1008,18-6-425,25-31 609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1:03.9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1313 7106,'31'34'2099,"-31"-34"-2073,1 1 0,-1-1 0,0 0 0,0 0 0,0 0 0,1 1 0,-1-1 0,0 0 0,0 0 0,1 0 0,-1 0 0,0 0 0,1 1 0,-1-1 0,0 0 0,0 0 0,1 0-1,-1 0 1,0 0 0,1 0 0,-1 0 0,0 0 0,0 0 0,1 0 0,-1 0 0,0 0 0,1 0 0,-1-1 0,0 1 0,0 0 0,1 0 0,-1 0 0,11-1 247,-10 3-252,1-1-1,0 0 0,-1 1 0,1-1 1,-1 1-1,1 0 0,-1-1 0,0 1 1,0 0-1,1 2 0,5 6 25,-1 1-1,-1 0 0,0 0 1,0 0-1,-1 1 1,-1 0-1,0-1 1,0 1-1,1 22 0,-4 63 136,-1-58-127,1 0-1,9 60 1,-8-94-52,0 0-1,0 0 1,1 0 0,-1-1 0,1 1-1,0 0 1,0-1 0,5 8 0,-5-10 3,-1-1 0,0 1 1,1-1-1,-1 0 1,1 1-1,0-1 0,-1 0 1,1 0-1,0 0 0,-1 0 1,1-1-1,0 1 1,0 0-1,0-1 0,0 1 1,0-1-1,0 0 1,0 0-1,0 0 0,0 0 1,-1 0-1,1 0 0,4-1 1,0 0 30,1-1 0,-1 1 0,0-1 1,0-1-1,0 1 0,0-1 0,0 0 0,6-6 1,42-35 318,-23 14-99,-1-1-1,34-46 1,41-75 269,-74 105-392,370-511 1000,-294 427-829,6 4-1,136-116 1,-153 158-153,179-120 0,-251 191-142,0 0-1,1 2 1,0 0-1,37-11 1,-52 20-156,0 1 1,0-1-1,0 2 1,0-1-1,1 2 1,-1-1-1,0 1 1,1 1-1,-1 0 1,0 0-1,0 1 1,0 0-1,0 1 1,17 6-1,17 16-589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1:08.9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0 697 5497,'65'-45'1553,"-64"45"-1532,0-1 0,-1 0 0,1 0 0,0 0 0,0 0 0,0 0 1,-1 0-1,1 0 0,-1 0 0,1 0 0,-1 0 0,1-1 1,-1 1-1,1 0 0,-1 0 0,0 0 0,0-1 0,0 1 0,0 0 1,0 0-1,0-1 0,0 1 0,0 0 0,0 0 0,0 0 1,-1-3-1,-3-3 2676,17 19-2615,-1 0 1,0 1-1,-1 1 0,11 17 0,-13-16-57,-1-1 0,-1 1 1,0 1-1,7 26 0,10 19 25,-19-49-47,1 0 0,1-1 0,0 1 0,14 16 0,-19-26 17,0 0 0,0 0 0,0 0 0,0 0 0,0 0 0,0-1 0,1 1 0,-1-1 0,0 1 0,1-1 0,0 0 0,-1 0 0,1 0 1,0-1-1,-1 1 0,1-1 0,0 1 0,0-1 0,-1 0 0,1 0 0,0 0 0,0 0 0,-1-1 0,1 1 0,0-1 0,0 1 0,-1-1 0,4-2 0,5-2 146,-1 0-1,0-1 1,18-14-1,2-1 104,-1 0 6,0-1 0,36-36 0,45-59 281,-58 60-330,-46 50-198,199-206 665,18 15 353,-185 173-921,1 1 0,0 2 0,62-24 0,61-34-1232,-152 76 526,-6 9-318,-5-4 816,0 1-1,1-1 0,-1 1 0,0-1 0,0 0 1,0 1-1,0-1 0,0 0 0,0 1 0,0-1 1,0 0-1,0 0 0,-1 0 0,1 0 0,-2 1 1,-53 31-541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2:45.3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777 1 10330,'-110'73'3099,"-120"117"-3173,179-143 164,1 1-1,-58 77 1,81-90 2,2 1 1,2 1-1,2 1 0,-32 78 1,34-64-4,3 1 0,3 1 0,-10 72 0,19-91-58,1 1 1,2-1 0,2 0 0,1 1 0,2-1 0,9 43-1,-10-66-38,1 0 0,0 0 0,0 0 0,1 0 0,1-1 0,0 0-1,14 19 1,-15-24-15,0 0-1,0-1 1,0 0 0,1 0-1,0 0 1,0-1-1,0 0 1,1 0-1,-1 0 1,1-1 0,0 0-1,0 0 1,0-1-1,0 0 1,8 1-1,0-1-73,-1-1-1,1 0 0,-1-1 0,1-1 0,26-5 1,-14 1-250,0-2 1,38-15 0,-16 0-672,50-30 0,63-43-147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1:26.6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274 1495 6897,'20'-55'2370,"-20"53"-2295,0-1 0,-1 1 0,1 0-1,0-1 1,-1 1 0,1-1 0,-1 1 0,0 0-1,0-1 1,0 1 0,0 0 0,0 0-1,0 0 1,-1 0 0,1 0 0,-1 0 0,1 0-1,-3-1 1,-3-7 49,5 7-73,0-1 0,-1 1 0,1 0 0,-1 0 0,0 0 0,0 0 0,0 0 0,0 0 1,0 1-1,-1-1 0,1 1 0,-1 0 0,-4-2 0,5 3-23,-1 1 0,1-1 0,0 1 0,0 0 0,0 0 0,-1 0-1,1 0 1,0 0 0,0 1 0,0-1 0,0 1 0,0 0 0,-1 0 0,1 0 0,1 0 0,-1 1-1,0-1 1,-4 4 0,-4 2 55,1 1 0,0 0 0,1 1 0,0 0 0,0 0 0,0 1 0,2 0 0,-1 1 0,1 0 0,-11 22 0,9-11-2,0-1 1,1 2-1,1-1 1,1 1-1,-3 27 1,7-29-77,1 0-1,0 0 1,2 0 0,0 0 0,2 0 0,0 0-1,7 23 1,-6-31-6,0 0 1,0 0-1,1-1 0,1 1 0,0-1 0,1-1 1,0 1-1,1-1 0,0 0 0,1-1 0,0 0 1,12 10-1,-20-19 0,1 0 0,-1 0 0,1 1 0,-1-1 0,1 0 0,0-1 0,-1 1 0,1 0 0,0 0 0,0-1 0,0 1 0,-1-1 0,1 0 0,0 1 0,0-1 0,0 0 0,0 0 0,0 0 0,0 0 0,0 0 0,2-1 0,-1-1 1,0 1 0,-1 0 0,1-1 0,-1 1 0,1-1 0,-1 0 0,0 0 0,1 0 0,-1 0 0,0 0 0,0 0 0,2-4 0,3-6 16,0-1 0,-1 0 0,0 1-1,7-24 1,-3-4 255,-2-1 1,-2 0-1,-1-1 0,-1-63 0,1-15 688,-5 118-950,1 0-1,-1 0 0,0 0 0,0 0 0,1 0 0,-1 0 1,1 0-1,0 1 0,-1-1 0,1 0 0,0 0 1,0 0-1,0 1 0,1-1 0,-1 0 0,0 1 1,0-1-1,1 1 0,-1 0 0,1-1 0,0 1 0,2-2 1,-2 3-12,0-1 1,0 1 0,0-1-1,1 1 1,-1 0 0,0-1-1,0 1 1,0 1 0,0-1-1,0 0 1,1 0 0,-1 1 0,0-1-1,0 1 1,0 0 0,0-1-1,0 1 1,0 0 0,0 0-1,0 0 1,2 3 0,4 1 0,-1 2-1,0-1 1,0 1 0,-1 0 0,1 0 0,5 10 0,31 52 21,-37-57-26,21 38 11,16 23-64,-39-70 86,-3-10 7,-3-10 21,-7-25 90,3 0 0,1 0 0,3 0-1,4-78 1,-2 117-142,0-1 0,1 1 0,-1-1-1,1 1 1,0 0 0,0-1 0,0 1-1,0 0 1,1 0 0,-1-1 0,1 1-1,0 0 1,0 1 0,0-1 0,0 0-1,5-4 1,-4 5-7,0 1 0,-1 0 1,1 0-1,0 0 0,-1 0 0,1 1 0,0-1 0,0 1 0,-1-1 0,1 1 1,0 0-1,0 0 0,0 0 0,0 1 0,0-1 0,-1 1 0,1-1 0,0 1 1,0 0-1,-1 0 0,4 2 0,24 10-22,29 19 0,-38-20-23,0-1-1,1 0 0,0-2 1,35 11-1,-50-19 23,0 1 0,0-2 1,0 1-1,0-1 0,0 1 1,0-2-1,0 1 0,0-1 0,0 0 1,0-1-1,0 0 0,0 0 0,-1 0 1,1-1-1,-1 0 0,1 0 1,-1 0-1,0-1 0,10-9 0,0-1 8,-1-1 0,0-1 0,-1-1-1,-1 0 1,-1 0 0,16-30-1,-1-5 204,23-67-1,-39 91 152,9-43 0,-17 60-261,-1 0 1,-1-1-1,0 1 1,0-1 0,-1 1-1,-3-21 1,3 30-73,0 1-1,0 0 1,0 0-1,0-1 1,-1 1-1,1 0 1,-1 0-1,1-1 1,-1 1-1,1 0 1,-1 0-1,1 0 1,-1 0 0,0 0-1,0 0 1,0 0-1,1 0 1,-1 0-1,0 0 1,0 1-1,0-1 1,0 0-1,-1 0 1,1 1-1,0-1 1,0 1 0,0-1-1,0 1 1,-1 0-1,1-1 1,0 1-1,0 0 1,-1 0-1,1 0 1,0 0-1,-1 0 1,1 0-1,0 0 1,-3 1 0,1 0-31,-1 0 1,0 0-1,1 1 1,-1-1-1,1 1 1,0 0-1,-1 0 1,1 0-1,0 0 1,0 1 0,0-1-1,-4 6 1,1 1-10,0 0-1,1 1 1,0-1 0,0 1 0,1 0 0,0 1 0,1-1 0,0 1 0,1-1 0,0 1 0,1 0 0,0 0 0,0 0-1,2 16 1,0-11 32,1 0 0,0-1-1,1 1 1,1 0-1,0-1 1,2 0 0,-1 0-1,2-1 1,10 19-1,-15-29 8,1 0-1,-1-1 0,1 0 0,0 1 1,0-1-1,0 0 0,0 0 0,5 3 1,-7-5-1,1-1 0,-1 1 0,0 0 0,1-1 1,-1 1-1,1-1 0,-1 0 0,0 1 1,1-1-1,-1 0 0,1 0 0,-1 0 0,1 0 1,-1 0-1,1 0 0,-1 0 0,1 0 1,-1-1-1,1 1 0,-1 0 0,0-1 1,1 0-1,-1 1 0,0-1 0,1 0 0,-1 1 1,0-1-1,2-1 0,1-3 7,1 0-1,-1 0 1,0 0 0,0 0-1,0-1 1,0 1 0,-1-1-1,0 0 1,4-13 0,1-5 49,5-30 0,-4 9 94,-3-2 0,-2 1 0,-2-1 0,-2 1 1,-2-1-1,-16-88 0,-10 1 284,-49-137 0,-18 7-396,91 255-38,2 4-4,1 0 1,-1 0 0,0 0 0,-1 1 0,1-1-1,-1 1 1,0-1 0,0 1 0,0 0-1,-1 0 1,-7-7 0,11 13-1,-1-1 1,1 0-1,0 0 0,0 1 1,0-1-1,0 0 0,0 1 1,0-1-1,0 0 0,0 0 1,0 1-1,0-1 0,1 0 1,-1 0-1,1 2 0,27 83-76,69 147 0,35 15 94,-111-215-141,1-1 0,2-1 0,1-1 1,2-2-1,35 31 0,-53-52-14,0 0-1,1 0 1,-1 0-1,1-2 1,1 1 0,19 7-1,-23-11 11,1 0-1,0-1 1,-1 0-1,1 0 1,0 0-1,0-1 1,0 0 0,-1-1-1,1 0 1,15-3-1,2-4-339,46-20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1:25.5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26 8698,'-1'-1'146,"-2"-2"457,-1-1-1,0 1 1,0 0-1,0 0 1,0 0-1,-7-2 0,13 43-614,10 63-1,-4-48 24,47 325 62,42 412-261,-94-742 201,-5-33 122,1-15-130,1 0 0,0 0 1,0 0-1,-1-1 0,1 1 0,0 0 0,0 0 1,-1 0-1,1 0 0,0 0 0,0 0 0,0 0 1,-1 0-1,1-1 0,0 1 0,0 0 1,0 0-1,-1 0 0,1 0 0,0-1 0,0 1 1,0 0-1,0 0 0,-1 0 0,1-1 1,0 1-1,0 0 0,0 0 0,0-1 0,0 1 1,0 0-1,0 0 0,0-1 0,0 1 0,0 0 1,0 0-1,0-1 0,0 1 0,0 0 1,0 0-1,0-1 0,0 1 0,-12-50 131,2 0 0,-4-78 1,10 91-111,-12-210 254,16 203-83,1 0 1,3 1-1,15-72 0,-17 104-125,1 0 0,1 1 0,0 0-1,0 0 1,11-19 0,-14 27-63,1 0 1,-1 0-1,0 0 1,1 0-1,0 0 1,-1 1-1,1-1 1,0 0-1,0 1 1,0-1-1,0 1 1,0 0-1,0 0 1,1 0-1,-1 0 1,0 0-1,0 0 0,1 0 1,-1 1-1,1-1 1,-1 1-1,1 0 1,-1-1-1,1 1 1,-1 0-1,0 1 1,1-1-1,-1 0 1,1 1-1,3 1 1,2 1-2,-1 0 1,1 1-1,-1 0 1,1 1 0,-1-1-1,0 1 1,-1 1-1,9 8 1,5 7 39,18 27 0,-30-38-32,31 47 81,53 100 0,-16-23-67,-67-119-40,0-1 1,1 0-1,1-1 1,0 0-1,19 17 0,-25-26-30,-1-1 0,1 0 1,-1 0-1,1 0 0,0 0 0,0-1 0,0 0 0,1 0 0,-1 0 0,0-1 0,1 0 0,-1 0 0,1 0 0,0-1 0,-1 1 1,1-1-1,-1-1 0,1 1 0,-1-1 0,8-2 0,-1-1-152,-1 0 0,0-1 1,0 0-1,0-1 0,0 0 0,-1-1 0,-1 0 1,1-1-1,16-16 0,35-46-369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1:30.0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1 875 7930,'8'-21'2880,"27"-15"-2168,16-10-175,19-17-49,10-12 48,6-13-160,2-5-128,11-1-136,6 8-128,1 5-408,-11 7-240,-21 12-721,-13 7 817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1:30.4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11835,'0'7'4080,"17"11"-3648,24 27-343,17 22-97,3 18-177,-1 8-119,-7 15-320,-6-5-136,-2-13-288,2-10-120,5-42-249,2-29 793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1:30.7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131 1 12195,'-2'0'155,"0"0"0,1 0 1,-1 1-1,0-1 1,0 1-1,0 0 0,0-1 1,0 1-1,1 0 1,-1 0-1,0 0 0,1 1 1,-1-1-1,1 0 1,-1 0-1,1 1 0,0-1 1,-1 1-1,1-1 1,0 1-1,0 0 0,0-1 1,-1 5-1,-2 4-508,0 0 1,1 0-1,-3 16 0,0 0 312,-14 41-380,7-23 301,1 0 1,-10 72-1,21-103 125,0-1 0,1 1 0,0-1 0,0 1-1,2-1 1,0 1 0,0-1 0,1 0-1,0 1 1,1-2 0,1 1 0,0 0 0,0-1-1,9 13 1,-9-18 15,-1 0 0,1-1 0,1 1 0,-1-1 0,1 0 0,0 0-1,0-1 1,0 0 0,0 0 0,1 0 0,0-1 0,0 0 0,0 0 0,0-1-1,0 0 1,1 0 0,-1-1 0,0 0 0,1 0 0,-1 0 0,9-1-1,6-1-9,-1-1-1,1-1 0,-1-1 0,0-1 0,0-1 1,22-9-1,-9 2-295,-1-1 0,-1-2 1,-1-2-1,35-25 0,31-32-308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1:31.1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52 458 10210,'-4'0'552,"-30"4"2424,34-4-2941,-1 0 0,1 0 1,-1 0-1,0 0 0,1 1 0,-1-1 1,1 0-1,-1 0 0,0 1 1,1-1-1,-1 0 0,1 0 1,-1 1-1,1-1 0,-1 1 0,1-1 1,0 0-1,-1 1 0,1-1 1,-1 1-1,1-1 0,0 1 1,-1-1-1,1 1 0,0 0 0,0-1 1,-1 1-1,1-1 0,0 1 1,0 0-1,0-1 0,0 1 1,0-1-1,0 1 0,0 0 0,0-1 1,0 1-1,0-1 0,0 1 1,0 0-1,0-1 0,1 1 1,-1-1-1,0 1 0,0 0 0,1-1 1,-1 1-1,0-1 0,1 1 1,0 0-1,56 67 100,-18-15-178,40 72 0,23 67-499,1 0-643,-65-126 574,-38-66 610,0-1-1,0 1 1,0 0-1,0 0 1,0 0-1,0 0 1,0-1-1,0 1 1,0 0-1,0 0 1,0 0-1,1 0 1,-1-1-1,0 1 1,0 0-1,0 0 1,0 0-1,0 0 1,0 0-1,1 0 1,-1 0-1,0-1 1,0 1-1,0 0 1,0 0-1,0 0 1,1 0-1,-1 0 1,0 0-1,0 0 1,0 0-1,0 0 1,1 0-1,-1 0 1,0 0-1,0 0 1,0 0-1,0 0 1,1 0-1,-1 0 1,0 0-1,0 0 1,0 0-1,0 0 1,1 0-1,-1 0 1,0 1-1,0-1 1,0 0-1,0 0 1,0 0-1,1 0 1,-1 0-1,0 0 1,0 0-1,0 1 1,0-1-1,0 0 0,0 0 1,0 0-1,0 0 1,0 1-1,1-1 1,-1 0-1,0 0 1,0 0-1,0 0 1,0 1-1,0-1 1,1-14 5,-6-36 73,-2 1 0,-2 0 0,-23-73 0,-2-10 201,-17-165 355,46 241-422,2 1 0,3-1 0,10-81 0,-8 122-120,0 1 0,1-1 0,1 1 0,7-17 0,-9 26-60,0 0 0,0 1 0,1-1 0,0 1 1,0 0-1,0 0 0,0 0 0,1 1 0,-1-1 0,1 1 0,0-1 0,0 1 0,0 0 0,0 1 0,1-1 0,5-2 0,-1 2-15,0 1 0,0 0 0,0 0 1,0 1-1,1 1 0,-1-1 0,0 1 0,0 1 0,0-1 0,0 2 0,0-1 1,9 4-1,10 3-37,-1 1 1,39 19-1,-52-22-97,-1 1 1,0 0-1,0 2 0,-1-1 0,0 1 0,15 14 1,-24-19 23,0-1 0,1 1 0,-1 0 0,-1-1 1,1 1-1,0 0 0,-1 1 0,0-1 0,0 0 0,0 1 1,-1-1-1,1 1 0,-1 0 0,0-1 0,0 1 1,-1 0-1,1 0 0,-1-1 0,0 1 0,-1 0 0,1 0 1,-1-1-1,0 1 0,-1 5 0,-2-2 42,0 1 1,0-1-1,0 0 0,-1 0 0,-10 11 0,-42 46-206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1:35.2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157 210 7226,'-44'36'3979,"51"-39"-3658,18-15-435,6-11 138,-12 10 7,1 1 0,27-18 0,-37 29 33,2 1-1,-1 1 1,1 0 0,0 0-1,0 1 1,0 1 0,1 0-1,21-3 1,9 3 74,55 3 1,20-1-78,-59-7-34,92-26 0,-53 11 6,-89 21-32,36-5 47,-43 7-48,-1-1 1,1 1-1,0 0 1,-1 0-1,1 1 1,-1-1-1,1 0 0,-1 0 1,1 1-1,-1-1 1,0 1-1,1-1 1,-1 1-1,1 0 0,-1-1 1,0 1-1,0 0 1,1 0-1,-1 0 1,0 0-1,0 0 0,0 0 1,0 0-1,1 2 1,0 2 3,-1 1 1,0-1 0,0 1-1,-1-1 1,0 1 0,0-1-1,0 1 1,0-1 0,-3 11-1,-30 151 169,16-94-131,-39 149 167,1-2 171,41-153-182,-6 90 1,15-87-161,4 1 1,2 0 0,4-1-1,18 97 1,55 144-339,-77-307 290,0-1 1,-1 1-1,1-1 1,-1 1-1,0-1 0,0 0 1,0 1-1,-1 5 1,0-8 9,1 0-1,-1 1 1,1-1 0,-1 0 0,0 1 0,0-1-1,0 0 1,1 0 0,-1 0 0,0 0 0,-1 0-1,1 0 1,0 0 0,0 0 0,0 0-1,0 0 1,-1-1 0,1 1 0,0-1 0,-1 1-1,-1 0 1,-32 8 22,-1-1-1,0-2 1,0-1-1,-53 0 0,3 0 4,1 3 110,-104 24 0,153-23-25,-1 1-1,1 2 1,1 2-1,1 1 1,-44 25-1,66-31-317,0 0 1,0 0-1,-16 18 0,24-23 95,-11 10-267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1:55.3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8210,'58'36'3176,"-56"-36"-3200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1:56.0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96 24 5513,'-92'-21'1857,"89"18"-1857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0:38.3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1014 48 7210,'-2'-5'230,"-1"1"1,0 0 0,0 0 0,0 0-1,0 0 1,-1 1 0,1-1 0,-1 1 0,-4-3-1,5 5-261,0 0-1,0 0 0,0 0 0,0 0 0,0 0 0,0 1 0,0 0 0,0-1 0,0 1 1,-1 0-1,1 0 0,0 1 0,0-1 0,0 1 0,-6 1 0,-6 3 104,-1 1-1,1 0 0,0 1 1,0 1-1,0 0 0,1 1 1,1 1-1,0 0 1,0 1-1,1 0 0,0 1 1,-15 19-1,-11 19 201,-61 104-1,95-147-277,-30 50 54,3 2 0,3 2 0,2 0 0,3 2 1,2 0-1,-22 125 0,38-149-3,2 1-1,1 0 0,3 0 1,0 0-1,10 51 1,-4-59-20,1-1 0,1 1 0,1-2 1,2 1-1,1-1 0,1-1 0,22 32 0,-1-12 39,2 0 0,2-3 0,3-1 0,1-2 0,2-2 0,1-2 0,55 35-1,380 200 496,-121-77-453,-297-157 77,-3 4 0,-1 2-1,-3 2 1,-1 3 0,-3 2 0,-3 2-1,-1 3 1,-4 1 0,-2 3-1,-2 1 1,46 102 0,54 202 372,-28-62-196,-85-243-216,3-1-1,67 103 0,-42-90-71,3-2 0,112 107-1,-141-154-149,0-1-1,2-2 0,1-1 1,0-1-1,1-1 0,1-2 1,1-2-1,1-1 0,0-2 1,0-1-1,46 7 0,-34-10-37,-17-3 56,0 1 1,-1 2 0,36 13-1,-57-17 64,-1-1-1,0 1 0,0 1 1,-1 0-1,0 0 0,1 0 1,-2 1-1,1-1 1,-1 2-1,0-1 0,0 1 1,0 0-1,-1 0 0,0 1 1,-1-1-1,5 10 1,-2 2 28,-1 0 1,-1 1-1,-1-1 1,0 1 0,-2 0-1,0 0 1,-1 31 0,-20 144 205,17-178-215,-13 83 111,-9 70 207,22-141-230,1 0 1,1 0 0,8 53 0,-6-72-83,0 1 0,1-1 0,0-1 0,0 1-1,1 0 1,10 16 0,-11-21-25,0 0-1,1-1 1,-1 1-1,1-1 1,0 0-1,1 0 0,-1-1 1,0 1-1,1-1 1,0 0-1,0 0 1,0-1-1,0 1 0,6 1 1,0-1-16,-1-1 1,1 0 0,-1-1-1,1 0 1,0-1-1,0 0 1,-1-1 0,1 0-1,-1 0 1,1-1-1,-1-1 1,1 0 0,-1 0-1,0-1 1,12-6-1,16-10-103,-1-1 1,49-38-1,-74 51 83,1-2-3,40-28-81,2 2 0,72-35-1,-110 62 118,0 2-1,0 0 0,0 2 0,1 0 1,0 0-1,0 2 0,0 0 0,1 1 1,-1 1-1,0 1 0,1 0 0,34 6 1,-39-2 13,-1 0 0,0 1 0,1 1 0,-2 0 0,1 0 0,-1 2 0,0-1 0,-1 2 1,1-1-1,-2 2 0,1-1 0,-1 1 0,-1 1 0,0 0 0,10 15 0,8 18 58,-1 0-1,36 90 1,-12-7 21,-28-65 106,3-2-1,47 84 1,-62-127-164,1-1-1,1 0 1,0 0 0,1-2 0,0 0 0,1 0-1,1-1 1,0-1 0,1 0 0,0-1 0,1-1 0,29 14-1,-18-15-28,-1 0 0,1-2-1,1-1 1,-1-1-1,1-1 1,0-2 0,0 0-1,36-4 1,28-7-38,108-25 0,-146 23-20,-25 6 14,0 0 1,0 2-1,0 1 0,45 4 0,-63-1 36,0 1 0,0 0 0,0 0 0,0 2 0,-1-1 0,1 2 0,-1-1 0,0 1 0,0 1-1,-1 0 1,0 1 0,0 0 0,0 0 0,8 10 0,-4-3 38,-2 1 1,0 1 0,0 0-1,15 29 1,29 78 205,-13-29-48,-29-64-124,2-2 1,38 54-1,-47-74-65,-1 0 0,1-1 0,1 1 1,-1-1-1,1-1 0,1 1 0,-1-2 0,1 1 0,0-1 0,0 0 0,1-1 0,-1 0 0,18 4 0,-14-6-3,0 0-1,0-2 1,0 1-1,0-2 0,0 0 1,0 0-1,0-2 1,0 1-1,0-1 0,0-1 1,13-6-1,5-4-2,0 0 1,-1-3-1,33-22 0,6-13-40,101-98 1,30-25 39,-173 155 12,0 1 0,2 2 0,0 0 0,1 2 1,58-20-1,-74 31-7,1 0 1,-1 1-1,1 1 1,0 0 0,29 0-1,-18 4 8,0 2-1,39 8 1,-60-10-12,31 6-14,59 7 0,-82-14 14,-1-1 1,1 0 0,-1-1-1,1 0 1,-1-1-1,1 0 1,-1-1 0,21-8-1,-15 2 0,1-1-1,-2 0 0,0-1 0,0-1 0,-1-1 0,0 0 1,-1-1-1,25-31 0,5-13-14,43-73 1,-80 118 13,257-465 33,-203 342-4,74-239 0,-99 247-101,40-264-1,-74 365 80,-1-1 1,-1 1-1,-2 0 0,-1-1 1,0 1-1,-2 0 1,-15-50-1,15 63 7,-2 0 0,0 0 0,0 1 1,-1 0-1,-1 0 0,0 1 0,-1 0 0,0 1 0,-1 0 0,0 0 1,-1 1-1,0 0 0,0 1 0,-1 0 0,-1 1 0,-17-9 0,5 5 12,-1 1-1,-1 2 1,0 1-1,0 1 0,-37-5 1,-147-6 230,-15-2 70,187 13-320,1-2 0,0-2 0,0-1 0,1-2 0,0-1 0,2-2-1,0-2 1,1-1 0,-37-28 0,17 4-181,2-3 1,-51-58-1,-84-117-409,120 139 411,37 48 112,-331-386-306,273 328 371,-4 5 1,-136-102 0,185 160 52,-1 1 0,-1 3 0,-2 1 0,-75-28 0,81 39 7,0 2 0,0 2 0,-1 1 0,0 3-1,0 1 1,-48 1 0,28 7 10,-1 2 0,-109 23 0,-120 49-11,3 0-71,241-68-8,0-1 0,-69 2-1,89-10-17,1-1-1,0-1 0,-1-1 0,1-2 0,-47-14 0,40 7-33,0-2 1,1-1-1,0-2 0,2-1 1,-37-28-1,26 13-29,2-1 0,2-2 0,-35-41 0,-89-138-263,19-9 49,100 154 225,2 5-12,-146-217-392,171 261 469,-2 0 0,0 1 0,-39-33-1,46 45 48,-1-1 0,0 2-1,0 0 1,0 0 0,-1 1 0,0 0-1,0 1 1,-1 1 0,-16-3-1,8 4 27,-1 1 1,0 1-1,0 1 0,1 1 0,-1 1 0,0 1 0,1 1 0,-1 1 1,1 1-1,-30 12 0,-23 14 56,-112 66 0,103-51-86,75-42-16,-43 24 9,-2-3 1,-97 34 0,131-54-31,0-1 0,0-2 0,-1 0 0,-36 1 1,43-4-9,1-1 0,-1-1 1,0 0-1,1-1 1,-1 0-1,1-1 0,0 0 1,-14-8-1,7 1-23,1 0 1,0-2-1,1 0 0,1-1 1,0-1-1,-27-30 0,-79-114-91,102 129 128,-54-75 9,-261-339-52,311 416 40,-1 1 0,-1 2 0,-33-25 1,44 38 31,0 1 1,-1 1 0,0 0 0,-1 2-1,0 0 1,0 1 0,-32-8 0,13 8 56,0 2-1,0 2 1,-65 2 0,-114 20 309,156-12-235,-531 47 930,291-21-2276,300-33 1161,-1 0-1,1 0 0,-1 0 0,1 1 0,-1-1 0,1 0 1,0 0-1,-1 0 0,1 0 0,-1 0 0,1 1 0,0-1 1,-1 0-1,1 0 0,-1 1 0,1-1 0,0 0 0,-1 1 1,1-1-1,0 0 0,0 1 0,-1-1 0,1 0 0,0 1 1,0-1-1,0 1 0,-1-1 0,1 1 0,0-1 0,0 0 1,0 1-1,0-1 0,0 1 0,0-1 0,0 1 0,0-1 0,0 1 1,0-1-1,0 0 0,0 1 0,0-1 0,0 1 0,0-1 1,1 1-1,-1-1 0,0 0 0,0 1 0,0-1 0,1 1 1,-1-1-1,2 3-147,0 0 1,0-1-1,-1 0 0,1 1 1,1-1-1,-1 0 1,3 2-1,19 11-409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2:45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188 320 11698,'2'1'248,"-1"-1"0,0 0 0,0 1 0,0-1-1,0 1 1,0-1 0,0 1 0,0-1-1,0 1 1,0 0 0,0-1 0,0 1 0,0 0-1,0 0 1,0 0 0,-1 0 0,2 1-1,13 20-957,-13-18 904,16 29-260,-2 1 1,-1 1-1,-2 0 0,-1 1 1,-2 0-1,-2 1 0,6 54 1,4 270 105,-27-42-10,0-13 73,8-312-28,0 0-1,0 1 1,0-1 0,-1 1 0,1-1-1,-1 1 1,-4-6 0,0-4-14,-11-30-17,2-1 0,2 0 1,2-1-1,2 0 0,2-1 1,2 0-1,3 0 0,1 0 1,3 0-1,1 0 1,14-63-1,0 37-30,3 1 0,3 1 0,49-106 0,-45 122 10,4 0 0,1 2 0,3 2 0,69-79 0,-79 103 60,2 2 0,1 1 0,1 0 0,1 3-1,60-35 1,-74 48-55,0 1-1,1 0 1,0 2-1,0 0 1,0 1-1,0 0 1,1 2-1,0 0 1,0 1-1,0 0 1,0 2-1,0 0 1,0 1-1,19 4 1,-26-2-63,0 0 0,0 1 0,0 0 1,-1 1-1,0 0 0,0 1 0,0 0 1,0 0-1,-1 1 0,0 0 0,-1 1 1,0 0-1,0 0 0,0 1 0,-1 0 0,-1 1 1,1-1-1,-2 1 0,1 0 0,-1 0 1,-1 1-1,0 0 0,0 0 0,-1 0 1,0 0-1,-1 0 0,1 19 0,-3-8-58,-1 0-1,-2-1 1,0 1-1,-1-1 1,0 0-1,-2 0 1,-1-1-1,0 1 1,-14 23-1,4-11-24,-1-1 0,-2 0 0,-1-2-1,-41 46 1,43-56 39,-2 0 0,0-1 0,-2-1 0,0 0-1,0-2 1,-2-1 0,0-1 0,0-2 0,-2 0 0,1-1-1,-1-2 1,-53 11 0,31-12-139,1-2 0,-1-3 0,-76-3-1,-148-33-695,53-12 511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0:39.4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1175 8026,'-1'0'51,"1"0"-1,0 0 1,0 0 0,-1 0 0,1 0 0,0 0 0,0 0-1,0 0 1,-1 0 0,1 0 0,0 0 0,0 0 0,-1 0 0,1 0-1,0 0 1,0 0 0,0 0 0,-1 0 0,1 0 0,0 0 0,0-1-1,0 1 1,-1 0 0,1 0 0,0 0 0,0 0 0,0 0-1,0-1 1,0 1 0,-1 0 0,1 0 0,0 0 0,0-1 0,0 1-1,0 0 1,0 0 0,0 0 0,0-1 0,0 1 0,0 0-1,0 0 1,0-1 0,0 1 0,0 0 0,0 0 0,0-1 0,0 1-1,0 0 1,0 0 0,0 0 0,0-1 0,0 1 0,0 0-1,0 0 1,0 0 0,1-1 0,-1 1 0,0 0 0,0 0 0,0 0-1,0-1 1,0 1 0,1 0 0,-1 0 0,0 0 0,0 0-1,0 0 1,1 0 0,-1-1 0,16-8-207,-2 3 194,469-215 1104,-179 70-375,293-157-135,-482 242-706,255-138 306,17 33-1583,-381 169 1051,-5 2 214,-1-1 1,1 1-1,0 0 0,0 0 1,0-1-1,-1 1 1,1-1-1,0 1 1,0-1-1,-1 1 0,1-1 1,-1 1-1,1-1 1,0 1-1,-1-1 1,1 0-1,-1 0 1,1 0-1,10-15-481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0:39.7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544 8 10730,'-1'-1'98,"-1"0"1,1 1-1,-1-1 0,1 0 0,-1 0 0,0 1 0,1-1 0,-1 1 0,1 0 1,-1-1-1,0 1 0,0 0 0,1 0 0,-1 0 0,0 0 0,1 0 0,-1 0 1,0 1-1,1-1 0,-1 0 0,0 1 0,1 0 0,-1-1 0,1 1 1,-1 0-1,1 0 0,-1 0 0,1 0 0,0 0 0,-1 0 0,1 0 0,-2 2 1,-3 5-229,0 0 0,0 0 0,0 1 0,-6 15 0,4-10 241,-84 160-304,-101 269 0,155-334 417,5 1 0,5 1-1,-26 220 1,48-271-41,3 84-1,4-127-180,0 0 0,2 0 0,0 0 0,0 0 0,2-1 0,0 1-1,0-1 1,2 0 0,15 27 0,-17-35-77,1-1 0,0 0 0,0 0 0,0-1-1,1 1 1,0-1 0,0-1 0,1 0 0,-1 0 0,1 0 0,0-1 0,1 0-1,-1 0 1,1-1 0,-1-1 0,1 1 0,0-1 0,0 0 0,0-1 0,0 0-1,0-1 1,1 0 0,9-1 0,12-3-176,39-9 1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0:40.7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530 371 7842,'-4'-2'465,"1"1"-290,1 0 0,-1 0 1,0-1-1,0 2 0,0-1 1,0 0-1,0 1 0,0-1 0,0 1 1,0 0-1,-1 0 0,1 0 0,0 0 1,0 1-1,0-1 0,0 1 1,0 0-1,-3 1 0,-6 4-42,0 1-1,0 1 0,1-1 1,0 2-1,0 0 0,-14 15 1,-54 69 207,78-91-336,-50 63 189,-61 106-1,89-128-167,1 0 0,2 1 0,-25 84 1,44-125-26,-14 67 15,14-65-15,0 0 0,1 0 1,0 0-1,0 0 1,0 1-1,1-1 1,0 0-1,0 0 1,0 0-1,3 7 1,-4-11 0,0 0 1,1-1 0,-1 1-1,0-1 1,0 1 0,1-1-1,-1 1 1,0-1 0,1 0-1,-1 1 1,0-1-1,1 1 1,-1-1 0,1 0-1,-1 1 1,1-1 0,-1 0-1,1 1 1,-1-1 0,1 0-1,-1 0 1,1 0 0,-1 1-1,1-1 1,-1 0 0,1 0-1,-1 0 1,1 0 0,-1 0-1,1 0 1,0 0 0,1-1 3,-1 1 1,1-1-1,-1 1 1,1-1-1,-1 0 1,1 0-1,-1 0 1,0 0-1,1 0 1,1-2-1,3-4 18,0 1 0,-1-1-1,6-10 1,22-43-196,-3-1 0,28-84 0,-50 123 117,-2 0-1,0-1 1,-2 1 0,4-35 0,-7 42 202,-1-1 0,-1 1 0,0-1 0,-1 1 1,0 0-1,-1-1 0,-8-21 0,11 37-125,0 0-1,0-1 1,0 1 0,-1 0-1,1 0 1,0-1-1,0 1 1,0 0 0,0-1-1,0 1 1,0 0 0,0 0-1,0-1 1,0 1 0,1 0-1,-1-1 1,0 1 0,0 0-1,0 0 1,0-1-1,0 1 1,0 0 0,0 0-1,1-1 1,-1 1 0,0 0-1,0 0 1,0-1 0,1 1-1,-1 0 1,0 0-1,0 0 1,1 0 0,-1-1-1,0 1 1,0 0 0,1 0-1,-1 0 1,0 0 0,0 0-1,1 0 1,-1 0 0,0 0-1,1 0 1,-1 0-1,0 0 1,1 0 0,-1 0-1,0 0 1,0 0 0,1 0-1,-1 0 1,0 0 0,1 0-1,-1 0 1,0 0 0,1 1-1,29 6 27,-4 0 40,1-5 5,1-2 0,-1 0 0,0-2 0,1-1 0,-1-1 0,0-2 0,-1 0 0,1-2 0,40-18 0,23-15-19,108-67 1,-192 105-77,129-82-17,-114 70-6,-1-1 0,-1 0 0,0-2 1,18-21-1,-34 36 24,0-1 1,0 0-1,-1 0 0,1 0 1,-1 0-1,0-1 0,0 1 1,0-1-1,-1 1 0,0-1 1,0 0-1,0 1 0,0-1 1,0-9-1,-2 12 2,1-1 0,-1 1 0,1 0 1,-1 0-1,0 0 0,1 0 0,-1-1 0,0 1 0,0 0 0,-1 1 0,1-1 0,0 0 0,-1 0 1,1 0-1,-1 1 0,0-1 0,1 1 0,-1-1 0,0 1 0,0 0 0,0 0 0,0 0 0,0 0 1,0 0-1,0 0 0,0 0 0,0 1 0,-1-1 0,1 1 0,0-1 0,0 1 0,-3 0 0,-2 0 1,0 0 0,0 0-1,0 1 1,1 0 0,-1 1-1,0-1 1,1 1 0,-1 0-1,1 1 1,-1-1-1,1 2 1,0-1 0,0 0-1,0 1 1,1 0 0,-1 0-1,-4 6 1,-8 7 3,0 1-1,2 1 1,-21 29 0,22-26-7,0 1 1,2 0-1,1 1 0,1 0 1,1 1-1,1 0 0,-11 52 1,16-56 3,2 1 1,0-1 0,1 1-1,1-1 1,1 1 0,1-1 0,0 0-1,2 0 1,1 0 0,10 30-1,30 43 18,-29-64 6,15 41-1,-29-67-22,-1-1-1,0 1 0,0-1 0,0 1 0,-1 0 0,1-1 0,-1 1 0,1 0 0,-1 0 0,-1-1 0,1 1 0,0 0 0,-1 0 0,0-1 0,0 1 0,0-1 0,0 1 0,0-1 0,-1 1 0,0-1 0,0 0 0,0 1 0,0-1 0,0 0 0,0 0 0,-1-1 0,1 1 0,-1-1 0,-3 3 0,0 1 7,0-1 0,0 0-1,0 0 1,0-1 0,-1 0-1,1 0 1,-1 0 0,-8 2 0,15-6-9,0 1 0,-1-1 0,1 0 0,0 0 0,0 0 0,0 0 0,-1 0 0,1 0 0,0 0 0,0 0 0,0 0 0,-1 0 0,1 0 0,0 0 0,0 0 0,0 0 0,-1 0 0,1 0 0,0 0 0,0 0 0,0 0 0,-1 0 0,1 0 0,0 0 0,0 0 0,0 0 0,-1 0 0,1 0 1,0-1-1,0 1 0,0 0 0,-1 0 0,1 0 0,0 0 0,0 0 0,0-1 0,0 1 0,0 0 0,0 0 0,-1 0 0,1-1 0,0 1 0,0 0 0,0 0 0,0-1 0,4-11-52,9-6 5,1 1-1,1 0 0,0 0 1,19-14-1,-9 7 40,364-349 137,-108 111 714,-268 249-754,1-1 0,-2 0 1,0-1-1,19-33 0,-28 45-85,-1-1-1,0 0 0,-1 0 1,1 0-1,-1 0 1,1-1-1,-1 1 1,0 0-1,-1-1 0,1 1 1,-1 0-1,0-1 1,0 1-1,0 0 1,-1-1-1,1 1 0,-1 0 1,0-1-1,-1 1 1,1 0-1,-1 0 1,1 0-1,-1 0 0,0 0 1,-1 0-1,1 1 1,-4-5-1,0 2-5,0 1-1,0 0 1,0 0 0,0 1-1,-1-1 1,1 2 0,-1-1-1,0 1 1,0 0 0,-1 0-1,1 1 1,-1 0 0,1 0-1,-11-1 1,12 2 5,1 1 1,-1-1-1,1 1 0,-1 0 1,1 1-1,-1-1 1,1 1-1,0 0 0,-1 1 1,1-1-1,0 1 1,0 0-1,0 0 1,0 1-1,0-1 0,0 1 1,1 0-1,-1 1 1,1-1-1,0 1 0,-5 4 1,7-4-10,-1 0 0,1 0-1,0 0 1,0 0 0,1 1 0,-1-1 0,1 0 0,0 1 0,0-1 0,0 0 0,1 1-1,-1-1 1,1 1 0,0 0 0,1-1 0,-1 1 0,2 4 0,0 5-24,2 0-1,0 0 1,1-1 0,7 17 0,4 1-61,0-1 0,2 0-1,26 31 1,73 78-168,5 6 17,-113-134 194,-1 0 1,0 1 0,-1 1-1,-1-1 1,0 1 0,7 21 0,-12-28 25,1 0 0,-1 0 1,0 0-1,-1 0 0,0 1 1,1-1-1,-2 0 0,1 0 1,-1 1-1,0-1 1,0 0-1,-1 0 0,0 0 1,0 0-1,0 0 0,-7 10 1,1-3-26,-1-1 1,-1 0-1,0 0 1,-1-1 0,0 0-1,-1-1 1,0-1-1,-1 0 1,-14 8 0,2-2-191,0-2 1,-1-1 0,-55 16 0,-14-8-101,93-20 333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1:59.8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11 387 5625,'30'-65'1634,"-29"61"-1542,-1 0 0,1 0 0,0-1 0,-1 1 0,0 0 0,0-1 0,-1 1 0,1 0 0,-1-1 0,0 1 0,0 0 0,0 0 0,0 0 0,-1 0 0,0 0 0,-2-4 0,-1-5 486,2 7-229,1 0 0,-1 0 0,-1 0 0,1 0 1,-6-7-1,9 28 80,19 266-521,1 9 179,-11-205-51,27 109 0,-32-178-35,0 0 1,1-1-1,1 0 1,13 26-1,-17-37-2,0-1 0,1 1 0,-1 0-1,1-1 1,0 1 0,0-1-1,0 0 1,1 0 0,-1 0-1,1-1 1,0 1 0,-1-1-1,1 0 1,0 0 0,0 0-1,1 0 1,-1-1 0,0 0-1,0 0 1,1 0 0,-1 0 0,7 0-1,-1-2 6,-1 0 0,0-1 0,0 0-1,0 0 1,0-1 0,-1 0 0,1 0-1,-1-1 1,1 0 0,-1-1 0,0 0-1,-1 0 1,1 0 0,-1-1 0,0 0 0,7-9-1,6-7 21,-2 0 0,0-1 0,29-51 0,-17 18 213,-3-1 0,-2-1 0,-3-2 0,-3 0 0,-2-1 0,-3-1 0,-2 0 0,-3-1-1,-3 0 1,-3 0 0,-2-1 0,-4 1 0,-15-101 0,8 125 423,8 34-289,6 22-434,38 183-213,47 170 249,-80-342-143,1 0 0,2-1 0,18 34 0,-26-55 53,0 1 0,0-1 0,0 0 0,1 0 0,0 0 0,0-1 0,0 1 0,1-1 0,0-1 0,0 1 0,0-1 0,0 0 0,1 0 0,0-1 0,-1 0 0,1 0 0,1 0 0,8 1 0,-8-3 20,1-1 0,-1 0-1,1-1 1,-1 0 0,11-2-1,-18 3 93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2:00.7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343 184 8762,'-36'9'5241,"15"-4"-4891,0 1 1,-39 16-1,41-12-326,-1 0 1,2 1-1,-1 0 1,1 2-1,1 0 1,-28 28-1,40-36-21,1 1-1,-1 0 0,1-1 0,0 1 0,0 1 0,0-1 0,1 1 0,0-1 0,1 1 0,-1 0 1,1 0-1,1 0 0,-1 0 0,1 1 0,0-1 0,1 0 0,0 0 0,0 1 0,0-1 0,1 0 1,0 0-1,1 1 0,-1-1 0,4 8 0,-1-6-8,1-1 0,-1 1 0,1-1 0,0-1 0,1 1 1,0-1-1,0 0 0,1 0 0,-1 0 0,2-1 0,-1 0 0,9 5 0,15 8-45,59 27 0,-72-37 22,9 3-13,6 4-87,63 38 1,-87-47 107,0-1 1,-1 1 0,1 1-1,-1 0 1,-1 0 0,1 0 0,-2 1-1,1 0 1,-1 0 0,0 1-1,5 12 1,-5-5 2,-1 1 0,0 0 0,-2 1 0,0-1 0,-1 1 0,0 0 0,-2-1-1,0 1 1,-1 0 0,-1-1 0,-5 21 0,0-4 35,-3-1 0,0 0-1,-2 0 1,-32 60 0,37-82 47,8-15 15,11-21-16,29-40 121,74-90-1,64-47 39,34-43-16,-212 243-204,10-14 46,19-28 0,-28 38-31,1 0 1,-1 0 0,0-1-1,0 1 1,0 0-1,-1-1 1,0 1-1,0-1 1,0 1-1,-1-8 1,-1 2-4,-1 0 1,0 1-1,0-1 1,-1 1-1,-1 0 0,0 0 1,0 0-1,-1 1 1,0-1-1,-1 1 0,0 0 1,0 1-1,-1 0 0,0 0 1,0 0-1,-1 0 1,0 1-1,-12-7 0,15 11-21,0 0-1,-1 0 1,1 0 0,-1 1-1,1 0 1,-1 0-1,0 1 1,0-1-1,0 1 1,0 1-1,0-1 1,0 1-1,0 0 1,0 0-1,0 1 1,0 0-1,0 0 1,0 0 0,1 1-1,-7 2 1,3-1 0,1 1 1,0 0-1,0 1 1,1-1 0,-1 2-1,1-1 1,0 1-1,1 0 1,-1 0 0,1 1-1,0 0 1,-7 12-1,5-6-3,1 0-1,1 0 1,1 1-1,0-1 1,0 1-1,1 1 1,1-1 0,1 1-1,0-1 1,0 1-1,2 0 1,0-1-1,0 1 1,2 0-1,0-1 1,0 1-1,9 24 1,-8-27-9,1-1 0,1-1 0,0 1 0,0-1 0,1 1 0,0-2 0,1 1 0,0-1 0,0 0 0,1 0 0,1-1 0,-1 0 1,1 0-1,1-1 0,-1 0 0,1-1 0,0 0 0,1-1 0,-1 0 0,1-1 0,0 0 0,20 5 0,-19-7 20,1-1-1,-1-1 1,0 1-1,1-2 1,-1 0-1,0 0 1,0-1-1,0-1 1,0 0-1,0-1 1,0 0-1,-1-1 1,0 0-1,12-7 1,15-11 57,-2-1 0,53-47 0,36-38 223,72-58 850,-185 158-1028,-1 1 1,1 1-1,1 0 1,24-10-1,-33 15-90,1 1-1,-1-1 0,1 1 1,0 0-1,-1 1 0,1-1 1,0 1-1,0 0 1,0 0-1,-1 0 0,1 1 1,0-1-1,-1 1 1,1 0-1,0 1 0,-1-1 1,9 5-1,-5-1-18,0 1 1,-1-1-1,0 2 1,0-1-1,-1 1 1,0 0-1,0 0 0,-1 0 1,1 1-1,4 11 1,3 7-31,20 55 0,16 89-342,-48-169 371,-1 0-1,0 1 1,0-1-1,1 0 1,-1 0-1,0 1 1,1-1 0,0 0-1,-1 0 1,1 0-1,0 0 1,-1 0-1,1 1 1,0-1-1,0 0 1,0-1-1,0 1 1,0 0-1,0 0 1,0 0-1,0-1 1,2 2 0,-1-3 6,1 1 1,-1-1-1,0 0 1,-1 0-1,1 0 1,0-1 0,0 1-1,0 0 1,-1-1-1,1 1 1,-1-1-1,1 0 1,-1 1-1,1-1 1,0-3 0,135-169 38,-49 58 76,120-121 0,-177 206-403,1 1 0,2 2 0,1 1-1,1 2 1,1 2 0,1 1 0,0 1-1,55-19 1,-38 24-359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2:59.9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107 10 6433,'-81'-6'2254,"63"3"-1469,11 3-22,10 8 367,34 63-675,58 83 0,3 3 145,38 132 131,-24 13-298,-11-28-240,-85-231-158,2-1-1,2-1 1,2 0-1,36 52 0,-58-93-45,1 0-1,-1 0 1,0 0-1,0 1 1,0-1-1,0 0 1,0 0-1,0 0 1,0 0-1,0 0 1,0 1-1,1-1 1,-1 0-1,0 0 1,0 0-1,0 0 1,0 0-1,0 0 1,1 0-1,-1 0 1,0 0-1,0 1 1,0-1-1,0 0 1,0 0-1,1 0 0,-1 0 1,0 0-1,0 0 1,0 0-1,0 0 1,1 0-1,-1 0 1,0 0-1,0 0 1,0 0-1,0-1 1,1 1-1,-1 0 1,0 0-1,0 0 1,0 0-1,0 0 1,1 0-1,-1 0 1,0 0-1,0 0 1,0-1-1,0 1 1,0 0-1,0 0 1,0 0-1,1 0 1,-1-1-1,3-9 51,-3-11-118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3:01.3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1502 7530,'18'-42'3139,"-6"15"-2907,-12 26-207,1 0 0,-1-1 0,1 1 0,0 0 0,0 0-1,0-1 1,0 1 0,0 0 0,0 0 0,0 0 0,0 0 0,0 0 0,0 0 0,0 0 0,1 1-1,-1-1 1,0 0 0,1 1 0,-1-1 0,0 1 0,1-1 0,-1 1 0,1 0 0,-1 0 0,3-1 0,0 2-12,0-1 0,0 1 0,-1 0 1,1 0-1,-1 0 0,1 0 1,3 2-1,-4-1 5,7 3-9,0 1 1,0 1-1,-1 0 0,1 0 1,-2 1-1,1 0 0,-1 0 0,0 1 1,-1 0-1,0 0 0,10 19 1,5 13 9,26 64 0,-31-67-7,-2 2 1,-2-1 0,11 51-1,-49-205 199,-13-245 165,37 351-354,-2-79 286,3 79-252,1-1 0,0 1 0,0 0 0,1 0 0,0-1 0,7-15-1,-8 23-48,0 0-1,0 0 0,0 0 0,0 0 0,0 0 1,0 1-1,1-1 0,-1 0 0,1 0 0,0 1 1,-1-1-1,1 1 0,0 0 0,0 0 0,0-1 1,0 1-1,0 0 0,0 0 0,0 1 0,0-1 0,0 0 1,0 1-1,1-1 0,-1 1 0,0 0 0,0 0 1,0 0-1,1 0 0,-1 0 0,0 0 0,0 1 1,3 0-1,6 2 7,1 1-1,-1 0 1,-1 1 0,1 0 0,10 7-1,-18-11-7,236 160 213,-70-43-169,-160-112-45,0-1 0,0 0 1,0 0-1,1-1 0,0 0 1,18 5-1,-24-9 0,-1 1-1,1-1 1,-1 1-1,1-1 1,-1-1-1,1 1 0,-1 0 1,1-1-1,-1 0 1,0 1-1,1-1 1,-1-1-1,0 1 1,0 0-1,1-1 1,-1 0-1,0 1 1,-1-1-1,1-1 1,0 1-1,0 0 1,-1-1-1,1 1 0,2-5 1,2-3 6,-1 0 0,0 0 0,-1 0 0,-1-1 0,1 1 0,-1-1 0,-1 0 0,4-21 0,-3 0 11,0 0 0,-2-34 0,-3 19 89,-3-1 1,-2 0-1,-1 1 0,-25-79 0,-79-181 716,30 94-629,54 133-154,-10-31 77,-62-128 0,97 229 65,11 15-62,16 19 18,33 44 8,63 96-1,-58-73-94,432 653-2381,-427-630 965,-19-41 601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3:01.6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11 507 10890,'-11'-39'4113,"20"0"-3177,30-14-487,21-10-297,33-10-353,5-7-367,9-1-1000,-4 3 984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1T04:54:08.51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6:32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58 693 5545,'-43'40'1885,"29"-27"-473,15-14-264,25-24-438,-11 10-588,27-26 387,75-56 0,-42 52-308,154-69-1,-58 32-196,-86 40-90,115-65-664,-161 84 180,-2-2 0,68-58 0,-61 37 225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2:50.4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1195 6665,'0'-1'65,"0"1"0,0-1-1,0 1 1,0-1 0,-1 1-1,2-1 1,-1 1 0,0-1-1,0 1 1,0-1 0,0 0-1,0 1 1,0-1 0,0 1-1,1-1 1,-1 1 0,0-1-1,0 1 1,1 0 0,-1-1-1,0 1 1,1-1 0,-1 1-1,0-1 1,1 1 0,-1 0-1,1-1 1,-1 1-1,1 0 1,-1 0 0,1-1-1,-1 1 1,1 0 0,-1 0-1,1 0 1,-1-1 0,1 1-1,-1 0 1,1 0 0,-1 0-1,1 0 1,33-2-345,-18 2 518,132-14 14,207-45 0,141-63-227,-64 13 82,493-42 587,13 67-154,-307 31-317,1817-239 1504,-892 101-1296,10 137-35,-1368 62-397,253 2-441,-445-10 415,103-8-633,-97 7 471,1-2 0,-1 1 0,0-2 0,0 0 0,0 0 0,14-8 0,15-16-326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6:33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15 4353,'-14'-10'3795,"14"9"-3743,0 1-1,-1 0 1,1-1-1,0 1 1,0 0-1,-1 0 1,1-1-1,0 1 1,-1 0 0,1 0-1,0 0 1,-1-1-1,1 1 1,-1 0-1,1 0 1,0 0-1,-1 0 1,1 0 0,-1 0-1,1-1 1,0 1-1,-1 0 1,1 0-1,-1 0 1,1 1-1,0-1 1,-1 0-1,1 0 1,-1 0 0,1 0-1,0 0 1,-1 0-1,1 1 1,0-1-1,-1 0 1,0 1-1,-2 34 110,5-10-73,0 0 0,2 1 0,10 38 0,32 88 276,-18-63-226,265 1187 442,-283-1225-559,-4-30-28,3 37 0,-9-57-61,0 1 1,0 0-1,-1-1 0,1 1 1,0-1-1,-1 1 0,1-1 1,0 1-1,-1-1 0,0 1 1,1-1-1,-1 0 0,-1 3 1,0-1-174,-4 8-122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6:34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0 496 7778,'4'-8'2704,"7"0"-2376,14-12-232,7-1-24,9-9 144,7-1 32,6-1-40,-4-6 1,2 1-129,-3-3 0,-4 5-40,2 2-8,2 5 8,3 3-48,1-2-136,1 3-201,-3-3-599,-9-5 592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6:34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0 353 8770,'23'-15'3041,"2"-1"-2761,6-2-112,4 0-88,2-1 8,5 2-32,6-4-16,12-5-8,9-3-64,19-19-424,2-6-265,0-17 417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6:40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8 465 7810,'-8'-3'2510,"9"9"-1730,13 20-1274,-8-15 724,143 289-229,-118-226-7,-3 2-1,20 92 1,-35-108-31,-6-21-87,18 54 0,-17-79 90,-12-29 115,-147-383 1134,128 326-1098,2-2 0,4 0 0,-10-103 0,23 143-57,2 1 1,2-1-1,1 1 1,1-1-1,2 1 1,14-59-1,-15 79-36,2 0 1,-1 1-1,2-1 1,-1 1-1,2 0 0,0 1 1,0-1-1,1 1 0,0 1 1,1-1-1,0 1 1,1 1-1,0 0 0,0 0 1,1 1-1,0 1 0,1-1 1,-1 2-1,21-9 0,-23 12-36,1 0-1,-1 0 0,1 1 0,-1 1 0,1-1 0,0 2 0,0-1 0,-1 1 0,1 1 0,0 0 0,0 0 0,-1 1 0,1 0 0,-1 1 0,1 0 0,-1 0 0,0 1 0,0 0 0,-1 1 0,1-1 0,-1 2 0,0-1 0,0 1 0,9 10 0,-6-6-83,-1 0 0,-1 1 0,1 1 0,-2 0 0,0 0-1,0 0 1,-1 1 0,0 0 0,-1 0 0,-1 1-1,0 0 1,-1 0 0,-1 0 0,0 0 0,2 26-1,-5-21-51,-2 0 1,0-1-1,-1 1 0,0-1 0,-2 1 0,0-1 0,-1-1 0,-1 1 0,0-1 0,-15 23 0,4-9 67,-3-1-1,0-1 1,-2 0 0,-37 35 0,45-50 189,-1 0 0,0-1 0,-1-1 0,0-1 0,-25 13 0,29-18 103,0 0 0,-1-1 0,1-1 0,-1 0 0,0-1 1,0 0-1,-1-1 0,-19 0 0,28-1 125,10 3-173,15 4-58,-17-8-91,66 24 391,2-4 0,98 17 0,-118-30-484,0-2 0,0-2 0,0-2 0,67-8 0,-98 5-119,-1-1-1,30-9 1,-27 4 22,34-20 0,-55 28 175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6:55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 5561,'0'-8'2031,"0"6"-1831,-1 1 0,1 0 0,0-1 0,0 1 0,0-1 0,0 1-1,1-1 1,-1 1 0,0 0 0,0-1 0,2-2 0,-2 4-180,1-1 0,0 1 1,0 0-1,-1-1 0,1 1 1,0 0-1,0-1 0,-1 1 0,1 0 1,0 0-1,0 0 0,0 0 1,-1-1-1,1 1 0,0 0 1,0 1-1,0-1 0,0 0 1,-1 0-1,1 0 0,0 0 0,0 1 1,-1-1-1,1 0 0,0 1 1,0-1-1,-1 0 0,2 2 1,5 0 29,-1 1 0,1 0 1,-1 1-1,0-1 1,0 1-1,-1 1 0,1-1 1,-1 1-1,0-1 1,0 2-1,0-1 0,-1 0 1,8 12-1,5 22 255,25 77 0,-28-71-231,26 53 0,111 159 350,-74-134-131,15 34 75,-8 5-1,96 255 1,-158-355-345,22 62 29,62 122 1,-97-228-48,2 0-1,0-1 1,1 0 0,1-1-1,0-1 1,21 20 0,-23-25 2,1-1 1,1 0-1,0 0 1,0-1-1,0-1 1,1 0-1,0-1 1,28 8-1,-15-12 17,-26-2-32,-1 0 0,1 0 0,-1 0 0,1 0-1,0 0 1,-1 0 0,1 0 0,-1 0 0,1-1 0,0 1 0,-1 0 0,1 0 0,-1-1 0,1 1 0,-1 0 0,1-1 0,-1 1 0,0-1 0,1 1 0,-1-1 0,1 1 0,-1-1 0,0 1 0,1-1 0,-1 1 0,0-1 0,0 1 0,1-1 0,-1 1 0,0-1 0,0 1 0,0-1 0,0 0 0,1 0 0,4-14-1319,-5-4 871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6:56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235 458 4585,'-6'-4'250,"0"0"1,0 0-1,0 1 1,-1 0-1,1 0 0,-1 1 1,-12-4-1,15 5-216,1-1 0,-1 1 0,1-1 0,-1 0-1,1 0 1,0 0 0,-1-1 0,1 1 0,0-1 0,1 0 0,-1 1 0,0-1-1,1-1 1,0 1 0,-3-4 0,-4-9 582,-16-35 0,5 8 761,13 34-307,2 10-517,-5 20-392,8-16-187,-7 23 43,0 1-1,2 0 1,2 1 0,0-1-1,0 43 1,9 2 63,3-1 1,3 0-1,23 85 1,-31-152-74,-1 0 9,1 0 0,0 0 0,0 0 0,1 0 0,0 0 0,4 7 1,-8-15-7,0 0 0,1 0 1,-1-1-1,1 1 1,-1 0-1,1-1 1,0 1-1,0-3 0,-1-7 10,-9-90 96,4-1-1,12-156 1,-2 217-38,1 0-1,2 1 1,1 0 0,3 0 0,1 1 0,2 0 0,28-55-1,-39 90-58,0 0 0,0 1-1,1 0 1,-1-1-1,1 1 1,0 1-1,0-1 1,1 0-1,-1 1 1,1 0-1,-1 0 1,1 0-1,0 1 1,0 0 0,1 0-1,-1 0 1,0 0-1,1 1 1,-1 0-1,1 0 1,-1 1-1,8-1 1,10 1-34,0 2-1,0 0 1,45 10 0,-48-7 8,25 2-58,29 6-149,-66-11 175,0 1-1,0-1 0,0 1 1,0 1-1,-1-1 1,10 8-1,-15-10 28,1 1 0,-2 0-1,1-1 1,0 1 0,0 0-1,-1 0 1,1 0 0,-1 1-1,1-1 1,-1 0 0,0 1 0,0-1-1,0 0 1,0 1 0,0-1-1,-1 1 1,1 0 0,-1-1 0,0 1-1,0-1 1,0 1 0,0 0-1,0-1 1,0 1 0,-1-1-1,1 1 1,-1 0 0,0-1 0,-1 4-1,-3 7-39,0-1 0,-2 1 0,1-1 0,-12 14 0,15-21 42,-29 41 27,-58 62 0,-48 33 222,87-91-157,-22 23 63,-97 105-111,146-146-694,8-10 272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7:02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94 5513,'1'-42'1585,"-1"40"-1550,0 0 0,-1 0 1,0 1-1,1-1 0,-1 1 1,0-1-1,0 0 0,0 1 1,0-1-1,0 1 0,0 0 1,0-1-1,0 1 0,0 0 1,-1 0-1,1 0 0,-1 0 1,1 0-1,-1 0 0,1 0 1,-3-1-1,-6-5 658,9 6-510,1 1 0,0-1-1,0 0 1,0 1 0,0-1-1,0 0 1,0 0 0,0 1-1,0-1 1,0 0-1,0 1 1,0-1 0,0 0-1,0 1 1,1-1 0,-1 0-1,0 0 1,9 16-37,0 0 0,-2 1 0,0 0 0,0 0 0,7 34 0,65 179 183,11 39-231,6 210-29,-23 11-59,-11-67 40,98 446 89,-134-751-123,84 419 212,-103-490-190,2 1 1,2-1-1,18 47 0,-24-78-86,-5-13-74,1 1 1,0 0-1,-1-1 0,1 1 1,0-1-1,1 1 1,-1-1-1,0 0 1,1 1-1,-1-1 1,4 3-1,-4-5-751,-1-1 351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7:02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171 395 10722,'-140'113'3556,"139"-112"-3564,0 0 1,0-1-1,1 1 1,-1 0-1,0-1 1,0 1-1,1 0 1,-1 0-1,0 0 1,1 0 0,-1 0-1,1 0 1,-1 0-1,0 2 1,5 7-138,-4-9 141,1-1 1,-1 1-1,1-1 1,-1 1-1,0 0 0,1 0 1,-1-1-1,0 1 1,1 0-1,-1 0 1,0-1-1,0 1 1,0 0-1,0 0 0,0-1 1,0 1-1,0 0 1,0 0-1,0 0 1,0-1-1,0 1 1,-1 0-1,1 0 0,0-1 1,0 1-1,-1 0 1,1 0-1,-1 0 1,-8 12-7,7-11 10,1 0-1,-1 0 1,1 0-1,0 0 0,-1 0 1,1 1-1,0-1 1,0 0-1,0 1 1,1-1-1,-1 1 0,1-1 1,-1 1-1,1-1 1,0 1-1,0-1 0,0 1 1,0-1-1,0 1 1,1-1-1,-1 0 0,1 1 1,-1-1-1,2 3 1,5 16 2,1-1 0,0 0 1,2 0-1,0-1 0,15 20 1,-3-8-14,2-2 0,32 31 0,-44-48-30,1 0-1,0-1 1,0-1-1,1 0 1,1-1 0,16 8-1,-24-14 1,0 0-1,0 0 0,0-1 1,0 0-1,1 0 1,-1-1-1,1 0 1,-1 0-1,1-1 0,-1 0 1,1 0-1,0-1 1,-1 1-1,1-2 1,12-3-1,-8 0-14,-1 0-1,-1 0 1,1-1 0,-1-1-1,0 0 1,0 0 0,-1-1-1,11-11 1,0-3-22,0-1 0,19-31 0,-14 16 76,-2 0 1,-2-2 0,-1-1-1,-2 0 1,22-80-1,-33 94 88,-2 0-1,-1 0 1,-1-1-1,-1-40 1,-3 50 36,-1-1 0,-1 0 1,0 0-1,-1 1 0,-1 0 1,-1 0-1,-10-22 0,10 27 25,-1 0 0,0 1 0,-1 0 0,-1 0 0,0 1 0,-17-17-1,22 24-89,-1-1 0,0 1 0,0 0 0,0 1 0,-1-1 0,1 1 0,-1 0 0,0 1 0,0-1-1,0 1 1,0 0 0,0 1 0,0-1 0,0 1 0,-1 0 0,1 1 0,-13 0 0,1 3-13,0 1 1,0 1-1,0 1 1,1 0-1,0 1 1,0 1-1,0 1 1,1 0-1,-29 23 1,7-2-930,1 2 0,-53 61 0,45-43 13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7:04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10 8178,'-48'-9'4979,"50"20"-4901,56 191-8,147 342 0,-201-537-77,79 161-216,-72-148 154,2-1-1,0 0 0,1-1 0,1 0 0,31 28 1,-40-41 55,0 0 1,1-1-1,-1 0 1,1 0 0,-1 0-1,1-1 1,0 0-1,12 3 1,-16-5 21,0-1 0,0 1 0,0-1 0,0 1 0,1-1 0,-1 0 0,0-1 0,0 1 0,0 0 0,0-1 0,1 0 0,-1 0 0,0 0 0,0 0 0,0 0 0,-1-1 0,1 1 1,0-1-1,0 1 0,-1-1 0,1 0 0,2-3 0,10-14 112,0 0 0,-2-1 0,0 0 1,-1-1-1,-2 0 0,16-42 0,65-222 469,-36 102-110,-50 170-432,0-1-1,10-18 1,-14 29-40,1 0 0,0 0-1,-1 1 1,1-1 0,0 0 0,0 1 0,1-1 0,-1 1 0,0 0 0,1 0 0,-1 0 0,1 0 0,0 0 0,0 1 0,0-1 0,0 1 0,3-2 0,-59-15 942,-25-5-997,-2 3-1,-109-12 1,140 27 55,0 3 0,-1 1 1,1 3-1,-63 10 0,95-9-70,0 1-1,1 0 1,-1 1-1,1 1 1,0 0-1,1 2 0,-1 0 1,1 0-1,1 1 1,0 1-1,0 1 1,1 0-1,0 0 1,1 1-1,-20 26 0,-2 19-241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2:58.5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937 98 6745,'6'-2'248,"-2"1"-26,-1 0 0,1 0 0,-1 0 0,0-1 0,1 1 0,-1-1 0,0 0 0,6-4 0,-9 5-184,0 1 1,1-1-1,-1 1 0,0-1 0,1 1 1,-1-1-1,0 0 0,0 1 0,1-1 1,-1 1-1,0-1 0,0 0 1,0 1-1,0-1 0,0 1 0,0-1 1,0 0-1,0 1 0,0-1 0,0 1 1,0-1-1,-1 0 0,0-2 41,0 1 1,0 0-1,0 0 0,-1 0 1,1 0-1,-1 0 0,1 0 1,-4-2-1,0 0-17,0 0 1,0 0-1,-1 0 1,1 1 0,-1 0-1,0 0 1,0 0-1,0 1 1,-1 0-1,1 0 1,-1 1-1,-6-1 1,-13-1-195,-43 0 0,56 3 131,-50 1-63,-1 4-1,-103 19 1,-119 46 1275,157-28-259,125-40-944,0 0 0,1 1 0,-1-1 0,0 1 0,1-1 0,-1 1 0,1 0 0,0 0 0,0 1 0,0-1 0,0 1 0,1-1 0,-1 1 0,1 0 1,0 0-1,0 0 0,0 0 0,1 0 0,0 0 0,-1 1 0,0 7 0,0 7 13,0-1-1,1 0 1,3 37 0,2-17-13,1 1 0,21 70 0,35 72 32,-44-133-32,1 3-1,120 351 42,-32 7-1,-72-219 30,-9 1 1,-9 1-1,-8 0 1,-18 216-1,7-370-76,-7 194 9,11-225-9,-1 0-1,1-1 0,0 1 0,0 0 0,1-1 1,0 1-1,0-1 0,0 1 0,1-1 0,0 0 1,0 0-1,5 7 0,-4-8 3,0-1 0,0 0 0,1 0 0,-1 0 0,1-1 0,-1 1 0,1-1 0,0 0 0,1-1 0,-1 1 0,0-1 0,1 0 0,0 0 0,9 1 0,10 2 35,1-2 0,-1-1 0,40-2 0,82-12 61,-119 9-89,717-122-598,-618 95 370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2:51.1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1092 6737,'1'-2'176,"0"0"0,-1 0 0,1 1 0,0-1 0,0 0 0,0 1 0,0-1 0,0 1 0,0-1 0,1 1 0,-1-1 0,0 1 0,1 0 0,-1 0 0,1 0 0,-1 0 0,1 0 0,0 0 0,-1 0 0,3-1 0,41-10 81,-35 10-166,85-13-143,105-4-1,31-4 135,177-62 387,-180 32-192,895-143 179,16 56-264,657-18 348,-1199 112-429,-322 24-88,2376-173 222,-76 140 230,-2192 59-566,-2-23-1097,-300 8 375,-14-4 329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2:59.1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1717 64 6817,'-7'-15'536,"5"10"-329,-1 0 1,1 0 0,-1 0 0,0 0-1,-5-5 1,7 9-166,0-1 0,-1 1 0,1 0 0,-1 0-1,1 0 1,-1 0 0,1 0 0,-1 0 0,0 1 0,1-1-1,-1 0 1,0 1 0,0-1 0,0 1 0,1 0 0,-1 0 0,0-1-1,0 1 1,0 1 0,-3-1 0,-65 5 467,44-4-329,0 1 0,0 1 0,-47 13 1,38-4-45,1 2 1,1 1 0,-47 30 0,-88 68 388,150-100-470,-264 207 949,-10 6 201,269-210-1131,-359 274 512,316-236-2069,49-39 897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3:02.7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2831 10818,'-3'8'3113,"9"-8"-1701,18-10-1036,-14 5-165,17-9-178,0-1-1,-1-1 1,-1-1-1,0-1 1,-1-1 0,-2-1-1,27-30 1,-25 22-53,-1 0 0,-1-2 1,-1-1-1,-2 0 0,26-59 1,-32 58-42,-2 0 0,-1-1 0,-2 0 0,-1-1 0,-1 0 0,1-65 0,-7 81 63,0-1 0,-1 1 0,-2 0 0,1-1 0,-2 1 0,-1 0 0,0 1 0,-1-1-1,-1 1 1,0 0 0,-1 1 0,-1 0 0,-1 0 0,-17-21 0,22 30-3,-1 1-1,-1 0 1,1 0-1,-1 1 1,0 0-1,0 0 1,-1 1-1,1-1 1,-1 2-1,-10-5 1,14 7-2,1 0 0,0 0 0,-1 1 0,1-1 0,-1 1 0,1 0 0,-1 0 0,1 0 0,-1 0 0,0 0 0,1 1 0,0 0 0,-1 0 0,1 0 0,-1 0 0,1 0 0,0 1 0,0-1 0,0 1 0,0 0 0,0 0 0,0 0 1,0 0-1,1 1 0,-1-1 0,1 1 0,-1-1 0,-2 5 0,-2 5 5,0 0 0,1 0 0,0 0 0,1 1 0,0 0 0,1 0 0,1 1 1,0-1-1,-2 20 0,3-8 9,0 1 0,2-1 1,0 1-1,6 31 0,-2-35-10,2 0-1,0 0 1,1-1 0,1 0 0,1 0-1,1-1 1,1 0 0,15 21 0,-10-18-10,2 0 1,1-2-1,1 0 0,0-1 1,1-1-1,25 16 1,-39-30 6,0 0 0,1-1 0,0 0 0,0 0 0,0-1 0,0 1-1,0-2 1,11 3 0,-13-4 3,0-1 0,0 1 0,0-1 1,0 0-1,0-1 0,0 1 0,0-1 0,-1 0 0,1-1 0,0 1 0,0-1 0,-1 0 0,7-4 0,-1 0 23,-1-1 0,0 0 0,-1 0 0,1-1 1,-1 0-1,-1-1 0,10-12 0,1-4 122,26-45 0,-28 38-45,-1-1 1,-2 0-1,-1-1 0,-2-1 1,-1 0-1,7-51 0,-10 33 89,-3 1 0,-2-1 1,-9-94-1,7 143-169,-2-22 67,2 25-88,0 1 0,0 0 0,0 0 1,0-1-1,0 1 0,0 0 0,0-1 1,0 1-1,0 0 0,0-1 0,0 1 0,0 0 1,0 0-1,0-1 0,0 1 0,0 0 1,0-1-1,0 1 0,0 0 0,0 0 0,0-1 1,1 1-1,-1 0 0,0 0 0,0-1 1,0 1-1,0 0 0,1 0 0,-1-1 1,0 1-1,0 0 0,1 0 0,-1 0 0,0 0 1,0-1-1,1 1 0,-1 0 0,0 0 1,0 0-1,1 0 0,-1 0 0,0 0 0,1 0 1,-1 0-1,0 0 0,1 0 0,-1 0 1,0 0-1,0 0 0,1 0 0,-1 0 0,0 0 1,1 0-1,-1 0 0,0 0 0,0 0 1,1 0-1,-1 1 0,0-1 0,1 0 0,10 8-23,-1 1-1,0 0 1,-1 1-1,0 0 1,9 13-1,39 61-4,-28-30-132,-2 0-1,-2 2 0,-3 1 1,18 72-1,-38-121 106,3 8-104,-7-26 155,-1-13 101,-11-79 284,5-1 1,7-169-1,2 264-376,10-91 42,-8 88-48,0 0 1,1 1-1,0 0 1,1 0-1,0 0 1,1 0 0,6-10-1,-10 19-2,0-1-1,0 0 1,1 0 0,-1 1-1,0-1 1,1 1-1,0-1 1,-1 1-1,1 0 1,0-1 0,0 1-1,0 0 1,-1 0-1,1 0 1,0 1 0,0-1-1,1 0 1,-1 1-1,0-1 1,0 1 0,0 0-1,0 0 1,0 0-1,0 0 1,1 0 0,-1 0-1,0 0 1,0 1-1,0-1 1,0 1-1,0 0 1,0-1 0,0 1-1,2 1 1,7 4-21,0 0 0,-1 1 0,0 0 0,17 16 0,7 7-3,97 77 1,-113-94 13,0 0 1,1-2 0,1 0-1,0-2 1,30 11-1,-45-18 9,1 0 0,0-1 0,0 1 0,0-2 0,0 1 0,0 0 0,-1-1 0,1 0 0,0-1 0,0 1 0,0-1 0,0 0 0,0-1 0,0 1 1,-1-1-1,1 0 0,-1-1 0,1 1 0,-1-1 0,6-4 0,-4 1 6,1-1 0,-1 0 1,-1 0-1,1-1 1,-1 0-1,0 0 1,-1 0-1,0-1 0,-1 1 1,1-1-1,2-11 1,0 3 15,-2 0 1,0-1 0,0 1-1,-2-1 1,0 0 0,-1 0-1,-1-24 1,-2 30-10,0 1 0,-1-1 0,0 0 0,0 0 0,-2 1 0,1 0 0,-1-1 0,-1 1 0,0 1 0,-1-1 0,0 1 0,-8-11 0,5 10-64,1 0 0,-2 0 0,1 1 0,-1 1-1,-1-1 1,0 2 0,0 0 0,0 0 0,-1 1 0,-1 0-1,1 1 1,-18-6 0,28 11 39,0 0 0,1 1 0,-1-1 0,0 1-1,1-1 1,-1 1 0,0 0 0,0 0 0,1 0 0,-1 0 0,0 0 0,1 0 0,-1 0 0,0 1 0,0-1-1,1 1 1,-1-1 0,1 1 0,-1 0 0,0-1 0,1 1 0,-1 0 0,1 0 0,0 0 0,-1 0 0,1 0-1,0 1 1,-1-1 0,1 0 0,0 0 0,0 1 0,0-1 0,0 1 0,0-1 0,1 1 0,-1-1 0,0 1-1,1 0 1,-1 2 0,-1 5-7,0 0 0,1 0 0,1 0 0,0 0 0,0-1 0,2 16-1,1-3 10,2 1-1,0-1 0,2-1 0,0 1 0,1-1 0,1 0 0,1-1 0,1 0 0,18 25 0,-15-24 19,2-1 1,-1-1-1,2-1 0,1 0 0,0-1 0,1-1 0,0-1 0,29 16 0,-39-25 16,1-1 0,0 1-1,0-2 1,1 1 0,-1-2-1,1 1 1,0-1 0,-1-1-1,1 0 1,0 0 0,0-1-1,0-1 1,0 0 0,0 0-1,0-1 1,-1 0 0,1-1-1,-1 0 1,0-1 0,0 0-1,0-1 1,0 0 0,0 0-1,-1-1 1,0 0 0,11-11-1,-4 2 24,0-1 0,-2-1 0,0 0 0,-1-1 0,0 0 0,-2-1 0,0-1-1,-1 1 1,-1-2 0,-1 1 0,-1-1 0,5-23 0,-3 3 24,-2 0 1,-1 0-1,-2-1 0,-2 0 0,-6-65 1,-3 50-10,-2 1 0,-3 1 0,-3-1 0,-2 2 0,-26-59 0,-139-249-140,165 333 70,-33-63-10,-88-119 0,127 199 51,12 17-5,15 30-2,38 60 70,113 149 0,94 76 61,-196-242-162,-31-38-26,143 166-391,-126-153-322,96 78-1,-127-114 386,1-2-1,31 17 0,-43-28 217,0 0 0,0 0-1,1-1 1,-1 0 0,1 0-1,-1-1 1,1 0 0,0-1-1,11 0 1,-15-1 77,0 0 0,0-1 0,0 1 0,1-1 0,-1-1 0,0 1 0,0-1 0,-1 0 0,1 0 0,0-1 0,-1 0 1,1 0-1,-1 0 0,0-1 0,0 1 0,0-1 0,0 0 0,-1-1 0,0 1 0,0-1 0,0 0 0,0 0 0,-1 0 0,0 0 0,0-1 0,0 1 0,-1-1 0,3-10 0,-3 9 26,-1 0 0,-1-1 0,1 1-1,-2-1 1,0-9 0,1 16 41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3:03.0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63 444 9810,'-39'-5'4289,"15"2"-2569,42-10-775,26-6-305,49-38-664,31-26-536,58-39-1121,4-19 1097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3:13.9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358 177 6969,'8'-12'766,"0"-1"0,10-21 0,-17 32-716,-1 1 0,0-1 0,1 1 1,-1-1-1,0 1 0,0-1 0,0 1 0,0 0 0,-1-1 0,1 1 0,0-1 0,0 1 0,-1-1 0,1 1 0,-1 0 0,1-1 0,-1 1 0,0 0 0,0 0 0,1-1 0,-3-1 0,-21-19 403,16 16-330,6 4-109,-1 0 0,1 0 1,-1 0-1,0 1 0,1-1 1,-1 1-1,0 0 0,0 0 1,0 0-1,0 0 0,0 0 1,0 0-1,0 1 0,-1 0 1,-5 0-1,4 0-17,-1 1 0,0 0 1,0 0-1,0 1 0,1 0 0,-1 0 1,-10 5-1,0 2-20,1 1 0,0 1 0,0 1 0,-18 18 0,14-12 40,2 1 0,0 0 0,1 2 0,1 0 1,1 1-1,1 0 0,-16 36 0,27-52-11,0-1 1,0 1-1,1 0 1,0-1-1,0 1 1,0 0-1,1 0 1,0 0-1,0 0 0,0 0 1,1 0-1,0-1 1,0 1-1,1 0 1,-1-1-1,1 1 1,5 10-1,-2-7 5,1-1-1,0 0 1,0 0 0,1 0-1,-1-1 1,2 0 0,-1 0-1,1 0 1,15 8 0,12 9 20,140 99 167,-154-105-172,-1 0-1,-1 1 1,-1 1 0,-1 1 0,29 45 0,-32-42-24,21 49-1,-32-66 3,0 1 0,0-1 0,-1 1 0,-1-1-1,1 1 1,-1-1 0,0 1 0,-1 0 0,0 0 0,0-1 0,-1 1-1,-1 7 1,1-12 10,1 0 1,-1 0-1,0-1 0,0 1 0,0-1 1,-1 1-1,1-1 0,-1 1 0,1-1 1,-1 0-1,0 0 0,0 0 0,0 0 1,0 0-1,0 0 0,0 0 0,0-1 1,-1 1-1,1-1 0,-1 1 0,-4 1 1,3-2-5,0-1 1,0 1 0,0-1-1,0 1 1,1-1 0,-1 0 0,0 0-1,0-1 1,0 1 0,0-1-1,0 0 1,0 0 0,1-1 0,-5-1-1,3 1-5,0 0 0,0-1 0,1 0 0,-1 0 0,1 0 0,0 0 0,0-1 0,0 0 0,1 1 0,-7-9 0,8 9-5,1 1 0,-1-1 0,1 0 0,-1 0-1,1 0 1,0 0 0,0 0 0,0 0 0,0 0-1,1 0 1,-1-1 0,1 1 0,0 0 0,0 0-1,0 0 1,0-1 0,1 1 0,0-4 0,3-3 5,0-1 1,1 1 0,0 0 0,1 1 0,-1-1-1,2 1 1,0 0 0,0 1 0,13-13 0,11-7 26,40-28 1,-70 55-32,0 0-3,77-57 208,125-122-1,-182 160-140,-2-2-1,-1 0 1,-1-1 0,-1-1-1,0 0 1,-2-1-1,-1-1 1,-2 0 0,0-1-1,12-48 1,-21 64-49,0 1 0,-1-1 0,0 0 0,-1 1 0,-1-13 0,1 20-17,-1 1-1,1-1 1,0 0 0,-1 1 0,1-1-1,-1 1 1,0-1 0,0 1-1,0-1 1,0 1 0,0 0 0,0-1-1,-1 1 1,1 0 0,-1 0-1,0 0 1,1 0 0,-1 0 0,0 0-1,0 1 1,0-1 0,0 1-1,-1-1 1,1 1 0,-5-2 0,3 2-12,0 0 0,0 1 0,0 0 1,0 0-1,0 0 0,-1 0 1,1 1-1,0 0 0,0 0 0,0 0 1,0 0-1,0 0 0,0 1 1,-5 3-1,-5 3-30,0 0 0,-18 16 0,17-12 38,1 1 1,1 0 0,0 1 0,1 1 0,1 0-1,0 0 1,1 1 0,1 1 0,0-1 0,1 2-1,1-1 1,1 1 0,0 0 0,1 0 0,1 1 0,1-1-1,1 1 1,0 0 0,1 0 0,1-1 0,1 1-1,1 0 1,0 0 0,2-1 0,0 1 0,1-1 0,1 0-1,13 30 1,-7-24-4,1-1-1,1 0 0,1-1 1,26 32-1,-28-40 5,-1-1 1,2 0-1,0-1 0,0-1 0,2 0 0,-1-1 1,23 11-1,-32-18 18,0 0 0,1-1-1,-1 1 1,1-2 0,-1 1 0,1-1 0,0 0 0,0 0 0,-1-1 0,1 0 0,0 0 0,0 0-1,0-1 1,-1 0 0,1-1 0,0 1 0,-1-1 0,1 0 0,-1-1 0,0 0 0,0 0-1,0 0 1,0-1 0,0 0 0,-1 0 0,0 0 0,1-1 0,4-5 0,-1-1 41,0 1 1,-1-1-1,0-1 1,-1 0 0,0 0-1,-1 0 1,0-1-1,-1 0 1,0 0 0,-1 0-1,-1-1 1,4-25-1,-6 20-10,-1 0-1,0 1 1,-1-1-1,-7-32 1,-24-67 27,19 73-60,9 35-9,2 0-1,-1 0 0,1 0 1,1 0-1,-1-14 1,2 21-6,1 0-1,-1 0 1,0 1 0,1-1-1,0 0 1,0 0 0,0 0-1,0 1 1,0-1 0,0 0-1,1 1 1,-1-1-1,1 1 1,-1-1 0,1 1-1,0 0 1,0 0 0,0 0-1,1 0 1,-1 0 0,0 0-1,1 1 1,3-2 0,277-138 406,-267 135-377,-1 0 1,1 0 0,0 1 0,1 1 0,21-2 0,-33 6-28,-1-1-1,1 1 1,0 1 0,0-1 0,0 1-1,0-1 1,0 2 0,0-1-1,-1 0 1,1 1 0,-1 0 0,1 0-1,-1 0 1,1 1 0,-1-1-1,0 1 1,0 0 0,-1 0 0,1 0-1,0 1 1,-1 0 0,0-1 0,3 6-1,5 9-2,-1 0-1,0 0 1,-2 1 0,11 36-1,16 83 103,-33-131-88,7 35 186,5 70 1,-24-162 823,7 12-997,2 0 0,2 0 0,2 0 0,1 1 0,2-1 1,19-68-1,-22 97-30,1 1-1,-1-1 1,9-14 0,-10 20 0,0 1 0,0-1 0,0 1 0,0 0 0,0-1 0,0 1 0,1 0 0,-1 0 0,1 1 0,-1-1 0,1 0 0,0 1 1,0 0-1,-1-1 0,6 0 0,0 1-7,0 0 0,0 0 0,0 1 0,-1 0 0,1 0 1,0 1-1,0 0 0,0 0 0,9 4 0,69 25-55,-77-26 66,8 3-8,5 3 10,0-2 0,1 0 0,29 5 0,-44-12 3,1 0 0,-1 0-1,0-1 1,0 0 0,0-1 0,0 0 0,0 0 0,0-1-1,0 0 1,0 0 0,0-1 0,-1 1 0,12-7-1,9-9 70,-1-1-1,0-1 0,39-38 0,-5 4 287,-59 53-352,0-1 1,0 0-1,0 0 1,1 1-1,-1-1 0,1 1 1,-1 0-1,1 0 1,-1 0-1,1 0 0,0 0 1,0 1-1,-1-1 0,1 1 1,0 0-1,0-1 1,0 1-1,-1 1 0,1-1 1,0 0-1,3 1 1,-3 1-15,0-1 1,0 0-1,0 1 1,0 0-1,0-1 1,-1 1 0,1 0-1,0 1 1,-1-1-1,0 0 1,1 1-1,-1-1 1,0 1-1,0 0 1,-1-1 0,1 1-1,1 5 1,9 24-22,-1 0 1,-2 1 0,-2 0-1,6 52 1,2 8 28,17 38 5,-27-116-1,0 0-1,1 0 0,1 0 1,0-1-1,1 0 1,12 16-1,-20-29 1,1 0 1,0 0-1,-1 0 0,1 0 1,0 0-1,0 0 0,0 0 1,-1 0-1,1-1 1,0 1-1,0 0 0,0 0 1,0-1-1,0 1 0,1-1 1,-1 1-1,0-1 0,0 1 1,0-1-1,0 0 1,1 1-1,-1-1 0,0 0 1,0 0-1,1 0 0,-1 0 1,0 0-1,0 0 0,2-1 1,0 0 15,-1-1 0,0 0 0,0 1 0,0-1 0,0 0 1,0 0-1,0-1 0,-1 1 0,1 0 0,-1-1 0,1 1 0,1-4 0,21-48 275,-1-1 0,15-62 0,-24 69-246,2 1 1,2 0-1,42-76 0,-55 115-87,0 0 1,1 1-1,-1 0 0,1 0 0,11-9 1,-16 15-12,0 0 1,0 0 0,0 0 0,0 1 0,0-1-1,0 0 1,0 1 0,0-1 0,0 0 0,1 1 0,-1-1-1,0 1 1,0 0 0,1-1 0,-1 1 0,0 0-1,0 0 1,1 0 0,-1 0 0,0 0 0,1 0-1,-1 0 1,0 0 0,0 0 0,1 1 0,-1-1 0,0 1-1,0-1 1,1 1 0,-1-1 0,0 1 0,0-1-1,0 1 1,0 0 0,0 0 0,0 0 0,0 0-1,0 0 1,0 0 0,0 0 0,-1 0 0,1 0-1,0 0 1,-1 0 0,1 0 0,0 2 0,4 9-570,0 0 1,-1 0 0,0 1 0,3 19 0,-5-21 356,12 56-704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3:14.2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14 108 6945,'-4'-29'3289,"0"1"-1240,1 6-729,0 6-584,3 6-144,0 8-336,1 6-120,9 14-224,1 11-96,6 23-104,3 2-88,2 10-272,2 3-168,-1 0-248,-3 3-105,-5-17 745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3:14.6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168 134 6865,'4'-15'1252,"10"-38"1189,-13 49-2280,0 0 0,-1-1 0,1 1 0,-1 0 1,0-1-1,-1 1 0,1 0 0,-1 0 0,-1-8 0,1 11-148,1 0-1,0 0 0,-1 1 0,1-1 1,0 0-1,-1 0 0,1 0 1,-1 1-1,1-1 0,-1 0 1,0 1-1,1-1 0,-1 1 0,0-1 1,1 0-1,-1 1 0,0-1 1,0 1-1,1 0 0,-1-1 0,0 1 1,0 0-1,0-1 0,0 1 1,1 0-1,-1 0 0,0 0 1,0 0-1,0 0 0,0 0 0,0 0 1,0 0-1,0 0 0,1 0 1,-1 0-1,0 1 0,0-1 0,0 0 1,0 1-1,1-1 0,-1 0 1,-1 2-1,-3 1-23,1-1 0,-1 1 1,1 1-1,0-1 0,0 1 0,-5 6 1,-4 6 11,1 1 1,1 0-1,0 1 1,1 0-1,1 1 1,-12 36 0,13-28 31,1-1 0,2 1 0,0 1 0,0 49 0,4-62-15,2 1 1,0-1 0,1 1-1,1-1 1,0 1-1,11 28 1,-11-37-15,0 0 1,0 0-1,1 0 1,0 0-1,0 0 0,1-1 1,0 0-1,0 0 0,0 0 1,1-1-1,0 0 0,0 0 1,0 0-1,1-1 0,13 7 1,-8-6 19,0-1 0,1-1 0,-1 0 1,1-1-1,0 0 0,0-1 0,0 0 0,-1-1 1,1-1-1,0 0 0,0-1 0,0 0 1,-1-1-1,17-5 0,-3-1 49,0-1 1,0-2-1,-1-1 1,0 0-1,34-26 1,-44 28-9,0-2-1,-1 0 1,0 0 0,-1-2-1,0 1 1,-1-2 0,-1 1-1,12-23 1,-19 31-25,0-1 1,0 1 0,-1-1-1,0 0 1,-1 0-1,0 0 1,0 0 0,0-1-1,-1 1 1,-1 0-1,1-1 1,-1 1 0,-1 0-1,0-1 1,0 1-1,0 0 1,-1 0 0,0-1-1,-1 1 1,0 1-1,-5-12 1,3 12-35,1 2-1,-1-1 1,0 0 0,-1 1 0,1 0 0,-1 0-1,0 0 1,-1 1 0,1 0 0,-1 0 0,1 1-1,-1 0 1,0 0 0,0 1 0,-1-1-1,1 1 1,0 1 0,-1 0 0,1 0 0,-1 0-1,1 1 1,-1 0 0,-13 2 0,17-1-12,0 1 1,0-1-1,0 1 1,0 0 0,1 0-1,-1 0 1,0 1-1,1-1 1,0 1-1,0 0 1,0 0 0,0 0-1,0 0 1,0 1-1,1-1 1,0 1-1,0-1 1,0 1 0,0 0-1,0 0 1,1 0-1,-1 0 1,0 6 0,-2 9-11,0 0 0,1-1 0,0 36 0,3-37 18,1 0 0,0-1 0,1 1 0,0 0-1,9 26 1,-8-32 6,1-1-1,1 0 0,0 0 0,0 0 1,1-1-1,0 1 0,0-1 1,1-1-1,15 15 0,-7-10-3,2 0 0,-1-2-1,2 0 1,0 0 0,0-2-1,24 9 1,11 2-222,57 11 0,26-4-512,12-16 310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3:15.6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0 6673,'-33'56'2713,"30"-43"-1361,16 14-1216,6 10-72,15 14 8,5 6-24,8 13-32,6 4-200,10-1-984,0-1 824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3:16.2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99 439 6777,'-19'-5'1291,"-34"-15"-1,51 19-1211,0-1 0,0 1-1,1 0 1,-1 0 0,0-1 0,1 1 0,-1-1 0,1 1-1,0-1 1,-1 0 0,1 0 0,0 0 0,0 1 0,0-1-1,0 0 1,1 0 0,-1 0 0,0 0 0,1 0 0,-1-1-1,1 1 1,0 0 0,0-3 0,0-2 18,1 0-1,0 0 1,0 0 0,4-14-1,-5 20-86,6-16 53,1 0 1,0 0 0,1 1-1,1 0 1,0 1 0,2 0-1,22-27 1,-15 22-5,2 1 0,0 0 1,0 2-1,41-26 0,-49 36-49,-1 1 1,1 0-1,1 1 0,-1 0 1,1 1-1,0 0 0,18-2 1,-27 5-15,0 1 1,0-1 0,0 1 0,1 0-1,-1 0 1,0 0 0,0 1 0,0-1-1,1 1 1,-1 0 0,0 0 0,0 1 0,0-1-1,0 1 1,-1 0 0,1 0 0,0 0-1,-1 1 1,1-1 0,-1 1 0,0-1-1,0 1 1,0 0 0,0 1 0,0-1-1,-1 0 1,4 7 0,-2-1-5,-1 0 0,0 1 0,0-1 0,-1 1-1,0-1 1,0 1 0,-1 0 0,-1-1 0,0 16 0,-3 11-2,-9 44 0,-22 63 40,5-23 28,27-114-49,1-1 0,0 0 0,1 1 1,-1-1-1,1 1 0,0-1 1,1 1-1,-1-1 0,1 0 0,0 1 1,2 6-1,-1-9-6,-1 0-1,1 0 1,0-1 0,0 1-1,0-1 1,0 1 0,0-1 0,0 0-1,1 0 1,-1 0 0,1 0-1,0 0 1,-1-1 0,1 1 0,0-1-1,0 1 1,0-1 0,0 0-1,5 0 1,10 3-294,0 0 1,36 0-1,1-3-47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3:16.8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14 254 10298,'-1'-2'245,"-1"0"-1,1-1 1,-1 1-1,1 0 1,0-1-1,0 1 1,0-1-1,0 0 1,0 1-1,0-1 1,1 0-1,0 1 1,-1-1-1,1 0 1,0 0-1,0 0 1,0 1-1,2-5 1,-1 1-241,2 0 0,-1 1 1,1-1-1,0 1 0,0 0 0,0-1 1,8-7-1,1-2-37,1 1 1,0 1-1,1 0 1,1 1-1,-1 0 1,21-11-1,-23 16-99,0 1 0,0 0-1,0 1 1,1 0 0,0 0-1,0 2 1,0 0 0,1 0-1,19-1 1,-28 4 73,1 0 0,0 1 0,0-1 1,-1 1-1,1 0 0,0 1 0,-1 0 0,1-1 1,-1 2-1,0-1 0,1 1 0,-1-1 0,0 1 1,-1 1-1,8 5 0,-9-7 44,-1 1 0,0-1 0,0 1 0,0 0 0,0-1 0,0 1 0,0 0 0,-1 0 0,1 0 0,-1 1 0,0-1 0,0 0 0,0 0 0,0 0 0,-1 1 0,0-1 0,1 1 0,-1-1-1,0 0 1,0 1 0,-1-1 0,1 0 0,-1 1 0,0-1 0,1 0 0,-2 0 0,-1 6 0,-3 1 24,0 1-1,-1-1 0,0 0 0,-1-1 1,0 0-1,0 0 0,-17 13 1,13-12 89,1 1 1,0 0-1,1 1 1,-11 14-1,20-24-89,0 0 1,0 0-1,-1-1 1,1 1-1,1 0 1,-1 0-1,0 0 1,0 0-1,1 1 1,-1-1-1,1 0 1,0 0-1,0 0 0,0 0 1,0 0-1,0 1 1,0-1-1,0 0 1,1 0-1,-1 0 1,1 0-1,-1 0 1,1 0-1,0 0 1,0 0-1,0 0 0,0 0 1,0 0-1,2 2 1,1 0-11,0-1 1,0 1-1,0-1 1,1 1-1,-1-1 0,1-1 1,0 1-1,0-1 1,0 1-1,8 1 0,13 2-6,0 0-1,0-2 1,1-1-1,46-1 0,27 4 41,-98-6-33,1 0 0,0 0 0,-1 0 0,1 1 0,-1-1-1,1 1 1,-1 0 0,1 0 0,-1 0 0,0 0 0,1 0 0,-1 0 0,0 1 0,0-1-1,0 1 1,0 0 0,0-1 0,0 1 0,0 0 0,-1 0 0,1 0 0,-1 0 0,1 1-1,-1-1 1,0 0 0,0 0 0,0 1 0,0-1 0,1 4 0,-2 1-5,1 1 1,-1-1 0,0 1-1,-1-1 1,0 1 0,0-1-1,0 0 1,-1 1 0,-5 12-1,-6 13-2,-2 0 0,-1-1-1,-2 0 1,-37 51 0,-104 110-302,61-84 168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1:23.2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18 373 7562,'-1'0'54,"1"0"0,-1 0 1,0 0-1,1 0 1,-1 0-1,0 0 0,1 0 1,-1 0-1,1 0 1,-1 0-1,0 0 0,1-1 1,-1 1-1,1 0 1,-1 0-1,0-1 0,1 1 1,-1 0-1,1-1 1,-1 1-1,1 0 1,-1-1-1,1 1 0,0-1 1,-1 1-1,1-1 1,-1 1-1,1-1 0,0 1 1,-1-1-1,1 0 1,0 1-1,0-1 0,-1-1 1,2 0-138,0 0-1,0-1 1,0 1 0,1 0 0,-1-1-1,1 1 1,-1 0 0,4-3 0,52-75-951,9-9 585,-56 76 585,0 0 0,14-25 0,-23 36-47,0 1 0,1 0 1,-1-1-1,0 1 1,0 0-1,1 0 0,-1 0 1,1 0-1,-1 0 1,1 0-1,-1 1 0,1-1 1,0 0-1,-1 1 1,1-1-1,0 1 0,-1 0 1,1 0-1,0-1 1,0 1-1,-1 0 0,1 0 1,0 1-1,-1-1 1,4 1-1,-3-1 67,0 0-1,0 0 1,0 1-1,1-1 1,-1-1-1,0 1 1,0 0-1,0 0 1,0-1-1,0 0 1,0 1-1,1-1 1,-1 0-1,-1 0 1,1 0-1,0 0 1,3-2-1,-1 0 68,1 0 0,0-1-1,0 2 1,0-1-1,0 1 1,0-1 0,1 2-1,-1-1 1,11-2-1,1 0-54,30-14 142,-34 12-234,0 1 0,0 1 0,1 0 0,-1 0 0,22-1 0,4 3-9,1 2 0,54 6 0,78 21 31,-103-15-73,-19-6 11,82-1 0,-26-2 135,-79-2-117,0 1 0,0 1 0,0 2 0,0 0 0,46 17 0,36 30 131,-62-28-120,2-2 0,52 15 0,131 14 11,-108-27 32,-53-6 1,74 30 1,-77-24-18,91 21-1,-123-38-70,0-1 0,0-2-1,0-1 1,0-2 0,1-1-1,-1-2 1,37-7 0,84-17 124,1 8 0,309 5 0,-388 15-104,1-4 1,-1-2 0,95-19-1,147-37-22,-219 46 21,122 0-1,-221 14-38,211-7 86,-158 3-53,98-20 0,47-42 20,-39 10-8,-134 48-50,1 2 0,0 1 1,56-3-1,104 14 54,-55 1-21,-68-4 186,0 4 1,89 20 0,-140-23-408,27 4 587,-40-8-552,0 0 1,0 0-1,1 0 1,-1 0-1,0 0 0,0-1 1,0 1-1,1-1 1,-1 1-1,0-1 1,0 0-1,0 0 0,0 0 1,0 0-1,3-2 1,7-7-1673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3:06.7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1729 4873,'64'-29'1643,"119"-37"-1,-79 31-1314,53-18-37,-39 14 42,176-83-1,-125 27 101,0 1-258,465-189 49,-67 35-231,-259 107 6,557-193 871,-724 288-673,110-41-21,-235 81-170,2-2 1,1 0-1,0 2 1,0 0-1,38-5 1,-47 9 96,-20-3-1813,-11 0 1363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1:24.6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3238 0 8122,'-50'15'2941,"-22"16"-2657,24-9-139,-407 190 475,174-77-112,40-24-26,-762 377 786,686-322-619,-258 146-642,473-253-607,8-15 249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1:27.9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195 989 7826,'47'-73'2419,"-45"71"-2368,-1 0-1,0-1 1,0 1 0,0-1-1,0 1 1,0-1 0,0 0-1,-1 1 1,1-1 0,-1 0-1,0 0 1,0 1 0,0-1-1,0 0 1,0 1 0,-1-1 0,1 0-1,-1 0 1,1 1 0,-1-1-1,0 1 1,0-1 0,-1 1-1,1-1 1,0 1 0,-3-3-1,3 2 18,0 2-53,0 0 0,0 0 0,0 0-1,0 0 1,0 0 0,0 0 0,0 0 0,-1 1-1,1-1 1,0 0 0,0 1 0,-1-1 0,1 1-1,0-1 1,-1 1 0,1 0 0,0-1 0,-1 1-1,1 0 1,-1 0 0,1 0 0,0 0 0,-1 0-1,1 0 1,-1 0 0,1 1 0,0-1 0,-1 0-1,1 1 1,0-1 0,-2 2 0,-5 1-24,1 0 0,-1 1 0,1 0 0,-9 6 1,0 2-47,1 0 1,0 1 0,0 1 0,-13 16 0,21-21 45,-1 0 0,2 1 1,-1 0-1,1 1 0,1-1 0,0 1 1,0 0-1,-3 13 0,7-21 16,0 1 0,1-1 1,-1 1-1,1-1 0,0 0 0,0 1 0,0-1 0,0 1 0,1-1 0,-1 1 0,1-1 1,0 0-1,0 1 0,0-1 0,0 0 0,1 0 0,-1 0 0,1 0 0,0 0 1,0 0-1,0 0 0,0 0 0,0-1 0,1 1 0,-1-1 0,1 0 0,0 0 0,-1 0 1,1 0-1,0 0 0,4 2 0,8 2 91,-1 0 0,1-1-1,1 0 1,-1-1 0,24 3 0,4-2 79,63-1 0,-66-4-89,0 2 1,52 8-1,-88-9-95,1 0 0,-1 1 0,1-1 1,-1 1-1,0-1 0,0 1 0,0 1 1,0-1-1,0 0 0,-1 1 0,1 0 0,-1 0 1,1 0-1,-1 0 0,0 1 0,0-1 0,-1 1 1,1 0-1,-1 0 0,1 0 0,-1 0 0,-1 0 1,1 0-1,0 0 0,-1 1 0,0-1 1,0 1-1,0-1 0,-1 1 0,0-1 0,1 1 1,-2 5-1,1 4 9,-1 0 1,0 0-1,-1 0 1,-1-1-1,0 1 1,-1-1-1,0 0 1,-10 20-1,14-32 5,-1 0 0,1-1 0,0 1 0,0-1 0,0 1 0,0 0 0,-1-1 0,1 1 0,0-1 0,-1 1 0,1-1 0,0 1 0,-1-1 0,1 1 0,-1-1 0,1 1 0,-1-1 0,1 0 0,-1 1 0,1-1 0,-1 0-1,1 1 1,-1-1 0,0 0 0,1 0 0,-1 0 0,1 1 0,-1-1 0,0 0 0,1 0 0,-1 0 0,1 0 0,-1 0 0,0 0 0,1 0 0,-1 0 0,0 0 0,1-1 0,-1 1 0,1 0 0,-1 0 0,1 0 0,-1-1 0,0 1-1,1 0 1,-1-1 0,1 1 0,-1 0 0,1-1 0,-1 1 0,1-1 0,0 1 0,-1-1 0,1 1 0,0-1 0,-1 1 0,1-1 0,0 1 0,-1-2 0,-3-4 49,1-1 0,-1 0 0,-3-13 0,-1-10 141,1 0 1,2 0 0,-2-60-1,4 52-8,-12-395 1225,-16-153-1050,14 433-307,16 152-57,1 0 0,0 0 0,0 0 0,0 0 0,0 0 0,0 0 0,0 0 0,1 0 0,-1 0 0,0 0 0,0 0 0,1 0 0,-1 0 0,0 0 0,1-1 0,0 2-2,-1-1 0,0 1 0,1 0-1,-1 0 1,1-1 0,-1 1 0,0 0 0,1 0 0,-1 0-1,0 0 1,1-1 0,-1 1 0,1 0 0,-1 0-1,1 0 1,-1 0 0,0 0 0,1 0 0,-1 0 0,1 0-1,-1 0 1,1 0 0,-1 0 0,1 1 0,2 0-16,1 1 0,-1-1 0,1 1 0,-1 0 0,0 0 0,6 5 0,4 6-1,1 0 0,-2 1 1,0 1-1,0 0 0,-1 0 1,-1 1-1,12 27 0,47 128-2,-62-152 14,157 504-1360,-159-505 1204,3 35 0,-25-111 1286,10 3-907,3 1 1,4-103-1,2 141-181,0 0-1,1 1 0,0-1 1,1 0-1,1 1 1,1 0-1,0 0 1,1 1-1,0 0 1,1 0-1,11-15 1,-18 27-29,1 1 1,-1-1 0,1 0 0,-1 0 0,1 1 0,0-1 0,0 1 0,-1 0 0,1-1 0,0 1 0,0 0 0,0 0 0,1 0 0,-1 0 0,0 1 0,0-1 0,0 0-1,1 1 1,-1 0 0,0-1 0,0 1 0,1 0 0,-1 0 0,0 0 0,1 1 0,-1-1 0,0 0 0,0 1 0,1 0 0,-1-1 0,0 1 0,0 0 0,0 0 0,0 0-1,0 1 1,0-1 0,0 0 0,3 4 0,19 16 54,-1 2 1,-1 0-1,-1 2 0,25 36 0,8 10 24,-49-66-82,94 106-97,-87-99-53,0-1 0,1-1 1,0 0-1,0-1 1,1 0-1,26 12 0,-36-19 52,0-1-1,0 1 1,0-1-1,0 0 0,0 0 1,0 0-1,0 0 1,0-1-1,0 1 1,0-1-1,0 0 0,0-1 1,0 1-1,0-1 1,0 0-1,0 0 0,0 0 1,0 0-1,0 0 1,0-1-1,0 0 0,-1 0 1,1 0-1,-1 0 1,0-1-1,1 1 0,-1-1 1,0 0-1,0 0 1,2-3-1,29-37-529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1:28.6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209 973 10778,'-6'-5'1635,"-13"-8"322,18 12-1994,0 1 0,0 0 0,0 0 0,0 0 0,0 0 0,0 0-1,0 0 1,0 0 0,0 0 0,0 0 0,0 1 0,0-1 0,0 0-1,0 1 1,0-1 0,0 1 0,0-1 0,0 1 0,0-1-1,0 1 1,1-1 0,-1 1 0,-1 1 0,-13 13-248,-1 1 1,2 0-1,0 2 1,2-1-1,0 2 1,0 0-1,2 0 1,0 1-1,-9 28 1,13-33 313,2 0 1,-1 1-1,2-1 0,0 1 1,1 0-1,0-1 0,2 1 1,0 0-1,0 0 1,1 0-1,1 0 0,1-1 1,8 28-1,-8-36 30,-1-1 0,1 0-1,0 0 1,0-1 0,1 1 0,0 0-1,0-1 1,6 6 0,-8-9-31,0-1 0,-1 1 0,1-1 0,0 1 0,0-1 0,1 0-1,-1 0 1,0 0 0,0 0 0,1 0 0,-1-1 0,0 1 0,1-1 0,-1 1 0,0-1 0,1 0 0,-1 0 0,1 0 0,-1 0-1,0 0 1,1-1 0,-1 1 0,0-1 0,1 0 0,2-1 0,4-2 24,0-1-1,0 0 1,-1-1-1,0 0 1,0 0-1,-1 0 1,0-1 0,0 0-1,0-1 1,-1 0-1,0 0 1,-1 0 0,0-1-1,0 1 1,0-1-1,4-16 1,-1 3 138,-1-1 0,0 0 0,-2-1 0,-1 1-1,1-45 1,-4-41 1648,16 257-2209,-12-121 268,1-1 0,1 1 0,14 34 0,-20-58 77,0 0 0,1 0 0,-1-1 0,1 1 0,-1 0 0,1-1 0,0 1 0,0-1 0,0 0 0,4 4 0,-5-6 18,0 1 0,-1-1 0,1 0 0,0 1 0,-1-1 0,1 0 1,0 0-1,-1 0 0,1 1 0,0-1 0,0 0 0,-1 0 0,1 0 1,0 0-1,-1 0 0,1 0 0,0 0 0,0-1 0,-1 1 0,2 0 1,-1-1-2,1 0-1,-1 0 1,1 0 0,-1 0 0,1 0 0,-1 0 0,0-1 0,0 1 0,0 0 0,0-1 0,0 1 0,1-2 0,5-10 20,0 1-1,-1-1 1,-1-1 0,6-23-1,10-59 147,-20 90-147,8-51 241,-2 0 1,-4-1-1,-1 1 1,-3-1-1,-3 1 1,-11-59-1,3 40-96,-31-216-21,34 201-39,2-112 0,12 158 192,-5 45-283,0 0 0,0 0 0,0-1 0,0 1 0,0 0-1,0 0 1,0 0 0,0-1 0,0 1 0,0 0 0,0 0 0,0 0-1,0 0 1,0-1 0,0 1 0,0 0 0,1 0 0,-1 0 0,0 0 0,0 0-1,0-1 1,0 1 0,0 0 0,0 0 0,1 0 0,-1 0 0,0 0 0,0 0-1,0 0 1,0 0 0,1 0 0,-1 0 0,0-1 0,0 1 0,0 0 0,1 0-1,-1 0 1,0 0 0,0 0 0,0 0 0,1 0 0,-1 0 0,0 1-1,0-1 1,0 0 0,0 0 0,1 0 0,10 18 112,8 31-82,21 86-1,2 58-166,-41-185 126,77 443-796,-42-233-49,-30-197 674,-6-21 177,0 0 0,0 0 0,0 0-1,0 1 1,1-1 0,-1 0 0,0 0 0,0 0 0,0 0 0,0 0 0,0 0 0,0 0 0,1 0 0,-1 0 0,0 0 0,0 0 0,0 1 0,0-1 0,0 0 0,1 0 0,-1 0 0,0 0 0,0 0 0,0 0 0,0 0 0,1 0 0,-1 0 0,0 0-1,0-1 1,0 1 0,0 0 0,0 0 0,1 0 0,-1 0 0,0 0 0,0 0 0,0 0 0,0 0 0,0 0 0,0 0 0,1 0 0,-1-1 0,0 1 0,0 0 0,0 0 0,0 0 0,0 0 0,0 0 0,0-1 0,0 1 0,11-28 98,-10 24-72,50-181 630,-10 30-545,83-204 1,-104 310-482,2 1 0,3 1 1,58-85-1,-79 127 213,0 0 0,0 0 0,1 1 0,-1-1 0,9-5 0,-12 9 136,0 1 0,-1 0 0,1-1 0,0 1 0,0 0 0,-1 0 0,1-1 0,0 1 0,0 0 0,0 0 0,0 0 0,-1 0 0,1 0 0,0 0 1,0 0-1,0 0 0,0 0 0,-1 0 0,1 1 0,0-1 0,0 0 0,0 1 0,0-1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1:29.1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0 658 12955,'6'6'4257,"12"-2"-3916,-10-3-42,0 0-361,34 8-314,74 5 0,-101-13 373,0-1-1,0-1 1,0-1 0,-1 0-1,1 0 1,0-2-1,-1 0 1,27-11 0,-27 7 18,0 1 1,0-2 0,-1 0 0,0 0-1,-1-1 1,0-1 0,-1 0-1,0 0 1,-1-1 0,0-1 0,9-14-1,-2-3 22,-1 0 0,-1-1-1,-2-1 1,11-35 0,-19 51-23,-1 1-1,-1-1 1,0 0 0,0 0 0,-1-26 0,-2 34-31,-1 0-1,0-1 1,0 1 0,-1 0 0,0 0-1,0 0 1,-1 0 0,0 0-1,-1 1 1,1-1 0,-1 1 0,-10-13-1,7 11-80,-1 1 0,0-1-1,0 1 1,-1 1 0,0 0-1,-1 0 1,1 0-1,-1 2 1,-1-1 0,1 1-1,-1 0 1,0 1 0,0 1-1,-12-3 1,17 4 73,-1 1 1,1 0-1,-1 1 0,1 0 1,-1 0-1,1 0 0,0 1 1,-1 0-1,1 0 0,0 0 0,-1 1 1,1 0-1,0 0 0,0 1 1,0-1-1,1 1 0,-1 1 1,1-1-1,-1 1 0,1 0 1,0 0-1,1 1 0,-1-1 1,1 1-1,0 0 0,-6 9 1,3-1 44,1 0 0,0 0 1,1 0-1,0 1 1,1 0-1,1-1 0,0 2 1,1-1-1,0 0 1,1 0-1,1 20 0,2-4 66,1 0 0,1-1 0,1 1-1,13 39 1,-12-51-47,0-1 1,1 0-1,1 0 0,1-1 0,0 0 1,1-1-1,1 0 0,0 0 1,1-1-1,17 15 0,-19-20-110,0-1 0,0 0-1,1-1 1,1 0-1,-1-1 1,1 0 0,0 0-1,0-2 1,1 1 0,-1-2-1,1 0 1,0 0 0,0-1-1,0-1 1,14 1 0,11-4-1026,38-7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2:19.4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1204 8954,'59'-44'3633,"-3"2"-3783,162-162 450,-92 83-193,201-168 64,26 30-105,-269 205-57,164-99 66,-228 145-75,-17 7-32,0 0 1,0 0-1,0 0 0,0 0 0,0-1 0,0 1 0,0-1 1,4-4-1,-22-2-1050,-1 2 687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2:20.3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4 304 9842,'0'-1'168,"-1"0"0,1-1 0,-1 1 0,1-1 0,-1 1 0,1 0 0,0-1-1,0 1 1,0-1 0,0 1 0,0 0 0,0-1 0,0 1 0,1-3 0,9 21 343,17 49-763,-1 11 271,28 151 0,-35-134-25,-18-87 5,6 20 51,-5-24-20,-1-17-13,-23-513 858,18 485-629,0 2 296,1 1 0,2-1 0,6-47 0,-5 86-534,0 1 0,0-1 0,0 1 0,0-1 0,0 1 0,0 0 0,0-1 0,0 1 0,1-1 0,-1 1 0,0-1 0,0 1 0,1 0 1,-1-1-1,0 1 0,0 0 0,1-1 0,-1 1 0,0 0 0,1-1 0,-1 1 0,0 0 0,1 0 0,-1-1 0,1 1 0,-1 0 0,1 0 0,-1 0 0,0 0 0,1-1 0,-1 1 1,1 0-1,-1 0 0,1 0 0,-1 0 0,1 0 0,-1 0 0,0 0 0,1 0 0,-1 0 0,1 0 0,-1 1 0,1-1 0,-1 0 0,1 0 0,-1 0 0,0 0 0,1 1 0,-1-1 0,1 0 1,-1 1-1,0-1 0,1 0 0,-1 0 0,0 1 0,1 0 0,28 23-259,-25-20 287,24 25-46,0 2 0,-3 1 0,0 0 0,31 57 0,65 154-1149,-106-213 823,44 107-1783,-40-83 1537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2:21.9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2036 11266,'72'-9'2369,"119"-22"-2563,-165 25-325,-1-1 0,0-1-1,-1-1 1,0-1-1,29-17 1,-39 18 240,0-1 0,-1-1-1,0 0 1,-1-1 0,18-21 0,46-73-522,-43 57 562,149-169 549,-149 180 557,-32 37-755,0 1 1,0-1-1,0 0 0,0 0 0,0 0 0,0 0 1,-1 0-1,1 0 0,0 0 0,-1 0 0,1 0 1,-1-1-1,1 1 0,-1 0 0,1 0 0,-1 0 1,0-1-1,0 1 0,1-2 0,-2 2-28,1 1 0,-1 0-1,0-1 1,1 1 0,-1 0-1,0-1 1,1 1 0,-1 0-1,0 0 1,0 0 0,1-1 0,-1 1-1,0 0 1,0 0 0,1 0-1,-1 0 1,0 0 0,1 1-1,-1-1 1,0 0 0,0 0 0,1 0-1,-2 1 1,-49 17 910,45-15-979,-1 0 0,0 0 1,1 1-1,0 0 0,-10 8 0,13-10-14,1 0 0,1 0 0,-1 0 0,0 0 0,0 1 0,1-1-1,-1 0 1,1 1 0,0-1 0,0 1 0,0 0 0,0-1 0,0 1-1,1 0 1,-1-1 0,1 1 0,-1 0 0,1 5 0,1 0-22,0 1 1,1 0-1,0 0 0,0-1 1,1 1-1,0-1 1,0 1-1,1-1 1,0 0-1,0-1 0,1 1 1,0-1-1,0 0 1,1 0-1,0 0 1,0-1-1,1 0 0,11 9 1,-12-11-14,0-1 1,0 1-1,0-1 1,1 0-1,-1 0 1,1-1-1,-1 1 1,1-2-1,0 1 1,0-1-1,0 0 1,0 0-1,0-1 1,0 0-1,0 0 1,0-1-1,0 1 1,0-2-1,0 1 1,0-1-1,0 0 1,-1 0-1,1-1 1,9-5-1,-7 2-9,1 0-1,-1-1 0,1 0 0,-2-1 0,1 0 0,-1 0 0,-1 0 0,1-1 0,8-15 0,-7 9 18,-1 0 0,-1 0 0,0-1 0,-1 0 0,-1 0 0,3-18 0,-3 8 184,-1-1 0,-2 1 0,-1-1 0,-1 0 0,-1 0 0,-1 1 0,-1-1 0,-9-33 0,1 18 161,-2 1 1,-1 1-1,-2 0 1,-2 2-1,-1-1 1,-27-36-1,20 43-58,24 30-243,0 0 0,0 0-1,0 1 1,0-1 0,0 0-1,0 1 1,-1 0-1,1-1 1,-1 1 0,1 0-1,-1 0 1,1 1 0,-4-2-1,5 2-19,0 1 0,1-1 0,-1 1-1,0-1 1,1 1 0,-1-1 0,0 1 0,1-1-1,-1 1 1,0-1 0,1 1 0,-1 0 0,1-1-1,-1 1 1,1 0 0,0-1 0,-1 1 0,1 0 0,0 0-1,-1-1 1,1 1 0,0 0 0,0 0 0,0 0-1,0 0 1,0-1 0,0 1 0,0 0 0,0 0-1,0 1 1,-2 27-31,2 0 1,1 0-1,1 0 0,1 0 0,8 31 0,48 139-399,-40-146 25,2 0 1,2-2-1,45 72 1,-64-116 344,1 1 1,0-1-1,1 0 1,0-1-1,0 0 1,0 0-1,1 0 0,-1 0 1,1-1-1,1 0 1,8 4-1,-11-7 44,0-1 0,0 1 0,0-1 1,1 0-1,-1 0 0,0-1 0,1 1 0,-1-1 0,0 0 0,1-1 0,-1 1 0,0-1 0,1 0 1,-1 0-1,0-1 0,0 0 0,0 0 0,8-4 0,2-3 10,0 0 1,-1-1-1,0 0 0,0-1 0,-1-1 0,-1 0 0,0-1 1,17-23-1,-10 8 89,-1 0 0,-1-1 0,21-51 0,-35 75-62,8-23 286,12-42 0,-21 64-203,-1-1-1,1 0 1,-1 0-1,0-1 1,-1 1 0,0 0-1,0 0 1,-1 0-1,0 0 1,0 0-1,-4-13 1,4 17-65,0 0 1,0 0-1,0 1 0,-1-1 0,1 1 1,-1-1-1,0 1 0,0-1 1,0 1-1,0 0 0,0 0 1,0 0-1,-1 0 0,1 0 1,-1 0-1,1 1 0,-1 0 1,-5-3-1,4 3-18,0 0 1,-1 0 0,1 1-1,0 0 1,-1-1-1,1 2 1,-1-1-1,1 0 1,0 1 0,-1 0-1,-6 2 1,-1 1-12,0 1 0,1 0 0,-1 1 1,1 0-1,0 1 0,1 0 0,-19 16 0,14-7-8,0 0 1,1 1-1,1 0 0,1 1 0,0 0 0,1 1 0,-13 34 0,17-35-18,1-1 1,0 1-1,2 0 0,0 0 1,1 0-1,1 1 0,0-1 1,2 1-1,2 25 0,-1-37-9,0 0-1,1-1 1,-1 1-1,2 0 1,-1 0-1,1-1 1,0 1-1,0-1 1,1 0-1,-1 0 1,2 0-1,-1-1 1,8 8-1,-8-9 6,0-1 0,0 1 0,0-1 0,0 0 0,1 0 0,0-1 0,-1 0 0,1 0 0,0 0 0,0 0 0,0-1 0,0 1 0,1-1 0,-1 0 0,0-1 0,0 0 1,1 0-1,8-1 0,-1-1 12,0-1 1,-1 0 0,0-1 0,0 0 0,0-1-1,0-1 1,-1 0 0,0 0 0,0-1 0,-1-1 0,0 1-1,12-13 1,-8 6 48,0-1 0,-1 0-1,0-1 1,-2 0 0,0-1 0,0 0 0,9-23-1,-18 35-13,0-1 0,0 1 0,0 0 0,-1-1 0,1 1 0,-1-1 0,-1 1 0,1-1 0,-1 0 0,0 1 0,0-1 0,0 0 0,-1 1 0,0-1 0,0 1 0,-1-1 0,1 1 0,-1 0-1,0-1 1,-1 1 0,1 0 0,-1 0 0,0 0 0,0 1 0,-1-1 0,1 1 0,-8-7 0,21 44-437,-5-24 374,0 4-22,1 0 0,1-1 0,0 1 0,10 11 0,-16-21 49,1-1 1,0 0 0,-1 0-1,1 0 1,0-1 0,0 1-1,0 0 1,0-1 0,0 1-1,1-1 1,-1 0 0,0 0-1,1 0 1,-1 0 0,0 0-1,1 0 1,-1-1 0,1 1-1,0-1 1,-1 1 0,1-1 0,-1 0-1,1 0 1,0-1 0,-1 1-1,1 0 1,-1-1 0,1 1-1,3-2 1,2-2 10,0-1 0,0 0 1,-1 0-1,0 0 0,1-1 0,-2 0 0,1-1 1,-1 1-1,0-1 0,0 0 0,-1-1 1,0 1-1,0-1 0,-1 0 0,7-17 0,-3 3 102,0-1-1,-2 0 0,0 0 0,4-45 0,-8-19 1244,-2 86-1339,0 1 1,0 0 0,0 0-1,0-1 1,0 1 0,0 0 0,0-1-1,0 1 1,0 0 0,0 0-1,0-1 1,0 1 0,0 0 0,0-1-1,0 1 1,0 0 0,0-1-1,0 1 1,0 0 0,0 0 0,0-1-1,0 1 1,0 0 0,1 0-1,-1-1 1,0 1 0,0 0 0,0 0-1,1-1 1,-1 1 0,0 0-1,0 0 1,1 0 0,-1-1 0,0 1-1,0 0 1,1 0 0,-1 0-1,0 0 1,0 0 0,1 0 0,-1 0-1,0 0 1,1-1 0,-1 1-1,0 0 1,0 0 0,1 0 0,-1 0-1,0 0 1,1 1 0,-1-1-1,1 0 1,14 17-47,8 23 23,-3 1-1,26 73 1,-40-101 25,21 66-24,-4 0 0,16 96-1,10 166-653,-40-271 437,-7-31 84,-3-28 161,0-11-10,1 0 0,0 0 0,0 0 0,0 0 0,0 0 0,0 0 0,0 1 1,-1-1-1,1 0 0,0 0 0,0 0 0,0 0 0,0 0 0,0 0 0,-1 0 0,1 0 0,0 0 0,0 0 0,0 0 0,0 0 1,-1 0-1,1 0 0,0 0 0,0 0 0,0 0 0,0-1 0,0 1 0,-1 0 0,1 0 0,0 0 0,0 0 0,0 0 0,0 0 1,0 0-1,0 0 0,0 0 0,-1-1 0,1 1 0,0 0 0,0 0 0,0 0 0,0 0 0,0 0 0,0-1 0,0 1 0,0 0 1,0 0-1,0 0 0,0 0 0,0 0 0,0-1 0,0 1 0,0 0 0,0 0 0,0 0 0,0 0 0,0 0 0,0-1 0,-5-10 34,0-1-1,1 0 1,0 0-1,-3-18 1,-15-95-32,4-2 0,7 0 0,5-138 0,8 173 79,18-122-1,-13 173 63,1 1 0,2 0 0,2 0 0,1 1 0,28-53 0,-36 81-42,1 1 0,0 1 0,1-1 0,0 1 0,0 0 0,1 0 0,9-7 0,-14 13-79,1 0 0,0 0 0,0 1 0,0 0 0,0-1 0,0 1 0,1 1 0,-1-1 0,1 1 0,-1-1 0,1 1 0,0 1 0,-1-1 0,1 1 0,0-1 0,-1 1 0,1 1 0,0-1 0,6 2 0,-3 0-60,-1 0 0,1 1 0,-1 0 0,1 0 0,-1 1 0,0 0 0,0 0 0,-1 0 1,1 1-1,-1 0 0,0 0 0,0 1 0,-1 0 0,1 0 0,-1 0 0,-1 1 0,1 0 0,5 11 0,-4-5-82,-1 0-1,0-1 1,-1 2 0,0-1 0,-1 1-1,0-1 1,-2 1 0,1 0-1,-2-1 1,0 18 0,-6 11-188,-1 1 1,-2-1-1,-24 66 0,2-2 159,29-100 149,1 1 0,0-1 1,1 0-1,-1 1 0,1 0 0,0-1 0,1 1 0,0-1 1,2 9-1,-3-14-3,0 1-1,1 0 1,-1 0 0,1-1 0,0 1 0,-1 0-1,1-1 1,0 1 0,0 0 0,0-1 0,0 1-1,1-1 1,-1 0 0,0 1 0,0-1 0,1 0-1,-1 0 1,1 0 0,-1 0 0,1 0-1,0 0 1,-1 0 0,1-1 0,0 1 0,-1-1-1,1 1 1,0-1 0,0 1 0,0-1 0,-1 0-1,1 0 1,0 0 0,0 0 0,0 0 0,0 0-1,-1-1 1,4 0 0,-1 0 1,0-1-1,0 0 1,0 1 0,0-1-1,0-1 1,-1 1 0,1 0-1,-1-1 1,1 0 0,-1 0-1,0 0 1,0 0 0,4-7 0,3-5 35,17-31 1,-24 40-24,43-90 307,-3-3 1,34-121-1,-39 83 128,23-159-1,-58 278-391,17-129 539,-18 119-441,-1 1 0,-1-1-1,-4-31 1,4 58-151,0-3-7,-1 1 0,1-1-1,-1 0 1,1 1 0,-1-1-1,-1 0 1,1 1 0,0-1-1,-1 1 1,1 0 0,-1-1 0,-5-5-1,7 9 5,0 0 0,-1 0 0,1 0 0,0 0 0,-1 0 0,1 0 0,0 0 0,-1 0 0,1 0 0,0 0 0,-1 0 0,1 0 0,0 0 0,-1 0 0,1 0 0,0 0 0,-1 0 0,1 0 0,0 0 0,-1 0 0,1 1 0,0-1-1,0 0 1,-1 0 0,1 0 0,0 1 0,-1-1 0,1 0 0,0 0 0,0 1 0,0-1 0,-1 0 0,1 0 0,0 1 0,0-1 0,0 0 0,0 1 0,0-1 0,-1 0 0,1 1 0,0-1 0,0 0 0,0 1 0,0-1 0,0 0 0,0 1 0,0-1 0,0 0 0,0 1 0,-4 27-38,0 121-95,9 20-283,8 0 1,7-1-1,47 184 0,-66-351 411,30 115-810,-26-99 557,2-1 0,0 0 0,0-1 1,18 26-1,-23-38 171,0 0-1,0 0 1,1 0 0,-1 0 0,1 0 0,0 0 0,0-1 0,0 1-1,0-1 1,0 0 0,1 0 0,5 3 0,-6-5 31,-1 1 1,1-1-1,-1 0 0,1 0 1,-1 0-1,1 0 0,0 0 1,-1 0-1,1-1 1,-1 1-1,1-1 0,-1 0 1,1 0-1,-1 0 0,1 0 1,-1 0-1,0 0 1,3-3-1,6-3-124,-1-1-1,16-16 1,-25 24 175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2:22.3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0 535 10698,'4'8'4545,"30"-18"-2144,23-15-2713,38-36-464,22-16-129,22-36-39,8-8-256,-3-15 752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2:24.3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416 570 5113,'1'-3'523,"3"-7"176,-1 0 1,-1 0 0,0-1-1,-1 1 1,1-1 0,-2 0-1,-1-20 1,1 30-671,0 0 1,-1 1-1,1-1 1,0 0-1,-1 0 0,1 1 1,-1-1-1,1 0 1,-1 1-1,1-1 0,-1 0 1,1 1-1,-1-1 1,0 1-1,1-1 1,-1 1-1,0-1 0,0 1 1,1-1-1,-1 1 1,0 0-1,0-1 0,0 1 1,1 0-1,-1 0 1,0 0-1,0 0 0,0 0 1,0 0-1,-1 0 1,-25 6 188,14-1-194,0 1 0,1 0 0,0 1 1,0 1-1,1-1 0,-18 17 1,-60 66 44,47-46-24,19-21-13,0-1 4,-37 48 1,54-63-39,2 0 1,-1 0 0,1 0 0,0 1 0,1-1 0,-1 1 0,2 0 0,-1 0 0,1 0 0,0 0 0,1 1-1,-1 10 1,2-16-2,0 0 0,0-1 0,1 1 0,-1 0-1,1 0 1,-1-1 0,1 1 0,0 0 0,0-1-1,0 1 1,1-1 0,-1 0 0,1 1 0,-1-1 0,1 0-1,2 3 1,0-2-1,0 1 0,0-1 0,0 0 0,0-1 0,1 1 0,-1-1 0,1 0 1,6 2-1,6 1 6,0-1 1,0-1-1,0 0 1,19 0-1,105-3 86,-85-2-20,87 8-1,-127-4-63,0 1-1,1 1 0,-2 0 0,1 0 0,0 2 0,-1 0 0,0 1 1,0 0-1,23 17 0,-32-19-4,0 0 0,0 0 0,0 1 0,-1-1 0,0 1 0,0 0 0,-1 1 0,0-1 0,0 1 0,0 0 0,-1 0 0,0 0 0,0 0 0,-1 0 0,3 15 0,-4-17 8,-1 0 0,0 0 0,1 0 0,-2 0 0,1-1 1,-1 1-1,1 0 0,-2 0 0,1 0 0,0 0 0,-1-1 0,0 1 0,0 0 1,0-1-1,-1 0 0,1 0 0,-1 1 0,0-1 0,0-1 0,0 1 0,-1 0 1,0-1-1,1 0 0,-1 0 0,-5 3 0,4-3 8,0 0-1,-1 0 0,1-1 1,-1 0-1,1 0 1,-1-1-1,0 1 0,1-1 1,-1 0-1,0-1 1,0 0-1,0 0 0,-10-1 1,12 1 0,0-1 0,0 0 1,0 1-1,0-2 0,0 1 1,1 0-1,-1-1 0,0 0 0,0 0 1,1 0-1,0 0 0,-1-1 1,1 1-1,0-1 0,0 0 0,0 0 1,0 0-1,1 0 0,-1 0 1,-2-6-1,4 8-6,1 0 0,-1 1 0,1-1 1,0 0-1,-1 0 0,1 0 0,0 0 0,0 0 0,-1 0 1,1 0-1,0 0 0,0 0 0,0 0 0,0 0 0,0 0 1,0 0-1,1 0 0,-1 0 0,0 0 0,0 0 1,1 0-1,-1 0 0,1 0 0,0-1 0,0 0 1,0 1 1,1-1-1,-1 1 0,1 0 0,0-1 1,-1 1-1,1 0 0,0 0 0,0 0 0,-1 0 1,4-1-1,4 0 14,0-1 0,0 2 1,0-1-1,14 0 0,39 1 56,50-5-27,-98 4-55,1 0 0,-1-2 0,1 1 0,-1-2 0,22-9-1,-14 2 5,0-1 0,0-1-1,-1-1 1,-1-1-1,-1 0 1,30-33-1,-36 35 21,-1-1 0,0-1-1,-1 0 1,-1 0 0,0-1 0,-2-1-1,0 1 1,0-2 0,6-25-1,-13 40-1,0-1 0,-1-1-1,1 1 1,-1 0 0,0 0-1,0 0 1,0 0 0,-1 0-1,0 0 1,0 0 0,0 0-1,0 0 1,-1 0 0,0 1-1,0-1 1,0 0-1,-5-6 1,1 4 4,0 0-1,0 0 1,0 1-1,-1 0 1,0 0 0,0 0-1,-1 1 1,1 0-1,-11-4 1,5 2 21,-1 1 0,0 0 0,0 1 0,0 1 0,-1 0 0,1 1 0,-1 1 0,0 0 1,-24 0-1,38 2-45,0 0 1,1 1-1,-1-1 1,0 0-1,1 1 1,-1-1-1,1 0 1,-1 1-1,0-1 1,1 1-1,-1-1 1,1 1-1,-1-1 1,1 1-1,0-1 1,-1 1-1,1-1 1,-1 1-1,1-1 1,0 1-1,0 0 1,-1-1-1,1 1 1,0 0-1,0-1 1,0 1-1,0 0 1,0-1-1,0 1 1,0 0-1,0 0 1,0-1-1,0 1 1,0 0-1,0-1 1,0 2-1,7 30-110,-6-28 103,5 21-25,2-1 0,1 0 1,1 0-1,1-1 0,1 0 1,1-1-1,1 0 0,1-1 0,32 35 1,-42-51 7,0 0 1,1-1-1,0 1 1,0-1-1,0 0 0,0-1 1,0 1-1,1-1 1,0-1-1,10 4 1,-13-5 16,-1 0 0,1-1 0,-1 0 0,1 0 0,-1 0 0,1 0 0,0 0 0,-1-1 0,1 1 0,-1-1 0,0 0 1,1 0-1,-1 0 0,0-1 0,1 1 0,-1-1 0,0 0 0,0 0 0,0 0 0,0 0 0,-1 0 0,1-1 0,3-3 0,-2 1 54,1-1-1,-1 0 1,-1 0 0,1 0 0,-1 0-1,0 0 1,0-1 0,-1 1-1,0-1 1,0 0 0,0 0-1,-1 0 1,0 0 0,0-13-1,-2-4 369,-1 0 0,-1 0 0,-6-24 0,7 40-305,1 4-71,1 1-1,-1-1 1,1 1 0,0-1-1,0 0 1,0 1 0,0-1-1,1 1 1,1-7 0,-2 10-42,0-1 1,1 0-1,-1 0 1,1 0-1,-1 1 1,1-1-1,-1 0 1,1 0 0,0 1-1,-1-1 1,1 1-1,0-1 1,-1 1-1,1-1 1,0 1 0,0-1-1,0 1 1,-1-1-1,1 1 1,0 0-1,0 0 1,0-1-1,0 1 1,0 0 0,0 0-1,0 0 1,0 0-1,0 0 1,-1 0-1,1 0 1,0 0-1,0 0 1,0 1 0,0-1-1,0 0 1,0 1-1,0-1 1,-1 0-1,1 1 1,0-1-1,1 2 1,58 31-7,-47-25-81,0 0 1,1 0 0,0-1 0,30 9-1,-40-15 58,0 0 0,0 0 0,1-1 0,-1 1 0,0-1-1,1 0 1,-1-1 0,0 1 0,0-1 0,1 0 0,-1 0 0,0 0 0,0 0-1,0-1 1,0 1 0,0-1 0,0 0 0,-1 0 0,1-1 0,-1 1-1,1-1 1,5-5 0,7-10 20,-1-1 0,-1 0 0,0-1 0,14-30 0,-13 25 45,0 0 0,24-29 0,-32 46-58,6-9 550,-16 13-189,-10 6-135,-6 3-175,1 1-1,0 1 0,0 0 0,0 2 0,1 0 0,-29 21 0,22-12-31,0 2 0,1 0 0,-31 37 0,45-47-70,1 1 0,1 0 0,0 0 0,0 0 0,1 1 0,-6 17-1,9-22-41,1 0 0,0 1-1,0-1 1,1 1-1,0-1 1,0 1 0,1-1-1,0 1 1,0 0-1,1-1 1,3 15 0,-4-20 85,1 0 1,-1 0-1,1 1 1,0-2-1,0 1 1,0 0-1,-1 0 1,2 0-1,-1 0 1,0 0-1,0-1 1,1 1 0,-1-1-1,0 1 1,1-1-1,0 1 1,-1-1-1,1 0 1,0 0-1,0 0 1,0 0-1,-1 0 1,1 0-1,0 0 1,4 0-1,-2-1 20,-1 0 0,0 0 0,0 0 0,0 0 0,0-1 0,1 0 0,-1 1 0,0-1 0,0 0-1,0-1 1,0 1 0,-1-1 0,1 1 0,0-1 0,0 0 0,3-3 0,8-8 96,1 0 0,-2-2 0,0 0 0,0 0 0,-2-1 0,17-30 0,-10 10 323,-1 0 1,16-51-1,-26 66-238,-2-1 1,0 0-1,-1 0 0,-2-1 0,0 1 1,-1-1-1,-2 1 0,0 0 0,-1-1 1,-9-39-1,1 26-139,-2 1 1,-1 0 0,-2 1-1,-1 1 1,-33-53 0,19 41-200,49 60-473,28 43 413,-2 3 0,66 119 0,26 38-164,-120-195 249,1-1 0,28 28 1,-39-44 60,0 0 1,1 0-1,-1 0 1,1-1-1,1 0 1,-1 0 0,0-1-1,1 0 1,0-1-1,18 5 1,-24-7-7,-1-1 1,1 1 0,-1-1-1,1 0 1,-1 0-1,1 0 1,-1 0-1,1 0 1,-1-1-1,1 1 1,-1-1 0,1 1-1,-1-1 1,1 0-1,-1 0 1,0 0-1,0-1 1,1 1-1,-1 0 1,0-1 0,0 1-1,0-1 1,-1 0-1,1 0 1,0 0-1,-1 0 1,1 0-1,1-2 1,9-26-528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2:24.6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0 7770,'-7'0'3336,"2"0"-1207,3 1-1857,-2 2 392,10 25-536,19 53-32,-10-39-40,2 0-56,2-7-144,-2-5-184,0-10-632,-2-6-377,-9-23 801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3:07.7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538 206 1216,'8'-25'582,"7"-29"1,-14 52-502,-1 1-1,0-1 1,0 1 0,0-1 0,0 0 0,0 1 0,0-1 0,0 1 0,-1-1 0,1 1 0,0-1 0,-1 1 0,1-1 0,-1 1 0,0-1 0,0 1 0,1-1 0,-1 1 0,0 0 0,0 0 0,0-1 0,0 1 0,0 0 0,-3-2 0,-3-4 583,-4-7 834,1-1 0,-16-28 0,26 43-1485,0-1-1,0 1 0,0-1 0,0 1 0,-1 0 1,1-1-1,0 1 0,0-1 0,0 1 0,-1 0 1,1-1-1,0 1 0,0-1 0,-1 1 0,1 0 1,0 0-1,-1-1 0,1 1 0,0 0 0,-1-1 1,1 1-1,-1 0 0,1 0 0,0 0 1,-1 0-1,1-1 0,-1 1 0,1 0 0,0 0 1,-1 0-1,1 0 0,-1 0 0,1 0 0,-1 0 1,1 0-1,-1 0 0,1 0 0,0 0 0,-1 0 1,1 1-1,-1-1 0,1 0 0,-1 0 0,1 0 1,0 0-1,-1 1 0,1-1 0,0 0 0,-1 1 1,1-1-1,0 0 0,-1 0 0,1 1 0,0-1 1,-1 1-1,1-1 0,0 0 0,0 1 1,-17 28-221,14-25 235,-26 49-147,-2-1-1,-59 71 0,-89 84 59,146-170 54,24-28 0,-4 5 39,0 0 0,2 1 0,-20 31 0,29-43-30,0 1 0,1-1 0,-1 0 0,1 1 0,-1-1 0,1 0-1,0 1 1,0 0 0,1-1 0,-1 1 0,1 0 0,0-1 0,0 1 0,0 0 0,0-1 0,1 1 0,0-1 0,-1 1-1,1 0 1,0-1 0,1 1 0,-1-1 0,1 0 0,-1 0 0,1 1 0,0-1 0,3 3 0,-2-3-9,1 1 1,0-1 0,0 0 0,0 0-1,1 0 1,-1-1 0,1 1-1,0-1 1,-1 0 0,1-1 0,6 3-1,10 0-16,29 4-1,-38-6 19,75 12 12,68 7 64,-129-19-41,0-1 1,0-1 0,50-8 0,-37 0 74,0-1 0,-1-2 1,0-2-1,-1-2 1,-1-1-1,0-2 0,47-30 1,-81 46-65,0 1-1,0 0 1,0-1 0,0 1 0,-1-1 0,1 0 0,0 1 0,-1-1 0,1 0 0,-1 0-1,0 0 1,1 0 0,0-4 0,-1 5-11,-1-1-1,0 1 1,0-1 0,0 0 0,0 1-1,-1-1 1,1 1 0,0-1 0,-1 1-1,1-1 1,-1 1 0,1-1-1,-1 1 1,0-1 0,1 1 0,-1 0-1,0-1 1,0 1 0,0 0-1,-2-2 1,-11-12 139,0 1 0,-1 0-1,-28-20 1,-56-30 342,28 20-252,23 12-334,2-2-1,2-1 1,1-3-1,-65-73 0,105 107-37,1 3 30,1 0 0,0-1 0,0 1 0,0 0 0,0-1 0,0 1 0,0-1 0,0 0 0,0 1 0,1-1 0,-1 0 0,0 1 0,1-1 0,0 0-1,-1-3 1,7-17-364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2:25.3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1 302 11010,'0'1'106,"0"0"0,0 0-1,1 0 1,-1-1 0,0 1-1,1 0 1,-1 0-1,1 0 1,-1 0 0,1-1-1,-1 1 1,1 0 0,0-1-1,-1 1 1,1 0 0,0-1-1,0 1 1,-1-1 0,1 1-1,0-1 1,0 0-1,0 1 1,-1-1 0,1 0-1,0 1 1,0-1 0,0 0-1,0 0 1,0 0 0,2 0-1,-1 1-194,1-1-1,-1 0 1,1 0-1,0 0 1,-1 0 0,1 0-1,0-1 1,-1 1-1,6-2 1,-5-1 87,0 1 0,1-1 0,-1 1 0,0-1 0,0 0 0,-1 0 1,1-1-1,-1 1 0,0-1 0,1 1 0,-1-1 0,1-4 0,-1 4 17,0 0-1,0 0 1,0 0-1,1 0 1,-1 1-1,1-1 1,0 1-1,0 0 1,0 0-1,5-3 1,-7 5-17,0 1 1,0-1-1,1 1 1,-1 0 0,0-1-1,0 1 1,1 0-1,-1 0 1,0 0 0,1 0-1,-1 0 1,0 0 0,1 1-1,-1-1 1,0 0-1,1 1 1,-1-1 0,0 1-1,0-1 1,0 1-1,1-1 1,0 2 0,27 20-37,-2 8 51,-2 0-1,0 2 0,37 64 1,17 24 23,-76-115-12,1 0 1,0-1 0,0 1 0,0-1-1,1 0 1,5 5 0,-9-9-15,-1 0 1,0 0-1,0 0 0,1 0 1,-1 0-1,0 0 0,1 0 1,-1 0-1,0 0 0,0 0 1,1 0-1,-1 0 0,0 0 1,1 0-1,-1 0 0,0 0 1,0-1-1,1 1 0,-1 0 1,0 0-1,0 0 0,1 0 1,-1-1-1,0 1 0,0 0 1,0 0-1,1 0 0,-1-1 1,0 1-1,0 0 1,0 0-1,0-1 0,0 1 1,1 0-1,-1 0 0,0-1 1,4-11 168,-3 12-162,24-101 791,-19 71-760,1 1 0,2 0 0,0 1 0,21-42 0,-29 69-39,-1 0 0,0 0 0,1 0-1,-1 0 1,1 0 0,-1 1 0,1-1 0,0 0 0,-1 0 0,1 1 0,-1-1-1,1 0 1,0 1 0,0-1 0,0 0 0,-1 1 0,1-1 0,0 1 0,0-1-1,0 1 1,0 0 0,0-1 0,0 1 0,0 0 0,0 0 0,0 0 0,0 0-1,1 0 1,0 0 3,0 1 0,1 0 0,-1 1-1,0-1 1,0 0 0,0 1 0,0-1 0,0 1 0,2 1-1,0 1-21,0 0 18,0-1-1,0 0 0,0 0 1,1 0-1,-1 0 0,1 0 1,0-1-1,-1 0 0,1 0 1,0-1-1,7 2 0,-11-3 2,0 0 0,0 0 0,0-1 0,0 1 0,0-1-1,0 1 1,0-1 0,0 1 0,-1-1 0,1 0 0,0 0 0,0 1-1,-1-1 1,1 0 0,0 0 0,-1 0 0,1 1 0,-1-1-1,1 0 1,-1 0 0,1 0 0,-1 0 0,0 0 0,1 0 0,-1 0-1,0 0 1,0 0 0,0 0 0,0 0 0,0-1 0,0 1-1,0 0 1,0-2 0,0-1 34,0 0 1,0 0-1,-1 0 0,1 0 1,-1 0-1,0 0 1,0 1-1,-2-5 0,2 7-27,1 0 1,-1 0-1,1 0 0,-1 0 0,0 0 1,0 0-1,1 0 0,-1 0 0,0 0 0,0 1 1,0-1-1,0 0 0,0 1 0,0-1 1,0 0-1,0 1 0,0-1 0,0 1 0,0 0 1,0-1-1,0 1 0,-2 0 0,1 0-13,0 0 1,0 0-1,0 1 0,0-1 0,0 1 0,0-1 0,0 1 0,0 0 0,0 0 1,0 0-1,1 0 0,-3 1 0,-2 2-32,1 0 0,0 1 0,0-1 0,1 1 1,0 0-1,-1 1 0,-4 7 0,6-7 12,0 0 1,1 1-1,-1-1 1,1 1-1,1 0 1,-1 0-1,1 0 1,0-1-1,1 1 1,-1 0-1,1 0 1,1 0-1,-1 0 1,3 10-1,-1-9-31,0 1-1,1-2 1,0 1-1,0 0 1,0 0-1,1-1 1,0 0-1,1 0 1,-1 0-1,2 0 1,9 10-1,-13-15 26,0 0 1,0 0-1,0-1 0,0 1 0,0-1 0,0 1 0,1-1 0,-1 0 0,0 0 0,1 0 0,-1 0 0,1 0 1,-1 0-1,1-1 0,-1 1 0,1-1 0,-1 0 0,1 0 0,5 0 0,-5-1 7,1 0 0,-1 0-1,1-1 1,-1 1 0,0-1 0,0 0-1,0 1 1,0-2 0,0 1 0,0 0-1,0 0 1,4-6 0,2-3-3,0-2 1,0 1-1,-1-1 0,-1 0 1,10-24-1,-9 17 171,-1-1 1,0 0 0,-1 0-1,-2 0 1,0-1-1,-1 0 1,-1 0-1,-1 0 1,-1 0-1,-1 0 1,-1 0-1,-10-42 1,-11-18 670,141 333-670,-28-67-155,-41-72-190,48 169 1,-80-219-101,-3 0 0,-3 1 0,-2 0 1,-1 101-1,-8-141 236,-1-1 0,-1 1-1,-2 0 1,0-1 0,-1 1 0,-10 25 0,11-38 60,-1 1-1,0-1 1,-1 0 0,0 0-1,0 0 1,-1-1 0,-1 0-1,1-1 1,-1 1 0,-1-2 0,0 1-1,0-1 1,0 0 0,-12 6-1,6-6-34,0 0-1,-1-1 0,0 0 1,0-1-1,0-1 0,-1 0 0,0-2 1,0 0-1,0 0 0,1-2 1,-1 0-1,0-1 0,0-1 1,-24-5-1,24 3-69,0 0 0,0-2 0,0 0 0,1-1 1,0 0-1,1-1 0,-1-1 0,2-1 0,-1 0 0,1-1 0,1 0 1,0-1-1,1-1 0,-12-14 0,9 4 222,0 0 0,-20-44 0,-20-64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2:26.9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1133 6825,'61'-49'1537,"-59"47"-1536,-1 1 1,0 0 0,0 0-1,0-1 1,0 1-1,0-1 1,-1 1 0,1-1-1,0 1 1,-1-1-1,1 1 1,-1-1 0,1 0-1,-1 1 1,0-1-1,0 0 1,0 1 0,0-1-1,0 0 1,0 1-1,0-1 1,0 0 0,-1 1-1,1-1 1,0 1 0,-1-1-1,0 0 1,1 1-1,-1-1 1,0 1 0,0 0-1,0-1 1,0 1-1,0 0 1,0-1 0,-2 0-1,0-3 368,-5-8 647,-16-20 3113,29 54-3083,109 203-926,-23-51-104,-43-67-307,57 179 0,-103-272 277,-3-12 129,-11-19 193,4 6-281,-18-31 69,2 0-1,1-2 1,3-1 0,1 0-1,-21-88 1,22 53-10,4 0 0,-7-142 0,19 161 88,8-86 0,-4 127-55,1 0 1,1-1-1,1 2 1,1-1-1,1 1 0,1-1 1,17-31-1,-22 46-93,1 0 0,-1 1 0,1-1-1,1 1 1,-1 0 0,1 0 0,0 0 0,0 1-1,1-1 1,-1 1 0,1 0 0,0 1 0,0 0-1,0 0 1,1 0 0,-1 0 0,1 1-1,-1 0 1,1 1 0,0 0 0,-1 0 0,1 0-1,7 0 1,-1 1-51,-1 1-1,0 0 1,0 1-1,0 0 1,-1 1-1,1 0 1,-1 1-1,17 7 1,-20-7-33,0 0 0,0 1 0,0 0 0,0 0 1,-1 1-1,0 0 0,0 0 0,0 1 1,-1 0-1,0 0 0,9 15 0,-8-9-59,-1 1 0,-1-1 0,0 1 0,-1 0 1,-1 1-1,0-1 0,0 1 0,-2-1 0,0 30 0,-2-9-91,-2 0 1,-2-1 0,-9 37-1,6-41 165,-1 0-1,-1-1 1,-1 0-1,-2-1 1,-1 0-1,-2-1 0,0 0 1,-2-2-1,0 0 1,-43 43-1,57-64 73,1-1 0,-1 0 0,0 0 0,0-1 0,0 1 0,-1-1 0,1 1 0,-1-2 0,-8 4 0,44 3 1236,9 1-1248,46 4-1,-65-11-10,0-1-1,-1-1 1,1-1-1,37-6 0,-31 0 6,0-2-1,-1 0 0,0-2 0,0 0 0,36-24 0,111-89 55,-156 112-62,-2-2 1,1 0-1,-1-1 0,-1 0 1,18-26-1,-29 36 5,0 0 1,0 0-1,0 0 0,-1 0 0,1 0 1,-1-1-1,-1 1 0,1-1 0,-1 1 1,0-1-1,0 0 0,0 1 0,-1-1 1,0 0-1,0 1 0,-1-1 0,1 0 1,-1 0-1,0 1 0,-1-1 0,1 1 1,-1-1-1,0 1 0,-6-10 0,6 11-4,-1 0-1,0 1 0,0-1 1,0 1-1,0-1 0,-1 1 1,1 0-1,-1 0 0,0 0 1,0 1-1,0-1 0,0 1 1,0 0-1,-1 0 0,1 1 1,-1-1-1,1 1 0,-1 0 1,1 0-1,-1 0 0,0 1 1,1 0-1,-1 0 0,0 0 1,0 0-1,1 1 0,-10 2 1,3-1-9,0 2 1,0-1 0,0 1-1,1 1 1,-1 0 0,1 1-1,0-1 1,1 2-1,-1 0 1,-11 10 0,9-4-15,1 0 0,0 1-1,0 0 1,2 1 0,0 0 0,0 0 0,1 1 0,1 0 0,-8 28 0,11-28-2,0 0 1,0 0 0,2 0-1,0 0 1,1 0 0,1 1-1,0-1 1,1 0 0,1 0-1,5 25 1,-5-36 11,0 1-1,0 0 0,0 0 1,0-1-1,1 0 1,0 1-1,0-1 1,1 0-1,-1 0 1,1-1-1,0 1 1,0-1-1,1 0 1,-1 0-1,1 0 1,0-1-1,0 1 1,0-1-1,10 4 1,-9-5 1,0 0 1,1-1 0,-1 1 0,0-2 0,0 1 0,1-1-1,-1 1 1,0-2 0,1 1 0,-1-1 0,0 0 0,0 0-1,1-1 1,-1 0 0,0 0 0,-1 0 0,1-1 0,9-5-1,-5 2 16,0-2 0,-1 1-1,1-2 1,-2 1 0,1-1-1,-1 0 1,-1-1 0,1 0-1,-2 0 1,1 0-1,-1-1 1,-1 0 0,0 0-1,4-17 1,-5 18 31,-2-1 1,0 1-1,0-1 1,-1 1-1,0-1 0,-1 0 1,-1-15-1,0 19 7,0 0 1,0 0-1,-1 0 0,0 0 1,-1 1-1,1-1 0,-1 1 1,-1-1-1,1 1 0,-1 0 1,-7-9-1,0 6 24,5 10-65,6 0-10,0 0 1,-1 0 0,1 0-1,0 1 1,0-1-1,0 0 1,0 0-1,0 0 1,0 0-1,0 1 1,1-1-1,-1 0 1,0 0-1,0 0 1,1 0-1,-1 0 1,2 2 0,2 7-21,1 0 1,1 0-1,0 0 1,0-1-1,1 0 1,0 0-1,0-1 1,15 13-1,-18-17 18,0-1 0,0 0 0,1 0 0,-1 0 1,1 0-1,0-1 0,0 0 0,0 0 0,0 0 0,0-1 0,0 1 0,0-1 0,1 0 0,-1-1 1,0 1-1,1-1 0,-1 0 0,0-1 0,1 1 0,9-3 0,-3-2 5,0 0 1,0-1-1,0 0 1,-1 0-1,1-1 0,-2-1 1,1 0-1,-1 0 0,0-1 1,-1-1-1,12-14 0,0-3 34,-2 0 0,-1-2 0,20-41 0,-15 22 86,-2-2 0,-2 0 0,14-61 0,-26 79 2,-1-1 1,-2 0 0,-1 0 0,-1-1 0,-2 1 0,-6-45 0,-1 29 1,-3 0 0,-18-55 0,17 73-74,0 0 0,-2 2 0,-2-1 0,-23-36 1,24 50-13,14 15-37,0 1 0,0 0-1,0 0 1,0 0 0,0 0 0,-1 0 0,1 0 0,0 0 0,0-1 0,0 1 0,0 0 0,0 0 0,0 0 0,-1 0 0,1 0 0,0 0 0,0 0 0,0 0 0,0 0-1,0 0 1,-1 0 0,1 0 0,0 0 0,0 0 0,0 0 0,0 0 0,0 0 0,-1 0 0,1 0 0,0 0 0,0 0 0,0 0 0,0 0 0,0 0 0,-1 0 0,1 0-1,0 0 1,0 0 0,0 1 0,0-1 0,0 0 0,0 0 0,0 0 0,-1 0 0,1 0 0,0 0 0,0 0 0,0 1 0,0-1 0,0 0 0,0 0 0,-1 5-34,1 0 0,0 0 0,0 1 0,1-1 0,1 8 1,7 41-68,3 1 1,1-2 0,4 0 0,22 51-1,-8-35-172,3-2-1,61 91 1,-80-136 81,1 0 0,0-1-1,32 30 1,-42-45 143,2 0 0,-1 0 0,1-1-1,-1 0 1,1 0 0,1-1-1,-1 0 1,1-1 0,-1 0 0,1 0-1,0 0 1,0-1 0,18 1 0,-12-3 26,0 0 0,0-2 0,0 0 1,-1 0-1,1-1 0,0-1 1,-1 0-1,0-1 0,0-1 0,17-9 1,-1-3 28,0 0-1,-2-2 1,37-32 0,-41 31 23,-1-1 0,21-27-1,-36 39 23,-1 1-1,0-1 0,-1 0 1,0-1-1,0 1 0,-1-1 0,-1 0 1,6-21-1,-9 24 1,0 1-1,-1-1 1,0 0-1,0 0 1,-1 1 0,0-1-1,0 0 1,-1 1-1,0-1 1,0 1 0,-1 0-1,0-1 1,-1 1-1,1 1 1,-1-1-1,-6-7 1,5 6-18,-1 0 0,-1 0 0,0 1 0,0 0 0,0 0 0,0 1 0,-1 0 0,0 0 0,-1 1 0,1 0 0,-1 1 0,-13-6 0,19 9-22,-1 0 0,1 0 0,-1 0 0,0 1-1,1-1 1,-1 1 0,0 0 0,0 0 0,1 0 0,-7 2 0,8-2-7,0 1 0,0 0 1,0-1-1,0 1 0,0 0 0,1 0 0,-1 1 1,0-1-1,1 0 0,-1 1 0,1-1 0,-1 0 1,1 1-1,0 0 0,-1-1 0,1 1 0,0 0 1,0 0-1,0 0 0,0-1 0,1 1 0,-2 4 1,0 4-4,0 0 1,1 0 0,1 0 0,-1 0-1,1-1 1,1 1 0,0 0 0,1 0 0,-1 0-1,2 0 1,6 16 0,-3-8-15,1 0 0,1-1 0,1-1 0,1 1 0,17 22 0,-16-25-11,1-1 1,1 0 0,0-1-1,0-1 1,1 0-1,1 0 1,0-2-1,0 0 1,1 0-1,0-1 1,0-2-1,1 1 1,0-2-1,22 5 1,-19-7-89,0 0 0,0-2 1,0 0-1,1-1 0,-1-1 1,0-1-1,0-1 0,0-1 0,0-1 1,-1 0-1,1-2 0,22-10 1,-16 5-306,-1 0 0,40-29 0,-56 34-7,1 0-1,-1-1 1,-1-1 0,1 1 0,-2-1-1,1-1 1,-1 1 0,11-22-1,5-26-1071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2:27.3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1 483 12347,'30'-20'3744,"51"-15"-4208,39-25-152,59-37 32,16-22-440,-4-33 640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2:30.7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 2210 5985,'-4'1'171,"1"1"0,0-1 1,0 0-1,-1 0 0,1 0 0,0-1 0,-1 1 0,1-1 0,-5 0 0,8 0-154,0 0-1,-1 0 1,1 0 0,0 0-1,-1 0 1,1 0 0,0-1-1,-1 1 1,1 0 0,0 0-1,-1-1 1,1 1 0,0 0-1,0 0 1,-1-1 0,1 1-1,0 0 1,0-1-1,0 1 1,-1 0 0,1-1-1,0 1 1,0 0 0,0-1-1,0 1 1,0 0 0,0-1-1,0 1 1,0 0 0,0-1-1,0 0 1,7-24 197,1 13-118,0 1 0,1 0 0,0 0 1,0 1-1,1 0 0,0 0 0,21-14 0,-9 7-26,171-157 72,-103 90-142,139-101 1,330-195 221,75 8 67,37 63 405,-444 220-246,328-83-1,251-11-183,-647 150-262,342-45 19,-415 72-30,1 4-1,0 4 1,154 22 0,-145-4 10,-1 4 0,-2 3 1,-1 5-1,160 79 0,-195-79-4,-1 2 0,-2 3 0,-1 2 0,-2 3 0,-2 1 0,-2 3 0,-2 2 0,-2 1-1,-2 3 1,51 85 0,-50-64-7,-3 2-1,-3 1 1,-4 2 0,-3 1-1,-4 1 1,-3 2-1,20 144 1,-37-167 12,-2 0 1,-2 0-1,-3 0 1,-3 0-1,-2-1 0,-3 0 1,-2 0-1,-37 103 1,19-87-20,-2-2 1,-4-2-1,-2-1 1,-4-2-1,-2-2 1,-62 69-1,15-33-27,-172 146 0,-129 63 54,381-301-9,-677 480 39,-26-56 67,-39-75-6,-29-76 142,602-227-42,-2-7-1,-225 28 1,286-62-82,0-5 1,-1-5 0,1-6-1,-180-25 1,244 17-72,1-2-1,0-2 0,0-3 1,-55-26-1,74 27-19,2-2-1,0-2 1,1-1-1,2-2 1,0-1-1,-52-52 1,48 37-13,3-1 1,1-2 0,2-2 0,-37-70 0,24 27-8,-47-141 1,53 113 8,6-1 1,5-2 0,4-1-1,7 0 1,4-1 0,5-1 0,6 1-1,5-1 1,6 1 0,40-190-1,4 95-51,115-286-1,-110 354 7,150-264 0,-152 318-178,4 2 1,4 4 0,125-129-1,-103 134-748,185-132 0,-95 96 363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2:31.5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2735 65 6281,'1'-3'335,"12"-34"1848,-12 36-2129,-1-1-1,1 1 0,0-1 0,0 0 0,0 1 1,0 0-1,0-1 0,1 1 0,-1 0 0,0-1 1,1 1-1,-1 0 0,1 0 0,-1 0 0,1 0 1,-1 0-1,1 1 0,3-2 0,-4 2-39,1 0-1,-1 0 1,0 0-1,1 1 0,-1-1 1,0 0-1,0 1 1,1-1-1,-1 1 1,0-1-1,0 1 1,1 0-1,-1-1 1,0 1-1,0 0 1,0 0-1,0 0 1,0 0-1,0 0 1,0 0-1,-1 0 1,1 0-1,0 0 1,0 0-1,-1 1 1,1-1-1,-1 0 0,1 0 1,-1 2-1,4 6 20,-1 0 0,4 19 0,-5-10-14,0-1 1,-1 1 0,-1 0-1,0 0 1,-2 0 0,0 0-1,-1 0 1,-5 18-1,-53 141 226,45-135-186,-259 590 385,-37-15 67,-138 156 329,332-596-730,-697 1031 783,270-504-609,528-684-262,6-6-8,-2 0-1,0 0 0,0-1 0,-28 20 0,39-31-15,1-1 0,-1 0 1,0 0-1,0 0 0,0 0 0,-1 0 1,1 0-1,0 0 0,0-1 0,0 1 1,-1-1-1,1 1 0,0-1 0,-1 0 1,1 0-1,0 0 0,0 0 0,-1 0 1,-3-2-1,1 0-131,0 0 1,0-1-1,1 0 0,-1 0 1,1 0-1,-7-6 1,0 0-503,5 5-508,0 7 475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2:32.0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133 128 12723,'-2'1'3703,"-1"4"-3765,1-1 231,-12 28-336,1-1 0,2 2 0,1-1 0,-9 62 0,8-37 90,3 2 0,0 66 0,7-103-37,2-1 0,0 1 0,2-1 0,0 0-1,2 1 1,0-1 0,1-1 0,1 1 0,11 20 0,-14-34 73,0-1 1,0 0-1,0 0 0,1-1 1,0 1-1,0-1 1,1 0-1,-1-1 1,1 1-1,0-1 0,0 0 1,1-1-1,-1 1 1,1-1-1,0 0 1,0-1-1,13 3 0,7 0-29,-1-1 0,1-1-1,39-2 1,-58-1 52,46-1-198,0-2 0,98-21 0,100-45-60,-138 25 432,-103 38-55,1 0-1,-1-1 1,0 0 0,0 0-1,-1-1 1,0 0 0,11-13 0,-18 18-21,0-1 0,-1 0 0,0 0 0,0 0 0,0 0 0,0 0 0,0 0 0,-1 0 0,0-1 0,0 1 1,0 0-1,-1-1 0,1 1 0,-1-1 0,0 1 0,0-1 0,-1 1 0,1-1 0,-1 1 0,0 0 0,-2-6 1,-2-5 138,-1 0 1,0 0 0,-1 0-1,-14-20 1,-6-6 35,-1 2-1,-60-63 1,-82-55-181,141 133-135,0 1 1,-2 2 0,-1 1 0,0 1 0,-1 2 0,-41-15 0,56 25-39,0 1 0,0 1 0,-1 1 0,0 1 0,0 1 0,0 0 0,0 1 0,0 1 0,0 1 1,0 1-1,0 0 0,0 1 0,-32 11 0,36-8-113,0 1 1,0 0-1,0 2 1,1-1-1,1 2 0,-1 0 1,1 0-1,-15 18 1,21-20 75,0 0 0,1 1 0,-7 12 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2:32.5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13 7898,'-7'-13'5311,"31"18"-4550,557 121 1752,-240-58-2014,-195-35-465,193 38-42,-230-52-1467,122 3 0,-218-21 1210,-4 0-169,0 0 0,0-1 0,0 0 0,-1-1 0,1 0 0,0 0 0,11-4 0,-18 4 348,-1 0 0,1 0 0,-1 0 0,1 0 0,-1 0-1,1-1 1,-1 1 0,0 0 0,0-1 0,0 1 0,0-1 0,2-2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2:32.9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592 0 13643,'-34'13'4545,"9"29"-4521,1 21-48,-6 38 16,-1 21-8,-11 44 16,-8 18-40,-9 14-152,-2 21-88,1-8-296,7-12-193,11-11-615,1-19 584,1-59 368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3:26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4611 650 7154,'-213'26'2084,"185"-24"-1862,-1-1 0,-52-5 0,43 1-95,-639-84 2307,-7-9-1035,-99 69-1131,2 81 111,679-39-269,1 4 0,1 5 0,-138 53 0,172-50-62,1 2 1,2 4-1,1 2 1,1 3-1,-101 83 1,137-97-57,1 0 0,0 2 0,2 0 1,1 2-1,2 0 0,0 2 0,2 0 0,2 0 0,-20 54 1,22-46-21,2 0 1,1 1-1,2 1 1,2-1-1,2 1 1,2 0-1,1 0 1,5 45 0,7 9 26,4-1 1,53 178 0,-42-195-5,3-2-1,3-1 0,81 131 1,-66-135-4,3-2-1,2-2 1,4-3 0,2-2 0,2-2 0,3-3-1,3-4 1,1-2 0,101 55 0,-43-39 13,160 57 0,142 27 31,-394-138-30,800 242 91,18-59-89,-383-103 28,292 50 206,7-66-28,-585-76-201,-1-7-1,303-55 1,345-124 172,-785 176-159,760-206 514,-19-61-411,-418 111-33,383-239 1,-593 314-78,414-263 68,-510 311-59,59-55 0,-91 72 4,-2 0 1,-1-2-1,43-62 1,-62 80 11,-1 1 1,0-1 0,-1 0-1,0-1 1,0 1 0,-1-1-1,-1 0 1,0 0-1,0 0 1,-1 0 0,-1-1-1,0 1 1,-1-1 0,-2-16-1,-3-3 36,-1 1 0,-2-1-1,-1 1 1,-2 1-1,-1 0 1,-20-37-1,4 16-5,-3 2 0,-60-75 0,21 44 15,-3 2 0,-4 3 0,-103-77 0,68 70 3,-3 5-1,-129-64 1,28 35 13,-4 10 0,-3 9 0,-5 10 0,-2 10 0,-3 10 0,-323-36 0,-467 10-189,523 49 60,88 2 50,-807-56 49,498 77-16,547 21-81,2 7 0,-202 48 1,204-21-115,2 7 0,3 7 0,-275 139 0,237-85-750,5 7 0,-251 201 0,178-97 157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3:08.7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30 888 6297,'-7'-12'3063,"1"-3"-2713,-10-19 112,27 54 3,1-1 0,18 23 0,12 17-386,-38-53-65,1 1-1,-1-1 0,1 0 0,0-1 1,0 1-1,1-1 0,0 0 0,-1-1 1,2 1-1,7 3 0,-10-6 24,0 0 0,1-1 0,-1 0 0,1 0 0,-1 0 0,1 0 0,0-1 0,-1 1 0,1-1 0,-1-1 0,1 1 1,0 0-1,-1-1 0,1 0 0,-1 0 0,1-1 0,7-3 0,42-20 464,56-34 1,-20 9-222,26-16 42,186-137 1,-77 45-210,74-57 131,-257 183-195,2 2-1,1 2 1,51-22-1,148-50-464,-243 100 412,4-2-105,0 0 0,0 0 0,1 0 0,-1 1-1,0-1 1,1 2 0,-1-1 0,1 0 0,0 1-1,-1 0 1,1 0 0,8 2 0,11 12-411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3:09.7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 6017,'0'0'2185,"0"-1"-2217,0-1-240,0 1-248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3:10.8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1234 6913,'-17'-64'2325,"17"61"-2163,-1 1 1,1-1 0,-1 1-1,1 0 1,-1-1-1,0 1 1,0 0-1,0-1 1,0 1-1,0 0 1,0 0-1,-1 0 1,-1-3-1,14 18-131,0 0 0,-1 0-1,17 29 1,-16-24-30,1 3 18,-1 2 0,0 0 0,-2 0 0,-1 0 0,9 47 0,-12-47 0,1 0 0,1-1 0,1 0 0,1 0 0,14 26 0,-21-44-11,1 0 0,0 0 1,0 0-1,0 0 0,0-1 0,1 1 0,0-1 0,-1 0 0,1 0 0,8 5 0,-9-7 8,-1 0-1,1 0 0,0 0 0,-1 0 0,1-1 1,0 1-1,0-1 0,0 0 0,0 1 0,-1-1 1,1-1-1,0 1 0,0 0 0,0-1 1,0 1-1,-1-1 0,1 0 0,0 0 0,5-2 1,1-3 64,1 0-1,-1-1 1,0 0 0,0 0 0,-1-1 0,0 0 0,9-12 0,-8 10-15,275-357 1143,23-25-700,-200 280-387,5 5 0,4 4 0,138-91 0,-156 129-124,2 4-1,167-73 1,-265 133-44,-1 0 1,1 1-1,0-1 1,0 1-1,-1-1 1,1 1-1,0-1 0,0 1 1,-1 0-1,1 0 1,0 0-1,0 0 1,0 0-1,0 0 1,2 2-1,-3-2-45,1 1 0,-1-1-1,0 1 1,0 0-1,0 0 1,0 0 0,0 0-1,-1-1 1,1 1-1,0 0 1,0 1 0,0-1-1,-1 0 1,1 0-1,-1 0 1,1 0 0,-1 0-1,1 1 1,-1-1-1,1 2 1,1 16-477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3:28.5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5 375 8978,'-1'-4'193,"0"0"0,0 0 0,1 0 0,-1 1-1,1-1 1,0 0 0,0 0 0,0 0 0,1 0 0,-1 0 0,1 0 0,0 0 0,0 0-1,0 1 1,3-7 0,0 3-124,0 1-1,0-1 1,1 1-1,0-1 1,0 1 0,0 1-1,9-8 1,3-1-98,0 2 0,1 0 0,1 1 0,38-17 0,5 6 83,0 2 0,77-13 0,-61 16-24,32-9-8,1 5 1,0 5-1,117-1 0,-212 17-18,-1 0 0,1 2 0,-1 0 0,1 0-1,-1 1 1,0 1 0,0 1 0,0 0 0,-1 1-1,15 8 1,-19-8-5,-1 0 0,0 0 0,0 1 0,-1 0 0,0 1 0,0 0 0,-1 0 0,0 1 0,0 0 0,-1 0 0,0 0 0,0 1 0,-1 0 0,7 21 0,-6-8 14,-1 0 1,-1 0-1,-1 1 0,-1-1 1,-1 1-1,-2 24 0,-21 205 190,-22 1 69,24-147-130,-81 525 593,50 5-58,53-518-578,5 0 1,5 0-1,6-1 0,4 0 1,6-2-1,56 150 0,-8-76-158,8-4 0,200 326-1,-214-406-36,4-3-1,92 98 1,-156-191 91,45 55-15,-49-57 22,-1 0 0,0 0 1,0 0-1,-1 1 0,0-1 0,4 16 1,-7-22 0,-1 1 0,1-1 1,-1 1-1,0-1 0,0 1 1,0-1-1,0 1 1,0-1-1,-1 1 0,1-1 1,-1 0-1,1 1 0,-1-1 1,0 0-1,0 1 0,0-1 1,0 0-1,-1 0 1,1 0-1,0 0 0,-1 0 1,0 0-1,1 0 0,-1 0 1,0-1-1,0 1 1,0-1-1,0 1 0,0-1 1,-4 2-1,-6 3 32,-1-1 1,0 0-1,0 0 0,-19 3 1,26-7-20,-434 83 488,240-50-256,-34 5 160,-343 76-338,528-101-839,1 2 1,0 2-1,-68 37 1,39-9 9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3:29.1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1 364 6809,'14'-42'623,"-7"20"-166,2-1 0,13-26 0,-17 39-329,1 1-1,0 0 1,1 0 0,0 1-1,1 0 1,-1 0-1,2 0 1,9-7-1,12-7 130,1 2 0,1 1 0,0 1 0,48-18 0,-64 30-227,1 1-1,-1 0 1,1 1-1,0 1 1,0 0-1,0 1 1,0 1-1,0 1 1,0 1-1,0 0 1,29 6-1,-21 0-16,-1 2-1,-1 0 0,0 2 1,0 0-1,-1 2 0,0 1 0,-1 0 1,-1 1-1,0 1 0,-1 2 0,20 22 1,20 29 389,89 138 0,-105-143-5,-10-16 66,3-1-1,1-2 1,66 61 0,-78-83-389,2-2-1,0-1 1,2-1-1,0-1 1,1-2-1,0-1 0,50 17 1,-27-17-385,2-2-1,-1-3 1,2-2 0,-1-2-1,1-3 1,93-6 0,-25-10-309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3:29.5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5 366 9258,'-4'-8'3289,"12"-1"-2817,9-3-320,22-9-144,11-7 16,26-7 8,7-5 16,12-6-16,-4 1-8,-9 4-16,-2 5-8,-15 13-296,1 7-304,-16 11 384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3:29.9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6 11875,'-23'-5'4200,"9"9"-3535,14 16-641,3 6-120,11 26 32,5 5-24,13 21 16,6 4 72,6 9-65,7 5-47,2-4-160,-3-11-136,0-11-272,-1-7-152,-9-9-440,1 5-1369,-16-20 1785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3:30.3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400 74 9042,'-1'-5'531,"0"-1"0,0 0 0,0 1 0,-1-1-1,1 1 1,-6-11 0,6 15-516,0-1-1,0 0 1,0 1-1,0-1 1,0 1-1,0-1 1,-1 1-1,1 0 1,0 0-1,-1-1 1,0 1-1,1 0 1,-1 0-1,1 0 1,-1 1-1,0-1 0,0 0 1,1 1-1,-1-1 1,0 1-1,0-1 1,0 1-1,0 0 1,1 0-1,-5 0 1,-5 2-24,-1 0-1,1 0 1,0 1 0,1 1 0,-1 0 0,1 0-1,-1 1 1,1 1 0,-16 10 0,10-4 8,0 1 1,1 0-1,0 0 1,-21 28-1,21-20 48,0 0 0,2 1 0,1 0 0,1 1 0,1 1 0,1 0 0,0 0 0,2 0 0,1 1 0,2 0 0,-3 32 0,5-30-23,1 1-1,1-1 0,2 0 1,0 0-1,2 0 1,1-1-1,1 1 0,2-1 1,0 0-1,18 34 1,-19-45-91,1-2 1,1 1 0,0-1 0,1-1 0,0 0-1,1 0 1,0-1 0,1 0 0,0-1-1,1-1 1,0 0 0,1 0 0,0-1 0,0-1-1,0-1 1,1 0 0,0 0 0,0-2 0,1 0-1,-1 0 1,1-2 0,26 2 0,34-6-334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3:30.7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22 11178,'-8'-17'3322,"8"17"-3306,0 0-1,0 0 0,0 0 1,0 0-1,0 0 0,0 0 1,-1 0-1,1 0 0,0 0 1,0 0-1,0 0 0,0-1 1,0 1-1,0 0 0,0 0 0,0 0 1,0 0-1,0 0 0,0 0 1,0 0-1,0 0 0,0-1 1,0 1-1,-1 0 0,1 0 1,0 0-1,0 0 0,0 0 1,0 0-1,0 0 0,0-1 0,1 1 1,-1 0-1,0 0 0,0 0 1,0 0-1,0 0 0,0 0 1,0 0-1,0-1 0,0 1 1,0 0-1,0 0 0,0 0 1,0 0-1,0 0 0,0 0 0,0 0 1,0 0-1,1 0 0,-1 0 1,0 0-1,0-1 0,0 1 1,0 0-1,0 0 0,0 0 1,0 0-1,1 0 0,-1 0 1,0 0-1,0 0 0,0 0 0,0 0 1,0 0-1,0 0 0,8 5-42,1 6-41,0 1 1,0 1-1,-1-1 0,-1 1 0,0 1 0,8 23 0,-9-22 14,15 39-340,-2 1 1,-3 1-1,-2 0 1,11 102-1,-16-42-340,-8 154-1,-1-248 688,0-14 40,0 1-1,-1-1 1,0 1 0,0-1-1,0 0 1,-4 11-1,5-19 30,-1 1 0,1-1-1,0 1 1,0-1 0,-1 1 0,1-1-1,0 1 1,-1-1 0,1 1-1,0-1 1,-1 0 0,1 1-1,-1-1 1,1 0 0,-1 1-1,1-1 1,0 0 0,-1 0-1,1 1 1,-1-1 0,0 0-1,1 0 1,-1 0 0,1 0-1,-1 0 1,1 0 0,-1 0-1,1 0 1,-1 0 0,1 0 0,-1 0-1,1 0 1,-1 0 0,1 0-1,-1 0 1,0 0 0,1-1-1,-1 1 1,1 0 0,0 0-1,-1-1 1,1 1 0,-1 0-1,1-1 1,-1 1 0,1-1-1,-21-19 740,20 19-695,-17-22 182,0-1 0,2-1-1,1 0 1,1 0 0,2-2 0,0 0-1,2 0 1,0-1 0,2 0 0,1 0-1,2-1 1,-2-29 0,4 31-233,2-1 0,1 1 0,1 0 0,1 0 0,2 0 0,0 0 0,2 1 0,1-1 0,1 1 0,1 1 0,1 0 0,2 0 1,15-25-1,-15 33 19,1 0 0,0 1 1,1 0-1,1 1 1,0 1-1,1 0 1,25-16-1,-29 22-43,0 1 1,0 0-1,0 1 0,1 1 0,0 0 0,0 0 1,1 1-1,-1 1 0,1 1 0,-1-1 1,1 2-1,14 0 0,-23 1-39,0 0 0,0 1 0,0-1 0,0 1 1,0 0-1,-1 1 0,1-1 0,0 1 0,-1 0 0,1 0 0,-1 0 0,0 1 0,0 0 1,0 0-1,0 0 0,0 0 0,0 0 0,-1 1 0,0-1 0,1 1 0,-2 0 0,1 0 1,0 0-1,-1 1 0,0-1 0,3 7 0,-3-4-46,0 0 0,-1 0 1,1 0-1,-1 0 0,-1 0 0,0 1 0,0-1 0,0 0 1,-1 1-1,0-1 0,0 0 0,0 0 0,-1 0 0,-1 0 0,1 0 1,-1 0-1,-5 8 0,-2 1-62,0-1-1,-1 0 1,-1 0-1,0-2 1,-1 1-1,-24 18 1,1-5 651,-62 36 1,-29 7 32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3:52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2488 5121,'-4'9'264,"-18"31"549,17-27-359,5-13-437,0 0 0,0 0 1,0 0-1,0 0 0,0 0 1,0 0-1,0 0 0,0 0 1,0 0-1,0 0 0,0 0 1,0 0-1,0 0 0,0 0 1,0 0-1,1 0 0,-1 0 1,0 0-1,0 0 1,0 0 34,0 0-35,0 0 0,0 0 1,0 0-1,0 0 0,0 0 1,0 0-1,0 0 0,0 0 1,0 0-1,0 1 0,0-1 1,0 0-1,0 0 1,0 0-1,0 0 0,49-44 112,2 2 0,2 3 1,69-40-1,-21 14 204,-38 18-6,-3-2 1,66-70-1,50-43 70,9 21-296,-3 3-52,-39 22 0,403-316 82,-183 146-89,24-18 62,-283 228-38,101-80 72,-147 107 105,73-78 1,-118 112 113,2 0 1,0 0 0,27-19 0,-46 33-1561,2 1 909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3:53.1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12 7954,'-46'-11'2776,"46"22"-2448,4 8-264,2 19-104,1 9 40,-2 11 32,2 1-80,-1-1-200,-1-7-168,4-16-456,-2-11-336,7-31 776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3:53.5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 6873,'3'-2'2369,"4"14"-2145,3 6-200,7 9-264,-3 2-112,8-1-448,0-6-1129,-4-9 1313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3:10.9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10 345 4281,'-10'-12'2260,"11"6"-1183,20 6-989,-6 1-332,54 0 1040,122-15 1,-24 0 324,-40 9-683,258-15 228,375-50-378,-3-25 156,-607 70-209,326-36 306,302 49-261,-550 20-189,-250-19-31,2 8-84,1 0 1,-1 0-1,0 2 1,-23 1-1,-81 11-20,93-7 39,-544 85-28,67-8 95,-814 45-440,1237-120 315,0-4 1,-157-15 0,220 6 11,22 7 48,0 0 0,0-1 0,0 1 0,0 0 0,0 0 0,0 0 0,0-1 0,0 1 0,0 0 0,0 0-1,0 0 1,0-1 0,0 1 0,0 0 0,0 0 0,0-1 0,0 1 0,0 0 0,0 0 0,0 0 0,0-1 0,0 1 0,0 0 0,0 0 0,1 0 0,-1 0 0,0-1 0,0 1 0,0 0 0,0 0 0,0 0 0,1 0 0,-1 0 0,0-1 0,0 1 0,0 0 0,1 0 0,-1 0 0,0 0 0,0 0 0,0 0 0,1 0 0,-1 0 0,0 0 0,0 0 0,7-3-46,-1 1 1,1 0 0,0 1-1,7-2 1,48-2-94,104 5 0,-99 1 139,47 1 11,802-14 335,2-99 405,-423 42-238,-134 29-1028,-354 39 396,-5 1 65,0 1 0,0-2 0,0 1 0,0 0 0,-1 0 0,1-1 0,0 1 0,0-1 0,0 1 0,0-1 0,0 0 0,-1 0 0,1 0 0,0 0 0,-1 0 0,3-2 0,-5-9-306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3:53.9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12 714 4945,'7'0'250,"13"2"516,1-1 0,36-4 0,-51 3-719,-1-1 1,0 0 0,1 0 0,-1-1-1,0 0 1,0 0 0,0 0 0,0 0-1,0-1 1,0 1 0,0-1 0,-1-1-1,0 1 1,0 0 0,0-1 0,5-6-1,3-6 25,-2-2 0,0 1 0,-1-2 0,8-20-1,23-81 587,-36 101-402,0 0-1,0-1 1,-2 1 0,-1-1 0,0 0 0,-2 1 0,0-1 0,-6-33 0,2 29-8,-1 1 1,-1 0 0,0 0-1,-2 0 1,-1 1 0,-21-35-1,9 30-5,6 18-111,15 9-126,1 0-1,-1 0 0,1 0 0,-1 0 0,1 0 0,-1 1 1,1-1-1,-1 0 0,0 0 0,1 0 0,-1 1 1,1-1-1,-1 0 0,1 0 0,-1 1 0,1-1 0,0 0 1,-1 1-1,1-1 0,-1 1 0,1-1 0,0 0 0,-1 1 1,1-1-1,0 1 0,-1-1 0,1 2 0,-4 9 6,1 0 0,1 0 0,-1 0 1,2 0-1,0 0 0,0 17 0,7 257 19,24 0-63,-4-54-208,9 318-2989,-34-479 2680</inkml:trace>
  <inkml:trace contextRef="#ctx0" brushRef="#br0" timeOffset="1">11 1180 7130,'-10'-40'2904,"24"11"-1920,11 8 33,15 0-457,10 2-112,6 3-224,6-4-128,3 1-488,-1 1-360,2-7 448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3:54.3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8 7850,'-7'-7'2904,"2"7"-2360,7 1-192,6 16-247,1-1-242,4 4-751,14 1 616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3:55.4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218 420 6113,'1'-27'3194,"3"3"-2553,0-1-527,-4 23-76,0 0 0,1 1 0,-1-1-1,0 0 1,-1 0 0,1 1 0,0-1 0,0 0-1,-1 1 1,1-1 0,-1 0 0,1 1 0,-1-1-1,0 0 1,0 1 0,0-1 0,1 1 0,-1 0-1,-2-2 1,2 2-18,0 0 0,0 1 0,-1-1 0,1 1 1,0-1-1,0 1 0,0 0 0,0 0 0,-1-1 0,1 1 0,0 0 0,0 0 0,-1 0 0,1 0 0,0 0 0,0 1 0,-1-1 0,1 0 1,-2 1-1,-3 2-1,0-1 1,0 1 0,1 0-1,-1 1 1,1-1 0,0 1-1,-8 7 1,-2 5-21,1 1-1,0 1 1,2 1-1,0 0 1,0 0 0,2 1-1,1 0 1,0 1-1,2 0 1,0 0-1,1 1 1,1 0 0,-1 22-1,5-17 3,2 1 1,0-1-1,2 0 0,1-1 1,2 1-1,0 0 0,1-1 1,2-1-1,1 1 0,1-1 1,1-1-1,25 39 0,-32-56 13,0 0 0,1-1 0,0 1 0,0-1 0,0-1 0,1 1 0,-1-1 0,2 0 0,-1 0 0,0-1 0,1 0 0,0 0 0,0-1 0,0 0-1,0-1 1,0 1 0,15 1 0,-10-3 9,1-1 0,0 0-1,0-1 1,0-1 0,0 0-1,-1-1 1,1 0 0,-1-1-1,0 0 1,15-7 0,-10 2 25,1-1 1,-1-1-1,-1 0 1,0-1-1,-1-1 1,0-1-1,-1 0 1,0-1-1,-2 0 1,18-24-1,-18 20 71,-1-1-1,-1 0 1,0-1-1,-2 0 1,0 0-1,-2-1 1,0 0 0,-1 0-1,3-29 1,-8 42-82,-1-1 0,1 0 1,-2 1-1,0-1 1,0 1-1,0 0 0,-1-1 1,-1 1-1,0 0 0,0 0 1,0 0-1,-1 1 1,-8-13-1,9 15-41,-1 1 1,0 0-1,0 0 0,0 0 0,-1 0 1,0 1-1,0-1 0,0 1 1,0 1-1,-1-1 0,1 1 0,-1 0 1,0 0-1,0 0 0,0 1 1,-1 0-1,1 0 0,0 1 0,-1-1 1,-6 1-1,10 1 2,0-1 0,-1 1-1,1 1 1,0-1 0,0 0 0,0 1-1,0 0 1,-1-1 0,1 1 0,0 0-1,0 1 1,1-1 0,-1 1 0,0-1 0,0 1-1,1 0 1,-1 0 0,-3 3 0,4-2 0,-1 0 1,1 1 0,-1-1-1,1 1 1,0 0 0,1 0-1,-1-1 1,1 1-1,-1 0 1,1 1 0,0-1-1,1 0 1,-1 0 0,0 4-1,2 2-1,-1-1 0,1 1-1,0-1 1,1 0 0,0 1-1,1-1 1,0 0 0,0 0 0,1-1-1,0 1 1,10 15 0,-3-6-10,2-1-1,0-1 1,1 0 0,20 18 0,-30-29 3,1-1 0,0 0 1,0-1-1,0 1 0,0-1 1,1 0-1,-1 0 0,1-1 0,0 1 1,0-1-1,7 1 0,-9-2 4,0-1 0,0 0-1,0 0 1,0 0 0,-1-1 0,1 1 0,0-1-1,0 0 1,0 0 0,0 0 0,0-1 0,-1 1-1,1-1 1,-1 0 0,1 0 0,-1 0 0,0-1-1,5-4 1,5-5 20,-1 0 0,0-1 0,-1-1 0,-1 0 0,0 0-1,-1-1 1,14-31 0,-6 6 403,22-85 1,-22 69-35,-17 56-383,0-1 1,1 1-1,-1 0 1,0-1-1,0 1 1,0-1 0,0 1-1,0 0 1,0-1-1,1 1 1,-1 0-1,0-1 1,0 1 0,1 0-1,-1-1 1,0 1-1,0 0 1,1-1 0,-1 1-1,0 0 1,1 0-1,-1-1 1,0 1-1,1 0 1,-1 0 0,1 0-1,-1-1 1,0 1-1,1 0 1,-1 0 0,1 0-1,-1 0 1,0 0-1,2 0 1,7 13-97,6 32-29,-14-44 132,30 160-44,-13-53-287,-17-106 310,-1-1 1,0 1 0,0-1-1,0 1 1,1-1 0,-1 0-1,1 1 1,-1-1 0,1 0 0,-1 1-1,1-1 1,0 0 0,0 0-1,1 2 1,-1-3 11,0-1 1,0 0-1,0 1 0,-1-1 1,1 0-1,0 0 0,0 1 1,0-1-1,-1 0 0,1 0 1,0 0-1,-1 0 0,1 0 1,-1 0-1,1 0 0,-1 0 1,0 0-1,1 0 0,-1 0 1,0-2-1,8-16 56,65-133 118,-65 137-171,1 1 0,1 0 0,0 0 0,1 1 1,0 1-1,1 0 0,26-20 0,-35 29-4,1 1 1,0-1 0,0 1-1,0 0 1,0 0 0,0 1-1,0-1 1,0 1 0,1 0-1,-1 0 1,1 0 0,-1 1-1,0-1 1,1 1 0,-1 0-1,1 0 1,-1 1 0,1-1-1,-1 1 1,0 0-1,1 1 1,-1-1 0,0 1-1,0-1 1,0 1 0,0 0-1,0 1 1,6 4 0,25 17 1,-18-11 13,26 15 1,-38-26-7,0 1 1,1-1-1,-1 1 1,1-2-1,0 1 1,-1-1-1,1 1 1,0-1 0,11 0-1,-15-2 7,1 1 0,0-1 0,0 1-1,-1-1 1,1 0 0,0 0 0,-1 0 0,1 0 0,-1 0 0,1-1-1,-1 1 1,1-1 0,-1 0 0,0 0 0,0 0 0,0 0-1,0 0 1,0 0 0,-1 0 0,1-1 0,0 1 0,-1 0-1,0-1 1,0 0 0,0 1 0,2-5 0,0-5 80,1 0 1,-2 0-1,0 0 0,2-21 1,-4 18-38,0 1-1,-1-1 1,0 0 0,-1 1 0,-1-1 0,0 1 0,-1 0 0,-1 0 0,0 0 0,-1 1 0,0-1-1,-12-16 1,17 28-105,0 0 0,0 1 0,0-1 0,0 1 0,-1-1 0,1 1 0,0 0 0,-1-1 0,1 1 0,-1 0 0,1 0 0,-3-1 0,4 2 32,0 0 0,-1 0-1,1 0 1,0 0 0,0 0-1,0 0 1,-1 0 0,1 0-1,0 0 1,0 0 0,-1 0-1,1 0 1,0 0 0,0 0 0,-1 0-1,1 1 1,0-1 0,0 0-1,-1 0 1,1 0 0,0 0-1,0 0 1,0 1 0,0-1-1,-1 0 1,1 0 0,0 0-1,0 1 1,0-1 0,0 0 0,-1 1-1,-1 15-278,2 1 267,2-1-1,-1 1 0,2-1 0,1 1 1,0-1-1,0 0 0,2-1 0,0 1 0,1-1 1,0 0-1,2-1 0,-1 1 0,2-2 0,16 20 1,-22-29 24,0 0 1,1 0-1,-1 0 1,1-1 0,0 0-1,6 3 1,-9-5 4,0 0 1,0 0-1,0 0 1,0-1 0,0 1-1,1 0 1,-1-1-1,0 0 1,0 0-1,1 0 1,-1 0-1,0 0 1,0 0-1,1 0 1,-1-1-1,0 1 1,0-1 0,0 0-1,4-1 1,-1-1 5,-1 0 0,0-1 0,0 1 0,0-1 0,0 0 0,-1 0 0,0 0 0,1 0 0,-2 0 0,1-1 0,0 0 1,-1 1-1,0-1 0,0 0 0,2-7 0,0-4 8,0-1 1,-1 0-1,2-25 0,-3 19 99,-2 0 0,-1 0 0,0-1-1,-10-42 1,8 54-40,0 0 0,-1 0 0,0 0 0,-1 0 0,0 1 0,-1 0 0,-1 0 0,1 1 0,-2-1 0,-13-14 0,19 23-72,-11-9-21,7 12 0,3 9-6,3 27 37,2 0-1,2 0 1,1-1 0,16 56-1,-12-52-2,96 554-22,-86-253-364,-19-271 132,-4 1 0,-23 123 1,22-170 198,-1 0 1,-1-1 0,0 0-1,-2 0 1,-1-1 0,-1 0-1,-26 39 1,31-53 49,-1-1-1,0 0 1,0 0-1,-1-1 1,0 0-1,0 0 1,0-1-1,-1 0 1,1-1-1,-1 1 1,0-2-1,-1 1 1,1-1-1,-1-1 1,1 0-1,-1 0 1,0-1 0,0 0-1,1 0 1,-1-1-1,0-1 1,0 0-1,-12-2 1,8 0-151,-1-1-1,1 0 1,1-1 0,-1 0 0,0-1 0,1 0 0,0-1-1,1-1 1,0 0 0,0-1 0,0 0 0,1-1 0,1 0-1,-19-23 1,9 4-207,-19-42-1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3:56.5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1213 7818,'1'-16'747,"-1"15"-658,0 0 1,-1 0 0,1 0-1,0 0 1,1 0-1,-1 0 1,0 0 0,0 0-1,0 0 1,1 0-1,-1 0 1,0 0 0,1 0-1,-1 0 1,1 0-1,0-1 1,1 2-28,0-1 0,0 1 0,-1 0-1,1 0 1,0 0 0,0 1 0,-1-1 0,1 0-1,0 1 1,-1-1 0,3 2 0,9 1-20,-6-2-24,1 1 1,-1-1 0,1-1 0,0 1 0,-1-1-1,1-1 1,0 1 0,-1-1 0,1-1 0,-1 1-1,1-1 1,-1-1 0,0 1 0,1-1-1,-2-1 1,13-6 0,-10 4 15,-1-1 1,1 0-1,-1-1 0,-1 0 0,0 0 1,0 0-1,0-1 0,-1 0 1,0 0-1,-1-1 0,6-14 0,-1 1 124,-1 0-1,-1-1 0,-1 0 0,-1-1 1,-1 1-1,-1-1 0,-2 0 0,0 0 1,-4-43-1,1 61-147,0 1 1,0-1-1,-1 1 1,0-1-1,-1 1 1,1 0-1,-1 0 1,0 0-1,-1 1 1,1-1-1,-9-9 0,10 13-19,0 0-1,1 1 0,-1-1 0,0 1 0,0-1 0,-1 1 0,1 0 0,0-1 0,0 1 0,-1 0 0,1 0 0,0 1 0,-1-1 0,1 0 0,-1 1 1,1 0-1,-1-1 0,1 1 0,-1 0 0,1 0 0,-1 1 0,1-1 0,-1 0 0,1 1 0,-1 0 0,1-1 0,0 1 0,-1 0 0,1 0 0,0 0 1,0 1-1,-1-1 0,-2 3 0,-3 2 8,1 1 0,0 0 0,0 0 0,1 0 0,-1 1 0,2 0 0,-1 0 0,1 0 0,-6 16 0,5-12-2,1 0 0,1 1 0,0 0 0,1 0 0,0 0 0,-1 22 0,4-33 1,-1 0 0,1 1 0,0-1 0,0 0 0,1 0 0,-1 0 0,0 1 1,1-1-1,-1 0 0,1 0 0,0 0 0,0 0 0,0 0 0,0 0 0,0 0 0,0 0 0,0 0 1,1-1-1,-1 1 0,1 0 0,-1-1 0,1 1 0,0-1 0,-1 0 0,1 1 0,0-1 0,0 0 1,0 0-1,0 0 0,0 0 0,0-1 0,0 1 0,0 0 0,1-1 0,-1 0 0,0 1 0,0-1 1,0 0-1,3 0 0,11 0 14,-1-1 0,-1-1 0,1 0 1,15-5-1,25-3 90,-25 7-72,1 1-1,0 1 0,0 1 1,-1 2-1,1 2 1,-1 0-1,0 2 1,0 2-1,0 0 1,-1 2-1,52 25 1,-74-31-30,1 1 0,-1-1 1,0 1-1,0 1 0,-1-1 1,0 1-1,0 0 1,0 0-1,0 1 0,7 12 1,-11-14 2,1 1 0,0 0 0,-1 0 0,0 0 0,-1 0 0,1 0 0,-1 0 0,0 1 0,-1-1 0,1 0 0,-1 1 0,-1-1 0,1 0 0,-3 12 1,0-5 5,-1 0 1,0 0 0,0 0-1,-11 18 1,12-24 6,-1-1 0,0 1 0,-1-1 0,1 0 0,-1 0 0,-1 0 0,1-1 0,-1 1 0,-8 5 0,13-10-3,-1 0 1,1 0-1,0 0 1,-1-1-1,1 1 1,-1 0-1,1 0 1,-1-1-1,1 1 1,-1-1-1,1 1 1,-1-1-1,0 0 1,1 0-1,-1 1 1,1-1-1,-1 0 1,0-1-1,1 1 1,-1 0-1,1 0 1,-1-1-1,0 1 1,1-1 0,-1 1-1,1-1 1,-1 0-1,1 1 1,-1-1-1,1 0 1,0 0-1,0 0 1,-1 0-1,1 0 1,0 0-1,0-1 1,0 1-1,0 0 1,0-1-1,0 1 1,0 0-1,1-1 1,-2-2-1,-2-4 17,1-1-1,0 0 1,1 0-1,0 0 0,0 0 1,0-16-1,1-9-8,2 1-1,1 0 0,12-58 1,33-100 18,-31 131-30,34-142 141,38-313 0,-86 496-73,1-14 119,-3 33-194,0 0 0,0 0 1,0 0-1,0 0 0,0 0 1,0 0-1,0 0 0,0 0 1,1 0-1,-1 0 1,0 0-1,0 0 0,0 0 1,0 0-1,0 1 0,0-1 1,0 0-1,0 0 1,0 0-1,0 0 0,0 0 1,0 0-1,0 0 0,1 0 1,-1 0-1,0 0 0,0 0 1,0 0-1,0 0 1,0 0-1,0 0 0,0 0 1,0 0-1,0 0 0,0 0 1,0-1-1,0 1 1,0 0-1,1 0 0,-1 0 1,0 0-1,0 0 0,0 0 1,0 0-1,0 0 0,0 0 1,0 0-1,0 0 1,0 0-1,0 0 0,0 0 1,0 0-1,0 0 0,0-1 1,5 22 28,24 343 9,-25-274-46,-4 369-1543,0-455 1527,-3 31-119,3-34 142,0-1 0,0 0 0,0 1 0,0-1 0,0 0 0,0 0 0,0 1 0,-1-1-1,1 0 1,0 0 0,0 1 0,0-1 0,0 0 0,0 0 0,0 1 0,-1-1 0,1 0 0,0 0 0,0 1 0,0-1 0,-1 0 0,1 0 0,0 0 0,0 0 0,0 1 0,-1-1 0,1 0 0,0 0 0,-1 0-1,1 0 1,-9-13 85,6 6-78,0-1 1,1 0-1,0-1 1,1 1 0,0 0-1,0 0 1,0-1 0,1 1-1,1-1 1,-1 1-1,1 0 1,1 0 0,3-15-1,-1 13 0,-1 0 0,1 0 0,1 0-1,0 0 1,0 1 0,1 0 0,0 0 0,0 0-1,1 1 1,11-10 0,-17 16-7,0 1-1,1-1 1,-1 1-1,1-1 1,-1 1 0,1 0-1,0 0 1,-1 0-1,1 0 1,0 0 0,0 0-1,-1 1 1,1-1-1,0 0 1,0 1 0,0 0-1,0-1 1,0 1-1,0 0 1,0 0 0,0 0-1,0 0 1,0 0-1,0 1 1,0-1 0,0 1-1,0-1 1,0 1-1,0-1 1,-1 1 0,1 0-1,0 0 1,0 0 0,-1 0-1,1 1 1,-1-1-1,1 0 1,-1 0 0,1 1-1,-1-1 1,0 1-1,0 0 1,2 1 0,10 17 37,-1 1 1,-1 0 0,-1 0-1,0 1 1,9 37 0,-8-27-8,-1-3-17,8 24-58,2 0 0,39 71 0,-48-110-174,-11-14 214,0 0 0,0 0-1,0 0 1,0 0 0,0 0 0,0 0-1,1 0 1,-1 0 0,0 1 0,0-1-1,0 0 1,0 0 0,0 0-1,0 0 1,1 0 0,-1 0 0,0 0-1,0 0 1,0 0 0,0 0-1,0 0 1,0 0 0,1-1 0,-1 1-1,0 0 1,0 0 0,0 0-1,0 0 1,0 0 0,0 0 0,1 0-1,-1 0 1,0 0 0,0 0 0,0 0-1,0-1 1,0 1 0,0 0-1,0 0 1,0 0 0,0 0 0,0 0-1,1 0 1,-1 0 0,0-1-1,0 1 1,0 0 0,1-28-582,-1 19 397,0-32-705,0-9 361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3:57.1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181 183 7202,'1'-16'1490,"1"2"-880,0 1 0,-2-2 0,0 1 1,0 0-1,-3-17 0,2 28-674,0 0 0,0 0-1,1 0 1,-2 1-1,1-1 1,0 0 0,0 0-1,-1 1 1,0-1 0,1 1-1,-1-1 1,0 1 0,0 0-1,0 0 1,-1 0 0,1 0-1,0 0 1,-1 0-1,1 1 1,-1-1 0,0 1-1,1 0 1,-1 0 0,0 0-1,0 0 1,0 0 0,0 0-1,0 1 1,0-1 0,-3 1-1,2 0-21,0-1-1,0 1 1,0 0-1,0 1 1,0-1-1,0 1 1,0-1 0,0 1-1,0 0 1,0 1-1,0-1 1,1 1-1,-1 0 1,0-1-1,1 2 1,-6 3 0,5-2 106,1-1 0,-1 1 0,1 0 0,0 0 0,0 1 0,1-1 0,-1 1 1,1-1-1,0 1 0,0 0 0,-2 8 0,1 3 193,1 0 0,0 0 0,1 0 0,1 0 0,0 1 0,1-1 0,4 22 0,-1-15-123,0-1-1,2 0 0,0 0 1,1-1-1,2 1 0,17 33 1,-24-52-92,0-1 0,0 0 0,0 1 0,0-1 1,0 0-1,0 0 0,0 0 0,1 0 0,-1 0 1,1 0-1,2 1 0,-4-3 3,0 1 1,0-1-1,0 0 1,0 0-1,0 1 1,0-1-1,0 0 1,0 0-1,0 0 1,0 0-1,0 0 1,1-1-1,-1 1 1,0 0-1,0 0 1,0-1-1,0 1 1,-1 0-1,1-1 1,0 1-1,0-1 1,0 1-1,0-1 1,0 0-1,0 1 1,-1-1-1,1 0 1,0 0-1,-1 1 1,1-1-1,0 0 1,-1 0-1,1 0 1,0-2-1,5-10 174,0-2 0,0 1 0,-2 0 0,5-21 0,-6 18 81,2 0 1,0 1 0,14-31 0,-17 43-247,1 0 0,-1 0 0,1 0 1,0 0-1,0 0 0,1 1 0,-1-1 1,1 1-1,-1 0 0,1 0 1,0 0-1,0 1 0,0-1 0,1 1 1,-1 0-1,0 0 0,1 1 1,7-2-1,-9 2-15,1 0 0,0 1 0,-1 0-1,1 0 1,-1 0 0,1 0 0,-1 0 0,1 1 0,-1 0 0,1-1-1,-1 1 1,1 1 0,-1-1 0,0 0 0,4 3 0,-1-1-3,0 1 1,-1 1 0,1-1-1,-1 1 1,0 0 0,0 0-1,4 7 1,5 8-29,-1 1 1,-2 0-1,13 29 1,-23-49 33,15 41-86,-12-29 24,1-1-1,0 1 0,1-1 1,1 1-1,8 10 1,-15-22 66,0-1-1,1 0 1,-1 1 0,0-1 0,1 0-1,-1 1 1,0-1 0,1 0 0,-1 1 0,1-1-1,-1 0 1,1 0 0,-1 0 0,0 1-1,1-1 1,-1 0 0,1 0 0,-1 0 0,1 0-1,-1 0 1,1 0 0,-1 0 0,1 0-1,-1 0 1,1 0 0,-1 0 0,1 0 0,-1 0-1,1 0 1,-1 0 0,1-1 0,-1 1-1,1 0 1,-1 0 0,1-1 0,-1 1 0,0 0-1,1 0 1,-1-1 0,1 1 0,-1-1-1,0 1 1,0 0 0,1-1 0,-1 1-1,0-1 1,1 1 0,-1 0 0,0-1 0,0 0-1,13-26 203,-12 23-180,36-104 288,-23 60-287,3 2 0,32-65 0,-43 101-24,0 0-1,1 1 1,0 0-1,1 0 1,-1 1 0,2 0-1,-1 1 1,1 0-1,0 0 1,1 0-1,0 1 1,0 1-1,0 0 1,0 0 0,1 1-1,0 0 1,0 1-1,0 0 1,0 1-1,0 0 1,0 1-1,1 0 1,11 1 0,53-1-1338,-47-5 802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3:57.4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1 426 6249,'33'-38'2905,"37"-15"-729,19-9-1872,34-7-288,14 1-208,6-3-2272,-2 7 1784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4:00.0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 1357 9306,'-81'-27'3719,"86"30"-3709,0 0 0,0 1 0,0-1 0,-1 1-1,0 1 1,1-1 0,-1 0 0,-1 1-1,1 0 1,-1 0 0,5 9 0,3 8-45,12 35 0,-22-54 35,26 77-338,30 147 0,-52-193 375,-6-27 264,-5-21 32,0-11-133,1 0-1,1 0 1,-2-49-1,8-79-18,-1 127-146,0-9-14,9-51 1,-8 78-25,-1-1 0,1 1 0,1 0 0,-1-1 0,2 1 0,-1 0 0,1 0 1,0 1-1,1-1 0,-1 1 0,10-11 0,-12 17 0,-1 0 0,1-1 1,-1 1-1,1 0 0,-1 0 1,1 0-1,0 0 1,0 0-1,-1 1 0,1-1 1,0 0-1,0 1 0,0-1 1,0 1-1,0 0 0,-1 0 1,1-1-1,3 2 0,-1-1 1,-1 1-1,0 0 1,1 0-1,-1 0 0,0 0 1,0 0-1,0 1 0,0-1 1,5 5-1,5 4 7,-1 1 0,0 0 0,16 22 0,-18-22 9,23 28 12,62 68 74,-79-91-89,1-1-1,0-1 1,1 0-1,25 14 1,-38-25-8,1 0 1,-1 0-1,0-1 1,1 0-1,-1 0 1,1-1-1,-1 1 1,1-1-1,0 0 1,0-1-1,-1 1 1,1-1-1,0 0 0,0-1 1,0 0-1,-1 1 1,1-2-1,0 1 1,-1-1-1,1 0 1,-1 0-1,0 0 1,1-1-1,-1 1 1,0-2-1,-1 1 1,1 0-1,8-8 1,-2-2 10,1 0 0,-2 0 1,0-1-1,0 0 0,-2 0 0,13-28 1,-7 8 11,-1-1 1,8-38-1,-17 58-6,-1 0 0,0-1 0,-1 1 0,-1 0 0,-1-1 0,0 1 0,-4-31 0,2 39-39,1 0-1,-1 0 1,-1 1 0,1-1 0,-1 0 0,0 1 0,0 0 0,-1 0 0,0 0 0,0 0-1,0 0 1,-1 1 0,0 0 0,0 0 0,0 0 0,-1 1 0,0 0 0,1 0-1,-8-4 1,9 6-13,1 0-1,-1 1 1,1-1-1,-1 1 1,0 0-1,0 0 1,1 0-1,-1 0 1,0 1-1,0 0 1,0 0-1,0 0 1,0 0-1,0 0 1,1 1-1,-7 1 1,7-1 21,0 0 0,0 1-1,0 0 1,0-1 0,0 1 0,0 0 0,1 1-1,-1-1 1,1 0 0,-1 1 0,1-1-1,0 1 1,0 0 0,0 0 0,0 0 0,0 0-1,1 0 1,0 0 0,-2 5 0,-1 6 29,0 0 1,1 1-1,1-1 1,0 1-1,1 0 1,0 0-1,2 0 1,0-1-1,4 25 1,0-15 22,0-1 1,2 0 0,1 0-1,1 0 1,14 26 0,-18-39-29,1 0 1,1 0-1,0 0 1,0-1-1,1 0 1,12 11-1,-14-15-5,0-1-1,0 1 0,1-1 0,-1-1 0,1 1 0,0-1 0,0 0 0,0 0 1,0-1-1,1 0 0,7 1 0,0-2 3,-1 0 1,1-1 0,-1-1-1,1-1 1,-1 0-1,1 0 1,-1-1-1,0-1 1,0-1-1,0 0 1,-1 0-1,0-2 1,21-12-1,-6 1 45,0-2-1,-2-1 0,0-1 1,41-46-1,95-137 1285,-162 205-1333,6-8 102,0-1 0,-1 1 0,6-14-1,-11 20-95,1 1-1,-1-1 1,1 0-1,-1 1 1,1-1-1,-1 0 1,0 0-1,0 1 1,0-1-1,0 0 1,-1-3-1,1 4-14,0 0 0,0 1 1,-1-1-1,1 0 0,-1 0 0,1 1 1,-1-1-1,1 0 0,-1 1 0,0-1 1,1 0-1,-1 1 0,0-1 0,1 1 0,-1-1 1,0 1-1,0 0 0,1-1 0,-1 1 1,0 0-1,0-1 0,0 1 0,1 0 1,-3-1-1,-1 1-29,-1 0 1,1 0 0,-1 0-1,1 0 1,-1 1-1,1 0 1,-1 0 0,1 0-1,0 0 1,0 1 0,-1 0-1,1-1 1,0 2-1,0-1 1,1 0 0,-1 1-1,0 0 1,1-1 0,-4 5-1,-4 3-1,1 1 0,0 1-1,0 0 1,-10 18 0,12-17 29,2 0 0,0 0 1,0 0-1,1 1 0,1 0 0,0 0 0,1 0 0,1 1 1,0-1-1,1 1 0,1 14 0,0-11-20,2 0 1,0 0-1,1-1 0,1 1 0,0-1 0,1 0 0,1 0 0,12 23 1,-16-35 3,0-1 0,1 1 0,-1-1 0,1 0 0,0 0 0,0 0 0,0-1 0,1 1 0,-1-1 0,1 0 0,0 0 1,0 0-1,0 0 0,5 2 0,-6-4 13,0 0-1,0-1 1,-1 1 0,1-1 0,0 0-1,0 0 1,0 0 0,0 0 0,-1-1-1,1 1 1,0-1 0,0 1 0,-1-1-1,1 0 1,0 0 0,-1 0 0,1 0-1,-1-1 1,0 1 0,1-1 0,-1 0-1,0 1 1,0-1 0,0 0 0,4-5-1,3-3 17,0-1 0,0 0-1,-1-1 1,-1 0-1,10-21 1,24-70 54,-30 73-4,-2-1-1,-2 0 0,-1 0 0,-1-1 0,-1 1 0,-2-1 0,-2 0 0,0 0 1,-2 1-1,-2-1 0,-11-50 0,-18-28 240,-4 1 0,-84-168 0,116 266-188,6 11 25,11 18-102,-11-16-51,43 78-216,47 116 0,25 47-86,-91-200 195,38 50-1,-54-81 104,0-1 0,1 0 0,1 0-1,0-1 1,1 0 0,0-1 0,0 0 0,18 10 0,-26-18 29,-1 1 0,0-1 1,0 1-1,1-1 1,-1 0-1,1 0 1,-1 0-1,1-1 1,-1 1-1,1-1 0,0 0 1,-1 0-1,1 0 1,0 0-1,-1-1 1,1 0-1,-1 1 1,1-1-1,-1 0 0,0-1 1,1 1-1,-1-1 1,0 1-1,0-1 1,5-4-1,-4 3 40,0-1-1,0-1 1,-1 1-1,0 0 1,0-1-1,0 0 1,0 0-1,-1 1 1,1-2 0,-1 1-1,-1 0 1,1 0-1,-1-1 1,0 1-1,1-9 1,-2-11 139,0 1 0,-2-1 0,-1 1 0,-1-1 0,-1 1 0,-14-42 0,-9-45-63,28 99-241,5 17 21,10 28-44,-11-26 112,20 46-39,35 56 0,-49-93 70,0-2 0,1 1 1,0-1-1,1-1 0,1 0 1,0-1-1,1 0 0,17 12 0,-27-22-1,0 0 0,0 1 0,0-1-1,1-1 1,-1 1 0,0-1 0,1 1-1,-1-1 1,1-1 0,-1 1 0,1 0-1,0-1 1,7-1 0,-8 1 0,-1-1 0,1 0 0,0 0 0,-1 0 0,0-1 0,1 1 0,-1-1 0,0 0 0,0 0 0,0 0 0,0 0 0,0 0 0,0-1 0,-1 1 1,1-1-1,-1 0 0,4-5 0,3-6 11,-1 0 1,-1-1 0,0-1-1,8-26 1,12-69 88,-22 71-9,1-47 1,-2 16-1,1 46-87,-5 25-6,0-1 0,0 1 0,0 0 0,1 0 0,-1 0 0,0-1 0,0 1 0,0 0 0,0 0 0,0 0 0,1-1 0,-1 1 0,0 0 0,0 0-1,0 0 1,1 0 0,-1-1 0,0 1 0,0 0 0,1 0 0,-1 0 0,0 0 0,0 0 0,1 0 0,-1 0 0,0 0 0,0 0 0,1 0 0,-1 0 0,0 0 0,0 0 0,1 0 0,-1 0 0,0 0 0,0 0 0,1 0 0,-1 0 0,0 0 0,0 0 0,1 1 0,2 2-25,0 0 1,0 0-1,0 0 1,-1 1-1,1 0 1,3 6 0,-1-1 19,114 195-44,-118-201 53,3 4-3,0-1-1,1 1 0,-1-1 0,1 0 0,0-1 1,8 7-1,-11-10 2,-1-1 0,1 0 0,0 0 1,0 0-1,0 0 0,0-1 0,-1 1 0,1 0 0,0-1 1,0 1-1,0-1 0,0 0 0,1 0 0,-1 0 0,0 0 1,0 0-1,0 0 0,0 0 0,0-1 0,0 1 0,0-1 0,0 1 1,0-1-1,-1 0 0,1 0 0,0 0 0,0 0 0,0 0 1,-1 0-1,4-3 0,10-9 1,-1 0-1,-1-1 1,0-1-1,0 0 1,-2-1 0,0 0-1,-1 0 1,0-1-1,-1-1 1,10-31 0,-7 15 30,-2 0 1,-2-1 0,-1 0 0,-1-1 0,0-40-1,0 14 28,10 61 297,-9 2-349,-3-1-5,-1-1 0,1 0 0,0 1 0,0-1 0,0-1 0,0 1 1,-1 0-1,1-1 0,0 0 0,4-3 0,-4 2 1,-2 2-2,0 0 0,0 0 0,-1-1 0,1 1 0,-1-1 0,1 1-1,-1-1 1,1 0 0,1-3 0,7-7-6,-6 9-9,0-1 9,1 1 0,-1-1 0,1 1-1,0 0 1,0 0 0,0 0 0,0 1 0,1 0 0,-1 0 0,1 0-1,-1 1 1,8-2 0,-11 3 18,0 0-1,-1 0 1,1 0 0,0 0-1,-1 0 1,1-1-1,0 1 1,-1-1 0,1 1-1,-1-1 1,1 0-1,-1 0 1,1 0 0,-1 0-1,1 0 1,-1 0 0,0 0-1,0 0 1,1 0-1,-1 0 1,0-1 0,0 1-1,0 0 1,0-1-1,-1 1 1,1-1 0,0 1-1,-1-1 1,1 0-1,-1 1 1,1-1 0,-1 0-1,0 1 1,1-1 0,-1 0-1,0 1 1,0-1-1,0 0 1,-1 1 0,1-1-1,0 0 1,-1 1-1,1-1 1,-1 1 0,1-1-1,-1 0 1,0 1 0,1-1-1,-1 1 1,0 0-1,0-1 1,0 1 0,0 0-1,-1-1 1,1 1-1,0 0 1,0 0 0,-3-1-1,2 0-15,0 1-1,0-1 0,-1 1 0,1 0 1,-1-1-1,1 1 0,-1 1 1,1-1-1,-1 0 0,0 1 1,0-1-1,1 1 0,-1 0 0,0-1 1,1 1-1,-1 1 0,0-1 1,0 0-1,1 1 0,-1-1 0,0 1 1,1 0-1,-1 0 0,1 0 1,-1 0-1,1 1 0,-1-1 1,1 0-1,0 1 0,-3 2 0,-5 4-28,0 1-1,0 1 0,1-1 0,-13 20 1,11-15-26,0 1 1,1 0-1,1 1 1,-9 20 0,16-30 42,0 0 1,0 0 0,0 0 0,1 0-1,0 0 1,0 0 0,1 1 0,0-1-1,0 0 1,0 0 0,1 1-1,0-1 1,0 0 0,0 0 0,1 0-1,3 8 1,-1-4 14,1 0-1,1-1 1,-1 1-1,2-1 1,-1 0-1,1-1 1,1 1-1,-1-2 1,1 1-1,1-1 1,-1 0-1,1 0 1,0-1-1,1-1 1,0 1 0,-1-2-1,2 1 1,-1-1-1,0-1 1,1 0-1,0 0 1,0-1-1,-1-1 1,1 1-1,0-2 1,1 0-1,-1 0 1,0-1-1,0 0 1,11-3-1,2-2 18,-1 0 0,-1-2-1,1 0 1,-1-1 0,-1-2-1,34-21 1,-24 12 21,-2-2 0,-1-1 0,44-45-1,-59 53 11,-1 0-1,0-1 0,-1 0 0,0-1 0,-2 0 0,16-35 0,-22 43-5,-1 1-1,0-1 0,0 0 0,0 0 1,-1 0-1,0 0 0,-1-15 0,-1 18-17,0 1-1,0-1 1,0 0-1,-1 1 0,1-1 1,-1 1-1,-1-1 1,1 1-1,-1 0 0,0 0 1,0 0-1,-7-8 1,-1 2-39,1 1 1,-2 1-1,1-1 0,-1 2 1,0 0-1,-25-13 1,7 8-153,-62-20 0,79 29 125,0 1 0,1 0 0,-1 1 0,0 1 0,-1 0 0,-14 0 1,24 1 31,0 1 1,0-1 0,0 1-1,0 0 1,1 0 0,-1 0 0,0 0-1,1 0 1,-1 1 0,1 0-1,-1 0 1,1 0 0,0 0-1,0 0 1,0 1 0,0-1 0,0 1-1,1 0 1,-1 0 0,1 0-1,-1 0 1,1 0 0,0 1-1,-2 6 1,1-1-5,0 0 0,1 0-1,0 0 1,0 0 0,1 1-1,1-1 1,-1 0 0,1 1-1,1-1 1,3 18 0,0-7 0,1-1 1,1 0 0,1 0-1,11 21 1,-10-24 5,0-1-1,2 0 1,0-1 0,0 1-1,1-2 1,1 0 0,0 0-1,1-1 1,1-1 0,-1 0-1,2-1 1,17 10 0,-9-8-96,0-2 1,1 0-1,0-1 1,1-2-1,0-1 1,0 0-1,49 3 1,-32-8-320,0-1 0,0-2 0,0-1-1,0-3 1,-1-2 0,49-14 0,86-46-553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4:01.6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 1332 8082,'-42'-30'2498,"41"29"-2473,1 1 0,-1-1 0,0 1 1,1-1-1,-1 0 0,1 1 1,-1-1-1,1 1 0,-1-1 1,1 0-1,-1 0 0,1 1 0,0-1 1,-1 0-1,1 0 0,0 1 1,0-1-1,-1 0 0,1 0 1,0 0-1,0 1 0,0-1 0,0 0 1,0 0-1,0 0 0,0 1 1,1-1-1,-1 0 0,0 0 1,0 0-1,1 1 0,-1-1 0,0 0 1,1 0-1,-1 1 0,1-1 1,-1 0-1,1 1 0,-1-1 1,1 1-1,-1-1 0,1 0 0,-1 1 1,1-1-1,0 1 0,-1 0 1,1-1-1,0 1 0,0-1 0,-1 1 1,1 0-1,0 0 0,0-1 1,0 1-1,-1 0 0,1 0 1,0 0-1,0 0 0,0 0 0,-1 0 1,1 0-1,0 0 0,0 0 1,0 1-1,3 1-6,0-1 0,-1 2-1,0-1 1,1 0 0,-1 1 0,0-1-1,0 1 1,0 0 0,-1 0 0,4 5 0,4 3 14,10 14 2,0 1 1,-2 1-1,-1 1 0,-1 0 0,-1 1 1,19 57-1,42 189 15,-71-255 14,3 18-93,-9-35 402,-7-19 558,-14-38-526,2-1 0,3-2-1,2 1 1,2-2-1,-6-73 1,13 46-334,3-1 0,4 1 0,13-88 0,-6 110-99,20-71 0,-20 105 13,1-1 0,2 2 0,0-1 0,21-34 0,-27 55 10,1-1 1,-1 1 0,2 0-1,-1 1 1,1 0-1,0 0 1,0 0 0,1 1-1,0 0 1,0 0-1,12-5 1,-14 8 2,-1 1 0,1 0 0,0 0 0,0 0 1,0 1-1,0 0 0,1 0 0,-1 0 0,0 1 0,0 0 1,0 0-1,1 1 0,-1 0 0,0 0 0,0 0 0,0 1 1,0 0-1,6 2 0,0 2-38,1 1 0,-2 0 1,1 0-1,-1 1 0,0 1 1,-1-1-1,0 2 0,0 0 1,-1 0-1,0 0 0,-1 1 1,0 1-1,-1-1 0,0 1 1,-1 0-1,0 1 0,-1 0 0,-1 0 1,0 0-1,3 18 0,-3-4-161,-1 1 0,-1-1-1,-1 1 1,-2-1 0,-1 1-1,-6 30 1,2-25-37,-2 0 0,-1-1 0,-2 1 0,-23 47 0,26-65 192,-1 1 0,-1-1-1,0-1 1,-1 0 0,0 0 0,-17 15-1,2-7 431,0-1-1,-38 23 0,63-43-361,-1-1 1,1 1 0,0 0 0,0-1 0,0 1 0,0 0 0,0 0-1,0 0 1,0 0 0,0 0 0,0 0 0,0 0 0,1 1-1,-1-1 1,0 0 0,1 0 0,-1 1 0,1-1 0,-1 0-1,0 3 1,2-3-19,-1 0 0,0 0 0,0 1 0,1-1 0,-1 0 0,1 0 0,-1 0 0,1 0 0,-1 0 0,1 0 0,0 0 0,-1 0 0,1 0 0,0 0-1,0 0 1,0 0 0,0 0 0,1 0 0,6 5-14,0-1 0,1-1-1,0 0 1,13 5 0,-22-9 11,28 10 11,-1-2 0,1-1 0,1-1 1,-1-1-1,1-2 0,0 0 0,46-3 1,-55-2 74,0 0 1,-1-1-1,1-1 1,-1-1 0,1 0-1,-1-2 1,-1 0 0,1-1-1,-2-1 1,1-1 0,30-21-1,-22 8 42,0-1-1,-2-1 0,0-1 0,-2-2 1,20-31-1,-38 53-121,0 0 1,0-1 0,-1 0-1,1 0 1,-2 0-1,1 0 1,-1 0-1,0 0 1,-1 0 0,1-1-1,-1-8 1,-1 12-17,0 1 1,-1-1 0,1 1-1,-1 0 1,1 0 0,-1-1-1,0 1 1,-1 0 0,1 0-1,-1 0 1,1 0 0,-1 0-1,0 0 1,0 1-1,0-1 1,0 0 0,0 1-1,-1 0 1,1-1 0,-1 1-1,0 0 1,1 0 0,-1 1-1,0-1 1,0 1-1,-5-3 1,4 3-9,1-1 0,-1 1-1,1 0 1,-1 0 0,1 0 0,-1 1 0,1-1-1,-1 1 1,0 0 0,1 0 0,-1 0 0,1 0-1,-1 1 1,0-1 0,1 1 0,-1 0-1,1 0 1,-1 0 0,1 1 0,0-1 0,-1 1-1,1 0 1,0 0 0,0 0 0,0 0-1,1 1 1,-1-1 0,0 1 0,-3 4 0,1 0 9,0 0 1,1 0 0,0 0 0,1 1-1,-1-1 1,1 1 0,1 0 0,-1 0-1,1 0 1,1 1 0,-1-1 0,1 10-1,1-2-25,1-1-1,0 1 1,1-1-1,1 1 1,0-1-1,1 0 1,11 26 0,-11-30 12,1-1 0,0 0 0,1 0 0,0 0 1,1 0-1,0-1 0,0-1 0,1 1 0,0-1 0,0 0 1,12 8-1,-17-14 20,0 0 0,0-1-1,0 1 1,1 0 0,-1-1 0,0 0 0,1 0-1,0 0 1,-1 0 0,1-1 0,-1 1 0,1-1-1,0 0 1,-1 0 0,1 0 0,3-1 0,-2 0 5,1-1 0,-1 0 0,0 1 1,0-2-1,0 1 0,-1-1 0,1 1 0,-1-1 1,8-7-1,0-1 19,-1 0 0,0-1 1,-1-1-1,-1 0 1,0 0-1,10-19 0,-14 21 34,0 0 1,0-1-1,-1 1 0,0-1 0,-1 0 1,2-15-1,-4 22-18,0-1 1,-1 0-1,0 0 0,0 0 1,0 1-1,-1-1 1,0 0-1,0 0 0,-1 1 1,1-1-1,-1 1 1,0-1-1,-1 1 0,1 0 1,-6-7-1,-9-3-11,17 15-34,0-1 0,-1 1 1,1 0-1,0-1 0,0 1 0,-1 0 0,1 0 0,0-1 1,-1 1-1,1 0 0,-1 0 0,1 0 0,0-1 0,-1 1 1,1 0-1,-1 0 0,1 0 0,0 0 0,-1 0 0,1 0 1,-1 0-1,1 0 0,0 0 0,-1 0 0,1 0 0,-1 0 0,1 0 1,-1 0-1,1 0 0,0 0 0,-1 1 0,1-1 0,0 0 1,-1 0-1,1 0 0,-1 1 0,1-1 0,0 0 0,0 0 1,-1 1-1,1-1 0,0 0 0,-1 1 0,1 0 0,0 0-7,0 1-1,0-1 0,0 1 0,0-1 0,1 0 0,-1 1 1,1-1-1,-1 0 0,1 1 0,-1-1 0,1 0 1,0 1-1,-1-1 0,1 0 0,0 0 0,0 0 0,1 2 1,19 17-92,-18-17 94,0-1-1,0 0 1,0 0-1,0-1 1,0 1-1,0 0 1,0-1-1,1 0 1,-1 0-1,0 0 1,1 0 0,-1-1-1,1 1 1,-1-1-1,1 0 1,4 0-1,-4-1 8,1 0 0,0 0-1,0 0 1,-1-1 0,1 0-1,0 0 1,-1 0 0,0 0-1,1-1 1,4-4 0,5-4 34,-2-1 1,1-1 0,-2 0-1,0 0 1,15-23-1,1-6 49,-2-1 0,-2-2 0,-2 0 0,-1-1 0,-3-1 0,-2-1 0,-2 0 0,-2-1 0,9-89 0,-15 59 360,-7-133 0,0 184-394,-2 0 0,-1 1 0,-1-1 0,-1 1 1,-1 1-1,-2-1 0,-1 2 0,-19-35 0,21 47-57,8 14 6,1-1 0,0 1 0,-1 0-1,1 0 1,0-1 0,0 1 0,0 0 0,0-1 0,0 1 0,0 0 0,0 0 0,0 0-1,0-1 1,0 1 0,0 0 0,0-1 0,1 1 0,-1 0 0,0 0 0,0-1 0,1 2-1,21 88-25,4 0 0,4-2 0,4-1 0,3-2 0,4-1 0,56 84 0,-77-138-26,1 0-1,1-2 1,2-1-1,0 0 1,44 35-1,-55-53 1,0 1 0,1-2-1,0 0 1,1 0 0,-1-2 0,19 7-1,-21-10 14,-1 0 0,0-1 0,1 0 0,-1-1 0,1 0 0,0-1 0,-1 0 0,1-1 0,17-3 0,-17 1 27,0-1 1,-1 0 0,1-1-1,-1 0 1,0 0 0,-1-1-1,1-1 1,-1 0 0,-1 0-1,1-1 1,-1 0 0,0-1-1,-1 0 1,0 0 0,-1-1-1,7-10 1,2-6 9,-2 0-1,0 0 1,-2-1-1,-1-1 1,11-41-1,-18 50 27,-1 1 0,0-1 0,-1 1 0,-1-1 0,-1 0-1,0 0 1,-2 1 0,0-1 0,-1 1 0,-1-1 0,0 1-1,-2 0 1,0 0 0,-12-22 0,9 22-18,0 0 0,-2 1 0,0 0 1,-2 1-1,1 0 0,-2 1 0,0 0 0,-1 1 0,0 1 0,-1 0 0,0 1 1,-36-19-1,48 29-6,0 0-1,-1 0 1,1 0 0,0 1-1,-1 0 1,1 0 0,-1 0 0,1 0-1,-1 0 1,1 1 0,-7 0 0,9 1 5,0-1 1,0 1-1,0 0 0,1-1 1,-1 1-1,0 0 1,0 0-1,0 0 1,1 0-1,-1 0 1,1 1-1,-1-1 1,1 1-1,-1-1 1,1 1-1,0-1 1,0 1-1,-1-1 1,1 1-1,1 0 1,-1 0-1,0 0 1,0 0-1,1 0 1,-1-1-1,1 1 1,-1 0-1,1 0 1,0 3-1,-1 13 5,1 1 1,0-1-1,2 0 0,0 1 1,1-1-1,1 0 0,6 18 1,4 8-99,1-2 0,38 75 0,-40-92-205,2 0 1,1-1 0,0-1 0,2-1 0,33 34 0,-41-48 147,0 0 0,0-1 1,14 7-1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4:02.0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2 218 12899,'-1'11'4505,"51"-25"-4537,31-18-608,70-50-1017,11-19 913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49:28.8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2604 285 7314,'-12'-41'2611,"11"34"-2545,-1 1 0,1 0 0,-1-1 0,0 1 0,-1 0 0,1 0 0,-1 0 0,-1 1 0,1-1 0,-1 1 0,0-1 0,0 1 0,0 0 0,-1 1 0,-5-6 0,-8 0 44,0 1 0,-1 0 0,0 1 0,0 1-1,-37-8 1,17 4 94,-45-12 42,-1 5 0,-1 3 0,-1 4-1,1 3 1,-1 5 0,-148 12 0,116 5-254,0 6 1,1 4-1,2 6 1,-145 57-1,198-63 15,2 4-1,1 2 1,1 3 0,-86 64-1,75-44-35,-88 88 0,134-115 25,0 1 0,2 0 1,1 2-1,1 1 1,1 0-1,-19 45 0,21-34-3,3 0-1,1 2 1,2 0 0,-10 86-1,16-72 11,3 0 0,3 1 0,10 76 0,-8-107-18,2 0 1,1 0-1,12 32 0,-13-46 4,1 0-1,0 0 0,0-1 0,2 0 0,-1 0 0,1-1 0,1 0 0,14 14 1,-7-11 1,0-1 0,2 0 0,-1-2 0,2 0 0,24 12 0,104 35 3,473 122 105,-511-158-68,2-4 1,0-6-1,198-2 1,-232-16-5,-1-3 0,1-3 0,122-37 0,210-106 355,-306 107-149,-3-4-1,111-76 1,-145 82 62,-3-3 1,-2-3-1,101-110 1,-145 143-130,-2-1 0,0 0 0,20-39 0,-28 44-73,0 0-1,-2 0 1,0 0 0,0-1-1,-2 1 1,4-33-1,-6 15-44,-1 0 0,-1 0 0,-2 0-1,-1 0 1,-2 1 0,-19-60 0,12 55-90,-1 0 0,-2 0 0,-2 2 1,-1 0-1,-35-46 0,34 55-3,-1 1 1,-1 1-1,-1 1 0,-2 1 1,0 2-1,-1 0 0,-43-24 1,35 26 14,0 1 0,-1 3 0,-1 0-1,0 2 1,-1 2 0,-45-6 0,14 7-81,0 4-1,-1 2 1,1 4-1,-1 2 1,-95 17 0,28 8-730,-218 72 0,88-3-393,36 6 582,219-98 628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3:12.7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80 6129,'2'0'277,"-1"0"1,1 1-1,0-1 0,0 1 0,0 0 0,-1-1 0,1 1 0,0 0 0,-1 0 1,1 0-1,1 2 0,-1-2-268,0 1-1,0-1 1,0 0 0,-1 0 0,2 0 0,-1 0-1,0 0 1,0 0 0,0 0 0,0-1 0,1 1 0,-1-1-1,0 0 1,0 1 0,1-1 0,-1 0 0,0 0-1,1 0 1,-1-1 0,0 1 0,3-1 0,6-2 240,1 1 0,-1 1 0,1 0 0,-1 1 0,1 0 0,11 2 0,8 0-128,391-14 1361,-190 2-918,445-22 26,-363 15-284,118 8 53,37-2-175,37 5-50,-1 27-16,-234-8-50,-91-2-57,314 59 1,-353-43-1,235 14 0,34-39 13,-1-22 17,-96 4-26,163 12-8,-206 5 0,51-9-58,-3-24 203,-307 30-146,31-3-36,-39 5 25,-1 1 0,1-1 0,0 0 0,-1 1 1,1 0-1,-1-1 0,1 1 0,-1 0 0,1 0 0,-1 1 0,1-1 1,-1 0-1,3 3 0,8 3-2357,-14-7 1861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49:31.1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 5697,'14'50'1606,"-14"-50"-1596,0 0 0,0 0 0,0 1 0,1-1 0,-1 0 0,0 0 0,0 0 0,1 0 0,-1 1 0,0-1-1,0 0 1,1 0 0,-1 0 0,0 0 0,0 0 0,1 0 0,-1 0 0,0 0 0,0 0 0,1 0 0,-1 0 0,0 0 0,1 0 0,-1 0 0,0 0 0,0 0 0,1 0 0,-1 0 0,0 0 0,0 0 0,1 0 0,-1 0 0,0 0 0,0-1 0,1 1 0,-1 0 0,0 0-1,15-12 171,8-17 529,-22 28-673,-1 1 1,0 0 0,0-1-1,1 1 1,-1-1-1,0 1 1,1 0-1,-1-1 1,0 1 0,1 0-1,-1 0 1,0-1-1,1 1 1,-1 0 0,1 0-1,-1 0 1,1-1-1,-1 1 1,1 0-1,-1 0 1,0 0 0,1 0-1,-1 0 1,1 0-1,0 0 1,14 6 931,-1 2-1031,-8-5 97,7 3 54,-1-1 0,1 0 1,0 0-1,1-1 0,-1-1 0,23 3 0,6-5 109,-1-3-1,0-1 1,0-2-1,62-15 1,-59 10-28,0 2 0,0 1 0,76 1 0,58 19 210,89 2 102,-80-27-138,2 0-43,-141 12-154,93 10 0,-108-3-118,-1 1 1,0 2-1,35 15 0,-32-11 22,72 18 0,-68-26 114,0-1-1,63 0 0,79-16 192,-156 10-345,0 1 0,0 0 0,0 2 0,-1 1 0,49 13 0,-57-13-31,1 0 1,-1-2-1,1 1 1,-1-2-1,1 0 1,0-1 0,-1-1-1,20-5 1,-33 7-86,0-1 0,0 1 1,0-1-1,0 0 0,0 0 1,0 0-1,0-1 1,-1 1-1,1 0 0,0-1 1,-1 0-1,0 0 0,5-4 1,-7 6 84,0 0 1,0 0-1,0 0 0,0 0 1,1 0-1,-1-1 1,0 1-1,0 0 1,0 0-1,0 0 0,0 0 1,0 0-1,0-1 1,0 1-1,0 0 1,0 0-1,0 0 1,0 0-1,0-1 0,0 1 1,0 0-1,0 0 1,0 0-1,0 0 1,0 0-1,0-1 1,-1 1-1,1 0 0,0 0 1,0 0-1,0 0 1,0 0-1,0 0 1,0-1-1,0 1 0,0 0 1,-1 0-1,1 0 1,0 0-1,0 0 1,0 0-1,0 0 1,0 0-1,-1 0 0,1 0 1,0 0-1,0 0 1,-18-3-528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6:36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716 32 7202,'-16'-21'2957,"14"20"-2932,0 0 0,0-1 0,-1 1 1,1 0-1,0 0 0,-1 0 0,1 1 1,0-1-1,-1 1 0,1-1 0,-1 1 1,1 0-1,-1 0 0,1 0 0,-1 0 1,1 0-1,0 0 0,-1 1 0,1-1 1,-3 2-1,-22 5 50,1 1-1,-39 17 1,40-15-55,-4 4-1,0 0 0,0 2 0,2 1 0,0 1-1,1 2 1,1 0 0,1 2 0,0 1 0,2 0 0,-27 39 0,21-23-5,2 2 0,2 1 0,1 0 0,3 2 0,1 1-1,-16 61 1,30-91-10,1 0-1,1 0 0,0 1 1,-1 28-1,4-41-6,0-1 0,0 1 1,0 0-1,1-1 0,-1 1 0,0-1 0,1 1 0,0 0 0,0-1 0,0 1 0,0-1 0,0 0 0,0 1 1,0-1-1,1 0 0,-1 0 0,1 0 0,0 1 0,0-2 0,-1 1 0,1 0 0,0 0 0,1-1 0,-1 1 1,0-1-1,0 0 0,1 1 0,-1-1 0,1 0 0,-1 0 0,1-1 0,-1 1 0,1 0 0,-1-1 1,1 0-1,4 1 0,18-2 48,1 0 1,-1-1 0,33-8-1,23-2 219,-28 7-139,1 3-1,-1 1 1,1 4-1,86 13 1,-114-11-136,0 1 0,-1 1 0,0 2 1,0 0-1,-1 1 0,0 2 0,-1 0 0,0 2 0,-1 0 0,-1 2 0,29 25 1,-42-33-36,-1 0 0,0 0 0,0 0 0,-1 0 0,0 1 0,-1 0 0,0 1 0,0-1 0,4 15 0,-7-20 31,-1 1 0,0 0 0,0 0-1,-1 1 1,1-1 0,-1 0 0,0 0 0,-1 0 0,1 0 0,-1 0 0,0 0 0,0 0-1,-1 0 1,1 0 0,-1-1 0,0 1 0,0 0 0,-1-1 0,0 1 0,1-1 0,-7 6-1,-11 10-12,-1-1 0,0 0 0,-2-2 0,0-1 0,-38 20 0,6-5-241,-2-3 0,-117 41 1,67-38 190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6:36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2372 5665,'-3'-1'852,"-7"-3"2194,10 4-3020,0 0 0,0-1 0,-1 1 0,1 0 0,0 0 0,0 0 0,0 0 0,0-1 0,0 1 0,0 0 0,0 0 0,0 0 0,0-1 0,0 1 0,0 0 0,0 0 0,0 0 0,0-1 0,0 1 0,0 0 0,0 0 0,0 0-1,0-1 1,0 1 0,0 0 0,0 0 0,0 0 0,0 0 0,0-1 0,1 1 0,-1 0 0,0 0 0,0 0 0,0 0 0,0-1 0,0 1 0,0 0 0,1 0 0,-1 0 0,0 0 0,0 0 0,1 0 0,0-2 8,1 1 1,-1 0 0,1 0 0,-1-1 0,1 2-1,0-1 1,0 0 0,-1 0 0,1 0 0,0 1 0,2-1-1,13-5 61,318-157 686,109-102-165,-172 98-202,85-49 83,380-218-29,-35 54 100,-355 204-374,188-104-146,-136 38-426,-375 226-86,-24 16 442,0 0 0,0 0 0,0 0 0,0-1-1,0 1 1,0 0 0,1 0 0,-1 0 0,0 0-1,0-1 1,0 1 0,0 0 0,1 0 0,-1 0-1,0 0 1,0 0 0,0 0 0,1 0 0,-1 0-1,0 0 1,0 0 0,0 0 0,1 0 0,-1 0-1,0 0 1,0 0 0,0 0 0,1 0 0,-1 0-1,0 0 1,0 0 0,0 0 0,1 0 0,-1 0-1,0 0 1,0 0 0,0 0 0,1 0 0,-1 0-1,0 1 1,0-1 0,0 0 0,1 0 0,-4 9-745,-10 13 232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6:40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2 454 8754,'-2'-8'3257,"10"-23"-2321,47-41-808,2 30-152,5-3-16,2 0-216,1-5-144,3 2-553,-1-6-199,-2-5 712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6:41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10714,'4'3'3577,"25"14"-3521,13 11-112,24 26-112,8 16 88,2 28 56,0 9-96,-18 11-248,-7 0-168,-15-18-448,-3-18-129,-3-26 689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6:41.6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1 490 9410,'31'-3'3209,"5"-50"-3081,9-4-80,15 1 16,5-1-48,5 3 8,-1 3-32,2-2-464,-2 0-297,-11 0 449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6:41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5 10938,'-9'-4'3761,"11"5"-3265,28 22-640,3 10 24,10 22 64,4 8 40,-1 14 16,7 4 0,4-3-56,0 3-80,3-16-232,-6-1-248,-8-13-472,-5-6-289,-3-19 841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6:42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1838 7754,'90'92'2213,"-85"-88"-2156,0 1 0,0 0-1,1-1 1,0 0 0,-1 0-1,2-1 1,-1 0 0,0 0-1,10 3 1,2 1-26,176 65 198,-187-70-194,0 1 0,0-2 0,0 1 0,0-1 0,1 0 0,-1-1 0,0 1 0,1-1 0,-1-1 0,8-1 0,-12 2-6,0-1 0,0-1 0,-1 1 1,1 0-1,0-1 0,0 1 0,-1-1 1,1 0-1,-1 0 0,1 0 0,-1 0 0,0 0 1,0-1-1,0 1 0,0-1 0,0 1 1,-1-1-1,1 0 0,-1 1 0,1-1 0,-1 0 1,0 0-1,0 0 0,-1 0 0,2-6 1,0-1-5,-1 0 0,0-1 0,0 1 0,-1-1 0,0 0 0,-1 1 0,-1-1 0,1 1 0,-7-20 0,3 15 23,-1 1 1,-1 0-1,0 0 1,-1 0 0,-19-24-1,-5 0 128,-3 2 0,-1 2 0,-49-37 0,53 45-37,-31-25 51,15 14 152,1-3-1,-45-50 1,90 88-316,0-1-1,0 1 1,0 0 0,1-1 0,-1 1-1,1-1 1,0 0 0,0 1 0,-1-1-1,2 0 1,-1 0 0,0 0 0,1 1 0,-1-1-1,1 0 1,0 0 0,0 0 0,0 0-1,0 0 1,0 0 0,1 0 0,-1 0-1,1 0 1,0 0 0,0 1 0,2-5 0,3-4-26,0 1 1,1 1 0,0-1 0,0 1-1,12-11 1,-12 13-5,37-37-20,89-70 0,63-27 26,-90 67-4,-48 33-3,386-266 9,-292 211-1,165-76-1,-289 159-82,323-163-2098,-338 169 1705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6:43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1280 8066,'11'-8'1078,"4"-1"-769,0-2 0,-1 1 0,0-2 0,-1 0 0,-1 0-1,0-1 1,0-1 0,11-19 0,5-16-34,-3-2-1,-2 0 1,-3-2 0,-2 0 0,-2-1-1,-2-1 1,12-106 0,-21 91-28,-6-122 0,-2 152-152,-2 0 1,-2 0 0,-1 0-1,-20-53 1,27 90-84,-4-12 103,-1 0 1,-9-15-1,13 27-98,1 0-1,-1 0 1,0 0 0,0 1 0,0-1 0,-1 0 0,1 1 0,-1 0-1,1-1 1,-1 1 0,0 0 0,1 0 0,-1 1 0,0-1-1,0 1 1,-4-2 0,4 3-21,0 0 0,1 0 0,-1 0 0,1 0 0,-1 1 0,1-1 0,-1 1 0,0-1 0,1 1 0,0 0 0,-1 0 0,1 0 1,0 1-1,-1-1 0,1 0 0,0 1 0,0 0 0,0-1 0,0 1 0,0 0 0,1 0 0,-1 0 0,1 0 0,-3 4 0,-5 7-32,1 0 0,-11 25 0,8-12 11,2 1-1,0 0 1,2 0-1,1 1 0,2-1 1,0 1-1,2 0 1,1 1-1,3 31 0,5 14 0,3-2 0,24 93 0,-22-118 32,1 0 0,2 0 0,2-2 0,29 54 0,-37-84-55,0 0 1,0 0-1,2-1 0,-1 0 1,2-1-1,0 0 0,1-1 1,0 0-1,0-1 0,1-1 1,1 0-1,0-1 0,0 0 1,1-2-1,19 8 0,-25-12-105,0 0-1,0 0 0,0-1 1,1-1-1,-1 1 0,1-2 1,-1 0-1,1 0 0,-1 0 0,1-2 1,-1 1-1,11-4 0,56-19-551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6:44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169 629 9162,'0'0'852,"0"0"-806,0 0 0,-1 0 0,1-1 0,0 1 1,0 0-1,0 0 0,0 0 0,0 0 0,0-1 0,0 1 1,0 0-1,0 0 0,0 0 0,0 0 0,0 0 0,0 0 1,-1-1-1,1 1 0,0 0 0,0 0 0,0 0 0,0 0 1,0 0-1,0 0 0,-1 0 0,1 0 0,0 0 0,0-1 1,0 1-1,0 0 0,-1 0 0,1 0 0,0 0 0,0 0 1,0 0-1,0 0 0,-1 0 0,1 0 0,0 0 0,0 0 1,0 0-1,0 0 0,0 0 0,-1 1 0,1-1 0,0 0 1,0 0-1,0 0 0,-27 8-129,19-4 75,0 0-1,0 0 0,0 1 1,1 0-1,-1 0 0,1 1 1,1 0-1,-1 0 0,1 1 1,0 0-1,0 0 0,1 0 1,0 1-1,0 0 0,1-1 1,0 2-1,-5 12 0,4-2 3,1-1 1,0 1-1,2 0 0,0-1 0,1 1 1,1 0-1,1 0 0,0 0 0,2 0 1,0-1-1,1 1 0,0-1 0,2 0 1,0 0-1,2 0 0,-1-1 0,2 0 1,15 22-1,-19-33-6,-1 0 1,2-1-1,-1 0 0,0 0 1,1 0-1,0-1 1,0 0-1,1 0 0,-1 0 1,1-1-1,-1 0 1,1 0-1,0-1 0,1 1 1,10 1-1,-14-4 19,0 0 0,0 1 0,-1-1 1,1-1-1,0 1 0,-1-1 0,1 1 0,0-1 0,-1 0 0,1 0 0,-1 0 0,1-1 0,-1 1 0,0-1 0,1 0 0,-1 0 1,0 0-1,0 0 0,0-1 0,-1 1 0,1-1 0,0 0 0,-1 0 0,0 0 0,0 0 0,0 0 0,0 0 0,0 0 1,-1-1-1,1 1 0,-1-1 0,1-3 0,1-3 70,-1 0 0,0-1 0,-1 1 0,0 0 0,-1 0 0,0-1 0,-1 1 0,0 0 0,0-1 0,-1 1 0,-1 0 0,-4-13-1,-7-15 263,-34-66-1,33 76-299,-6-16 23,11 20 91,-2 0-1,-21-30 0,26 42 69,15 11-385,6 1 42,-2-1 99,-1-1 0,0 0 0,0 0 0,-1-2 0,1 1 0,-1-1 0,1-1 0,-1 0 0,11-7 0,87-64-187,-73 50 187,-24 17 23,118-93 35,-117 90-27,1 0 1,-2-1-1,1-1 0,-2 0 0,0 0 1,0-1-1,8-19 0,-17 32 2,0 0 0,0 0 1,-1 0-1,1 0 0,-1 0 0,1 0 0,-1 0 0,0 0 0,1-3 0,-2 5-8,1-1 1,0 1-1,0-1 0,-1 1 0,1-1 1,0 1-1,-1-1 0,1 1 1,0 0-1,-1-1 0,1 1 0,-1-1 1,1 1-1,-1 0 0,1-1 1,-1 1-1,1 0 0,-1 0 0,1-1 1,-1 1-1,1 0 0,-1 0 1,0 0-1,1 0 0,-1 0 0,1 0 1,-1 0-1,0 0 0,1 0 1,-1 0-1,1 0 0,-1 0 0,1 0 1,-1 0-1,0 0 0,1 1 0,-1-1 1,1 0-1,-1 1 0,-5 0 2,0 1-1,0 0 0,0 0 0,0 1 1,1 0-1,-1 0 0,1 0 0,0 1 1,0-1-1,0 1 0,0 0 1,1 1-1,0-1 0,0 1 0,0 0 1,0 0-1,1 0 0,0 0 0,0 1 1,0 0-1,0-1 0,1 1 0,0 0 1,-1 7-1,0 1 2,0 0 0,0 0 0,2 0 1,0 1-1,0-1 0,2 0 0,-1 1 0,2-1 1,4 21-1,6 2-36,0-2 1,35 67 0,-26-60-151,18 53-1,-34-80 76,-1 0 1,0 0-1,-1 1 0,-1 0 1,-1-1-1,0 1 0,-2 24 1,0-27 13,0 1 0,-2-1 0,1 0 0,-2 0 0,0 0 1,0-1-1,-10 19 0,14-31 116,0 1-1,0-1 1,0 1 0,-1-1-1,1 1 1,0-1 0,0 1-1,-1-1 1,1 1 0,0-1-1,0 0 1,-1 1 0,1-1-1,-1 1 1,1-1 0,0 0-1,-1 1 1,1-1 0,-1 0 0,1 0-1,-1 1 1,1-1 0,-1 0-1,1 0 1,-1 1 0,-1-13 354,6-25-37,9-2-276,2 2 0,1 0 1,35-59-1,-28 53-11,140-218 292,-142 229-296,-2 3-9,-1-1 0,-1-1 0,-1 0 0,-2-1 0,18-61 0,-29 81-40,-1-1 1,0 0 0,-1 0-1,0 1 1,-1-1-1,0 0 1,-1 0 0,-3-15-1,1 18-6,1 1-1,-2 0 0,1 0 1,-1 1-1,0-1 0,-1 1 0,0 0 1,0 0-1,-1 0 0,0 1 1,0 0-1,-10-9 0,13 13 6,0 1 0,1 0 0,-1-1-1,-1 1 1,1 0 0,0 1 0,0-1 0,-1 0-1,1 1 1,-8-2 0,9 3-4,0 0 1,1-1-1,-1 1 1,0 1-1,1-1 0,-1 0 1,0 0-1,0 1 1,1-1-1,-1 1 1,1-1-1,-1 1 1,0 0-1,1-1 0,-1 1 1,1 0-1,0 0 1,-1 0-1,1 0 1,0 1-1,-1-1 0,1 0 1,0 0-1,0 1 1,0-1-1,-1 3 1,-2 2-2,1 0 1,0 0 0,0 1-1,0 0 1,1-1 0,0 1-1,0 0 1,1 0-1,0 0 1,0 0 0,1 0-1,-1 0 1,2 1 0,-1-1-1,1 0 1,0 0-1,0 0 1,1 0 0,0 0-1,0-1 1,1 1 0,0 0-1,0-1 1,7 10 0,-3-4-4,1-1 1,0-1 0,1 0-1,0 0 1,1-1 0,0 0-1,1 0 1,-1-1 0,2-1 0,-1 1-1,1-2 1,20 9 0,-7-8 3,0 0 1,1-2-1,0-1 0,0-1 1,37 0-1,-23-1 33,41 7 0,-76-8-28,-1 0 0,0 0 1,1 0-1,-1 0 0,0 1 0,0 0 1,7 4-1,-10-5-4,1 0 1,-1 0-1,0 0 1,0 0-1,0 0 0,0 1 1,0-1-1,0 0 1,0 1-1,0-1 0,0 0 1,-1 1-1,1-1 1,0 1-1,-1-1 0,0 1 1,1 0-1,-1-1 1,0 1-1,0-1 0,1 1 1,-1 0-1,-1-1 1,1 1-1,0 1 0,-2 5-5,0-1 1,0 0-1,-1 0 0,1 0 0,-2 0 0,1-1 0,-1 1 0,0-1 0,0 0 1,-6 7-1,-9 8 2,-28 25 1,42-42 5,-332 269-227,195-171 122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2:14.0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0 230 9906,'51'-14'3297,"45"-9"-3313,15-4 16,19-13-288,5 0-344,-3-4-1361,12 2 1257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3:37.9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52 6129,'10'0'265,"0"0"-1,0 1 0,0 0 1,0 0-1,0 1 1,0 1-1,15 5 0,-17-6-228,1 0-1,-1 0 1,0 0-1,1-1 1,-1-1-1,1 1 1,-1-1-1,1-1 1,12-1-1,10-4 266,38-12-1,-11 2-62,2 5 40,92-4 0,-123 13-205,119-5 199,247 21-1,31 0 115,-94-7 108,195-1-340,-308-22-52,-109 6 51,120 4 0,175 53-48,-12 0-54,199-66 79,-518 14-87,290 0 67,1 25-48,147-12 0,17 1-74,-497-7-163,0 2 1,1 1 0,46 13-1,-101-25 417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7:10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 3629 5217,'-65'-19'1914,"35"10"-910,-47-19-1,76 28-967,1 0 4,-1 0 1,1 0-1,-1 0 0,0 0 1,1-1-1,-1 1 1,1 0-1,-1 0 1,1 0-1,-1-1 1,1 1-1,0 0 0,-1-1 1,1 1-1,-1 0 1,1-1-1,-1 1 1,1-1-1,0 1 1,-1 0-1,1-1 0,0 1 1,0-1-1,-1 1 1,1-1-1,0 1 1,0-1-1,-1 0 1,3-2-16,0 1 0,0-1 0,0 1 0,1 0 0,-1-1 0,0 1 0,1 0 0,4-2 0,0-2-27,15-11 5,2 1-1,0 1 0,30-15 1,434-242 328,-407 223-249,433-251 418,90-54 227,-43 42-160,-347 198-403,-135 71-108,698-357 232,64-14-225,-84 68-29,-357 173-23,514-180 105,-897 347-116,5-2-3,148-47 10,-143 49 11,0 0-1,1 2 1,0 1-1,34 1 1,15 5 83,55-1 233,152-14-77,-206 6-266,17 0 26,187-37 0,-49 2-48,-27 6 65,-97 8-27,92-17 37,-113 31 170,151 0 1,-233 13-218,0 0 1,1 0-1,-1 1 0,0 0 0,0 0 1,1 1-1,-1 0 0,0 0 1,-1 0-1,1 1 0,0 0 0,-1 0 1,6 4-1,-2 0-8,-1 1 1,0 0-1,0 0 1,-1 1-1,0 0 1,8 14-1,225 329-66,-12-17 95,27 44 94,-31-52-57,26 43-25,8 21 0,-66-102 25,47 58-19,-82-122-36,-96-141 13,-26-37 8,52 90 1,-85-133-27,-1-1-1,1 1 1,0-1 0,-1 1 0,0-1-1,0 1 1,0 0 0,0 0 0,-1-1-1,1 1 1,-1 0 0,0 0-1,-1 4 1,0-5 2,1-1 1,-1 1-1,-1-1 0,1 1 1,0-1-1,-1 1 0,1-1 0,-1 0 1,0 0-1,0 1 0,0-1 1,0-1-1,0 1 0,0 0 0,0 0 1,-1-1-1,1 1 0,0-1 1,-6 2-1,-145 60 73,20-9-4,-625 278 94,427-203-155,-204 90 6,-438 225 50,241-121-71,199-85 4,-299 139 128,198-91 43,46-22-98,269-119-29,-555 276 85,587-266-121,-703 402 56,319-165-17,465-261-1,62-37-4,127-84-1,-28 10-1,30-14 65,1 0 0,1 1 0,-20 12 0,32-18-75,1-1 0,0 0 1,-1 0-1,1 0 1,0 0-1,0 1 1,-1-1-1,1 0 1,0 0-1,-1 0 0,1 0 1,0 0-1,-1 0 1,1 0-1,0 0 1,-1 0-1,1 0 1,-1 0-1,1 0 1,0 0-1,-1 0 0,1 0 1,0 0-1,-1-1 1,1 1-1,0 0 1,0 0-1,-1 0 1,1 0-1,0-1 1,-1 1-1,1 0 0,0 0 1,0-1-1,-1 1 1,1 0-1,0 0 1,0-1-1,0 1 1,0 0-1,-1-1 0,-9-21 382,6 14-490,0-3 94,-2-2 0,0 0 1,2-1-1,0 1 0,-5-26 0,-2-43 39,-4 2 0,-33-103 0,-363-897 156,363 978-171,5-2 0,-42-153 0,3-161-42,24-5 58,-39-214 9,-36 164 5,44 184-60,67 215 18,-14-52-9,31 102-41,1 1 0,2-1 1,-1-35-1,3 52 7,1 0 0,0 1 1,0-1-1,1 0 0,0 0 0,0 0 0,0 1 1,1-1-1,0 1 0,0 0 0,1 0 0,0 0 1,0 0-1,0 1 0,1 0 0,-1 0 0,11-9 1,6-2-85,1 1 0,1 0 1,33-15-1,-9 4-25,1781-1078-5220,-1537 917 4941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7:12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282 16 6265,'-9'-16'3906,"14"17"-3888,11 13 141,-8-7-146,-1 1 0,0 0 0,0 1 0,-1 0 1,0 0-1,0 0 0,-1 1 0,0-1 0,-1 1 1,6 21-1,-1 13 20,-3 0 1,-1 0-1,-2 0 1,-2 1-1,-2-1 1,-2 1-1,-17 84 0,4-60 169,-4 0-1,-2-1 1,-4-1-1,-38 72 1,-110 212 755,158-326-952,13-21-130,0 1 0,0-1 0,0 1-1,0 0 1,1-1 0,-1 1 0,1 1 0,1-1 0,-3 8-1,7-3-775,7 0 382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7:14.4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0 903 7770,'2'-18'644,"1"-23"527,1 35-722,0 18-98,2 21-301,-1 0 1,0 61-1,-12 68 76,0-80-84,15-135 220,24-83 0,-13 60 0,1-13 77,-1 6 118,43-124 1,-59 199-416,1 0 1,0 0-1,0 0 1,1 1-1,0 0 1,1 0-1,11-12 1,-15 16-36,0 1 0,0 1 0,1-1 0,-1 0 0,0 0 0,1 1 1,-1-1-1,1 1 0,0 0 0,-1 0 0,1 0 0,0 0 0,0 0 0,0 1 1,0-1-1,-1 1 0,1 0 0,0 0 0,0 0 0,0 0 0,0 0 1,0 1-1,0-1 0,0 1 0,-1 0 0,5 1 0,-4 0-9,0 0 1,0 0-1,-1 0 0,1 0 0,-1 1 0,1-1 1,-1 1-1,0-1 0,0 1 0,0 0 0,0-1 1,-1 1-1,1 0 0,-1 0 0,0 1 0,0-1 1,0 0-1,0 0 0,0 5 0,1 3-10,0 1 0,-1 0 0,-1-1 0,-1 15 0,0-13-9,-1-1-1,0 1 1,-1-1 0,0 0-1,-1 0 1,0 0 0,-1-1-1,-11 21 1,0-8 9,0-1 0,-37 37 0,51-58-2,0 0 0,0 1 0,1-1 0,-1 0 0,0 0 0,1 1 0,-1-1 0,1 1-1,0 0 1,0-1 0,0 1 0,-1 3 0,2-5 1,0 0-1,1 1 0,-1-1 1,0 0-1,1 0 1,-1 1-1,0-1 0,1 0 1,0 0-1,-1 0 1,1 0-1,0 0 0,-1 0 1,1 0-1,0 0 1,0 0-1,0 0 0,0 0 1,0-1-1,0 1 1,0 0-1,0-1 0,0 1 1,0-1-1,1 1 1,-1-1-1,0 1 0,0-1 1,3 1-1,4 1 1,0 1-1,0-1 0,1 0 0,-1-1 1,1 0-1,-1 0 0,1-1 0,-1 0 0,1-1 1,-1 0-1,1 0 0,-1 0 0,1-1 1,8-4-1,-3 0 20,-1 0 0,1-1 0,-2-1 0,1 0 1,-1 0-1,0-2 0,14-13 0,-1 0 67,-9 9 17,0 0 0,-2-1 0,0 0 0,0-1 0,16-26 0,-29 41-66,0 0-1,-1 0 0,1 0 0,0 0 0,-1-1 0,1 1 1,-1 0-1,0 0 0,1 0 0,-1 0 0,0 0 0,1-1 1,-1 1-1,0 0 0,0 0 0,0 0 0,0-1 1,0 1-1,-1 0 0,1 0 0,0 0 0,-1 0 0,1-1 1,0 1-1,-1 0 0,1 0 0,-1 0 0,0 0 0,1 0 1,-1 0-1,0 0 0,1 0 0,-1 0 0,0 1 0,0-1 1,0 0-1,0 0 0,0 1 0,0-1 0,0 0 1,0 1-1,0-1 0,0 1 0,-1 0 0,1-1 0,0 1 1,-2 0-1,-1-2-45,-1 2 0,0-1 0,0 0 0,0 1 0,0 0 0,0 0 0,0 1 0,1-1 0,-1 1 0,-5 2 0,3-1-36,1 1-1,0 1 1,1-1-1,-1 1 0,0 0 1,1 1-1,0-1 1,0 1-1,1 0 1,-1 0-1,1 1 1,0-1-1,0 1 0,1 0 1,0 0-1,-4 9 1,1-2 11,1 0 0,1 1 0,0-1 0,1 1 0,1 0 0,-2 27 0,3-38 42,2 1-1,-1 0 1,0 0 0,1 0-1,-1 0 1,1 0 0,0 0 0,1-1-1,-1 1 1,1 0 0,-1-1-1,1 1 1,0-1 0,0 0-1,1 1 1,2 2 0,-3-4 0,-1-1 0,1 0 0,0 0 0,0 1-1,-1-1 1,1 0 0,0-1 0,0 1 0,0 0 0,0 0 0,0-1 0,0 0 0,0 1 0,1-1 0,-1 0 0,0 0 0,0 0 0,0 0 0,0 0 0,0 0 0,0-1-1,0 1 1,0-1 0,0 1 0,0-1 0,0 0 0,0 0 0,0 0 0,0 0 0,0 0 0,1-2 0,4-2 26,-1 0 0,-1 0 1,1 0-1,-1-1 0,0 0 0,0 0 1,-1 0-1,0 0 0,0-1 1,0 0-1,4-11 0,-5 9 56,0 0 1,0 1-1,-1-1 1,0 0-1,0 0 1,-1-1-1,-1 1 1,1 0-1,-2-14 0,-6-2 129,7 24-203,0 1-1,-1-1 0,1 0 1,0 0-1,-1 0 0,1 1 1,-1-1-1,1 0 0,-1 1 1,0-1-1,1 0 0,-1 1 1,0-1-1,1 1 0,-1-1 1,0 1-1,1-1 0,-1 1 1,0 0-1,0-1 0,0 1 1,0 0-1,1 0 1,-1-1-1,-1 1 0,1 0-12,0 0 0,1 1 0,-1-1-1,0 0 1,1 1 0,-1-1 0,0 0 0,1 1 0,-1-1-1,1 1 1,-1-1 0,1 1 0,-1-1 0,1 1 0,-1-1-1,1 1 1,-1-1 0,1 1 0,0 0 0,-1-1-1,1 1 1,0-1 0,0 1 0,-1 1 0,-4 20-188,4-21 177,0 6-35,-1 3 5,-1-1-1,2 1 1,0 0 0,0 0 0,0 0 0,2 0 0,1 17-1,-2-26 50,1-1 1,-1 0-1,0 1 0,1-1 0,-1 1 0,0-1 0,1 0 0,-1 1 0,0-1 1,1 0-1,-1 0 0,1 1 0,-1-1 0,1 0 0,-1 0 0,1 0 0,-1 1 1,1-1-1,-1 0 0,1 0 0,-1 0 0,1 0 0,-1 0 0,1 0 0,-1 0 1,1 0-1,-1 0 0,1 0 0,-1 0 0,0-1 0,1 1 0,-1 0 0,1 0 1,-1 0-1,1-1 0,-1 1 0,1 0 0,-1 0 0,0-1 0,1 1 0,-1 0 1,1-1-1,-1 1 0,1-1 0,17-16-4,-8 3 31,0 0 0,-1-1 1,-1 0-1,10-24 0,20-71 304,-31 90-242,4-15 41,-1 0-1,-2-1 0,-2 0 0,-1-1 1,-1 1-1,-2-1 0,-2 0 0,-2 0 0,-7-49 1,5 65-112,-17-85 19,18 93-21,-1-1-1,-1 2 1,0-1 0,-1 0-1,-13-19 1,16 30-6,1 9-14,3 13-17,-1-20 21,9 122-62,16 149 58,-18-222-36,3-1 1,1 0 0,25 65-1,-29-97-23,0 0-1,0-1 0,2 0 1,0 0-1,1-1 0,0-1 0,24 24 1,-30-32 32,2-1 1,-1 0 0,0 0-1,1-1 1,0 1 0,0-1-1,0 0 1,0-1-1,0 0 1,7 2 0,-8-3 15,0 0-1,0-1 1,0 0 0,0 0 0,0 0-1,0 0 1,0-1 0,-1 0 0,1 0-1,0 0 1,0-1 0,-1 1 0,1-1-1,0 0 1,3-3 0,-2 1 12,-1 0 1,0 0 0,0 0-1,0-1 1,-1 1 0,0-1-1,0 0 1,0-1-1,0 1 1,-1-1 0,0 1-1,0-1 1,0 0 0,-1 0-1,0-1 1,0 1-1,2-11 1,-1-9 36,0 1-1,-1 0 1,-2-28 0,0 44 6,0 0 1,-1-1 0,0 1-1,-1 0 1,1 0 0,-2 1-1,1-1 1,-1 0 0,-1 1 0,1-1-1,-1 1 1,-1 0 0,0 0-1,0 1 1,0-1 0,-1 1-1,0 1 1,-10-9 0,16 14-34,-1 0 1,1 1-1,-1-1 1,0 0-1,0 1 1,1-1-1,-1 1 1,0-1-1,0 1 0,0 0 1,1-1-1,-1 1 1,0 0-1,0 0 1,0-1-1,0 1 1,0 0-1,0 0 1,0 0-1,0 0 1,1 0-1,-1 0 1,0 0-1,0 1 1,0-1-1,0 0 1,-1 1-1,1 0-2,0 0 0,0 0 0,0 0 0,0 0 1,0 0-1,1 1 0,-1-1 0,0 0 0,1 1 0,-1-1 0,1 0 0,-1 1 0,1-1 0,0 0 0,-1 3 0,0 7-6,1 0 0,0-1-1,2 21 1,1-14-13,1-1 0,0 0 0,1-1-1,0 1 1,1-1 0,1 0 0,1 0 0,18 26 0,-21-34-33,1 0 0,0 0 0,0-1 1,1 1-1,0-1 0,0-1 0,1 1 1,7 3-1,-10-6-23,0-1 0,1 1 0,-1-2 1,1 1-1,-1 0 0,1-1 0,-1 0 0,1 0 0,0-1 1,0 0-1,-1 0 0,1 0 0,9-2 0,-5 0-5,0-1 0,0-1-1,0 0 1,10-6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4:57:14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0 473 11554,'10'-18'3625,"25"-10"-3873,45-38-448,31-24-224,37-44 2360,11-3-1288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49:38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6666 297 7226,'2'0'123,"-1"1"0,0-1 1,0 0-1,0 0 1,1 0-1,-1 0 1,0 0-1,0 0 1,0 0-1,1 0 1,-1 0-1,0-1 1,0 1-1,0 0 0,2-1 1,-3 0-91,-1 0-1,1 1 1,0-1 0,-1 1 0,1-1-1,0 1 1,-1-1 0,1 1 0,-1-1-1,1 1 1,-1 0 0,1-1-1,-1 1 1,1 0 0,-1-1 0,1 1-1,-1 0 1,0-1 0,1 1 0,-1 0-1,-10-5-9,1 1-1,-1 0 1,-11-2-1,-93-17 756,-1 4 0,-177-4 0,181 24-629,1 5 0,-160 28 0,52 13-49,77-16-31,-251 59 67,-41 9 20,138-42-70,-245 53 87,389-72-80,-221 87 1,-7 40-45,21 0 56,255-110-92,2 4-1,-155 119 1,-10 14 9,75-56 133,135-92-88,3 2-1,-72 80 1,-81 119 48,158-184-83,-10 12 6,2 2 1,-71 129 0,53-51-5,-77 224 0,111-249-52,7 2 1,-24 172 0,41-172 20,6 0-1,5 1 1,6 0 0,32 239 0,-13-253-1,6-2 1,5 0-1,5-2 1,4-1 0,84 163-1,-79-195 15,105 140 0,75 52-31,-161-199 19,4-3 0,2-3 0,143 105 0,-23-48 146,5-8 0,359 156-1,175 16 63,21-64-75,-416-152-17,416 35-1,-544-92-96,1-9 1,0-9-1,272-40 1,-195-7 26,394-123 0,258-157 16,-541 164-3,-277 109-11,142-94 1,-110 47-21,216-194 0,87-171 50,-220 179-10,294-483 1,-425 602-2,-8-3 0,-8-5 0,-8-3 0,-7-3 0,48-211 0,-98 307 34,-3-1 0,-5 0 0,-4-1-1,-3 0 1,-5 0 0,-3 0 0,-5 1 0,-3-1 0,-31-114 0,14 96-23,-6 3 1,-4 0 0,-4 3-1,-6 1 1,-3 2-1,-5 3 1,-4 3-1,-4 2 1,-4 3 0,-3 3-1,-96-88 1,51 71-65,-4 6 0,-4 5 0,-4 6 1,-247-124-1,199 131-51,-320-96 1,-202 8-40,-552-4 77,869 151 8,-498 36 1,581 10-31,1 13 1,2 13-1,-321 100 0,-82 86-96,489-152 92,-247 139 0,198-75 14,5 12 0,-267 223 0,329-220-18,7 8 1,8 8 0,8 8 0,-257 374 0,359-458 37,5 3 1,-50 120 0,79-149-25,4 2 0,2 1 0,-25 156 0,38-135-22,4 2 0,5-1 0,14 153-1,0-167 2,4-1-1,4 0 0,3 0 1,44 108-1,2-39-165,7-4 0,144 223 0,-147-272 56,5-4 0,5-2 0,3-5 0,5-3 0,4-4 0,140 101 0,-82-82 60,4-8 0,4-6-1,307 127 1,246 12 131,186-19-16,17-64-7,702-23 43,-821-133 4,-8-83-58,-634 59-8,-1-7 1,-3-7 0,-1-6 0,252-127 0,-271 108 11,-3-6-1,-3-6 1,-5-5 0,-3-5 0,128-132-1,-104 75-4,-5-6 0,161-248-1,-136 149 8,-11-7 0,116-287 0,-213 423-108,61-237 0,-90 260-291,-5-1 0,10-201 0,-27 207-415,-17-133 1,7 166 202,-2 1 0,-4 0 0,-24-65 0,-46-65-171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49:42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36 799 7130,'-10'-22'1667,"6"14"-1342,0-1 0,0 0 0,0 0 0,1 0 0,1 0 0,-3-15 0,5 24-321,0 0 1,1 0-1,-1-1 1,0 1-1,0 0 1,0 0-1,0-1 1,0 1-1,1 0 1,-1 0-1,0-1 1,0 1-1,0 0 1,1 0-1,-1 0 1,0 0-1,0-1 1,0 1-1,1 0 1,-1 0-1,0 0 1,0 0-1,1 0 1,-1 0-1,0 0 1,1 0-1,-1 0 1,0 0-1,0 0 1,1 0-1,-1 0 1,0 0-1,1 0 1,-1 0-1,0 0 1,0 0-1,1 0 1,-1 0-1,11 3-45,-5 1 26,-1 0-1,0 0 0,0 1 1,0-1-1,0 1 1,-1 0-1,0 0 0,0 1 1,0-1-1,-1 1 0,0 0 1,3 6-1,4 12-7,11 42 0,6 73 59,-21-97-5,2-1-1,15 47 1,-20-80-27,0-1 0,0 1 0,1 0 0,0-1 0,6 9 0,-8-13-2,0-1 0,0 0 0,0 1 0,1-1 0,-1 0 0,0 0 0,1 0 0,0-1 0,-1 1 0,1-1 0,0 1 0,0-1 0,0 0 0,0 0 0,0 0 0,0 0 0,6 0 0,2-1 4,0-1 0,0-1-1,1 1 1,-1-2 0,-1 0-1,1 0 1,0-1 0,-1 0 0,12-6-1,66-34 109,144-95 0,68-83 180,-71 28-74,119-91-79,-183 174-394,55-43-1055,-137 81 786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49:43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20 391 6921,'-4'-8'885,"1"5"-566,1-1 0,0 0-1,0 0 1,1 0 0,-1-1-1,1 1 1,0 0 0,-1-6-1,2 10-310,0 0 0,0 0-1,0-1 1,1 1 0,-1 0-1,0 0 1,0 0 0,0-1-1,0 1 1,0 0-1,0 0 1,0 0 0,0-1-1,0 1 1,1 0 0,-1 0-1,0 0 1,0-1 0,0 1-1,0 0 1,1 0 0,-1 0-1,0 0 1,0 0 0,0 0-1,1 0 1,-1-1 0,0 1-1,0 0 1,0 0 0,1 0-1,-1 0 1,0 0-1,0 0 1,0 0 0,1 0-1,-1 0 1,0 0 0,0 0-1,1 0 1,-1 0 0,0 0-1,0 0 1,0 0 0,1 1-1,-1-1 1,0 0 0,0 0-1,0 0 1,1 0 0,-1 0-1,0 0 1,0 1 0,0-1-1,1 0 1,11 8-22,-8-4 0,1 1 0,-1 0-1,0 0 1,0 1 0,-1-1 0,1 1 0,-1-1 0,0 1-1,-1 0 1,4 12 0,2 10-9,4 30 0,-10-49 18,22 190 51,-10-68 47,-13-121-84,1 0 0,0-1 0,0 1 0,5 10 0,-6-18-6,0 1-1,0 0 0,1-1 0,-1 0 1,1 1-1,-1-1 0,1 0 1,0 0-1,0 0 0,0 0 1,0 0-1,0 0 0,1 0 1,-1-1-1,0 1 0,1-1 1,-1 0-1,6 2 0,1-1 18,0-1 0,1 0 0,-1 0-1,0-1 1,1-1 0,-1 1 0,0-1-1,1-1 1,15-5 0,10-5 107,0-2 0,-1-1 0,-1-2 1,43-29-1,307-221 517,-256 174-625,295-215-1029,-210 147 599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49:44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38 595 6409,'-38'-49'3510,"46"101"-3346,21 327-197,-19-170 179,-9-194-128,-2-12-12,1 0-1,0 0 1,1 0-1,-1 0 0,0 0 1,1 1-1,0-1 1,0 0-1,0 0 1,0 0-1,0-1 0,3 6 1,-3-7 0,-1-1-1,0 0 1,0 1 0,1-1-1,-1 0 1,0 1 0,1-1-1,-1 0 1,1 1 0,-1-1-1,0 0 1,1 0 0,-1 0-1,1 1 1,-1-1 0,0 0 0,1 0-1,-1 0 1,1 0 0,-1 0-1,1 0 1,-1 0 0,1 0-1,-1 0 1,0 0 0,1 0-1,-1 0 1,1 0 0,-1 0-1,1 0 1,-1 0 0,1-1 0,14-10 265,2-5 48,-1-1 0,23-34 0,-15 20-61,22-30 159,276-333 974,-199 265-1395,4 5 1,197-146-1,-123 125-749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49:52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346 136 4137,'-143'54'1884,"125"-48"-1620,1 1-1,0 0 0,0 2 0,1-1 0,-25 19 1,34-21-201,1 1 0,0 0 1,0 0-1,1 0 1,-1 1-1,2 0 0,-1-1 1,1 2-1,0-1 0,-4 15 1,4-9-65,0 0 1,1 0 0,1 0-1,0 0 1,1 0-1,1 0 1,0 1-1,1-1 1,1 0 0,0 0-1,0 0 1,2 0-1,0 0 1,7 17-1,10 17 0,2-1-1,44 68 0,-41-71 3,-10-18 1,55 86-149,-67-107 129,0 0 0,-1-1 0,2 1 0,-1-1 0,0 0 0,1 0 0,0 0 0,0 0-1,10 5 1,-12-8 29,1 0 0,-1 0 0,0 0-1,0-1 1,1 0 0,-1 1 0,0-1-1,1 0 1,-1 0 0,0-1 0,0 1-1,1-1 1,-1 0 0,0 0 0,0 0-1,0 0 1,0 0 0,0 0 0,0-1-1,5-3 1,11-8 196,0-1 1,-1-1-1,0-1 0,-1 0 1,15-21-1,72-98 795,-103 133-991,18-25 154,-1-1 1,-1-1 0,-2 0-1,-1-2 1,-1 1 0,-1-2-1,-2 1 1,9-53 0,-16 65-74,-1 1 0,0 0 0,-2 0 0,0-1 0,-1 1 0,-1 0 0,0-1 0,-2 1 1,0 0-1,-1 1 0,-1-1 0,0 1 0,-1 0 0,-1 1 0,-1-1 0,-1 2 0,-10-16 0,12 22-41,0 0 1,0 0-1,-1 1 0,0 0 0,0 0 0,-1 1 1,0 0-1,0 1 0,-1 0 0,1 1 0,-1 0 1,-1 1-1,1 0 0,-1 0 0,1 2 1,-1-1-1,0 1 0,-20 0 0,12 2-118,1 1 1,0 1-1,0 1 0,0 1 0,0 0 1,1 1-1,0 1 0,0 1 0,0 1 1,1 0-1,-20 13 0,7-1-423,-42 36 0,-32 38-107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49:52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423 581 3313,'-2'-9'3343,"9"-11"-3066,-2 10 138,-4 7-374,4-8 202,-1 0 0,-1 1 0,1-2 0,-2 1 0,1 0 1,-2 0-1,1-18 0,-2 23-170,0-1 0,0 1 0,-1 0 0,0-1 0,-1 1 0,1 0 0,-1 0 0,0 0 0,-1 0 0,1 0 0,-1 0 0,0 1 0,-1-1 0,0 1 0,1 0 0,-2 0 0,1 0 0,0 1 0,-1-1 0,0 1 0,0 0 0,0 0 0,-1 1 0,1 0 0,-1 0 0,0 0 0,0 0 0,0 1 0,0 0 0,0 1 0,0-1 0,0 1 0,-1 0 0,1 1 0,-1-1 0,1 1 0,-9 1 0,4 1-78,1-1 1,-1 2-1,0-1 0,1 1 1,-1 1-1,1 0 0,0 1 1,0 0-1,1 0 1,0 1-1,0 0 0,0 0 1,0 1-1,1 1 0,0-1 1,1 1-1,0 1 1,-10 13-1,4-1 10,0-1 1,2 2-1,0-1 0,2 2 1,0-1-1,1 1 0,-6 34 1,6-14-8,2 1 1,2 0 0,2 0 0,2 0-1,9 71 1,-4-77-5,3 1-1,1-1 1,1 0 0,2-1-1,2-1 1,28 53 0,-35-76 1,1 0 1,0 0 0,1-1 0,1-1 0,-1 0 0,2 0-1,18 15 1,-21-20 3,0-1-1,0 0 1,0-1 0,0 1 0,1-2-1,0 1 1,0-1 0,0-1-1,0 1 1,0-2 0,1 1-1,-1-1 1,13 0 0,-8-2 6,0 0 1,-1-1 0,1 0-1,0-1 1,-1-1 0,1 0-1,-1-1 1,17-8 0,-9 2 17,-1-1 0,-1 0 1,-1-2-1,26-23 0,4-12 71,-3-1 1,56-81-1,-96 125-87,46-64 72,-2-2 1,56-111-1,-93 158-60,-1-1 0,-1-1 0,-1 0 0,-1 0 0,-1-1 0,-2 0 0,-1 0 0,-1 0 0,-1-1 0,-1 1 0,-6-41-1,3 55 3,-1 1-1,-1-1 1,0 1-1,-1 0 0,0 0 1,-1 0-1,0 1 0,-1 0 1,-1 0-1,0 1 0,0 0 1,-1 0-1,-1 1 1,0 0-1,-15-12 0,-1 3 24,-1 1-1,-1 0 0,-1 3 0,0 0 1,-46-16-1,53 23-37,0 1 1,0 1-1,0 1 1,-1 1 0,0 1-1,0 1 1,0 1-1,0 1 1,-34 4-1,38-1-28,0 1 0,0 1-1,1 1 1,-1 0 0,1 2-1,1 0 1,0 1 0,0 0-1,1 1 1,0 1 0,-28 26-1,7 0-36,-50 69 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3:38.8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0 277 4705,'0'-1'127,"0"0"1,1 0-1,-1 0 0,0 0 1,0 0-1,0 0 1,1 0-1,-1 1 0,1-1 1,-1 0-1,0 0 0,1 0 1,0 0-1,-1 0 1,1 1-1,-1-1 0,1 0 1,0 1-1,0-1 0,-1 0 1,1 1-1,0-1 0,0 1 1,0-1-1,0 1 1,0-1-1,0 1 0,-1 0 1,1-1-1,0 1 0,0 0 1,0 0-1,0 0 1,2 0-1,45-4-742,-34 3 965,458-44-351,259-49 1993,-300 49-1291,189-15-92,-465 54-526,0 7 0,210 28 0,-148-6 167,19 3-1149,-220-23 73,-20 1 335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49:55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3337 391 6241,'-9'12'604,"0"0"1,-17 16-1,23-26-570,-1-1 1,1 1-1,0-1 1,-1 0 0,1 0-1,0 0 1,-1-1-1,1 1 1,-1-1 0,1 0-1,-1 0 1,1 0-1,-1-1 1,1 1-1,-1-1 1,1 0 0,-7-2-1,-9 0 81,-190-2 669,152 5-629,5 2-2,0 2 0,0 2 0,-95 24 0,58-4-2,-112 50 0,58-7-71,-170 111-1,140-76 20,-107 69 259,-284 231-1,450-317-229,-195 162 253,259-204-298,2 3 0,2 2 1,-69 97-1,80-95-65,2 3 0,-44 99 1,68-132-26,1 1 0,1 0 1,1 0-1,0 1 0,2-1 1,1 1-1,1 0 0,1 0 0,1 0 1,4 28-1,-3-42 2,1 1-1,1-1 1,0 0 0,0 0 0,1 0-1,0 0 1,1-1 0,0 1-1,9 11 1,-10-15 0,1 0 1,1 0-1,-1-1 0,1 0 0,0 0 0,0 0 1,0-1-1,1 0 0,0 0 0,0-1 0,0 1 1,0-1-1,12 3 0,4-2-2,-1 0-1,1-1 1,0-2 0,0 0 0,42-5-1,-11-2 11,72-20-1,372-141 60,-423 138-61,91-39 73,-3-7 0,220-138-1,-289 150 177,158-136 0,61-106 265,108-210-138,-383 464-351,179-263 120,-181 252-60,-2-1 0,-4-1 0,29-88-1,-53 134-45,-1 0 0,-1 0-1,0 0 1,-2 0 0,0 0-1,-1-1 1,-1 1 0,-3-24-1,1 28-24,-1 1 0,0 0 0,-1 0 0,-1 0 0,0 0 0,0 1 0,-1 0 0,-1 0 0,0 0 0,-1 1 0,-14-16 0,9 13-13,0 1 1,-1 1 0,-1 0-1,0 1 1,-1 0 0,0 2 0,0 0-1,-1 0 1,0 2 0,0 0 0,-30-7-1,22 8-2,-1 1-1,1 1 1,-1 2-1,0 0 1,0 2-1,1 1 1,-1 1-1,-26 5 1,12 2-17,0 2 1,1 1 0,1 3-1,-60 30 1,17 0-175,-77 57 1,-53 58-444,-27 49-351,-10 26 401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49:56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2775 3521,'-69'53'1316,"56"-47"324,10-12-585,7-13-65,-4 18-906,11-13 100,-4 7-137,1 1-1,0-1 1,0 1 0,0 1-1,1 0 1,0 0 0,0 0-1,15-4 1,32-9 196,21-6 216,119-54-1,-63 7-165,-52 26-158,95-37 0,10 20-22,44-19-42,419-230-31,-392 181-8,466-286 196,-103 52 191,-220 141-168,271-138-95,-334 188-156,-238 115 30,117-89 0,-93 56-210,-115 88-606,-23 6 499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49:57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3202 8186,'-10'1'2430,"14"2"-2265,20 0-806,-7-7 619,-1-1 0,0-1 1,-1 0-1,1-1 1,-1-1-1,14-9 0,-18 11 20,156-98 65,17-9 84,-31 30-8,182-104 198,-136 68-47,339-194 603,207-103 33,-65 25-412,-34 20 87,229-78 57,-210 157-534,-196 91-62,-452 193-56,195-82 4,-208 89-40,-3 1 17,0 0 0,0-1 0,-1 1 1,1 0-1,0 0 0,-1 0 0,1-1 0,0 1 1,0 0-1,-1-1 0,1 1 0,-1-1 0,1 1 0,0 0 1,-1-1-1,1 0 0,-1 1 0,1-1 0,-1 1 0,1-1 1,-1 1-1,0-1 0,1 0 0,-1 1 0,1-2 0,-9 4-1690,-120 122 94,82-84 866,-7 1 344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0:36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8660 487 7994,'24'-49'2218,"-24"48"-2201,0 0 1,0 0-1,0 0 1,0 0 0,0 0-1,0 0 1,0 1 0,-1-1-1,1 0 1,0 0 0,-1 0-1,1 0 1,0 0-1,-1 1 1,1-1 0,-1 0-1,0 0 1,1 1 0,-1-1-1,1 1 1,-1-1 0,0 0-1,0 1 1,1-1-1,-1 1 1,0-1 0,-1 0-1,-27-11-95,22 9 132,-35-15 121,-1 3 0,-1 1-1,-84-15 1,-140 0 489,-394 7 37,452 18-665,-684-1 388,553 13-392,-553 21 791,7 70-5,795-82-799,-736 159 497,-66 131-350,763-252-130,2 6 0,3 6 0,-227 160 0,-119 110 236,356-244-126,-139 145 0,140-127-28,62-61-69,2 3 1,2 2-1,3 2 0,-48 76 1,48-51-58,-46 117 1,-21 97-18,102-264 25,-34 93-14,-32 154 0,65-222 9,3-1 0,3 1 0,1 0-1,4 0 1,7 81 0,18 24 5,61 217 0,-61-297-10,3-1-1,4-1 1,3-2 0,3-1-1,4-2 1,3-2 0,4-2-1,2-2 1,3-2 0,107 102 0,-30-52 76,5-6 1,5-6 0,4-6 0,4-6 0,4-7 0,191 77 0,-132-79 218,4-9 0,270 57 1,49-28 258,-182-37-164,-137-27-216,2-10 0,0-9 0,388-13 0,86-59-83,-146 8-63,27 1 27,-1-22 31,327-111 12,-11-52 287,-2-43-282,-704 201-98,-2-8-1,295-174 0,-351 172 17,-4-5 0,-4-5 0,106-108 0,-145 120 3,-5-2 0,-2-4 0,-4-3 1,97-171-1,-120 177 7,-3-3 0,-3-1 0,47-174 0,-70 197-2,-2-1 1,-2 0 0,-4 0-1,-2-1 1,-3 1-1,-13-107 1,-4 70 2,-5 1 0,-65-181 1,-113-174 82,124 310-85,-6 3-1,-7 4 1,-5 4 0,-5 4-1,-6 5 1,-6 4 0,-233-194-1,225 224-17,-4 5-1,-256-130 0,-301-68 10,-194 34-210,-23 91-858,533 112-1038,-583 3 1,610 53 610,-2 5 665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0:37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 9290,'-11'1'3217,"-41"64"-2817,52-33-384,3 7-16,7 10 32,0 5-8,4 7-8,1-6 24,-2-2 16,-2 2-56,-1-6-192,1-4-128,0-10-312,2-13-337,0-21 641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0:38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272 1 10098,'-16'9'1021,"0"2"-1,-18 16 1,26-20-972,0 1-1,1 0 1,0 1 0,0 0 0,1 0 0,0 0-1,0 1 1,-7 18 0,1 5-51,2 1 0,1 1 0,1-1 1,-5 58-1,9-18-19,5 89 0,2-111-4,2-1 1,3 0-1,1-1 0,29 85 0,-29-110 7,1 0-1,1-1 1,1 0-1,1 0 1,1-1-1,1-1 0,1-1 1,1 0-1,1-1 1,34 30-1,-42-43 4,0 1 0,0-2 0,0 1-1,1-1 1,0-1 0,0 0 0,1-1-1,-1 0 1,1 0 0,0-2 0,0 1 0,0-1-1,0-1 1,0 0 0,1-1 0,-1 0 0,0-1-1,0 0 1,0-1 0,0-1 0,0 0-1,0 0 1,0-1 0,-1 0 0,0-1 0,20-12-1,1-5 24,-1 0-1,-1-2 0,-1-2 1,-2 0-1,0-2 0,28-38 1,-24 23 35,-2-1 0,-1-1 1,-3-1-1,21-53 0,-34 70 29,-2-1 0,-1 0 0,-1 0-1,-2-1 1,-1 0 0,-1-1 0,-1-47-1,-4 60 1,0 1 0,-1 0-1,-1 0 1,-1 0-1,0 0 1,-1 0 0,-1 1-1,-1 0 1,-1 0 0,0 1-1,-1 0 1,-1 1 0,0-1-1,-15-16 1,10 16-18,-1 1 0,0 0 0,-1 2 0,-1-1 0,0 2 0,0 0 0,-2 2-1,1 0 1,-1 1 0,-1 1 0,1 0 0,-1 2 0,-23-4 0,20 6-58,-1 1 0,1 1-1,-1 2 1,1 0 0,-1 2 0,1 0-1,0 2 1,0 0 0,0 2 0,0 1-1,-35 15 1,20-4-261,0 2 0,1 2 0,1 2 0,2 1 1,0 2-1,2 1 0,-38 41 0,0 19-331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0:38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0 382 7074,'0'-3'210,"0"0"0,0 0 0,1 0 0,-1-1 0,1 1 0,-1 0 0,1 0 0,0 0 0,0 0 0,0 0 0,1 0 0,-1 1 0,1-1 0,-1 0 0,4-3 0,4-5-195,0 1 0,13-12 1,-12 13 300,102-87 587,-32 30-306,-59 46-439,-8 8-36,1-1-1,0 2 0,0 0 1,1 0-1,1 1 1,30-14-1,-44 24-118,0-1 0,1 0-1,-1 0 1,0 1 0,1-1-1,-1 1 1,0 0 0,1 0-1,-1 0 1,1 0 0,-1 0-1,0 0 1,1 1 0,-1-1-1,4 2 1,-5-1-3,1 0 0,-1 0-1,0 0 1,0 0 0,1 0-1,-1 0 1,0 0 0,0 0-1,0 1 1,0-1 0,0 1 0,0-1-1,-1 0 1,1 1 0,0-1-1,-1 1 1,1 0 0,-1-1-1,1 1 1,-1-1 0,0 1-1,0 3 1,0 15 22,-1 0-1,-1 1 1,0-1-1,-2 0 1,0 0 0,-8 20-1,1-1 8,2-7 7,-8 35 24,16-61-63,0 1 1,0-1-1,1 0 1,0 1 0,0-1-1,0 0 1,3 13-1,-2-17-2,0 0 0,0 0 0,0 0 1,0 0-1,0 0 0,1 0 0,-1-1 0,0 1 0,1-1 0,-1 1 0,1-1 0,0 1 0,-1-1 0,1 0 0,0 1 0,0-1 0,0 0 1,0-1-1,0 1 0,0 0 0,0 0 0,0-1 0,0 1 0,0-1 0,0 0 0,0 0 0,4 0 0,3 1-17,0-2 0,1 1 1,-1-1-1,0-1 0,12-3 0,1-2-348,-1-2-1,0 0 1,-1-1 0,0-1 0,0-1 0,-2-1 0,1-1-1,-2 0 1,0-1 0,0-1 0,-1 0 0,-2-2 0,26-36-1,-14 4-707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0:39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456 1 7178,'-30'9'674,"0"2"0,1 1 0,1 1 0,0 2 0,-47 31 0,57-32-614,1 0 1,1 2-1,0 0 1,0 0-1,2 1 1,0 1-1,1 0 1,1 1-1,-10 22 1,8-11-37,2 2 1,0-1 0,2 2 0,2-1-1,1 1 1,1 1 0,2-1 0,0 51-1,4-52 0,2-1 0,1 1-1,2-1 1,1 0-1,1-1 1,2 1 0,1-2-1,1 1 1,19 34-1,-22-49-25,2 0 0,-1-1 0,2 0 0,0 0 0,0-1 0,2 0 0,-1-1 0,2-1 0,25 18 0,-26-22 7,0 0-1,0 0 1,0-1-1,1-1 0,0 0 1,0-1-1,1-1 1,-1 0-1,0-1 0,1-1 1,0 0-1,15-1 1,-10-2 28,-1 0 1,1-2-1,-1 0 1,0-1-1,0-2 1,0 1-1,-1-2 1,34-19-1,-13 2 110,-2-1 0,61-55-1,-72 58 28,-2-1-1,0-1 0,-2-2 1,-1 0-1,-1-1 1,32-59-1,-45 72-57,-1 0 0,0 0 0,-1 0 0,-1 0 0,0-1 0,-1 0 1,-1 0-1,0 0 0,-1 0 0,-1 0 0,-1 0 0,0 0 0,-1 0 0,0 0 0,-2 0 0,0 1 0,-7-20 0,-3 4-143,-1 0-1,-1 2 0,-2 0 0,-1 0 0,-1 2 1,-1 0-1,-2 2 0,0 0 0,-2 1 0,-1 2 1,0 1-1,-37-23 0,47 35-104,0 1 0,0 1 1,-1 0-1,0 1 0,0 1 0,-26-5 0,30 8 19,-1 1-1,1 0 0,-1 1 1,1 0-1,0 1 1,-1 1-1,1 0 0,0 0 1,-18 7-1,15-3-46,1 2 1,0-1-1,0 2 0,0 0 1,1 1-1,1 0 0,0 1 1,0 1-1,1 0 0,-11 14 1,6-3-82,-23 42 1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0:39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7 526 9642,'-2'-8'278,"1"0"-1,-1 0 0,1 1 1,1-1-1,0 0 1,0 0-1,0 0 1,1 0-1,0 0 1,1 0-1,-1 0 0,1 1 1,4-9-1,3-8-207,2 0 0,22-37 0,-19 38 62,1 2-1,1 0 1,2 1-1,0 0 1,0 2-1,2 0 1,39-27-1,-34 28-95,0 2 0,1 0-1,1 2 1,0 1 0,1 2-1,49-13 1,-68 21-58,0 0-1,1 0 1,-1 1 0,15 1-1,-21 0-1,-1 0-1,0 0 0,1 0 1,-1 1-1,0-1 0,0 1 1,0 0-1,0-1 0,1 1 1,-1 0-1,0 0 0,0 1 1,0-1-1,-1 0 0,1 1 1,0-1-1,0 1 0,-1-1 1,1 1-1,-1 0 0,1 0 1,-1-1-1,0 1 0,1 3 1,0 0-28,0 0 0,-1 1 0,0-1 0,0 1 0,-1 0 0,1-1 0,-1 1 0,0 0 0,-1-1 0,1 1 0,-1 0 0,0-1 0,-1 1 0,1-1 0,-1 0 0,-5 10 1,-4 8-33,-1-1 1,-20 30 0,27-45 63,-18 26-12,3-5 36,-18 37-1,37-65-6,1 1 1,0-1-1,0 0 0,0 0 1,0 0-1,-1 0 0,1 1 1,0-1-1,0 0 0,0 0 1,0 0-1,0 1 0,0-1 1,0 0-1,0 0 0,0 0 1,0 1-1,-1-1 0,1 0 1,0 0-1,0 1 0,0-1 1,0 0-1,1 0 0,-1 0 1,0 1-1,0-1 0,0 0 1,0 0-1,0 1 0,0-1 1,0 0-1,0 0 0,0 0 1,0 0-1,1 1 0,-1-1 1,0 0-1,0 0 0,0 0 1,0 0-1,1 1 0,-1-1 1,0 0-1,13-2 26,20-14 254,-30 14-219,6-2 27,0-1 0,1 1 0,0 1 0,0 0 0,0 0 0,0 1 0,0 0 0,0 1 0,1 0 0,13 1 0,-19 0-76,-1 1 0,1-1 0,0 1-1,-1 0 1,1 1 0,-1-1 0,1 1-1,-1-1 1,0 1 0,1 1-1,-1-1 1,0 0 0,-1 1 0,1 0-1,0 0 1,-1 0 0,1 1 0,-1-1-1,0 1 1,0-1 0,-1 1 0,1 0-1,-1 0 1,0 1 0,3 5-1,-2 1-2,0-1 0,-1 1 0,0 0-1,0 0 1,-1 0 0,-1 0 0,0 0-1,0 0 1,-1 0 0,0-1 0,-1 1-1,-1 0 1,1 0 0,-2-1 0,-7 18-1,-3 2-15,-2-2 0,0 0 0,-2-1 0,-23 28 0,25-35-66,-1 0 0,-1-1 0,0 0 1,-2-2-1,0 0 0,-37 23 0,48-35 98,-1 1 0,0-2 0,-1 1 0,1-1 0,-1-1 0,1 0 0,-1 0-1,0-1 1,0-1 0,-1 0 0,1 0 0,0-1 0,0-1 0,0 0 0,0 0-1,0-1 1,0 0 0,-12-5 0,5 0 233,-31-17 0,44 21-237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0:40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286 254 10266,'-2'-2'385,"-1"-1"98,0 1 0,0-1 0,0 1 1,0-1-1,0 1 0,0 0 0,-6-2 0,7 3-465,1 1-1,-1 0 1,0 0-1,1-1 1,-1 1-1,1 0 1,-1 1-1,0-1 0,1 0 1,-1 0-1,1 1 1,-1-1-1,1 1 1,-1-1-1,1 1 1,-1 0-1,1-1 0,-1 1 1,1 0-1,0 0 1,-1 0-1,1 0 1,-1 2-1,-22 18-40,2 1 1,1 1-1,0 1 0,2 1 0,1 0 0,1 2 0,1 0 1,-17 42-1,27-54 23,1 0 0,1 1 0,0 0 1,1-1-1,1 1 0,1 0 0,0 0 1,2 21-1,1-14 8,2 0-1,0 0 1,1 0 0,2-1 0,10 26 0,2-7 13,1 0 1,3-1 0,1-1-1,2-1 1,41 46 0,-45-60-19,0 0 0,2-2 1,43 32-1,-50-42-6,0-1-1,1-1 0,0-1 0,0-1 1,1 0-1,0-1 0,22 4 1,-22-7 2,-1-1 0,1-1-1,0-1 1,0 0 0,1-2 0,-1 0 0,0-1 0,26-7 0,-20 2 13,-1-1-1,0 0 1,0-2-1,-1-1 1,36-24-1,-19 7 23,-1-2 0,-2-2 0,-2-1 0,0-2 0,-3-1 0,34-48 0,-45 55 26,-1-1 1,-1 0-1,-2-2 1,-1 0-1,22-66 1,-33 81 20,-1 1 0,0 0 1,-1-1-1,-2 0 0,1 1 0,-2-1 1,0 0-1,-1 0 0,-1 0 0,0 1 1,-1-1-1,-1 1 0,-1-1 0,-11-26 1,-1 11-12,-1 1 1,-2 0 0,-1 2 0,-1 0 0,-1 1 0,-2 2 0,0 1 0,-2 0 0,-1 2-1,-1 1 1,0 2 0,-36-19 0,45 28-153,-1 2-1,-1 0 1,1 1 0,-1 1-1,-1 1 1,1 1 0,-1 1-1,0 1 1,-38 0 0,30 4-79,1 1 1,-1 2 0,1 2-1,-1 0 1,2 2 0,-1 1 0,-31 15-1,-177 104-391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3:40.4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3515 317 5185,'0'0'34,"-7"-24"2132,-1 1 0,-20-43 0,24 59-2169,-1 0 0,1 0-1,-1 1 1,-1-1 0,1 1-1,-1 0 1,0 1 0,0-1 0,0 1-1,-1 1 1,0-1 0,-14-6-1,-17-3-30,0 2-1,0 2 1,-75-11-1,37 8 226,-34-7 392,-213-10 0,129 29-488,-316 38 0,360-15-104,1 7 0,1 6 0,-194 73 0,-323 191-27,611-270 41,2 2 1,0 2-1,2 2 1,-53 49-1,86-68-7,0 0 1,2 2-1,0 0 0,1 0 1,1 2-1,0 0 1,2 0-1,0 1 0,1 0 1,1 1-1,2 0 0,0 0 1,1 1-1,-3 25 0,6-14-6,2 0-1,1 1 1,2-1-1,1 0 1,2 0-1,1-1 1,18 56-1,-8-43-2,2 0 0,1-2 0,3-1 0,49 74-1,-48-85 2,1 0 0,1-2 0,2-2 0,0 0 0,2-2 0,2 0 0,0-3 0,1 0 0,1-2 0,37 17 0,-15-16 7,0-1 1,2-3 0,0-3-1,1-2 1,1-2 0,69 3-1,363-11 73,864-83 481,-1206 67-523,163-36 0,-224 30-5,-1-5-1,-1-4 1,93-43 0,-102 34 104,-1-4 0,-2-3 0,-2-3 0,92-79 0,-119 87 84,-2-3 1,-2-2-1,-1-1 0,-3-2 0,-1-1 1,-3-3-1,31-60 0,-52 86-179,-2 0 0,0-1 1,-1 0-1,-1-1 0,-2 0 0,-1 0 0,-1 0 0,-1 0 0,-2-1 0,0 0 0,-2 1 0,-1-1 0,-1 1 0,-2-1 0,0 1 0,-2 1 0,-1-1 0,-1 1 0,-1 0 0,-1 1 1,-2 1-1,0-1 0,-2 2 0,0 0 0,-2 1 0,0 1 0,-25-24 0,9 16-38,-1 1-1,-1 2 1,-2 1 0,0 1 0,-2 3-1,0 1 1,-50-18 0,2 8-17,-1 4 1,-132-23 0,91 29-106,-255-8 0,289 29-99,0 4 0,1 5 0,-136 31 1,128-13-347,-169 70-1,-87 73 434,92-32 133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0:46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398 297 6129,'-9'1'452,"0"1"0,0-2 0,-18 0 0,27 0-440,0 0 0,0 0 0,0 0 0,-1 0 0,1 0-1,0 0 1,0 0 0,0-1 0,-1 1 0,1 0 0,0 0-1,0 0 1,0 0 0,0 0 0,0 0 0,-1 0 0,1-1-1,0 1 1,0 0 0,0 0 0,0 0 0,0 0 0,0 0-1,0-1 1,-1 1 0,1 0 0,0 0 0,0 0 0,0 0-1,0-1 1,0 1 0,0 0 0,0 0 0,0 0 0,0-1-1,0 1 1,0 0 0,0 0 0,0 0 0,0 0 0,0-1-1,0 1 1,0 0 0,0 0 0,1 0 0,-1-1 0,0 1-1,0 0 1,0 0 0,0 0 0,0 0 0,0 0 0,0-1 0,1 1-1,-1 0 1,0 0 0,0 0 0,0 0 0,28-20 205,21-6 53,78-28 0,-12 6 24,-11-11-97,-73 40-59,0 1 0,58-23 0,-86 40-127,0 0 0,1-1 0,0 2 0,-1-1 0,1 0 0,-1 1 0,1 0 0,0-1 0,-1 1 0,1 1 0,-1-1 0,1 1 0,0-1 0,-1 1 0,1 0 0,-1 0 0,1 0 1,-1 1-1,0-1 0,5 4 0,-3-1-2,0 0 0,-1 0 0,0 1 0,0-1 0,0 1 0,-1 0 0,0 0 0,1 0 0,-2 0 0,1 1 0,3 8 0,2 11 11,-1 1 0,-1-1-1,-1 1 1,-1 1 0,0 47-1,-14 137 22,5-143-25,-12 277 56,24-1 0,-4-314-66,2 1 0,0-1-1,2 0 1,1 0 0,14 31 0,-13-40-4,0-1 0,2 0 1,0-1-1,2 0 0,0 0 1,1-2-1,24 26 0,-31-37 1,0 0 0,0-1 0,0 1 0,0-1 0,1-1 1,13 7-1,-19-11 13,-1 1 1,1 0 0,0 0-1,0-1 1,-1 1 0,1-1 0,0 0-1,0 1 1,-1-1 0,1 0-1,0 0 1,0 0 0,0 0-1,-1 0 1,1-1 0,0 1 0,0 0-1,0-1 1,-1 0 0,1 1-1,0-1 1,-1 0 0,1 0 0,-1 0-1,1 0 1,-1 0 0,1 0-1,-1 0 1,0 0 0,1-1 0,-1 1-1,0 0 1,0-1 0,0 1-1,0-1 1,0 1 0,1-4-1,-2 4 16,1-1-1,0 1 1,-1 0-1,0-1 1,1 1-1,-1 0 1,0-1-1,0 1 1,1 0-1,-1-1 1,0 1-1,0-1 1,-1 1-1,1-1 1,0 1-1,0 0 1,-1-1-1,1 1 1,-1 0-1,1-1 1,-1 1-1,0 0 1,1 0-1,-2-2 1,-1 0 3,1 1 0,0 0 0,-1 0 0,0 0 0,1 0 0,-1 1 0,0-1 0,0 1 0,0 0 0,-4-2 0,-7-1 16,0 1 1,1 1 0,-29-2-1,14 4-29,1 1 0,-1 2 0,0 0 0,1 2-1,0 1 1,-43 16 0,-153 75 450,211-91-432,-132 68 616,-211 144 0,327-198-907,-2-1 0,0-2 0,0 0 0,-65 22 0,55-27-217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0:47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1401 6409,'-78'5'1974,"77"-5"-1943,1 0 1,-1 0-1,0 0 0,1 0 0,-1 0 1,0 0-1,1 0 0,-1 0 0,0 0 1,1-1-1,-1 1 0,0 0 1,1 0-1,-1-1 0,1 1 0,-1 0 1,1-1-1,-1 1 0,1 0 0,-2-1 1,4-9 205,13-5-160,-14 15-60,16-12 140,1 1-1,1 0 0,0 2 0,39-14 0,-18 7 121,46-22 299,-3-2-1,84-56 1,-99 53-319,210-128 449,386-185 165,-642 344-859,191-103 74,222-108 73,-343 182-81,151-93 0,-238 131-146,8-6 140,-13 8-134,1 1 1,-1 0-1,0-1 1,0 1 0,1 0-1,-1 0 1,0-1-1,0 1 1,0 0 0,0-1-1,1 1 1,-1-1-1,0 1 1,0 0-1,0-1 1,0 1 0,0 0-1,0-1 1,0 1-1,0-1 1,0 1-1,0 0 1,0-1 0,0 1-1,0-1 1,-1 1-1,1 0 1,0-1 0,0 1-1,0-1 1,-2-1-407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0:48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0 554 7442,'15'46'2921,"-7"-16"-2866,31 120 102,-6 2-1,-7 1 0,10 274 1,-35-387 409,-10-69 859,-1-38-1292,-2-131-1,11 130-80,31-949 791,-29 988-562,2 1 1,13-51-1,-16 77-254,0 0-1,1 0 0,0 0 1,-1 0-1,1 0 0,0 0 1,0 1-1,0-1 0,0 0 1,1 1-1,-1-1 0,0 1 1,1-1-1,-1 1 0,1-1 1,-1 1-1,1 0 0,0 0 1,-1 0-1,4-1 0,-3 1-18,1 1 0,-1-1 0,1 1 0,-1 0 0,1 0 0,-1 0 0,1 0 0,0 0 0,-1 1 0,0-1 0,1 1 0,-1 0 0,1 0 0,2 1 0,7 4-34,1 1-1,-1 1 0,0 0 1,16 15-1,-23-19 39,21 20-21,-1 1 0,-1 2 0,-1 0 0,-1 2 0,-2 0 0,-1 1 0,-1 1 0,19 46 0,0 13-101,44 172 0,-67-208-180,-2 1 0,-2-1 0,-2 2 0,-1 76 0,-6-126 230,-2 0 0,1 0 0,-1 0 0,0 0 0,0 0 0,0 0 0,-1 0 0,0 0 0,0-1 0,-1 1-1,-3 5 1,4-8 3,0-1 1,-1 1-1,0-1 0,1 1 0,-1-1 0,0 0 0,0 0 0,0 0 0,0 0 1,-1-1-1,1 1 0,0-1 0,-1 0 0,1 0 0,-1 0 0,1-1 0,-1 1 0,-7-1 1,-13 2-673,0-1 0,-48-6 1,-4-10 21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0:51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2807 5457,'-48'-27'2035,"29"16"-239,-39-17 0,101 18-533,66-10-1146,-1-6 1,-1-3 0,162-70-1,-140 49-17,192-48 0,-308 95-85,93-28 26,-96 27 17,1 0 0,-2-1 0,1 0 0,-1 0 0,1-1-1,-1-1 1,15-14 0,-22 20-4,-1 0 0,0 0 0,1-1 0,-1 1 0,0 0 0,0-1 1,0 1-1,0 0 0,0-1 0,-1 0 0,1 1 0,0-1 0,-1 1 0,1-1 0,-1 0 0,1 1 0,-1-1 0,0 0 0,0 1 0,0-1 0,0 0 0,0 0 0,0 1 0,0-1 0,-1 0 0,1 1 0,-1-1 0,1 0 1,-2-2-1,1 3-13,-1-1 1,1 0-1,-1 1 1,0-1-1,1 0 1,-1 1-1,0 0 1,0 0-1,0-1 1,0 1 0,-1 0-1,1 1 1,0-1-1,0 0 1,0 1-1,-1-1 1,1 1-1,0 0 1,-1-1-1,1 1 1,-4 1-1,-7 0-54,1 1 0,0 0 0,-1 1 0,1 1 0,1 0 0,-1 0 0,0 1 0,1 0 0,0 1 0,-12 9 0,-4 4-9,0 1 0,-38 38 0,52-45 13,1 0-1,0 2 1,1-1-1,1 2 1,0-1-1,1 1 1,1 0-1,1 1 1,0 0-1,-7 27 1,8-18-67,1 0 0,2 1 0,0-1 0,2 1 0,1 0 0,5 41 0,-4-58 7,0 0 0,1 1 0,0-1 0,0 0 0,1 0 0,1 0 0,0 0 0,5 10-1,-8-19 57,0 1-1,0-1 0,0 1 1,0-1-1,0 1 0,1-1 1,-1 0-1,0 0 0,0 0 1,1 0-1,-1 0 0,1 0 1,-1 0-1,1 0 0,0 0 1,-1-1-1,1 1 0,-1-1 1,1 1-1,0-1 0,0 0 1,2 1-1,-1-1 4,0-1 0,-1 1 1,1-1-1,0 0 0,0 0 0,0 0 0,-1 0 0,1 0 1,-1-1-1,1 1 0,-1-1 0,4-2 0,5-6 8,0-1-1,0 0 1,-1 0-1,8-14 1,8-12 34,-3-1-1,0-1 1,29-75 0,-26 45 115,26-112 0,-32 80 82,-5-1 0,-5 0 0,-4-1 1,-7-106-1,-7 89 148,-29-138 1,37 257-375,-26-118 361,21 102-264,-1 0 1,0 0-1,-1 0 0,-15-23 0,-1 12 93,23 27-193,0 1 1,0-1-1,-1 1 0,1 0 0,0-1 1,-1 1-1,1-1 0,0 1 0,-1 0 1,1-1-1,-1 1 0,1 0 0,-1-1 1,1 1-1,-1 0 0,1 0 0,-1-1 1,1 1-1,-1 0 0,1 0 0,-1 0 1,1 0-1,-1 0 0,1 0 0,-1 0 1,0 0-1,1 0 0,-1 0 0,1 0 1,-1 0-1,1 0 0,-1 0 0,1 0 1,-1 1-1,1-1 0,-1 0 0,1 0 1,-1 1-1,1-1 0,-1 0 0,1 1 1,0-1-1,-1 0 0,1 1 0,-1-1 0,1 1 1,0-1-1,-1 1 0,1-1 0,0 1 1,0-1-1,-1 1 0,1-1 0,0 1 1,0 0-1,-7 33-87,7-33 84,-5 73-87,2 0-1,4 1 1,12 86-1,-4-102-72,3 0-1,2-1 1,2-1 0,37 83-1,-32-90-222,3-1 1,2-2-1,2 0 0,48 61 1,-67-97 292,1 0 1,1-1 0,0 0 0,0 0-1,1-1 1,20 11 0,-24-16 62,0 0 0,1 0 0,-1-1 0,1 0 0,0 0 1,0-1-1,0-1 0,0 1 0,0-1 0,0-1 0,17-1 1,-12-1 25,1-1 0,-1-1 0,0 0 0,0-1 0,0 0 0,-1-2 0,0 1 0,0-1 0,0-1 0,-1 0 0,0-1 0,-1-1 0,13-13 0,4-5 20,-1-2-1,-2-1 1,36-59-1,16-45 128,-65 110 8,-1 0 1,-1 0 0,11-46 0,-20 67-81,0-1 1,0 0-1,-1 1 1,1-1-1,-1 0 1,0 1 0,-1-1-1,1 0 1,-1 0-1,0 1 1,-2-7-1,2 9-33,0 0 0,0 0 0,0 1-1,0-1 1,0 0 0,0 1 0,-1-1 0,1 1-1,-1-1 1,1 1 0,-1 0 0,0-1-1,1 1 1,-1 0 0,0 0 0,0 0 0,0 1-1,0-1 1,0 0 0,0 1 0,0-1-1,0 1 1,0 0 0,0-1 0,0 1 0,0 0-1,-4 1 1,-1 0-14,0 0 1,0 0-1,0 1 0,0 0 1,1 1-1,-1-1 0,0 1 1,1 1-1,0-1 0,0 1 1,0 0-1,0 1 1,0-1-1,1 1 0,-5 6 1,-4 3-19,1 2 0,0 0 0,1 0 0,-12 23 0,9-11-4,1 2 0,2-1 0,1 2 0,-9 35 1,15-46-24,1 0 1,1 1 0,1 0 0,1 0 0,0-1 0,2 1 0,4 30-1,-3-43-26,-1-1 0,1 1 0,1-1 0,-1 0-1,1 0 1,1 0 0,-1 0 0,1 0 0,0-1-1,1 1 1,0-1 0,0 0 0,0-1 0,9 8-1,-10-10 31,0 0-1,1 0 0,-1-1 0,1 1 0,-1-1 1,1 0-1,0-1 0,0 1 0,0-1 0,-1 0 1,1 0-1,1-1 0,-1 1 0,0-1 0,0 0 1,0 0-1,0-1 0,0 0 0,0 0 0,0 0 1,0 0-1,7-4 0,-1 0 28,0-1 0,0 0-1,-1 0 1,0-2 0,-1 1 0,1-1 0,-1 0 0,-1-1 0,0 0 0,0 0-1,0-1 1,7-14 0,-8 12 73,0 0-1,-1-1 0,0 1 1,-1-1-1,-1 0 1,0-1-1,0 1 1,-2-1-1,0 1 0,1-25 1,-3 28 9,-1-1 1,-1 0-1,1 0 1,-2 1-1,1-1 1,-2 1-1,1 0 1,-1 0-1,-1 0 1,0 0 0,0 1-1,-1 0 1,0 0-1,-1 0 1,-13-13-1,19 21-117,0 0-1,1-1 1,-1 1 0,0 0-1,1 0 1,-1-1 0,0 1-1,1 0 1,0-1 0,-1 1-1,1-1 1,0 1 0,0 0-1,0-1 1,0 1 0,0-1-1,0-1 1,0 3 20,0-1-110,1 2 14,-1-1 107,1 1 1,0-1 0,0 1 0,-1-1-1,1 1 1,-1-1 0,1 1 0,0-1-1,-1 1 1,1 0 0,-1-1-1,1 1 1,-1 0 0,0 0 0,1-1-1,-1 1 1,0 0 0,1 0-1,-1-1 1,0 1 0,0 0 0,0 0-1,0 0 1,0 0 0,0-1 0,0 1-1,0 0 1,0 0 0,0 0-1,-1 1 1,2 15-2,2 26-39,2 1 0,1-1 0,3 0-1,14 42 1,-11-54 36,0-1-1,24 41 0,-30-61-7,1 0 0,-1 0 0,1-1-1,1 0 1,0 0 0,0-1 0,1 0 0,0 0 0,0-1-1,15 9 1,-20-14 5,0 0 1,-1-1-1,1 1 0,0-1 0,0 1 0,0-1 1,0 0-1,0-1 0,1 1 0,-1-1 0,0 1 0,0-1 1,0-1-1,0 1 0,1 0 0,-1-1 0,0 0 0,0 0 1,0 0-1,0-1 0,0 1 0,-1-1 0,1 0 0,0 0 1,-1 0-1,1-1 0,-1 1 0,0-1 0,0 0 1,0 0-1,5-6 0,0-2 17,0 0 0,0-1 0,-1 0 0,-1-1 0,0 1 1,-1-1-1,0-1 0,3-16 0,-1-4 20,-1 0 0,-3-1 0,0 1 0,-4-56 0,-22-133 171,18 196-169,-1-31 96,18 83-84,33 122-126,40 219 0,-72-301 71,75 333-1131,-107-490 1413,3-1 1,-5-156-1,19 98-290,18-151-1,-9 225 71,3 1 0,3 0 0,45-142 0,-54 209-37,1-8 62,15-28 0,-17 40-55,1 0 0,-1 0 0,0 0 0,1 1 0,0-1 0,0 1 0,1 0 0,-1 0 0,6-3 0,-5 4-14,-1 1 0,1-1 1,-1 1-1,1 0 0,0 0 1,0 1-1,0-1 0,0 1 1,0 0-1,0 1 0,0-1 1,0 1-1,8 0 0,-5 1-15,-1 0 0,1 1-1,-1 0 1,1 0 0,-1 1 0,0-1-1,0 2 1,10 5 0,-7-3-47,-1 1 0,1 0 0,-1 1 0,-1 0 0,0 0 1,0 1-1,0 0 0,-1 0 0,0 1 0,-1-1 1,10 22-1,-11-16-66,-1 0 0,-1-1 0,0 1 0,-1 0 0,-1 1 0,0-1 0,-1 0 0,0 0 0,-1 0 0,-1 0 0,-1 0 0,0 0 0,-1 0 0,-5 14 0,1-7 5,-1 0 0,-1-1 1,-1 0-1,0-1 0,-2-1 0,0 0 1,-1 0-1,-25 25 0,26-32 64,-18 18 71,30-29-44,-1 1 0,1 0 0,-1 0 0,1-1 0,0 1 0,0 0 0,0 0 0,0 0 0,0 1 0,0-1 0,0 0 0,1 0 0,-1 3 0,1-4 8,0-1-1,1 0 0,-1 0 0,0 1 0,0-1 0,1 0 0,-1 1 0,0-1 1,1 0-1,-1 0 0,0 0 0,1 1 0,-1-1 0,0 0 0,1 0 0,-1 0 1,1 0-1,-1 0 0,0 1 0,1-1 0,-1 0 0,1 0 0,-1 0 0,0 0 1,1 0-1,-1 0 0,1-1 0,-1 1 0,0 0 0,1 0 0,-1 0 0,1 0 0,16-4-140,-13 2 161,0-1 0,0 1-1,0-1 1,0 0 0,0 1-1,0-2 1,-1 1 0,1 0-1,-1-1 1,0 0-1,3-4 1,28-50 386,-26 43-298,14-31 166,-2 0 0,-3-2 0,-1 0 0,-2-1 0,8-58 0,19-257 609,1-198-190,-41 556-673,0 0 0,-1 0 1,1-1-1,-2 1 0,1 0 1,-1 0-1,1 0 0,-2 0 1,1 0-1,-1 0 0,-2-6 1,2 5 2,0 1 1,0-1 0,0 1-1,1-1 1,0-9 0,-2-9-43,-6-65-39,7 64 81,0 1 0,-7-32 0,-15-71-9,18 92-22,21 59-313,7 37 232,-3 1 0,14 85 1,-21-89 97,123 849-26,-132-878 31,1 7 6,-2 1 0,-3 55 0,1-89-5,0-1 1,0 1-1,0-1 0,0 0 0,0 1 0,-1-1 0,1 1 0,-1-1 0,1 0 0,-1 1 0,1-1 0,-1 0 0,0 0 1,0 0-1,-1 2 0,2-2-1,-1-1 1,1 0-1,-1 0 1,1 0-1,-1 0 1,1 1 0,-1-1-1,1 0 1,-1 0-1,1 0 1,-1 0-1,1 0 1,-1 0-1,1 0 1,-1 0-1,1 0 1,-1-1 0,1 1-1,-1 0 1,1 0-1,0 0 1,-1 0-1,1-1 1,-1 1-1,1 0 1,-1-1-1,0 1 1,-2-3-3,0 0 1,0 0-1,0-1 1,0 1-1,1 0 1,-1-1-1,-3-7 0,0-3-45,1 0 0,0 0 0,1-1 0,0 1 0,1-1 0,1 0 0,-1-23 0,2 27 39,2-1 0,-1 1-1,1-1 1,1 1 0,0-1 0,1 1 0,0 0-1,0 0 1,1 0 0,9-15 0,-10 21 22,0 0 0,1 1 0,-1-1 0,1 1 1,0 0-1,0 0 0,0 1 0,1-1 0,-1 1 0,1 0 0,0 0 0,0 0 0,0 1 1,0 0-1,1 0 0,7-2 0,7 0 41,-1 1-1,1 0 1,28 1-1,21-2-42,-53 2 16,0 0 0,0-1 1,0-1-1,0-1 0,-1 0 0,1-1 1,-1 0-1,-1-1 0,26-17 0,-39 23-26,-1 1 0,1-1 0,-1 1 0,1-1 1,-1 1-1,1-1 0,-1 1 0,1 0 0,-1-1 0,1 1 0,0 0 0,-1 0 0,1-1 0,-1 1 0,1 0 0,0 0 0,-1 0 1,1 0-1,0 0 0,0 0 0,-1 0 0,1 0 0,0 0 0,-1 0 0,1 0 0,0 0 0,-1 0 0,1 1 0,-1-1 0,1 0 1,0 0-1,-1 1 0,1-1 0,-1 0 0,1 1 0,0-1 0,-1 1 0,1-1 0,-1 1 0,0-1 0,1 1 0,-1-1 0,1 1 1,-1-1-1,0 1 0,1 0 0,-1-1 0,0 1 0,0-1 0,1 1 0,-1 1 0,2 5-17,0 1 0,-1-1 1,0 0-1,0 9 0,0-7 10,5 47-28,27 234 32,-33-290 0,0 0 0,0 0 0,0-1 0,0 1 0,1 0 0,-1 0-1,0 0 1,0 0 0,0 0 0,0 0 0,0 0 0,0 0 0,0 0 0,0 0 0,0 0 0,0 0 0,0 0 0,0 0 0,0 0 0,0 0 0,0-1 0,0 1 0,0 0 0,1 0 0,-1 0 0,0 0-1,0 0 1,0 0 0,0 0 0,0 0 0,0 0 0,0 0 0,0 0 0,0 0 0,0 0 0,0 0 0,0 0 0,1 0 0,-1 0 0,0 0 0,0 0 0,0 0 0,0 1 0,0-1 0,0 0-1,0 0 1,0 0 0,0 0 0,0 0 0,6-16 92,5-30 29,-9 38-114,38-191 113,-10 42-71,-28 146-51,0 4 0,-1 0-1,1 0 1,0 0 0,5-10 0,-7 17-1,0-1 0,1 1 0,-1 0 0,0-1 0,0 1 0,0-1 0,1 1 1,-1 0-1,0 0 0,1-1 0,-1 1 0,0 0 0,1-1 0,-1 1 0,0 0 0,1 0 1,-1 0-1,0-1 0,1 1 0,-1 0 0,1 0 0,-1 0 0,0 0 0,1 0 0,-1 0 1,1 0-1,-1 0 0,0 0 0,1 0 0,-1 0 0,1 0 0,-1 0 0,1 0 0,-1 0 1,0 0-1,1 0 0,-1 0 0,0 1 0,1-1 0,-1 0 0,1 0 0,-1 1 0,18 15-57,-14-11 44,22 23-34,-11-10 40,1-1 1,1-1-1,25 19 1,-36-30 8,0-1 0,1 0 0,-1-1 1,1 0-1,0 0 0,0 0 0,0-1 0,0 0 1,1 0-1,-1-1 0,1 0 0,-1 0 0,1-1 1,13-1-1,-9-1 6,1 0 1,-1-2-1,1 1 0,-1-2 1,0 0-1,0 0 1,-1-1-1,1 0 0,-1-1 1,19-15-1,-3-2 4,-1 0 0,39-47-1,-51 56-1,-2-1 0,1-1 0,-2 0 0,0 0 0,-2-1 0,1-1 0,11-34 0,-21 51-9,1 0 0,0 0-1,-1 0 1,0 0 0,1 0 0,-1 0-1,0 0 1,0 0 0,0 0 0,0 0-1,-1 0 1,1 0 0,0 0-1,-1 1 1,0-1 0,-1-4 0,1 5-6,0 1 0,0-1 0,0 0 0,0 1 0,0-1 0,0 1 0,0-1 0,0 1 0,0-1 0,0 1 0,0 0 0,0-1 0,0 1 0,-1 0 1,1 0-1,0 0 0,0 0 0,0 0 0,0 0 0,-1 0 0,1 0 0,0 1 0,0-1 0,0 0 0,0 1 0,0-1 0,0 1 0,0-1 0,-2 2 1,-7 3-13,0 0 0,1 1 0,0 0 0,0 0 0,0 1 1,1 0-1,0 1 0,0-1 0,1 2 0,0-1 0,1 1 1,-1 0-1,2 0 0,-1 1 0,1 0 0,1 0 0,-4 11 1,2-4-5,1-1 0,1 1 0,1 0 1,0 0-1,2 0 0,-1 0 0,2 0 1,0 0-1,1 0 0,5 21 0,-5-31-20,0 0-1,1 0 0,0 0 0,1 0 0,0-1 0,0 1 0,0-1 0,1 0 0,5 8 0,-7-12 18,0 0 0,0 0 0,0 0 0,0 0-1,0-1 1,1 1 0,-1-1 0,0 1 0,1-1 0,-1 0 0,1 0-1,0 0 1,-1 0 0,1 0 0,0-1 0,-1 1 0,1-1 0,0 0-1,0 0 1,0 0 0,-1 0 0,1 0 0,0-1 0,0 1 0,-1-1-1,5-1 1,5-2-17,-2-1 0,1 0 0,0-1 0,-1 0 0,0-1 0,-1 0 0,1 0 0,-1-1 0,9-10 0,7-10-117,36-50-1,-40 48 96,-1-1 0,-2-1-1,-1 0 1,-1-1 0,15-51-1,-23 60 110,-2-1 0,-1 0-1,-2 0 1,0-1 0,-1 1-1,-2-1 1,0 0 0,-7-41-1,4 46 169,-1 0-1,-1 1 1,0-1-1,-2 1 0,0 0 1,-1 1-1,-15-26 0,17 39 4,3 7-88,4 17-14,38 177-96,-7-48 3,-12-18-29,-6 1 0,-6 1 0,-5 0 0,-7 0 0,-20 136 0,-10-83-288,27-158 194,-1 1 1,-1-1-1,-2 0 0,-21 39 0,26-56 4,1-1-1,-1 0 1,-1 0-1,1-1 1,-1 1-1,-1-1 0,1-1 1,-1 1-1,0-1 1,-1-1-1,1 0 1,-1 0-1,0 0 0,-1-1 1,1-1-1,-1 0 1,1 0-1,-1 0 1,0-1-1,0-1 1,0 0-1,0 0 0,0-1 1,0 0-1,0-1 1,0 0-1,0-1 1,0 0-1,0 0 0,0-1 1,-11-5-1,-7-5-263,-40-24-1,68 37 363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0:52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87 11594,'-23'-86'4089,"54"86"-3384,11 7-746,2-1-127,-15 2-352,-7-2-280,-25-12-688,-11-7 904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0:52.4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0 673 9602,'70'-63'3889,"68"-24"-1849,24-9-1920,24-3-496,2 2-208,-19 10-800,-14 10-96,-25 11 887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0:55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717 1225 6753,'57'-109'1979,"42"-91"-1836,-95 192-74,-1 0-1,-1 0 1,1 0-1,-1 0 0,-1 0 1,1 0-1,-2-1 1,1 1-1,-2-15 1,1 20-39,0 0 1,-1 0 0,0 0 0,0 0 0,0 1-1,0-1 1,0 0 0,-1 1 0,1-1 0,-1 1-1,0-1 1,0 1 0,1 0 0,-2-1-1,1 1 1,0 0 0,0 0 0,-1 1 0,1-1-1,-1 0 1,1 1 0,-1 0 0,1-1 0,-1 1-1,0 0 1,0 1 0,0-1 0,0 0 0,0 1-1,0-1 1,-3 1 0,-4 0-8,0 0 1,0 0-1,0 1 0,0 0 1,0 1-1,0 0 1,1 1-1,-1 0 0,1 0 1,0 1-1,-15 8 0,-3 3 37,1 2 0,-40 33 0,-18 21 166,3 3 0,4 4 0,3 4 0,-71 100 0,127-157-92,1 0 0,1 2 0,2 0 0,-21 54 0,32-73-106,0 1 1,1 0 0,1 0 0,0 1-1,0-1 1,1 0 0,0 0-1,2 18 1,-1-20-26,1-1 0,0 0 0,0 1 0,1-1 0,-1 0 0,1 0 0,1 0 0,-1-1 0,1 1 0,0-1 0,0 0 0,1 0 0,8 8 0,-2-5 1,0 0-1,0 0 0,0-1 0,1 0 0,0-1 0,0-1 1,15 5-1,13 2 13,41 5 1,-65-14-16,170 27 38,75 16 32,-225-37-94,-1 1 0,-1 2 0,1 1 0,-2 2 0,35 21 0,-52-26-66,-1 0 0,-1 2-1,0-1 1,0 2 0,-1 0-1,-1 0 1,0 2-1,-1-1 1,0 1 0,8 18-1,-15-26 31,0 1-1,-1 0 1,-1-1 0,1 1-1,-1 0 1,0 1-1,-1-1 1,0 0-1,0 0 1,-2 14-1,1-15 38,-2 0-1,1-1 1,-1 1-1,0-1 1,0 0-1,-1 1 1,1-1-1,-1 0 1,-1-1-1,1 1 0,-1 0 1,0-1-1,-1 0 1,-8 8-1,7-7 63,0-1 0,0-1-1,-1 1 1,0-1-1,0 0 1,0 0-1,0-1 1,0 0 0,-1 0-1,0-1 1,1 0-1,-1-1 1,-11 2-1,8-2 40,-1-1 0,1 0-1,-1-1 1,1 0-1,0-1 1,-1 0 0,1-1-1,-20-7 1,31 10-76,-1 0 1,1-1-1,0 1 0,0 0 0,0 0 1,-1 0-1,1 0 0,0-1 1,0 1-1,0 0 0,-1 0 0,1-1 1,0 1-1,0 0 0,0 0 0,0-1 1,0 1-1,0 0 0,0 0 1,0-1-1,0 1 0,-1 0 0,1 0 1,0-1-1,0 1 0,0 0 1,1 0-1,-1-1 0,0 1 0,0 0 1,0-1-1,0 1 0,0 0 1,0 0-1,0-1 0,0 1 0,0 0 1,1 0-1,-1 0 0,0-1 1,0 1-1,0 0 0,0 0 0,1 0 1,-1-1-1,0 1 0,0 0 0,1 0 1,-1 0-1,0 0 0,0 0 1,1-1-1,-1 1 0,0 0 0,19-13 182,-15 10-126,43-28 344,-1-2 1,-2-2-1,-2-2 0,67-76 1,-64 57-200,63-105 1,-86 122-174,-2 0 1,-2-1-1,-2 0 1,13-46-1,-26 71-10,0 1 0,0-1 0,-2 0 0,0 0 0,0 1 0,-4-29 0,3 38-10,-1 0 1,1 0-1,-1 0 1,-1 0-1,1 1 1,-1-1-1,0 0 1,0 0-1,0 1 0,-1-1 1,1 1-1,-1 0 1,0 0-1,0 0 1,-1 0-1,1 1 1,-1-1-1,0 1 0,0 0 1,0 0-1,0 0 1,-1 0-1,-7-3 1,11 6-19,-1-1 1,1 0 0,-1 1-1,1 0 1,-1-1 0,1 1-1,-1 0 1,1-1 0,-1 1-1,1 0 1,-1 0 0,1 0-1,-1 0 1,0 1 0,1-1-1,-1 0 1,1 1 0,-1-1-1,1 1 1,0-1 0,-1 1-1,1 0 1,-1-1 0,1 1-1,0 0 1,0 0 0,-1 0-1,1 0 1,0 0 0,0 1-1,0-1 1,0 0 0,0 0-1,0 1 1,1-1 0,-1 0-1,0 1 1,1-1 0,-1 1-1,1-1 1,-1 1 0,1-1-1,0 1 1,-1 2 0,0 5-28,0 0 1,1 1-1,0-1 1,0 0 0,1 0-1,3 16 1,0-8 18,1-1 0,0 1 1,1-1-1,1 0 0,1-1 1,0 1-1,1-2 0,0 1 0,17 18 1,-20-26-1,0 0-1,0-1 1,1 0 0,0 0 0,0-1 0,0 1 0,1-1 0,0-1 0,0 0 0,0 0-1,1 0 1,-1-1 0,1 0 0,0-1 0,0 0 0,0 0 0,0-1 0,0 0 0,15-1 0,-10-2 8,0-1 1,0 0 0,-1-1 0,1 0-1,-1-1 1,0-1 0,-1 0 0,1 0 0,-1-1-1,14-12 1,-10 7 35,0-1-1,0-1 1,-2 0 0,0-2-1,0 1 1,15-25 0,-21 26 86,-1 0 1,6-16-1,5-9 377,-18 38-488,0 1-1,0 0 0,0 0 1,0-1-1,0 1 0,0 0 0,0-1 1,0 1-1,0 0 0,0-1 1,1 1-1,-1 0 0,0 0 1,0-1-1,0 1 0,1 0 0,-1 0 1,0-1-1,0 1 0,1 0 1,-1 0-1,0-1 0,0 1 1,1 0-1,-1 0 0,0 0 0,1 0 1,-1 0-1,0 0 0,1-1 1,-1 1-1,0 0 0,1 0 0,-1 0 1,0 0-1,1 0 0,-1 0 1,0 0-1,1 0 0,-1 1 1,0-1-1,0 0 0,1 0 0,-1 0 1,0 0-1,1 0 0,-1 0 1,0 1-1,1-1 0,-1 0 1,0 0-1,0 0 0,1 1 0,-1-1 1,0 0-1,0 0 0,0 1 1,1-1-1,-1 0 0,0 0 0,0 1 1,9 22-97,3 49 57,4 21 88,-13-83-51,0-1 0,0 0 0,0 0 0,1 0 0,1 0-1,-1-1 1,8 10 0,-11-16-1,0-1 0,0 0 0,-1 0 0,1 0 0,0 0 0,0 0 0,0-1 0,0 1 0,1 0 0,-1 0 0,0-1 0,0 1 0,0 0 0,0-1 0,1 1 0,-1-1 0,0 0 0,1 1 0,-1-1 0,0 0 0,1 0 0,-1 0 0,0 0 0,1 0 0,-1 0 0,0 0 0,1 0 0,-1-1 1,0 1-1,0 0 0,1-1 0,-1 1 0,0-1 0,0 1 0,1-1 0,-1 0 0,0 0 0,0 1 0,0-1 0,0 0 0,0 0 0,1-2 0,5-4 7,0-1 1,0-1 0,-1 1-1,7-14 1,-10 18-3,50-87-6,71-106-335,-121 193 328,0-1 1,1 1-1,0 0 1,0 0-1,0 0 1,0 0-1,0 1 1,1 0-1,0 0 1,0 0-1,-1 0 1,2 1-1,-1 0 1,0 0-1,0 0 1,1 1-1,-1 0 1,1 0-1,-1 0 1,1 0-1,-1 1 1,1 0-1,5 1 1,56 2 70,-32-1-13,0-1 0,48-5-1,-72 2 42,0 0-1,0 0 1,0-1 0,0-1-1,0 0 1,0 0-1,-1-1 1,0 0-1,0-1 1,-1 0-1,14-11 1,-15 10 19,0 0 0,0-1 0,0 0 0,-1-1 0,-1 0 0,7-10 0,-11 16-87,-1 1 0,1-1 0,-1 1-1,0-1 1,0 0 0,0 1 0,0-1 0,-1 0 0,1 0-1,-1 0 1,0 1 0,1-1 0,-1 0 0,-1 0-1,1 0 1,0 0 0,-1 0 0,1 1 0,-1-1 0,0 0-1,0 0 1,0 1 0,0-1 0,0 1 0,-1-1-1,1 1 1,-1-1 0,-4-3 0,0 0-47,-1 0 0,0 1 0,0 0 0,-1 1 0,1-1 0,-1 1 0,0 1 0,0-1 1,-1 2-1,1-1 0,0 1 0,-1 0 0,0 1 0,1 0 0,-1 0 0,-12 1 0,14 0 3,0 0 0,-1 0 1,1 1-1,0 0 0,0 1 0,0-1 0,0 1 0,0 1 1,0-1-1,0 1 0,1 1 0,-1-1 0,1 1 1,0 0-1,0 0 0,1 1 0,-1 0 0,1 0 0,0 0 1,-5 6-1,5-1 7,0-1 0,1 1 0,0 0 1,0 0-1,1 1 0,1-1 0,-1 0 1,2 1-1,-1 0 0,2-1 0,-1 1 0,3 16 1,-2-19-21,1 1 0,0-1 0,1 1 0,0-1 0,0 0 0,1 0 0,0 0 0,0 0 0,1 0 0,0 0 0,0-1 0,1 0 0,0 0 0,0 0 0,1-1 0,7 8 1,-10-12-1,1 1 1,0-1 0,0 0 0,0 0 0,0 0-1,0 0 1,0-1 0,1 1 0,-1-1 0,0 0 0,1 0-1,-1-1 1,1 0 0,-1 1 0,1-1 0,-1-1-1,1 1 1,-1-1 0,0 1 0,8-4 0,1 0 20,-1-1 1,0 0 0,-1-1-1,1 0 1,20-15 0,-12 5 92,-1 0 0,-1-1 0,0-1 0,-2 0 0,0-1 0,-1-1 0,0-1 0,-2 0 0,-1 0 0,0-1 0,14-42 0,-17 38 61,-2 0 0,0 0-1,-2-1 1,-1 0-1,-1 0 1,-1 0 0,-2 0-1,-1 0 1,0 0-1,-11-47 1,-14-29-72,-4 0 0,-79-175 0,94 244-49,-30-45 1,28 58-17,8 17-41,9 5 32,-1-1 1,1 1 0,0-1-1,-1 1 1,1-1 0,0 1-1,0-1 1,-1 1 0,1-1-1,0 1 1,0-1-1,0 1 1,0-1 0,0 1-1,0 0 1,0-1 0,0 1-1,0-1 1,0 1 0,0-1-1,0 1 1,1 0 0,2 19-35,1-1 0,1 0 0,11 30 0,14 24 12,4-2 1,71 114 0,-47-98 21,111 127 1,-148-191-7,0 0 1,2-1-1,0-1 1,1-1 0,43 27-1,-58-43 6,-1 1 0,1-1 0,0-1 0,0 0 0,0 0 0,1-1 0,-1 0 0,0-1 0,17 1-1,-18-2 9,0-1 0,0 0 0,-1 0-1,1-1 1,0 0 0,-1-1 0,1 1-1,-1-1 1,0-1 0,0 1 0,0-1-1,-1-1 1,9-6 0,-3 0 4,0 0-1,-1 0 1,0-1 0,-1-1 0,0 0-1,-1 0 1,-1-1 0,0 0 0,-1-1-1,-1 0 1,0 0 0,-1 0-1,5-23 1,-4 9 15,-1-1-1,-2 0 0,-1 0 1,-1 0-1,-2 0 1,-6-41-1,-17-90 86,23 160-103,1 0 0,0 0 1,0 0-1,0-1 1,-1 1-1,1 0 0,0 0 1,1 0-1,-1 0 1,0 0-1,0 0 1,0 0-1,1-1 0,-1 1 1,1-2-1,0 4-4,0-1 0,-1 0 0,1 1 0,-1-1 0,1 1 0,-1-1 0,1 0 0,-1 1 0,1-1 0,-1 1 0,0-1 0,1 1 0,-1-1-1,0 1 1,1 0 0,-1-1 0,0 1 0,0-1 0,1 1 0,-1 0 0,0-1 0,0 1 0,0-1 0,0 2 0,28 95-135,17 48 135,-38-127 0,1-1 0,0-1 0,2 1 0,0-1 0,0-1 0,16 17 0,-23-28-5,1 0-1,0-1 1,-1 1 0,2-1-1,-1 0 1,0 0 0,0 0-1,1-1 1,0 1-1,7 2 1,-9-5 4,-1 1 0,1-1 0,-1 1 0,1-1 0,-1 0-1,1 0 1,-1 0 0,1 0 0,-1-1 0,1 1 0,-1-1 0,1 1 0,-1-1 0,1 0 0,-1 0 0,0 0 0,1 0-1,-1 0 1,0-1 0,0 1 0,0-1 0,0 1 0,2-3 0,15-16 7,-1-1 1,-1-1-1,22-37 1,-23 33-9,1 1 0,39-43 0,-53 65 2,1-1 1,0 1-1,0 0 1,0 0-1,1 0 0,-1 1 1,1-1-1,9-2 1,-12 4-7,1 0 0,-1 1 0,1-1 1,-1 1-1,1 0 0,-1-1 1,1 1-1,0 0 0,-1 1 0,1-1 1,-1 0-1,1 1 0,-1-1 1,1 1-1,-1 0 0,0 0 0,1 0 1,-1 0-1,3 2 0,-2-1 5,0-1 0,1 1 0,-1-1-1,0 0 1,0 0 0,1-1 0,-1 1-1,0-1 1,1 1 0,-1-1 0,0 0 0,1-1-1,-1 1 1,1 0 0,-1-1 0,0 0-1,1 0 1,-1 0 0,0 0 0,5-3 0,7-3-5,0 0 1,24-17 0,-8 2-90,29-25 0,-51 39 74,-1 1 1,0-2-1,0 1 1,-1-1-1,0 0 1,0 0-1,-1-1 1,5-11-1,-11 20 40,1-1 0,-1 0 0,1 0 0,-1 0 0,1 0 0,-1 1 0,0-1 0,0 0 0,0 0-1,0 0 1,0 0 0,-1 0 0,1 0 0,0 1 0,-1-1 0,0 0 0,1 0 0,-1 1 0,0-1 0,0 0 0,0 1 0,0-1 0,0 0-1,0 1 1,0 0 0,0-1 0,-1 1 0,1 0 0,-1-1 0,-2-1 0,4 3-14,-1 0 1,1 0-1,0-1 1,0 1-1,0 0 1,-1-1-1,1 1 1,0 0-1,0-1 1,0 1-1,0 0 1,0-1-1,0 1 1,-1 0-1,1-1 1,0 1-1,0 0 0,0-1 1,0 1-1,0 0 1,0-1-1,1 1 1,-1 0-1,0-1 1,0 1-1,0 0 1,0-1-1,0 1 1,1-1-1,7-17 8,2 4-19,-4 5 14,0-1 1,-1 0-1,1 0 0,3-11 0,-9 20-7,0 0 0,0 0 1,0 0-1,0 0 0,0 0 0,0 0 0,0 0 1,-1 0-1,1 0 0,0 0 0,-1 0 1,1 0-1,0 0 0,-1 0 0,1 0 0,-1 0 1,0 0-1,1 0 0,-1 0 0,0 1 0,1-1 1,-1 0-1,0 0 0,0 1 0,0-1 0,0 1 1,0-1-1,1 1 0,-1-1 0,0 1 1,0-1-1,0 1 0,0 0 0,0-1 0,-1 1 1,-1 0-1,-1-1-16,0 0 1,0 0-1,0 0 0,0 1 1,0-1-1,-1 1 1,1 0-1,-6 1 0,5 1 1,0 0 0,0 1 0,0-1 0,0 1 0,0 0 0,1 0 0,-1 0 0,1 1 0,0-1 0,0 1 0,0 0 0,1 1-1,-1-1 1,1 0 0,0 1 0,0 0 0,1 0 0,-4 7 0,1 1 3,-1 1-1,2 0 1,0 0-1,1 1 1,-3 26-1,4-19 9,2 0 1,1 0-1,0-1 0,6 26 0,-5-34-1,1 0-1,1 0 0,0-1 0,1 0 0,0 0 0,0 0 1,2 0-1,9 13 0,-15-22-2,1-1 0,0 1 0,0-1 0,1 1 0,-1-1 0,0 0 0,1 0 0,-1 0 0,1 0 0,0 0 0,0-1 0,-1 1 0,1-1 0,0 0 0,0 0 0,0 0 0,1 0 0,-1 0 0,0-1 0,0 0 0,0 1 0,1-1 0,-1 0 0,0 0 0,0-1 0,0 1 0,1-1 0,-1 0 0,4-1 0,-1-1 4,1 0-1,-1 0 1,0-1 0,0 1-1,0-2 1,-1 1 0,1-1 0,-1 0-1,0 0 1,0 0 0,8-12-1,1-6-6,0-2-1,-2 1 0,0-1 0,-2-1 0,10-36 0,23-140 45,-32 118 63,9-37 104,-20 120-199,0 0-1,0 0 1,0 0-1,1 0 1,-1 0-1,0 0 1,1 0 0,-1 0-1,1 1 1,-1-1-1,1 0 1,-1 0-1,1 0 1,0 1-1,-1-1 1,2 0-1,-2 1 0,0-1 0,1 1-1,-1 0 1,1 0-1,-1 0 1,1 0 0,-1 0-1,0 0 1,1 0 0,-1 0-1,1 0 1,-1 0-1,0 0 1,1 0 0,-1 1-1,1-1 1,-1 0-1,0 0 1,1 0 0,-1 0-1,1 1 1,-1-1-1,0 0 1,1 0 0,-1 1-1,4 2 7,-2 1 0,1-1 0,0 1 0,-1 0 0,1-1 0,2 8 0,11 29 70,-1 0 0,-3 1 0,-1 0 0,9 65 0,-7-15-63,-4 1 0,-3-1-1,-5 1 1,-3 0 0,-5 0-1,-4-1 1,-39 162 0,34-202-77,-1 0 1,-43 87-1,49-118 47,0 0-1,-1-1 1,-1 0-1,-1-1 1,0-1 0,-1 0-1,-1-1 1,-1-1-1,-24 17 1,34-27-31,1-1 1,-1 0 0,-1-1 0,1 1-1,0-1 1,-1-1 0,0 0 0,1 0-1,-1 0 1,0-1 0,0 0-1,0 0 1,0-1 0,-12-1 0,7-1-140,1-1 1,0 0-1,0-1 1,0-1-1,1 1 1,-1-2-1,1 1 1,1-2 0,-14-9-1,-82-70-681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0:55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11450,'18'4'3857,"23"9"-3769,8 3-40,13 7-128,2-3-216,2-6-728,-2-14-528,6-19 896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0:56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1325 9986,'-3'-7'978,"1"5"-492,1-1 0,-1 0 0,1 0 0,0 1 0,0-1 0,0 0 0,1 0 0,-1 0 0,1 0 0,-1 0 0,1 0 0,0 0 0,1-4 0,-1 6-469,0 1 1,0 0-1,0-1 1,0 1-1,1 0 0,-1-1 1,0 1-1,0 0 1,0-1-1,1 1 1,-1 0-1,0 0 1,0-1-1,1 1 0,-1 0 1,0 0-1,1-1 1,-1 1-1,0 0 1,1 0-1,-1 0 0,0 0 1,1 0-1,-1 0 1,0-1-1,1 1 1,-1 0-1,1 0 1,-1 0-1,0 0 0,1 0 1,-1 0-1,0 0 1,1 1-1,-1-1 1,1 0-1,-1 0 1,1 0-1,14 8-173,-8-1 127,1-1 0,-1 1 1,-1 0-1,0 0 0,0 1 0,0 0 0,-1 0 1,0 0-1,0 1 0,4 13 0,6 17 19,11 42-1,-25-76 12,71 337 73,-52-224-154,52 170-1,-63-268 76,-9-20 8,0 0-1,0 0 0,0 0 0,0 0 0,0 0 0,0 0 0,0 0 1,0 0-1,1 0 0,-1 0 0,0 0 0,0 0 0,0 1 0,0-1 1,0 0-1,0 0 0,1 0 0,-1 0 0,0 0 0,0 0 0,0 0 1,0 0-1,0 0 0,0 0 0,1 0 0,-1 0 0,0-1 0,0 1 0,0 0 1,0 0-1,0 0 0,0 0 0,0 0 0,1 0 0,-1 0 0,0 0 1,0 0-1,0 0 0,0 0 0,0 0 0,0-1 0,0 1 0,0 0 1,0 0-1,0 0 0,0 0 0,1 0 0,-1 0 0,0 0 0,0-1 1,0 1-1,0 0 0,0 0 0,0 0 0,0 0 0,0 0 0,0 0 0,0-1 1,0 1-1,0 0 0,2-40 192,-5-177-173,0-71-34,8 146 27,7-1 1,32-154-1,-21 191 14,4 1 0,5 1 1,63-137-1,-85 218 1,-3 7 17,0 0 0,1 1 0,0-1 0,1 1 0,1 1 0,0 0 0,19-19 0,-27 31-35,0 0-1,1 0 1,-1 0-1,1 0 0,-1 1 1,1-1-1,0 1 1,0-1-1,0 1 1,0 0-1,0 0 1,0 0-1,0 1 0,0-1 1,0 1-1,0 0 1,0 0-1,4 0 1,-2 1-10,-1 0 1,1 0 0,-1 0 0,1 1 0,-1 0-1,1 0 1,-1 0 0,0 0 0,0 1 0,7 6-1,2 3-24,0 1 0,-1 1 0,0 0 0,-1 0 0,11 20 0,-8-9-47,0 1-1,-2-1 1,-1 2-1,-1 0 1,-1 0-1,-1 1 1,5 44-1,-9-35-159,-1 0-1,-2 0 0,-2 0 0,-1 0 1,-11 53-1,0-30-351,-33 99-1,35-128 437,-2-1 0,-1 0 0,-2 0 0,-33 47 0,33-59 135,-1-1 0,-1 0 0,0-1 0,-35 22 0,32-24 23,1 1 0,0 1 0,2 0 0,-18 21 0,31-32-16,1 1-1,0 0 1,0 1 0,0-1 0,1 1 0,0-1 0,0 1 0,1 0 0,-1 0 0,2 1-1,-1-1 1,1 0 0,0 0 0,0 1 0,1-1 0,0 1 0,2 13 0,0-13-3,-1 1 1,1-1 0,1 0-1,-1 1 1,2-1 0,-1 0-1,1-1 1,0 1 0,1-1-1,-1 1 1,10 9 0,-10-12 2,1-1 1,0 1 0,0-1 0,0 0-1,1 0 1,-1-1 0,1 1 0,0-1-1,0-1 1,0 1 0,0-1 0,1 0-1,-1 0 1,0-1 0,14 2-1,-7-3 29,-1-1 0,1 0 0,0 0 0,-1-1-1,1-1 1,-1 0 0,0-1 0,0 0 0,16-8-1,12-9 239,48-32 0,-78 47-216,63-42 291,-2-2 0,72-69 1,-134 112-308,-1 0 0,-1-1 1,1 0-1,-1-1 1,0 1-1,-1-1 1,0 0-1,-1-1 1,0 0-1,0 1 1,5-19-1,-10 27-18,1 0 0,-1 0 1,0-1-1,1 1 0,-1 0 0,0 0 0,0-1 0,0 1 1,0 0-1,0-1 0,0 1 0,-1 0 0,1 0 1,0-1-1,-1 1 0,1 0 0,-1 0 0,1 0 0,-1-1 1,1 1-1,-1 0 0,0 0 0,0 0 0,1 0 1,-1 0-1,0 0 0,0 1 0,0-1 0,0 0 0,0 0 1,0 1-1,0-1 0,-1 0 0,1 1 0,0-1 0,0 1 1,0 0-1,-1-1 0,1 1 0,0 0 0,-2-1 1,-3 1-24,0-1 0,0 1 1,0 1-1,0-1 0,0 1 0,1 0 1,-11 2-1,0 3-9,1 0-1,0 0 1,0 2-1,0 0 1,1 0 0,0 2-1,0-1 1,1 2-1,1 0 1,0 0 0,0 1-1,1 1 1,-13 19-1,18-23 13,-1 1 0,1 0 0,1 0-1,0 1 1,0-1 0,1 1 0,0 0 0,1 1-1,1-1 1,-1 0 0,2 1 0,0 0-1,0-1 1,1 1 0,0 0 0,1-1 0,0 1-1,1-1 1,6 21 0,-5-25-8,-1-1-1,1 0 1,0 0-1,0-1 1,1 1 0,0-1-1,0 1 1,0-1-1,0 0 1,1-1-1,0 1 1,0-1 0,0 0-1,0 0 1,1-1-1,0 1 1,0-1 0,0 0-1,0-1 1,11 4-1,-9-4-3,1-1 1,-1 0-1,0 0 0,0-1 0,1 0 0,-1 0 0,0-1 0,1 0 0,-1 0 0,0-1 0,0 0 0,0-1 0,0 0 0,0 0 0,-1 0 0,8-6 1,0-1 2,0 0 0,-1-1 1,-1-1-1,0 0 1,-1-1-1,0-1 1,-1 0-1,0 0 1,-1-1-1,-1 0 1,-1-1-1,0 0 1,10-29-1,-12 26 65,0 0 0,-1 0 0,-1-1 0,-1 0 0,-1 0-1,0 0 1,-2 0 0,0 0 0,-1 0 0,-1-1 0,-9-36 0,0 26-19,8 24-107,6 20-24,3 5 73,2 0 0,0-1-1,1 0 1,0 0 0,2-1 0,0 0 0,25 28 0,-27-35 23,0 1 0,0-1 0,1 0 0,18 12 0,-23-18 4,-1-1 0,1 1 0,0-1 1,0 0-1,0 0 0,0 0 0,1 0 0,-1-1 1,0 0-1,1-1 0,-1 1 0,0-1 0,12 0 0,-8-2 10,1-1 0,0 1 0,-1-1 0,0-1-1,0 0 1,0 0 0,0-1 0,-1 0-1,1 0 1,7-8 0,5-4 16,-1-2 0,25-29 1,-16 14 3,-2-2 1,-1-1 0,-2-1 0,-2-2-1,22-50 1,-22 33 63,-2 0-1,-3-2 1,15-85-1,-20 56 32,-4 0 1,-4-1-1,-4 0 1,-3 1-1,-21-123 0,-7 56 272,27 141-308,-1-1 1,0 1 0,-1 0-1,0 0 1,-1 1-1,-1-1 1,-17-21 0,25 34-83,-1 0 0,1 0 1,-1 0-1,0 1 1,0-1-1,1 0 0,-1 1 1,0-1-1,0 1 0,0-1 1,0 1-1,1-1 0,-1 1 1,0-1-1,0 1 0,0 0 1,-2-1-1,2 1-5,0 1-1,1-1 1,-1 0 0,0 0-1,0 1 1,1-1 0,-1 1-1,1-1 1,-1 0-1,0 1 1,1 0 0,-1-1-1,1 1 1,-1-1-1,1 1 1,-1-1 0,1 1-1,-1 0 1,1-1 0,0 1-1,-1 0 1,1 0-1,0 0 1,-5 15-12,1 0 0,0 1 0,2-1 1,0 1-1,0 16 0,-1 41-5,3 0 1,3 0-1,3 0 1,4 0 0,2-1-1,35 110 1,-38-157-19,1 0 1,1-1-1,1 0 1,1-1-1,1-1 1,1 0 0,25 29-1,-31-41 3,1-1 0,0-1 0,1 0 0,0 0 0,0-1 0,1 0 0,0-1 0,0 0 0,1-1 0,0-1 0,0 0 0,0-1 0,1 0 0,0-1 0,-1 0 0,18 1 0,-11-4 18,0-1 1,0-1 0,-1-1-1,1 0 1,0-2 0,-1 0-1,0-1 1,0-1-1,0-1 1,26-15 0,18-14-117,87-67 0,-130 88 76,-18 15 49,12-9-34,0-1 1,0 0-1,17-21 1,-28 29 38,0 0 1,-1-1-1,1 1 1,-1-1-1,0 0 1,0 1 0,0-1-1,-1 0 1,1 0-1,-1 0 1,0 0 0,0-1-1,0 1 1,-1 0-1,1 0 1,-1 0-1,0-1 1,-1 1 0,1 0-1,-2-5 1,-2-5 11,-1 1 0,0 0 0,-1 0 1,-1 1-1,0 0 0,-1 0 0,0 1 0,-17-19 1,1 5-17,-1 1 0,-39-30 0,59 49 13,-1 1-1,-1-1 0,1 1 1,0 0-1,-1 1 0,0 0 1,0 0-1,0 0 0,-11-2 1,16 5-10,1 0 0,-1 0 0,0 0 0,0 0 0,1 0 0,-1 0 0,0 1 0,1-1 0,-1 0 0,0 1 0,1 0 0,-1-1 0,1 1-1,-1 0 1,1 0 0,-1 0 0,1 0 0,-1 0 0,1 0 0,0 0 0,0 0 0,-1 1 0,1-1 0,0 0 0,0 1 0,0-1 0,1 1 0,-1-1 0,0 1 0,0 2 0,-3 5-12,2 1-1,-1-1 1,1 1 0,-1 15-1,0 12-6,1-1 0,2 1 0,2 0 0,2-1 0,11 56 0,-8-62-6,2 0 0,0-1 1,2 0-1,1-1 0,2 0 0,0-1 0,20 27 0,-24-40-73,1-1-1,0 0 1,1 0 0,0-2 0,0 1 0,24 15 0,-28-22-17,1 0 0,-1-1 0,1 0-1,0 0 1,0-1 0,0 0 0,0-1 0,0 0 0,0 0 0,1-1 0,-1 0 0,1-1 0,10 0 0,-8-2-92,0-1 0,-1 1 0,1-2 0,-1 0 0,0 0 0,0-1 1,0 0-1,0-1 0,-1 0 0,0-1 0,0 0 0,-1-1 0,12-12 0,-6 3-47,0-1 0,16-26-1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0:57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1 229 13331,'16'3'4417,"43"-2"-4369,34-7-144,58-40-632,19-20-401,19-49 689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3:47.7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239 414 8074,'0'-5'487,"0"0"0,-1 0 0,0 0 0,0 0 1,0 1-1,-1-1 0,1 0 0,-1 1 0,-5-8 0,7 18-609,0 1 0,-1-1 0,0 1 0,-2 7-1,2-8 80,-50 192-98,9-47 148,-62 403 85,100-539 312,0-20 29,0-24 61,3 26-514,-4-60 71,3-1-1,3 1 0,9-70 1,-2 66-69,3 1 1,3 0 0,3 1-1,46-117 1,-29 106 65,3 1 1,4 1 0,73-100 0,-106 163-25,3-5 55,1 1 0,0 1-1,20-19 1,-29 30-60,0 0 0,0 0 0,1 1 1,0 0-1,-1-1 0,1 1 0,0 1 0,0-1 0,0 0 0,0 1 1,0 0-1,0 0 0,0 0 0,1 1 0,-1-1 0,0 1 1,0 0-1,1 0 0,-1 0 0,6 2 0,-2 0-20,-1 1-1,1 0 1,-1 1 0,0 0-1,0 0 1,-1 0-1,1 1 1,-1 0 0,0 0-1,0 0 1,-1 1 0,0 0-1,0 0 1,9 14-1,-1 1-14,-1 2 0,-1 0 0,13 36 0,-3 5-83,-3 0 1,18 131 0,-9 140-464,-15-161 275,-12-170 186,1 0 0,-1 0 1,0 0-1,0 0 1,0 0-1,-1 0 1,0 0-1,1 0 1,-1 0-1,-1 0 1,1 0-1,0 0 1,-1-1-1,0 1 1,0-1-1,0 1 1,0-1-1,-1 1 1,1-1-1,-1 0 1,0 0-1,0 0 1,0-1-1,0 1 0,0-1 1,-1 0-1,1 0 1,-1 0-1,0 0 1,1 0-1,-7 1 1,-32 10-2079,-9-3 986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1:00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3174 5177,'-7'1'398,"1"0"1,-1-1-1,1 0 0,-1-1 1,-10-1-1,15 1-359,0 0 0,0 1-1,0-1 1,0 0 0,0 0-1,1 0 1,-1 0 0,0-1 0,0 1-1,1 0 1,-1-1 0,1 1 0,-1-1-1,1 0 1,0 1 0,0-1-1,0 0 1,0 0 0,0 0 0,0 0-1,-1-3 1,2 4-41,-1-1-1,1 0 1,0 1-1,0-1 1,0 0 0,0 1-1,1-1 1,-1 0-1,0 1 1,1-1-1,-1 0 1,1 1 0,-1-1-1,1 1 1,0-1-1,0 1 1,-1-1-1,1 1 1,0 0 0,0-1-1,1 1 1,-1 0-1,0 0 1,0 0-1,1 0 1,-1 0 0,3-2-1,7-4 38,-1 1 1,21-9-1,-22 10 11,209-91 363,-119 56-272,135-78 0,445-274 400,-281 170-263,266-137 383,-540 301-562,363-186 146,889-553-51,-465 294 127,-603 364-168,-241 114-293,2 3 0,112-20 0,-149 37-526,-12 3 264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1:01.4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4677 6449,'-9'3'217,"3"0"36,0 0 1,0-1-1,0 0 1,0 0-1,-12 1 1,18-3-246,0-1 1,0 1-1,0 0 1,-1 0-1,1 0 1,0-1-1,0 1 0,0 0 1,0 0-1,0-1 1,0 1-1,0 0 1,0 0-1,-1 0 0,1-1 1,0 1-1,0 0 1,0-1-1,0 1 1,0 0-1,0 0 0,0-1 1,0 1-1,1 0 1,-1 0-1,0-1 1,0 1-1,0 0 0,0 0 1,0 0-1,0-1 1,0 1-1,1 0 1,-1 0-1,0 0 0,0-1 1,0 1-1,0 0 1,1 0-1,-1 0 1,0-1-1,0 1 1,0 0-1,1 0 0,24-28-32,53-42 132,3 4 1,3 2 0,3 5-1,113-59 1,408-247 683,12-7-538,88-37 209,-378 221-266,-57 32-94,561-347-45,-107 62-41,-128 103 66,-273 157-34,374-177 67,-21 12-84,-155 73-8,-114 63-39,-375 192 22,2 0-1,0 3 1,1 1-1,1 1 1,42-7-1,-49 14-8,75-17-465,-72 10 305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1:04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561 58 6793,'-49'-39'2108,"48"39"-2093,1 0-1,0 0 1,0 0 0,-1 0 0,1-1 0,0 1 0,0 0 0,-1 0 0,1 0 0,0 0 0,0 0 0,0-1 0,0 1 0,-1 0 0,1 0 0,0 0 0,0 0 0,0-1-1,0 1 1,0 0 0,-1 0 0,1-1 0,0 1 0,0 0 0,0 0 0,0-1 0,0 1 0,0 0 0,0 0 0,0-1 0,0 1 0,0 0 0,0 0 0,0 0 0,0-1 0,0 1-1,0 0 1,0 0 0,0-1 0,0 1 0,1 0 0,-1 0 0,0-1 0,0 1 0,0 0 0,0 0 0,0 0 0,1-1 0,-1 1 0,0 0 0,0 0 0,0 0 0,0 0-1,1 0 1,-1-1 0,0 1 0,0 0 0,1 0 0,-1 0 0,0 0 0,0 0 0,1 0 0,-1 0 0,17-2 131,-14 2-67,17-3 49,1 1-1,0 1 1,33 3-1,-46 0-122,0-1-1,0 1 1,-1 0 0,1 0-1,0 1 1,-1 0 0,1 1-1,-1 0 1,0 0 0,-1 0 0,1 1-1,8 7 1,-4 0-5,-1 0-1,0 0 1,0 1 0,-1 0-1,-1 1 1,0 0 0,-1 1 0,-1-1-1,0 1 1,-1 0 0,-1 1-1,5 29 1,-2 2 14,-3 0 0,-2 95 1,-9-58-13,-3 0 1,-3-1 0,-5 0 0,-30 89 0,-141 310 68,39-170 32,112-244 16,-3-1 0,-67 85 0,77-114-27,-10 13 205,-90 88 1,127-135-291,-15 11 25,19-15-53,-1 1 0,0 0 1,0-1-1,1 0 0,-1 1 0,0-1 1,0 1-1,0-1 0,1 0 1,-1 0-1,0 1 0,0-1 0,0 0 1,0 0-1,0 0 0,1 0 1,-1 0-1,0 0 0,0 0 0,-1-1 1,0-3-162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1:05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22 270 7458,'-8'-24'2091,"-5"-29"0,66 410-1527,-5-40-227,26-8-165,-72-304-170,2 10 9,1 1-1,0-1 0,1-1 1,1 1-1,15 24 0,-21-37-6,0-1-1,0 0 1,0 0-1,0 0 0,0 1 1,0-1-1,1 0 1,-1 0-1,0 0 1,1-1-1,-1 1 0,0 0 1,1 0-1,-1-1 1,1 1-1,-1-1 0,1 1 1,0-1-1,-1 0 1,1 0-1,-1 0 1,1 1-1,-1-1 0,1-1 1,0 1-1,-1 0 1,1 0-1,-1-1 0,1 1 1,-1-1-1,1 1 1,-1-1-1,1 1 1,-1-1-1,1 0 0,-1 0 1,0 0-1,1 0 1,0-1-1,5-4 20,-2 0-1,1 0 1,-1-1-1,0 1 1,0-1 0,4-9-1,9-20 9,-2 0 0,-1-1-1,-2-1 1,-2 0 0,-1 0-1,-2-1 1,4-49 0,-5-21 269,-8-151 1,2 254-43,4 16-126,6 24-27,6 23-31,3 1 1,32 63 0,-36-91-57,0 0 0,2-1 1,2-1-1,0-1 0,36 37 0,-47-55-25,0 0-1,1-1 0,0-1 1,0 1-1,1-2 1,-1 1-1,1-2 0,15 6 1,-20-9 3,0 0-1,1 0 1,-1-1 0,1 0 0,-1 0 0,1-1-1,-1 0 1,1 0 0,0 0 0,-1-1 0,1 0-1,-1-1 1,1 1 0,-1-1 0,0 0 0,0-1-1,6-2 1,1-3 8,-1 0 0,0 0 0,-1-1 0,1-1 0,-2 0 0,0-1 0,0 0-1,-1 0 1,0-1 0,-1 0 0,0 0 0,-1-1 0,0 0 0,6-19 0,-4 7 4,-1 0 0,-1-1 0,-1 0 0,-2 0 0,0 0 0,-2-1 0,-1-29 0,-3 15 43,-3 0 1,-2 0 0,-1 0-1,-2 1 1,-2 0-1,-19-44 1,3 20 104,-3 1 0,-69-103 0,71 131-176,29 35-130,22 18-507,-9-8 220,0-1 0,1 0-1,1 0 1,18 7-1,32 3-188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1:06.5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17 8186,'-58'-12'3264,"53"8"-1799,12 7-1089,4 4-288,2 9-88,12 14-24,0 9 32,3 16-32,3 1 0,-7 7 40,0-3-16,-7-5-8,-4-7-112,-3-13-408,-1-8-208,-9-17-601,0-2 793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1:06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25 10754,'-14'-19'3809,"14"14"-3321,7 6-368,10 5-144,12 10-40,-3-2-160,6 4-632,-4 3-440,-7-2 720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1:07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1 235 10106,'14'30'2139,"33"50"0,-28-49-2235,16 35-1,-8-5 74,-35-157-371,3 52 339,-3-8 35,3 0 0,3-102 0,3 146 24,0 0 0,0 1 0,1-1 1,0 0-1,0 1 0,1 0 0,5-12 0,-7 17 6,1 0-1,-1-1 1,1 1-1,0 0 1,-1 0-1,1 0 1,0 0-1,0 1 1,0-1-1,0 0 1,1 1-1,-1 0 1,0-1-1,1 1 1,-1 0-1,1 0 1,-1 0-1,1 1 1,-1-1-1,1 1 1,0-1-1,-1 1 1,1 0-1,0 0 0,4 0 1,1 2 19,0 0 0,0 0 1,0 1-1,0-1 0,0 2 0,0-1 1,-1 1-1,0 1 0,0-1 0,0 1 0,8 8 1,6 5 31,-1 1 0,20 26 1,45 74 68,-59-79-977,44 53-1,-67-90 574,0 0 0,0 0-1,0 0 1,1 0-1,-1 0 1,1 0 0,4 2-1,-6-5 171,0 1 0,1-1 0,-1 1 0,0-1 0,0 0 0,0 0 0,1 0 0,-1 0 0,0 0 0,0 0 0,3-1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1:08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416 1129 8258,'-5'-4'1829,"-20"-14"3884,23 17-5626,-1 0 0,0 0 0,1 0-1,-1 0 1,0 0 0,0 1 0,0-1 0,1 1-1,-1 0 1,0 0 0,0 0 0,0 0 0,0 0-1,-3 1 1,-9 3-129,0 0-1,1 1 1,0 0 0,0 1-1,0 0 1,0 2-1,1-1 1,-16 14 0,7-5-105,1 1 0,1 2 1,-32 38-1,41-44 67,2 1 0,0 0-1,0 0 1,2 1 0,0-1-1,0 2 1,1-1 0,-5 26-1,8-29 16,1-1 0,1 1-1,0 0 1,0-1 0,1 1-1,1 0 1,0 0 0,1-1-1,0 1 1,0-1-1,1 1 1,8 18 0,-10-28 46,0 1 1,1-1 0,-1 0-1,0 1 1,1-1 0,-1 0-1,1 0 1,0 0-1,-1 0 1,1-1 0,0 1-1,0 0 1,0-1 0,1 1-1,-1-1 1,0 0 0,1 1-1,-1-1 1,0 0-1,1-1 1,-1 1 0,1 0-1,0-1 1,-1 1 0,1-1-1,-1 0 1,1 0 0,0 0-1,-1 0 1,1-1-1,3 0 1,1-1 13,0 0 0,0 0-1,-1-1 1,1 1 0,-1-2 0,0 1-1,0-1 1,0 0 0,0 0 0,5-6-1,3-4 52,-2 0 0,1-1 0,-2 0 0,0-1 0,-1 0 0,0-1 0,9-23 0,-4 3 282,-2-1-1,13-60 0,-16 41 70,-2-1-1,-3 0 1,-2 0 0,-6-65-1,-6 19-212,-30-142-1,22 172-143,-3 0 1,-4 1 0,-38-81-1,56 142 32,4 14-51,5 21-59,21 73-45,3-1-1,5-2 1,4-1 0,4-1-1,79 131 1,-102-195-70,1 0 1,2-1-1,0-1 0,32 30 1,-43-48 71,0 0 1,1 0-1,-1 0 1,1-1-1,0-1 1,19 8-1,-21-11 44,-1 1-1,0-2 1,1 1-1,-1-1 0,1 0 1,0-1-1,-1 0 1,1 0-1,-1-1 1,1 1-1,9-4 0,-3 0 31,0-1 0,0 0 0,-1-1 0,0-1 0,0 0 0,0-1 0,-1 0 0,-1-1-1,1 0 1,14-16 0,-11 8 30,0 0-1,0-1 1,-2 0 0,0-1-1,-2-1 1,11-22-1,-18 32 11,0 0-1,-1 0 1,0-1-1,-1 1 1,0-1-1,0 1 1,-1-1-1,-1 0 1,0 0-1,0 1 1,-1-1-1,-1 0 1,0 1-1,-3-11 1,4 15-25,-1 0 1,-1 0 0,1 0-1,-1 1 1,0-1 0,0 1-1,0 0 1,-1 0 0,0 0-1,0 0 1,0 1-1,-1 0 1,1-1 0,-1 2-1,0-1 1,0 0 0,0 1-1,-1 0 1,1 0 0,-1 1-1,0 0 1,0 0 0,0 0-1,0 0 1,-8 0-1,11 1-7,0 1 0,0 0 0,0 0 0,0 0 0,0 1-1,0-1 1,0 1 0,0-1 0,0 1 0,0 0 0,0 0-1,1 1 1,-1-1 0,0 0 0,1 1 0,-1 0-1,1-1 1,-1 1 0,1 0 0,0 0 0,0 1 0,0-1-1,0 0 1,0 1 0,0-1 0,1 1 0,-1 0 0,1-1-1,-2 5 1,-2 5 8,1 0-1,0 1 1,1 0-1,0 0 1,-1 19 0,1-5 4,2 0 0,0 0 0,2 0 0,1 0 0,7 34 1,-7-51-23,0 0 0,0-1 0,1 0 0,1 0 0,-1 0 0,1 0 0,1 0 0,0-1 0,0 0 0,1 0 0,0 0 0,0-1 0,0 1 1,1-2-1,1 1 0,-1-1 0,1 0 0,10 6 0,-14-10-19,1 1 0,0-1 0,0 0 0,1 0 0,-1-1 0,0 0-1,0 0 1,1 0 0,-1 0 0,1-1 0,-1 0 0,1 0 0,-1 0 0,1-1 0,-1 0 0,7-2 0,-5 1-4,0-1 0,0 0 0,-1-1 1,1 1-1,-1-1 0,1-1 0,-1 1 0,0-1 0,-1 0 0,9-10 1,-5 4 31,-1 1 1,0-1 0,-1-1 0,-1 1 0,1-1-1,-2-1 1,0 1 0,0-1 0,-1 1 0,-1-1-1,0 0 1,-1-1 0,1-13 0,-3 20 51,-1 1 1,0-1 0,0 0 0,0 1 0,0-1-1,-1 1 1,-1-1 0,1 1 0,-1 0-1,0 0 1,-6-10 0,-4-2 233,0 1 1,-20-20-1,19 22 34,0 0 0,-16-26 0,29 40-307,0-1 1,0 1-1,1-1 0,-1 0 0,1 1 0,0-1 0,-1 0 1,1 1-1,0-1 0,0 0 0,0 1 0,0-1 1,0 0-1,0 1 0,1-1 0,-1 0 0,0 1 1,1-1-1,0 1 0,-1-1 0,1 1 0,0-1 0,0 1 1,-1-1-1,1 1 0,0-1 0,1 1 0,-1 0 1,2-2-1,4-4-18,1-1 0,1 1 0,14-9 0,-12 9 53,34-27-7,44-30 20,-77 57-58,0 0 0,1 1 1,0 0-1,0 1 0,22-6 1,-31 10-12,0 0 1,0 0 0,1 1-1,-1-1 1,0 1 0,0 0 0,1 0-1,-1 1 1,0-1 0,1 1-1,-1 0 1,0 0 0,0 0-1,0 1 1,0-1 0,0 1 0,0 0-1,-1 0 1,1 1 0,0-1-1,-1 1 1,0 0 0,0 0-1,0 0 1,0 0 0,0 0 0,0 0-1,-1 1 1,1 0 0,-1-1-1,0 1 1,-1 0 0,1 0-1,0 0 1,1 8 0,4 18-34,-1 1-1,-2 0 1,2 39 0,-5-40 56,2 1 1,1-1 0,12 45-1,-15-73-11,-1-1-1,0 1 0,1-1 0,-1 0 1,1 1-1,-1-1 0,1 0 1,0 1-1,0-1 0,0 0 1,-1 0-1,1 0 0,0 0 0,1 1 1,-1-2-1,0 1 0,0 0 1,0 0-1,2 1 0,-2-2 1,0 0-1,1 0 0,-1 0 1,0 0-1,0 0 0,0-1 1,0 1-1,0 0 0,0 0 1,0-1-1,0 1 0,0-1 1,-1 1-1,1-1 0,0 1 1,0-1-1,0 0 0,0 1 1,-1-1-1,1 0 0,0 0 1,-1 0-1,1 1 0,0-1 1,-1 0-1,1-2 0,7-10 26,-1 0-1,0 0 0,-1-1 1,-1 0-1,6-20 1,12-76 66,-17 60-43,6-32-19,-10 74-39,0 0 0,0 0 0,1 0 1,0 1-1,0-1 0,1 1 0,6-10 0,-9 16 2,-1 0-1,1 0 0,0 0 1,0 0-1,0 0 0,0 0 1,0 1-1,0-1 0,1 0 1,-1 0-1,0 1 0,0-1 0,1 1 1,-1-1-1,0 1 0,0-1 1,1 1-1,-1 0 0,1 0 1,-1 0-1,0 0 0,1 0 1,-1 0-1,0 0 0,1 0 1,-1 0-1,0 1 0,1-1 1,-1 0-1,0 1 0,0-1 1,1 1-1,-1 0 0,0-1 1,0 1-1,0 0 0,0 0 0,2 1 1,6 5-37,0 1 0,-1 0-1,13 16 1,-8-9 8,-11-13 32,17 19-9,1-1-1,0-1 1,40 28 0,-53-42 9,0-1 0,0 0 1,0-1-1,1 1 0,-1-2 1,1 1-1,0-1 0,0 0 1,0 0-1,-1-1 0,2 0 1,-1-1-1,0 0 0,0 0 1,0 0-1,0-1 0,16-4 1,-10 0 10,1-1 0,-1 0 0,0-1 0,-1-1 0,1 0 0,-2 0 0,1-2 0,-1 1 0,0-2 0,-1 0 0,11-14 0,-7 8 9,-2-1 0,0 0 0,-1-1 0,-1-1 0,0 0 0,-2 0 0,8-26 0,-14 35 9,-1 0 1,0 0 0,-1 0-1,0 0 1,-1 0-1,0 0 1,-1 0 0,0 0-1,-1 0 1,-4-19 0,-2 4 32,-2 0 1,0 0-1,-14-25 1,15 38 24,7 11-266,1 0 0,-1 1 0,1-1 1,0 0-1,0 0 0,0 0 1,0 0-1,0 0 0,0 0 0,1 0 1,-1-3-1,8 5-3231,17 0 2432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1:09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613 235 9610,'7'6'583,"8"4"1333,-16-23-1113,-3-7-847,-2-12 196,-11-36 1,14 57-33,-1-1 0,-1 1 0,0 0 0,0 1 0,-1-1 1,-11-15-1,14 24-96,1-1 0,0 1 1,-1 0-1,0 0 1,1 0-1,-1 0 0,0 1 1,0-1-1,0 1 0,0-1 1,0 1-1,0 0 1,0 0-1,-1 1 0,1-1 1,0 1-1,-1-1 0,1 1 1,0 0-1,0 0 0,-6 1 1,-3 1-15,0 1 0,1 0-1,-1 0 1,-18 9 0,-10 7-11,0 2-1,2 1 1,0 2-1,2 1 0,0 3 1,-57 57-1,83-75 5,1 0 0,0 1-1,1 0 1,0 1 0,0 0 0,1 0-1,1 0 1,0 1 0,1 0-1,0 0 1,-3 19 0,7-25-6,0 1-1,0-1 1,1 1 0,0-1 0,0 1 0,1-1 0,0 1 0,0-1 0,1 0 0,-1 1 0,2-1 0,-1 0 0,1 0-1,0 0 1,1-1 0,0 1 0,0-1 0,0 0 0,1 0 0,-1 0 0,1 0 0,10 7 0,-4-5 0,-1 0 1,1-1-1,1 0 1,-1-1-1,1 0 1,0-1 0,20 6-1,95 18 6,-110-26-4,63 10 6,68 15 6,-129-23-7,-1 0 1,0 2 0,0 0 0,-1 1 0,29 17-1,-41-21-10,0 0 0,0 0 0,0 0 0,0 1 0,-1 0 0,1 0 0,-1 0 0,-1 0 0,1 1 0,-1-1 0,0 1 0,0 0 0,0 0 0,-1 0 0,0 1 0,0-1-1,-1 0 1,1 1 0,-2-1 0,1 1 0,-1-1 0,1 1 0,-3 11 0,0-2-23,-1-1-1,0 0 1,-2 1-1,1-1 1,-2 0-1,0-1 1,-1 0-1,0 0 1,-1 0-1,-1-1 1,0 0-1,-1 0 1,-22 21-1,5-7 27,-2-2-1,-1-1 0,0-1 0,-57 30 0,87-53 3,-70 36-45,62-33-43,1 0 1,-1-1-1,0 0 0,1 0 1,-1-1-1,0 0 0,-12 1 1,18-2 29,0-1 1,0 1-1,0 0 1,-1 0-1,1-1 0,0 1 1,0-1-1,0 0 1,0 0-1,0 0 1,-3-1-1,3 0 16,1 1 1,-1-1-1,1 0 1,-1 0-1,1 1 1,0-1-1,-1 0 1,1 0-1,-1-3 1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1:09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15 9674,'-3'-11'3425,"3"10"-3009,3-2-192,4 6 8,1 13-112,34 72-8,-25-37 40,0 9 0,-1 8 0,0 15-32,0 2-32,1-4-192,2-7-248,-2-28-632,-1-15-320,0-27 751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3:48.1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20 554 7074,'-16'-8'2656,"12"3"-2144,5 5-112,18-2-272,13-4-72,33-7-56,14-12 48,28-11-32,5-13 0,6-15-48,3 0-8,-10 3-88,1 9-88,-24 5-144,-9 6-152,-21 1-304,-14 0 496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1:10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26 606 12859,'-9'-9'1934,"-7"-8"1143,48 3-2906,66-34-299,53-24 53,-124 61-59,0 2 0,1 1 0,50-9 0,-74 16 74,1 0-1,-1 1 1,1-1-1,0 1 1,-1 0-1,1 1 1,-1-1-1,1 1 1,-1 0-1,1 0 1,-1 0-1,0 0 1,0 1-1,1 0 1,-1 0-1,0 0 1,0 0 0,-1 1-1,1 0 1,0-1-1,-1 1 1,0 1-1,1-1 1,-1 0-1,-1 1 1,1 0-1,0-1 1,-1 1-1,0 0 1,0 0-1,0 0 1,0 1-1,-1-1 1,0 0-1,1 1 1,-2-1-1,1 1 1,0 5-1,0 7-97,0 0 0,-1 1-1,-1-1 1,-1 1 0,-6 28-1,-31 87-216,26-95 349,2 0-1,-12 68 1,22-93 26,-1 0 0,2 0 0,0-1 0,0 1 0,1 0 0,1 0 0,0-1 0,1 1 0,0-1 0,1 0 0,0 0 0,1 0 0,0 0 0,1-1 0,0 0 0,14 19 0,11 6 265,47 45 1,18 19 572,-84-86-750,-1 1-1,-1 1 1,0-1 0,-1 2-1,11 26 1,-12-18-44,-1 0-1,-2 1 1,0-1 0,-1 1-1,-2 0 1,0 1-1,-2-1 1,-1 0 0,-1 0-1,-11 51 1,2-33-34,-2 0 0,-1-1-1,-3-1 1,-1-1 0,-37 62 0,35-68-40,-3-2-1,-1 0 1,-33 35 0,46-56 14,-1-2 1,0 1-1,-1-1 1,-22 13-1,27-19 13,0 0 0,0 0 1,-1-1-1,1 0 0,-1 0 0,0-1 0,0 0 1,0-1-1,-10 1 0,15-2 6,-1 0 0,1 0 0,-1 0 0,1-1 0,-1 0 0,1 0 0,0 0 0,-1 0 0,1 0 0,0-1 0,0 0 0,0 0 0,0 0 0,0 0 0,0-1 0,-3-3 1,5 4-2,-1-1 1,1 0 0,0 0 0,0 0 0,1 0 0,-1 0 0,0 0 0,1 0 0,0 0 0,0-1 0,0 1 0,0 0 0,0-1 0,1 1 0,0-1-1,-1 1 1,1-1 0,1 1 0,-1-1 0,0 1 0,2-5 0,1-7 3,1 1-1,1 0 1,0 0-1,1 1 1,9-15 0,42-65-4,-1 12-5,149-231 151,-203 308-142,308-529 925,-276 468-905,-2-2 1,-4-1 0,-2-2 0,-4 0 0,-2-1 0,11-89 0,15-325-349,-46 483 320,1-15-42,-1-1 0,-1 1-1,0 0 1,-7-30-1,8 45 37,0 1-1,0-1 1,0 1-1,-1-1 0,1 1 1,-1 0-1,1-1 1,-1 1-1,0 0 1,1 0-1,-1-1 1,0 1-1,0 0 1,0 0-1,0 0 0,0 0 1,0 0-1,0 0 1,0 0-1,0 0 1,0 0-1,0 1 1,-1-1-1,1 0 0,0 1 1,-3-1-1,1 1-4,0 0-1,0 1 0,1-1 0,-1 1 0,0 0 1,0 0-1,1 0 0,-1 0 0,1 0 1,-1 1-1,1-1 0,-1 1 0,1-1 1,-3 4-1,-20 17-6,2 0-1,1 1 1,1 1 0,1 2 0,1 0 0,1 0-1,1 2 1,2 0 0,0 1 0,2 0 0,2 1-1,0 1 1,-9 49 0,16-59 17,1 1 0,1 0 0,0-1 0,2 1 0,0 0-1,7 38 1,-6-52 0,1 1-1,0-1 1,1 0-1,0 0 0,0 0 1,0 0-1,1 0 1,1 0-1,-1-1 0,1 0 1,0 0-1,1 0 1,-1-1-1,2 0 1,-1 0-1,0 0 0,1-1 1,0 0-1,13 7 1,-9-7-92,1-1 0,-1-1-1,1 0 1,-1 0 0,1-1 0,0-1 0,0 0 0,0 0 0,0-1 0,0-1 0,0 0 0,0 0 0,0-2-1,0 1 1,-1-1 0,1-1 0,-1 0 0,0-1 0,19-11 0,-6 1-209,39-33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1:10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14523,'-12'7'4505,"16"19"-5281,19-16 368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1:12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3664 5553,'4'4'223,"0"-1"0,0 0 0,1 0-1,-1 0 1,1-1 0,6 4 0,-8-6-173,0 1 0,-1-1 1,1 0-1,0 1 0,-1-1 0,1-1 1,0 1-1,0 0 0,-1 0 1,1-1-1,-1 0 0,1 1 0,0-1 1,3-2-1,49-19 279,-8 5-138,-1-3 1,79-46-1,54-59 175,40-26 33,320-141 628,16 10-331,15-8-398,220-117 407,-709 364-627,308-154 194,-86 46-174,-245 120-87,343-180 46,38-16-6,427-206 86,-708 352-129,197-83-19,-81 41-1,-13-21 11,-173 85 18,-38 24-25,1 2-1,97-45 1,-148 78-2,0 0 0,0 0 0,0-1 0,0 1 0,1 0-1,-1 0 1,0 0 0,0 0 0,0 0 0,0 0-1,0 0 1,0 0 0,0 0 0,0 0 0,0 0-1,1 0 1,-1 0 0,0 0 0,0 0 0,0 0 0,0 0-1,0 0 1,0 0 0,0 0 0,0 0 0,0 0-1,1 0 1,-1 0 0,0 0 0,0 0 0,0 0 0,0 0-1,0 0 1,0 1 0,0-1 0,0 0 0,0 0-1,0 0 1,0 0 0,1 0 0,-1 0 0,0 0 0,0 0-1,0 0 1,0 0 0,0 1 0,0-1 0,0 0-1,0 0 1,0 0 0,0 0 0,0 0 0,0 0-1,0 0 1,0 0 0,0 0 0,0 1 0,0-1 0,0 0-1,0 0 1,-4 10-408,-10 13-122,-16 10 188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1:13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2887 5929,'81'-46'1175,"137"-56"-1,-49 26-1136,108-82 13,-12-20 98,32-20 306,498-287 970,-370 242-924,-124 73-184,537-308 478,-409 234-459,-23 21-121,9 31-180,-346 165-355,114-31 0,-165 55 242,1 1 1,21-1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1:15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56 6777,'60'-43'2088,"-47"30"-1318,-13 14-765,0-1 0,0 0-1,0 0 1,0 0-1,0 0 1,0 0-1,0 0 1,0 0-1,0 1 1,0-1-1,0 0 1,0 0 0,0 0-1,0 0 1,0 0-1,0 0 1,0 0-1,0 0 1,1 0-1,-1 0 1,0 1-1,0-1 1,0 0 0,0 0-1,0 0 1,0 0-1,0 0 1,0 0-1,0 0 1,1 0-1,-1 0 1,0 0-1,0 0 1,0 0 0,0 0-1,0 0 1,0 0-1,0 0 1,0 0-1,1 0 1,-1 0-1,0 0 1,0 0-1,0 0 1,0 0 0,0 0-1,0 0 1,0 0-1,1 0 1,-1 0-1,0 0 1,0 0-1,0-1 1,0 1-1,0 0 1,0 0 0,0 0-1,0 0 1,0 0-1,1 2 73,35 79 304,78 133 0,10 16 181,-45-39-440,-9 3 0,66 288-1,-132-463-52,-2-13 10,0 1 0,0-1 0,-1 1 0,0 0 0,-1-1 0,1 1 0,-1 0 0,0 0 0,-2 8 0,2-14-53,0 0-1,-1-1 0,1 1 0,0 0 0,0-1 1,0 1-1,-1-1 0,1 1 0,0-1 1,-1 1-1,1 0 0,0-1 0,-1 1 0,1-1 1,-1 0-1,1 1 0,-1-1 0,1 1 0,-1-1 1,1 0-1,-1 1 0,1-1 0,-1 0 1,0 0-1,1 1 0,-1-1 0,-1 0 0,1 0-4,-1 0-1,0 0 1,0 0-1,0 0 1,0 0-1,0-1 1,0 1-1,0-1 0,-2-1 1,-38-21-749,40 22 619,-16-12-247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1:17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485 788 7001,'-5'-3'184,"-1"1"-1,1-1 0,0 1 1,-1 0-1,0 1 0,1-1 1,-1 1-1,0 0 0,0 1 1,1-1-1,-1 1 0,0 0 1,0 1-1,0 0 0,0-1 1,1 2-1,-1-1 0,0 1 1,1 0-1,-8 3 0,-5 4-193,0 0-1,1 1 0,0 1 1,-26 23-1,17-11 21,0 2-1,2 1 1,1 0-1,1 2 1,2 1-1,0 1 1,-29 63-1,41-76 26,2 2-1,0-1 1,2 1-1,0-1 1,1 1-1,0 0 1,2 1 0,0-1-1,1 0 1,1 0-1,1 0 1,1 0-1,0 0 1,12 36-1,-7-34 8,0-1-1,0 1 1,2-2-1,1 1 1,0-1-1,2-1 1,0 0-1,1 0 1,0-2-1,1 0 1,1 0-1,30 21 1,-35-30-33,0 0 0,1 0 1,0-2-1,0 1 0,0-1 1,1-1-1,0 0 0,-1-1 0,1-1 1,1 0-1,-1 0 0,0-1 1,0-1-1,0 0 0,1-1 0,-1-1 1,0 0-1,0 0 0,0-1 1,0-1-1,-1 0 0,1-1 1,-1 0-1,0-1 0,-1-1 0,1 1 1,15-14-1,-6 2 24,1-1 0,-2-2 1,-1 0-1,0 0 0,28-47 0,66-133 342,-85 146-198,-24 49-155,39-75 884,54-144 0,-88 199-707,-1-1 1,-1 0-1,-1 0 1,-2 0 0,-1-1-1,-1 0 1,-1 0 0,-2 1-1,-8-56 1,0 41-30,-3 1 0,-19-49-1,-43-77 18,15 36-142,-9-35 13,152 385-434,34 69 397,50 147-648,-139-336 132,36 118-937,-59-196 1415,-10-27 383,-13-33 249,8 4-480,0 0 0,3-1-1,1 0 1,1 0 0,2 0 0,2-1-1,1 1 1,2 0 0,2 0-1,9-39 1,-12 64-149,1 0 0,1-1 0,0 1 1,1 0-1,6-13 0,-10 23 7,1-1 0,-1 0 0,0 0 0,1 0 0,-1 0 0,1 1 0,-1-1 0,1 1 0,0-1-1,0 1 1,-1 0 0,1 0 0,0 0 0,0 0 0,1 0 0,-1 0 0,0 0 0,0 1 0,0-1 0,0 1 0,1-1 0,-1 1 0,0 0 0,0 0 0,1 0 0,-1 0 0,0 0 0,0 1 0,0-1 0,1 1 0,-1-1 0,0 1 0,0 0 0,3 1 0,13 7-20,0 1 0,20 15 1,-20-13 11,36 19 0,-38-24 12,0-1 0,1 0 0,0-1-1,1-1 1,-1 0 0,0-1 0,26 0-1,-36-3 7,0 0 0,-1 0 0,1 0-1,0-1 1,0-1 0,-1 1-1,1-1 1,-1 0 0,1 0-1,-1-1 1,0 0 0,0 0-1,0 0 1,0-1 0,-1 0-1,1 0 1,-1 0 0,0-1 0,0 1-1,-1-1 1,9-11 0,-9 10 31,-1-1 0,1 0 0,-1 1 1,0-1-1,-1 0 0,1 0 0,-1-1 1,-1 1-1,1 0 0,-1-1 0,0-11 1,-2 16-20,1 0 1,0 0 0,-1 0 0,0 0 0,1 0 0,-1 1 0,0-1 0,-1 0 0,1 1 0,0-1 0,-1 0 0,1 1-1,-1 0 1,0-1 0,0 1 0,0 0 0,0 0 0,0 0 0,0 0 0,-1 1 0,1-1 0,-1 0 0,1 1 0,-1 0-1,0-1 1,1 1 0,-1 0 0,0 1 0,0-1 0,0 0 0,1 1 0,-6-1 0,-6 0-45,-1 0 0,1 1 0,-1 0 0,1 1 0,0 1 0,-24 6 0,16-3-44,1 2 1,-1 1 0,-32 16 0,-1 11-40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1:18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1250 16828,'-4'9'-42,"1"0"1,0 0-1,1 1 1,0-1-1,1 1 1,0 0-1,0-1 1,1 1-1,2 17 1,-1-22-19,0 1 0,1-1 0,0 0 0,0 0 0,0 0 0,0 0 1,1 0-1,0 0 0,0-1 0,0 1 0,0-1 0,1 0 0,0 0 1,0 0-1,0 0 0,0-1 0,1 0 0,8 6 0,-4-5 1,0 0-1,0 0 1,0-1-1,0 0 1,1-1-1,-1 0 0,1 0 1,-1-1-1,1 0 1,0-1-1,-1 0 1,1 0-1,0-1 1,-1-1-1,1 1 1,-1-1-1,1-1 1,13-5-1,-1-2 48,0 0 1,-1-1-1,0-1 1,-1-1-1,0-1 1,25-23-1,-26 19 72,1-1 1,-2-1-1,19-28 0,-27 34 71,-1-1 0,0 0-1,-1 0 1,-1-1 0,0 0 0,5-20-1,-11 32-55,0 0-1,0 0 0,-1 0 0,0 0 1,0 0-1,0-1 0,0 1 0,-1 0 1,1 0-1,-3-7 0,2 9-66,1 1 0,0 0 0,-1 0 1,0 0-1,1 0 0,-1 0 0,0 0 0,1 0 0,-1 0 0,0 0 0,0 0 0,0 0 1,0 0-1,0 1 0,0-1 0,0 0 0,0 1 0,0-1 0,0 1 0,0-1 1,0 1-1,0-1 0,-1 1 0,1 0 0,0 0 0,0-1 0,0 1 0,-1 0 0,1 0 1,0 0-1,0 1 0,-1-1 0,1 0 0,0 0 0,0 0 0,0 1 0,-1-1 0,1 1 1,0-1-1,-2 2 0,2-1-15,0 0 1,0 0-1,-1 0 0,1 0 1,0 0-1,0 0 1,0 0-1,0 0 1,0 0-1,0 1 0,1-1 1,-1 0-1,0 1 1,1-1-1,-1 1 0,1-1 1,-1 0-1,1 1 1,0-1-1,-1 1 0,1-1 1,0 1-1,0 0 1,0 2-1,1 4-6,-1 0-1,1 0 1,4 12-1,-2-8-43,0-1 1,1-1-1,1 1 0,-1 0 0,2-1 1,-1 0-1,2 0 0,10 13 0,-13-19 18,0 0-1,0 1 1,0-1-1,1 0 0,0-1 1,0 1-1,0-1 1,0 0-1,0-1 1,1 1-1,-1-1 0,1 0 1,-1 0-1,1 0 1,0-1-1,0 0 0,0 0 1,6-1-1,-9 0 37,0 0 0,0 0 0,0 0 0,-1-1-1,1 0 1,0 1 0,0-1 0,0 0 0,-1 0 0,1-1 0,-1 1-1,1 0 1,-1-1 0,1 0 0,-1 1 0,0-1 0,3-3 0,-2 1 33,1 0-1,-1-1 1,0 1 0,-1-1 0,1 1 0,-1-1 0,0 0 0,3-10 0,-3 3 130,1 0 0,-2 0 0,1 0 0,-2 0 0,0 0 0,0 0 0,-3-20-1,-13-19 302,12 42-452,1 0 0,0 0 0,1 0 0,-1-1 0,0-17 0,4 24-90,5 6-5,-5-2 72,34 24-111,70 46-357,-90-62 269,1 0 0,0-1 0,0-1 0,35 9 0,-46-15 189,1 0 1,-1-1 0,0 0-1,0 0 1,1 0 0,-1-1 0,0 0-1,0 0 1,1 0 0,-1 0 0,0-1-1,0 0 1,0 0 0,-1 0 0,1-1-1,-1 0 1,1 0 0,-1 0 0,0 0-1,0-1 1,7-7 0,4-5 56,-2-1 1,0 0-1,0-1 1,9-19-1,-9 11 122,-1-1-1,10-32 1,-1 1 102,-18 54-232,-1-1 0,1 0 0,0 1 0,0-1 0,0 1 0,0 0 0,1 0 0,-1 0 0,1 1 0,0-1 0,0 1 0,7-3 0,-2-2 0,8 0-9,-15 8-13,0-1-1,0 1 1,-1-1 0,1 0-1,0 0 1,0 0-1,-1 0 1,1 0-1,-1 0 1,1 0-1,2-3 1,4-8 13,0 0 0,-1 0 0,0 0 0,-1-1 0,0 0 0,-1-1 0,0 1 0,-1-1 0,3-20 0,-7 33-20,1 0 1,-1 0-1,0-1 1,0 1-1,0 0 0,0 0 1,1 0-1,-2-1 1,1 1-1,0 0 0,0 0 1,0-1-1,-1 1 1,1 0-1,0 0 0,-1 0 1,1 0-1,-1-1 1,1 1-1,-1 0 0,0 0 1,0 0-1,1 0 1,-3-1-1,2 1-11,-1 1 0,1 0-1,0-1 1,-1 1 0,1 0 0,0 0 0,-1 0-1,1 0 1,-1 0 0,1 0 0,0 1 0,-1-1-1,1 0 1,0 1 0,-1-1 0,1 1 0,-3 0-1,-4 4-72,-1 0 0,1 0-1,0 0 1,-13 13 0,13-10 70,0 1 0,1-1 0,0 2 0,0-1 0,1 1 0,0 0 0,1 0 0,0 1 1,1-1-1,0 1 0,0 0 0,1 0 0,-1 15 0,3-20 14,0 0-1,1 1 1,0-1 0,0 0 0,1 1-1,-1-1 1,1 1 0,1-1-1,-1 0 1,1 0 0,0 0-1,1 0 1,-1 0 0,1 0-1,0-1 1,1 0 0,-1 1-1,1-1 1,0 0 0,1 0-1,-1-1 1,1 0 0,0 1-1,0-1 1,7 4 0,-7-5-15,1 0 0,0 0 0,-1 0 0,1-1 0,0 0 0,0 0 0,1-1 1,-1 1-1,0-1 0,0-1 0,1 1 0,-1-1 0,1 0 0,-1 0 0,0-1 0,1 0 0,11-3 0,-9 0-2,0 1 1,0-1-1,0-1 0,0 0 0,-1 0 0,0 0 0,0-1 0,0 0 0,-1-1 0,13-14 0,-10 9 23,-1 0 0,0-1 0,0 0 0,-2 0 0,1-1 0,-2 0 0,0-1 0,0 1 0,-2-1-1,5-21 1,-6 12 111,0 0 0,-2 1 0,-1-1 0,-1 0 0,0 0 0,-7-25 0,-25-115 1325,29 150-1381,5 18-109,5 28-114,-3-21 168,23 144-102,-6 1 0,-7 2 0,-6-1 0,-27 291 0,-18-198-1243,35-230 1182,-2 0 1,0 0-1,-1 0 0,-1-1 1,-18 35-1,23-52 164,1 1 1,0-1-1,-1 1 1,0-1-1,0 0 1,1 0-1,-1 0 1,0 0-1,-1 0 1,1-1-1,0 1 1,0-1-1,-1 1 1,1-1 0,-1 0-1,1 0 1,-6 2-1,6-3 14,0 0 0,0 0 0,0 0 0,1 0 1,-1-1-1,0 1 0,0-1 0,1 1 0,-1-1 0,0 0 0,1 1 0,-1-1 1,1 0-1,-1 0 0,1 0 0,-1 0 0,1 0 0,0-1 0,-1 1 0,1 0 0,0-1 1,0 1-1,0 0 0,0-1 0,-1-2 0,-1-1 30,0-1-1,1 1 1,0 0 0,0-1-1,1 0 1,-1 1 0,1-1-1,0 0 1,1 1 0,-1-1-1,1 0 1,2-11-1,0 1 52,1 0 0,1 0 0,10-24 0,25-51 362,82-139 1,-69 137-325,57-100 3,57-107-88,-118 205-33,41-121-1,-78 184-8,-2 0-1,-1 0 0,8-67 0,-15 86-17,-1 1-1,1-1 1,-2 1-1,0 0 0,0-1 1,-1 1-1,-1 0 1,0 0-1,-1 0 0,0 0 1,-1 0-1,0 1 1,-10-17-1,12 24-13,0 0 0,0 0-1,0 0 1,0 0 0,0 0 0,-1 1-1,0 0 1,0 0 0,1 0 0,-2 0-1,1 1 1,0-1 0,-1 1 0,1 0-1,-1 0 1,1 1 0,-1-1-1,0 1 1,0 0 0,0 0 0,1 1-1,-1 0 1,0-1 0,0 2 0,0-1-1,0 0 1,0 1 0,0 0 0,1 0-1,-1 1 1,0-1 0,1 1 0,-1 0-1,-4 3 1,-6 3-13,1 1-1,-1 1 1,1 0 0,1 1-1,0 1 1,1 0-1,0 1 1,-13 18 0,4-2 36,1 1 1,1 0 0,2 1-1,-19 47 1,28-57 46,1 1 1,1 1-1,0-1 1,2 1-1,1 0 0,1 0 1,1 42-1,1-53-12,1 0-1,1 0 1,0 0 0,1-1-1,0 1 1,1-1-1,0 0 1,0 0-1,1 0 1,1 0 0,0-1-1,0 0 1,1 0-1,1-1 1,-1 0-1,1 0 1,1 0 0,0-1-1,0-1 1,0 0-1,1 0 1,0 0-1,1-2 1,-1 1 0,19 6-1,-6-5-74,-1-2 0,1-1-1,1 0 1,-1-2 0,0 0 0,1-2-1,-1 0 1,1-2 0,-1-1 0,25-5-1,-5-5-73,69-28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1:19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52 8282,'-1'-46'2459,"1"46"-2444,0 0 0,0-1 1,0 1-1,0 0 0,0 0 0,0 0 1,0-1-1,0 1 0,0 0 0,0 0 0,0 0 1,0-1-1,0 1 0,0 0 0,-1 0 1,1 0-1,0 0 0,0-1 0,0 1 0,0 0 1,0 0-1,-1 0 0,1 0 0,0 0 1,0-1-1,0 1 0,-1 0 0,1 0 0,0 0 1,0 0-1,0 0 0,-1 0 0,1 0 1,0 0-1,0 0 0,0 0 0,-1 0 1,-8 5 147,-5 12-66,7-6-42,0 1 0,1 0-1,0 1 1,1 0 0,1-1 0,0 2 0,0-1 0,-2 22-1,2 3 160,2 71 0,12 36 207,37 179-1,-11-89-259,9 422 25,-63 1-88,17-631-106,-3 44-94,-2 0 0,-27 122 1,18-148-318,14-43 379,0-1 0,1 1 1,-1 0-1,0 0 0,0-1 0,0 1 1,0-1-1,0 1 0,0-1 1,0 1-1,-1-1 0,1 0 0,-1 0 1,1 0-1,-1 1 0,1-1 1,-3 1-1,3-3 20,0 1 0,0 0 0,0 0 1,0-1-1,0 1 0,0-1 0,0 1 0,0-1 0,0 1 0,0-1 0,0 0 1,0 0-1,1 1 0,-1-1 0,0 0 0,1 0 0,-1 0 0,-1-1 1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1:21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1446 7546,'83'-55'2468,"-64"37"-1574,-19 18-878,0 0-1,0-1 1,1 1 0,-1 0 0,0 0-1,0 0 1,0 0 0,0-1 0,0 1 0,0 0-1,1 0 1,-1 0 0,0-1 0,0 1 0,0 0-1,0 0 1,0 0 0,0-1 0,0 1 0,0 0-1,0 0 1,0 0 0,0-1 0,0 1-1,0 0 1,0 0 0,0 0 0,0-1 0,0 1-1,0 0 1,-1 0 0,1 0 0,0-1 0,0 1-1,0 0 1,0 0 0,0 0 0,0 0-1,-1-1 1,1 1 0,-1 0 16,-1 0 0,1-1 0,0 1 1,-1 0-1,1 0 0,0 1 0,-1-1 0,1 0 0,0 0 0,-1 1 0,1-1 1,0 1-1,0-1 0,-1 1 0,1-1 0,-2 2 0,-13 10-12,-1 0 0,2 1 0,0 1-1,0 1 1,1 0 0,-14 21 0,9-10 8,2 1 0,1 0 1,-18 42-1,28-53-11,1 1 0,0-1-1,1 1 1,1 0 0,1 1 0,0-1-1,1 0 1,1 1 0,0-1 0,2 0-1,0 0 1,1 0 0,0 0-1,2 0 1,0 0 0,0-1 0,2 0-1,0 0 1,1 0 0,0-1 0,1-1-1,1 1 1,21 22 0,-27-32-35,2 0 1,-1 0 0,0 0-1,1-1 1,0 0 0,0 0-1,0 0 1,14 5 0,-17-8 5,0 0 0,0 0 0,1-1 0,-1 1 0,1 0 0,-1-1 0,1 0 0,-1 0 0,0 0 0,1-1 0,-1 1 0,1-1 1,-1 1-1,0-1 0,1 0 0,-1 0 0,0-1 0,0 1 0,6-4 0,-3 0-4,0 0-1,0-1 1,0 1-1,0-1 1,-1 0-1,0-1 1,0 1-1,-1-1 1,7-14 0,2-6 14,10-38 1,-22 63 0,9-28 45,-2 1 0,-2-1 1,0-1-1,2-58 0,-8 70 96,0 1 0,-1-1 0,-1 0 0,-1 1 0,0 0 0,-2-1 0,0 2 1,-1-1-1,-11-21 0,13 31-59,0 1 1,-1 0 0,0 0 0,0 0-1,0 0 1,-11-8 0,13 12-77,0 1 1,0 0-1,0 0 0,0 0 1,0 0-1,0 0 1,0 1-1,0-1 0,-1 1 1,1 0-1,-1 0 1,1 0-1,-1 0 0,0 1 1,1 0-1,-1-1 1,-4 2-1,7-1-6,-1 0-1,1 0 1,-1 1 0,1-1-1,0 1 1,-1-1 0,1 1-1,-1 0 1,1-1 0,0 1-1,-1 0 1,1 0 0,0 0-1,0 0 1,0 0 0,0 0-1,0 1 1,0-1 0,-1 2-1,0 0 3,1 0 0,-1 1 0,1-1 0,0 0 0,0 1 0,0-1-1,0 1 1,0 4 0,1 3 9,0 1-1,0-1 1,1 0 0,4 19-1,0-7-4,2 0-1,0 0 1,2-1-1,0 0 1,1-1-1,25 38 1,-28-49-8,1 1 1,1-2-1,0 1 1,0-1-1,0-1 0,14 10 1,-16-13 0,0-1 0,0 0 1,0-1-1,1 1 0,-1-1 1,1-1-1,0 0 0,0 0 1,0 0-1,14 0 0,-15-1 3,1-2-1,-1 1 1,0-1 0,0 0-1,0 0 1,0-1-1,0 0 1,0 0 0,0-1-1,-1 0 1,13-7 0,-10 4 6,-1 0 1,1-1 0,-1 0 0,-1 0 0,1-1 0,-1 0 0,8-12 0,-3 0 19,-1 1-1,-1-2 1,0 1 0,-2-1-1,0-1 1,8-43-1,2-51 364,-16 94-259,-1 17-96,0 1 1,-1 0 0,2-1 0,-1 1 0,0 0 0,1 0 0,3-8-1,-4 12-32,-1-1 1,1 0-1,0 0 0,-1 0 0,1 1 0,0-1 0,-1 0 0,1 1 0,0-1 0,0 1 0,0-1 0,-1 0 0,1 1 0,0 0 0,0-1 0,0 1 0,0 0 0,0-1 0,0 1 0,0 0 0,0 0 0,0 0 0,0 0 0,0 0 0,0 0 0,0 0 1,0 0-1,0 0 0,0 0 0,0 1 0,0-1 0,0 0 0,0 1 0,0-1 0,-1 1 0,1-1 0,0 1 0,1 0 0,2 2 3,0 0-1,0 0 1,0 0-1,0 1 1,-1 0-1,1-1 1,-1 1-1,0 0 1,2 6-1,21 43 69,-23-45-61,0 0 1,0 1-1,1-1 0,0-1 0,1 1 0,0-1 0,0 1 0,0-2 0,1 1 0,12 11 0,-16-16-9,0-1-1,0 0 1,0 1-1,0-1 1,1 0-1,-1 0 1,0 0-1,0 0 0,1-1 1,-1 1-1,0 0 1,1-1-1,-1 0 1,1 0-1,-1 0 1,1 0-1,-1 0 0,0 0 1,1 0-1,-1-1 1,5-1-1,-3 1 3,-1-1-1,0 0 1,0-1-1,1 1 1,-1-1-1,0 1 1,-1-1 0,1 0-1,0 0 1,-1 0-1,0 0 1,3-5-1,3-8 35,0 0 0,-2 0 0,0-1 0,8-32 0,-12 40-6,-1 0 0,0-1-1,0 1 1,-1 0 0,0 0-1,0 0 1,-1 0-1,0 0 1,-4-15 0,3 20-29,1 0 1,0 1 0,-1-1-1,0 0 1,1 1 0,-1-1-1,-1 1 1,1 0 0,0 0-1,-1 0 1,0 0-1,0 0 1,0 1 0,0-1-1,0 1 1,0-1 0,-1 1-1,1 0 1,-1 1 0,1-1-1,-1 1 1,0-1 0,0 1-1,-6-1 1,6 2-18,-1-1 0,0 1 0,1 1 0,-1-1 0,0 1-1,1 0 1,-1 0 0,1 0 0,-1 0 0,1 1 0,-1 0 0,1 0 0,0 0 0,0 0 0,0 1 0,0 0 0,-6 6-1,-3 2-6,1 1 0,1 1 1,-17 23-1,19-23 17,1 1 1,0 0-1,1 0 1,1 1 0,0-1-1,1 1 1,1 1-1,0-1 1,1 1 0,-2 28-1,5-35-7,0 1-1,0-1 0,1 1 1,1-1-1,-1 0 0,2 0 1,-1 0-1,6 14 1,-4-16-14,-1-1 0,0 0 0,1 0 0,0-1 0,1 1 0,-1-1 0,1 0 0,0 0 0,0 0 0,1-1 0,-1 0 0,10 6 0,-12-8 12,0-1-1,1 1 1,-1-1 0,0 0-1,0 0 1,1 0-1,-1-1 1,0 1-1,1-1 1,-1 1-1,1-1 1,-1 0-1,0-1 1,1 1-1,-1 0 1,1-1-1,-1 0 1,0 0-1,0 0 1,1 0-1,-1-1 1,0 1-1,0-1 1,0 1-1,3-3 1,2-3 9,1-1 1,-1 1-1,0-1 1,0 0-1,-1-1 1,10-14-1,5-13 33,-2-1 0,-1-1 0,-2-1 0,-1-1 0,-3 0 0,-1-1 0,13-80 0,-21 85 89,-2-1-1,-1 1 1,-1-1-1,-10-63 1,-41-143 376,31 158-478,-152-588-128,169 663 41,3 16-51,1 17-17,2 62 40,4-1-1,3 0 0,41 157 0,-2-50 78,95 314-566,-132-470 462,2-2 0,24 43 0,-36-72 112,0-1 1,0 0-1,0 0 1,0-1-1,0 1 1,0 0-1,1-1 1,-1 1 0,1-1-1,5 4 1,-7-6 10,0 0 1,0 1-1,0-1 1,0 0-1,0 0 1,0 0-1,0 0 1,0 0 0,0 0-1,0 0 1,0-1-1,0 1 1,0 0-1,0 0 1,0-1-1,0 1 1,0-1 0,-1 1-1,1-1 1,0 1-1,0-1 1,0 1-1,-1-1 1,1 0-1,0 1 1,-1-1-1,1 0 1,0 0 0,-1 0-1,1 1 1,-1-1-1,1 0 1,-1 0-1,0 0 1,1 0-1,-1-1 1,6-11 39,-1 0-1,0 0 1,-1 0 0,0 0 0,-2-1 0,1 0-1,0-14 1,-1-14 123,-3-43-1,1 71-81,-1 1-1,-1 0 1,0 0-1,0-1 0,-1 1 1,-1 1-1,0-1 1,-1 0-1,0 1 0,-11-17 1,16 28-78,-1 0 0,0 0 0,1-1 0,-1 1 0,0 0 0,0 0 0,0 0 0,0 0 0,0 0 0,0 1 0,0-1 0,0 0 0,0 0 0,0 1 0,0-1 0,-1 0 1,1 1-1,0-1 0,-2 0 0,2 2-7,0-1 0,-1 1 0,1-1 1,0 1-1,0-1 0,-1 1 1,1 0-1,0-1 0,0 1 1,0 0-1,0 0 0,0 0 0,0 0 1,0 0-1,1 0 0,-1 0 1,0 0-1,0 0 0,0 2 1,-6 9-25,1-1 0,1 1 0,0 0 0,1 0 0,0 1 1,0 0-1,-2 24 0,3-10 3,1-1-1,4 53 1,-1-64-8,1-1-1,1 1 0,0-1 1,1 0-1,1 0 1,6 15-1,-9-24-5,0-1 0,0 0-1,1 1 1,-1-1-1,1 0 1,0-1 0,0 1-1,0 0 1,1-1-1,-1 0 1,1 1 0,0-2-1,0 1 1,0 0-1,0-1 1,0 1 0,1-1-1,-1 0 1,1-1-1,-1 1 1,1-1 0,6 1-1,-7-2 24,0 0-1,0 0 0,0-1 0,0 0 1,1 1-1,-1-2 0,0 1 1,-1 0-1,1-1 0,0 1 1,0-1-1,-1 0 0,1-1 1,-1 1-1,1-1 0,-1 1 1,5-6-1,4-5 28,-1 0 0,18-26 0,-27 36-11,6-8 41,-1-1 1,0-1-1,10-22 1,-15 29 7,0 1 0,-1-1 0,0 1 0,0-1 0,0 1 1,0-1-1,-1 0 0,0 1 0,0-1 0,-1 0 1,0 1-1,-1-9 0,-52-136 1194,51 141-1214,-4-2-81,15 28-102,15 24 108,-2 0 1,-1 2-1,-2 0 1,-2 2-1,-2-1 1,13 74-1,69 294-1146,-92-399 1124,5 24-139,-8-35 206,-1 0 1,1 0-1,-1 0 1,0 0-1,0 1 1,0-1-1,0 0 1,0 0-1,-1 0 1,1 0-1,-1 1 1,-1 2 0,2-4 26,-1-1 1,1 1 0,-1-1-1,1 1 1,-1-1 0,0 0-1,1 1 1,-1-1 0,1 0 0,-1 1-1,0-1 1,1 0 0,-1 0-1,0 1 1,1-1 0,-1 0 0,0 0-1,0 0 1,1 0 0,-1 0-1,0 0 1,1 0 0,-1 0 0,0-1-1,1 1 1,-1 0 0,0 0-1,1-1 1,-1 1 0,0 0 0,1 0-1,-1-1 1,1 1 0,-1-1-1,0 1 1,0-1 0,-21-17 686,14 9-583,0-1 0,0 1 0,2-2 1,-1 1-1,1-1 0,1 0 0,0 0 0,-5-16 1,-24-99-18,30 107-74,-16-89-47,4 0-1,5-1 1,5 0 0,5-1-1,15-125 1,-10 189-15,2 1-1,3 1 1,24-80 0,-30 117 24,0-1 1,0 1-1,1-1 1,0 1 0,1 0-1,-1 1 1,1-1-1,0 1 1,1 0-1,0 0 1,0 0 0,0 1-1,9-6 1,-10 8-1,0 1 0,0 0 0,0 0-1,1 0 1,-1 0 0,0 1 0,1 0 0,-1 0 0,1 0 0,-1 1 0,1 0 0,0 0 0,-1 0 0,1 1 0,-1 0 0,1 0 0,-1 0 0,11 5-1,-8-3-11,0 1 0,1 0 0,-2 1 0,1 0 0,0 0 0,-1 0 0,0 1 0,0 0 0,-1 1 0,0 0-1,0 0 1,0 0 0,-1 0 0,0 1 0,0 0 0,-1 0 0,0 0 0,-1 1 0,0-1 0,0 1 0,-1 0-1,3 14 1,-3-5-52,0 0 0,-1 0-1,-1-1 1,0 1-1,-1 0 1,-2 0-1,1-1 1,-2 1-1,0-1 1,-12 28 0,9-27 11,-2-1 1,0 0 0,-12 18 0,15-27 54,1-1 0,-1 0 0,0 0 0,-1-1 0,0 0 0,0 0 0,0-1 0,-15 9 0,3-4 49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1:21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1458 16684,'0'6'-16,"0"0"1,0 0 0,1 0-1,0 1 1,0-1 0,0 0-1,1 0 1,0-1 0,0 1-1,1 0 1,-1-1 0,6 9-1,-6-12 11,-1 0 0,0 0 0,1 0-1,-1 0 1,1 0 0,0-1 0,0 1 0,0-1-1,-1 1 1,2-1 0,-1 0 0,0 1 0,0-1-1,0 0 1,0 0 0,1-1 0,-1 1 0,0 0-1,1-1 1,-1 0 0,1 1 0,-1-1-1,0 0 1,1 0 0,-1 0 0,1 0 0,-1-1-1,0 1 1,1-1 0,-1 0 0,0 1 0,1-1-1,-1 0 1,0 0 0,3-2 0,1-1 12,0-1 1,0 1-1,0-1 0,-1 0 1,0 0-1,0-1 1,0 1-1,-1-1 0,1 0 1,3-8-1,5-11 54,13-35 0,-3-5 40,-4-1 1,-2 0-1,-3-1 1,-3-1-1,-3 0 1,-1-97-1,-6-21-79,-28-231-1,22 374-28,2 14-1,-1-1 1,-2 0 0,0 1 0,-15-39 0,12 55-48,8 12 52,1 1 0,0 0-1,-1 0 1,1 0 0,0 0 0,0 0-1,-1 0 1,1 0 0,0 0 0,-1 0-1,1 0 1,0 0 0,-1 0 0,1 0-1,0 0 1,-1 0 0,1 0 0,0 0-1,0 0 1,-1 0 0,1 0 0,0 0-1,-1 1 1,1-1 0,0 0-1,0 0 1,-1 0 0,1 1 0,0-1-1,0 0 1,-3 3-18,1 0 0,1 0 1,-1 0-1,0 0 0,1 1 0,0-1 0,-1 0 0,0 5 0,-9 37-50,2 1 0,2 0 0,-2 69-1,12 143-2,-2-233 57,10 852-967,-11-860 949,-1 21-112,1 0 0,10 59 0,-10-95 141,1 0 0,-1 0 0,1 0 0,-1 0 1,1 0-1,0 0 0,0 0 0,0 0 0,0-1 0,0 1 0,0 0 1,0-1-1,3 3 0,-3-3 4,-1-1 1,1 1-1,0-1 1,0 0 0,0 1-1,0-1 1,0 0-1,0 0 1,0 0-1,-1 0 1,1 1-1,0-1 1,0 0 0,0-1-1,0 1 1,0 0-1,0 0 1,0 0-1,0 0 1,0-1-1,-1 1 1,1 0-1,0-1 1,0 1 0,0-1-1,0 1 1,0-2-1,9-6-29,0-1 0,-1-1 0,-1 1-1,0-2 1,0 1 0,-1-1 0,10-18 0,13-25-409,-3-3 0,-2 0 1,-3-1-1,-2-1 0,-3-1 0,-2-1 0,-3 0 1,-3-1-1,-2 0 0,-3 0 0,-9-120 1,-1 102 228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3:48.4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628 202 7762,'-22'-2'968,"1"1"1,-40 2-1,46 1-939,1 0 0,-1 1 0,1 1-1,0 0 1,0 1 0,0 1 0,1 0 0,-20 12-1,8-2-31,1 2 0,1 1 0,1 1 0,0 1 0,1 0-1,2 2 1,0 1 0,2 0 0,0 1 0,-13 27 0,7-7-2,3 1 0,1 1 0,2 1 0,3 0 0,-11 61 0,15-37 16,3 1 0,3 0 0,4 0 0,3 0 0,3-1 0,3 1 0,21 82 0,-20-113-9,2-1-1,2 0 0,1-1 1,41 76-1,-46-99 13,1 0 0,1-1 0,0 0 0,1-1 0,0 0 0,1-1 0,1-1 0,0 0 0,1-1-1,0-1 1,1 0 0,34 15 0,-28-17 45,0-1 0,1-1 0,0-1 0,1-2 0,-1 0 0,1-1 0,43-2 0,-37-3 40,0-1 1,0-1 0,-1-2-1,1-2 1,49-18 0,-41 9 48,0-1 0,-1-2 1,-1-2-1,-1-2 0,-1-1 1,-1-1-1,-2-2 0,0-1 1,34-42-1,-32 27 1,0-2-1,-3-1 1,-3-1-1,-1-1 1,-2-2 0,-3-1-1,20-66 1,-22 46 40,-4-1 0,-2 0 0,-3-1 0,0-142 0,-11 165-195,-3 1-1,-2-1 1,-2 1 0,-2 0 0,-23-69 0,25 96 3,-2 1-1,-1-1 1,0 2-1,-2-1 1,0 1-1,-2 1 1,0 1-1,-1 0 1,-1 0-1,-1 2 1,0 0-1,-1 1 1,-31-21-1,30 25-17,0 2-1,-1 0 1,0 2 0,0 0-1,-1 1 1,0 1-1,0 1 1,-37-4-1,25 6-96,1 3 0,0 0-1,-1 2 1,1 1 0,-41 10 0,12 3-258,1 3 1,0 3 0,2 2 0,0 2 0,-74 47-1,-70 62-382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1:21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0 125 9426,'13'1'3409,"24"-1"-2665,38-19-664,22-17-256,36-35 136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1:23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9450,'-1'2'187,"-1"0"0,1 0 0,0 0 0,0 0 0,1 0 0,-1 0 0,0 0 0,1 0 0,-1 0 0,1 0 0,-1 0 0,1 1 0,0-1 0,0 0 0,0 0 0,0 0 0,1 1 0,0 2 0,15 45-560,-10-31 618,41 141-521,-7 1 0,-7 2 0,20 284 0,-51-423 196,1 84-51,-7-91 561,4-17-408,-1 1 0,1-1 0,-1 0 0,1 0 0,0 0 0,-1 0 0,1 0 0,-1 0 0,1 0 1,0 0-1,-1 0 0,1-1 0,-1 1 0,1 0 0,0 0 0,-1 0 0,1 0 0,0-1 0,-1 1 0,1 0 0,0 0 0,-1 0 0,1-1 0,0 1 0,-1 0 0,1-1 1,0 1-1,0 0 0,-1-1 0,1 1 0,0 0 0,0-1 0,0 1 0,-1 0 0,1-2 0,-7-8 202,1-1-1,0-1 1,0 1-1,1-1 1,1 0-1,0 0 1,-4-21-1,2 0-1,-3-64 1,8 53-174,2 1 0,1-1 0,14-66 0,-12 88-54,2 0 1,1 0-1,0 0 0,1 1 0,2 0 0,0 1 1,1 0-1,23-30 0,-29 43 0,0 1 0,1 0 0,0 0 0,0 1 0,1-1 0,0 1 0,0 1 0,0-1 0,0 1 0,1 1 0,-1-1 0,1 1 0,0 1 0,0-1 0,0 1 1,0 1-1,1-1 0,-1 1 0,0 1 0,1 0 0,-1 0 0,0 1 0,1-1 0,10 4 0,-4-1 1,0 1 0,-1 0 1,0 1-1,0 1 0,0 0 0,-1 1 0,0 1 1,0 0-1,0 0 0,-1 1 0,-1 1 0,0 0 1,0 0-1,-1 1 0,0 1 0,12 19 1,-10-13-35,-1 0 1,-1 2 0,-1-1 0,-1 1 0,0 0 0,-2 1 0,0 0 0,-1 0 0,-2 0 0,0 1 0,0 26-1,-3-19-125,-2 0 0,0 0-1,-2-1 1,-1 1 0,-18 53-1,16-61 80,-2 0-1,0-1 0,-2 1 1,0-2-1,-1 0 1,-1 0-1,-1-1 0,-19 20 1,3-12 85,0 0 1,-2-3-1,-1 0 1,-1-2-1,0-1 1,-2-2-1,-62 22 1,87-36 5,1 0 1,-1-1-1,0-1 1,-14 2-1,22-4-39,0 0 0,0 0-1,0 0 1,0 0 0,0 0 0,0 0-1,0-1 1,0 0 0,0 0-1,0 1 1,1-2 0,-1 1 0,0 0-1,1 0 1,-1-1 0,1 0-1,-1 1 1,1-1 0,-4-4 0,-12-21-236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1:24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335 1279 11418,'-22'14'647,"0"0"0,1 2 0,0 0-1,1 2 1,1 0 0,-25 31-1,20-18-751,1 2 0,1 0 0,-28 59 0,42-74 79,0-1 1,2 1 0,0 0 0,1 1-1,0-1 1,2 1 0,0 0 0,2 0-1,0 0 1,0 0 0,2 0 0,1 1-1,0-1 1,1-1 0,9 30 0,-11-46 9,16 37-263,-17-38 267,1 0 0,-1 0 0,1 0 0,0 0 0,-1 0 0,1 0-1,0 0 1,0 0 0,-1-1 0,1 1 0,0 0 0,0 0 0,0-1 0,0 1 0,0 0 0,0-1 0,0 1 0,0-1 0,0 0 0,0 1 0,0-1 0,1 0 0,-1 1 0,0-1 0,0 0 0,0 0 0,0 0 0,0 0 0,1 0 0,-1 0 0,0-1-1,2 0 1,1-2 9,0 0-1,0 0 0,-1-1 1,1 1-1,-1-1 0,0 0 1,0 0-1,0 0 1,-1-1-1,3-5 0,-2 5 8,20-36 116,-1-1 0,-3-1 0,-1-1 0,-2-1 0,-3 0-1,11-60 1,-22 94-80,-1 0 0,0 0-1,0 1 1,-1-1 0,-1 0-1,0 0 1,-1 0 0,0 0 0,0 1-1,-1-1 1,0 1 0,-9-17-1,11 31-84,1 1 0,-1 0-1,1 0 1,0 0 0,0 0-1,1-1 1,0 6 0,4 11 11,0 0 1,2 0 0,0-1 0,1 0-1,13 22 1,-14-30 22,1 1-1,1-1 1,0 0 0,0-1-1,1 0 1,1-1 0,0 0 0,20 15-1,-26-22 0,-1 0-1,1 0 1,0 0-1,0-1 1,1 1-1,-1-1 1,0-1-1,1 1 1,-1-1-1,1 0 1,0 0-1,-1 0 1,1-1 0,0 0-1,-1 0 1,1 0-1,0-1 1,-1 0-1,1 0 1,-1 0-1,1-1 1,-1 0-1,1 0 1,-1 0-1,0-1 1,0 1-1,7-6 1,3-3 18,-1-1 1,0 0-1,-1-1 0,-1-1 1,0 0-1,-1 0 1,0-1-1,-1-1 1,12-24-1,-10 14 70,0-1-1,-2 0 1,-1-1-1,-1 0 1,6-38-1,-12 54-27,-1-1 0,0 1 0,-1-1 0,0 1 0,-1-1 0,0 1 0,-1 0 0,-1-1 0,-4-13 0,6 22-52,-1 0 0,1 1 0,-1-1 0,0 0-1,0 1 1,-1 0 0,1-1 0,-1 1 0,1 0-1,-1 0 1,0 1 0,0-1 0,0 1-1,0-1 1,-1 1 0,1 0 0,-1 0 0,1 0-1,-1 1 1,0-1 0,0 1 0,0 0 0,0 0-1,0 0 1,0 1 0,0-1 0,0 1 0,0 0-1,0 0 1,0 0 0,-7 2 0,5-1-15,1 0 1,0 0 0,-1 1 0,1-1 0,0 1 0,0 0-1,0 1 1,0-1 0,1 1 0,-1 0 0,1 0-1,-1 1 1,1-1 0,0 1 0,1 0 0,-1 0-1,0 0 1,1 1 0,0-1 0,0 1 0,1-1 0,-1 1-1,1 0 1,0 0 0,0 1 0,-2 9 0,2-7 13,1 0 0,0 0 0,0 0-1,1 0 1,0 1 0,1-1 0,0 0 0,0 0 0,0 0 0,1 0 0,0 0 0,1 0 0,0 0 0,0-1 0,1 1 0,0-1 0,6 10 0,0-5-1,1 0 0,0 0 0,1-1 0,0 0 0,0-1-1,2 0 1,14 8 0,106 48 24,-103-54-17,-1 2 0,-1 1 0,0 2 0,44 32 0,-65-42-17,-2-1 1,1 1-1,-1 0 1,0 1-1,-1 0 1,1 0-1,-2 0 1,1 0-1,-1 1 1,0-1-1,-1 1 1,0 0-1,-1 1 1,1-1-1,-2 0 1,2 11 0,-3-11-11,0-1 0,0 1 0,-1-1 0,0 1 0,0-1 1,-1 0-1,0 0 0,0 0 0,-1 0 0,0 0 1,0 0-1,-1 0 0,0-1 0,-1 0 0,1 0 0,-1 0 1,-1 0-1,-7 6 0,7-7 40,-1-1 0,1-1 0,-2 1 0,1-1-1,-12 5 1,17-8 2,1 0 0,-1-1 0,0 1 0,0-1 0,0 1 0,1-1 0,-1 0 0,0 0-1,0 0 1,0 0 0,0 0 0,-3 0 0,4-1-7,1 1 0,-1-1-1,0 1 1,1-1 0,-1 1 0,1-1-1,-1 1 1,0-1 0,1 1 0,-1-1 0,1 1-1,-1-1 1,1 0 0,0 1 0,-1-1-1,1 0 1,0 0 0,-1 1 0,1-1 0,0 0-1,0 0 1,0 1 0,0-1 0,0 0-1,0 0 1,0 0 0,0 1 0,0-1-1,0 0 1,0 0 0,0 0 0,1-5 11,0 1 0,1-1-1,-1 1 1,1-1 0,0 1 0,0 0 0,1 0 0,3-6 0,30-39-39,-22 31 20,45-57 5,-20 27 39,-2-1 0,-3-2 0,43-83 0,-11-34 130,-57 144-148,-2-2 0,-1 1 1,-2-1-1,3-45 1,-7 67-28,0 0 1,-1-1 0,1 1 0,-1 0-1,-1 0 1,1 0 0,-1 0 0,0 0-1,0 0 1,0 0 0,-1 0 0,0 1-1,0 0 1,0-1 0,-7-6 0,8 8-11,-1 1 0,1 0 0,-1-1 1,0 1-1,0 0 0,0 1 0,0-1 1,0 0-1,0 1 0,-1 0 0,1 0 1,-1 0-1,1 0 0,0 0 0,-1 1 0,1-1 1,-1 1-1,0 0 0,1 0 0,-1 0 1,1 1-1,-1-1 0,1 1 0,-6 1 1,6 0-14,-1 0 1,0 0 0,1 0-1,0 0 1,-1 1 0,1-1 0,0 1-1,0 0 1,0 0 0,0 0-1,1 1 1,-1-1 0,1 0 0,0 1-1,0 0 1,0-1 0,1 1-1,-1 0 1,1 0 0,-2 8 0,0 2-26,1 1 1,0 0-1,1 0 1,1 25-1,0-22 34,2-1 0,0 1 0,2 0-1,-1-1 1,2 1 0,1-1 0,0 0 0,1-1-1,0 0 1,2 0 0,17 27 0,-18-33 8,1 0 0,-1-1 1,2 0-1,-1 0 0,1-1 1,0 0-1,1-1 1,0 0-1,0-1 0,0 0 1,1-1-1,0 0 0,0-1 1,0 0-1,1-1 0,-1 0 1,20 1-1,-10-2 45,-1-1-1,0-1 1,0-1-1,0-1 1,1-1-1,-2-1 1,1 0-1,0-2 1,-1 0-1,0-2 1,0 0-1,-1-1 1,0-1-1,-1-1 1,0 0-1,-1-2 1,0 0-1,-1 0 1,0-2-1,-1 0 1,-1-1-1,15-20 1,-14 14 135,-1 0 0,-1-1 0,-1-1 0,-1 1 1,-1-2-1,-1 0 0,6-31 0,-14 52-149,-1 1-1,1 0 0,-1-1 1,0 1-1,0 0 1,0-1-1,0 1 1,-1 0-1,1 0 0,-1-1 1,0 1-1,0 0 1,0 0-1,0 0 0,-1 0 1,1 0-1,-1 0 1,0 0-1,0 0 0,0 1 1,0-1-1,0 1 1,-1-1-1,1 1 1,-1 0-1,0 0 0,1 0 1,-1 0-1,0 1 1,-4-3-1,2 3-77,1-1-1,-1 1 1,0 0 0,1 0-1,-1 0 1,0 1 0,1 0 0,-1 0-1,0 0 1,1 0 0,-1 1-1,0-1 1,1 1 0,-1 1-1,1-1 1,-1 1 0,1-1-1,-1 1 1,1 0 0,0 1-1,-5 3 1,-9 9-51,1 1 0,1 1 0,0 0 0,1 1 0,1 1 1,1 0-1,0 1 0,2 0 0,0 1 0,2 0 0,0 1 0,1-1 0,1 2 0,-6 34 0,12-45 100,0 0 0,1 0 0,0 0 0,1-1 0,0 1-1,1 0 1,1 0 0,0-1 0,0 1 0,1-1 0,0 0 0,8 14 0,-10-20 1,1 0 1,0 0 0,1-1-1,-1 1 1,1-1 0,0 0 0,0 0-1,0 0 1,0 0 0,1 0-1,0-1 1,0 0 0,0 0 0,0-1-1,0 1 1,0-1 0,1 0 0,-1 0-1,1-1 1,-1 0 0,1 0-1,0 0 1,-1 0 0,1-1 0,0 0-1,0-1 1,6 0 0,-4-1 12,1 0 1,-1-1 0,0 0-1,0 0 1,0-1-1,-1 0 1,1-1 0,-1 1-1,0-1 1,0-1-1,-1 1 1,0-1 0,0 0-1,10-13 1,0-2 86,-1-1 0,-1 0 0,17-38 0,-11 15 106,-1-1 0,-3 0 0,-2-1 0,-2-1 0,7-51 0,-15 59-67,-1 0-1,-2 0 1,-1 0-1,-2 0 1,-3 0-1,-15-69 1,-124-329 45,54 187-185,83 231 1,4 14-7,1 1 0,0-1 1,1 1-1,-1-1 0,1 0 0,0 1 0,0-12 1,1 17 6,0 0 1,0-1 0,0 1-1,0 0 1,0 0-1,0 0 1,0-1 0,0 1-1,0 0 1,0 0 0,0-1-1,0 1 1,0 0-1,0 0 1,0 0 0,0-1-1,1 1 1,-1 0-1,0 0 1,0 0 0,0-1-1,0 1 1,0 0 0,0 0-1,1 0 1,-1 0-1,0-1 1,0 1 0,0 0-1,0 0 1,1 0 0,-1 0-1,0 0 1,0 0-1,1 0 1,-1-1 0,0 1-1,0 0 1,0 0 0,1 0-1,-1 0 1,0 0-1,0 0 1,1 0 0,-1 0-1,0 0 1,0 0 0,0 0-1,1 0 1,-1 1-1,0-1 1,0 0 0,0 0-1,1 0 1,-1 0-1,0 0 1,0 0 0,0 0-1,1 1 1,-1-1 0,0 0-1,0 0 1,0 0-1,0 0 1,1 1 0,-1-1-1,0 0 1,0 0 0,0 1-1,16 16-82,-15-16 73,26 36-55,-2 1 1,26 51 0,-18-29 82,289 456-63,-301-485-321,1-2-1,1-1 1,47 43 0,-40-44-162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1:25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253 320 8298,'20'-50'3625,"2"-8"-2002,-22 58-1617,0-1 1,0 1-1,1-1 1,-1 0-1,0 1 1,0-1-1,0 0 1,0 1-1,0-1 1,0 0-1,0 1 1,0-1-1,0 1 1,0-1-1,0 0 1,0 1-1,0-1 1,-1 0-1,1 1 1,0-1-1,0 1 1,-1-1-1,1 1 1,0-1-1,-1 0 1,1 1-1,-1-1 1,1 1-1,-1 0 1,1-1-1,-1 1 1,1-1-1,-2 0 1,0 1 9,0-1 0,1 1 0,-1 0 0,0 0 0,0 0 0,0 0 0,0 0 0,0 0 0,0 0 0,0 0 0,-3 1 0,-5 2 22,1 0-1,-1 1 1,1-1-1,-10 7 1,5-1-23,0 1 0,1 0 0,0 1 0,0 1 0,2 0 0,-1 0 0,1 1 0,-11 18 0,10-13 28,2 1-1,0 1 1,1-1-1,1 1 1,0 1-1,-6 29 1,11-32-6,0 1 0,0-1 0,2 1 0,0 0 0,2 0 0,0 0 0,5 28 0,-3-34-25,0 0 0,1 1 0,1-2 0,0 1 0,1 0 0,0-1 0,1 0 0,0-1 0,1 1 1,16 18-1,-18-25-16,0 1 0,0-1 1,0 1-1,1-2 1,0 1-1,0-1 1,0 0-1,0-1 0,1 1 1,0-1-1,-1-1 1,1 0-1,0 0 1,16 2-1,-19-4 6,0 0 0,-1 0-1,1 0 1,0-1 0,-1 0 0,1 0-1,-1 0 1,1 0 0,-1 0 0,0-1-1,1 0 1,-1 0 0,0 0 0,0-1 0,0 1-1,-1-1 1,1 0 0,-1 0 0,1 0-1,-1-1 1,0 1 0,0-1 0,-1 0-1,1 0 1,-1 0 0,1 0 0,1-6 0,2-3 29,-1-1 1,-1 0-1,-1 0 1,0 0-1,0 0 1,-1-1-1,-1 1 1,-1-1-1,0 1 1,-1-1-1,-4-26 1,0 19 131,-1 0 0,-1 0 0,-1 1 0,-1 0 0,-1 0 1,-23-35-1,22 38-25,-14-26-1,23 38-133,0 1-1,0 0 1,0-1 0,0 1-1,1-1 1,0 0-1,0 1 1,0-1-1,1 0 1,0-6 0,0 10-3,1 1 0,-1 0 1,0-1-1,1 1 1,-1 0-1,1 0 0,0-1 1,-1 1-1,1 0 1,0 0-1,0 0 1,0 0-1,0 0 0,0 0 1,0 0-1,0 0 1,0 0-1,0 0 0,0 0 1,1 1-1,-1-1 1,0 1-1,1-1 0,-1 1 1,3-1-1,4-1 28,0 0-1,0 1 1,11 0 0,-7 0-11,7-1 1,0 2-1,1 0 1,-1 1 0,0 1-1,0 1 1,0 1 0,0 0-1,-1 2 1,27 10-1,-33-11-24,0 1-1,-1 0 1,0 1-1,0 0 0,0 1 1,-1 0-1,0 1 0,-1 0 1,0 0-1,0 1 0,-1 0 1,0 0-1,-1 1 0,0 0 1,5 13-1,-1 4 4,-1 1 0,-1 1 0,-2 0 0,-1 0-1,2 33 1,-8-52 117,-2-13 122,-5-23 112,1-14-287,1 0-1,3-1 1,1 1 0,2-1 0,1 1-1,16-76 1,-15 99-66,7-35-17,1 0 0,32-81-1,-42 127 22,1 1 0,0 0 0,0 0 0,0 0 0,1 0 0,-1 1 0,1-1 0,0 1 0,0-1 1,1 1-1,-1 0 0,6-4 0,-6 6 0,-1 0 1,0 0 0,1 0-1,-1 1 1,1-1 0,-1 1-1,1 0 1,-1-1 0,1 1-1,-1 0 1,1 0 0,-1 1-1,1-1 1,-1 0 0,1 1-1,-1 0 1,0-1 0,1 1-1,-1 0 1,0 0 0,5 3-1,24 15 12,-1 2-1,-1 1 1,-1 2-1,41 43 1,-7-8 24,-27-27-332,1-2 0,56 36 0,-9-23-646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1:29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306 1172 4713,'42'-5'2275,"-42"4"-2223,1 1 0,-1 0 0,0 0 0,0 0 0,0-1 0,1 1 0,-1 0 0,0-1 0,0 1 0,0 0 0,0 0 0,0-1 0,0 1 0,0 0 0,0-1 0,0 1 0,0 0 0,0 0 0,0-1 0,0 1 1,0 0-1,0-1 0,0 1 0,0 0 0,0-1 0,0 1 0,0 0 0,0 0 0,0-1 0,0 1 0,-1 0 0,1-1 0,0 1 0,0 0 0,0 0 0,-1 0 0,1-1 0,0 1 0,0 0 0,0 0 0,-1 0 0,1-1 0,-15-15 685,9 10-417,2 1-120,-1-1 0,0 1 0,0 0 0,0 1 0,-1 0 0,1-1-1,-1 2 1,0-1 0,-11-4 0,13 7-168,0-1 1,-1 1-1,1 0 0,0 1 1,-1-1-1,1 1 0,-1 0 1,1 0-1,0 0 0,-1 1 1,1 0-1,-1-1 0,1 1 1,0 1-1,0-1 0,-7 4 1,0 1-32,0 0 1,0 1-1,1 0 1,0 1 0,1 0-1,0 1 1,0 0-1,1 0 1,0 1-1,0 0 1,1 1 0,0-1-1,1 1 1,0 1-1,1-1 1,-6 22-1,1-2 5,3 0-1,0 0 0,2 0 0,2 1 0,0 47 0,3-55 17,4 34 0,-3-50-17,1-1 1,0 1-1,0 0 0,0-1 1,1 1-1,0-1 0,1 0 1,5 9-1,-8-14-1,0-1-1,0 1 1,1 0-1,-1 0 1,1-1-1,-1 1 1,1 0 0,0-1-1,0 0 1,0 1-1,0-1 1,0 0-1,0 0 1,0 0-1,0 0 1,0 0 0,0-1-1,0 1 1,1-1-1,-1 1 1,0-1-1,0 0 1,1 0-1,-1 0 1,0 0 0,0 0-1,1-1 1,-1 1-1,0-1 1,0 1-1,0-1 1,4-1-1,3-2 47,0-1 0,-1 0-1,0-1 1,1 0-1,-2 0 1,9-8-1,4-7 101,-1 0 0,-1-1 0,-1-1 0,-1-1 0,-1 0 0,-1-1 0,-1-1 0,-2 0 0,0 0 0,13-54 0,-21 67-86,0-1 1,0 1-1,-2-1 1,0 1-1,0-1 0,-1 1 1,-1-1-1,0 1 1,-4-17-1,2 67-461,5-19 352,0-1 0,0 0-1,2-1 1,0 1 0,13 31 0,-12-36 39,1 0 1,0 0-1,1-1 0,0 1 0,1-2 0,0 1 1,0-1-1,13 11 0,-17-18-6,-1 0-1,1 0 1,0 0-1,0-1 1,0 0 0,0 1-1,0-1 1,0-1 0,1 1-1,-1-1 1,1 0-1,-1 0 1,1 0 0,-1 0-1,1-1 1,0 0 0,-1 0-1,1 0 1,0 0 0,-1-1-1,1 0 1,-1 0-1,1 0 1,-1 0 0,1-1-1,-1 0 1,0 0 0,0 0-1,0 0 1,0-1 0,6-4-1,4-4-5,-1-1 1,0 0-1,-1-1 0,-1 0 0,0-1 1,18-29-1,-6 3 54,-2-1 0,-2 0 0,-1-2 0,-3 0 0,20-87 0,-21 49 262,-3 0 0,-1-121-1,-13 42 192,-29-198 0,23 258-409,7 89-164,0 31-1,25 465-129,-23-480 211,26 200-252,-20-175 132,1 0 1,2-1-1,0 0 0,23 44 0,-30-68 94,0 0-1,1 0 1,0 0 0,0-1 0,1 1-1,-1-1 1,1 0 0,0 0 0,0 0 0,8 5-1,-11-8 26,0-1-1,0 1 1,0-1-1,0 1 1,0-1-1,1 0 1,-1 0-1,0 1 1,0-1-1,1 0 1,-1 0-1,0 0 1,0 0 0,1 0-1,-1-1 1,0 1-1,0 0 1,3-1-1,-2-1 8,1 1 1,-1-1-1,0 1 1,0-1-1,0 0 0,0 1 1,0-1-1,0 0 1,-1 0-1,1-1 0,-1 1 1,2-2-1,50-97 322,-33 61-152,32-49 0,-41 72-125,1 1-1,1 1 1,0 0 0,27-23-1,-35 34-40,-1 1-1,1-1 0,0 1 0,0 0 0,0 0 0,0 1 1,0-1-1,1 1 0,-1 0 0,1 1 0,-1-1 1,1 1-1,0 0 0,0 0 0,-1 1 0,1 0 0,0 0 1,0 0-1,0 1 0,9 2 0,-7 0 0,-1 0 0,1 1 0,-1 0-1,0 1 1,-1-1 0,1 1 0,-1 0 0,0 1-1,0 0 1,0 0 0,-1 0 0,0 0 0,0 1-1,-1 0 1,7 12 0,-3-1 14,0-1-1,-1 1 1,-1 1 0,-1-1-1,6 33 1,-8-24-11,-2 1 0,0-1 0,-2 1 0,-1-1 0,-1 0 0,-12 51 0,4-37-69,-3-1 1,-1 0-1,-34 65 0,37-83-41,-1 0 1,-1-2 0,0 0-1,-31 32 1,39-46 66,-1 1 0,0-2 0,-1 1 1,1-1-1,-1 0 0,0-1 0,-10 5 0,13-8 28,0 1-1,0-1 1,0 1-1,0-2 1,0 1 0,0 0-1,0-1 1,0 0-1,0 0 1,-1-1-1,1 1 1,0-1-1,-8-2 1,9 1 9,0 1 0,0 0 0,1-1 1,-1 0-1,1 0 0,-1 0 0,1 0 0,0-1 1,0 1-1,0-1 0,0 0 0,0 0 0,0 0 0,1 0 1,-1 0-1,-1-4 0,2 1-3,-1 0 1,1 0-1,0 1 0,0-1 0,1 0 1,0-1-1,0 1 0,0 0 1,1-10-1,1 1-3,0 0 0,1 0 0,1 0-1,1 0 1,0 1 0,1-1 0,10-22 0,-7 22 47,1 0-1,0 0 1,1 1 0,1 1-1,0 0 1,0 0 0,2 1-1,-1 1 1,2 0 0,27-18 0,-10 12 54,1 0 1,1 2 0,1 2 0,39-11 0,-27 11-32,-6 2-38,48-20 1,-77 27-10,-1-1 0,0-1 0,0 0 1,0 0-1,-1-1 0,0 0 0,0 0 0,0-1 1,9-11-1,-16 16 7,0 0 1,0 0-1,0 0 1,0-1-1,0 1 0,-1 0 1,1-1-1,-1 1 1,0-1-1,0 1 1,0-1-1,-1 0 0,1 1 1,-1-1-1,0 0 1,0 0-1,0 1 0,-1-1 1,1 0-1,-1 1 1,0-1-1,0 1 1,-1-5-1,0 5-7,1 1 0,-1-1 0,0 1 0,0 0 0,0-1 0,0 1 0,0 0 0,0 0-1,0 0 1,-1 1 0,1-1 0,-1 0 0,1 1 0,-1-1 0,0 1 0,1 0 0,-1 0 0,0 0 0,0 1 0,0-1 0,0 1 0,0-1 0,0 1 0,0 0-1,0 0 1,0 0 0,0 0 0,0 1 0,-5 1 0,-6 1-31,1 1 1,-1 0-1,1 1 0,0 0 1,0 1-1,1 1 0,0 0 1,0 0-1,-15 14 0,22-17 6,0 0-1,1 0 1,-1 0 0,1 1-1,0 0 1,0 0-1,1 0 1,-1 0 0,1 1-1,0-1 1,1 1 0,-1 0-1,1 0 1,0 0-1,1 0 1,-1 0 0,1 0-1,0 0 1,1 0 0,-1 1-1,2-1 1,-1 0-1,2 10 1,0-8-11,0 1 0,1-1 0,0 0 0,1 0 0,-1 0-1,2-1 1,-1 1 0,1-1 0,0 0 0,8 8 0,-10-12 8,-1 0 0,1-1 1,0 0-1,-1 1 0,1-1 0,0 0 1,1 0-1,-1-1 0,0 1 0,0-1 1,1 1-1,-1-1 0,1 0 0,-1-1 1,1 1-1,0 0 0,-1-1 0,1 0 0,-1 0 1,1 0-1,0 0 0,-1-1 0,1 1 1,-1-1-1,1 0 0,6-3 0,-3 1 18,-1-1-1,0 1 0,0-1 1,0-1-1,0 1 0,-1-1 1,0 0-1,0-1 0,0 1 1,-1-1-1,1 0 0,-1 0 1,-1 0-1,1 0 1,-1-1-1,0 0 0,-1 0 1,4-13-1,-2 3 167,-1 0-1,0-1 1,-1 1-1,-1-1 1,-1 0 0,-3-31-1,2 42-88,-2-21 251,0-53 0,3 73-327,0 1 0,1-1-1,0 1 1,1-1 0,-1 1 0,2 0 0,-1 0 0,1 0 0,0 0 0,0 0 0,1 1 0,5-9 0,-7 13-12,-1 0 0,1 0 0,0 0 0,0 0 0,0 0 0,0 0 0,0 1 0,1-1 0,-1 1 0,0-1 0,1 1 0,-1 0 1,1 0-1,-1 0 0,1 0 0,-1 1 0,1-1 0,0 1 0,0-1 0,-1 1 0,1 0 0,0 0 0,-1 0 0,1 0 0,0 1 0,-1-1 1,1 1-1,0 0 0,-1 0 0,1 0 0,-1 0 0,1 0 0,-1 0 0,1 0 0,-1 1 0,3 2 0,3 2-25,0 1 0,-1-1-1,1 2 1,-2-1 0,1 1 0,-1 0-1,0 0 1,8 15 0,-8-12-12,1 4-10,0 0 0,2-1 0,0 0 0,0-1 0,17 18 0,-26-31 50,0 0 0,0 1-1,1-1 1,-1 0-1,0 0 1,1 0 0,-1 0-1,0 1 1,1-1-1,-1 0 1,0 0 0,1 0-1,-1 0 1,0 0-1,1 0 1,-1 0 0,0 0-1,1 0 1,-1 0-1,0 0 1,1 0-1,-1 0 1,0 0 0,1 0-1,-1 0 1,0 0-1,1 0 1,-1-1 0,0 1-1,1 0 1,-1 0-1,11-13 44,7-22 15,-15 28-52,16-41 23,15-29-25,-30 70-5,0 0 0,0 0 1,1 0-1,0 1 0,0-1 1,0 1-1,11-8 0,-14 13-3,-1 0 0,1 0 0,-1 0 0,1 0 0,0 0 0,0 1 0,-1-1 0,1 1 0,0-1 0,0 1 0,0 0 0,0 0 0,0 0 0,-1 0 0,1 0 0,0 0 0,0 0 0,0 1 0,0-1 0,-1 0 0,1 1 0,0 0 0,3 1 0,2 2-9,1 0-1,-1 1 0,12 9 0,-16-11 11,8 6 1,0 0-4,0 0-1,0-1 1,1-1-1,0 1 1,18 7-1,-26-14 0,1 0-1,-1 1 1,1-1-1,-1-1 0,1 1 1,0-1-1,-1 0 0,1 0 1,0 0-1,-1-1 0,1 1 1,-1-1-1,1 0 1,0 0-1,-1-1 0,0 0 1,1 1-1,-1-1 0,0-1 1,0 1-1,4-3 0,2-3-1,-1 0 0,1-1-1,-1 0 1,-1-1 0,0 0-1,0 0 1,-1 0 0,11-22-1,-11 18 35,0 0-1,-1-1 0,-1 0 0,0 0 0,-1 0 1,4-30-1,-8 39-7,0 0 1,0 0-1,0 0 1,-1 0-1,0 0 1,0 0-1,-1 0 1,0 1 0,0-1-1,0 0 1,0 1-1,-1 0 1,0-1-1,0 1 1,-1 0-1,1 0 1,-1 1-1,0-1 1,0 1-1,-1 0 1,-6-6-1,-10-4-97,0 1 0,-1 0 0,-44-18 0,31 15-55,-10-7-49,20 10 29,-43-16 0,66 28 146,0 1 0,0-1 0,0 0 1,0 1-1,0-1 0,0 1 0,1 0 1,-1 0-1,0 0 0,0 0 0,0 0 1,0 0-1,0 0 0,0 0 0,0 1 1,0-1-1,-2 2 0,3-1 2,0 0 0,0 0 0,0 1 0,0-1 0,0 0 0,0 1 0,0-1 0,1 0 0,-1 1 0,0-1 0,1 1 0,0 0 0,-1-1-1,1 1 1,0-1 0,0 1 0,-1 0 0,1-1 0,0 1 0,1-1 0,-1 1 0,0 0 0,1 1 0,1 12-15,1 1 0,0-1-1,2 0 1,-1 0 0,2 0 0,0-1 0,1 0 0,0 0 0,10 13-1,2 0 8,1-1 0,0-1 0,38 35 1,-35-39-43,1-1 1,1-1 0,1-1 0,1-1 0,52 24 0,-62-34-119,0 0-1,1-1 1,0-1 0,0 0 0,0-2 0,0 0-1,1-1 1,-1-1 0,1 0 0,-1-2 0,23-3-1,-20-1-14,-1 0 0,0-2 0,31-14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1:30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49 11018,'-1'-49'3785,"17"79"-3473,5 9-232,13 21-56,9 2-16,11 2-8,3-7-8,9-13-96,-3-7-128,-6-15-520,-4-6-352,-12-22 664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1:30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496 184 7522,'-15'-1'225,"0"1"0,0 0 0,0 2 0,0 0 0,0 0 0,0 1 0,1 1 1,0 1-1,-1 0 0,1 0 0,1 2 0,0-1 0,-1 2 0,-14 11 0,4-2-199,1 0-1,1 1 0,0 2 0,1 0 1,2 1-1,0 1 0,1 1 1,-20 33-1,29-41-21,1 2-1,0-1 1,1 1 0,1 1-1,1-1 1,0 1 0,1 0-1,1 0 1,1 0 0,0 0-1,1 1 1,1-1 0,1 0-1,4 25 1,2-15-2,0-1 0,2 0 1,1-1-1,1 0 0,1 0 0,18 26 0,101 136 68,-101-150 41,0 0 0,59 53 0,-78-81-28,-1-1 0,1-1 0,1 0 0,-1-1 0,1 0 0,1-1 1,-1 0-1,1-1 0,0 0 0,0-1 0,1 0 0,-1-1 0,1-1 0,17 1 0,-12-4 106,-1 0 0,1-2 0,0 0 0,0-1 0,-1-1 0,0-1-1,0 0 1,-1-2 0,1 0 0,27-18 0,-13 5 89,-2-1 0,0-1 0,-1-2 0,37-41 0,-38 33-207,-1 0 0,-2-2 0,-1-1 0,-2-1 0,-2 0 0,-1-2 0,-2-1-1,-1 0 1,-2 0 0,15-80 0,-25 91-50,-1-1-1,-1 0 0,-2 0 1,0 0-1,-2 1 0,-2-1 0,-7-30 1,5 35-5,-1 2 0,-2-1 1,0 1-1,-1 0 0,-2 1 0,0 0 1,-1 1-1,-2 1 0,-18-23 0,18 27-52,-1-1-1,-1 2 0,0 0 0,-1 1 0,-1 1 1,0 0-1,-1 2 0,0 0 0,0 1 0,-1 1 1,-40-11-1,48 17-68,0 0-1,0 1 1,0 1 0,0 0 0,0 0-1,0 1 1,0 1 0,0 0 0,0 1-1,0 1 1,1 0 0,-1 0 0,1 1 0,-1 1-1,1 0 1,1 1 0,-1 0 0,1 0-1,0 2 1,0-1 0,-16 16 0,18-14 154,1 1 0,-1 0-1,2 0 1,-1 1 0,2 0 0,-1 0 0,1 1 0,1 0 0,0 0-1,-6 25 1,10-26 114,-1 0 0,2 0 0,1 20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1:31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4 672 8754,'-4'-12'3201,"21"-14"-2521,5-7-160,27-15-72,8-4 8,16-10-112,7 1-88,8-6-128,2 0-72,-9 1-128,-9 3-208,-20 14-696,-11 7-384,-24 19 775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1:31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15 8626,'-66'-9'3305,"47"5"-2529,10 2-216,5 2-112,8 8-264,11 6-104,11 21-88,8 8-8,15 21 16,8 9 16,-2 13-8,1 5 24,-7 10-200,-8 6-544,2-23 504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1:32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51 325 10498,'-3'-1'362,"-1"0"-1,0 0 0,1-1 0,-1 0 1,1 0-1,-1 0 0,1 0 1,0 0-1,0-1 0,-5-4 0,7 5-340,0 0 0,0 1 0,0-1 0,0 0 0,0 0 0,1 0 0,-1 0 0,1 0 0,0 0 0,-1 0-1,1 0 1,0 0 0,0 0 0,0 0 0,0 0 0,0 0 0,1 1 0,-1-1 0,1 0 0,-1 0 0,1 0-1,0 0 1,0 0 0,1-2 0,4-8-5,1 1 0,0-1 1,1 1-1,0 1 0,1-1 0,16-14 0,67-51 142,-88 72-146,4-2 9,51-37 119,-52 38-121,0 1 1,1 0-1,-1 1 1,1-1-1,-1 2 1,12-4-1,-17 6-18,-1-1 0,1 1-1,0 0 1,-1 0-1,1 0 1,0 0 0,-1 0-1,1 1 1,-1-1 0,1 0-1,0 1 1,-1-1-1,1 1 1,-1-1 0,1 1-1,-1 0 1,1 0-1,-1 0 1,0 0 0,1 0-1,-1 0 1,0 0 0,0 0-1,0 0 1,0 1-1,0-1 1,0 0 0,0 1-1,0-1 1,0 1-1,-1-1 1,1 1 0,0-1-1,-1 1 1,0-1 0,1 3-1,1 6 1,0 1-1,-1-1 1,0 1 0,0 14-1,-1-24 1,-12 147 107,7-103-30,1 0 0,4 64-1,1-98-54,0 1-1,1-1 0,1-1 1,-1 1-1,6 12 0,-7-20-17,0 0 0,1 0 0,-1 0 0,1-1 0,-1 1 0,1 0 0,0-1 0,0 1 0,0-1 0,0 1 0,1-1 0,-1 0 0,1 0 0,-1 0 0,1-1 0,0 1 0,0 0 0,0-1 0,0 0 0,0 0 0,0 0-1,6 2 1,-3-3-2,0 0-1,0-1 0,1 1 0,-1-1 0,0-1 0,0 1 0,0-1 0,0 0 0,7-3 0,8-5-137,29-17 0,-4-4-1204,0-1-1,65-62 1,-8-11-231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3:49.3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 7426,'-1'0'51,"1"0"0,0 0 0,0 0 0,0 0 0,0 0 1,0 0-1,-2 1 768,2-1-768,0 0 0,-1 1 0,1-1 0,0 0 0,0 0 1,0 0-1,0 0 0,0 0 0,0 1 0,0-1 1,0 0-1,0 0 0,0 0 0,0 0 0,0 0 0,0 1 1,0-1-1,0 0 0,0 0 0,0 0 0,0 0 0,0 0 1,0 1-1,0-1 0,1 0 0,-1 0 0,0 0 0,6 16-463,-4-13 582,16 33-167,38 85 2,-15 22 6,1 3 148,-34-124-106,1 0-1,0-1 1,2 0 0,19 27-1,-20-33 9,-7-9-173,-5-8-490,1 1 391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1:32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411 1 10282,'-25'13'818,"-1"1"-1,2 1 1,-29 24 0,29-18-738,0 1 1,2 1 0,0 1 0,-36 54-1,38-47-69,1 1-1,2 0 1,1 2-1,2 0 1,-13 41 0,22-56 3,0 1 0,2-1 0,0 1 1,1 0-1,0 0 0,2 0 1,1 0-1,0 0 0,2 0 0,0 0 1,8 26-1,-3-24 8,1 0 0,1-1 0,1 0 0,1-1 0,0 0 0,2-1 0,22 24 0,-6-11 3,1-2 0,1-1 0,41 28 0,-35-30-17,2-2 0,0-2 0,2-1 0,0-3 0,81 27 1,-94-38 5,0-1 1,1-2-1,-1 0 1,1-2-1,0-2 1,0 0-1,0-2 1,0-2-1,0 0 1,33-9-1,-33 3 60,0-2 0,0 0-1,-1-2 1,-1-2 0,0 0 0,-1-2-1,0-1 1,35-31 0,-21 11 148,-1-1 1,-2-2-1,63-91 1,-77 99 23,-3-1 0,-1 0 1,25-60-1,-40 81-141,-1 0 0,-1 0 0,0 0 0,0 0 0,-2-1 0,1-15 0,-2 20-44,-1 0 0,0 0 0,0 0 0,-1 0 0,0 1 0,0-1 0,-1 1 0,0-1 0,-1 1 0,-6-11 0,-2 1-41,-1 2-1,0-1 1,-1 2-1,-1 0 1,0 0-1,-1 1 1,0 1 0,-30-17-1,0 4-187,0 1-1,-67-23 1,44 23-484,-118-27 0,143 43 83,0 3 0,-1 1 0,-86 1 0,103 7 259,-37 8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1:33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16 697 10026,'-1'0'144,"1"-1"0,-1 1-1,1-1 1,-1 1 0,1 0-1,-1-1 1,1 1 0,-1 0 0,0-1-1,1 1 1,-1 0 0,0 0-1,1-1 1,-1 1 0,0 0 0,1 0-1,-1 0 1,0 0 0,0 0-106,1 0 1,0 0-1,0 1 1,-1-1-1,1 0 0,0 0 1,0 1-1,0-1 1,-1 0-1,1 0 0,0 1 1,0-1-1,0 0 1,0 1-1,0-1 1,-1 0-1,1 1 0,0-1 1,0 0-1,0 1 1,0-1-1,0 0 1,0 1-1,0-1 0,0 0 1,1 1-1,-1 4 0,1 0 0,0 0-1,1-1 1,-1 1 0,4 6-1,121 253 275,-39-85-157,141 283-55,-211-426-144,-14-24 60,-12-21 80,-15-24 179,-23-46 367,4-1 0,-34-88 0,57 115-575,2-1 1,2 0 0,3-1 0,3-1 0,1 0 0,-1-97-1,11 88-76,2 0 0,3 0 0,3 1 0,3 0 0,30-95 0,-32 129 0,2 0 0,1 0 0,1 1 1,1 1-1,27-37 0,-33 53 1,0 0 1,2 0 0,-1 1-1,1 0 1,1 1-1,0 0 1,1 1-1,-1 0 1,2 1-1,-1 1 1,1 0-1,0 1 1,15-5-1,-21 9 1,-1 0 0,1 0 0,0 1 0,-1 0 0,1 0-1,0 1 1,0 0 0,-1 1 0,1-1 0,0 1 0,-1 1-1,1-1 1,-1 2 0,1-1 0,-1 1 0,0 0 0,0 0 0,0 1-1,0 0 1,-1 0 0,1 0 0,-1 1 0,0 0 0,-1 0-1,1 1 1,-1 0 0,0 0 0,0 0 0,-1 0 0,0 1 0,0 0-1,6 14 1,-6-8-33,0 1 1,-1 0-1,-1 0 0,0 0 0,-1 1 0,0-1 0,-1 0 1,-1 0-1,-1 1 0,-4 23 0,-5 5-149,-1 0 1,-21 47-1,19-55 20,-1-1 0,-2 0 1,-2-1-1,0-1 0,-3-1 0,-44 51 0,52-68 17,0 0-1,-1-1 1,0-1-1,-1 0 1,0-1-1,-1-1 0,0 0 1,-1-1-1,0-1 1,0-1-1,-1 0 1,0-2-1,0 0 1,-33 4-1,11-5-260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1:33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324 14 11522,'-5'1'314,"-1"-1"-1,1 1 1,0 1-1,0-1 1,0 1-1,0 0 1,0 0-1,0 0 0,1 1 1,-1 0-1,1 0 1,-1 0-1,-5 6 1,-5 6-472,0 0 0,-13 20 0,16-21 416,-10 14-256,1 1-1,1 1 0,1 1 0,2 0 0,2 2 1,0 0-1,2 0 0,2 1 0,-13 63 0,23-86-10,0 0 0,0 0 0,1-1 0,1 1-1,-1 0 1,2-1 0,0 1 0,0 0-1,0-1 1,8 18 0,-8-24-12,0 0-1,0 0 1,1 0-1,-1 0 1,1 0-1,0-1 1,0 1 0,0-1-1,0 0 1,1 0-1,-1 0 1,1 0-1,0 0 1,0-1-1,0 0 1,0 0 0,0 0-1,1 0 1,-1-1-1,1 1 1,-1-1-1,1 0 1,-1-1 0,1 1-1,-1-1 1,8 0-1,0-1-23,0-1-1,1 0 1,-1-1-1,0 0 0,0-1 1,-1 0-1,1-1 1,-1 0-1,0-1 1,20-13-1,-15 7 43,-1 0-1,0-1 0,0-1 0,-2 0 1,1-1-1,12-19 0,-15 17 54,-1 0 0,-1-1 0,0 0-1,-2 0 1,0-1 0,-1 1-1,-1-2 1,0 1 0,2-32-1,-6 41 4,0-1 0,-1 0-1,0 0 1,-1 0 0,0 1-1,-1-1 1,0 0-1,0 1 1,-1-1 0,-1 1-1,0 0 1,0 0 0,-1 0-1,0 1 1,-1 0 0,0 0-1,0 0 1,-1 0-1,-8-8 1,-3 3-172,-1-1 0,-1 2 0,0 1-1,0 0 1,-1 2 0,-1 0 0,-40-12 0,59 21-10,1 0 1,-1 0 0,1 0 0,-1 1 0,1-1-1,-1 1 1,0-1 0,1 1 0,-1 0 0,1 0-1,-1 0 1,0 1 0,1-1 0,-1 0 0,-2 2-1,2 9-449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1:34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11963,'-7'12'4048,"11"7"-3784,14 12-240,0 6-16,0 12 56,-4 7-192,-7 3-640,-2-1-544,-7-9 744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1:34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10666,'3'3'3593,"15"10"-3729,7 9-504,4 8 440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1:35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1119 12003,'4'48'1774,"2"0"1,14 54-1,-10-58-2253,-2-1 0,4 82 0,-24-250-619,12 102 1226,1 0 0,6-41 0,-5 57-106,-1-1-1,1 0 1,1 1-1,-1 0 1,1 0 0,0 0-1,1 0 1,0 0-1,0 0 1,0 1-1,11-12 1,-13 17-25,-1-1 1,1 1-1,-1 0 0,1 0 1,0 0-1,0 0 0,-1 0 1,1 0-1,0 0 1,0 0-1,0 1 0,0-1 1,0 1-1,0 0 0,0-1 1,0 1-1,0 0 0,0 0 1,0 0-1,0 0 0,0 1 1,0-1-1,0 0 1,0 1-1,0 0 0,0-1 1,0 1-1,0 0 0,0 0 1,0 0-1,-1 0 0,1 0 1,0 1-1,2 2 0,5 4-18,-1 0 0,0 1-1,-1 1 1,12 16 0,-15-19 19,3 3 2,8 12 5,24 28-1,-34-45-7,0 1-1,0-2 0,0 1 1,1-1-1,-1 1 0,1-2 1,0 1-1,1-1 0,-1 0 1,10 4-1,-12-6-10,-1-1 0,1 1 0,0-1 0,0 0 0,0 1 0,-1-2 0,1 1 0,0 0 0,0-1 0,0 0 0,-1 0 0,1 0 0,0 0 0,-1-1 0,1 1 0,-1-1 0,0 0 0,1 0 0,-1 0 0,0 0 0,0-1 0,0 1 0,-1-1 0,1 0 0,3-4 0,4-6-18,-2 1 0,1-1-1,-1-1 1,-1 1 0,6-18-1,0-3 102,-2-1-1,-1-1 0,-2 1 0,-1-1 0,3-63 0,-13-185 1373,-3 73-665,7 177-696,9-429 517,-10 505-690,2 1 0,2 0 0,2-1 0,16 60 0,65 166-287,-17-105-363,-60-142 537,1 0-1,1-1 1,1-1 0,1 0 0,24 24 0,-34-38 159,1-1-1,0 0 1,0 0 0,0 0-1,0-1 1,1 1 0,-1-1-1,1-1 1,0 1 0,0-1-1,0 0 1,0 0 0,0-1-1,0 1 1,1-1 0,-1-1-1,0 1 1,1-1 0,8-1-1,-7-1 39,0 0 0,0 0 0,0-1 0,0 0 0,0 0 0,-1-1 0,1 0 0,-1 0 1,0 0-1,0-1 0,0-1 0,-1 1 0,11-12 0,-10 9 32,1-1 1,-1 0 0,0-1 0,-1 1 0,0-1 0,-1-1-1,0 1 1,-1-1 0,5-15 0,-7 20 0,-1 0 0,0 0 0,0-1-1,-1 1 1,1 0 0,-1-1 0,-1 1 0,1-1 0,-1 1 0,0 0 0,-1 0 0,1-1-1,-1 1 1,-1 0 0,1 0 0,-1 1 0,0-1 0,-5-7 0,-3 0 32,0 0 1,-1 1-1,0 0 0,0 1 1,-2 1-1,1 0 0,-17-9 1,-107-51 309,131 67-364,-17-7 0,23 10-1,0 0 0,0 0 0,0 0 0,0 0 0,0 0-1,0 1 1,0-1 0,0 0 0,0 0 0,0 0 0,0 0-1,0 0 1,0 0 0,0 0 0,0 0 0,0 0 0,0 0 0,0 0-1,0 0 1,0 0 0,0 0 0,0 0 0,0 0 0,0 1-1,0-1 1,0 0 0,0 0 0,0 0 0,0 0 0,0 0-1,-1 0 1,1 0 0,0 0 0,0 0 0,0 0 0,0 0 0,0 0-1,0 0 1,0 0 0,0 0 0,0 0 0,0 0 0,0 0-1,0 0 1,0 0 0,0 0 0,0 0 0,0 0 0,-1 0 0,1 0-1,0 0 1,0 0 0,0 0 0,7 8 46,13 11 84,45 28 241,2-3-1,76 37 0,81 53-324,-214-128-131,-1 2 1,0-1-1,0 1 1,-1 0-1,0 1 1,0 0-1,-1 1 1,0-1-1,6 13 1,-10-15-68,0 1 1,0-1-1,0 1 1,-1-1 0,0 1-1,-1 0 1,0 0-1,0-1 1,-1 1-1,1 0 1,-2 0 0,1 0-1,-1 0 1,-3 11-1,-1-3-81,0-1 0,-10 20 0,14-34 227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1:35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1 515 12027,'82'-66'4256,"67"-28"-3647,26-10-897,29-18-1649,0-7 1345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1:37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1399 8378,'-1'0'155,"0"0"0,1 0 0,-1 0 1,0 0-1,0 0 0,0 1 0,1-1 0,-1 0 0,0 0 1,0 1-1,1-1 0,-1 0 0,0 1 0,1-1 1,-1 1-1,0-1 0,1 1 0,-2 0 0,4 0-86,-1 0 0,0 0 0,1-1 0,-1 1 1,1-1-1,0 1 0,-1-1 0,1 0 0,-1 0 0,1 1 0,-1-1 0,3 0 0,19 1-36,-1 0 1,0-2-1,1 0 0,-1-2 1,0 0-1,0-2 0,0 0 1,-1-1-1,0-2 0,0 0 1,-1-1-1,0-1 0,0 0 1,-1-2-1,0 0 0,-1-2 1,-1 0-1,0 0 0,-1-2 1,0 0-1,15-22 0,-16 19 243,-2-1-1,0 0 1,-1 0-1,-2-2 1,0 1-1,-1-1 1,9-33-1,-16 46-221,0 1-1,0-1 1,-1 1 0,-1-1-1,1 1 1,-1-1-1,-1 1 1,0-1 0,0 1-1,0-1 1,-1 1-1,0-1 1,-1 1 0,0 0-1,0 0 1,-1 0-1,0 1 1,0-1 0,-1 1-1,0 0 1,0 0-1,-1 1 1,-10-10 0,7 8-43,0 1 0,0 1 0,-1-1 0,1 2 1,-1-1-1,-1 2 0,1-1 0,-1 1 0,-15-3 1,21 5-24,1 1 1,0 0 0,-1 1 0,1-1-1,0 1 1,-1 0 0,1 0 0,-1 0-1,1 1 1,0-1 0,-1 1 0,1 0 0,0 1-1,0-1 1,-1 1 0,1-1 0,1 1-1,-1 1 1,0-1 0,0 0 0,1 1-1,-1 0 1,1 0 0,0 0 0,-5 5-1,5-3-11,0-1 0,1 1-1,-1 0 1,1 0-1,0 0 1,0 0 0,0 0-1,1 1 1,0-1-1,0 0 1,1 1 0,-1-1-1,1 8 1,-1 4 1,1-1 20,0 0-1,0-1 1,2 1-1,0 0 1,1 0-1,0-1 0,2 1 1,-1-1-1,2 0 1,0 0-1,1-1 1,0 0-1,1 0 1,1-1-1,0 0 1,1 0-1,0-1 1,1 0-1,0-1 1,1 0-1,0-1 1,1 0-1,0-1 1,0-1-1,25 12 1,-25-16 31,-1 0 0,1-1 0,-1 0 1,1-1-1,0 0 0,0-2 0,0 1 1,0-1-1,0-1 0,0 0 0,0-1 0,-1-1 1,1 0-1,12-5 0,4-2 145,-2-1 1,1-2-1,-1 0 0,48-34 0,-61 36-88,1 0-1,-2-1 0,1 0 0,-2-2 0,1 1 0,-2-1 1,0-1-1,-1 0 0,0 0 0,-1-1 0,8-20 1,-13 25-25,0-1 1,-1 1-1,0-1 1,0 0-1,-1 0 1,-1 0-1,0 0 1,0 0-1,-2 0 1,1 0-1,-2 0 1,1 0-1,-1 0 1,-1 1 0,-1-1-1,1 1 1,-10-19-1,0 5 83,2 5-95,2 0 0,-1 0 1,2-1-1,-9-35 1,16 51-58,0 0 1,0 0-1,1 0 1,0 0-1,0 0 1,0 0-1,0 0 1,1-1 0,0 1-1,0 1 1,0-1-1,0 0 1,1 0-1,0 0 1,0 1-1,0-1 1,1 1 0,0-1-1,-1 1 1,2 0-1,-1 0 1,0 1-1,1-1 1,-1 0-1,1 1 1,5-3 0,-2 2-6,0 0 1,0 1-1,1-1 1,0 2-1,-1-1 1,1 1-1,0 0 1,0 1 0,0 0-1,0 0 1,0 1-1,0 0 1,0 0-1,1 1 1,-1 0 0,12 3-1,9 3-6,-1 2 0,1 0 1,29 16-1,42 24-16,166 112 0,-242-147 47,-24-14-9,1 1 0,-1-1 0,0 0 0,0 0 0,1 0 0,-1 1 0,0-1 0,1 0 0,-1 0 0,0 0 0,1 0 0,-1 0 0,0 1-1,0-1 1,1 0 0,-1 0 0,0 0 0,1 0 0,-1 0 0,0 0 0,1 0 0,-1 0 0,0 0 0,1 0 0,-1-1 0,0 1 0,1 0 0,-1 0-1,0 0 1,1 0 0,-1 0 0,0-1 0,1 1 0,-1 0 0,0 0 0,0 0 0,1-1 0,-1 1 0,0 0 0,0 0 0,0-1 0,1 1-1,-1 0 1,0-1 0,0 1 0,0 0 0,0 0 0,0-1 0,0 1 0,1 0 0,-1-1 0,0 1 0,0 0 0,0-1 0,0 0 0,-4-19 131,3 16-111,-32-119 659,-9-41-264,36 132-556,1 0 0,2 0 0,0-41 0,4 49-214,1-1 1,5-28 0,-6 46 154,1 1 0,-1-1 0,2 0 0,-1 1 0,1 0 0,-1 0 0,2 0 0,-1 0 0,1 0 1,0 0-1,0 1 0,7-8 0,-8 11 98,0 0 1,0 0 0,1 0-1,-1 0 1,0 1-1,1-1 1,-1 1 0,7-1-1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1:38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1170 12371,'56'-16'3550,"-22"7"-2943,47-20-1,-69 23-623,-1 0 0,0 0 0,0-1-1,-1 0 1,0-1 0,0 0 0,15-16 0,-9 3 11,0 0 0,-2-1 0,0 0-1,-2-1 1,-1-1 0,0 0 0,-2-1 0,-1 1 0,0-2-1,-2 1 1,-1-1 0,1-27 0,-5 44 53,0 0 1,-1 0-1,0 0 1,-1 1-1,0-1 1,0 0-1,-1 0 1,0 0-1,-4-10 1,4 16-28,1 0 0,-1-1 1,0 1-1,0 0 0,0 0 1,-1 0-1,1 0 0,-1 0 1,1 1-1,-1-1 0,0 1 1,0-1-1,0 1 0,0 0 1,-1 0-1,1 1 0,0-1 1,-1 1-1,1-1 0,-1 1 1,0 0-1,1 1 0,-1-1 1,-4 0-1,-6 1-62,0 0 1,0 1-1,0 0 1,-1 1 0,1 1-1,0 0 1,-19 7-1,13-2-50,0 0 1,1 1-1,0 1 0,-23 16 0,36-22 76,1 0-1,0 0 1,0 0 0,0 1-1,1 0 1,0 0 0,0 0-1,0 1 1,0-1 0,1 1-1,0 0 1,0 0 0,1 0 0,-1 0-1,1 0 1,0 1 0,1-1-1,0 0 1,0 1 0,0 0-1,1-1 1,0 1 0,0-1-1,1 1 1,2 12 0,2-1-7,0 0 1,1 0-1,1-1 1,1 0-1,0 0 1,2 0-1,21 28 1,-7-14-2,2 0 0,1-2 0,55 45 0,-75-68 22,0-1 1,1 1 0,0-2-1,0 1 1,15 6-1,-20-10 4,1 0-1,-1 0 1,1 0-1,-1 0 1,1-1-1,-1 0 1,1 1-1,-1-1 1,1 0-1,-1-1 1,1 1-1,-1-1 1,1 1-1,-1-1 1,1 0-1,-1-1 1,7-2 0,-3-1 38,1 0 1,-1-1-1,0 0 1,0 0 0,-1-1-1,0 0 1,0 0 0,0 0-1,-1-1 1,0 0 0,5-11-1,0-3 123,-1-1-1,0 0 1,5-27-1,-8 23 11,-1-1 0,-2 0 1,1-42-1,-12-82 399,4 102-469,4 47-100,-1-7-5,1 1 0,0-1-1,2-13 1,-2 22-3,0 0 0,0 0-1,0 0 1,1 0 0,-1 0-1,0 0 1,1 0 0,-1 0-1,1 0 1,-1 0 0,1 0 0,-1 0-1,1 1 1,0-1 0,-1 0-1,1 0 1,1 0 0,-1 0-4,0 1 1,0 0 0,0 0-1,0 0 1,0 0 0,-1 0-1,1 0 1,0 0-1,0 0 1,0 0 0,0 1-1,0-1 1,0 0 0,-1 0-1,1 1 1,0-1 0,0 1-1,0-1 1,-1 1-1,1-1 1,0 1 0,0-1-1,-1 1 1,2 1 0,7 6-42,0 1 1,-1 1 0,0-1 0,12 20-1,26 51-53,-10-15 49,-16-31-22,2-2 1,0-1 0,2 0 0,1-2 0,50 45 0,-72-71 51,1-1 1,-1 1-1,1-1 1,-1 0-1,1 0 1,0 0-1,0 0 1,5 1-1,-7-3 24,-1 1 0,0-1 0,0 0 1,0 0-1,0 0 0,0-1 0,1 1 0,-1 0 0,0 0 0,0-1 0,0 1 0,0 0 1,0-1-1,0 1 0,0-1 0,0 1 0,0-1 0,0 0 0,0 1 0,0-1 0,-1 0 1,1 0-1,0 0 0,0 0 0,-1 0 0,1 1 0,0-1 0,-1 0 0,1 0 0,-1 0 1,1-1-1,-1-1 0,5-11 88,-1 0 1,-1 0 0,-1-1-1,0 0 1,-1 1-1,0-1 1,-2-17 0,1 12-3,-3-28 96,-12-71 0,1 21-217,13 76-20,1 22 51,0 0 0,0 0 1,0 0-1,0 0 0,0-1 0,0 1 0,0 0 0,0 0 0,0 0 0,0 0 0,0 0 0,0-1 0,0 1 1,0 0-1,0 0 0,0 0 0,0 0 0,0 0 0,0-1 0,0 1 0,0 0 0,0 0 0,0 0 0,1 0 1,-1 0-1,0 0 0,0 0 0,0-1 0,0 1 0,0 0 0,0 0 0,0 0 0,1 0 0,-1 0 0,0 0 1,0 0-1,0 0 0,0 0 0,0 0 0,0 0 0,1 0 0,-1 0 0,0 0 0,0 0 0,0 0 0,0 0 1,0 0-1,1 0 0,-1 0 0,0 0 0,0 0 0,0 0 0,0 0 0,1 0 0,8 8-121,6 14-33,16 30-128,39 57-193,-62-98 425,2 0 1,-1 0 0,1-1 0,1-1-1,-1 0 1,2 0 0,13 7 0,-21-13 52,0-1 0,0 0 1,0 0-1,1 0 0,-1 0 0,0-1 1,1 0-1,-1 0 0,1 0 1,0 0-1,-1-1 0,1 0 0,0 0 1,-1 0-1,1 0 0,0-1 1,-1 0-1,1 0 0,-1 0 1,1 0-1,-1-1 0,0 1 0,1-1 1,-1-1-1,0 1 0,0 0 1,0-1-1,-1 0 0,1 0 1,-1 0-1,1 0 0,-1-1 0,0 1 1,0-1-1,3-5 0,6-10 171,-1 0 0,0-1 0,-1 0 0,11-36 0,-9 16 194,11-66 0,-21 92-348,-1 5-62,0-1 0,1 1 0,0-1 0,0 1 0,1 0 0,0 0 0,9-16 0,-12 24 25,1 1 0,-1 0-1,1-1 1,-1 1 0,1 0 0,-1-1 0,1 1 0,-1 0 0,1 0 0,-1-1-1,1 1 1,0 0 0,-1 0 0,1 0 0,-1 0 0,1 0 0,0 0 0,-1 0-1,1 0 1,-1 0 0,1 0 0,-1 0 0,1 0 0,0 1 0,-1-1 0,1 0-1,-1 0 1,1 0 0,-1 1 0,1-1 0,-1 0 0,1 1 0,-1-1 0,1 1-1,-1-1 1,0 0 0,1 1 0,-1-1 0,0 1 0,1 0 0,21 25-205,-19-21 196,6 8 26,1 0 0,1 0 1,0-1-1,17 15 0,-24-24 0,0 0 0,0 0 0,1-1 1,-1 1-1,1-1 0,-1 0 0,1 0 1,0-1-1,-1 1 0,1-1 0,0 0 1,0 0-1,0-1 0,0 1 0,0-1 1,0 0-1,0 0 0,0-1 0,5-1 1,-3 1 6,1-2 1,-1 1 0,0-1 0,-1 0 0,1 0-1,0 0 1,-1-1 0,0 0 0,0-1 0,0 0-1,0 0 1,-1 0 0,1 0 0,-1-1-1,-1 0 1,1 0 0,-1 0 0,6-11 0,-5 5 77,0 0-1,-1 0 1,0 0 0,-1-1 0,0 1 0,-1-1 0,-1 1 0,0-1-1,0 0 1,-3-17 0,-1-4 1,-3 1 0,0-1-1,-2 2 1,-2-1 0,-1 1 0,-15-31-1,26 62-83,-1-1-1,0 1 1,1 0-1,-1-1 1,0 1 0,1 0-1,-1-1 1,0 1-1,0 0 1,0 0-1,0 0 1,0 0-1,-2-1 1,-1 7-43,3 15 11,5 12 21,1 1-1,1-2 1,2 1 0,1-1 0,15 35 0,77 147 63,-96-205-44,122 242 148,-16 13-79,-92-204-69,-2 1 0,15 93 0,-27-111-11,-2 0 1,-1 0 0,-2 0 0,-10 68 0,8-93 0,-1-1 0,0 0 0,-2 0 1,0 0-1,0-1 0,-2 0 0,0 0 1,0 0-1,-2-1 0,0 0 0,0-1 1,-1 0-1,-1 0 0,0-1 0,-1 0 1,0-1-1,0 0 0,-1-1 0,-1-1 1,-16 9-1,2-5-100,0 0-1,-1-2 1,0-1-1,-1-2 1,0-1 0,0-1-1,-45 3 1,32-7-304,-1-1 1,1-2-1,0-3 1,-74-14-1,-32-28-288,147 46 688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1:39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59 742 7794,'-38'-56'3408,"23"41"-1454,15 15-1933,0 0-1,0 0 1,0 0-1,-1 0 1,1 0-1,0 0 1,0 0-1,0-1 1,0 1-1,0 0 1,-1 0-1,1 0 1,0 0-1,0 0 1,0 0-1,0 0 1,-1 0-1,1 0 1,0 0-1,0 1 1,0-1-1,0 0 1,0 0-1,-1 0 1,1 0-1,0 0 0,0 0 1,0 0-1,0 0 1,0 0-1,-1 0 1,1 0-1,0 1 1,0-1-1,0 0 1,0 0-1,0 0 1,0 0-1,0 0 1,0 1-1,0-1 1,0 0-1,-1 0 1,1 0-1,0 0 1,0 0-1,0 1 1,0-1-1,3 26 307,22 48-228,39 82-1,-33-83-12,106 231 165,-48-108-207,-81-179-34,8 19 41,20 62 0,-36-98-38,0 0 0,0 0 0,0 0 0,0 0 0,-1 0 0,1 0 0,0 0 0,0 0 0,0 0 0,0 0 0,0 0 0,0 0 0,0 0 0,0-1 0,0 1 0,0 0 0,0 0 1,0 0-1,0 0 0,-1 0 0,1 1 0,0-1 0,0 0 0,0 0 0,0 0 0,0 0 0,0 0 0,0 0 0,0 0 0,0 0 0,0 0 0,0 0 0,0 0 0,0 0 0,-1 0 0,1 0 1,0 0-1,0 0 0,0 0 0,0 0 0,0 0 0,0 0 0,-10-12 372,-13-24 222,-7-15-397,2-1 0,3-1 0,2-2 0,2 0 0,3-2 1,2 0-1,3-1 0,2 0 0,3 0 0,3-1 0,2 0 0,2-1 0,8-58 0,4 28-299,36-140 1,-34 180 53,3 0 0,3 2 0,1 0 0,32-54 0,-45 90 29,0 1 1,0 0 0,2 0 0,-1 1-1,1 0 1,1 1 0,0 0-1,0 0 1,21-12 0,-24 17 0,0 0 1,1 1 0,-1 0-1,1 0 1,0 1 0,-1 0-1,1 1 1,0 0 0,0 0-1,0 0 1,0 1 0,0 0-1,0 1 1,0 0 0,0 0-1,13 4 1,-10-2-54,-1 1-1,0 0 1,0 1 0,-1 0-1,1 0 1,-1 1 0,0 1-1,-1-1 1,1 1-1,-1 1 1,-1 0 0,1 0-1,-1 0 1,-1 1 0,0 0-1,0 0 1,0 0 0,-1 1-1,-1 0 1,0 0 0,0 1-1,-1-1 1,0 0-1,1 13 1,-3-4-102,-1 0 0,0 0 0,-2 0-1,0 0 1,-1 0 0,-1-1 0,-1 1 0,-11 26 0,-1-2 37,-3 0 1,-33 52 0,20-45 120,-2-1 1,-2-2 0,-51 50 0,-140 108 296,222-200-268,3-3-1,1 0 0,-1-1 0,1 1 0,0 0 1,0 1-1,0-1 0,0 0 0,-2 4 0,6 3 100,13 0-32,1-3 20,0 0 0,1-2-1,0 1 1,0-2 0,28 2 0,90-4 486,-19-10-186,214-48 0,54-6-5939,-318 58 3812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3:49.9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1 290 9346,'0'-3'195,"0"1"0,1-1 0,-1 1 0,1-1 0,-1 1 0,1-1 0,0 1 1,0 0-1,0-1 0,0 1 0,1 0 0,-1 0 0,0 0 0,1 0 0,0 0 0,0 0 0,-1 0 0,1 0 0,0 1 0,4-3 0,4-3-290,0 1-1,1 1 0,15-6 0,-10 4 344,57-24-360,156-76-750,-222 103 838,19-11-43,46-19 1,-65 31 64,0 1 1,0-1 0,0 2-1,0-1 1,0 1 0,0 0-1,0 0 1,0 1 0,1 0 0,-1 0-1,0 1 1,12 2 0,-17-2-5,0-1 0,0 1 0,0 0 0,-1 0 0,1 0 0,0 1 0,-1-1 0,1 0 0,-1 1 0,1-1 0,-1 1 0,0-1 0,1 1 0,-1 0 0,0-1 0,0 1 0,0 0 0,0 0 1,-1 0-1,1 0 0,0 0 0,-1 0 0,1 0 0,-1 0 0,0 0 0,0 0 0,0 0 0,0 0 0,0 0 0,0 0 0,0 0 0,-1 3 0,-1 6-51,0-1 0,-1 1-1,0 0 1,-8 17 0,-1-5-196,-16 27 1,-3 2-127,-22 38 171,-74 130-196,120-208 359,1-2-32,0 0 0,1 1 0,0-1 0,0 1 1,1 1-1,1-1 0,0 0 0,-2 15 0,5-24 60,0 0 0,0 0 0,0 1 1,1-1-1,-1 0 0,0 0 0,1 0 0,0 0 0,-1 1 0,1-1 0,0 0 0,0 0 0,0 0 0,0-1 0,1 1 0,-1 0 0,0 0 0,1-1 0,0 1 0,-1-1 0,1 1 0,0-1 0,-1 1 0,1-1 0,0 0 0,0 0 0,0 0 0,0 0 0,0-1 1,5 2-1,6 2 48,0-1 0,1-1 1,26 2-1,-23-3 28,195 31 425,-185-26-453,0 1 0,0 2 0,-1 1 0,0 1 1,39 22-1,-52-24-31,-1-1 1,0 2 0,0-1-1,-1 2 1,-1-1 0,0 1-1,0 1 1,-1 0-1,11 19 1,-17-26 6,0 1 0,-1-1 0,1 1 0,-1 0 0,0 0 0,0 0 0,-1 0 0,0 0 0,0 0 0,0 0 1,-1 0-1,0 1 0,0-1 0,-1 0 0,0 0 0,0 0 0,0 0 0,-1 0 0,1 0 0,-1 0 0,-1 0 0,1 0 0,-1-1 0,0 1 0,-6 7 0,0-3 67,0 0-1,-1 0 1,0-1 0,0 0-1,-1-1 1,-1 0-1,1 0 1,-1-1 0,0-1-1,-21 8 1,-13 2 65,-78 16 1,104-28-149,19-4 9,-143 27-532,73-22 328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1:39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1 671 9098,'26'-53'3817,"20"-8"-2121,35-10-880,15-3-232,12 9-248,1-1-143,-4-2-265,-2 7-225,-14-1-759,-8 7-432,-26 20 856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1:39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10754,'0'0'3865,"19"4"-3185,4 6-256,14 9-224,4 3-32,4 8-136,1 4-16,-8 9-24,1 9 8,3 10 0,2 3-8,10 9 48,-1 1-32,4 3-80,1 3-216,-5-11-904,-2-7-1216,-16-37 1495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1:40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6 696 7282,'-5'0'3712,"68"-64"-247,23-8-2609,24-12-296,2-1-104,10 4-247,-7 3-121,-6 10-681,-12 6-463,-23 8-1240,-11 6 1328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8T04:51:40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10466,'0'3'4297,"26"16"-2608,13 14-937,26 27-640,8 13-64,3 29 32,3 6 8,-11 6-48,-9-5-88,-8-12-832,-10-8-657,-13-16 905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5T06:40:01.5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5T06:40:07.9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3607,'7'-5,"130"-98,20-2,1389-843,-1244 769,1005-565,40 80,-916 483,7 18,7 21,767-143,-688 212,-393 63,1 6,131 13,-177 0,0 5,-1 4,-1 3,-1 4,-1 3,-1 4,82 46,-64-23,-4 4,-2 4,-3 4,162 156,-201-171,-3 2,-1 2,-4 3,49 83,-74-110,-1 1,-3 1,0 0,-2 1,-2 0,-1 0,-2 1,-1 0,-2 1,0 57,-8-52,-1-1,-2 1,-2-1,-2-1,-1 0,-2 0,-32 61,3-22,-3-2,-88 110,24-53,-199 186,-163 80,-381 213,-37-54,-759 296,602-461,-25-92,323-134,504-127,-266 10,414-47,-1-5,0-4,1-3,-110-26,156 23,1-3,0-2,1-2,1-2,1-3,1-1,1-2,1-3,-56-46,78 55,1-1,0-1,2-1,0-1,2 0,1-1,1-1,1 0,1-1,1-1,2 0,1 0,1-1,1 0,2-1,1 0,1 1,2-1,4-56,3 30,4 0,1 0,3 2,43-106,-12 61,98-160,-41 104,8 4,6 5,204-198,-116 154,390-277,-358 308,356-178,-374 233,456-148,-495 204,2 8,363-32,-148 55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7:53.4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13638,'202'329'48,"-128"-215"-16,-10-25 0,-5-12 0,69 98 48,-40-61-352,-1-17-688,-10-17-1009,-8-28 688,-7-33-1872,-10-19-3074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8:53.4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10580 756 3185,'-6'-24'612,"-34"-158"2875,36 158-3130,1 0 0,2-1 0,0 0 0,2 1 0,5-36 0,-5 53-273,1 0 0,0 1 0,0 0 0,0-1 0,1 1 0,0 0 0,0 0 0,5-6 0,-6 9-55,0 1 0,0-1 0,0 1 0,0-1 0,1 1 0,-1 0 0,1 0 0,0 0 0,0 0 0,-1 0 0,1 1 0,0-1 0,1 1 0,-1 0 0,0 0 0,0 0 0,7-1 0,3 2-16,-1 0 1,1 0 0,0 2-1,-1-1 1,1 2 0,-1 0-1,1 0 1,-1 1 0,0 1 0,-1-1-1,14 9 1,5 4-47,-1 2 1,51 44-1,-43-30-32,-1 1-1,-2 3 0,-2 0 1,43 65-1,-41-47-26,-2 1-1,-3 1 1,23 66-1,-21-29-12,-3 2 1,-5 0-1,-3 2 0,9 157 0,-28 165 4,-9-294 112,-5 0 0,-6-1 0,-57 199 1,28-172 86,-7-2 0,-107 207 0,103-249 157,-4-4-1,-5-2 1,-4-4 0,-4-2 0,-5-4 0,-3-4-1,-102 82 1,83-90-39,-3-6-1,-3-4 0,-143 68 1,-246 70 48,73-75-37,-9-27 98,402-98-298,-279 56 442,-335 24 1,332-56-150,-205 17 179,1-31 35,166-33-105,238 4-159,-121-27-1,-17-23 136,7-19-10,127 32-4,-214-120 0,-90-118 220,303 197-463,-930-721 424,662 476-828,-472-526 0,469 413-269,-38-86-223,23-17 935,346 468 11,-67-125-1,-12-47-240,126 228-3,11 21 5,-1 1 0,0-1 1,0 1-1,0 0 0,-1 0 1,1 0-1,-1 0 0,0 0 1,-4-4-1,21 30-769,-6-10 670,40 56-260,10 28 200,55 100 10,110 229-2,-187-350 210,25 81-1,-40-99 18,21 67 362,-42-124-392,0 0 0,0 0 0,0 0 0,0 0-1,0 0 1,0 0 0,0 0 0,0 0 0,0 0 0,0 0 0,0 0-1,0 0 1,0 0 0,0 0 0,0 0 0,0 0 0,0 0 0,0 0-1,0 0 1,0 0 0,0 0 0,-1 0 0,1 0 0,0 0-1,0 0 1,0 0 0,0 0 0,0 0 0,0 0 0,0 0 0,0 0-1,0 0 1,0 0 0,0 0 0,0 0 0,0 0 0,0 0 0,0 0-1,0 0 1,0 0 0,0 0 0,0 0 0,0 0 0,0 0-1,0 0 1,0 0 0,0 0 0,0 0 0,0 0 0,-1 0 0,1 0-1,0 0 1,0 0 0,0 1 0,0-1 0,0 0 0,0 0-1,0 0 1,0 0 0,0 0 0,0 0 0,0 0 0,0 0 0,-3-3 79,-1-3-36,0 0 1,0-1-1,1 0 0,0 0 0,0 0 0,0 0 1,1 0-1,-1-9 0,-2 1-12,-121-551-324,119 532 285,-30-213-93,34 200 48,1 0 1,2-1 0,9-59-1,-7 90 24,1 0-1,1 1 1,1-1-1,0 1 1,1 0-1,1 0 1,1 1-1,0 0 0,0 0 1,2 1-1,0 0 1,0 0-1,1 2 1,21-20-1,-17 18-7,1 0-1,0 1 1,1 0 0,0 1-1,1 1 1,29-12-1,-28 14 6,1 2 0,0 0-1,0 1 1,1 2-1,-1 0 1,40-3-1,1 8-13,-1 2 0,0 2 0,0 4 0,68 18 0,-100-20 35,-1 2-1,30 13 1,-52-19 6,1-1 0,-1 1 0,0 0 0,0 0 0,0 0 0,8 8 0,-11-8 0,0-1 0,0 1 0,0 0 0,-1-1 0,1 1 0,-1 0 0,0 0 0,1 0 0,-1 0 0,0 0 0,-1 0 0,1 0 0,-1 0 0,1 4 0,-1 3 0,0-1-1,0 1 0,-1-1 1,-1 1-1,0-1 1,0 0-1,0 0 0,-1 1 1,-1-2-1,0 1 1,-8 15-1,-7 6-3,-44 52-1,52-69 5,-190 214 443,-15-8-79,125-128-570,-95 96-72,-32 19-2286,-21 15-10994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7:33.8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1376 847 5218,'-16'0'556,"0"-1"0,0-1-1,-1 0 1,1-1 0,-17-5-1,24 5-452,1 0-1,0-1 0,0 0 1,0 0-1,0 0 0,1-1 1,0 0-1,0-1 0,0 1 1,0-1-1,-6-8 0,-25-37 4,22 29-33,0 1 0,-21-20 0,30 35-5,0-1-1,-1 1 1,1 1-1,-1-1 1,-1 1 0,1 1-1,-1-1 1,0 1-1,-14-4 1,15 6 23,1 1 1,-1-1-1,0 1 1,0 1-1,0 0 1,0 0-1,0 0 0,0 1 1,-15 3-1,11 0 11,0-1 1,1 2-1,0 0 0,0 0 0,-19 13 0,1 4 21,0 1-1,2 2 0,-33 37 1,32-29-104,2 1 1,1 1-1,1 1 1,2 1-1,-23 54 0,9-2-18,-34 124-1,2 58-16,34-130 3,-70 317-22,64-276 5,-28 323 1,60-359-5,6 0 1,31 257-1,-16-321 0,4-1-1,3-1 1,56 144 0,-46-156 5,2-2 0,4 0-1,2-3 1,73 93 0,-47-80 7,3-4 0,3-2 0,111 84 1,-111-102 18,3-3 1,2-3 0,1-4 0,92 36 0,21-13 10,-148-55 6,0-2 0,73 6 0,-41-11 60,100-9 0,-129 1 21,1-2 0,-1-2 0,61-20 1,-56 11 122,-1-3 1,-2-1 0,0-2 0,-1-3-1,-2-1 1,-1-2 0,-1-2 0,-2-2-1,-1-1 1,-1-2 0,-3-2 0,-1-1 0,30-47-1,-10 2 233,-3-2-1,48-118 1,43-201 409,-107 277-615,-5-1 0,-6-2-1,9-181 1,-34-120 129,-7 297-257,-33-158 0,6 124-16,-64-181 0,54 222 23,-121-235 1,130 297-72,-3 2-1,-3 1 0,-2 3 0,-3 2 1,-64-62-1,80 91-46,-2 0-1,-2 3 1,0 0 0,-1 3-1,-2 1 1,0 2 0,-2 1-1,0 3 1,-1 1 0,-49-12-1,53 21-48,0 2-1,-1 2 0,1 1 0,-76 7 1,84-2 7,1 1 1,-1 2 0,1 0-1,1 3 1,-35 13-1,27-6-13,2 1 0,0 2 0,-49 36 1,33-15-14,2 2 1,2 2-1,1 1 1,-69 96 0,54-54 5,5 3 0,3 2 1,4 2-1,5 3 0,3 1 1,-35 137-1,54-149-4,4 1 1,-9 128-1,21-97-25,12 157 0,6-167 31,4-1 1,48 164 0,106 191-59,-111-332 80,92 148 0,-100-196 13,73 91 1,-81-119 4,3-3-1,77 67 0,-94-94 8,0-1-1,2-2 0,1-1 0,35 16 1,-45-25 3,1-2 0,1 0 0,0-2 0,0 0 0,0-2 0,46 4 0,-49-8 2,0 0 1,1-1-1,-1-2 1,0 0-1,1-1 1,-1-1-1,0-1 1,28-11-1,-28 6 6,0-1-1,-1 0 0,0-2 0,36-28 0,-31 18 7,0-2 0,40-48 0,-23 15 13,-3-1 0,57-114 0,-52 76 18,47-142 0,9-112 19,38-263 49,-98 391-56,19-318-1,-53 348-5,-9 0 0,-26-193-1,12 271 23,-59-213-1,47 241 8,-3 1 1,-82-157-1,92 206-44,-1 2 0,-2 1 1,-1 1-1,-1 0 0,-62-56 1,67 71-37,-1 1 0,-1 1 1,0 1-1,-2 1 0,1 1 1,-2 1-1,1 1 1,-2 1-1,-48-11 0,33 15-35,-1 1 0,0 3-1,-43 2 1,31 2-11,1 3 0,0 2 0,1 2 1,0 2-1,-81 29 0,76-17 5,0 2-1,2 3 1,1 2 0,-82 58-1,51-21-16,3 3 0,-96 105 1,-118 188-109,229-266 123,4 2 0,5 3-1,-55 129 1,44-58-22,7 2-1,8 3 1,-59 341 0,83-181-17,30 2-2,9-174 14,6-1-1,8-1 1,7-1 0,6-1-1,8-2 1,7-2 0,76 165-1,-92-251 16,4-1 0,2-1 0,96 123 0,-105-155 33,3-1 0,1-1 0,1-3 0,2 0-1,1-3 1,2-1 0,65 35 0,-71-48 1,1-1 0,0-2 0,0-2 1,2-1-1,-1-1 0,64 5 0,-52-11 0,-1-2 0,1-2 0,0-2 0,85-17 0,-90 9 31,-1-1-1,0-2 1,-1-2 0,62-33-1,-52 19 58,-1-2 0,88-74 0,-74 47 75,80-93 0,35-78 151,-78 82-117,-7-4 0,-6-4 1,-7-3-1,119-338 0,-142 301-63,-9-2 0,-8-2 0,-10-2 0,12-326 0,-43 318 49,-53-412 1,35 519-127,-5 0 1,-4 2-1,-46-116 1,38 134-56,-4 1 1,-3 2 0,-103-148-1,110 182-41,-3 1 0,-1 2-1,-2 1 1,-50-39 0,68 64 19,-2 0 1,1 1-1,-2 1 1,0 2-1,0 0 1,-2 2-1,1 0 1,-1 2-1,-1 1 1,-33-5-1,25 10-63,-60 1 0,63 2 62,0 2 0,0 1 1,0 2-1,0 1 0,1 2 0,0 1 1,1 1-1,0 2 0,0 1 0,1 1 1,1 2-1,-32 23 0,17-7-46,-71 67 0,-50 82-71,-9 50-2,-8 47-291,-12 56-1361,-12 61 352,-13 61-2051,-7 40-6166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7:36.2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10223 121 4962,'3'2'282,"1"1"-1,0-1 0,-1 1 0,0 0 1,1 0-1,-1 1 0,4 5 1,18 31 481,-15-23-682,39 72 35,-3 1 1,-4 3-1,-4 2 0,39 151 1,-44-108 588,-7 1 0,18 278 0,-55 5 405,-1-303-828,-6 0-1,-5-1 0,-54 165 1,43-187 78,-4-1 0,-75 132-1,-134 161 702,87-175-727,-8-7 0,-225 212 1,330-357-310,-250 238 73,-17-21-11,182-168-16,-273 153 0,236-168-15,-208 76 1,286-133-37,-2-4 1,-2-5-1,-176 22 1,-127-34 11,234-22-19,1-8 0,0-8 1,2-7-1,-345-103 0,-505-271 356,433 95-31,201 72-57,224 131-167,-184-131 140,219 128-89,-211-215 0,211 169 80,-120-180-1,117 127 106,10-7 0,-179-407 1,234 443-220,-44-102 31,-81-110-47,-37 27-195,207 327 47,-2 2 0,-2 1 0,-55-45-1,-111-68-257,79 62 37,101 70 187,-31-16 0,40 25 40,0 1-1,1-1 1,-1 2 0,0-1 0,-1 1 0,1 0-1,-10 0 1,17 2 19,1 0 0,-1 0-1,1 0 1,-1 0 0,0 1-1,1-1 1,-1 0 0,1 1-1,-1-1 1,1 0 0,-1 1-1,1-1 1,-1 1 0,1-1-1,-1 1 1,1-1 0,0 1-1,-1-1 1,1 1 0,0-1-1,-1 1 1,1-1 0,0 1-1,0 0 1,-1-1 0,1 1 0,0-1-1,0 1 1,0 0 0,0-1-1,0 1 1,0 0 0,0-1-1,0 1 1,0 1 0,2 25-184,5 4 13,16 50 1,2 5 98,-9-13 64,-4 1 1,-2 0 0,-1 92-1,-17 38 106,5-176-41,-2 1 0,-1-1 1,0-1-1,-3 0 0,-13 34 0,19-55 8,1-7 18,3-12-68,-1 13-10,3-36-245,-3-47 1,-1 26 45,4-563-609,17 197 998,-17 393-152,1 1 0,1-1 0,1 1 0,2 1 0,18-48 0,-21 66-22,0 0-1,1 0 1,0 1-1,0-1 1,1 2-1,0-1 1,16-13-1,-17 17-10,1 0 1,0 0-1,0 1 0,0 0 0,0 0 0,1 1 0,0 0 1,0 0-1,0 1 0,0 0 0,13-2 0,2 1-5,0 2 0,0 0 0,0 1-1,0 1 1,0 2 0,-1 0 0,1 1 0,-1 1-1,41 16 1,-13 2-11,61 38 0,42 39 8,-147-95 5,66 46-5,77 72 0,54 72 56,-180-173-34,-14-14 13,1 1 0,-2 0-1,16 20 1,-23-26-13,0-1 1,0 1-1,0-1 1,0 1-1,0-1 1,-1 1-1,1-1 1,-1 1 0,1-1-1,-1 1 1,0 0-1,0-1 1,-1 1-1,1 0 1,0-1-1,-1 1 1,0-1-1,1 1 1,-1-1 0,0 1-1,0-1 1,-2 4-1,-4 5 24,1 0 1,-2-1-1,-10 13 0,-26 24-81,-3-2-1,-76 58 0,48-41-249,20-16-268,-433 355-7982,315-268-434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3:50.4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1299 59 8682,'-6'-6'126,"-1"0"-1,1 1 1,-1 0-1,0 0 1,0 0 0,0 1-1,-1 0 1,1 1 0,-1 0-1,0 0 1,0 0 0,0 1-1,-1 1 1,1-1 0,0 1-1,-1 1 1,1-1 0,0 1-1,-1 1 1,1 0 0,-1 0-1,-14 4 1,-16 6-271,0 1-1,1 2 1,-51 27 0,-107 70-368,118-61 374,1 3 0,-98 88 0,140-108 147,1 1 0,2 2 0,1 1 0,2 2 0,2 1 0,-35 67 0,40-58 0,3 1 0,2 1 0,2 0 0,-16 102 1,20-59-13,2 180 0,11-197 5,22 128 1,-17-168-7,1-1 1,3 0 0,0-1 0,3 0 0,27 51-1,-32-70 14,1 0 0,1-1 0,1 0 0,0-1-1,1 0 1,0-1 0,1 0 0,0-1 0,26 16-1,-17-15 51,0-1-1,1-1 1,1-1-1,-1-1 1,1-1-1,37 6 1,-6-6 121,0-1 0,0-4 0,0-1 0,0-4 0,1-1 0,65-14 0,-28-2 127,-2-3 0,166-65-1,-167 49-150,-2-5-1,-2-3 1,138-97-1,-165 98 8,-2-3 0,-1-3-1,-3-2 1,-3-2-1,65-89 1,-87 99 51,-1-1-1,-2-2 0,-3 0 1,-2-2-1,19-64 1,-21 48-82,-3-2 0,-4 1 0,7-114-1,-17 138-153,-2 0-1,-2 0 1,-8-45-1,5 62-33,-1 0 0,-1 1-1,-1 0 1,-2 0 0,0 1 0,-16-26-1,18 36-4,-2 0 0,1 0-1,-2 1 1,0 1-1,0 0 1,-1 0-1,-1 1 1,1 1 0,-2 0-1,-28-16 1,20 16-44,0 1 1,0 0-1,-1 2 0,0 0 1,0 2-1,-1 0 1,-32-1-1,5 4-126,0 2 0,0 2 0,0 3-1,0 2 1,-56 14 0,3 8-430,-146 59-1,-34 35 79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7:37.0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103 488 6675,'-2'-4'355,"0"0"-1,0 1 1,-1-1-1,1 1 1,-1-1 0,0 1-1,0 0 1,0 0-1,0 1 1,-1-1-1,1 1 1,-1-1 0,1 1-1,-1 0 1,0 1-1,0-1 1,0 0-1,0 1 1,0 0 0,-5-1-1,8 2-355,0 0-1,0 0 0,0 0 1,0 0-1,0 0 0,0 0 1,1 0-1,-1 0 1,0 0-1,0 0 0,0 1 1,0-1-1,0 0 0,0 1 1,1-1-1,-1 0 1,0 1-1,0-1 0,0 1 1,1 0-1,-1-1 0,0 1 1,1-1-1,-1 1 1,0 0-1,1 0 0,-1-1 1,1 1-1,-1 0 0,1 0 1,0 0-1,-1-1 1,1 1-1,0 0 0,-1 2 1,0 3-29,0 0 1,0 1 0,1-1 0,0 10-1,0-3 6,2 65-160,20 133 1,-19-191 171,68 292-92,-61-276 96,37 125-24,7-2 0,7-3 0,7-2 0,7-4 0,6-3 0,7-3 0,154 194 0,-89-158 7,8-7 0,7-7 1,249 190-1,60-28 30,-337-248-1,237 99 0,-174-102-6,2-9-1,3-9 0,265 40 1,-144-68 40,2-30 86,-185-8 56,-1-5-1,-1-7 1,277-74-1,90-91 473,-384 125-318,224-142 1,-203 98-14,210-192 0,89-167 34,-53-54-165,-57-30-94,-118 107-60,-31-10-75,-87 182-97,-18-2-269,-74 231 16,-2-1 0,-1 0 0,-2 0 1,-1-1-1,-3 1 0,-4-48 0,3 79 76,0 0 0,-1 0 0,0 0 0,0 1 0,0-1 0,-1 1-1,-5-9 1,6 12 74,-1 0-1,1 1 1,-1-1-1,1 1 0,-1 0 1,-1 0-1,1 0 1,0 0-1,-1 0 1,1 1-1,-1 0 0,0-1 1,1 1-1,-8-2 1,3 2-391,1-1 0,-1 2 1,0-1-1,-8 1 1,-40-1-3392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7:37.4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80 495 7059,'111'-119'4878,"-68"80"-4466,1 3 1,61-39-1,-46 37-412,1 4 0,1 1 0,69-24 0,-94 43-3,2 2 0,-1 1-1,2 2 1,48-6 0,-52 12-15,66 4 0,-89 1 13,1-1 0,0 2 0,-1 0 1,1 0-1,-1 1 0,0 1 0,0 0 0,14 8 0,-11-4-1,-2 1 0,1 0-1,-1 0 1,-1 2 0,0 0 0,-1 0 0,13 18 0,-11-11 3,0 2 0,-2-1 0,0 1 0,11 35 0,-8-15 8,12 70 0,-4 43 22,-4 132 90,-20-2 375,-6-176-54,6-94-230,-1-1-1,0 1 1,-1-1-1,0 0 1,-10 20-1,13-31-143,0 0 0,0-1 1,-1 1-1,1 0 0,0 0 0,-1-1 1,1 1-1,-1-1 0,1 1 0,-1-1 0,0 0 1,0 1-1,1-1 0,-1 0 0,0 0 1,0 0-1,0-1 0,-2 2 0,-3-1 131,1 0-1,0-1 0,0 0 1,-13 0-1,10-1-113,-16-1 114,1-1-1,-1-1 1,1-1-1,-30-11 1,-92-41-53,141 55-136,-368-159-556,356 153 549,-184-75-1794,168 72 1006,0 1 0,0 2 0,0 1 0,-46-3 0,-29 9-3109,-9 4-4650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7:53.9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56 1447 10549,'-56'-43'5733,"68"45"-5610,37 15-128,-2 2 1,56 32 0,17 14 10,-2 5 1,-3 6 0,-4 4 0,-3 5 0,-4 5 0,105 118 0,109 189 1,-529-712 1011,132 192-974,-30-48-49,-88-188 0,153 264-19,4-1 0,5-2 1,-43-187-1,66 213-8,3-1 0,3 0-1,8-141 1,0 184 14,2-1 0,1 1 0,1 0 0,2 1 0,1 0-1,1 0 1,2 1 0,0 0 0,2 1 0,1 0 0,2 1 0,0 1 0,1 1 0,30-30 0,-34 40-1,1 0 0,1 2 1,0 0-1,1 1 0,1 0 0,-1 1 1,1 1-1,1 1 0,26-8 0,-20 9-4,0 1-1,1 1 0,-1 2 1,1 0-1,-1 2 0,51 3 1,-56 1 15,0 1 0,0 0 1,0 2-1,-1 0 0,0 1 1,-1 1-1,1 0 0,-2 2 1,1 0-1,-1 1 0,25 21 0,-20-13 10,-2 0-1,-1 1 0,0 1 0,-1 1 0,-2 1 0,0 0 0,22 44 0,-31-50 6,0 1 0,0 0 1,-2 0-1,0 0 1,-1 1-1,-1 0 0,-1 0 1,-1 0-1,0 0 0,-1 0 1,-1 0-1,-1-1 1,-1 1-1,0 0 0,-2 0 1,0-1-1,-1 0 1,-1 0-1,0-1 0,-16 26 1,-15 15 43,-76 88 1,-62 36-164,66-85-1526,95-87 651,0 1 0,0-2 0,-1 0 0,0-1 0,-30 11 1,4-9-8265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7:54.3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10 478 12070,'-5'8'2723,"1"-8"134,4-1-2797,0 0 0,-1 0 0,1 1 0,0-1 0,0 0 1,0 0-1,1 0 0,-1 0 0,0 1 0,0-1 0,0 0 0,1 0 1,-1 0-1,0 0 0,1 1 0,-1-1 0,0 0 0,1 1 0,-1-1 1,2 0-1,20-29-102,3 1 0,0 1 0,30-24 0,146-117-116,-163 142 146,0 2-1,2 2 0,72-31 0,-95 48 6,0 0-1,1 1 0,0 0 1,0 2-1,0 0 0,1 1 1,-1 1-1,1 0 0,17 3 0,-22-1 0,-1 1 0,0 1 0,-1 0 0,1 1-1,-1 1 1,1-1 0,-1 2 0,-1 0-1,1 0 1,-1 1 0,0 1 0,0-1 0,10 12-1,-7-5 3,-1 1-1,-1 0 0,0 0 1,-1 1-1,-1 1 0,0 0 1,-2 0-1,0 1 0,0 0 1,-2 1-1,5 20 0,2 25 25,9 130-1,0-4 52,-20-177-43,1-1 1,0 1-1,7 15 0,-9-25-17,1 1 1,0-1 0,0 1 0,0-1-1,0 0 1,0 0 0,1 0 0,0 0 0,-1 0-1,1-1 1,0 1 0,0-1 0,0 0-1,7 4 1,-2-3 10,0-1 1,-1-1-1,1 1 0,0-1 1,0 0-1,0-1 0,0 0 0,0 0 1,15-3-1,3-2 141,0 0 1,0-1-1,0-2 1,-1-1-1,0-1 1,28-15-1,11-11-701,65-48 1,97-89-648,-133 91-1740,72-78-11776,-164 159 14647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8:10.5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102 1167 11157,'0'0'1,"0"1"-1,0-1 0,0 0 1,0 1-1,1-1 1,-1 0-1,0 1 0,0-1 1,0 0-1,0 0 1,0 1-1,1-1 0,-1 0 1,0 1-1,0-1 1,0 0-1,1 0 0,-1 0 1,0 1-1,0-1 1,1 0-1,-1 0 0,0 0 1,0 1-1,1-1 1,-1 0-1,0 0 1,1 0-1,-1 0 0,0 0 1,1 0-1,-1 0 1,0 0-1,1 0 0,0 0 1,0 1 0,0-1 0,0 0 0,0 0 0,-1 0 0,1 1 0,0-1 0,0 0 0,0 1 0,-1-1 0,1 0 0,0 1 0,0-1 0,-1 1 0,1-1 0,0 1 0,0 1 0,13 12 4,-1 1-1,-1 1 1,20 32 0,101 147 24,70 79 17,-158-204 48,-2 2 0,35 83 0,-74-148-37,-4-6-35,1 1 0,0-1-1,-1 0 1,1 1 0,0-1 0,-1 0 0,0 1 0,1-1-1,-1 1 1,0-1 0,1 1 0,-1-1 0,0 1 0,-1 2-1,1-4-15,0 0 0,0 0 0,0 0-1,0 0 1,0 0 0,0 0-1,0 1 1,0-1 0,-1 0-1,1 0 1,0 0 0,0 0 0,0 0-1,0 0 1,0 0 0,0 0-1,-1 0 1,1 0 0,0 0-1,0 0 1,0 0 0,0 0 0,0 0-1,0 0 1,-1 0 0,1 0-1,0 0 1,0 0 0,0 0-1,0 0 1,0 0 0,0 0 0,-1 0-1,1 0 1,0-1 0,0 1-1,0 0 1,0 0 0,0 0-1,0 0 1,0 0 0,0 0 0,-1 0-1,-8-6 116,0 1 0,0-1 0,0 0-1,1-1 1,-13-13 0,-38-46 210,57 64-317,-138-191 646,17-16-205,71 112-414,4-2-1,5-3 1,4-1-1,5-1 1,-37-188-1,60 223-66,4-1 1,2 0-1,3 0 1,11-106-1,-7 155 15,2 1-1,0 0 1,1 0 0,1 0 0,1 0-1,1 1 1,12-22 0,-15 33 1,0-1 0,1 1 0,-1 1 0,2-1 0,-1 1 0,1 0 0,0 0 0,0 1 0,1 0 0,0 0 0,0 1 0,0 0 0,1 1 0,-1-1 0,1 2 0,0-1 0,12-2 1,-11 4-5,1 0 1,0 0 0,-1 1-1,1 0 1,0 1 0,0 1-1,-1 0 1,1 0 0,0 1-1,12 3 1,-15-2 5,-2 0 0,1 0 1,0 0-1,-1 1 0,1 0 0,-1 0 0,0 0 0,0 1 0,-1 0 1,1 0-1,-1 1 0,0-1 0,-1 1 0,1 0 0,5 11 0,-1 1-12,-1 1 0,-1 0 0,0 0 0,-2 1 0,0-1-1,-1 1 1,1 25 0,-1 17-66,-5 67 0,-25 166-113,-19-2 61,39-259 109,-19 154-1716,12-65-2688,10-86-2648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8:10.9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120 53 9220,'0'-3'412,"1"0"0,-1 0 0,0-1 0,0 1-1,0 0 1,0 0 0,-1 0 0,1 0 0,-1 0 0,0 0 0,0 0-1,0 0 1,0 0 0,0 0 0,-3-4 0,4 7-413,-1 0 1,1 0-1,0 0 0,0 0 0,0 0 1,-1 0-1,1 0 0,0 0 1,0 0-1,-1 0 0,1 0 1,0 0-1,0 0 0,0 1 1,-1-1-1,1 0 0,0 0 0,0 0 1,0 0-1,0 0 0,-1 0 1,1 0-1,0 0 0,0 1 1,0-1-1,0 0 0,0 0 1,-1 0-1,1 0 0,0 1 0,0-1 1,0 0-1,0 0 0,0 1 1,-6 7-195,-5 12 132,1 0-1,0 1 0,2 0 1,0 1-1,1 0 0,1 0 1,-3 31-1,7-37 52,1 1 0,1-1 0,0 1 0,1-1 0,1 0 0,0 1 0,2-1 0,-1 0 0,2-1 0,0 1 0,9 17 0,-3-12-1,1 0 1,1 0-1,1-1 1,0-1 0,2-1-1,0 0 1,1-1-1,1 0 1,21 15 0,-25-23 5,0 1 1,0-2-1,1 0 1,0 0 0,1-2-1,-1 0 1,1 0-1,1-2 1,-1 0 0,1 0-1,-1-2 1,1 0-1,29-1 1,-32-2-8,-1 0 0,0-1 0,0 0 0,19-7 0,-25 6 8,0 0 0,0 0 0,0-1 1,0 0-1,-1 0 0,1-1 0,-1 0 0,8-9 0,-6 6 7,0-1 0,-1 1-1,-1-2 1,1 1 0,-1-1-1,-1 0 1,0 0-1,0-1 1,-1 0 0,-1 0-1,0 0 1,0 0 0,1-13-1,-3 11 18,0-1 1,-1 1-1,-1-1 0,0 1 0,-1-1 0,0 1 0,-1 0 0,0 0 0,-1 0 0,-11-23 0,6 18 7,0 1-1,-2 0 0,0 0 1,-1 1-1,0 1 0,-1 0 1,-1 0-1,-1 2 0,0 0 1,0 0-1,-1 2 0,-1 0 1,0 0-1,0 2 0,-1 0 1,-20-6-1,1 2-13,-1 2-1,0 1 1,-1 2 0,0 2-1,-59-2 1,91 8-20,-1 1-1,0-1 1,0 1 0,0 1-1,0-1 1,1 1 0,-1 0-1,1 1 1,-1 0 0,1 0-1,-11 8 1,16-10-33,0 0 0,0 0 0,0 1 0,0-1 0,1 1 0,-1-1 0,1 1 0,-1 0 0,1-1 0,0 1 0,-1 0 0,1 0 0,0 0 0,0 0 0,0 0 1,-1 5-1,2-4-130,-1 1 0,1 0 0,0-1 1,-1 1-1,2 0 0,-1 0 0,0-1 1,1 1-1,1 5 0,1-1-532,0 1 0,0-1-1,1-1 1,0 1 0,0-1-1,1 1 1,0-1 0,6 7 0,13 8-5702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8:11.4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1 703 12182,'2'10'2569,"1"1"2002,4-4-4756,31 29-261,-2 2 1,39 52-1,-75-90 443,53 73-1199,-34-46 368,30 36 0,-49-62 833,0-1 0,1 0 0,-1 0 0,0 0 0,0 0 0,0 0 0,0 0 0,0 0-1,0 1 1,0-1 0,0 0 0,0 0 0,0 0 0,0 0 0,0 0 0,1 0 0,-1 0 0,0 0 0,0 0 0,0 0 0,0 0 0,0 0 0,0 0 0,0 0 0,1 1 0,-1-1 0,0 0 0,0 0 0,0 0 0,0 0 0,0 0 0,0 0 0,1 0 0,-1-1 0,0 1-1,0 0 1,0 0 0,0 0 0,0 0 0,0 0 0,1 0 0,-1 0 0,0 0 0,0 0 0,0 0 0,0 0 0,0 0 0,0 0 0,0 0 0,0-1 0,2-8 32,-4-18 89,2 24-114,-11-471 307,13 348-287,-2 125-26,5-168 11,-2 131-10,2-1-1,13-51 1,-17 82-205,2 1 0,-1-1 0,1 1 0,1-1 0,-1 1 0,1 0 0,0 1 0,8-10 1,-11 15-48,0 0 0,0 0 0,0 0 0,0 1 1,0-1-1,0 0 0,0 1 0,1-1 1,-1 1-1,0 0 0,0-1 0,1 1 0,-1 0 1,0 0-1,0 0 0,1 0 0,-1 0 0,0 0 1,0 0-1,1 0 0,-1 0 0,0 1 1,0-1-1,1 0 0,-1 1 0,0-1 0,0 1 1,0-1-1,2 2 0,8 7-5773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8:11.8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120 413 12838,'-25'-58'1904,"5"13"-322,2-1 1,-16-61-1,27 81-1580,2 6-8,-3-21 1,7 36-13,0 0 0,1 0 0,0 0 0,0 0 0,0 0-1,1 1 1,0-1 0,0 0 0,0 0 0,2-4 0,-3 8 3,0 1 0,0-1 1,1 0-1,-1 1 0,0-1 0,1 1 0,-1-1 1,0 1-1,1-1 0,-1 1 0,1-1 1,-1 1-1,0-1 0,1 1 0,0-1 1,-1 1-1,1 0 0,-1-1 0,1 1 1,-1 0-1,1 0 0,0-1 0,-1 1 0,1 0 1,-1 0-1,2 0 0,0 0-9,-1 0 0,0 0 0,0 1 0,1-1 0,-1 1 0,0-1 0,0 1-1,1-1 1,-1 1 0,0 0 0,0-1 0,2 3 0,1 1-72,1 0 0,-1 1 0,0 0-1,7 10 1,4 10-171,-2 0-1,18 51 1,12 61-87,-34-107 304,7 26-17,79 259-155,18-3-228,-5-69-407,-74-176-224,66 96-1,-83-139 253,1 0 0,42 41 0,-52-58 415,1 1 0,-1-2 1,1 1-1,1-1 0,-1 0 1,1-1-1,0 0 0,1-1 1,-1 0-1,21 4 0,-20-6-315,1 0-1,-1-1 0,0-1 1,1 0-1,21-3 0,-24 1 161,-1 0 0,13-6 0</inkml:trace>
  <inkml:trace contextRef="#ctx0" brushRef="#br0" timeOffset="1">434 887 5683,'-32'-20'2401,"8"2"-1041,7 10 497,11 2-656,16 6-1025,10 2-80,9-4-112,15 1-32,8-2 96,11-1-240,3-8-256,6 1-449,-6-8-912,-2 4 513,-7-2-1538,-6 5-2448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8:12.2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1 370 9252,'19'0'6151,"1"5"-4515,15 14-2621,-28-15 1419,28 19-466,-2 2 1,-1 1-1,0 1 1,32 37-1,-33-27-66,-1 1 0,-2 2 0,36 65 0,-60-98 23,9 16-100,-12-22 152,0 0 1,-1 0-1,1 0 0,0-1 1,0 1-1,0 0 0,0 0 1,0 0-1,0-1 1,0 1-1,0 0 0,1-1 1,-1 1-1,0-1 0,0 1 1,2-1-1,-3 0 14,0 0 1,0 0-1,1 0 1,-1 0-1,0 0 1,1 0-1,-1 0 1,0 0-1,0 0 0,1 0 1,-1-1-1,0 1 1,0 0-1,1 0 1,-1 0-1,0 0 1,0-1-1,0 1 0,1 0 1,-1 0-1,0 0 1,0-1-1,0 1 1,0 0-1,0 0 1,1-1-1,-1 1 1,0 0-1,0 0 0,0-1 1,0 1-1,0 0 1,0-1-1,0 1 1,0 0-1,0 0 1,0-1-1,0-15 7,-1 10-15,-1-53 52,-6-78 85,-41-66 122,13 65 143,31 112-232,1-1 0,1 1 0,1-1 0,3-34 0,-1 56-117,0 1-1,1-1 1,0 1-1,0 0 1,0-1-1,0 1 1,1 0-1,0 0 1,-1 0-1,2 0 0,-1 0 1,0 0-1,1 1 1,0-1-1,3-2 1,-4 3-25,1 1 1,0 0 0,0 0-1,0 0 1,0 0 0,0 0-1,0 1 1,1-1 0,-1 1-1,1 0 1,-1 0-1,1 0 1,-1 0 0,1 1-1,-1 0 1,1-1 0,0 1-1,-1 1 1,5-1 0,-2 2-9,1-1 0,0 1 0,-1 0 0,0 1 0,0-1 0,1 1 1,8 6-1,40 31-16,-37-25 30,70 55 116,23 18-1174,-81-66-554,56 30 0,-74-46 330,0 0 1,21 6-1,29 0-8179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8:12.6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149 92 6579,'-8'-7'958,"-1"0"1,0 0-1,-15-8 0,20 13-656,0 0 0,0 1-1,0-1 1,0 1 0,-1 0 0,1 0-1,0 1 1,-1-1 0,1 1 0,0 0-1,-9 1 1,11-1-273,1 0-1,-1 1 1,0-1-1,1 1 1,-1 0-1,1 0 1,-1-1 0,1 1-1,0 0 1,-1 0-1,1 0 1,0 0-1,0 1 1,-1-1 0,1 0-1,0 0 1,0 1-1,0-1 1,1 1-1,-1-1 1,0 1-1,0-1 1,1 1 0,-1-1-1,0 3 1,-1 6-15,0-1 0,1 0 0,-1 13 0,2-19-2,-1 41 25,1 1 1,3-1-1,1-1 0,3 1 0,1-1 1,2 0-1,30 80 0,-17-69-23,2-1 0,2-1 0,2-1 0,3-2 0,54 66 0,-74-100-6,0-2 1,1 0-1,1 0 1,0-1 0,0-1-1,30 18 1,-37-26 0,0 1 1,0-1-1,0-1 1,1 1-1,-1-1 1,1 0-1,0-1 1,0 0-1,-1 0 1,1 0-1,0-1 0,0-1 1,0 1-1,0-1 1,-1 0-1,1-1 1,0 0-1,9-4 1,-11 4 5,0-1 0,-1 0 0,1 0 0,-1 0 0,1-1 0,-1 0 0,0 0 0,-1 0 0,1-1 0,-1 1 0,7-10 0,-6 6 4,0 0 0,-1 0 1,0 0-1,-1-1 1,1 1-1,-2-1 1,4-13-1,-3 1 19,-1 0 1,-1 0-1,-1 0 0,-1 0 0,0 0 0,-7-30 1,3 29 1,-1 1 1,0-1-1,-2 1 1,-1 1-1,-11-22 1,-65-93 187,51 83-155,-68-98 39,-49-80-675,142 213-35,9 11-740,5 8 124,6 8-641,47 50-3697,-20-19-53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3:53.0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605 106 6393,'-3'-17'755,"2"9"-358,0 0 0,-1-1 0,0 2-1,-3-9 1,4 13-349,0 1 0,0 0 0,-1 0 0,1 0 0,0 0 0,-1 0 0,0 0 0,1 0 1,-1 0-1,0 1 0,0-1 0,0 1 0,0-1 0,0 1 0,0 0 0,0 0 0,0 0 0,-4-1 0,-4-1-53,0 1 1,-1 1-1,1 0 1,-1 0-1,1 1 1,-1 0-1,1 1 1,-1 0-1,1 1 1,-12 3-1,-9 4 5,-59 24-1,64-22 68,0 1-1,1 2 1,1 0-1,-44 35 1,56-39-55,2 0 0,-1 1 0,1 0 0,1 1 0,0 0 0,0 0-1,2 1 1,-1 1 0,2-1 0,0 1 0,-5 16 0,3-2-12,1-1-1,1 1 1,2 1-1,-1 40 1,4-52-1,2 0 1,0 0 0,1-1-1,1 1 1,0 0 0,1-1 0,1 1-1,12 27 1,-13-37 10,0 0-1,0 0 1,1-1 0,0 0-1,0 1 1,0-2 0,1 1 0,0-1-1,0 1 1,9 4 0,-4-3 26,1-1 0,0 0 1,0 0-1,0-2 1,22 6-1,0-3 46,1-2-1,-1-1 0,64-1 1,-46-4-66,93-14 0,-120 10-166,1-1 1,0-1-1,-1-1 0,-1-1 0,34-18 0,-7-5-145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8:13.0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11397,'25'3'2769,"-1"-2"-1424,14 6 1456,10 19-2320,10 17-177,12 22-48,3 19 112,-5 19-80,1 18 1665,-9 19-4754,-18 11 2513,-10 1-769,-14-19-16759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8:56.8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3029 4450,'14'-36'572,"-9"21"-264,1 0 1,0 0 0,13-20-1,33-47 1184,137-220-212,52-79-279,-162 257-797,83-122 74,52-73-97,193-264-97,-228 344-67,110-137 11,-217 293-39,96-86 1,-160 162-28,-8 7 36,0 0 0,0 0 0,0 0 0,-1-1 0,1 1 0,0 0 0,0 0 0,0 0 0,0 0 0,0 0 0,0 0 1,0 0-1,0 0 0,0 0 0,0 0 0,0 0 0,0 0 0,0 0 0,0 0 0,0 0 0,0 0 0,0 0 0,0 0 0,0 0 1,0 0-1,0 0 0,0 0 0,0 0 0,0 0 0,0 0 0,0 0 0,0 0 0,0 0 0,0 0 0,0 0 0,-15 12-77,-61 73-37,32-34 88,-170 225-25,118-146 42,6-10 14,-118 152 12,-239 366 15,400-562-30,-228 385 0,127-174 0,126-243-2,-20 46-12,41-89 12,1 0 1,-1 1 0,1-1-1,0 0 1,-1 1 0,1-1-1,0 1 1,0-1 0,0 1-1,0-1 1,0 0 0,0 1-1,0-1 1,1 3 0,-1-4 1,0 0-1,0 0 1,0 1 0,0-1 0,1 0 0,-1 0-1,0 0 1,0 0 0,0 0 0,0 0 0,0 0-1,0 0 1,0 0 0,0 0 0,1 1 0,-1-1-1,0 0 1,0 0 0,0 0 0,0 0 0,0 0-1,0 0 1,1 0 0,-1 0 0,0 0 0,0 0-1,0 0 1,0 0 0,0 0 0,1 0 0,-1 0-1,0 0 1,0 0 0,0 0 0,0 0-1,0-1 1,0 1 0,1 0 0,-1 0 0,0 0-1,0 0 1,8-11-3,24-55 3,60-109-3,85-98-24,11-13 15,-90 133 6,-23 35 2,53-78-6,-79 126 19,138-199-4,-182 261-6,88-124 9,-76 111-7,1 0 1,1 2-1,41-34 1,-52 46-11,5-4 3,-10 10-24,-4 6-34,-87 148-235,-118 135-425,40-61 282,-139 258-209,253-397-38,-28 55-4859,73-127 3640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8:59.1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338 1703 2449,'-126'-74'5920,"125"74"-5867,-1-1-1,1 1 1,0-1-1,-1 1 1,1-1-1,-1 1 0,1 0 1,-1 0-1,1-1 1,-1 1-1,1 0 1,-1 1-1,1-1 1,-1 0-1,1 0 1,0 1-1,-1-1 1,1 0-1,-1 1 1,1 0-1,0-1 0,-1 1 1,0 1-1,1-2 15,0 0-1,1 0 1,-1 1-1,0-1 1,0 0-1,1 0 1,-1 0-1,0 1 1,0-1-1,0 0 1,1 0-1,-1 0 1,0-1-1,0 1 1,0 0-1,1 0 1,-2-1-1,-17-6 508,11 4-333,-2 0 90,0 0 0,-14-8-1,22 10-272,0 1-1,0-1 0,0 0 0,0 1 1,0-1-1,0 1 0,0 0 0,-1 0 1,1 0-1,0 0 0,0 0 0,0 0 1,0 1-1,0-1 0,0 0 0,0 1 1,0 0-1,0 0 0,0-1 0,0 1 1,0 0-1,0 0 0,-2 2 0,-7 7 584,11-10-610,-1 1 1,1-1-1,-1 0 1,1 1 0,-1-1-1,1 0 1,-1 1-1,1-1 1,-1 0 0,1 0-1,-1 0 1,0 0-1,1 1 1,-1-1 0,1 0-1,-1 0 1,0 0-1,1 0 1,-1 0 0,1 0-1,-1 0 1,0-1-1,1 1 1,-1 0-1,1 0 1,-1 0 0,1-1-1,-1 1 1,1 0-1,-1-1 1,1 1 0,-1 0-1,1-1 1,-1 1-1,0-1 1,-5-2 109,6 3-141,0 0 1,0 0 0,0 0 0,0 0 0,-1 0 0,1 0-1,0 1 1,0-1 0,0 0 0,0 0 0,0 0-1,0 0 1,-1 0 0,1 0 0,0 0 0,0 1 0,0-1-1,0 0 1,0 0 0,0 0 0,0 0 0,0 0 0,0 1-1,0-1 1,0 0 0,0 0 0,0 0 0,0 0-1,0 0 1,0 1 0,0-1 0,0 0 0,0 0 0,0 0-1,0 0 1,0 1 0,0-1 0,0 0 0,0 0-1,0 0 1,1 5-16,0 5-12,0 1 0,-2 17 0,1 11 10,4-4 2,17 65 0,19 31-2,-35-113 16,17 41-26,41 77 0,-37-83 6,32 61-6,18 40 3,-48-96 17,3-1 0,70 96 0,96 89 58,-124-160 25,3-3 0,4-3 0,176 128 0,-74-82-27,347 176 0,-48-91 45,125 14 87,62-4 246,-585-190-393,368 104 92,199-16-11,-608-111-108,280 26 56,1-17 96,392-39 506,-552 9-477,-1-6 0,-2-7 0,285-94 0,-118 2 122,-11-29-60,12-24-87,-219 116-110,-2-5-1,-3-5 1,98-84 0,40-72 81,-11-14 49,-134 134-12,-5-3 0,135-211-1,240-492 471,-324 516-506,-118 240-113,100-231 56,-108 245-71,63-166 41,-40 102-21,70-222 75,-97 268-72,-3 0 0,-2 0 0,0-76 0,-8 116-182,0-1 0,-1 1 0,-6-34 0,5 46 91,0 0 1,0 0-1,0 0 1,-1 0-1,0 0 0,-1 0 1,1 1-1,-2-1 1,1 1-1,0 0 0,-1 0 1,-8-7-1,10 11-22,1 0 0,-1 1 0,0-1 0,0 1 0,0-1 0,0 1 0,0 0 1,-1 0-1,1 0 0,0 1 0,0-1 0,-1 1 0,-4-1 0,-8 2-400,-25 2-1,15 0 126,-46 4-449,27-3 373,-61 0-1,92-6 442,0 0 0,0-1 0,0-1 0,1 0 0,-1-1 0,1 0 0,1-1 0,-1-1 0,1 0 0,0 0 0,0-1 0,-11-10 0,20 15 15,0 0-1,1 0 1,-1 0-1,1 0 1,-1-1-1,1 1 1,0-1 0,0 1-1,1-1 1,-1 0-1,1 0 1,-1 1-1,1-1 1,1 0-1,-1 0 1,0 0 0,1 0-1,0 0 1,0 0-1,0 0 1,1-1-1,-1 1 1,1 0-1,1-5 1,-1 8-13,-1 0-1,0-1 1,1 1 0,-1 0-1,1 0 1,0-1-1,-1 1 1,1 0 0,0 0-1,0 0 1,0 0 0,0 0-1,0 0 1,0 0 0,0 0-1,0 0 1,0 1 0,2-2-1,0 0-3,0 1-1,0 0 0,-1 0 1,1 1-1,0-1 0,1 1 1,-1-1-1,3 1 1,3 0-14,1 0 0,-1 1 0,0 1 1,16 3-1,-8 1-9,0 0 0,0 1-1,-1 1 1,-1 1 0,21 13-1,70 62-73,-79-62 75,289 223 1,-297-232 29,-1 1-1,-1 1 0,0 0 0,21 26 1,-31-33 2,-2 0-1,1 0 1,-1 1 0,0 0 0,-1 0-1,0 0 1,-1 0 0,0 0 0,0 1-1,-1 0 1,0-1 0,1 18 0,-2-11 56,-1 0 1,-1 0 0,0 0-1,-1 0 1,-6 22 0,6-31-3,-1 1 0,0-1 0,0 0 0,0 0 0,-1 0 1,0 0-1,-1-1 0,1 1 0,-1-1 0,-1 0 0,1 0 0,-12 8 0,6-6 24,-1-1-1,1 0 1,-1-1-1,0 0 0,0-1 1,-1 0-1,-20 4 0,-9-1 49,-44 3 0,25-4-60,12-3-31,0-2 1,-59-5-1,83 2-38,-188-25-80,63 5-800,-75 13-5077,136 7 1359,17 0-3460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9:01.6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2639 122 5202,'-31'-10'631,"-211"-63"2652,193 61-3027,-1 2 0,-101-6 1,98 15-249,1 2 0,-1 2 0,1 3 0,-88 20 0,48 2-41,-100 43 0,-83 55-27,-84 72-4,291-153 25,2 3 0,-116 112 0,136-111-2,1 2-1,3 1 1,2 3 0,3 1 0,2 2 0,-46 106 0,40-64-35,5 2 1,4 2-1,-26 153 1,40-131-5,5 1 0,6 0 0,13 202 0,7-201 2,4 0-1,42 150 1,107 240-146,-102-352 182,8-3 1,7-3-1,7-3 1,149 205-1,-174-284 96,116 118 0,-122-144 39,3-3 0,115 76 0,-118-91 58,2-3 1,1-2-1,2-3 1,0-2 0,2-3-1,0-3 1,1-2-1,1-4 1,113 9-1,-89-19 58,-1-3 0,1-4 0,-1-3 0,0-5-1,-1-3 1,0-5 0,-2-2 0,0-5 0,-2-3-1,115-62 1,-78 24 105,206-158-1,-247 163-171,-3-3 0,108-126 0,-103 94 13,113-182 1,-184 265-147,138-232 133,-17-10-5,-81 142-50,-6-3 0,46-206 0,-52 125 21,-9-1-1,-9-1 0,-9-295 1,-17 393-71,-3 0 0,-43-179 1,30 192-10,-4 1 0,-4 2 1,-4 1-1,-54-96 0,57 126-2,-3 2-1,-2 1 1,-2 2-1,-3 1 1,-2 3-1,-90-78 1,96 99 33,0 1-1,-2 2 1,0 2 0,-2 2-1,-65-23 1,-182-41 245,146 46-272,41 13-66,0 4-1,-2 4 0,0 6 0,0 3 1,-115 8-1,158 4-28,0 2-1,0 3 1,-107 30-1,97-15-82,0 3-1,-115 61 0,15 8-314,-174 132-1,220-133 138,-210 209 0,259-224 263,3 4 1,4 2-1,4 4 1,-70 128-1,103-157 21,3 1 0,2 2 0,4 0 0,2 2-1,3 0 1,3 1 0,2 1 0,-3 80 0,13-67-22,4 0 0,3-1 0,3 0 0,5 0 0,2-1 0,4 0 0,46 125 0,-17-92-4,5-3 1,5-2 0,98 139 0,259 268 8,-48-143 108,-158-195 42,7-10 0,412 241 1,-259-219 10,-313-165-49,2-2 0,0-3 0,1-3 0,110 15 0,-109-24 99,0-3-1,0-3 1,-1-2 0,1-3 0,96-20 0,-110 12 65,1-2 0,-2-2 0,0-1 0,-2-3 0,0-1 0,-1-3 0,-1-1 0,-1-1 0,57-55 0,-47 33 20,-2-1 1,-3-3-1,-2-1 0,-2-3 1,-3 0-1,33-70 1,-16 11-27,-5-2 0,-5-3 1,56-250-1,-81 257-140,-5-1 0,-5-1 1,-5 0-1,-16-172 0,0 186-69,-46-183 0,-55-86-236,-103-208-940,154 443 104,-152-242 0,176 320 474,-64-71 1,71 95 143,-2 1 0,-71-54-1,88 75 258,-1 0 1,0 1-1,-1 1 0,0 1 0,0 0 0,-1 2 0,0 0 0,-1 1 0,-21-4 0,16 6-348,0 2-1,0 1 0,-1 1 1,-47 5-1,58-2 102,-1 0-1,1 1 1,0 0-1,0 1 1,0 1 0,1 1-1,0 0 1,0 0-1,-13 11 1,-38 37-2898,64-55 3317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9:02.1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72 5 11413,'-16'10'2177,"-1"-9"-1168,2-6 1424,6-2-2513,1 7 80,2-3-352,7 8-1297,11 0 176,5 0-976,6 7 144,4 9-784,-4 3-2546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7:52.0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86 229 5378,'-7'-12'519,"1"0"0,1 0-1,0 0 1,1-1-1,-5-20 1,-4-15 934,8 29-849,3 10-353,0 0 0,-1 0 0,0 0 1,-4-8-1,-3 5-35,6 10-110,5 8-65,3 6-53,1 0 0,1 0 1,1 0-1,9 13 0,36 44 43,-23-34-1,259 300 344,22-20-848,-220-224-229,227 202-5369,-227-223 779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7:52.5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 11141,'6'-3'2161,"-5"6"-1200,1 3 1376,2-1-2529,10 14 224,16 8-64,16 29-49,12 13 17,20 31-32,5 23-192,-3 13-496,1 13-881,-1 20-640,-9 6 256,-8-1-1985,-6-8-1008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7:52.9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924 2898 2657,'-2'1'445,"0"-1"0,-1 1 1,1-1-1,0 0 0,0 1 0,-1-1 0,1 0 0,0 0 0,0-1 1,-1 1-1,1 0 0,0-1 0,-4-1 0,1 0-124,1 0-1,-1 0 1,1-1 0,0 1-1,-6-6 1,-6-6 470,0 0-1,2-1 1,-25-33 0,-32-61 440,29 33-677,-47-115 0,-14-92-203,65 160-328,5-2 0,-31-237-1,53 245-61,5 0-1,6-1 0,18-155 1,-9 208 39,3 1 1,36-116 0,-30 134 13,1 0 0,2 0 0,2 2 0,38-54 0,-41 69 3,2 0 1,1 2-1,2 1 1,0 1-1,1 1 1,37-26 0,-44 38-19,-1 0 0,2 1 0,-1 2 0,1 0 0,1 1 0,0 0 0,0 2 0,0 1 0,1 0 0,-1 2 1,30-1-1,-32 3-9,1 1 0,-1 1 0,1 1 1,31 7-1,-45-8 2,1 1 0,-1 0 0,0 1-1,0-1 1,0 1 0,0 1 0,0-1 0,-1 1 0,0 0 0,0 0 0,0 0 0,0 1-1,0-1 1,-1 1 0,0 1 0,0-1 0,5 9 0,-6-6-5,1-1 0,-2 1 0,1 0 1,-1 0-1,0 0 0,-1 0 0,1 9 0,-1 9-30,-2 26 0,-2-8 4,-3-1 0,-2 0 0,-1 0 0,-2-1 0,-2 0 0,-2-1 0,-34 66 0,1-21 35,-3-2 1,-81 100-1,45-74-459,-6-5 0,-3-3 0,-150 121 0,48-80-2480,-5-35-8205,202-107 11038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7:55.1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17096,'104'29'432,"2"78"-352,21 89-32,-2 27 0,-25-2 112,27-45-80,1 14 833,3 11-3459,-13 21 1938,-11-3-1185,-24-15-12117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8:05.8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61 259 6771,'0'1'266,"1"1"1,0 0-1,0-1 0,-1 1 1,1-1-1,-1 1 0,0 0 0,1-1 1,-1 1-1,0 0 0,0-1 0,0 1 1,0 0-1,0 2 0,0 8 508,2 0-633,0 0-1,1-1 1,0 1 0,1-1 0,5 13 0,33 56-237,-18-36 120,181 405-73,-160-326 47,51 227 0,-74-197-13,-20-128 24,-2 1 0,0 0 0,-8 46 0,7-67 2,0-1 0,0 1 0,0 0 0,-1 0 0,0-1 0,0 1 0,-4 7 0,4-11 1,1 1 1,0 0-1,-1-1 0,0 1 0,1-1 1,-1 1-1,0-1 0,0 0 0,0 0 0,0 0 1,0 0-1,0 0 0,0 0 0,0 0 1,0-1-1,0 1 0,-1-1 0,-2 1 0,-2-1 65,-1 0 0,1 0-1,0-1 1,-1 0-1,1 0 1,0-1-1,-1 0 1,1 0-1,0-1 1,0 0-1,1 0 1,-13-7-1,5 0 111,-1 0 0,2-1 0,0 0 0,-18-20-1,2-3-14,2 0-1,2-2 0,1-1 0,2-1 0,2-1 0,1 0 1,2-2-1,2 0 0,-13-57 0,12 23-182,4 0-1,2-1 1,4 0-1,6-118 0,3 139 28,3-1 0,2 1 0,3 1 0,2 0 0,2 0 0,2 1 0,46-93 0,-50 122 20,2 0 1,0 1-1,1 1 0,1 1 0,32-32 0,-41 46-32,0 1 0,1 0 0,-1 0 0,1 0 0,0 1 0,0 1 0,1-1 0,0 1 0,-1 1 0,21-4 0,-16 4-19,0 2 0,-1-1 0,1 2-1,0 0 1,0 1 0,0 0-1,23 6 1,-27-4-26,-1 0 0,1 1 0,-1 0 0,0 0 0,0 1 0,0 1 0,0-1 0,-1 2 0,0-1 0,-1 1 0,1 0 0,-1 0 0,12 17 0,-10-11-137,0 1-1,-1 1 1,0-1 0,-1 1 0,-1 0 0,0 1 0,-1-1 0,3 18 0,-3-4-420,-2 1-1,-1 0 1,-1 0-1,-5 47 1,-1-31-266,-3-1 0,-16 56 0,6-44 215,-3-2 0,-2 0 0,-2-1 0,-3-2-1,-36 53 1,49-84 296,-1 0 1,0-1-1,-25 22 0,37-38 149,-1 0 1,0 0-1,0 0 0,0-1 1,-10 5-1,8-5-334,-1-1 0,1 0 0,-13 2 0,20-4 529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2:13.6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201 1 9026,'-8'26'549,"1"-1"0,2 2 0,0-1 0,2 1 0,0 40 0,16 136-977,-8-158 640,21 221-410,47 738-3049,-73-989 3255,1 0 135,0 0 0,-2 0 1,0 0-1,0 1 1,-5 15-1,6-31-108,0 1-1,0 0 0,0-1 1,0 1-1,0-1 1,0 1-1,-1 0 0,1-1 1,0 1-1,0-1 0,-1 1 1,1-1-1,0 1 1,-1-1-1,1 1 0,0-1 1,-1 1-1,1-1 0,-1 1 1,1-1-1,-1 1 1,1-1-1,-1 0 0,1 1 1,-1-1-1,1 0 0,-1 0 1,0 0-1,1 1 1,-1-1-1,1 0 0,-1 0 1,0 0-1,1 0 0,-1 0 1,0 0-1,1 0 1,-1 0-1,1 0 0,-1 0 1,0 0-1,1 0 0,-1-1 1,1 1-1,-1 0 1,1 0-1,-1-1 0,0 1 1,1 0-1,-1-1 0,1 1 1,-1 0-1,1-1 1,0 1-1,-1-1 0,1 1 1,-1-2-1,-6-6 179,0 0-1,1 0 1,1-1-1,-1 0 1,1 0-1,-6-16 1,-19-63 212,28 84-409,-66-292 395,21-8-334,38 235-55,-35-334-20,38 283 100,12-161 0,-5 268-74,1-12 87,0 0-1,1 0 1,2 0 0,10-31-1,-15 56-91,0-1 0,0 0 0,0 0 0,1 0 1,-1 0-1,0 0 0,1 0 0,-1 0 0,1 0 0,-1 1 0,1-1 0,-1 0 0,1 0 0,-1 0 0,1 1 0,0-1 0,0 0 0,-1 1 1,2-2-1,0 3-9,-1-1 0,1 1 1,-1-1-1,0 1 0,1 0 1,-1-1-1,0 1 1,0 0-1,1 0 0,-1 0 1,0 0-1,1 2 0,28 23-19,-1 3 1,29 37-1,46 71 22,-51-66-10,163 199-88,55 76-848,-223-275 555,-4 2 0,-2 3 0,51 129 0,-93-205 373,6 14-561,-1 1 1,0-1-1,-2 1 1,4 15-1,-8 2-474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3:54.7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12 545 4769,'-1'0'70,"1"-1"0,-1 1 0,0-1 1,1 1-1,-1-1 0,0 1 0,1-1 0,-1 0 0,0 1 1,1-1-1,-1 0 0,1 1 0,0-1 0,-1 0 0,1 0 1,-1 1-1,1-1 0,0 0 0,0 0 0,-1 0 0,1 0 1,0 1-1,0-1 0,0 0 0,0 0 0,0 0 0,0 0 0,0 0 1,0 1-1,0-1 0,1 0 0,-1 0 0,0 0 0,1 0 1,-1 1-1,0-1 0,1-1 0,17-31-109,11-7 698,62-63 0,-64 79-569,0 0-1,2 3 1,1 0-1,0 2 1,60-29 0,174-55 212,-243 95-258,37-12 75,95-19-1,-126 34-79,1 1-1,-1 2 1,1 0-1,-1 2 1,54 7-1,-53-2-23,-1 1 0,0 1 0,0 2 0,48 21 0,-56-20-11,-1 1 0,-1 0 0,0 1 0,0 0 0,-1 2 0,-1 0 0,18 21 0,101 150 52,-15-19 55,-99-142-98,-1 0-1,21 39 1,-35-53-13,0 1-1,0-1 1,-1 1-1,-1 0 0,0 0 1,0 0-1,-1 1 0,-1-1 1,0 0-1,0 13 1,-2-7 8,0 1 0,-2 0 0,0-1-1,-1 0 1,-1 0 0,0 0 0,-10 20 0,3-13 7,-1-1-1,0 0 0,-2 0 0,-20 22 0,-11 5 15,-2-2 0,-103 79 0,79-72 20,-146 83 0,170-113-33,0-2 0,-2-2 0,0-3 0,-78 18 1,99-30 75,0-2 1,-1-2-1,1 0 0,-1-2 1,0-1-1,1-1 1,-1-2-1,1-1 1,0-1-1,0-2 0,1-1 1,0-1-1,0-1 1,1-1-1,1-2 1,0-1-1,1 0 1,-35-30-1,45 32-34,1 0 0,0-2 1,1 0-1,0 0 0,1-1 0,1-1 0,1 0 1,-13-26-1,14 19-32,0 0 1,2 0-1,0-1 1,2 1-1,0-1 1,0-26-1,4 5-51,2 0 0,1 0 0,3 0 0,2 0 0,2 1 0,2 0 0,17-43 0,-6 27-180,2 0 0,4 2 0,35-56-1,-42 81-30,1 1 0,2 2-1,2 0 1,0 1 0,2 2 0,34-28-1,35-7-123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8:06.7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119 1272 9044,'-2'-3'670,"-16"-21"5016,17 22-5585,0 0 0,0 0 0,1 0 0,-1 0 0,0 0 0,1-1 1,0 1-1,-1 0 0,1 0 0,0 0 0,0-4 0,1 4-117,-1-1 0,0 0 0,0 1 1,-1-1-1,1 1 0,0-1 0,-1 1 0,0-1 0,0-2 1,0 4 6,1 1 0,0 0 1,0 0-1,0 0 0,0-1 1,0 1-1,0 0 0,-1 0 1,1 0-1,0 0 1,0-1-1,0 1 0,0 0 1,-1 0-1,1 0 0,0 0 1,0 0-1,0-1 0,-1 1 1,1 0-1,0 0 0,0 0 1,-1 0-1,1 0 0,0 0 1,0 0-1,-1 0 0,1 0 1,0 0-1,0 0 1,0 0-1,-1 0 0,1 0 1,-1 0-1,0 1-22,0 0 0,0 0 1,0-1-1,0 1 0,1 0 1,-1 0-1,0 0 0,0 0 0,0 0 1,1 0-1,-2 2 0,-10 16-202,7-11 170,0-1-1,1 1 0,-5 10 0,2 0 19,1 0 1,0 1-1,1 0 1,1 0-1,1 1 0,-2 33 1,6-30 21,0 1 1,1-1-1,1 1 0,1-1 0,14 43 1,-11-50 10,0 0 1,0 0-1,2 0 1,0-1-1,0 0 0,2-1 1,0 0-1,19 19 1,-24-27 11,0 0 1,1-1-1,-1 0 1,1 0-1,10 5 0,-13-8 2,-1-1-1,1 1 1,0-1-1,0 0 1,0 0-1,1 0 0,-1-1 1,0 0-1,0 1 1,0-1-1,0-1 1,6 0-1,-7 1 6,-1-1 0,1 0 0,0 1-1,0-1 1,-1 0 0,1 0 0,-1-1 0,1 1 0,-1-1 0,1 1-1,-1-1 1,0 0 0,0 1 0,0-1 0,4-5 0,-4 4 14,1-1 1,-1-1-1,0 1 0,0 0 1,0-1-1,0 1 1,-1-1-1,2-8 1,-1 2 31,-1-1 1,-1 1-1,0-1 1,0 1-1,-1-1 1,0 1 0,-4-12-1,-6-12 131,-1 1 1,-2 0-1,-32-57 1,25 53-58,-31-81 1,50 112-132,1 1 1,-1 0 0,1-1 0,0 1-1,0-1 1,1 1 0,0-1-1,1-8 1,-1 14 2,1-1 0,0 1-1,-1 0 1,1-1 0,0 1 0,0 0 0,0-1-1,0 1 1,0 0 0,0 0 0,0 0-1,0 0 1,0 0 0,1 0 0,-1 0-1,0 0 1,1 0 0,-1 1 0,0-1-1,1 0 1,2 0 0,1-1-7,1 1 0,0 0 0,-1-1 0,10 1 1,59 2-59,-35 0 35,-12 1 11,50 9 0,-51-6 8,50 3 0,-42-5 5,57 11-1,-80-12 7,30 1 103,-41-4-97,0 1 1,1 0 0,-1 0 0,1 0-1,-1 0 1,0 0 0,1-1-1,-1 1 1,0 0 0,1 0-1,-1-1 1,0 1 0,1 0 0,-1-1-1,0 1 1,0 0 0,1-1-1,-1 1 1,0 0 0,0-1-1,0 1 1,0 0 0,1-1-1,-1 1 1,0-1 0,0 1 0,0-1-1,0 1 1,0 0 0,0-1-1,0 1 1,0-1 0,0 1-1,0 0 1,0-1 0,0 1-1,0-1 1,-1 1 0,1 0 0,0-1-1,0 0 1,-7-21 110,5 18-98,-12-31-79,34 74-114,-14-25 143,1 0 1,11 16-1,-11-20 21,1 0-1,0 0 0,0-1 0,10 8 0,-14-14 6,0 0 1,1 0-1,-1 0 1,1 0-1,0 0 1,0-1 0,-1 0-1,2 0 1,-1 0-1,0-1 1,0 0-1,6 1 1,-5-1-1,0-1 0,0 0 0,0 0-1,0 0 1,0-1 0,0 0 0,-1 0 0,1-1 0,0 1 0,0-1 0,-1 0 0,1-1 0,-1 1 0,0-1 0,0 0 0,0-1-1,8-6 1,1-3-1,0-2 0,-1 1 0,-1-2 0,0 0-1,-1 0 1,13-28 0,-6 7 14,-3-1 0,14-47 0,-17 41 32,-2-2-1,-3 1 1,-1-1 0,-2 0 0,-3-57-1,-5 30 85,-3 0 0,-27-112-1,12 97-79,-12-63-48,32 141-1,0 0 0,1 0 0,0 0 0,0 0 0,2 0 0,-1 0 0,3-15 0,-3 24 4,0 0 0,1 1 1,-1-1-1,0 0 1,0 1-1,0-1 1,0 0-1,1 1 0,-1-1 1,0 1-1,1-1 1,-1 0-1,0 1 1,1-1-1,-1 1 0,1-1 1,-1 1-1,1-1 1,-1 1-1,1 0 1,-1-1-1,1 1 0,0 0 1,-1-1-1,1 1 1,-1 0-1,1 0 1,0-1-1,1 1 0,-1 0 0,0 1-1,0-1 0,0 0 0,0 1 0,0-1 0,0 1 0,0-1 0,0 1 0,0-1 0,-1 1 0,1 0 0,0-1 0,0 1 0,0 0 0,-1 0 0,1 0 0,0 0 0,-1 0 0,1-1 0,0 3 0,69 144-142,-44-87 101,-22-51 34,186 399-383,25-12-5447,-167-323 2004,-6-23-2466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8:07.1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1 656 10373,'10'6'2625,"5"-5"-1425,3-4 1266,16 3-2194,11-4-80,12-6-64,6-6-192,10-5-320,1 0-401,3-5-1680,3-1 1009,-8-9-1890,-2-1-5410</inkml:trace>
  <inkml:trace contextRef="#ctx0" brushRef="#br0" timeOffset="1">1258 1 8356,'3'1'961,"0"0"-1,0 0 1,0 0 0,0 1-1,0-1 1,-1 1 0,6 4-1,-3-2-488,0 0-1,-1 0 1,6 9-1,-1 0-513,0 0-1,8 20 1,48 137 446,-58-152-392,69 246-107,-25-80-4462,-48-174 3922,-1-2-354,0 0-1,1 1 1,0-1 0,9 14-1,-12-22 757,0 1-1,1 0 0,-1-1 1,0 0-1,1 1 0,-1-1 1,1 1-1,-1-1 0,1 1 1,-1-1-1,1 0 0,-1 1 1,1-1-1,-1 0 0,1 0 1,0 1-1,9 0-3776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8:08.0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87 711 3474,'-17'7'1559,"-17"8"1457,31-14-2814,1-1-1,0 1 1,-1 0-1,1-1 0,0 0 1,-1 1-1,1-1 1,-1 0-1,1 0 0,-1-1 1,-3 0-1,5 1-192,1-1 0,0 0 0,-1 1-1,1-1 1,0 0 0,0 1 0,0-1 0,0 0 0,-1 1-1,1-1 1,0 0 0,0 1 0,0-1 0,0 0 0,1 1-1,-1-1 1,0 0 0,0 1 0,0-1 0,0 1 0,1-1-1,-1 0 1,1 0 0,0-4 27,7-110 1336,-6 101-1069,1 1 0,0-1 0,2 1 0,-1 0 0,9-16 0,-6 14-131,-2 2-73,1 0 1,0 1 0,1 0 0,1 0-1,-1 1 1,2 0 0,0 1-1,0-1 1,1 2 0,11-10-1,-7 8-3,-11 8-82,0 0 0,0 0 0,0 1 0,0 0 0,1 0 0,-1 0 0,1 0 0,-1 0 0,1 1 0,-1-1-1,1 1 1,0 0 0,0 0 0,0 0 0,0 1 0,-1-1 0,5 1 0,-3 0-17,0 0 0,0 0 1,0 1-1,0 0 0,0 0 0,0 0 0,-1 0 0,1 1 0,0 0 1,-1 0-1,1 0 0,-1 0 0,8 6 0,-1 0-6,0 0-1,-1 1 1,0 0 0,0 0-1,-1 1 1,0 1 0,9 13-1,16 26 1,47 96 0,-79-142 9,12 25 16,1 0-1,1-1 0,38 52 0,-51-77-10,0 0 0,-1 0-1,1 0 1,1-1 0,-1 1-1,0-1 1,1 1 0,-1-1 0,1 0-1,0 0 1,0-1 0,7 3 0,-8-4 1,0 1 1,0-1-1,1 0 1,-1 0-1,0 0 1,0-1-1,1 1 1,-1-1-1,0 0 1,0 1-1,0-1 1,0-1-1,0 1 1,0 0-1,0-1 1,0 0-1,3-2 1,2-2 10,-1-1 1,1 0-1,-1 0 1,0-1 0,11-15-1,23-48 65,-29 47-51,-2 0 1,14-46 0,6-56 164,-19 78-47,-9 38-46,0 1-1,0-1 1,-1 0 0,-1 1 0,0-1 0,-1-12-1,0 17-26,0 0 0,0 0 0,0 1 0,-1-1 0,1 0 0,-1 1 0,0 0 0,-1-1 0,1 1 0,-1 0 0,0 0 0,0 0 0,0 1 0,-5-5 0,6 6-30,-3-3 3,0 0 0,-1 1 0,1-1-1,-12-5 1,16 9-52,-1 1-1,1-1 0,-1 0 1,1 1-1,-1-1 0,1 1 1,-1 0-1,1-1 0,-1 1 1,1 0-1,-1 0 0,1 0 1,-1 0-1,0 0 0,1 1 1,-1-1-1,1 0 1,-1 1-1,1-1 0,0 1 1,-1-1-1,1 1 0,-1 0 1,1 0-1,0-1 0,-1 1 1,1 0-1,-2 2 0,0 1-10,0 0 0,1-1-1,-1 1 1,1 1 0,0-1-1,0 0 1,0 0 0,1 1-1,-1-1 1,1 1 0,-1 7-1,-1 9-50,1 26 0,1-37 45,0 10-8,2 0 1,-1 0 0,2 0 0,1 0 0,1 0 0,0 0-1,1-1 1,1 0 0,1 0 0,16 31 0,-5-19 4,2-2-1,42 53 1,-48-67 19,0-1 1,1-1-1,0 0 0,1 0 0,0-2 0,30 17 1,-36-24 3,0 0 0,1 0 0,0-1 0,-1-1 0,1 1 0,0-2 0,17 1 0,-12-1 6,0-2 0,0 0-1,0-1 1,26-6 0,-34 6 0,-1-1 0,0 0-1,1 0 1,-1 0 0,0-1-1,-1 0 1,1 0 0,-1 0 0,0-1-1,0 0 1,7-8 0,-6 5 7,-1 0 0,0-1 0,0 0 0,0 0 0,-1 0 0,-1-1 0,6-15 1,-4 4 20,-1-1 0,-1 1 0,-1-1 0,-1 0 0,0 0 0,-2 0 0,-3-29 0,1 39-13,0-1 1,-1 1 0,0 0-1,-1 0 1,0 1-1,-1-1 1,-1 1 0,-6-11-1,-10-11 26,-29-36-1,31 43-69,-15-18-64,-99-134-797,129 171 736,3 4 1,0-1 0,0 1 0,-1 0 0,1 0 0,-1 0 0,0 0 0,1 0 0,-1 0 0,-1 1-1,1 0 1,0-1 0,0 1 0,-8-3 0,11 5 48,-1 0 0,1 0 0,-1 0-1,1 0 1,0 0 0,-1 0 0,1 0 0,-1 1-1,1-1 1,-1 0 0,1 0 0,0 0 0,-1 0-1,1 0 1,0 1 0,-1-1 0,1 0 0,-1 0-1,1 1 1,0-1 0,0 0 0,-1 1 0,1-1-1,0 0 1,-1 1 0,1-1 0,0 0 0,0 1-1,0-1 1,0 1 0,-1-1 0,1 0 0,0 1-1,0-1 1,0 1 0,0-1 0,0 1 0,0-1-1,0 1 1,-1 21-2864,1-18 1955,2 27-6193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8:08.3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29 2017,'7'-5'144,"-2"-4"-144,4 1-576,1 2-1009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8:08.7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35 628 5747,'-21'2'4249,"20"-1"-4184,1-1 0,-1 0 1,1 0-1,-1 0 1,1 0-1,-1 0 0,1 0 1,-1 0-1,1 0 1,-1 0-1,1-1 0,0 1 1,-1 0-1,1 0 0,-1 0 1,1 0-1,-1-1 1,1 1-1,0 0 0,-1 0 1,1-1-1,-1 1 1,1 0-1,0-1 0,0 1 1,-1-1-1,1 1 0,0 0 1,-1-1-1,1 1 1,0-1-1,0 1 0,0 0 1,0-1-1,-1 1 1,1-1-1,0 1 0,0-1 1,0 0-1,57-223 2287,-18 85-1807,-31 106-319,21-52-1,-22 70-171,0 0-1,1 1 0,0 0 1,1 0-1,17-19 0,-23 30-47,0 0 0,0 0 0,1 0-1,-1 0 1,1 1 0,0-1 0,-1 1-1,1 0 1,0 0 0,0 1-1,1-1 1,6-1 0,-9 3-8,1-1 1,0 1 0,0 0-1,0 0 1,0 0 0,0 0-1,0 0 1,0 1-1,0-1 1,0 1 0,0 0-1,-1 0 1,1 0-1,0 0 1,-1 1 0,1-1-1,-1 1 1,1-1 0,-1 1-1,3 2 1,6 7-12,-1 1 0,0-1 0,0 2 0,-1-1 1,7 16-1,33 72-13,-44-89 22,98 281 6,-78-216 15,2 8-172,4 9-858,21 106 1,-48-174-543,-1 1-1,-1 39 1,-3-20-7836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8:09.1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1 495 11909,'27'0'2818,"-3"-4"-1602,13-16 1490,17-12-2466,19-8-192,15-11-272,16-6 2192,13-8-4689,3-9 2321,-2-5-448,-8 6-15864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8:29.1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90 2645 8820,'-3'0'267,"0"0"0,1 0-1,-1 0 1,0 0 0,0-1 0,0 0 0,1 1-1,-1-1 1,0 0 0,1 0 0,-1-1-1,1 1 1,-1 0 0,1-1 0,0 0 0,0 1-1,-4-4 1,4 2-87,0 0 0,0-1 0,0 1 0,0 0 1,0 0-1,0-1 0,1 1 0,0-1 0,0 0 0,0 1 0,-1-8 0,1 3-112,1-1 1,0 1-1,0 0 1,1 0-1,0-1 1,0 1-1,1 0 1,0 0-1,1 0 1,0 0-1,6-13 1,-4 13-70,0 1 0,0 0 0,1 0 0,0 0 0,0 1 0,12-9 0,46-30-59,-47 35 44,84-53-54,125-85-39,-146 88 87,618-475-33,-228 122 88,-358 313-23,104-87-5,-84 74 6,158-113-8,10 20-6,-233 160-7,-23 14 0,50-26 0,-87 55 6,-5 1 1,-1 1 1,1 0 0,0 1-1,-1-1 1,1 0 0,0 0 0,0 1-1,0-1 1,-1 1 0,1 0-1,0-1 1,3 1 0,-5 0 1,0 0 0,0 0 0,1 0 0,-1 0 0,0 0 0,0 0 0,1 1 0,-1-1 0,0 0 0,0 0 0,1 0 1,-1 0-1,0 0 0,0 0 0,0 1 0,1-1 0,-1 0 0,0 0 0,0 0 0,0 0 0,0 1 0,0-1 0,1 0 0,-1 0 0,0 0 0,0 1 0,0-1 1,0 0-1,0 0 0,0 1 0,0-1 0,0 0 0,0 0 0,0 1 0,0-1 0,0 0 0,0 1 0,-2 9-9,-1-4 5,-1-1 0,1 1 1,-1-1-1,0 0 0,0 0 0,-1 0 0,-6 5 0,3-3-1,-45 40-20,-112 75 0,92-70 11,-669 487-89,634-460 96,-516 420 6,59 63-337,168-94-1569,274-315 932,16 7 125,97-142 751,8-14 87,0 1 0,0-1 0,-1 0 0,0 1 1,0-1-1,0 0 0,-5 4 0,13-13 70,-1 0 0,0 0 0,0-1 1,-1 1-1,4-8 0,3-5 110,199-282 1135,34 9-437,-218 262-810,491-483 513,-180 215-468,-201 180-88,356-282-9,2 49-3,-78 77-3,-370 243-1,306-191-26,-318 202-104,1 1 1,1 2-1,56-17 1,-84 32-450,-18 6 2,4-3 502,-109 54-1469,53-24 959,-342 203-2107,315-179 2310,-222 153-514,166-108 683,134-92 205,-259 182-51,42-22 140,79-58 3,136-100-412,1-2-1,-29 17 0,39-25-488,4-3 427,5-2-565,21-14-2928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8:30.4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 2918 4146,'-22'9'2597,"13"-6"-214,21-6-1440,21-8-881,0-3 1,33-17-1,-23 10-44,309-164 32,-349 183-49,261-160 53,-5-16 255,-155 105-69,331-220 1006,-364 248-1022,347-212 773,-8 35-565,-91 51-287,-119 61-93,299-167 29,-436 241-70,336-196 58,-257 146-34,87-55 26,-178 107-46,211-127 96,-242 151-98,-9 5 10,0 0 0,-1-1 0,1 0 0,14-13 0,-21 12 20,-8 4-21,-13 5-10,-11 7-33,0 1 1,-29 16-1,18-7-16,-401 206-358,117-35 163,190-110 96,-591 382-792,-224 192-6,286-168 876,504-366 57,-275 235-33,388-314-30,2 1 0,-37 48 0,75-84 30,0 0 0,1 1 0,0 0 0,0 0 1,-4 12-1,8-19 31,0 0 0,0 0 0,-1 1 0,1-1 0,0 0 0,0 0 1,0 1-1,0-1 0,0 0 0,0 0 0,0 0 0,0 1 0,0-1 0,0 0 0,0 0 0,0 1 1,0-1-1,0 0 0,0 0 0,0 0 0,0 1 0,1-1 0,-1 0 0,0 0 0,0 0 0,0 1 1,0-1-1,0 0 0,0 0 0,1 0 0,-1 0 0,0 1 0,0-1 0,0 0 0,1 0 0,-1 0 1,0 0-1,0 0 0,0 0 0,1 0 0,-1 1 0,0-1 0,0 0 0,0 0 0,1 0 0,-1 0 1,0 0-1,0 0 0,1 0 0,-1 0 0,0 0 0,0 0 0,0 0 0,1 0 0,-1-1 0,0 1 1,0 0-1,0 0 0,1 0 0,-1 0 0,0 0 0,0 0 0,1-1 0,17-6-27,-15 6 22,28-15-12,1-1 1,35-27 0,-20 12 31,83-50 55,90-61 144,244-188 621,-19 17 198,13 15-40,-147 96-435,-190 123-364,714-462 674,-127 125-478,-232 195-2410,-121 61-2949,-195 80-4291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9:03.6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759 2690 8308,'-29'0'2191,"1"-2"1,-34-6 0,46 5-1581,1-1 0,-1 0 0,1-1 0,0-1 1,-20-10-1,34 15-558,-1 0-1,0-1 1,0 1 0,0 0 0,1-1-1,-1 1 1,0-1 0,1 1 0,0-1-1,-1 0 1,1 0 0,0 1 0,0-1 0,0 0-1,0 0 1,0 0 0,0 0 0,1-1-1,-1 1 1,1 0 0,-1 0 0,1 0-1,0 0 1,0-1 0,0 1 0,0 0 0,0 0-1,0 0 1,1-1 0,-1 1 0,1 0-1,1-4 1,2-5 61,1 0 1,1 1-1,-1 0 1,14-18-1,10-14 42,70-77 0,-46 67-95,3 3-1,1 2 1,108-67 0,152-65 121,-42 25-63,394-211-7,-293 178-96,-132 49 2,-170 94-14,52-36 17,-74 44-39,2 3 0,74-34 1,-91 54-269,-32 13-7,-6 3 68,-7 6-70,7-8 265,-104 87-1000,-125 80 1,184-136 887,-270 173-656,275-181 718,-398 230-496,13-9 354,132-75 185,-72 45 34,-322 174 33,551-325-21,-1 1 3,40-19 20,93-44-28,3-2-4,1 1 1,0-1-1,0 0 0,0 1 0,0-1 0,0 1 1,0-1-1,0 1 0,0 0 0,0-1 0,0 1 1,0 0-1,0 0 0,1 0 0,-1 0 0,0 0 1,0-1-1,1 1 0,-1 0 0,0 2 0,18-9-138,67-46-90,-42 23 138,9-4 8,153-91-1,321-177 739,-206 103 107,-221 140-503,153-96 451,-251 154-710,744-494 1938,-344 228-1202,-228 151-484,269-164 188,-176 113-285,288-165-52,-223 177-395,-316 148 46,1 0 0,22-4-1,-27 9-131,-8 4-188,-10 13-296,-6 2 506,-1-1 0,0 0 1,-26 21-1,-62 42-205,67-52 404,-499 337-792,302-212 757,-577 386 7,127-100 188,-57 39 5,403-236-9,207-147 0,-203 154 0,148-105 0,175-137-5,1 0 0,-13 13-1,51-47 10,43-31-1,-25 21 9,528-388 378,-483 360-334,307-216 136,-314 219-161,281-198 60,695-411-21,-222 191-4307,-837 479 4224,261-149-3717,-20 0-5130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7:54.3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918 57 9546,'-19'-10'867,"1"0"-1,-1 1 1,-34-10 0,44 16-850,-1 2 0,1-1 0,-1 1-1,1 0 1,-1 1 0,0 0 0,1 1 0,-1 0 0,0 0 0,-15 5 0,0 2-30,2 2 0,-1 0 1,1 1-1,1 2 0,0 0 0,-35 28 1,15-6-93,2 2 0,-44 51 0,32-27-91,-69 109 1,92-122 145,2 1 1,2 1-1,-22 63 0,41-96 55,1 0 0,1 0 0,1 1 0,0 0-1,1 0 1,0 19 0,3-23 10,0-1 1,1 0-1,0 0 0,1-1 1,0 1-1,1 0 1,1-1-1,10 21 0,-6-16 23,1-1 0,1 0-1,0 0 1,1-1 0,1-1-1,0 0 1,1-1 0,17 13 0,-8-11 10,-1 0 1,2-1-1,0-1 1,1-2-1,26 10 1,0-5 54,90 17 0,52-4-19,-139-22-87,-28-4 11,0 1 0,-1 2 1,1 0-1,-1 2 0,-1 0 1,34 17-1,-50-20-7,0-1 0,0 1 0,-1 1 0,1 0 0,-1 0 0,-1 0 0,1 1 0,-1 0 0,0 0 0,-1 0 0,0 1 0,0 0 0,0 0 0,-1 0 0,-1 0 0,1 1 0,-1 0 0,-1 0 0,1 0 0,-2 0 0,2 14 0,-2-3 10,-1 1 1,-1-1 0,-1 0-1,-1 0 1,0-1 0,-2 1-1,0 0 1,-1-1 0,-1 0-1,-1-1 1,-1 0-1,0 0 1,-18 25 0,16-26 42,-2-1 0,1-1 0,-2 1 0,0-2 0,-1 0 0,0-1 0,-1-1 0,-1 0 0,0-1 0,0-1 0,-1 0 0,0-1 0,-31 9 0,41-15-132,0-1 1,0 0 0,0 0 0,0-1-1,-1 0 1,1-1 0,0 0 0,0 0-1,-1-1 1,1 0 0,0 0 0,0-1-1,0 0 1,0 0 0,-8-4-1,-19-16-376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3:57.0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0 111 6953,'26'-8'673,"1"1"-1,0 0 0,52-4 0,131-5-449,-72 3-206,229 9 0,-124 14 32,-205-11-44,0-2 0,0-1 0,-1-2 0,50-15 0,-11 2-423,-68 18 249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7:54.70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1 859 9666,'3'-5'413,"1"0"-1,-1 1 1,1-1 0,0 1-1,0-1 1,1 1-1,-1 1 1,1-1 0,0 1-1,0-1 1,11-4 0,-7 5-273,-1 1 0,1-1 1,1 1-1,-1 1 1,0-1-1,0 2 0,13-1 1,-4 2-77,0 0 1,-1 1 0,1 1 0,0 0 0,-1 2-1,1 0 1,-1 1 0,28 13 0,-24-7-131,-1 0 1,-1 1 0,0 0-1,-1 2 1,0 0 0,20 23 0,-18-14-71,0 1 0,-1 1 0,-2 0 0,-1 2 0,-1 0 1,-1 0-1,-1 1 0,-2 1 0,-1 0 0,8 40 0,-18-67 166,1-1 0,-1 1 0,1 0 0,-1-1 0,0 1 0,0-1 0,0 1 0,-1 2 0,1-4-14,0-1 0,0 0 0,0 0 0,0 1 0,-1-1 0,1 0 0,0 0 0,0 0 0,0 1-1,0-1 1,0 0 0,-1 0 0,1 0 0,0 1 0,0-1 0,0 0 0,0 0 0,-1 0 0,1 0 0,0 1 0,0-1 0,-1 0 0,1 0-1,0 0 1,0 0 0,-1 0 0,1 0 0,0 0 0,0 0 0,-1 0 0,1 0 0,0 0 0,0 0 0,-1 0 0,1 0 0,0 0 0,0 0-1,-1 0 1,1 0 0,0 0 0,0 0 0,-1 0 0,1-1 0,-4-1 145,1-1 0,-1 0 0,1 0 0,0-1 1,0 1-1,0-1 0,0 1 0,-4-8 0,-10-19 102,0-2 1,3 0 0,0 0-1,2-2 1,1 1-1,2-2 1,2 1-1,-7-65 1,9 19-427,3 0 1,16-147-1,-6 168-241,1 2-1,25-80 1,-24 107 13,0 1 0,2 1 0,2-1 0,0 2 0,2 0 0,24-32 0,-35 54 260,1-4-76,0 2 0,1-1 0,13-11-1,-18 17 224,0 1-1,0-1 0,0 1 1,0 0-1,0 0 0,1 0 1,-1 0-1,0 0 0,1 0 1,-1 1-1,0-1 0,1 1 1,-1-1-1,1 1 1,-1 0-1,1 0 0,-1 0 1,1 0-1,-1 1 0,5 0 1,-1 2 13,0 0 0,0 0 0,0 0 0,8 6 0,-14-8-29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7:55.0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444 37 10370,'-6'-37'4728,"3"39"-4168,-3 8-645,-184 274-1176,72-116 1139,100-141 248,1 2 0,1 0 0,1 1 0,2 1 0,-12 43 0,20-58 20,1 1 0,1-1 0,1 1 0,1 0 0,0 0 0,1 0 0,0 0 0,2 0 0,0 0 0,1-1 0,0 1 0,8 20 0,-7-27-85,0-1 1,1 0 0,0 0-1,0 0 1,1-1 0,0 1-1,0-1 1,1-1 0,0 1-1,1-1 1,-1-1 0,2 1-1,-1-1 1,0 0 0,1-1-1,0 0 1,0-1 0,11 4-1,3 0-33,0-2 0,0-1 0,0-1 1,0 0-1,1-2 0,-1-1 0,27-2 0,9-3-260,60-12 0,78-23-796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8:17.7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10 575 6481,'-7'37'3686,"5"19"-2967,2-26-581,20 589-109,-5-321-22,-10-146 26,11 208-75,-5-243 338,27 124 1,-38-225 189,-4-17 39,-4-9 3,0-4-368,1 1-1,0-1 1,1-1 0,1 1-1,-6-23 1,4 2-172,-6-51-1,10 34-39,2-1 0,3 1-1,8-54 1,36-162-200,-45 264 249,46-219-111,105-304-1,-104 398 218,6 2-1,5 2 0,125-193 0,-159 280-6,1 2-1,1 1 0,45-45 0,-62 71-65,-1 1 0,1 0 0,1 0 0,-1 1 0,1 0 0,1 0 0,-1 2 0,1-1 0,0 2 0,0-1 0,1 2 0,-1-1 0,1 2 0,0 0 0,0 0 0,17 1 0,-12 3-24,0 0 0,0 1 0,0 1 0,0 1 0,-1 1 0,0 0 0,0 1 0,-1 1 0,0 0-1,0 2 1,-1-1 0,0 2 0,22 20 0,-17-12-36,-1 0 0,-1 1 0,0 1 0,-2 0 0,-1 2-1,0-1 1,-2 2 0,18 41 0,-23-42-12,-1 0 0,-1 0 0,-1 0 0,-1 1 0,-2 0 0,0 0 1,-1 0-1,-1 0 0,-1 0 0,-2 0 0,0-1 0,-1 1 0,-2-1 0,0 0 0,-12 28 0,5-20 26,-2-1 0,-1 0 0,-1-1 0,-1-1 0,-2-1-1,-1 0 1,-1-2 0,-1 0 0,-1-2 0,-34 26 0,-14 1 64,-2-4 0,-131 61 0,194-102-74,-108 49 181,101-47-350,0-1 0,0-1 0,0-1 0,-32 4 0,27-7-171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8:18.7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581 295 6673,'0'0'232,"0"-1"0,0 0 0,1 0 0,-1 1 0,0-1 0,0 0 0,0 0 0,0 0 0,0 1 0,0-1 0,0 0 0,0 0 0,0 1 0,-1-1 0,1 0 0,0 0 0,0 1 0,-1-1 0,1 0 0,0 0 0,-1 1 0,0-2 0,-1 2-217,1 0-1,-1 0 0,1 0 0,-1 0 1,0 0-1,1 0 0,-1 1 1,1-1-1,-1 1 0,1-1 1,-2 2-1,-8 1-184,-50 17 119,-95 43 0,128-49 197,1 1-1,0 1 1,1 1 0,1 2-1,-36 33 1,49-38-85,0 0 0,1 1 0,1 0 0,0 0 0,1 1 0,0 1 0,2-1 0,-12 35 0,10-16-39,0 2 0,3-1 0,-3 52 0,6-39-14,3-1-1,7 61 0,-4-80-13,2-1 0,1 0 1,2 0-1,0-1 0,13 29 0,-15-45-7,-1 0 1,1-1-1,0 0 1,1 0-1,1-1 0,-1 0 1,1 0-1,1 0 1,0-1-1,0-1 0,0 1 1,1-2-1,0 1 1,12 5-1,-9-7-1,-1 0 0,1-1 0,0 0 1,0-1-1,0-1 0,0 0 0,0 0 0,0-1 0,1-1 0,-1-1 0,0 0 0,17-3 0,-8-1 19,1-1-1,-1-1 1,-1-1-1,1-1 1,-1 0-1,-1-2 1,26-17-1,-23 12 25,-1-1 1,0-1-1,-1-1 0,-1-1 0,29-37 0,-41 44-21,-1 1-1,1-1 1,-2 0-1,0-1 1,-1 1-1,0-1 1,-1 0 0,0-1-1,-1 1 1,-1-1-1,0 1 1,-1-1-1,-1 0 1,-2-22-1,-4-13 10,-3-1-1,-26-87 1,13 59 149,-4 1 0,-43-89 1,69 166-158,0 1 0,0 0 0,0 0 0,0 0 0,-1 0-1,1 0 1,0-1 0,0 1 0,0 0 0,0 0 0,0 0 0,0 0 0,0-1 0,0 1 0,0 0 0,0 0 0,0 0 0,0-1 0,0 1 0,0 0 0,0 0 0,0 0 0,0 0 0,0-1 0,0 1 0,0 0 0,0 0 0,0 0 0,0 0 0,1-1 0,-1 1 0,0 0 0,0 0 0,0 0 0,0 0 0,0 0 0,0-1 0,1 1 0,-1 0 0,0 0 0,0 0 0,0 0 0,0 0 0,0 0 0,1 0 0,-1 0-1,0 0 1,18-2 29,-4 1-25,53-4 11,98-21 0,-22-18 91,-5 1 184,-128 40-257,0 1 1,0 1 0,0-1 0,0 1 0,10 1 0,-16 0-27,1 1-1,-1-1 1,1 1-1,-1 0 1,0 1-1,1-1 0,-1 1 1,0-1-1,0 1 1,0 1-1,0-1 1,-1 1-1,1-1 1,4 5-1,2 3-2,-1 0 1,0 1-1,-1 0 0,-1 0 1,1 1-1,-2 0 1,10 24-1,-2 1 11,12 60 0,-13-31-14,-2 0 0,-4 1 0,-2 113 0,-11-68-194,-25 148 1,28-241 148,-1 8-50,-1 1 0,-16 47 1,21-75 90,0 0 0,0 1 1,0-1-1,0 1 1,0-1-1,0 1 0,0-1 1,0 1-1,-1-1 1,1 0-1,0 1 1,0-1-1,0 1 0,-1-1 1,1 0-1,0 1 1,0-1-1,-1 0 1,1 1-1,0-1 0,-1 0 1,1 1-1,-1-1 1,1 0-1,0 0 0,-1 0 1,1 1-1,-1-1 1,1 0-1,0 0 1,-1 0-1,1 0 0,-1 0 1,1 0-1,-1 0 1,1 0-1,-1 0 1,1 0-1,0 0 0,-1 0 1,1 0-1,-1 0 1,-11-16 350,-1-9-278,2-1 0,0 0 1,2-1-1,1 1 0,1-2 0,1 1 1,-2-30-1,5 20-99,3 1-1,0-1 1,2 1 0,14-68 0,0 38-100,4 0 1,2 2 0,4 0 0,2 2 0,54-89-1,32-33-120,-85 144 210,1 1-1,49-49 0,-65 74 48,0 1 1,2 1-1,-1 0 0,2 1 1,-1 1-1,1 0 0,1 1 0,19-6 1,-28 12-5,-1 0 0,1 0 0,0 1 0,0 1 0,1 0 0,-1 0 0,0 1 0,0 0 0,0 0 0,1 1 0,-1 0 0,0 1 0,0 0 0,0 0 0,0 1 0,-1 0 0,1 1 0,-1 0 0,11 6 0,-9-3-18,0 1 0,-1-1 0,0 1 0,0 1 0,-1 0 0,0 0 0,0 1 0,-1-1 0,9 18 0,-8-12-4,-1 1-1,-1 0 1,0 0 0,-2 0-1,0 1 1,3 22 0,-4-12-7,-2 1 1,-1 0-1,-1 0 0,-1 0 1,-2 0-1,0-1 0,-2 0 1,-12 33-1,5-23-11,-3-1 0,-26 44-1,-47 63 0,46-77 41,-38 78 0,73-128-12,1 0 0,1 0 0,-5 23 0,10-36-6,0 0 1,0 1-1,0-1 1,1 0-1,0 0 0,-1 1 1,1-1-1,1 0 1,-1 1-1,0-1 1,1 0-1,-1 1 0,1-1 1,0 0-1,0 0 1,1 0-1,-1 0 1,0 0-1,1 0 0,0 0 1,0-1-1,0 1 1,0 0-1,3 2 1,0-2-12,0 0 0,0-1 0,0 1 1,0-1-1,0 0 0,1-1 0,-1 0 1,0 1-1,1-2 0,-1 1 0,1 0 1,10-2-1,5 0-93,-1-1 0,23-5 1,-10-1-147,-1-1 0,1-2 0,-2-1 0,0-1 0,46-27 0,-23 6-454,-2-2-1,49-43 1,-16 2 175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8:19.0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0 456 6521,'1'1'190,"-1"0"0,0-1-1,0 1 1,0 0-1,1-1 1,-1 1 0,0 0-1,1-1 1,-1 1-1,0 0 1,1-1-1,-1 1 1,1 0 0,-1-1-1,1 1 1,0-1-1,-1 1 1,1-1 0,-1 0-1,1 1 1,0-1-1,-1 1 1,2-1 0,19 7-575,-17-6 638,11 3-250,0-1 0,0-1 1,0 0-1,0-1 0,20-2 1,81-12 37,-31-3 0,0-3-1,131-49 1,-161 46 0,-1-1-1,-2-3 1,0-3 0,85-62-1,-124 81-33,-1 0-1,0 0 0,-1-1 1,0-1-1,-1 0 0,13-19 0,-22 29-80,0 0-1,0 0 0,0 0 1,0-1-1,0 1 0,0 0 1,0-1-1,-1 1 0,1-1 1,-1 1-1,0 0 0,0-1 1,0 1-1,0-1 0,0 1 1,0-1-1,-1 1 0,1-1 0,-1 1 1,0 0-1,1-1 0,-1 1 1,0 0-1,-1 0 0,1-1 1,0 1-1,0 0 0,-1 0 1,0 0-1,1 1 0,-1-1 1,0 0-1,0 1 0,0-1 1,0 1-1,0-1 0,0 1 1,0 0-1,0 0 0,0 0 0,-4-1 1,-2 2-456,1 5 292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8:19.4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 1 5433,'-6'23'2233,"0"14"-1129,3 12-176,5 30 24,3 20 8,2 42-199,-3 19-73,-3 40-264,-6 12-160,-5 12-144,-4 2-136,4-45-176,7-31 16,9-67-208,10-32 24,-4-38-80,-2-11-104,-12-23 359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8:20.3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8250,'113'89'3250,"-43"-37"-3168,370 263 291,-310-231-323,236 199 0,-296-218-31,61 54 25,-97-91-55,71 45 0,-99-70-52,-1 1-1,1-1 1,0 0-1,0 0 1,0-1 0,0 0-1,1 0 1,-1 0-1,1-1 1,-1 0 0,1 0-1,12 0 1,-18-1 32,0-1 0,-1 1 0,1 0 0,0 0 0,-1 0 0,1 0 0,0 0 0,-1 0 0,1-1-1,-1 1 1,1 0 0,0-1 0,-1 1 0,1 0 0,-1-1 0,1 1 0,-1-1 0,1 0 0,-1-12-305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8:20.6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1546 1 9274,'-93'115'3290,"68"-79"-1690,20-18-1337,1 1-302,-2-2-36,-19 58-305,-42 84 1,-165 242 53,118-216 331,-188 349-7,81-139 49,74-162-57,108-179-439,-3-1 1,-49 47 0,22-40-1937,6-14 1033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8:42.0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0 747 5921,'53'-4'1758,"-51"4"-1716,-1-1 0,1 1 0,0 0 1,0-1-1,-1 1 0,1-1 0,0 1 0,-1-1 0,1 0 1,0 0-1,-1 0 0,1 0 0,0-1 0,9-2 459,-11 15-239,1 0 0,0 1 0,1-1 0,0 0 0,6 17-1,1 6 515,-5-19-704,1 0 0,0 0-1,1-1 1,0 1 0,1-2 0,1 1-1,0-1 1,1 0 0,16 17 0,-24-28-28,1-1 1,0 1 0,-1-1 0,1 0-1,0 0 1,0 0 0,0 0 0,0 0 0,0 0-1,0-1 1,0 1 0,0 0 0,0-1 0,1 0-1,-1 1 1,0-1 0,0 0 0,0 0-1,1-1 1,-1 1 0,0 0 0,0-1 0,0 1-1,2-1 1,5-3 120,-1 0 1,0 0-1,0 0 0,11-9 1,-5 3-63,143-98 817,18-12-457,817-445 121,-914 524-569,-26 13 10,2 1 0,0 3 0,84-25 0,-134 48-20,10-3 59,-14 3-64,0 1 1,1 0 0,-1 0-1,0 0 1,0 0 0,0 0-1,0 0 1,1-1 0,-1 1 0,0 0-1,0 0 1,0 0 0,0 0-1,0-1 1,0 1 0,1 0-1,-1 0 1,0 0 0,0-1-1,0 1 1,0 0 0,0 0 0,0 0-1,0-1 1,0 1 0,0 0-1,0 0 1,0 0 0,0-1-1,0 1 1,0 0 0,0 0 0,0 0-1,0-1 1,-1 1 0,1 0-1,0 0 1,0 0 0,0-1-1,0 1 1,0 0 0,0 0 0,0 0-1,-1 0 1,1 0 0,0-1-1,0 1 1,0 0 0,0 0-1,-1 0 1,-20 4-4453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9:03.2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 1 3441,'-15'82'256,"15"-81"-488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3:57.4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67 6569,'3'-6'309,"2"-1"-1,-1 1 0,1 0 0,0 0 1,0 1-1,0-1 0,1 1 0,6-5 1,-10 9-314,-1 0 0,1 0 0,-1 0 0,1 0 0,0 0 0,-1 0 0,1 1 1,0-1-1,0 1 0,0-1 0,0 1 0,0-1 0,-1 1 0,1 0 0,0 0 0,0 0 1,0 0-1,0 0 0,0 1 0,0-1 0,0 0 0,-1 1 0,1 0 0,0-1 0,0 1 1,-1 0-1,1 0 0,0 0 0,-1 0 0,1 0 0,-1 0 0,1 0 0,-1 1 0,1-1 1,-1 1-1,0-1 0,2 3 0,2 5 42,0-1 0,0 1 1,-1-1-1,0 1 0,0 0 0,3 14 0,9 60 322,-13-63-310,27 212 195,-2-14-300,-26-210 25,0 8-4,9 31 0,-9-42-48,0 1 0,1-1 0,-1 0 0,1 0 0,0 0 1,0-1-1,1 1 0,7 7 0,-8-9-98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9:09.3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101 2935 4177,'0'-1'221,"1"0"0,-1 0 0,1 0 0,-1 0 0,1 0 0,-1 0 0,0 0 0,0 1 0,1-1 0,-1 0 0,0 0 0,0 0 0,0 0 1,0 0-1,0 0 0,0 0 0,0 0 0,-1 0 0,0-2 0,-7-22 494,5 17-347,2 3-181,1 0 1,-1 0 0,1 0 0,0 0-1,1-6 1,-1-3 77,0 14-266,0 0 1,0 0-1,0 0 1,0 0-1,1 0 1,-1-1 0,0 1-1,0 0 1,0 0-1,0 0 1,0 0-1,0 0 1,1 0-1,-1 0 1,0 0-1,0-1 1,0 1-1,0 0 1,0 0 0,1 0-1,-1 0 1,0 0-1,0 0 1,0 0-1,0 0 1,1 0-1,-1 0 1,0 0-1,0 0 1,0 0 0,0 0-1,1 0 1,-1 0-1,0 0 1,0 0-1,0 0 1,0 1-1,0-1 1,1 0-1,-1 0 1,0 0 0,0 0-1,0 0 1,0 0-1,0 0 1,0 0-1,1 1 1,-1-1-1,0 0 1,0 0-1,0 0 1,0 0 0,0 0-1,0 1 1,0-1-1,0 0 1,9 9-6,-1 0 31,10 12 19,-1 0 1,-1 2-1,16 28 0,-5 2 29,-2 2 0,-3 1 0,24 94 0,-45-149-66,-1 1 0,0-1 0,0 0 0,0 0 0,1 0 0,-1 0 0,0 0 0,1 0 0,-1 0 0,1 0 0,-1 0 0,1-1 0,0 1 0,-1 0 0,1 0 0,0 0-1,-1 0 1,1-1 0,0 1 0,0 0 0,0-1 0,0 1 0,0-1 0,0 1 0,0-1 0,0 1 0,0-1 0,0 0 0,0 0 0,2 1 0,-2-1 6,0-1 1,0 1-1,1-1 1,-1 0-1,0 1 1,0-1-1,0 0 1,0 1-1,0-1 1,0 0-1,0 0 1,0 0-1,0 0 1,0 0-1,0 0 0,0 0 1,-1 0-1,1-1 1,0 1-1,-1 0 1,1 0-1,0-3 1,2-7 53,0 0 1,-1-1-1,0 1 0,-1-1 1,0 1-1,-1-1 0,0 1 1,-1-1-1,0 1 0,-4-17 1,-5-13 226,-24-60-1,20 64-279,-24-56 284,20 50-68,-14-44 0,81 255-695,-19-57 355,26 82-604,-51-182 692,-5-16 441,-8-29 63,1 8-424,-1 1 1,-18-39 0,10 32-25,2-1 0,1 0 0,-10-42 0,17 54 6,2-1 0,1 1 0,1-1 1,1 1-1,0-1 0,4-30 0,-3 51-36,0 0-1,0 0 1,0 0-1,0 1 0,0-1 1,1 0-1,-1 0 1,0 1-1,0-1 1,1 0-1,-1 0 1,0 1-1,1-1 1,-1 0-1,1 1 1,-1-1-1,1-1 1,0 2-6,-1 0 0,1 0 0,-1 0 0,0 0 0,1 0 1,-1 0-1,0 1 0,1-1 0,-1 0 0,0 0 0,1 0 1,-1 0-1,0 0 0,0 0 0,1 1 0,-1-1 0,0 0 0,1 0 1,-1 1-1,0-1 0,0 0 0,1 0 0,-1 1 0,0-1 1,0 0-1,1 1 0,14 29-149,-12-25 154,56 137-107,1 1-65,20 33-630,-73-162 781,-7-14 25,0 0 1,0 0-1,0 0 0,0 0 1,0 0-1,0 0 0,0 0 1,0 0-1,0 1 0,0-1 1,0 0-1,0 0 1,0 0-1,0 0 0,0 0 1,0 0-1,0 0 0,1 0 1,-1 0-1,0 0 0,0 0 1,0 0-1,0 0 1,0 0-1,0 0 0,0 0 1,0 1-1,0-1 0,0 0 1,0 0-1,0 0 0,0 0 1,0 0-1,1 0 1,-1 0-1,0 0 0,0 0 1,0 0-1,0 0 0,0 0 1,0 0-1,0 0 0,0 0 1,0 0-1,0 0 0,0 0 1,0 0-1,1 0 1,-1 0-1,0-1 0,0 1 1,0 0-1,0 0 0,0 0 1,0 0-1,0 0 0,0 0 1,0 0-1,0 0 1,0 0-1,0 0 0,0 0 1,0 0-1,0 0 0,0 0 1,0 0-1,0-1 0,-6-28 461,-3 9-444,-1-1 1,-1 1 0,-23-32-1,25 40 1,1 0 0,0 0-1,1-1 1,1 0 0,0 0-1,0 0 1,-4-21 0,16 62-122,12 29-1,-5-18 81,13 62-15,19 57-320,-42-150 280,-3-8 73,0 0 1,0 0 0,-1 0 0,1 0-1,0 0 1,0 1 0,0-1-1,0 0 1,0 0 0,0 0 0,0 0-1,0 0 1,0 0 0,0 0-1,0 0 1,0 0 0,-1 0 0,1 0-1,0 0 1,0 0 0,0 0-1,0 0 1,-14-13 28,-188-140-107,149 116 235,52 37-203,33-9-92,44-21 155,74-39 1,204-104-62,-258 134 54,180-48 0,42 1 3,-27 6 13,-17 5 22,88-21 67,168-60-27,-15-43-67,-26 27 14,9 33-7,241-90-18,-183 51 0,649-219 22,-463 174 6,-484 163-28,130-37 4,-302 70 43,123-22 0,-188 46-43,-1 0 0,0-2 0,1 0 0,-2-2 0,1 0 0,-1-1 0,0-1 0,24-15 0,-26 14 3,-14 9 11,0-1 0,0 1 0,0-1 0,0 0 0,-1 0 0,1 0-1,-1 0 1,1 0 0,-1 0 0,3-5 0,-4 6-25,0 0 0,1 0 0,-1 0-1,0-1 1,1 1 0,-1 0 0,0 1 0,1-1-1,-1 0 1,1 0 0,-1 1 0,1-1 0,2 0-1,-2 0 3,0 1 0,0-1 0,0 0 0,0 0-1,-1 0 1,1 0 0,0 0 0,-1 0-1,1 0 1,0 0 0,1-2 0,2-3-30,-5 5 37,1 0-1,0 0 1,0 0-1,-1-1 1,1 1 0,0 0-1,-1 0 1,1 0-1,-1 0 1,0-1 0,1 1-1,-1-2 1,5-17 5,-1 0 0,-1 0 0,-2 0 0,0-35-1,-1 44 12,-1 0 0,-1 0 0,0 0-1,0 0 1,-1 0 0,-1 0-1,1 1 1,-2-1 0,0 1 0,-6-11-1,10 20-18,1 3-49,0-1 15,1 0 1,-1 1 0,0-1 0,1 0 0,-1 0 0,1 1 0,0-1 0,-1 0 0,1 0-1,0 0 1,0 0 0,-1 0 0,2 2 0,14 19 14,112 217-66,-109-190-50,-2-1-1,-1 2 1,-3 0-1,8 66 1,-25-134 205,0 1 0,0 0 1,-2 0-1,0 0 0,-1 1 0,-11-19 0,-67-102-99,45 75 137,-21-34 18,-62-103 452,118 189-907,22 31 12,9 12 295,-2 1 1,24 47 0,-20-17-188,38 135 0,-21-52-22,-42-137 175,-2-7 32,0-1-1,-1 1 0,1 0 1,1-1-1,-1 1 0,0 0 0,1-1 1,-1 1-1,1-1 0,-1 0 0,4 4 1,-5-6 24,0 0 0,1 0 0,-1 0 1,0 0-1,0 0 0,0 0 0,0 0 1,1 0-1,-1 0 0,0 0 0,0 0 0,0 0 1,0 0-1,1 0 0,-1 0 0,0 0 1,0-1-1,0 1 0,0 0 0,1 0 0,-1 0 1,0 0-1,0 0 0,0 0 0,0 0 1,0 0-1,0-1 0,1 1 0,-1 0 0,0 0 1,0 0-1,0 0 0,0 0 0,0-1 1,0 1-1,0 0 0,0 0 0,0 0 1,0 0-1,0-1 0,0 1 0,0 0 0,0 0 1,0 0-1,0 0 0,0-1 0,0 1 1,0 0-1,0 0 0,0 0 0,0 0 0,0 0 1,0-1-1,0 1 0,0 0 0,0 0 1,0 0-1,-1 0 0,-2-21 224,-9-10-162,-2 2 0,-34-56 0,-8-17-4,32 48 111,4-2-1,1 0 1,3-1-1,-9-63 0,26 117-414,4 6-66,13 15 12,7 8 259,169 191-52,-148-162-50,-3 3-1,40 69 1,-47-42-49,-34-80 320,-6-8-7,-13-16-46,1 0-88,-13-16-14,-56-52 1,76 81 10,1 0-1,-1 1 1,0 0 0,0 1 0,-12-4 0,13 5-10,0 0 0,0-1 0,0 1 0,0-2 0,1 1 0,0-1 0,-10-8 1,13 6-382,11 8 86,22 12 77,-20-9 217,7 5-24,1 0 0,17 15 0,-33-16 5,-2-8 124,0-7-51,1 0-29,0 0 0,-1 0 0,0 1 0,-1-1 0,1 0-1,-1 1 1,0-1 0,-1 1 0,0 0 0,-5-9 0,-2 0 16,0 0 0,-21-21 0,16 15-92,15 20 65,-1 0 0,1 1 0,0-1 0,-1 0 0,1 0 0,0 0 0,0 1 0,0-1 0,-1 0 0,1 0 0,0 0 0,0 1 0,0-1 0,1 0 1,-1 0-1,0 0 0,0 1 0,0-1 0,1 0 0,-1 0 0,0 1 0,1-1 0,-1 0 0,0 0 0,1 1 0,-1-1 0,2-1 0,4 6-193,-6-4 195,0 0 0,0 0 0,0 1 0,0-1 0,0 0 0,0 0 0,0 1 0,0-1 0,0 0 0,0 1 0,0-1 0,0 0 0,0 0 0,0 0 0,0 1 0,-1-1 0,1 0 0,0 0 0,0 1 0,0-1 0,0 0 0,-1 0 0,1 0 0,0 0 0,0 1 0,0-1 0,-1 0 0,1 0 0,0 0 0,0 0 0,-1 0 0,1 0 0,0 1 0,0-1 0,-1 0 0,1 0 0,0 0 0,0 0 0,-1 0 0,1 0 1,0 0-1,0 0 0,-1 0 0,1 0 0,0 0 0,0 0 0,-1-1 0,1 1 0,0 0 0,-1 0 0,-29 4 12,-1 1 0,-44 14 1,-64 27-9,89-28-10,-275 101 4,7-2-22,-7-19-37,-445 114 100,745-204-34,-608 203 14,-129 57-8,424-139-37,-232 81 72,-296 64-58,329-107 18,275-78-16,-224 63 82,-382 26-7,369-73-47,14 55-48,422-134 42,1 3 0,-112 72-1,142-79-7,0-2 0,-1-1-1,0-2 1,-2-1 0,-41 13-1,8 1 56,58-31-56,20 1-132,39 13 184,-41-19 34,5-18-90,-6 12 34,-2-1 1,0 1 0,0-2-1,-1 1 1,-1 0 0,0-1-1,-1 1 1,0-1 0,0-18-1,-11-22 47,6 43-64,1 0 0,0 0 0,0-23 0,1 23 41,2 0-80,0 11 18,-1 0-1,1 0 1,-1 0-1,1 1 0,-1-1 1,1 0-1,-1 1 1,1-1-1,-1 0 1,0 1-1,1-1 0,-1 0 1,1 1-1,-1-1 1,0 1-1,1-1 1,-1 0-1,0 1 1,0-1-1,1 1 0,-1-1 1,0 1-1,0 0 1,8 13-15,0 0 1,-1 0 0,-1 0 0,-1 1 0,7 24-1,3 37-52,-13-58-9,1-1 0,1 0-1,1 0 1,0 0 0,9 19 0,-6-22 78,-7-13 244,-5-8 128,-3-6-243,1 0 0,-7-20 0,-9-20-78,4 19 36,-3-5 150,-31-83 0,85 214-467,60 124 1,-72-177 177,52 110-516,-97-159 721,9 0-153,0-1 1,1 0-1,0-1 1,1 0-1,1-1 0,-17-21 1,26 30 5,-33-55 19,33 53-20,0 0 0,0 0 0,1 0 0,0 0 0,0 0 1,1 0-1,0-1 0,-1-10 0,2 17-7,0-1 0,0 0 0,0 1 1,1-1-1,-1 0 0,0 1 0,1-1 0,-1 0 0,0 1 1,1-1-1,-1 1 0,0-1 0,1 1 0,-1-1 0,1 1 0,-1-1 1,1 1-1,0-1 0,-1 1 0,1 0 0,-1-1 0,1 1 1,0 0-1,-1-1 0,1 1 0,0 0 0,-1 0 0,1 0 0,1-1 1,28-2-59,-14 2 54,65-16-47,153-53 0,-141 40 76,151-60-29,40-11-3,507-113 25,-681 189-13,295-74 28,-10-32 45,-208 54-78,379-137 101,-149 98-66,294-97-15,-519 138-25,291-100 19,36 39 17,-139 40-48,-4-23-22,-211 58 50,380-132 57,-356 135-57,225-38 1,-218 59-28,273-87 0,-372 87 38,126-67 0,-205 95-16,-17 9-9,6-4-1254,-14 2-54,1 2 1070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3:19.2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2950 309 9666,'-10'-8'-8,"-1"0"0,0 1 0,0 0 0,0 1 0,-16-7 0,-17-8 21,-43-25 79,-163-59-1,188 85-11,-1 2-1,0 3 1,-114-12 0,81 21-27,-1 4 1,0 4-1,0 5 1,1 3-1,0 5 1,1 4-1,-169 57 1,-103 78-30,273-107-42,-155 105 0,203-119 18,2 2 0,2 2 0,1 2 0,2 1-1,2 2 1,-43 63 0,60-75 1,2 1 0,1 0-1,1 1 1,2 1 0,1 0 0,2 1-1,1 1 1,2-1 0,1 1-1,1 1 1,1 37 0,4-38 2,3 0 0,0 0 0,3 0 0,0-1 0,3 0 0,1 0 0,13 35 0,-10-41 5,2 0-1,0 0 0,2-1 0,0-1 0,2-1 1,1 0-1,1-1 0,31 27 0,-17-21 42,1-2 0,2-1 0,1-2 0,0-1 0,2-3-1,1-1 1,0-2 0,65 19 0,-26-16 85,1-3 0,0-4 0,150 7 0,-65-18-56,290-32-1,159-85 74,-122-17 68,-12-43 13,-408 140-134,-2-3 0,-1-4-1,-1-2 1,-3-4 0,-2-2 0,-2-3 0,-3-2 0,71-84 0,-105 108-3,-1 0-1,-2-2 1,34-64-1,-47 77-57,-1 0 0,-1 0-1,-1-1 1,-1 0 0,0 0-1,-1 0 1,-2-1 0,1-37-1,-3 40-24,-2 0 0,0-1 0,-1 1 0,-1 1 0,0-1 0,-2 0 0,0 1 0,-1 0 0,0 0 0,-11-15 0,7 14-9,-1 1 1,-1 0-1,-1 1 1,0 1-1,-1 0 1,-1 1-1,0 0 1,-29-17-1,2 5-21,-1 3 1,-86-33-1,-103-16-38,118 45-28,0 4 1,-2 6-1,0 5 1,-180 4-1,228 12-129,1 3-1,-1 3 0,2 3 1,0 3-1,-99 38 1,-7 19-147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4:03.8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98 6857,'11'-9'552,"12"-7"748,-23 16-1290,1 0 0,-1 0 1,0 0-1,0 0 1,0 0-1,0 0 0,1 0 1,-1 0-1,0 0 0,0 0 1,0 0-1,1 0 1,-1 0-1,0 0 0,0 0 1,0 0-1,0 0 0,0 0 1,1 0-1,-1 0 0,0 1 1,0-1-1,0 0 1,0 0-1,0 0 0,1 0 1,-1 0-1,0 0 0,0 1 1,0-1-1,0 0 0,0 0 1,0 0-1,0 0 1,0 0-1,0 1 0,0-1 1,0 0-1,1 0 0,-1 0 1,-2 17 156,-7 38-305,3-1 1,0 66-1,5-110 121,0 47-103,11 104 0,-7-139 118,1 1-1,1-1 1,0 0 0,2 0-1,1-1 1,1 0 0,15 28 0,-22-45 9,0-1 0,1 0 0,-1 1 0,0-1 0,1 0 0,0 0 0,0-1 0,0 1 0,0 0 0,0-1 0,1 0 0,-1 0 1,1 0-1,-1 0 0,1 0 0,0-1 0,4 2 0,-4-3 22,0 0-1,0 1 1,0-1 0,-1-1-1,1 1 1,0-1 0,0 1-1,-1-1 1,1 0 0,0 0-1,-1-1 1,1 1 0,-1-1-1,0 0 1,1 0 0,-1 0-1,0 0 1,3-3 0,4-4 72,-1 0 0,0-1 0,0 0 0,-1 0 0,-1-1 0,0 0 0,11-22 0,-3 0 72,16-55-1,-21 56-146,-1 0 0,-1 0-1,-3-1 1,4-61 0,-9 80-28,0 0 1,-1 1 0,-1-1-1,0 1 1,-1 0 0,-1 0 0,0 0-1,0 0 1,-1 0 0,-1 1 0,0 0-1,-1 0 1,0 0 0,-14-16 0,6 11 6,0 1 1,-29-23 0,37 33 7,-1 0 0,0 0 1,-1 1-1,0 1 0,1-1 0,-1 1 0,-1 1 0,-13-4 1,20 6-28,1 1 1,-1-1 0,0 1 0,1 0 0,-1 0 0,0 0 0,1 0 0,-1 0 0,1 1-1,-1-1 1,0 1 0,1 0 0,-1 0 0,1 0 0,-1 0 0,-3 2 0,3-1-43,0 1 1,0 0-1,0 0 1,0 0-1,1 0 1,-1 0-1,1 1 1,0-1-1,-1 1 1,-1 6-1,-14 34-240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4:03.2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34 106 6881,'0'0'83,"-4"-2"383,0 0-1,1 0 1,-1 0-1,1 0 1,0 0-1,-4-4 0,6 5-438,1 0 0,-1 1 0,1-1-1,0 0 1,-1 1 0,1-1 0,-1 0-1,1 0 1,0 1 0,0-1 0,-1 0-1,1 0 1,0 0 0,0 1-1,0-1 1,0 0 0,0 0 0,0 0-1,0 1 1,0-1 0,0 0 0,0 0-1,1 0 1,-1 1 0,0-1-1,0 0 1,1 0 0,-1 1 0,1-1-1,-1 0 1,0 1 0,1-1 0,-1 0-1,1 1 1,0-1 0,-1 0 0,1 1-1,0-1 1,0 0 0,6-4 11,0 1 0,-1-1 0,1 1 0,1 1 0,-1-1 1,1 1-1,14-4 0,61-10 64,-63 14-94,0 2 0,0 0 0,0 1 1,0 1-1,0 1 0,0 0 0,0 2 1,-1 0-1,1 2 0,26 10 1,-3 4 15,0 2 1,-2 1-1,49 37 1,-20-11 3,131 89 8,-169-120-83,59 25-1,-28-14-1719,-60-27 1335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4:02.7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455 444 6897,'6'-23'1077,"4"-31"-1,-9 53-1050,-1 0 1,0 0-1,0-1 0,0 1 1,0 0-1,0 0 0,0 0 1,0 0-1,0 0 0,0 0 1,0-1-1,-1 1 1,1 0-1,0 0 0,-1 0 1,1 0-1,-1 0 0,1 0 1,-1 0-1,1 0 0,-1 0 1,0 1-1,0-1 0,1 0 1,-1 0-1,0 0 0,0 1 1,0-1-1,0 0 1,0 1-1,0-1 0,0 1 1,0-1-1,0 1 0,0 0 1,0-1-1,0 1 0,0 0 1,0 0-1,0 0 0,-1 0 1,1 0-1,0 0 0,0 0 1,-2 0-1,0 1-7,0-1 0,-1 1 0,1 0 0,0 0 0,-1 0 0,1 1 0,0-1 0,0 1 0,0 0 0,0 0 0,-4 3 0,-14 22-64,1 0-1,2 1 1,0 1-1,-18 42 0,27-52 36,-19 38-9,3 0 1,3 1 0,-29 120 0,42-134 23,3 1 1,1 0 0,2 1-1,2-1 1,2 0 0,9 55-1,-1-46 35,2-2-1,2 0 1,3 0-1,1-1 1,44 86 0,-50-118-14,1 0 1,0 0-1,2-1 1,0-1-1,27 26 1,-31-33-10,1-1 1,1-1-1,0 0 0,0 0 1,0-1-1,1-1 1,0 0-1,1 0 1,24 5-1,-19-7 10,0-1 0,0-1 0,0 0 0,1-2 0,-1 0 0,0-1 0,0-1 0,0-1 0,0-1 0,0 0 0,0-1 0,-1-1 0,0-1 0,0-1 0,18-11 0,-11 4 67,0-2-1,-1 0 1,-1-2 0,0 0-1,-2-2 1,0 0-1,-2-1 1,0-2 0,18-30-1,-16 20 41,-1-1 0,-2 0 1,-2-2-1,-1 0 0,-2 0 0,13-60 0,-20 63-87,-2 1 1,0-1-1,-3 0 1,0 1-1,-3-1 1,0 0-1,-2 1 0,-10-37 1,-1 16-44,-3 0 1,-2 1-1,-47-86 1,-107-136-184,143 232 125,-2 1 1,-2 2-1,-2 2 1,-41-34-1,56 54 32,-1 1 0,0 1 0,-1 0 0,-1 2-1,0 1 1,-1 2 0,-1 0 0,-54-14 0,70 23 14,0 0 1,0 0-1,-1 2 1,1-1-1,0 1 1,-1 1-1,1 0 1,0 1-1,0 0 1,0 0-1,0 1 1,-17 8-1,17-6-41,-1 2-1,1-1 1,0 2-1,1-1 1,0 1 0,0 1-1,1 0 1,0 0-1,0 1 1,-11 18-1,3 0-244,1 1 0,1 1 1,2 0-1,-17 55 0,-5 40-136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4:04.3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769 55 8714,'-7'-8'636,"0"2"0,-1-1 0,0 1-1,-16-11 1,20 15-620,0 1-1,0-1 0,0 1 1,0 0-1,0 0 1,0 0-1,-1 0 0,1 1 1,0-1-1,-1 1 0,1 0 1,0 1-1,-1-1 1,-4 2-1,-2 1-35,0 1 1,-1 0-1,1 0 1,1 1-1,-1 1 1,1 0-1,0 1 1,0-1-1,-15 15 1,-9 11-114,-31 39 1,58-63 114,-30 34-59,-133 157-89,134-153 166,2 2 0,-39 74-1,62-98 1,0 0 0,1 1 0,1 0 0,2 0 0,0 0 0,2 1-1,1 0 1,-2 39 0,6-54-9,1-1 1,-1 0-1,1 0 0,1 0 1,0 0-1,6 19 0,-5-24 3,-1 1-1,1-1 0,0 1 0,0-1 0,1 0 0,-1 0 0,1-1 0,0 1 0,0-1 0,1 0 0,-1 0 1,1 0-1,6 3 0,-1-1-2,1-1 1,0 0-1,0-1 0,1 0 1,-1-1-1,1-1 1,-1 0-1,1 0 1,0-1-1,0 0 0,0-1 1,14-2-1,15-2 2,-1-3 0,51-14-1,81-26-8,256-55 429,-383 95-343,0 3 1,0 1-1,0 2 0,0 2 0,0 2 0,0 2 0,72 18 0,-96-17-61,1 1-1,-1 1 1,-1 0-1,1 2 1,22 14 0,-37-20-8,-1-1 1,1 1 0,-1 1-1,0-1 1,0 1 0,-1 0-1,1 0 1,-1 0 0,0 0-1,0 1 1,-1 0-1,1 0 1,-1 0 0,-1 0-1,1 0 1,-1 0 0,0 1-1,-1 0 1,1-1 0,-1 1-1,0 13 1,-2-9 5,0 1 0,-1-1 0,-1 1 0,1-1 1,-2 0-1,0 0 0,0 0 0,-7 11 0,-5 7 23,-33 44 0,21-36-59,-2-2 1,-62 59-1,-84 49-184,153-125 213,-156 116 407,-17 7-240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4:07.6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70 451 6217,'-69'71'2273,"68"-71"-1817,5-7-216,7-1-24,10-10 48,7-3-8,13-4-8,2-6-24,13-4-120,2-1-8,8-3-48,1-3-16,-2-3 0,-3-1-32,-4 0-128,-5 0-136,-7 6-1176,-4 4 984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4:09.2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 70 7586,'-18'-70'2632,"20"81"-2432,9 12-88,11 21-112,7 18-16,8 16 0,0 7 8,9 8 32,0 5 8,3 11-8,6 5 0,-4 3-40,2-8 16,-7-20-24,-5-9-88,-9-28-224,-6-13-240,-3-24 344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4:08.7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161 354 8034,'-5'-4'534,"0"1"-1,-1 0 1,0 0 0,0 1 0,-11-4 0,15 5-525,0 1 1,0 0 0,0 0-1,1 0 1,-1 0-1,0 0 1,0 0-1,0 0 1,0 1-1,0-1 1,0 1 0,1-1-1,-1 1 1,0 0-1,0 0 1,1 0-1,-1 0 1,1 0-1,-1 0 1,1 0 0,-1 0-1,1 1 1,0-1-1,-3 3 1,-5 9-34,1 0 0,0 0 0,0 1 0,2 0 0,0 1 0,0-1 0,1 1 0,1 0 0,1 0 0,0 1 0,1-1 0,0 0 0,1 1 0,2 18 0,0-11 20,2 0 0,0-1-1,1 1 1,1-1 0,1 0-1,1 0 1,1-1-1,21 40 1,-26-56 1,0 0 0,0 0 0,0 0 0,1 0 0,0 0 0,0 0 0,0-1 0,0 0 0,1 0 0,0 0 0,0-1 0,0 1 0,0-1 0,0 0-1,1-1 1,-1 1 0,1-1 0,0 0 0,0-1 0,0 1 0,0-1 0,0 0 0,0-1 0,0 1 0,0-1 0,0 0 0,0-1 0,0 0 0,0 0 0,0 0 0,0 0 0,0-1 0,-1 0 0,1 0 0,8-6 0,4-1 35,-1-1 0,-1-1 1,0-1-1,-1-1 0,0 0 1,-1 0-1,0-2 0,-1 1 1,12-20-1,-5 6 4,-2-2 0,0 0 0,-2-2 0,16-43-1,-28 60-18,0 1-1,0-1 0,-2-1 1,0 1-1,-1 0 0,0-1 0,-1 1 1,-1 0-1,0-1 0,-1 1 0,-1 0 1,0 0-1,-1 0 0,-1 1 0,0-1 1,-13-23-1,-2 1-68,-2 0-1,-2 2 1,-1 1-1,-52-55 1,43 54-715,33 35 531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4:08.3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85 815 6905,'-20'-14'1459,"-18"-14"-30,35 25-1336,0 1 0,0-1-1,1 1 1,-1-1-1,1 0 1,0 0 0,0 0-1,0 0 1,-2-4 0,4 6-84,0 0 1,0 1 0,0-1 0,0 0 0,0 1-1,0-1 1,0 0 0,0 1 0,0-1 0,0 0-1,0 1 1,0-1 0,1 0 0,-1 1 0,0-1-1,0 1 1,1-1 0,-1 0 0,0 1 0,1-1-1,-1 1 1,1-1 0,-1 1 0,1-1 0,-1 1 0,1-1-1,-1 1 1,1 0 0,-1-1 0,1 1 0,-1 0-1,1-1 1,0 1 0,-1 0 0,1 0 0,0 0-1,-1-1 1,2 1 0,28-4 1,-19 4-12,1 1 1,-1 0-1,0 1 1,0 0-1,-1 1 1,1 0-1,0 1 0,-1 0 1,0 1-1,0 0 1,14 9-1,14 12-3,50 44 1,-62-48 9,47 39 5,-21-16 0,1-2-1,73 43 1,-116-80-8,1 0 0,0-1 1,1 0-1,-1 0 0,1-2 1,13 4-1,-19-6 9,-1 0-1,1-1 1,0 0-1,-1 0 0,1 0 1,0-1-1,-1 1 1,1-1-1,0-1 1,-1 1-1,1-1 1,-1 0-1,0 0 1,0-1-1,8-4 0,-1-1 61,-2-1 0,1 0 0,-1-1-1,0 0 1,-1 0 0,-1-1-1,1-1 1,-2 1 0,11-20-1,-9 13 27,-1 0 0,-1-1 0,0 0 0,-1-1 0,6-39 0,-10 38-48,-1-1 0,-1 0 0,-1 1 0,-1-1 1,-1 0-1,-1 1 0,-1 0 0,-10-31 0,-10-12 54,-45-82-1,43 93-91,1-2-1,-20-66 1,37 88-51,-8-58 0,16 87 2,1-1 1,0 1 0,0-1-1,0 1 1,0 0 0,1-1-1,0 1 1,0-1 0,0 1-1,2-5 1,-3 8-8,1 0 1,0-1-1,-1 1 1,1 0-1,0 0 1,0 0-1,0 0 0,0 1 1,-1-1-1,1 0 1,0 0-1,1 0 1,-1 1-1,0-1 1,0 1-1,0-1 0,0 1 1,0-1-1,1 1 1,-1-1-1,0 1 1,0 0-1,1 0 0,-1 0 1,0 0-1,0 0 1,1 0-1,-1 0 1,0 0-1,0 0 0,1 0 1,-1 1-1,0-1 1,0 1-1,1-1 1,-1 1-1,2 0 0,28 18-468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3:58.1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44 277 7098,'-9'-2'426,"5"2"-213,1-1 0,-1 0-1,1 0 1,-1-1 0,1 1-1,-5-3 1,8 4-193,-1-1-1,1 1 1,-1-1-1,1 1 1,-1-1-1,1 1 0,0-1 1,-1 1-1,1-1 1,0 0-1,-1 1 1,1-1-1,0 1 1,0-1-1,0 0 1,0 1-1,0-1 1,0 0-1,-1 1 1,1-1-1,0 0 1,1 1-1,-1-1 0,0 1 1,0-1-1,0 0 1,0 1-1,0-1 1,1 1-1,-1-1 1,0 0-1,1 1 1,-1-1-1,0 1 1,1-1-1,-1 1 1,1-1-1,-1 1 1,0-1-1,2 0 0,4-6-12,0 1-1,1-1 0,0 1 1,0 1-1,0-1 0,1 1 0,0 0 1,9-4-1,73-27-253,-48 21 175,43-18 94,2 4 1,115-22 0,-158 43 36,0 2 1,1 2-1,0 2 1,0 2-1,-1 1 0,79 14 1,-80-6-91,0 1-1,-1 2 1,0 2 0,-1 2 0,45 24 0,-71-32 22,0 0 1,-1 2-1,0 0 0,0 0 1,-1 2-1,0-1 1,-1 2-1,-1 0 0,0 0 1,0 1-1,-2 0 0,1 0 1,-2 2-1,0-1 1,-1 1-1,6 17 0,-8-12 3,0 0 0,-2 1 0,0-1 1,-1 1-1,-2 0 0,0 0 0,-1 0 0,-1-1 0,-10 42 0,8-46 1,0-1 1,-1-1-1,-1 1 1,-1-1-1,0 0 1,-1 0-1,-1-1 1,0 0-1,-1 0 1,0-1-1,-1-1 1,-1 0-1,-21 19 1,4-12 22,0-1-1,-1-2 1,-1-1 0,-53 19 0,-137 30 97,-137 8 194,276-62-237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4:12.9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0 198 7538,'45'34'2584,"-24"-54"-2400,2-3-120,16-2-32,5-2-8,6-1-48,4-5-96,4-5-408,-1 0 368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4:13.71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151 384 6721,'-112'-74'2210,"76"49"-1070,33 23-743,5 3-74,9 12-106,30 41-257,-3 2 1,-3 1 0,-2 2 0,-3 2-1,-2 0 1,29 96 0,-50-133 354,-13-40 588,-5-10-593,-23-66 15,-29-115 0,52 158-338,2 0 0,2-1 0,2 0 0,2-65-1,3 103 2,1-1-1,1 1 0,0-1 0,1 1 0,0 0 0,1 0 0,7-16 0,-10 24 10,1 0 0,0 1 0,0-1 0,1 1 0,-1 0 0,1 0-1,-1-1 1,1 2 0,0-1 0,0 0 0,0 0 0,1 1-1,-1 0 1,1 0 0,-1 0 0,1 0 0,0 0 0,-1 1 0,1-1-1,0 1 1,0 0 0,0 1 0,0-1 0,0 0 0,0 1 0,7 0-1,-2 2 0,1-1 0,-1 1 0,1 1 0,-1-1 0,0 2 0,0-1-1,-1 1 1,16 10 0,3 3-23,31 28 1,-17-10-17,-3 1 0,63 75 0,-77-79-28,-1 1-1,-1 1 0,-2 0 1,22 52-1,-35-68 15,0 1 1,-2 0-1,0 0 1,-1 0-1,0 1 1,-2 0-1,0-1 1,-2 31-1,-1-40 49,0 1 0,-1 0 0,0-1 0,-1 0 0,0 1 0,0-1 0,-1 0 0,0-1 0,-1 1 0,0-1 0,-1 0 1,0 0-1,0 0 0,-1-1 0,0 0 0,0 0 0,-12 8 0,-11 6-26,-1-2 0,0-1 0,-2-2 0,0-1 0,-1-2 0,-1-1 0,0-1 0,-1-3 0,-55 9 0,87-17 1,-1 0-120,0 0 0,0 0 0,0-1 0,0 0 0,0 0 0,-1 0 0,1 0-1,0-1 1,0 0 0,-6-2 0,6-1-184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4:34.8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2343 7186,'43'-124'2172,"-29"62"-1452,-13 57-700,-1 0 0,1 0 0,0 0-1,1 1 1,-1-1 0,1 0 0,0 1-1,0-1 1,0 1 0,1 0 0,4-7 0,12-10 9,0 1 0,1 0 0,1 2 0,1 0 0,40-24 0,6-6 18,503-349 386,-237 172-299,855-542 563,-696 497-306,-342 202-259,219-68 0,-334 125-126,1 1 0,-1 2-1,65-6 1,-89 13-11,0 1-1,1 0 1,-1 1-1,1 0 1,-1 1-1,0 1 0,0 0 1,0 0-1,0 1 1,-1 1-1,1 0 1,-1 0-1,0 1 1,-1 1-1,12 8 1,-2 3-9,-1 1 1,-1 0-1,0 2 1,-2 0-1,0 0 1,-2 2-1,0 0 1,-2 0-1,19 50 1,-5 4 2,31 158 1,-4 55 30,25 123 34,36-9-4,-56-257-16,95 172 0,-151-316-34,32 59 20,-3 2-1,33 94 0,-63-154-18,0 0 0,0 1 0,0-1-1,-1 0 1,0 1 0,1-1 0,-1 1 0,-1-1-1,1 1 1,-1-1 0,0 0 0,0 0-1,0 1 1,0-1 0,-1 0 0,0 0 0,0 0-1,0 0 1,0 0 0,0-1 0,-1 1-1,-5 5 1,-4 3 0,-1 0 0,0 0-1,-1-1 1,-21 11 0,24-15-1,-210 129-134,42-28-75,-43 33-65,-323 201-176,-337 213 518,726-447 259,-177 159-1,176-124-117,-282 239-35,435-379-172,-7 7 6,-1-1 0,0 0 1,0-1-1,-1 0 1,1-1-1,-2 0 1,1-1-1,-23 6 0,32-11-1,1-1-1,-1 1 0,1-1 0,-1 0 0,0-1 0,1 1 1,-1 0-1,1-1 0,-1 0 0,1 0 0,-1 0 0,1 0 1,0-1-1,0 1 0,-1-1 0,1 0 0,0 0 0,1 0 1,-1 0-1,0-1 0,0 1 0,1-1 0,0 1 0,-1-1 1,-2-5-1,-5-7 23,0-1-1,1-1 1,-12-28 0,15 31-18,-32-81 46,-36-135-1,-7-107-43,58 239-3,-9-43 4,-254-1040 77,281 1160-88,-59-200 19,-18 10-41,78 202 4,0-1 0,-1 0 0,0 1 0,-9-13 1,13 21-5,0-1 0,0 1 0,0 0 1,0-1-1,0 1 0,0 0 1,-1 0-1,1 0 0,0 0 0,-1 0 1,1 0-1,-1 1 0,1-1 0,-1 0 1,1 1-1,-1-1 0,1 1 0,-1-1 1,1 1-1,-1 0 0,0 0 0,1-1 1,-1 1-1,0 1 0,1-1 1,-1 0-1,1 0 0,-3 1 0,1 1-54,-1-1 0,1 1 0,0 1-1,0-1 1,0 0 0,0 1-1,0-1 1,-2 4 0,3-4 30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4:38.6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36 785 8026,'-27'-17'2258,"19"15"-1854,7 7-291,11 11-6,57 75 54,119 163 14,-11-9-96,71 106-27,-24 16 2,-208-340-48,65 133 59,-74-140 69,-5-20-126,0 1-1,-1-1 1,1 0 0,0 0-1,0 0 1,0 1 0,0-1-1,0 0 1,0 0 0,0 0-1,0 1 1,0-1 0,-1 0-1,1 0 1,0 0 0,0 0-1,0 0 1,0 1 0,-1-1-1,1 0 1,0 0 0,0 0-1,0 0 1,0 0 0,-1 0-1,1 0 1,0 0 0,0 1-1,0-1 1,-1 0 0,1 0-1,0 0 1,0 0 0,-1 0 0,1 0-1,0 0 1,0 0 0,0 0-1,-1-1 1,1 1 0,0 0-1,0 0 1,-4-2 58,0 0 0,0 0 0,0 0 0,1 0 0,-1-1 0,1 1 0,-4-4 0,-17-17 55,1-1 0,1-1 0,-19-29 0,-55-95 18,45 58-111,5-2 0,4-2 0,4-1 0,5-2 0,3-1 1,-19-127-1,24 63-21,8 0-1,7-2 1,12-191 0,3 277 122,19-109 1,-9 132 17,-14 53-133,0 0 1,1 0-1,-1 0 0,1 0 1,-1 0-1,1 0 1,0 1-1,0-1 0,1 1 1,-1-1-1,4-2 1,-5 4-13,0 0 1,1 1-1,-1-1 1,0 1-1,0-1 0,1 1 1,-1-1-1,1 1 1,-1 0-1,0 0 1,1 0-1,-1 0 1,0 0-1,1 0 1,-1 0-1,1 0 1,-1 0-1,0 0 1,1 1-1,-1-1 1,3 2-1,27 16-14,-11-2-11,-1 0 0,0 2-1,-1 0 1,-1 1-1,-1 0 1,0 2 0,-2-1-1,0 2 1,14 31 0,-11-15-154,-1 1 1,-2 0 0,-2 1 0,14 82-1,-21-89 48,-1 1 0,-2 0 0,-1 0 0,-2 0 0,-1 0 0,-2 0-1,-1 0 1,-1-1 0,-2 0 0,-2 0 0,-23 55 0,6-37 16,-2 0 0,-54 71 1,-83 80 3428,159-196-1899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4:39.2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1 689 8602,'9'9'646,"-2"-3"-188,0-1 0,1 0-1,-1 0 1,11 5 0,-9-4-458,-1 1 1,1 1-1,-1-1 1,-1 1-1,1 1 0,-1-1 1,-1 1-1,0 1 0,0-1 1,4 11-1,12 23 27,-1 0 0,-3 2 1,20 74-1,15 148-85,-51-253 166,-3-15 165,-3-29 182,-34-498 673,47 1-874,-4 468-368,21-90 0,-24 141 29,0 0 0,1-1 0,0 1 0,7-12 0,-10 19 57,1 0-1,-1 0 1,0 1-1,1-1 0,-1 0 1,1 0-1,-1 1 0,1-1 1,0 1-1,-1-1 1,1 0-1,-1 1 0,1-1 1,0 1-1,0-1 0,-1 1 1,1 0-1,0-1 1,0 1-1,-1 0 0,1-1 1,0 1-1,0 0 1,0 0-1,0 0 0,-1 0 1,1 0-1,0 0 0,0 0 1,0 0-1,0 0 1,-1 0-1,1 0 0,0 1 1,0-1-1,0 0 1,-1 0-1,1 1 0,0-1 1,0 1-1,-1-1 0,1 1 1,0-1-1,-1 1 1,1-1-1,0 1 0,-1-1 1,1 1-1,0 1 1,1 1-101,1 0 1,-1 0 0,0 1 0,0-1 0,0 0 0,-1 1 0,2 5 0,13 47-468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4:39.61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11210,'0'29'3521,"18"34"-3817,7 14 0,13 26 200,7 8 32,5 8-104,-3-2-64,-2-15-72,-11-16-72,-14-31-88,-6-23-48,-8-26-65,-3-20-63,-7-44 440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4:39.9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6081,'4'24'2153,"6"17"-1841,7 14-240,2 12-1416,4 3 1015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4:41.9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 0 10866,'-2'0'4257,"12"7"-2752,18 13-2778,6 10 249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4:58.7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 3 6577,'-8'0'2025,"1"-1"-2785,3-1 400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7:41.3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1302 310 6793,'-23'-4'296,"0"2"-1,0 0 0,0 2 0,0 0 1,0 1-1,0 2 0,-42 9 0,16 4-282,0 2-1,1 2 1,2 2-1,0 2 1,1 2-1,-68 53 1,42-22 22,4 4 0,-117 136 1,143-147 95,2 1 0,3 3-1,2 1 1,2 1 0,3 2 0,2 1 0,3 1 0,3 1 0,2 1 0,-20 126 0,29-102-40,5 0-1,3 0 1,4 0 0,4 0-1,3-1 1,4 0 0,4 0-1,46 135 1,-29-128-96,4-1 0,3-2 0,5-1-1,3-3 1,4-2 0,4-3 0,86 96 0,-100-131-55,1-2 0,2-1-1,1-3 1,3-2 0,0-2 0,82 41 0,-85-53 37,0-3-1,2-1 1,1-3-1,0-2 1,0-2-1,1-3 1,104 6 0,-62-14 296,-1-5 0,1-4 0,-2-4 1,1-4-1,-2-4 0,0-3 0,-2-5 1,94-43-1,-124 44 78,-1-2 1,-2-3-1,58-43 1,-77 47-80,-2-1 0,-1-2 0,-1-1 1,-1-2-1,31-46 0,-26 26-12,-3-1 0,-2-2 0,-2-1 0,26-78 1,-30 55-66,-2 0 0,20-154 1,-30 102-142,-7-2 0,-6 1 0,-5 0 0,-25-146 0,-59-182-198,55 338-11,-80-197-1,92 270 100,-3 2 0,-2 0 1,-1 2-1,-3 1 0,-2 1 0,-2 2 0,-66-65 1,73 83-11,-1 1 0,-1 2 1,0 1-1,-2 1 0,-1 2 0,0 1 1,-1 2-1,-1 1 0,0 2 1,0 1-1,-2 1 0,-47-5 1,47 12-161,0 1 0,1 1-1,-1 3 1,0 0 0,0 3 0,1 1 0,-70 21 0,-77 48-304,163-66 488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3:58.8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1481 230 6777,'-2'-7'346,"-2"0"0,1-1 0,-1 2 0,0-1-1,-1 0 1,1 1 0,-1 0 0,-10-10-1,10 12-331,1 1-1,-1-1 1,0 1-1,0 0 0,-1 0 1,1 1-1,0 0 0,-1 0 1,1 0-1,-1 1 1,0-1-1,0 1 0,-5 0 1,-29 1-23,0 1 0,0 2 0,0 2 0,-40 10 0,11-3 14,-53 9 31,-214 66 0,283-68-27,1 1 0,0 4 0,2 1 0,0 2 0,2 3 1,-56 45-1,86-60-2,1 1 0,0 0 0,1 1 1,1 1-1,1 0 0,1 1 0,-15 26 0,21-31-13,1 0 0,0 1 0,1-1-1,1 1 1,0 1 0,1-1 0,0 1-1,2-1 1,0 1 0,0-1 0,3 24 0,3-5-46,2-1 0,1 0 0,1-1 0,2 0 0,1 0 0,1-1 0,2-1 0,1 0 0,1-1 0,2-1 0,1-1 0,1 0 0,1-2 1,1 0-1,43 34 0,-29-32 11,2-1 1,0-2 0,2-2 0,72 29 0,-33-22 169,136 29 0,-110-36 107,1-5-1,1-5 1,-1-5-1,2-4 1,121-13-1,-153 2 6,0-4-1,-2-2 0,1-4 0,-2-4 1,-1-2-1,-1-4 0,-1-3 0,67-40 0,-104 51-21,-1-2 0,-1-2-1,-1 0 1,-1-3 0,-1 0-1,46-57 1,-61 65-115,0-1 0,-1-1 0,-1 0 0,-1-1 0,-1 0 0,-1 0 0,-1-1 1,-1 0-1,-1-1 0,-1 0 0,-1 0 0,2-33 0,-6 26-76,-2-1 1,-1 1-1,-1 0 1,-2 0 0,-1 0-1,-1 0 1,-1 1-1,-25-50 1,19 49-79,-1 2-1,-2 0 1,-1 0 0,-1 2 0,-1 1 0,-1 0-1,-2 2 1,-29-24 0,11 16-156,-2 2 0,-2 2 0,0 1 1,-2 3-1,0 2 0,-2 2 0,0 3 0,-68-16 0,35 16-136,0 4-1,-1 3 0,0 4 1,-132 7-1,95 10 293,0 4-1,1 6 1,1 5 0,2 5-1,0 5 1,-115 54 0,-74 57 396,268-128-321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7:41.8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9890,'11'3'961,"-10"-3"-869,1 0 1,0 0 0,-1 1-1,1-1 1,0 0 0,-1 1-1,1 0 1,-1-1-1,1 1 1,-1 0 0,1 0-1,-1 0 1,0 0 0,1 0-1,-1 0 1,0 0 0,0 0-1,0 1 1,0-1 0,0 0-1,0 1 1,0-1 0,0 1-1,-1-1 1,1 1 0,0 1-1,15 49-208,-3 1 1,-2 0-1,-3 0 0,-2 1 0,-1 96 0,-15 228-742,0 21 599,10-385 285,-1-1 68,1 1 0,1-1 0,1 1-1,-1-1 1,7 20 0,-8-32-64,1 1 1,0-1-1,0 1 0,0-1 0,0 1 0,0-1 1,0 0-1,0 1 0,0-1 0,0 0 0,1 0 1,-1 0-1,1 0 0,-1 0 0,0 0 0,1 0 1,0-1-1,-1 1 0,1 0 0,-1-1 0,1 0 1,0 1-1,-1-1 0,1 0 0,0 0 0,-1 1 1,1-1-1,0-1 0,0 1 0,-1 0 0,1 0 1,0-1-1,2 0 0,5-1 28,-1-1 0,0 0-1,0 0 1,0-1 0,13-7 0,8-9-62,-1 0 1,-1-2-1,32-34 0,69-84-957,-115 125 825,57-68-292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7:42.5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175 571 11106,'-3'-1'374,"1"-1"-1,-1 1 1,0-1-1,0 1 1,0 0-1,1 0 1,-1 0-1,0 1 0,0-1 1,0 1-1,0 0 1,-4 0-1,5 0-350,0 1 0,1-1-1,-1 1 1,0 0 0,0 0 0,1 0-1,-1 0 1,0 0 0,1 1-1,-1-1 1,1 0 0,0 1 0,-1-1-1,1 1 1,0-1 0,0 1-1,0 0 1,0-1 0,0 1-1,-1 3 1,-11 24-345,0 1 0,2 0-1,-8 38 1,-12 98-952,23-109 710,0 105 0,9-127 465,2 0 1,1 0-1,2-1 1,12 44 0,-16-72 93,-1 1 8,1-1 1,0 1-1,0-1 0,1 0 0,-1 1 0,1-1 0,1 0 0,-1-1 0,1 1 0,0-1 0,0 1 1,9 7-1,-12-13 18,0 1 0,0 0 0,0-1 0,1 1 0,-1 0 1,0-1-1,0 0 0,1 1 0,-1-1 0,0 0 0,1 1 0,-1-1 1,0 0-1,1 0 0,-1 0 0,1 0 0,-1-1 0,0 1 0,1 0 1,-1 0-1,0-1 0,1 1 0,-1-1 0,0 1 0,0-1 0,0 0 1,1 1-1,-1-1 0,0 0 0,0 0 0,0 0 0,0 0 1,0 0-1,0 0 0,0 0 0,-1 0 0,2-1 0,4-7 193,0 0-1,-1 0 0,9-17 1,-11 18-127,30-69 253,32-114-1,-63 183-342,8-29-168,8-72-1,-10 55 38,-8 53 133,1-4-10,0 0-1,0 0 1,0 0 0,0 0 0,1 0 0,0 0 0,2-5 0,-4 10 8,1-1 0,-1 1 0,1-1 1,-1 1-1,0-1 0,1 1 0,-1-1 1,1 1-1,-1 0 0,1-1 0,-1 1 1,1 0-1,-1 0 0,1-1 0,-1 1 1,1 0-1,-1 0 0,1 0 0,0 0 1,-1 0-1,1 0 0,-1 0 0,1 0 1,0 0-1,-1 0 0,1 0 1,1 0-6,0 1 1,0 0 0,0 0 0,0 0-1,0 0 1,0 0 0,-1 1 0,1-1 0,-1 1-1,1-1 1,1 3 0,13 15-35,0 0 1,-2 1-1,-1 0 1,16 32-1,34 95-267,-43-90 92,-3 2 1,11 63 0,5 118-276,-26-182 762,-7-58-259,0 0 0,0 0 0,0 0 0,0 1 0,0-1 0,0 0 0,0 0 0,0 0 0,0 0 0,0 0 0,0 0 1,0 0-1,0 0 0,0 1 0,0-1 0,0 0 0,0 0 0,0 0 0,0 0 0,0 0 0,0 0 0,0 0 0,0 0 0,0 0 0,0 1 1,0-1-1,0 0 0,0 0 0,0 0 0,0 0 0,0 0 0,0 0 0,-1 0 0,1 0 0,0 0 0,0 0 0,0 0 0,0 0 0,0 1 1,0-1-1,0 0 0,0 0 0,0 0 0,-1 0 0,1 0 0,0 0 0,0 0 0,0 0 0,0 0 0,0 0 0,0 0 0,0 0 0,0 0 1,-1 0-1,1 0 0,0 0 0,0-1 0,-6-4 537,4 4-422,-7-9 51,1 1-1,0-1 1,1-1 0,0 0 0,1 0-1,0 0 1,0 0 0,1-1 0,1 0-1,0 0 1,-3-16 0,0-12-100,1-1 1,-1-51 0,4-35-133,6-1 0,5 1-1,6 0 1,5 1 0,45-156 0,-47 228-37,1 0 1,3 1-1,43-77 0,-56 117 93,-1 1 0,1-1 0,1 2 0,0-1 0,1 1 0,0 1 0,0-1 0,1 2 0,18-13 0,-25 20 0,-1 0 0,0 1 0,1-1 0,-1 1 0,0 0 0,1 0-1,0 0 1,-1 0 0,1 1 0,0-1 0,-1 1 0,1 0 0,0 0 0,-1 0 0,1 1 0,-1-1 0,1 1 0,0 0 0,-1 0 0,1 0 0,-1 1 0,0-1 0,1 1 0,-1 0 0,0 0 0,0 0 0,4 3 0,-1 0-27,-1 1 0,1 0 0,-1 0 0,0 1 0,0 0 0,-1 0 0,1 0 0,-2 0-1,1 0 1,-1 1 0,3 11 0,1 9-150,-2 1 0,-1-1 0,-1 1 0,-1-1-1,-2 1 1,-5 41 0,-2-9-185,-4 0 0,-17 59 0,5-44 85,-49 113 0,53-147 305,-2-1 0,-3-1 0,0-1 0,-35 40 0,29-45-172,8-13 17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7:43.3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12835,'1'3'3635,"19"41"-3676,-3 2-1,-2 0 0,-1 0 1,-3 2-1,10 90 1,-12 2-946,-12 180 0,-34 144-1374,20-286 2061,17-175 301,-30 271 1475,39-311-1401,2 1 0,2 1 0,1 0 0,30-55 0,-27 60-361,0 2 1,2 0 0,1 1-1,1 0 1,46-43 0,-53 57 391,1 1 1,1 1-1,-1 1 1,2 0-1,-1 0 1,1 2-1,1 0 1,-1 1 0,1 1-1,1 1 1,35-6-1,-27 9 429,-22 2-415,-1 0 0,1 0-1,0 0 1,-1 0 0,1-1-1,0 0 1,-1 0 0,1-1-1,-1 1 1,1-1 0,4-2-1,-8 3-105,-1 1 0,1-1-1,0 0 1,-1 1-1,1-1 1,-1 0 0,1 1-1,-1-1 1,1 0 0,-1 1-1,0-1 1,1 0 0,-1 0-1,0 0 1,1 1 0,-1-1-1,0 0 1,0 0 0,0 0-1,0 0 1,0 0 0,0 1-1,0-1 1,0 0-1,0 0 1,-1 0 0,1 0-1,0 1 1,0-1 0,-1 0-1,1 0 1,0 0 0,-1 1-1,1-1 1,-1 0 0,1 1-1,-1-1 1,1 0 0,-1 1-1,0-1 1,1 1 0,-1-1-1,0 1 1,-1-2-1,-1 0-10,-1-1 0,0 0 0,1 1-1,-1-1 1,0 1 0,0 0 0,-7-2-1,5 3-12,-1-1 0,1 1-1,0 1 1,0-1-1,-1 1 1,1 0-1,0 1 1,-1 0 0,1 0-1,0 0 1,0 0-1,0 1 1,0 0 0,0 1-1,0-1 1,0 1-1,1 0 1,-1 0 0,1 1-1,0 0 1,0 0-1,-6 6 1,4-3 2,1 1 0,0-1 0,0 1 0,1 0 0,0 1 0,0-1 0,1 1 0,0 0 0,0 0 0,1 0 0,1 1 0,-1-1 0,2 1 1,-2 12-1,3-1-44,1 0 1,0 0 0,2 1 0,0-1-1,2-1 1,0 1 0,1-1-1,1 0 1,1 0 0,1-1 0,1 0-1,0 0 1,1-1 0,1-1 0,1 0-1,1 0 1,25 23 0,-33-35-5,0 0-1,1 0 1,-1 0 0,1-1 0,0-1 0,0 1-1,0-1 1,1 0 0,-1 0 0,1-1 0,0 0 0,-1-1-1,10 1 1,-13-2 60,1 0-1,-1 0 1,1 0-1,-1-1 0,1 0 1,-1 0-1,0 0 1,1-1-1,-1 1 1,0-1-1,0 0 1,0 0-1,0-1 1,0 1-1,-1-1 0,1 1 1,-1-1-1,0 0 1,1-1-1,-1 1 1,-1-1-1,1 1 1,0-1-1,1-4 1,1-2 71,-1 1 1,0-1 0,-1 0 0,0-1-1,-1 1 1,0 0 0,0-1 0,-1 0-1,0 1 1,-1-1 0,-1 1 0,1-1-1,-4-13 1,-4-16 296,-25-79 0,4 25 61,29 93-431,-1 0 0,1 0 0,0 0 0,0 0 0,0 0 0,0 0 0,0 0 0,1 0-1,-1 0 1,0 0 0,0 0 0,1 0 0,-1 0 0,1 0 0,-1 0 0,1 0 0,-1 0 0,1 0-1,-1 0 1,1 0 0,0 1 0,0-1 0,-1 0 0,1 0 0,0 1 0,0-1 0,0 1-1,0-1 1,0 1 0,0-1 0,0 1 0,2-1 0,4-2 0,1 0 0,0 1 0,12-2 0,-10 2-2,22-4-113,0 1 0,1 1 0,0 2 0,33 2 0,-52 1-28,1 0 0,-1 1 0,0 1 0,0 0 0,0 1 0,-1 0 0,1 1 0,-1 1-1,0 0 1,-1 1 0,22 15 0,-20-11 145,-1 1 0,0 0 0,-1 1-1,0 1 1,14 22 0,-26-36 18,0 0 0,0 0 0,0 0 1,0 0-1,1 0 0,-1 0 0,0 0 0,0 1 0,0-1 0,0 0 1,0 0-1,0 0 0,0 0 0,1 0 0,-1 0 0,0 0 1,0 0-1,0 0 0,0 0 0,0 0 0,0 0 0,0 0 0,1 0 1,-1 0-1,0 0 0,0 0 0,0 0 0,0 0 0,0 0 1,0 0-1,0 0 0,1-1 0,-1 1 0,0 0 0,0 0 0,0 0 1,0 0-1,0 0 0,0 0 0,0 0 0,0 0 0,0 0 0,0 0 1,1-1-1,-1 1 0,0 0 0,0 0 0,0 0 0,0 0 1,0 0-1,0 0 0,0 0 0,0-1 0,0 1 0,0 0 0,0 0 1,0 0-1,0 0 0,0 0 0,0 0 0,0-1 0,0 1 1,0 0-1,0 0 0,0 0 0,0 0 0,0 0 0,-1 0 0,1 0 1,1-11 582,1-26-483,0 0 0,3-1-1,1 2 1,1-1-1,2 1 1,17-43-1,-14 49-306,1 1 0,1 1 0,1 0 0,2 1 0,0 1 0,2 0 0,36-37 0,-40 48-35,2 0 0,32-22 0,-23 22 48,44-18 1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7:48.0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1695 8978,'14'-7'2326,"-13"7"-2173,0-1 0,0 1-1,0-1 1,0 1 0,1 0 0,-1-1-1,0 1 1,0 0 0,0 0 0,0 0-1,0 0 1,0 0 0,1 0 0,-1 0-1,0 0 1,0 0 0,0 1 0,0-1-1,0 0 1,0 1 0,2 0-1,15 4-135,0 2-1,0 0 1,0 2-1,29 18 0,63 51-206,-71-48 56,14 11-93,43 29-101,-93-68 344,0 0 0,0 0 0,0 0 0,1-1 1,-1 1-1,0-1 0,1 0 0,-1 0 0,1 0 0,-1 0 0,1-1 0,7 1 0,-8-2 56,1 0 0,0 0 0,-1 0 0,1-1 0,-1 1-1,0-1 1,1 0 0,-1 0 0,0 0 0,0 0 0,0 0-1,0-1 1,0 1 0,3-5 0,27-32 912,37-54 0,-42 54-585,337-438 1684,42 22-1903,-15 78-966,26 34-2326,-307 271 1529,-8 19 603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7:44.80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2265 617 10490,'-7'-7'299,"0"1"0,0 1 1,-1-1-1,1 1 0,-1 0 0,0 1 0,-1 0 0,1 0 0,-1 1 0,0 0 1,0 0-1,-18-2 0,3 3-651,1 0 1,-1 2 0,-47 6-1,-16 7-610,0 5 0,-122 41 0,145-40 601,-380 133-609,319-101 1751,-179 103 0,250-122-633,2 3-1,2 2 0,1 2 0,2 2 1,2 2-1,2 2 0,2 2 1,-57 83-1,70-85-145,2 1 0,2 2 0,1 0 1,3 1-1,2 1 0,3 1 0,1 0 0,3 1 0,2 0 1,-3 82-1,11-55-98,4 1 1,4-1-1,30 145 1,-15-135-5,4 0 1,5-2-1,42 87 1,-45-118 70,3-2 0,2-1 0,3-2 0,2-1 0,2-2 0,2-2 0,1-1 1,3-3-1,53 38 0,-28-29 158,3-4 0,1-3 0,2-3 0,2-3 0,157 50 0,-163-67 227,1-3 0,1-3 0,0-3-1,108 3 1,-129-14-26,1-3-1,-1-2 0,0-3 1,0-2-1,-1-2 1,103-37-1,-98 23-43,-1-3 1,-1-2-1,-2-3 1,-1-2-1,-1-2 1,87-83-1,-58 38-37,-5-3 0,128-184-1,-135 162-196,-4-2-1,-6-3 1,-4-2 0,-6-2-1,-5-3 1,34-141 0,-48 124-99,-5-1 1,-6-2-1,-7 0 1,-5 0-1,-17-212 1,2 276-49,-3 0 0,-3 1 0,-40-119 0,38 149 43,-2 0 0,-1 1 0,-3 2-1,-2 0 1,-1 1 0,-2 1 0,-35-38-1,34 46-22,-2 2 0,-1 0 0,-1 2 0,-1 1-1,-2 2 1,0 2 0,-2 1 0,0 1 0,-1 2-1,-1 2 1,0 2 0,-59-14 0,50 20-161,0 1 0,0 3 0,0 1 1,-1 3-1,-88 11 0,67 0-206,0 4-1,1 2 1,-93 37-1,-116 64-358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7:46.6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454 423 11875,'-4'-7'642,"0"1"0,-1 0 0,0 0 0,0 1 0,-12-10 0,14 12-630,0 1 0,-1 0 0,1 0-1,-1 1 1,1-1 0,-1 1 0,0 0 0,0 0 0,1 0 0,-1 0-1,0 0 1,0 1 0,0 0 0,-4 0 0,1 1-108,0 0 1,0 0 0,0 1-1,0 0 1,0 1 0,1-1-1,-1 1 1,1 1 0,0-1-1,-1 1 1,-7 6-1,-7 8-442,-31 31-1,46-42 436,-20 20-319,0 2 0,2 1 0,-33 54 0,49-71 379,1 1 1,0-1-1,1 1 1,0 1-1,1-1 0,1 1 1,0 0-1,1 0 1,1 0-1,0 0 1,1 1-1,1 15 0,2-22 93,0-1-1,0 1 0,1 0 0,0-1 1,0 1-1,1-1 0,0 0 0,1 0 0,0 0 1,0-1-1,1 0 0,-1 0 0,2 0 1,-1-1-1,1 1 0,13 8 0,10 6 264,1-1 0,57 26 0,-78-40-282,19 8 73,22 10 5,0 3 0,72 52 0,-109-69-114,-1 1-1,-1 0 1,0 1-1,0 0 0,-1 1 1,-1 0-1,0 0 1,-1 2-1,0-1 1,-1 1-1,-1 0 1,0 0-1,5 23 1,-7-20-7,-2 0 0,0 0 0,-2 0 0,0 1 0,0-1 0,-5 29 0,3-35 9,-1 1 0,-1-1 0,0 0 0,0 0 0,-2 0 0,1 0 0,-2 0 0,1-1 0,-1 0 0,-10 13 0,13-20 31,0-1 1,0 0 0,0 0-1,0 0 1,0 0 0,-1 0 0,0 0-1,1-1 1,-1 0 0,0 0 0,0 0-1,0 0 1,0 0 0,0-1-1,-1 0 1,1 0 0,-5 1 0,5-2 22,0 0 1,0-1-1,1 1 1,-1-1-1,0 1 0,0-1 1,1 0-1,-1-1 1,1 1-1,-1 0 1,1-1-1,-1 0 1,1 0-1,0 0 0,0 0 1,0-1-1,0 1 1,0-1-1,1 1 1,-3-4-1,2 3-53,1 0-1,0 0 0,0 0 1,0-1-1,0 1 1,1 0-1,-1-1 1,1 1-1,0-1 0,0 1 1,0-1-1,0 1 1,1-1-1,0 0 0,-1 0 1,2-3-1,-1 1-16,1-1-1,0 1 1,1 0 0,0 1-1,0-1 1,0 0 0,1 0-1,6-10 1,1 2-5,0 0 1,1 0-1,1 1 0,1 0 1,25-20-1,2 5 142,2 2 0,72-33-1,-12 6 81,96-70 148,-164 99-103,-1-2-1,-2-2 0,45-48 0,-62 59-98,-1 0-1,0-1 1,-1-1 0,-1 0-1,-1 0 1,-1-1 0,0 0-1,5-22 1,-12 33-110,0-1 1,0 0-1,-1 1 0,0-1 0,-1 0 1,0 0-1,-1 1 0,-2-18 1,1 20-52,0 0 1,-1 0 0,1 0 0,-1 1 0,0-1-1,-1 1 1,0 0 0,0 0 0,0 0 0,-1 0-1,1 1 1,-1 0 0,-7-6 0,6 7-32,0-1 1,0 1 0,-1 0-1,1 0 1,-1 1-1,0 0 1,0 0-1,0 0 1,-1 1 0,-12-2-1,14 3 16,1 1 0,-1-1 0,0 1 0,1 1 0,-1-1 0,0 1 0,1 0 0,-1 0 0,1 0 0,-1 1 0,1 0 0,0 0 0,-1 0 0,1 1 0,-5 3 0,0 2-2,1 0 0,-1 0 0,2 1 0,-1 0 0,2 1-1,-1-1 1,1 2 0,0-1 0,1 1 0,1 0 0,0 0 0,0 0-1,1 1 1,0 0 0,1 0 0,-2 12 0,2-5-50,1-1 0,1 1 1,0 0-1,1-1 0,1 1 1,1 0-1,1-1 0,1 1 0,11 34 1,-9-36 9,1-1 0,1 1 0,1-2 0,0 1 0,0-1 0,16 17 0,-18-24 49,1 0 0,0 0 0,0-1 0,0 0 0,1-1 0,0 0 0,0 0 0,0-1 0,1 0 0,0-1 0,19 6 0,-14-7 98,-1 0 1,0-1-1,1-1 0,-1 0 0,1-1 1,-1 0-1,1-1 0,-1-1 0,0-1 1,0 0-1,0 0 0,0-1 0,0-1 1,-1-1-1,1 0 0,20-13 0,-20 10 41,0-1-1,0-1 1,-1 0-1,0-1 0,-1-1 1,-1 1-1,0-2 0,0 0 1,-1 0-1,-1-1 1,-1 0-1,0 0 0,10-29 1,-11 19 104,5-31 0,-10 40-177,1 0-1,1 0 1,0 1 0,2-1 0,-1 1-1,10-17 1,-14 30-39,1-1-1,-1 0 1,1 1 0,0-1-1,0 1 1,0 0 0,0 0-1,0 0 1,0 0 0,1 0-1,-1 0 1,1 0-1,-1 1 1,1-1 0,-1 1-1,1 0 1,0 0 0,0 0-1,0 0 1,0 0-1,0 1 1,0-1 0,0 1-1,-1 0 1,1 0 0,0 0-1,0 0 1,0 1 0,0-1-1,0 1 1,0-1-1,0 1 1,0 0 0,0 0-1,3 2 1,2 1-41,-1 1 0,1 0-1,-1 0 1,0 0 0,-1 1 0,1 0 0,-1 0 0,0 1-1,-1 0 1,10 13 0,1 12-59,0 1 0,-2 0 0,-2 1 1,12 50-1,-24-84 108,1 0 0,-1 0 0,0 0 0,0 0 0,0 1 1,0-1-1,0 0 0,0 0 0,0 0 0,0 0 0,0 0 0,0 0 0,1 0 1,-1 0-1,0 0 0,0 0 0,0 0 0,0 0 0,0 0 0,0 0 1,0 0-1,0 0 0,1 0 0,-1 0 0,0 0 0,0 0 0,0 0 1,0 0-1,0 0 0,0 0 0,0 0 0,0 0 0,1 0 0,-1 0 0,0 0 1,0 0-1,0 0 0,0 0 0,0 0 0,0 0 0,0-1 0,0 1 1,0 0-1,0 0 0,0 0 0,1 0 0,-1 0 0,0 0 0,0 0 1,0 0-1,0 0 0,0-1 0,0 1 0,0 0 0,0 0 0,0 0 0,0 0 1,0 0-1,0 0 0,0 0 0,0-1 0,0 1 0,0 0 0,0 0 1,5-11 397,36-145 460,-17 59-879,-19 77-26,1-1-1,1 1 1,1 1-1,1 0 1,0 0-1,18-26 1,-24 40 32,1 1 0,-1-1 0,1 1-1,-1 0 1,1 1 0,0-1 0,1 1 0,-1-1 0,0 1 0,1 0 0,0 1 0,0-1 0,0 1 0,0 0-1,0 0 1,0 1 0,0 0 0,1 0 0,-1 0 0,0 0 0,1 1 0,-1 0 0,1 0 0,-1 0 0,0 1-1,1-1 1,-1 1 0,0 1 0,1-1 0,5 3 0,2 2-17,0-1-1,-1 2 1,0 0-1,-1 0 1,1 1 0,-1 0-1,-1 1 1,0 0 0,15 17-1,-1 6-199,40 65-1,6 10-131,-67-104 374,-1 0-1,0 0 1,1 0-1,-1-1 1,1 1-1,0-1 1,0 0-1,0 1 1,0-1-1,0-1 1,4 3-1,-5-4 28,1 1 0,-1-1 0,0 1 0,1-1 0,-1 0 0,0 0 0,1 0 0,-1 0 0,0-1 0,1 1 0,-1 0 0,0-1 0,1 0 0,-1 1 0,0-1 0,0 0 0,0 0 0,3-3 0,4-1 104,0-1 0,-1-1 1,0 0-1,0 0 0,0 0 0,11-16 0,34-58-157,-13 18-426,-38 59 402,1 0-1,0 1 1,0-1 0,0 1-1,0 0 1,0 0 0,1 0-1,0 0 1,-1 1 0,1 0-1,0-1 1,0 1 0,0 0-1,1 1 1,-1-1-1,0 1 1,9-2 0,-5 3 10,1 0-1,-1 0 1,1 1 0,-1 0 0,0 0 0,1 1-1,-1 0 1,14 6 0,1 1-5,-3-2-66,39 11 1,-51-17 75,-1 0 0,1 0-1,-1 0 1,1-1 0,-1 0 0,1-1 0,-1 0 0,1 0 0,8-3 0,-5 1 61,-1-2 1,0 0 0,0 0-1,0 0 1,-1-1 0,0-1-1,0 0 1,-1 0 0,13-13-1,-1-3 249,-1 0-1,22-34 0,-29 39-203,-2 0 0,0-1-1,-1 0 1,0-1 0,-2 1 0,-1-2-1,5-22 1,-8 29-158,-2 1-1,1-1 1,-2 0 0,0 0-1,-1 0 1,0 1-1,-1-1 1,0 0 0,-1 1-1,-1 0 1,-10-25 0,9 26-128,-1 0 0,-1 0 1,0 1-1,0 0 1,-1 0-1,-1 1 0,0 0 1,0 1-1,-13-10 1,19 16 153,0 0 1,-1 1 0,0-1 0,0 1 0,1 0-1,-1 0 1,0 1 0,-1-1 0,1 1 0,0 0-1,0 0 1,-1 0 0,1 0 0,0 1-1,-1 0 1,1 0 0,-1 0 0,1 0 0,0 1-1,-1 0 1,1 0 0,0 0 0,-1 0 0,1 0-1,0 1 1,0 0 0,0 0 0,1 0-1,-1 1 1,0-1 0,-3 4 0,-2 2 31,1 0-1,0 1 1,0 0 0,1 1-1,0-1 1,0 1 0,1 1-1,1-1 1,0 1 0,0 0-1,1 0 1,1 1 0,-1-1-1,2 1 1,0-1 0,-1 20-1,2-11-18,0 1 0,2-1 0,0 0 0,2 1-1,0-1 1,1-1 0,1 1 0,14 36 0,-14-46 8,-1 0 0,2 0 0,-1-1 0,1 1 1,1-1-1,-1 0 0,2-1 0,-1 1 0,11 8 1,-11-12 26,1 0 1,-1 0 0,1-1 0,0 0-1,0 0 1,0-1 0,0 0 0,1 0-1,-1-1 1,1 0 0,0-1 0,9 1-1,1-2 152,-1 0-1,0-1 0,1-1 0,-1-1 0,0 0 0,0-2 1,0 0-1,23-10 0,18-11 558,57-35 1,-85 44-628,7-4-29,-1 0-97,57-24 0,-83 40 9,0 2 0,0-1 0,1 1-1,-1 1 1,1 0 0,-1 1 0,1 0 0,0 0 0,-1 1-1,14 2 1,-18 0-2,0-1-1,-1 1 1,0 0-1,1 0 1,-1 1 0,0 0-1,0 0 1,0 0-1,-1 1 1,1-1-1,-1 2 1,0-1-1,7 8 1,-5-4-23,0 1 0,0 1 0,-1-1 0,-1 1 0,1 0 1,-2 0-1,6 15 0,0 12-173,-1 1 0,-2 0 0,3 61 0,-8-84 144,15 171-622,-16-177 817,0 0-1,0 0 1,5 14 0,-6-23-87,0 0 0,0 1 0,0-1 0,0 1 0,1-1 0,-1 0 0,0 1 0,0-1 0,0 0 0,1 1 0,-1-1 1,0 0-1,0 1 0,1-1 0,-1 0 0,0 1 0,1-1 0,-1 0 0,0 0 0,1 0 0,-1 1 0,0-1 0,1 0 0,-1 0 0,0 0 0,1 0 0,-1 0 0,1 1 0,-1-1 0,1 0 1,-1 0-1,0 0 0,1 0 0,-1 0 0,1 0 0,-1-1 0,0 1 0,1 0 0,-1 0 0,1 0 0,-1 0 0,0 0 0,1 0 0,-1-1 0,0 1 0,1 0 0,-1 0 0,0-1 0,1 1 1,-1 0-1,0-1 0,1 1 0,16-23 1073,-16 21-1008,152-272 2374,20-30-3339,-138 251 86,2 1-1,2 2 1,69-67-1,-76 88-183,58-39 0,-47 35 514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7:50.4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1037 340 9418,'-3'1'2654,"2"8"-1565,2 22-1217,0-9 302,-2 74-399,-24 171 0,-41 94-712,50-278 718,-58 263-16,73-344 272,-7 28 390,2-25 61,-1-15 490,3-4-510,0 1 1,1-1-1,0 0 0,0-21 0,1 13-156,-3-55 76,3-1 0,3 0 1,24-151-1,4 79-665,50-151 0,-58 228-49,4 2 0,53-109 0,-71 165 297,2 0-1,0 1 1,1 1-1,0-1 1,1 1-1,17-15 1,-20 22 31,-1 0 0,1 0 1,0 1-1,1 0 0,-1 0 0,1 1 0,0 0 1,0 1-1,1 0 0,-1 0 0,0 1 1,13-2-1,-3 3 18,1 1 0,-1 1 0,1 0-1,-1 1 1,0 1 0,0 1 0,36 12 0,127 64 128,-98-40-95,400 143 36,-455-175-101,30 10-49,-54-16 35,0 0 1,-1 0-1,0 0 0,1 1 1,-1-1-1,0 1 1,0 0-1,-1 0 0,5 5 1,-7-7 14,-1 0 1,1-1-1,-1 1 1,1 0-1,-1 0 1,0-1-1,1 1 0,-1 0 1,0 0-1,0 0 1,1 0-1,-1-1 1,0 1-1,0 0 1,0 0-1,0 0 1,0 0-1,0-1 1,0 1-1,-1 0 1,1 0-1,0 0 0,0 0 1,-1-1-1,1 1 1,0 0-1,-1 0 1,-1 2-16,1-1 0,-1 0 0,0 1 1,0-1-1,0 0 0,0 0 0,-3 2 0,-6 3-22,0 0 0,-1-1 0,0 0 0,0-1 0,0 0 0,-19 4 0,-82 14-104,96-20 123,-299 43-584,-116 21-433,-55 45 384,371-79 762,2 6 0,-124 60-1,192-76-114,1 1 0,1 3 0,1 1 0,2 3 0,1 1 0,-65 68 0,77-63-228,25-25-8,10-11 87,19-17-64,287-242 657,-139 109 321,111-73 287,-197 161-721,133-69-1,-72 58-205,228-75 0,172-8-244,-498 144 113,0 0 90,81-29 0,-128 37 117,-8 3-92,-13 3 50,-5 3-32,0 2-1,-39 19 0,36-15-78,-157 81 0,-302 207 1,370-217-34,5 6 0,-140 144 0,132-107-798,-159 226-1,164-187 258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3:39.8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61 539 6937,'-53'-14'2014,"45"14"-1565,13 8-725,7 8 238,-3-1 11,-5-9 15,0 0 0,0 0-1,-1 1 1,0-1 0,0 1 0,-1 0-1,0 0 1,0 0 0,2 12 0,-2-3 13,7 40-26,-8-53 43,-1 0 0,1 0 1,0 0-1,1 0 0,-1 0 1,0 0-1,1-1 0,0 1 0,0 0 1,0-1-1,0 1 0,0-1 0,5 5 1,-6-6 16,1-1 0,0 1 0,0 0 0,-1-1 1,1 1-1,0-1 0,0 1 0,0-1 0,0 0 0,0 0 1,0 1-1,-1-2 0,1 1 0,0 0 0,3-1 1,28-9 414,-28 8-364,49-19 230,-1-3 1,-1-3-1,-1-1 1,80-62-1,170-165-265,18-13-488,-313 263 309,1 0 0,-1 0 0,2 1 0,-1 0 0,0 1 0,1 0 0,10-4 0,0 9-206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3:40.5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0 603 7450,'41'-82'2687,"-40"80"-2688,1-1 0,-1 0-1,0 1 1,1 0 0,0-1 0,-1 1 0,1 0 0,0-1-1,0 1 1,0 0 0,1 1 0,-1-1 0,0 0 0,1 1 0,-1-1-1,1 1 1,0 0 0,-1 0 0,1 0 0,0 0 0,0 0 0,-1 0-1,1 1 1,0-1 0,0 1 0,0 0 0,0 0 0,0 0-1,3 1 1,-2 0-15,0 0 0,-1 0 0,1 0 0,0 0 0,-1 1 0,1-1 0,0 1 0,-1 0 0,0 0 0,1 1-1,-1-1 1,0 1 0,0-1 0,-1 1 0,1 0 0,-1 0 0,1 0 0,-1 1 0,0-1 0,3 7 0,0 3 7,-2 1 0,0 0 0,0 0 0,-2 0 0,1 1 0,-2-1 0,0 0 0,-3 22 0,1 11 8,2-26 3,-1 3 15,1-1 0,1 0 0,8 43 0,-9-64-13,1 0 1,-1 0 0,1 0 0,-1-1-1,1 1 1,0 0 0,0-1-1,0 1 1,0 0 0,0-1-1,2 3 1,-2-3 4,0-1-1,-1 0 1,1 1 0,-1-1-1,1 0 1,0 1 0,-1-1-1,1 0 1,0 0-1,-1 0 1,1 1 0,0-1-1,0 0 1,-1 0 0,1 0-1,0 0 1,-1 0 0,1 0-1,0-1 1,-1 1 0,1 0-1,0 0 1,5-3 62,-1 0-1,-1 0 1,1 0 0,0-1 0,-1 1 0,7-8 0,-7 8-41,141-151 1025,22-20-563,-75 100-279,172-105-1,-182 127-178,16-10-259,167-80-1,-154 102 44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3:46.4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1567 448 4073,'35'-57'2112,"-34"53"-1947,1 0-1,-1 0 1,0-1 0,0 1-1,0 0 1,0-1-1,-1 1 1,0 0-1,0-1 1,0 1 0,0 0-1,-1-1 1,0 1-1,-1-7 1,1 10-166,0-1-1,0 0 1,-1 0 0,1 1 0,0-1-1,0 1 1,-1-1 0,1 1 0,-1-1 0,0 1-1,1 0 1,-1 0 0,0 0 0,0 0-1,-3-1 1,-34-11-209,26 9 176,-10-2 25,-1 1-1,0 1 1,0 1 0,0 1 0,0 2 0,0 0 0,0 1-1,-42 8 1,-12 8 109,-96 33-1,-317 140 225,433-163-278,0 3 0,-79 56-1,107-64-28,0 2-1,2 0 0,1 2 0,1 1 0,-39 54 1,56-68-13,0 1 1,1 0-1,0 0 1,2 1-1,0 0 1,-8 30-1,11-33-5,1-1 0,1 0-1,0 0 1,1 1-1,0-1 1,1 0-1,0 0 1,0 1-1,2-1 1,5 20 0,0-10 17,0-1 1,2-1-1,0 0 1,1 0 0,1-1-1,0 0 1,2-1-1,26 27 1,-18-24 20,0-2 1,1 0-1,1-2 0,0 0 1,1-2-1,28 11 0,-8-6-1,1-3 0,1-2 0,1-2 0,0-2-1,0-3 1,0-1 0,81-1 0,-51-8 69,0-2 0,-1-5 0,0-2 0,-1-4 0,0-4 0,142-56 0,-94 20 219,-3-5 1,148-100-1,-211 122-262,-1-3 0,-2-3 0,87-90 0,-120 110-4,-1 0-1,-2-1 1,0-2 0,-2 1 0,-1-2-1,-1 0 1,-1-1 0,-2-1 0,-1 0 0,9-40-1,-17 55-26,-1 0-1,0-1 1,-2 1 0,1-1-1,-2 1 1,0 0-1,-1-1 1,-1 1-1,-1 0 1,0 0 0,-1 1-1,0-1 1,-1 1-1,-13-23 1,8 20-30,0 2 1,-2-1-1,1 1 0,-2 1 1,0 1-1,-1 0 0,0 0 1,-1 2-1,-1 0 0,0 0 1,-24-11-1,11 9-71,0 2 1,-2 0-1,1 2 0,-1 1 1,-1 2-1,1 1 0,-1 2 1,0 1-1,0 1 0,-1 2 1,1 1-1,0 2 0,0 1 1,0 2-1,1 1 0,0 1 0,0 2 1,1 2-1,-36 17 0,34-11-263,-42 31 0,-29 36-57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4:02.1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759 10 4601,'0'10'382,"0"0"1,-1 0-1,-2 11 1,2-20-352,1 0 0,-1 0 1,1 0-1,-1-1 1,0 1-1,0 0 1,0-1-1,1 1 0,-1 0 1,0-1-1,0 1 1,0-1-1,0 1 0,0-1 1,0 0-1,0 1 1,0-1-1,0 0 1,0 0-1,0 0 0,0 0 1,0 0-1,0 0 1,0 0-1,0 0 0,0 0 1,0 0-1,0 0 1,0-1-1,0 1 1,0 0-1,0-1 0,-2 0 1,-33-14 993,33 12-826,-1 0-1,1 1 0,-1-1 0,1 0 0,0-1 0,-3-4 0,4 6-150,1 0 0,0 0 0,-1 0 0,1 1 0,-1-1 0,0 0 0,1 1-1,-1-1 1,0 1 0,0-1 0,0 1 0,0 0 0,0 0 0,0 0 0,-1 0 0,1 0 0,0 0 0,0 1 0,-1-1-1,1 1 1,0-1 0,-1 1 0,1 0 0,-5 0 0,-28 8-23,0 2 0,1 1 0,0 1 0,-35 19 0,-63 22 63,-9-5 464,141-48-552,0 0-1,-1 1 1,1-1-1,0 0 1,-1 0-1,1 1 0,0-1 1,0 0-1,-1 0 1,1 1-1,0-1 0,0 0 1,0 1-1,-1-1 1,1 0-1,0 1 0,0-1 1,0 0-1,0 1 1,0-1-1,0 1 0,-1-1 1,1 0-1,0 1 1,0-1-1,0 0 0,0 1 1,0-1-1,1 1 1,-1-1-1,-2 13-6,-106 715-253,101-676 241,3 1 1,4 102-1,1-132 14,2-1-1,1 0 1,0 0-1,2-1 1,1 1-1,0-1 1,2 0-1,0-1 1,21 33-1,-25-45 0,2 0 0,-1 0 0,1 0 0,0-1-1,1 0 1,0-1 0,0 0 0,0 0-1,1-1 1,9 5 0,-4-3-1,1-2 0,0 1-1,0-2 1,1 0 0,27 3 0,0-4 3,1-2 1,0-2-1,74-11 1,432-104-258,-503 105 146,-4 1-113,-13 5 109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3:47.5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3519 0 5657,'12'3'1281,"-12"5"-716,-22 18-562,3-4 17,-273 398-109,-9 11 503,182-275-69,-316 436 738,83-59-738,31 21-272,-114 345-12,37-61 0,124-350-79,194-357 51,-139 178 0,-22 31 249,237-334-282,0 2 1,1-1-1,0 0 1,-4 14 0,7-20-5,0 1 1,-1-1 0,1 1-1,0-1 1,0 1 0,0-1-1,0 1 1,0-1 0,0 1-1,0-1 1,0 0 0,1 1-1,-1-1 1,1 2 0,0-2 0,-1-1 0,1 1 1,-1-1-1,1 1 1,0-1-1,-1 1 0,1-1 1,0 0-1,-1 1 1,1-1-1,0 0 0,-1 1 1,1-1-1,0 0 1,-1 0-1,1 0 0,0 0 1,0 0-1,-1 1 0,1-1 1,0-1-1,0 1 1,-1 0-1,1 0 0,0 0 1,0 0-1,-1 0 1,1-1-1,1 0 0,25-11 1390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3:48.85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22 952 7170,'-20'-48'2024,"20"48"-2016,0 0 1,0 0-1,0-1 1,0 1-1,0 0 1,0 0-1,-1 0 1,1 0-1,0-1 1,0 1-1,0 0 1,0 0-1,0 0 1,0 0-1,0-1 1,0 1-1,0 0 1,0 0-1,0 0 1,0-1-1,0 1 1,0 0-1,0 0 0,0 0 1,0 0-1,0-1 1,0 1-1,0 0 1,0 0-1,0 0 1,0-1-1,1 1 1,-1 0-1,0 0 1,0 0-1,0 0 1,0 0-1,0-1 1,0 1-1,1 0 1,-1 0-1,0 0 1,0 0-1,0 0 1,0 0-1,1 0 1,-1 0-1,0 0 0,0-1 1,0 1-1,0 0 1,1 0-1,-1 0 1,0 0-1,0 0 1,0 0-1,1 0 1,-1 0-1,0 0 1,0 0-1,0 0 1,12 4-100,-11-3 125,40 15-67,-2 2 1,55 35-1,69 60-161,-111-73 101,77 54 2,-115-85 89,0-1 0,19 8 0,-32-15 14,0-1 0,0 1 0,1-1 0,-1 1 1,0-1-1,1 0 0,-1 1 0,0-1 0,1 0 0,-1 0 1,0 0-1,1 0 0,-1 0 0,0-1 0,1 1 0,-1 0 1,0 0-1,1-1 0,-1 1 0,0-1 0,0 1 0,1-1 1,-1 0-1,0 0 0,0 1 0,0-1 0,0 0 1,0 0-1,0 0 0,0 0 0,0 0 0,0 0 0,-1 0 1,1 0-1,1-2 0,0-3 69,0 1 1,0-1-1,-1 1 1,1-1-1,-1 0 1,0-5-1,0 6-4,2-23 282,-2 1 0,0-1 1,-6-51-1,-23-85 343,14 88-428,7 33-142,-40-270 280,40 242-479,3 0 0,9-101 1,-4 160 0,0 0 1,1 0 0,0 0-1,1 0 1,7-19 0,-9 29 10,0-1 1,0 1-1,1 0 1,-1-1-1,0 1 0,1 0 1,0 0-1,-1 0 1,1 0-1,0 0 1,0 1-1,0-1 0,0 0 1,0 1-1,0-1 1,0 1-1,1 0 1,-1 0-1,1 0 1,-1 0-1,1 0 0,-1 1 1,1-1-1,-1 1 1,1-1-1,-1 1 1,1 0-1,0 0 0,-1 0 1,1 0-1,-1 1 1,1-1-1,2 1 1,33 14-376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3:49.3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 1 9490,'-1'4'239,"-1"1"0,1 0 0,-1-1 0,1 1 0,1 0 0,-1 0 0,1 0 0,-1 0 0,2 0 1,-1 0-1,0-1 0,1 1 0,0 0 0,3 8 0,2 9-425,18 36-1,-22-54 268,20 43-239,3 0-1,39 56 0,-48-81-39,1 0-1,0-1 1,2-1-1,1-1 0,0-1 1,29 21-1,-39-32 111,0-1 0,1 0 0,-1-1 0,15 5 0,-22-9 77,-1-1 0,1 1-1,-1 0 1,1-1 0,0 0-1,-1 1 1,1-1 0,0 0-1,-1-1 1,1 1 0,3-1-1,-5 0 15,1 1 1,-1-1-1,0 1 0,0-1 0,1 0 1,-1 0-1,0 0 0,0 1 0,0-1 1,0 0-1,0 0 0,0-1 0,0 1 1,0 0-1,-1 0 0,1 0 0,0-1 1,-1 1-1,1 0 0,-1 0 0,1-1 1,0-1-1,1-9 155,0 0-1,-1-1 1,0 1 0,-1 0 0,0 0-1,-2-13 1,-14-74 890,12 81-921,-37-150 449,32 131-566,7 24-75,8 22-155,76 182 63,41 87 257,-93-221-258,2 0 0,67 88 1,10-17-1158,-58-75 901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3:50.03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66 656 9466,'-65'14'2714,"65"-14"-2703,0 0 0,0 0 0,0 0 0,0 0 0,0 0 0,0 0 0,0 0 0,1 0 0,-1 0 0,0 0 0,0 0 0,0 0 0,0 1 0,0-1 0,0 0 0,0 0 0,0 0 0,0 0 0,0 0 0,0 0 0,0 0 0,0 0 0,0 0 0,0 1 0,0-1 0,0 0 0,0 0 0,0 0 0,0 0 1,0 0-1,0 0 0,0 0 0,0 0 0,0 1 0,0-1 0,0 0 0,0 0 0,0 0 0,0 0 0,0 0 0,0 0 0,0 0 0,0 0 0,0 0 0,0 0 0,0 1 0,-1-1 0,1 0 0,0 0 0,0 0 0,0 0 0,0 0 0,17 7-174,3 0 59,187 98-578,85 36-428,-285-138 1099,44 14-48,-47-16 84,1 0-1,-1 0 1,0 0-1,1-1 0,-1 0 1,0 0-1,1 0 1,-1 0-1,8-2 1,-10 1 20,-1 0 1,1 0-1,-1 1 1,0-1-1,1 0 1,-1 0-1,0-1 1,1 1-1,-1 0 1,0 0-1,0-1 1,0 1-1,0 0 1,0-1-1,0 1 1,-1-1-1,1 1 1,0-1-1,-1 0 1,1 1 0,-1-1-1,1 1 1,-1-1-1,0 0 1,0 0-1,0 1 1,0-1-1,0-2 1,-1-8 273,0 0 1,-5-23 0,5 26-188,-26-122 827,4 25-762,-12-150 0,31 103-662,4 130 216,2 0-1,1-1 0,0 1 1,10-31-1,-12 51 160,0 0-1,-1 0 1,2 0 0,-1 0-1,0 0 1,0 0 0,1 0 0,0 0-1,0 1 1,-1-1 0,1 0 0,1 1-1,-1 0 1,0-1 0,1 1 0,-1 0-1,1 0 1,5-2 0,-6 3 42,-1 1 0,1 0 0,0 0 1,0 0-1,0 1 0,0-1 1,0 0-1,0 1 0,4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3:50.4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81 1 10202,'-8'8'216,"1"0"0,-1 1-1,2 0 1,-1 0 0,2 0-1,-1 1 1,1 0 0,0 0 0,1 0-1,0 1 1,1 0 0,0-1-1,1 1 1,-2 15 0,2 6-386,1 0 0,1 0 1,8 55-1,7 3-20,4-1 0,3 0 0,4-2 0,5-1 0,40 83-1,-49-123 98,51 77 0,-61-105 65,1-1-1,0-1 1,1 0-1,1-1 1,1-1 0,32 24-1,-42-34 18,0 0 0,1-1 1,-1 0-1,1 0 0,-1 0 0,1-1 0,0 0 0,0-1 1,0 1-1,0-1 0,8 0 0,-11-1 33,0 0 0,1-1 0,-1 1 0,0-1 1,1 0-1,-1 0 0,0-1 0,0 1 0,0-1 0,0 0 0,0 0 0,0 0 0,-1-1 0,1 1 0,-1-1 0,1 0 0,-1 0 0,5-6 0,0-1 130,-1-1-1,0-1 0,-1 1 0,0-1 0,0 0 0,3-15 0,0-1 221,8-48 0,-16 69-344,0 0 1,0 0-1,-1 0 0,1 0 0,-1 0 0,-1 0 0,0 0 1,0 0-1,-2-7 0,2 11-31,-1-1-1,0 0 1,1 1 0,-1 0-1,-1-1 1,1 1-1,-1 0 1,1 0 0,-1 0-1,0 0 1,0 1 0,0-1-1,0 1 1,0 0 0,-1 0-1,1 0 1,-7-3 0,-9-2-147,-1 0 1,0 0-1,0 2 1,-1 1-1,-38-4 1,43 7 2,-1 1 1,1 0-1,-1 1 1,1 1-1,0 0 1,0 1-1,-1 1 1,-15 6-1,25-7 75,0 0 0,0 1-1,0-1 1,0 2-1,1-1 1,-1 0-1,1 1 1,0 1-1,1-1 1,-1 1-1,1 0 1,0 0-1,0 0 1,-6 12 0,-18 44-218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7:28.0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0 126 6737,'2'-8'252,"0"-1"-1,1 1 1,0 0-1,0 0 1,1 0-1,0 0 1,0 0-1,1 1 1,0 0-1,7-8 1,-10 13-243,1-1 0,0 0-1,-1 1 1,1-1 0,0 1 0,1 0 0,-1 0-1,0 0 1,1 0 0,-1 0 0,1 1 0,-1 0-1,1 0 1,0 0 0,-1 0 0,1 0 0,0 1-1,0-1 1,0 1 0,0 0 0,-1 1 0,1-1-1,0 1 1,0-1 0,6 3 0,-6-1 8,0-1 0,0 1 1,-1 1-1,1-1 0,0 0 1,-1 1-1,0 0 0,1 0 0,-1 0 1,0 0-1,0 0 0,-1 1 1,1-1-1,-1 1 0,3 5 1,1 4 67,0 0 1,-1 0-1,5 20 1,15 106 485,-4-20-200,-17-100-313,2 0 0,0 0-1,16 33 1,-19-46-45,1 1-1,0-1 1,0-1-1,0 1 0,1-1 1,-1 1-1,2-1 1,-1-1-1,0 1 1,12 6-1,-13-8-5,1-1 0,0 1 0,0-1 0,0-1 0,0 1 0,1-1 0,-1 0 1,0 0-1,1 0 0,-1-1 0,0 0 0,1 0 0,-1 0 0,10-2 0,11-6 21,0 0 0,-1-2 0,0-1 0,0-1 0,25-16 0,-36 20-15,38-23 22,-1-3 0,62-53 0,81-90 0,-175 159-27,-17 16-5,15-15 5,1 0 0,1 1 0,0 2 1,32-19-1,-46 30 1,0 0 1,0 1 0,0 0-1,0 0 1,1 0-1,-1 1 1,0-1 0,1 2-1,0-1 1,-1 0-1,1 1 1,-1 0 0,1 0-1,0 1 1,-1 0 0,1 0-1,-1 0 1,1 0-1,-1 1 1,0 0 0,1 0-1,-1 0 1,0 1-1,0 0 1,5 4 0,0 1 37,-1 0 1,0 1 0,0 0 0,-1 1 0,0-1-1,-1 2 1,0-1 0,7 15 0,4 13 122,14 45 1,-27-70-141,32 98 175,42 103-44,-68-189-159,2-1-1,0-1 1,1 0-1,2 0 0,0-2 1,25 27-1,-31-39 7,0-1-1,0 0 0,1 0 1,0-1-1,0 0 1,1-1-1,0 0 1,0-1-1,0 0 0,1-1 1,0 0-1,-1-1 1,1-1-1,0 0 0,0-1 1,1 0-1,-1-1 1,0 0-1,0-1 1,0-1-1,0 0 0,0-1 1,0 0-1,20-8 1,-12 2 21,0-1 1,0 0-1,-1-2 0,0 0 1,-1-1-1,30-28 1,94-108 356,-84 84-224,94-92 54,-122 128-215,2 1 0,1 2 0,41-24 0,-62 43-10,0 0-1,1 1 1,0 0 0,0 1-1,1 1 1,-1 0-1,1 1 1,0 1-1,0 0 1,0 1-1,0 0 1,0 2-1,22 2 1,-14 1-4,0 1 0,-1 2 0,0 0 0,0 1 0,0 1 0,-1 1 0,36 23 0,105 88-54,-1-2 70,-138-104-5,1-2 1,0-1 0,1 0 0,0-2 0,39 10-1,-26-12 10,0-2 0,0-2 0,0-1-1,0-2 1,1-1 0,-1-3 0,0-1 0,0-1-1,0-2 1,57-20 0,-28 4 24,-1-4-1,-1-3 1,-1-2 0,106-73-1,-103 58-16,0-1 5,98-52 0,-143 89-23,0 0 0,1 2 0,0 1 0,0 1 0,1 0 0,0 2 0,0 1 0,1 1 0,24 0-1,-31 4-6,0 0 0,0 2 0,-1 0 0,1 1-1,-1 1 1,0 1 0,0 0 0,18 10 0,17 12-13,55 40 0,-25-15 12,-34-25 11,61 27 0,-85-45 7,0-1 1,0-2-1,1 0 0,50 6 0,-35-11 12,0-1-1,0-2 0,1-2 0,-1-2 0,-1-1 1,1-2-1,75-26 0,10-15 40,124-68 0,-66 28-54,-149 74-2,6-4-3,1 2 0,55-16 0,-84 30 3,-1 0 0,1 1-1,0 1 1,1-1 0,-1 2-1,0 0 1,0 0 0,0 1-1,0 1 1,0 0 0,0 0-1,0 2 1,13 4 0,-10 0 10,0 0 1,0 1 0,-1 1 0,0 0 0,-1 1 0,0 0 0,16 19 0,6 12-172,31 46 0,9 23-448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7:29.13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161 576 9570,'-35'-41'1222,"-44"-71"-1,78 110-1249,0 1-1,1 0 1,-1 0-1,0 0 1,0 0 0,0 0-1,0 0 1,0 0-1,0 0 1,0 0-1,0 0 1,-1 0 0,1 1-1,0-1 1,0 0-1,-1 1 1,1-1-1,0 1 1,-1 0 0,1-1-1,-1 1 1,1 0-1,0 0 1,-1 0-1,1 0 1,-1 0-1,1 0 1,-3 0 0,4 1 4,-1-1-1,1 0 1,-1 0 0,0 1 0,1-1 0,-1 0 0,1 1 0,-1-1 0,1 1-1,-1-1 1,1 1 0,0-1 0,-1 1 0,1-1 0,0 1 0,-1-1 0,1 1 0,0-1-1,-1 1 1,1-1 0,0 1 0,0 1 0,-1-1 28,1 0 0,0 0 0,1 0 0,-1 1 0,0-1 1,0 0-1,0 0 0,1 0 0,-1 0 0,1 0 0,-1 1 0,1-1 0,-1 0 0,1 0 0,-1 0 1,2 1-1,4 5 137,0 0 0,1-1 0,0 0 1,0 0-1,0-1 0,1 1 0,0-2 0,0 1 1,0-1-1,0 0 0,1-1 0,-1 0 0,15 3 1,0-1 16,1-1 0,0-1 0,48 0 1,-27-5-114,0-2 0,0-2 0,55-14 0,-27 0-38,79-34-1,187-116 45,-246 117-37,3 4 1,102-37 0,-185 81-17,0 1 1,0 0 0,0 1 0,0 1 0,27-2 0,-34 4 1,0 0 0,0 1 1,-1 0-1,1 0 0,0 1 0,0-1 0,-1 1 0,1 1 1,-1-1-1,0 1 0,1 0 0,-1 0 0,0 0 0,-1 1 0,9 7 1,22 26 88,58 78 1,21 24 3,-95-120-92,1 0-1,0-1 1,1-1 0,1-1 0,0-1 0,1-1 0,1-1 0,0-2 0,1 0 0,0-1-1,47 11 1,-44-15-10,0-2 0,0-2 0,0 0 0,1-2 0,-1-1 0,53-8 0,-42 1-15,0-2 0,0-2 1,-1-1-1,43-22 0,-14 0-24,86-58-1,50-53 52,-155 110 23,13-11-10,-41 30-19,2 0 0,0 1 0,1 1 0,1 1 0,39-17 0,-54 28 3,1 1-1,0 0 0,-1 0 1,1 1-1,0 0 0,0 0 1,0 1-1,0 1 0,0-1 1,0 2-1,-1-1 0,1 1 1,17 7-1,2 2 12,-1 2-1,-1 0 1,31 21 0,113 80 83,34 20-62,-165-111-53,2-1 0,1-3 0,55 18 0,-58-26-21,-1-1 0,1-2-1,1-3 1,-1 0 0,1-3-1,0-1 1,62-8 0,-53 0 13,-1-2 1,0-3-1,0-1 1,-1-3-1,79-37 1,48-42 116,24-11 222,-164 90-204,1 1 1,0 2-1,64-14 1,-77 24-78,-1 1 0,1 1-1,-1 0 1,1 2 0,-1 1 0,1 0 0,-1 2 0,39 11-1,3 7 40,94 44 0,-81-31-40,221 98 5,-201-95-60,114 28 1,173 13-101,4-23 203,-184-28 63,129 8-295,-145-27-331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8:45.3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6881,'0'0'2297,"19"22"-2209,45 67-128,-36-9 16,0 12 48,-5 16-24,1 18 16,-2 7 0,3 0-32,9-24 24,2-24 24,0-39-64,-3-18-40,-8-18-464,-4-14 368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8:45.9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100 330 9442,'-29'-19'1272,"-31"-26"-1,59 45-1261,1-1-1,-1 1 1,0-1-1,0 1 1,1-1-1,-1 1 1,0-1-1,1 0 0,-1 1 1,1-1-1,-1 0 1,1 0-1,-1 0 1,1 1-1,0-1 1,-1 0-1,1 0 1,0 0-1,0 0 1,-1 1-1,1-1 1,0 0-1,0 0 1,0 0-1,0 0 1,0 0-1,0 0 1,1 0-1,-1 1 0,0-1 1,0 0-1,1 0 1,-1 0-1,0 0 1,1 1-1,-1-1 1,1 0-1,0-1 1,1 0-39,1 0 0,0 0 1,-1 0-1,1 1 0,0-1 1,0 1-1,5-2 0,-3 1 31,22-9-292,1 1 1,52-10 0,64-3-454,-70 13 501,304-63 443,-107 19 324,-236 47-477,0 2 0,0 2 0,53 1 0,-74 3-35,0 0 0,0 1 0,0 1 0,0 0 0,-1 1 0,1 0 1,-1 1-1,0 1 0,-1 0 0,1 0 0,19 15 0,-11-4-14,-1 1-1,-1 1 1,-1 0 0,0 2 0,-2 0-1,23 37 1,65 148-223,-3-6-364,-94-187 517,2 0 0,0-1 0,0 0 1,1-1-1,1 0 0,0 0 0,22 16 1,-23-21 33,1 0 1,-1 0-1,1-1 0,1 0 1,-1-1-1,1-1 1,0 1-1,0-2 1,0 0-1,13 1 0,6-1 30,0-1-1,0-1 1,0-2 0,41-8-1,-49 6 12,-23 4-5,0 0 1,0 0-1,0 0 0,0 0 1,1 0-1,-1-1 0,0 1 0,0 0 1,0 0-1,0 0 0,1 0 1,-1 0-1,0 0 0,0 0 1,0 0-1,0 0 0,1 0 0,-1 0 1,0 0-1,0 1 0,0-1 1,0 0-1,1 0 0,-1 0 1,0 0-1,0 0 0,0 0 0,0 0 1,1 0-1,-1 0 0,0 1 1,0-1-1,0 0 0,0 0 1,0 0-1,0 0 0,0 0 1,0 0-1,1 1 0,-1-1 0,0 0 1,0 0-1,0 0 0,0 0 1,0 1-1,0-1 0,0 0 1,0 0-1,0 0 0,0 0 0,0 1 1,0-1-1,0 0 0,0 0 1,0 0-1,0 1 0,-9 9-52,-21 16-76,-62 41 0,40-31 17,-89 60 254,-4-7 0,-4-7 0,-4-5 0,-229 79 0,86-49-1593,255-91 851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8:47.8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1 625 5049,'38'-74'1498,"-38"73"-1485,0 0 0,1-1 0,-1 1 1,1 0-1,-1 0 0,1 0 0,0 0 0,0-1 1,-1 1-1,1 0 0,0 0 0,0 0 0,0 1 1,0-1-1,0 0 0,0 0 0,0 0 0,0 1 1,0-1-1,1 1 0,-1-1 0,0 1 0,0-1 1,0 1-1,1 0 0,-1-1 0,0 1 0,1 0 1,-1 0-1,2 0 0,10-1 23,31-13 328,-1-1 0,76-38 0,1-1 322,252-59 257,-153 54-835,196-73-19,-280 88-74,-131 43-15,26-9 6,1 1 0,0 1 0,46-5 0,-68 12-7,0 1 0,0 0 0,0 0 0,0 1 0,0 0 0,-1 0 0,1 1 0,0 0 0,-1 1 0,1 0 0,-1 0 0,0 1 0,0 0 0,0 1 0,-1-1 0,0 2 0,8 5 0,-6-1 2,0 0-1,0 0 0,-1 1 1,0 0-1,-1 0 0,-1 1 1,1 0-1,-2 0 0,0 0 1,0 1-1,-1-1 0,-1 1 0,0 0 1,1 16-1,1 20 6,-3 0 0,-5 72 0,2-102-7,-28 283 28,3-50 20,25-233-33,0-1-1,1 0 0,5 36 0,-3-47-8,0 0 0,0 0 0,0 0 0,1 0 0,0 0 0,0-1 0,1 1 0,0-1 0,0 0 0,1 0 0,-1 0 0,7 5 0,2 0-77,1 1 0,1-2-1,0 0 1,0 0 0,1-2 0,0 0 0,1 0 0,18 5-1,-48-16-248,1 1-1,-1 1 1,0 1 0,0 0-1,-17 2 1,-85 11 510,4 11 178,-163 57 1,200-57-273,-31 11 198,-123 60 0,175-69-185,2 2 1,1 3-1,1 2 1,-46 41-1,-27 50-1776,117-118 1489,-35 35-598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4:02.7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1832 1 5945,'0'2'90,"0"0"-1,0-1 0,0 1 1,0 0-1,0 0 0,0 0 1,0 0-1,-1 0 0,1 0 1,-1 0-1,0 0 0,1-1 1,-1 1-1,0 0 1,0 0-1,0-1 0,0 1 1,0-1-1,-1 1 0,1-1 1,0 1-1,-1-1 0,-2 2 1,-7 10 18,-90 136-100,19-23-140,24-52 30,-81 80 1,-79 58 144,144-142 29,-198 179 456,-257 261 1792,477-454-2196,-84 95 364,102-109-1802,-50 78 0,61-81 442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8:48.8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 0 4729,'-2'0'1328,"-12"2"-1384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8:50.1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409 2033 3265,'8'-1'2947,"22"-5"-2582,56-21 158,96-44-1,-64 24-384,306-96 99,9 21-135,369-130 38,-16 5 60,-161 89 353,199-56-96,-600 147-424,781-226 66,-731 213-373,276-123 0,-306 114 244,-241 88 33,34-9-10,-35 10 9,0-1-1,-1 1 0,1 0 0,0 0 0,0 0 0,0 0 0,0 0 0,0 0 0,0 1 0,0-1 0,-1 0 0,1 1 0,0 0 0,0-1 1,3 3-1,-6-3-2,1 0 1,0 0 0,0 0 0,0 0 0,0 0 0,0 0 0,0 0-1,-1 0 1,1 0 0,0 0 0,0 0 0,0 0 0,0 0 0,0 0 0,0 1-1,0-1 1,-1 0 0,1 0 0,0 0 0,0 0 0,0 0 0,0 0-1,0 0 1,0 1 0,0-1 0,0 0 0,0 0 0,0 0 0,0 0-1,0 0 1,0 0 0,0 1 0,-1-1 0,1 0 0,0 0 0,0 0-1,0 0 1,1 0 0,-1 1 0,0-1 0,0 0 0,0 0 0,0 0 0,0 0-1,0 0 1,0 0 0,0 1 0,0-1 0,0 0 0,0 0 0,0 0-1,0 0 1,0 0 0,0 0 0,1 1 157,-1 5 71,8 49-30,-2-21-88,46 207 138,-5-26-197,-24-88-59,-6-29 14,57 191 1,-43-201-9,39 100-4,-51-143 12,2-1 0,29 43-1,119 179-85,-166-262 59,-1 1 0,1-1 0,0 0 0,1 0 0,-1 0 0,1 0 0,-1-1 0,1 1 0,0-1 0,1 0 0,6 4 0,-7-9 53,-12 1-930,5 1 865,-1 1 0,0 0 0,1 0 0,-1 0 0,1 1 0,-7 3 0,-13 8-12,10-5 42,-1-1 0,1 0 0,-1-1-1,0-1 1,-24 6 0,-296 55 256,33-8-157,-787 144 84,483-88-45,6 27-48,95-21-69,-441 108 328,803-192-279,-267 73 66,11 12-97,-190 55 15,-5-22-14,273-86-33,-259 63 38,560-126-48,-53 16 14,65-18-19,0 0 1,0 1-1,0-1 1,0 1-1,1 0 1,0 1-1,-9 7 1,14-11-11,1-1 0,-1 1 1,0 0-1,1 0 1,-1 0-1,0-1 0,1 1 1,-1 0-1,1 0 0,-1 0 1,1 0-1,0 0 0,-1 0 1,1 0-1,0 0 0,0 0 1,0 0-1,-1 0 0,1 0 1,0 0-1,0 0 0,1 0 1,-1 0-1,0 0 0,0 0 1,0 0-1,1 0 0,-1 0 1,0 0-1,1 0 0,-1 0 1,1 0-1,-1 0 0,1 0 1,0-1-1,-1 1 0,1 0 1,0 0-1,-1-1 1,1 1-1,0 0 0,0-1 1,0 1-1,1 0 0,23 4-252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8:50.8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263 275 8482,'-1'1'127,"0"1"1,0-1-1,0 1 1,0 0-1,0 0 1,0 0-1,1-1 1,-1 1-1,1 0 0,-1 0 1,1 0-1,0 0 1,-1 0-1,1 0 1,0 0-1,0 0 1,1 0-1,-1 2 1,0 10-82,-13 118-347,-51 208 0,39-221 265,22-104 33,-53 207-36,56-221 58,0 0 0,-1 0 1,1 0-1,0-1 0,0 1 0,-1 0 0,1 0 0,-1-1 1,1 1-1,0 0 0,-1 0 0,1-1 0,-1 1 0,0-1 0,1 1 1,-1 0-1,1-1 0,-2 1 0,1-1-4,1 0 0,0 0 1,-1 0-1,1 0 0,0-1 0,-1 1 1,1 0-1,-1 0 0,1 0 0,0-1 0,0 1 1,-1 0-1,1 0 0,0-1 0,-1 1 0,1 0 1,0-1-1,0 1 0,0 0 0,-1-1 0,1 1 1,0-1-1,0 1 0,0 0 0,0-1 0,-8-31 589,8 31-591,-9-62 163,3-1 0,3 0 0,3 0 0,2 0 0,20-113-1,-13 137-205,1 2-1,3 0 0,0 0 0,22-38 1,-7 22-70,69-98 1,-81 130 94,2 0 0,0 2 0,1 0 0,1 1 0,0 0 0,26-16 0,-38 30 21,1 0 0,0 0 0,0 1-1,0 0 1,0 1 0,1-1-1,-1 2 1,20-4 0,-22 6 0,0 0 0,0 0 0,-1 0 1,1 1-1,0 0 0,0 1 0,0-1 0,-1 1 1,1 0-1,-1 1 0,1 0 0,-1 0 0,0 0 1,7 5-1,-5-1-9,0 0 0,0 0 0,0 1 0,-1 0 0,-1 0 0,1 0 1,-1 1-1,0 0 0,-1 0 0,0 1 0,-1-1 0,7 21 0,-5-6-13,0 0-1,-1 0 0,-1 1 0,0 38 0,-4-37-40,-1 0 1,-1 1-1,-1-1 0,-2 0 0,0-1 0,-2 1 0,-1-1 0,-1 0 0,-1-1 0,-1 0 0,-14 23 0,13-28 26,-1 0-1,0-2 1,-1 1 0,-1-1-1,-1-1 1,0-1-1,-1 0 1,-1-1 0,0-1-1,-1-1 1,0-1-1,-1 0 1,-23 8 0,21-10 76,-35 6 0,14-4-17,-9 2-478,-1-3 1,-98 6 0,146-16 386,1 0-1,0-1 1,0 1 0,0-1-1,0 0 1,0 0 0,-7-3-1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8:51.4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0 292 8154,'8'-3'282,"0"-1"1,0 1-1,0 1 0,0-1 1,0 1-1,1 1 0,-1 0 1,1 0-1,-1 0 1,12 2-1,-14 0-298,0 0 0,0 0 0,0 1 1,-1 0-1,1 0 0,0 0 0,-1 1 0,0-1 0,0 1 0,0 1 1,0-1-1,0 1 0,0 0 0,-1 0 0,7 7 0,-6-3 0,0 0 0,0 0-1,0 0 1,-1 0 0,-1 1-1,1-1 1,-1 1 0,-1 0-1,1 0 1,-2 0 0,2 17-1,0 11-5,-5 57 0,1-81 24,-2 23 16,-2 0 1,-11 39 0,-3 25 163,14-84 265,1-24 557,-2-30 159,5 4-1064,1-1 0,5-37 0,2-34-332,-8 63 207,2-1 1,2 0-1,3 1 0,1-1 0,23-76 1,-19 87 68,2 1 1,2 0 0,1 1 0,28-41-1,-43 71-26,-1 0 0,1 0 1,0 0-1,-1 0 0,1 0 0,0 0 0,0 0 0,0 0 0,0 0 0,0 1 0,0-1 0,0 0 0,1 1 0,-1-1 1,0 0-1,0 1 0,0-1 0,1 1 0,-1 0 0,3-1 0,-3 1-11,0 1-1,0-1 1,1 0-1,-1 1 1,0-1-1,0 1 1,0-1-1,0 1 0,0 0 1,0 0-1,0-1 1,0 1-1,0 0 1,0 0-1,0 0 1,-1 0-1,2 2 1,4 5-22,-2 1 0,1 0 1,-1 1-1,3 12 0,-5-18 17,10 39-44,-1 0-1,-2 0 1,3 54-1,-3 134-344,-27 86-2237,18-317 2610,0 1-1,0-1 1,0 0 0,0 0-1,0 0 1,0 1-1,0-1 1,0 0 0,0 0-1,0 0 1,0 0 0,0 1-1,0-1 1,0 0-1,-1 0 1,1 0 0,0 1-1,0-1 1,0 0 0,0 0-1,0 0 1,0 0-1,0 0 1,0 1 0,-1-1-1,1 0 1,0 0 0,0 0-1,0 0 1,0 0-1,-1 0 1,1 0 0,0 0-1,0 1 1,0-1 0,0 0-1,-1 0 1,1 0-1,0 0 1,0 0 0,0 0-1,-1 0 1,1 0 0,0 0-1,0 0 1,0 0-1,0 0 1,-1 0 0,1 0-1,0-1 1,0 1 0,0 0-1,-1 0 1,1 0 0,0 0-1,0 0 1,0 0-1,0 0 1,0 0 0,-1-1-1,1 1 1,0 0 0,0 0-1,0 0 1,0 0-1,0 0 1,0-1 0,0 1-1,-1 0 1,1-1-17,-15-10-271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8:51.7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1 182 8522,'108'-95'2864,"-34"62"-2832,16 5-136,-3 7-144,-8 17-344,-10 4-208,-17 7 464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8:52.1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1 351 6729,'97'1'2297,"-42"-5"-2105,25-6-80,6-8 8,4-7 8,1-4-64,0-6 24,-6 0-32,-14-3 8,-10 2-16,-25 4-24,-10 1-8,-21 8-248,-6 2-264,-13 7 296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8:52.8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31 182 4993,'-4'11'231,"-1"-4"-72,2 1-1,-1 0 0,1 0 0,1 0 0,-1 0 0,1 1 0,1-1 1,-1 1-1,1-1 0,1 1 0,0-1 0,1 17 0,19 114 636,2 228 1,-29-96-15,30-433-903,2-23-337,-21 139 460,1 0 0,3 0 1,17-55-1,-19 80 36,1 1 0,2 1 0,0-1 0,1 1 0,0 1 0,2 0 0,0 1 0,1 0 0,21-21 0,-30 34 27,0 0 0,1 0 0,-1 0 0,1 1 0,0 0 0,0 0 0,0 0 0,0 1 0,1-1 0,-1 1 0,1 1 0,-1-1 0,1 1 0,0 0 0,0 0-1,-1 0 1,1 1 0,0 0 0,0 0 0,0 1 0,-1-1 0,1 1 0,0 1 0,0-1 0,-1 1 0,1 0 0,-1 0 0,0 0 0,9 6 0,-3-2-39,0 1 1,-1 0 0,1 1-1,-2 0 1,1 0-1,-1 1 1,0 0-1,-1 1 1,0 0 0,0 1-1,-1-1 1,-1 1-1,0 1 1,0-1 0,-1 1-1,5 18 1,-2-1-10,-2 1-1,-1 0 1,-1 0 0,-2 0 0,-2 57 0,2-161 1374,6-118-955,-4 143-442,20-96 1,-15 107 106,1 1 1,3 0-1,25-53 0,-38 88-89,1 0 0,0 0 0,0 0 0,1 0 0,-1 0 0,0 1-1,1-1 1,-1 0 0,0 1 0,1-1 0,0 1 0,-1 0 0,1 0 0,0-1-1,0 1 1,0 0 0,0 0 0,0 1 0,0-1 0,0 0 0,0 1 0,0-1-1,0 1 1,0 0 0,0-1 0,0 1 0,1 0 0,-1 0 0,0 1 0,0-1-1,0 0 1,0 1 0,0-1 0,0 1 0,0 0 0,0 0 0,0 0 0,4 2-1,2 2-11,1 1-1,-1 0 0,0 0 0,0 1 0,-1 0 1,12 16-1,10 14-115,-3 1 0,-1 1 1,-1 1-1,-3 1 0,-1 1 0,15 48 1,-27-62-136,-1 1 1,-2-1 0,-1 1-1,-1 0 1,-2 0-1,0 1 1,-2-1 0,-9 52-1,10-79 232,0 0 0,0 0 0,-1 0 0,1 0 0,-1 0 0,1 0 0,-1 0 0,0 0 0,0 0 0,0 0 0,0 0 0,0-1 0,0 1 0,0 0 0,-1 0 0,-2 2 0,2-4 1,0 1 1,0-1-1,0 0 0,0 1 0,-1-1 0,1 0 0,0 0 0,0-1 1,0 1-1,-1 0 0,1-1 0,0 1 0,0-1 0,0 0 0,0 0 0,-2-1 1,-169-68-1759,151 60 1814,1-2 1,0 0-1,1-2 1,0 0-1,-30-29 1,49 42-30,-28-33 741,22 15-151,7 18-576,0 1-1,0-1 1,0 1 0,0-1-1,0 1 1,0-1 0,0 1-1,0-1 1,0 1 0,1-1-1,-1 1 1,0-1 0,0 1-1,1-1 1,-1 1 0,0 0-1,1-1 1,-1 1 0,0-1-1,1 1 1,-1 0 0,0-1-1,1 1 1,-1 0 0,1 0-1,-1-1 1,1 1 0,-1 0-1,1 0 1,-1 0 0,1-1-1,13-2 105,-1 0 0,1 1 0,-1 1 0,1 0 0,19 1 0,-6 1-14,72-2 142,136-3-180,-169 0-473,101-20 0,-47-4 61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8:53.73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67 8 9290,'-57'-7'2335,"57"7"-2335,0 0 0,-1 0 0,1 0 1,0 0-1,-1 0 0,1 0 0,0 0 0,0 0 0,-1 0 0,1 0 0,0 0 0,-1 0 1,1 0-1,0 0 0,-1 0 0,1 0 0,0 0 0,0 0 0,-1 0 0,1 0 0,0 0 1,0 1-1,-1-1 0,1 0 0,0 0 0,0 0 0,-1 0 0,1 1 0,0-1 0,0 0 0,0 0 1,-1 1-1,1-1 0,0 0 0,0 0 0,0 1 0,0-1 0,0 0 0,-1 1 0,1-1 1,0 1-1,5 10-422,-2-7 259,15 56-617,21 124 0,8 29 657,-27-157 248,3 0 1,2-2-1,3 0 0,2-2 1,3-1-1,1-2 1,44 48-1,-50-65-40,2-2 1,1-1-1,2-1 1,0-2-1,54 32 1,-38-30-14,2-3 0,0-2 0,88 27 0,-87-35 9,1-2 0,1-2-1,0-3 1,69 2-1,-83-10-34,0-1-1,-1-3 0,1-1 1,-1-1-1,0-3 0,57-19 1,-84 23-35,5 0-1,-1 0 0,0-2 0,-1 1 0,1-2 0,-2 0 0,1-1 0,-1-1 0,23-14 2663,-34 34-1265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8:55.3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31 140 7538,'6'-5'301,"-4"3"-153,0 0 1,1 0-1,-1 0 0,0 0 1,1 0-1,-1 0 1,1 1-1,-1-1 1,1 1-1,4-2 1,-7 3-131,1 0 1,-1 1-1,1-1 1,-1 0-1,1 0 1,-1 0-1,1 0 1,-1 0-1,1 1 1,-1-1-1,1 0 1,-1 0-1,0 1 1,1-1-1,-1 0 1,1 0-1,-1 1 1,0-1-1,1 1 1,-1-1-1,0 0 1,1 1-1,-1 0 1,8 23 32,4 61-88,-3 0 0,-4 105 0,-1-30 24,9 68 88,-13-221 384,-2-7-73,-5-14 183,-6-26-98,-11-49-750,-26-81-511,24 79 686,24 81 105,0 0-1,1-1 1,0 1-1,1 0 1,0-1 0,3-19-1,-3 29 1,0 0-1,0 0 1,1 0-1,-1 1 1,0-1-1,1 0 1,-1 0-1,0 1 1,1-1-1,-1 0 1,1 1-1,-1-1 0,1 0 1,-1 1-1,1-1 1,-1 1-1,1-1 1,0 1-1,-1-1 1,1 1-1,0-1 1,0 1-1,-1 0 1,1-1-1,0 1 1,0 0-1,-1 0 1,1 0-1,0-1 1,0 1-1,0 0 1,-1 0-1,1 0 1,0 0-1,0 0 0,0 1 1,-1-1-1,1 0 1,1 1-1,4 0-3,1 1-1,-1 1 0,0-1 0,6 5 1,-1-2 5,7 3 36,0 0 0,0-1-1,1-1 1,0-1 0,1-1 0,22 2 0,-36-5 12,-1-1 0,1 0 1,0 0-1,-1-1 0,1 1 1,-1-1-1,1 0 1,0-1-1,-1 0 0,0 1 1,1-2-1,-1 1 0,0-1 1,0 1-1,-1-1 0,1-1 1,0 1-1,-1-1 0,0 1 1,0-1-1,0-1 1,0 1-1,-1 0 0,1-1 1,-1 0-1,3-7 0,0-2 16,0 0 0,-1-1 0,-1 1 0,-1-1 0,0 0 0,2-30 0,-5-95 315,-1 128-359,1-10-15,-2 0 0,-5-30 0,8 53-54,0 4 8,109 308-23,-68-204-160,-3 2 0,22 118 0,-35-106-1759,-26-119 1158,-6-12 344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8:55.6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1 100 7546,'32'-14'2872,"13"-4"-1952,8-2-752,11 5-288,-3 1-120,-9 4-208,-8 6-208,-16 2-1592,-8 0 1560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4:03.3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553 0 6369,'-14'5'252,"0"1"0,0 0-1,1 1 1,-1 1-1,2 0 1,-1 0 0,1 2-1,0-1 1,1 1 0,0 1-1,-10 13 1,-11 17-553,-50 84 0,65-96 415,-46 74-359,-50 114 1,97-181 302,2 0 0,1 1 1,2 1-1,2 0 0,1 0 0,2 1 1,-2 50-1,8-69 46,1 0 1,1-1 0,0 1-1,8 31 1,-7-42-51,0 0 0,0 0 0,1 0 0,0-1 0,1 1 1,0-1-1,0 0 0,0 0 0,1-1 0,0 0 0,12 11 0,-9-11-8,0-1 0,1 0 0,0-1 0,0 0 0,0 0 0,0-1 0,0 0 0,1-1 0,0 0 0,0-1 0,0 0-1,0-1 1,0 0 0,0-1 0,18-1 0,2-2 21,-1-2 0,1-1 0,-1-1 0,44-17 0,-8-2-68,-1-2 1,91-57-1,108-96-671,-141 85 412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8:56.0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 1 6561,'-29'86'3129,"54"-64"-672,10 9-2121,15 19-304,3 6-16,-1 14-96,-6 5-192,-15 5-449,-8-2-199,-19-15 544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8:56.8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519 33 8906,'-4'-27'2971,"7"22"-3374,4 13 286,0 5 7,-1-1 0,-1 1 0,0 0 0,-1 1 0,0-1 0,-1 1 0,0 0 0,-1-1 0,0 17 0,-2 15-184,-7 69 0,0-62 233,-3-1 0,-2 0 0,-2 0 0,-2-1 0,-28 57 0,-58 138 994,-88 319 0,183-539-937,-1 0 1,-19 42-1,23-60-14,1 0 0,-1-1-1,-1 1 1,1-1-1,-1 0 1,0 0 0,0 0-1,-1-1 1,0 0 0,0 0-1,0 0 1,-1-1-1,-11 7 1,16-11-29,0 1 0,1-1 0,-1 0 0,0 0 0,0 0 0,1 0 0,-1-1-1,0 1 1,1 0 0,-1-1 0,1 1 0,-1-1 0,0 1 0,1-1 0,-1 0 0,-2-1 0,-3-3-60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8:57.8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 3 7378,'7'24'1303,"7"42"0,0 73-1707,-12-112 614,2 385-201,-5-359 6,-2-4 152,3-49-159,0 0-1,0 0 1,0 0 0,0 1 0,-1-1 0,1 0 0,0 0-1,0 0 1,0 0 0,0 0 0,0 0 0,0 0 0,0 1-1,0-1 1,0 0 0,0 0 0,0 0 0,0 0 0,0 0-1,0 0 1,0 0 0,-1 0 0,1 0 0,0 1 0,0-1-1,0 0 1,0 0 0,0 0 0,0 0 0,0 0-1,-1 0 1,1 0 0,0 0 0,0 0 0,0 0 0,0 0-1,0 0 1,0 0 0,0 0 0,-1 0 0,1 0 0,0 0-1,0 0 1,0 0 0,0 0 0,0 0 0,0 0 0,-1 0-1,1 0 1,0 0 0,0-1 0,0 1 0,0 0 0,0 0-1,0 0 1,0 0 0,0 0 0,0 0 0,-1 0 0,-3-9 383,-13-58-169,3 0-1,3-1 0,-3-113 1,14 174-222,-1 2-7,1 0 0,-1-1 0,1 1 0,1-1 0,-1 1 0,1 0 0,0-1 0,0 1 0,0 0 0,1 0 0,3-8 0,-5 12 2,1 1 1,0-1-1,-1 1 1,1-1-1,0 0 0,-1 1 1,1-1-1,0 1 1,-1-1-1,1 1 1,0 0-1,0-1 0,0 1 1,-1 0-1,1-1 1,0 1-1,0 0 0,0 0 1,0 0-1,-1 0 1,1 0-1,0 0 1,0 0-1,0 0 0,0 0 1,0 0-1,0 0 1,-1 1-1,1-1 1,0 0-1,0 1 0,0-1 1,0 1-1,27 18-26,-25-17 31,-3-1 2,15 11 43,1 0 1,-1-1 0,2 0 0,28 13 0,-40-22-28,0 0 0,0 0 0,0-1 0,0 1 0,0-1 0,0-1 0,0 1 0,1-1 0,-1 0 0,0 0 0,0 0 0,0-1 0,1 0 0,-1 0 0,0 0 0,0 0 0,0-1 0,-1 0 0,1 0 0,0-1 0,-1 1 1,9-7-1,-2 0 48,-1 0-1,0-1 1,0 0 0,-1-1 0,0 0 0,-1-1 0,0 0 0,-1 0 0,-1-1 0,0 1 0,0-1 0,-1-1 0,-1 1 0,0-1 0,-1 0 0,0 1 0,-2-1 0,1-1 0,-2 1 0,1 0 0,-4-22 0,2 30-22,-1 0 0,0 1 0,0-1 1,-4-7-1,3 8-24,1 1-1,0-1 1,1 1 0,-1-1-1,1 1 1,0-1 0,-2-9-1,25 37-260,-18-18 240,7 9-1,-2-1 0,1 1 1,-2 1-1,0-1 0,0 1 1,-2 1-1,6 17 0,40 208 16,-15-56-34,-26-139-182,34 85 1,-42-125 94,7 17-47,-10-23 97,1 1-1,-1-1 1,0 1-1,0-1 1,1 0-1,-1 1 0,0-1 1,0 1-1,0-1 1,1 1-1,-1 0 1,0-1-1,0 1 1,0-1-1,0 1 1,0-1-1,0 1 0,0-1 1,0 1-1,0-1 1,0 1-1,-1-1 1,1 2-1,-2-5-749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8:58.9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0 416 7378,'0'-1'91,"1"0"1,-1 0 0,0 0 0,0 0-1,0 0 1,1 0 0,-1 0 0,0 0-1,1 0 1,-1 0 0,1 0 0,-1 0-1,1 0 1,0 0 0,-1 1 0,1-1-1,0 0 1,-1 0 0,1 1 0,0-1 0,0 0-1,0 1 1,0-1 0,0 1 0,0-1-1,0 1 1,0 0 0,0-1 0,0 1-1,0 0 1,0-1 0,0 1 0,0 0-1,1 0 1,2 0-135,-1 0 1,1 0-1,-1 0 0,0 0 1,1 0-1,-1 1 0,5 1 1,-7-2 38,0 1 0,0-1 0,0 1 0,-1 0 0,1-1 0,0 1 0,0 0 0,-1 0 0,1 0 0,0-1 0,-1 1 0,1 0 0,-1 0 0,1 0 1,-1 0-1,1 0 0,-1 0 0,0 0 0,1 0 0,-1 2 0,2 24-61,-1-19 51,-1 17-16,1 1 66,0 0 0,2 0 0,0-1 0,8 28 0,-8-65 1405,-1-16-1415,-2-22 117,-2 9 127,3 0 0,1 0-1,10-52 1,-12 92-266,0 0 0,0 0 0,0 0 0,0 0-1,1 0 1,-1 0 0,0 0 0,1 0-1,-1 0 1,0 0 0,1 0 0,-1 0 0,1 0-1,0 0 1,-1 0 0,1 1 0,0-1-1,-1 0 1,1 0 0,0 1 0,0-1 0,0 1-1,-1-1 1,1 0 0,0 1 0,0 0-1,0-1 1,0 1 0,0-1 0,0 1 0,0 0-1,0 0 1,0 0 0,0 0 0,0-1 0,0 1-1,0 1 1,0-1 0,0 0 0,0 0-1,0 0 1,0 0 0,0 1 0,0-1 0,0 0-1,0 1 1,2 0 0,4 3 1,0 1-1,-1 0 1,1 0 0,11 12 0,-11-10-3,36 37 36,-24-23-24,31 26 0,-44-42-16,0 0 0,0-1 0,0 0 0,1 0 0,-1-1 0,1 0 0,0 0 0,0 0 0,0-1 0,10 2 0,-14-4 15,1 0 0,0 0-1,-1-1 1,1 1-1,0-1 1,-1 1 0,1-1-1,0 0 1,-1-1-1,1 1 1,-1 0 0,0-1-1,0 0 1,1 0-1,-1 0 1,0 0 0,0-1-1,2-2 1,5-4 77,0-2 0,-1 1 0,10-16 1,-11 13-2,0 0 1,-2-1 0,1 0 0,-1 0 0,-1 0 0,6-28-1,9-95 577,-12 73-796,3-17-1281,-11 72 579,-5 9 376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9:14.8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4067 1 6625,'73'21'1733,"-71"-20"-1755,1-1 1,-1 1-1,0 0 1,0 0-1,0 0 1,0 0 0,0 0-1,0 0 1,0 1-1,0-1 1,2 4-1,-3-4 14,0 0 0,-1 0 1,1 0-1,-1 0 0,1 0 0,-1 0 0,1 0 0,-1 0 0,0 0 0,1 0 1,-1 0-1,0 0 0,0 1 0,0-1 0,0 0 0,0 2 0,-1 2 14,-1-1 0,1 1 0,-1-1-1,0 1 1,0-1 0,0 0 0,-1 0 0,-3 4-1,-2 5 116,-48 91 232,-78 109 0,101-169-347,-1-2 1,-2-1 0,-1-1-1,-79 62 1,49-55 47,-2-2-1,-2-3 1,-82 34 0,-239 82 126,125-55-156,-158 88 25,-249 93 242,413-200 238,-411 75 1,428-128-98,37-6 200,177-19-626,0 1-1,-49 19 1,77-25-55,-1 0 0,1 0 0,-1-1 0,0 1-1,1-1 1,-1 1 0,0-1 0,0 0 0,1 0 0,-1 0 0,0 0 0,-3-1-1,-12-7-150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9:16.0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13 475 7354,'-1'-1'153,"0"0"1,-1-1-1,1 1 1,0-1-1,0 1 1,0-1-1,0 1 1,1-1 0,-1 0-1,0 1 1,1-1-1,-1 0 1,1 0-1,0 1 1,-1-1 0,1-3-1,1 2-177,0 1-1,0-1 1,0 0-1,0 1 1,1-1 0,-1 1-1,1 0 1,-1-1-1,1 1 1,3-4-1,98-101 58,-87 92 220,0 2 1,1 0 0,1 1-1,0 1 1,19-10-1,-32 19-180,1 0 0,0 0-1,0 0 1,-1 1 0,1 0 0,0 0-1,0 0 1,10 1 0,-13 0-63,0 0 0,0 0 0,0 1 1,0-1-1,-1 1 0,1 0 0,0 0 0,-1 0 0,1 0 0,0 0 0,-1 1 1,1-1-1,-1 1 0,0 0 0,1 0 0,-1 0 0,0 0 0,0 0 0,3 4 1,-1 1-8,0 0 0,0 1 1,-1 0-1,0 0 1,-1 0-1,1 0 0,-1 0 1,-1 1-1,0-1 1,0 1-1,0 15 0,-3 4 17,-1-1 0,-8 38 0,-7 8-14,-42 106 0,-4 11-86,60-176 70,-20 89-43,21-89 26,1 0 0,1 0 0,0 1 0,1-1 0,2 17 1,-2-28 16,0 0 0,1 1 0,0-1 0,-1 0 0,1 0 0,0-1 0,0 1 0,1 0 0,-1 0 0,1 0 0,-1-1 0,1 1 1,0-1-1,0 1 0,0-1 0,0 0 0,1 0 0,-1 0 0,0 0 0,1 0 0,0 0 0,-1-1 0,1 1 0,0-1 0,0 0 0,0 0 1,4 2-1,2-2-10,0 0 0,0 0 1,1-1-1,-1 0 0,0 0 1,0-1-1,0-1 0,12-2 1,6-3-152,0-1 1,-1-2-1,0 0 1,0-2-1,-1-1 1,0-1-1,-2-1 1,1-1-1,-2-1 1,0-1-1,-1-1 0,-1 0 1,-1-2-1,30-41 1,-42 52-8,-1-1 1,0 1-1,-1-1 0,0-1 1,-1 1-1,0-1 1,0 1-1,3-24 0,-6 18-61,0 1-1,-1-1 1,0 1-1,-2 0 1,0-1-1,-5-16 1,-2-20 203,1 0 0,3 0 1,3-102-1,31-157 2028,-25 280-1386,0 15 840,-4 17-1432,0 0-1,0 0 1,0 0-1,0 0 1,0 0-1,0 0 1,0 0-1,0-1 1,0 1-1,0 0 1,0 0 0,0 0-1,0 0 1,0 0-1,0 0 1,1 0-1,-1 0 1,0 0-1,0 0 1,0 0-1,0 0 1,0 0 0,0 0-1,0 0 1,0-1-1,0 1 1,0 0-1,0 0 1,0 0-1,0 0 1,0 0-1,0 0 1,1 0 0,-1 0-1,0 0 1,0 0-1,0 0 1,0 0-1,0 0 1,0 0-1,0 0 1,0 0-1,0 0 1,0 0 0,0 0-1,0 0 1,1 0-1,-1 0 1,0 0-1,0 1 1,0-1-1,0 0 1,0 0-1,0 0 1,0 0 0,0 0-1,0 0 1,0 0-1,0 0 1,0 0-1,0 0 1,0 0-1,3 14 215,0 39-104,-3 0 0,-6 55-1,-1 50 79,8-116-162,8 51 0,-7-78-36,1 0 0,1 1 0,0-2 0,1 1 0,1-1 0,12 24 0,-16-34-4,0-1 0,0 0-1,0 1 1,1-1-1,-1 0 1,1 0-1,-1-1 1,1 1 0,0-1-1,0 1 1,0-1-1,0 0 1,1 0 0,-1 0-1,1 0 1,-1-1-1,1 1 1,-1-1-1,1 0 1,0 0 0,0-1-1,-1 1 1,1-1-1,0 1 1,0-1 0,0 0-1,0-1 1,-1 1-1,1-1 1,0 0-1,0 0 1,-1 0 0,1 0-1,5-3 1,1-1-8,-2-1 1,1 0 0,0-1-1,-1 1 1,0-1-1,-1-1 1,0 0 0,0 0-1,-1 0 1,1-1 0,-2 0-1,1 0 1,-2 0-1,5-11 1,-8 16 17,0-1 0,-1 1 0,1 0-1,-1 0 1,0-1 0,-1 1 0,1 0 0,-1 0 0,1 0-1,-1-1 1,-1 1 0,-1-5 0,-11-25 592,14 34-582,43 70-51,54 64 0,1 2 51,-72-96-286,0 2 1,-3 0-1,25 65 0,-41-88 10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9:18.71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39 656 7530,'-2'-8'2473,"11"24"-2327,3 14-213,-2 0 0,0 1-1,6 44 1,8 101 66,-20-138-11,17 243 72,-16-184 124,-29-145 1772,-2-14-1923,3-1 1,2-1 0,4-1 0,-17-117 0,32 154-15,1 1 0,2-1 1,0 1-1,2-1 0,1 1 0,1 0 1,1 0-1,2 0 0,0 1 0,2 0 0,14-25 1,-21 45 21,0 1 1,1 0-1,-1-1 1,2 2-1,-1-1 1,0 0-1,1 1 1,0 0 0,0 0-1,0 0 1,0 0-1,1 1 1,-1 0-1,10-3 1,-6 3-25,-1 0 1,1 1-1,0 1 1,0 0-1,1 0 0,-1 0 1,0 1-1,0 1 1,11 1-1,3 2-26,-1 2-1,1 0 0,-1 1 1,-1 2-1,1 0 0,-2 1 0,22 14 1,-19-11-30,-11-6-19,0 0 0,0 1 0,-1 0 0,0 1 0,11 10 0,-22-18 53,0-1 0,0 1-1,0-1 1,0 0 0,0 1 0,0-1 0,0 0-1,0 1 1,0-1 0,0 1 0,0-1 0,0 0-1,0 1 1,0-1 0,0 1 0,0-1 0,0 0-1,0 1 1,0-1 0,-1 0 0,1 1 0,0-1-1,0 0 1,0 1 0,-1-1 0,1 0 0,0 1-1,-1-1 1,1 0 0,0 0 0,0 1 0,-1-1-1,0 1 1,-14 10-4,12-9 2,-64 41-31,23-15-118,-55 45 1,87-63 101,1 0-1,1 1 1,-1 0 0,2 1 0,0 0 0,0 1-1,1 0 1,0 0 0,-7 18 0,13-26 29,0 1-1,1-1 1,-1 0 0,1 1 0,0-1-1,0 1 1,1 0 0,0-1-1,0 1 1,0-1 0,0 1 0,1 0-1,0-1 1,0 1 0,4 8 0,-1-4 9,2-1 1,-1 1-1,1-1 1,0 0 0,1 0-1,15 15 1,-10-12 20,-1 0 0,0 1 0,-1 0 1,-1 1-1,13 24 0,-20-33-5,0 0 0,0 0-1,0 0 1,-1 0 0,0 0 0,0 1 0,0-1-1,-1 0 1,1 1 0,-1-1 0,0 1 0,-1-1-1,0 1 1,0-1 0,0 0 0,0 0-1,-1 1 1,1-1 0,-2 0 0,1 0 0,-4 5-1,-2 2 20,-1 0 0,0-1-1,-1 0 1,0 0 0,-1-1-1,0 0 1,0-1 0,-1-1-1,-1 1 1,-25 11 0,34-18-19,-1-1 1,1 0-1,-1 0 1,1 0-1,-1 0 0,1-1 1,-1 1-1,0-1 1,1 0-1,-1-1 1,1 1-1,-1-1 0,0 0 1,1 0-1,-7-3 1,8 3-6,1 0 0,-1 0 1,1 0-1,-1-1 0,1 1 0,0-1 1,-1 1-1,1-1 0,0 0 1,0 0-1,0 0 0,1 0 1,-1 0-1,0 0 0,1-1 0,-1 1 1,1-1-1,0 1 0,0-1 1,0 1-1,0-1 0,0 1 1,0-1-1,1 0 0,-1 0 0,1-3 1,0 5 4,0 1 1,1-1 0,-1 0-1,0 1 1,1-1 0,-1 1 0,0-1-1,1 1 1,-1-1 0,0 1-1,1 0 1,-1-1 0,1 1-1,-1-1 1,1 1 0,-1 0-1,1-1 1,0 1 0,-1 0-1,1 0 1,-1-1 0,1 1-1,0 0 1,-1 0 0,1 0-1,-1 0 1,1 0 0,0 0 0,-1 0-1,1 0 1,0 0 0,-1 0-1,1 0 1,0 0 0,30 4-13,-23-3 10,71 11 5,-40-5-15,-1-3 0,44 1 0,-69-5 20,0-1 0,-1 0 0,1-1-1,-1 0 1,0-1 0,0-1 0,0 1 0,0-2 0,-1 0 0,20-11 0,-15 5 76,0-1-1,-1 0 1,0-1 0,-1-1-1,0 0 1,-1-1 0,-1 0 0,0-1-1,10-19 1,-15 23 3,-1 0 0,0-1 0,-1 1 0,-1-1 0,1 0-1,-2 0 1,0-1 0,-1 1 0,0-1 0,-1 1 0,0-1 0,-1 0 0,-4-25 0,4 36-42,-1 1 0,0-1 1,0 1-1,1 0 0,-2-1 1,1 1-1,0 0 1,-2-3-1,-3-5-24,16 44-145,37 97 89,-34-101-71,1 0 0,28 45 1,-35-65 61,17 21-92,-24-30 137,1-1 0,0 0-1,-1 1 1,1-1 0,0 0 0,-1 0 0,1 0 0,0 0-1,-1 0 1,1 0 0,0 0 0,0 0 0,-1 0 0,1 0 0,0 0-1,0 0 1,-1 0 0,1 0 0,0-1 0,-1 1 0,1 0 0,0 0-1,-1-1 1,1 1 0,-1-1 0,1 1 0,0-1 0,-1 1-1,1-1 1,-1 1 0,1-1 0,-1 1 0,0-1 0,1 1 0,-1-1-1,1 0 1,-1 1 0,0-1 0,1-1 0,15-28 114,-15 28-108,5-14 38,0 1-1,-1-1 1,-1-1 0,-1 1-1,0 0 1,-1-1 0,-1 0-1,0 1 1,-1-1 0,-1 0-1,-3-16 1,0 9 26,-3-28 5,7 48-69,0-1-1,0 1 1,0 0-1,0 0 1,1 0-1,0-1 1,0 1-1,0 0 1,2-5-1,-3 8-5,1 1-1,-1-1 1,0 1 0,1-1 0,-1 1-1,0-1 1,1 1 0,-1 0 0,0-1-1,1 1 1,-1 0 0,1-1 0,-1 1-1,0 0 1,1 0 0,-1-1-1,1 1 1,-1 0 0,1 0 0,-1 0-1,1-1 1,-1 1 0,1 0 0,0 0-1,-1 0 1,1 0 0,-1 0 0,1 0-1,-1 0 1,1 0 0,-1 1-1,1-1 1,0 0 0,20 12-1,-7 0-19,-1 1-1,-1 0 0,0 0 0,-1 1 0,0 1 1,10 18-1,-2 2-16,28 70 1,-28-50-63,-3 1 1,-2 1-1,-2 0 0,-3 0 0,3 97 1,-12-83-157,-2 0 1,-4 0-1,-3-1 1,-21 84-1,26-135 223,-2 0 0,0 0 0,0-1-1,-2 0 1,0-1 0,-15 23 0,20-35 64,0-1 0,-1 0 1,1 1-1,-1-2 1,0 1-1,0 0 1,0-1-1,-1 1 0,1-1 1,-1-1-1,1 1 1,-1 0-1,0-1 1,0 0-1,0 0 1,0-1-1,-1 0 0,1 1 1,0-2-1,-1 1 1,1 0-1,0-1 1,-1 0-1,1-1 1,-1 1-1,-7-3 0,4 1-15,-1 0 0,1-1 0,-1 0-1,1-1 1,0 0 0,1-1 0,-1 0 0,1 0-1,0 0 1,0-1 0,0-1 0,-9-10-1,8 6-71,0 0 0,1 0 0,0-1 0,1 0 0,0-1-1,1 0 1,-8-25 0,5 3-107,1-1 1,2 0-1,1-1 0,2 1 0,4-70 0,5 25 225,3 1 0,4-1 0,4 2 0,36-108 0,-9 68 471,4 2 1,71-122-1,-113 229-510,120-233 350,-103 192-334,-2-2 0,26-99 0,-43 131-48,-1 0 1,-1-1-1,-1 1 0,0 0 1,-5-34-1,-24-100 23,27 152-13,-5-16-4,6 19 0,0 0-1,0 0 1,0 0 0,0 0-1,0 0 1,0 0 0,0 0 0,0 0-1,0-1 1,0 1 0,0 0 0,0 0-1,0 0 1,0 0 0,0 0 0,0 0-1,-1 0 1,1 0 0,0 0-1,0 0 1,0 0 0,0-1 0,0 1-1,0 0 1,0 0 0,0 0 0,-1 0-1,1 0 1,0 0 0,0 0-1,0 0 1,0 0 0,0 0 0,0 0-1,0 0 1,0 0 0,-1 0 0,1 0-1,0 0 1,0 0 0,0 0 0,0 0-1,0 0 1,0 0 0,0 0-1,0 1 1,-1-1 0,1 0 0,0 0-1,0 0 1,0 0 0,0 0 0,0 0-1,0 0 1,0 0 0,0 0 0,0 0-1,0 0 1,0 1 0,-8 32-182,3 30 73,3 1 0,8 101 0,31 130-1,-33-263 77,3 13-3,34 192-191,-33-201 165,2-2 0,1 0 0,2 0 1,27 51-1,-31-70 30,1 1-1,0-2 1,1 1 0,17 16 0,-20-23 11,0-1 1,1 0-1,0 0 1,0-1 0,1 0-1,-1-1 1,1 0 0,12 4-1,-17-8 20,1 1-1,0-1 0,-1 0 0,1-1 0,0 1 1,-1-1-1,1 0 0,0 0 0,-1-1 1,1 0-1,0 0 0,-1 0 0,1-1 0,-1 0 1,0 0-1,1 0 0,-1-1 0,0 1 1,0-1-1,-1 0 0,1-1 0,-1 1 1,8-8-1,6-7 42,-1-2 1,0 0 0,25-40-1,-34 48-21,9-14 36,-1-1 0,-1 0 0,-2-1 0,17-47-1,-25 56-31,0 0 1,-1-1-1,-1 0 0,-1 0 0,0 0 0,-2 0 0,0 0 0,-4-23 0,1 27-27,0 0 0,-1-1 0,0 1 1,-2 1-1,0-1 0,0 1 0,-12-18 0,15 28 0,-1-1 0,1 1 0,-1 0 0,-1 1 0,1-1 0,-1 1 0,0 0-1,0 0 1,-9-6 0,10 8-1,0 0 1,0 1-1,0 0 0,0-1 0,0 1 0,0 1 0,-1-1 0,1 0 0,0 1 1,0 0-1,0 0 0,-1 0 0,1 1 0,0 0 0,0-1 0,-5 3 0,1 0 0,0 0-1,1 1 0,-1 0 1,1 1-1,-1-1 0,1 2 1,1-1-1,-1 1 0,1 0 1,0 0-1,0 0 0,1 1 1,0 0-1,-6 10 0,0 2 0,1 0 1,0 0-1,2 1 0,-10 35 0,11-31-10,2 0 0,-3 33-1,7-46-14,0 0-1,1 0 1,1 0-1,0 1 0,0-1 1,1 0-1,6 16 1,-7-24 10,0 1 0,0-1 1,1 0-1,-1 0 1,1 0-1,0 0 1,0-1-1,0 1 0,0-1 1,0 1-1,1-1 1,-1 1-1,1-1 1,0 0-1,-1 0 0,7 2 1,-5-2 0,0-1 1,0 0-1,0 1 1,0-2-1,0 1 0,1-1 1,-1 1-1,0-1 1,1 0-1,-1-1 1,0 1-1,0-1 0,6-1 1,5-2 1,1-1-1,-1-1 1,0-1 0,-1 0 0,1 0 0,19-15-1,-9 3 8,-1 0-1,32-35 1,-40 38 27,-1-2 0,0 0-1,-2-1 1,0 0 0,-1-1 0,-2 0 0,1-1 0,-2 0 0,-1 0-1,-1-1 1,-1 0 0,0-1 0,4-42 0,-10 58 18,-1 0 1,1 0-1,-1 0 1,-2-8-1,-7-5 125,10 20-150,-1-1 0,1 1 1,-1 0-1,1-1 0,0 1 0,-1-1 0,0 1 0,1 0 0,-1 0 0,1-1 0,-1 1 0,1 0 1,-1 0-1,0 0 0,1-1 0,-1 1 0,1 0 0,-1 0 0,0 0 0,1 0 0,-1 0 0,0 0 1,1 0-1,-1 0 0,1 1 0,-2-1 0,1 0-5,0 1-1,1 0 1,-1-1-1,0 1 1,0 0 0,0-1-1,1 1 1,-1 0-1,0 0 1,0-1 0,1 1-1,-1 0 1,1 0-1,-1 0 1,1 0 0,-1 0-1,1 0 1,-1 2-1,-4 23-19,5-6 10,0 0-1,2 0 1,0 0-1,1 0 1,0-1-1,2 1 1,1-1-1,0 0 1,1 0 0,1-1-1,15 25 1,15 19-22,83 103 0,-72-102-49,-21-26-150,-1 1 1,-2 2-1,29 62 1,-52-98 185,0-1-1,-1 1 1,1 0-1,-1 0 1,0 0 0,0 0-1,-1 0 1,1 0-1,-1 0 1,0 6 0,0-9 34,0 0 1,-1 0 0,1-1 0,0 1-1,0 0 1,-1-1 0,1 1 0,0-1-1,-1 1 1,1 0 0,-1-1 0,1 1-1,-1-1 1,1 1 0,-1-1 0,1 1-1,-1-1 1,0 0 0,1 1 0,-1-1-1,-1 1 1,0 0 4,0-1 1,0 0-1,0 1 0,0-1 0,0 0 1,0 0-1,0 0 0,0 0 0,-1-1 1,-2 0-1,-20-6 113,-1-1 1,1-1-1,-29-15 0,51 23-99,-88-42 198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9:19.0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62 9538,'48'0'3081,"19"-3"-3089,40-6-800,24-7 2640,23-18-1504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9:20.5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6017,'6'2'407,"-1"1"0,0-1 0,0 1-1,9 6 1,16 12-743,-1 2 0,-1 1 0,26 28 0,-44-41 189,-7-7 110,1 1 1,0-1-1,0 0 0,0 0 0,1-1 0,4 4 1,-9-7 63,0 0 0,0 0-1,0-1 1,0 1 0,0 0 0,0 0 0,0 0 0,0 0 0,0 0 0,0 0 0,0 0 0,0-1 0,0 1 0,0 0 0,0 0 0,0 0 0,0 0 0,0 0-1,0 0 1,0 0 0,0-1 0,0 1 0,0 0 0,0 0 0,0 0 0,0 0 0,0 0 0,0 0 0,0 0 0,1 0 0,-1 0 0,0 0 0,0-1 0,0 1-1,0 0 1,0 0 0,0 0 0,0 0 0,0 0 0,0 0 0,1 0 0,-1 0 0,0 0 0,0 0 0,0 0 0,0 0 0,0 0 0,0 0 0,0 0 0,1 0-1,-1 0 1,0 0 0,0 0 0,0 0 0,-6-9 135,5 7-338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9:25.4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2 271 6449,'-1'-1'146,"1"-1"0,0 1 0,0 0-1,0-1 1,0 1 0,0 0-1,0-1 1,0 1 0,1 0 0,-1-1-1,0 1 1,1 0 0,-1-1-1,2 0 1,-2 1-134,0 1 0,1 0-1,-1-1 1,0 1 0,1 0-1,-1 0 1,0 0 0,1-1-1,-1 1 1,0 0 0,1 0-1,-1 0 1,1 0 0,-1 0-1,0 0 1,1-1 0,-1 1-1,1 0 1,-1 0 0,0 0-1,1 1 1,-1-1 0,1 0-1,-1 0 1,0 0 0,1 0-1,-1 0 1,1 0 0,-1 0-1,1 1 1,1 0-30,0 1-1,0-1 1,0 1-1,0 0 1,0 0 0,0 0-1,0 0 1,0 0-1,-1 0 1,1 0-1,-1 0 1,0 1 0,2 4-1,21 62 25,21 108 0,-5-18 16,-33-135-12,0 3 6,2 1-1,0-2 1,2 1 0,23 41 0,-34-68-7,0 0 1,0 1-1,0-1 1,0 0 0,0 0-1,0 0 1,0 0-1,1 0 1,-1 0-1,0 0 1,0 1-1,0-1 1,0 0-1,0 0 1,0 0-1,0 0 1,1 0-1,-1 0 1,0 0 0,0 0-1,0 0 1,0 0-1,0 0 1,0 0-1,1 0 1,-1 0-1,0 0 1,0 0-1,0 0 1,0 0-1,0 0 1,1 0-1,-1 0 1,0 0-1,0 0 1,0 0 0,0 0-1,0 0 1,0 0-1,1 0 1,-1 0-1,0 0 1,0 0-1,0 0 1,0-1-1,0 1 1,0 0-1,0 0 1,0 0-1,1 0 1,-1 0-1,5-11 271,1-14 66,-1-1-355,-2-1 0,0 0-1,-2 1 1,-1-1-1,-1 0 1,-1 0-1,-1 0 1,-2 1-1,0 0 1,-14-37-1,10 37 41,-1 2 77,1-1 0,2 1 0,0-1 0,1-1 0,-2-29 0,8 54-106,0 0 0,0 0 0,0-1 0,0 1-1,0 0 1,0 0 0,0-1 0,1 1 0,-1 0 0,0 0 0,1 0-1,-1-1 1,1 1 0,-1 0 0,1 0 0,0 0 0,0-1 0,0 1-6,0 1 0,-1-1 0,1 1 0,0 0 1,-1-1-1,1 1 0,0 0 0,0 0 1,-1 0-1,1-1 0,0 1 0,-1 0 1,1 0-1,0 0 0,0 0 0,-1 0 1,1 0-1,0 1 0,0-1 0,-1 0 1,2 1-1,5 1-40,-1 1 1,1 1-1,-1-1 1,11 9-1,-4-3 42,-10-7 8,1 0-1,0 0 1,0 0-1,0 0 1,0-1 0,0 0-1,0 0 1,0 0 0,0 0-1,1-1 1,-1 1 0,0-1-1,1 0 1,-1 0 0,0-1-1,0 1 1,1-1 0,-1 0-1,0 0 1,0-1 0,0 1-1,0-1 1,0 0 0,5-3-1,1-3 48,0 1 1,0-1-1,0-1 0,-2 0 0,1 0 0,-1-1 0,9-12 1,-14 17-45,0 1 1,0-1 0,-1 0 0,0 1-1,1-1 1,-2 0 0,1 0-1,0-1 1,-1 1 0,0 0 0,0 0-1,-1-1 1,0 1 0,0 0-1,0-1 1,-1-9 0,-3 2 55,1 0 0,-2 0 0,0 0 0,0 0 1,-10-15-1,-5-14 425,15 30-271,16 33-320,6 20 65,-1 0 1,11 48 0,5 16 46,1-7 11,43 105-157,-70-189 66,1 0-1,14 21 1,-18-32 26,-1 1 1,1-1-1,0 0 0,0 1 0,0-1 0,1-1 1,-1 1-1,1 0 0,-1-1 0,1 0 0,0 0 1,0 0-1,0 0 0,4 1 0,-6-2 14,-1-1-1,1 0 0,-1 0 0,1 0 1,-1 0-1,1 0 0,-1 0 0,1 0 1,-1-1-1,0 1 0,1-1 1,-1 1-1,1-1 0,-1 1 0,0-1 1,3-1-1,20-21-265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4:03.6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0 428 9266,'13'-21'3257,"30"-3"-2833,20-7-272,30-6-128,12-3-24,8-8-384,0-5-192,-10-4-425,-7-3-239,-13 3 824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9:25.7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0 120 8058,'84'14'2648,"-30"-42"-2640,22 0-200,6 2-208,-7 1-1632,-9-2 1408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9:26.1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6833,'10'17'2337,"8"15"-2145,8 4-168,9 18 8,-1 10 24,-4 17 0,0 10 0,-11 1-16,-2-3-16,-3-24-112,-4-12-112,-3-30-320,4-10-1032,3-19 1055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9:26.4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10 221 5481,'-9'23'1817,"9"5"-1889,2-2-64,12-5-65,2-7 1,13-13 216,9-5 144,13-15 209,9-11 71,10-7-88,1-5-56,-5 0-72,-5 3-56,-15-3-224,-11 3 536,-20 0-400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9:26.83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7017,'19'25'2361,"6"4"-2289,9 16-48,5-1-8,-11 13 8,-3 5 24,-6 6-96,-5 0-40,0-21-184,0-13-240,6-28-1337,8-17 1265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9:27.1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45 9402,'0'-14'1678,"2"6"-229,12 33-1624,-1 0-1,-1 0 1,-1 1-1,15 54 1,-2 17-126,14 108 0,-3 102-227,-35-306 527,1 6 214,-2-9 270,-5-16 188,-5-9-647,1 0 0,2-1 0,0 0 0,-4-33 0,4 17-68,-3-6-60,-5-88 0,15 115 87,1-1 0,1 1 0,1 0 0,1 0 0,1 0 0,9-26 0,-7 26 51,2 1 0,0 1-1,1 0 1,2 0 0,0 0-1,21-29 1,-30 48-23,0-1 0,1 1 0,-1-1 1,1 1-1,-1 0 0,1 0 0,0 0 0,0 0 0,0 1 0,0-1 0,0 1 0,0-1 0,0 1 0,0 0 1,0 1-1,1-1 0,-1 0 0,0 1 0,1 0 0,-1-1 0,1 2 0,-1-1 0,0 0 0,1 1 0,-1-1 1,0 1-1,1 0 0,4 2 0,7 4-12,-1 0-1,0 1 1,0 0 0,23 20 0,-36-27 0,28 22-9,-1 1 0,-1 1 1,-1 1-1,-2 2 0,28 38 0,-38-44-17,0 1-1,-1 1 0,-1 0 0,-1 0 1,-2 1-1,0 1 0,-2-1 1,6 31-1,-9-26-54,-2 1 0,0-1 0,-4 37 0,1-48 31,-1-1-1,-1 0 0,-1 0 0,0-1 0,-1 1 0,-11 24 0,12-36 36,1 1 0,-2 0 0,1-1 0,-1 1-1,0-1 1,0 0 0,0-1 0,-1 1 0,0-1 0,0 0 0,-11 6-1,7-6 36,-1 0 0,1 0 0,-1-1 0,0 0 0,0-1-1,-1 0 1,-12 1 0,-3-2-121,0-1 0,0-1 0,0-2-1,0 0 1,-51-12 0,25-3-986,11-4 445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9:28.3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420 590 8234,'6'-13'2042,"-7"7"-1682,-1 6-422,0 0-1,0 0 1,0 0 0,1 0-1,-1 1 1,0-1-1,0 0 1,1 1 0,-1 0-1,0-1 1,-2 2-1,-33 16-108,1 0 0,1 3 0,0 0 0,2 3 0,1 1 0,-44 42 0,54-44 309,1 1 1,1 0-1,1 2 1,-16 29-1,75-85 494,19-30-462,-45 43-185,2 0 1,0 2-1,1 0 1,1 0-1,0 2 1,21-13-1,-39 26 4,1 0 0,-1-1 0,1 1 0,-1 0 0,0 0 0,1 0 0,-1 0 0,1 0 0,-1-1 0,1 1 0,-1 0 0,0 0 0,1 0 0,-1 0 0,1 0 0,-1 0 0,1 1 0,-1-1 0,1 0 0,-1 0 0,0 0 0,1 0 0,-1 0 0,1 1 0,-1-1 0,0 0 0,1 0 0,-1 0 0,0 1 0,1-1 0,6 16-179,-5 30 72,-2-35 103,1 0 25,5 67 53,-5-72-53,0 0 1,0 0 0,0-1-1,1 1 1,0 0-1,0-1 1,1 1 0,0-1-1,0 0 1,5 7-1,-7-10 3,0-1-1,0 0 1,0-1-1,0 1 1,1 0 0,-1 0-1,0 0 1,0-1-1,1 1 1,-1 0-1,0-1 1,1 0-1,-1 1 1,1-1-1,-1 0 1,1 1-1,-1-1 1,1 0-1,-1 0 1,1 0-1,-1 0 1,1-1 0,-1 1-1,0 0 1,1-1-1,-1 1 1,1-1-1,1 0 1,3-2 57,0-1 0,1 1-1,-1-1 1,7-7 0,-8 7-28,13-10 12,-1-1 0,0 0 0,-2-2 0,1 0 0,-2 0-1,-1-2 1,0 1 0,-1-2 0,-1 0 0,-1 0 0,-1-1 0,0 0-1,-2 0 1,0-1 0,-2 0 0,0 0 0,2-31 0,-6-150 522,0 10-124,1 149-379,6-65 119,-4 163-460,-5 1 166,3 238 67,2-233-32,2-1-1,26 111 0,-23-148-35,-9-22 108,1 0-1,-1 0 1,0 0 0,0 0 0,0 0-1,1 0 1,-1 0 0,0 0 0,0 0-1,0 0 1,1 0 0,-1 0 0,0 0-1,0 0 1,0 0 0,1 0 0,-1 0-1,0 0 1,0 0 0,0-1 0,1 1-1,-1 0 1,0 0 0,0 0 0,0 0-1,0 0 1,1 0 0,-1-1-1,0 1 1,0 0 0,0 0 0,0 0-1,0 0 1,0-1 0,1 1 0,-1 0-1,0 0 1,0 0 0,0-1 0,0 1-1,0 0 1,0 0 0,0 0 0,0-1-1,0 1 1,0 0 0,7-40 465,-6 9-460,-2-38-1,-1 48-55,2 0-1,0 0 0,1 0 0,8-41 0,-9 59 40,1 0 0,0 0 0,0 0 0,0 0 0,0 0 0,1 0 0,-1 1 0,1-1 0,0 1 0,0-1 0,0 1 0,4-4 0,-5 4-1,1 1 1,0 0-1,0 0 1,0 0-1,0 1 0,1-1 1,-1 0-1,0 1 1,0-1-1,0 1 1,1 0-1,-1 0 0,0 0 1,0 0-1,0 0 1,1 0-1,-1 1 0,0-1 1,3 1-1,15 6-20,1 0 1,-1 2-1,38 20 0,-38-18 42,0 0 0,2-2 0,36 12 1,-39-17 25,-1-1 1,1 0 0,0-2-1,0 0 1,0-2 0,0 0 0,0 0-1,0-2 1,0-1 0,0 0 0,-1-1-1,34-15 1,-48 18-14,1 0 0,-1 0 0,0-1 0,0 1 0,0-1 0,0 0 0,0-1 1,0 1-1,-1-1 0,0 1 0,0-1 0,0 0 0,0 0 0,0-1 0,-1 1 0,0 0 0,0-1 0,0 0 0,0 1 0,-1-1 0,0 0 0,0 0 0,1-9 1,-2 13-28,0-1 1,0 1 0,0 0 0,0-1 0,-1 1 0,1 0 0,0-1 0,-1 1-1,1 0 1,-1-1 0,1 1 0,-1 0 0,0 0 0,0 0 0,1 0 0,-1-1-1,0 1 1,0 0 0,0 0 0,0 1 0,0-1 0,0 0 0,0 0 0,-1 0-1,1 1 1,0-1 0,0 1 0,-1-1 0,1 1 0,0-1 0,-1 1 0,1 0-1,0-1 1,-1 1 0,1 0 0,0 0 0,-1 0 0,-1 0 0,-2 1-14,1-1 1,-1 0-1,0 1 0,1 0 1,-1 0-1,0 1 1,1-1-1,-1 1 1,1 0-1,-6 3 0,1 2 6,0 1-1,0-1 0,1 1 0,0 1 0,0 0 0,1 0 0,0 0 0,1 1 0,0 0 0,0 0 0,1 1 0,0 0 0,1 0 0,-4 18 0,4-15-19,1 0 1,1 0-1,0 0 0,1 0 0,0 0 0,2 0 0,-1 0 0,2 0 1,0 0-1,0 0 0,9 24 0,-10-34-3,1 1 0,0-1-1,0 1 1,1-1 0,0 0 0,-1 0-1,1 0 1,1 0 0,-1-1 0,0 1-1,1-1 1,0 0 0,0 0 0,7 5-1,-7-7 18,0 1 0,0-1 0,-1 1 0,1-1-1,0 0 1,0-1 0,0 1 0,0-1 0,1 0 0,-1 1-1,0-2 1,0 1 0,0-1 0,0 1 0,0-1-1,0 0 1,0 0 0,5-3 0,2-1 24,-1-1 0,1 0-1,-1-1 1,-1 0 0,1 0 0,-1-1-1,12-13 1,-1-2 59,31-46 1,-43 59-27,-1 0 1,-1-1 0,0 0-1,-1-1 1,0 1-1,0-1 1,-1 0 0,-1 0-1,0 0 1,-1 0 0,0-1-1,0 1 1,-2-1-1,0-16 1,-3-1 13,-1 0 1,-15-52-1,14 73-86,3 17-25,2 20-30,0-25 83,1 20-35,1-1 0,1 1 0,1-1 1,1 0-1,1 0 0,10 22 0,-10-28-77,1 0-1,1-1 0,0 0 1,1 0-1,1-1 0,0 0 1,1-1-1,20 19 0,-27-28-48,0 0 0,-1-1 0,2 0-1,-1 0 1,0 0 0,1 0 0,-1-1 0,1 1-1,-1-1 1,1-1 0,0 1 0,0 0 0,0-1-1,0 0 1,7 0 0,19-5-763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9:28.6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25 222 6337,'-15'-2'2297,"5"0"-1889,14 2-304,8-5 32,24-7 192,15-7 72,37-10 48,18-2-32,21-8-304,13 1-240,6-6 88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9:30.2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183 135 7882,'0'-2'227,"0"-1"-1,0 1 1,-1 0 0,1 0 0,1 0 0,-1-1 0,0 1 0,0 0 0,1 0 0,0-1 0,-1 1 0,1 0-1,0 0 1,0 0 0,0 0 0,2-3 0,0 3-251,0 0 0,-1 0 0,1 0-1,0 1 1,0 0 0,0-1 0,1 1 0,-1 0 0,0 0 0,0 1-1,1-1 1,3 0 0,230-20-682,-113 13 536,44-7-66,295-17 262,-357 30 101,1 5 0,143 22 0,-119 0-58,-1 6 1,244 92 0,-218-57-24,279 166 0,-374-195-31,-1 4-1,-3 2 1,-1 2 0,-2 3-1,-3 2 1,63 77 0,75 135 34,-156-211-32,-3 2 0,-2 1 0,27 76 0,-29-52-12,-5 0 0,-3 2 0,-3 0 0,-4 1 0,2 128-1,-16-84 16,-5 1-1,-46 238 0,-73 193 155,-40-10-79,116-416-65,-5-2 0,-7-3 0,-113 172-1,68-143 88,-7-5 0,-144 145 0,161-196-86,-3-4 1,-5-5 0,-197 128-1,-612 364 81,482-274 174,303-210-38,74-56-108,-89 50 1,127-82-162,-1-1-1,0 0 1,-1-2-1,0 0 1,0-1-1,-1-1 1,1-1-1,-1-1 1,-27 1-1,45-4-15,0 0 0,0 0 0,1 0 0,-1 0 0,0-1 0,0 1 0,1-1 0,-1 0 0,0 1 0,1-1 0,-1-1 0,1 1 0,-1 0 0,-2-2-1,4 1-23,-1 1-1,1-1 1,0 0-1,0 0 1,0 0-1,0 0 1,0 0-1,0 0 0,0 0 1,1 0-1,-1 0 1,1-1-1,-1 1 1,1 0-1,0 0 1,0 0-1,0-1 0,0 1 1,1-4-1,4-40-732,3 1 0,13-50 0,36-90 330,-31 105 586,-9 25 87,-5 10 195,3 0-1,2 2 1,24-48 0,-37 84-321,1 1-1,-1-1 1,1 1 0,0-1-1,1 2 1,0-1-1,0 0 1,7-4-1,-11 8-58,0 1 0,1-1 0,-1 1 0,1 0 0,-1-1 0,1 1 0,0 0 0,0 1 0,-1-1 0,1 0 0,0 1 0,0-1 0,0 1 0,0 0-1,-1 0 1,1 0 0,0 1 0,0-1 0,0 0 0,0 1 0,-1 0 0,1 0 0,0 0 0,-1 0 0,4 2 0,-2-1-18,0 1 1,-1 0-1,1 0 1,-1 0-1,1 1 0,-1-1 1,0 1-1,-1 0 1,1 0-1,-1 0 1,1 0-1,-1 0 1,0 1-1,-1-1 0,1 1 1,-1-1-1,0 1 1,0-1-1,0 1 1,0 0-1,-1-1 1,0 1-1,0 0 0,-1 5 1,-1 4-1,0-1 1,0 1-1,-1-1 1,-1 0 0,0 0-1,-1 0 1,-9 16-1,-3 3 43,-3-2 1,-37 48-1,-57 50 341,-14 16 379,117-130-699,0 1 0,1 1 0,1 0 1,1 0-1,-9 20 0,15-29-73,0 1 1,0-1 0,0 0 0,1 0-1,0 1 1,1 13 0,0-17-25,0 0 1,1 0 0,0 0-1,0 0 1,0 0 0,0 0-1,0 0 1,1 0 0,0 0-1,0-1 1,0 1 0,0 0-1,4 2 1,-2-1-27,1-1-1,0 0 1,0 0 0,0-1-1,0 1 1,1-1 0,-1 0-1,1-1 1,0 1 0,0-1-1,0 0 1,0-1 0,9 2-1,10 1-76,49 0-1,73-9 293,-102 2 64,1 1 0,-1 3 0,75 9-1,-62 2 54,-58-12-270,0 0 0,0 1 0,0-1 0,0 0 0,1 0 0,-1 0 0,0 0 0,0 0 0,0 0 0,0 0 1,1 0-1,-1 0 0,0 0 0,0 0 0,0 0 0,0 0 0,1 0 0,-1 0 0,0 0 0,0 0 0,0-1 0,0 1 0,0 0 0,1 0 0,-1 0 0,0 0 0,0 0 0,0 0 0,0 0 0,0 0 0,0-1 0,0 1 0,1 0 0,-1 0 0,0 0 0,0 0 0,0 0 0,0 0 0,0-1 0,0 1 0,0 0 0,-3-8 243,-13-12 63,13 16-231,-17-22 239,1-1 0,1-1 0,-20-43 0,-35-96 57,46 99-360,3 11-88,4 5-475,-3 1 1,-36-61-1,52 103 308,0-1 0,0 1 0,-1 0 0,-15-13 0,-35-19-505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3:59.5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2266 251 6257,'-8'-14'2592,"-18"5"-2889,19 7 487,-32-9-170,2 0 334,-1 2 0,-56-8-1,-42 16 162,-22-2-184,41-9-119,-201-14 464,176 32-465,16 1-128,61-8-15,0 3 0,0 3 0,-86 18 0,118-15-53,-49 11 180,-79 29 0,97-25-151,31-12 30,-43 19 0,65-24-69,0 0-1,1 0 1,0 1 0,0 1-1,0 0 1,1 0 0,-13 15-1,-1 8-13,0 2-1,-32 65 0,49-87 11,1 1 0,1 0 1,0 0-1,1 1 0,0-1 0,1 1 0,-1 16 1,4 91 9,1-38 39,-2-52-38,1-1 0,1 1 0,2-1 0,1 1 0,1-1 0,2-1 0,12 33 0,-12-41-7,1-1 1,2 0-1,-1 0 1,2-1 0,1 0-1,0-1 1,1-1-1,1 0 1,0 0 0,26 18-1,5-2-1,1-1 0,2-3 0,2-2 1,0-2-1,1-3 0,87 24 0,-23-16 32,2-6 1,124 8 0,260-17 136,-1-43-114,-365 19-7,-21 3-24,0-6 0,-1-5 0,116-34 0,-182 36 12,0-1-1,51-28 1,-68 29 39,-1-2 0,-1-1 0,54-44 0,-75 55-19,0 0 0,0-1 0,-1 0 0,0 0 0,-1 0 0,0-1 0,-1 1 0,0-2 0,0 1 0,4-15 0,-5 10 8,0 0 0,-2 0 0,0 0-1,0 0 1,-2 0 0,0 0 0,-2-16-1,-2 3-21,-1 1 1,-1 1-1,-2-1 0,0 1 0,-2 0 0,-1 1 0,-1 0 0,-17-26 0,-138-175 124,104 147-126,21 26-6,-3 1-1,-2 2 1,-105-85 0,118 109-30,-2 2 0,-1 2 0,-1 1 0,0 2 0,-2 1 0,0 2-1,-64-15 1,38 17-263,-1 3-1,-1 3 0,0 4 0,0 2 0,-130 13 1,29 14-1198,-189 52-1,126-16 774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4:00.7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8741 127 6505,'61'-9'1997,"-60"9"-1946,0-1 0,1 1 0,-1 0 0,0 0-1,0 0 1,0 0 0,1 0 0,-1 0 0,0 0 0,0 0 0,0 0 0,1 1 0,-1-1 0,1 1 0,-2-1-37,0 0 0,0 0 0,0 0 1,0 0-1,0 1 0,0-1 0,0 0 1,0 0-1,0 0 0,0 0 0,0 0 1,0 0-1,0 0 0,0 0 0,0 1 1,0-1-1,0 0 0,0 0 0,0 0 1,0 0-1,0 0 0,0 0 0,0 0 1,0 0-1,0 1 0,0-1 0,0 0 0,0 0 1,0 0-1,0 0 0,-1 0 0,1 0 1,0 0-1,0 0 0,0 0 0,0 0 1,0 0-1,0 0 0,0 0 0,0 0 1,0 0-1,-1 0 0,1 0 0,0 0 1,0 0-1,0 0 0,0 0 0,0 0 1,0 0-1,0 0 0,0 0 0,-1 0 1,1 0-1,0 0 0,0 0 0,0 0 1,0 0-1,0 0 0,0 0 0,0 0 0,0 0 1,0 0-1,-1 0 0,1 0 0,0 0 1,0 0-1,0-1 0,-128-27 678,15 3-240,-1 5 1,-198-9-1,169 23-351,-350-4 203,423 13-281,-632 12 43,388-24 48,-191-2 273,0 26-153,-277 57 88,140-12 40,-646 111 45,-113 138-358,1122-230-48,-360 151 0,569-200-156,2 3 0,-100 64-1,161-92-16,1 1 0,0-1 0,-8 10 1,10-9-107,-1-1 1,0 0-1,0-1 1,-7 6-1,-5-6-185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4:04.0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0 7546,'-6'3'2992,"9"8"-2176,9 6-231,15 21-417,6 10-80,10 21 32,5 3-40,0 11-136,-2 1-104,-5 3-337,-9 6-183,-3-8-160,-5-4 464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4:09.75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1 566 9146,'24'39'3248,"3"2"-3570,70 134-396,77 190 1,-74-100 1122,-207-491 727,7 15-1082,78 160-39,4-1-1,-17-69 1,24 64-13,1-1 1,4 0-1,1 0 0,4-1 1,2 1-1,2 0 0,21-109 1,-20 149 11,1 0 1,1 1 0,0-1 0,1 1 0,1 1-1,1-1 1,16-23 0,-21 35-12,-1 1 1,1 0-1,0 0 0,0 0 0,0 0 1,1 0-1,-1 1 0,1 0 1,0 0-1,0 0 0,0 1 1,0-1-1,0 1 0,1 1 1,-1-1-1,0 1 0,1 0 1,0 0-1,-1 0 0,1 1 1,-1 0-1,1 0 0,0 0 1,-1 1-1,1 0 0,-1 0 1,1 0-1,8 3 0,-3 1-25,1 0 0,-1 1 0,0 0 0,-1 1 0,0 0 0,0 1 0,0 0 0,-1 0 0,0 1 0,8 10-1,-2 0-93,0 1 0,-1 0 0,-2 1-1,12 25 1,-19-36 54,-1 0-1,0 1 1,0 0 0,-1 0-1,-1 0 1,0 0 0,0 0-1,0 14 1,-2-17 45,-1-1 1,0 0-1,0 1 0,0-1 1,-1 0-1,0 0 0,-1 0 0,1 0 1,-1 0-1,-1-1 0,1 1 1,-1-1-1,-8 10 0,-33 35-139,-67 58 1,45-46-253,-8 11 155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4:10.3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0 454 8306,'4'-23'2920,"30"2"-2608,11-5-160,15-8-119,8 4-25,3-2-8,2-2-41,-6-2-71,-6 0-24,-5-1-80,-7 1-40,-12 7-288,-6-8-1120,-26-6 1144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4:10.7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 23 9250,'-5'-5'1210,"-9"-10"703,13 12-1511,10 11-477,3 5 53,0 0 0,0 2-1,-1-1 1,-1 1 0,15 30-1,-7-12 2,208 317 64,-77-125 68,264 372-190,-361-529 395,-4 3 1,-3 1-1,42 91 1,-48-62 592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4:11.6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210 55 6889,'15'-43'1497,"-12"32"-919,-11 19-147,-3 17-460,0 0 0,1 0 0,2 1 0,-9 43-1,1-5-89,3-18 48,4-7 3,-3-1 0,-28 64 0,38-98 68,0-1 0,-1 1 0,1 0 0,-1-1 0,0 0 0,0 1 0,-6 3 0,9-6 9,-1 0 1,0 0 0,0-1 0,0 1-1,0-1 1,0 1 0,0 0 0,-1-1-1,1 0 1,0 1 0,0-1-1,0 0 1,0 1 0,0-1 0,-1 0-1,1 0 1,0 0 0,0 0 0,0 0-1,-1 0 1,1 0 0,0-1 0,0 1-1,0 0 1,0-1 0,0 1-1,0-1 1,-1 1 0,1-1 0,0 1-1,0-1 1,0 0 0,1 1 0,-2-2-1,1 0 3,0 0 0,0 1 0,0-1 0,0 0 0,1 0 0,-1 0 0,1 0 0,0 0 0,-1 0-1,1 0 1,0 0 0,0 0 0,0 0 0,0 0 0,0 0 0,1 0 0,-1 0 0,1 0 0,0-2 0,15-40 8,-2 13-187,35-58 1,-18 41 47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4:12.1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0 790 6561,'12'-15'469,"1"0"1,0 0-1,1 2 0,20-16 0,73-51-501,51-29 478,61-46-149,-121 87-391,190-101 0,-146 87-888,-85 42 616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4:14.5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21 361 8186,'-2'-2'563,"-12"-14"1347,10 13-1298,7 10-457,20 31-274,-1 1 0,-2 0 0,25 70 0,-26-47 8,-3 1 0,-2 0 0,10 121 0,-25-164 414,1-20-295,0 0 0,0 0 1,0 0-1,0 0 1,0 0-1,0 0 1,0 0-1,0 0 1,0 0-1,0 0 0,0-1 1,0 1-1,0 0 1,0 0-1,0 0 1,0 0-1,-1 0 1,1 0-1,0 0 0,0 0 1,0 0-1,0 0 1,0 0-1,0 0 1,0 0-1,0 0 1,0 0-1,0 0 0,0 0 1,-1 0-1,1 0 1,0 0-1,0 0 1,0 0-1,0 0 1,0 0-1,0 0 0,0 0 1,0 0-1,0 0 1,0 1-1,0-1 1,0 0-1,-1 0 1,1 0-1,0 0 0,0 0 1,0 0-1,0 0 1,0 0-1,0 0 1,0 0-1,0 0 1,0 0-1,0 0 0,0 1 1,0-1-1,0 0 1,0 0-1,0 0 1,0 0-1,0 0 1,0 0-1,0 0 0,0 0 1,-12-28 838,7 15-955,-28-89 454,-35-174-1,59 232-273,-2-10-9,3-1 1,-3-66-1,11 96-66,0 1 0,2 0 0,0-1 0,2 1 0,0 0 1,2 1-1,12-33 0,-17 53 0,0 0 0,0 0 1,1 0-1,-1 0 0,1 0 1,0 0-1,-1 1 0,1-1 1,0 1-1,1-1 0,-1 1 1,0 0-1,1 0 0,-1 0 1,1 0-1,4-2 0,-5 4-2,1-1 0,-1 1 0,1-1-1,-1 1 1,1 0 0,-1 0-1,1 0 1,-1 1 0,1-1 0,0 0-1,-1 1 1,1 0 0,-1 0 0,0-1-1,1 1 1,-1 1 0,0-1 0,1 0-1,-1 1 1,0-1 0,2 2-1,11 9-15,-1 0-1,0 1 0,-1 1 1,0 0-1,17 26 0,50 87 1,-70-110 15,120 227-543,-109-198-429,-2 0 1,-3 2 0,16 70 0,-24-54-23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4:14.8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37 240 8410,'-36'35'2872,"57"-50"-2648,12-5-248,18-13-160,6-8-120,5-9-472,3-6-144,-7-4 544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4:15.1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0 436 8306,'14'-40'2952,"13"-4"-2479,22-18-369,11 0-56,5 2-56,3 4-112,-2 13-393,-2 4-287,-15 10 472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4:15.5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 1 8282,'-12'41'2848,"21"24"-2656,12 10-56,26 10-80,2-3-24,12-4-120,5-8-88,-12-20-200,2-6-136,-7-21-264,-10-6 464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4:15.8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1 443 9602,'54'80'3486,"-4"-8"-3825,160 318-1746,-202-373 1917,-4-10 59,-1 0 1,1 0-1,0 0 0,8 10 1,-12-17 108,0 0-1,0-1 1,0 1 0,0 0 0,0 0 0,0 0-1,0 0 1,0 0 0,0 0 0,0 0 0,0 0 0,0 0-1,0 0 1,0 0 0,0 0 0,0 0 0,0 0-1,0 0 1,0 0 0,0 0 0,1 0 0,-1 0-1,0 0 1,0 0 0,0 0 0,0 0 0,0 0-1,0 0 1,0 0 0,0 0 0,0 0 0,0 0 0,0 0-1,0 0 1,0 0 0,0 0 0,0 0 0,0 0-1,0 0 1,0 0 0,0 0 0,0 0 0,0 0-1,1 0 1,-1 0 0,-3-9 68,-7-21 148,7 22-160,-76-250 1073,25 76-475,23 81-306,5-2 1,-21-161-1,46 251-305,-3-28 79,4 39-116,0 0 1,0 0-1,1 1 0,-1-1 1,0 0-1,1 0 0,-1 0 1,1 1-1,-1-1 0,1 0 1,0 1-1,0-1 0,-1 0 1,1 1-1,0-1 0,1 1 1,0-2-1,0 2-4,-1 1 1,1-1-1,-1 1 1,1-1 0,-1 1-1,1-1 1,-1 1-1,1 0 1,0 0-1,-1 0 1,1 0-1,0 0 1,-1 0-1,1 0 1,-1 1-1,1-1 1,-1 1 0,1-1-1,-1 1 1,1-1-1,-1 1 1,2 1-1,36 21 21,-10-1-25,-1 2-1,0 2 0,34 40 1,64 97-496,-123-158 473,31 41-708,-3 2-1,34 67 0,-40-53 302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2:15.6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2283 9138,'-10'-2'3101,"14"-1"-2074,22-4-1548,-17 4 768,492-157 512,-258 79-352,-215 72-364,443-148 501,-7-19 49,530-294 823,-26-53-1007,-479 254-507,-367 203-28,425-239-3137,-467 253 2486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4:04.3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100 174 9154,'7'146'3086,"23"69"-3138,-12-104 91,52 541-4415,-70-624 4057,0-27 322,0-1 0,0 1 0,0-1 0,0 1 0,0-1 0,-1 0 0,1 1 0,0-1 0,0 1 0,0-1 0,0 0 0,-1 1 0,1-1 0,0 1 1,0-1-1,-1 0 0,1 1 0,0-1 0,-1 0 0,1 1 0,0-1 0,-1 0 0,1 0 0,0 1 0,-1-1 0,-1-1 49,0 1 1,0-1-1,0 0 1,0 0-1,1 0 1,-1 0-1,0 0 1,1 0 0,-1-1-1,1 1 1,0 0-1,-1-1 1,1 1-1,0-1 1,-2-2-1,-19-25 261,0-2-1,2 0 1,1-1-1,2-1 1,1-1-1,2-1 1,1 0-1,1 0 1,3-1-1,0-1 1,-5-65-1,10 54-336,3 0 0,2 0 0,2 0 0,1 1 0,3-1-1,2 1 1,2 1 0,30-80 0,-29 98-18,0 0 0,2 1 0,1 1 0,1 0 0,37-44 0,-42 57 30,1 1-1,0 1 1,1 0-1,0 0 1,1 1-1,0 1 1,1 0-1,0 1 0,0 1 1,0 0-1,1 1 1,19-4-1,-14 6 5,0 1 0,0 1 1,0 1-1,0 1 0,0 1 0,0 0 0,0 2 0,-1 1 0,1 0 1,-1 1-1,0 1 0,0 2 0,0-1 0,-1 2 0,30 19 0,-21-10-4,0 0-1,-2 2 1,-1 2-1,0 0 0,-2 1 1,0 1-1,-2 2 0,0 0 1,18 33-1,-29-43-6,-1 0 0,-1 1 0,0 0 0,-1 1 0,-1 0 0,6 28 0,-11-35 26,0-1 0,0 0 0,-1 0-1,0 0 1,-1 1 0,0-1-1,0 0 1,-1 0 0,-1 0 0,0 0-1,0 0 1,-1-1 0,-8 17-1,-3-2 70,-1-1 0,-1 0 1,0-1-1,-35 33 0,-95 70 212,68-63-502,-3-4 0,-2-4 0,-104 51 1,46-46-133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4:16.2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83 779 10002,'-82'36'3577,"109"-43"-3009,17-2-432,31-10-304,17-8-176,9-13-576,0-3-321,-14-4 737</inkml:trace>
  <inkml:trace contextRef="#ctx0" brushRef="#br0" timeOffset="1">1281 259 10250,'-14'-20'3793,"11"-4"-3161,13-1-216,18 2-440,8-4-96,17-1-288,5 0-208,-4 0-608,0 1-225,-10-1 913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4:16.7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 10 7402,'-11'-10'1839,"4"10"-582,6 2-1200,1 0 0,-1 0 0,0 0 0,1 0 0,0 0 1,-1 0-1,1 0 0,0 0 0,0 0 0,0 4 0,20 644 782,-13-584-781,19 71 0,-21-115-12,1-1-1,1 1 1,1-1-1,1-1 1,1 1-1,24 36 1,-28-50-26,0 0 0,0 0-1,0-1 1,1 0 0,0 0 0,0-1 0,1 0 0,-1 0 0,1 0-1,0-1 1,0 0 0,1-1 0,-1 0 0,1 0 0,0-1-1,0 0 1,0 0 0,-1-1 0,2 0 0,-1-1 0,9-1-1,0 0-106,1-1-1,-1-2 0,0 0 0,0 0 0,0-2 1,0 0-1,-1-1 0,0-1 0,19-12 1,35-28-230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4:17.1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53 1 8994,'-51'58'3697,"49"-28"-1625,16 27-2000,13 17-72,17 22 16,9 7-8,14 9 24,6 6-48,5 23-144,2 14-152,-6 6-272,1-1-232,-12-21-160,-13-17 567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4:18.2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1 298 8450,'5'-12'2968,"16"1"-2503,27-21-425,16-7-64,18-10-217,2-2-183,-3-4 224,-5 6-8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4:21.5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167 819 7498,'-17'7'2181,"17"-7"-2163,0 0 1,0 1-1,0-1 0,0 0 0,0 0 0,0 0 0,-1 1 0,1-1 0,0 0 0,0 0 0,0 0 0,0 1 0,0-1 0,0 0 0,1 0 0,-1 0 0,0 1 1,0-1-1,0 0 0,0 0 0,0 0 0,0 1 0,0-1 0,0 0 0,0 0 0,0 0 0,1 0 0,-1 1 0,0-1 0,0 0 0,0 0 0,0 0 1,0 0-1,1 0 0,-1 0 0,0 0 0,0 1 0,0-1 0,0 0 0,1 0 0,-1 0 0,0 0 0,3 1-16,0 0-1,-1 0 1,1-1-1,0 1 1,0-1-1,-1 1 1,1-1-1,0 0 1,0 0-1,0 0 1,4-1-1,0-1-6,0-1 0,0 1 0,0-1 0,-1 0-1,1-1 1,-1 1 0,0-1 0,0-1 0,0 1 0,0-1 0,-1 0-1,1 0 1,-1-1 0,-1 1 0,5-8 0,7-10 11,-1-1-1,18-41 1,2-11 186,24-81 1,-45 112-15,-2-1 0,-2-1 0,5-62 0,-14 99-163,0-1 0,-1 1 0,0 0 0,-1-1 0,0 1 0,-1 0 0,0 0 0,-6-16-1,6 22-23,0 0-1,0 0 1,0 0-1,0 1 1,-1-1 0,1 1-1,-1-1 1,0 1-1,0 0 1,0 0-1,-1 0 1,1 1-1,-1-1 1,1 1-1,-1 0 1,0 0-1,0 0 1,0 0-1,0 1 1,0 0-1,-1-1 1,-6 0-1,1 1-13,0 1 0,0 0-1,0 0 1,0 1-1,0 0 1,0 1 0,0 0-1,0 1 1,1 0-1,-1 0 1,1 1 0,0 0-1,0 1 1,0 0-1,-9 7 1,-1 1 18,0 2 1,1 1-1,1 0 0,1 1 0,-20 26 1,21-23 15,2 1 0,0 0-1,1 1 1,1 0 0,1 0 0,1 2 0,2-1 0,-10 48 0,12-38-4,1 0 0,2 0 0,1 0 0,2 0 0,1 0-1,8 38 1,-7-53 8,1 0-1,1 0 0,0-1 0,2 0 0,0 0 1,1-1-1,16 27 0,-19-36-2,0 0-1,0 0 1,1-1 0,0 0 0,0 0-1,1 0 1,0-1 0,0 0-1,0 0 1,0 0 0,1-1 0,-1-1-1,1 1 1,0-1 0,1 0-1,-1-1 1,0 0 0,14 1-1,-5-2 1,1-1 0,-1-1 0,0-1 0,1 0 0,-1-2 0,0 0 0,24-9 0,8-6-179,57-30 0,11-18-345,-6-11 194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4:22.1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70 455 8850,'-51'-39'2706,"50"39"-2652,1-1 1,-1 1-1,0-1 1,1 1-1,-1-1 1,0 1-1,0 0 1,1-1-1,-1 1 1,0 0-1,0 0 1,1-1-1,-1 1 1,0 0-1,0 0 1,0 0-1,0 0 1,0 0-1,0 0-45,1 0 0,0 1 0,0-1-1,-1 0 1,1 0 0,0 1 0,0-1 0,0 0 0,-1 1 0,1-1-1,0 0 1,0 1 0,0-1 0,0 0 0,0 1 0,0-1 0,-1 0-1,1 1 1,0-1 0,0 0 0,0 1 0,0-1 0,0 0-1,0 1 1,0-1 0,1 1 0,5 21-10,63 116-160,-40-55-15,-3 1 1,25 150-1,-49-221 210,2 12-71,-2-21 237,0-10 323,1-90-253,-5-1-1,-15-116 1,8 125-198,9 87-72,-4-37-14,2-41 1,3 69 8,-1-1 0,1 1 0,1 0 0,0 0 0,0 0 0,1 0 0,1 1-1,-1-1 1,7-10 0,-9 18 3,1-1 0,-1 1 1,1 1-1,-1-1 0,1 0 0,0 0 0,-1 1 0,1-1 0,0 1 1,0-1-1,0 1 0,0 0 0,1 0 0,-1 0 0,0 0 0,0 0 0,1 0 1,-1 1-1,0-1 0,1 1 0,-1-1 0,1 1 0,-1 0 0,1 0 0,-1 0 1,0 0-1,5 2 0,1-1-1,-1 2-1,1-1 1,0 1 0,-1 0-1,0 1 1,0 0 0,10 6 0,12 13-48,0 1 0,-1 1 1,-2 2-1,27 34 0,-20-22-243,51 44-1,-83-81 288,0-1 1,0 0-1,1 0 1,-1 0-1,0 0 1,1 0-1,-1-1 1,1 1-1,-1 0 1,1-1-1,0 1 1,-1-1-1,1 1 1,2-1-1,-3 0 12,0 0-1,0 0 0,-1 0 0,1 0 0,0-1 0,0 1 0,-1 0 1,1-1-1,0 1 0,-1 0 0,1-1 0,0 1 0,-1-1 0,1 1 1,-1-1-1,1 1 0,0-1 0,-1 0 0,1 1 0,-1-1 0,1-1 1,1-3 43,1-1 1,-2 0 0,1 0 0,0 0 0,-1 0-1,0-7 1,0 8-24,5-65 190,-3-1 0,-11-120 0,1 81-89,7 101-117,-1-33 15,1 40-28,0-1 1,0 1-1,0 0 0,1 0 1,-1 0-1,1-1 0,-1 1 1,1 0-1,0 0 0,0 0 1,0 0-1,0 0 1,0 0-1,2-2 0,-2 4 1,-1-1 0,0 1 0,1 0 0,-1 0 0,1 0 0,-1 0 0,1 0 0,-1-1 0,1 1 0,-1 0 0,1 0 0,-1 0 0,1 0 0,-1 0 0,0 0 0,1 1 0,-1-1 0,1 0 0,-1 0 0,1 0-1,-1 0 1,1 0 0,-1 1 0,0-1 0,1 0 0,-1 0 0,1 1 0,-1-1 0,0 0 0,1 1 0,-1 0 0,13 15-86,-3 2-9,-1 1 0,-1-1 0,8 30 0,12 67-583,-12-47 232,10 35 60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4:22.9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137 1006 9970,'8'-33'2519,"-8"33"-2505,0 0 1,0 0 0,0 0 0,0 0 0,1 0 0,-1-1 0,0 1 0,0 0-1,0 0 1,0 0 0,0 0 0,0 0 0,0 0 0,0 0 0,0 0 0,0-1-1,0 1 1,0 0 0,0 0 0,0 0 0,0 0 0,0 0 0,0 0 0,0 0-1,0-1 1,0 1 0,0 0 0,0 0 0,0 0 0,0 0 0,0 0 0,-1 0-1,1 0 1,0 0 0,0-1 0,0 1 0,0 0 0,0 0 0,0 0 0,0 0-1,0 0 1,0 0 0,0 0 0,-1 0 0,1 0 0,0 0 0,0 0-1,0 0 1,0 0 0,0 0 0,0 0 0,0 0 0,-1 0 0,1 0 0,0 0-1,0 0 1,0 0 0,0 0 0,-12 14 327,2 4-473,1-1 0,1 2 0,-9 26 0,-14 65-446,21-73 458,-3 14 12,2 0 0,3 1 0,1 0 0,2 65 0,4-111 90,1-1 1,0 0-1,0 0 0,1 0 0,-1 1 1,1-1-1,0 0 0,1 0 0,-1 0 0,1 0 1,3 5-1,-5-10 16,0 0 0,0 1 0,0-1 1,0 0-1,0 0 0,0 0 0,0 0 0,0 0 0,1 1 1,-1-1-1,0 0 0,0 0 0,0 0 0,0 0 0,1 0 1,-1 0-1,0 0 0,0 0 0,0 0 0,0 0 0,1 1 1,-1-1-1,0 0 0,0 0 0,0 0 0,1 0 0,-1 0 1,0 0-1,0 0 0,0 0 0,0-1 0,1 1 0,-1 0 1,0 0-1,0 0 0,0 0 0,1 0 0,-1 0 0,0 0 1,0 0-1,0 0 0,0 0 0,0-1 0,1 1 0,-1 0 1,0 0-1,0 0 0,0 0 0,0 0 0,0-1 0,0 1 1,0 0-1,1 0 0,4-14 17,-3 8-4,53-179 284,-34 112-268,-6 21 8,-3 0 1,-1-1 0,-3 0 0,-3-1 0,-1-67 0,-4 113-33,0 4-22,0 6-13,4 18-7,8 28 35,2 0 0,2 0 0,2-1-1,33 59 1,-51-105 4,7 11-6,0 0 0,1-1 0,11 14 1,-17-22 6,0-1 1,1 0 0,-1 0-1,0 0 1,1 0 0,-1 0-1,1 0 1,-1-1 0,1 1-1,0-1 1,0 0 0,-1 0-1,1 0 1,0 0 0,0 0-1,0-1 1,0 1 0,0-1-1,1 0 1,-1 0 0,3 0-1,-1-1 19,-1-1 1,1 1-1,-1-1 0,0 0 0,0 0 0,0-1 0,0 1 1,0-1-1,0 0 0,-1 0 0,1 0 0,-1 0 0,5-6 1,4-6 133,18-31 0,-16 21-111,-1 0-1,-1-1 1,-1-1 0,-1 1-1,-2-2 1,-1 1-1,-1-1 1,-1 0 0,-1-1-1,-2 1 1,-1-1 0,-1 1-1,-7-54 1,7 78-109,2 5 34,5 9-12,50 133-74,-44-103 115,2 0 0,2-2-1,2 0 1,29 44 0,-45-77-9,1 0 0,-1 0 0,1-1-1,0 0 1,1 1 0,-1-1 0,9 5-1,-12-8 14,0-1 0,0 1 0,1-1 0,-1 1 0,0-1 0,0 0 0,0 1-1,1-1 1,-1 0 0,0 0 0,0 0 0,1 0 0,-1 0 0,0 0-1,0-1 1,0 1 0,1 0 0,-1-1 0,0 1 0,0 0 0,0-1 0,0 1-1,0-1 1,1 0 0,-1 1 0,0-1 0,-1 0 0,1 0 0,0 0 0,0 0-1,0 0 1,0 0 0,-1 0 0,1 0 0,0 0 0,-1 0 0,1-1-1,8-14 84,-2-1 0,0 1 0,-1-1 0,-1-1 0,-1 1 0,0-1 0,2-31 0,-4 39-56,4-43 6,-2 0 1,-3 0 0,-1 0 0,-12-76 0,0 59-78,-3 0 1,-43-122-1,23 93 17,-50-131 208,68 192-9,8 27-47,9 11-123,-1 0 1,1 1-1,-1-1 0,1 1 0,0-1 1,-1 1-1,1-1 0,0 1 0,0-1 0,-1 1 1,1-1-1,0 1 0,0-1 0,0 1 1,0 0-1,0-1 0,0 1 0,0-1 1,0 1-1,0 0 0,0-1 0,0 1 1,0-1-1,0 1 0,0-1 0,0 1 1,1 0-1,17 144-4,17 22-423,7-2-1,123 308 1,-161-463 363,7 19-300,1-1 1,2 0-1,0-1 0,2 0 0,27 33 0,-35-50 74,0-1-1,18 14 1,-22-21 219,0 1 1,-1-1-1,1 0 0,1 0 1,4 2-1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4:23.3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 1 9794,'-2'15'3385,"13"8"-3009,22 7-584,13 0-328,23 0 352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4:23.6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0 327 12955,'14'-53'4281,"25"-3"-4361,17-2-400,10 2-537,2 1-479,-2 7 864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4:24.0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47 206 12467,'-39'22'2829,"31"-18"-1500,35-16-1149,123-49-580,62-31-492,-180 75 788,-20 9 28,-1 1-1,2 1 1,-1 0-1,1 1 0,-1 0 1,1 1-1,20-4 0,-31 8 50,-1-1 0,1 2-1,-1-1 1,1 0 0,-1 0-1,0 0 1,1 1 0,-1-1-1,1 0 1,-1 1 0,1 0-1,-1-1 1,0 1 0,1 0-1,-1 0 1,0-1 0,0 1-1,0 0 1,0 0 0,0 0-1,0 1 1,0-1 0,0 0-1,0 0 1,0 0 0,0 1-1,-1-1 1,1 0 0,-1 1-1,1-1 1,-1 1 0,1-1-1,-1 1 1,0-1 0,1 2-1,0 6-84,0 0 1,-1 0-1,0 0 0,-1 15 1,-25 128-297,16-107 385,2 1 0,-4 71 1,12-103 18,0 1 0,1-1 1,1 0-1,0 0 1,1 1-1,1-2 0,0 1 1,0 0-1,2-1 1,0 0-1,0 0 0,13 18 1,-9-18 42,0 0 1,1-2-1,1 1 0,0-1 1,0-1-1,1 0 1,0-1-1,1 0 0,26 12 1,10 1 199,84 23 1,-16-6-108,-110-37-141,-1 1 0,0 1 0,0-1 0,-1 1 0,1 0 0,-1 0 0,11 10 0,-15-12-1,0 0 0,-1 0-1,1 0 1,-1 0-1,1 1 1,-1-1 0,0 0-1,0 1 1,0-1 0,0 1-1,0-1 1,-1 1-1,1-1 1,-1 1 0,0-1-1,0 1 1,0 0 0,0-1-1,0 1 1,0-1-1,0 1 1,-1-1 0,0 1-1,1-1 1,-1 1 0,-2 4-1,-2 2-11,0 1 0,-1-1 0,0 0 0,-1-1 0,1 1 0,-2-1 0,1-1 0,-9 8 0,-13 8-10,-34 22-1,-17 3-549,-165 72-1,125-70 229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4:04.8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0 619 7746,'75'59'2696,"-4"-76"-2200,20-12 64,27-20-7,12-8-41,31-26-272,5-6-176,16-24-416,9-7-264,-2-1 351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4:26.05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65 324 6089,'-54'30'1906,"54"-29"-1894,0-1-1,0 0 0,0 0 1,-1 0-1,1 1 1,0-1-1,0 0 1,0 0-1,0 0 1,-1 0-1,1 0 1,0 1-1,0-1 1,-1 0-1,1 0 1,0 0-1,0 0 1,-1 0-1,1 0 0,0 0 1,0 0-1,-1 0 1,1 0-1,0 0 1,0 0-1,-1 0 1,1 0-1,0 0 1,0 0-1,-1 0 1,1 0-1,0 0 1,0 0-1,0 0 1,-1-1-1,1 1 1,0 0-1,0 0 0,-1 0 1,1 0-1,0 0 1,0-1-1,0 1 1,0 0-1,-1 0 1,1 0-1,0-1 1,0 1-1,0 0 1,0 0-1,0-1 1,0 1-1,0 0 1,0 0-1,-1-1 0,1 1 1,0 0-1,0 0 1,0-1-1,0 1 1,0-1-1,6-12 253,1 5-188,1-1 0,0 2 1,0-1-1,1 1 0,18-12 1,6-4-24,165-160-123,-191 175-14,0-1-1,0 1 1,-1-1-1,0-1 1,9-19 0,-39 62-1494,-1-5 1156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4:26.3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10 305 5697,'-9'3'2073,"12"-5"-1761,5-6-176,10-16-104,9-5-32,12-24 0,4-7-8,11-4 24,3-3-16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4:28.4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65 614 7826,'-13'-9'1141,"8"6"-862,-1 0-1,1-1 1,0 0 0,0 0-1,0-1 1,0 1-1,1-1 1,-5-7-1,8 11-273,1 1 0,0 0-1,0 0 1,0 0 0,0 0-1,-1 0 1,1-1-1,0 1 1,0 0 0,0 0-1,0 0 1,0-1 0,0 1-1,0 0 1,0 0-1,0 0 1,0-1 0,0 1-1,0 0 1,0 0 0,0 0-1,0-1 1,0 1-1,0 0 1,0 0 0,0-1-1,0 1 1,0 0 0,0 0-1,0 0 1,0-1 0,0 1-1,0 0 1,0 0-1,0 0 1,1 0 0,-1-1-1,0 1 1,0 0 0,0 0-1,0 0 1,1 0-1,-1 0 1,0-1 0,0 1-1,0 0 1,0 0 0,1 0-1,-1 0 1,0 0-1,0 0 1,0 0 0,1 0-1,-1 0 1,0 0 0,0 0-1,1 0 1,-1 0-1,0 0 1,0 0 0,0 0-1,1 0 1,-1 0 0,0 0-1,0 0 1,0 0-1,1 0 1,-1 0 0,0 1-1,16 4 5,6 7-41,-1 2 0,-1 0 0,0 1 0,35 36 0,-22-21 9,27 24-4,302 247-74,-344-288 100,2 0 1,0-1-1,0-1 1,22 8-1,-37-17 24,0-1 0,0 1 0,0-1 0,0 1 0,0-1 0,0-1 0,0 1 0,0-1 0,1 0 0,-1 0 0,0 0 0,0-1 0,0 0 0,0 0 0,0 0 0,0-1 0,0 0 0,0 1 0,0-2 0,-1 1 0,1 0 0,-1-1 0,8-6 0,-6 2 77,1 0 0,-1 0 0,-1-1 0,0 1 0,0-1-1,0-1 1,-1 1 0,0 0 0,5-17 0,-3 2 191,0 0 0,4-43-1,-7 18-68,-3-1-1,-1 0 0,-2 1 0,-3 0 1,-1 0-1,-16-50 0,2 23-297,-4 2-1,-3 1 1,-39-72-1,40 96-709,-32-45 0,67 101-1147,9 19 1337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4:28.8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10898,'1'36'3609,"13"8"-3489,25 14-320,6 2-80,9 8-168,-1 5-248,-5-7-528,-1-5-1929,-13-30 2153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4:29.1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6521,'4'5'2609,"7"16"-1609,5 7-1008,14 8-712,7 4 464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4:29.8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211 725 6793,'0'-1'64,"-2"-7"563,0 0 0,0 1 0,-1-1 0,-6-11 0,8 18-600,1 0 1,-1 0 0,0 0-1,1 0 1,-1 0 0,0 0-1,1 0 1,-1 0 0,0 1-1,0-1 1,0 0 0,0 0-1,0 1 1,0-1 0,0 0-1,0 1 1,0-1 0,0 1-1,0-1 1,0 1 0,0 0-1,0 0 1,0-1 0,-1 1-1,1 0 1,0 0 0,0 0-1,0 0 1,-1 0-1,1 0 1,0 0 0,0 1-1,0-1 1,0 0 0,0 1-1,0-1 1,-1 1 0,1-1-1,0 1 1,0 0 0,0-1-1,-1 2 1,-4 3-8,0 1-1,0 0 1,1 0-1,-1 0 1,1 1-1,1-1 1,-1 1-1,1 1 1,-3 7 0,-5 13-23,-10 33 1,13-28-4,1 1 1,1-1 0,2 2 0,1-1-1,2 63 1,5-54 9,1 0 0,2 0 0,2-1 0,17 51 0,-20-77 7,1 0 1,0-1-1,2 0 1,-1 0 0,13 16-1,-19-29 1,0 0 0,1 0 0,-1-1 0,1 1 0,-1-1 0,1 1 0,0-1 0,-1 1 0,1-1 0,0 0 0,0 0 0,0 0 0,0 0 1,2 1-1,-3-2 5,0 0 1,0 0 0,0 0-1,0 0 1,0 0 0,0 0-1,-1 0 1,1 0 0,0-1-1,0 1 1,0 0 0,0-1-1,0 1 1,-1 0 0,1-1-1,0 1 1,0-1 0,-1 1-1,1-1 1,0 0 0,-1 1-1,1-1 1,0-1 0,3-3 80,-1-1 0,0 0-1,0 1 1,-1-1 0,0-1 0,0 1 0,0 0 0,0-7 0,12-83 246,-4 0 0,-5-170 0,-9 186-319,-4 1 0,-20-92 0,-52-149 96,66 267-105,-5-17 84,-39-98 0,50 152-35,8 16-64,0 0 0,0 0 0,0 0-1,0 0 1,0 0 0,0 0 0,0 0 0,0 0-1,0 0 1,-1 0 0,1 0 0,0 0-1,0-1 1,0 1 0,0 0 0,0 0-1,0 0 1,0 0 0,0 0 0,0 0 0,0 0-1,0 0 1,-1 0 0,1 0 0,0 0-1,0 0 1,0 0 0,0 0 0,0 0-1,0 0 1,0 0 0,0 0 0,0 0-1,0 0 1,-1 0 0,1 0 0,0 0 0,0 1-1,0-1 1,0 0 0,0 0 0,0 0-1,0 0 1,0 0 0,0 0 0,0 0-1,0 0 1,0 0 0,0 0 0,-1 0 0,1 0-1,0 0 1,0 1 0,0-1 0,0 0-1,0 0 1,0 0 0,0 0 0,0 0-1,0 0 1,0 0 0,0 0 0,0 0 0,0 0-1,0 1 1,0-1 0,0 0 0,2 36 10,22 100-222,49 161 0,21-6-176,-75-244 273,2-1 0,2 0 0,2-2 0,31 41 0,-43-68 43,0-1-1,0-1 0,2 0 1,0-1-1,0-1 0,33 22 1,-39-30 54,-1 0 0,1-1 1,0 0-1,0 0 1,0-1-1,1-1 0,-1 1 1,1-1-1,0-1 1,-1 0-1,1 0 0,0-1 1,0 0-1,0-1 1,-1 0-1,12-2 0,-9-1 27,1-1 0,0 0 0,-1 0-1,0-2 1,-1 1 0,1-1 0,-1-1 0,0 0-1,-1-1 1,0 0 0,0 0 0,-1-1 0,-1 0-1,1-1 1,8-16 0,3-6 37,-1-1 0,-2-1-1,-2 0 1,12-41 0,-20 57-52,-2-1 1,0 0-1,-1 0 1,-1 0-1,-1 0 1,-1-1-1,0 1 0,-2-1 1,0 1-1,-1-1 1,-2 1-1,0 0 1,-1 0-1,0 0 0,-2 1 1,-1 0-1,0 0 1,-1 0-1,-1 1 1,-24-32-1,30 44-40,-1 0-1,0 0 1,-1 1 0,1 0 0,-1 0-1,0 0 1,0 1 0,0 0 0,-1 0-1,-12-5 1,16 8 31,0 0-1,0 1 1,0-1-1,0 1 1,0 0-1,0 0 1,0 0-1,0 0 1,0 0-1,0 1 1,0 0-1,0-1 1,0 1 0,0 0-1,0 0 1,1 1-1,-1-1 1,0 0-1,1 1 1,-1 0-1,1 0 1,-1-1-1,1 1 1,0 1-1,0-1 1,0 0-1,0 1 1,-3 4 0,-4 6-5,1 0 1,0 1 0,1 0-1,1 1 1,0-1 0,1 1 0,1 0-1,-6 31 1,5-6 8,2 0-1,2 59 0,3-58 4,1 1 0,3-1-1,1 0 1,2-1 0,27 77-1,-31-104 2,1-1-1,0 0 0,1 0 1,16 21-1,-21-30 9,0 0 1,1 0-1,-1-1 0,1 1 1,0-1-1,-1 1 1,1-1-1,0 0 0,0 0 1,0-1-1,1 1 1,-1 0-1,0-1 0,1 0 1,-1 0-1,1 0 1,-1 0-1,1-1 0,-1 1 1,1-1-1,0 0 1,-1 0-1,6-1 0,-4 0 17,-1 0 0,0-1 0,0 1 0,0-1 0,0 0 0,0 0 0,0-1 0,3-2 0,45-40 455,-21 15-363,-2-1 0,-1-2 0,-1 0 1,31-53-1,-43 62-57,-2 0 0,-1-1 1,-1-1-1,-2 0 1,0 0-1,-1-1 0,-2 0 1,4-41-1,-7 42-74,-2 0-1,-2 0 1,0 0 0,-1 0-1,-2 1 1,0-1 0,-9-25-1,4 29-88,6 18 48,1 7 29,2 10 4,6 23 19,1-1 1,1 0 0,2 0 0,1-1 0,2 0-1,2-1 1,1-1 0,1 0 0,1-1-1,28 34 1,-39-57 6,0 0-1,0-1 1,0 0 0,1 0-1,0-1 1,1 0 0,-1-1-1,1 0 1,15 7 0,-18-10 7,0 0 0,0 0 0,0-1 0,0 0 0,0 0 0,1 0 0,-1-1 0,0 0 0,0 0 0,0-1 0,1 1 0,-1-1 0,0-1-1,0 1 1,0-1 0,10-4 0,-4-1 11,1 0-1,-2-1 1,1 0-1,-1-1 1,0 0-1,-1-1 1,0 0-1,-1 0 1,0-1-1,0 0 0,-1-1 1,-1 0-1,0 0 1,0-1-1,-1 0 1,4-14-1,-4 11-3,-2 0 0,0 0-1,0 0 1,-2-1 0,0 1-1,0-1 1,-2 1 0,0-1 0,-1 0-1,-1 1 1,0-1 0,-1 1-1,-7-22 1,-1 12-25,-1 0 1,0 1-1,-2 1 0,-1 1 1,-1 0-1,0 0 0,-2 2 1,-1 0-1,0 1 0,-2 1 1,-33-25-1,42 36-39,-1-1 0,0 2-1,0-1 1,0 2 0,-28-10-1,32 13 18,1 1 1,0 0-1,-1 1 0,1 0 0,-1 1 0,1-1 0,-1 1 0,1 1 0,-1 0 0,1 0 0,0 1 0,-9 2 0,7 1-5,0-1 0,0 1-1,1 1 1,0 0 0,0 0 0,1 1-1,-1 0 1,2 0 0,-1 1 0,1 0 0,0 1-1,-9 13 1,2 2-7,-13 29 0,26-52 46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4:30.93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23 264 7354,'9'-3'279,"0"0"0,1-1 0,-2 0 1,1-1-1,0 0 0,-1 0 0,0-1 1,0 0-1,10-11 0,67-78-516,-44 46 545,-31 37-246,-15 14-12,-18 19-35,-87 86-130,8-8 155,88-81 10,13-16 29,9-10-4,45-53 103,40-42-199,-4 18-472,-47 44 326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4:31.2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 15 9394,'-8'-14'3209,"16"15"-3017,6 13-128,14 12-80,8 8 8,3 15-56,7 22-32,5 21 32,3 21-8,9 21 16,7-6 56,5 5-24,4-6-64,0-16-280,0-7-233,-11-28 345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4:41.1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218 2648 5969,'3'-37'1354,"6"-79"348,-9 99-1559,0 1 1,-1-1-1,-1 1 1,-7-29-1,8 41-117,0 1-1,0-1 1,-1 1 0,1-1-1,-1 1 1,0 0 0,0 0 0,0 0-1,0 0 1,0 0 0,-6-5-1,7 7-20,0 1-1,0-1 1,-1 0 0,1 1-1,0-1 1,-1 1-1,1 0 1,0-1 0,-1 1-1,1 0 1,-1 0 0,1-1-1,-1 1 1,1 1-1,0-1 1,-1 0 0,1 0-1,-1 0 1,1 1-1,0-1 1,-1 1 0,1-1-1,0 1 1,-1-1-1,1 1 1,0 0 0,0 0-1,0-1 1,0 1-1,0 0 1,0 0 0,0 0-1,0 0 1,-2 2 0,-7 9 3,0 0 0,1 1 0,0-1 0,0 2 0,-12 27 0,6-6 23,-14 54 0,19-52-15,2 1-1,1 0 0,2 1 1,2-1-1,3 72 1,2-83-9,1 0 1,1 0 0,2-1-1,0 0 1,2 0 0,1 0-1,1-1 1,1 0 0,17 28 0,-22-43 0,1 0 0,1 0 0,0 0 0,0-1 1,1 0-1,0-1 0,20 15 0,-25-20 10,0-1-1,1 1 0,-1-1 1,1 0-1,-1 0 0,1-1 1,0 1-1,0-1 1,0 0-1,-1 0 0,1-1 1,0 1-1,0-1 1,0 0-1,0-1 0,0 1 1,0-1-1,0 0 0,0 0 1,0 0-1,-1-1 1,7-2-1,-3-1 53,1-1 0,-1 0-1,1 0 1,-2-1 0,1 0 0,-1 0-1,0 0 1,0-1 0,-1 0 0,0-1-1,-1 1 1,0-1 0,7-17 0,-4 9-3,-2-1 0,0 0 1,-1 0-1,-1 0 1,-1-1-1,2-32 0,-5 33-109,-1 0 0,-1 1 0,-1-1 0,0 0 0,-1 1 0,-1 0 0,-1 0 0,-1 0 0,0 1 0,-1 0 0,-12-19 0,-5-2-22,-2 0 0,-1 2 0,-41-40 0,59 65 125,-35-33 224,40 39-189,1 1 0,0 0 0,-1 0 0,0 0 0,0 1 0,0-1 0,0 1 0,-9-3 0,16 5-18,1 0 0,-1-1 0,0 0 0,1 0 0,-1 1 1,0-1-1,0-1 0,0 1 0,0 0 0,4-3 0,-4 3-18,0-1-1,-1 1 1,1 0-1,-1-1 1,1 1-1,-1 0 1,0-1-1,1 0 1,-1 1-1,0-1 1,0 0-1,0 1 1,0-1-1,-1 0 1,1 0-1,0 0 1,-1 0-1,1-3 1,-7-1-46,6 6-16,0 0 0,1 0 0,-1 0 0,0 0 0,0 0 0,0 0 0,0 0 0,0 0-1,1 0 1,-1 0 0,0-1 0,0 1 0,0 0 0,0 0 0,0 0 0,0 0 0,0 0 0,0-1 0,0 1 0,1 0-1,-1 0 1,0 0 0,0 0 0,0 0 0,0-1 0,0 1 0,0 0 0,0 0 0,0 0 0,0 0 0,0-1 0,0 1-1,0 0 1,0 0 0,0 0 0,0 0 0,0-1 0,-1 1 0,1 0 0,0 0 0,0 0 0,0 0 0,0 0 0,0-1-1,0 1 1,0 0 0,0 0 0,-1 0 0,1 0 0,0 0 0,0 0 0,0 0 0,0 0 0,0-1 0,0 1-1,-1 0 1,1 0 0,0 0 0,0 0 0,0 0 0,0 0 0,-1 0 0,1 0 0,1 0 1,2-1-1,0 0-1,-1-1 1,1 1 0,0-1-1,0 1 1,0-1-1,4-4 1,26-27 18,40-49 1,-12 11 111,-51 60-91,1 0 1,0 0-1,1 2 0,0-1 0,19-10 0,-27 18-33,1-1 0,-1 1-1,0 0 1,1 0-1,0 1 1,0-1 0,-1 1-1,1 0 1,0 0-1,0 1 1,0-1 0,0 1-1,0 0 1,0 0-1,0 1 1,0 0 0,0 0-1,0 0 1,-1 0-1,7 3 1,1 3-5,0 1 0,-1 0 0,0 1 0,-1 0 0,0 0-1,0 1 1,-1 1 0,10 14 0,1-1 4,38 52-100,-2 2-1,-4 3 0,60 126 0,-102-192 272,-16-36 319,2 2-393,-16-78-30,4-1 0,5 0 0,1-105 0,10 199-75,-1-20-38,1 0 0,1 1 0,1-1 0,1 1 0,1 0 0,10-32 0,-13 52 35,1 0-1,-1-1 1,1 1 0,-1 0 0,1 0 0,0 0 0,0 0 0,0 0-1,3-2 1,-4 4 2,1 0 0,-1 0 0,1 0 1,-1 0-1,0 1 0,1-1 0,-1 1 0,1-1 0,-1 1 0,1-1 0,0 1 0,-1 0 0,1-1 0,-1 1 0,1 0 0,0 0 0,-1 1 0,1-1 0,0 0 0,-1 0 0,1 1 0,-1-1 1,2 1-1,13 6-24,-1 1 0,0 0 1,-1 1-1,0 1 1,0 0-1,21 21 1,-14-12 18,37 32 0,41 34 20,-81-72-22,-1-1 0,2-1-1,-1 0 1,22 8 0,-35-17 4,0 0 0,0 0 1,0-1-1,0 0 0,0 0 0,0 0 0,1 0 0,-1-1 0,0 0 1,0 0-1,1 0 0,-1-1 0,0 1 0,8-3 0,-8 1 3,0-1 0,1 1 0,-1-1-1,-1 0 1,1-1 0,0 1 0,-1-1-1,1 0 1,-1 0 0,0 0 0,-1-1 0,1 1-1,4-9 1,9-16 25,-1 0 0,-2-1 1,-1-1-1,17-63 0,19-139 103,-33 109-86,-6 0 0,-8-225 0,-58-248-84,51 551 54,-29-212 15,-18 6 308,47 239-266,3 13-45,1 9-18,5 125-133,22 174 66,73 334 0,-26-350-6,-52-226 10,2-2 1,43 81 0,-56-125 34,1-1 0,0 0-1,2-1 1,0-1 0,1 0-1,1 0 1,26 21-1,-37-34 26,0-1 0,0 0 0,0-1 0,1 1 0,-1 0-1,1-1 1,-1 0 0,1 0 0,0-1 0,0 1-1,-1-1 1,1 0 0,0 0 0,0-1 0,1 0-1,-1 0 1,0 0 0,0 0 0,0-1 0,0 1 0,0-1-1,0-1 1,-1 1 0,1-1 0,0 0 0,0 0-1,-1 0 1,1 0 0,-1-1 0,0 0 0,0 0-1,0 0 1,4-4 0,4-6 7,0 0 1,0-1-1,-2 0 0,0-1 0,0 0 0,-2-1 1,14-31-1,-13 22-35,0-1 0,-2 0-1,-1 0 1,-1 0 0,-1-1 0,-2 0 0,-1-42 0,-3 31-13,-2 0 0,-1 1-1,-2-1 1,-20-62 0,94 282-42,-50-145 102,1-1-1,40 61 0,-54-91-12,1 1-1,0-1 0,1 0 1,0 0-1,0 0 0,0-1 0,0 0 1,1 0-1,0-1 0,12 7 1,-15-10-2,0 1 1,0-1-1,0 0 1,1 0 0,-1-1-1,0 1 1,0-1 0,1 0-1,-1 0 1,0 0 0,0-1-1,0 0 1,1 1 0,-1-2-1,0 1 1,0 0-1,0-1 1,0 1 0,-1-1-1,1 0 1,6-5 0,3-3 23,-1-1 0,-1 0-1,0 0 1,0-1 0,-2 0 0,1-1 0,-1 0 0,-1-1 0,8-18 0,-1 1 89,-3 0 1,0-1-1,9-46 1,-17 60-46,-1 1 1,-2-1 0,1 0-1,-2 1 1,0-1 0,-2 0-1,-3-21 1,48 202-334,177 680 28,-110-484-3090,-106-347 2482,-5-13 365,-9-20 35,6 13 296,-20-47-231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4:41.5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1 519 10986,'15'-18'3473,"41"-21"-3721,19-12-80,28-26-64,6-4-184,-10-5-424,-5 2-193,-20 2 721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4:05.2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72 819 7498,'-42'0'3040,"14"-4"-1655,26-11-1209,17-2-160,22-21-80,19-6-32,28-11 32,8-12 32,18-10 40,7-9 64,10-2 24,7 3-24,5 5-176,-7 0-249,-3-3 209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4:51.6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1544 5937,'126'-21'2421,"32"-7"-1904,320-106 504,-8-35-828,394-202 46,103-58 1216,-377 187-1241,-370 169-489,-93 34-405,-111 34 508,-11 4 65,-1 0 1,1-1 0,0 1-1,-1-1 1,0 0 0,1-1-1,-1 1 1,6-5 0,-5-4-189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4:52.2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2049 6457,'1'0'67,"-1"1"-1,1-1 0,0 1 1,-1 0-1,1-1 0,0 0 0,-1 1 1,1-1-1,0 1 0,0-1 1,0 0-1,0 0 0,-1 1 1,1-1-1,0 0 0,0 0 0,0 0 1,0 0-1,0 0 0,0 0 1,-1 0-1,1 0 0,0-1 1,0 1-1,0 0 0,0 0 0,0-1 1,29-11 228,48-26 1,-31 13-191,480-214 628,-253 119-454,237-119 590,225-98 127,-259 134-606,199-82-76,7 20-112,-644 251-184,603-192 102,-457 172-744,-103 21-498,-42 4-200,-7-4 565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5:05.9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5280 915 3977,'-3'-28'849,"-4"-21"1057,5 45-1768,0 0 0,0 0 1,0 0-1,-1 0 0,1 1 0,-1-1 0,0 1 0,0-1 1,0 1-1,0 0 0,-5-3 0,-42-27 1393,40 27-1288,0 0-1,1-1 1,0 0 0,0 0-1,-14-16 1,-13-8 1376,49 56-1642,0-4 51,109 182 156,-101-164-188,-3 0 1,-1 2 0,19 69 0,-17-30 25,-6-19 8,3-1 0,42 104 0,98 124 304,-120-220-284,-26-58-96,-5-6 255,-15-2 907,-40 6-1112,33-4 12,-29 2 0,33-7 1,1 0 0,0 0-1,0-1 1,-1-1 0,-20-7-1,16 5-13,1 0 0,-22-2 1,-1 4-30,0 2 1,0 1-1,-47 7 1,-114 26 20,187-30 4,-145 16 56,36-5-49,-94 12-2,-54 9 48,138-12-22,-380 57 289,146-56 165,212-16-313,-398 28-26,101-33 16,147-6-38,0 22-144,161 3 42,-198 57 0,-131 71 56,445-144-83,22-5 10,0 0 0,0 0-1,0 0 1,0 1 0,1-1-1,-7 4 1,3-47 520,-17-62-478,-51-137 1,17 65-17,43 123-28,-48-146 24,48 157-19,-2 1-1,-38-64 1,49 96-9,5 6-1,0 0 0,0-1 0,0 1 0,0 0-1,0-1 1,1 1 0,-2-7 0,3 9-8,1 0 0,0 0 1,-1 0-1,1 0 0,0 1 0,0-1 0,-1 0 1,1 0-1,0 0 0,0 1 0,0-1 0,0 0 1,0 1-1,0-1 0,0 1 0,0-1 0,1 1 1,-1 0-1,2-1 0,2-1-17,17-8-24,1 1 1,0 1-1,36-7 1,77-7-5,-56 11 25,355-73-16,251-35-18,-72 103 99,-148 13-70,63-51 32,-173 12 13,3 24 2,-161 25-21,105-3-4,-71-28 38,252-59 0,-212 38 18,29-5 23,-280 43-42,-17 5-14,0 1 0,0-1 0,1 1 0,-1 0 0,7 0 0,-11 1 4,-1 0 0,1 0 0,0 0 0,0 0 0,-1 0 0,1 0 0,0 0-1,0 1 1,0-1 0,-1 0 0,1 0 0,0 0 0,0 0 0,0 0 0,-1 1 0,1-1 0,0 0-1,0 0 1,0 0 0,0 1 0,0-1 0,0 0 0,-1 0 0,1 0 0,0 1 0,0-1-1,0 0 1,0 0 0,0 1 0,0-1 0,0 0 0,0 0 0,0 1 0,0-1 0,0 0 0,0 0-1,0 1 1,0-1 0,3 19-122,-1-7 162,10 78-57,38 210-55,-39-254 52,2 0 1,2-1 0,2-1 0,34 63-1,-12-36 7,62 106 19,-87-158-24,-11-16 4,0 1 0,0 0 0,-1 0 0,1 0 0,-1 0 0,0 1 0,0-1 1,2 8-1,-3-10 6,-1-2 52,-15 2-141,-28 8 112,28-6-17,-1-1-1,1 0 1,-32 1 0,-9-3 0,-184 16 19,-201 53 15,-222 32 73,-90-29-17,-266 39 161,342 16-163,440-78-106,-424 74 112,502-107-117,56-8 0,90-7 6,0-1-1,-25-1 0,37 0 9,1 0-1,-1 0 1,1-1-1,-1 1 1,1 0-1,0 0 0,-1-1 1,1 1-1,-1 0 1,1-1-1,0 1 1,-1 0-1,1-1 1,0 1-1,-1 0 1,1-1-1,0 1 1,0-1-1,-1 1 1,1 0-1,0-1 1,0 1-1,0-1 1,0 1-1,0-1 0,-1 1 1,1-1-1,0 1 1,0-1-1,0 1 1,0-1-1,0 1 1,1-1-1,2-24 133,-1 12-151,-1 6 22,0-4 2,1 0 0,-2-1 0,1 1 0,-2 0 0,1 0 0,-2-1 0,-2-10 0,-21-59 16,-4 1-1,-45-88 1,14 33 9,55 123-32,-144-325-116,105 250 119,-97-145 0,135 222 0,4 6-10,-1 1 1,1-1 0,0 1-1,-1 0 1,0-1 0,0 1 0,0 0-1,-5-4 1,18 4-401,73-4 321,138-31-1,172-74 21,176-38-23,-141 89 90,3 23-15,127-14 50,221-79-68,-583 94 40,498-45 36,-278 40-42,-244 23 7,477-94-15,-615 103 58,-27 7-42,0 0 1,1 1-1,-1 1 0,1-1 1,10 0-1,-18 2 7,0 0-20,0 0 1,0 0-1,0 0 0,-1 0 0,1 0 1,0 0-1,0-1 0,0 1 0,0 0 1,-1 0-1,1 0 0,0 0 0,0 0 1,0 0-1,-1 0 0,1 0 0,0 0 1,0 0-1,0 0 0,0 0 0,-1 1 1,1-1-1,0 0 0,0 0 0,0 0 1,0 0-1,-1 0 0,1 0 0,0 0 1,0 0-1,0 1 0,0-1 0,0 0 1,-1 0-1,1 0 0,0 0 0,0 0 1,0 1-1,0-1 0,0 0 0,0 0 1,0 0-1,0 0 0,0 1 0,0-1 1,0 0-1,-1 11-3,0-1-1,2 1 1,-1-1 0,1 1 0,4 12 0,-1-1-8,19 108-47,5 39-14,-22-113 62,4 33 0,22 92 0,60 130 6,-77-273 1,1 0 1,2-1-1,1-1 0,2 0 1,48 60-1,-58-83 15,0-2 0,1 1 1,0-1-1,0-1 0,1 0 0,1-1 1,-1 0-1,1-1 0,1-1 0,0 0 0,18 6 1,-23-12 113,-22-5-20,-14 1-119,1 1-1,-1 1 0,0 0 0,-40 7 0,-322 49-9,-983 152 186,641-88-166,196-43 42,-123 20-77,221-26 98,-537 89-54,816-135-5,-150 31-15,275-47 73,0 0-1,0-2 0,0-2 0,-34 1 0,65-5-47,0 0 0,1 0-1,-1 0 1,0 0-1,0 0 1,0-1 0,1 1-1,-1 0 1,0-1-1,0 1 1,1-1 0,-1 1-1,0-1 1,1 1-1,-1-1 1,1 1 0,-1-1-1,1 1 1,-1-1-1,1 0 1,-1 1 0,1-1-1,-1 0 1,1 0-1,0 1 1,-1-1 0,1 0-1,0 0 1,0 1-1,0-1 1,-1 0 0,1 0-1,0 0 1,0 1-1,0-3 1,3-34-16,-2 31 12,5-32-7,25-275 58,-52-90 27,6 211-91,-15-186 4,23 337-8,5 34 12,0-1-1,1 1 1,-1-14-1,2 20-3,0 0-1,1 1 0,-1-1 0,0 0 1,0 0-1,1 0 0,-1 0 1,1 0-1,-1 0 0,1 1 0,-1-1 1,1 0-1,-1 0 0,1 1 1,0-1-1,-1 0 0,1 1 0,0-1 1,0 1-1,0-1 0,-1 1 0,1-1 1,0 1-1,0 0 0,1-1 1,28-7-86,-27 8 84,308-43-182,-37 7 67,249-81 37,-112 21 23,-246 63 58,763-142-27,-356 77 19,-474 80 3,593-112 68,-558 107-42,554-80-48,-558 85 7,12 0 88,-137 17-61,3 0 2,1 1 0,0-1 0,0 1 0,0 1 0,0-1 0,15 4 0,-20 9-69,-1 0 68,22 124-25,46 231-10,-43-251 30,48 127 0,-47-178 0,2-2-1,3-1 1,3-1-1,2-2 1,3-2-1,2-2 1,87 87-1,-108-121 1,0-2 0,1-1-1,1-1 1,51 29-1,-54-36 8,0-2 0,0 0 0,0-1-1,1-2 1,1 0 0,-1-1-1,27 2 1,-22-8 46,-27 1-52,0 0 1,0 0-1,0 0 1,0 0-1,0 0 1,0 0-1,0 0 1,0 0-1,0 0 1,0 0-1,1 0 1,-1 0-1,0 0 1,0 0-1,0 0 1,0 0-1,0 0 1,0 0-1,0 0 1,0 0-1,0 0 1,0 0-1,1 0 1,-1 0-1,0 0 1,0 0-1,0 0 1,0 0-1,0-1 1,0 1-1,0 0 1,0 0-1,0 0 1,0 0-1,0 0 1,0 0-1,0 0 1,0 0-1,0 0 1,0 0-1,0 0 1,0-1-1,0 1 1,0 0-1,0 0 1,0 0-1,0 0 1,0 0-1,0 0 1,0 0-1,0 0 1,0 0-1,0-1 1,0 1-1,0 0 1,0 0-1,0 0 1,0 0-1,0 0 1,0 0-1,0 0 1,0 0-1,-15-6 14,-31-6-48,0 3 0,0 2 0,-1 2 0,-88 2 0,-193 29-187,216-14 212,-325 50 176,6 20-125,177-33-29,-367 68-100,-1323 263 179,1381-271-20,-1-45-97,371-63 68,89-3-50,103 2-44,1-1-36,0 1 85,0 0 0,0 0-1,0 0 1,0-1 0,1 1-1,-1 0 1,0 0 0,0 0 0,0-1-1,0 1 1,0 0 0,0 0-1,0 0 1,1 0 0,-1 0-1,0-1 1,0 1 0,0 0 0,0 0-1,0 0 1,1 0 0,-1 0-1,0 0 1,0 0 0,0-1-1,1 1 1,-1 0 0,0 0 0,0 0-1,0 0 1,1 0 0,-1 0-1,0 0 1,0 0 0,0 0-1,1 0 1,-1 0 0,0 0 0,0 0-1,0 1 1,1-1 0,-1 0-1,0 0 1,32-4 21,-20 4-2,0-1 1,0-1 0,-1 0 0,1-1-1,-1 0 1,0 0 0,0-1 0,0-1-1,11-6 1,-18 8-2,1-1 1,-1 0-1,0 0 0,0-1 1,-1 1-1,1-1 0,-1 0 1,0 0-1,0 0 0,-1 0 1,1-1-1,-1 1 0,0-1 1,-1 1-1,1-1 0,-1 1 1,0-1-1,-1 0 0,1-9 1,-1-12 43,-1-1 1,-7-47 0,7 64-52,-30-181 103,-16-152-99,48 44-14,21-1-1,-16 219 13,6-214 28,-12 296-50,0-1 1,0 1-1,0 0 1,0 0-1,0 0 1,0-1-1,0 1 1,0 0 0,0 0-1,0 0 1,0-1-1,0 1 1,1 0-1,-1 0 1,0 0-1,0 0 1,0 0 0,0-1-1,0 1 1,1 0-1,-1 0 1,0 0-1,0 0 1,0 0-1,0 0 1,1 0 0,-1 0-1,0 0 1,0 0-1,0-1 1,1 1-1,-1 0 1,0 0-1,0 0 1,0 0 0,1 0-1,14 1-3,1 0-39,78 1-26,170-19-1,117-58 59,-3-22 49,-91 22-41,1026-175-10,488-38 107,-1713 270-89,529-80 33,-601 97-37,0 0 0,1 1 1,-1 1-1,1 0 1,-1 2-1,27 6 0,-34-6 2,-1 0-1,1 0 1,-1 1-1,0 0 1,0 1-1,0 0 1,-1 0-1,0 1 1,0-1-1,0 2 1,-1-1-1,0 1 1,8 11-1,-4-3-21,-1 0 0,-1 0 0,-1 1 0,0 1 0,-1-1 0,-1 1 0,0 0 0,-1 0 0,-1 0-1,1 22 1,-2 18-100,-10 103 1,3-105 76,-15 458-159,22-395-113,6 0 1,30 153-1,-29-225 252,1-1 0,2 0 0,33 78 0,-33-104 57,-11-18 18,-1-1 0,0 1 1,0-1-1,0 1 0,1-1 0,-1 1 1,0-1-1,1 0 0,-1 1 1,0-1-1,1 1 0,-1-1 1,1 0-1,-1 1 0,1-1 1,-1 0-1,1 0 0,-1 1 0,1-1 1,-1 0-1,1 0 0,-1 0 1,1 1-1,-1-1 0,1 0 1,-1 0-1,1 0 0,0 0 0,-1 0 1,1 0-1,-1 0 0,2-1 1,-3-3 216,-8-1-186,-8-6-44,9 5 7,-3-1 1,0-1 0,0 1 0,0 1 0,-1 0 0,0 1 1,0 0-1,0 1 0,-19-4 0,-15 2 10,-1 1 0,-78 4 0,-96 20 14,-658 135 71,12 77 273,47 38-288,68-19-49,219-93 5,-1-25-1,440-114-204,0-4 0,-1-4 0,0-4 1,-1-5-1,-127-13 0,98 1-1921,73 7 1492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8:06.8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9658,'24'128'3305,"-17"-76"-3033,5 18-56,13 39 40,2 15 24,-4 16-24,-1 4-72,-5 4-88,0 3-32,-8-11-184,-1-13-112,-5-30-328,1-22-176,-4-26-392,-1-16 671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8:07.3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0 689 10274,'11'7'993,"0"1"-1,-1 0 1,9 10 0,-2 0-896,-1 1 0,-1 1 1,-1 0-1,17 31 0,-13-13-100,-1 1-1,-2 0 1,-1 1-1,-3 0 1,-1 1-1,7 63 1,-8-14-530,-7 174 1,-2-262 526,-1 35-89,-1 0 1,-2-1 0,-12 50 0,16-85 107,0-1 0,0 0 0,0 0 0,0 0 0,0 1 0,0-1 0,0 0 0,0 0 0,0 0 0,0 1 0,0-1 0,0 0 0,0 0 0,0 0 0,0 1 0,-1-1 0,1 0 0,0 0 0,0 0 0,0 1 0,0-1 0,0 0 0,0 0 0,-1 0 0,1 0 0,0 1 0,0-1 0,0 0 0,0 0 0,-1 0 0,1 0 0,0 0 0,0 0 0,0 0 0,-1 0 0,1 0 0,0 1 0,0-1 0,0 0 0,-1 0 0,1 0 0,0 0 0,0 0 0,0 0 0,-1 0 0,1 0 0,0 0 0,0-1 0,-1 1 0,-6-13 506,-5-25 251,-6-56-278,3-1 1,-2-172 0,18 207-602,4 0 1,1 0-1,4 0 1,2 1 0,33-97-1,-7 54-133,5 2 0,68-119 0,-88 179 290,1 1-1,2 1 0,1 1 1,2 1-1,56-53 0,-72 77 22,1 2-1,0-1 1,1 2-1,-1 0 1,2 1-1,-1 1 1,33-12-1,-36 16-40,0 1-1,1 0 1,-1 0-1,0 1 0,0 1 1,1 0-1,-1 1 1,0 0-1,0 1 0,1 0 1,-1 1-1,16 6 1,-15-4-62,0 1 0,0 0 1,-1 1-1,1 0 1,-1 1-1,-1 0 1,0 1-1,10 11 1,-14-14-31,-1 0 1,0 1 0,-1 0-1,0 0 1,0 1-1,-1-1 1,1 1 0,-2 0-1,1 0 1,-1 1 0,0-1-1,-1 0 1,0 1 0,1 12-1,-3-10-13,0 1 0,-1 0 0,-1-1 0,0 1-1,0 0 1,-2-1 0,1 0 0,-1 0 0,-1 0-1,-5 11 1,-1-2-3,0-1 0,-2-1 0,0 0 0,-18 19 0,12-18-15,-34 27 0,22-20 50,-23 13 52,-66 34-169,-184 83 0,250-133-108,-46 21-914,52-17 638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8:10.1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562 1432 9522,'-1'-4'323,"-1"0"-1,0 0 1,0 0-1,0 0 1,0 0-1,0 0 1,-1 1 0,0-1-1,0 1 1,-3-4-1,3 6-324,1-1-1,-1 0 0,1 1 0,-1 0 0,1-1 1,-1 1-1,0 0 0,0 1 0,1-1 0,-1 0 1,0 1-1,0 0 0,0-1 0,0 1 0,0 0 1,-5 1-1,-2 1-76,0 0 0,1 0 0,-1 1 1,1 0-1,0 1 0,0 0 0,-15 9 1,0 2-209,-33 28 0,27-16 204,2 1 1,0 1 0,2 1 0,1 2 0,1 0 0,2 2 0,1 0 0,2 1 0,1 1 0,2 1 0,2 1 0,-14 57 0,24-81 91,1 0 0,1 0 0,1 0 0,0 0 0,1 21 0,0-34 3,0 1 1,0-1-1,0 0 0,0 1 0,1-1 0,-1 0 1,0 0-1,0 1 0,1-1 0,-1 0 0,1 0 0,-1 0 1,1 0-1,0 0 0,-1 1 0,1-1 0,0 0 1,0 0-1,0-1 0,0 1 0,0 0 0,0 0 0,0 0 1,0-1-1,0 1 0,0 0 0,0-1 0,0 1 0,0-1 1,1 1-1,-1-1 0,0 0 0,0 1 0,1-1 1,-1 0-1,0 0 0,0 0 0,1 0 0,-1 0 0,0 0 1,0 0-1,1-1 0,1 0 0,3-1 104,0 0-1,0 0 1,0-1-1,-1 0 1,1 0 0,-1 0-1,8-7 1,8-10 170,0 0 0,-2-1 0,-1 0 0,0-2 1,-2 0-1,20-37 0,66-162-501,-24 2-417,-71 206 551,-3 12-28,-2 23-5,-9 194 88,8-181 21,2 0 1,0 0-1,3 0 0,11 38 0,-15-62-35,2 0 0,0 0 0,0 0 0,1 0 0,0-1 0,0 0 0,1 0 0,0 0 0,1-1 0,0 0 0,0 0-1,9 7 1,-10-12 8,0 1 0,-1-1 0,1 1 0,0-1 0,1-1 0,-1 1 0,0-1 0,1-1 0,-1 1 0,1-1 0,-1 0 0,1 0 0,0-1 0,0 0 0,-1 0 0,1-1 0,0 1 0,-1-2 0,1 1 0,6-3 0,9-3 88,-1-2 1,1 0-1,-2-1 1,1-1-1,-1-1 1,-1-1-1,0-1 0,19-19 1,10-13 422,68-82 1,-77 81-297,-7 6-61,2 2 0,47-41 0,-81 79-113,30-21-34,-29 21 54,0 1 0,0-1 0,0 0-1,0 1 1,0-1 0,0 1 0,0-1 0,1 1 0,-1-1-1,0 1 1,0 0 0,0 0 0,0-1 0,0 1-1,1 0 1,-1 0 0,0 0 0,0 0 0,0 1 0,1-1-1,-1 0 1,0 0 0,0 1 0,0-1 0,0 1-1,0-1 1,2 1 482,-3-1-499,-1-1 0,1 1 0,0-1 0,0 1 0,0 0 0,-1-1 0,1 1 0,0-1 0,0 1 0,-1 0 0,1-1 0,0 1 0,-1 0 0,1-1 0,0 1 0,-1 0 0,1-1 0,-1 1 0,1 0 0,0 0 0,-1 0 0,1-1 0,-1 1 0,1 0 0,-1 0 0,1 0 0,-1 0 0,1 0 0,-1 0 0,1 0 0,-1 0 0,-6-2-79,0 0-1,0 0 1,0 1 0,-1 0 0,1 0 0,0 1 0,0 0-1,-1 0 1,1 1 0,-10 1 0,6 1-20,-1 0 1,0 1-1,1 1 1,0-1-1,-19 12 0,9-2 11,1 0-1,0 2 1,1 0-1,1 1 1,-29 35-1,32-32 73,1 0-1,0 2 1,2-1 0,0 2-1,1-1 1,-9 33 0,14-36-29,0 1 1,2 0 0,0 0-1,1 0 1,2 0 0,0 1-1,1-1 1,2 21 0,-2-36 11,1-1 0,0 1 0,0-1 0,0 0 0,1 0 0,-1 1 0,1-1 0,0 0 0,0 0 0,0 0 0,1-1 0,3 5 0,-5-7 23,1 1 0,-1-1 0,1 1 0,0-1 0,0 0 0,0 0 0,0 0-1,0 0 1,0 0 0,0 0 0,0-1 0,0 1 0,0-1 0,0 1-1,0-1 1,0 0 0,1 0 0,-1 0 0,0 0 0,0 0 0,0 0 0,1-1-1,-1 1 1,3-2 0,4-1 95,0 0 0,0-1-1,-1 0 1,1-1 0,-1 0-1,15-11 1,42-45 634,-51 47-579,37-40 269,-3-2 0,80-120 0,-78 92-190,72-161 1,-15-53-577,-23-3-219,-75 267 525,4-9 64,-3 0 1,10-86-1,-26 166 127,-1-5-177,6-25 25,-63 449-884,53-338-351,8 221 0,4-309 1013,2 0 0,1-1 1,2 1-1,0-1 1,15 37-1,-19-61 233,0 0 0,0-1 0,0 1 0,1-1-1,0 1 1,0-1 0,0 0 0,0 0 0,1 0 0,-1 0 0,1-1-1,0 1 1,0-1 0,1 0 0,-1 0 0,0-1 0,1 0 0,0 1-1,5 1 1,-4-3 107,0 0-1,0-1 0,0 0 0,1 0 1,-1 0-1,0 0 0,0-1 1,0 0-1,0 0 0,0-1 0,0 0 1,0 0-1,0 0 0,-1-1 1,8-4-1,17-10 455,-2-2 0,1-1 0,44-43 1,69-82-164,-115 115-447,-2-1 0,34-53 1,-47 64 11,-1-2 0,0 1 0,-1-2 0,-2 1 1,9-37-1,-16 58 28,0-1 0,-1 0 0,0 0 0,1 1 0,-1-1 0,0 0 0,0 0 0,0 0 0,0 0 0,0 0 0,0 1 0,0-1 0,-1 0 0,1 0 0,-1 0 0,1 1 0,-1-1 0,0 0 0,0 1 0,0-1 0,0 1 0,0-1 0,-2-2 0,1 3-10,0 0-1,0 0 0,0 1 1,0-1-1,0 1 0,0-1 1,0 1-1,0 0 0,0-1 1,0 1-1,-1 0 1,1 1-1,0-1 0,0 0 1,0 1-1,0-1 0,0 1 1,0-1-1,0 1 1,0 0-1,-3 2 0,-10 4-77,1 1 0,-1 1 0,1 0 0,1 1 0,-1 1 0,2 0 0,-18 19 0,5-1-40,1 2-1,-24 39 1,30-39 22,1 1 0,1 1 0,2 0 0,2 1 0,1 1-1,1 0 1,2 0 0,-7 70 0,14-90 24,-2 27-112,3-39 177,0-1 1,1 0-1,-1 0 1,0 1-1,1-1 0,0 0 1,-1 0-1,1 0 1,0 0-1,0 1 0,0-1 1,0-1-1,0 1 1,3 3-1,-3-4 17,0-1-1,-1 1 1,1 0-1,0-1 1,0 1-1,0-1 1,0 0 0,-1 1-1,1-1 1,0 0-1,0 1 1,0-1-1,0 0 1,0 0-1,0 0 1,0 0 0,0 0-1,0 0 1,0 0-1,0 0 1,0 0-1,0 0 1,0-1-1,0 1 1,0 0-1,1-1 1,25-16 248,-21 13-175,21-17 208,-1 0 1,-1-2 0,24-28-1,62-84 329,-107 130-599,39-54 180,-2-1-1,36-72 1,51-141 86,3-20-300,155-382 53,-280 658 280,0 0-1,3-19 1,-9 36-301,0 0 0,0 0 0,0 0 0,0 0 0,0 0 0,0 0 1,0 0-1,0 0 0,0 1 0,0-1 0,0 0 0,0 0 0,1 0 0,-1 0 0,0 0 0,0 0 0,0 0 0,0 0 0,0 0 1,0 0-1,0 0 0,0 0 0,0 0 0,0 0 0,0 0 0,0 0 0,0 0 0,0 0 0,0 0 0,0 0 0,0 0 1,0 0-1,0 0 0,0 0 0,1 0 0,-1 0 0,0 0 0,0 0 0,0 0 0,0 0 0,0 0 0,0 0 0,0 0 0,0 0 1,0 0-1,0 0 0,0 0 0,3 12 132,0 24-165,-4 46-439,-22 137 0,-33 86-959,26-152 647,-18 141-601,38-199 931,1 102 1,8-182 728,1-1-1,1 1 1,0 0-1,1 0 1,1-1-1,0 1 1,8 22-1,-11-37-259,0 0 0,0 0 0,0 0 0,0 0 0,0 0 0,0 0-1,0 0 1,0 0 0,0-1 0,0 1 0,0 0 0,0 0 0,0 0-1,0 0 1,0 0 0,0 0 0,0 0 0,0 0 0,0 0 0,0-1-1,0 1 1,0 0 0,0 0 0,0 0 0,0 0 0,0 0 0,0 0-1,1 0 1,-1 0 0,0 0 0,0 0 0,0 0 0,0-1-1,0 1 1,0 0 0,0 0 0,0 0 0,0 0 0,0 0 0,0 0-1,1 0 1,-1 0 0,0 0 0,0 0 0,0 0 0,0 0 0,0 0-1,0 0 1,0 0 0,0 0 0,0 0 0,1 0 0,-1 0 0,0 0-1,0 0 1,0 0 0,0 0 0,0 0 0,0 0 0,0 0 0,0 0-1,0 0 1,1 1 0,2-18 109,0 5-111,3-14-14,44-163 9,-42 164-13,2 1-1,14-25 1,-20 43 22,-1 0-1,1 0 1,0 0 0,0 0 0,1 1 0,0 0-1,0 0 1,0 0 0,0 0 0,1 1-1,0 0 1,12-7 0,-16 10-17,1 0 0,0 0 0,-1 1 0,1-1 0,0 1 0,0-1 1,-1 1-1,1 0 0,0 0 0,0 0 0,0 0 0,0 0 0,-1 1 0,1 0 0,0-1 0,-1 1 0,4 1 0,-2 0-20,0 0-1,-1 1 0,1-1 0,-1 1 0,1 0 1,-1 0-1,0 0 0,0 0 0,0 0 0,2 5 0,1 1-62,-1 1-1,0 0 0,0 0 0,-1 0 1,0 0-1,-1 1 0,4 20 0,-5-6-52,0 33 0,-3-39 128,2 0 0,0-1 0,7 36 1,-7-52-3,-1-1 0,0 1 0,1 0 1,0-1-1,-1 1 0,1 0 0,0-1 0,0 1 1,0-1-1,0 1 0,0-1 0,0 1 0,0-1 0,0 0 1,1 0-1,-1 1 0,0-1 0,1 0 0,-1 0 1,1 0-1,-1-1 0,1 1 0,0 0 0,-1-1 1,1 1-1,0-1 0,-1 1 0,1-1 0,0 0 1,0 1-1,-1-1 0,1 0 0,0 0 0,0 0 1,0-1-1,-1 1 0,1 0 0,3-2 0,6-1 24,-1-1 0,1-1-1,-1 0 1,18-11 0,-26 15-22,27-19 61,0-1-1,-1-2 1,-1 0 0,-2-2-1,0-1 1,25-35-1,6-15 153,50-93 1,-105 166-216,20-31 11,-1-2 0,-3 0 0,19-50 0,-36 84-24,1 0-1,0 0 1,-1 1-1,0-1 1,1 0-1,-1 0 1,0 0-1,0 0 1,0 0-1,0 0 1,0 0-1,0 0 1,-1 0-1,1 0 1,-1 1-1,1-1 1,-1 0-1,0 0 1,0 0 0,0 1-1,0-1 1,0 0-1,0 1 1,0-1-1,0 1 1,-1-1-1,1 1 1,0 0-1,-1-1 1,1 1-1,-1 0 1,0 0-1,1 0 1,-1 0-1,0 1 1,0-1 0,0 0-1,-2 0 1,-2 0-22,1-1 0,-1 1 0,0 1 0,1-1 0,-1 1 0,0 0 0,1 1 0,-1-1 0,0 1 0,1 0 0,-1 1 0,-7 2 0,3 1 12,0 0 0,0 1 0,0 0 0,1 1 0,0 0 1,0 0-1,0 1 0,1 0 0,1 1 0,-1-1 0,1 2 0,1-1 1,0 1-1,0 0 0,-6 14 0,0 5-25,1 0 1,2 1-1,1 0 1,-7 46-1,8-22-175,-1 54 0,8-81 38,1-1 1,1 0-1,1 0 1,6 27-1,-7-46 123,0-1-1,0 0 0,0 0 1,0-1-1,1 1 1,0 0-1,0-1 0,1 0 1,-1 0-1,1 0 0,0 0 1,1 0-1,-1-1 1,1 0-1,0 0 0,9 6 1,-9-8 46,0 1 0,1-1 1,-1 0-1,1 0 1,0-1-1,-1 1 0,1-1 1,0-1-1,0 1 0,0-1 1,0 0-1,0 0 1,0-1-1,-1 0 0,1 0 1,0 0-1,7-3 0,2-2 173,1-1-1,-1 0 0,0-1 0,-1-1 1,0 0-1,-1-1 0,24-22 0,-12 6 334,-1 0 1,36-50-1,-32 34-442,-1-1 1,-2-1-1,-2-1 1,-2-1-1,-3-1 1,18-66-1,-35 112-80,-1 0-1,1-1 0,-1 1 0,0 0 0,1-1 0,-1 1 0,0 0 0,0-1 0,0 1 0,0-1 0,0 1 0,0 0 1,-1-3-1,0 6 10,0 1 0,0 0 1,0-1-1,0 1 0,1 0 1,-1 0-1,1 0 1,0 5-1,-34 496-3523,20-395 2342,14-77 1264,0-32-40,0 1 1,0-1-1,0 0 0,0 1 1,0-1-1,0 1 1,0-1-1,0 0 0,1 1 1,-1-1-1,0 0 0,0 1 1,0-1-1,1 0 1,-1 1-1,0-1 0,0 0 1,1 1-1,-1-1 0,0 0 1,1 0-1,-1 1 0,0-1 1,1 0-1,-1 0 1,1 0-1,-1 1 0,0-1 1,1 0-1,-1 0 0,1 0 1,-1 0-1,0 0 1,1 0-1,-1 0 0,1 0 1,-1 0-1,0 0 0,1 0 1,-1 0-1,1 0 1,-1 0-1,0 0 0,1-1 1,-1 1-1,1 0 0,-1 0 1,0 0-1,1-1 1,-1 1-1,0 0 0,1 0 1,-1-1-1,0 1 0,0 0 1,1-1-1,-1 1 0,0 0 1,1-1-1,4-5 200,1 0 1,-1 0-1,0-1 0,0 0 0,-1 0 0,0 0 0,0 0 1,3-9-1,7-12 63,280-567-186,-286 571 18,-8 16-10,-7 10 9,6 0-146,0-1 0,-1 1 1,1-1-1,0 1 0,0-1 0,0 1 0,1 0 0,-1-1 1,0 1-1,1 0 0,-1 0 0,1 0 0,-1-1 0,1 1 0,0 0 1,0 0-1,0 0 0,0 3 0,1 2-30,-1-1 1,1 1-1,0-1 0,4 9 1,0 2 41,2-2 1,0 1 0,1-1-1,14 22 1,47 52 73,-46-62-25,-1 2 0,26 45 0,-41-62-56,-1 1 0,0 0 1,-1 0-1,-1 0 0,0 1 0,4 23 1,-8-30-32,1 0 0,-1 0 1,0 0-1,-1-1 1,0 1-1,0 0 0,0 0 1,-1-1-1,0 1 0,0-1 1,0 1-1,-1-1 1,0 0-1,-1 0 0,1 0 1,-6 6-1,-54 56-295,63-68 351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8:10.8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1 332 9202,'23'-19'3985,"37"-12"-1801,24-8-1264,41-5-543,14 2-65,5 5-312,-3 5-472,-15-1-977,-3 3-327,-16 6 960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8:11.2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1 109 10530,'37'-109'3633,"-29"116"-3433,11 17-88,7 23-168,5 14-72,-1 42-112,-2 17-56,1 21-48,-5 7 88,-3 2 120,-5-6 40,-9-13 72,0-11 8,-2-37-64,0-23-72,0-36-280,-3-12-169,-9-23 361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8:11.7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1 277 10002,'17'16'633,"0"0"0,-1 1 0,-1 1 0,-1 1-1,-1 0 1,0 1 0,12 25 0,-11-15-447,-2 1 0,-1 0 0,-2 0 0,9 49 0,-9-19-719,1 95-1,-13 59-394,2-183 934,-19 240-1045,11-237 1550,9-35-477,0 1 0,0-1 0,0 0 1,0 1-1,0-1 0,0 1 0,0-1 1,0 0-1,0 1 0,0-1 1,-1 0-1,1 1 0,0-1 0,0 0 1,0 1-1,-1-1 0,1 0 1,0 1-1,0-1 0,-1 0 0,1 0 1,0 1-1,0-1 0,-1 0 1,1 0-1,0 0 0,-1 1 0,1-1 1,0 0-1,-1 0 0,1 0 0,-1 0 1,1 0-1,0 0 0,-1 0 1,1 0-1,0 0 0,-1 0 0,1 0 1,-1 0-1,1 0 0,0 0 1,-1 0-1,1 0 0,0 0 0,-1 0 1,1 0-1,0 0 0,-1-1 0,1 1 1,0 0-1,-1 0 0,1 0 1,0-1-1,-1 1 0,1 0 0,0-1 1,0 1-1,-1 0 0,1 0 1,0-1-1,-15-25 1348,14 24-1334,-13-33 32,1 0 1,1-1-1,3 0 1,1-1-1,1 0 0,2 0 1,2-1-1,1 1 1,5-55-1,3 28-419,3 0 0,2 1 0,4 1 0,37-105 0,-29 108 139,3 1-1,45-74 1,-51 99 226,2 2 0,1 0 0,2 2 0,0 0 0,37-31 0,-48 49 66,1 1 0,0 0-1,0 0 1,1 2 0,0 0 0,0 0 0,1 2 0,0 0 0,0 1 0,0 1 0,22-3 0,-29 6-74,0 0 0,0 0 0,0 1 0,-1 1-1,1-1 1,0 2 0,0-1 0,0 1 0,-1 1 0,0 0 0,1 0 0,-1 1 0,0 0 0,0 1 0,-1 0 0,1 0 0,-1 1 0,-1 0 0,1 0-1,-1 1 1,10 10 0,-12-10-96,0 0 0,0 0-1,-1 0 1,0 1-1,-1-1 1,1 1 0,-1 0-1,-1 0 1,0 0-1,0 0 1,0 0 0,-1 1-1,0-1 1,-1 0-1,0 1 1,0-1 0,-1 0-1,0 1 1,0-1-1,-1 0 1,-5 16 0,-1-4-198,-1 0 0,0 0 0,-2-1 0,0-1 0,-1 0 1,-1 0-1,-22 23 0,-1-3 27,-2-2 0,-1-1 1,-2-2-1,-56 35 0,67-49 179,-1-2 0,-1-1 0,0-2 0,0-1 0,-2-1 0,1-2 0,-47 7-1,19-13-73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8:12.4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51 0 8946,'13'3'794,"-9"-2"-623,-1-1 0,1 1 0,-1 0 0,1 0 1,-1 0-1,1 1 0,-1-1 0,0 1 0,1-1 0,-1 1 0,0 0 0,0 1 0,0-1 1,-1 0-1,1 1 0,-1 0 0,4 4 0,4 9-89,-1 0 1,-1 0-1,0 1 1,-1 0-1,-1 1 1,-1 0-1,0 0 0,3 29 1,-3 3-205,-2 98 1,-31 137-690,-24-1 275,14-83 545,4-9 899,34-191-826,0 0 0,0-1 0,0 1 0,0 0 0,-1-1 0,1 1 0,0-1 0,0 1 0,0 0 0,0-1 0,-1 1 0,1-1 0,0 1 0,-1-1 0,1 1 0,0-1 0,-1 1 0,1-1 0,-1 1 0,0 0 0,-5-9 862,-4-30-50,9 35-758,-7-39-154,1-1 1,0-56-1,9-86-1199,-1 167 1096,0-1-1,1 1 0,6-18 1,-8 36 117,-1 0 1,1-1-1,0 1 1,0 0-1,0 0 1,0 0-1,0 0 1,0 0-1,0 0 1,0 0-1,0 0 1,0 0-1,0 0 1,0-1-1,0 1 1,0 0-1,0 0 1,0 0-1,0 0 1,0 0-1,0 0 1,0 0-1,0 0 1,0 0-1,0 0 1,0-1-1,0 1 1,0 0 0,0 0-1,0 0 1,1 0-1,-1 0 1,0 0-1,0 0 1,0 0-1,0 0 1,0 0-1,0 0 1,0 0-1,0 0 1,0-1-1,0 1 1,0 0-1,0 0 1,1 0-1,-1 0 1,0 0-1,0 0 1,0 0-1,0 0 1,0 0-1,0 0 1,0 0-1,0 0 1,0 0-1,0 0 1,1 0 0,-1 0-1,0 0 1,0 0-1,0 0 1,0 0-1,0 1 1,0-1-1,0 0 1,0 0-1,0 0 1,1 0-1,1 9-344,1 14-516,0 6-144,2 3 427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4:05.8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4524 70 7442,'-24'-12'360,"-1"2"1,0 0 0,0 1-1,-1 1 1,0 2 0,-1 1-1,1 1 1,-34-2 0,4 7-551,0 2 0,-88 16 1,-109 38-408,-179 60 646,-550 228 1,742-241 156,4 10 1,5 10-1,6 10 1,6 10-1,-321 275 1,251-131-43,232-221-141,2 2 0,-69 118 0,105-154-25,2 0 0,1 2 1,1-1-1,2 2 0,2 0 0,-13 72 0,22-90-11,0 0 1,1 1-1,1-1 0,1 0 1,0 0-1,1 0 0,1 0 0,1 0 1,1-1-1,0 1 0,1-1 0,1 0 1,1-1-1,0 0 0,1 0 0,14 19 1,-3-12-40,1-1 1,0 0-1,2-1 0,0-2 1,1 0-1,1-2 1,39 21-1,-2-6-154,2-3 0,80 24 0,90 10-400,21-25 285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8:12.7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 99 10738,'-11'85'3969,"51"-93"-3177,22-4-440,6-2-48,4-4-520,3-3-320,-7-11-816,-4-4-200,-11-6 928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8:13.1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 13 8450,'-6'-13'4780,"8"29"-3968,11 50-726,15 107-7,-12-10-98,-8 1 1,-7-1-1,-21 174 0,-3-64-2224,21-259 1740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8:13.5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 37 9794,'4'0'408,"0"0"0,0 1 0,0-1-1,0 1 1,0 0 0,0 0 0,0 1 0,0-1-1,0 1 1,-1 0 0,5 2 0,-2 0-267,-1 1 0,1-1 0,-1 1-1,0 0 1,0 0 0,4 6 0,-1 1-237,0 1-1,-1-1 1,0 1-1,-1 0 1,8 27-1,-7-12-93,-2 1-1,0 0 0,-2 0 0,-1 0 1,-2 0-1,0 1 0,-8 43 1,-51 202-1383,36-186 1280,10-29 236,-14 48 1418,27-108-1324,0 0-1,0-1 1,0 1-1,0 0 1,0 0-1,-1 0 1,1 0-1,0-1 0,0 1 1,0 0-1,0 0 1,0 0-1,0 0 1,0 0-1,-1-1 1,1 1-1,0 0 1,0 0-1,0 0 1,0 0-1,0 0 1,-1 0-1,1 0 1,0 0-1,0 0 1,0 0-1,-1 0 1,1 0-1,0-1 1,0 1-1,0 0 1,0 0-1,-1 0 1,1 1-1,0-1 1,0 0-1,0 0 1,0 0-1,-1 0 1,1 0-1,0 0 0,0 0 1,0 0-1,0 0 1,-1 0-1,1 0 1,0 0-1,0 1 1,0-1-1,0 0 1,0 0-1,-1 0 1,1 0-1,0 0 1,0 1-1,0-1 1,0 0-1,0 0 1,0 0-1,0 0 1,0 1-1,0-1 1,0 0-1,0 0 1,0 1-1,-8-21 1303,6 16-1170,-10-37-2,2 0 0,2 0 0,1-1 0,3 0 0,1 0 0,2 0 0,7-67 0,-1 67-325,1 0 1,3 0-1,1 1 1,19-49-1,-18 62 91,1 0-1,2 1 1,1 1-1,1 0 1,1 1-1,34-39 1,-42 54 94,1 0 0,0 1 1,1 1-1,0-1 1,0 2-1,1-1 0,0 2 1,18-8-1,-21 10 18,1 1 1,0 1-1,0-1 1,-1 2-1,2-1 1,-1 1-1,0 1 1,0 0-1,0 0 1,0 1-1,20 4 1,-14 0-51,0 0-1,0 2 1,-1-1 0,1 2-1,-2 0 1,1 1 0,-1 0 0,0 1-1,-1 1 1,0 0 0,-1 1-1,0 0 1,-1 1 0,10 15 0,-8-9-209,0 0 1,-2 1 0,0 0-1,-1 1 1,-1 0 0,-1 1-1,-1 0 1,-1 0 0,6 44-1,-11-40-9,0 0-1,-2 0 1,-1 0-1,-1 0 1,-1 0 0,-1-1-1,-2 0 1,0 0-1,-2 0 1,-11 24-1,7-23 276,0 0-1,-2-1 0,0-1 0,-2-1 1,-1 0-1,0-1 0,-2-1 1,-41 35-1,42-43-45,-1 0-1,1-1 1,-2-1 0,0-2-1,0 0 1,0 0 0,-1-2 0,-1-1-1,1-1 1,-1-1 0,0-1-1,0 0 1,-28-2 0,-13-7-506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8:14.1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171 194 10570,'9'-8'661,"1"1"-1,0 0 1,1 1-1,-1 0 1,19-7-1,-25 11-667,0 1-1,1 0 1,-1 0 0,1 0-1,-1 0 1,1 1 0,-1-1-1,1 1 1,-1 0 0,1 1-1,-1-1 1,1 1 0,-1 0-1,1 0 1,-1 0 0,0 1-1,0 0 1,6 3 0,-5-2-46,-1 0 0,1 0 0,-1 1 1,0 0-1,0 0 0,-1 0 0,1 0 0,-1 1 1,0-1-1,0 1 0,0 0 0,-1 0 1,0 0-1,3 7 0,0 5-116,-1 1-1,0-1 1,1 23-1,-1 14-3,-2 0 1,-3 0-1,-2 0 1,-3 0-1,-24 101 0,10-82 169,-3 0 1,-4-2-1,-54 106 0,65-146 283,-2-1 0,-33 43-1,49-71-182,1 0-1,-1 0 1,0 0-1,1-1 1,-1 1-1,0 0 1,0-1-1,0 0 1,0 1-1,-1-1 1,1 0-1,0 0 1,0 0-1,-1 0 1,-3 0-1,4-1 3,0 0 0,0 0 0,0 0 0,0 0-1,0 0 1,0-1 0,1 1 0,-1-1 0,0 1 0,0-1 0,1 0 0,-1 0-1,0 0 1,1 0 0,-1 0 0,-1-2 0,-2-1 58,0-1-1,1-1 1,0 1 0,0-1 0,0 1-1,0-1 1,1 0 0,0-1 0,-2-6-1,-3-10-107,2-1-1,0 0 0,2-1 1,0 1-1,2-1 0,1 0 0,1 1 1,6-49-1,2 21-79,2 0 1,3 0-1,22-56 0,8-2 27,91-168 1,-117 248 75,1 0 0,1 1-1,2 2 1,1 0 0,40-39 0,-52 57 6,1 0 1,0 0-1,0 1 0,1 1 1,0 0-1,0 0 1,1 2-1,0-1 0,0 2 1,0-1-1,0 2 0,1 0 1,-1 0-1,1 1 0,0 1 1,24 1-1,-29 1-131,1 0 1,0 1-1,-1 0 0,1 1 1,-1 0-1,0 0 0,1 1 1,-2 0-1,14 8 0,-18-9-30,0 0 0,0-1-1,-1 1 1,1 1 0,-1-1-1,1 0 1,-1 1 0,0 0 0,-1 0-1,1 0 1,-1 0 0,0 0 0,1 0-1,-2 1 1,1-1 0,-1 0-1,1 1 1,-1 0 0,0-1 0,-1 1-1,1 9 1,-2-4-59,0 1 0,-1-1 0,0 0 1,-1 1-1,0-1 0,-1 0 0,-5 11 0,-42 69-428,31-57 442,-33 55 27,-3-3 0,-75 86 1,116-154 112,4-6 137,1 1-1,-16 26 1,24-35-124,0 0 0,0 0 1,1 0-1,-1 1 0,1-1 0,0 0 1,0 1-1,0-1 0,1 1 1,-1 0-1,1-1 0,0 1 1,0-1-1,0 1 0,0 0 1,1-1-1,-1 1 0,2 3 1,2 2-31,0 0 1,1-1-1,0 1 1,0-1-1,1-1 1,10 12-1,47 43-92,-34-35 31,0 2-262,2-1 1,1-2 0,1-1 0,1-2-1,50 26 1,3-10-128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7:56.4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15 560 8466,'-13'-37'2143,"11"28"-1046,11 20 487,12 29-1661,-2 1 1,-1 0-1,-3 2 1,-1-1-1,-2 2 1,9 62-1,-6 6-877,0 155 0,-15-259 930,-1 134-74,-2-122 629,3-19-509,0-1-1,0 0 0,-1 0 1,1 0-1,0 0 1,0 0-1,0 0 0,0 0 1,0 1-1,0-1 1,0 0-1,-1 0 1,1 0-1,0 0 0,0 0 1,0 0-1,0 0 1,0 0-1,-1 0 0,1 0 1,0 0-1,0 0 1,0 0-1,0 0 0,0 0 1,-1 0-1,1 0 1,0 0-1,0 0 1,0 0-1,0 0 0,-1 0 1,1 0-1,0 0 1,0 0-1,0 0 0,0 0 1,0 0-1,0 0 1,-1-1-1,1 1 0,0 0 1,0 0-1,0 0 1,0 0-1,0 0 0,0 0 1,0-1-1,0 1 1,-1 0-1,1 0 1,0 0-1,-18-38 2195,0-12-1542,2 0 0,3 0-1,1-2 1,3 1 0,-4-84 0,10 34-616,22-201-1,14 100-284,-24 166 130,1 0 1,1 1-1,24-48 1,-27 68 91,0 1 0,1 0 0,1 1 0,0 0 1,1 0-1,0 1 0,1 1 0,0 0 0,0 0 1,2 1-1,-1 1 0,1 0 0,1 1 0,-1 0 1,1 1-1,1 1 0,-1 1 0,1 0 1,0 1-1,0 0 0,28-2 0,-17 5 31,0 1-1,-1 0 0,1 2 0,0 2 1,-1 0-1,0 1 0,0 2 1,0 1-1,-1 1 0,0 1 1,27 14-1,-23-7-65,-1 0 1,-1 2-1,0 1 0,-1 1 1,-2 2-1,0 0 0,-1 1 1,30 44-1,-34-41-22,-1 2 0,-2 0 1,-1 0-1,-1 2 0,-1 0 0,-2 0 0,-1 1 0,8 52 0,-14-57 38,-1 0-1,-2 0 0,0 0 1,-2 0-1,-1 0 1,-1 0-1,-2 0 0,0-1 1,-2 1-1,-1-1 0,-11 26 1,9-32 36,0 0 1,-2 0 0,0-1-1,-1-1 1,-1 0 0,0 0 0,-27 23-1,16-20 13,0-1-1,-1-1 1,-1-1 0,-50 24-1,18-16-100,0-4-1,-2-2 1,0-2 0,-115 16-1,126-26-649,-1-3 1,0-2-1,-67-4 0,64-4-78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7:56.7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243 7 12867,'3'-6'3551,"-11"20"-4128,-27 41-155,4 1 0,1 1 1,4 1-1,1 2 0,-28 110 1,41-118 900,2 1 0,3 0 0,2 0 0,2 0 1,3 0-1,2 1 0,12 74 0,-10-106-6,1-1-1,0 0 1,2 0-1,18 38 1,-20-49-97,0 0 0,2 0 0,-1-1 0,1 0 0,0 0 0,1-1 0,0 0 0,0-1 0,0 1 1,1-1-1,15 8 0,-11-9-27,-1 0 0,1-1 1,1-1-1,-1 0 1,1-1-1,-1 0 0,1-1 1,0-1-1,0 0 0,0-1 1,0 0-1,-1-1 0,16-3 1,-2-1-100,1-2 0,-2 0 0,1-2 0,-1-1 1,40-21-1,-38 15-224,-1-1 0,-1-1 0,0-2 0,-1 0 0,-2-2 0,0 0 0,-1-2 0,-2 0 0,24-36 1,13-38-390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7:57.1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129 407 10482,'40'-33'4097,"39"-9"-2985,18-5-95,24-4-657,2-2-104,8 8-360,2-2-344,-11 7-537,-9 9-399,-36 14 824</inkml:trace>
  <inkml:trace contextRef="#ctx0" brushRef="#br0" timeOffset="1">1 1104 12771,'15'-1'4633,"38"-6"-3977,23-4-352,41-8-1168,11-3-513,-2-6 833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7:57.4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741 42 12195,'-1'-3'271,"1"1"0,-1-1 1,0 1-1,0 0 1,0 0-1,0-1 0,0 1 1,0 0-1,0 0 0,-1 0 1,1 0-1,-1 0 1,0 0-1,0 1 0,1-1 1,-4-2-1,3 4-253,-1-1-1,1 0 1,-1 1 0,1-1-1,-1 1 1,1-1 0,-1 1-1,1 0 1,-1 0 0,0 1-1,1-1 1,-1 0 0,1 1-1,-1-1 1,1 1-1,-1 0 1,1 0 0,0 0-1,-3 2 1,-20 9-273,1 1 1,1 1-1,0 1 1,-22 19-1,-83 80-903,109-96 1004,-49 47-482,-68 84 0,113-119 597,1 0-1,1 1 1,1 1 0,2 1-1,-26 66 1,38-82 79,1 0-1,1 0 1,0 0-1,1 0 0,1 1 1,1-1-1,2 36 1,-1-44 1,2-1 0,-1 0 1,1 1-1,1-1 0,0 0 1,0 0-1,0-1 0,1 1 0,0-1 1,0 1-1,1-1 0,0 0 1,0-1-1,1 1 0,0-1 0,0 0 1,0-1-1,12 8 0,4 1 45,0-2 0,2 0 0,-1-2 0,1 0-1,1-2 1,30 7 0,157 20 83,-180-31-153,51 6 10,-32-5-12,0 2 1,-1 2 0,56 18 0,-96-24-15,1 1 0,-1 1 0,0 0 0,0 0 1,0 1-1,-1 0 0,13 12 0,-18-14-2,0 0 0,0 0 0,-1 1 0,1-1 0,-1 1 1,0 0-1,0 0 0,-1 0 0,0 1 0,0-1 0,0 1 0,0-1 0,-1 1 1,0-1-1,1 10 0,-2-6-2,0-1-1,0 1 1,-1-1 0,0 0-1,0 1 1,-1-1 0,0 0-1,-1 0 1,0 0 0,-6 13-1,2-9-32,0-1-1,0 0 1,-1 0 0,-1-1-1,0 0 1,-13 11-1,3-5-175,-1 0 0,-1-2-1,-1 0 1,0-2 0,-1 0-1,-40 14 1,-29 0-295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7:57.8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1 119 10130,'58'-39'4521,"20"5"-1192,30 9-3305,12 8-488,5 14-913,0 4-487,-11-2 984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7:58.1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11258,'20'19'3897,"21"20"-3537,9 14-216,11 20-120,2 10-24,-1 12-112,-6 6-48,-8 25 0,-12 14 48,-12 22-48,-7 11-120,-9-13-288,-2-15-264,-1-29-2721,-1-31 2481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4:06.2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3100 6041,'370'-63'2277,"476"-93"82,-19-70-1239,-576 131-776,245-130 1,-303 123-141,306-220-1,-268 137-58,-175 135 11,-3-3 0,49-63 1,-75 82-26,-3-1 0,0-2 0,-3 0 0,32-75 0,-42 84-43,-2-1-1,-1-1 1,-1 0 0,-2 0-1,-1 0 1,-1 0 0,-2-55-1,-4 54-60,-1 0 0,-1 0-1,-2 0 1,-1 0 0,-2 1-1,-1 1 1,-1-1 0,-1 2 0,-31-49-1,16 36-59,-2 1-1,-2 1 0,-2 1 1,-1 2-1,-56-43 1,45 43-26,-2 3 1,-1 1-1,-1 3 1,-58-24-1,39 25-11,-1 2 0,-127-27 0,78 32-10,0 5-1,-2 6 0,-229 9 0,183 15-115,1 7 0,1 8 0,1 6 0,2 8 0,-181 73 0,-59 57-410,14 43 279,378-210 320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8:22.0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1 466 8730,'0'0'95,"0"0"1,0-1 0,0 1-1,1 0 1,-1-1 0,0 1-1,0 0 1,1 0-1,-1-1 1,0 1 0,0 0-1,1 0 1,-1 0-1,0 0 1,0-1 0,1 1-1,-1 0 1,0 0-1,1 0 1,-1 0 0,0 0-1,1 0 1,-1 0-1,0 0 1,0 0 0,1 0-1,-1 0 1,0 0-1,1 0 1,-1 0 0,0 0-1,1 0 1,0 0-1,21-1-565,-15 1 700,86-7-59,137-26-1,94-39 555,-245 53-607,-12 3-51,227-56 423,-8-19-176,-268 84-327,-6 4-45,0-2 0,0 0 0,0 0-1,-1-1 1,0-1 0,0 0-1,12-9 1,-23 15 19,1 0 0,0 0 0,-1 1 0,1-1 0,-1 0 1,1 0-1,-1 0 0,1 0 0,-1 0 0,0 0 0,1 0 0,-1 0 0,0 0 0,0 0 0,0 0 0,1 0 0,-1 0 0,-1 0 0,1 0 0,0 0 0,0 0 0,0 0 0,0 0 0,-1 0 1,1 0-1,0 0 0,-1 0 0,1 0 0,-1 0 0,1 0 0,-1 0 0,0 0 0,1 0 0,-1 1 0,0-1 0,1 0 0,-1 0 0,0 1 0,0-1 0,-1 0 0,-5-4-308,1 0 0,-1 1 1,-14-8-1,-17-2-550,-3 2 408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8:22.3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7650,'9'41'3784,"14"19"-2875,-6-21-421,121 370 331,-121-343-885,-2 2 1,-4 0 0,-2 0-1,-1 88 1,-8-153 41,-4 54-292,4-54 250,-1-1 1,1 1-1,-1 0 1,0 0-1,0-1 1,0 1-1,0-1 1,0 1-1,0-1 1,-1 1-1,1-1 1,-1 1-1,0-1 1,0 0-1,0 0 1,-3 3-1,-16 2-209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8:23.0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164 324 9834,'8'41'643,"-3"0"1,-1 1-1,-2-1 0,-4 57 1,-10 160-1076,-15 166-1499,0-241 544,26-175 1391,-1-1 1,0 0 0,0 0 0,-6 13 0,7-20 15,1 1-1,0-1 1,0 1 0,-1-1 0,1 1 0,0-1-1,-1 0 1,1 1 0,0-1 0,-1 1 0,1-1 0,-1 0-1,1 1 1,-1-1 0,1 0 0,-1 0 0,1 1-1,-1-1 1,1 0 0,-1 0 0,1 0 0,-1 1 0,1-1-1,-2 0 1,1-1 32,0 1 0,0-1 0,0 1 0,0-1 0,1 1 0,-1-1-1,0 0 1,0 0 0,0 1 0,1-1 0,-1 0 0,0 0 0,1 0 0,-1 0 0,1 0-1,-1 1 1,0-3 0,-8-17 389,0-1-1,2 0 0,0 0 0,-5-33 0,-8-92 81,14 89-501,3 0-1,2-1 1,3 1 0,2 0-1,3 0 1,2 0-1,3 1 1,2 0 0,2 2-1,3-1 1,2 2-1,44-79 1,-33 79-6,68-87 0,-77 112 42,1 2-1,1 1 1,1 1 0,43-31 0,-58 48 0,0 0 0,1 1 0,0 0 1,0 1-1,0 0 0,0 1 1,1 0-1,18-3 0,-22 6-30,0 0 0,0 1 0,0 0 0,1 0 0,-1 1 0,0 0 0,0 1 0,0 0 0,0 1 0,-1-1 0,1 2 0,13 6 0,-11-4-44,0 1 1,0 0-1,-1 1 0,0 0 1,-1 1-1,1 0 0,-2 0 1,1 1-1,-1 0 1,-1 0-1,0 1 0,0 0 1,-1 1-1,-1-1 0,0 1 1,0 0-1,4 20 0,-5-15-52,-1 0-1,-1 0 0,-1 0 1,0 1-1,-1-1 0,-1 0 1,-1 0-1,0 0 0,-1 0 1,-1 0-1,-1 0 0,-11 28 1,0-13-4,0-1 0,-2-1 1,-1 0-1,-2-2 1,-44 48-1,21-32 116,-2-1 0,-73 50 0,107-84-21,5-5-1,1 0 0,0 0 0,0 1 0,-7 8 0,12-12-31,0 0 1,0 0-1,1 0 1,-1 0-1,0 1 1,0-1-1,1 0 1,-1 0-1,1 0 1,-1 1-1,1-1 1,0 0-1,-1 1 1,1-1-1,0 0 1,0 1-1,0-1 1,0 0-1,0 1 1,0-1-1,1 0 1,-1 0-1,0 1 1,0-1-1,1 0 1,-1 1-1,1-1 1,0 0-1,-1 0 1,2 2-1,5 5-73,0 1 0,0-1 0,1-1-1,0 1 1,0-1 0,1-1 0,16 10-1,5 2-40,39 14-1,-19-11-185,0-2 1,1-3-1,1-2 1,0-2-1,1-2 1,105 5-1,-109-18-121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8:23.6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 31 7674,'27'111'4898,"-9"-37"-4760,13 95 0,-26-103-110,-3-1 1,-11 121-1,-42 128 55,46-298 203,5-16-269,-1 0 0,1 0-1,0 1 1,0-1 0,0 0-1,0 0 1,0 0-1,0 0 1,0 0 0,0 0-1,-1 0 1,1 0 0,0 0-1,0 0 1,0 0-1,0 0 1,0 0 0,0 1-1,-1-1 1,1 0 0,0 0-1,0 0 1,0 0 0,0 0-1,0 0 1,0 0-1,-1-1 1,1 1 0,0 0-1,0 0 1,0 0 0,0 0-1,0 0 1,0 0-1,-1 0 1,1 0 0,0 0-1,0 0 1,0 0 0,0 0-1,0 0 1,0-1 0,0 1-1,0 0 1,0 0-1,-1 0 1,1 0 0,0 0-1,0 0 1,0-1 0,-9-28 1015,4 6-1006,2-1-1,0-1 1,2 1 0,2-40-1,19-95-641,-4 68 471,39-128-1,-38 167 209,2 1 0,3 1-1,48-84 1,-62 120 161,1 1 0,0 0 0,1 0 0,12-11 0,-21 23-188,1 0-1,-1 0 0,1 0 1,-1 0-1,1 1 0,0-1 0,-1 0 1,1 1-1,0-1 0,-1 1 0,1 0 1,0-1-1,0 1 0,-1 0 1,1 0-1,0 0 0,0 0 0,-1 1 1,1-1-1,0 0 0,-1 1 1,1-1-1,0 1 0,2 1 0,5 2-34,0 0 0,0 1-1,9 8 1,-13-10 19,16 12-25,-1 2 1,0 0-1,-1 1 1,-2 1-1,26 34 1,68 116-24,-98-147 39,52 95-103,-5 3 0,-6 2 1,49 164-1,-92-241-22,-10-37-18,1-1 1,0 1-1,0-1 1,0 1-1,1-1 0,5 10 1,-8-17 104,0 0 1,0 0-1,1 1 1,-1-1-1,0 0 0,0 0 1,0 0-1,0 0 0,1 0 1,-1 1-1,0-1 1,0 0-1,0 0 0,0 0 1,0 0-1,0 1 1,0-1-1,0 0 0,0 0 1,1 0-1,-1 1 1,0-1-1,0 0 0,0 0 1,0 1-1,0-1 1,0 0-1,0 0 0,0 0 1,-1 1-1,1-1 1,0 0-1,0 0 0,0 0 1,0 1-1,0-1 1,0 0-1,0 0 0,0 0 1,0 0-1,-1 1 1,1-1-1,0 0 0,0 0 1,0 0-1,0 0 1,0 0-1,-1 1 0,1-1 1,0 0-1,0 0 1,0 0-1,-1 0 0,1 0 1,0 0-1,0 0 1,0 0-1,-1 0 0,1 0 1,0 0-1,0 0 0,0 0 1,-1 0-1,1 0 1,0 0-1,-1 0 0,-18-4-1057,12 2 880,-31-8-557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8:24.3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1077 6641,'13'6'377,"0"-1"0,0-1 0,1 0 0,-1-1 0,22 3-1,71 0-479,-69-7 186,-1-2 0,0-1 0,0-2-1,-1-1 1,65-23 0,-41 7 343,-2-2-1,86-51 1,-104 52 43,0-1-1,49-45 1,-70 54-296,-2-1-1,0 0 1,0-1-1,-2-1 1,0 0-1,17-34 1,-14 16-58,-1 0 1,13-53 0,11-79-135,-19 75-54,-21 94 70,0-1 1,0 1 0,0 0 0,0 0 0,0 0 0,0 0 0,0 0 0,0 0 0,0 0 0,0-1 0,0 1 0,0 0 0,0 0 0,0 0 0,0 0 0,0 0 0,0 0 0,0-1 0,0 1-1,0 0 1,0 0 0,0 0 0,0 0 0,0 0 0,0 0 0,0 0 0,1-1 0,-1 1 0,0 0 0,0 0 0,0 0 0,0 0 0,0 0 0,0 0 0,0 0 0,0 0 0,1 0 0,-1 0-1,0 0 1,0 0 0,0 0 0,0 0 0,0 0 0,0 0 0,0 0 0,1 0 0,-1 0 0,0 0 0,0 0 0,0 0 0,0 0 0,0 0 0,0 0 0,1 0 0,-1 0 0,0 0 0,0 0-1,0 0 1,0 0 0,0 0 0,1 0 0,3 8-95,8 27 59,-2 1-1,-2 1 1,-1-1-1,4 64 0,-7-62 36,10 144-92,-13-141 103,-3 0 0,-8 57-1,9-93 497,0-7-67,1-15 251,1-27 29,8-26-773,2 1-1,20-67 1,-29 124 27,2 1 1,-1-1-1,1 1 1,1 0-1,0 0 1,0 0-1,1 1 1,1 0-1,-1 0 1,15-15-1,-19 23 25,-1 1-1,0 0 0,1 0 1,-1 0-1,1 0 0,-1 0 1,1 0-1,-1 0 0,1 0 1,0 1-1,-1-1 0,1 0 1,0 1-1,0 0 0,-1-1 1,1 1-1,0 0 0,0 0 1,0 0-1,1 0 0,0 1 0,-1 0 0,1 0 1,0 0-1,-1 0 0,0 0 0,1 0 0,-1 1 0,0-1 0,0 1 0,1-1 0,-1 1 0,2 3 1,5 5-10,-1 1 0,0 1 0,0 0 0,7 15 0,-14-25 12,35 75-14,28 87-1,8 16-118,-68-170 105,0-1 0,1 1-1,1-1 1,0 0 0,0 0 0,0-1 0,10 9-1,-14-15 29,0 0 0,0-1 0,0 0 0,0 0 0,0 1 0,0-1 0,0 0 0,0 0 0,0-1 0,1 1 0,-1 0 0,0-1 0,1 0 0,-1 1 0,3-1 0,-2 0 16,0-1 0,0 0-1,0 1 1,0-1-1,-1 0 1,1 0 0,0 0-1,0-1 1,-1 1 0,1-1-1,-1 0 1,1 1-1,-1-1 1,4-4 0,8-9 100,0 0-1,-2-1 1,0-1 0,18-32 0,33-78 44,-61 121-160,30-74 45,35-134-1,-43 128-2,37-91 1,3 46-23,-37 77-84,-23 81-2255,-11 7 1636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8:26.8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8570,'7'0'2872,"5"6"-2864,2 5-112,5 7-24,0 0-32,-3-2 48,-2-2 32,-5-4 0,-2-1 24,-3-7 0,0 0 64,-5-4 16,0 1-40,-1 0-120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8:27.5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627 173 8914,'-1'0'3106,"3"-3"-2833,16-9-539,72-45-785,-88 56 1000,1-1 1,-1 1 0,0-1 0,0 0 0,0 1 0,1-1-1,-2 0 1,1 0 0,0-1 0,0 1 0,-1 0-1,1 0 1,1-5 0,-3 6 61,1-1-1,-1 1 1,0 0 0,0-1 0,0 1-1,0-1 1,0 1 0,0-1-1,0 1 1,0-1 0,0 1 0,-1-1-1,1 1 1,-1 0 0,1-1-1,-1 1 1,0 0 0,1-1 0,-1 1-1,0 0 1,0 0 0,0-1-1,0 1 1,0 0 0,0 0-1,0 0 1,-2-1 0,-2-2 116,0 1-1,-1 0 1,1 0 0,-1 0-1,0 0 1,1 1 0,-1 0-1,-1 0 1,1 1 0,0 0-1,-7-1 1,-4 1 201,0 0 0,-32 2 0,35 1-291,1-1 0,0 2-1,0 0 1,0 0 0,1 1-1,-1 1 1,1 0 0,0 1-1,-18 11 1,24-13-46,0 1 0,0-1 0,1 1 0,-1 0-1,1 1 1,1-1 0,-1 1 0,1 0 0,0 0 0,0 0 0,1 1 0,0-1-1,0 1 1,0 0 0,1 0 0,0 0 0,0 0 0,1 0 0,-1 8-1,1-7-5,1 1-1,0-1 0,1 0 0,0 1 0,0-1 1,0 0-1,1 0 0,1 0 0,-1 0 0,1 0 0,0 0 1,9 13-1,-6-12-7,1 1 1,1-1 0,-1-1-1,2 1 1,-1-1 0,1-1-1,0 0 1,13 8-1,13 4 4,1-1 0,1-3 0,0 0 0,48 10 0,-72-21 47,1 0-90,-1 0 1,1 1-1,-1 0 1,23 13-1,-34-17 40,0 0-1,0 1 1,0-1 0,0 0-1,0 1 1,0 0 0,-1-1 0,1 1-1,0 0 1,-1 0 0,1 0-1,-1 0 1,0 0 0,0 1-1,0-1 1,0 0 0,0 0-1,0 1 1,-1-1 0,1 0-1,-1 1 1,1-1 0,-1 1 0,0-1-1,0 1 1,0-1 0,0 1-1,-1-1 1,1 0 0,-1 1-1,1-1 1,-1 1 0,0-1-1,0 0 1,-2 4 0,-7 10-23,-1-1 0,-1 0 0,0 0 0,-26 23-1,31-31 42,-38 36 11,-3-2 1,-1-2-1,-2-3 0,-65 37 0,74-50-73,-2-1 0,0-3 0,-2-1 0,0-2 0,-92 18 0,115-31 0,-35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8:28.3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156 556 9466,'-7'21'1113,"1"0"1,-5 28-1,-2 92-1922,12-124 961,-4 415-1441,-1 30 629,5-442 688,1-12 47,-1-1 0,1 1 0,-2 0 0,1 0 0,-5 12 0,6-20-52,0 1 0,0-1 0,0 1 0,0-1 0,0 0 0,0 1 0,0-1 0,-1 0 0,1 1 0,0-1 0,0 0 0,0 1 0,-1-1 0,1 0 0,0 1 0,0-1 0,-1 0 0,1 0 0,0 1 0,-1-1 0,1 0 0,0 0 0,-1 0 0,1 1 0,0-1 0,-1 0 0,1 0 0,0 0 0,-1 0 0,1 0 0,0 0 0,-1 0 0,1 0 0,-1 0 0,1 0 0,0 0 0,-1 0-1,1 0 1,-1 0 0,1 0 0,0 0 0,-1 0 0,1 0 0,0 0 0,-1-1 0,1 1 0,0 0 0,-1 0 0,1 0 0,0-1 0,-1 1 0,1 0 0,0 0 0,0-1 0,-1 1 0,1 0 0,0-1 0,-16-22 702,7 5-626,1-1-1,1 0 1,1-1-1,0 1 1,-5-39-1,-2-110-245,10 60 95,5 0-1,4 0 1,6 1 0,29-126-1,-25 165 68,4 1-1,2 1 0,3 1 1,3 1-1,2 1 1,3 2-1,63-86 0,-83 129 43,1 0 0,1 1 0,1 1 0,1 0 0,0 2 0,0 0 0,24-14 1,-33 23-33,0 1 1,0 0 0,1 0 0,0 1 0,-1 0 0,1 1 0,0 0-1,1 0 1,-1 1 0,0 0 0,0 1 0,0 0 0,1 0 0,-1 1 0,0 0-1,0 0 1,0 1 0,0 1 0,15 5 0,-14-4-27,-1 1 0,1 0 1,-1 1-1,0-1 0,-1 2 0,1-1 1,-1 1-1,-1 1 0,1-1 0,-1 1 1,0 0-1,-1 1 0,0 0 0,-1 0 1,8 16-1,-7-10-45,0 0 0,-2 1 0,0-1 1,-1 1-1,0 0 0,-1-1 0,-1 1 0,-1 0 1,0 0-1,-3 16 0,-1-1-91,-2-1 0,-2 0 0,0 0 0,-2-1 0,-1 0 0,-2-1 0,0-1 0,-28 42 0,10-24 0,-2 0-1,-3-2 0,-75 71 1,92-97 151,-1 0-1,-1-1 1,-35 21 0,49-33-16,0 0 1,-1-1-1,1 1 1,-1-2-1,1 1 1,-1-1-1,0 0 1,0-1-1,0 0 1,0 0-1,0 0 1,0-1-1,0-1 1,0 1-1,-12-3 1,11 0-11,1 0 0,-1-1 0,-11-7-1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8:29.2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437 360 9994,'0'-1'45,"1"1"0,-1-1 1,0 1-1,0-1 0,-1 1 0,1-1 0,0 1 0,0-1 1,0 1-1,0-1 0,0 1 0,0-1 0,-1 1 0,1-1 1,0 1-1,0 0 0,-1-1 0,1 1 0,0-1 0,-1 1 0,1 0 1,0-1-1,-1 1 0,1 0 0,-1-1 0,1 1 0,0 0 1,-1 0-1,1-1 0,-1 1 0,1 0 0,-1 0 0,1 0 1,-1 0-1,1 0 0,-1-1 0,1 1 0,-1 0 0,1 0 0,-1 0 1,1 0-1,-1 1 0,1-1 0,-1 0 0,1 0 0,-1 0 1,1 0-1,-1 0 0,1 1 0,0-1 0,-1 0 0,0 1 1,-30 19-1681,26-16 1718,-141 116-1782,115-91 1842,1 1-1,-38 51 1,55-62 44,1 0 0,1 1 0,0 0 0,2 1 0,0 0 0,2 1 0,-7 27 0,7-11 123,1 1 0,1 0-1,2 51 1,3-74-261,0-1 1,1 0 0,1 0-1,1 0 1,8 29-1,-10-41-51,0 1-1,1-1 1,-1 0 0,0 0-1,1 0 1,0 0 0,0 0-1,0 0 1,0 0 0,0-1-1,0 1 1,1-1 0,-1 1 0,1-1-1,0 0 1,0 0 0,0 0-1,0-1 1,0 1 0,0-1-1,0 1 1,0-1 0,1 0-1,-1 0 1,0-1 0,1 1-1,-1-1 1,1 1 0,-1-1-1,1 0 1,5-1 0,-2 0-4,-1-1 1,0 1 0,0-1 0,0 0-1,0 0 1,0-1 0,0 0 0,-1 0 0,1 0-1,-1-1 1,0 0 0,7-5 0,-5 2 54,-1-1 1,0 1 0,0-1 0,0 0 0,-1-1-1,0 1 1,6-15 0,-5 8 58,-1 0 0,-1-1 0,0 1 0,-1-1 0,-1 0 0,0 0 0,-1 0 1,0 0-1,-4-29 0,-31-113 131,22 114-167,3 1 0,1-2 1,-4-69-1,13 113-29,-1 0 0,0-1 1,0 1-1,0 0 0,1-1 0,-1 1 1,1 0-1,-1 0 0,1-1 1,-1 1-1,1 0 0,0 0 0,0 0 1,-1 0-1,1 0 0,0 0 1,0 0-1,0 0 0,0 0 0,0 0 1,1 0-1,-1 1 0,0-1 1,0 1-1,0-1 0,1 0 0,1 0 1,5-1 37,-1 0 1,1 0-1,13 0 1,-8 0-48,243-49 63,-215 42-98,-21 5-6,-1 0 1,1 1-1,0 1 0,38 1 1,-52 2-1,0-1 0,0 1 0,-1 0 0,1 0 1,0 1-1,0 0 0,-1 0 0,1 0 0,-1 1 0,0-1 0,0 1 0,0 1 1,0-1-1,0 1 0,-1-1 0,1 2 0,-1-1 0,0 0 0,0 1 1,5 8-1,-2 0-2,-2 0 0,1 0 0,-2 1 0,0 0 0,0 0 0,-1 0 0,-1 0 0,0 0 0,-1 0 0,-1 1 0,-2 21 0,-3 11-72,-2 1 1,-14 49-1,3-26-136,-2 0-1,-32 70 0,42-126 404,10-15-178,0 0 0,-1 0 0,1 0 0,0 0 0,0 0 0,0 0 0,-1 1 1,1-1-1,0 0 0,0 0 0,-1 0 0,1 0 0,0 0 0,0 0 0,0 0 0,-1 0 0,1 0 0,0 0 0,0 0 0,0 0 0,-1 0 0,1-1 0,0 1 0,0 0 0,-1 0 0,1 0 0,0 0 0,0 0 0,0 0 0,0 0 0,-1-1 0,1 1 0,0 0 0,0 0 0,0 0 0,-2-3 43,1 1 0,0-1-1,0 1 1,0 0-1,0-1 1,1 0-1,-2-4 1,-2-27 38,1 0-1,1 0 0,2 0 1,1 0-1,9-46 1,3 6-93,31-98 1,-21 102-7,2 1-1,45-85 1,-52 119 5,2 2 0,1 0 1,1 2-1,2 0 0,55-53 0,-64 70 27,27-19-1,-37 30-13,-1 0 0,1 0 0,0 1 0,0 0 0,0 0 0,0 0 0,1 0 0,-1 1 0,0 0 0,7-1 0,-12 2-12,1 1 1,-1-1 0,1 0-1,0 0 1,-1 0 0,1 1-1,0-1 1,-1 0 0,1 1-1,-1-1 1,1 0 0,-1 1-1,1-1 1,-1 1 0,1-1-1,-1 1 1,0-1 0,1 1-1,-1-1 1,0 1-1,1 0 1,-1-1 0,0 1-1,0-1 1,1 1 0,-1 0-1,0-1 1,0 1 0,0 0-1,0-1 1,0 1 0,0 0-1,0-1 1,0 1 0,0 0-1,0-1 1,-1 2-1,-3 27-152,-11 20-280,-40 90-1,-36 43-192,58-119 469,2-9 62,19-34 72,1 0 0,-16 40 0,27-59 25,-1 0 0,1 0 1,0 0-1,-1 1 0,1-1 0,0 0 0,0 1 1,0-1-1,0 0 0,0 1 0,0-1 0,0 0 0,0 1 1,0-1-1,1 0 0,-1 0 0,0 1 0,1-1 1,-1 0-1,1 0 0,0 0 0,-1 0 0,1 1 1,0-1-1,0 0 0,-1 0 0,1 0 0,0 0 0,0-1 1,0 1-1,2 1 0,2 1-7,1 0-1,-1-1 1,1 0 0,0 0-1,9 2 1,-7-2 3,27 7-68,1-2 1,0-2 0,1-2 0,-1-1 0,55-4-1,-30-3-487,-1-3 0,88-24 0,-116 23 392,-1-1 1,56-26-1,-33 3 253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8:29.5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0 262 10162,'14'-42'3913,"39"38"-2465,15-5-1104,32 4-200,9-3-144,2-3-304,-3-1-168,-18-6-440,-13 0-160,-19-6-112,-10-2 15,-22-5 297,-15 2-72,-26 5 672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4:16.2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426 150 5897,'-6'-20'1390,"-2"-8"336,-16-39-1,23 65-1725,-1-1 0,1 1 0,0 0 0,-1 0-1,0 0 1,1 0 0,-1 0 0,0 0 0,0 1-1,0-1 1,0 0 0,0 1 0,0 0 0,-1-1 0,1 1-1,0 0 1,-1 0 0,1 1 0,-1-1 0,1 0-1,-1 1 1,1-1 0,-1 1 0,0 0 0,1 0 0,-1 0-1,1 0 1,-1 0 0,0 1 0,-3 0 0,-6 2-85,1 0 1,-1 1-1,1 0 1,-1 1 0,-11 7-1,-9 6 35,-55 39-1,74-47 80,0 1 0,0 1 0,1 0 0,1 0 0,0 1 0,-11 18 0,19-26-24,0 0 1,0 0-1,1 0 1,0 0-1,0 1 1,0-1-1,1 1 1,-1-1-1,2 1 1,-1-1-1,0 1 1,1 0-1,0-1 1,0 1-1,1 0 1,0-1 0,0 1-1,0-1 1,0 1-1,1-1 1,0 0-1,0 1 1,1-1-1,-1 0 1,1 0-1,0-1 1,0 1-1,1-1 1,0 1-1,-1-1 1,1 0 0,1 0-1,5 4 1,24 17 23,1-2 0,45 23 0,-37-23 4,47 35 0,-62-37-24,-1 2 1,-2 0-1,30 35 1,-43-44 20,0 2 0,-1 0 0,-1 0 0,0 1 0,-1 0 0,-1 0 1,9 28-1,-15-39 20,-1 1 1,1 0-1,-1 0 1,0-1-1,-1 1 1,0 0-1,0 0 1,-1 12-1,0-16-7,0-1-1,1 1 1,-1-1 0,0 1 0,0 0-1,0-1 1,-1 0 0,1 1-1,-1-1 1,1 0 0,-1 1-1,0-1 1,0 0 0,0 0-1,0-1 1,0 1 0,0 0 0,0-1-1,-1 1 1,1-1 0,-1 0-1,1 0 1,-1 0 0,-4 1-1,-4 1-14,0-1-1,-1-1 0,1 0 0,-1-1 1,1 0-1,-1-1 0,1 0 1,-1 0-1,-18-6 0,14 3-282,1-1-1,1 0 0,-1-1 1,1-1-1,0 0 1,-23-16-1,33 20 3,0-1 1,0 1-1,1-1 1,-1 1-1,1-1 0,-1 0 1,1 0-1,0 0 1,1-1-1,-1 1 0,-2-8 1,-5-19-821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8:29.93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 0 6393,'-6'47'2745,"3"6"-1281,3 9-464,3 22-79,2 6-129,3 17-160,-2 9-56,-6 3-168,0 4-80,-7 0-208,1-7-80,4-22-168,2-21-136,1-32-344,3-15-296,0-22-592,-1-10 895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8:30.6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18 214 7498,'-12'-6'3272,"7"1"-1551,21-1-1225,15-2-208,28-7-168,15-4-64,27-2 0,12-1 64,13-1-168,-1-2-168,-1 2-672,-9 4-609,-15-3 905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8:33.2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170 902 10634,'-1'0'142,"0"0"-1,0 0 0,1 0 1,-1 0-1,0 0 1,1 0-1,-1 0 0,0 1 1,1-1-1,-1 0 1,0 0-1,1 1 0,-1-1 1,0 0-1,1 1 1,-1-1-1,1 0 1,-1 1-1,1-1 0,-1 1 1,1-1-1,-1 1 1,1-1-1,-1 1 0,1-1 1,0 1-1,-1 0 1,1 0-1,-8 24-246,0 124 100,7-86-22,-5 91-169,-1 352-1219,10-484 1677,-7-50 147,-39-163-156,-31-178-373,73 364 120,0-5-6,0 0 0,0-1 0,1 1 0,1-14 0,-1 22 6,0 0 0,0 1-1,1-1 1,-1 0 0,1 0 0,-1 1 0,1-1-1,-1 0 1,1 1 0,0-1 0,0 1-1,0-1 1,0 1 0,0 0 0,0-1-1,0 1 1,0 0 0,1 0 0,-1-1 0,0 1-1,1 0 1,-1 0 0,1 0 0,-1 1-1,1-1 1,-1 0 0,1 1 0,0-1 0,-1 1-1,1-1 1,0 1 0,2 0 0,8 0 11,-1 1 1,1 1 0,-1 0-1,0 1 1,0 0 0,0 0-1,0 1 1,16 9-1,-11-6 0,1 0 0,27 7 0,-38-13-10,0 0 0,0 0 0,0-1 0,0 1 0,0-1 0,0-1 1,1 1-1,-1-1 0,0 0 0,0-1 0,8-2 0,-3-1 8,0-1 0,-1 1 0,0-2 0,-1 0 0,1 0 0,-1 0 0,-1-1 0,1-1-1,-1 1 1,-1-1 0,10-15 0,-1 0 24,-2 0-1,-1-1 0,18-46 0,-22 43-1,-1 0-1,-2 0 0,0-1 1,-2 1-1,-2-1 0,0-1 0,-2 1 1,-1 0-1,-2 0 0,0 0 1,-2 1-1,-1-1 0,-11-31 0,18 67-37,0-1-1,0 0 1,0 1-1,-1 9 0,1 10 13,39 622 326,-42-561-298,-1-22-55,3 0 0,13 109 1,-12-167-40,1-1 0,-1 1 1,1-1-1,0 1 0,4 7 0,-6-13 37,1 0-1,-1 0 1,1-1-1,0 1 1,-1 0-1,1-1 1,-1 1-1,1 0 0,0-1 1,-1 1-1,1-1 1,0 1-1,0-1 1,0 1-1,-1-1 1,1 1-1,0-1 1,0 0-1,0 0 1,0 1-1,0-1 1,0 0-1,-1 0 0,1 0 1,0 0-1,0 0 1,0 0-1,0 0 1,0 0-1,0-1 1,0 1-1,0 0 1,-1 0-1,1-1 1,0 1-1,0-1 1,0 1-1,0-1 0,-1 1 1,1-1-1,0 1 1,-1-1-1,1 1 1,0-1-1,-1 0 1,1 0-1,10-9-197,-2 1-1,0-1 1,0-1-1,14-21 1,25-53-250,-38 67 405,21-40-35,34-60 33,-62 112 79,1 1-1,0-1 0,0 0 1,1 1-1,0 0 0,0 0 0,0 1 1,1-1-1,-1 1 0,1 0 1,9-4-1,-11 6 1,-1 1 0,1-1 1,0 1-1,0 1 0,0-1 1,-1 0-1,1 1 1,0 0-1,0 0 0,0 0 1,0 0-1,0 1 0,0 0 1,-1-1-1,1 1 0,0 1 1,0-1-1,-1 0 0,1 1 1,-1 0-1,6 4 0,32 23 345,-29-20-213,1 0 1,0 0-1,25 12 1,-33-19-127,0-1 1,0 1-1,0-1 1,0 0 0,1 0-1,-1 0 1,0-1-1,1 0 1,-1 0-1,0 0 1,1-1 0,-1 1-1,0-1 1,0-1-1,6-1 1,-1-1 68,0 0 1,0 0 0,-1-1-1,1-1 1,-1 0 0,-1 0-1,1 0 1,-1-1-1,0 0 1,-1-1 0,0 0-1,0 0 1,0-1 0,-1 1-1,-1-1 1,1-1-1,-1 1 1,-1-1 0,0 0-1,0 0 1,-1 0 0,0 0-1,-1-1 1,0 1-1,-1-1 1,0 1 0,-1-1-1,0 0 1,0 1 0,-1-1-1,-1 0 1,0 1-1,-6-20 1,2 14-99,0 0 0,-2 1 0,0 0 0,-1 0 0,0 1 0,-1 0 0,-1 1 0,0 0-1,-1 1 1,0 0 0,-1 0 0,0 2 0,-1-1 0,-17-9 0,24 17-8,1 1 0,-1-1 0,0 1 1,0 0-1,0 1 0,0 0 0,0 0 0,0 0 0,0 1 0,0 0 1,0 1-1,-1-1 0,1 1 0,0 1 0,0-1 0,0 1 0,1 0 1,-1 1-1,0 0 0,1 0 0,0 0 0,-1 1 0,1 0 0,1 0 1,-9 7-1,4-2 6,-1 1 1,1 0 0,1 1 0,0 0-1,1 0 1,0 1 0,0 0 0,1 0-1,1 1 1,0 0 0,-8 26 0,11-25-3,1 0 1,-1 0 0,2 0-1,0 0 1,1 0 0,1 1-1,0-1 1,0 0 0,2 0 0,0 0-1,0 0 1,8 18 0,-4-16-24,0 0 0,1-1 0,1 0 0,1 0 0,0-1-1,0 0 1,2-1 0,0 0 0,21 18 0,-20-21 11,0 1 0,2-2-1,-1 0 1,1-1 0,0 0 0,1-1-1,0-1 1,0-1 0,30 7-1,-32-10 39,0 0-1,-1-1 0,1 0 1,0-2-1,0 1 1,0-2-1,-1 0 0,1 0 1,-1-1-1,0-1 1,1-1-1,22-10 0,-13 3 36,-1-2 0,0-1 0,-1 0 0,0-2 0,-2 0 1,29-32-1,91-133 408,-18 22-272,-74 101-404,-47 58 223,1 1 0,-1-1 1,1 1-1,-1 0 1,1-1-1,0 1 0,-1 0 1,1-1-1,-1 1 1,1 0-1,0 0 0,-1 0 1,1 0-1,0 0 1,-1 0-1,1-1 0,1 2 1,-14 1 81,-4 1-133,1 1-1,0 0 1,0 1-1,0 1 1,0 0-1,1 1 1,-16 10 0,10-6-16,8-5 60,1 1 0,0 0 0,0 0-1,1 1 1,0 1 0,0 0 0,1 0-1,0 1 1,1 0 0,0 0-1,1 1 1,0 0 0,0 0 0,1 1-1,1 0 1,0 0 0,1 0 0,0 1-1,-4 18 1,4-7 0,0 0 0,2 0 0,0 41-1,3-55 3,0-1-1,0 0 1,1 0-1,0 0 1,6 14 0,-6-18 1,0-1 0,0 0 1,0 0-1,1 0 0,-1 0 1,1-1-1,0 1 0,0-1 1,1 1-1,-1-1 0,1 0 1,3 3-1,-3-4-5,0 0-1,0 0 1,0 0-1,0-1 1,0 1 0,1-1-1,-1 0 1,0 0-1,1 0 1,-1-1-1,1 1 1,-1-1 0,0 0-1,5-1 1,-1 0-4,-1-1 1,0 0-1,1 0 1,-1 0-1,0-1 1,-1 0-1,12-7 1,-3 0 20,-1-1 0,0 0 0,-1-1 0,0 0 0,-1-1 0,14-19 0,-11 12 68,-1-1 0,-1 0 0,-1-1 0,-1-1 0,-1 0 0,-1 0 0,-1-1 0,-1 0 0,-1-1 0,-1 1 1,1-27-1,-6 38-304,-3 15-155,-4 23 32,4-4 340,1 0 0,1 0 0,1 0 0,4 31 0,-3-46 3,0 0 0,0 0 1,1 0-1,0-1 0,0 1 0,1-1 0,-1 1 1,1-1-1,5 6 0,-6-8-7,0 0-1,1-1 1,0 1 0,-1-1 0,1 0-1,0 1 1,0-1 0,1-1-1,-1 1 1,0 0 0,0-1-1,1 0 1,-1 1 0,1-1-1,-1-1 1,6 2 0,-1-2-2,-1 0 1,1 0-1,-1-1 1,1 0-1,-1 0 0,0-1 1,1 0-1,-1 0 1,0-1-1,11-5 1,10-6-4,30-23 0,-51 33 21,38-25-6,177-126 263,-209 144-163,0 0 0,-1-1 0,0 0 0,15-23 0,-23 30-79,0 0 1,-1 0-1,0-1 0,0 1 1,-1-1-1,1 0 1,-1 0-1,-1 0 0,1 0 1,-1 0-1,0-1 0,0 1 1,-1 0-1,0-1 1,0-8-1,0 14-17,-1 0-1,1-1 1,0 1-1,0 0 1,-1 0-1,1-1 1,-1 1-1,1 0 1,-1 0 0,1 0-1,-1-1 1,0 1-1,0 0 1,1 0-1,-1 0 1,0 0-1,0 0 1,0 1-1,0-1 1,0 0 0,0 0-1,-1 0 1,1 1-1,0-1 1,0 1-1,0-1 1,-1 1-1,1-1 1,0 1 0,0 0-1,-1 0 1,1 0-1,0 0 1,-1-1-1,1 2 1,0-1-1,-1 0 1,1 0-1,0 0 1,-3 1 0,-5 2 17,0 0 0,0 0 1,1 0-1,-14 8 0,21-10-12,-18 9 16,0 1 0,0 1-1,1 1 1,1 1 0,0 0 0,1 1 0,0 1 0,1 0 0,1 1 0,1 1 0,0 0 0,2 1 0,0 0 0,1 1 0,-11 30-1,11-21-54,3 1-1,0 0 0,2 0 1,1 0-1,0 47 0,4-71-4,0-1-1,0 0 0,1 1 0,0-1 0,0 0 1,0 0-1,1 1 0,-1-1 0,1 0 0,0-1 1,5 9-1,-6-12 24,0 0-1,0 0 1,0 0 0,0 0 0,0 0 0,0 0 0,0-1 0,0 1-1,0 0 1,0-1 0,1 1 0,-1-1 0,0 1 0,0-1-1,1 1 1,-1-1 0,0 0 0,0 0 0,3 0 0,-1 0-3,0-1 0,0 1 1,0-1-1,0 0 1,0 0-1,-1 0 0,1 0 1,0-1-1,-1 1 0,1-1 1,4-3-1,9-9 30,0 0-1,-1-1 0,-1-1 1,21-28-1,45-78 173,-69 103-164,13-18 75,-2-2 0,-2 0 0,-1-1 0,-2-1 0,18-66 0,-20 23 76,10-157 0,-19-85 324,-6 289-357,-2-102 747,2 139-864,0-1 0,0 1-1,0-1 1,0 1 0,0-1 0,0 1 0,0-1 0,0 1 0,0-1 0,0 0 0,0 1-1,0-1 1,0 1 0,0-1 0,-1 1 0,1 0 0,0-1 0,0 1 0,0-1 0,-1 1-1,1-1 1,0 1 0,-1-1 0,1 1 0,0 0 0,-1-1 0,0 1 0,-9 17 316,-8 26-365,3 1 0,1 1 0,3 0 0,1 0 0,3 1 0,-4 86 0,11-57-149,3 0 0,3 0 0,24 111 0,-23-151 10,2 0-1,1-1 1,27 60-1,-32-84 135,0 0 0,1 0 0,0-1 0,0 0 0,1 0 0,0-1 0,0 0 0,1 0 0,0-1 1,0 0-1,1 0 0,0-1 0,0 0 0,1 0 0,0-1 0,16 6 0,-14-8 30,1 0 0,0-1 0,0 0 0,0-1 0,0 0 0,0-1 0,1-1 0,-1 0 0,0-1 0,0 0 0,16-6 0,-3 0 29,-1-1 0,-1-1 0,0-2 0,37-22-1,-36 18-7,0-2 0,-2 0-1,0-2 1,-1 0 0,-1-2-1,0 0 1,21-32-1,-32 39 10,0 0 0,-1-1 0,-1-1-1,-1 1 1,0-1 0,-1-1 0,-1 1-1,0-1 1,-1 0 0,-1 0 0,-1 0-1,-1 0 1,-1-22 0,-1 22 10,-1 0-1,-1 0 1,0 0 0,-9-26 0,9 37-16,1 0 0,-1 0 1,-1 0-1,1 0 0,-1 1 1,0-1-1,-1 1 0,1 0 1,-1 1-1,0-1 0,-1 1 1,1 0-1,-12-8 0,13 11-4,1 0 0,-1 1 0,1-1-1,-1 1 1,0 0 0,0 0 0,0 0-1,0 0 1,0 1 0,0-1 0,1 1-1,-1 0 1,0 0 0,-5 1 0,3 1 7,-1-1 0,1 1 0,0 0 0,0 0 0,0 1 0,0 0 0,0 0 0,-5 5 0,0-1 11,1 1 1,1 1-1,0-1 0,0 2 0,0-1 0,1 1 0,1 1 1,-11 17-1,8-6-9,0 1-1,1 0 1,1 1 0,2 0 0,-5 31 0,4-11-22,1 90 1,5-122-20,2 0 1,0 0 0,1 0-1,0 0 1,0 0-1,8 19 1,-9-27 2,1-1 1,0 1-1,0 0 0,0-1 1,0 1-1,0-1 0,1 0 1,0 0-1,0 0 0,0 0 1,0 0-1,0 0 1,0-1-1,1 0 0,-1 1 1,1-1-1,0-1 0,-1 1 1,1 0-1,0-1 0,8 2 1,-4-2 6,-1-1 0,0 0 1,1 0-1,-1-1 0,0 1 1,1-2-1,-1 1 0,0-1 1,0 0-1,0 0 1,10-6-1,10-5 87,37-25 1,-26 15 17,-30 18-72,6-4 32,1 1 0,0 0 0,0 1 0,1 1 0,22-6-1,-35 11-57,-1 1-1,0 0 1,0-1-1,1 1 0,-1 0 1,0 1-1,0-1 0,0 0 1,1 1-1,-1-1 0,0 1 1,0-1-1,0 1 1,0 0-1,0 0 0,0 0 1,0 0-1,3 3 0,-2-1-5,0 0 0,0 0 0,-1 0 0,1 0 0,-1 0 0,0 1 0,0 0 0,0-1 0,2 7 0,1 5-42,-1 0 0,0 1 0,2 30 0,-4-8-328,-2 0 0,-1 0 0,-8 44 0,0 5-545,9-84 965,-1 10-47,1-13 16,0 0 1,0 0 0,1 0-1,-1 0 1,0 1-1,0-1 1,0 0 0,0 0-1,0 0 1,0 0-1,0 0 1,0 0 0,0 1-1,0-1 1,1 0-1,-1 0 1,0 0 0,0 0-1,0 0 1,0 0-1,0 0 1,0 0-1,1 0 1,-1 1 0,0-1-1,0 0 1,0 0-1,0 0 1,0 0 0,1 0-1,-1 0 1,0 0-1,0 0 1,0 0 0,0 0-1,1 0 1,-1 0-1,0 0 1,0 0 0,0-1-1,0 1 1,0 0-1,1 0 1,-1 0 0,0 0-1,0 0 1,0 0-1,0 0 1,0 0 0,0 0-1,0-1 1,1 1-1,-1 0 1,0 0-1,0 0 1,0 0 0,0 0-1,0 0 1,0-1-1,0 1 1,0 0 0,0 0-1,0 0 1,0 0-1,0 0 1,0-1 0,0 1-1,0 0 1,0 0-1,99-134 2529,-15 18-1970,-11 27-1003,4 3 1,4 4-1,102-80 1,-48 56-124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7:36.0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0 766 6553,'0'0'92,"0"-1"0,0 1 0,0 0 0,0 0 0,0-1 0,0 1 0,0 0 0,0-1 0,0 1 0,0 0 0,1 0 0,-1-1 0,0 1 0,0 0 0,0 0 0,1-2 460,-1 2-460,1 0 0,-1 0 0,0 0 0,0 0 0,1-1 0,-1 1 0,0 0 0,0 0 0,1 0-1,-1 0 1,0 0 0,0 0 0,1 0 0,-1 0 0,0 0 0,1 0 0,-1 0 0,0 0 0,1 0 0,18 5-364,-14-3 278,0 0 1,0 0 0,0 0-1,0 1 1,0 0 0,-1 0-1,1 0 1,-1 0 0,0 1-1,0 0 1,0 0 0,-1 0-1,1 0 1,4 9 0,10 18-1,-1 2 1,-2 0 0,13 41 0,-23-57 82,0 1-1,-2 0 1,0 0-1,0 0 1,-2 0-1,0 0 1,-2 0-1,-2 25 1,2-40-46,1 0 0,-1-1 0,1 1 0,0 0 0,0-1 0,0 1 0,0 0 0,1 4 0,0-6-26,-1-1 1,0 1-1,0-1 0,0 0 0,1 1 1,-1-1-1,0 0 0,1 1 0,-1-1 0,0 0 1,0 1-1,1-1 0,-1 0 0,1 0 1,-1 1-1,0-1 0,1 0 0,-1 0 0,1 0 1,-1 0-1,0 1 0,1-1 0,17-3 433,-5-2-194,0-1 0,0-1-1,16-11 1,-8 5-46,269-177 820,4-2-899,94-33-57,-177 104-49,107-54 143,12 30 204,-49 37-32,-275 104-2237,-17 4 1765,-25 5 1003,-44 12-496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47:37.4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48 634 6937,'-38'-52'2178,"37"50"-2115,0 1 0,0-1-1,0 1 1,0-1-1,0 0 1,0 1 0,1-1-1,-1 0 1,1 1 0,-1-1-1,1 0 1,0 0 0,0 0-1,0-3 1,0 5-54,0-1 1,0 1-1,0-1 1,1 0-1,-1 1 0,0-1 1,1 1-1,-1-1 1,0 1-1,1-1 1,-1 1-1,1 0 0,-1-1 1,1 1-1,-1-1 1,1 1-1,-1 0 1,1 0-1,-1-1 0,1 1 1,-1 0-1,1 0 1,0-1-1,-1 1 1,1 0-1,1 0 0,1 0-9,0 0-1,1 0 1,-1 0-1,0 1 1,0-1-1,1 1 1,-1 0 0,0 0-1,0 0 1,0 0-1,4 2 1,-1 1 9,0 1 1,-1-1 0,1 1 0,-1 0-1,0 1 1,-1-1 0,0 1 0,1 0-1,-2 0 1,1 0 0,-1 1 0,0-1-1,0 1 1,2 9 0,3 12 45,-2 1 1,4 36-1,-2-15-1,-6-37-2,0 0-1,2 0 1,0 0 0,0 0-1,8 14 1,-11-25-11,0 0 0,1 0 1,-1 0-1,1 0 0,-1 0 1,1-1-1,0 1 1,-1 0-1,1-1 0,0 0 1,0 1-1,0-1 0,0 0 1,1 0-1,-1 0 0,0 0 1,0 0-1,1-1 1,-1 1-1,0-1 0,1 1 1,3-1-1,2 0 121,0-1 0,0 0 1,0 0-1,0-1 0,0 0 1,9-3-1,14-7 331,0-2 1,0-1 0,46-30-1,86-72 466,-96 66-706,344-238 198,-130 93-978,-250 174 345,100-67-861,-107 74 411,1 1-1,0 2 0,39-14 0,-24 17 7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7:23.0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 2091 6233,'-3'-5'440,"1"-1"-1,0 1 0,0 0 0,0-1 1,0-6-1,1 8-415,1 1 1,0-1-1,0 0 0,0 1 0,1-1 1,-1 0-1,1 1 0,0-1 1,0 1-1,0-1 0,1 1 0,-1-1 1,1 1-1,0 0 0,-1 0 0,2 0 1,-1 0-1,0 0 0,1 0 1,-1 0-1,1 1 0,3-3 0,45-38 227,2 3-1,71-40 1,-13 8 163,116-88 182,302-193-116,702-284-29,-1170 609-443,333-164-35,-326 153-4,-1-2-1,-3-3 0,92-82 1,-83 50 7,-65 66 18,-6 9 1,14-21-6,-16 14-41,-11 7-104,0 3 36,0 1 0,0 1 0,0 0 0,1 0-1,0 1 1,0 1 0,0-1 0,-12 10 0,13-8 26,-48 29-162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7:23.9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956 125 6737,'-44'-98'2628,"43"96"-2515,1 0 0,-1 0 1,0 0-1,0 1 1,1-1-1,-1 0 0,0 1 1,0-1-1,-1 1 1,1-1-1,0 1 0,0 0 1,-1-1-1,1 1 1,-3-2-1,3 4-123,1-1-1,-1 1 1,1-1-1,0 1 1,-1-1 0,1 1-1,0 0 1,-1-1-1,1 1 1,0-1-1,-1 1 1,1 0 0,0-1-1,0 1 1,0 0-1,0-1 1,0 1 0,0 0-1,0 1 1,-1 2-89,-4 16 49,-1-1-1,0 1 1,-1-1 0,-2 0 0,-12 21 0,-62 91-15,-240 290 120,197-264 110,-163 240 949,288-396-1107,-1 0 0,1 1-1,0-1 1,0 1 0,0 0 0,1-1 0,-1 1 0,0 0-1,1-1 1,-1 1 0,1 0 0,-1 0 0,1-1-1,0 1 1,-1 0 0,1 0 0,0 0 0,0 0 0,1-1-1,-1 1 1,0 0 0,1 0 0,0 2 0,1-2-3,-1 1 0,1-1 0,0 0 0,0 0 0,0 0 0,0-1 0,0 1 0,1 0 0,-1-1 0,0 0 0,1 1 0,-1-1 0,1 0 0,-1 0 0,4 0 0,11 4 8,0 0 0,0-2 0,0 0 1,32 1-1,76-7 39,-5 0-11,66 25 7,-126-12-12,70 3-1,-109-13 13,1 0 0,-1-2 0,0 0 0,1-1 0,-1-2 0,-1 0 0,23-8 0,-9-1 141,-2-1-1,0-1 1,48-33-1,-61 35-114,0-1 1,-1 0-1,-1-2 0,0 1 0,-1-2 1,20-28-1,-30 36-56,0-1 1,0 1-1,-1-1 0,-1 0 0,0 0 1,0 0-1,-1-1 0,0 1 1,-1-1-1,0 0 0,-1 1 1,-1-17-1,-1 13-9,-1 1-1,0-1 1,-1 1 0,-1-1 0,0 1 0,-1 0-1,0 1 1,-1-1 0,-13-20 0,-13-13-24,-3 1-1,-79-81 1,75 86 1,-11-13-33,-96-95-639,140 144 406,0 0-1,-1 0 1,0 1 0,0 0 0,0 0 0,-1 1-1,-12-5 1,-11 0-514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7:24.7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76 162 4337,'-3'-1'291,"-30"-9"1086,31 9-1367,1 0 0,-1 0 0,1 0-1,-1 0 1,1 0 0,0-1-1,-1 1 1,1 0 0,0-1 0,0 1-1,0-1 1,0 1 0,0-1-1,0 1 1,1-1 0,-2-3 0,-1-3 300,1 0 1,0 0-1,0-1 1,0 1 0,1-1-1,1 1 1,0-1-1,1-13 1,-2 4 409,1 17-639,0 0-1,0 0 0,0 0 1,0 0-1,0 0 0,0 1 1,0-1-1,-1 0 0,1 0 1,0 0-1,-1 0 0,1 0 1,-1 1-1,1-1 0,-1 0 1,1 0-1,-1 1 0,1-1 1,-2 0-1,2 2-46,0 1 0,0 0-1,0-1 1,0 1 0,1-1 0,-1 1 0,0-1 0,1 1-1,-1 0 1,1-1 0,-1 0 0,1 1 0,1 1-1,3 13-19,81 232 83,-56-173-2,54 95 1,-70-146-62,2-1-1,1-1 1,1 0 0,1-2 0,1 0-1,40 32 1,-51-48 139,-9-4-189,0 0-1,-1 0 1,1 0 0,0 0 0,0 0 0,0 0-1,0 0 1,0 0 0,0 0 0,0 0 0,0 0 0,0 0-1,0 0 1,-1-1 0,1 1 0,0 0 0,0 0 0,0 0-1,0 0 1,0 0 0,0 0 0,0 0 0,0 0-1,0 0 1,0 0 0,0 0 0,0 0 0,0-1 0,0 1-1,0 0 1,0 0 0,0 0 0,0 0 0,0 0-1,0 0 1,0 0 0,0 0 0,0 0 0,0 0 0,0-1-1,0 1 1,0 0 0,0 0 0,0 0 0,0 0 0,0 0-1,0 0 1,0 0 0,0 0 0,0 0 0,0 0-1,0 0 1,0-1 0,0 1 0,0 0 0,1 0 0,-1 0-1,0 0 1,0 0 0,0 0 0,0 0 0,0 0-1,0 0 1,0 0 0,-1-1-367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7:25.4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135 582 5545,'4'0'319,"11"2"592,-15-2-899,0 0 1,0 0 0,1 0 0,-1 0 0,0 0-1,0 0 1,0 0 0,0 0 0,0-1-1,0 1 1,1 0 0,-1 0 0,0 1-1,0-1 1,0 0 0,0 0 0,0 0 0,0 0-1,1 0 1,-1 0 0,0 0 0,0 0-1,0 0 1,0 0 0,0 0 0,0 0 0,0 0-1,1 0 1,-1 0 0,0 0 0,0 1-1,0-1 1,0 0 0,0 0 0,0 0 0,0 0-1,0 0 1,0 0 0,0 1 0,0-1-1,0 0 1,0 0 0,0 0 0,1 0 0,-1 0-1,0 0 1,0 1 0,0-1 0,0 0-1,-1 0 1,1 0 0,0 0 0,0 0 0,0 0-1,0 1 1,0-1 0,0 0 0,0 0-1,0 0 1,0 0 0,0 0 0,0 0 0,0 1-1,2-9 158,1 0-1,-1-1 0,0 1 0,-1 0 0,1-16 1,2-12 147,3-20 577,-4 32-86,7-34 0,-8 50-722,0 0 0,1 1 1,0-1-1,0 1 0,1 0 1,0 0-1,0 0 1,7-9-1,5-1-64,1 1 1,0 0-1,1 2 0,0 0 1,21-12-1,2 2-26,63-27-1,-56 32 9,2 1 0,0 3 0,0 2 0,1 2-1,1 3 1,0 1 0,71 1 0,-115 6-21,-1 1 1,1-1-1,-1 1 1,0 0-1,0 1 1,1 0-1,-1 0 0,12 6 1,-16-7 6,-1 1 0,0-1 0,0 1 0,-1-1 0,1 1-1,0 0 1,0-1 0,-1 1 0,1 0 0,-1 0 0,0 0 0,1 0 0,-1 1 0,0-1 0,0 0 0,0 0 0,-1 1 0,1-1 0,-1 0 0,1 1 0,-1-1 0,0 1 0,1-1 0,-2 1-1,1-1 1,0 1 0,0-1 0,-1 0 0,0 4 0,-2 6-5,-1 0 0,-1 0 0,0-1 0,0 1 0,-1-1-1,0-1 1,-1 1 0,-15 16 0,-73 73 27,93-98-12,-43 37 15,-81 54-1,73-55-16,47-34 1,0 0 0,0 0 1,0 1-1,1-1 0,0 1 0,0 1 1,0-1-1,0 1 0,1 0 1,-7 11-1,11-17-1,0 1 0,0-1 0,-1 1 1,1-1-1,0 1 0,0-1 0,0 1 0,-1-1 0,1 1 1,0-1-1,0 1 0,0-1 0,0 1 0,0-1 0,0 1 1,0-1-1,0 1 0,0-1 0,1 1 0,-1-1 0,0 1 1,0-1-1,0 1 0,0-1 0,1 1 0,-1-1 0,0 1 1,0-1-1,1 0 0,-1 1 0,0-1 0,1 1 0,-1-1 1,1 0-1,-1 1 0,0-1 0,1 0 0,-1 0 0,1 1 1,0-1-1,26 4-39,144-2 254,-118-5-156,0 4 0,1 1 0,70 14 0,-112-14-55,-1 1 0,1 1 0,-1 0 0,0 1-1,0 0 1,0 0 0,0 1 0,-1 1 0,12 9 0,-16-11-13,0 1 1,0 0 0,-1 1 0,1-1 0,-1 1 0,-1 0 0,1 1 0,-1-1 0,0 1 0,-1 0 0,0 0 0,0 0 0,2 14 0,-3-11-15,0 1 1,-1-1 0,-1 1-1,0 0 1,0-1 0,-1 1 0,-1 0-1,0-1 1,0 0 0,-1 1-1,-1-1 1,0 0 0,0 0 0,-1-1-1,-1 0 1,1 1 0,-2-2-1,1 1 1,-2-1 0,1 0 0,-1 0-1,0-1 1,-17 13 0,2-5 11,0-2 0,-1 0 0,-40 16 0,-82 23 47,140-51-32,-104 33-75,-2-5 1,-1-5 0,-212 19-1,292-41 80,-1-3 0,0-1 0,-52-7 0,14-10 81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7:26.0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2225 54 9066,'4'-11'1237,"-3"9"-1057,0 0 0,-1-1-1,1 1 1,0 0 0,-1-1-1,1 1 1,-1-1-1,0 1 1,0-3 0,0 4-184,-1 0 0,1 0-1,-1 0 1,1 0 0,-1 0 0,1 1 0,-1-1 0,1 0 0,-1 1 0,0-1 0,1 0 0,-1 1 0,0-1 0,0 1-1,0-1 1,1 1 0,-1-1 0,0 1 0,0 0 0,0-1 0,0 1 0,0 0 0,0 0 0,0 0 0,0-1 0,0 1-1,0 0 1,1 0 0,-3 1 0,-76-4-522,0 4 0,-141 20 0,169-15 516,-129 21 225,2 8 0,-277 91 0,357-93-146,2 5 0,1 4 0,-88 53 0,139-67 10,1 1-1,-77 70 0,93-73-30,2 2 0,1 0-1,1 1 1,-36 63 0,37-51-39,3 0 0,1 2 1,3 0-1,1 1 0,2 0 1,2 1-1,2 0 0,-3 66 1,9-68-2,3-1 0,1 1 1,2-1-1,2 0 1,2 0-1,2-1 1,1 0-1,2 0 0,23 47 1,-13-43 26,2-1 1,1-2-1,3 0 0,1-2 1,2-1-1,1-2 0,2-1 1,2-1-1,1-3 0,2 0 1,1-3-1,1-2 0,1-1 1,1-2-1,77 28 0,-65-32 190,2-2 0,0-3 1,1-3-1,88 8 0,-71-16 25,0-3 0,0-3 1,78-14-1,-43-2 107,156-47-1,99-64-96,-272 91-236,-2-5 0,90-56 0,-131 66-12,-1-2 1,-1-2-1,-2-3 1,71-76-1,-59 44-23,-3-2 0,-4-2 0,-3-3-1,-4-2 1,-3-1 0,36-101 0,-60 136-44,-3-1 0,-1 0 0,-3-1 0,-1 0 0,2-53 0,-11 72 25,0 0 1,-2-1 0,-1 1 0,-2-1-1,-1 1 1,-1 1 0,-2-1-1,-1 1 1,-19-44 0,18 53 5,-1 1 0,0 0 0,-2 0 0,0 1 1,-1 0-1,0 2 0,-2-1 0,0 2 0,-1 0 0,-25-17 0,16 16-55,-2 0-1,0 2 1,0 1-1,-1 1 1,-1 2-1,1 0 1,-41-6-1,3 6-40,0 3 0,-82 1 0,-194 22 1394,-50 32-632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4:17.5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1117 6393,'52'-22'2511,"85"-32"603,-113 46-2972,0 2 0,1 0 0,47-4 1,-37 9-121,-14 0-1,0 0 0,37-8 0,-50 6 45,0 1-1,0-1 1,0 0-1,0-1 1,-1 0 0,0 0-1,0-1 1,0 0-1,0 0 1,9-9 0,4-7 189,-1 0 1,-1-2 0,-1 0 0,-1-1-1,16-33 1,-21 35-200,-1 0 0,-1 0-1,-1-1 1,-2-1 0,0 1-1,5-42 1,-10 61-79,-1 0 1,0-1-1,0 1 1,0-1-1,-1 1 1,1 0-1,-1-1 1,0 1-1,0 0 1,-1 0-1,1 0 1,-1 0-1,0 0 1,0 0 0,0 0-1,-5-5 1,4 6-33,0 0 1,0 0 0,0 1 0,-1-1 0,1 1-1,-1 0 1,1 0 0,-1 0 0,0 1 0,0-1 0,0 1-1,0 0 1,0 0 0,0 0 0,0 1 0,-1-1-1,-5 1 1,0 0 15,1 1 0,-1 0 0,1 1 0,-1 0 0,1 0 0,0 1 0,0 0 0,0 0 0,0 1 0,1 0 0,-1 1 0,1 0 0,0 0 0,1 1 0,-1 0 0,1 0 0,0 1 0,-7 8 0,6-5 42,1 0 1,0 0 0,0 0-1,1 1 1,1 0-1,-1 0 1,2 0 0,0 1-1,0 0 1,1 0 0,0 0-1,1 0 1,-1 22 0,4-18-13,0-1 1,1 0-1,0 1 1,1-1-1,1-1 1,0 1 0,2 0-1,-1-1 1,1 0-1,1 0 1,1-1-1,0 0 1,1 0 0,0-1-1,19 21 1,-20-25 31,1 0 1,-1-1-1,1 0 0,1 0 1,-1-1-1,1 0 1,0-1-1,1 0 0,-1 0 1,1-1-1,0 0 1,0-1-1,0-1 0,0 0 1,1 0-1,-1-1 1,1 0-1,-1-1 0,1 0 1,-1-1-1,22-5 1,-20 2 111,1 0-1,-1-2 1,0 0 0,-1 0 0,0-1 0,13-9 0,-6 2 127,0-1 0,30-30-1,-38 33-204,-1 1 0,0-2-1,13-21 1,-20 30-45,0-1 0,-1 0 1,0 0-1,0 0 0,-1 0 0,1-1 1,-1 1-1,0 0 0,-1 0 1,1-1-1,-1 1 0,0-1 0,0 1 1,-2-6-1,-4-17 53,-16-41 0,-2-12 330,23 79-374,1 0 0,0 0 0,0 0 0,0 0 0,0 0 0,0 0 0,0 0 0,0 0 0,1 0 0,-1 0 0,1 0 0,-1 0 0,1 0 0,0 0 0,0 0 0,0 1 0,0-1 0,2-3 0,0 2-11,-1 0 0,1 0-1,1 0 1,-1 1 0,0-1-1,1 1 1,-1 0-1,8-4 1,-4 3-18,1 0-1,-1 1 1,1-1 0,-1 2 0,1-1-1,0 1 1,0 0 0,-1 1 0,12 0-1,-14 1 0,0 0 0,0 0 0,0 1 0,0 0 0,-1 0-1,1 0 1,-1 1 0,1 0 0,-1-1 0,0 2 0,0-1 0,0 0-1,-1 1 1,1-1 0,-1 1 0,0 0 0,6 9 0,2 6-6,-1 1 1,15 37-1,-16-35 11,28 69-10,43 99 27,-31-78 51,-48-110 251,-1-8-42,-3-19 157,-8-37 78,-14-28-448,-53-118 1,42 118-443,-27-105 0,61 188 349,1 2-5,-1-1 0,1 0 0,0 0-1,0-1 1,1-8 0,0 14 33,0-1 0,0 1 0,0 0 0,1 0 0,-1-1 0,0 1 0,1 0 0,-1 0 0,1-1 0,0 1 0,-1 0 0,1 0 0,0 0 0,0 0 0,-1 0 0,1 0 0,0 0 0,0 0 0,0 0 0,0 1 0,1-1 0,-1 0 0,0 0-1,0 1 1,0-1 0,0 1 0,1-1 0,-1 1 0,0 0 0,3-1 0,8-1-20,1 1 0,-1 0 0,0 1 0,1 0 0,-1 1 0,19 3 0,75 23-55,-35-7 87,-3-4 31,85 8 0,-130-22 30,-1-1 0,0-1 0,1-1 0,-1-1 0,0-1 0,0 0 0,0-2 0,22-8 0,-41 12-42,1 0-1,0-1 0,0 1 0,-1-1 0,1 0 0,-1 0 0,1 0 0,-1-1 0,0 1 1,0-1-1,0 0 0,0 0 0,-1 0 0,1 0 0,-1 0 0,0-1 0,0 1 0,0-1 0,0 1 1,0-1-1,-1 0 0,0 0 0,1 1 0,-1-1 0,-1 0 0,1 0 0,-1 0 0,1 0 1,-1 0-1,0 0 0,-1 0 0,1 0 0,-1 0 0,-1-5 0,2 8-28,0 1-1,0 0 1,0 0 0,0 0-1,0 0 1,0 0-1,0 0 1,0 0 0,0-1-1,0 1 1,0 0-1,0 0 1,0 0 0,0 0-1,0 0 1,0 0-1,0-1 1,0 1 0,0 0-1,0 0 1,0 0-1,0 0 1,0 0 0,1 0-1,-1 0 1,0 0-1,0-1 1,0 1 0,0 0-1,0 0 1,0 0-1,0 0 1,0 0 0,1 0-1,-1 0 1,0 0-1,0 0 1,0 0 0,0 0-1,0 0 1,0 0-1,0 0 1,1 0 0,-1 0-1,0 0 1,0 0-1,0 0 1,0 0 0,0 0-1,0 0 1,1 0-1,10 4-76,18 16 28,19 23-21,62 73 0,-106-110 67,7 7-20,0-1 0,1 0 1,20 16-1,-30-26 28,1 0 0,-1 0 0,1-1 0,0 1 0,-1-1 1,1 1-1,0-1 0,0 0 0,0 0 0,0 0 0,0 0 0,0 0 0,0-1 0,0 0 1,0 1-1,1-1 0,-1 0 0,0 0 0,0-1 0,0 1 0,0-1 0,0 0 0,0 1 1,0-1-1,6-3 0,-1-2 13,1-1 0,-1 1 0,0-1 0,-1-1 0,0 0 0,0 0 0,11-16 0,-7 5 38,0 0-1,16-39 0,-18 31-28,-1 0 0,-2-1-1,0 0 1,2-36 0,-2-115-59,-6 178 33,0 1-1,0-1 1,0 0 0,0 1-1,0-1 1,0 1 0,0-1-1,0 1 1,1-1-1,-1 0 1,0 1 0,0-1-1,1 1 1,-1-1 0,0 1-1,1-1 1,-1 1-1,0-1 1,1 1 0,-1 0-1,1-1 1,-1 1 0,0-1-1,1 1 1,-1 0-1,1-1 1,-1 1 0,1 0-1,0 0 1,0-1 0,1 1-18,0 0 0,0-1 0,1 1 0,-1 0 0,0 0 0,0 1 1,0-1-1,0 0 0,3 1 0,3 2-172,1 0-1,-1 0 1,11 6 0,-11-4-133,0 1 1,0-1 0,0 1-1,0 1 1,-1 0 0,0 0-1,-1 0 1,1 1 0,-2 0 0,11 16-1,3 19-380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9:56.8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379 668 7082,'-3'-8'573,"-1"-4"52,0-1 0,-1 1 0,-1 0 0,0 0-1,0 1 1,-12-16 0,18 46-58,3 50-570,-4 1 1,-10 73-1,4-65 26,-12 205 70,-8 100-73,25-362-15,1-5 23,0-2-1,-1 1 0,-1 0 1,0 0-1,-7 18 0,9-31 1,1-1-1,-1 1 1,0-1-1,0 1 0,1 0 1,-1-1-1,0 1 1,0-1-1,0 0 0,-1 1 1,1-1-1,0 0 1,0 0-1,-1 0 1,1 0-1,-1 0 0,1 0 1,-1 0-1,1 0 1,-1 0-1,-2 0 0,2-1 22,0 0-1,0 0 0,0 0 1,0 0-1,0-1 0,0 1 0,0 0 1,0-1-1,0 0 0,0 1 1,0-1-1,0 0 0,0 0 1,0 0-1,-2-3 0,-5-3 125,1-1 1,0 0-1,0 0 0,1-1 0,-11-15 1,1-5-115,1 0 1,2-1 0,0 0 0,3-2 0,0 1 0,2-1-1,1 0 1,-3-35 0,5 12 9,2-1 0,2 1 0,12-112 0,3 86-90,3 1 0,4 1 0,4 0 0,2 1 0,5 2-1,2 1 1,69-112 0,-77 146 77,2 1 1,2 1-1,1 1 0,61-56 0,-84 87-34,0 1-1,1 0 0,0 0 0,0 1 1,0 0-1,1 1 0,17-7 0,-21 9-19,0 1 0,0 0 0,0 0 0,1 1 0,-1-1 0,0 1 0,0 0 0,0 0 0,0 1 0,1 0 0,-1 0 0,0 0-1,0 0 1,0 1 0,0 0 0,7 4 0,-2 0-12,1 1 0,-1 1 0,-1 0 0,0 0 0,0 0 1,0 1-1,-1 1 0,0 0 0,-1 0 0,11 19 0,-8-9-36,0 1 0,-1 0 0,0 1 1,-2 0-1,4 23 0,-7-23 16,-2-1 0,0 1 0,-1-1 0,-2 1-1,0-1 1,-1 1 0,-1-1 0,-1 0 0,-1 0 0,0 0 0,-2 0 0,-1-1-1,0 0 1,-2-1 0,-22 37 0,12-28 27,0-1 0,-2-1 0,-1 0-1,0-2 1,-2-1 0,-1-1 0,-1-1 0,-1-1 0,-44 23 0,21-17-390,-1-3-1,0-1 1,-2-3 0,-91 19 0,138-36 256,0 0 0,-1-1 1,1 0-1,0 0 0,-1-1 0,1 0 1,0 0-1,-12-2 0,19 2 118,0 0 1,0 0-1,-1-1 0,1 1 0,0 0 1,0 0-1,-1 0 0,1 0 0,0-1 1,0 1-1,0 0 0,-1 0 0,1 0 1,0-1-1,0 1 0,0 0 1,0 0-1,-1-1 0,1 1 0,0 0 1,0 0-1,0-1 0,0 1 0,0 0 1,0-1-1,0 1 0,0 0 1,0 0-1,0-1 0,0 1 0,0 0 1,0-1-1,0 1 0,0 0 0,0 0 1,0-1-1,0 1 0,0 0 1,1 0-1,-1-1 0,0 1 0,0 0 1,0 0-1,0-1 0,1 1 0,-1 0 1,0 0-1,0 0 0,0-1 0,1 1 1,-1 0-1,15-12-569,18-2 168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9:59.3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70 718 6905,'37'-31'2685,"-37"31"-2623,1-1 1,-1 0-1,0 1 0,1-1 0,-1 1 1,0-1-1,0 0 0,0 1 0,0-1 1,0 1-1,1-1 0,-1 0 0,0 1 1,0-1-1,-1 0 0,1 1 0,0-1 1,0 1-1,0-1 0,0 0 0,0 1 1,-1-1-1,1 1 0,0-1 0,-1 0 1,1 1-1,-1-1 0,-3-4 449,2 7 73,3 7-587,-1 1-1,0 0 1,0-1 0,-1 1-1,0 0 1,-4 13-1,-19 60 3,7-30 3,0 8 42,-14 103-1,29-143-17,0 0 1,1 0-1,1 0 0,1 0 0,1 0 0,1 0 1,1 0-1,11 33 0,-13-48-17,1 1 1,0-1-1,0 0 0,0-1 0,1 1 1,0 0-1,0-1 0,1 0 1,-1 0-1,8 6 0,-10-10 7,0 1 1,0 0-1,1-1 1,-1 0-1,0 0 0,1 0 1,-1 0-1,1 0 0,-1 0 1,1 0-1,-1-1 0,1 1 1,0-1-1,-1 0 0,1 0 1,0 0-1,-1 0 1,1 0-1,0-1 0,-1 1 1,1-1-1,-1 0 0,1 0 1,-1 0-1,1 0 0,-1 0 1,5-3-1,-1-1 65,1 0-1,-1 0 0,-1-1 1,1 1-1,-1-1 0,0-1 1,0 1-1,-1-1 0,0 0 1,7-14-1,1-9 242,12-43 1,-20 60-249,46-188 975,-3 12-366,-35 147-653,3 1 1,25-53-1,-39 92-35,0 0 0,0 1 1,-1-1-1,1 0 0,0 0 0,0 1 0,0-1 0,1 1 0,-1-1 0,0 1 0,1-1 1,-1 1-1,1 0 0,-1-1 0,1 1 0,-1 0 0,1 0 0,0 0 0,3-1 0,-4 3-4,1-1 0,-1 1 0,1 0 0,0-1 0,-1 1 0,1 0 0,-1 0 0,0 0 0,1 0 0,-1 0-1,0 0 1,1 0 0,-1 1 0,0-1 0,0 0 0,0 1 0,0-1 0,-1 1 0,1-1 0,0 1 0,0-1 0,0 4-1,13 30-46,-2 0-1,-1 1 0,11 65 1,-13-59 18,-1-2 1,23 93-87,-25-112 103,1-1 0,1 0 0,1-1 1,13 23-1,-20-39 21,0 1-1,0-1 0,0 0 1,1 0-1,-1-1 1,1 1-1,0 0 1,0-1-1,0 0 1,0 1-1,5 1 1,-7-3 5,-1-1 1,1 0-1,0 1 1,0-1 0,0 0-1,0 0 1,0 0-1,0 0 1,0 0 0,0 0-1,0 0 1,0 0-1,0 0 1,0 0 0,0-1-1,-1 1 1,1 0-1,2-1 1,-2 0 11,0 0 0,1 0 0,-1 0 0,0 0-1,0-1 1,0 1 0,0 0 0,0-1 0,0 1 0,0-1 0,0 1-1,0-1 1,0-2 0,8-22 110,-2 0 0,-1 0 0,-1-1 0,1-33 0,7-31 6,-1 35-112,3 1-1,2 1 0,3 1 1,1 0-1,3 2 1,32-51-1,-49 90-11,-5 8-6,1-1 0,-1 1-1,0 0 1,1 0 0,0 1-1,0-1 1,0 1 0,0-1-1,0 1 1,1 0 0,0 0-1,7-5 1,-10 8-2,0 0 0,0-1 0,-1 1 0,1 0 0,0 0-1,0 0 1,0-1 0,0 1 0,0 0 0,-1 0 0,1 0 0,0 0 0,0 1 0,0-1 0,0 0 0,0 0-1,-1 0 1,1 1 0,0-1 0,0 0 0,0 1 0,-1-1 0,1 1 0,0-1 0,1 2 0,14 19-9,-16-21 8,11 22-10,0 1 0,-1 0 0,-2 0 0,0 1 0,-2 0-1,0 0 1,-2 1 0,3 42 0,-5-8-65,-3-1-1,-12 94 1,-33 104-116,45-253 218,1 0 0,-1-1 0,0 1 1,1 0-1,-1 0 0,-1-1 0,1 1 0,0 0 1,-1-1-1,-2 5 0,3-7-18,1 0 0,0 0 0,0 0 0,0 0 1,-1 1-1,1-1 0,0 0 0,0 0 0,0 0 0,-1 0 0,1 0 0,0 0 0,0 0 1,-1 0-1,1 0 0,0 0 0,0 0 0,-1 0 0,1 0 0,0 0 0,0 0 1,-1-1-1,1 1 0,0 0 0,0 0 0,0 0 0,-1 0 0,1 0 0,0 0 1,0-1-1,0 1 0,0 0 0,-1 0 0,1 0 0,0 0 0,0-1 0,0 1 0,-8-19 249,3 0-191,2 0 0,0 0 0,1 0 0,1-25 0,9-82-104,-2 84 27,1-1-1,3 2 0,1-1 0,2 1 0,21-44 0,-22 59 8,1 1-1,1 0 0,1 1 1,1 1-1,2 0 1,0 1-1,1 1 1,39-32-1,-50 46-2,0 1 1,1 0-1,0 1 0,0 0 0,0 0 0,1 1 0,-1 0 1,17-4-1,-19 7 1,0 0 0,0 1 0,0-1 0,0 1 0,0 0 0,0 1 0,0 0 0,0 0 0,-1 1 1,1-1-1,0 1 0,-1 1 0,11 4 0,-2 2-21,-1 0 1,25 20 0,-29-20 14,1-1 1,0 0-1,1 0 1,0-1 0,17 7-1,-28-13 15,1-1 0,-1 1 0,0-1 1,1 0-1,-1 0 0,0 0 0,0 0 0,1 0 0,-1 0 0,0 0 0,1 0 0,-1 0 1,0 0-1,1-1 0,-1 1 0,0 0 0,0-1 0,0 1 0,1-1 0,-1 0 1,0 1-1,0-1 0,0 0 0,0 0 0,0 0 0,0 0 0,0 1 0,0-1 0,-1-1 1,1 1-1,0 0 0,0 0 0,-1 0 0,1 0 0,-1 0 0,1-1 0,-1 1 1,1 0-1,-1-2 0,3-8 41,-1 1 1,0 0-1,1-21 0,-2 20-32,0 0 13,3-36 84,12-54 1,-13 88-105,1-1 1,0 1-1,1 0 1,0 0-1,1 0 1,0 1-1,1 0 1,13-17-1,-19 28-6,-1 0-1,1 0 1,0 0-1,-1 0 1,1 0 0,0 0-1,-1 1 1,1-1-1,0 0 1,0 1-1,0-1 1,0 0-1,-1 1 1,1-1-1,0 1 1,0-1 0,0 1-1,0 0 1,0-1-1,0 1 1,0 0-1,0 0 1,1 0-1,-1 0 1,0 0 0,0 0-1,0 0 1,0 0-1,0 0 1,0 0-1,0 0 1,0 1-1,0-1 1,0 1-1,0-1 1,0 0 0,0 1-1,0 0 1,0-1-1,-1 1 1,1-1-1,0 1 1,0 0-1,0 0 1,0 1 0,3 3-6,0 1 0,0-1 0,-1 1 0,0 0 1,0 0-1,3 10 0,3 15-1,0 0 0,-2 0-1,-2 1 1,3 50 0,-10 141 8,-11-64-31,-7 0 1,-52 199-1,19-178-17,43-154 50,-1 0 0,0-2 1,-2 1-1,-23 32 0,34-53 4,-1-1 0,0 0 0,1 1 0,-1-1 0,0 0 0,0 0 0,-1-1 0,1 1 1,0-1-1,-1 1 0,0-1 0,1 0 0,-8 2 0,9-4-1,0 0-1,-1 0 1,1 0 0,0 0 0,0 0 0,0 0 0,-1-1 0,1 1 0,0-1-1,0 0 1,0 0 0,0 0 0,0 0 0,0 0 0,0 0 0,0 0-1,0 0 1,0-1 0,1 1 0,-1-1 0,1 1 0,-1-1 0,1 0-1,-1 0 1,1 0 0,0 0 0,-1-2 0,-6-9 11,1 0-1,0-1 1,1 0-1,0-1 1,1 1 0,1-1-1,0 0 1,-2-27-1,3 7-11,1 0-1,2 0 0,5-35 1,4-1-51,4 1 1,2 0 0,4 1-1,2 1 1,46-96-1,-22 70 2,5 3 0,4 2 0,72-92 1,-96 141 52,2 0 0,1 3 0,57-49 0,-80 78-8,-1 1 0,2 0 0,-1 1 0,1 0 0,0 1 0,0 0 0,1 1 0,-1 0 0,1 0 0,17-2 0,-20 5-10,0 1 0,0 0 1,0 0-1,0 0 0,-1 1 0,1 0 0,0 1 0,-1 0 0,1 1 0,-1-1 1,1 2-1,-1-1 0,0 1 0,11 7 0,-9-4-39,0 1-1,-1-1 1,0 1-1,0 1 1,-1 0 0,0 0-1,-1 1 1,0 0-1,0 0 1,5 12-1,-5-6-34,0 0 0,-1 1-1,-1 0 1,0 0-1,-1 0 1,2 24 0,-4-11-6,-2 0 0,0 0 0,-2-1 0,-1 1 0,-2-1 0,-1 1 0,-18 54 0,13-55 73,-1-2 0,-2 1 1,-1-2-1,0 0 0,-2-1 0,-1 0 1,-25 25-1,29-36 29,0 1 0,-1-2 0,0 0 1,-1-1-1,-1-1 0,1 0 0,-2-1 0,0-1 0,0-1 0,0 0 1,-36 8-1,47-14-13,0-1 1,0 0 0,0-1-1,-1 1 1,1-1-1,0-1 1,0 0-1,-1 0 1,1 0 0,-8-3-1,12 3-3,0 0-1,0-1 1,0 1-1,0-1 1,0 1 0,0-1-1,1 0 1,-1 0-1,0 0 1,1 0-1,0-1 1,0 1-1,0-1 1,0 1-1,0-1 1,0 0-1,1 0 1,-1 0 0,1 0-1,-1 0 1,1 0-1,0 0 1,1 0-1,-2-6 1,2 6-1,0 0 0,-1 0 0,2 0 0,-1 0 0,0 0 0,0 0 1,1 0-1,0 0 0,-1 1 0,1-1 0,0 0 0,1 0 0,-1 1 0,0-1 1,1 0-1,-1 1 0,1 0 0,0-1 0,0 1 0,0 0 0,0 0 0,0 0 1,1 0-1,-1 0 0,0 0 0,1 1 0,0-1 0,-1 1 0,4-1 0,2-2-6,1 1-1,-1 1 1,1 0-1,0 0 1,0 1-1,0 0 1,0 0 0,15 1-1,25 5 44,56 14 0,22 2 199,-106-19-160,0 0-1,0-2 0,0-1 1,26-4-1,-24 0 25,0-1 1,0-1 0,0-1-1,-1-1 1,0 0 0,-1-2-1,0-1 1,21-16 0,-6 1 62,0-2 1,-2-1 0,37-44-1,-66 68-136,0 1 0,-1-1-1,0 1 1,0-1 0,0 0-1,-1-1 1,0 1 0,5-14 0,-7 17-23,-1 0 1,1 0 0,-1 0-1,0 0 1,0 0 0,0-1 0,0 1-1,-1 0 1,1 0 0,-1 0-1,0 0 1,1 0 0,-1 0 0,-1 0-1,1 0 1,0 0 0,-1 0-1,0 1 1,1-1 0,-1 1 0,-4-4-1,2 1-31,-1 0 0,0 1 0,0-1 0,0 1 0,0 1 0,-1-1 1,0 1-1,0 0 0,0 0 0,0 0 0,0 1 0,-1 0 0,1 0 0,0 1 0,-1 0 0,0 0 0,1 0 0,-1 1 0,0 0 0,1 0 0,-1 1 0,1 0 0,-1 0 0,1 0 0,-8 3 0,4 0 15,0 0-1,0 0 1,0 1-1,1 0 0,0 0 1,0 1-1,0 0 0,1 1 1,0 0-1,0 0 0,0 1 1,1 0-1,1 0 1,-1 1-1,-5 9 0,4-1-1,1 1-1,0-1 0,2 1 0,0 1 1,1-1-1,0 1 0,2 0 0,0 0 1,1 0-1,1 0 0,1 0 0,0-1 1,2 1-1,0 0 0,7 20 0,-9-34 8,1 0 1,0 0-1,0 0 0,1 0 0,-1-1 1,1 1-1,0-1 0,0 0 0,1 0 0,5 6 1,-7-9 11,0 1 1,-1-1 0,1 0 0,0 1 0,0-1 0,0 0 0,0 0 0,0-1-1,0 1 1,0 0 0,0-1 0,0 1 0,1-1 0,-1 0 0,0 1 0,0-1-1,1 0 1,-1-1 0,0 1 0,0 0 0,0 0 0,0-1 0,1 0 0,-1 1-1,0-1 1,3-1 0,1-2 38,0 0 0,0 0 0,0-1 0,-1 0-1,0 0 1,0 0 0,0 0 0,0-1 0,-1 0 0,6-10-1,4-9 110,13-35-1,-26 57-141,13-37 47,-1-1 1,-3 0 0,7-46-1,-8 34-46,17-53 0,-24 100-12,0 0-1,1 0 0,-1 0 0,5-7 1,-6 12-2,0 0 1,0-1 0,0 1 0,0 0 0,0 0-1,0-1 1,1 1 0,-1 0 0,0 0-1,1 0 1,-1 1 0,0-1 0,1 0-1,-1 0 1,1 1 0,0-1 0,-1 1 0,1-1-1,-1 1 1,1 0 0,0 0 0,1-1-1,8 3-19,0 0 0,0 0 0,-1 1 0,1 0 0,16 8 0,16 4 15,-21-10 11,-1-1-1,1-1 0,0-1 0,0 0 0,0-2 0,0-1 1,0-1-1,0 0 0,-1-2 0,31-8 0,0-5 82,0-1 1,-1-3-1,48-27 0,-77 37-1,0-1 0,-1-1 1,-1 0-1,0-2 0,28-26 0,-44 38-69,-1-1 1,1 0-1,-1 0 0,0-1 1,0 1-1,-1 0 1,3-6-1,-5 9-12,1-1 0,-1 1-1,1 0 1,-1 0 0,0-1 0,0 1 0,1 0-1,-1-1 1,0 1 0,0 0 0,0-1 0,0 1-1,-1 0 1,1 0 0,0-1 0,-1 1 0,1 0-1,-1-1 1,1 1 0,-1 0 0,1 0 0,-1 0-1,0 0 1,1 0 0,-1 0 0,0 0 0,0 0-1,0 0 1,0 0 0,0 0 0,0 0 0,0 0-1,0 1 1,-2-2 0,-5-2-40,-1 1 0,0 0 0,1 0 0,-1 0 0,0 1 0,-1 0 0,1 1 0,0 0 0,-11 1 1,-15 0-132,-37 7 1,38-3 72,0 2 0,-63 19 0,79-19 105,0 1-1,1 1 0,0 1 0,1 0 1,0 1-1,-30 23 0,43-30-1,-1 1-1,0-1 0,1 0 1,0 1-1,0 0 0,0 0 1,0 0-1,1 0 0,-1 1 1,1-1-1,-2 5 0,4-6-5,-1 0-1,1 0 1,0 0-1,0 0 1,0 0-1,0 0 1,0 1 0,1-1-1,-1 0 1,1 0-1,0-1 1,0 1-1,0 0 1,0 0-1,0 0 1,1 0-1,-1-1 1,1 1 0,3 3-1,7 9-12,0-1 0,1 0 0,1-1 0,25 19 0,71 41-4,-70-48 15,9 6 17,104 74 43,-136-92-50,-1 1 0,-1 1 1,0 0-1,-1 1 0,0 1 0,16 27 1,-24-33-8,-1 0 1,0 1-1,-1-1 0,0 1 1,-1 0-1,-1 0 1,1 0-1,-2 0 1,0 1-1,0-1 0,-1 0 1,-1 0-1,0 1 1,-1-1-1,-4 17 1,4-21 2,0-1-1,0 1 1,-1-1 0,0 0 0,-1 0 0,1 0 0,-1 0 0,0-1 0,-1 0 0,0 1 0,0-2 0,0 1 0,-1 0-1,0-1 1,0 0 0,0-1 0,0 1 0,-1-1 0,0 0 0,0-1 0,0 0 0,0 0 0,0 0 0,-1-1-1,-7 2 1,11-3 3,0-1-1,1 1 1,-1-1-1,0 1 0,1-1 1,-1-1-1,0 1 1,0 0-1,1-1 1,-1 1-1,1-1 0,-1 0 1,0-1-1,1 1 1,0-1-1,-1 1 1,1-1-1,0 0 0,0 0 1,0 0-1,0-1 1,0 1-1,0-1 0,1 1 1,-1-1-1,1 0 1,0 0-1,0 0 1,0 0-1,0-1 0,-2-4 1,2 1-8,0-1-1,0 1 1,1-1 0,0 1 0,0-1-1,1 1 1,0-1 0,0 0 0,1 1 0,0-1-1,0 1 1,1-1 0,0 1 0,0 0-1,0 0 1,1 0 0,0 0 0,1 0-1,4-7 1,6-7-2,1 1-1,0 0 1,1 2 0,30-27-1,108-87 6,-5 6 14,-21 3 31,152-186 0,-268 295-45,27-38-7,-36 48 5,-1 0 0,1 0 0,-1 0 0,0-1 0,-1 1 0,1 0 0,-1-1 0,0 0 0,0 1 0,1-10 0,-2 12-2,-1 0 0,1 1 0,0-1 0,-1 0 0,1 1 0,-1-1 0,1 0 0,-1 1 0,0-1 0,1 1 0,-1-1 0,0 1 0,0-1 0,0 1 0,0 0 1,-1-1-1,1 1 0,0 0 0,-1 0 0,1 0 0,0 0 0,-1 0 0,1 0 0,-1 1 0,1-1 0,-1 0 0,0 1 0,1-1 0,-4 0 0,-3 0-27,0-1 0,0 1 0,0 1 0,-15 0 0,6 1-14,0 1 0,0 1 0,1 0 0,0 1 0,-1 1 0,1 1 0,1 0-1,-23 13 1,16-6 11,-1 1 1,1 2-1,1 0 0,-32 32 0,40-33 26,0 0 1,0 1-1,1 0 1,1 1-1,1 0 1,1 0-1,0 2 1,1-1-1,1 1 1,1 0-1,0 0 1,-3 28-1,6-30-12,2-1-1,0 1 1,1-1-1,0 1 0,2-1 1,0 1-1,0-1 1,2 0-1,0 0 1,1 0-1,0 0 1,2-1-1,-1 0 1,2 0-1,13 20 1,-10-21-127,-1-1 1,2-1-1,-1 0 1,2 0-1,0-1 1,0-1-1,1 0 1,23 12-1,-15-11-438,1 0 1,0-2-1,0-1 0,1-1 1,29 5-1,77 5-1038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9:59.7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221 1 12643,'63'42'4337,"-24"-16"-4017,7 15-264,-5 31-56,-8 20-360,-34 13-689,-22 4-287,-45 5-520,-21-2 87,-35 2 865,-13-2 424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0:00.5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628 204 8162,'48'-111'3575,"-17"43"-2841,-31 68-725,1-1-1,-1 0 1,1 1 0,-1-1 0,0 0 0,1 0 0,-1 1 0,0-1-1,0 0 1,0 0 0,0 0 0,1 1 0,-1-1 0,0 0 0,0 0 0,-1 0-1,1 0 1,0 1 0,0-1 0,0 0 0,0 0 0,-1 0 0,1 1-1,0-1 1,-1-1 0,0 2-12,0-1 0,0 1-1,0-1 1,0 1 0,0 0 0,0-1-1,0 1 1,0 0 0,0 0-1,0 0 1,0 0 0,0 0 0,0 0-1,0 0 1,0 0 0,0 0 0,-2 1-1,-7 2-102,-1 0-1,-20 9 0,28-10 100,-73 35 44,3 4-1,1 3 1,2 3 0,2 3 0,-79 76 0,132-112 35,2-3-8,0 1-1,0 0 1,2 1-1,-1 0 1,2 0-1,0 1 1,-15 28-1,24-41-62,1 1 0,-1 0 0,0-1-1,1 1 1,-1 0 0,1-1 0,0 1 0,-1 0 0,1 0-1,0 0 1,0-1 0,0 1 0,0 0 0,1 0 0,-1 0-1,0-1 1,1 1 0,-1 0 0,1-1 0,0 1 0,-1 0-1,1-1 1,0 1 0,0-1 0,0 1 0,0-1 0,0 1-1,1-1 1,-1 0 0,0 0 0,1 1 0,-1-1 0,1 0-1,-1 0 1,2 1 0,7 2-1,0 1 0,0-1 1,0-1-1,20 5 0,-25-7 4,167 33 76,19 4 21,-162-30-78,0 1-1,-1 2 0,0 0 1,36 21-1,-53-26-17,-1 1 0,1 0 0,-1 1-1,-1 0 1,1 1 0,-1 0 0,-1 0 0,0 1-1,0 0 1,-1 0 0,0 1 0,-1-1 0,0 2-1,-1-1 1,0 1 0,0 0 0,-2 0 0,1 0-1,-2 0 1,1 0 0,-2 1 0,0 0 0,0-1-1,-1 1 1,-1-1 0,0 1 0,0-1 0,-2 1-1,-5 20 1,-1-11 30,-1 1-1,0-2 1,-2 1 0,-1-2-1,0 1 1,-1-2 0,-1 0-1,-1-1 1,-1 0-1,-21 16 1,18-17 3,-1 0-1,-1-2 1,0-1 0,-1 0 0,-1-2-1,0-1 1,0-1 0,-52 14-1,61-20-45,0-1 0,0-1 0,0-1 0,-1 0 0,-23-2 0,35 0-13,0 1-1,0 0 0,0-1 0,0 0 0,0 0 1,0 0-1,0-1 0,1 1 0,-1-1 0,0 0 1,1 0-1,0 0 0,-1 0 0,1-1 0,0 1 1,0-1-1,0 0 0,0 0 0,1 0 0,-1 0 1,1 0-1,0-1 0,0 1 0,0-1 0,-2-4 1,3 2 175,0 1 1,0-1 0,0 1-1,0-1 1,1 0 0,1-10-1,8-46 321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0:02.1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192 17 11402,'0'-14'2437,"0"14"-2415,0 0 0,0 0 0,0-1 0,0 1 0,0 0 0,0 0 0,0 0 0,0 0 0,0 0 0,0 0 0,0 0 0,0-1 0,0 1-1,0 0 1,0 0 0,0 0 0,1 0 0,-1 0 0,0 0 0,0 0 0,0 0 0,0 0 0,0 0 0,0 0 0,0 0 0,0 0 0,1-1 0,-1 1 0,0 0 0,0 0 0,0 0 0,0 0 0,0 0 0,0 0 0,0 0 0,1 0 0,-1 0 0,0 0 0,0 0 0,0 0 0,0 0 0,0 1 0,0-1 0,0 0 0,1 0 0,-1 0 0,0 0 0,2 2-7,0-1 0,-1 1 1,1 0-1,0 0 0,-1 0 0,1 1 1,-1-1-1,2 3 0,2 6-74,0 0 1,-1 0-1,0 1 0,-1-1 0,0 1 0,1 14 0,3 77-365,-8-20 131,-16 112 0,-28 87 268,10-77 185,13-41 30,-33 183 410,42-293-442,4-36-12,9-17-142,0-1 0,0 0 0,-1 0 0,1 0 1,0 1-1,0-1 0,0 0 0,-1 0 0,1 0 0,0 0 1,0 0-1,-1 0 0,1 1 0,0-1 0,0 0 0,-1 0 1,1 0-1,0 0 0,0 0 0,-1 0 0,1 0 1,0 0-1,0 0 0,-1 0 0,1 0 0,0 0 0,0 0 1,-1 0-1,1-1 0,0 1 0,0 0 0,-1 0 1,1 0-1,0 0 0,-2-2 8,1 0 1,-1 0-1,1 1 0,0-1 0,0 0 1,0 0-1,0 0 0,0 0 1,0 0-1,0-3 0,-6-20-12,1-1-1,2 1 0,-3-36 0,3-83-84,4 100 80,-1-1-46,3 0-1,1 0 1,2 0-1,2 1 1,22-75 0,-26 109 32,1 0 0,1 1 0,-1-1 1,1 1-1,1 0 0,0 0 0,9-11 0,-12 18 13,-1-1-1,0 1 1,1 0-1,0-1 1,-1 1-1,1 1 1,0-1-1,0 0 1,0 1-1,0-1 0,1 1 1,-1 0-1,0 0 1,0 0-1,1 1 1,-1-1-1,0 1 1,1 0-1,-1 0 1,1 0-1,-1 0 1,0 0-1,1 1 1,-1 0-1,0-1 1,4 3-1,3 1-8,-1 0 0,0 1 0,0 0 0,0 1 0,-1 0 0,1 1 0,13 13 0,50 64-50,-41-47 41,-12-15 25,1 0 1,0-1 0,2-1-1,1 0 1,44 27 0,-58-41 12,1-1 1,-1-1 0,1 1-1,1-1 1,-1-1-1,1 0 1,-1 0 0,1-1-1,0-1 1,0 0 0,0 0-1,-1-1 1,1 0 0,0-1-1,0 0 1,0-1 0,0 0-1,-1-1 1,12-4-1,-1-2 61,-1-1 0,0-1 0,-1-1 0,0-1 0,0 0 0,24-24 0,-1-5 154,48-59 0,-73 81-167,-1-1 1,-1 0-1,-1-1 0,-1-1 0,16-37 0,-26 52-84,-1 0 0,1 0-1,-2 0 1,1-1 0,-1 1 0,0 0 0,-1-1-1,0 1 1,-1-11 0,-1 13-31,1 0 0,-1 0 0,0 0 0,0 0 0,0 0 0,-1 1 0,0-1-1,0 1 1,0 0 0,-1 0 0,0 0 0,0 0 0,-9-8 0,10 10 24,1 1-1,-1-1 1,-1 1 0,1 0-1,0 0 1,0 0-1,-1 0 1,1 1 0,-1 0-1,0-1 1,1 1-1,-1 0 1,0 1 0,0-1-1,1 1 1,-1-1-1,0 1 1,0 0 0,0 1-1,0-1 1,1 1-1,-1-1 1,0 1-1,0 0 1,1 0 0,-1 1-1,1-1 1,-1 1-1,1 0 1,-6 4 0,-2 2 2,0 1 0,1-1 1,0 2-1,1 0 1,0 0-1,0 1 1,-10 17-1,3-2 22,2 1 0,1 0 0,2 1 0,0 0 0,-13 58 0,17-46 2,0 0 0,3 1 0,1 75 1,4-104-8,-1 0 0,2-1 1,0 1-1,0 0 0,1 0 1,0-1-1,7 14 0,-9-21 5,1 0 0,0-1-1,0 1 1,1-1-1,-1 1 1,1-1 0,0 0-1,0 0 1,0-1-1,0 1 1,0 0 0,1-1-1,-1 0 1,1 0-1,-1 0 1,1 0 0,0-1-1,0 1 1,0-1-1,0 0 1,0 0 0,0 0-1,7 0 1,1-1 21,0-1-1,0 0 1,-1-1 0,1 0-1,-1-1 1,1 0 0,-1-1-1,0 0 1,0-1 0,-1 0-1,1 0 1,-1-1 0,10-8-1,2-3 83,0-1 0,-1 0 0,-1-2 0,25-31 0,14-29 543,87-160 0,-38 56-43,-76 135-480,61-71-1,-89 114-115,1 0-1,-1 0-1,1 1 1,1-1 0,-1 1-1,1 0 1,0 1 0,0-1-1,0 1 1,0 0 0,1 0-1,13-4 1,-19 7-2,0 1 1,0 0-1,1-1 1,-1 1-1,0 0 0,0 0 1,0 0-1,1 0 1,-1 0-1,0 0 0,0 0 1,1 0-1,-1 1 1,0-1-1,0 0 1,0 1-1,0-1 0,0 1 1,1-1-1,-1 1 1,0 0-1,0-1 1,0 1-1,0 0 0,0 0 1,1 1-1,0 2-1,1 0 0,-1 0-1,0 0 1,-1 1-1,1-1 1,0 6 0,-1-8 0,5 24-3,-1-1 0,-1 1-1,-1 0 1,-1 0-1,-2 0 1,-4 43-1,-35 157 3,-89 272-116,73-297 79,43-157 39,-40 133 189,47-161-112,4-12-35,0 0 0,0 0 0,0-1 0,-1 1 0,1 0 0,-1-1-1,0 1 1,0-1 0,0 1 0,0-1 0,-1 0 0,1 0 0,-1 0 0,-6 5 0,8-8-23,0 0 1,1 1-1,-1-1 0,0 0 1,0 0-1,0 1 1,0-1-1,1 0 1,-1 0-1,0 0 1,0 0-1,0 0 1,0 0-1,0 0 1,0 0-1,1-1 1,-1 1-1,0 0 0,0 0 1,0-1-1,1 1 1,-1-1-1,0 1 1,0-1-1,1 1 1,-1-1-1,0 1 1,1-1-1,-1 1 1,0-1-1,1 0 0,-1 1 1,1-1-1,-1 0 1,1 0-1,0 1 1,-1-1-1,1-1 1,-4-4 33,1-1 0,0 0 0,-4-13 0,-2-17-29,1-1 0,1 0 1,3 0-1,-1-47 0,6 29-26,2 0 0,13-75 0,-4 74-19,2 2 0,3 0 0,2 1 0,46-90 1,-32 84-5,2 1 1,3 1-1,70-81 1,-87 115 28,1 2 0,42-35 1,-52 49-1,0-1-1,0 2 1,1 0 0,0 0 0,0 1-1,0 1 1,28-7 0,-34 10-15,-1 1 1,1 1 0,-1-1 0,1 1-1,0 0 1,-1 0 0,1 1-1,-1 0 1,1 0 0,-1 0-1,1 1 1,-1 0 0,0 1-1,0-1 1,0 1 0,0 0 0,0 1-1,-1-1 1,0 1 0,7 6-1,-6-4-16,1 0-1,-2 1 0,1 0 1,-1 1-1,0-1 1,0 1-1,-1 0 0,0 0 1,-1 0-1,0 1 0,0-1 1,0 1-1,-1 0 1,1 15-1,-2-4-22,-1-1 1,-1 0-1,-1 1 1,0-1-1,-2 0 0,0 0 1,-12 31-1,3-15-64,-2 0 0,-38 63 1,41-78 72,-1-1 0,-1-1 1,0 0-1,-2-1 1,-21 19-1,27-28 26,-1 1 0,-1-1-1,1-1 1,-1 0 0,-1-1-1,1 0 1,-1-1 0,0 0 0,-26 5-1,16-6-85,1-1-1,-1-2 0,0 0 1,-32-3-1,44 1 49,0 0-1,-1-1 1,1-1 0,0 0-1,0 0 1,0-1 0,0 0-1,1-1 1,-1 0 0,-14-11 0,24 15 30,0 1 1,0-1 0,0 0 0,0 0 0,0 0 0,0 0-1,0 0 1,0 0 0,1 0 0,-1 0 0,0-1 0,1 1-1,-1 0 1,1 0 0,-1-1 0,1 1 0,0 0 0,-1 0-1,1-1 1,0 1 0,0 0 0,0-1 0,0-2 0,1 3 5,-1 0 1,0 0-1,1 0 1,0 0 0,-1 0-1,1 0 1,0 0-1,-1 0 1,1 0 0,0 0-1,0 1 1,0-1 0,0 0-1,0 0 1,0 1-1,0-1 1,0 1 0,0-1-1,0 1 1,0-1-1,0 1 1,0 0 0,1-1-1,-1 1 1,0 0-1,0 0 1,0 0 0,2 0-1,20 0-4,0 2-1,0 0 1,0 1-1,-1 2 0,25 7 1,2 0 13,-34-9 15,151 29 5,-137-28-7,0-2-1,1-1 1,53-4-1,-44-4 78,0-1 0,0-2 1,-1-2-1,-1-1 0,0-2 0,-1-1 0,-1-2 1,61-41-1,-2-11 599,144-136 0,-62 29-236,-160 158-424,0-1-1,-1 0 1,-1-1-1,-1-1 1,-1 0-1,-1-1 1,13-40-1,-22 54-36,0 1 0,0 0 0,-1 0 0,-1-1 0,1 1-1,-1-1 1,0 1 0,-1 0 0,-3-14 0,3 18-4,1 1-1,-2-1 1,1 1 0,0 0 0,-1-1-1,1 1 1,-1 0 0,0 0 0,0 0-1,-1 0 1,1 0 0,0 0 0,-1 1-1,0-1 1,0 1 0,1 0-1,-1 0 1,-1 0 0,1 0 0,0 0-1,0 1 1,-1-1 0,1 1 0,-4-1-1,-2 1-2,0 0-1,0 0 0,0 1 0,0 0 1,0 1-1,0 0 0,0 0 0,0 1 1,0 0-1,1 0 0,-1 1 0,1 0 1,-9 5-1,-4 2 19,1 2 0,0 0 0,1 1 0,-18 15 0,23-16 12,1 0-1,0 1 0,0 0 1,2 1-1,-1 0 0,2 1 1,0 1-1,-9 17 1,16-26-9,0 0 0,0 0 0,1 0 1,0 0-1,0 1 0,1-1 0,0 1 1,0-1-1,1 1 0,0-1 0,0 1 1,0-1-1,1 1 0,1-1 1,-1 0-1,1 1 0,0-1 0,1 0 1,-1 0-1,2 0 0,-1-1 0,6 10 1,7 4-9,0-1-1,2 0 1,0-1 0,1-1 0,25 17 0,-13-10 14,31 32 0,-54-47-9,1 1 1,-2 0-1,1 0 1,-1 0 0,-1 1-1,0 0 1,8 20 0,-11-23-6,-1 1 0,0 0 1,-1-1-1,0 1 1,0 0-1,-1 0 1,0 0-1,-1 0 1,1 0-1,-2-1 0,1 1 1,-1 0-1,-1-1 1,0 1-1,0-1 1,0 0-1,-1 0 1,0 0-1,-1 0 0,-9 11 1,0-1 4,-1 0 0,0-1 0,-2-1 0,0 0 1,-1-1-1,-36 23 0,23-20 18,-1-1 0,0-2-1,-1-1 1,-1-1 0,-63 14 0,72-22-85,-1 0 0,0-2 0,0-1 0,0-1 0,0-1-1,0-1 1,0-2 0,-44-9 0,60 9-41,0 0 0,0 0 1,0-1-1,1-1 0,-18-10 0,18 8 31,0-1-1,0 0 1,1-1-1,-9-11 1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0:10.1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1 885 8106,'65'-32'562,"2"2"0,0 4-1,2 2 1,104-20 0,294-19-409,800-120 2114,-183-55-1799,-744 161-246,381-69 49,-704 144-269,137-16 15,-130 17-22,0 0-1,-1 2 0,1 1 1,32 7-1,-49-8-19,0 1 0,0 0 1,-1 1-1,1 0 0,-1 0 0,0 0 0,0 1 0,0 0 1,0 0-1,0 0 0,-1 1 0,0 0 0,0 0 0,6 8 1,-8-9-115,0 0 0,-1 1 0,1-1 0,-1 1 0,0 0 0,0 0 0,0 0 0,-1 0 0,0 0 0,0 0 0,0 0 0,-1 1 0,0-1 0,1 0 0,-2 0 0,1 1 1,-1-1-1,0 0 0,-2 7 0,-7 13-435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7:00:10.6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1129 8434,'29'-4'2732,"-10"0"-2661,558-143 336,-1-34-242,-271 77 80,415-128 1333,-62 75-39,8 26-853,-334 68-602,-309 58-89,300-54-167,-9 21-1673,-231 35 1217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0:39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6045 0 9594,'-3'4'11,"0"-1"0,0 0-1,0 0 1,0-1 0,-1 1 0,1-1 0,-1 1 0,1-1-1,-1 0 1,-5 2 0,-13 8 29,-2 5-12,-22 20 0,-350 313 1225,249-218-770,-249 254 152,21 23-453,321-350-147,-738 886 419,315-364-285,310-381-156,-239 275 58,-192 200 459,26-11 355,40 29-142,250-248-506,101-148-166,-100 98-96,59-87-1800,213-295 1612,5-7-39,0-1 1,0 1-1,1 0 1,-5 11-1,8-14-302,6-7 31,15-19-127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0:39.9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10 704 8498,'-10'-2'2021,"12"-1"-1101,18-7-642,-12 7-200,111-56 77,183-119 1,87-111 74,-353 259-178,-2 1 75,38-24 1,-62 46-93,0 1 0,1 0 1,0 1-1,0 0 1,1 0-1,-1 1 1,1 1-1,19-3 0,-26 5-28,0 1-1,0 0 1,-1 0-1,1 1 1,0-1-1,0 1 1,0 0 0,0 0-1,-1 1 1,1 0-1,-1-1 1,9 6-1,-7-3-5,1 0 1,-1 1-1,0 0 0,0 1 0,0-1 1,-1 1-1,6 8 0,1 5-3,0 1 0,-1 0 0,-1 0 0,11 35-1,-6-11-16,-3 1-1,-2 0 1,-1 0-1,3 75 1,-18 187-240,2-210 217,4-54 57,-2-1-1,-3 1 1,-11 50-1,16-92-6,0 0-1,0 1 1,0-1-1,0 0 1,-1 0-1,1 0 1,0 0-1,-1 0 1,1 0-1,-1 0 1,1 0-1,-1 0 1,0 0-1,1-1 1,-1 1-1,0 0 1,0 0-1,1 0 1,-1-1-1,0 1 1,0 0-1,0-1 1,-1 1-1,0-1 13,1 0-1,-1 0 1,1 0-1,-1-1 1,1 1-1,-1-1 1,1 1-1,-1-1 1,1 0-1,-1 1 1,1-1-1,0 0 1,-1 0-1,1 0 1,-2-1-1,-38-33 119,1-1-1,-35-42 0,35 36-115,-26-28-15,-104-102 193,134 140-85,-1 2-1,-2 1 1,-44-25-1,47 34-26,-1 1 0,-40-13 0,58 25-118,1 1 1,-1 1-1,0 1 1,-1 1 0,1 0-1,-28 1 1,40 2-125,-1 1 0,0 0 0,1 0 0,-1 1 0,0 0 0,1 0 0,0 1 0,-1 0 0,1 0 1,0 0-1,1 1 0,-1 0 0,1 1 0,-1 0 0,1 0 0,-8 9 0,10-9 2,1 0 1,0 0-1,0 1 0,-2 6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0:40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8394,'34'-31'3000,"-34"30"-2965,1 1-1,-1 0 0,0 0 0,1 0 0,-1 0 0,1-1 0,-1 1 0,1 0 0,-1 0 0,0 0 0,1 0 0,-1 0 0,1 0 0,-1 0 0,1 0 0,-1 0 1,1 0-1,-1 0 0,0 1 0,1-1 0,-1 0 0,1 0 0,-1 0 0,0 1 0,1-1 0,-1 0 0,0 0 0,1 1 0,-1-1 0,0 0 0,1 0 0,-1 1 1,0-1-1,1 1 0,-1-1 0,0 0 0,0 1 0,0-1 0,1 0 0,-1 1 0,0-1 0,0 1 0,0 0 0,1 0 6,85 129 81,-7 4-1,-5 3 1,109 286-1,-120-224-109,42 107 26,-104-304-37,9 21 22,21 36 0,-29-55-28,1 1-1,0-1 0,0 0 1,0 0-1,1 0 1,0-1-1,-1 1 0,1-1 1,0 0-1,0 0 1,1 0-1,-1-1 0,1 1 1,6 1-1,-10-3-32,0-1 1,1 1-1,-1-1 0,0 0 1,0 0-1,1 0 0,-1 0 0,0 0 1,1 0-1,-1 0 0,0 0 1,0 0-1,1 0 0,-1-1 0,0 1 1,0-1-1,0 1 0,1-1 1,-1 1-1,0-1 0,0 1 0,0-1 1,0 0-1,0 0 0,0 0 1,0 0-1,0 1 0,0-1 1,-1 0-1,1-1 0,0 1 0,-1 0 1,2-1-1,7-40-435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4:18.5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1 783 6585,'13'-33'759,"29"-84"2002,-40 109-2572,1 0-1,1 0 1,0 0 0,0 1-1,0-1 1,11-12 0,-14 18-168,0 1 1,1-1-1,-1 0 0,1 1 1,-1 0-1,1-1 0,0 1 1,-1 0-1,1 0 0,0 0 1,0 0-1,0 0 0,0 0 1,0 0-1,0 1 1,0-1-1,0 1 0,0-1 1,0 1-1,0 0 0,0 0 1,0 0-1,1 0 0,-1 0 1,0 1-1,0-1 0,0 1 1,0-1-1,0 1 1,0 0-1,0-1 0,2 3 1,6 3 30,-1 1 0,0 0 1,-1 1-1,1 0 1,-2 0-1,1 1 1,-1 0-1,0 0 0,-1 1 1,0 0-1,-1 0 1,0 0-1,0 0 1,3 13-1,1 9-10,0 0 0,-2 0-1,4 53 1,-7-26-136,-4-38-195,1 0-1,2 0 1,6 29-1,-2-39-233,0-14 176,5-18 105,3-15 163,-1-1 1,13-61-1,6-80 132,16-59 55,-47 230-110,11-33-4,-12 39 2,0-1 0,0 1-1,-1-1 1,1 0 0,0 1 0,0-1 0,0 1 0,1 0 0,-1-1 0,0 1 0,0 0 0,1 0 0,-1 0 0,1 0 0,-1 0 0,1 0 0,-1 0 0,1 0 0,2 0 0,-3 1-2,1 0 0,-1 0 0,0 0 0,0 0 0,1 1 1,-1-1-1,0 1 0,0-1 0,0 0 0,0 1 0,0 0 1,1-1-1,-1 1 0,0 0 0,0-1 0,-1 1 1,1 0-1,0 0 0,0 0 0,0 0 0,1 2 0,14 23-77,-15-24 81,24 52 15,-16-32 50,24 40-1,-29-56-16,0 0 1,0 0-1,1-1 1,-1 0-1,1 0 0,0 0 1,1 0-1,-1-1 1,1 0-1,12 7 0,-14-10 18,-1 0 0,0 1 0,1-1 0,-1 0 0,1-1 0,-1 1 0,1-1 0,-1 1 0,1-1 0,-1 0 0,1-1 0,-1 1 0,1-1 0,-1 1 0,6-2 0,-3-1 55,0 1 1,0-1-1,0 0 0,-1 0 0,1-1 1,-1 0-1,9-7 0,1-4 127,-2 0-1,1-1 0,-2 0 1,14-23-1,-19 27-126,0 0 1,-1-1-1,0 0 0,-1 0 0,7-25 1,-11 35-134,0-1 1,0 1 0,-1-1-1,1 1 1,-1-1 0,0 1-1,0-1 1,0 1 0,-1-1-1,1 1 1,-1 0 0,0-1 0,0 1-1,0-1 1,0 1 0,0 0-1,-1 0 1,0 0 0,1 0-1,-1 0 1,0 0 0,-1 0-1,1 0 1,0 1 0,-1-1-1,0 1 1,1 0 0,-7-4-1,3 3-65,0 1-1,0-1 0,0 1 0,0 1 0,-1-1 0,1 1 1,0 0-1,-1 1 0,1-1 0,-1 1 0,1 1 0,-1-1 1,1 1-1,-1 0 0,1 1 0,0-1 0,0 1 0,0 0 1,-12 6-1,7-2 49,0 0 0,1 0 0,0 1 1,0 0-1,0 1 0,1 0 0,0 1 1,1 0-1,-13 17 0,14-15 47,1 0 1,1 0-1,0 1 1,1-1-1,0 1 1,1 0-1,0 0 1,1 1-1,0-1 1,1 0-1,0 1 0,1-1 1,2 15-1,-1-6 1,2 0 0,1-1 0,0 0 0,2 0 0,0 0 0,1-1 0,11 20-1,-14-30-16,1-1 0,0 0 0,0-1 0,1 1 0,0-1 0,1 0-1,-1-1 1,1 0 0,1 0 0,-1 0 0,1-1 0,0 0 0,0 0-1,0-1 1,1 0 0,0-1 0,0 0 0,0 0 0,0-1 0,0 0-1,0 0 1,13 0 0,0-2 33,0 0-1,0-2 1,-1 0-1,1-1 1,-1-1-1,0-2 1,0 0-1,34-15 1,0-5 263,-1-2 0,-1-2 0,69-54 0,130-132 1090,-230 196-1335,-1-1 0,-1-1 0,-1-1 1,30-48-1,-43 60-86,0-1 0,-1 0 0,0 0 0,-1-1 0,0 1 0,-1-1 0,0 0 0,-1 0 0,-1 0 0,0 0 0,0 0 0,-2 0 0,-1-16 0,1 24 7,0-1 0,0 1 0,0 0 0,0 0 0,-1 0 0,0 1 0,0-1 0,0 0 0,-1 1 0,1-1 0,-1 1 0,0 0 0,-5-5 0,6 7 19,-1 0 0,0 0-1,0 0 1,1 0 0,-1 0 0,0 1 0,0 0-1,0 0 1,-1 0 0,1 0 0,0 0 0,0 0-1,-1 1 1,1-1 0,0 1 0,-1 0 0,1 0-1,0 0 1,-1 1 0,1-1 0,-6 3 0,-4 1-15,0 0 1,0 2 0,1-1 0,0 2 0,0-1-1,0 2 1,1-1 0,-14 14 0,1 0-169,1 2-1,-29 36 1,47-53 128,0 1 0,0-1 0,1 1 0,0 0 0,1 0 0,-1 0-1,2 1 1,-5 11 0,7-15 41,-1-1-1,1 0 1,-1 1-1,1-1 1,0 1-1,1-1 1,-1 1-1,0-1 1,1 1-1,0-1 1,0 1-1,0-1 1,0 0-1,0 0 1,1 1-1,-1-1 1,1 0-1,0 0 1,0 0-1,0-1 1,5 6-1,3 0 8,-1 0 0,2-1-1,-1 0 1,1-1-1,0 0 1,0-1-1,0 0 1,24 7 0,7-1 32,51 6-1,-58-12 94,1-2 0,0-2-1,0-1 1,0-2-1,0-1 1,0-2-1,-1-1 1,0-2-1,45-17 1,-77 24-97,11-4 79,0 0-1,0 1 1,1 1 0,0 0 0,20-1-1,-31 4-83,-1 0 0,0 1 0,1-1-1,-1 0 1,1 1 0,-1 0 0,0 0-1,0 0 1,1 0 0,-1 0 0,0 1-1,0 0 1,0-1 0,0 1 0,-1 0-1,1 0 1,0 0 0,-1 1 0,1-1-1,-1 1 1,0 0 0,0-1 0,0 1-1,0 0 1,0 0 0,-1 0 0,0 0-1,1 0 1,1 7 0,-1 0-32,0 0-1,-1 0 1,0-1 0,-1 1 0,0 0-1,0 0 1,-1 0 0,0 0 0,-1 0-1,0 0 1,-5 12 0,-2 4-33,-1 0 0,-25 44 1,29-58 79,0-1 0,-1 0 1,-1 0-1,0-1 0,0 0 1,-1 0-1,0-1 0,-1-1 0,0 1 1,0-1-1,-1-1 0,0 0 1,0-1-1,-1 0 0,0 0 1,0-1-1,-15 4 0,-87 15-62,77-18-372,1 1-1,-45 16 1,59-11-217,21-12 670,1 0-1,0 0 1,-1 0-1,1 0 1,-1 1 0,1-1-1,-1 0 1,1 0-1,0 1 1,-1-1-1,1 0 1,0 0 0,-1 1-1,1-1 1,0 0-1,-1 1 1,1-1-1,0 1 1,0-1 0,-1 0-1,1 1 1,0-1-1,0 1 1,0-1-1,0 0 1,0 1 0,-1-1-1,1 1 1,0-1-1,0 1 1,0-1-1,0 1 1,0-1-1,0 0 1,0 1 0,1-1-1,-1 1 1,0-1-1,0 1 1,1 0-1,7 3 719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0:41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29 769 11418,'-3'-4'243,"0"1"-1,0 0 0,1-1 0,-1 1 0,1-1 0,0 0 0,0 1 0,0-1 0,1 0 0,0 0 1,-1-1-1,1 1 0,1 0 0,-1 0 0,0 0 0,1-8 0,1 4-215,1 0-1,0 1 1,0-1-1,0 0 1,1 1-1,0 0 1,0 0-1,1 0 1,7-10-1,12-16-16,1 0-1,53-53 1,73-52-20,-96 91-61,2 3-1,2 1 0,2 4 1,82-41-1,-113 67-20,1 1-1,0 2 0,0 0 0,1 3 0,33-5 0,-42 9-3,1 2 1,0 0-1,0 2 0,0 0 1,-1 2-1,1 0 0,41 13 1,-45-9 55,0 0-1,-1 1 1,-1 1 0,1 1 0,-2 1 0,1 0 0,-1 1 0,-1 1 0,0 0 0,-1 1 0,0 0 0,-2 1-1,1 1 1,16 29 0,-20-30 33,-1 0-1,0 1 0,-2 0 0,0 0 1,-1 0-1,0 1 0,-1 0 1,-1 0-1,-1 0 0,0 0 0,-1 0 1,-1 0-1,-1 0 0,0 0 1,-1 0-1,-1 0 0,-6 20 1,-2-6 48,-1-1 0,-31 55 1,-44 50 321,48-78-228,-34 69 1,70-121-144,1 1-1,-1-1 1,1 1-1,0-1 0,1 1 1,-1 0-1,1 0 1,0 7-1,1-12-1,0 1 0,0 0 0,0 0 1,1 0-1,-1-1 0,0 1 0,1 0 0,0-1 0,-1 1 0,1 0 1,0-1-1,0 1 0,0-1 0,0 1 0,0-1 0,0 0 0,1 1 0,-1-1 1,0 0-1,1 0 0,-1 0 0,0 0 0,1 0 0,0 0 0,-1 0 0,1 0 1,-1-1-1,1 1 0,2 0 0,7 1-17,0 0 1,0 0-1,1-1 0,-1 0 1,0-1-1,1-1 1,-1 0-1,14-3 0,-2 2 18,82-12-33,-31 4 53,128-2 0,-180 13-17,-1 0 0,1 1 0,-1 1 0,1 1 0,-1 2 0,0-1 0,-1 2 0,0 1 0,0 1 0,28 16 0,-37-18-11,-1 0-1,0 1 1,-1 0-1,0 0 1,0 1-1,0 1 1,-1-1-1,-1 1 1,0 0-1,0 1 1,6 14-1,-9-16 6,0 1-1,-1 0 1,0 0-1,-1 1 1,0-1-1,0 0 1,-1 1-1,-1-1 0,0 1 1,0-1-1,-1 1 1,0-1-1,-5 19 1,1-13 9,0-1 0,-1 1 0,-1-1 0,0 0 0,-1 0 0,-19 24 0,11-18 10,-1-1 0,-1-1 1,-38 30-1,18-21 15,0-2 0,-2-1 0,-1-2 0,-66 26 0,-149 39-264,207-76-66,0-1 1,0-3 0,-72 2-1,8-12-127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0:41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2248 46 10682,'-12'-7'582,"1"1"-1,-2 0 1,1 0-1,-1 1 1,-14-3-1,14 5-525,0 1 0,0 1 0,0 0 0,0 0 0,0 1 0,0 1 0,0 0 0,0 1 0,-18 5 0,-12 6-105,0 1 0,-76 39 0,-78 56-273,196-109 320,-542 339-936,491-305 883,-350 247-46,339-231 237,3 4 0,2 2 0,2 2 0,-53 73 0,74-82-41,3 1 1,2 1 0,2 2 0,3 1-1,1 1 1,4 1 0,1 0 0,4 2-1,-11 69 1,20-82-80,3 2 1,1-1-1,2 0 0,3 0 0,13 80 1,-3-70-19,2 0 1,2-1 0,3-1-1,36 70 1,-16-50-50,4-1 1,3-2 0,3-2-1,3-3 1,3-2 0,2-2-1,3-3 1,96 71-1,-99-87-50,2-2-1,66 33 0,-70-48 67,0-2 1,2-2-1,0-3 1,1-3-1,1-3 1,1-2-1,0-2 1,0-3-1,0-3 0,113-9 1,-74-7 398,0-4 0,-1-5 1,-1-4-1,-2-4 0,181-83 0,-121 33 588,-3-7 0,223-166 0,-230 141-120,177-175 1,-257 220-645,-4-3 0,-2-2 0,-3-4 0,69-121 0,-106 159-177,-1 0 1,-2-2 0,-1 0 0,-3-1 0,-1-1 0,7-51 0,-15 63-49,-2 0 0,-1 0 0,-1 0 1,-1 0-1,-2 0 0,-1 0 1,-1 0-1,-2 0 0,-18-48 1,8 37-57,-1 1 1,-3 1 0,-1 1 0,-1 1-1,-3 1 1,0 2 0,-3 0 0,-39-37 0,26 34 2,0 2-1,-3 1 1,-1 3 0,-1 1 0,-1 3 0,-64-26 0,43 26-15,-1 3 0,-2 3 1,0 4-1,-113-14 0,96 23-142,0 4 1,-1 4-1,-133 16 0,137-3-110,2 3-1,-126 40 1,-164 100-230,345-143 553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4:02.7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4208 1255 2337,'-153'-34'2171,"5"2"-1615,71 20-324,-32-4 1032,-152-43 1,172 29-623,25 9-20,-93-20 0,-113 12 74,-3 22-442,-107 23 209,222-6-96,-195 27 262,272-23-544,0 4-1,-100 36 1,104-22-24,-76 43 0,76-32-64,1 2-1,3 4 0,3 3 0,1 4 0,3 2 1,-101 115-1,106-93-75,-87 151 0,107-162 42,23-36 5,2 0-1,0 2 1,3 0 0,1 1-1,1 0 1,2 0 0,-6 62 0,5 17-110,6 130 0,5-188 81,3 1 0,3-1-1,2 0 1,2-1-1,3 0 1,37 96-1,-31-107 30,1-2 0,2 0 0,2-2-1,1-1 1,3 0 0,1-2 0,2-2-1,52 48 1,-31-40 53,2-2 1,1-3-1,122 64 0,-96-65 74,2-3-1,136 36 0,671 115 309,-311-133-234,4-47 30,-308-12-23,382-57 0,-314 5-17,456-138 0,-589 133-97,211-69 114,-300 87-71,161-83 0,-20-18 54,-128 70-78,221-156 127,-150 60-72,-16-14 32,-127 119 0,-3-3 1,85-130-1,-121 162-26,-1 0 1,-2-1 0,-2-2 0,-1 0-1,20-73 1,-32 88-51,-2 1-1,-1-1 1,-1 0-1,-1 0 1,-1 1 0,-2-1-1,0 0 1,-2 0-1,0 1 1,-2 0 0,-1 0-1,-1 0 1,-1 1-1,-13-24 1,-3 1 52,-2 1 1,-2 1-1,-67-78 1,50 74-38,-2 1 0,-92-70 0,-112-48 75,-12 22-46,175 101-92,-2 4 1,-2 5 0,-101-24 0,-292-44 82,-308-2-47,113 63-90,-4 41 2,403 11-21,-411 70 0,-260 143-23,695-142 41,108-33 4,18-5-28,3 6 0,-144 78 1,173-72-28,2 4 1,2 5 0,-88 78-1,119-83-8,2 3 0,-62 81-1,88-95 13,1 2-1,3 1 0,-41 89 0,44-72-22,3 1 1,-28 115-1,42-124 19,3 0 0,3 2 1,2-1-1,3 0 0,3 1 0,12 87 1,-3-93 26,2-1 0,3 0 1,2-1-1,3 0 0,2-2 1,2-1-1,2 0 0,3-2 1,2-1-1,2-2 0,2-1 0,58 59 1,-18-34 3,87 66 0,96 45 2,-165-124 27,3-3 0,2-5-1,165 59 1,-108-59 15,287 55-1,133-42 35,8-61-1,136-72 34,-552 38-31,-1-6 0,200-75 0,78-78 72,-291 120-84,640-310 139,-247 36-62,-149 16 6,-325 265-95,210-208 103,-40-15 16,-32-21-3,-48 12-6,-30-13 2,-110 242-96,-3-2 0,-3 0 1,-3-1-1,-3 0 0,-3-1 0,-3-91 0,-6 114-8,-2 1 0,-2-1-1,-16-62 1,14 78-18,-2 1-1,-2 0 1,-1 1 0,-1 0-1,-32-50 1,26 51-41,-1 1-1,-1 0 1,-1 2 0,-1 1-1,-2 1 1,0 1-1,-2 1 1,-59-35 0,45 36-108,-1 2 1,-1 2-1,0 2 1,-1 1 0,-1 3-1,0 2 1,-1 2-1,-59-2 1,-21 5-942,1 5 0,-1 6 0,-182 33-1,-176 80-3278,397-96 2999,-221 60-5520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4:05.5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 1342 1857,'0'0'78,"-1"0"1,0 0-1,1-1 1,-1 1-1,0 0 1,1 0-1,-1 0 1,0-1-1,1 1 1,-1 0-1,0-1 0,1 1 1,-1 0-1,1-1 1,-1 1-1,1-1 1,-1 1-1,1-1 1,-1 1-1,1-1 1,0 1-1,-1-1 1,1 0-1,-1 1 1,1-1-1,0 0 0,0 1 1,0-1-1,-1 0 1,1 1-1,0-1 1,0 0-1,0 0 1,14-12 153,-11 9-206,0-1 0,1 0 0,-1 1 0,1 0 0,0 0 0,0 0 0,0 0 0,8-5 0,5-2 88,20-9 0,-3 1 29,229-130 290,-262 148-433,42-20 8,80-30 1,49-2-19,-40 13 3,616-198-73,-376 143 36,-209 57 37,907-179-38,-385 111 255,-517 77-118,186-27 88,-306 51-155,446-50 153,-340 42-146,414-30 16,1102 33-13,-554 78-19,-69 82-13,-282 18 13,-566-114-6,-1 8 1,227 105 0,-292-108 0,66 30-9,-126-54-4,-5-4-5,89 57 0,-78-32 17,-2 3 1,96 94-1,-118-96 3,-2 3 0,-2 2 0,55 89 0,-73-92 50,-2 1 0,33 97 0,-35-71 119,-3 0 0,-5 2 0,16 132 0,-2 274 496,-30-241-487,-7-169-100,-13 84 1,-18 26 153,-74 243 0,83-356-192,-122 384 167,48-230-148,59-147-46,-158 354 102,-35 0 0,-35-19-18,19-75-40,178-254-57,-388 462 87,381-467-88,-91 117 20,16-19 0,66-89-19,-56 69 3,-114 152 3,185-236-13,-22 29 4,14-11-5,-40 59 6,102-132 2,-2-1 0,-1 0 1,-1-2-1,-27 27 0,43-48 73,0 1 0,0 0 0,1 0 0,-4 6 0,8-11-78,0 0 1,0 0-1,0 0 1,0 0-1,0 0 1,0 0-1,0 0 1,0 0-1,0 0 0,1 0 1,-1 0-1,0 0 1,0 0-1,0 0 1,0 0-1,0 0 1,0 0-1,0 0 1,0 0-1,0 0 1,1 0-1,-1 1 0,0-1 1,0 0-1,0 0 1,0 0-1,0 0 1,0 0-1,0 0 1,0 0-1,0 0 1,0 0-1,0 0 1,0 0-1,0 1 0,0-1 1,0 0-1,0 0 1,0 0-1,0 0 1,0 0-1,0 0 1,0 0-1,0 0 1,0 0-1,0 0 1,0 1-1,0-1 0,0 0 1,0 0-1,0 0 1,0 0-1,0 0 1,0 0-1,1 0 9,-1 0-1,0 0 0,1-1 1,-1 1-1,1 0 0,-1-1 1,0 1-1,1 0 0,-1-1 1,1 1-1,-1-1 0,0 1 1,0-1-1,1 1 0,-1-1 1,0 1-1,0-1 0,0 1 1,1-1-1,-1 0 0,14-229 139,-12 166-130,-2-45 41,-1 92-58,0-2 14,-1-1 0,0 1 0,-8-29 0,5 27-16,4 16 4,0 0 0,0 0 0,-1 0 0,0 1 0,1-1-1,-1 0 1,-5-8 0,6 12 2,-2 0 19,-2 6-45,-1 10-15,1 4 10,-11 11 1,2 1-1,2 0 0,0 1 1,2 1-1,2-1 0,-8 63 1,16-92 17,-14 122-59,12-97 43,2 1 0,4 39 0,-1-42 3,2 0 0,13 47 0,-15-65 15,0 1 0,1-1 0,0 0 0,0-1 1,0 1-1,1-1 0,0 1 0,1-2 0,0 1 0,0-1 1,0 1-1,9 5 0,-11-9 21,0 0 0,1 0 0,0-1 1,-1 0-1,1 0 0,0 0 0,0 0 0,0-1 0,0 0 1,0 0-1,0 0 0,1-1 0,-1 1 0,7-2 0,-5 0 58,0 0-1,0 0 1,0-1-1,-1 0 1,1-1-1,-1 1 1,1-1-1,-1-1 0,10-6 1,-5 2 74,-1 0-1,0-1 1,-1 0 0,0-1 0,0 1-1,-1-2 1,0 1 0,-1-1 0,-1-1-1,1 1 1,4-14 0,-4 5-5,-1-1 0,0 0 0,-2 0 0,0-1 0,-1 1 1,-2-1-1,0 0 0,-1 1 0,-4-28 0,1 30-138,0 1-1,-1 0 1,-1 0 0,-1 0-1,0 1 1,-2-1 0,0 2 0,0-1-1,-2 1 1,0 0 0,-14-17-1,16 25-248,0-1 1,-1 1-1,0 0 0,0 1 0,0 0 0,-1 0 0,0 1 0,0 1 0,-1-1 0,0 2 0,0-1 0,0 1 1,0 1-1,0 0 0,-1 1 0,-14-1 0,-74-3-3361,-13 6-4893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6:06.6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11 467 624,'-2'-5'156,"1"1"35,-1 1-1,1-1 1,0 1-1,0-1 1,-1-5-1,2 8-145,0 0-1,0 1 1,0-1-1,0 0 1,0 0-1,0 0 1,0 1-1,0-1 1,1 0-1,-1 0 1,0 0-1,0 1 0,1-1 1,-1 0-1,1 0 1,-1 1-1,0-1 1,1 0-1,-1 1 1,1-1-1,0 1 1,-1-1-1,1 1 1,-1-1-1,1 1 1,0-1-1,0 1 1,-1-1-1,1 1 0,0 0 1,0 0-1,1-1 1,25-10 641,-19 7-379,-1 1-1,16-4 1,-16 5-202,0 2-1,0-1 1,0 1-1,0 0 1,0 1-1,0-1 1,-1 1 0,1 1-1,0-1 1,0 1-1,-1 0 1,1 1 0,-1 0-1,0 0 1,0 0-1,0 0 1,0 1-1,0 0 1,6 6 0,6 7-2,-1 0 0,0 1 0,-1 1 0,14 23-1,-27-39-90,7 11 69,0 0 0,-1 1 0,0 0 0,11 29 0,-17-34 112,-3-10 264,-6-25 536,1-4-724,2 8-171,0 0 0,-1 1-1,-2-1 1,-11-28 0,16 46-64,-1-1 0,0 1 0,0 0 0,0 0 0,0 0 0,0 0 0,-1 0 0,0 0 0,1 1 1,-1 0-1,0-1 0,0 1 0,0 0 0,0 0 0,-1 0 0,1 1 0,-1-1 0,1 1 0,-1 0 0,1 0 0,-5-1 0,5 2 4,0-1-9,-1 0-1,0 0 1,1 0-1,-1 0 1,1 0-1,-1-1 1,1 0-1,0 0 1,-6-3-1,9 5-27,0 0-1,0 0 1,0 0 0,0 0-1,0 0 1,0 0-1,0 1 1,0-1 0,0 0-1,0 0 1,0 0-1,0 0 1,0 0 0,0 0-1,0 1 1,0-1-1,0 0 1,0 0 0,0 0-1,0 0 1,0 0-1,0 0 1,0 1 0,0-1-1,0 0 1,0 0-1,0 0 1,0 0 0,0 0-1,0 0 1,1 0-1,-1 0 1,0 1 0,0-1-1,0 0 1,0 0-1,0 0 1,0 0 0,0 0-1,1 0 1,-1 0-1,0 0 1,0 0 0,0 0-1,0 0 1,0 0-1,0 0 1,1 0 0,0 1-10,0 1 0,1-1 0,-1 1 1,0-1-1,0 1 0,0-1 1,0 1-1,0 0 0,0-1 0,-1 1 1,2 2-1,1 3-12,28 53-69,-3 2 1,30 94-1,14 49 89,-21-64 98,-39-114 72,-3-17 243,-9-10-388,1 0-1,-1 0 1,0 0-1,1 0 1,-1 0-1,0 0 1,0 0-1,1 0 0,-1 0 1,0 0-1,1-1 1,-1 1-1,0 0 1,1 0-1,-1 0 1,0 0-1,0 0 0,1-1 1,-1 1-1,0 0 1,0 0-1,1 0 1,-1-1-1,0 1 1,0 0-1,0 0 1,0-1-1,1 1 0,-1 0 1,0-1-1,0 1 1,0 0-1,0 0 1,0-1-1,0 1 1,0 0-1,0-1 0,13-23 570,-9 17-445,0 0 1,5-14-1,15-60 215,-10 34-198,14-79 0,-12 48-44,-6 25-58,-5 24-14,14-44-1,26-99 45,1 2-85,-27 121-65,48-89 0,-57 125-487,-8 14-635,-5 7-478,-2-1-68,9-14-4822,-4 6 6259,1 0 0,0 1 0,-1 0 0,2-1 0,11-4-1315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6:07.1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32 1233,'10'-11'1672,"-8"9"-1178,0-1-1,0 1 0,1 0 0,-1-1 1,6-2-1,-7 4-422,1 0 0,-1 1-1,1-1 1,-1 1 0,0 0 0,1-1 0,-1 1-1,1 0 1,-1 0 0,1 0 0,-1 0 0,1 0-1,-1 0 1,1 1 0,-1-1 0,1 0-1,1 1 1,-1 0-44,0 0 1,0 0-1,0 1 0,0-1 0,0 0 0,0 1 0,0-1 1,0 1-1,-1 0 0,1 0 0,0 0 0,-1 0 0,1 0 1,-1 0-1,0 0 0,0 0 0,0 0 0,0 0 0,0 1 1,0-1-1,0 4 0,2 8 13,-1 0 1,1 23 0,-1-12 40,14 169 142,0 4-140,-12-158-60,-3-24 0,0-1 0,2 1 0,0 0 0,0 0 0,10 23 0,-12-37-15,0 0 1,0 0 0,0-1 0,0 1-1,1 0 1,-1 0 0,0-1 0,1 1-1,0 0 1,-1-1 0,1 0 0,0 1-1,0-1 1,0 0 0,0 0 0,0 0-1,0 0 1,2 1 0,0-2 4,-1 1 1,1 0-1,0-1 1,0 0-1,0 0 0,-1 0 1,1 0-1,0-1 0,7-1 1,-1-1 14,0 0 0,-1-1 0,1 0 0,-1-1 0,1 0 0,15-11 0,21-21 116,56-58 0,-93 84-72,-1 1 1,0-2 0,0 1-1,-1-1 1,0 0-1,-1-1 1,-1 1 0,0-1-1,-1 0 1,0 0-1,-1-1 1,0 1 0,-1-1-1,-1 0 1,0 0-1,-1 1 1,0-1 0,-4-24-1,0 27 191,0 0-1,-5-12 1,3 9 76,6 12-207,2 4-38,14 23-160,0 0 1,-2 1-1,17 41 1,23 89 120,-40-113-56,80 257 93,-64-202-35,62 181 41,21 71-3846,-83-240-4466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4T06:36:19.6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3332 551 2785,'-23'-15'1407,"-42"-22"-1,55 33-1314,0 0 1,-1 0-1,1 1 0,-1 1 0,0-1 1,0 2-1,-15-1 0,-237 16 1143,91-9-500,13-1-488,-431 28 3197,297-32-2559,13 1-510,129 16-103,37-2-131,72-11-115,0 2-1,0 2 1,1 1 0,-47 17-1,46-10-12,-58 23 4,91-35-17,-73 38 7,67-33 0,2 0 0,-1 1 0,-19 19-1,-164 145 72,176-157-69,0 1 0,2 1-1,0 0 1,1 1 0,-29 42 0,7 0 32,-46 75 53,75-116-70,1 0 0,1 1 1,1 0-1,-11 43 0,4 35 200,-3 148 0,17-214-189,2-1 0,1 1 0,2 0 0,1 0 0,1-1 0,2 0 0,2-1 0,15 37 0,64 114 14,-65-141-43,3-1 0,37 45 0,-21-37-1,1-3 0,3-1 1,83 61-1,-60-57 15,3-4-1,97 46 1,-77-46 4,499 246 416,-330-161-297,-180-94-95,108 31-1,161 31 20,7-31 12,402 16 228,5-32 379,-535-54-315,392-58-1,-444 35-157,315-56 527,-421 64-589,76-29-1,66-39 128,-171 68-194,-1-1 0,-1-3 0,-1-1 0,-1-3 0,-1 0 0,-2-3 0,54-52 0,14-34 217,-77 82-142,38-59 0,-47 63-74,-2 0-1,-1-2 1,21-56 0,-26 51-21,0 1 1,-3-1 0,0-1-1,1-67 1,-8 83-42,1-34 92,-2-1 0,-17-100 0,2 89-50,-3 1 1,-3 1 0,-3 1-1,-58-107 1,31 82 1,-4 3-1,-102-121 1,154 202-65,-201-226 94,163 190-76,-2 1 1,-1 2-1,-63-40 0,-315-155 53,328 184-66,-311-127-2,-13 33-38,254 90 24,-472-120-39,354 123-30,-379-19 1,503 66 28,0 8 0,-314 50 0,362-32-15,-189 65 0,245-67 29,1 2 0,2 3 0,-58 36 1,-134 115-144,210-148 143,1 1 1,2 2 0,-40 53 0,-66 119-104,110-160 103,3 0 1,1 2 0,2 1 0,3 0 0,-15 57-1,-18 158-48,43-201 62,4 1 0,3 83 0,5-100 17,2 0 0,2 0 0,14 46 0,-1-25-5,38 83-1,-38-107-2,1 0 1,56 74-1,71 64-12,-73-99 14,2-4 0,106 79-1,198 102 5,-287-202 1,2-5 1,158 60 0,-146-77 14,181 33 0,119-14 15,-280-45-8,131-7 1,129-31 16,-72-22 9,-2-23-2,-138 31-29,-45 8 7,148-60 0,115-77 37,-296 125-11,-3-5 0,-2-4 1,-2-4-1,110-95 0,-163 120 4,42-48-1,27-48 68,-100 122-107,31-42 71,-2-3 1,-3-1 0,-2-2-1,35-87 1,-44 85 51,-2-1 1,20-108-1,-32 115-23,-3 1-1,-2-2 0,-2 1 0,-10-88 1,3 95-59,-3 0-1,-2 1 1,-2 0 0,-2 1 0,-2 0 0,-2 1-1,-1 1 1,-28-43 0,-5 1-3,-100-121-1,112 160-85,-2 2 0,-1 1-1,-92-67 1,47 51-167,-2 5 0,-2 3-1,-3 5 1,-1 3 0,-2 5 0,-2 5-1,-1 3 1,-1 5 0,-121-13 0,81 27-780,-227 11 0,276 7-565,-1 3 1,2 5-1,-100 30 0,-259 105-5673,173-40 1452,277-109 5749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5:37.0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57 0 11090,'9'2'537,"1"1"0,-1 0-1,0 0 1,0 1 0,17 9-1,-21-9-578,0-1 1,0 1-1,-1 0 0,1 1 0,-1-1 1,0 1-1,0 0 0,0 0 0,-1 0 1,5 9-1,-1 2-25,-1 1 0,-1-1 0,0 1 0,-1 0 1,-1 0-1,-1 0 0,0 1 0,-1-1 0,-1 0 0,-3 22 0,-2 8-88,-3 1-1,-19 67 0,-38 74 109,43-132 103,2 2 1,-24 115 0,38-135-92,-8 63 25,14-90-230,-1 1 1,2-1-1,-1 0 0,2 0 0,-1 0 0,5 14 1,5 0-335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5:36.7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 4 9450,'-9'-3'2657,"13"11"-2075,15 14-814,14 9 256,2-1-1,0-1 1,41 24 0,124 65 443,-151-91-349,377 178 428,-298-142-391,16 5-1681,-136-66 1121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6:58.3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641 5088 6185,'28'-8'488,"-2"-1"-1,1-1 1,-1-2-1,-1 0 0,39-25 1,27-14-131,-10 14 981,168-51 0,96 1 222,-114 31-1504,830-268 199,131-37-69,-617 239-90,340-82-94,-128-16-352,-280 75 276,1246-390 54,-1568 466 32,-4-7 0,-3-8 1,253-162-1,68-108 39,-342 227-122,142-149 0,6-55-6,43-44 38,-307 335 24,14-12-26,-2-3-1,77-103 0,-123 147 56,0-1 0,0 0 0,-1 0 0,-1-1 0,0 1 0,0-1 0,-2 0 0,1-1 0,-2 1 0,0-1 0,0 1 0,-1-1 0,-1 1 0,-2-18 0,-1-25 64,2 25-78,-7-39-1,7 65 0,0 1-1,1-1 1,0 1-1,-1-1 1,2 1 0,-1-1-1,0 1 1,1-1-1,0 1 1,0 0 0,0-1-1,0 1 1,1 0-1,0 0 1,0 0-1,0 0 1,0 0 0,4-4-1,-6 7 2,1 1 0,-1-1 0,1 1-1,-1-1 1,0 1 0,1-1 0,-1 0-1,0 1 1,1-1 0,-1 0 0,0 1-1,0-1 1,1 0 0,-1 1 0,0-1 0,0 0-1,0 1 1,0-1 0,0 0 0,0 1-1,0-1 1,0 0 0,0 1 0,0-1-1,-1 0 1,1 1 0,0-1 0,0 0-1,-1 1 1,1-1 0,0 1 0,-1-1 0,1 0-1,0 1 1,-1-1 0,1 1 0,-1-1-1,1 1 1,-1-1 0,-1 0 0,-3-2-1,-1 1 0,0 0 0,0 0 0,-11-3 0,-23-5-5,0 1 0,-76-6 0,-214 31-72,253-6 79,1 4 0,-90 28 1,-233 88-175,-12 3-233,-792 187-290,916-249 590,-669 188-163,643-162-62,-551 161-430,340-122 570,-326 92-583,-220 68 577,518-156 373,-103 69-129,144-39-34,192-78-15,-205 61-4,90 15-1,18 35-5,52-9 854,364-194-833,-1 0 0,1 0 0,0 0 0,0 0 0,-1 0 0,1 1 0,0-1 0,-1 0 0,1 0 0,0 0 1,0 0-1,-1 0 0,1 1 0,0-1 0,0 0 0,-1 0 0,1 0 0,0 1 0,0-1 0,0 0 0,0 0 0,-1 1 0,1-1 0,0 0 0,0 0 0,0 1 0,0-1 0,0 0 0,0 1 0,0-1 0,-1 0 0,1 1 1,0-1-1,0 0 0,0 1 0,12 4 219,30 1 73,-30-5-173,-5 0-116,0 1-1,-1 0 1,0 1-1,1-1 1,-1 1 0,0 1-1,0-1 1,-1 1 0,1 0-1,-1 0 1,0 1-1,0-1 1,0 1 0,0 0-1,-1 1 1,0-1 0,0 1-1,-1 0 1,1 0 0,2 8-1,7 14-8,-2 1 0,-2 1-1,8 35 1,-13-47 21,33 127-12,54 241-126,-73-288-260,10 197 0,-33-83-75,3 60 150,3-255 304,1 0 1,0 0-1,2 0 1,-1 0-1,2 0 1,0-1-1,9 18 0,-11-27 5,1-1 0,-1 0 0,1 0-1,1-1 1,-1 1 0,1-1 0,0 0-1,0 0 1,0 0 0,1-1 0,-1 0-1,1 0 1,0 0 0,1-1 0,-1 1-1,0-2 1,1 1 0,0-1-1,0 0 1,8 1 0,1 0 21,1-2 0,0 0 0,-1-1 0,1 0 1,30-6-1,80-24 1123,-117 27-1028,121-35 489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4:21.8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281 1581 7914,'36'-103'2386,"-36"102"-2338,1 0 1,-1-1 0,0 1 0,1-1 0,-1 1 0,0-1 0,0 1 0,0-1-1,0 1 1,0-1 0,-1 1 0,1-3 0,-1 4-40,1-1 0,0 1 0,0 0 1,0-1-1,-1 1 0,1-1 0,0 1 0,-1 0 0,1-1 0,0 1 1,-1 0-1,1 0 0,0-1 0,-1 1 0,1 0 0,-1 0 0,1-1 1,0 1-1,-1 0 0,1 0 0,-1 0 0,1 0 0,-1 0 1,0 0-1,-1 0-13,0 0-1,-1 0 1,1 1 0,0-1 0,-1 1 0,1-1 0,0 1 0,-3 2 0,3-3 10,-6 4-69,0 1 0,0 0 1,0 0-1,1 0 0,-1 1 0,1 0 0,-8 9 1,-41 53-233,33-36 273,0 2 1,2 0 0,-32 72 0,45-88 84,2 1 0,0-1-1,1 1 1,1 0 0,1 0-1,0 0 1,2 0 0,0 0 0,1 1-1,3 23 1,-2-37-32,0 0 0,0 0 1,1-1-1,0 1 0,0-1 0,0 1 1,1-1-1,-1 0 0,1 0 0,0 0 0,1 0 1,-1-1-1,7 6 0,-8-7 1,1-1 0,-1 0 0,1-1 0,0 1 0,0 0 0,0-1 0,0 0 0,0 0 0,0 0 0,0 0 0,0 0 0,1 0 0,-1-1 0,0 0 0,0 1 0,1-1 0,-1-1 0,0 1 0,1 0 1,-1-1-1,0 1 0,0-1 0,0 0 0,6-3 0,5-2 109,-1-1 1,0-1 0,-1 0 0,0 0-1,0-2 1,0 1 0,16-20 0,0-3 168,36-52 1,-43 54-188,-2 0 0,-1-2 0,-2 0 1,0 0-1,-3-2 0,11-37 0,-21 57-92,0-1-1,-1 1 0,0-1 0,-1 0 1,-1 0-1,0 0 0,-4-22 0,2 27-55,-1-1-1,0 0 1,0 1-1,-1 0 1,-1 0-1,0 0 1,0 1-1,-1-1 1,0 1-1,0 0 1,-10-10-1,15 19 25,-14-17-110,-25-20 0,37 34 102,-1 0 0,0 0 0,0 0 0,0 1 0,0-1-1,-1 1 1,1 0 0,-1 0 0,1 1 0,-1-1 0,1 1 0,-1 0 0,-7 0 0,11 1 9,-1 0 0,0 0 0,1 0 0,-1 0 0,0 1 1,1-1-1,-1 1 0,0-1 0,1 1 0,-1 0 0,1-1 0,-1 1 0,1 0 1,-1 0-1,1 0 0,0 0 0,-1 0 0,1 1 0,0-1 0,0 0 1,-2 3-1,2-1 0,-1 0 1,1 0-1,0 0 1,0 1-1,0-1 1,0 0-1,0 1 1,1-1-1,0 0 1,-1 6-1,1-1 0,1 0 0,0 1 0,0-1-1,1 0 1,0 0 0,0 0 0,1 0 0,5 12-1,1-6-9,-1-1-1,2 0 0,0-1 0,0 0 0,1-1 1,1 0-1,0 0 0,0-2 0,1 1 0,0-2 1,1 1-1,0-2 0,0 0 0,1-1 0,-1 0 1,1-1-1,1-1 0,-1 0 0,1-1 0,-1-1 1,1 0-1,0-1 0,0-1 0,-1 0 0,1-1 1,0-1-1,0 0 0,-1-2 0,30-9 0,-21 2 90,-1 0-1,0-1 0,-1-2 0,0 0 1,-1-2-1,-1 0 0,-1-1 1,0-1-1,-1-1 0,-1 0 0,-1-1 1,14-23-1,-3 0 318,-2-1-1,-2-1 1,-2-1 0,-2-1-1,15-57 1,-28 84-332,-2 0 1,4-27-1,-65 360-324,35-215 256,11-42 17,-171 842-1904,179-880 1817,-44 216-989,43-219 1035,4-9 64,-1-1 1,0 0-1,-1 1 1,0-1-1,1 0 1,-1 0-1,-1 0 1,1 0-1,-1 0 1,-4 4-1,7-8 1,-1-1-1,1 0 1,-1 1 0,0-1-1,1 0 1,-1 0 0,1 1-1,-1-1 1,0 0 0,1 0-1,-1 0 1,0 0 0,1 0-1,-1 0 1,0 0-1,1 0 1,-1 0 0,0 0-1,1 0 1,-1 0 0,0-1-1,1 1 1,-1 0 0,1 0-1,-1-1 1,1 1-1,-1 0 1,0-1 0,1 1-1,-1-1 1,1 1 0,-1 0-1,1-1 1,0 1 0,-1-1-1,1 0 1,-1 1 0,1-1-1,0 1 1,0-1-1,-1 1 1,1-1 0,0-1-1,-14-28 682,10 15-641,0-1-1,1 0 1,1 0 0,0 0-1,1 0 1,0 0 0,4-27-1,2 7-160,1 1 0,14-48-1,-2 30-74,1 1 0,3 1 0,2 0 0,2 2 0,39-56-1,-21 45 243,2 2-1,2 2 0,80-71 1,12-10 616,-122 116-600,-1-1 0,-1 0 0,-1-1 0,-1-1 0,12-27 0,-5 0-71,-3-1 1,14-66-1,12-109 6,-27 128-31,-19 112-32,1 0 1,1 0 0,1 14-1,-1 22-63,-18 1140-127,12-711-295,6-469 494,0-1-7,0 0-1,0 0 0,-1 0 1,-3 12-1,4-19 18,0-1-1,0 0 0,0 1 1,-1-1-1,1 1 1,0-1-1,0 1 0,-1-1 1,1 1-1,0-1 1,0 0-1,-1 1 0,1-1 1,-1 1-1,1-1 0,0 0 1,-1 0-1,1 1 1,-1-1-1,1 0 0,-1 0 1,1 1-1,0-1 1,-1 0-1,1 0 0,-1 0 1,1 0-1,-1 0 0,1 0 1,-1 0-1,1 0 1,-1 0-1,1 0 0,-1 0 1,0 0-1,-18-9-478,10 2 284,0-2-1,1 1 0,0-1 1,0 0-1,1 0 0,0-1 1,-7-15-1,-1-3-245,-18-52 0,12 16 249,4-1-1,2-1 0,3-1 0,2 0 1,0-126-1,10 178 297,0 7 22,0 0 0,1 1-1,-1-1 1,1 0 0,1 0 0,1-7-1,-2 15-107,-1 0 1,0-1-1,0 1 0,1 0 1,-1 0-1,0 0 0,1 0 1,-1 0-1,0-1 0,0 1 1,1 0-1,-1 0 0,0 0 0,1 0 1,-1 0-1,0 0 0,1 0 1,-1 0-1,0 0 0,1 0 1,-1 0-1,0 0 0,0 0 0,1 0 1,-1 0-1,0 1 0,1-1 1,-1 0-1,0 0 0,1 0 1,-1 0-1,0 1 0,0-1 0,1 0 1,14 9 7,-12-7 4,45 32 13,-26-18-29,31 16-1,-45-27-10,1-1 1,-1-1-1,1 1 1,0-2-1,0 1 1,0-1-1,16 1 1,-8-2 10,-1-1 0,0-1 1,0 0-1,0-1 0,0-1 0,0-1 1,-1 0-1,1-1 0,-1 0 0,27-15 1,-22 8 100,0-1 0,0-1 0,-1 0 0,-1-2 0,0 0 1,27-32-1,67-99 711,-44 57-477,-38 52-233,49-67 53,-68 89-153,-1-1 1,-1 0-1,-1-1 1,11-28-1,-17 39-21,-1 1 0,0-1 0,0 1 0,0-1-1,-1 0 1,0 0 0,-1 1 0,1-1 0,-1 0 0,0 1 0,-1-1 0,1 1-1,-1 0 1,-1-1 0,1 1 0,-1 0 0,0 0 0,-1 0 0,1 1 0,-1-1-1,0 1 1,-1 0 0,1 0 0,-1 0 0,0 1 0,0-1 0,0 1 0,-1 0-1,1 1 1,-1 0 0,0-1 0,0 2 0,0-1 0,-1 1 0,1 0 0,-1 0-1,1 1 1,-1 0 0,1 0 0,-1 0 0,0 1 0,1 0 0,-9 1 0,7 0 13,-1 0 1,1 1 0,-1 0-1,1 0 1,0 1 0,0 0-1,0 0 1,0 1 0,1 0-1,-1 1 1,1-1 0,0 2 0,0-1-1,1 1 1,0-1 0,0 2-1,0-1 1,1 1 0,-7 9-1,5-3-5,0-1 0,1 1 0,1 0-1,0 1 1,0-1 0,2 1 0,-1 0-1,2 0 1,0 0 0,1 0 0,0 17-1,2 7-65,1-1 0,2 1-1,2-1 1,1 0-1,2 0 1,1-1 0,2 0-1,19 37 1,-27-64 41,2 0-1,-1 0 1,1-1-1,1 1 0,-1-1 1,1-1-1,1 1 1,0-1-1,10 7 1,-13-10 36,1-1 1,-1 0-1,1 0 0,0 0 1,0-1-1,0 0 1,0 0-1,0 0 0,1-1 1,-1 0-1,0-1 0,1 1 1,-1-1-1,0 0 1,1 0-1,6-2 0,0-1 111,-1-1-1,1 0 0,-1-1 0,0 0 0,0-1 1,0 0-1,-1-1 0,16-12 0,80-75 1089,-104 91-1169,129-134 566,117-160 1,-238 282-594,-1 3-10,-5 5 1,0 0-1,1 1 1,0-1 0,0 1-1,7-5 1,-12 10 0,-1 1 0,1 0 0,-1-1 0,1 1 0,-1-1 1,1 1-1,-1 0 0,1 0 0,0-1 0,-1 1 0,1 0 0,-1 0 0,1 0 0,0-1 1,-1 1-1,1 0 0,0 0 0,-1 0 0,1 0 0,-1 0 0,1 0 0,0 0 1,-1 1-1,1-1 0,0 0 0,-1 0 0,1 0 0,-1 1 0,1-1 0,-1 0 0,1 0 1,0 1-1,-1-1 0,1 1 0,-1-1 0,0 0 0,1 1 0,-1-1 0,1 1 1,-1-1-1,0 1 0,1-1 0,-1 1 0,0 0 0,1-1 0,-1 1 0,0-1 1,0 1-1,0 0 0,1-1 0,-1 1 0,0 1 0,4 36-142,-4-35 126,-1 18-143,-1 0 0,-1 0 0,-1 0 0,-1-1 0,-7 21-1,-11 49-650,24-82 1117,6-12-113,14-21-64,-9 10-173,-2 5-35,-1 1 0,1 0-1,0 1 1,1 0 0,14-8-1,-21 14 57,0 0 0,0 0 0,1 0 0,-1 0 0,1 1 0,-1 0 0,1 0 0,0 0 0,-1 1 0,1-1 0,0 1 0,-1 0 0,1 1 0,0-1 0,0 1 0,-1 0 0,1 0 0,6 2 0,8 7 95,0 1 1,-1 1-1,0 0 1,-1 1 0,27 26-1,-1-1 117,-26-25-140,0 0-1,0-1 1,1-1-1,31 13 0,-38-19-33,1-1 0,0 0 0,0-1 0,0 0 0,0-1 0,1-1 0,-1 0 0,1 0 0,15-2 0,-6-2 6,0-1-1,-1-1 0,0 0 1,0-2-1,0-1 0,-1 0 1,0-1-1,-1-2 0,0 0 0,0-1 1,18-15-1,-17 11 6,0-2-1,-1 0 1,-1-1-1,-1-1 1,0-1-1,-2 0 1,0-1-1,23-48 1,-33 56-46,1 0 0,-2-1 0,0 0 0,-1 0 1,0 0-1,-1 0 0,-1 0 0,0 0 1,-1-1-1,-1 1 0,0 0 0,-1 0 0,-1 0 1,0 0-1,-1 0 0,-1 0 0,0 1 0,-1 0 1,0 0-1,-2 0 0,1 1 0,-1 0 1,-14-16-1,17 23-22,-1-1 0,1 1 0,-1 0 1,0 1-1,-1 0 0,1 0 0,-10-5 0,13 8 24,0 0 0,-1 1 1,0-1-1,1 1 0,-1 0 0,0 0 0,1 0 0,-1 1 0,0-1 0,0 1 0,0 0 1,1 0-1,-1 0 0,0 0 0,0 1 0,0 0 0,1 0 0,-5 1 0,1 1 2,0 0 0,0 1-1,0 0 1,1 0 0,0 1-1,0 0 1,0 0 0,0 0-1,1 0 1,0 1-1,0 0 1,-4 7 0,-4 6-9,1 2-1,-15 36 1,17-32 11,1 0 0,1 1 0,0 0 0,3 1 0,-4 30 0,7-38-61,1 0-1,1 1 1,1-1 0,1 0-1,1 0 1,0 0-1,12 36 1,-13-47 12,1-1 0,0 0 0,0 0 1,1 0-1,0 0 0,1-1 0,-1 1 1,1-1-1,0 0 0,8 6 0,-8-8 17,0 0 1,0-1-1,0 0 0,1 0 0,0 0 0,-1 0 0,1-1 0,0 0 0,0-1 1,0 1-1,0-1 0,1 0 0,9 0 0,4-2 86,0 0 1,0-1-1,0-2 0,-1 0 1,1-1-1,-1 0 0,0-2 1,0 0-1,19-12 0,27-16 598,65-46 0,-128 80-624,135-96 747,-114 79-653,-1-1 1,-2-1-1,35-41 0,-51 56-100,-1-1 0,1 0 0,-1 0 1,0 0-1,0 0 0,-1 0 0,0 0 1,0-1-1,0 1 0,-1-1 0,0 1 1,1-11-1,-2 12-21,-1 1 1,1-1 0,-1 0-1,1 0 1,-1 0-1,-1 0 1,1 1-1,-1-1 1,0 1-1,0-1 1,0 1-1,0-1 1,-1 1 0,0 0-1,0 0 1,0 1-1,-5-6 1,6 8 6,0-1 1,1 1-1,-1-1 1,0 1-1,0 0 1,0 0 0,-1 0-1,1 0 1,0 0-1,0 1 1,-1-1-1,1 0 1,0 1-1,0 0 1,-1 0-1,1-1 1,-1 1 0,1 1-1,0-1 1,-1 0-1,1 1 1,0-1-1,0 1 1,-1-1-1,1 1 1,0 0-1,0 0 1,0 0 0,-4 3-1,-2 1 4,1 0 0,0 1 1,0 0-1,1 0 0,0 1 0,-11 13 0,3 2-11,0 1 0,1 0 0,2 0 0,0 2 0,2-1 0,-8 30 0,3 0-464,-11 107 1,24-150 378,-2 17-377,1 28-1,2-51 360,0 1 0,0 0 0,1-1 0,0 1-1,0 0 1,0-1 0,1 1 0,0-1 0,0 0-1,0 0 1,5 8 0,-6-12 97,0 0 1,0 0-1,0 0 1,0 0-1,0 0 1,0 0-1,0-1 0,0 1 1,0 0-1,0-1 1,0 1-1,0-1 1,0 1-1,1-1 0,-1 0 1,0 1-1,0-1 1,0 0-1,1 0 1,-1 0-1,0 0 1,1 0-1,1 0 0,0-1 19,0 0 0,1 0 0,-1 0 0,0 0 0,0 0 0,1-1 0,-1 0 0,4-3 0,7-5 203,0-2 0,0 0 0,22-27 0,34-52 765,-56 72-797,37-52 441,50-92 0,-77 117-558,-2-2 1,-2 0-1,20-72 1,71-472-657,-71 341 1023,-38 241-386,2-10 328,-1 23-167,0 15-86,14 129 93,-13 536-1291,-5-646 931,-3 166-301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7:35.0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291 961 9170,'-65'-50'4277,"78"62"-4278,-1 0 1,-1 1-1,0 1 1,-1 0-1,0 0 1,-2 1-1,14 28 1,22 53-276,-4 2-1,38 144 1,28 218-409,-102-439 672,57 302-187,-47-223 362,3 124 1,-17-210-95,-1 41 225,0-51-220,0 0 0,1 0 0,-2 0 0,1 0 1,0 0-1,-1-1 0,1 1 0,-1 0 1,0-1-1,0 0 0,-3 4 0,4-6-37,0 0 1,1 0-1,-1 0 0,0-1 1,0 1-1,0 0 0,0 0 0,0-1 1,0 1-1,0 0 0,0-1 1,0 1-1,0-1 0,0 0 0,0 1 1,-1-1-1,1 0 0,0 1 1,0-1-1,0 0 0,-1 0 0,1 0 1,0 0-1,0 0 0,0-1 1,0 1-1,-1 0 0,-1-1 0,0-1 56,-1 0-1,0 0 0,1 0 0,-1 0 0,1-1 0,-4-3 0,2 2 48,-19-16 91,0-1 1,2-1 0,0-1 0,-20-28 0,29 35-161,-36-48-75,3-2 0,3-2 0,2-2 0,4-1 0,-49-133 0,49 92-83,6-1-1,5-2 0,4 0 0,6-2 0,5 0 0,4 0 0,6-1 0,17-141 0,-6 181-47,3 1 0,36-118 0,-35 152 113,2 0-1,2 2 1,2 0 0,1 1-1,47-65 1,-54 88 21,0 0 1,0 1-1,2 0 0,0 1 1,1 1-1,0 1 0,34-21 1,-41 29-4,0 0 0,0 1 1,0 0-1,0 1 0,1 0 1,-1 1-1,1 0 0,0 0 1,0 1-1,0 0 0,-1 1 1,1 0-1,0 1 0,0 1 1,0-1-1,-1 2 0,17 4 1,-12-1-16,0 1 0,0 0 0,0 1 0,-1 1 0,-1 0 0,0 0 0,0 2 0,13 12 0,-10-5-37,0 0 0,-1 1 0,-1 0 0,-1 1-1,11 22 1,-5-2-65,-3 0-1,-1 1 1,-1 0-1,-3 1 1,11 78-1,-14-62 84,-3 0 0,-2 0 0,-3 0 0,-3 0 1,-2 0-1,-2 0 0,-3-1 0,-3 0 0,-37 103 0,27-103 60,-3-2-1,-53 85 1,56-107 6,-1 0 1,-1-2-1,-2 0 0,-60 52 1,75-72-20,-1-2 1,0 1-1,0-2 1,-1 0 0,0 0-1,0-1 1,-1-1-1,-25 7 1,37-12-34,-1 0 0,0 0 1,1 0-1,-1-1 0,0 0 0,0 1 0,0-1 1,1-1-1,-1 1 0,0 0 0,0-1 1,0 0-1,1 0 0,-1 0 0,0 0 0,1-1 1,-1 1-1,1-1 0,0 0 0,0 0 1,-1 0-1,1-1 0,0 1 0,1-1 1,-5-4-1,-27-34-231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5:38.0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177 728 9906,'0'-1'141,"-1"1"0,1-1 0,0 1 1,0-1-1,0 1 0,0-1 0,0 1 0,-1-1 0,1 1 0,0-1 0,0 1 0,-1-1 1,1 1-1,0 0 0,-1-1 0,1 1 0,-1-1 0,1 1 0,0 0 0,-1-1 0,1 1 1,-1 0-1,1 0 0,-1-1 0,-1 2-170,1 0 1,0-1 0,0 1-1,0 0 1,0 0-1,0 0 1,1 0 0,-1 0-1,0 0 1,0 0-1,0 0 1,1 0 0,-2 2-1,-8 14-203,-22 35-273,-39 83 0,63-116 520,1 1 0,0-1 0,2 1 0,0 1 0,1-1 0,1 1 0,1 0 0,1 30 0,4-21 24,1 0 1,1 1-1,2-2 0,0 1 1,3-1-1,21 47 0,-15-42-3,2-1 0,1-1 0,2 0 0,1-2 0,28 30 0,-41-51-28,0 0 0,0 0 0,1-1-1,0-1 1,0 1 0,1-2 0,21 11 0,-25-14-5,0-1-1,0 1 1,0-1 0,1-1 0,-1 0-1,1 0 1,-1 0 0,1-1 0,-1 0-1,1 0 1,-1-1 0,0 0 0,1 0-1,10-4 1,-8 1-7,-1 0-1,0 0 1,0-1-1,0 0 1,0 0-1,-1-1 1,0 0 0,0 0-1,10-12 1,-8 7-63,0-1-1,-1-1 1,0 0 0,-1 0 0,11-25 0,-10 16-41,-1-1 0,-1 1-1,0-2 1,-2 1 0,-1-1 0,-1 1 0,-1-1 0,-1-25 0,-4 11 53,-2 1 0,-1 0 1,-15-53-1,-45-106 48,39 120 19,3 6 36,-45-114 838,66 179-517,3 0 401,10-2-391,-1 2-450,12-9 143,17-11 94,2 2 0,69-30-1,-98 49-145,1 0 1,0 1-1,-1 1 0,1-1 0,0 2 0,1 0 1,-1 0-1,0 1 0,0 1 0,0 0 0,0 1 0,0 0 1,0 0-1,0 2 0,-1-1 0,1 1 0,-1 1 1,0 0-1,0 1 0,-1 0 0,1 0 0,-2 1 0,1 1 1,-1 0-1,0 0 0,0 0 0,-1 1 0,0 1 1,7 10-1,-1 3-6,0 1 0,-2 0 0,0 1 0,-2 0 0,0 1 1,-2 1-1,6 33 0,-5-6-13,-2 0 1,0 90-1,-8-84-19,-12 84 0,8-115 29,0 0 0,-3 0 0,0 0 0,-21 45 0,27-68 12,-1 0 1,0-1-1,0 0 0,-1 1 1,0-1-1,0 0 1,0-1-1,-6 7 1,8-10-1,1 0 0,-1 0 1,0 0-1,1 0 0,-1 0 1,0-1-1,0 1 0,0 0 1,0-1-1,0 1 1,0-1-1,0 0 0,1 0 1,-1 0-1,0 0 0,0 0 1,0 0-1,0 0 0,0-1 1,0 1-1,0 0 0,0-1 1,0 0-1,0 0 1,1 1-1,-1-1 0,0 0 1,-2-3-1,-9-5 50,1 0-1,1-1 1,0 0 0,0-1 0,1-1-1,-12-16 1,3-1-69,-30-58-1,29 42-26,2-1 1,2 0-1,2-1 0,2-1 1,2 0-1,2 0 0,2-1 1,3 0-1,3-71 0,2 79 32,3 0 0,0 0 0,3 1 0,1 0 0,3 1 0,0 0 0,3 0-1,1 2 1,2 0 0,1 1 0,42-58 0,-47 76 30,1 1-1,1 0 1,1 1-1,0 0 1,1 2-1,0 0 1,1 1 0,1 1-1,0 0 1,1 2-1,37-14 1,-42 19-47,1 1 0,0 0 0,0 1 1,0 1-1,0 0 0,1 2 0,-1 0 0,0 0 0,0 2 0,1 0 1,-1 1-1,0 1 0,-1 1 0,1 0 0,30 14 0,-37-14-47,0 1-1,-1 0 0,0 0 1,0 1-1,0 0 0,-1 0 1,0 1-1,0 0 0,-1 1 1,0-1-1,-1 1 0,0 1 0,0-1 1,-1 1-1,0 0 0,5 15 1,-7-12-26,1 0 1,-2 0-1,0 0 1,0 0 0,-1 0-1,-1 1 1,0-1-1,-1 0 1,-1 0 0,0 1-1,0-1 1,-2 0-1,-6 18 1,0-8-39,0-1-1,-1 0 1,-2-1-1,0-1 1,-1 0-1,-28 31 1,-114 96-629,74-75 374,72-63 342,-97 98-341,95-92 352,-1 0-1,2 1 1,0 1 0,1 0-1,-13 30 1,21-42 36,0 1-1,0 0 1,0-1 0,1 1-1,-1 0 1,2 0 0,-1 0 0,1 0-1,0 1 1,0-1 0,0 0 0,1 0-1,0 0 1,2 6 0,-1-6 14,1 1 0,0-2-1,0 1 1,0 0 0,1 0 0,0-1 0,0 0 0,1 0 0,-1 0 0,1 0 0,0-1-1,0 0 1,9 5 0,13 8 65,1-2 0,1-1 0,0-2 0,1-1-1,0-1 1,0-1 0,1-2 0,50 6 0,-13-7-29,0-2-1,135-11 1,-29-19-317,-4-16 99,-170 42 153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5:40.2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1 443 5425,'44'-39'2137,"16"2"-1137,7-2-840,9-1 8,-2 5-24,1-1-16,-5-5-64,2 1-104,2-5-56,0-2-8,1 3 40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5:40.7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57 8034,'1'-2'2356,"5"7"-1633,9 13-1002,-11-14 469,19 25-202,-1 0 1,-1 2-1,-1 0 1,-2 2-1,-2 0 1,0 0-1,-3 2 1,0 0-1,9 48 1,-12-31-37,-2 1 0,-2-1-1,-3 1 1,-2 0 0,-12 101 0,10-143 47,-5 24-25,6-34 31,0 1 0,-1 0 0,1-1 0,-1 1 0,0 0 0,1-1 0,-1 1 0,0-1 0,0 1 0,0-1 0,0 1 0,0-1 0,0 0 0,-3 2 0,4-3 8,-1 1 0,0-1 0,1 0 0,-1 0 0,1 0 0,-1 0 0,0 0 0,1 0 0,-1-1 1,1 1-1,-1 0 0,0 0 0,1 0 0,-1 0 0,1-1 0,-1 1 0,0 0 0,1-1 0,-1 1 0,1 0 1,0-1-1,-1 1 0,1-1 0,-1 1 0,1-1 0,-1 0 0,-11-14 219,12 15-223,-4-5 21,1-1 0,1 0 0,-1 1 0,1-1 0,0 0 0,0 0 0,1 0 0,0-1 0,0 1 0,0-8 0,0-12-9,3-29 1,-1 42-5,32-280 131,-22 238-49,1 1 0,3 0 0,29-66 0,-38 104-12,2 1 1,0-1 0,0 2-1,2-1 1,0 1-1,17-19 1,-22 28-64,1 0 0,0 0 1,0 0-1,0 1 0,0 0 0,1 0 1,0 1-1,-1-1 0,1 1 0,1 1 1,-1 0-1,0 0 0,1 0 0,-1 1 1,0 0-1,1 0 0,8 1 1,0 1-28,1 1 1,0 1-1,-1 0 1,1 1 0,-1 1-1,0 0 1,0 2 0,-1 0-1,0 0 1,0 1-1,-1 1 1,15 11 0,-10-5-46,-1 0 1,0 1 0,-1 1-1,-1 1 1,-1 0 0,0 1-1,23 41 1,-32-48 14,0 1-1,-1-1 1,0 1 0,-1 1-1,0-1 1,-1 1 0,0-1-1,-2 1 1,1 0 0,-2 0-1,0 0 1,-2 18 0,0-16 1,-2 0 1,0-1 0,0 1 0,-2-1 0,1-1 0,-2 1 0,0-1-1,-1 0 1,0-1 0,-15 18 0,0-4-173,-2-1 1,0-1-1,-2-1 1,-1-2 0,0 0-1,-44 23 1,57-37-103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5:41.1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203 124 7890,'2'-14'605,"1"0"1,0 1 0,1-1-1,6-15 1,-9 26-577,1 0 1,0 0-1,-1 0 1,1 0-1,0 1 1,0-1-1,0 0 1,0 1-1,1 0 1,-1 0-1,4-3 1,-5 5-37,1-1 1,0 0-1,-1 0 0,1 1 0,0-1 1,-1 1-1,1-1 0,0 1 0,0 0 1,0 0-1,-1 0 0,1 0 0,0 0 1,0 0-1,0 0 0,-1 1 0,1-1 1,0 1-1,0-1 0,-1 1 0,4 1 1,-3-1-13,0 0 0,0 0 0,0 1 0,0-1 0,0 1 0,0-1 0,0 1 0,0 0 0,-1 0 1,1 0-1,0 0 0,-1 0 0,0 0 0,1 0 0,-1 0 0,1 4 0,0-1 4,-1 0 0,0 0 0,0 0 0,0 0-1,-1 0 1,0 1 0,0 7 0,-2 7 12,-2 1 0,0-1 1,-8 22-1,9-31-7,-26 70 41,-2-2 1,-66 116-1,-1 2 33,91-182-55,-24 64 53,28-71-50,1-1 1,0 1-1,1 0 1,0 0-1,0 0 1,1 0-1,0 0 1,1 9-1,-1-15-10,0-1 0,0 0 0,1 0 0,-1 0 0,0 0 0,0 0 0,1 0 0,-1 0 0,1 0 0,-1 0 1,1 0-1,0 0 0,-1 0 0,1 0 0,0 0 0,-1 0 0,1 0 0,0-1 0,0 1 0,0 0 0,0-1 0,0 1 0,0-1 0,0 1 0,0-1 0,0 1 0,0-1 0,0 1 0,0-1 0,0 0 0,0 0 1,0 0-1,0 1 0,1-1 0,0-1 0,3 1-1,0-1 0,0 0-1,0 0 1,0 0 0,0-1 0,5-1 0,13-8-128,0-1-1,0-1 1,-1-1-1,-1-1 1,35-31-1,-44 35 45,65-53-204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5:41.65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145 334 7058,'4'-3'165,"0"1"1,0 0 0,0 0 0,0 0 0,0 1 0,1-1 0,-1 1 0,1 0 0,-1 0 0,0 1 0,1-1 0,-1 1 0,1 0 0,0 0 0,-1 1 0,0-1-1,1 1 1,-1 0 0,1 0 0,-1 1 0,0-1 0,0 1 0,1 0 0,-1 0 0,4 3 0,-1 0-219,0 0-1,-1 0 1,0 0-1,0 1 1,0 0 0,0 0-1,-1 1 1,0-1 0,-1 1-1,1 0 1,-1 1 0,0-1-1,3 11 1,1 9-66,-2 1 0,-1 0 0,0-1 0,-2 2 0,-2 53 1,-21 140-421,-24 59 688,47-337 1687,10-65-1436,36-279-104,-33 303-335,5 1-1,34-97 1,-47 170 55,1 0 1,1 1-1,15-28 1,-21 45-2,-1-1 0,1 1 0,0 0-1,0 0 1,1 0 0,0 1 0,0-1 0,0 1 0,0 0 0,0 1-1,1-1 1,0 1 0,-1 0 0,1 0 0,1 1 0,11-4 0,-7 5-6,-1 0 0,1 0 0,0 1 0,0 0 0,0 1 0,0 1 0,-1-1 0,1 2 0,0-1 0,-1 1 0,0 1 0,0 0 0,0 1 0,0-1 0,10 9 0,1 0-15,-1 2 1,-1 0-1,0 1 0,-1 1 1,24 30-1,-27-28-42,-1 0 0,0 0-1,-2 2 1,0-1 0,-1 2 0,-2-1-1,0 2 1,-1-1 0,-1 1 0,-1 0-1,-2 0 1,0 1 0,-1-1-1,-1 32 1,-2-26-55,-1 0 0,-2 0 0,-1-1 0,-1 0 0,-10 34 1,10-47 77,0-2 0,-1 1 1,0 0-1,-1-1 1,0 0-1,-1-1 1,-1 0-1,0 0 1,0-1-1,-1 0 1,-18 15-1,-19 10 86,-1-2 0,-99 51 0,144-84-61,-444 210-862,220-141 486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5:51.01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4196 6425,'0'0'82,"0"-1"0,0 1 0,0 0 0,0-1 0,0 1-1,0-1 1,1 1 0,-1 0 0,0-1 0,0 1 0,0-1 0,0 1-1,1 0 1,-1-1 0,0 1 0,0 0 0,1 0 0,-1-1 0,0 1-1,1 0 1,-1-1 0,0 1 0,1 0 0,-1 0 0,0 0-1,1-1 1,-1 1 0,1 0 0,-1 0 0,0 0 0,1 0 0,-1 0-1,1 0 1,0 0 0,4-2 194,91-39-8,356-196 56,-294 148-294,484-307 140,-24 6-42,-348 225-68,-126 77 24,203-122 26,-145 87-52,409-242 130,-180 132-102,-248 137-53,953-479 48,-750 394-42,211-97 60,-161 96-33,29-14-275,-348 140-201,210-139 0,-298 175 49,27-26 0,-33 23 108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5:51.6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2797 6521,'161'-116'983,"6"6"-1,213-103 1,507-250-358,111-68-175,-253 149-148,-293 150-255,233-108 2,-418 216-40,158-68-52,-378 172-118,1 3-1,0 1 1,1 3 0,77-11 0,-55 21-67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5:54.1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850 128 5169,'-3'-5'545,"0"-1"1,0 1-1,0-1 0,1 0 1,-1 0-1,-1-7 0,4 8-517,-1 1-1,-1 0 1,1 0-1,-1 0 1,1 0-1,-1 0 1,0 0-1,0 0 1,-1 0-1,1 1 1,-1-1-1,0 1 1,0 0-1,0 0 1,-5-4-1,-1 3 3,-1 1 0,1 1-1,0-1 1,-1 2 0,1-1 0,-1 1-1,1 1 1,-1-1 0,-18 3 0,11-1 25,-11 0 24,-1 2 0,0 1-1,1 1 1,0 2 0,0 1-1,1 1 1,0 1 0,0 1-1,1 1 1,1 2 0,0 1-1,1 0 1,-28 25 0,29-21-58,1 2 0,1 1 0,1 0-1,1 1 1,1 1 0,1 1 0,1 1 0,1 0 0,1 1 0,2 0 0,1 1 0,-13 47 0,16-37-14,1 0-1,2 0 1,1 1-1,3 43 1,2-55-4,1-1 1,1 1-1,2 0 1,0-1-1,2 0 1,17 42-1,-19-56-3,1 0 0,1 0-1,0-1 1,1 0 0,0 0-1,0-1 1,1 0 0,0-1 0,1 0-1,0 0 1,0-1 0,1 0-1,0-1 1,1 0 0,-1-1-1,1 0 1,1-1 0,-1 0-1,1-1 1,19 4 0,1-2-13,1-1 1,0-2-1,0-1 0,53-4 1,-17-5-256,80-17 0,-42 0 57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5:55.43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1 296 9170,'6'2'3812,"21"11"-3718,-19-8-110,-1 1 1,0-1-1,0 1 0,-1 0 0,0 1 1,0-1-1,0 1 0,-1 0 0,0 1 1,0 0-1,-1-1 0,0 1 0,0 0 1,-1 1-1,0-1 0,2 15 0,1 7-25,-1 0 0,-1 1-1,-2 43 1,-3 1 54,-11 79 1,-22 74 42,14-103-26,19-115-6,1-8-7,0 0 0,-1 0 0,1 0 0,0 0 0,-1 0-1,1 0 1,-1-1 0,0 1 0,1 0 0,-1 0 0,-2 2 0,3-31 712,20-69-579,4 1 0,4 1 0,73-165 0,-95 247-139,-4 6-2,0 1 1,1 0-1,-1-1 1,1 1 0,0 0-1,1 1 1,4-6-1,-8 9-8,1 1 0,-1 0 0,0 0 0,1 0 0,-1 0 0,0 0 0,1 0 0,-1 0 0,0 0 0,1 0 0,-1 0 0,1 0 0,-1 0 0,0 0 0,1 0 0,-1 0 0,0 0 0,1 0 0,-1 0 0,0 0 0,1 1 0,-1-1 0,0 0 0,1 0 0,-1 0 0,0 1 0,1-1 0,-1 0 0,0 0 0,0 1 0,1-1 0,-1 0 0,0 1 0,0-1 0,0 0 0,1 0 0,-1 1 0,0-1 0,0 1 0,0-1 0,9 19 15,52 214 107,-47-169-123,2 0 1,45 112-1,-55-162-21,1-1 0,0 0 0,1 0-1,0-1 1,1 0 0,1-1-1,10 11 1,-15-18 15,0 1 0,0-1 1,0-1-1,0 1 0,1-1 0,0 0 1,0 0-1,-1-1 0,2 1 0,-1-1 1,0-1-1,0 1 0,1-1 0,-1 0 0,0 0 1,1-1-1,-1 0 0,8-1 0,0-1 15,-1-1 0,1-1 0,-1 0 0,0-1-1,0 0 1,0-1 0,-1-1 0,22-14-1,4-7 34,42-40-1,-49 41-15,-2-2 0,-2 0 0,0-2 0,43-67 0,-61 83-21,-1-1 0,-1 0 0,0-1 0,-1 1 0,7-32 0,-11 35-19,-1 1 0,0-1 0,0 0 0,-1 1 0,-1-1 0,0 0 0,-1 1 0,0-1 0,-4-12 0,4 20-9,0-1 0,0 1 1,0 0-1,-1 0 1,1 0-1,-1 0 0,-1 0 1,1 0-1,-1 1 0,1-1 1,-10-7-1,11 11 13,0-1 0,-1 0 0,0 1 0,1-1 1,-1 1-1,0 0 0,0 0 0,0 0 0,1 0 0,-1 1 0,0-1 0,0 1 0,0 0 0,0 0 0,0 0 1,0 0-1,0 0 0,0 0 0,0 1 0,0 0 0,0-1 0,0 1 0,-5 3 0,0 0 1,0 0 0,1 1 0,-1 0 0,1 0 0,0 1 0,0 0 0,1 0 0,-1 0 0,-6 10 0,-5 10-20,-21 36 0,34-54 24,-19 36-28,2 1 0,1 1 0,-19 66 1,29-75-26,2 0 0,2 0 1,2 0-1,1 1 0,1 43 1,3-70 21,0 0 1,2 1-1,-1-1 1,1 0 0,1 0-1,0 0 1,5 11-1,-5-16 15,-1 0 0,1-1 0,1 0 0,-1 0 0,1 0 0,0 0-1,0-1 1,1 1 0,-1-1 0,1 0 0,0-1 0,0 1 0,0-1 0,11 6-1,-3-4 5,-1-1-1,1 0 0,1-1 1,-1 0-1,0-1 1,26 1-1,-3-3 12,51-6-1,-51 1 20,1-1 0,-1-2 0,0-2-1,-1-2 1,0 0 0,-1-3 0,0-1 0,-1-1-1,53-38 1,-54 31 59,0-3 0,-1 0 0,-2-2 0,-1-1 0,-1-1 0,-2-2 0,-1 0 0,32-61 1,-54 90-70,46-94 86,-43 85-88,0 0 0,-1 0 0,0 0 0,-1 0 0,2-26 0,-5 38-3,0 1 0,0-1-1,0 1 1,0-1 0,0 1-1,0 0 1,0-1 0,0 1 0,0-1-1,0 1 1,0-1 0,0 1-1,0-1 1,0 1 0,0-1 0,0 1-1,-1 0 1,1-1 0,0 1-1,0-1 1,0 1 0,-1 0 0,1-1-1,0 1 1,-1 0 0,1-1-1,0 1 1,-1 0 0,1-1 0,0 1-1,-1 0 1,1 0 0,-1-1-1,1 1 1,-1 0 0,1 0 0,0 0-1,-1 0 1,1 0 0,-1-1-1,1 1 1,-1 0 0,1 0-1,-1 0 1,1 0 0,-1 0 0,1 1-1,-1-1 1,1 0 0,0 0-1,-1 0 1,1 0 0,-1 0 0,1 1-1,-1-1 1,1 0 0,0 0-1,-1 1 1,1-1 0,0 0 0,-1 1-1,-30 23-154,5 3 74,2 1 0,0 0-1,2 2 1,2 1-1,0 1 1,-27 63 0,30-55-17,2 1 1,2 1-1,2 0 1,1 0 0,-5 64-1,14-95 31,0 0 0,1 0-1,0 0 1,1 0 0,1 1-1,-1-1 1,5 13-1,-5-21 46,0 1-1,1-1 0,-1 0 1,1 0-1,-1 0 0,1 0 1,0 0-1,0-1 0,1 1 1,-1-1-1,0 1 0,1-1 1,0 0-1,-1 0 0,1 0 1,0 0-1,0 0 0,0 0 1,0-1-1,0 0 0,1 0 1,-1 0-1,0 0 0,1 0 1,2 0-1,8 0 19,0-1 1,0 0-1,-1-1 1,1 0-1,0-2 1,-1 1-1,1-1 1,-1-1-1,0-1 1,18-8-1,1-2 134,-1-2 0,55-39 0,-41 20 58,-1-1 1,-2-3-1,52-62 0,95-150 420,1-54-355,-16-12-186,-76 138 63,-31 56 465,-58 109-333,-9 15-256,0 0-1,0 0 1,0-1-1,0 1 1,0 0 0,0 0-1,0 0 1,0 0-1,0 0 1,1 0-1,-1 0 1,0 0-1,0 0 1,0 0 0,0 0-1,0-1 1,0 1-1,0 0 1,0 0-1,0 0 1,1 0-1,-1 0 1,0 0 0,0 0-1,0 0 1,0 0-1,0 0 1,0 0-1,0 0 1,1 0-1,-1 0 1,0 0-1,0 0 1,0 0 0,0 0-1,0 0 1,0 0-1,0 0 1,0 0-1,1 1 1,-1-1-1,0 0 1,0 0 0,0 0-1,0 0 1,0 0-1,0 0 1,0 0-1,0 0 1,0 0-1,0 0 1,0 0 0,1 1-1,0 23 133,-1-15-176,-1 32-18,-1 1-1,-12 55 0,-26 84 13,33-150 36,-70 270-337,-30 130-961,85-302 1063,22-128 262,0-1 0,0 0 0,0 0 1,0 0-1,0 1 0,0-1 0,0 0 0,0 0 0,-1 1 0,1-1 1,0 0-1,1 0 0,-1 1 0,0-1 0,0 0 0,0 0 1,0 0-1,0 1 0,0-1 0,0 0 0,0 0 0,0 1 1,0-1-1,0 0 0,1 0 0,-1 0 0,0 1 0,0-1 1,0 0-1,0 0 0,1 0 0,-1 0 0,0 0 0,1 1 1,6-7 397,14-22 85,-15 19-330,451-623 180,-436 604-410,91-119-257,-89 120 241,1 1 1,2 1 0,29-23 0,-46 42 55,0 0 0,0 0 1,1 0-1,16-6 0,-23 11-7,-1 0-1,1 0 0,0 0 1,-1 0-1,1 1 0,0-1 0,0 1 1,-1 0-1,1 0 0,0 0 1,0 0-1,0 0 0,-1 1 0,1-1 1,0 1-1,0-1 0,-1 1 1,1 0-1,0 0 0,4 3 0,-6-2-16,1-1 0,-1 0-1,1 1 1,-1-1 0,0 1 0,1-1-1,-1 1 1,0 0 0,0 0-1,-1-1 1,1 1 0,0 0-1,0 0 1,-1 0 0,1 0 0,-1 0-1,1 3 1,-4 35-703,1-28 476,0-1 1,-1 1-1,-8 17 0,-28 52-285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4:22.8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471 0 10522,'13'145'4015,"-14"-6"-3415,-7-52-1068,-24 108-1,-72 211-1396,-24-4-262,-31 105 2141,148-479 973,11-28-945,-1 0 0,1 1 0,0-1-1,0 0 1,0 1 0,0-1 0,-1 0-1,1 0 1,0 1 0,0-1 0,-1 0-1,1 0 1,0 0 0,0 1 0,-1-1-1,1 0 1,0 0 0,-1 0 0,1 0-1,0 1 1,0-1 0,-1 0 0,1 0-1,0 0 1,-1 0 0,1 0 0,0 0-1,-1 0 1,1 0 0,0 0 0,-1 0-1,1 0 1,0 0 0,-1 0 0,1-1-1,-2-1 107,0-1-1,0 1 1,0-1-1,1 0 1,-1 0-1,1 0 1,0 0-1,0 0 1,0 0-1,0 0 1,0 0-1,1-4 1,-6-23-48,3 0 1,0 0 0,2 0-1,1 0 1,2-1 0,0 1-1,10-40 1,3 6-328,3 1 1,33-79-1,-30 90-103,47-81 0,-59 116 263,2 1 1,0 1-1,0 0 0,2 0 1,0 1-1,0 1 0,1 0 1,25-16-1,-31 24 93,0 1 0,1 0 0,-1 1 1,1 0-1,0 0 0,0 1 0,0 0 0,0 1 1,0 0-1,1 0 0,-1 1 0,0 0 0,1 1 1,-1 0-1,0 0 0,0 1 0,0 0 0,0 0 1,0 1-1,-1 1 0,1-1 0,-1 1 0,0 1 1,0 0-1,0 0 0,0 0 0,-1 1 0,0 0 1,0 0-1,7 10 0,-5-2 5,-1-1 0,-1 1 0,0 0 0,0 1 1,-2-1-1,0 1 0,-1 0 0,0 1 0,-1-1 0,-1 1 0,1 25 0,-2-1-56,-3 1-1,-1-1 0,-12 57 1,-5-9-282,-4 0 1,-4-2 0,-56 121-1,79-196 362,0-1-1,0 0 1,-1 0-1,0 0 1,-1-1-1,-15 17 1,20-24-2,-1 0-1,0 0 1,1 0 0,-1 0 0,0-1 0,0 1 0,0-1 0,-1 0 0,1 0 0,0 0 0,0 0 0,-1-1 0,1 1 0,0-1 0,-1 0 0,1 0 0,0 0 0,-1-1 0,1 1 0,0-1 0,0 1-1,-1-1 1,1 0 0,0 0 0,0-1 0,-4-1 0,1 0-54,1 0 0,-1 0-1,0-1 1,1 0 0,0 0 0,0 0-1,0 0 1,0-1 0,1 0 0,0 0-1,-5-7 1,7 8-49,0 1 1,0 0-1,0-1 0,1 1 0,-1-1 0,1 0 0,0 0 1,0 1-1,0-1 0,1 0 0,-1 0 0,1 0 0,0 0 1,0 0-1,0 1 0,1-1 0,-1 0 0,1 0 0,0 0 1,3-6-1,0 2 11,0 1 1,1-1-1,1 1 0,-1 0 1,1 0-1,0 1 1,1 0-1,-1 0 1,1 1-1,0-1 0,1 1 1,-1 1-1,13-6 1,8-3 194,0 1 0,47-12 0,69-10 794,-84 22-314,87-30 1,-128 35-511,0-1 0,0-1 0,-1-1 0,-1 0 0,0-2 0,0 0 0,-1 0-1,21-23 1,-25 20-55,-9 11-90,-8 8-171,-1 3 130,1 0-1,-1 1 1,1 0 0,1 0 0,-1 0 0,1 1 0,1 0-1,0-1 1,0 1 0,1 0 0,0 1 0,0-1 0,0 14-1,0 5-112,2 0 0,1 0 0,4 32 0,-4-52 111,0-1 0,0 0 0,1 1 0,0-1 0,0 0 0,1 0 0,4 9 0,-6-15 63,0 0 0,-1 0-1,1 0 1,0 0 0,0 0-1,-1-1 1,1 1 0,0 0-1,0 0 1,0-1 0,0 1-1,0 0 1,0-1 0,0 1-1,0-1 1,0 0 0,1 1-1,-1-1 1,0 0-1,2 1 1,-1-2 31,0 1-1,1 0 0,-1-1 1,0 0-1,0 1 0,0-1 1,0 0-1,0 0 1,0 0-1,0 0 0,0-1 1,0 1-1,0 0 1,2-4-1,22-21 380,-2-1 0,-1-1 1,36-58-1,-19 28-161,0 2 47,-3-1 0,-2-1 0,49-117 0,-79 163-296,28-68-41,-28 69 26,0 1 0,1 0 0,1 0-1,0 0 1,10-10 0,-16 18 16,1 0 0,0 1 0,0-1 0,0 0-1,0 1 1,0 0 0,0-1 0,0 1 0,1 0-1,-1 0 1,0 0 0,1 1 0,-1-1 0,0 0-1,1 1 1,-1 0 0,1-1 0,-1 1 0,1 0-1,-1 0 1,1 1 0,-1-1 0,1 0 0,-1 1-1,0 0 1,1-1 0,-1 1 0,0 0 0,1 0-1,-1 0 1,0 0 0,0 1 0,2 1 0,5 3 11,-2 1 1,1 0 0,-1 0-1,0 0 1,0 1 0,-1 0-1,6 11 1,7 12-18,-2 2 0,-1 0 0,-2 1 0,-1 1-1,-2 0 1,-1 1 0,-2 0 0,4 39 0,-6-15-143,-2-1-1,-3 0 1,-3 0 0,-13 82 0,3-71-177,-2-2 1,-30 84 0,30-114 205,-1-1 0,-2-1 0,-1 0 0,-2-1 0,-35 47 0,43-68 119,1-1-1,-2 0 1,0-1 0,0-1-1,-1 0 1,-1 0 0,-29 15 0,22-16-12,0-1 0,0 0 0,-1-2 0,0-1 1,-28 5-1,-10-5-293,1-2 1,-1-3-1,-104-12 0,-41-12-216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5:55.7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10066,'46'46'3377,"37"24"-3353,13 2 48,13-9-32,1-6 0,-10-22-88,-5-8-64,-11-16-152,-5-10-112,-10-10-288,-13-11-241,-22-6 577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5:57.1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654 92 11546,'1'-10'2553,"-1"8"-2440,1 1 0,-1-1 0,0 0 0,0 1 0,0-1 0,0 0-1,0 1 1,0-1 0,0 1 0,-1-1 0,0-3 0,0 4-169,0-1 1,-1 1 0,1-1 0,0 1-1,-1 0 1,1 0 0,-1-1 0,0 1 0,1 0-1,-1 0 1,0 0 0,0 1 0,-3-2-1,-20-7-78,0 1 0,-1 1 0,0 1 0,0 2 0,0 0 0,-1 2 0,0 1 0,-31 3-1,24 0 173,1 2-1,-1 2 0,1 1 1,0 1-1,1 2 1,-33 14-1,58-21-31,-2 0-3,0 1-1,0 1 1,0-1-1,0 1 1,1 1-1,0 0 1,-15 13 0,22-18-7,1 0 1,-1 0 0,0 0 0,0 0 0,1 0 0,-1 0 0,1 0-1,-1 0 1,1 0 0,0 0 0,-1 0 0,1 0 0,0 0-1,0 1 1,0-1 0,-1 0 0,1 0 0,0 0 0,1 0 0,-1 1-1,0 1 1,1-1-3,0 0-1,0 0 1,0 1-1,0-1 0,1 0 1,-1 0-1,1 0 1,-1-1-1,1 1 0,2 2 1,5 3-14,0 0-1,1 0 1,15 7 0,-21-11 21,212 93-13,-101-49 15,-95-38-3,163 77 12,-156-71-12,0 1 0,-1 1 0,-2 2 0,35 31 0,-52-43-9,0 0 0,-1 0 1,-1 1-1,1-1 0,-1 1 1,0 1-1,-1-1 0,0 1 0,0-1 1,-1 1-1,4 14 0,-6-15-2,0-1 0,0 0 0,-1 1 0,0-1 0,0 1 0,-1-1 0,0 0 0,0 1 0,-1-1 0,0 0 0,0 0 0,-1 0 0,0 0 0,0 0 0,-5 7 0,0-2 21,-1 0 0,-1 0 0,0 0 0,0-1 0,-1-1 0,-1 0 0,0 0 0,0-1 1,0-1-1,-1 0 0,-25 11 0,22-12 5,-1-1 1,0 0-1,0-1 0,0-1 1,0 0-1,-1-2 0,1 0 1,-1-1-1,-33-2 0,44 0-140,1 0 0,-1-1-1,1 1 1,-1-2 0,1 1-1,0-1 1,0 1 0,0-2-1,0 1 1,0-1 0,-10-8 0,15 11 73,-1-1 0,0 0 0,0 0 0,1 1 1,-1-1-1,1 0 0,0 0 0,-1 0 1,1-1-1,0 1 0,0 0 0,1 0 0,-1 0 1,0-1-1,1 1 0,-1-1 0,1 1 1,0 0-1,0-1 0,0 1 0,0-1 0,0 1 1,0 0-1,1-1 0,-1 1 0,1 0 1,-1-1-1,1 1 0,0 0 0,0-1 0,0 1 1,0 0-1,1 0 0,-1 0 0,1 0 1,1-2-1,3-2-104,1-1 0,-1 1 1,1 0-1,0 1 0,1-1 1,-1 1-1,17-7 0,66-24-235,-44 19 258,9-6 241,-2-2 0,0-2 0,74-52 0,-97 58 149,25-18 1191,100-91 0,-151 126-1348,1-1-1,-1 0 1,0 0 0,0 0 0,0 0 0,-1 0-1,0-1 1,0 1 0,0-1 0,-1 0 0,3-11-1,-5 23-137,0 0 0,1 1 0,0-1-1,0 1 1,0-1 0,1 0 0,3 12-1,4 11 24,16 100 38,9 33 2,-31-151-14,0-1 0,1 1 0,1-1 0,-1-1 0,1 1-1,1-1 1,0 1 0,8 8 0,-9-12 12,1-1 0,-1 0 0,1 0 0,0-1 0,0 0 0,1 0 0,-1 0 0,1-1-1,0 0 1,0 0 0,0-1 0,10 2 0,-4-1 2,-1-1-1,0 0 1,1-1-1,-1-1 1,1 0-1,-1-1 1,0 0 0,1-1-1,-1 0 1,0-1-1,0 0 1,0-1-1,0 0 1,-1-1-1,0 0 1,0-1 0,0 0-1,-1-1 1,1 0-1,14-14 1,-9 5 65,-1 0 0,0-2 0,-1 1 0,0-1 0,-2-1 0,0-1 0,-2 1 0,0-2 0,-1 1 0,10-37 0,-1-8 23,-9 27-129,19-47-1,-20 69-6,-8 16 22,0 0 0,0 0 0,0 0 0,0 0 0,0 0 0,0 0 0,0 0 0,0 0 0,0 0 1,0 0-1,0 1 0,0-1 0,0 0 0,0 0 0,0 0 0,0 0 0,0 0 0,0 0 0,0 0 0,0 0 0,0 0 0,0 0 0,0 0 0,0 0 1,0 1-1,0-1 0,0 0 0,0 0 0,0 0 0,0 0 0,0 0 0,1 0 0,-1 0 0,0 0 0,0 0 0,0 0 0,0 0 0,0 0 1,0 0-1,0 0 0,0 0 0,0 0 0,0 0 0,0 0 0,1 0 0,-1 0 0,0 0 0,0 0 0,0 0 0,0 0 0,0 0 0,0 0 0,0 0 1,0 0-1,0 0 0,0 0 0,0 0 0,0 0 0,1 0 0,-1 0 0,0 0 0,0-1 0,0 1 0,0 0 0,0 0 0,0 0 0,0 0 1,0 0-1,-1 33-122,0-27 117,-2 42-40,2-1 0,2 1 0,8 51 0,-8-91 4,1 0 0,0 0 0,0 0 0,0 0 0,1-1 0,1 1 1,-1-1-1,1 0 0,7 10 0,-8-13 16,0 0 0,1-1 0,0 1 0,0-1 0,0 0 0,0 0 0,0 0 1,0 0-1,1-1 0,0 0 0,-1 0 0,1 0 0,0 0 0,0-1 0,9 2 0,-4-2 81,0-1 0,1 0-1,-1 0 1,0-1 0,0-1-1,0 1 1,0-2 0,0 1-1,-1-1 1,1-1 0,-1 0-1,1 0 1,-1-1 0,-1 0-1,1 0 1,13-12 0,10-10 145,-1-2 0,47-56 0,-51 54-268,2-2 85,-9 8-12,2 2 0,0 0-1,1 2 1,28-20 0,-49 39-6,1 0 1,0 0-1,0 0 0,-1 1 0,1-1 1,1 1-1,-1 0 0,0 0 0,0 0 1,0 0-1,0 1 0,1-1 0,-1 1 1,0 0-1,1 0 0,3 0 0,-5 1 0,1 0-1,-1 0 1,0 0-1,1 1 0,-1-1 1,0 1-1,0-1 1,0 1-1,0-1 0,0 1 1,0 0-1,-1 0 1,1 0-1,0 0 0,-1 0 1,0 1-1,0-1 1,1 0-1,-1 1 0,0-1 1,0 3-1,7 20-9,0 0-1,-2 0 0,4 33 1,2 83-85,-8-77-43,-3-58 143,-1 0-43,0 0 1,1 1 0,0-1 0,1 1 0,-1-1 0,4 8 0,-5-13 37,1 0-1,-1 0 1,1 0-1,-1 0 1,1-1-1,0 1 1,-1 0 0,1 0-1,0-1 1,0 1-1,0 0 1,0-1-1,-1 1 1,1 0-1,0-1 1,0 0-1,0 1 1,1 0 0,0-1 21,0 0 0,-1 0 0,1 0 1,0 0-1,0 0 0,-1 0 0,1-1 0,0 1 1,0-1-1,-1 1 0,1-1 0,0 1 1,-1-1-1,3-1 0,5-3 47,-1-1-1,1 0 0,-1 0 1,0 0-1,-1-1 1,0 0-1,0-1 1,10-14-1,2-6-29,19-40 0,-26 44-32,1 0 0,27-34 0,-39 56-8,0 0 0,0 0 0,1 1 0,-1-1 0,1 1 0,-1-1 0,1 1 0,0 0 1,-1 0-1,1-1 0,0 1 0,0 0 0,0 1 0,0-1 0,0 0 0,0 0 0,0 1 0,0-1 0,0 1 0,0 0 0,3 0 0,-2 0-5,-1 1 0,0 0 0,0-1 0,0 1-1,1 0 1,-1 0 0,0 1 0,0-1 0,0 0-1,0 1 1,-1-1 0,1 1 0,0 0 0,-1 0-1,3 3 1,4 7-30,0 0 0,-2 1 0,1 0-1,7 24 1,9 46-107,-15-48 10,-8-35 134,1 1 0,-1 0 1,0 0-1,0-1 0,0 1 0,1 0 0,-1-1 0,1 1 1,-1 0-1,0-1 0,1 1 0,-1 0 0,1-1 0,-1 1 0,1-1 1,-1 1-1,1-1 0,0 1 0,-1-1 0,1 1 0,0-1 0,-1 1 1,1-1-1,0 0 0,0 0 0,-1 1 0,3-1 0,-1 0 16,0 0 1,0 0-1,0 0 0,0-1 0,0 1 0,0-1 0,0 1 0,0-1 0,0 0 0,3-2 0,6-3 114,-1-1 1,19-15-1,-26 19-117,13-12 14,1-1 0,-2-1 0,27-36 0,32-65 76,-53 79-81,3 2 0,0 1 0,36-40 0,-49 64-19,-1 1 0,2 0-1,0 0 1,0 2-1,1-1 1,0 1 0,0 1-1,28-12 1,-38 19 3,0 0 1,0 0-1,0 1 0,0-1 0,0 1 0,0 0 1,0 0-1,0 0 0,0 0 0,0 0 1,0 1-1,0 0 0,0-1 0,0 1 1,0 0-1,0 0 0,0 1 0,0-1 1,-1 0-1,1 1 0,0 0 0,-1 0 1,0 0-1,1 0 0,-1 0 0,0 0 1,4 5-1,2 5 18,1 0 0,-1 1-1,-1 1 1,8 19 0,-14-30-21,44 112-29,-34-81-262,2 0 0,1-1 0,1-1 0,2 0 0,24 33 0,-34-56 38,0 0 0,1-1 0,0 0-1,16 13 1,-13-15 66,-1 0-1,0-1 1,20 7 0,-30-12 185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5:57.8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1314 8978,'45'-12'1550,"61"-9"-1,-29 7-1513,977-227-252,851-124 751,1137 13 8,-426 139-330,-879 121-2104,-1577 89 1110,-42 2 395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6:01.45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6305,'29'54'1938,"-28"-51"-1888,0 0 0,0 0 0,0 0-1,0 0 1,-1 0 0,0 0 0,1 0 0,-1 0 0,0 0-1,0 0 1,-1 0 0,1-1 0,-1 5 0,-2 13 8,38 904 114,-24-784-556,34 157 0,-26-223-158,-17-69 457,0 0 0,0 0 0,0 0 1,0 0-1,1 0 0,0-1 0,0 1 0,0-1 0,6 7 0,-8-10 66,0-1 1,0 1-1,-1-1 0,1 1 0,0-1 0,0 1 1,0-1-1,0 0 0,0 1 0,0-1 1,0 0-1,-1 0 0,1 0 0,0 1 0,0-1 1,0 0-1,0 0 0,0 0 0,0-1 1,0 1-1,0 0 0,0 0 0,0 0 0,0-1 1,0 1-1,0 0 0,-1-1 0,1 1 1,0-1-1,0 1 0,0-1 0,0 0 0,3-2-51,-1 0 0,0-1 0,0 1 0,0-1 0,0 1-1,2-6 1,24-48-805,-2-13 514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6:02.1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63 487 6345,'-14'-8'1511,"10"6"-1293,0 0 1,0 0-1,0-1 0,0 1 1,0-1-1,1 0 0,-1 0 1,1 0-1,0-1 0,0 1 1,0-1-1,-2-3 0,5 5-199,0 1-1,0-1 0,0 1 0,0 0 1,0-1-1,0 1 0,1 0 1,-1-1-1,1 1 0,-1 0 0,1 0 1,-1-1-1,1 1 0,-1 0 1,1 0-1,0 0 0,0 0 0,0 0 1,0 0-1,0 0 0,0 0 1,1-1-1,30-24 17,-26 21-16,60-42 11,3 3-1,1 2 0,1 4 1,3 3-1,1 3 1,1 4-1,1 2 1,2 4-1,0 4 1,1 3-1,103-6 0,340 12 213,-495 10-231,1 1 1,-2 1 0,1 2-1,0 1 1,49 17 0,-61-17-15,-1 2 1,0-1-1,0 2 0,-1 0 1,0 0-1,-1 2 1,0-1-1,0 2 0,-1 0 1,20 26-1,-14-13 7,-2 1 1,-1 1-1,18 43 0,26 91 24,-43-114-25,21 63 8,112 308 38,-102-301-76,93 163 1,-125-255 7,0-1-1,2 0 1,1-1-1,25 26 1,-34-40 23,0-1-1,0 0 1,1-1 0,0 0-1,1-1 1,-1 0 0,1 0-1,0-1 1,0-1 0,1 0-1,-1 0 1,21 3 0,-30-7 4,-1 1 1,1-1-1,-1 0 1,1 0-1,-1 0 1,1 0 0,-1 0-1,1 0 1,-1 0-1,1 0 1,-1-1 0,1 1-1,-1-1 1,0 1-1,1-1 1,-1 1 0,1-1-1,-1 0 1,0 0-1,0 0 1,2-1 0,-2 2-3,-1-1 1,0 1 0,0-1-1,0 1 1,1-1 0,-1 1 0,0 0-1,0-1 1,0 1 0,0-1-1,0 1 1,0-1 0,0 1-1,0-1 1,0 1 0,0-1 0,0 1-1,0-1 1,-1 1 0,1-1-1,0 1 1,0-1 0,-1 0 0,-14-13 76,7 9-94,0 1 1,-1 0-1,1 1 0,-1-1 0,0 2 1,0-1-1,-13-1 0,-71-3-298,12 7-117,-137 18 0,-86 32-24,246-40 403,-650 152 83,597-128 38,2 5 0,1 5 0,3 5 0,-122 76 0,138-62-1546,74-55 888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6:03.5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607 45 6785,'30'-38'2050,"-25"31"-1401,-6 11-470,0 5-200,-57 440 471,-48-2-142,6-151-292,80-249-3,-2-1-1,-2-1 0,-3-1 1,-33 43-1,45-69-58,0-1-1,-2 0 1,0-1-1,-1-1 1,-1-1-1,0 0 1,-30 15-1,-5 1-113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6:06.6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 16 5417,'-5'-15'3267,"5"15"-3252,0 0 0,0 0-1,0 0 1,0 0 0,0 0-1,0 0 1,0 0 0,0 0-1,0 0 1,0 1 0,0-1 0,0 0-1,0 0 1,0 0 0,0 0-1,0 0 1,0 0 0,0 0-1,0 0 1,0 0 0,0 0 0,0 0-1,0 1 1,0-1 0,0 0-1,0 0 1,0 0 0,0 0-1,0 0 1,0 0 0,0 0 0,0 0-1,0 0 1,0 0 0,0 0-1,-1 0 1,1 0 0,0 0-1,0 0 1,0 0 0,0 0 0,0 0-1,0 0 1,0 0 0,0 1-1,0-1 1,0 0 0,0 0-1,0 0 1,-1 0 0,1 0 0,0 0-1,0 0 1,0 0 0,0-1-1,0 1 1,0 0 0,0 0-1,0 0 1,0 0 0,0 0 0,0 0-1,-1 0 1,1 38-175,0-32 309,0 200 200,11 319-154,-11-516-219,1 3-52,0 0-1,0 1 0,1-1 0,1 0 0,0 0 1,7 18-1,-8-27-485,0-5 225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6:07.3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25 194 5689,'-24'32'1734,"24"-29"-1126,6-4-430,7-5-60,4-3 115,1 1 0,0 0-1,26-6 1,31-13 188,73-52 159,-53 26-390,-88 49-251,-1 1-1,1 0 1,0 0 0,0 1-1,0-1 1,0 2-1,12-3 1,-19 4 20,1 0 0,-1 0 1,0 0-1,0 0 0,0 0 0,1 0 0,-1 0 0,0 0 1,0 0-1,1 0 0,-1 0 0,0 0 0,0 0 0,0 0 0,1 0 1,-1 0-1,0 1 0,0-1 0,0 0 0,1 0 0,-1 0 1,0 0-1,0 0 0,0 0 0,0 1 0,1-1 0,-1 0 0,0 0 1,0 0-1,0 0 0,0 1 0,0-1 0,0 0 0,1 0 1,-1 0-1,0 1 0,0-1 0,0 0 0,0 0 0,0 1 1,0-1-1,0 0 0,0 0 0,0 0 0,0 1 0,0-1 0,0 0 1,0 0-1,0 1 0,0-1 0,0 0 0,-1 0 0,1 0 1,0 1-1,0-1 0,0 0 0,0 0 0,0 1 0,-13 9-826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6:07.8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52 41 4521,'3'-6'793,"5"-14"1214,-8 20-1946,0-1 0,1 1-1,-1 0 1,0-1 0,0 1 0,0-1-1,0 1 1,0-1 0,0 1 0,0-1-1,0 1 1,0-1 0,0 1 0,0 0-1,0-1 1,0 1 0,0-1 0,-1 1 0,1-1-1,0 1 1,0-1 0,0 1 0,-1 0-1,1-1 1,0 1 0,0 0 0,-1-1-1,1 1 1,0 0 0,-2-1 0,2 1-28,0-1 1,0 1 0,-1 0 0,1 0 0,0 0 0,-1 0-1,1-1 1,0 1 0,-1 0 0,1 0 0,0 0 0,-1 0-1,1 0 1,0 0 0,-1 0 0,1 0 0,0 0 0,-1 0-1,1 0 1,0 0 0,-1 1 0,1-1 0,0 0-1,-1 0 1,1 0 0,0 0 0,-1 0 0,1 1 0,0-1-1,0 0 1,-1 0 0,1 0 0,0 1 0,-9 16 32,7-11-43,-6 12 11,2 1 1,0 0 0,1 1-1,0-1 1,2 1 0,-2 26-1,9 18 146,3 0 0,25 110 0,5 38-85,-37-208-94,22 308 41,-23-290-32,-1-1-1,-5 31 1,7-51-15,-1-1 0,1 0-1,0 1 1,0-1 0,0 0-1,0 1 1,0-1 0,1 1 0,-1-1-1,0 0 1,0 1 0,0-1-1,0 1 1,0-1 0,0 0 0,1 1-1,-1-1 1,0 0 0,0 1-1,1-1 1,-1 0 0,0 1 0,0-1-1,1 0 1,-1 0 0,0 1-1,1-1 1,-1 0 0,0 0-1,1 0 1,-1 0 0,1 1 0,-1-1-1,0 0 1,1 0 0,-1 0-1,1 0 1,16-2-645,-2-6 422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6:08.9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45 578 6201,'-4'-6'3628,"2"3"-3300,1 4-336,-6 123 4,3-69 80,2-42-25,2-11-18,-1 1 0,1 0 0,0-1 0,0 1-1,0 0 1,0-1 0,0 1 0,0 0 0,1-1 0,-1 1-1,2 4 1,3-34 1012,-2 12-992,0 2 8,-1 0 0,0 0 0,-1 0 1,0 0-1,-1 0 0,-3-24 0,-11-15 106,7 33-125,2 0 0,0-1 0,-3-30 0,7 45-44,1 1 0,0 0 0,0-1 0,0 1 0,1-1 0,-1 1 0,1 0 0,0 0 0,1-1 0,-1 1 0,1 0 0,-1 0 0,1 0 0,0 0 0,1 1 0,-1-1 0,1 0 0,-1 1 0,1 0 0,0-1 0,5-2 0,-6 4-4,1 1 1,-1 0-1,1 0 1,-1 0-1,1 0 1,-1 1 0,1-1-1,0 1 1,-1-1-1,1 1 1,0 0-1,-1 0 1,1 0-1,0 1 1,-1-1 0,1 1-1,0-1 1,3 2-1,6 2-11,0 0 0,19 11 0,1 4-2,-1 1 1,32 27-1,-42-29 13,2-1-1,0-1 1,1-1-1,1-1 1,34 14-1,-53-26 9,0-1-1,0 1 0,0-1 1,1 0-1,-1 0 0,0 0 1,1-1-1,7-1 0,-12 1 25,0 0-1,0-1 0,0 1 1,0 0-1,0-1 1,-1 0-1,1 1 0,0-1 1,0 0-1,0 0 0,-1 0 1,1 0-1,0 0 1,-1 0-1,1-1 0,-1 1 1,0 0-1,1-1 1,-1 0-1,0 1 0,0-1 1,0 1-1,0-1 0,0 0 1,0 0-1,0 0 1,-1 1-1,1-1 0,-1 0 1,1-4-1,0-2 55,-1-1-1,0 1 1,0-1 0,-1 1-1,0-1 1,-1 1 0,0-1-1,0 1 1,-4-10 0,-7-11 18,-17-33 0,-1 0-87,14 24-310,3-1-1,1-1 0,1 0 1,3-1-1,-5-45 1,13 61-444,4 12 337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2:16.8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1 783 11867,'107'155'4172,"13"22"-4607,-93-132 24,-2 0 0,22 58 0,-24-38-288,-3 0 0,-2 2 1,12 98-1,-42-210 2467,-12-115-932,7-1 0,4-164-1,28-33-706,-7 295-123,3 1-1,2 1 1,36-104 0,-39 139-46,2 0 0,0 1 0,24-35 0,-27 47-77,0 1 1,1 0-1,1 1 1,0 0-1,0 0 1,1 1 0,24-15-1,-22 17-4,1 1-1,18-6 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4:23.5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33 718 9418,'-33'-1'3569,"81"-14"-2681,16-5-56,36-17-416,17-12-8,22-12-136,13-8-128,7-8-176,-2 7-128,-6-4-248,-12 6-136,-21 13-200,-12 3-64,-37 18-168,-13 8-209,-34 17 785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6:10.3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9 724 5641,'-1'-2'120,"0"0"-1,0 0 1,0 0 0,0 0-1,0 0 1,0 0-1,1 0 1,-1 0-1,1 0 1,0-1 0,-1 1-1,1 0 1,0 0-1,0 0 1,1 0-1,-1-1 1,0 1 0,1 0-1,-1 0 1,2-4-1,0 2-122,1 0-1,-1-1 0,1 1 1,0 0-1,0 0 0,0 1 0,0-1 1,7-5-1,-1 2 54,1 1 0,0 0 0,1 0 0,-1 1 0,17-6 0,2-1 83,304-110 393,-123 49-325,14-13 89,174-63 376,10 32-16,-232 86-473,-153 29-163,0 0 0,-1 2 0,1 1-1,0 0 1,41 9 0,-53-7-19,0 1-1,0 0 1,-1 1 0,0 0-1,0 1 1,0 0 0,0 1-1,-1 0 1,0 0 0,-1 1-1,1 0 1,-2 0 0,1 1-1,-1 0 1,9 15 0,5 12-20,-2 1 1,27 74-1,-45-110 25,149 490 28,-61-178-121,26-8-443,-96-265 401,1-1 0,1-1 0,35 46 0,-43-67 102,1-1 1,0-1-1,1 0 0,1-1 0,0-1 0,1 0 0,0-1 0,1-1 1,21 10-1,-1-4 5,48 13 0,-66-24-4,0-1 0,0 0 1,0-2-1,31 1 0,-44-4 2,-10 0-38,-18 1-74,-18 6 82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6:10.6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596 0 6121,'-150'39'2241,"14"0"-1825,30-11-216,21 4-40,28-9-352,12-8-1120,29-12 928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6:11.4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41 792 5137,'-40'-19'2755,"49"16"-2713,1 0 0,-1 1-1,1 0 1,10-1-1,58-12 344,0-3 0,112-44 0,-162 53-267,660-281 1499,-429 172-1487,-100 43-111,53-22-21,-156 74-49,105-27-1,-160 50 44,17-3-301,-18 3 287,0 0 0,1 0 0,-1 0 0,0 0 0,0 0 0,0 0 0,1 0 0,-1 0 0,0 0 0,0 0 0,1 0 0,-1 0 0,0 0 0,0 0 0,1 0 0,-1 0 0,0 1 0,0-1 0,0 0 0,1 0 0,-1 0 0,0 0 0,0 0 0,0 0 0,0 1 0,1-1 0,-1 0 0,0 0 0,0 0 0,0 1 0,0-1 0,0 0 0,1 0 0,-1 0 0,0 1 0,0-1 0,0 0 0,0 0 0,0 0 0,0 1 0,0-1 0,0 0 0,0 0 0,0 1 0,0-1 0,0 0 0,0 0 0,0 1 0,0-1 0,0 0 0,0 0 0,0 1 0,0-1 0,-1 0 0,1 0 0,0 0 0,0 1 0,-7 12-457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6:11.9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58 108 7722,'-49'-58'2252,"48"57"-2220,0 0-1,0 0 0,1 0 1,-1-1-1,0 1 0,0 0 1,1-1-1,-1 1 1,1-1-1,-1 1 0,1-1 1,0 1-1,-1-1 0,1 1 1,0-1-1,0 1 1,0-1-1,1-1 0,-1 2-25,0 0-1,1 0 1,-1 0-1,1 0 0,0 0 1,-1 0-1,1 0 0,0 0 1,-1 0-1,1 1 1,0-1-1,0 0 0,0 1 1,0-1-1,0 0 0,-1 1 1,1-1-1,2 0 1,1 0-29,-1 0 1,0 0-1,1 0 1,-1 1 0,0-1-1,1 1 1,-1 0-1,1 0 1,-1 0-1,1 0 1,4 2 0,0 1 11,-1 0 0,0 1 0,0 0 0,-1 0 0,1 0 0,-1 1 0,0 0 0,0 1 0,0-1 0,7 11 0,5 8 193,22 38 0,-33-51-139,107 211 593,-17 11-468,-67-154-227,-4 1 0,-3 1 0,17 115 0,-33-144 16,-3 0 1,-2 0-1,-2 1 0,-2-1 1,-2 0-1,-20 86 1,-12-12 129,-4 12 144,35-112-390,0 0 0,1 1 0,0 34 0,6-40-509,2-5 256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6:12.8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4 347 9042,'-4'-11'2492,"11"17"-1731,13 20-880,-12-13 14,0 2-1,-1-1 1,-1 1 0,0 0 0,-1 1-1,0-1 1,3 24 0,8 119-738,-14-131 733,1 28-37,4 53-10,-5-93 152,1 0 1,0 0-1,1 0 0,10 24 0,5-6 59,-18-31-34,0 0 0,0-1-1,1 1 1,-1-1 0,0 0 0,1 1-1,-1-1 1,1 0 0,0 0 0,-1 0 0,1 0-1,0 0 1,0 0 0,-1-1 0,4 2 0,-4-2 4,0 0 1,-1 0 0,1 0 0,0-1-1,0 1 1,0 0 0,-1 0-1,1 0 1,0-1 0,-1 1 0,1 0-1,0-1 1,0 1 0,-1 0 0,1-1-1,-1 1 1,1-1 0,0 1 0,-1-1-1,1 1 1,-1-1 0,1 0 0,-1 1-1,1-2 1,9-18 325,-9 17-305,22-61 136,-3 0 0,-3-1 0,17-129 0,-33 186-196,4-14-63,-4 21 74,-1 1-1,1-1 1,-1 1-1,1-1 1,-1 1-1,1 0 0,-1-1 1,1 1-1,0 0 1,-1-1-1,1 1 1,-1 0-1,1 0 1,0 0-1,-1 0 0,1 0 1,0 0-1,-1 0 1,1 0-1,0 0 1,-1 0-1,1 0 1,0 0-1,-1 0 0,1 0 1,0 0-1,-1 1 1,1-1-1,-1 0 1,1 1-1,0-1 1,3 2 6,-1-1 1,0 1 0,1-1 0,-1 0 0,0-1-1,1 1 1,-1-1 0,1 1 0,-1-1 0,1 0-1,0 0 1,-1 0 0,1-1 0,-1 0 0,0 1 0,1-1-1,-1 0 1,1 0 0,-1-1 0,0 1 0,0-1-1,0 0 1,0 1 0,0-2 0,0 1 0,0 0-1,-1 0 1,1-1 0,-1 1 0,1-1 0,-1 0 0,0 0-1,0 0 1,-1 0 0,1 0 0,2-5 0,1-6 34,0 1 0,0-1 0,-2 0 1,1 0-1,-2 0 0,2-16 1,-2-87 139,-2 102-153,-1-10 34,0 0 0,-2 0-1,-10-42 1,10 57-37,0 1-1,0-1 1,0 1 0,-1 0-1,-1 0 1,0 0-1,0 1 1,0 0 0,-1 0-1,0 0 1,-1 1 0,-10-10-1,17 17-17,0 0-1,0-1 0,0 1 1,0 0-1,0 0 1,-1-1-1,1 1 1,0 0-1,0 0 1,-1-1-1,1 1 1,0 0-1,0 0 0,0 0 1,-1 0-1,1-1 1,0 1-1,-1 0 1,1 0-1,0 0 1,0 0-1,-1 0 1,1 0-1,0 0 0,-1 0 1,1 0-1,0 0 1,-1 0-1,1 0 1,0 0-1,0 0 1,-1 0-1,1 0 1,0 0-1,-1 0 0,1 0 1,0 1-1,0-1 1,-1 0-1,1 0 1,0 0-1,0 0 1,-1 1-1,1-1 1,0 0-1,0 0 0,0 1 1,-1-1-1,1 0 1,0 0-1,0 1 1,0-1-1,0 0 1,0 0-1,0 1 1,-1-1-1,1 0 1,0 1-1,0 21 67,1-18-59,2 27-14,2 0-1,2-1 1,18 57 0,47 87-13,-54-131 35,205 439-1978,-198-434 1510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6:13.1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2 299 9618,'-1'0'3169,"1"-1"-3145,24-9-168,79-39-16,-42 16-104,2-6-96,-2 1-57,-6 1-15,-6 4 56,-15 10-64,-8 2-104,-15 7 368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6:13.5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 1 6969,'-6'14'2625,"0"3"-1945,6 2-312,3 6-48,12 7-112,10 3-64,14 8-48,6 3-32,8 7 8,-3 3-16,-1-1-152,-3-4-136,-10-14-336,-5-11-288,-6-15 528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6:14.8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1 631 6513,'180'-29'2522,"87"-20"-3103,27-46 580,-142 43 281,284-103 300,-98 34-438,-237 85-88,156-47 392,-243 80-412,1 0 1,-1 1-1,1 0 0,-1 1 0,1 1 0,-1 0 0,29 5 0,-33-3-32,0 1 1,0 0-1,-1 1 0,1 0 1,0 0-1,-1 1 1,0 1-1,-1-1 1,1 1-1,-1 1 0,11 10 1,-3 0-4,-2-1 1,0 2-1,-2 0 1,0 1-1,0 0 1,-2 0-1,0 1 1,11 35-1,0 17 28,15 91-1,-22-94 9,9 34 8,5 0 0,57 140 1,-55-175-165,3-2 1,3-1-1,2-2 1,64 79-1,-77-113 112,1-1-1,2-2 1,0 0-1,2-2 1,1-2-1,38 22 1,-46-31 7,-1 1-1,0 1 1,-2 1 0,1 1 0,24 27-1,-43-42-12,0 0-1,-1-1 0,1 1 0,-1 1 0,1-1 0,-1 0 0,0 0 1,0 0-1,0 1 0,0-1 0,0 0 0,-1 1 0,1-1 1,-1 1-1,0-1 0,1 1 0,-1 3 0,-1-3-8,0 0-1,0-1 0,0 1 1,0-1-1,0 1 1,-1-1-1,1 0 0,-1 1 1,1-1-1,-1 0 1,0 0-1,0 0 0,0 0 1,0-1-1,-5 4 1,-30 19-280,-1-2-1,-2-1 1,-76 27 0,-412 109-32,394-123 355,-92 23 65,-165 45 720,10 22 878,350-113-1675,1 2 0,0 1 0,1 1 1,-34 24-1,57-37-162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6:18.1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64 1772 2336,'-64'15'733,"116"-45"1236,106-40 610,-50 25-2210,150-61 13,-91 39-131,539-168 422,-209 79-616,977-273-184,-569 195 76,-53-25-262,-591 194 245,15-4 108,-264 65-29,-1 0 43,0 1 1,1 0-1,-1 0 0,0 1 0,1 1 0,22 0 1,-33 1-50,-1 1 0,1-1 1,0 0-1,-1 1 1,1-1-1,-1 1 0,1 0 1,0-1-1,-1 1 0,1-1 1,-1 1-1,0 0 0,1 0 1,-1-1-1,1 1 1,-1 0-1,0 0 0,0-1 1,1 1-1,-1 0 0,0 0 1,0 0-1,0 1 1,6 16 10,6 10 0,44 113 465,-21-44-432,4-2 0,4-1-1,62 99 1,51 83-7,18 31-10,-114-200 8,75 188 0,-85-176-98,85 148-1,-127-254 64,0 0-1,1 0 1,1-1-1,0 0 1,0-1-1,1 0 0,0-1 1,1 0-1,1-1 1,-1 0-1,1-1 1,1 0-1,0-1 0,0-1 1,16 5-1,-24-9 1,16 5-6,-18-4 23,-12-2 36,6-1-6,-1 0 0,1 0-1,-1 0 1,1 0 0,0 1 0,-1-1 0,1 1-1,0-1 1,-1 1 0,-2 1 0,3 20 164,1-21-354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6:18.8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8562,'78'121'2787,"38"62"-2496,-91-139-306,-2 1 0,22 63-1,-12 1 34,-5 1 0,-5 2-1,15 190 1,-31-21 0,-3-50-73,0-191-295,2 0-1,12 46 1,-17-85 330,10 50-367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4:23.9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 6817,'-2'10'3497,"2"-4"-864,2 7-1513,7 18-720,1 14-144,0 23-88,1 10-64,-3 19-104,1 7-16,12 24 48,10 12-24,18 0-8,5-11 0,10-30-304,-3-22-176,10-37-616,1-19 1360,0-44-376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6:19.6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29 239 8634,'-19'-27'1351,"9"16"-367,20 40-1171,-1 0-37,-1 0-1,7 59 1,-2 65-54,-8-82 188,0 27 46,-4-45 135,17 101 0,-12-139 363,-6-15-436,1 0 0,-1 0 0,0 0 0,0 0 0,0 0 0,1 0 0,-1 0 0,0 0 0,0 0 0,0 0 0,1 0 0,-1 0 0,0 0 0,0 0 0,0 0 0,1 0 0,-1 0 0,0 0 0,0 0 0,0-1 0,0 1 0,1 0 0,-1 0 0,0 0 0,0 0 0,0 0-1,0-1 1,0 1 0,0 0 0,1 0 0,-1 0 0,0 0 0,0-1 0,0 1 0,0 0 0,0 0 0,0-1 0,9-28 997,-7 24-1018,4-20 122,-1 0 0,0 0 0,-2 0 0,-1-1 0,-1 1 0,-3-34 0,-1 31-158,-2-59-185,5 78 197,0 1-1,1-1 0,0 1 1,1-1-1,0 1 1,0 0-1,7-15 0,-7 18 28,1 1-1,0 0 0,0 0 0,0 0 0,0 1 0,0-1 1,1 1-1,0-1 0,5-3 0,43-22 18,-11 6-8,-12 0 6,0 0 0,-1-2 0,-2-1 0,0-1 0,-2-1 0,-1-1 0,31-53 0,-50 76 32,0 0 1,-1 0-1,0-1 1,0 1-1,-1-1 1,1 1-1,-2-1 1,1 0-1,-1 0 1,0 0 0,0 0-1,0 0 1,-2-10-1,-9 6 195,10 11-240,0-1 0,0 1-1,0 0 1,0 0-1,0 0 1,0-1 0,-1 1-1,1 0 1,0 0-1,0 0 1,0 0 0,-1-1-1,1 1 1,0 0-1,0 0 1,0 0-1,-1 0 1,1 0 0,0 0-1,0 0 1,-1 0-1,1 0 1,0 0 0,0 0-1,0 0 1,-1 0-1,1 0 1,0 0 0,0 0-1,-1 0 1,1 0-1,0 0 1,0 0 0,-1 0-1,1 0 1,0 0-1,0 0 1,0 1 0,-1-1-1,1 0 1,0 0-1,0 0 1,0 0 0,0 0-1,-1 1 1,1-1-1,0 0 1,0 0 0,0 0-1,0 1 1,0-1-1,0 0 1,-1 0 0,1 1-1,0-1 1,0 0-1,0 0 1,0 0 0,0 1-1,0-1 1,0 0-1,0 1 1,-1 39-22,1 1-1,2-1 1,12 68-1,35 125-281,-43-211 239,72 241-2379,-60-215 2074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6:20.1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1 372 8506,'2'-2'3044,"2"6"-2264,5 9-758,-1 6-45,0-1 0,-1 1-1,-1 1 1,0-1 0,2 23 0,7 102-666,-7-44 287,-4-76 283,-2-18 336,-3-9 684,-8-46-377,2 0 0,0-50 0,-1-13-418,3 67-78,-11-134 6,15 144-50,1 0 0,2 0 0,7-36 1,-8 64 11,0 0 0,1 0 0,-1 1 1,2-1-1,-1 1 0,1-1 0,0 1 0,4-7 1,-5 11 2,-1 1 1,0-1-1,1 1 1,-1-1 0,1 1-1,0 0 1,-1 0-1,1 0 1,0 0 0,0 0-1,-1 0 1,1 0-1,0 0 1,0 1 0,0-1-1,0 1 1,0-1-1,0 1 1,0 0 0,0 0-1,0 0 1,0 0 0,1 0-1,-1 0 1,0 1-1,0-1 1,0 1 0,0-1-1,-1 1 1,1 0-1,3 1 1,3 2-3,0 1 0,0-1 0,0 1 1,-1 1-1,0 0 0,0-1 0,0 2 0,-1-1 0,0 1 0,9 13 0,4 9 17,22 47 1,-17-31-25,272 446-2790,-278-459 2920,-10-7-48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6:20.4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4 215 9026,'-3'-2'3009,"20"-3"-2849,10-6-248,25-12 40,11-5 72,16-15-176,12-3-193,7-11 217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6:21.3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1316 6553,'3'-4'217,"-1"1"0,1 0 0,0-1 0,0 1 0,0 1 0,0-1 0,1 0 0,-1 1 0,1-1 0,0 1 0,4-2 0,48-18-547,-42 17 526,55-16-171,102-18-1,-3 1 107,883-276 1411,-146 50-1299,-444 161-210,190-45-242,162-38-131,-501 134 360,5-2-295,-106 20 220,-230 43-263,-42 16-145,15-14 284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6:22.1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1 367 8042,'2'-2'122,"-1"0"0,1 0 0,0 1 0,0-1 0,1 1 1,-1-1-1,0 1 0,0 0 0,1 0 0,-1 0 0,1 0 0,-1 0 0,1 1 1,-1-1-1,1 1 0,-1-1 0,1 1 0,-1 0 0,1 0 0,0 0 1,-1 0-1,1 1 0,-1-1 0,1 1 0,4 1 0,1 1-165,1 0 0,-1 0 0,0 1 0,0 0 0,0 0 0,11 8 0,-6 0 19,0 0 0,-1 0 0,0 2 0,-1-1 0,0 1 0,-1 1 1,-1 0-1,-1 0 0,0 1 0,0 0 0,-2 0 0,8 29 0,-3 0 16,-2 0-1,-1 1 0,1 76 0,-8-99 42,2 57 177,-9 100 1,6-178 258,-13-73 1360,5 30-1848,2 1 1,2-1-1,1 1 1,3-1-1,1 0 1,1 0-1,11-51 1,2 26 21,2 0 0,2 2 1,47-101-1,-52 134 33,0 2 1,3-1-1,0 2 1,2 0 0,1 1-1,25-26 1,-35 42-36,1 1 0,0 1 1,1 0-1,0 0 0,0 1 1,0 1-1,1 0 0,0 0 1,1 2-1,0-1 0,-1 2 1,1 0-1,1 1 0,-1 0 1,1 1-1,19-1 1,-15 4-70,-1 1 0,1 0 1,-1 1-1,0 1 1,0 1-1,0 0 1,-1 2-1,1 0 1,-2 1-1,1 0 1,-1 1-1,0 1 1,-1 1-1,0 0 1,-1 1-1,0 1 1,21 25-1,-20-20-31,0 1 1,-2 0-1,0 1 0,-1 0 0,-1 1 1,-1 0-1,0 1 0,-2 0 0,-1 1 1,-1 0-1,-1 0 0,0 0 0,1 37 1,-6-48 81,-1 1 0,-1-1 0,1 1 0,-2-1 0,0 0 0,0 0 0,-1 0 0,-1 0 0,0-1 0,0 1 0,-1-1 0,-1-1 0,0 1 0,-15 17 0,0-4 9,-2-1-1,0-1 0,-1-1 1,-39 25-1,18-17-26,0-2-1,-2-2 1,-1-1 0,-1-3-1,-1-3 1,-1-1-1,0-3 1,-95 14 0,139-28 126,1 1 0,0-1 1,-1 0-1,-14-2 1,19 1-67,0 0 1,0 0-1,0 0 1,0 0-1,0-1 1,1 1-1,-1-1 1,-3-2-1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6:22.6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1 281 9210,'26'34'519,"-1"1"0,-1 2 1,-3 0-1,30 68 0,-40-76-726,-2 1 0,0 0 0,-2 0-1,-2 1 1,0 0 0,-2 0 0,-2 37 0,-4-11 34,-2-1 1,-3 0 0,-26 97-1,22-123 452,12-30-248,-1 1 0,1-1 0,0 0 0,0 1 0,0-1 0,-1 1 0,1-1 0,0 0 0,0 1 0,-1-1 0,1 0-1,0 1 1,-1-1 0,1 0 0,0 0 0,-1 1 0,1-1 0,0 0 0,-1 0 0,1 0 0,-1 0 0,1 1 0,-1-1 0,1 0 0,0 0 0,-1 0 0,1 0 0,-1 0 0,1 0 0,-1 0 0,1 0-1,0 0 1,-1 0 0,1 0 0,-1 0 0,1-1 0,-1 1 0,1 0 0,0 0 0,-1 0 0,1-1 0,-1 1 0,1 0 0,0 0 0,-1-1 0,1 1 0,0 0 0,0-1 0,-1 1 0,1-1 0,-13-20 739,11 18-676,-6-16 184,0 0 0,1 0-1,-8-39 1,-5-64-242,18 107 8,-2-24 4,1 0 1,3-1-1,0 1 0,13-78 1,-2 65-25,1 0 1,3 1 0,24-55-1,-16 60 87,1 1 0,3 1 0,52-66-1,-49 69 39,-24 33-127,-1 1 0,1 0 0,0 0-1,1 1 1,10-9 0,-14 13-23,0 0-1,0 0 1,0 1 0,0-1 0,1 1-1,-1 0 1,0 0 0,1 0 0,-1 0-1,1 0 1,-1 1 0,0-1 0,1 1-1,0 0 1,-1 0 0,1 1 0,4 0-1,2 2-6,1 0-1,-1 1 0,0 1 0,-1-1 0,1 1 1,-1 1-1,0 0 0,0 0 0,-1 1 0,0 0 1,14 16-1,-3-1-34,-1 1 0,-1 0 0,18 35 0,-19-25-88,0 1 1,-3 0-1,-1 1 0,-1 1 1,-2 0-1,-1 0 0,3 53 1,-5-2-1413,-13 174 1,2-233 938,-5-18 317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6:23.0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1 324 8938,'5'-4'3121,"38"-2"-2737,15-2-264,41-16-128,17-7-112,13-19-408,8-9-185,-5-10-1703,0-4 1600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6:23.3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8 349 7130,'-7'4'2400,"7"2"-2264,15-5-192,13-5 40,21-10 240,9-8 104,13-20 56,8-1-80,4-3-248,1-9-168,-9 11-328,-5-2-240,-23 3 416</inkml:trace>
  <inkml:trace contextRef="#ctx0" brushRef="#br0" timeOffset="1">306 185 7786,'0'7'2704,"7"21"-2376,7 12-112,6 19 0,0 9 8,3 14-96,-6 5-56,-1 23-39,1 8-17,-7 7-97,-5-4-143,-9-9-432,-4-16-240,-2-32 520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6:23.9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5 309 8722,'0'0'68,"-1"0"0,1 0 1,0 0-1,0 0 0,-1 0 0,1 0 0,0 0 1,0 0-1,0 1 0,0-1 0,-1 0 1,1 0-1,0 0 0,0 0 0,0 1 1,0-1-1,0 0 0,-1 0 0,1 0 0,0 1 1,0-1-1,0 0 0,0 0 0,0 0 1,0 1-1,0-1 0,0 0 0,0 0 0,0 1 1,0-1-1,0 0 0,0 0 0,0 0 1,0 1-1,0-1 0,0 0 0,0 0 1,0 1-1,0-1 0,0 0 0,0 0 0,0 0 1,1 1-1,-1-1 0,1 22-525,-1-13 663,6 55-201,2-1 0,31 118 0,-11-62-8,-5-3-23,-6 2-1,-5-1 1,-5 2 0,-13 189-1,6-301 13,-1 1 660,-1-16 344,2 2-715,-33-196 600,-7-73-836,36 224-70,2 0-1,2 0 0,10-75 1,1 60-2,3 1-1,3 0 1,37-92 0,-33 108 38,1 2-1,3 0 0,2 2 1,64-84-1,-81 117-7,1 0 1,1 1-1,0 0 1,0 1-1,1 1 1,0 0-1,1 0 0,0 1 1,0 1-1,31-11 1,-36 15-6,0 1 0,0 0 1,1 0-1,-1 1 0,0 0 1,1 1-1,-1 0 0,1 0 1,-1 1-1,1 0 0,-1 1 1,1 0-1,-1 0 1,0 1-1,0 0 0,0 1 1,-1 0-1,1 0 0,14 11 1,-2 2-46,0 2 1,-1 0 0,-1 2 0,0 0 0,-2 1 0,-1 0 0,0 2-1,16 35 1,-1 4-229,-4 1-1,23 80 1,27 145-1063,-34-118 67,-25-100 569,-11-23 347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6:24.2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0 129 9722,'127'-7'3289,"52"-4"-3225,45-14-584,22-10-449,1-16 577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4:24.2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285 1 11843,'-10'6'519,"1"0"1,0 1 0,0 0 0,1 1 0,0 0-1,0 0 1,1 1 0,-13 18 0,0 7-672,-19 42 1,13-24-9,3 2 0,3 0 0,1 2 0,4 0 0,-13 83 0,24-109 62,2 0-1,2 0 0,1 0 0,0 0 0,8 33 0,-4-41 69,0-1-1,2 1 0,0-1 1,1-1-1,1 0 1,2 0-1,20 31 0,-24-40 22,1 0-1,1-1 1,0-1-1,0 0 0,0 0 1,1 0-1,1-1 0,0-1 1,0 0-1,0 0 0,0-1 1,1-1-1,0 0 1,1 0-1,-1-2 0,1 1 1,22 2-1,-9-3-115,1-1 1,-1-1-1,1-1 0,0-2 1,-1-1-1,0 0 1,1-2-1,-1-2 0,-1 0 1,1-1-1,-2-2 0,30-15 1,-32 12-97,25-21 0,-44 32 207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6:27.9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 1 4953,'-22'46'7644,"24"-42"-8306,20 35 1027,-12-23-243,-1 1-1,-1 0 1,0 0-1,6 24 1,9 83 312,-17-84-129,15 56-1,66 133 509,-23-71-478,127 457 1224,-170-525-1355,3-2 0,5 0 0,3-2 0,4-1 0,50 86 0,-10-49 7,-32-52-112,54 112 1,-70-117-78,-3 1-1,-3 1 1,-3 0 0,-3 2-1,-3 0 1,-3 1 0,1 77-1,-11-16 41,13 200 59,-1-240-64,4-1 1,4 0-1,3-1 0,61 145 1,121 241 14,-24-123-44,-159-312 51,47 64 0,-60-93-275,1 1 0,0-1 1,0-1-1,1 0 1,0-1-1,1 0 1,0 0-1,0-1 1,21 9-1,-33-17 141,1 1-54,0-1 0,0 1 0,0-1 0,0 1 0,0-1 0,0 0 0,0 1 0,0-1 0,0 0 0,0 0 0,0 0 0,0 0 0,0 0 0,0 0 0,0 0 0,0 0 0,0 0 0,0 0 0,0 0 0,0-1 0,0 1 0,0 0 0,0-1 0,0 1 0,0-1 0,1 0 0,13-24-775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6:29.3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2446 7562,'2'15'539,"-2"-11"-334,1 1-1,0-1 0,-1 0 1,2 1-1,-1-1 0,3 7 0,-3-10-173,-1 0-1,1 0 0,0 0 0,0 0 0,0 0 0,-1-1 0,1 1 1,0 0-1,0 0 0,1-1 0,-1 1 0,0 0 0,0-1 1,0 1-1,0-1 0,0 1 0,1-1 0,-1 0 0,0 0 0,0 1 1,1-1-1,-1 0 0,0 0 0,0 0 0,1 0 0,-1-1 0,2 1 1,255-30 1410,286-70 1,-39-47-414,-73 2-721,9 28 0,880-221 179,-757 160-225,12-4-202,199-33 4,106-33-36,-92 51-16,-220 62-14,-32-13 32,95-25 40,-417 120-48,404-46 0,-566 94-973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6:30.46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 19 6705,'-4'-4'577,"-9"-11"2446,20 22-1215,21 26-1370,11 12 176,64 96 0,9 59-205,59 96 890,-2-1-39,-48-76-934,-69-127-240,-4 4 0,44 126 0,47 208 358,-11-28 438,159 310-13,-156-397-777,61 137 32,36 14-150,-147-320 54,109 148 0,-73-147-15,-15-21-24,53 78-1116,-172-212-2467,-17-11 2712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6:31.9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2628 7282,'0'0'60,"0"0"1,0 0 0,0 0 0,-1-1 0,1 1-1,0 0 1,0-1 0,0 1 0,0 0 0,0 0-1,0-1 1,0 1 0,0 0 0,0 0-1,1-1 1,-1 1 0,0 0 0,0 0 0,0-1-1,0 1 1,0 0 0,0 0 0,0-1 0,1 1-1,-1 0 1,0 0 0,0 0 0,0-1 0,0 1-1,1 0 1,-1 0 0,0 0 0,0 0 0,1 0-1,-1-1 1,0 1 0,0 0 0,1 0 0,-1 0-1,0 0 1,0 0 0,1 0 0,-1 0 0,0 0-1,0 0 1,1 0 0,-1 0 0,20-2-501,-12 2 651,57-9 99,-1-3-1,75-24 0,12-3 832,77-13-596,310-116 1,25-22-412,15 58 52,346-58 251,-357 28-363,383-94-38,-412 159-69,95-22 20,40-61-132,32-7 177,-168 73-29,-139 30-7,492-153-34,-625 152-53,123-36-251,5 22 155,-320 82 191,-31 7-7,0 2-1,56-5 0,-83 14 25,-1 0-1,1 1 0,-1 0 0,1 2 0,-1-1 0,0 2 0,22 10 1,-22-9-18,0-1 1,0 0 0,1-1-1,-1 0 1,1-1 0,24 2-1,-24-8 202,-10 1-321,-11 1-1073,5 1 876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6:33.4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326 257 6689,'-12'-7'897,"0"-1"-1,-19-16 1,23 17-799,0 1 1,0 0-1,0 0 0,-1 1 1,0 0-1,0 0 1,-9-2-1,15 6-104,0 0 0,0 0 0,0 1-1,0-1 1,0 1 0,0 0 0,0 0-1,0 0 1,0 0 0,0 1 0,0-1 0,0 1-1,0 0 1,0 0 0,0 0 0,1 0 0,-1 0-1,0 0 1,1 1 0,-6 3 0,-1 2-54,1 1 0,-1 0 0,-14 19 0,17-20 57,-2 3 22,0 1 0,0 0 1,1 0-1,1 1 0,0-1 1,0 2-1,2-1 0,-1 0 0,1 1 1,1 0-1,0 0 0,1 0 1,1 0-1,0 1 0,0-1 1,3 26-1,0-24 21,0 1 0,1-1 0,0 0 0,1-1 0,1 1 0,8 16 0,-11-27-20,-1-1 1,1 1 0,0-1-1,0 0 1,0 1 0,1-1 0,-1 0-1,1 0 1,0-1 0,0 1 0,0-1-1,0 1 1,0-1 0,0 0-1,1 0 1,-1 0 0,1-1 0,-1 1-1,1-1 1,0 0 0,-1 0 0,1 0-1,0 0 1,0-1 0,0 1-1,0-1 1,-1 0 0,1 0 0,6-2-1,2-1 75,0 0-1,-1-1 0,1-1 0,-1 0 0,0 0 0,0-1 1,-1-1-1,16-11 0,72-71 332,-58 50-338,63-66 17,-90 91-89,-1-1 1,-1-1-1,0 0 1,-1 0-1,10-26 1,-17 35-14,-1 0 0,0 0 0,-1 0 0,0-1-1,0 1 1,-1 0 0,1-1 0,-2 1 0,1 0 0,-1-1 0,0 1-1,-1 0 1,1 0 0,-1-1 0,-1 1 0,1 1 0,-1-1 0,-1 0 0,1 1-1,-1-1 1,0 1 0,-1 0 0,1 1 0,-1-1 0,0 1 0,-11-9 0,10 9 1,1 0 0,-1 1 0,0 0 0,0 0 0,-1 0 0,1 1 0,-1 0 0,0 0 0,0 0 0,0 1 1,0 0-1,0 1 0,0-1 0,0 1 0,-1 1 0,1 0 0,0 0 0,-1 0 0,1 1 0,0 0 1,-1 0-1,1 0 0,0 1 0,0 1 0,0-1 0,-12 7 0,10-3-4,1 1 0,0 0 1,0 0-1,0 1 0,1-1 0,0 2 0,0-1 1,1 1-1,0 0 0,-8 19 0,2-3-1,2 1-1,1 0 1,-6 29-1,10-33-2,1 0 1,0 1-1,2-1 0,1 31 1,2-39-5,0 1 1,1-1-1,0 0 0,2 0 1,-1 0-1,2 0 1,10 24-1,-12-33 5,-1 0 1,1 0-1,1 0 0,-1 0 0,1 0 0,-1-1 0,1 0 0,5 5 0,-6-8 7,-1 1 0,0-1-1,0 1 1,1-1 0,-1 0-1,0 0 1,1 0 0,-1 0-1,1-1 1,0 1 0,-1-1-1,1 0 1,-1 1 0,1-1-1,0 0 1,-1 0-1,1-1 1,0 1 0,-1 0-1,5-2 1,2-2 31,0 0-1,-1 0 1,0 0-1,1-1 1,-2-1-1,1 1 1,-1-1-1,0 0 1,0-1-1,-1 0 1,9-10-1,2-5 62,-1-2-1,20-38 0,-30 51-94,-1 0 0,0 0 0,0-1 0,-2 1 0,1-1 0,-1 0 0,-1 0 0,0 0 0,-1 0 0,0-19 0,-2 21-25,-1 0 1,0 0-1,0 0 1,0 0-1,-1 0 1,-1 0-1,0 1 1,0 0-1,-1 0 1,0 0-1,-1 0 1,-12-14-1,12 16 7,0 0 0,-1 0 0,0 1 0,0 0 0,0 0 0,-11-6 0,14 10 16,-1-1 0,0 1-1,1 0 1,-1 1-1,0-1 1,0 1 0,0 0-1,0 0 1,0 0-1,0 1 1,-1 0 0,1 0-1,-6 1 1,2 1 11,-1 0 1,1 1 0,1 0 0,-1 1-1,1 0 1,-1 1 0,1-1 0,0 1-1,1 1 1,-1 0 0,1 0-1,0 0 1,-10 12 0,3-1 28,0 1 0,2 0 0,0 0 0,-17 37 0,21-36-25,0 0 0,2 1 0,0-1 0,1 1-1,1 0 1,1 1 0,1-1 0,1 37 0,1-46-29,1-1 0,0 0-1,0 0 1,1 0 0,1 0 0,0 0 0,0 0 0,1-1 0,0 1 0,0-1 0,1 0 0,1 0-1,-1-1 1,2 1 0,-1-1 0,1-1 0,0 1 0,0-1 0,11 7 0,-11-9-9,1-1-1,-1 0 1,1 0 0,0-1 0,0 0-1,1-1 1,-1 1 0,0-2 0,1 1 0,0-1-1,-1 0 1,1-1 0,0 0 0,-1 0-1,1-1 1,-1 0 0,1-1 0,12-4 0,1-1-3,-1-1-1,0 0 1,0-2 0,-1-1 0,36-25 0,-24 13 30,0-2-1,-2-1 1,-1-1 0,-1-1-1,-2-2 1,0-1 0,-3-1-1,28-47 1,-46 69 6,0 0 1,0-1-1,-1 1 0,0-1 1,-1 0-1,0-1 0,-1 1 1,2-20-1,-4 25-7,0 0 0,-1 0-1,1 0 1,-1 0 0,-1 0 0,1 1-1,-1-1 1,0 0 0,0 1 0,0-1-1,-1 1 1,0 0 0,0 0 0,0 0-1,-1 0 1,0 0 0,0 1 0,-5-6-1,-3 1 4,0 0-1,-1 1 1,0 0-1,0 1 0,0 0 1,-1 1-1,0 1 1,0 0-1,0 1 0,-1 0 1,-17-2-1,14 4-11,0 0 0,-1 1-1,1 1 1,0 1-1,-1 0 1,1 2 0,0 0-1,-32 9 1,39-7-50,-1-1 1,2 2-1,-1-1 1,0 2-1,1-1 0,0 1 1,-13 13-1,17-14-65,0 0 1,0 1-1,0-1 1,1 1-1,1 0 0,-1 1 1,1-1-1,0 1 0,0 0 1,1 0-1,-3 11 1,4-5-96,0 0 1,0 25-1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6:34.7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285 365 7906,'60'-30'2255,"-31"16"-1996,-1-1-1,39-27 0,-59 36-222,0-1 0,0 0-1,0 0 1,-1-1-1,0 0 1,-1 0 0,0-1-1,0 0 1,-1 0 0,0 0-1,6-17 1,-8 18 100,0 0 1,-1-1-1,-1 1 1,1-1 0,-1 1-1,-1-1 1,1 0-1,-1 0 1,-2-12-1,1 18-108,1 1 0,-1-1-1,0 1 1,1-1 0,-1 1-1,0 0 1,0-1-1,-1 1 1,1 0 0,0 0-1,-1-1 1,1 1-1,-1 0 1,0 0 0,0 1-1,1-1 1,-1 0-1,-1 1 1,1-1 0,0 1-1,0 0 1,0-1-1,-1 1 1,1 0 0,-1 1-1,1-1 1,-1 0-1,1 1 1,-1-1 0,1 1-1,-1 0 1,1-1 0,-1 1-1,1 1 1,-1-1-1,-3 1 1,-5 1-31,-1 0 0,0 1 0,1 0 0,-1 1 1,1 1-1,0 0 0,1 0 0,-12 8 0,-7 6-1,-43 36 1,39-25 21,1 0 1,-53 67 0,66-71-34,1 1 1,1 0-1,1 2 0,-21 51 0,32-66-3,0 0 0,1 1 0,-3 23 0,6-33 13,1 0 0,0 0 0,0 1 0,0-1 0,0 0 0,1 0 0,0 0 0,0 1 0,1-1 0,-1 0 0,1 0 0,0 0 0,4 7 0,0-5 18,-1 0 1,1-1 0,0 0-1,1 0 1,0 0 0,0-1 0,0 0-1,0 0 1,1 0 0,0-1-1,0-1 1,0 1 0,0-1-1,1-1 1,-1 1 0,1-1 0,8 0-1,5 1 57,0-1-1,-1 0 0,1-2 1,0-1-1,38-6 0,-18-2 106,0-2 0,0-2 0,-1-1 0,-1-2 0,-1-2 0,0-2-1,42-29 1,-71 43-139,0-1-1,-1-1 0,1 1 0,-1-2 0,-1 1 0,0-1 1,0 0-1,6-11 0,-10 14-30,-1 1 1,-1-1 0,1 0-1,-1 0 1,0 0-1,-1 0 1,1-1-1,-1 1 1,0 0-1,-1-1 1,1 1-1,-1 0 1,-1-1-1,1 1 1,-1 0 0,-3-12-1,-1 2 3,-1 1 0,0 0 1,-1 0-1,0 0 0,-1 1 0,-1 0 1,0 1-1,-14-15 0,9 12 10,-1 0 1,-1 1-1,0 1 0,-1 0 1,-32-19-1,43 29-28,0 1-1,-1-1 0,0 1 1,1 0-1,-1 1 1,0 0-1,0 0 1,0 0-1,-1 1 1,1 0-1,0 0 1,-1 1-1,1 0 0,0 0 1,-1 1-1,1 0 1,0 0-1,0 1 1,0-1-1,0 2 1,0-1-1,0 1 1,0 0-1,1 0 0,0 1 1,-1 0-1,1 0 1,0 1-1,1-1 1,-1 1-1,1 0 1,-7 10-1,2-3-45,2 0-1,-1 0 1,2 1-1,0 0 1,0 1 0,1 0-1,1-1 1,0 2 0,1-1-1,1 1 1,0-1-1,1 1 1,0 0 0,1 17-1,1-23 41,0 0-1,1 0 1,0 0-1,1 0 1,0 0-1,0-1 1,1 1-1,0 0 1,0-1 0,1 0-1,0 0 1,1 0-1,0-1 1,0 1-1,0-1 1,1 0-1,0 0 1,0-1-1,1 0 1,0 0-1,0-1 1,1 1-1,-1-2 1,11 6-1,-7-5 21,0-1 0,0-1 0,0 0 0,0 0 0,0-1-1,0-1 1,0 0 0,1 0 0,-1-1 0,1-1 0,18-3-1,-22 3 18,-1 0 0,-1-1 0,1 0 0,0 0 0,0-1 0,-1 1 0,1-2 0,-1 1 0,0-1 0,0 0 0,0 0 0,-1 0 0,1-1 0,-1 0 0,0 0 0,0 0 0,-1-1 0,0 0 0,7-11 0,-9 11 0,0 1 1,-1-1-1,1 1 0,-1-1 1,-1 0-1,1 1 0,-1-1 1,0 0-1,0 0 0,0 1 1,-1-1-1,0 0 0,0 1 1,-1-1-1,1 1 0,-1-1 1,-1 1-1,1 0 1,-1 0-1,-5-9 0,-7-8-6,0 1 0,-2 0 0,-21-20 0,31 34-8,-3-4-2,-2-3 1,-2 0 0,-28-22-1,39 33-7,-1 1 1,0-1-1,0 1 0,0 0 0,0 0 0,0 0 0,0 1 0,-1-1 0,1 1 0,-1 0 0,1 0 0,-1 1 0,1-1 0,-1 1 0,1 0 1,-1 0-1,-8 2 0,4 1-6,1 0 0,-1 1 0,0 0 0,1 0 0,0 1 0,0 0 0,0 1 0,1 0 0,0 0 0,-12 12 0,7-4-6,0 0-1,1 1 1,0 0-1,-13 27 1,19-31 2,0 0 1,1 1-1,0 0 1,1-1-1,0 1 1,0 1-1,2-1 1,-1 16-1,2-21 2,0 0 0,0-1 0,1 1 0,0 0 0,0-1-1,1 1 1,0-1 0,0 0 0,0 0 0,1 0 0,0 0 0,0 0 0,1 0 0,-1-1 0,1 1-1,0-1 1,6 6 0,-1-5 9,-1 0 0,1 0-1,0 0 1,0-1 0,0 0 0,1-1 0,0 0-1,0-1 1,0 0 0,0 0 0,0-1-1,1 0 1,12 0 0,5-1 51,-1-1 1,0-1-1,0-2 1,27-5-1,-20 1 1,0-1 1,-1-1-1,0-2 1,-1-2-1,0-1 0,-1-1 1,-1-2-1,40-28 1,-63 40-38,0-1 0,0 0 1,-1 0-1,0-1 1,0 1-1,0-1 0,-1-1 1,0 1-1,0-1 0,-1 0 1,0 0-1,3-9 0,-5 10-10,-1 0-1,1 0 0,-1-1 0,-1 1 0,0 0 0,0-1 1,0 1-1,-1 0 0,1-1 0,-2 1 0,1 0 0,-1 0 1,-1 0-1,1 0 0,-5-8 0,0 0-75,-1 1-1,0 0 1,-1 0 0,-1 1 0,0 0-1,-1 1 1,0 0 0,-1 1-1,0 0 1,-1 1 0,0 1-1,0-1 1,-1 2 0,-1 0 0,1 1-1,-1 0 1,0 1 0,-1 1-1,1 1 1,-1 0 0,0 1-1,-20-2 1,-2 4 451,-74 8 1,-65 13-43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6:35.9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75 486 7922,'-47'-45'3031,"36"40"-1937,6 10-429,2 9-712,0-1 1,1 1-1,0-1 1,1 1-1,0 0 0,2 16 1,-1-3-68,1 25 25,2-1 0,3 1 0,1-1 0,3 0 0,2-1 1,2 0-1,3-1 0,33 69 0,-48-113 96,1 1 19,0-1 1,0 1 0,0-1-1,7 9 1,-10-14-16,0 0 0,0 0 0,0 0 0,1 0 0,-1 0 0,0 0 0,0 1 0,0-1 0,0 0 0,0 0 0,0 0 0,0 0 0,0 0 0,1 0 0,-1 0 0,0 0-1,0 0 1,0 0 0,0 0 0,0 0 0,0 0 0,0 0 0,0 0 0,1 0 0,-1 0 0,0 0 0,0 0 0,0 0 0,0 0 0,0 0 0,0 0 0,0-1 0,0 1 0,1 0 0,-1 0 0,0 0 0,0 0 0,0 0 0,0 0 0,0 0 0,0 0 0,0 0 0,0 0 0,0 0 0,0-1 0,0 1 0,0 0 0,0 0 0,0 0 0,0 0 0,0 0 0,3-10 282,-1-10 34,-3-349 364,0 353-700,0-43-84,1 56 79,0 0-1,0 0 1,1 1 0,-1-1-1,1 0 1,0 0 0,-1 0-1,1 1 1,0-1 0,1 0-1,-1 1 1,0-1 0,1 1-1,0 0 1,3-5 0,-3 6 5,-1 0 0,1 1 0,0-1 0,-1 0 0,1 1 0,0-1 0,0 1 0,0 0 0,-1-1 0,1 1 0,0 0 0,0 0 0,0 0 0,0 0 0,0 1 0,-1-1 0,1 0 0,0 1 0,2 0 0,40 17-37,-22-8 29,-13-7 15,0 0 0,1-1 0,0 0 0,-1 0 0,1-1 0,0 0 0,0-1 0,0 0 0,0 0 0,0-1 0,0 0 0,18-6 0,-15 2 5,0 0 0,-1 0 0,0-1 0,0-1 0,-1 0 0,0-1 0,0 0 0,16-16 0,-6 2 30,-1-1-1,-1-1 1,-1-1-1,-1-1 1,-2 0-1,0-1 1,18-49-1,-24 50 49,0-1-1,-2 0 0,5-33 0,-10 49-55,-1 0 0,0 1 0,-1-1 1,0 0-1,0 1 0,-2-1 0,1 0 0,-1 1 1,-1-1-1,0 1 0,-6-14 0,8 21-24,0 0 1,-1 0-1,0 0 0,0 0 0,0 0 0,0 1 0,0-1 0,-1 1 1,1-1-1,-1 1 0,1 0 0,-1 0 0,0 0 0,0 0 0,0 1 1,0-1-1,0 1 0,0 0 0,-1 0 0,1 0 0,0 0 0,-1 0 0,1 1 1,0-1-1,-8 1 0,6 1 4,0 0 0,0 0 0,0 0 1,-1 1-1,1 0 0,0 0 0,1 0 0,-1 0 0,0 1 1,1 0-1,-1 0 0,1 0 0,0 0 0,0 1 0,0 0 0,-6 7 1,0 4 22,0 0 0,0 1 0,2 0 0,0 0 0,1 1-1,0 0 1,2 0 0,0 1 0,-3 19 0,0 14 5,2 0 0,2 54 0,7 20-136,6 1-1,36 178 1,-40-276 26,27 128-347,-24-126-57,1 0 0,25 55 1,-18-60-386,-2-13 367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6:36.2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1 121 9714,'38'4'3657,"17"-6"-2497,17-7-968,27-16-456,9-10-296,4-18 344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6:36.5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 1 11795,'-12'12'4048,"14"18"-3720,10 3-320,14 17-176,5 6-144,2 8-232,5 5-144,-7 13-288,-1 2-104,-6-2-161,-11-4-47,-15-19 840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6:36.96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83 6 11602,'-7'-5'4121,"14"7"-3673,4 10-240,10 2-488,3 8-160,-5 7-304,-2 5-112,-16 14-88,-6 7 64,-19 5 255,-7 4 17,-6 2-8,-5-8-112,6-12 440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4:32.0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13 461 8082,'-3'0'3252,"2"8"-2655,3 10-852,3 24 226,24 250-9,-27-235 50,1 5 41,-9 108 0,3-160 381,-1-14 4,-3-15 158,-2-26 24,1-1 0,-2-63 0,7-94-339,4 129-200,10-175-300,-4 192 137,2 1-1,21-70 1,-26 110 80,2 2 0,-1-1 0,2 1 0,0 0 0,11-17 0,-16 28 4,-1 1 0,0 1 0,1-1 1,0 0-1,-1 0 0,1 0 0,0 1 0,0-1 0,0 1 0,0 0 0,0-1 0,1 1 0,-1 0 0,0 0 0,0 1 1,1-1-1,-1 0 0,0 1 0,1-1 0,-1 1 0,1 0 0,-1 0 0,1 0 0,-1 0 0,1 0 0,-1 0 0,0 1 1,1-1-1,-1 1 0,1 0 0,-1 0 0,0-1 0,0 2 0,4 1 0,5 3 9,0 1 0,0 1 1,-1 0-1,18 19 0,-24-23-13,36 38 14,-1 1 1,40 62 0,55 103-8,-112-172-15,79 135-326,-76-124-303,31 84-1,-55-128 599,0-1-24,0 0 0,0-1 1,0 1-1,0 0 0,-1 1 1,1-1-1,0 0 0,-1 0 1,0 0-1,0 0 0,0 0 1,0 0-1,0 1 0,0-1 1,0 0-1,0 0 0,-1 0 1,1 0-1,-1 0 0,0 0 1,0 0-1,0 0 0,-2 4 1,-16 12-457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6:37.3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5 226 10242,'-2'9'484,"1"0"-1,0 0 1,0 0 0,1 0-1,0 0 1,1 0 0,2 14-1,20 63-1070,-17-66 842,30 96-370,20 70-180,-46-144 220,-2 0-1,4 65 1,-10-60 37,-4 51 0,0-80 41,0 1 0,-1-1 0,-1 1 0,-1-1 0,-12 29 0,15-42 22,0-1 0,-1 1-1,1-1 1,-1 0-1,0 0 1,0 0-1,-1 0 1,-4 4-1,8-8-12,-1 1 0,0-1-1,0 1 1,0-1-1,0 1 1,1-1 0,-1 1-1,0-1 1,0 0 0,0 1-1,0-1 1,0 0 0,0 0-1,0 0 1,0 0 0,0 0-1,0 0 1,0 0-1,-1 0 1,0-1-3,1 1 0,0-1 0,0 0 0,-1 1 0,1-1 0,0 0 0,0 0 0,0 0 0,0 0 0,0 0 0,0 0 0,0-1 0,0 1 0,1 0 1,-1 0-1,0 0 0,0-3 0,-4-7-18,1-1 1,0 1 0,1-1 0,0 0-1,1 0 1,-1-14 0,-1-78-96,4 83 95,-1-15-50,7-52-1,-4 77 45,0 0 0,0 0 0,1 0 0,0 1 0,1-1 0,0 1 0,1 0 0,11-19 0,-14 27 15,0-1 0,0 1-1,0 0 1,0 0-1,0 0 1,0 0-1,1 0 1,-1 1-1,1-1 1,0 1-1,-1 0 1,1-1-1,0 1 1,0 1 0,-1-1-1,1 0 1,0 0-1,0 1 1,5 0-1,4 0-9,-1 1 0,1 0 0,21 5 0,-24-3-13,1-1 1,-1-1-1,1 0 0,18 0 1,-19-3 12,-1 0 1,1 0-1,-1-1 1,0 0-1,0 0 1,0-1-1,0 0 0,-1 0 1,1-1-1,-1 0 1,0 0-1,-1-1 1,9-9-1,-2 1 14,-1 0 0,0-2 0,-1 1 0,0-2 0,8-17 0,-6 6 20,-2-1-1,0 0 0,13-59 1,3-94 348,-4 26 352,-22 148-676,6-25 139,-6 31-169,-1 1 0,0-1 1,1 1-1,-1-1 1,1 1-1,0-1 1,0 1-1,-1-1 0,1 1 1,0 0-1,0-1 1,0 1-1,1 0 1,-1 0-1,2-2 0,-3 3-12,1 0-1,-1 0 1,0 0-1,1 0 1,-1 0-1,1 0 1,-1 0-1,0 0 1,1 0-1,-1 0 1,0 0-1,1 0 1,-1 0-1,1 1 1,-1-1-1,0 0 1,1 0-1,-1 0 1,0 0-1,1 1 1,-1-1-1,0 0 1,0 0-1,1 1 1,-1-1-1,0 0 1,0 1-1,1-1 1,-1 0-1,0 1 1,0-1-1,0 1 1,8 15 86,1 9-66,-2-1 0,-1 1 0,4 31 0,3 84 22,-10-102-24,7 104-5,37 346-789,-33-370-844,-14-78 1160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6:38.0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1 390 8762,'-1'0'171,"1"-1"0,0 0 0,0 0 1,0 1-1,0-1 0,0 0 0,0 0 0,0 1 1,1-1-1,-1 0 0,0 1 0,0-1 0,1 0 0,-1 1 1,0-1-1,0 0 0,1 1 0,-1-1 0,1 0 1,-1 1-1,1-1 0,-1 1 0,1-1 0,-1 1 1,1-1-1,-1 1 0,2-1 0,-1 0-103,1 1-1,0-1 1,0 1-1,-1-1 1,1 1-1,0 0 1,0 0-1,0-1 1,-1 1-1,5 1 1,-1-1-199,0 1 0,0 0 0,0 0 0,0 1 1,0 0-1,-1-1 0,7 5 0,-8-4 59,0 0 0,0 0-1,-1 1 1,1 0 0,-1-1 0,0 1 0,0 0 0,0 0 0,0 0 0,0 0-1,-1 1 1,1-1 0,-1 0 0,0 1 0,0-1 0,0 1 0,0-1 0,-1 1-1,0 0 1,1-1 0,-2 7 0,0 6-108,-1 0-1,0 0 1,-7 24-1,4-22 165,1-1 168,0 0 0,-2 0 0,0-1-1,-12 25 1,13-37 289,2-11-251,4-20-106,-1 22-41,6-63 176,2 0 1,4 1 0,2 0 0,4 2 0,36-93 0,-46 139-137,1 0 0,17-29 1,-23 44-72,0-1 0,0 1-1,0 0 1,1 0 0,-1 0 0,1 0 0,0 1 0,0 0 0,0-1-1,1 2 1,-1-1 0,1 0 0,-1 1 0,1 0 0,6-2 0,-8 3-7,0 1 0,0 0 0,0 0 0,0 0 0,0 0 1,0 1-1,-1-1 0,1 1 0,0 0 0,0 0 0,-1 0 0,1 0 1,0 0-1,-1 0 0,1 1 0,-1-1 0,1 1 0,-1 0 0,0 0 1,0 0-1,0 0 0,0 0 0,3 4 0,3 5 13,0 1-1,0 0 1,8 18-1,3 13-48,-1 1 1,13 50-1,17 96-758,-38-146 440,-3-15 70,-1-9-216,-2 0 1,0 1-1,-1-1 0,1 37 1,-12-30-21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6:38.3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8738,'8'5'3393,"23"5"-2297,19 0-736,23-6-512,10-2-304,5-12-1689,-6-7 1473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6:38.7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 1 13187,'-1'7'4337,"11"14"-4393,2 4-488,4 17-561,-7 4-199,-7 3-432,-8 4 31,-9-5 177,-5 3 128,-9-14 984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6:39.2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44 318 9690,'-8'-5'657,"-20"-11"1090,28 16-1725,-1 0-1,1 0 0,0 0 0,0 0 1,-1 0-1,1 0 0,0 0 1,0 0-1,0 0 0,-1 0 0,1 0 1,0 0-1,0 0 0,-1 0 1,1 0-1,0 0 0,0 0 0,-1 0 1,1 0-1,0 0 0,0 0 0,-1 0 1,1 0-1,0 0 0,0 0 1,0 1-1,-1-1 0,1 0 0,0 0 1,0 0-1,0 0 0,-1 1 0,4 12 537,15 25-502,91 219-273,-93-212 30,-2 0 0,-2 1 0,12 88 0,-23-121 168,0 0-1,-1 0 0,0 0 0,-3 24 1,2-37 31,1 1 1,0 0 0,0 0 0,0 0 0,-1-1 0,1 1 0,0 0-1,-1 0 1,1-1 0,-1 1 0,1 0 0,-1-1 0,1 1-1,-1-1 1,1 1 0,-1 0 0,-1 0 0,2-1 0,0 0 1,-1 0-1,1 0 1,-1 0-1,1 0 1,-1 1-1,1-1 1,-1 0-1,1-1 1,-1 1-1,1 0 1,-1 0-1,1 0 1,0 0-1,-1 0 0,1 0 1,-1 0-1,1-1 1,-1 1-1,1 0 1,-1-1-1,-17-19 377,-3-17-295,2-2-1,1-1 0,-17-57 1,23 64-75,2 0 27,1 0 0,1-1 0,2 0 1,2-1-1,1 1 0,2-1 0,1 0 1,1 1-1,3-1 0,0 1 0,2 0 1,2 0-1,1 0 0,2 1 0,20-45 1,-26 67 8,1 0 0,0 1 1,0-1-1,1 1 0,0 1 1,15-16-1,-17 21-14,-1 0 1,0 1-1,1 0 1,-1 0-1,1 1 0,0-1 1,0 1-1,0 0 1,0 0-1,0 1 1,0-1-1,1 1 0,-1 0 1,1 1-1,-1-1 1,0 1-1,7 0 0,5 2-10,0 1-1,0 1 1,0 0-1,0 1 1,-1 0-1,0 2 0,0 0 1,0 1-1,19 13 1,-8-3-139,0 2-1,-1 0 1,-1 2 0,22 26 0,-27-26 0,-2 1 0,0 0 0,-2 2-1,0 0 1,-2 1 0,-1 0 0,-1 1 0,-1 1 0,-2 0 0,-1 0-1,0 0 1,-3 1 0,4 35 0,-8-39 89,0 1 0,-1 0 1,-2 0-1,-1 0 0,-1 0 0,-1-1 1,-1 1-1,-1-1 0,-1-1 0,-2 1 0,0-2 1,-1 1-1,-2-1 0,0-1 0,-19 24 1,15-26-61,0-1 0,-1 0 0,-1-1 0,-1-1 0,-1-1 0,0-1 0,-1 0 0,0-2 1,-1-1-1,-1 0 0,0-2 0,0-1 0,-1 0 0,0-2 0,0-1 0,-1-2 1,0 0-1,0-1 0,-34-1 0,-15-8-412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6:39.8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38 280 11386,'-1'-1'215,"1"0"-1,0 0 0,0 0 0,0 0 0,0 0 0,0 0 0,1 0 0,-1 0 0,0 0 0,0 0 0,1 0 0,-1 0 0,1 0 1,-1 0-1,1 0 0,0-2 0,0 3-199,0-1 1,-1 0 0,1 1-1,0-1 1,-1 1-1,1-1 1,0 1-1,0-1 1,0 1 0,0 0-1,-1-1 1,1 1-1,0 0 1,0 0 0,0-1-1,1 1 1,-1 0-65,1 0 1,-1 0 0,1 0-1,-1 1 1,1-1-1,-1 0 1,0 0 0,1 1-1,-1-1 1,0 1-1,1 0 1,-1-1 0,0 1-1,0 0 1,1 0-1,-1 0 1,0-1 0,0 1-1,0 0 1,0 1-1,0-1 1,0 0 0,0 0-1,-1 0 1,2 3-1,2 5-8,-2-1-1,1 1 1,-1 0-1,0 0 1,-1 0-1,0 0 1,0 15 0,-7 68 24,5-81 28,-18 118 257,-52 188 0,68-307 117,0-11 199,2-21 246,3-44-557,19-119-1,-11 117-217,-5 33-26,29-189 21,-22 163-18,31-92 0,-40 142 0,17-38 60,-18 45-43,0 1 0,0-1 0,0 1 0,0-1 0,1 1-1,0 0 1,-1 0 0,1 0 0,7-5 0,-9 7-20,1 1 0,0-1 0,0 0 0,-1 1 0,1-1 0,0 1-1,0-1 1,0 1 0,0 0 0,-1-1 0,1 1 0,0 0 0,0 0 0,0 1-1,0-1 1,0 0 0,0 1 0,-1-1 0,1 1 0,0-1 0,0 1 0,2 2-1,3 1-17,0 0-1,0 1 1,11 9-1,-15-12 4,14 15-27,0 0-1,0 2 0,-2-1 0,0 2 0,-1 0 0,-1 1 1,11 24-1,-2 3-167,-2-1 1,17 66-1,-29-82-32,-1-1 0,-1 1 0,-2 1 0,-1-1 0,-1 40 0,-3-54 178,0 1 1,-1-1-1,-1 0 0,-1 0 0,-1 0 1,0-1-1,-1 1 0,0-1 0,-2 0 0,-17 29 1,14-31 254,-22 23 1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6:40.1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0 187 10514,'23'0'3729,"35"-5"-3121,19-5-496,30-8-544,6-9-264,0-11-624,-3-2-233,-16-9 993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6:40.5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23 288 7082,'-16'-6'2896,"9"3"-1984,16 2-200,2-3-103,28-7-337,13-2-152,13-9-128,16-3-32,10-7-40,8-3-176,3-8-449,-8-2-247,-22-2 512</inkml:trace>
  <inkml:trace contextRef="#ctx0" brushRef="#br0" timeOffset="1">291 132 9034,'0'16'3217,"9"14"-2721,7 3-312,6 12-88,6 5-8,3 13-40,-2 5-16,3 21-48,-4 9-136,-3 8-312,0 1-216,-11-16-465,1-17-47,-4-38 728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6:40.9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0 224 12043,'1'-1'192,"0"0"-1,0 0 1,0 1 0,1-1 0,-1 0 0,0 1 0,0-1 0,0 1 0,1-1 0,-1 1 0,0-1 0,0 1 0,1 0 0,-1 0 0,0 0 0,1 0 0,-1 0 0,0 0 0,3 0 0,0 1-104,0 0-1,-1 0 1,1 0 0,0 0 0,0 1 0,5 3 0,1 1-240,0 1 0,0 0 0,14 14 0,-13-9-12,0 0 0,-1 0 0,-1 1 0,0 0 0,-1 1 0,0 0-1,7 19 1,-6-9-27,-1 0 0,-2 0 0,0 0-1,2 27 1,-3 20-14,-3 1-1,-8 89 0,4-135 248,-6 147 1728,6-221-1489,-9-50 1,-1-10-21,10 58-208,2 1 0,2-1 0,3 0 0,1 1-1,3-1 1,2 2 0,2 0 0,2 0 0,32-69-1,-46 114-53,15-34 34,3 0 0,0 1 0,31-41 0,-48 74-24,1 0 0,-1 0-1,1 0 1,0 0 0,0 0 0,0 1-1,0 0 1,0-1 0,0 1 0,0 1-1,1-1 1,-1 0 0,1 1-1,0-1 1,-1 1 0,1 0 0,7-1-1,-6 3-7,-1-1-1,1 0 0,-1 1 1,1 0-1,-1 0 0,0 1 0,1-1 1,-1 1-1,0 0 0,0 0 0,0 0 1,0 1-1,0-1 0,5 6 1,11 10-66,-2 0 1,-1 1-1,0 1 1,-1 0 0,17 30-1,60 120-807,-91-166 848,26 53-275,-2 0 0,23 81 0,-41-108 123,0 1 0,-2 0 0,-2 0 1,-1 1-1,-1-1 0,-3 49 0,1-71 9,-1-1 0,0 1 0,-1 0 0,0-1 0,0 0 0,0 1 0,-1-1 0,-1 0 0,1 0 0,-1-1 0,0 1 0,-6 7 0,2-8-85,1 0 0,-16 12 0,23-19 252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6:41.33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 13427,'3'4'4593,"43"-1"-4497,153 40-312,-71-51-1064,2-6-665,-8-18 1145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4:32.4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0 213 8458,'29'-12'3273,"35"-6"-2441,9-5-280,26-2-472,9-3-224,0-7-504,0 1-313,-10-3 537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6:41.7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0 179 9522,'20'-13'3913,"24"-14"-2297,12 5-1648,29-7-768,6 4-288,-5 4-328,-2-6 55,-25 12 801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6:42.0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13091,'15'27'4545,"13"6"-3913,24 19-1032,11 5-320,2-1-529,-1 5-391,-13 6-384,-11 3 1191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6:42.7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0 245 7634,'16'-19'2744,"5"-4"-2248,20-2-440,10 1-40,10-3-80,2 4 24,8 0-8,-5 0-24,-2 3-136,-4-1-200,-17 5 248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6:43.3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 31 7098,'-18'-30'3215,"18"30"-3209,0 0-1,1 0 1,-1 0-1,0 0 1,0 0 0,0 1-1,0-1 1,0 0 0,0 0-1,0 0 1,0 0-1,0 0 1,0 0 0,0 0-1,0 0 1,0 1 0,0-1-1,0 0 1,0 0-1,0 0 1,0 0 0,0 0-1,0 0 1,0 0 0,0 0-1,0 0 1,0 1-1,0-1 1,-1 0 0,1 0-1,0 0 1,0 0-1,0 0 1,0 0 0,0 0-1,0 0 1,0 0 0,0 0-1,0 0 1,0 0-1,0 0 1,-1 0 0,1 1-1,0-1 1,0 0 0,0 0-1,0 0 1,0 0-1,0 0 1,0 0 0,0 0-1,-1 0 1,1 0 0,0 0-1,0 0 1,0 0-1,0 0 1,0 0 0,0-1-1,3 16 58,2 0-1,0-1 0,1 1 0,0-1 0,1-1 1,1 1-1,0-1 0,12 14 0,23 43 107,54 116-1,14 22-1058,-87-171 659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6:43.7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0 409 6553,'0'-10'2217,"11"-5"-2057,16-4-208,19-9-48,8-7 88,27-8 240,8 1 112,17-6 128,14 8 0,12-1-200,3-3-256,-8 1-32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6:44.6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0 128 8706,'36'-10'3081,"13"2"-2593,15-1-424,5 0-64,2-5-240,-1-2-96,-2-2-409,-2-3-271,-9-1 672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6:44.96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 7 8530,'-12'-7'4241,"15"16"-3849,10 19-344,6 4-48,11 19 16,5 4-40,10 7-80,4 4-40,5 2-264,3 9-208,-11 8 400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6:49.2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43 84 6385,'-43'-52'2497,"43"44"-1681,4 0-464,3-1-80,3 5-72,0 1-16,5 9-88,2 11-32,1 23 8,3 13-24,-3 22 32,3 10-40,3-1-72,-2-2-48,2-9-208,4-9-104,-2-11-936,3-7 880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6:50.0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39 0 8642,'-19'35'3040,"19"-40"-2575,12 5-425,-3-2-80,3 5-216,6 10-161,-9 12-191,2 11-80,-17 7 80,-2 7 88,-17 1 120,0-1 8,-2-4 272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6:50.6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144 137 8178,'0'-2'2607,"-8"1"-2564,5 2-82,-1 0 0,1 0-1,-1 1 1,1-1 0,0 1 0,-6 3 0,1 1-11,0 0 0,0 1 0,0 0 0,0 0 0,1 1 0,0 0 0,1 0 0,0 0-1,0 1 1,1 0 0,0 0 0,1 0 0,-1 1 0,2 0 0,-4 14 0,4-12 42,2 1 1,0 0 0,0-1-1,1 1 1,1 0 0,0 0-1,1-1 1,0 1 0,1 0-1,0-1 1,1 0 0,1 0-1,0 0 1,9 16 0,-9-18 11,0-2 1,1 1-1,0-1 1,0 0-1,1 0 1,0 0-1,0-1 1,1 0-1,0-1 1,0 0-1,0 0 1,1 0 0,0-1-1,0-1 1,1 1-1,-1-2 1,1 1-1,13 2 1,-15-5 35,-1-1 0,1 0 0,-1 0 0,0 0 1,1-1-1,-1 0 0,0-1 0,0 0 0,1 0 1,-1 0-1,-1-1 0,1 0 0,0 0 0,-1-1 0,1 0 1,-1 0-1,0-1 0,-1 1 0,11-11 0,-11 9 21,1 0 0,-1 0 0,0-1-1,0 0 1,0 0 0,-1 0 0,-1 0 0,1-1-1,-1 0 1,0 1 0,-1-1 0,0 0 0,0 0-1,0-1 1,-1 1 0,-1 0 0,0-14-1,-1 16-65,0 1-1,0-1 1,-1 0-1,0 0 1,0 0-1,-1 1 1,0-1-1,0 1 1,0 0-1,0 0 1,-1 0-1,0 0 1,0 1-1,-9-9 1,-5-2-5,-1 1-1,-31-18 1,31 20 53,5 3-23,0 0 0,1-1 0,0-1 0,0 0 1,2 0-1,-14-18 0,20 24-46,1-1 0,0 0 0,1 0 0,0-1 0,0 1 0,0-1 0,0 1 0,1-1 0,0 0 0,1 0 0,0 0 0,0 0 1,0 0-1,1 0 0,0-1 0,2-12 0,9-21-132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4:32.9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1 198 6225,'1'1'6755,"20"30"-7146,-10-17 431,6 7 24,0 2 0,-2 0-1,21 42 1,-11-10-54,-3 0-1,22 89 1,-38-120-2,-1 0 0,-1 0-1,-2 1 1,0-1 0,-2 1 0,0-1 0,-2 1 0,-1-1 0,-5 25 0,8-49 11,0 1-1,0-1 1,0 0-1,0 0 1,0 0-1,0 1 1,0-1-1,0 0 1,0 0-1,0 1 1,0-1-1,-1 0 1,1 0-1,0 0 1,0 1-1,0-1 1,0 0-1,0 0 1,0 0-1,0 0 1,-1 1-1,1-1 1,0 0-1,0 0 1,0 0-1,0 0 1,-1 0 0,1 0-1,0 1 1,0-1-1,0 0 1,-1 0-1,1 0 1,0 0-1,0 0 1,0 0-1,-1 0 1,1 0-1,0 0 1,0 0-1,0 0 1,-1 0-1,1 0 1,-1 0-1,-7-10 507,-4-15 206,-7-27-272,2-2 0,2 0 0,3 0 1,-10-111-1,20 137-468,-4-120-227,6 126 153,2 0 0,0 0 1,1 1-1,10-35 0,-12 52 73,0 1 0,0-1 0,1 1-1,0 0 1,-1-1 0,1 1 0,0 0-1,1 0 1,-1 0 0,0 0 0,4-2 0,-4 3 7,0 1 0,0 0 1,0 0-1,0 0 0,0 0 1,0 0-1,0 1 0,0-1 1,0 0-1,0 1 0,0 0 1,0-1-1,0 1 0,1 0 1,-1 0-1,0 0 0,0 1 1,0-1-1,0 0 0,0 1 1,4 1-1,4 2-11,0 0 1,0 1 0,-1 0-1,1 1 1,-1 0 0,0 1-1,-1 0 1,1 0-1,-1 1 1,8 11 0,14 17-78,26 44 0,-45-63 56,62 98-343,-44-64 67,2-3 1,3 0-1,43 47 0,-71-89 279,1 1 0,1 0 0,-1-1 0,1-1 0,0 1 0,0-1 0,15 7 0,-20-11 76,0 0-1,0 0 1,0 0-1,0-1 1,0 1-1,0-1 1,1 0 0,-1 1-1,0-1 1,0 0-1,0-1 1,0 1-1,0-1 1,0 1 0,0-1-1,0 0 1,0 0-1,0 0 1,0-1-1,-1 1 1,1-1-1,0 1 1,-1-1 0,1 0-1,3-4 1,-1 1 91,-1-1 0,0 0 0,0 1 0,-1-2 0,1 1 0,-1 0 0,-1-1 0,1 1 0,-1-1 0,0 0 1,1-9-1,0-5 51,0 0 0,-1-34 0,-7-24-486,-14-83 1,7 87-1425,-1-100 1,13 168 1543,0 2 23,0 1 1,0-1-1,0 0 1,1 1 0,1-6-1,-2 9 107,0 0 0,1 0 0,-1 0 0,0 0 0,1 1 0,-1-1 0,1 0 0,-1 0 1,1 0-1,-1 1 0,1-1 0,0 0 0,-1 1 0,1-1 0,0 1 0,-1-1 0,1 0 0,0 1 0,0 0 0,0-1 0,-1 1 0,1-1 0,0 1 0,0 0 0,0 0 1,0-1-1,0 1 0,0 0 0,0 0 0,-1 0 0,1 0 0,0 0 0,1 0 0,25 9-846,10 6 401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6:51.3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 6 8850,'-4'-2'3145,"1"-1"-2641,9 13-448,2 11-64,7 15-40,3 11-88,2 13-128,0 6-40,-1 6 31,1-7 73,1-7 160,4-6 32,5-13-8,7-2-128,3-14-416,3-4 376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6:51.9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285 341 7114,'4'-10'467,"-3"7"-259,1-1 1,-1 1-1,0-1 1,0 0 0,0 0-1,0-4 1,-1 7-186,-1 0 0,1 1-1,0-1 1,0 0 0,0 1 0,0-1 0,-1 0-1,1 1 1,0-1 0,-1 0 0,1 1 0,0-1-1,-1 1 1,1-1 0,-1 1 0,1-1 0,-1 1-1,1-1 1,-1 1 0,1-1 0,-1 1 0,0 0-1,1-1 1,-1 1 0,0 0 0,1-1 0,-1 1-1,0 0 1,1 0 0,-1 0 0,0 0 0,1-1-1,-1 1 1,0 0 0,0 0 0,1 1 0,-2-1-1,-6 0-23,0 1 0,0 0-1,1 1 1,-1 0 0,1 0-1,-1 0 1,1 1-1,0 0 1,0 0 0,0 1-1,0 0 1,1 0-1,-10 9 1,-1 1-72,1 1 0,1 0 1,-22 28-1,27-29 69,0 0-1,1 0 1,1 1 0,0 0 0,1 1 0,1 0-1,-9 32 1,13-38 15,0 0 0,1 0 0,0 0 0,0 0 0,1 0-1,0 0 1,1 0 0,0 0 0,1 0 0,0 0 0,1 0 0,0 0-1,0-1 1,8 16 0,-8-20-9,-1-1 0,1 0 1,0 1-1,1-1 0,-1-1 0,1 1 1,-1 0-1,1-1 0,0 0 0,0 0 0,1 0 1,-1 0-1,1-1 0,-1 0 0,1 0 0,0 0 1,0 0-1,0-1 0,0 0 0,0 0 0,0 0 1,0 0-1,0-1 0,0 0 0,0 0 0,0-1 1,0 1-1,9-3 0,0 0 16,0-2 0,0 0 0,0 0 0,-1-1 0,1-1-1,-1 0 1,-1-1 0,0-1 0,16-13 0,6-9 155,52-61-1,28-52 343,-92 113-356,-2-1 0,29-63 0,-46 90-153,-1 0 0,0 0 0,-1-1 0,1 1 0,-1-1 0,0 0-1,0 1 1,0-1 0,-1 0 0,0 1 0,0-1 0,-1 0 0,1 0-1,-4-10 1,2 10-8,-1 0 0,0 1-1,0 0 1,0 0 0,-1 0 0,0 0-1,0 0 1,0 1 0,0-1 0,-1 1-1,1 0 1,-1 1 0,-9-6-1,-36-21-250,0 3 1,-76-29-1,86 46-210,8 9 188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6:52.6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303 75 8650,'-1'-1'102,"1"0"1,-1 1-1,1-1 0,-1 0 1,1 1-1,-1-1 1,1 0-1,-1 1 0,0-1 1,1 1-1,-1-1 1,0 1-1,0-1 0,1 1 1,-1 0-1,0-1 1,0 1-1,0 0 0,1 0 1,-1-1-1,0 1 1,0 0-1,0 0 0,0 0 1,0 0-1,1 0 1,-1 0-1,0 0 0,0 1 1,0-1-1,0 0 1,1 0-1,-1 1 0,-1 0 1,-2 1-203,1 1 1,-1-1-1,1 1 0,0 0 1,-5 7-1,1-3 224,-26 29-371,1 1 1,2 2-1,2 1 1,-35 64-1,54-86 273,0 1-1,2-1 0,0 1 1,1 0-1,0 1 1,2 0-1,0 0 1,2 0-1,0 0 1,1 0-1,1 0 1,1 0-1,5 31 1,-5-46-13,0 0 0,0 0 0,1 0 0,-1 0 0,1-1 0,0 1 0,1-1 0,-1 1 0,1-1 0,0 0 0,0 0 0,0 0 0,1 0 0,6 5 1,-7-7 7,0 0 1,0 0-1,1-1 1,-1 0-1,0 1 1,1-1-1,-1 0 1,1-1-1,-1 1 1,0-1-1,1 1 1,0-1-1,-1 0 1,1 0-1,-1-1 1,1 1-1,-1-1 1,1 0 0,-1 1-1,0-2 1,7-2-1,3-2 76,-1 0-1,0-2 1,0 1 0,-1-2-1,0 1 1,0-2-1,-1 1 1,10-12 0,8-13 161,31-47 0,-43 58-198,-1-1 1,-1-1-1,-2 0 1,0-1-1,-2 0 1,14-52-1,-22 67-42,0 0 0,0-1 0,-1 1 0,-1-1 0,0 1 0,0-1 0,-1 1 0,-1-1 0,0 1 0,0 0 0,-1 0 0,-1 0 0,0 0 0,0 0 0,-1 1 0,-1-1 0,1 2 0,-2-1 0,-9-12 0,8 13-32,-1 0 0,1 0 0,-2 1 0,-18-12 0,24 17 0,0 0 0,0 1 0,0 0 0,-1 0 0,1 0 0,-1 0 0,1 1 1,-1 0-1,0 0 0,1 0 0,-1 0 0,0 1 0,0 0 0,-8 0 0,13 0-14,-1 0 0,0 1 0,0-1 0,0 0 0,0 0 0,0 0 0,1 1 0,-1-1 0,0 0 0,0 1 0,0-1 0,1 1 0,-1-1 0,0 1 0,0-1 0,1 1 0,-1-1 0,1 1 0,-1 0 0,0-1 0,1 1 0,-1 0 0,1-1 0,-1 1 0,1 0 0,0 0 0,-1 0 0,1-1 0,0 1 0,-1 1 0,2-1-85,-1 0 0,0 1 0,0-1 0,1 0-1,-1 0 1,0 0 0,1 1 0,-1-1 0,1 0-1,0 0 1,-1 0 0,1 0 0,0 0-1,-1 0 1,1 0 0,0-1 0,0 1 0,0 0-1,0 0 1,0-1 0,2 2 0,28 14-1090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6:52.9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267 105 11498,'-16'12'1628,"-23"22"-1,-10 19-1828,-36 62-1991,70-92 1849,0 0 0,-10 26-1,21-40 304,0 0 1,1 0-1,0 0 0,0 1 0,1-1 0,1 1 0,-1-1 0,2 1 1,-1 10-1,1-18 50,0 0 1,0-1 0,0 1-1,1 0 1,-1-1-1,0 1 1,1 0 0,-1-1-1,1 1 1,-1 0-1,1-1 1,0 1 0,0-1-1,0 1 1,0-1 0,0 1-1,0-1 1,0 0-1,0 0 1,0 1 0,1-1-1,-1 0 1,3 1 0,-2-1 28,0 0 0,1-1 1,-1 1-1,0-1 1,1 0-1,-1 0 1,1 0-1,-1 0 0,1 0 1,-1 0-1,1-1 1,-1 1-1,0-1 1,4-1-1,8-4 176,0 0 1,0-1-1,-1 0 0,13-11 0,-24 17-198,31-22 32,-1-1 0,-2-1 1,-1-2-1,-1-1 0,-1-2 1,-1 0-1,-2-2 0,28-47 1,-49 74-65,0 0 0,0 0 0,-1-1 0,0 1 0,0 0 1,0-1-1,-1 1 0,0-1 0,0 1 0,0-1 0,-1 0 0,0 0 0,0 1 0,0-1 1,-1 0-1,0 1 0,0-1 0,0 1 0,-1-1 0,1 1 0,-2-1 0,1 1 0,0 0 1,-1 0-1,0 0 0,0 0 0,0 1 0,-1-1 0,0 1 0,-4-5 0,3 5-114,0 0-1,0 0 0,0 0 1,-1 0-1,1 1 1,-1 0-1,0 0 0,0 0 1,0 1-1,0 0 0,0 0 1,0 1-1,-1 0 0,1 0 1,-1 0-1,1 0 1,-1 1-1,-10 2 0,-31 6-506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6:53.3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 12363,'0'-2'4217,"7"4"-4017,4 6-440,6 9-361,4-1-15,-2 11 24,-2 5 104,-3 13 288,-4 8 64,-3 14 136,3 7 32,-1 4 40,4 3 8,8-6-96,4-5-240,11-13-784,9-13-689,8-44 1017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6:53.6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236 153 12387,'-84'123'3760,"14"13"-3598,54-97-788,1 0 1,2 1-1,2 0 1,1 1-1,-4 47 1,13-78 397,-1 34-754,2-41 916,0-1-1,1 0 1,-1 0 0,1 0 0,-1 1-1,1-1 1,0 0 0,0 0 0,0 0-1,0 0 1,0 0 0,0-1 0,1 1-1,-1 0 1,0 0 0,4 2 0,-4-3 48,1 0 1,0 0 0,-1 0-1,1 0 1,0 0 0,0-1-1,0 1 1,-1-1 0,1 1-1,0-1 1,0 1 0,0-1-1,0 0 1,0 0 0,0 0-1,0 0 1,0-1 0,2 0-1,36-13 416,-36 13-340,24-14 445,0 0 0,-1-1 1,0-2-1,-2-1 0,46-43 0,-22 12-37,67-91 1,-99 120-482,-2-1 1,0-1 0,-2 0 0,0-1-1,16-46 1,-26 62-7,0 0 0,-1 0 0,0-1-1,-1 1 1,0-1 0,0 1 0,-1-1 0,0 1 0,-1-1 0,1 1-1,-2-1 1,1 1 0,-1-1 0,0 1 0,-1 0 0,0 0-1,-1 0 1,1 0 0,-1 1 0,-1-1 0,1 1 0,-7-7 0,4 6-28,0 0 1,-1 1-1,0 0 1,-1 0-1,-10-6 1,15 10-29,0 1 1,0 0-1,0 0 0,0 0 1,0 1-1,-1-1 1,1 1-1,0 0 1,-1 0-1,1 0 1,-1 1-1,1 0 1,-1 0-1,-7 0 1,-9 9-280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6:54.4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552 1061 10474,'3'-18'1504,"1"0"-1016,-1 0-1,-1 0 1,0 0-1,-2-23 1,-1 35-526,1 1 1,-1-1-1,-1 1 1,1 0-1,-1 0 0,0-1 1,0 1-1,0 0 1,-1 1-1,1-1 0,-1 0 1,-1 1-1,1-1 1,-1 1-1,1 0 0,-1 0 1,0 1-1,-8-6 1,6 4 25,-1 1 1,0 1-1,0-1 1,0 1 0,0 0-1,-1 0 1,1 1-1,-1 0 1,1 1 0,-1-1-1,-13 1 1,9 1 14,0 1 0,0 0 0,0 1 1,0 0-1,0 1 0,0 0 0,-11 5 1,2 2 17,0 0 1,1 1 0,1 1-1,-1 0 1,2 2 0,0 0 0,-26 28-1,31-29-35,1 0-1,1 1 1,0 1-1,1 0 1,1 0-1,0 1 1,1 0-1,1 0 1,0 1-1,1 0 0,1 0 1,1 1-1,0-1 1,2 1-1,0 0 1,0 0-1,2 0 1,2 28-1,-1-37-40,1-1 1,0 1-1,0-1 0,1 1 0,0-1 0,0 0 0,1 0 0,0 0 1,6 8-1,-7-12 19,0 1 0,1-1 0,0 0-1,0 0 1,0-1 0,0 1 0,1-1 0,-1 0 0,1 0 0,0 0 0,0-1 0,0 0 0,0 0 0,0 0 0,9 2 0,-2-3 58,0 0 0,0 0 1,0-1-1,-1-1 1,1 0-1,0 0 1,0-1-1,-1-1 0,1 0 1,17-7-1,-3-1 150,-1-1-1,-1 0 0,34-24 1,-33 18-121,-2 0 1,1-2-1,-2-1 1,-1 0-1,-1-2 0,0 0 1,-2-1-1,17-29 1,-29 40-48,0 0 0,-1 0 0,-1-1 0,0 0 1,-1 0-1,0 0 0,-1-1 0,0 1 1,-2-1-1,1 1 0,-2-1 0,0 1 0,-4-19 1,-5-17-75,-2 0 0,-26-63 0,38 112 64,0 1 0,0 0 0,0 0 0,-1-1 0,1 1 0,0 0 1,0-1-1,0 1 0,0 0 0,0 0 0,0-1 0,0 1 0,0 0 0,0-1 0,0 1 0,0 0 1,0-1-1,0 1 0,0 0 0,0-1 0,0 1 0,1 0 0,-1 0 0,0-1 0,0 1 0,0 0 1,0-1-1,1 1 0,-1 0 0,0 0 0,0 0 0,0-1 0,1 1 0,-1 0 0,0 0 0,1-1 0,14-1-139,-3 1 111,277-69 255,-231 53-137,389-122 1551,-435 135-1588,-6 2-29,-1 0 0,1 0-1,-1 0 1,0-1 0,6-3 0,-11 6-18,1 0-1,-1 0 1,0 0-1,0-1 0,0 1 1,0 0-1,0 0 1,0 0-1,0 0 1,1 0-1,-1 0 0,0 0 1,0 0-1,0 0 1,0 0-1,0-1 1,0 1-1,0 0 1,0 0-1,0 0 0,0 0 1,0 0-1,0 0 1,0 0-1,0-1 1,0 1-1,0 0 0,0 0 1,0 0-1,0 0 1,0 0-1,0 0 1,0-1-1,0 1 1,0 0-1,0 0 0,0 0 1,0 0-1,0 0 1,0 0-1,0-1 1,0 1-1,0 0 0,0 0 1,0 0-1,0 0 1,0 0-1,0 0 1,-1 0-1,1 0 0,0 0 1,0-1-1,0 1 1,0 0-1,0 0 1,0 0-1,-1 0 1,-11-4-52,-19 2-101,11 4 27,0 0 0,0 2 0,1 0 0,-1 1 0,1 1-1,0 1 1,-30 15 0,37-16 111,0 1-1,1 0 0,-1 1 0,2 0 0,-1 1 1,1 0-1,0 1 0,1 0 0,0 0 1,1 1-1,0 0 0,-10 20 0,9-9-6,0 0 0,2 0 0,1 1 0,0 0 0,2 0 0,0 0 0,2 0 0,1 1 0,0-1 0,4 26 0,-2-41 12,0 1 0,1-1 0,0 0-1,1 0 1,-1 0 0,2 0 0,-1 0 0,1-1 0,0 0 0,0 1 0,1-2 0,0 1 0,6 7 0,-2-7 14,-1 1 0,1-1 0,1 0-1,-1-1 1,1 0 0,0-1 0,1 0-1,-1 0 1,16 4 0,8 0 86,1 0 0,0-3 0,1 0 0,-1-3 0,46 0 1,-29-5 59,-1-2 1,0-2-1,53-14 1,-47 6-101,0-3 0,-1-2 0,-1-3-1,-1-2 1,-1-2 0,54-38 0,-90 54-25,-2-2-1,0 0 0,0-1 1,23-27-1,-30 30 0,0-1-1,-1 0 1,0-1 0,-1 1 0,0-1 0,-1-1-1,7-23 1,-7 13-23,0 0 0,-2 0 0,-1 0 0,-1-1 0,0 1 0,-2-1 0,-4-24 0,0 19-111,-1-1 1,-1 1 0,-2 0 0,-1 0-1,-13-26 1,15 38-4,-1 1-1,0 1 1,-1 0 0,-1 0-1,0 1 1,-1 1 0,0 0-1,-1 0 1,-1 1 0,0 1-1,0 0 1,-1 1-1,-19-10 1,-117-49-424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7:09.1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9738,'7'3'3265,"25"-3"-3145,11 2-112,35 4-32,13 8 72,12 3-32,2 1-16,-5 3-40,-2-6-48,-3 6-24,-3 0 0,-7 5 40,-11 2-40,-17-1-112,-8-1-128,-17-2-265,-8-6-183,-16-2 512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7:09.5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131 1 8402,'-8'-1'3144,"1"5"-2503,1 6-193,5 15-384,-3 13-40,-3 27-200,0 18-112,-7 20-168,-2 8 7,-2 4 153,-3-6 128,6-3 136,8-6 0,14-19-424,6-6-2000,8-48 1720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7:10.2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140 892 10234,'-15'20'457,"2"0"1,0 0-1,0 1 0,2 0 1,1 1-1,1 1 0,-11 40 1,9-19-963,2 0 1,2 0-1,-1 57 1,7-69 44,2 0 0,1 0 1,12 62-1,-10-77 356,0-1-1,1 0 1,1 0-1,1 0 1,0-1-1,1 0 1,1 0-1,0-1 1,13 17-1,-17-26 151,0 0 0,0-1 0,0 1 0,0-1 0,1 0 0,0 0-1,0-1 1,0 1 0,0-1 0,0-1 0,1 1 0,-1-1 0,1 0 0,-1-1 0,1 1-1,0-2 1,0 1 0,0 0 0,0-1 0,-1-1 0,1 1 0,0-1 0,0 0 0,0-1-1,-1 1 1,13-6 0,1-1 158,0-2-1,-1 0 0,0 0 0,-1-2 1,-1-1-1,1 0 0,-2-1 1,0-1-1,-1 0 0,0-1 1,23-34-1,-9 7-12,-2-2 0,-2-1 1,35-89-1,-51 113-188,-2 0 0,0-1 0,-2 0 0,0 0 0,1-32 0,-5 44-37,-1-1 1,0 0-1,-1 1 1,-1-1-1,0 1 1,0 0-1,-1 0 1,0 0-1,-1 0 1,0 0 0,-1 1-1,0-1 1,-8-10-1,3 8-39,0 0 0,-1 1 0,0 0 0,-1 1 0,-1 0 0,1 0 1,-17-9-1,22 16 74,-1-1 1,1 1 0,-1 0 0,0 1 0,0 0 0,0 0 0,-1 1 0,1-1-1,-1 2 1,1 0 0,-1 0 0,1 0 0,-1 1 0,0 0 0,-10 2 0,16-1 43,0 0 1,0 0-1,0 0 1,0 1 0,0-1-1,0 1 1,0 0-1,0 0 1,1 0 0,-5 3-1,7-4-31,0-1 0,-1 0 0,1 0 0,0 1 0,-1-1 0,1 1 0,0-1 0,0 0 1,-1 1-1,1-1 0,0 0 0,0 1 0,0-1 0,0 1 0,0-1 0,-1 1 0,1-1 0,0 0 0,0 1 0,0-1 0,0 1 0,0-1 0,0 1 0,0-1 0,0 1 0,1-1 0,-1 1 0,1 0 0,0-1 0,-1 1-1,1 0 1,0-1 0,0 1-1,0-1 1,0 0 0,0 1 0,0-1-1,0 0 1,0 1 0,0-1-1,0 0 1,0 0 0,0 0-1,0 0 1,0 0 0,1 0 0,4 0 5,0-1 0,0 1 0,0-1 0,0 0 0,-1-1 1,1 0-1,0 0 0,-1 0 0,1 0 0,5-4 0,8-5 32,24-21-1,-42 32-48,170-144 183,-108 87-67,3 3-1,88-55 0,-144 103-88,1 0 0,0 0 0,0 1 0,1 0 0,0 1 0,0 1 0,19-4 0,-26 7-30,-1-1-1,1 1 0,0 0 0,0 1 1,0-1-1,0 1 0,0 0 0,-1 0 1,1 0-1,0 1 0,-1-1 0,1 1 1,-1 0-1,1 1 0,-1-1 0,0 1 1,0 0-1,0 0 0,-1 0 0,1 0 1,5 7-1,-2 0-66,0 0-1,0 1 1,-1 0 0,0 1-1,-1-1 1,-1 1 0,0 0 0,0 0-1,2 18 1,1 12-401,1 65-1,-6-20 106,-5 1 1,-3-1-1,-25 123 0,17-153 875,14-56-442,-1 1 0,1 0-1,-1-1 1,0 1 0,1 0 0,-1-1 0,0 1-1,0-1 1,0 0 0,-2 3 0,3-4-46,0 0 1,-1 0 0,1 0-1,0 0 1,0 0-1,-1 1 1,1-1 0,0 0-1,0 0 1,-1 0-1,1 0 1,0 0 0,0 0-1,-1 0 1,1 0-1,0 0 1,0 0 0,-1 0-1,1 0 1,0 0-1,-1 0 1,1 0 0,0 0-1,0-1 1,-1 1-1,1 0 1,0 0 0,0 0-1,0 0 1,-1 0-1,1-1 1,0 1 0,0 0-1,0 0 1,-1 0-1,1-1 1,-2-2 90,0 0 0,1 0 0,-1 0 1,1 0-1,0 0 0,0 0 0,-1-5 0,-6-28 76,1-1-1,2 0 0,0-72 1,20-116-241,-5 142 9,40-159-1,-39 203 13,2 0-1,1 1 1,2 1-1,2 1 0,2 0 1,28-39-1,-36 59 25,1 0-1,0 1 1,1 0-1,1 1 1,0 1-1,30-20 1,-39 29-3,1 0-1,0 1 1,0-1 0,0 1-1,0 1 1,1-1 0,-1 1-1,1 1 1,-1-1 0,1 1-1,0 1 1,-1-1 0,1 1-1,0 1 1,0-1 0,-1 1-1,1 0 1,0 1 0,-1 0-1,14 6 1,-9-2-58,0 1-1,-1 0 1,1 1 0,-2 1-1,1 0 1,-1 0 0,-1 1 0,0 0-1,0 0 1,-1 1 0,0 1-1,-1-1 1,10 22 0,-5-7-134,-1 1 1,-1 1-1,-1 0 0,-2 0 1,6 43-1,-10-44 245,-1 0 0,-1 0 0,-1 0 0,-1-1 0,-2 1 1,-1 0-1,-1 0 0,-1-1 0,-1 0 0,-1-1 0,-2 1 0,0-1 0,-2-1 0,0 0 0,-2-1 0,-1 0 0,-32 38 1,32-46 36,-11 12-12,25-25-66,0-1 0,0 1 0,0-1 0,0 1 0,0-1 0,0 1 0,1 0 0,-1-1 0,1 1 0,-1 0 0,1 0 0,-1 0 0,1-1 0,0 1 0,0 3 0,0-4-1,0-1 0,1 1-1,-1 0 1,0 0 0,0 0-1,1-1 1,-1 1 0,0 0 0,1 0-1,-1-1 1,1 1 0,-1 0-1,1-1 1,0 1 0,-1-1 0,1 1-1,-1-1 1,1 1 0,0-1-1,0 1 1,-1-1 0,1 1-1,1-1 1,22 5 23,-16-4-16,42 5 2,1-2-1,58-3 1,106-16-263,-202 14 220,157-17-390,4-9 188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4:33.2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190 356 5657,'33'-27'1896,"57"-60"1,-78 74-1651,-1 0 0,0-2 0,-1 1 1,0-1-1,-1-1 0,-1 0 1,8-21-1,-15 34-218,1 0 0,-1 0 1,-1-1-1,1 1 0,0-1 1,-1 1-1,0 0 0,1-1 0,-1 1 1,-1-1-1,1 1 0,0-1 1,-1 1-1,0 0 0,0-1 0,0 1 1,0 0-1,0 0 0,-1 0 1,-3-6-1,3 6-35,-1 1 0,0-1 0,1 1 0,-1 0 0,0 0 0,0 0 0,-1 0 0,1 0 0,0 1 0,-1 0 0,1-1 0,0 1 0,-1 0 0,0 1 0,1-1 0,-1 1 0,1-1 0,-8 1 0,1 1 18,0 1 0,1-1 0,-1 1 0,0 1 0,1 0 0,0 0 0,0 1 0,0 0 0,0 0 0,1 1 0,-1 0 0,1 1 0,-9 8 0,0 0 93,1 2 0,0 0 0,1 1 0,-22 32 0,23-28-39,0 2 1,2 0 0,-14 37 0,21-47-61,1 0 0,1 0 1,0 0-1,0 1 1,1-1-1,1 1 1,1-1-1,0 21 1,2-27-7,-1-1 1,1 1 0,0-1-1,1 1 1,-1-1 0,1 0-1,1 0 1,-1 0 0,1-1 0,0 1-1,0-1 1,0 0 0,1 0-1,0 0 1,0 0 0,0-1-1,1 0 1,-1 0 0,12 5-1,8 4-19,1-1 1,0-2-1,36 10 0,-57-18 15,71 19-100,62 22-183,-131-41 272,0 1 1,0 0 0,-1 0-1,1 1 1,-1 0 0,0 0 0,0 0-1,0 1 1,0 0 0,-1 0-1,0 1 1,0-1 0,-1 1 0,8 11-1,-9-11 12,-1 1 1,1-1-1,-1 1 0,0-1 0,-1 1 0,1 0 0,-2 0 1,1 0-1,0 0 0,-1-1 0,-1 1 0,1 0 0,-1 0 1,0 0-1,-3 9 0,0-4 2,0-1 1,-1 1-1,0-1 0,0 0 1,-1-1-1,-1 1 1,0-1-1,0 0 0,-1-1 1,-1 0-1,1 0 0,-1-1 1,-19 13-1,21-15-70,0-1 1,-1-1-1,0 1 0,0-1 0,0-1 1,-1 0-1,1 0 0,-1 0 0,1-1 1,-1 0-1,0-1 0,0 0 1,0-1-1,0 1 0,0-2 0,0 1 1,0-1-1,0-1 0,-15-3 0,-19-16-312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7:11.4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0 376 8034,'9'-13'2944,"21"-11"-2288,15-11-183,18-11-105,9-1-64,16-2-80,4 4-136,-3 5-128,-1 5-96,-17 10-328,-13 8-200,-19 17 383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7:11.7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 1 7706,'-25'39'2912,"18"0"-2256,8-3-175,31-12-345,14-9-64,34-24-136,14-19-185,19-21 161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7:13.16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36 0 7290,'-5'4'3338,"4"11"-3056,2-10-86,-20 662 531,17-630-716,-7 62 293,8 177 0,2-271-299,-1 2-14,0 1 0,1 0 0,0-1 0,1 1 0,0-1 1,0 1-1,0-1 0,1 0 0,4 7 0,-7-13-15,0 0 1,1-1-1,-1 1 0,0-1 1,1 1-1,-1 0 0,0-1 1,1 1-1,-1-1 0,1 1 1,-1-1-1,1 0 0,-1 1 1,1-1-1,-1 1 0,1-1 1,-1 0-1,1 1 0,-1-1 1,1 0-1,0 0 0,-1 0 1,1 1-1,-1-1 0,1 0 1,0 0-1,-1 0 0,1 0 1,0 0-1,-1 0 0,1 0 1,0 0-1,-1 0 0,1-1 1,0 1-1,-1 0 0,1 0 1,-1 0-1,1-1 0,-1 1 1,1 0-1,0-1 0,-1 1 1,1 0-1,-1-1 0,1 0 1,16-15-399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7:14.2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121 471 7690,'-24'2'1270,"-40"-2"0,63 0-1224,-1 0 0,1 0-1,-1 0 1,1-1 0,0 1-1,-1 0 1,1-1 0,0 1-1,-1-1 1,1 0 0,0 1 0,0-1-1,-1 0 1,1 0 0,0 0-1,0 0 1,0 0 0,0 0-1,0 0 1,0 0 0,0 0-1,1 0 1,-1 0 0,0-1 0,1 1-1,-1 0 1,1-1 0,-1 1-1,1 0 1,-1-3 0,1 0 7,0 0 1,0 0-1,0 1 1,0-1-1,1 0 1,0 0-1,0 1 0,2-6 1,1-2-26,1 0 0,1 1-1,0 0 1,0 0 0,1 0 0,15-16 0,56-50-51,-73 72 27,36-32 8,3 2 1,54-34-1,-70 51-12,0 2 0,1 1 0,1 1-1,0 2 1,36-10 0,-56 19-14,0 0 1,0 0 0,0 1-1,0 0 1,0 1-1,0 0 1,12 2-1,-19-1 5,1-1-1,-1 1 0,0 0 1,0 0-1,0 0 0,0 1 1,0-1-1,0 1 0,0 0 1,0-1-1,0 1 0,-1 1 1,1-1-1,-1 0 0,1 1 1,-1-1-1,0 1 0,0-1 1,0 1-1,0 0 0,-1 0 1,1 0-1,-1 0 0,2 6 1,-1 0-20,0 0 0,-1 0 0,0 1 1,-1-1-1,0 1 0,0-1 1,-1 1-1,0-1 0,-1 0 1,0 0-1,0 1 0,-1-1 1,-4 9-1,-6 12-82,-1 0 0,-26 38 0,-1-10 52,-82 92 0,77-98 425,-71 103-1,110-145-327,5-6-36,0-1 0,-1 0 0,1 1 1,0 0-1,1-1 0,-1 1 0,1 0 0,-1 0 0,1 0 0,-1 7 1,2-10-12,0 0-1,0 0 1,1 0 0,-1 0 0,0-1 0,0 1 0,1 0 0,-1 0 0,0-1 0,1 1 0,-1 0 0,0 0 0,1-1 0,-1 1 0,1-1 0,0 1 0,-1 0 0,1-1 0,-1 1 0,1-1 0,0 1 0,-1-1 0,1 0 0,0 1 0,0-1 0,-1 0 0,1 1 0,0-1 0,0 0 0,0 0 0,-1 1 0,1-1 0,0 0 0,0 0-1,1 0 1,37-1-235,-30 0 197,78-9-229,62-3 8,-93 14 220,0 2-1,-1 3 1,1 2-1,58 17 1,-38-3 33,-2 3 1,95 46 0,-130-53 45,61 40 1,-90-52 0,-1 1 1,0 0 0,0 1 0,0 0 0,-1 0-1,0 1 1,-1 0 0,0 0 0,-1 1-1,0-1 1,7 16 0,-11-19 9,0-1 0,-1 1 0,0-1 0,0 1 0,0-1 0,-1 1 0,1-1 0,-2 1 0,1 0 0,0-1-1,-1 1 1,0-1 0,-1 1 0,1-1 0,-1 1 0,0-1 0,0 0 0,-1 0 0,1 0 0,-1 0 0,0 0 0,-6 6 0,-2 2 64,0-1-1,-1-1 1,0 0-1,-1 0 1,0-2 0,-25 15-1,2-5 22,-1-1 0,-1-3 0,0 0 1,-74 16-1,42-17-27,-136 8 1,157-20-159,0-2 0,-56-8 0,80 5-75,1-2 1,0 0-1,0-2 1,0 0-1,1-2 1,-24-12-1,17 3-68,-36-27 1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7:33.5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901 4627 6401,'45'-30'565,"0"3"0,1 1 0,72-27 0,-41 19-360,325-166-39,53-25-65,-242 132 96,182-85 251,327-124 131,104 48-444,-145 47-61,461-170 114,-674 207 20,350-113 31,-270 125-190,28-7-7,557-152-5,-1 27-55,-865 220 7,1095-234 33,-42 1-271,-645 92 218,20-6 17,-338 130 99,-252 69-73,154-8-1,-233 25 21,-1 1 0,0 1 1,0 1-1,47 11 0,-58-9 3,-1 0-1,0 1 1,0 1-1,0 0 1,0 0 0,-1 2-1,0-1 1,-1 2-1,0-1 1,13 14-1,-3 0-3,-2 2 0,0 0 0,-1 0 1,-2 2-1,0 0 0,14 35 0,55 173 16,-63-166-29,187 616 77,-183-596-94,35 110 25,8-3-1,8-3 1,127 224 0,-161-338-2,282 506 5,-269-482-46,5-3 0,3-2 0,115 131 0,-104-150-1,3-4 1,3-3-1,131 87 0,-189-143 27,113 82 10,-112-78-16,-1 1 1,-2 0-1,30 36 1,-48-52-10,0-1 1,-1 1 0,1 0 0,-1 0-1,1 1 1,-1-1 0,-1 0 0,1 1 0,-1-1-1,1 1 1,-1-1 0,-1 1 0,1 0 0,-1-1-1,1 7 1,-2-7 3,0-1 1,0 1-1,0 0 1,0 0-1,0 0 0,-1-1 1,0 1-1,0-1 0,0 1 1,0-1-1,0 0 1,-1 0-1,0 0 0,1 0 1,-1 0-1,0-1 0,0 1 1,0-1-1,-6 4 1,-10 4 26,-1-1 0,-1 0 0,1-2 1,-1 0-1,-1-1 0,-24 3 0,14-2-8,-771 150 153,204-45-43,-508 142 48,496-109-116,386-93-56,-1211 295 79,686-150-33,-204 54 63,-14 36 23,544-158-83,-999 340 88,1252-408-139,-629 232 39,9 25 167,-820 410 118,18 33-466,350-131-47,1072-541 180,-236 134-6,-52 26 3,28-49-6,424-197 21,-76 29 253,-94 24-1,177-55-236,-1-1 0,0 0 1,0 0-1,0 0 0,0 0 0,0 0 0,0 0 0,0 0 1,0 0-1,0 0 0,0 0 0,0 0 0,0 0 0,0-1 1,0 1-1,0 0 0,0-1 0,0 1 0,1-1 0,-1 1 1,0-1-1,0 0 0,0 1 0,1-1 0,-2-1 0,-12-25 166,9 13-204,-18-53 123,3-1 1,-12-71-1,-116-429 254,23 103-258,-22-251-124,26-5 88,45 195-36,21 119-52,-17-103 22,-22-21 16,91 514-16,-17-121-61,17 111 36,2-1 1,1 1-1,3-29 0,-1 46-7,0-1 0,1 0 1,0 1-1,1 0 0,0 0 0,1 0 0,0 0 0,0 1 0,1-1 0,0 1 0,1 1 1,0-1-1,0 1 0,12-10 0,11-6-121,0 1 1,59-33 0,-65 41 122,613-320-563,21 50-631,-396 175 425,19-10 306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7:34.4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2868 1 8618,'-3'-1'173,"1"1"-1,0 0 1,0 0 0,0 0-1,0 1 1,-1-1 0,1 0-1,0 1 1,0-1 0,0 1 0,0 0-1,0 0 1,0 0 0,0 0-1,0 0 1,1 0 0,-1 0-1,0 1 1,0-1 0,1 1 0,-1-1-1,-1 3 1,-3 4-283,1 0 0,0 0 0,-8 17 0,5-9 376,-120 285-174,72-159-79,-379 758 147,-222 99 756,-83-69-525,492-646-330,-12-26-88,233-234-165,-2 0 0,-59 37 1,82-58 59,1 0 0,-1 0 0,0-1 0,0 0 0,0 0 0,0 0 0,0 0 0,0-1 0,0 0 0,-1-1 0,-11 0 0,-13-8-345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7:36.3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509 1656 8658,'-21'-18'1766,"7"5"-1149,-1 1-1,0 0 1,-22-12 0,33 22-599,0 0 1,0 0-1,0 0 1,-1 0-1,1 1 1,-1-1-1,1 1 1,-1 1 0,1-1-1,-1 0 1,1 1-1,-1 0 1,1 0-1,-1 1 1,0-1-1,1 1 1,-1 0-1,1 0 1,-6 2-1,0 2-25,1 1 0,-1 0-1,1 0 1,1 1 0,-1 0 0,1 1-1,1 0 1,-13 15 0,-48 77-105,44-60 93,2 1-1,2 1 0,1 1 1,3 1-1,1 0 1,-9 47-1,19-63 46,1 0-1,1 0 1,1 0 0,1 1 0,2-1 0,1 0-1,1 0 1,1 0 0,2 0 0,1 0-1,12 31 1,-5-25 19,2-1 0,1 0-1,26 37 1,-31-53-31,0 0 1,2-1-1,0-1 0,1 0 1,0-1-1,1 0 0,20 12 1,-30-22-14,-1-1 0,1 0 0,0 0 0,0-1 0,0 1 0,1-1 0,-1 0 0,0-1 0,11 2 0,-15-3 2,1 0 0,-1 0 0,1-1 0,0 1 0,-1-1 0,1 1 0,-1-1 0,1 0 0,-1 0 0,0 0 0,1 0 0,-1 0 0,0 0 0,0-1 0,1 1 0,-1-1 0,0 1 0,0-1 0,-1 0 0,1 0 0,0 0 0,-1 0 0,1 0 1,-1 0-1,0 0 0,2-4 0,4-10 28,-2-1 1,0 0-1,0 0 1,-2 0-1,0 0 1,-1 0-1,0-23 1,0 20-10,1-85 42,-3 0 0,-25-172 0,19 233-44,0 11-14,2-1 0,1 1 0,2 0 0,3-40 0,2 63-36,1 14 5,4 20 4,-7-20 23,15 48 59,53 135 196,-59-162-228,2 0-1,0-1 0,2 0 1,0-1-1,22 23 0,-30-38-24,1 0 0,1 0-1,-1-1 1,1 0 0,0-1-1,1 0 1,-1 0 0,1-1-1,0 0 1,1-1 0,-1 0-1,1-1 1,0 0 0,15 2-1,-19-4 0,1-1 1,-1 0-1,0 0 0,0 0 0,1-1 1,-1 0-1,0-1 0,0 0 0,0 0 1,0 0-1,0-1 0,0 0 0,-1 0 1,1-1-1,-1 1 0,0-1 0,0-1 1,-1 1-1,1-1 0,-1 0 0,0-1 1,8-10-1,-1-3 16,0 0 1,-2-1-1,0 0 0,-1-1 1,-1 0-1,-1 0 0,8-40 1,-3-12 114,3-76 1,-10 50 75,-4-1 0,-18-143 1,17 240-213,0 1 1,0-1 0,-1 0 0,0 0 0,1 1-1,-1-1 1,0 0 0,0 1 0,-2-3 0,3 4-1,0 1 0,-1 0 0,1 0 1,0 0-1,0-1 0,-1 1 1,1 0-1,0 0 0,0 0 1,-1 0-1,1 0 0,0 0 1,0-1-1,-1 1 0,1 0 1,0 0-1,0 0 0,-1 0 1,1 0-1,0 0 0,-1 0 0,1 0 1,0 0-1,0 0 0,-1 0 1,1 1-1,0-1 0,-1 0 1,1 0-1,0 0 0,0 0 1,-1 0-1,1 0 0,0 1 1,0-1-1,0 0 0,-1 0 1,1 0-1,0 1 0,0-1 0,0 0 1,-1 0-1,1 1 0,0-1 1,0 0-1,-4 7-17,1-1 1,0 0-1,0 1 1,1-1-1,-1 1 0,0 7 1,-4 19-2,1-1 0,2 1 0,2 0 0,2 56 0,4-28 13,22 104 0,-14-111-7,33 92 0,-34-120 4,1 0 0,1-1 0,1 0 0,1-1 0,25 31 0,-31-44 0,1 0-1,0-1 0,0-1 0,1 0 0,1 0 1,-1-1-1,1 0 0,17 7 0,-20-11 0,-1-1-1,1 0 0,0 0 0,0-1 1,0 0-1,0-1 0,1 0 0,-1 0 1,0-1-1,0 0 0,1-1 0,-1 0 1,16-4-1,-14 1 8,0 0 1,-1 0-1,0-1 1,0 0-1,0-1 1,0 0-1,-1-1 1,0 0-1,0 0 1,-1-1-1,0 0 1,0 0-1,-1-1 1,0 0-1,-1-1 1,0 1-1,9-19 1,0-6 52,-1-1 1,-2 0 0,-2 0 0,8-44-1,2-36 386,8-225-1,-32-122 203,5-87-514,10 388-217,40-196 1,-50 349 99,3-4 16,1 25-6,23 138-73,119 824-549,-87-542 182,-36-307 721,-25-120 629,-5-15-519,-9-19-19,1-6-232,1 0 1,2 0-1,1-1 1,-7-51-1,7 8-122,-1-80 1,11 86-103,4 1 0,2-1 0,3 1 0,4 1 0,2 0 0,4 1 0,2 0 0,4 2 1,2 1-1,60-104 0,-75 149-195,2 0 0,0 1 0,2 0 0,0 1 0,1 1 0,25-21 0,-38 36 141,-1 0 0,1 0-1,0 1 1,0 0 0,0 0-1,0 0 1,0 0 0,1 1-1,-1-1 1,6 0 0,-5 2 2,0 0 0,0 0 0,0 0 0,0 1 1,-1 0-1,9 2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57:37.2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37 1892 12131,'-1'0'232,"-1"-1"0,0 0 0,0 1 0,1-1 0,-1 1 0,0 0 0,0 0 0,0-1 0,1 1 0,-1 0 0,0 0 0,0 1 0,0-1 0,0 0 0,1 1 0,-3 0 0,3-1-197,1 1 1,0-1-1,-1 1 1,1-1-1,0 1 1,-1-1-1,1 1 1,0-1 0,0 1-1,0-1 1,-1 1-1,1-1 1,0 1-1,0-1 1,0 1-1,0-1 1,0 1 0,0-1-1,0 1 1,0 0-1,0-1 1,0 1-1,9 24-90,19 26-153,2-2 0,2-1 0,3-1 0,1-2 0,68 65 0,-87-93 147,0-1 0,1-1 1,1-1-1,1-1 1,0 0-1,27 12 0,-39-22 49,-1 0-1,1-1 1,-1 0-1,1 0 1,0-1-1,-1 0 0,1 0 1,0-1-1,15 0 1,-17-1 12,0-1 1,0 1-1,0-1 1,0 0-1,0-1 1,0 1-1,-1-1 1,1 0-1,-1-1 1,0 1-1,0-1 1,0 0-1,8-9 1,0-1 69,-2-1 0,0 0 0,0 0 0,-2-1 0,0-1 0,9-20 0,32-111 527,-27 63-53,21-152 0,-38 188-414,-3-1 1,-2 0-1,-2 0 1,-12-78-1,-8 35-156,18 83-16,-1 0 0,0 0 0,0 0 0,-1 1 0,0-1 0,-11-14 0,15 23 29,0 0 0,1 0 0,-1 0 0,0-1 0,0 1-1,0 0 1,0 1 0,0-1 0,-1 0 0,1 0 0,0 0 0,0 1 0,-1-1 0,1 0 0,0 1-1,-1-1 1,1 1 0,0 0 0,-1-1 0,1 1 0,-1 0 0,1 0 0,0 0 0,-1 0 0,1 0-1,-1 0 1,1 0 0,0 0 0,-1 1 0,1-1 0,-1 1 0,1-1 0,0 1 0,-1-1-1,1 1 1,0 0 0,0 0 0,0-1 0,-2 3 0,-4 7-19,0 0-1,1 1 1,0-1 0,1 1 0,0 0-1,1 1 1,0-1 0,1 1 0,-3 16-1,-2 22 4,1 0-1,3 1 0,2 0 1,2 0-1,9 72 0,0-60 43,3 0 0,2-1 0,3 0 0,26 59 0,-27-82 12,2 0 0,37 57 0,-46-81-14,1-2 0,0 0 0,1 0 0,0-1 0,2 0 0,-1-1 0,1 0 0,0-1 0,22 12 0,-30-19 0,1 0 0,0 0 0,-1-1 0,1 0-1,1 0 1,-1 0 0,0-1 0,0 0 0,0 0 0,1-1-1,-1 0 1,1 0 0,-1 0 0,0-1 0,1 0 0,-1 0-1,0 0 1,0-1 0,0 0 0,0 0 0,0-1 0,0 1-1,-1-1 1,1-1 0,-1 1 0,0-1 0,0 0-1,0 0 1,0 0 0,-1-1 0,0 1 0,4-7 0,4-4 56,-2 0 1,0-2-1,-1 1 0,0-1 1,-2 0-1,11-35 1,17-114 294,-34 159-349,15-112 264,1-197 0,-30-123-131,1 89-208,16-26-27,-1-45 84,-5 382 166,-1 34 30,1 10-115,-1 19 13,-1 25-17,7 88 0,20 58-92,13 13-16,79 259 0,120 194-977,-127-421 0,-79-184 538,2-2-1,2-1 1,3-2-1,52 59 0,-77-98 359,1 0-1,0-1 0,1-1 1,0 0-1,1 0 0,0-1 0,0-1 1,1 0-1,0-2 0,23 9 1,-35-14 115,-1-1 0,0 1 0,1 0 0,-1-1 0,0 0 0,1 1 0,-1-1 0,0 0 0,1 0 0,-1-1 0,1 1 0,-1 0 0,0-1 0,1 1 0,-1-1 0,0 0 0,0 0 0,0 0 0,1 0 0,-1 0 0,0 0 0,0-1 0,0 1 0,-1 0 0,1-1 0,0 0 0,0 1 0,-1-1 0,1 0 0,1-4 1,-1 1 15,0 0 0,0 0 0,0-1 0,-1 1 0,0-1 1,0 1-1,-1-1 0,0 1 0,0-1 0,0 1 1,-1-9-1,-3-9-35,-2 0-1,0 0 1,-1 0 0,-1 1 0,-1 0-1,-1 1 1,-15-24 0,-10-11-560,-57-70 1,-332-366-3056,132 181 5621,224 242 1506,64 62-2044,11 6-640,-3 2-580,23 0 320,48-4-1,-17-4-665,-1-2-1,0-3 0,82-29 0,-58 11-869,137-72 0,-35-8 174,-182 110 812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0:16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1362 3105,'-32'-5'1447,"26"5"-1127,0-1 0,0 0 0,0 0-1,1 0 1,-1 0 0,0-1 0,1 0-1,0 0 1,-1 0 0,-8-6 0,13 7-302,1 1 1,-1 0-1,1-1 1,0 1 0,-1-1-1,1 1 1,0-1-1,0 1 1,-1 0-1,1-1 1,0 1 0,0-1-1,0 1 1,-1-1-1,1 1 1,0-1-1,0 0 1,0 1 0,0-1-1,0 1 1,0-1-1,0 1 1,0-1-1,0 1 1,0-1 0,0 1-1,1-1 1,-1 1-1,0-1 1,0 1 0,0-1-1,1 1 1,-1-1-1,0 1 1,1 0-1,-1-1 1,0 1 0,1-1-1,17-13 9,-17 13-18,30-16 35,1 1 1,0 2-1,1 1 1,49-11-1,-66 19-7,89-27 266,616-188 2173,-6-20-1045,-467 149-1292,652-213-3,222 27-219,-1112 275 55,28-8-611,-37 10 642,-1 0 0,1 0 1,0 0-1,-1 0 0,1 0 0,-1-1 1,1 1-1,-1 0 0,1 0 1,-1-1-1,1 1 0,-1 0 0,1 0 1,-1-1-1,1 1 0,-1-1 1,1 1-1,-1 0 0,0-1 0,1 1 1,-1-1-1,0 1 0,1-1 1,-1 1-1,0-1 0,0 1 0,1-1 1,-1 1-1,0-1 0,0 0 1,0 1-1,0-1 0,0 1 0,0-1 1,0 0-1,0 1 0,0-1 1,0 1-1,0-1 0,0 1 0,0-1 1,0 0-1,0 1 0,-1-1 0,1 0 1,-17-16 120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0:17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417 34 8298,'60'6'2706,"-60"-6"-2679,1 0 0,-1 0 1,0 0-1,1 0 0,-1 0 1,0 0-1,1 0 1,-1 0-1,0-1 0,1 1 1,-1 0-1,0 0 0,1-1 1,-1 1-1,0 0 0,0 0 1,1-1-1,-1 1 1,0 0-1,0-1 0,1 1 1,-1 0-1,0-1 0,0 1 1,0 0-1,0-1 0,0 1 1,1 0-1,-1-1 0,0 1 1,0-1-1,0 1 1,0 0-1,0-1 0,0 1 1,0 0-1,0-1 0,0 1 1,-1-1-1,1 1 0,0 0 1,0-1-1,0 1 1,0 0-1,-1-1 0,1 1-18,1 0-1,-1 0 0,0 0 0,0 0 1,0 0-1,0 0 0,1 0 0,-1 0 1,0 1-1,0-1 0,0 0 0,0 0 1,0 0-1,1 0 0,-1 0 0,0 0 1,0 0-1,0-1 0,0 1 0,1 0 1,-1 0-1,0 0 0,0 0 0,0 0 1,0 0-1,0 0 0,1 0 0,-1 0 1,0 0-1,0 0 0,0-1 0,0 1 1,0 0-1,0 0 0,0 0 0,1 0 1,-1 0-1,0 0 0,0-1 0,0 1 1,0 0-1,0 0 0,0 0 0,0 0 1,0 0-1,0-1 0,0 1 0,0 0 1,0 0-1,0 0 0,0 0 0,0-1 1,0 1-1,0 0 0,0 0 0,0 0 1,0 0-1,0-1 0,0 1 0,0 0 1,0 0-1,0 0 0,-1 0 0,1 0 1,2 6-119,-2 10 99,-1 1-1,0-1 0,-2 0 0,0 0 0,0 0 0,-2 0 1,0-1-1,-12 26 0,-70 117-35,-1-16 40,3-7-85,-76 164 0,151-279 79,7-14 6,0 0 1,1 0 0,-1 0 0,1 0 0,0 0 0,1 1 0,-1-1 0,1 0 0,0 11 0,1-16 5,0 1 0,0 0-1,1 0 1,-1 0 0,1 0 0,0-1 0,-1 1 0,1 0 0,0-1 0,0 1 0,0 0 0,0-1 0,0 1 0,0-1 0,1 1 0,-1-1 0,0 0 0,1 0 0,-1 1 0,1-1-1,-1 0 1,1 0 0,0-1 0,-1 1 0,1 0 0,2 0 0,6 3 6,0-1 0,1 0-1,14 1 1,-20-3-2,156 18 76,30 6-9,-164-19-78,0 1 1,-1 1-1,1 1 1,-2 1-1,27 15 1,-17-3-3,61 50 0,-65-46 38,1-2 1,46 26 0,-68-44 26,1-1 0,0 0 0,1-1 1,-1 0-1,1-1 0,0 0 0,-1 0 0,1-2 1,1 1-1,-1-2 0,23 0 0,-30-1 7,-1 1-1,1-1 1,0 0 0,0 0 0,0-1-1,0 0 1,-1 1 0,1-2-1,-1 1 1,1 0 0,-1-1-1,7-5 1,-9 6-29,0 0 0,0 0 0,-1-1-1,1 1 1,0-1 0,-1 1 0,0-1 0,1 1 0,-1-1 0,0 0-1,0 0 1,0 0 0,-1 0 0,1 1 0,-1-1 0,0 0 0,0 0-1,0 0 1,0 0 0,0 0 0,0 0 0,-2-4 0,-2-9-8,-1-1-1,-1 1 1,0 1 0,-2-1 0,1 1 0,-20-26 0,-1-5-46,-60-118-22,-122-318-1,175 385 68,-73-171-46,100 252-67,-1 0 1,-16-21-1,21 32 34,-1 0 1,1 0-1,-1 0 1,0 1-1,0 0 1,0 0-1,0 0 1,-1 1-1,-10-6 1,6 6 4,0 1 0,0 0 0,0 0 0,0 1 0,-12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4:33.7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102 351 10498,'3'59'3801,"12"27"-3696,-5-25 34,20 158-1755,1 365-1,-35-398 1187,4-164 572,0-16 65,0 0 1,0-1-1,0 1 0,-1-1 0,-1 6 0,2-11-173,0 1 1,0-1-1,-1 0 0,1 0 0,0 0 0,0 1 0,0-1 0,0 0 0,0 0 0,0 0 1,-1 0-1,1 0 0,0 1 0,0-1 0,0 0 0,-1 0 0,1 0 0,0 0 0,0 0 1,0 0-1,-1 0 0,1 0 0,0 0 0,0 1 0,0-1 0,-1 0 0,1 0 0,0 0 1,0 0-1,0 0 0,-1 0 0,1 0 0,0-1 0,0 1 0,-1 0 0,1 0 1,0 0-1,0 0 0,0 0 0,-1 0 0,1 0 0,0 0 0,0 0 0,0-1 0,0 1 1,-1 0-1,1 0 0,0 0 0,0 0 0,0-1 0,0 1 0,0 0 0,0 0 0,-1 0 1,1-1-1,-10-11 837,-9-19-324,1-1 1,1 0-1,2-1 0,-22-69 0,21 43-692,2 0 0,-6-73 0,14 51-75,4-1 1,4 0 0,3 1 0,3-1 0,4 2-1,4-1 1,45-137 0,-50 187 258,1 1 0,1 0 0,2 1 0,0 0 0,30-39 1,-36 57 12,0 0 1,1 1 0,0 0 0,1 1-1,0 0 1,19-11 0,-22 15-13,0 1 1,1 0-1,0 0 0,-1 1 1,1 1-1,1-1 1,-1 1-1,0 1 0,0 0 1,18 0-1,-20 1-67,1 1 0,-1 0 0,0 0-1,0 0 1,0 1 0,0 0 0,0 1 0,0 0-1,-1 0 1,1 0 0,-1 1 0,1 0 0,-1 0 0,-1 0-1,1 1 1,-1 0 0,1 0 0,-1 0 0,-1 1-1,1 0 1,-1-1 0,0 2 0,0-1 0,-1 0-1,4 10 1,-3-4-97,1 0-1,-2 1 1,0-1-1,0 1 1,-1 0-1,-1-1 1,0 1-1,-1 0 1,0 0-1,-1 0 1,-1 0-1,0 0 1,-6 22-1,-2-7-66,-2-1 0,0 0 0,-2-1 0,-34 49 0,-83 85-75,106-133 243,-52 44 0,66-63-101,-1 0 1,1 0 0,-1-1 0,-1-1-1,1 0 1,-1 0 0,-24 6 0,-6-7-230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0:33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738 3127 7898,'142'-56'2941,"23"-9"-3295,11-17 238,138-59-4,312-79 1129,-25 9 1,-45-20-689,55-21-19,-181 99 64,7 36-191,-387 106-552,-75 5-21,3 6 376,-1 0-1,1 2 1,0 0-1,-39 10 0,-88 32 81,112-32-64,-517 172 80,8 29-39,296-104-54,-320 137-70,-327 187-536,778-370 568,-55 32 165,146-80 41,60-32-20,669-286-121,-641 280 0,447-171 56,239-96 299,209-90 279,-404 152-326,-541 221-280,-10 7-34,0 0 0,0-1 0,0 1-1,1 0 1,-1 0 0,0 0 0,0 0 0,0-1 0,0 1-1,0 0 1,0 0 0,-1 0 0,1 0 0,0-1-1,0 1 1,0 0 0,0 0 0,0 0 0,0 0 0,0 0-1,0-1 1,0 1 0,0 0 0,0 0 0,0 0-1,-1 0 1,1 0 0,0 0 0,0 0 0,0-1 0,0 1-1,0 0 1,-1 0 0,1 0 0,0 0 0,0 0-1,0 0 1,0 0 0,-1 0 0,-27-4 97,3 4-120,0 1 1,0 2 0,1 0-1,-37 11 1,-103 37-378,128-38 307,-289 92-713,-9-25 422,306-74 393,-1-2 0,0-2-1,0 0 1,0-2 0,-45-5-1,73 5-6,0 0 0,0 0 0,0 0-1,0 0 1,1-1 0,-1 1 0,0 0-1,0 0 1,0-1 0,0 1 0,0-1 0,0 1-1,1-1 1,-1 1 0,0-1 0,0 1-1,1-1 1,-2-1 0,2 1-4,0 0 0,0 0 0,0 0 0,0 0 0,1 0 0,-1 1 0,0-1 0,0 0 0,1 0 0,-1 0 0,1 0 0,-1 0 0,0 0 0,1 1 0,0-1 0,-1 0 0,1 0 0,-1 1 0,1-1 0,0 0 0,0 1 0,-1-1 0,3 0 0,57-55-155,105-102-103,198-225 585,-169 164 690,-159 173-742,-3-2 0,54-102 1,-82 141-248,0 0-1,-1 0 1,0 0 0,0 0 0,-1-1 0,0 0 0,-1 1 0,0-11 0,-1 13-12,0 0 1,-1 0 0,0 1 0,0-1 0,-1 0-1,0 1 1,0-1 0,0 1 0,-1 0 0,0 0-1,0 0 1,-5-7 0,-8-5 0,0 0 0,-1 1 0,-1 1 0,0 0-1,-1 2 1,-28-17 0,40 26-15,-72-45 22,-3 3 0,-1 3 0,-98-35 0,66 38-36,-231-51 0,145 59-63,-2 9 0,-350 3 0,8 43-49,242 9 66,164-11 45,-322 67-3,-23 33 3,370-83 5,1 5 0,-109 58 0,201-90 5,1 1 1,-1 1 0,2 1-1,-23 19 1,36-27-3,1 0-1,0 1 1,0 0-1,0 0 1,1 0-1,0 0 1,0 1-1,0 0 1,1-1-1,0 1 0,1 1 1,-1-1-1,1 0 1,1 1-1,-1-1 1,1 11-1,0 52-38,11 93-1,-3-78 53,3 463-13,-17-209 21,27 1 44,-10-269-47,3 0-1,37 115 1,-32-136-23,2 0 0,3-1 0,1-1 0,43 61 0,-26-54-1,2-2 0,2-1 0,2-3-1,2-2 1,70 52 0,-52-51 26,1-4 0,2-2 0,2-3 0,81 31 0,-101-51-3,1-2 0,0-2 1,2-2-1,-1-3 1,1-2-1,0-3 0,1-2 1,-1-2-1,1-3 0,75-12 1,-40-2 70,0-5 1,124-44-1,170-95 251,-155 47 54,306-202-1,-353 189 122,325-293-1,-425 338-349,-4-3 1,-4-4-1,-3-3 0,71-120 0,-106 148-117,-2-1-1,-4-2 1,-2-1 0,-3-2 0,-4 0-1,-2-2 1,18-126 0,-34 155-23,-2 0 1,-1 0-1,-2 0 1,-13-78-1,8 90-17,-2 0 0,-1 0 0,-1 1 0,-1 0-1,-2 1 1,0 0 0,-25-34 0,17 32-13,-2 1 1,-1 1-1,-2 2 1,0 0 0,-2 2-1,0 0 1,-56-33-1,34 28-4,-2 3 0,-1 1-1,0 3 1,-72-19 0,56 23-17,0 3 1,-116-10-1,70 20-115,-160 14-1,132 4-132,-154 34-1,-192 88-747,-26 54-217,-23 59 560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1:19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9050,'22'45'3217,"-22"11"-2873,12 15-72,22 26-224,12 8 24,16 11-24,-1 0-96,-1 0-480,-8-3-345,-12-31 497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1:20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1 223 10050,'0'-3'264,"0"1"0,1-1 0,0 0 0,0 0 0,0 0 0,0 1 0,0-1 0,1 1 0,-1-1 0,1 1-1,-1-1 1,1 1 0,0 0 0,0 0 0,4-4 0,3-1-158,0 1 1,20-11-1,-17 11 128,34-19-328,1 3-1,1 2 1,1 2 0,0 2-1,1 3 1,60-9 0,-91 19-192,1 1 0,-1 1 0,1 0 0,0 2 0,20 2 0,-36-2 182,1 0-1,-1 0 1,1 0-1,-1 1 1,0 0-1,1 0 1,-1 0-1,0 0 1,0 0-1,0 1 1,6 6 0,-8-7 51,1 1 1,-2 0-1,1-1 1,0 1 0,-1 0-1,1 0 1,-1 0-1,0 0 1,0 0 0,0 0-1,0 1 1,0-1 0,-1 0-1,0 0 1,1 1-1,-1-1 1,-1 0 0,1 1-1,-1 2 1,-1 7 4,-1 1-1,-1-1 1,0 0 0,0 0-1,-2-1 1,1 0 0,-2 0-1,-8 13 1,-71 90 332,55-76-80,9-11-9,-72 98 945,83-110-921,2 1 1,0 0-1,0 0 0,2 1 1,-11 34-1,17-48-208,0-1 0,1 1-1,-1-1 1,0 1 0,1-1-1,0 1 1,0-1 0,0 1-1,0-1 1,1 1 0,-1-1-1,1 1 1,0-1 0,0 1-1,0-1 1,1 0 0,-1 1-1,1-1 1,0 0 0,-1 0-1,2 0 1,-1 0 0,0-1-1,0 1 1,1-1 0,-1 1-1,1-1 1,0 0 0,0 0-1,0 0 1,0 0 0,0 0-1,0-1 1,1 1 0,-1-1-1,7 2 1,6 0-22,-1 0 0,1-1-1,0 0 1,0-1 0,0-1 0,30-3-1,63-17 102,-80 13-28,1 2-1,1 0 1,43 0 0,-68 5-55,-1 0 0,0 1 1,0-1-1,0 1 0,0 0 1,0 1-1,0-1 0,-1 1 1,1 0-1,0 0 0,-1 0 1,1 1-1,-1 0 0,0 0 1,0 0-1,7 7 0,-7-5-8,0 0 0,0 1 0,-1-1 0,0 1 0,0 0 0,0 0 0,-1 0 0,0 0 0,0 0 0,0 1 0,-1-1 0,0 1 0,0 6 0,0 6-103,-1-1 0,-1 0 0,-1 0 0,0 1 0,-2-1 0,0-1 0,-1 1 0,-12 29 0,6-20-273,-2-1 0,-1-1 0,-1-1-1,-36 46 1,-32 14-278,83-84 654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1:20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762 1 6881,'-14'0'322,"0"-1"-1,0 2 1,0 0-1,-1 1 0,1 0 1,0 1-1,1 1 1,-1 0-1,1 1 0,-1 0 1,1 1-1,1 0 1,-1 1-1,1 1 1,0 0-1,-17 16 0,9-5-315,2 2 0,0 0-1,-16 24 1,-46 84-33,15-14-71,6 3 0,5 2 0,-53 172 0,91-236 82,2 1-1,2 0 1,3 1 0,2 0-1,3 0 1,6 104 0,5-98 16,3-1 0,2 0 0,4-1 0,2-1 0,2 0 0,4-2 0,2 0 1,2-2-1,60 90 0,-64-114-8,0 0 0,3-2 0,0-1 0,2-1 0,44 34 0,-54-49 32,1 0-1,1-2 1,1 0-1,-1-1 1,2-1 0,-1-1-1,1-1 1,1-2-1,47 9 1,-39-12 90,0-2 1,0-1-1,0-2 1,0-1-1,0-1 1,-1-1-1,1-2 1,-1-2-1,-1 0 1,51-24-1,-19 1 230,-1-2-1,-1-3 0,101-81 0,-78 47-216,-3-4-1,-3-3 0,-3-4 0,-4-2 0,-4-4 0,75-130 0,-111 164-110,-2-1 0,-3-1 0,-2-1 0,-2-1 0,13-62 0,-27 84-5,-1-1 1,-1 1-1,-3-1 0,0 1 0,-3-1 1,-1 0-1,-1 1 0,-2-1 0,-18-64 0,10 65-3,0 0-1,-3 0 0,-1 2 0,-1 0 0,-2 1 1,-1 0-1,-38-42 0,38 51-14,-1 1 0,-1 1 0,-1 1 0,-1 2 0,-1 0-1,-1 1 1,0 2 0,-1 1 0,-46-18 0,48 25-24,0 0-1,-1 1 1,0 2-1,0 1 1,0 1-1,-1 1 1,1 1-1,-1 2 1,1 0-1,-1 2 1,1 2-1,-43 11 1,31-2-100,-1 3 0,2 1 0,1 1 0,-39 28 0,5 0-329,-111 100 0,-89 121-65,261-258 511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1:24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536 3327 7370,'4'-32'1247,"0"-63"1,-4 91-1172,-1 0 1,0 0-1,0 0 0,0 1 1,-1-1-1,1 0 0,-1 1 1,0-1-1,0 1 0,0-1 1,0 1-1,0 0 1,-1 0-1,0 0 0,1 0 1,-1 0-1,0 1 0,0-1 1,-1 1-1,1 0 0,-7-3 1,-1-3 141,-2 0 15,0 0 1,0 0 0,-26-10 0,33 16-218,0 1 0,0-1 0,0 1 0,0 0 0,0 0 0,-1 0 1,1 1-1,0 0 0,-1 0 0,1 1 0,0 0 0,-7 2 0,0 1-58,1 1 1,0 0-1,0 1 0,0 0 1,1 1-1,0 0 1,1 1-1,-19 17 0,11-8-56,1 2-1,1 0 0,-27 40 0,29-34 75,1-1-1,1 2 0,1 0 0,1 0 1,1 1-1,-9 54 0,13-46 45,1 1-1,2 0 1,2-1-1,1 1 1,7 43-1,6-8 24,2-2 0,4 0-1,3-1 1,2-1 0,53 97-1,-62-134-35,1-1-1,1 0 0,1-1 0,2-1 1,42 42-1,-53-60-8,0-1 1,1 0-1,0 0 1,0-1-1,1 0 0,0-1 1,18 6-1,-20-9 3,0 0 0,0-1-1,0-1 1,1 1 0,-1-1 0,0-1 0,1 0-1,-1-1 1,0 0 0,17-3 0,-14 1 18,-1-1 1,0 0-1,0-1 1,-1 0-1,1-1 1,-1 0-1,0-1 1,12-10-1,-8 5 50,0-2-1,-1 0 0,-1 0 0,20-29 0,-6 1 164,-2-1-1,-3-1 1,25-67 0,11-50 196,-7-3 0,-8-2 0,-7-1 1,-7-2-1,-8-2 0,-7 1 0,-9-194 1,-11 236-350,-6 0 0,-5 1 0,-37-135 0,53 260-65,-2-11 113,4 16-40,8 30-47,97 261-202,-33-100 2,321 1008-3776,-383-1163 4336,-11-32 331,-5-11-363,-6-15 225,-4-11-219,2 0 0,1-1 0,1 0 0,-10-47 1,-12-133-290,27 156-123,3 0 0,2 0 0,6-66 0,-4 108 8,5-28-49,-5 40 64,-1-1 1,1 0-1,-1 1 0,1-1 1,-1 0-1,1 1 0,0-1 1,0 1-1,0-1 0,0 1 1,0 0-1,0-1 0,0 1 1,0 0-1,1 0 0,-1 0 1,1 0-1,1-2 0,-2 3 4,0 0-1,0 0 1,0-1 0,1 1-1,-1 0 1,0 0-1,0 0 1,0 0-1,0 0 1,0 1-1,0-1 1,0 0 0,0 0-1,0 1 1,0-1-1,0 1 1,0-1-1,0 1 1,0-1-1,0 1 1,0-1-1,0 1 1,1 1 0,14 12-108,0 2 0,20 24 0,-10-10 62,9 10 34,96 101 24,-103-113-9,2-2 0,57 41 1,-80-62 2,1-1-1,-1 0 1,1 0 0,0 0 0,0-1-1,0 0 1,0-1 0,1 0 0,-1 0 0,1-1-1,-1 0 1,1 0 0,16-2 0,-16 0 6,1-1 1,-1 0-1,-1-1 1,1 0-1,0-1 1,-1 1-1,1-2 1,-1 1-1,0-1 1,-1 0-1,1-1 1,9-9-1,0-2 22,0-1 0,-1 0 0,-1-1 0,-1-1 0,-1 0 0,-1-1 0,0-1-1,-2 1 1,0-2 0,-2 1 0,0-1 0,7-40 0,-12 45 3,-1-1 0,0 0 0,-2 0 0,0 0 0,-1 0 1,-1 0-1,-5-23 0,4 28-37,-1 0 1,-1 0-1,0 0 1,-1 1-1,-1 0 1,0 0-1,-1 1 1,0 0-1,0 0 1,-12-11-1,14 16-57,-1 1-1,1 0 1,-1 0-1,-1 1 1,1-1-1,-1 2 1,0-1-1,0 1 1,0 0-1,-1 1 1,-12-4-1,16 6 34,0 0 1,0 0-1,-1 1 0,1 0 0,0 0 1,0 0-1,0 0 0,0 1 0,0 0 0,0 0 1,0 0-1,0 1 0,0 0 0,1 0 1,-1 0-1,0 0 0,1 1 0,0-1 1,-1 1-1,1 0 0,-6 7 0,2-1 29,1 0-1,0 0 1,1 0 0,0 1-1,1 0 1,-1 0-1,2 0 1,0 1 0,0 0-1,1 0 1,0 0-1,1 0 1,-1 12-1,0 1 26,2 1 0,1-1 0,1 1-1,1-1 1,5 26 0,-3-30-14,0-1 0,2 0 1,0 0-1,1 0 0,1-1 0,0 0 1,2 0-1,15 22 0,-19-32-10,1 0 0,-1 0 0,1-1 0,1 0 0,0 0 0,0-1 0,0 0 0,1 0-1,-1-1 1,1 0 0,1-1 0,-1 0 0,1 0 0,-1-1 0,1 0 0,0-1 0,0 0 0,13 1 0,-3-3 8,-1-1 1,0 0-1,1-2 0,-1 0 1,0-1-1,0-1 1,-1 0-1,0-2 1,0 0-1,0-1 1,-1-1-1,30-20 1,-5-1 88,-1-2-1,-1-2 1,56-61 0,238-321 1173,-192 200-828,-129 193-428,-1-1 0,-1-1 1,-1 0-1,-1 0 0,-1 0 0,-1-1 1,5-40-1,-12 61-17,1 1-1,-1-1 1,0 0-1,0 1 1,-1-1-1,1 0 1,-1 1-1,0-1 1,-1 0-1,1 1 1,-1-1-1,1 1 1,-1 0-1,-1 0 1,1 0-1,0 0 1,-1 0-1,0 0 1,-5-5-1,5 7-7,-1-1-1,0 1 1,0-1-1,0 1 1,0 0-1,0 1 1,0-1 0,-1 1-1,1 0 1,0 0-1,-1 0 1,1 0-1,-1 1 1,1 0-1,-1 0 1,0 0 0,1 0-1,-1 1 1,-7 2-1,0 0 1,0 1-1,0 1 0,0 0 0,1 0 1,-1 1-1,2 1 0,-1 0 1,1 0-1,0 1 0,0 1 0,1-1 1,0 1-1,1 1 0,-1 0 1,-9 17-1,5-7 16,2 0 0,0 1 1,1 0-1,1 1 0,1 0 0,1 0 1,-7 39-1,11-39-8,2 0 1,0 0-1,1 0 1,1 0-1,1 0 1,1 0-1,1 0 1,1-1-1,1 0 1,11 28 0,-6-23-18,1-1 1,1 0 0,2 0 0,0-2 0,2 0 0,0-1 0,32 31 0,-40-44 7,1 0-1,0 0 0,1-1 0,0-1 1,0 0-1,1 0 0,22 9 0,-27-14 15,-1 0 0,1-1 0,-1 1 0,1-1 0,0 0 0,-1-1 0,1 0 0,0 0 0,-1 0 0,1-1 0,0 0 0,-1 0 0,1-1 0,-1 0 0,1 0 0,10-5 0,-3-1 43,-1 0 0,-1-1 0,0 0 1,0-1-1,0 0 0,-1-1 0,-1 0 1,12-16-1,3-9 257,35-64 0,-24 31-19,-3-2 1,-3-1-1,34-127 0,-50 140-235,-2 0 0,-3-1 0,-3 0 0,-2-1 0,-6-81 0,-6 37-6,-4 1 0,-47-184 0,56 277-66,4 13-49,7 19-55,3 24-42,-1 1 1,5 85 0,0-2-182,-4-71 197,2-1 1,38 102-1,-35-120 153,1-1 1,3 0 0,0-2 0,46 60-1,-65-95 8,4 6 0,1 0-1,0 0 1,1-1 0,10 9-1,-16-14 10,1 0-1,0 0 1,-1 0 0,1 0-1,0 0 1,0 0-1,-1 0 1,1-1 0,0 1-1,0 0 1,0-1 0,0 0-1,0 1 1,0-1-1,0 0 1,0 0 0,0 0-1,0 0 1,0-1-1,0 1 1,0-1 0,0 1-1,0-1 1,0 1 0,0-1-1,-1 0 1,1 0-1,2-1 1,0-2 34,0 0 0,1 0-1,-2-1 1,1 1 0,0-1 0,-1 0 0,0 0 0,0 0 0,0 0-1,-1 0 1,3-7 0,3-13 118,6-30 0,-13 48-143,11-51 89,-3 0-1,1-65 1,-9-120 8,-7 63-60,-41-244 0,24 297-51,-6 1 1,-75-204-1,-2 80 47,84 202-4,18 38-27,-5-7-43,9 18 16,-1 0 0,1 1 0,-1-1-1,1 0 1,0 0 0,-1 0 0,1 1 0,0-1 0,0 0 0,0 1 0,0-1 0,0 0 0,0 0 0,1 1 0,0 1 0,3 43-52,2 0 0,22 86 1,44 93 20,-31-103-28,41 141-118,57 176-180,18-12-14,-115-331 279,22 63-33,-57-134 196,-7-23 93,-2-5 36,-16-43 253,-4-34-340,4 0 0,-9-101 1,13-164-106,15 332-3,-1-9 4,1 0 1,1 1 0,6-31-1,-8 51-5,0 0 0,0-1 0,0 1-1,1 0 1,-1 0 0,0 0 0,1-1 0,-1 1-1,1 0 1,-1 0 0,1 0 0,0 0 0,-1 0-1,1 0 1,0 0 0,0 0 0,0 0 0,-1 0-1,1 1 1,0-1 0,0 0 0,0 0 0,1 1-1,-1-1 1,0 1 0,0-1 0,0 1 0,0-1-1,0 1 1,1 0 0,-1-1 0,0 1 0,0 0-1,1 0 1,-1 0 0,0 0 0,0 0 0,1 0-1,-1 1 1,0-1 0,0 0 0,0 0 0,1 1-1,-1-1 1,1 2 0,6 2-44,0 1 0,0 0 1,-1 0-1,0 0 0,7 8 0,-9-9 18,-2-1 7,12 10-182,0 0 0,1-1-1,26 16 1,-36-26 153,-1 1 0,1-1-1,-1 0 1,1 0 0,0 0-1,0-1 1,0 0 0,0 0-1,0 0 1,0-1-1,0 0 1,0 0 0,0-1-1,0 1 1,0-1 0,7-3-1,1-1 19,0-1 0,-1 0 0,0-1 0,0 0 0,-1-1 0,0-1 0,0 0 0,-1-1 0,14-14 0,9-14 43,38-54 0,-44 53 87,-2-1-1,-1-1 1,32-76 0,-49 96-29,0 0 1,-1 0-1,-2 0 0,0-1 0,-1 0 0,-1 0 0,-1 0 0,-1 0 1,-1 0-1,-4-29 0,3 45-67,0-1-1,-1 0 1,0 1 0,0-1-1,-1 1 1,1-1 0,-1 1-1,-1 0 1,1 0 0,-1 0-1,0 1 1,0-1-1,-1 1 1,0 0 0,0 1-1,0-1 1,0 1 0,-1 0-1,1 0 1,-13-6 0,11 7-9,-1 0 0,1 1 0,0 0 0,-1 1 0,1-1 0,-1 1 0,1 1 0,-1 0 0,0 0-1,1 0 1,-1 1 0,1 0 0,-1 0 0,1 1 0,-1 0 0,1 0 0,0 1 0,-13 6 0,11-4 7,-1 1 0,1 0 1,0 0-1,0 1 0,1 1 0,0-1 0,0 1 0,0 0 0,1 1 0,1 0 0,0 0 1,0 0-1,0 1 0,1 0 0,1 0 0,0 0 0,0 1 0,1-1 0,0 1 0,-1 13 0,2-9-2,1 1-1,0-1 0,2 1 0,0-1 0,0 1 0,2-1 0,0 1 0,1-1 0,0 0 0,1-1 1,0 1-1,2-1 0,0 0 0,9 15 0,-1-7-12,1-1 1,1 0-1,0-2 1,2 0-1,0 0 1,37 25-1,140 76-64,-24-16 3,-155-91 38,0 0 1,-1 1 0,0 0 0,-1 1-1,-1 1 1,0 1 0,-1 0 0,-1 0-1,11 24 1,-17-30-13,0 1 1,-1 0-1,-1 0 0,0 0 0,-1 1 0,0 0 0,-1-1 1,0 1-1,-1 0 0,-1 0 0,0 0 0,-1 0 0,0 0 1,-1-1-1,-6 24 0,8-34 43,0 0 0,-1 0 0,0 0 0,1 0 0,-1 0 0,0 0 0,0 0 0,0 0 0,-1 0 1,1-1-1,0 1 0,-1 0 0,1-1 0,-1 1 0,1-1 0,-1 0 0,1 1 0,-1-1 0,0 0 0,-2 1 0,2-2 9,1 0 0,-1 0 0,1 0 0,0 0-1,-1 0 1,1 0 0,-1 0 0,1-1 0,0 1 0,-1-1 0,1 1-1,0-1 1,-1 1 0,1-1 0,0 0 0,0 0 0,0 1 0,0-1-1,0 0 1,0 0 0,0 0 0,0 0 0,0-1 0,0 1 0,0 0-1,1 0 1,-1 0 0,-1-3 0,-4-8 11,1 0 1,0-1-1,0 1 1,1-1-1,1 0 1,0-1-1,1 1 1,-1-16-1,1-17-22,4-48 1,11-28 465,43-193-1,-1 20 570,-52 270-979,0-1 0,-2 0 0,-1 1 1,-1-1-1,-6-34 0,7 58-50,-1 1 1,1-1-1,0 1 1,-1-1-1,1 1 1,-1-1-1,1 1 1,-1 0-1,0-1 1,1 1-1,-1 0 1,-1-2-1,2 3 1,-1 0 0,1-1 0,0 1 0,-1 0 0,1 0 0,0 0 0,0 0 0,-1 0 0,1 0 0,0 0 0,-1 0 0,1 0 0,0 0 0,0 0 0,-1 0 0,1 0 0,0 0 0,-1 1 0,1-1 0,0 0 0,0 0 0,-1 0 0,1 0 0,0 0 0,0 1 0,-1-1 0,1 0 0,0 0 0,0 0 0,0 1 0,-1-1 0,1 0 0,0 0 0,0 1-1,0-1 1,0 0 0,0 1 0,-4 5-29,1 0-1,0 0 1,1 1 0,-4 10-1,0 9 13,0-1 0,2 1 0,1 0 0,1 1-1,1-1 1,2 0 0,0 0 0,6 28 0,-2-24 19,2-1 0,1 0 0,1 0 0,1-1 0,2-1 0,27 49 0,-32-65-9,1 0 0,0 0 0,0-1-1,1 0 1,0-1 0,0 0 0,21 15 0,-27-22 13,0 0 0,-1-1 0,1 1 0,0 0 0,0-1 0,0 0 0,1 0 0,-1 0 0,0 0 0,0 0 0,0 0 0,1-1 0,-1 0 0,0 0 0,1 0 0,-1 0 0,0 0 0,1 0 0,-1-1 0,0 0 0,0 0 0,1 0 0,-1 0 0,0 0 0,0 0 0,0-1 0,0 0 0,0 1 0,-1-1 0,1 0 0,-1 0 0,1-1 0,-1 1 0,0-1 0,3-2 0,3-6 59,-1-1-1,1 1 1,-2-2 0,0 1 0,0-1 0,-1 0 0,5-23 0,16-99 215,-25 126-268,5-43 57,-3 25-38,1 1-1,0 0 1,12-33-1,-16 56-31,1 1-1,0 0 1,-1 0 0,1 0-1,0 0 1,0 0 0,1 0-1,-1 0 1,0 1 0,0-1 0,1 0-1,-1 1 1,1-1 0,0 1-1,0-1 1,-1 1 0,1 0-1,0 0 1,0 0 0,2-1-1,-1 1-3,-1 1-1,0 0 0,1 0 0,-1 0 0,1 1 0,-1-1 0,0 1 0,1-1 0,-1 1 0,0 0 0,0 0 0,0-1 0,1 2 0,-1-1 1,0 0-1,0 0 0,-1 1 0,1-1 0,3 4 0,12 10-12,-2 1 0,0 1 0,21 28-1,34 63 2,-52-79 4,18 29-58,38 58-257,-73-115 327,-1 0 1,1 0-1,0 0 0,-1 0 0,1 0 0,0 0 0,0 0 0,-1-1 0,1 1 0,0 0 0,0-1 0,0 1 0,0 0 0,0-1 0,0 1 0,0-1 1,0 0-1,0 1 0,0-1 0,2 1 0,-2-2 8,0 1-1,0 0 1,0 0 0,0-1 0,0 1-1,-1-1 1,1 1 0,0-1 0,0 1 0,-1-1-1,1 1 1,0-1 0,-1 0 0,1 1-1,0-1 1,-1 0 0,1 1 0,-1-1 0,0 0-1,1-1 1,3-7 75,0 0-1,-1-1 1,4-18 0,-4 15-42,11-55 119,8-116-1,-4 21-147,-17 160-9,-1-3-2,2 0 0,-1 0 0,0 0 0,1 0-1,3-6 1,-5 11-1,1 0 0,-1 0 0,1 0 0,-1 0 0,1 1 0,-1-1 0,1 0-1,0 0 1,-1 0 0,1 1 0,0-1 0,0 0 0,0 1 0,-1-1 0,1 1 0,0-1-1,0 1 1,0-1 0,0 1 0,0 0 0,0-1 0,0 1 0,0 0 0,0 0 0,0 0 0,0 0-1,0 0 1,0 0 0,0 0 0,0 0 0,1 0 0,-1 0 0,0 0 0,0 1 0,0-1-1,-1 1 1,3 0 0,8 4-21,0 1 1,0 1-1,-1 0 0,0 1 0,0 0 0,0 0 1,-1 1-1,-1 0 0,1 1 0,-2 0 1,9 13-1,9 18-551,30 69 0,-48-95 341,0-6 178,-5-15 164,-2-22 244,0 21-287,0-118 295,5-1-1,35-198 1,-39 320-358,3-20 5,1 0-1,1 1 1,17-39 0,-21 55-7,2 1 0,-1 0 0,1 0-1,0 1 1,0-1 0,1 1 0,8-8-1,-10 10 0,1 0 1,-1 1-1,1 0 0,0 0 0,-1 0 0,1 0 1,0 0-1,0 1 0,0 0 0,1 0 0,-1 0 0,0 0 1,7 0-1,0 1-2,0 1 0,0 0 0,0 1 0,0 0 1,0 1-1,0 0 0,-1 1 0,15 6 0,79 48-108,-100-56 102,179 117-1620,-99-62 991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1:25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0 908 10178,'8'-9'1100,"-1"1"-1,17-14 0,-24 22-1055,1 0-1,0-1 0,-1 1 1,1 0-1,0 0 0,-1 0 1,1 0-1,-1-1 0,1 1 1,0 0-1,-1 0 1,1 0-1,0 1 0,-1-1 1,1 0-1,0 0 0,-1 0 1,1 0-1,0 1 0,-1-1 1,1 0-1,-1 0 1,1 1-1,-1-1 0,1 1 1,-1-1-1,1 1 0,17 16 176,-9-7-105,440 446-1221,-404-402 827,37 39-273,-80-91 548,0 1 0,0-1 0,0 0 0,1 0 0,-1 0 0,1-1 1,0 1-1,-1 0 0,1-1 0,0 0 0,0 0 0,0 0 0,4 1 0,-7-2 22,1 0-1,0 0 0,-1 0 1,1 0-1,-1 0 0,1 0 1,0-1-1,-1 1 0,1 0 1,-1 0-1,1 0 0,-1-1 1,1 1-1,-1 0 0,1-1 1,-1 1-1,1-1 0,-1 1 1,1 0-1,-1-1 0,0 1 0,1-1 1,-1 0-1,1 0 62,0-1 0,0 0 1,-1 0-1,1 0 0,-1 1 0,1-1 0,-1 0 0,0 0 0,0 0 1,0-2-1,-2-33 1178,-12-71 0,2 26-642,-13-131-321,-29-214-430,51 408 113,-29-214-442,28 183 50,2 0 0,7-83 0,-5 123 243,1-1-1,1 1 1,0 0 0,0-1-1,1 1 1,0 0-1,0 1 1,1-1 0,1 0-1,8-13 1,-12 21 105,1 0 0,-1 1 0,0-1 1,1 1-1,0-1 0,-1 1 0,1-1 0,0 1 0,-1 0 0,1 0 1,0 0-1,0 0 0,0 0 0,0 0 0,2 0 0,0 1-3,0 0-1,0 0 0,0 1 0,-1-1 0,1 1 0,0 0 0,7 2 1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1:26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255 1996 10810,'-11'5'285,"0"1"0,0 1-1,1-1 1,0 2 0,0-1-1,1 2 1,0-1-1,0 1 1,1 0 0,0 1-1,1 0 1,0 0 0,-10 21-1,-1 7-659,2 0 0,-20 73 0,23-61 167,1 1 1,3 1 0,-3 67 0,11-84 151,1 1 1,2 0-1,1-1 1,1 1-1,17 57 1,-18-81 70,1 1-1,1-1 1,0 0 0,1 0-1,0-1 1,0 0 0,1 0-1,1 0 1,11 12 0,-16-21 5,-1 0 0,0 1 0,1-1 0,-1-1 0,1 1 0,-1 0 0,1 0 0,0-1 0,0 0 0,0 0 0,0 1 0,0-2 0,0 1 0,0 0 0,0-1 0,0 1 0,0-1 0,0 0 0,0 0 0,1 0 0,-1 0 0,0-1 0,0 1 0,0-1 0,0 0 0,0 0 0,0 0 0,0 0 0,0 0 0,0-1 0,-1 1 0,4-3 0,2-3 69,0 0 0,0 0-1,-1-1 1,0 1 0,-1-2 0,0 1-1,0-1 1,8-15 0,6-18 195,-3 1 1,25-85-1,4-95-4,-39 169-253,-2 1-1,-2-1 1,-7-96 0,1 117 1,-1 1 1,-2-1 0,-1 1 0,-2 1 0,-1-1 0,-1 1 0,-25-47 0,18 49-29,12 23-109,4 8 44,4 14-48,15 46-71,2-2 0,3 0 0,49 99 0,-70-160 182,17 33-73,39 59-1,-51-84 64,1 0 1,1 0-1,0-1 0,0 0 0,1-1 0,0 1 0,0-2 1,0 1-1,1-1 0,19 8 0,-25-12 15,0 0 0,0-1-1,1 0 1,-1 0 0,0 0 0,1 0 0,-1-1 0,1 0-1,-1 0 1,1 0 0,-1 0 0,1-1 0,-1 0-1,0 0 1,1 0 0,-1 0 0,0-1 0,0 1 0,0-1-1,5-3 1,-2 0 34,-1 0 1,1 0-1,-1-1 0,0 0 1,-1 0-1,1-1 0,-1 0 1,0 0-1,-1 0 0,7-14 0,3-12 140,0-1 0,-3-1 0,10-42 0,15-117 235,-33 179-402,13-92 55,-5 0-1,-5-1 0,-4 0 1,-5 0-1,-23-145 1,-34-74-76,36 228 25,-45-122 0,53 188 50,16 33-63,0 0 0,0 0 0,0 1 0,0-1 0,0 0 0,0 0 0,0 0 0,0 0-1,0 0 1,0 0 0,0 0 0,0 0 0,0 0 0,0 0 0,0 1 0,0-1 0,0 0 0,0 0 0,0 0-1,0 0 1,0 0 0,0 0 0,0 0 0,0 0 0,0 0 0,0 0 0,0 0 0,0 0 0,-1 0 0,1 0-1,0 0 1,0 1 0,0-1 0,0 0 0,0 0 0,0 0 0,0 0 0,0 0 0,0 0 0,0 0 0,0 0-1,-1 0 1,1 0 0,0 0 0,0 0 0,0 0 0,0 0 0,0 0 0,0 0 0,6 25 15,35 111-186,5-1 0,7-3 1,5-2-1,122 199 0,-162-300 110,2-1 0,1 0-1,1-2 1,36 35 0,-53-57 72,0 1 0,0-1 0,0-1 0,0 1 0,1-1 0,-1 0 0,8 3 1,-10-5 11,-1-1 0,0 1 0,1-1 0,-1 0 0,1 0 1,-1 0-1,1 0 0,-1 0 0,1 0 0,-1-1 0,1 1 1,-1-1-1,1 0 0,-1 0 0,0 0 0,1 0 0,-1 0 1,0 0-1,0-1 0,3-2 0,1 0 69,0-1 0,0 0 0,-1-1 0,0 0 0,0 0 0,-1 0 0,6-9 0,23-52 526,-30 60-560,26-67 102,-2-1 1,-4-1-1,-4-1 1,-3-1-1,-3-1 1,3-99 0,-14 123-186,-2 25-31,1 0 0,2 0 0,8-37 0,-12 67 49,1-1 1,0 1-1,0-1 1,0 1 0,0-1-1,1 1 1,-1-1 0,0 1-1,0-1 1,0 1 0,0 0-1,0-1 1,1 1 0,-1-1-1,0 1 1,0-1 0,1 1-1,-1 0 1,0-1-1,0 1 1,1-1 0,-1 1-1,1 0 1,-1-1 0,0 1-1,1 0 1,-1 0 0,1-1-1,-1 1 1,0 0 0,1 0-1,-1 0 1,1 0-1,-1 0 1,1-1 0,-1 1-1,1 0 1,-1 0 0,1 0-1,0 0 1,1 1-10,-1 1 0,1-1 0,-1 0 0,1 0 0,-1 1 0,0-1-1,1 1 1,-1-1 0,0 1 0,1 1 0,75 131-162,20 31 55,-78-137 126,2 0 0,1-2-1,1 0 1,1-2 0,29 23-1,-43-40 2,1 1-1,0-1 0,1-1 0,0 0 1,0-1-1,25 8 0,-28-11 0,1 0 0,0-1 0,0 0 0,-1 0 0,1-1 0,0 0 0,0-1 0,-1 0 0,1-1 0,14-4 0,-2-2 36,1-1-1,-2-1 1,1-1-1,-2-1 0,1-1 1,-2 0-1,0-2 0,0 0 1,16-18-1,-6 2-5,-1-1-1,-1-1 1,-2-1-1,26-46 1,-35 52-13,-2-2 1,0 0-1,-2 0 0,-2-2 1,14-61-1,-20 69-9,-2 0 1,0-1-1,-1 1 0,-2 0 1,0 0-1,-2 0 0,0 0 0,-12-40 1,7 37-67,-2 0-1,0 1 1,-2 1 0,-1 0 0,-19-29 0,26 46 31,0-1 0,0 1-1,-1 0 1,0 0 0,0 1 0,-1 0-1,0 1 1,0 0 0,-1 0 0,0 0-1,0 1 1,0 0 0,-1 1 0,1 0 0,-1 1-1,0 0 1,-13-2 0,18 4 11,0 1 0,-1-1 0,1 1 1,0 0-1,-1 1 0,1 0 0,0-1 1,0 2-1,-1-1 0,1 0 0,0 1 1,0 0-1,0 1 0,1-1 0,-1 1 1,0-1-1,1 2 0,0-1 0,0 0 0,0 1 1,0 0-1,0-1 0,1 2 0,-6 6 1,3 0 13,0 1 1,0-1-1,1 1 1,0 0-1,1 0 0,1 1 1,0-1-1,0 1 1,-1 18-1,3-6 37,1 0-1,1 0 1,1 0-1,2 0 1,0 0 0,1-1-1,2 0 1,0 0-1,2 0 1,12 23-1,-4-13 33,2-1-1,1 0 1,1-1-1,2-2 1,51 53-1,-55-64-110,0-1 0,2-2 0,0 0 0,0-1 0,1 0 0,1-2 0,1-1 0,0-1 0,0-1 0,1-1 0,0-1 0,1-2 0,-1 0 0,1-2 0,1 0 0,-1-2 0,0-1 0,1-1 0,-1-1 0,28-5 0,-14-3-736,0-1 0,-1-2 1,62-27-1,124-71-926,-225 110 1701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1:29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972 1975 8098,'-9'-27'1257,"-6"-19"176,-26-52 1,36 86-1356,-2 0 0,1 1 0,-1 0 1,-1 0-1,0 1 0,-1 0 0,0 1 1,0 0-1,-15-12 0,19 18-98,-1 0-1,1 0 1,-1 1-1,1-1 1,-1 1 0,0 1-1,0-1 1,0 1-1,0 0 1,0 0 0,0 1-1,0 0 1,0 0-1,0 0 1,0 1-1,0 0 1,0 0 0,0 0-1,1 1 1,-11 4-1,-3 2-189,0 1 0,1 1-1,0 1 1,-31 24 0,-43 39-195,3 4 0,-105 119 0,165-164 520,1 2 0,-44 75 1,63-95-15,2 0 1,-1 1 0,2 0 0,0 0 0,1 1-1,1 0 1,0-1 0,1 1 0,1 0 0,0 26 0,2-37-44,1 1 0,0-1 0,0 0 0,0 0 0,1 0 0,0-1 0,0 1 0,0 0 0,1-1 0,0 1 0,0-1 1,0 0-1,1 0 0,0 0 0,0 0 0,0-1 0,0 1 0,1-1 0,0 0 0,-1-1 0,2 1 0,-1-1 0,9 4 0,6 2 69,1-1-1,0-1 0,0-2 0,0 0 0,30 3 1,259 22 473,-181-21-553,189 38-1,-292-42-85,-2 2 0,1 1 0,39 17 0,-58-22 26,-1 0-1,1 0 1,-1 0 0,0 1 0,0-1 0,0 1 0,0 0 0,-1 1 0,0-1-1,0 1 1,0 0 0,0 0 0,-1 0 0,1 1 0,-1-1 0,-1 1 0,1 0-1,-1 0 1,0 0 0,1 7 0,-2-7-1,0 0 0,-1 1 0,0-1 0,0 0 0,-1 0 0,0 0 0,0 0-1,0 0 1,-1 0 0,0 0 0,-4 9 0,2-6-1,-2 0-1,1 0 1,-1-1-1,0 0 1,-1 0-1,-10 10 1,-3-1-4,-1 0 1,-1-1 0,-1-1-1,-33 17 1,-19 5 23,-47 27 104,116-60-75,-1 0 0,1 0 0,0 1 0,0 0-1,1 0 1,-7 8 0,11-12-27,0 0 0,0 0-1,0 0 1,0 1 0,1-1 0,-1 0-1,0 0 1,1 0 0,-1 0 0,1 1 0,-1-1-1,1 0 1,0 0 0,0 1 0,-1-1-1,1 0 1,0 1 0,0-1 0,0 0 0,0 1-1,1-1 1,-1 0 0,0 1 0,0-1-1,1 0 1,-1 0 0,1 1 0,-1-1 0,1 0-1,0 0 1,-1 0 0,1 0 0,0 0 0,0 0-1,0 0 1,0 0 0,0 0 0,0 0-1,0 0 1,0 0 0,2 0 0,3 3-3,0-1 1,0 0 0,0-1 0,1 0-1,-1 0 1,1 0 0,0-1 0,0 0-1,12 1 1,3-2 18,38-4 0,-43 2 3,0-1 1,-1-1-1,1 0 0,-1-1 0,0-1 1,-1 0-1,29-17 0,-23 10 57,-1-2-1,0 0 1,-1-1 0,29-32-1,-2-9 281,-2-2 0,59-108-1,-84 136-241,156-303 784,-148 270-831,-2-1 0,-3-1 0,18-93 0,-37 143-87,0 0 0,-2-1 1,0 1-1,0-1 1,-2 1-1,0 0 0,-1-1 1,-6-23-1,5 31-16,0-1-1,-1 1 1,0 0-1,0 1 1,-1-1 0,0 1-1,-1 0 1,0 0-1,0 0 1,0 1 0,-1 0-1,0 0 1,-1 1-1,1 0 1,-11-6 0,7 6 9,0 0 1,0 1-1,-1 0 1,0 1-1,0 0 1,0 1-1,0 1 1,0-1-1,0 2 1,-1 0-1,1 1 1,0 0-1,-1 0 1,1 1-1,0 1 1,-1 0-1,1 1 1,0 0 0,0 1-1,1 1 1,-1-1-1,1 2 1,0 0-1,0 0 1,1 1-1,0 0 1,-16 14-1,10-5 21,1 0 1,0 0-1,1 2 0,1 0 0,1 0 0,1 1 1,0 1-1,1 0 0,1 0 0,1 1 0,1 0 1,1 0-1,1 1 0,0 0 0,2 0 1,1 0-1,0 25 0,2-18 7,2 0 0,1 0 1,1 0-1,1-1 0,2 0 1,1 1-1,1-2 0,1 0 0,1 0 1,2-1-1,1 0 0,27 39 1,-26-46-9,0 0 0,1-2 0,0 0-1,2 0 1,0-2 0,0 0 0,2-1 0,0-1 0,24 12 0,-35-20 0,1-2 0,0 1-1,0-1 1,0 0-1,0-1 1,0-1 0,0 1-1,0-1 1,1-1-1,10-1 1,-12 0 5,-1-1 0,1 1 1,-1-2-1,0 1 0,1-1 0,-2-1 0,1 1 0,0-1 1,-1-1-1,1 0 0,-1 0 0,-1 0 0,11-10 1,-2-1 38,-1 0 1,-1-1 0,0-1 0,-2 0 0,1-1 0,-2 0 0,8-21 0,46-148 245,-55 160-263,24-88 81,-14 40-15,5 2-1,34-76 0,-55 142-83,2-1 0,-1 1 0,1 0 0,0 0 0,1 1 0,7-8 0,-11 13-7,0 0-1,1 0 1,-1 0-1,1 0 0,0 0 1,0 1-1,-1-1 1,1 1-1,0 0 1,0 0-1,0 0 1,0 0-1,0 0 1,0 1-1,1 0 1,-1-1-1,0 1 1,0 0-1,0 0 1,0 1-1,1-1 1,2 2-1,4 1-1,0 0 0,0 1 0,0 1 0,-1 0-1,1 0 1,-1 0 0,13 12 0,58 55-7,-79-71 7,79 83-13,-57-56-5,2-1 0,1-2 0,58 44 0,-79-65 10,0-1 0,0 0 0,1 0 0,-1-1 0,1 1 0,0-1 0,-1-1 0,1 1 0,7 0 0,-10-2 6,0 0 0,-1 0 0,1 0-1,0 0 1,-1-1 0,1 1 0,0-1 0,-1 0 0,1 1-1,-1-1 1,1 0 0,-1-1 0,1 1 0,-1 0 0,0-1-1,1 0 1,-1 1 0,0-1 0,0 0 0,0 0 0,-1 0-1,1 0 1,2-3 0,9-19 15,0 0 0,-2-1 1,-1 0-1,10-36 0,1 1 36,-2 8 30,3 0 0,1 2-1,59-89 1,-70 120-72,2 1-1,0 0 1,1 1-1,1 1 1,0 1-1,1 0 1,1 1-1,1 1 1,-1 0-1,2 2 1,0 0-1,31-11 1,-5 7 19,-24 9-8,0-1-1,0-2 0,22-11 1,-42 19 4,0 0 0,0-1 0,0 1 0,0-1 0,-1 1 0,1-1 0,-1 1-1,1-1 1,-1 0 0,0 0 0,1 0 0,-1 0 0,0 0 0,0 0 0,0 0 0,-1 0 0,1 0 0,0-3 0,-1 4 0,0 0-1,0 1 1,0-1 0,0 0 0,0 0 0,0 0-1,0 1 1,0-1 0,0 0 0,-1 0 0,1 1 0,0-1-1,-1 0 1,1 0 0,0 1 0,-1-1 0,1 0-1,-1 1 1,1-1 0,-1 1 0,0-2 0,-1 1 2,1 1 1,-1-1-1,1 0 1,-1 0 0,1 1-1,-1-1 1,0 1 0,1 0-1,-1-1 1,0 1 0,1 0-1,-1 0 1,-3 0-1,-3 1-24,1 0-1,0 0 0,0 1 0,0 0 0,0 0 0,0 1 0,0 0 0,0 0 0,1 0 0,-11 9 0,-4 3-184,-32 31 0,13-6-57,2 2 0,2 2-1,1 2 1,-46 83-1,63-100 207,2 1 0,1 1 0,2 1 0,-16 54 0,27-75 46,0-1 0,1 1 0,1-1 1,0 1-1,0 0 0,1-1 0,0 1 0,1-1 0,0 0 0,1 1 1,7 16-1,-8-21-2,0 0 1,1-1-1,0 1 0,0-1 1,1 0-1,-1 0 1,1 0-1,0 0 1,1-1-1,-1 1 0,1-1 1,0 0-1,0-1 1,0 1-1,0-1 1,1 0-1,-1 0 1,1-1-1,0 0 0,7 3 1,-9-5 4,0 1 0,0-1 0,-1 0 0,1 0 0,0 0 0,0-1 0,0 1 0,0-1 0,-1 0 0,1 0 0,0 0 0,0 0 0,-1-1 0,5-2 0,-1 0 25,0-1 1,0 1 0,-1-1 0,0-1 0,0 0 0,8-9 0,4-8 74,-1-1-1,-1 0 1,-1-2 0,12-29 0,44-118 238,-52 121-293,213-624 297,-214 611-342,-3-1 0,-4 0 0,-2-1 1,-3 0-1,-3 0 0,-2-1 0,-4 1 1,-3 0-1,-21-99 0,-27-24-122,43 160 52,-2 0-1,-1 0 1,-35-53-1,45 77 41,0 0-1,-1 0 1,1 1 0,-1-1-1,-1 1 1,1 0 0,-1 0-1,0 1 1,0 0 0,-11-6-1,15 9 10,-1 0 0,1 1 0,-1-1 0,1 0 0,-1 1 0,0 0 0,1-1 0,-1 1 0,0 0 0,1 0 0,-1 1 0,1-1 0,-6 2-1,5-1 1,-1 1 0,1-1 0,0 1 0,-1 0 0,1 0 0,0 0 0,1 0-1,-1 1 1,0-1 0,1 1 0,-1 0 0,-2 4 0,-4 5-8,2 1 1,0 0 0,0 0-1,1 0 1,-5 19 0,2-1-6,-10 57 0,12-24 16,3 1 0,2 0-1,3 0 1,3 0-1,22 115 1,-5-86-7,4 0 0,4-2 0,55 118 0,-48-135-52,78 125 0,-93-169 23,2 0 0,1-1 1,1-1-1,2-2 0,1-1 1,31 24-1,-48-42 29,0 0 0,1-1 0,0 0 0,0-1 0,0 0 1,1-1-1,-1-1 0,1 0 0,1 0 0,-1-1 0,0-1 0,1 0 0,-1-1 0,1-1 0,-1 0 0,1 0 1,-1-2-1,1 0 0,-1 0 0,0-1 0,1-1 0,-2 0 0,1-1 0,0 0 0,-1-1 0,0 0 0,16-12 1,1-3 64,-1-1 0,-1-1 0,-1-1 0,-1-1 0,-1-2 0,-1 0 1,-2-2-1,31-52 0,-20 20 16,-2 0 1,-3-2-1,30-106 1,-43 119-76,-2 0 0,-2-1 0,-3 0 0,-2-1 0,-2-80 0,-4 106-103,-1-1 0,-2 0 0,-1 1 1,-1 0-1,-1 0 0,-1 0 0,-1 1 1,-1 0-1,-2 1 0,0 0 1,-2 1-1,-20-28 0,27 42 25,0 1 0,0 0 1,-1 1-1,0-1 0,0 2 0,-1-1 0,1 1 1,-1 0-1,-1 1 0,-10-5 0,14 8 55,1 0 1,-1 1-1,0-1 0,0 1 0,0 0 0,0 1 0,0 0 1,1 0-1,-1 0 0,0 0 0,0 1 0,0 0 0,0 0 1,0 1-1,1 0 0,-1 0 0,0 0 0,-9 6 0,3 0 44,0 0 0,1 1 0,0 1 0,0 0 0,1 0-1,1 1 1,0 0 0,0 1 0,1 0 0,0 0 0,1 1-1,1 0 1,0 0 0,-7 23 0,3-2 69,1 1 0,2 1 0,1-1 0,-2 66 0,8-49-35,3 0 0,2 0 0,2-1-1,2 0 1,3 0 0,1-1 0,3 0 0,2-1 0,43 80-1,-47-103-23,29 41-1,-35-56-21,0-1 0,0-1 0,2 0 0,-1 0 0,1-1 0,15 11 0,-21-17 4,1 1 1,-1 0 0,1-1 0,-1 0-1,1 0 1,0 0 0,0-1-1,0 0 1,0 0 0,0 0 0,0 0-1,0-1 1,0 0 0,0 0 0,0 0-1,0-1 1,0 1 0,7-3-1,-5 0 30,0 0 0,0 0-1,0-1 1,-1 0 0,1 0-1,-1-1 1,0 1-1,0-1 1,0-1 0,-1 1-1,0-1 1,5-6-1,16-27 283,-1-1-1,39-83 0,1-5 28,-52 106-303,1 1-1,1 0 1,25-28-1,-35 44-37,-1 1-1,1-1 1,0 1-1,0 0 0,1 0 1,-1 1-1,1-1 0,8-2 1,-12 5-7,0 0 1,0 1-1,1-1 0,-1 1 1,0-1-1,0 1 1,0 0-1,1 0 0,-1 0 1,0 1-1,0-1 1,1 0-1,-1 1 0,0-1 1,0 1-1,0 0 1,0 0-1,0 0 0,0 0 1,0 0-1,0 0 1,0 0-1,-1 1 0,1-1 1,0 1-1,-1-1 1,3 4-1,4 6-30,-2 0 0,1 1 0,-2 0 0,0-1 0,0 2 0,-1-1 0,4 16 0,-7-23 19,15 52-405,-3 1 0,-3 0 1,-1 1-1,-1 82 0,-8-129 253,-1 1 0,0-1-1,-1 1 1,-4 16 0,5-28 151,1 1 1,-1 0 0,0-1-1,1 1 1,-1 0 0,0-1-1,0 1 1,0-1 0,0 1-1,0-1 1,0 0 0,-1 1-1,1-1 1,0 0 0,-3 2-1,3-3 26,0 0-1,0 1 0,-1-1 0,1 0 0,0 0 1,0 0-1,-1 0 0,1 0 0,0 0 1,0 0-1,0-1 0,-1 1 0,1 0 0,0-1 1,0 1-1,0-1 0,0 1 0,0-1 1,0 1-1,0-1 0,0 0 0,0 0 0,0 1 1,0-1-1,-1-1 0,-7-9 192,0 1 0,0-1-1,2 0 1,-1-1 0,1 0-1,1 0 1,0 0 0,-6-22 0,3 8-53,1 0 0,1-1 0,1 0 0,1 0 1,2 0-1,0-1 0,2 1 0,2-1 1,0 1-1,6-34 0,0 24-140,2 1 0,1 0 1,2 1-1,1 0 0,2 1 0,1 1 0,22-35 0,140-168-762,-95 138-960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1:32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1023 6625,'-10'1'952,"-22"1"572,31-2-1458,-1 0 1,1 1-1,0-2 1,-1 1-1,1 0 1,0 0-1,-1 0 1,1 0-1,0-1 1,0 1-1,-1-1 1,1 1-1,0-1 1,0 1-1,0-1 1,-2-1 0,3 1-49,0 1 0,-1 0 0,1-1 0,0 1 0,0-1 0,0 1 0,0 0 0,0-1 0,0 1 0,0 0 0,0-1 0,0 1 1,1-1-1,-1 1 0,0 0 0,0-1 0,0 1 0,0 0 0,0-1 0,1 1 0,-1 0 0,0-1 0,0 1 0,1 0 1,-1-1-1,0 1 0,0 0 0,1-1 0,13-10 245,-12 9-209,104-71 1002,119-61 0,-17 11-631,84-82-251,-67 45-214,-133 98-132,196-140-2251,-242 165 1868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1:32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9818,'0'0'89,"-1"0"0,1 0 0,-1 0 0,0 0 0,1 0 0,-1-1 0,1 2 0,-1-1-1,0 0 1,1 0 0,-1 0 0,1 0 0,-1 0 0,0 0 0,1 1 0,-1-1 0,1 0 0,-1 0 0,1 1 0,-1-1 0,1 1 0,-1-1-1,1 0 1,-1 1 0,1-1 0,0 1 0,-1-1 0,1 1 0,0-1 0,-1 1 0,1-1 0,0 1 0,-1-1 0,1 1 0,0 0 0,0-1-1,0 1 1,0-1 0,0 1 0,-1 0 0,2 4-46,0 0-1,0-1 1,0 1-1,1-1 1,2 7-1,-4-10-29,139 339 225,6 30-204,23-6-218,-154-335 107,2-1 1,0 0-1,2-1 0,37 42 0,-50-63 22,0-1-1,1 1 0,0-1 1,0 0-1,1-1 1,-1 1-1,1-1 0,0-1 1,0 1-1,0-1 1,1-1-1,-1 1 0,1-1 1,0 0-1,-1-1 1,1 0-1,0 0 0,0-1 1,0 0-1,0 0 1,-1 0-1,1-1 0,0-1 1,0 1-1,10-5 1,-5 1-157,0 0-1,-1-1 1,20-13 0,39-33-304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4:34.6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358 465 9722,'-2'-1'288,"1"0"0,-1 0 0,1 0 0,-1 0 0,0 1 0,1-1-1,-1 0 1,0 1 0,1-1 0,-1 1 0,0 0 0,0-1 0,0 1 0,0 0 0,1 0 0,-4 1 0,-33 4-1664,28-3 1565,-9 2-511,0 0 0,1 1 1,-1 1-1,1 1 1,0 1-1,-28 16 1,37-19 296,1 1 1,-1 0 0,2 1 0,-1 0-1,1 0 1,0 0 0,0 1-1,1 0 1,0 1 0,0-1-1,1 1 1,0 0 0,1 0 0,-6 16-1,5-3 118,1 0 0,1 0-1,0 0 1,2 0 0,1 1 0,1-1-1,0 0 1,2 0 0,1 0 0,0 0-1,2 0 1,0-1 0,1 0-1,2 0 1,0-1 0,14 23 0,-16-33-90,0 0 0,1 0 1,0 0-1,1-1 1,0 0-1,0-1 0,1 0 1,0-1-1,1 0 0,-1 0 1,1-1-1,18 7 1,-20-10 6,0 1 0,0-2 0,0 1 0,0-2 0,0 1 0,0-1 0,1 0 0,-1-1 0,0 0 0,0-1 0,1 1 0,-1-2 0,0 0 0,0 0 0,0 0 0,0-1 0,10-5 0,-15 7 15,-1-1 1,0 0-1,1 1 0,-1-1 1,0 0-1,0-1 1,-1 1-1,1 0 1,0-1-1,-1 0 1,0 1-1,1-1 0,-1 0 1,0 0-1,0 0 1,-1-1-1,1 1 1,-1 0-1,1-1 1,-1 1-1,0-1 0,-1 1 1,1-1-1,0 1 1,-1-1-1,0 0 1,0 1-1,0-1 1,0 0-1,-1 1 0,1-1 1,-3-5-1,-2-8 60,-2 1 0,0 0 0,-1 0-1,0 1 1,-15-21 0,11 18-80,-19-36 110,-38-88 0,-11-62-32,75 191-82,3 7-4,0 0 1,0-1 0,0 1 0,1 0 0,-1-1-1,1-12 1,1 17 6,0-1 0,1 0 0,-1 0 0,1 0 0,0 1 0,0-1-1,0 0 1,0 1 0,0-1 0,1 1 0,-1-1 0,1 1 0,-1-1 0,1 1 0,0 0 0,0 0-1,3-2 1,8-7 46,0 2 0,1-1-1,0 2 1,0 0 0,1 1-1,20-8 1,5 1 57,50-10 1,-63 18-91,0 2 0,0 0 1,0 2-1,0 1 0,1 1 0,-1 1 0,0 2 0,28 6 0,-42-7-22,0 1-1,-1 1 1,1 0-1,-1 1 0,0 1 1,0 0-1,0 0 1,-1 1-1,0 0 1,0 1-1,-1 1 0,0-1 1,0 1-1,-1 1 1,0 0-1,-1 0 0,0 1 1,9 18-1,-8-9-34,-1 0 1,-1 0-1,-1 1 0,0 0 0,-2 0 0,3 35 1,-3 131-269,-5-177 290,1 45-58,-4-1-1,-16 86 1,19-134 94,1-2 16,-1-1 1,1 0-1,-1 0 1,0 0 0,0 0-1,0 0 1,0 0-1,-1 0 1,1 0-1,-1 0 1,0 0-1,0-1 1,-3 5-1,4-7 3,0 1 0,0-1 0,1 0 0,-1 0 0,0 0 0,0 0 0,0 0-1,0 0 1,1 0 0,-1 0 0,0 0 0,0 0 0,0 0 0,1 0 0,-1 0 0,0-1 0,0 1 0,0 0 0,1-1 0,-1 1-1,0-1 1,1 1 0,-1-1 0,0 1 0,1-1 0,-1 1 0,1-1 0,-1 1 0,0-1 0,1 0 0,0 1 0,-1-2 0,-2-1 144,-14-16-4,1-1-1,1 0 0,1-1 0,1-1 0,1 0 1,0-1-1,-13-40 0,13 26-219,1-1 0,2 1 0,2-2 0,1 1 0,2-1 0,2 1 0,1-1 0,7-53 0,-2 58 4,1 1-1,2 0 1,1 0 0,1 0 0,2 1 0,2 1 0,1 0 0,1 0-1,33-49 1,-38 67 68,1 0 1,0 0-1,1 2 0,0-1 0,0 1 0,26-16 1,-32 23-20,0 0 1,1 0 0,0 1 0,-1 0 0,1 1-1,0-1 1,0 1 0,0 1 0,0-1 0,1 1-1,-1 0 1,0 1 0,1 0 0,-1 0 0,0 0-1,1 1 1,10 3 0,-14-3-42,0 1 0,0-1 0,0 1 0,0 0 0,-1 1 0,1-1 0,0 1 0,-1-1 0,0 1 0,0 0-1,0 0 1,0 1 0,0-1 0,0 0 0,-1 1 0,0 0 0,1 0 0,-1 0 0,-1 0 0,1 0 0,-1 0 0,1 0 0,-1 0 0,0 0 0,-1 1 0,1 8 0,0 2-135,-1-1 1,-1 1 0,-1 0 0,0 0-1,0 0 1,-9 25 0,-8 9-335,-35 70 0,33-77 413,1 0 0,-20 69-1,38-103 134,0 0 0,0 1-1,1-1 1,0 1 0,1-1-1,0 1 1,0 0 0,1-1-1,0 1 1,1-1 0,-1 1-1,2-1 1,-1 0 0,1 0-1,0 0 1,6 10 0,-5-12-70,0 0 1,1 0 0,-1-1 0,1 1 0,1-1 0,-1 0 0,1-1-1,-1 1 1,2-1 0,-1 0 0,0-1 0,1 1 0,-1-1 0,1 0-1,0-1 1,0 0 0,0 0 0,0 0 0,12 0 0,0 0-322,-1-2 0,0 0 0,1-1 1,-1 0-1,33-9 0,34-17-294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1:33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342 18 8746,'-4'-3'493,"3"1"-103,-1 1 1,1-1-1,-1 1 1,0-1 0,0 1-1,0 0 1,0 0 0,0 0-1,-3-2 1,4 3-349,0 0-1,1 1 1,-1-1 0,0 0-1,0 0 1,0 1 0,1-1-1,-1 0 1,0 1 0,1-1-1,-1 1 1,0-1 0,1 1-1,-1-1 1,1 1 0,-1 0-1,1-1 1,-1 1 0,1 0 0,-1-1-1,1 1 1,-1 0 0,1-1-1,0 1 1,0 0 0,-1 0-1,1 0 1,0-1 0,0 1-1,0 0 1,0 0 0,0 1-1,-123 335-507,8-25 116,99-257 341,1 2 1,4-1-1,-8 100 1,17-121 19,2-1 0,2 1 0,1 0 0,2-1 0,1 1 0,1-2 0,14 38 0,-14-55 4,0 1 0,0-1 0,2-1 0,0 0 0,1 0 0,22 25 0,-23-31-3,0 0-1,1 0 1,0-1 0,0-1 0,1 0 0,0 0-1,0-1 1,1 0 0,0-1 0,17 5-1,-10-5-4,1-1-1,-1-1 0,0-1 0,1-1 0,0 0 1,-1-2-1,1 0 0,23-5 0,-9-1-121,-1-1 0,0-1-1,62-28 1,-64 22-106,0-1-1,45-31 1,-37 16 17,45-47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1:33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12 309 9090,'-1'1'191,"0"0"1,0 0-1,0 0 1,1 0-1,-1-1 1,0 1-1,0 0 1,1 0-1,-1 1 1,1-1-1,-1 0 1,1 0-1,-1 0 1,1 0-1,0 0 1,-1 0-1,1 1 1,0-1-1,0 0 1,0 2-1,11 28 1203,-11-31-1383,21 41 147,2 0-1,55 72 0,-44-66-124,26 35-33,65 94-86,-100-136-42,-2 0 0,29 70 0,-36-65-175,-3 1 0,-1 0 0,9 82 0,-18-103 27,-2 34 1,-1-53 240,0-1-1,-1 1 1,1-1 0,-1 1 0,0-1-1,-1 0 1,0 0 0,1 1 0,-2-1-1,-4 9 1,6-13 48,1 0 0,-2 0 0,1 0-1,0-1 1,0 1 0,0 0 0,0 0 0,0-1 0,-1 1 0,1 0-1,0-1 1,0 1 0,-1-1 0,1 0 0,-1 1 0,1-1 0,0 0-1,-1 0 1,1 0 0,-1 0 0,1 0 0,0 0 0,-1 0 0,1 0-1,-1-1 1,1 1 0,0-1 0,-2 0 0,-3-1 89,0-1 0,0 0-1,1 0 1,-1 0 0,-6-6 0,-8-8 154,0-1-1,2-1 1,0-1 0,1 0-1,1-2 1,-18-32-1,-1-8-52,-32-81-1,45 86-247,3-2 0,2 0 0,2 0 0,3-2 0,3 1 0,3-2 0,2 1 0,2 0 1,12-98-1,-7 129 37,2-1 0,1 1 0,1 0 0,2 0 0,1 1 0,23-48 0,-28 68 33,1 1 0,0-1 0,0 1 0,1 1 0,0-1 0,0 1 0,1 0 1,0 0-1,0 1 0,1 1 0,14-9 0,-11 9 22,1 0 0,0 0 0,0 1 0,0 1 0,0 0 0,1 1 0,26-1 0,-15 3-5,-1 2 1,1 0-1,-1 2 1,0 1-1,0 0 0,0 2 1,-1 1-1,0 1 1,23 12-1,-32-14-43,-1 1 0,0 0 0,0 1 0,-1 0 1,0 1-1,19 22 0,-23-23-39,-1 0 0,0 1 1,-1 0-1,0 1 1,-1-1-1,0 1 0,-1 0 1,0 1-1,4 17 0,-5-11-63,0 1-1,-2 0 1,0 0 0,-1 0-1,-1 0 1,-1 0-1,-1 0 1,0-1-1,-1 1 1,-1-1-1,-1 0 1,-1 0-1,0 0 1,-1-1 0,-11 17-1,3-8-5,-2 0 0,0-2 0,-2 0 0,-1-1 0,-1 0 0,0-2 0,-2-1 0,-42 28 0,-11-3-302,-125 54 0,45-30 141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1:34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18 566 8418,'-2'-1'392,"-11"1"2773,13 1-3066,-1-1 1,1 1-1,0 0 0,-1 0 0,1-1 1,0 1-1,0 0 0,-1 0 0,1 0 1,0-1-1,0 1 0,0 0 0,0 0 1,0 0-1,0 0 0,1-1 0,-1 1 1,0 0-1,0 0 0,0 0 0,1-1 0,0 3 1,54 152 414,-19-58-548,12 47-1092,55 294 1,-97-388 691,-7-36 352,1-14 84,0 0-1,0 0 1,0 0 0,0 0-1,-1 0 1,1 0-1,0 1 1,0-1-1,0 0 1,0 0-1,0 0 1,0 0-1,0 0 1,-1 0 0,1 0-1,0 0 1,0 0-1,0 0 1,0 0-1,0 0 1,-1 0-1,1 0 1,0 0-1,0 0 1,0 0 0,0 0-1,0 0 1,0 0-1,-1 0 1,1 0-1,0 0 1,0 0-1,0 0 1,0 0-1,0 0 1,0-1 0,0 1-1,-1 0 1,1 0-1,0 0 1,0 0-1,0 0 1,0 0-1,0-1 1,-15-21 341,-5-18 138,2-2 1,-16-55-1,-17-93 201,38 129-517,3-1 0,2-1 1,3 1-1,5-114 0,4 129-152,2 1 1,2 0-1,2 1 0,2-1 0,2 2 1,1 0-1,23-43 0,-26 64-24,0 1 1,2 1-1,0 0 0,1 1 0,2 0 1,22-21-1,-28 31 7,0 0 0,1 1 0,0 1 0,0 0 0,1 1 0,0 0 0,0 1 0,1 0 0,0 1 0,0 0 0,0 2 0,17-3 0,-10 4 3,0 1-1,1 0 0,-1 2 1,0 1-1,0 0 1,0 2-1,0 0 0,0 2 1,-1 0-1,0 1 1,0 1-1,32 18 0,-32-14-1,-2 0 0,1 1 0,-2 0 0,0 2-1,0 0 1,-2 1 0,0 0 0,0 1-1,-2 1 1,0 0 0,-1 1 0,10 24 0,-9-14-16,-2 0 0,-1 1 0,-2 0 0,0 1 0,-3 0 1,0 0-1,-2 0 0,-1 1 0,-2-1 0,-1 1 0,-1-1 0,-2 1 1,-1-1-1,-10 35 0,9-48 22,-1 0 1,-1 0-1,0 0 1,-1-1-1,-1 0 1,-1 0-1,0-2 1,-22 25-1,14-21-2,-1 0-1,-1-2 1,-1 0 0,0-1-1,-39 20 1,13-14-4,-1-1 0,-1-3 1,-1-1-1,0-3 0,-96 13 1,141-26 1,-9 1-3,1 0-1,0-1 1,0 0-1,-16-2 1,28 1-40,2-1 35,0 1 0,0 0 1,0 0-1,1 0 0,-1-1 0,0 1 1,0 0-1,0 0 0,0-1 0,0 1 0,0 0 1,1 0-1,-1 0 0,0-1 0,0 1 1,0 0-1,1 0 0,-1 0 0,0 0 1,0 0-1,0-1 0,1 1 0,-1 0 1,0 0-1,0 0 0,1 0 0,-1 0 1,0 0-1,0 0 0,1 0 0,-1 0 1,0 0-1,0 0 0,1 0 0,-1 0 0,0 0 1,0 0-1,1 0 0,19 1-49,-2 2 61,0 1 0,19 7 0,-30-9-15,-1 0 0,1 1 0,-1 0 0,0 0 0,0 1 0,0 0 0,0 0 0,-1 0 0,1 1 0,5 6 0,-11-11-26,1 1 0,-1 0 1,1-1-1,-1 1 0,0 0 0,1-1 0,-1 1 1,0 0-1,1-1 0,-1 1 0,0 0 0,0 0 1,0-1-1,0 1 0,1 0 0,-1 0 0,0-1 0,0 1 1,-1 0-1,1 0 0,0-1 0,0 1 0,0 0 1,0 0-1,-1-1 0,1 1 0,0 0 0,-1 0 1,1-1-1,0 1 0,-1-1 0,1 1 0,-1 0 0,1-1 1,-1 1-1,-1 1-139,0-1 1,1 1-1,-1-1 1,0 0-1,0 0 0,0 0 1,0 0-1,0 0 1,0 0-1,-4 1 1,-9 0-310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1:36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0 586 13043,'49'-27'4249,"67"-22"-4361,36-18-152,32-28-313,12-6-311,2-19-880,-7-7 1032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1:36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0 13683,'-5'9'4633,"-4"38"-4409,11 94-216,23-6-24,2 21 0,8 28-16,-1 8-32,1 10-176,0 2-56,-4-6-256,2-11-128,-1-36-153,2-32-63,-6-52-136,-2-18-112,-3-52-169,-4-24 753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1:35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1391 8106,'-13'-5'1123,"8"3"-683,0 0 1,0 0 0,0 1-1,0 0 1,-10-2-1,13 3-398,0 0-1,1 1 0,-1-1 0,0 0 0,1 0 0,-1 1 0,0-1 0,1 1 0,-1 0 0,0-1 0,1 1 0,-1 0 1,1 0-1,0 0 0,-1 0 0,1 0 0,0 0 0,-1 1 0,1-1 0,0 0 0,0 1 0,-1 1 0,-5 10-34,0 0 0,1 0 0,1 1 0,0-1 0,-6 29-1,8-29-21,-16 64-179,-15 121-1,31-170 181,1 0-1,2 0 0,1 0 0,1 0 0,1-1 1,2 1-1,1-1 0,9 29 0,-13-53 18,-1 4 20,1-1-1,1 1 0,-1-1 1,1 0-1,1 0 1,-1 0-1,1 0 0,0-1 1,0 0-1,8 9 1,-11-13-3,0 0 0,1 0 0,-1-1 0,0 1 0,0 0 0,1-1 0,-1 1 0,0-1 0,1 1 0,-1-1 0,0 0 0,1 1 0,-1-1 0,1 0 0,-1 0 1,1 0-1,-1 0 0,0 0 0,1 0 0,-1-1 0,1 1 0,-1 0 0,0-1 0,1 1 0,-1-1 0,0 1 0,1-1 0,-1 0 0,0 0 0,0 1 0,3-3 0,2-3 87,0 0-1,0 0 0,0-1 0,6-10 0,-10 15-81,27-40 56,-3-2-1,-1 0 1,-1-2-1,-3-1 0,-2 0 1,-3-1-1,-1-1 1,-2-1-1,11-95 0,-24 141-78,0 2-4,0 0 0,1 0 0,-1 0 0,0-1 0,1 1 0,-1 0 0,1 0 0,0 0-1,-1 0 1,1 0 0,0 0 0,0 0 0,0 0 0,3-3 0,-3 5 0,-1 0 0,0 0 1,0 0-1,1-1 0,-1 1 0,0 0 0,0 0 1,1 0-1,-1 0 0,0 0 0,0 0 0,1 0 1,-1-1-1,0 1 0,1 0 0,-1 0 0,0 0 0,1 0 1,-1 0-1,0 1 0,0-1 0,1 0 0,-1 0 1,0 0-1,1 0 0,-1 0 0,0 0 0,0 0 1,1 0-1,-1 1 0,0-1 0,0 0 0,1 0 1,-1 0-1,0 1 0,0-1 0,1 0 0,-1 0 0,0 1 1,8 11-26,-7-10 21,7 16-21,12 37 0,3 9 35,-16-50-5,0 0 0,1-1 0,0 0 0,14 17 0,-19-27 4,-1 0 0,1 0 0,1 0 0,-1-1 0,0 1 0,1-1 0,-1 0 0,1 0 0,6 3 0,-7-4 4,-1-1 0,0 1-1,1-1 1,-1 0 0,1 1-1,-1-1 1,1 0 0,0-1-1,-1 1 1,1 0 0,-1-1 0,0 1-1,1-1 1,-1 0 0,1 0-1,-1 0 1,4-2 0,5-5 76,1-2 0,-1 1 0,-1-1 0,0-1 0,0 0 1,-1-1-1,0 0 0,7-13 0,40-65 259,-5-3 0,76-187 0,-108 227-226,-2-1 1,-2-1 0,-3 0 0,-2-1 0,-3 0-1,-2 0 1,-3-1 0,-2 1 0,-10-72 0,1 54-74,-4 0 1,-3 1-1,-3 1 1,-3 1 0,-46-99-1,67 167-42,-1-1 1,0 2-1,1-1 0,-1 0 0,0 0 0,0 0 0,-4-2 1,6 5-6,0 0 0,0-1 0,0 1 0,0 0 0,0 0 1,0 0-1,-1 0 0,1-1 0,0 1 0,0 0 1,0 0-1,0 0 0,-1 0 0,1 0 0,0 0 1,0 0-1,0-1 0,-1 1 0,1 0 0,0 0 1,0 0-1,-1 0 0,1 0 0,0 0 0,0 0 0,0 0 1,-1 0-1,1 0 0,0 0 0,0 0 0,-1 0 1,1 0-1,0 1 0,0-1 0,0 0 0,-1 0 1,1 0-1,0 0 0,0 0 0,0 0 0,-1 0 1,1 1-1,0-1 0,0 0 0,0 0 0,0 0 1,0 0-1,-1 1 0,1-1 0,0 0 0,0 0 0,0 0 1,0 1-1,0-1 0,0 0 0,0 0 0,0 0 1,0 1-1,0-1 0,0 0 0,0 0 0,0 1 1,-2 16 2,0 0 1,1 0 0,3 23 0,-1-6-10,6 138-51,51 291 1,-28-316-339,7-1-1,68 177 1,-102-316 365,3 11-95,2 0 0,0 0 0,0 0 0,13 17 0,-21-35 132,0 1 0,1-1 0,-1 0-1,0 1 1,0-1 0,0 0 0,1 1 0,-1-1-1,0 0 1,0 0 0,1 1 0,-1-1 0,0 0-1,1 0 1,-1 1 0,0-1 0,1 0 0,-1 0-1,0 0 1,1 0 0,-1 0 0,0 1 0,1-1-1,-1 0 1,0 0 0,1 0 0,-1 0 0,1 0-1,-1 0 1,0 0 0,1 0 0,-1 0 0,0 0-1,1-1 1,-1 1 0,1 0 0,-1 0 0,0 0-1,1 0 1,-1 0 0,0-1 0,1 1 0,-1 0-1,0 0 1,0-1 0,1 1 0,-1 0 0,1-1-1,7-17 360,-8 17-351,13-49 618,13-100 1,-19 106-638,3-44-34,-6 49-104,1 1-1,1-1 1,19-58 0,-23 93 131,-1-1-1,1 1 1,0-1 0,0 1 0,0-1 0,1 1 0,-1 0 0,1 0-1,0 0 1,0 0 0,1 1 0,-1-1 0,1 1 0,-1 0 0,1 0-1,0 0 1,1 1 0,-1-1 0,0 1 0,1 0 0,-1 0 0,1 1 0,-1-1-1,1 1 1,0 0 0,0 0 0,0 0 0,-1 1 0,1 0 0,0 0-1,0 0 1,0 1 0,8 1 0,113 22 177,-88-14-95,0-3 0,74 6 0,-99-13-60,-1 0 1,1-1-1,-1-1 0,1 0 0,-1 0 0,0-1 0,0-1 0,0 0 0,0-1 0,-1 0 0,1-1 1,-1 0-1,12-9 0,-3-1 14,0 0 0,-2-2 0,0 0 0,0-1 0,-2-1 0,-1-1 0,0 0 0,-1-1 0,-2 0 0,0-1 0,13-36 0,-23 52-19,0-1 1,0 0-1,-1 0 0,0 0 1,-1 0-1,1 0 1,-1 0-1,-2-11 1,2 16-6,-1 0 0,1 0 1,-1 1-1,0-1 1,0 0-1,0 1 1,0-1-1,0 0 1,-1 1-1,1 0 1,-1-1-1,0 1 1,1 0-1,-1-1 1,0 1-1,0 0 0,-1 1 1,1-1-1,0 0 1,-1 1-1,1-1 1,-1 1-1,1 0 1,-1-1-1,1 1 1,-4 0-1,0 0-6,1 0 0,-1 1-1,0 0 1,1 0 0,-1 0-1,1 1 1,-1-1 0,1 1-1,-1 1 1,1-1 0,0 1-1,0 0 1,0 0 0,0 1-1,0-1 1,0 1 0,-7 6-1,-1 1-19,0 1-1,0 0 0,1 1 0,-16 21 0,19-21 16,1 1 0,0 0-1,1 0 1,1 1 0,0 0 0,0 0 0,2 0 0,0 1 0,0-1-1,2 1 1,-1 0 0,2 0 0,0 28 0,3-15 10,0 0 0,2-1 1,1 1-1,2-1 0,0 0 1,17 39-1,-19-54-3,0-1 1,1 1-1,0-1 1,1 0-1,0-1 0,12 13 1,-17-20 0,0-1 0,0 0 0,0 0 0,1 0 0,-1 0 0,1 0 1,-1 0-1,1-1 0,0 1 0,-1-1 0,1 0 0,0 0 0,0 0 0,0 0 0,0 0 0,0-1 1,0 1-1,0-1 0,0 0 0,0 0 0,0 0 0,0 0 0,0-1 0,0 1 0,0-1 1,0 1-1,0-1 0,0 0 0,0-1 0,0 1 0,4-3 0,2-2 12,0-1 0,-1 0-1,0-1 1,0 0 0,-1 0 0,0 0-1,9-15 1,-1-1 56,23-48 1,-22 34 16,-2-1 1,-1 0-1,-2-1 0,-2 0 1,-1-1-1,-3 0 0,1-56 1,-5 85-71,-2 0 0,0 0 1,0 0-1,-1 1 0,0-1 1,-1 0-1,-1 1 0,0 0 1,0-1-1,-1 2 0,-12-21 1,17 30-15,0 1 0,0 0 1,-1 0-1,1-1 0,0 1 0,0 0 1,0 0-1,0-1 0,0 1 1,0 0-1,0 0 0,-1 0 0,1-1 1,0 1-1,0 0 0,0 0 1,-1 0-1,1 0 0,0-1 0,0 1 1,0 0-1,-1 0 0,1 0 1,0 0-1,0 0 0,-1 0 0,1 0 1,0 0-1,0 0 0,-1 0 1,1-1-1,0 1 0,0 0 0,-1 1 1,1-1-1,0 0 0,0 0 1,-1 0-1,1 0 0,0 0 0,-1 0 1,1 15-52,5 10 16,1 1 0,1-1 0,20 48 1,43 74-76,-39-88-830,2 0 1,71 95 0,-101-150 757,0 0 0,1 0 0,0 0 0,0 0 1,0 0-1,0-1 0,8 6 0,-11-9 151,0 0 0,0 0-1,0 0 1,0 0 0,-1 1 0,1-1-1,0 0 1,0-1 0,0 1 0,0 0-1,0 0 1,-1 0 0,1 0 0,0-1 0,0 1-1,0 0 1,-1-1 0,1 1 0,0-1-1,0 1 1,-1-1 0,1 1 0,0-1 0,-1 1-1,1-1 1,1-1 0,-2 2 18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3:45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1018 1161 6409,'0'1'43,"3"1"137,-1 1 0,0-1 0,1 1-1,0-1 1,-1 0 0,1 0 0,0 0-1,0-1 1,5 3 0,-7-4-144,1 0 0,-1 0-1,1-1 1,-1 1 0,0 0 0,1-1 0,-1 1 0,1-1-1,-1 1 1,0-1 0,0 0 0,1 1 0,-1-1 0,0 0 0,0 0-1,0 0 1,0 0 0,0 0 0,0 0 0,0 0 0,0 0-1,0-1 1,0 1 0,0-2 0,34-41 164,-24 32-25,0-1 0,-1 0 0,0-1 0,-1 0 0,-1 0 0,0-1 0,9-26 0,-15 36-123,-1 0-1,0 1 1,0-1-1,-1 0 1,0 0-1,1-1 1,-2 1-1,1 0 1,0 0-1,-1 0 1,0 1-1,0-1 1,-1 0-1,1 0 1,-1 0-1,0 1 1,-1-1-1,1 1 1,-1-1-1,1 1 1,-1 0-1,-1 0 1,1 1-1,0-1 1,-1 0-1,0 1 0,0 0 1,-5-3-1,0 0-41,-1 0-1,-1 1 0,1 0 0,-1 1 0,1 0 0,-1 1 0,0 0 0,-1 1 0,1 0 0,0 0 0,-17 1 0,4 2 29,0 1-1,0 1 1,0 1 0,0 2-1,1 0 1,-1 1 0,2 1-1,-1 2 1,1 0-1,0 1 1,1 1 0,1 1-1,0 1 1,1 1 0,-29 27-1,28-22-39,1 1 0,1 0 0,1 2 0,1 0 0,1 0-1,1 1 1,1 1 0,1 1 0,1 0 0,2 0 0,0 1-1,2 0 1,-5 32 0,11-47-7,0-1 0,0 0 0,1 1 0,0-1 0,1 0 0,0 1 0,5 15 0,-5-23 4,0 1-1,1-1 1,0 0-1,0 0 1,0 0-1,1 0 1,-1 0-1,1 0 1,0 0-1,0-1 0,0 1 1,1-1-1,-1 0 1,1 0-1,-1 0 1,1 0-1,0-1 1,0 0-1,1 0 1,4 2-1,1-1 2,1 0-1,0 0 1,1-2-1,-1 1 1,0-1-1,0-1 1,1 0-1,-1-1 1,0 0-1,1 0 1,-1-1-1,0-1 1,0 0-1,-1 0 1,1-1-1,16-9 1,-11 5-8,0-1 0,-1-1 0,0 0 0,-1-1 0,0-1 0,-1 0 0,0 0 0,-1-2 0,19-25 0,-27 34 13,-1 0 0,0 0-1,0-1 1,-1 1 0,0-1 0,3-10-1,-4 14 3,-1 0 0,0 0 0,1 0 0,-1 0 0,0 0 0,0 0-1,-1 0 1,1 0 0,0 0 0,-1 0 0,1 0 0,-1 0 0,1 0 0,-1 0 0,0 0-1,0 0 1,0 0 0,0 1 0,0-1 0,-1 1 0,1-1 0,0 0 0,-1 1-1,-2-2 1,0 0-1,-1 0 0,0 0 0,0 1 0,0 0 0,0 0-1,-1 0 1,1 1 0,0 0 0,-1 0 0,1 0 0,-1 1-1,1 0 1,-1 0 0,1 0 0,-1 0 0,1 1 0,-1 0 0,1 0-1,-9 4 1,-7 1 2,1 2-1,-1 1 1,-34 20-1,10 0 12,1 1-1,1 3 1,2 1-1,2 2 1,1 1-1,2 3 1,-43 58-1,38-38-8,2 2 0,3 2 0,2 1 0,-45 127-1,70-165 0,0 1 0,2 0 0,1 0-1,1 0 1,1 1 0,1 32 0,3-51-11,0-1 0,1 0-1,0 0 1,0 1 0,1-1 0,1 0 0,0-1 0,0 1 0,0 0 0,1-1 0,0 1 0,1-1 0,0 0-1,0-1 1,1 1 0,0-1 0,0 0 0,1-1 0,0 1 0,0-1 0,0-1 0,11 7 0,4-1 17,0-1-1,1 0 1,1-2 0,-1-1 0,36 6 0,18 6 1,-71-17-39,1 0 0,-1 0 0,0 1 0,0 0 0,0 0 1,0 0-1,10 9 0,-14-10 8,1 0-1,-1 1 1,0-1 0,0 1 0,0-1 0,0 1-1,-1 0 1,1 0 0,-1 0 0,1 0 0,-1 0-1,0 0 1,0 0 0,-1 0 0,1 0 0,-1 1-1,1-1 1,-1 6 0,-2 16 138,-2-1 0,0 0-1,-14 41 1,-3 19 286,12-35-171,2-1 0,-2 89-1,9-117-218,1 0-1,1 0 1,0-1-1,2 1 1,0-1-1,1 0 0,1 0 1,1 0-1,18 33 1,-21-45-34,0-1 1,1 1 0,0-1 0,0 0-1,1-1 1,-1 1 0,1-1 0,0 0 0,1-1-1,-1 0 1,1 0 0,0 0 0,0-1-1,13 5 1,-10-5-12,1-1 0,0 0-1,-1 0 1,1-1 0,0 0-1,0-1 1,0-1 0,0 0-1,0 0 1,12-3 0,-9-1 33,1 1 1,-1-2 0,0 0-1,-1-1 1,1 0-1,-1-1 1,-1 0-1,0-1 1,0 0-1,0-1 1,-1-1 0,-1 0-1,0 0 1,0-1-1,-1 0 1,-1-1-1,9-15 1,-9-2 292,-5 19 218,3 27-337,25 95-155,63 152 0,-86-243-20,2-1 1,0 0-1,1-1 1,1-1-1,26 31 0,-31-41-1,0 0-1,1-1 1,-1 0-1,1 0 1,1 0-1,-1-1 1,1 0-1,0-1 0,0 0 1,0-1-1,1 0 1,-1 0-1,1-1 1,16 2-1,-10-3 8,0-1 1,0-1-1,1 0 0,-1-1 1,0-1-1,0 0 0,-1-2 1,1 0-1,-1 0 0,0-1 1,0-1-1,-1-1 0,15-9 1,19-16 68,-2-2 0,54-52 0,-82 71-54,46-45 304,-25 23 173,53-39 0,-88 73-486,1 1-1,0-1 1,0 1 0,0 0 0,0 0 0,1 1 0,-1 0-1,1 0 1,0 0 0,-1 1 0,1-1 0,0 1 0,0 1-1,0-1 1,0 1 0,0 0 0,0 0 0,0 1 0,-1 0-1,1 0 1,0 0 0,0 1 0,-1 0 0,1 0 0,-1 0-1,11 6 1,-6 0-18,1-1-1,-1 1 0,-1 1 1,0 0-1,15 18 0,33 56-1,-46-64 8,1 0 0,1-1 0,0-1 0,1 0 0,1 0 0,18 13 0,-26-25 1,0 0-1,0-1 1,1 0-1,-1-1 1,1 1-1,0-2 1,0 1-1,0-1 1,0 0-1,0-1 0,1 1 1,-1-2-1,0 1 1,1-1-1,-1-1 1,0 1-1,1-1 1,-1-1-1,12-3 1,3-2-7,-1-1 0,-1-1 0,1-1 0,-2 0 0,33-23 0,5-9-40,-2-2 1,-2-3-1,50-55 1,128-173-16,-174 191 93,-41 56-35,2 2-1,0 0 1,36-36-1,-50 58 0,-1 1-1,1-1 0,-1 1 0,1 0 1,0 0-1,0 0 0,0 1 0,8-2 1,-11 3-3,1 0 1,0 0-1,0 1 1,0-1-1,0 1 1,-1 0-1,1 0 1,0 0-1,0 1 1,0-1-1,0 0 1,0 1-1,-1 0 1,1 0 0,0 0-1,-1 0 1,6 3-1,-5-2-1,0 0 1,0 0-1,1 0 0,-1-1 0,1 1 1,-1-1-1,1 0 0,-1 0 0,1 0 0,0 0 1,-1 0-1,1-1 0,0 0 0,0 0 1,5 0-1,-4-2-6,0 1-1,-1-1 1,1 0 0,0 0-1,-1-1 1,1 1 0,-1-1 0,0 0-1,0 0 1,0-1 0,-1 1-1,5-6 1,18-21-192,-1 0-1,-1-2 1,36-67-1,43-117-439,-84 172 739,-2-1-1,-1 0 1,-3-1 0,-2 0-1,-2-1 1,-2-1-1,1-78 1,-9 55 199,-4 1 0,-3 0 1,-30-120-1,36 179-351,-1 1 0,0 0 0,-1 0 0,0 0 0,0 1 0,-1-1-1,0 1 1,-1 0 0,0 0 0,-9-9 0,13 16-89,1 1 134,0 1 0,0-1-1,0 0 1,0 0 0,0 0-1,0 0 1,0 0 0,0 0-1,1 0 1,-1 0 0,0 0-1,1 0 1,-1 0 0,1-1-1,-1 1 1,0-2 0,2 0 22,-1 0 1,1-1 0,0 1 0,0 0-1,0 0 1,0 0 0,0 0-1,1 0 1,0 0 0,2-3 0,27-43-9,51-89 21,-57 88-39,-2-2 0,-2 0 0,16-64 0,-32 95-3,-1-1 1,-1 1-1,-2-1 0,0-37 0,-2 44 7,-1 1 0,-1-1-1,0 1 1,0 0-1,-2 0 1,0 0-1,0 0 1,-8-12 0,3 8-30,-1 1 1,0 0-1,-1 1 0,-1 0 1,-1 1-1,0 0 1,-1 1-1,0 1 1,-1 0-1,0 1 1,-1 1-1,-1 1 1,0 0-1,0 1 1,-1 1-1,0 1 1,0 0-1,-1 2 0,0 0 1,-20-2-1,10 5 68,10 0 34,0 0 0,0-1 0,0-1 0,-28-9 0,43 11-73,1 0 0,-1 0 0,0-1 0,1 1 0,-1-1 0,1 0 1,0-1-1,0 1 0,0-1 0,0 1 0,1-1 0,-1 0 0,1 0 1,0-1-1,0 1 0,1-1 0,-1 1 0,1-1 0,0 0 0,1 0 0,-1 0 1,0-5-1,-9-60-529,8 46 392,-1 0 0,-10-37 0,11 53 145,0 0 1,0 1 0,-1-1-1,0 1 1,0 0 0,-1 0-1,0 0 1,0 1 0,0 0-1,-1 0 1,-11-9 0,6 7 0,-2 0 1,1 1 0,-1 1-1,0 0 1,0 0 0,-1 1-1,1 1 1,-1 0 0,0 1-1,0 1 1,-27-1 0,11 2-3,0 1 0,0 2 0,0 2 0,-50 11 0,20 2 11,0 2-1,2 4 1,0 1-1,1 4 0,2 1 1,1 3-1,2 3 1,-55 46-1,79-58 34,-41 46 1,62-61-44,1 0 1,-1 0-1,1 1 1,1 0-1,0 0 0,0 0 1,1 1-1,0 0 1,1 0-1,-3 13 1,6-23 2,0 0 1,0 0-1,0-1 1,0 1 0,0 0-1,0 0 1,1 0-1,-1 0 1,0 0-1,0 0 1,0 0-1,0 0 1,1 0-1,-1 0 1,0 0-1,0 0 1,0 0-1,0 0 1,0 0 0,1 0-1,-1 0 1,0 0-1,0 0 1,0 0-1,0 0 1,1 0-1,-1 1 1,0-1-1,0 0 1,0 0-1,0 0 1,0 0-1,0 0 1,1 0-1,-1 0 1,0 0 0,0 1-1,0-1 1,0 0-1,0 0 1,0 0-1,0 0 1,0 0-1,0 1 1,0-1-1,0 0 1,0 0-1,0 0 1,0 0-1,0 1 1,0-1 0,0 0-1,0 0 1,0 0-1,0 0 1,0 1-1,0-1 1,0 0-1,0 0 1,0 0-1,0 0 1,11-13-56,-4-4 76,-1 0 1,0-1-1,-1 0 1,-1 0-1,0 0 1,-2-1-1,0 1 0,-1-1 1,-1 1-1,0-1 1,-5-25-1,3 35-21,0 1 0,-1 0 0,0 0 0,0 0 0,-1 0-1,0 0 1,0 1 0,0-1 0,-1 1 0,-1 0 0,1 1 0,-1-1 0,0 1-1,0 0 1,-1 1 0,0-1 0,0 1 0,0 1 0,0-1 0,-13-4 0,-1 0-3,0 1 0,0 2 0,-1 0 0,0 1 0,0 1 0,-39-2 1,24 5 15,1 2 0,-1 1 1,1 2-1,0 1 1,0 2-1,1 1 0,-60 23 1,67-20-8,2 1 0,-1 2 0,1 0 0,1 2-1,1 0 1,0 2 0,1 1 0,1 0 0,-37 44 0,49-50-7,1 1 1,0 0-1,0 1 0,-11 28 0,18-37-4,-1 0 0,1 0 0,1 0 0,-1 0 0,1 0-1,0 0 1,0 0 0,1 0 0,0 1 0,0-1 0,1 0 0,-1 0 0,1 1-1,0-1 1,3 7 0,-3-12 4,-1 0-1,0 0 1,1 0-1,-1 0 1,1 0 0,-1 0-1,1-1 1,-1 1-1,1 0 1,-1 0-1,1-1 1,0 1 0,0 0-1,-1-1 1,1 1-1,0-1 1,0 1-1,0-1 1,0 1 0,-1-1-1,1 1 1,0-1-1,0 0 1,0 0-1,1 1 1,0-1 1,0-1-1,0 1 1,-1 0 0,1-1 0,0 1-1,-1-1 1,1 0 0,0 1 0,-1-1-1,1 0 1,-1 0 0,1 0-1,0-1 1,5-4 6,0-1-1,-1 1 1,0-1 0,7-9 0,-7 7 7,0 0 1,-1-1-1,0 1 1,-1-1-1,0 0 1,-1 0-1,3-12 1,-5 19-28,0 0 0,0 0-1,-1-1 1,1 1 0,-1 0 0,0 0 0,0 0 0,0 0 0,-1-1 0,1 1 0,-1 0 0,1 0 0,-1 0 0,0 0 0,0 0 0,-1 0 0,1 0 0,-1 0 0,1 1 0,-1-1 0,0 1-1,0-1 1,0 1 0,0-1 0,0 1 0,-1 0 0,1 0 0,-5-3 0,1 3-53,0-1-1,1 1 1,-1 0-1,0 1 1,0 0-1,0 0 1,0 0-1,-1 0 1,1 1-1,0 0 1,-7 1-1,-3 1-78,1 1 0,0 0 0,1 0 0,-20 9 0,-105 54-384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8:02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 1497 6017,'-128'-25'1935,"78"18"-805,40 7-819,7-2 36,7-5-288,16-14-77,45-37 63,126-86 0,-119 103-2,2 3-1,125-46 0,-132 55-15,-2-2 0,-1-4 0,-2-2 1,-1-2-1,69-61 0,524-398 261,-427 358-213,-66 43 109,-71 34 232,-191 130-7,-854 604-386,824-575-38,58-41-60,-147 85-1,161-111 52,11-5 15,-53 34 0,87-50 7,2 2 0,-1 0 0,1 0-1,0 1 1,1 1 0,1 0 0,0 0 0,-12 20 0,22-32 0,-1 0 1,1 0-1,0 1 0,-1-1 0,1 0 0,0 1 1,0-1-1,-1 0 0,1 0 0,0 1 1,0-1-1,0 0 0,0 1 0,-1-1 1,1 0-1,0 1 0,0-1 0,0 1 1,0-1-1,0 0 0,0 1 0,0-1 0,0 0 1,0 1-1,0-1 0,0 1 0,0-1 1,0 0-1,0 1 0,1-1 0,-1 0 1,0 1-1,0-1 0,0 0 0,0 1 0,1-1 1,-1 0-1,0 1 0,0-1 0,1 0 1,-1 0-1,0 1 0,0-1 0,1 0 1,-1 0-1,0 1 0,1-1 0,-1 0 1,0 0-1,1 0 0,-1 0 0,0 0 0,1 0 1,-1 0-1,1 1 0,-1-1 0,0 0 1,1 0-1,-1 0 0,0 0 0,1 0 1,-1-1-1,1 1 0,0 0 0,28-6-69,-26 5 65,30-10-27,0-1 0,60-33 0,58-46 31,-34 5 36,142-134 1,-99 79 44,229-191 182,-356 305-236,1 2-1,0 1 0,2 1 1,1 2-1,44-18 1,-71 36-38,-24 12 80,-163 105 130,57-34-197,46-33 0,-316 217 17,159-65 28,4-3 6,138-124-102,-135 142-1,129-118-379,89-93 303,9-10 24,27-34 60,3 1 0,1 2-1,50-42 1,172-146 33,-78 71 51,313-243 304,-68 76-196,-411 313-133,-5 3 18,0 0 1,0-1-1,0 1 0,-1-1 1,7-11-1,-13 18-27,0 1 1,-1-1-1,1 0 0,0 0 1,-1 0-1,1 0 0,-1 0 0,1 0 1,0 0-1,-1 0 0,1 0 1,0 0-1,-1 0 0,1 0 0,-1 0 1,1 0-1,0 0 0,-1 0 1,1 0-1,0 0 0,-1-1 0,1 1 1,0 0-1,-1 0 0,1 0 1,0-1-1,-1 1 0,1 0 0,0 0 1,0-1-1,-1 1 0,1 0 1,0 0-1,0-1 0,0 1 0,-1 0 1,1-1-1,0 1 0,0-1 1,0 1-1,0 0 0,0-1 0,0 1 1,0 0-1,-1-1 0,1 1 1,0-1-1,0 1 0,1 0 0,-1-1 1,0 1-1,0 0 0,0-1 1,0 1-1,0 0 0,0-1 0,0 1 1,1 0-1,-1-1 0,0 1 1,0 0-1,0-1 0,1 1 0,-1 0 1,0-1-1,1 1 0,-37 13 227,-21 21-170,2 2 0,-75 64 1,42-30-53,6-8-2,-350 288-3,364-287-8,-183 161-119,198-182 33,-51 44-158,85-69 146,2 1 0,0 0-1,-17 26 1,32-43 85,1 1-1,0 0 1,0-1 0,0 1-1,0 0 1,1 0-1,-1 0 1,0 0-1,1 0 1,-1 0 0,1 2-1,0-4 11,0 1 1,0-1-1,0 0 0,0 0 0,0 0 1,0 1-1,0-1 0,0 0 0,0 0 0,0 1 1,1-1-1,-1 0 0,0 0 0,0 0 1,0 1-1,0-1 0,0 0 0,1 0 0,-1 0 1,0 0-1,0 1 0,0-1 0,1 0 1,-1 0-1,0 0 0,0 0 0,0 0 1,1 0-1,-1 0 0,0 0 0,0 1 0,1-1 1,-1 0-1,18-5-135,5-9 53,35-25-1,-44 29 82,114-86 313,165-160 0,88-92 230,28 42-378,-327 257-183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1:10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1225 567 7258,'-27'-75'2915,"26"72"-2909,-1 0-1,1 1 1,-1-1 0,1 0 0,-1 1-1,0-1 1,0 1 0,0-1 0,0 1-1,-1 0 1,1 0 0,0 0 0,-1 0-1,0 0 1,1 1 0,-1-1 0,0 1-1,0 0 1,0 0 0,0 0 0,0 0-1,0 0 1,-5 0 0,-1 0-6,0 0 0,1 1 1,-1 0-1,0 0 0,0 1 0,0 1 1,-10 2-1,-1 2-1,1 1 1,-1 1-1,2 0 1,-1 2-1,-33 23 1,-81 73-8,76-58 15,-8 8 65,2 2 0,3 4 0,2 2-1,3 2 1,4 2 0,2 3 0,3 2 0,4 2 0,-64 156 0,78-153-64,4 1-1,4 0 1,2 2 0,5 0 0,3 0 0,3 1-1,4 0 1,4 1 0,3-1 0,4 0 0,4-1-1,3 0 1,27 85 0,-24-112-15,2 0 0,3-2-1,2 0 1,2-2 0,2-1 0,2-1 0,3-2-1,1-1 1,51 50 0,-33-45 6,2-3 0,2-2 0,2-2 0,1-3 0,86 41 0,-72-46 7,2-3 0,1-3 1,2-4-1,115 22 0,-119-35 23,1-3 1,0-4-1,0-3 0,0-3 0,-1-4 0,78-15 0,-55 1 77,-1-4-1,-2-5 1,0-4 0,109-53 0,-94 32 101,-2-5 1,143-101-1,-42-13 75,-206 170-278,103-92 206,-4-5 1,-5-5 0,156-214 0,-188 220 9,-4-3 1,-5-3 0,69-175 0,-95 195-52,-4-1-1,-4-1 1,-3-2-1,-4 1 1,5-121 0,-19 149-60,-2-1 1,-3 1 0,-22-112 0,15 126-66,-2 0 0,-2 0 0,-2 2 0,-2 0-1,-34-58 1,27 60-35,-2 2 0,-2 1 0,-1 1 0,-2 2 0,-1 1 0,-2 2 0,-1 1 0,-43-27 0,27 25-33,-2 2 0,0 2 1,-2 3-1,-1 3 1,-108-29-1,73 32-81,0 3 1,-162-7-1,117 22-119,-173 19 1,188-2-66,2 5 1,0 5-1,-127 45 1,149-35-20,1 5 0,3 3 0,-174 109 0,20 22-36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1:11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988 45 7994,'13'-27'2246,"-7"10"-1466,-48 45-910,-65 34 0,63-39 92,-218 103-108,12-7 184,204-94 64,2 2-1,1 2 0,-49 42 1,83-63-63,0 1 1,0-1-1,1 1 1,0 1-1,1-1 1,-7 12 0,12-17-32,1-1 0,-1 1 0,0 0 0,1 0 1,0 0-1,0 0 0,0 1 0,0-1 1,1 0-1,-1 0 0,1 1 0,0-1 1,0 0-1,1 0 0,0 1 0,-1-1 0,1 0 1,0 0-1,3 6 0,-1-4-7,0 1 0,1-1 0,0 0-1,0 0 1,0-1 0,1 1 0,0-1 0,0 0 0,10 8-1,-4-5 0,0-1 0,0 0 1,1-1-1,22 9 0,-2-5 10,0-1-1,0-2 1,47 5 0,312 5 102,-157-12-57,116 31 2,-287-25-66,1 4 1,-2 2-1,81 34 1,-126-44-12,-1 0 1,-1 2-1,1 0 1,-2 0 0,18 16-1,-30-24 15,0 0 0,-1 1-1,1-1 1,0 1 0,-1 0-1,0-1 1,1 1 0,-1 0-1,0 0 1,0 0 0,0 0-1,0 0 1,0 0 0,-1 0-1,1 0 1,0 5 0,-1-5-1,0-1 0,-1 1 0,1 0 0,0 0 0,-1-1 0,1 1 0,-1 0 0,0-1 0,1 1 0,-1 0 0,0-1 0,0 1 0,0-1 0,0 1 0,0-1 0,-3 2 0,-4 4-13,-1-1 0,0 0 0,0 0 0,0-1 0,-1 0 0,-12 4 0,-64 20-103,-1-3 0,-96 15 0,171-38 87,-173 33-453,-19-5 194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4:35.0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0 206 9146,'72'-56'3353,"11"44"-2681,9 1-96,2-1-248,-1-3-104,-5-2-288,-7-2-240,-6-2-728,-8-3 2856,-24 5-1624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1:13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2103 344 9546,'-29'-11'1363,"-57"-13"-1,63 20-1371,-1 1-1,-1 1 0,1 0 1,0 2-1,-33 4 0,-2 5-15,1 3 0,1 2 0,-92 35 0,-156 89 35,237-102 11,1 3-1,2 3 1,2 2 0,2 4 0,2 2 0,2 2 0,3 3 0,2 2 0,-71 101 0,57-55 22,4 2 0,-62 148-1,67-112-30,-57 212 0,86-243-38,5 1 0,-10 132-1,28-179-3,4 0-1,2 0 0,3 0 0,3 0 0,20 85 0,-17-112 13,2-1 0,1 0 0,1 0 0,3-2 0,0 0 0,3-1 0,0-1 0,2 0-1,2-2 1,0-1 0,2-1 0,43 37 0,-27-32 15,0-3 0,2-1 1,2-2-1,0-2 0,2-2 0,0-3 0,1-1 0,85 20 0,-34-18 18,1-5-1,0-3 1,154-2-1,-141-12 112,0-5 1,0-5-1,-1-5 0,-1-5 0,-1-5 0,-1-4 0,-1-6 1,-3-4-1,149-78 0,-152 59 29,-3-6 0,-3-3 0,-3-5 0,129-128 0,-164 140-12,-2-3-1,-2-3 1,-4-2 0,-3-1 0,44-88 0,-60 94-30,-3-2-1,-3-2 1,-2 0-1,-4-1 1,-3-1 0,12-109-1,-20 87-107,-5-1 0,-4 1 0,-4 0 0,-4 0 0,-4 0 1,-4 1-1,-4 1 0,-35-99 0,30 124-10,-2 0 0,-3 2 0,-3 2 0,-67-96 0,65 111 21,-1 2 1,-3 2-1,-1 1 0,-2 2 0,-2 2 1,-57-36-1,42 36-20,-2 3-1,-2 3 1,-1 3 0,-1 2 0,-1 4-1,-1 2 1,-130-20 0,106 28-23,-1 5 1,0 4 0,1 3 0,-1 5-1,-136 24 1,143-10-351,0 3-1,2 4 1,1 4-1,1 3 1,-140 80 0,48-7-366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1:13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530 275 10154,'0'-1'6,"-5"0"410,0 0-1,-1 0 1,1 0 0,-1 0-1,1 1 1,-9 0 0,13 0-416,-1 0 1,0 1 0,1-1 0,-1 1-1,0-1 1,1 1 0,-1 0-1,0 0 1,1 0 0,-1 0 0,1 0-1,0 0 1,-1 0 0,1 0 0,0 1-1,0-1 1,-1 0 0,1 1 0,0-1-1,0 1 1,1-1 0,-1 1 0,0-1-1,0 1 1,1 0 0,-1 1-1,-3 14-147,0-1-1,-1 30 0,1-16 59,-90 576-94,52-412 153,-70 198-1,95-342 38,-1-2 1,-36 66-1,52-112 23,1 0-1,0 0 1,0 0 0,0 0 0,-1-1 0,1 1 0,-1 0 0,0-1 0,1 1 0,-1-1 0,0 0 0,-3 2 0,4-2-8,1-1 1,-1 0-1,0 0 1,1 0-1,-1 0 1,0 0-1,1 0 1,-1 0 0,0 0-1,1 0 1,-1 0-1,0 0 1,1 0-1,-1 0 1,0-1-1,1 1 1,-1 0-1,0-1 1,1 1 0,-1 0-1,1-1 1,-1 1-1,1 0 1,-1-1-1,0 0 1,-2-3 97,0 0 0,0-1 0,1 1 0,0-1 0,0 1 0,0-1 0,-2-6 0,-5-24-13,0 0 0,3-1 1,1 0-1,1 0 0,2 0 1,4-51-1,4 15-222,3 0-1,23-86 1,-4 55 102,4 2 0,5 2 0,4 1 0,4 2 0,91-142-1,-98 179 93,86-99 0,-102 135-29,1 0 0,1 1 1,0 2-1,2 0 0,0 2 1,38-20-1,-37 26 25,0 1-1,0 1 1,1 1 0,1 1 0,38-4 0,-24 7 20,0 1 0,83 6 1,-84 1-72,0 2 1,-1 3-1,76 21 1,-94-20-36,0 0-1,0 1 1,-1 1-1,0 1 1,0 1-1,-2 1 1,36 30-1,-47-35-15,0 1 0,-1 0 0,0 0 0,0 0 0,-1 1 0,-1 0 0,0 0 0,0 1 0,-1 0 0,0 0 0,5 22 0,-8-24-10,-1 0 1,0 0-1,0 0 1,-1 1-1,0-1 1,0 0 0,-2 0-1,1 0 1,-1 1-1,0-2 1,-1 1-1,0 0 1,-1 0-1,0-1 1,-7 11-1,6-11 20,-1-1 0,0-1 0,0 1 0,-1-1 0,0-1 0,-1 1 0,1-1 0,-1 0 0,0-1-1,-1 0 1,1 0 0,-1 0 0,0-2 0,0 1 0,-10 2 0,-17 3 15,1-1 0,-64 4 1,90-11 0,-274 21-191,-159 20-576,421-39 748,1 1 0,0 0 0,0 2-1,0 0 1,-30 14 0,45-17 20,0 0 1,0 0-1,1 1 1,-1-1 0,1 1-1,0 0 1,0 0-1,0 1 1,0-1-1,1 1 1,0 0-1,0 0 1,0 0-1,1 0 1,-1 0-1,1 1 1,0-1-1,1 1 1,-1 0 0,1-1-1,1 1 1,-1 0-1,1 0 1,0 7-1,2 17 41,1 0-1,1 0 1,2-1 0,1 0-1,1 0 1,2 0-1,0-1 1,2-1 0,21 36-1,2-5 177,2-1 1,3-2-1,52 56 0,-45-61-129,3-1 0,1-3 0,3-1 0,2-4 0,1-1 0,2-3 0,1-3 0,83 33 0,-69-40-260,2-4 0,1-3 0,0-4 0,153 12 0,33-22-160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1:15.2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96 106 8346,'-89'-106'2968,"82"114"-2616,10 27-223,3 13-129,5 25-16,13 15 16,9 17-24,11 10 48,17 22-32,4 2-24,11-5 32,-5-11-32,-10-29-201,-5-15-119,-15-36-360,-9-21-288,-3-50 648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1:16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1022 8442,'-75'-43'2468,"75"43"-2457,0 0 1,0 0-1,0 0 0,1 0 0,-1 0 0,0 0 0,0 0 0,0 0 0,1 0 0,-1 0 0,0 0 1,0 0-1,0 0 0,0 0 0,1 0 0,-1-1 0,0 1 0,0 0 0,0 0 0,0 0 0,0 0 1,1 0-1,-1-1 0,0 1 0,0 0 0,0 0 0,0 0 0,0 0 0,0-1 0,0 1 0,0 0 1,0 0-1,0 0 0,0 0 0,0-1 0,1 1 0,-1 0 0,0 0 0,-1 0 0,1-1 0,0 1 1,0 0-1,0 0 0,0 0 0,0-1 0,0 1 0,0 0 0,0 0 0,0 0 0,0 0 0,0-1 1,0 1-1,0 0 0,-1 0 0,1 0 0,0 0 0,0-1 0,0 1 0,0 0 0,-1 0 1,1 0-1,0 0 0,0 0 0,0 0 0,-1 0 0,24-4-119,-14 2 154,166-52 208,-65 17-88,168-37 133,520-69 0,-657 126-264,450-62 25,-6-29-19,-77-20 211,133-30 173,-287 94 79,695-37 0,-974 100-420,0 2 0,0 5 0,85 15 0,-149-18-74,-1-1 0,1 2 0,-1-1 0,1 1 0,-1 1-1,-1 0 1,12 7 0,-15-8-12,0 1 1,-1-1-1,1 1 1,-1 1-1,0-1 1,0 1-1,-1 0 1,0 0-1,0 0 1,0 0-1,4 11 0,6 25 8,-2 1 0,-2 0-1,6 51 1,-5-25-3,10 49-16,37 198 12,17-9 26,-62-267-12,35 76 1,-38-95-8,2-1 0,1 0 1,0-1-1,32 34 0,21 9 14,-42-41-35,-2 0-1,0 1 0,18 26 1,-39-48 9,-1 0 0,0 0 1,0 0-1,0 1 1,0-1-1,0 0 0,0 0 1,0 0-1,1 0 1,-1 1-1,0-1 0,0 0 1,0 0-1,0 0 1,0 1-1,0-1 1,0 0-1,0 0 0,0 1 1,0-1-1,0 0 1,0 0-1,0 0 0,0 1 1,0-1-1,0 0 1,0 0-1,-1 0 0,1 1 1,0-1-1,0 0 1,0 0-1,0 0 0,0 0 1,0 1-1,0-1 1,-1 0-1,1 0 1,0 0-1,0 0 0,0 0 1,0 0-1,-1 1 1,1-1-1,0 0 0,0 0 1,0 0-1,-1 0 1,1 0-1,0 0 0,0 0 1,0 0-1,-1 0 1,1 0-1,0 0 1,0 0-1,0 0 0,-1 0 1,1 0-1,0 0 1,-22-1-15,12 1-5,-451 0 41,-4 34 67,-376 95-3,251-34-34,-795 77-3,790-92-47,113-13-105,167-40 56,235-25-2,-152-16 0,219 13 43,6 0-1,1 1 1,0-1-1,-1 0 0,1-1 0,0 1 0,0-1 0,-10-5 0,16 7 9,0 0 0,0 0 0,0 0 0,0 0 0,0-1 0,0 1-1,0 0 1,0 0 0,0 0 0,0 0 0,0 0 0,0 0 0,0 0-1,0-1 1,0 1 0,0 0 0,0 0 0,0 0 0,0 0 0,0 0 0,0 0-1,0-1 1,0 1 0,0 0 0,0 0 0,0 0 0,0 0 0,0 0-1,0 0 1,0 0 0,1 0 0,-1-1 0,0 1 0,0 0 0,0 0-1,0 0 1,0 0 0,0 0 0,0 0 0,0 0 0,0 0 0,1 0-1,-1 0 1,0 0 0,0 0 0,0 0 0,0 0 0,0 0 0,0 0 0,1 0-1,-1 0 1,0 0 0,0 0 0,0 0 0,0 0 0,0 0 0,0 0-1,1 0 1,9-2-164,322-43-1015,-211 25 1351,-117 21-76,-12 5-74,-16 5-44,-24 8-130,-1-3 0,-56 11 0,46-13-91,-61 24 0,75-18-193,0 2 1,2 2 0,-42 30 0,16-7 119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1:17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7258,'11'-13'1305,"-6"12"-523,-1 21-268,0 10-535,5 0 35,0-1 0,2 1 0,15 27-1,50 84 68,-27-53-6,246 588 289,-283-647-376,78 174-963,-76-173 711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1:17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43 6889,'-8'-18'2838,"0"-7"-2036,8 25-806,2 6 63,64 128 392,-9-22-77,229 551 375,-110-243-1570,-153-367 57,41 67 0,-38-75-303,-26-44 1021,1 1 1,0-1-1,-1 1 0,1 0 0,-1-1 1,0 1-1,0 0 0,1 0 1,-1-1-1,0 1 0,-1 2 1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1:18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3940 14 6929,'0'-1'144,"-1"0"0,1 0 0,-1 0 0,1 1 0,-1-1 0,1 0-1,-1 0 1,1 1 0,-1-1 0,0 0 0,1 1 0,-1-1-1,0 0 1,0 1 0,0-1 0,1 1 0,-1-1 0,-1 0-1,0 2-134,1-1 0,0 1 0,0 0 0,0-1 0,0 1 0,0 0-1,0 0 1,0-1 0,0 1 0,0 0 0,1 0 0,-1 0-1,0 0 1,1 0 0,-1 0 0,-1 2 0,-80 141-75,-89 89-112,62-90 136,-434 528 218,-40-27 185,450-500-299,-1228 1400 2107,1311-1484-2143,-319 362 95,272-320-142,-213 169 0,302-264-55,0 0-1,-1-1 1,0-1 0,0 0-1,-1 0 1,1 0 0,-16 4-1,25-9 62,-1 0 1,1 0-1,0 1 0,-1-1 0,1 0 0,-1 0 1,1 0-1,-1 0 0,1 0 0,-1 0 1,1 0-1,-1 0 0,1 0 0,-1 0 0,1 0 1,-1 0-1,1-1 0,-1 1 0,1 0 0,0 0 1,-1 0-1,1-1 0,-1 1 0,1 0 0,-1 0 1,1-1-1,0 1 0,-1 0 0,1-1 1,0 1-1,-1 0 0,1-1 0,-1 0 0,2-18-317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1:19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62 316 6569,'-8'-1'688,"0"0"0,-1 0 0,-11 1 0,3 1-350,36-17 96,476-245 2333,-482 255-2763,-3 1-4,-1 1 0,1-1 1,0 2-1,0-1 0,0 1 0,1 1 0,-1 0 0,1 1 0,-1 0 0,13 0 0,-21 1-2,1 1-1,0-1 0,-1 1 0,1 0 1,0 0-1,-1 0 0,1 0 0,-1 0 1,0 1-1,1-1 0,-1 1 0,0-1 1,0 1-1,0 0 0,0 0 0,0 0 1,0 0-1,0 0 0,-1 0 0,1 1 1,-1-1-1,0 1 0,2 3 0,1 6-3,0 0 0,0 0 0,2 24-1,-4-25 8,6 39-50,-3-1-1,-2 1 1,-1 0 0,-3 0 0,-12 77 0,12-118 28,-1 0 0,0 0 0,-1-1 0,1 1 1,-2-1-1,1 1 0,-7 10 0,8-16 28,-1 0 0,1 0 0,-1 0 0,1 0 1,-1-1-1,0 1 0,0-1 0,0 0 0,0 0 0,-1 0 1,1 0-1,-1-1 0,1 1 0,-1-1 0,1 0 0,-1 0 1,0 0-1,1 0 0,-8 0 0,3-1 4,-1 0 1,1 0-1,-1 0 1,1-1-1,0-1 0,-1 1 1,1-1-1,0-1 0,0 1 1,0-1-1,-11-7 1,8 4 28,0-1 1,1-1-1,0 0 1,0 0-1,0-1 1,-14-19 0,4 1 69,1-1 0,2-1 0,1-1 0,-24-59 0,-21-108-264,51 163-70,10 32 209,-14-38-446,13 39 440,0 0 0,0-1 0,-1 1 0,1 0 0,0-1 0,-1 1-1,1 0 1,0 0 0,-1 0 0,0 0 0,1 0 0,-3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1:36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1 581 12195,'19'-13'851,"-13"8"-528,0 0 0,0 1 1,1 0-1,0 0 0,0 1 1,8-3-1,-12 5-270,0 1 0,0-1 0,0 1 0,0 0 0,-1 0 0,1 0 0,0 0 0,0 1 0,0-1 0,0 1 0,0-1 0,0 1 0,-1 0 0,1 0 0,0 1 0,-1-1 0,1 0 0,-1 1 0,1 0 0,3 3 0,18 15-66,-1 1 0,-1 1 0,0 1 0,-2 1-1,19 29 1,-14-13-4,-2 1 0,33 78 0,-13 3-202,41 195 0,-70-255 78,112 510-1936,-117-519 1939,-8-38 246,-5-11 94,-14-20 327,17 15-491,-21-25 326,1-1 1,1 0-1,2-2 1,-29-59-1,20 26-210,-30-101 0,32 65-138,4-1-1,-14-154 1,24-208 16,27 201 7,-9 196-3,33-124 1,-36 172-4,1 0 0,1 0 1,1 1-1,0 0 0,1 0 1,0 0-1,18-21 1,-22 31-16,0 1 0,1-1 0,-1 1 0,1 0 0,0 0 0,1 0 0,-1 1 0,1-1 0,-1 1 0,1 1 0,0-1 0,0 1 0,0 0 0,0 0 0,1 1 0,-1 0 0,0 0 0,1 1 0,-1-1 0,0 1 0,1 0 0,6 2 0,1 1-21,-1 0 1,1 1-1,-1 0 0,0 1 1,0 1-1,-1 0 0,0 0 0,0 1 1,0 1-1,-1 0 0,15 14 1,-13-10-61,0 1 1,-2 0-1,1 1 1,-2 0-1,0 1 1,0 0-1,-2 0 1,13 32-1,-12-20-63,-2 0-1,-1 1 0,-1 0 1,-2 0-1,0 0 0,-2 0 1,-5 52-1,-1-31-19,-3 0 0,-2-1 1,-26 78-1,17-73 77,-2-2-1,-37 63 1,41-85 48,-1-1 0,-2 0 0,-1-1 0,-45 44 0,60-65-54,0-1 0,-1 0 0,1 0 1,-1-1-1,-8 4 0,12-6 28,0-1-1,1 0 1,-1 0-1,1-1 1,-1 1-1,0 0 1,0-1-1,0 0 1,1 1-1,-1-1 1,0 0-1,0-1 1,1 1-1,-1 0 1,-4-2-1,3 0-1,0 0 0,0 0 0,0-1 0,1 0 0,-1 1-1,1-1 1,0 0 0,-5-7 0,7 10 46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1:37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235 997 10914,'1'-2'310,"0"0"0,1 0 0,-1 1-1,1-1 1,-1 1 0,1-1 0,0 1 0,-1-1-1,1 1 1,0 0 0,0 0 0,3-1-1,-4 1-316,0 1-1,0 0 1,-1-1 0,1 1-1,0 0 1,0 0-1,0 0 1,-1-1-1,1 1 1,0 0 0,0 0-1,0 1 1,-1-1-1,1 0 1,0 0-1,0 0 1,0 0-1,-1 1 1,1-1 0,0 0-1,0 1 1,-1-1-1,1 0 1,0 1-1,-1-1 1,1 1-1,0-1 1,-1 1 0,1 0-1,-1-1 1,1 1-1,-1 0 1,1-1-1,-1 1 1,1 0-1,-1-1 1,0 1 0,1 1-1,-1 1-31,1-1 0,-1 1-1,0 0 1,0 0 0,-1-1 0,1 1-1,-1-1 1,1 1 0,-1 0-1,0-1 1,0 1 0,0-1 0,0 1-1,0-1 1,0 0 0,-1 1 0,1-1-1,-4 3 1,2 1-22,-77 104-372,50-72 455,-40 68 0,55-78 51,2 0 0,1 1 0,1 1 1,2-1-1,-6 34 0,11-41-15,1-1 1,0 1-1,2 0 0,1 0 1,1 0-1,0 0 0,9 40 0,-8-55-54,1 1 0,-1 0 0,2-1 0,-1 1 0,1-1 0,0 0 0,0 0-1,6 7 1,-8-12-6,-1 0 1,1 0-1,0 0 0,0 0 0,0 0 0,0-1 0,0 1 0,0-1 1,0 1-1,1-1 0,-1 0 0,0 0 0,1 0 0,-1 0 0,1-1 0,-1 1 1,1 0-1,-1-1 0,1 0 0,0 0 0,-1 0 0,1 0 0,-1 0 1,1 0-1,0 0 0,-1-1 0,5-1 0,-1-1 7,-1 0 0,1 0-1,-1 0 1,0-1 0,0 0-1,0 0 1,-1 0 0,0-1 0,0 1-1,0-1 1,0 0 0,0 0 0,3-9-1,1-1 37,-1 1 0,-1-1-1,0-1 1,4-18-1,-6 14 52,0 1 0,-2-1-1,0 0 1,-1 0 0,-1 0-1,-3-22 1,-2 11 214,0 0 1,-2 1-1,-13-36 1,10 34-55,6 19-151,0 0 0,0 1 0,-1-1 0,-12-19 0,50 103-673,-24-53 542,99 176-65,-95-174 25,1-1-1,0 0 0,2-1 1,0 0-1,2-2 1,-1 0-1,24 16 0,-36-29 46,-1 0 0,1 0 0,0 0 0,0-1 0,0 0 0,0 0 0,1 0-1,-1-1 1,1 0 0,-1 0 0,0 0 0,1-1 0,0 1 0,-1-1 0,1-1-1,5 0 1,-5-1 33,1 1-1,-1-2 1,0 1 0,0-1-1,-1 0 1,1 0-1,0 0 1,-1-1-1,0 0 1,0 0-1,0 0 1,0-1-1,4-6 1,7-8 51,-1-2 1,-1 0-1,-1-1 1,20-44-1,28-100 44,-58 156-87,22-78 44,-23 78-13,0 0 0,-1 0-1,0 0 1,-1 0 0,0-1-1,-1 1 1,-1-10 0,2 20-46,0-1 0,0 1 0,0 0 0,0 0 0,0 0 0,0-1 1,0 1-1,0 0 0,0 0 0,0-1 0,0 1 0,-1 0 1,1 0-1,0-1 0,0 1 0,0 0 0,0 0 0,0 0 1,-1-1-1,1 1 0,0 0 0,0 0 0,0 0 0,0 0 1,-1 0-1,1-1 0,0 1 0,0 0 0,0 0 0,-1 0 1,1 0-1,0 0 0,0 0 0,-1 0 0,1 0 0,0 0 0,-1 0 1,-7 11-93,0 6 66,-1 3-39,1 0-1,1 1 0,1 0 0,-7 38 1,10-35-75,0 1-1,1-1 1,2 1 0,0-1 0,8 45 0,-6-56 116,1 0 1,0 0 0,1-1-1,0 1 1,1-1 0,1 0-1,0 0 1,1-1 0,0 1-1,0-2 1,1 1 0,12 12-1,-16-20 25,-1 0 0,0 0-1,1 0 1,-1-1 0,1 1 0,0-1-1,-1 0 1,1 0 0,0 0 0,1 0-1,-1-1 1,0 0 0,0 0 0,1 0-1,-1 0 1,6-1 0,-4 0 26,-1-1 0,0 1 0,0-1 0,0-1 0,0 1 0,0-1 0,0 0 0,0 0 0,-1 0 0,1-1 0,8-6 0,2-3 83,-1-2 1,0 0-1,-1 0 1,-1-1-1,0-1 0,11-18 1,4-12 2,-1 0 0,-3-2 1,-2 0-1,-2-1 0,-2-1 1,-2-1-1,-3-1 0,-2 0 1,-2 0-1,2-83 0,-28-331 605,-1 44-600,20 402-135,-1 20 15,0 0-1,0 0 1,0 0 0,0 0 0,0 0-1,0 0 1,0 0 0,0 0-1,1 0 1,-1 0 0,0 0 0,0 0-1,0 0 1,0 0 0,0 0 0,0 0-1,0 0 1,0 0 0,0 0-1,0 0 1,0 0 0,0 0 0,0 0-1,0 0 1,1 0 0,-1 0-1,0 0 1,0 0 0,0 0 0,0 0-1,0 0 1,0 0 0,0 0 0,0 0-1,0 0 1,0 0 0,0 0-1,0 0 1,0-1 0,0 1 0,0 0-1,0 0 1,0 0 0,0 0-1,0 0 1,0 0 0,0 0 0,8 38-125,123 645-526,-69-462-427,-59-211 1014,14 36-292,-16-43 343,0 0 0,0 0 0,1 0 0,0-1 1,-1 1-1,1-1 0,0 1 0,0-1 0,0 1 0,3 1 0,-5-4 32,1 0-1,-1 0 0,1 0 1,-1 0-1,1 0 1,-1 1-1,1-1 0,-1 0 1,0-1-1,1 1 0,-1 0 1,1 0-1,-1 0 1,1 0-1,-1 0 0,0 0 1,1-1-1,-1 1 0,1 0 1,-1 0-1,0 0 1,1-1-1,-1 1 0,0 0 1,1-1-1,-1 1 0,0 0 1,1-1-1,-1 1 0,0 0 1,0-1-1,1 1 1,-1-1-1,0 1 0,0 0 1,0-1-1,0 1 0,0-1 1,1 0-1,7-22 548,-8 22-538,65-301 1562,-27-7-4737,-38 304 2900,1-12-673,-5 15 209,-3 8-327,-13 15 158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2:21.9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56 740 9730,'1'-7'4597,"2"12"-3278,4 17-1964,-5-18 977,13 56-497,-1 2-1,6 88 1,-4 129-767,-13-192 635,2 21-7,4 200-93,-11-271 451,-3-33 192,0-9-100,-6-14 113,-9-29 19,2-2-1,1 0 0,4 0 1,-13-82-1,-4-219-87,27 255-199,3-1 1,20-139-1,-18 218 9,2 0 0,0 0-1,1 0 1,0 1 0,1-1-1,2 1 1,14-26 0,-21 41 0,1 0 0,-1 0 1,0 0-1,1 1 1,-1-1-1,1 0 0,0 1 1,-1-1-1,1 1 1,0 0-1,0 0 1,0-1-1,0 1 0,0 1 1,0-1-1,0 0 1,1 0-1,-1 1 0,0-1 1,0 1-1,0 0 1,1 0-1,-1-1 0,0 2 1,1-1-1,-1 0 1,0 0-1,0 1 0,0-1 1,1 1-1,-1 0 1,0-1-1,4 3 1,1 2-4,0-1 1,0 1 0,0 1 0,-1-1 0,1 1 0,-1 0 0,6 9 0,26 34 20,60 105 0,17 66-66,-56-104-131,-54-106 158,102 177-511,-102-180 500,0 1 1,1-1-1,0-1 0,1 1 1,-1-1-1,10 7 1,-15-12 39,1 0 1,-1 0 0,1 0 0,-1 0-1,1-1 1,0 1 0,-1 0 0,1-1-1,0 1 1,-1-1 0,1 0 0,0 1-1,0-1 1,-1 0 0,1 0 0,0 0-1,0 0 1,-1 0 0,1-1-1,0 1 1,0 0 0,-1-1 0,1 0-1,0 1 1,-1-1 0,1 0 0,-1 0-1,1 0 1,-1 0 0,1 0 0,-1 0-1,0 0 1,3-3 0,1-3 87,0 0 0,-1 0 1,0-1-1,0 0 0,0 0 0,-1 0 1,-1 0-1,1 0 0,-1 0 0,1-13 1,-2 17-53,38-318 1562,-29 206-1397,12-100-73,25-331-1483,-44 492 339,0 39-1025,-1 37-445,4 47 1034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4:35.3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9242,'19'32'3881,"8"12"-2137,17 28-1112,-1 15-192,5 12-256,-6 10-120,-14 14-64,-1 11-112,-10-5-304,-2-7-136,-3-35-176,0-25 8,-1-28-176,1-15-193,6-19 689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1:38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1840 11274,'23'-11'1495,"0"1"-1,28-8 0,98-15-1361,-144 32-133,0 0 0,0 0 1,-1 0-1,1-1 0,0 1 0,-1-1 0,1 0 0,-1-1 0,5-2 1,-6 2 6,0 1 1,-1-1 0,1 1 0,-1-1 0,0 0-1,0 0 1,0 0 0,0 0 0,0-1 0,-1 1-1,1 0 1,-1-1 0,1-4 0,1-5 42,0 0 1,-1 0-1,-1-1 1,0 1-1,-1 0 1,0-1-1,-1 1 1,0-1-1,-1 1 1,-6-19-1,6 25-51,0 1 0,0-1-1,0 1 1,-1 0 0,0 0 0,-1 0-1,1 0 1,-1 0 0,0 1 0,-1-1-1,1 1 1,-1 0 0,0 1 0,0-1-1,-1 1 1,1 0 0,-1 0 0,0 1-1,0-1 1,0 1 0,-1 1 0,-7-3 0,5 3-70,-1 0 0,1 1 1,-1 0-1,1 0 1,-1 1-1,1 0 1,-1 1-1,1 0 1,-1 1-1,1 0 1,0 0-1,0 1 1,-10 4-1,8-2 4,0 0-1,1 1 0,0 1 0,0 0 1,0 0-1,1 1 0,0 0 1,0 0-1,-13 17 0,15-15 53,0-1-1,1 1 0,0 0 1,0 0-1,1 1 1,1 0-1,-1-1 0,2 2 1,-1-1-1,2 0 1,0 1-1,0-1 0,1 1 1,0 0-1,1-1 1,0 1-1,1 0 0,0-1 1,1 1-1,1-1 1,-1 1-1,8 17 0,-6-19 34,1-1-1,0 1 0,1-1 0,0 0 0,0 0 0,1 0 0,0-1 0,0 0 0,1-1 0,0 1 0,0-2 1,1 1-1,0-1 0,0 0 0,1-1 0,-1 0 0,1-1 0,0 0 0,0 0 0,1-1 0,-1 0 0,1-1 1,0 0-1,-1-1 0,1 0 0,17-1 0,-4-3 59,0-2 0,0 0 0,-1-2 0,0 0 0,0-1 0,-1-2 0,0 0 0,-1-1 1,0-2-1,0 0 0,19-17 0,-2-1 83,-1-1 0,-2-3 0,-1 0 0,43-61 0,-31 32 221,-2-2 1,60-126-1,-88 155-258,-1 0 0,-2-2-1,-1 0 1,-2 0 0,-2-1 0,-2 0 0,2-53-1,-9 32-86,-2 1 0,-4-1-1,-21-93 1,-71-170-106,87 290 86,2 6 28,0 0 0,-2 0-1,0 1 1,-2 0-1,-23-32 1,35 57-37,1 1-1,0-1 1,0 0-1,-1 1 1,1 0-1,-1-1 1,1 1 0,-1 0-1,1 0 1,-4-2-1,4 3-5,1 0-1,-1 0 1,1 0-1,-1-1 0,1 1 1,-1 0-1,1 0 1,0 0-1,-1 1 1,1-1-1,-1 0 0,1 0 1,-1 0-1,1 0 1,-1 0-1,1 0 0,0 1 1,-1-1-1,1 0 1,-1 0-1,1 0 1,0 1-1,-1-1 0,1 0 1,0 1-1,-1-1 1,1 0-1,0 1 1,0-1-1,-1 1 0,-1 4-13,0 0 0,0 0 0,1 1 0,0-1 0,0 0 0,0 1 0,0-1 0,1 7 0,-1 51-28,2 1-1,3-1 1,3 0-1,17 74 1,5-21 48,57 149 0,41 43-105,-84-221-177,70 110 1,-87-160-44,46 52 0,-57-72 156,2 0 1,0-2 0,0 0-1,27 16 1,-36-25 96,1-2 0,0 1 0,0-2 0,0 1-1,0-1 1,1 0 0,-1-1 0,1 0 0,0 0 0,0-1 0,-1-1 0,1 0 0,0 0 0,14-2 0,-17 1 19,0-1 0,0 0 0,-1 0 0,1 0 0,-1-1 0,0 0 0,0 0 0,0-1 0,0 1 1,0-1-1,-1-1 0,0 1 0,1-1 0,-2 0 0,1 0 0,-1 0 0,1-1 0,-1 1 0,-1-1 0,6-10 0,-5 3-22,1 0 0,-1 0-1,2-18 1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1:38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1 129 14915,'57'-4'5025,"68"-6"-5097,36-9-712,37-24-1448,4-9 1415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1:54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2882 1408 6257,'9'-23'1698,"4"-9"38,16-60 1,-27 83-1724,0-1 1,0 1-1,-1 0 1,-1-1-1,0 1 1,0-1 0,-1 1-1,0 0 1,0-1-1,-1 1 1,-5-15-1,3 13-11,-1 0 0,-1 1 1,0 0-1,0 0 0,-1 0 0,0 1 0,-1 0 0,0 0 0,0 1 0,-19-15 0,13 14 4,0 0 1,0 1 0,-1 1-1,0 0 1,0 1 0,-1 1 0,-19-5-1,4 4 17,-1 1-1,-1 2 1,1 1-1,0 2 1,0 1-1,-1 1 1,-51 12 0,15 2-9,1 4 1,1 2 0,-115 57 0,-175 131-2,220-113 94,4 6 1,5 6-1,5 6 1,5 4 0,-137 179-1,138-140 70,8 5-1,6 4 1,8 5-1,-94 234 1,84-108-104,96-262-84,1 0 0,1 0 0,2 1 0,2 0 0,1 0 0,5 50 0,-1-74-13,0 0 0,0 0 0,1-1 0,1 1 0,0-1 0,1 0 0,0 0 0,1 0 0,0-1 0,1 0 0,0 0 0,1 0 0,0-1 0,11 11 0,-7-10-12,0-1 0,1-1 0,1 0 0,-1-1 0,1 0 0,0-1 0,1 0 0,0-1 0,0-1 0,28 6 0,5-4 49,0-2 1,0-2-1,52-4 1,-49-1 73,0 3 0,82 12 1,-118-11-73,1 2 0,-1 0 1,0 1-1,-1 0 1,1 1-1,-1 1 0,0 1 1,-1-1-1,1 2 1,-2 0-1,1 1 0,19 19 1,-22-17-5,0 0 1,0 1 0,-1 0-1,-1 0 1,0 1 0,9 21-1,-7-8 5,-1 1 0,9 48 0,-8-7 13,-2-1 0,-1 100 0,-21 141 64,10-257-71,-16 189 157,-5 94 177,21-232-130,12 121-1,-6-197-199,2-1 0,0 0 0,2 0 0,1 0 0,0-1 0,2 0 0,16 31 0,-18-44-20,0 0 0,1 0 0,0-1 1,1-1-1,0 1 0,1-1 0,0-1 0,1 0 1,0 0-1,0-1 0,1 0 0,0-1 1,0-1-1,0 1 0,16 3 0,-4-2-6,0-2 0,1 0 0,0-2 0,0-1 0,0-1 0,31-1 0,155-18 7,-179 13-5,17-2 8,157-15 39,-152 18-35,97 7-1,-134-2-14,0 0 0,0 0 0,0 2 1,-1 0-1,1 1 0,-1 1 0,-1 0 0,1 1 0,-1 1 1,0 0-1,-1 2 0,1-1 0,-2 1 0,0 1 0,20 21 1,-16-12 14,-2 1 0,0 0 0,18 37 0,26 73 204,-17-36 17,-15-36 40,3-1 0,56 80 0,-72-119-240,1 0-1,0-1 1,1-1 0,1-1-1,0 0 1,1-1 0,1-1 0,1-1-1,0 0 1,33 14 0,-34-19-81,1-2 0,0 0-1,1-2 1,-1 0 0,1-1 0,-1-1 0,1-1-1,0-1 1,0-1 0,28-4 0,-6-3-156,-1-2 0,0-2 1,80-34-1,-17-2-235,-3-6 0,122-83-1,175-157-238,-162 102 564,18-15 249,-147 132 2,-94 66-96,0 1 0,1 1 0,0 0 0,0 1 0,19-5 0,-27 10-7,-1 0-1,1 0 0,-1 0 1,1 1-1,-1 0 0,1 1 1,-1-1-1,1 1 0,-1 0 1,1 1-1,-1-1 0,0 1 1,0 1-1,0-1 0,0 1 1,0 0-1,-1 0 0,7 5 0,4 5 130,0 1-1,-2 0 0,1 1 0,15 22 1,48 64 508,-40-49-425,2-1-1,82 78 0,-107-115-297,1-1-1,0-1 0,1-1 0,0 0 1,1-1-1,0-1 0,0-1 1,1-1-1,0 0 0,1-1 0,-1-1 1,1-1-1,22 2 0,-19-6-82,-1 0-1,1-1 1,-1-2 0,0 0 0,0-1-1,0-1 1,-1-2 0,1 0-1,-1-1 1,-1-1 0,0-1 0,29-18-1,-3-3-153,-1-2-1,-2-2 0,73-77 1,-36 24 309,-4-5-1,81-127 1,98-223 1977,-43 53-551,23 20-526,-234 369-901,0 0 1,0 0-1,0 0 0,0 0 0,0 0 1,0 0-1,-1-1 0,1 1 0,0 0 1,-1-1-1,1 1 0,-1 0 0,1-1 1,-1 1-1,0-1 0,1 1 1,-1-1-1,0 1 0,0 0 0,0-4 1,-1 5-11,-1-1 1,1 0 0,0 0 0,0 1 0,0-1 0,-1 1 0,1-1 0,0 1-1,0-1 1,-1 1 0,1 0 0,0 0 0,-1 0 0,1 0 0,-3 0-1,-10-2-123,7 0 54,0 1-1,1-1 0,-1 0 1,1-1-1,0 0 0,0 0 1,0 0-1,0-1 0,0 1 1,1-1-1,0-1 1,0 1-1,0-1 0,0 0 1,-7-10-1,1-2-86,0 0-1,2-1 1,0 0-1,-10-31 0,-3-15-143,-17-92-1,-2-75 154,36 199 143,-73-413 288,-32 6 176,3 132-266,82 249-200,-2 1 0,-2 1 0,-40-56 0,52 89 17,0 1 1,-2 0-1,0 2 0,-1 0 0,-1 1 1,-36-25-1,37 32 23,-1 0 0,0 1 0,0 1 0,-1 2 0,0 0 0,-1 1 0,-46-8 0,31 10 38,0 2 1,0 2-1,-54 4 0,-113 25-9,115-14-163,77-12 11,-1 0-1,1-1 1,0-1 0,0 0 0,-1-1 0,-19-4-1,26 4 0,1-1 1,0 0-1,0 0 0,0-1 0,0 0 0,0 0 0,1 0 0,-1-1 0,1 0 0,0 0 0,0 0 1,1-1-1,-1 1 0,1-1 0,-7-11 0,3 2-114,0 0 0,1 0 0,1-1 0,-8-28 0,-11-74-504,-14-196 277,17 114 850,-82-480 1590,97 639-1973,-1-12 25,-19-99 127,20 125-113,0 0-1,-1 0 1,-19-37-1,23 56-71,-1-1 1,0 1-1,0-1 0,0 1 1,-1 1-1,0-1 0,-1 1 0,1 0 1,-1 1-1,0-1 0,-1 1 0,1 1 1,-1-1-1,0 1 0,0 1 1,0-1-1,-1 2 0,-10-4 0,-10 1-149,-1 1-1,0 0 1,-57 3-1,64 1 31,-39 0-340,-99-14 1,127 8 342,1-2 0,0-1 0,0-1 0,-47-22 0,2-9 147,-113-80-1,114 68 280,-104-52-1,136 84-346,0 2 0,-1 2 0,-1 2 0,-1 2-1,0 2 1,-1 3 0,0 1 0,0 3-1,0 1 1,0 3 0,-1 2 0,1 2 0,0 3-1,-51 12 1,31 2-93,0 2-1,2 4 0,2 2 0,0 3 0,-63 43 1,7 6 1,-165 144-1,-133 186-825,228-192 589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1:55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1 415 8298,'418'-22'3071,"-2"-26"-2509,160-13 531,-96 34-658,358-28-298,-698 41-118,448-38 20,1 25-26,-339 31-11,39 0 67,-209-6-300,124-21 0,-180 19 87,0-2 0,0 0 0,-1-1 0,0-2 0,26-12 0,18-18-137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1:55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96 8442,'-26'0'2502,"18"4"-1836,14 0-533,15 2-196,17 1 66,1-2-1,58 1 1,79-12 84,-60 1 31,-99 5-89,1 0-1,-1 1 1,0 1-1,0 1 1,0 0-1,-1 1 1,1 1 0,-1 1-1,0 0 1,22 12-1,-27-12-31,-1 1 0,0 0 0,0 1 0,0 0 0,-1 1 0,-1 0 0,1 0 0,-1 1 0,-1 0 0,0 0 0,0 1 0,-1 0 0,-1 0 0,0 0 0,5 16 0,-4-4-108,-1-1 1,-1 1 0,-1 0-1,-1 0 1,-1 0 0,0 1 0,-2-1-1,-1 0 1,-6 27 0,3-26 3,-1-1 0,0 0 0,-2 0 0,-1-1 1,0 0-1,-2 0 0,-1-1 0,-27 38 0,24-42 145,-1 0 0,-1 0 0,0-2 0,-2 0 0,0-1 0,0-1 0,-1-1 1,0 0-1,-1-2 0,-1-1 0,0 0 0,0-1 0,0-2 0,-1 0 0,0-1 0,-38 2 0,53-7 74,0 0 0,-1 0-1,1-1 1,0 0 0,-1-1 0,1 1 0,0-2 0,0 1 0,0-1-1,1 0 1,-1-1 0,1 0 0,-11-7 0,12 6-32,0-1 0,0 1 1,1-1-1,0 0 0,0 0 0,1-1 1,0 1-1,0-1 0,0 0 0,1 0 1,0 0-1,1-1 0,-1 1 1,-1-15-1,-2-14-38,2-1 0,1 0 0,2 0 0,4-44 0,5 14-144,21-95 1,36-57-821,-26 98-82,-19 49 494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1:56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28 482 9858,'-28'-89'3177,"60"86"-3209,40-8 64,20-5 72,27-11 160,14-9-16,7-11-176,-2-7-136,-14-6-480,-18 6-304,-33 9-665,-19 6 865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1:56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0 8042,'-4'6'285,"-1"-1"1,1 1-1,0-1 0,0 1 1,0 1-1,1-1 1,0 0-1,0 1 0,1 0 1,0-1-1,0 1 1,0 0-1,1 0 1,0 0-1,1 0 0,-1 0 1,2 8-1,1 12-167,1 0 1,2-1-1,9 32 0,-12-49 37,24 94 65,54 224-12,-28 1-300,-41-138-660,-10-185 659,-1-1 0,1 1 0,-1 0 0,-1 0-1,1-1 1,-1 1 0,0 0 0,0-1 0,-2 6 0,3-9 57,-1-1 1,1 1-1,0 0 1,-1-1-1,1 1 1,-1-1-1,1 0 0,-1 1 1,1-1-1,-1 1 1,0-1-1,1 0 1,-1 1-1,1-1 0,-1 0 1,0 0-1,1 1 1,-1-1-1,0 0 0,1 0 1,-2 0-1,-1 0-52,1 0 0,-1-1-1,1 1 1,-1-1 0,1 1-1,-1-1 1,1 0 0,-3-1-1,-27-13-287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1:58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2225 7570,'-3'16'371,"1"-1"-1,1 1 1,1 0 0,0 0 0,1 0 0,1-1 0,0 1 0,1 0 0,7 21 0,-7-29-341,0 0 1,0-1 0,1 1 0,0-1 0,1 1-1,-1-1 1,1-1 0,1 1 0,-1-1 0,1 0-1,0 0 1,0 0 0,1-1 0,0 0 0,0 0-1,0-1 1,0 0 0,1 0 0,10 3 0,-6-4 5,0 0 0,0-1 1,0 0-1,0-1 1,0-1-1,1 0 0,-1 0 1,0-1-1,0-1 1,0 0-1,0-1 0,23-7 1,-5-2 93,-1-1 0,0-1 0,47-31 0,-29 11-13,-2-1-1,-2-3 1,-1-1 0,-2-2 0,43-58-1,-79 94-113,22-24-21,-26 28 15,1 0-1,0 1 1,0-1-1,0 0 1,0 1-1,0-1 1,-1 1-1,1-1 1,0 1-1,0-1 1,1 1-1,-1 0 1,0-1-1,0 1 1,0 0-1,0 0 1,0 0-1,0 0 1,0 0-1,0 0 1,0 0-1,0 0 1,1 0-1,-1 0 1,0 1-1,0-1 1,0 0-1,0 1 1,1 0-1,5 6-6,0 1 0,0-1-1,-1 1 1,0 0 0,0 1 0,-1 0 0,7 15-1,-2-4 9,10 20-19,-10-20-84,24 37 0,-33-56 104,0 1 0,0-1 0,0 0 0,0 1 0,0-1 0,1 0-1,-1 0 1,0 0 0,1 0 0,-1 0 0,0 0 0,1 0-1,-1 0 1,1 0 0,0-1 0,-1 1 0,1-1 0,0 1 0,-1-1-1,1 0 1,0 0 0,-1 1 0,1-1 0,0 0 0,-1-1-1,1 1 1,0 0 0,0 0 0,-1-1 0,1 1 0,-1-1 0,1 1-1,0-1 1,-1 0 0,1 0 0,-1 1 0,1-1 0,-1 0-1,0 0 1,1-1 0,0 0 0,5-5 83,0 1 0,-1-1 0,0 0 0,0-1 0,8-15 1,1-6 141,-11 20-169,0 1 0,1 0-1,-1 0 1,2 0 0,-1 0 0,9-8 0,-13 15-55,0 0 0,0 0 0,1 1 0,-1-1 0,0 0 1,1 1-1,-1-1 0,0 1 0,1 0 0,-1-1 0,1 1 0,-1 0 1,1 0-1,-1 0 0,1 0 0,-1 0 0,0 0 0,1 0 0,-1 0 1,1 1-1,-1-1 0,1 1 0,-1-1 0,0 1 0,3 1 0,2 1-8,0 0 0,-1 1 0,11 9-1,-11-8 8,2 0 3,8 8-13,1 0-1,1-1 1,0 0 0,35 16 0,-46-25-1,0-1 1,-1-1-1,1 1 1,0-1-1,0 0 1,0 0 0,0 0-1,0-1 1,0 0-1,0 0 1,0-1-1,0 0 1,0 0-1,0 0 1,0-1-1,0 0 1,-1 0-1,1 0 1,-1-1-1,1 1 1,8-8-1,-3 2-13,1-1 0,-2-1 0,0 0 0,18-22-1,33-55-17,-24 27 258,-2-2 0,-4-1 0,-2-2-1,-2-1 1,-4-1 0,-3 0 0,-2-2 0,15-129 0,-20-2 41,-13-207 0,-3 351 383,-12-76 1,17 145-599,-1-1 0,1 26 0,-1-2-84,10 203-108,19 712-710,-32-778-26,4 252-3542,-2-425 4425,0 0-1,0 0 1,0 0 0,0 0 0,-1 0 0,1 0 0,0 0-1,0 0 1,0 0 0,0 0 0,0 0 0,0 0-1,0 0 1,0 0 0,-1 0 0,1 0 0,0 0 0,0 0-1,0 0 1,0 0 0,0 0 0,0 0 0,0 0 0,0 0-1,0 0 1,-1 0 0,1 0 0,0 0 0,0 0 0,0 0-1,0 0 1,0 0 0,0 0 0,0 0 0,0 0 0,0 0-1,0 0 1,-1 1 0,1-1 0,0 0 0,0 0-1,0 0 1,0 0 0,0 0 0,0 0 0,0 0 0,0 0-1,0 0 1,0 0 0,0 1 0,0-1 0,0 0 0,0 0-1,0 0 1,0 0 0,-10-15 8,-12-25 60,-8-25 113,3-2-1,-24-86 1,42 115 73,1 1 1,1-1-1,2-1 1,2 1-1,4-73 1,0 103-223,-1 1-2,0-1-1,1 1 0,0-1 1,0 1-1,1 0 1,0 0-1,0 0 1,0 0-1,1 0 0,7-12 1,-9 18-18,0 0 1,-1 0 0,1 1-1,0-1 1,0 0-1,-1 0 1,1 1 0,0-1-1,0 0 1,0 1 0,0-1-1,0 1 1,0-1-1,0 1 1,0-1 0,0 1-1,0 0 1,0 0-1,1-1 1,-1 1 0,0 0-1,1 0 1,1 1 9,-1-1-1,0 1 1,1-1 0,-1 1 0,0 0-1,0 0 1,0 0 0,0 0 0,0 0-1,3 3 1,5 5 57,0 0 0,-1 0 1,10 14-1,-9-12-29,23 29 78,72 73-12,-93-102-117,0 0 0,1-1 0,0 0 0,1-1 0,0-1 0,0 0 0,19 7 0,-26-13 26,0 0 1,1-1-1,-1 1 0,0-1 0,1-1 1,-1 0-1,0 0 0,1 0 0,-1-1 1,0 0-1,1 0 0,-1 0 0,0-1 1,0-1-1,0 1 0,0-1 0,-1 0 1,1-1-1,-1 1 0,9-7 0,8-8 251,0-1 0,-2-1 0,34-40 0,-47 52-208,35-39 260,-19 23-296,-1-2 1,-1 0-1,-1-2 1,33-57-1,-52 79-87,1 1 0,-1-1 0,0 0 0,-1 0 0,0 0 0,1 0 0,-2 0 0,1-1 0,-1 1 0,0 0 0,0 0 0,-2-9 0,1 12 16,0-1 0,0 1 0,0 0 0,0-1 0,0 1-1,-1 0 1,0 0 0,1 0 0,-1 0 0,0 1 0,-1-1-1,1 0 1,0 1 0,-1-1 0,1 1 0,-1 0 0,0 0-1,0 0 1,0 0 0,0 1 0,0-1 0,0 1 0,-5-2-1,4 2 28,-1 0 0,0 0 0,0 1 0,0-1 0,0 1 0,0 0 0,0 1 0,1-1 0,-1 1 0,0 0 0,0 0-1,0 0 1,1 1 0,-1 0 0,1 0 0,-1 0 0,1 0 0,0 1 0,0-1 0,0 1 0,0 0 0,-3 4 0,-4 3 34,0 1 1,1 0-1,1 1 1,0 0-1,0 0 1,-7 17-1,4-6 7,2 0-1,1 2 0,1-1 0,1 1 0,1 0 0,1 0 0,2 1 0,0-1 1,2 1-1,3 48 0,-2-65-11,1-1 1,0 0-1,1 0 0,0 0 1,0 1-1,1-2 1,0 1-1,0 0 1,1 0-1,4 6 0,-5-11 0,-1 1-1,1-1 0,0 0 0,0 0 0,0-1 1,0 1-1,1 0 0,-1-1 0,1 0 0,-1 0 1,1 0-1,0 0 0,0-1 0,0 0 0,0 1 1,0-2-1,0 1 0,0 0 0,0-1 0,0 1 1,8-2-1,-5 1 17,0-1 0,0 1 0,0-2 0,0 1 0,0-1 0,-1 0 0,1 0 0,11-7 0,6-5 223,30-23 0,-45 30-186,52-41 32,-3-2 0,-1-3 1,61-75-1,-115 124-88,3-4 1,0 1 0,1 1 0,11-11 0,-17 16-12,0 1 0,-1-1-1,1 0 1,0 0-1,0 1 1,0-1 0,0 1-1,0-1 1,0 1 0,0-1-1,0 1 1,0 0 0,0-1-1,0 1 1,0 0 0,1 0-1,-1 0 1,0 0 0,0 0-1,0 0 1,0 0-1,0 0 1,0 0 0,0 1-1,0-1 1,1 0 0,-1 1-1,0-1 1,0 0 0,0 1-1,0 0 1,-1-1 0,1 1-1,0 0 1,0-1 0,0 1-1,0 0 1,0 1-1,6 8-10,-1 0 0,-1 1-1,0 0 1,6 20 0,9 18-175,-20-48 179,1 0-1,-1 0 0,1 0 1,-1-1-1,1 1 0,-1 0 1,1 0-1,0-1 1,-1 1-1,1-1 0,0 1 1,0 0-1,0-1 0,-1 1 1,1-1-1,0 0 0,0 1 1,0-1-1,0 0 0,0 1 1,0-1-1,0 0 0,0 0 1,0 0-1,0 0 0,-1 0 1,1 0-1,0 0 0,0 0 1,0 0-1,0-1 0,0 1 1,0 0-1,0-1 1,0 1-1,0 0 0,0-1 1,-1 1-1,1-1 0,0 1 1,1-2-1,5-3 39,0-1 0,0 0 0,11-11 0,-9 7-23,11-10 50,-8 7-50,1 1 1,0 0-1,29-20 1,-39 30-9,0 0 1,1 0 0,-1 1-1,1-1 1,-1 1 0,1 0-1,-1 0 1,1 0 0,-1 0 0,1 0-1,0 1 1,0 0 0,-1 0-1,1 0 1,0 0 0,0 0-1,-1 1 1,1 0 0,0-1 0,-1 1-1,1 1 1,-1-1 0,1 0-1,4 4 1,6 5 30,-1 1 0,-1 0 0,0 1-1,0 0 1,18 27 0,-14-19-1,25 26 0,-35-40-26,0-1 0,1 1-1,0-2 1,-1 1 0,1-1-1,1 0 1,-1 0 0,13 4-1,-17-8 19,-1 1-1,1 0 1,0-1-1,0 1 1,-1-1-1,1 0 0,0 0 1,0 0-1,0 0 1,-1-1-1,1 1 0,0-1 1,-1 0-1,1 1 1,0-1-1,3-3 1,-1 2 39,-1-1 0,0 0 0,0 0 0,-1 0 0,1 0 0,-1-1 0,1 0 0,4-7 0,-1 0 31,-1 0 0,0-1 0,-1 1 1,0-1-1,-1 0 0,4-17 0,-1-33-1240,-7 62 1142,0 0 0,0 0 0,0 0 0,0 1 0,0-1 0,0 0 1,0 0-1,0 0 0,1 0 0,-1 0 0,0 0 0,0 1 1,0-1-1,0 0 0,0 0 0,0 0 0,0 0 0,0 0 1,0 0-1,0 0 0,1 0 0,-1 0 0,0 1 0,0-1 1,0 0-1,0 0 0,0 0 0,0 0 0,1 0 0,-1 0 1,0 0-1,0 0 0,0 0 0,0 0 0,0 0 0,0 0 1,1 0-1,-1 0 0,0 0 0,0 0 0,0 0 0,0 0 0,0 0 1,1 0-1,-1 0 0,0 0 0,0-1 0,0 1 0,0 0 1,0 0-1,0 0 0,0 0 0,1 0 0,-1 0 0,0 0 1,0 0-1,0 0 0,0-1 0,0 1 0,0 0 0,0 0 1,0 0-1,0 0 0,0 0 0,0-1 0,9 17 93,-5-7-67,0-3 0,-1-1 0,1 0-1,0 0 1,0 0 0,0 0 0,1-1 0,0 0 0,-1 0 0,2 0 0,-1-1-1,0 1 1,1-1 0,-1 0 0,1-1 0,10 4 0,-8-5-10,1 1 0,-1-1 0,1 0 1,-1-1-1,1 0 0,-1 0 0,1-1 0,0 0 0,-1-1 1,11-3-1,4-3-4,-1-1-1,0 0 1,0-2 0,-1-1 0,0-1 0,-1 0-1,22-20 1,10-14 68,-2-2-1,76-96 1,63-129 835,-168 237-723,-1-1 0,-1-1 0,-3-1 0,22-76 0,-25 59-139,-3-1 0,6-113-1,-25-118-248,-23 6 108,30 268 102,-3-11 129,3 25-66,0 6-6,-3 40 42,5-40-118,-20 282-628,30 468 1,-7-706 108,2-1 0,3 0 0,1 0 0,18 49 0,-25-91 431,2 6-153,1 0-1,0 0 1,8 12-1,-12-21 199,1-1 1,-1 0-1,1 1 1,0-1-1,0 0 0,0 0 1,0 0-1,1 0 1,-1 0-1,0-1 0,1 1 1,-1-1-1,1 1 0,-1-1 1,1 0-1,0 0 1,0 0-1,-1-1 0,4 1 1,-4 0 31,0-1 0,0 0 1,0 0-1,0 0 1,0-1-1,0 1 0,0 0 1,-1-1-1,1 1 0,0-1 1,0 0-1,0 1 0,0-1 1,-1 0-1,1 0 0,-1 0 1,1-1-1,0 1 1,-1 0-1,0 0 0,1-1 1,1-2-1,1-2-2,0 0 0,0-1-1,0 0 1,3-10 0,-6 15 18,9-27-49,-1 0 0,-1 0 0,-1-1 0,-1 0 0,-2-1 0,-2 1-1,0-1 1,-2 1 0,-1-1 0,-2 1 0,-1-1 0,-1 1 0,-18-58 0,-124-325 1039,144 405-640,-1-4 327,4 12-628,0-1 1,0 1-1,0 0 0,0-1 1,0 1-1,1 0 0,-1 0 0,0-1 1,0 1-1,0 0 0,1 0 1,-1-1-1,0 1 0,0 0 0,0 0 1,1 0-1,-1-1 0,0 1 0,1 0 1,-1 0-1,0 0 0,0 0 1,1 0-1,-1-1 0,0 1 0,1 0 1,-1 0-1,0 0 0,1 0 1,-1 0-1,0 0 0,1 0 0,-1 0 1,0 0-1,1 0 0,-1 1 0,98 10 1894,104-7-2139,-80-12-119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1:59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9306,'7'2'243,"0"0"0,0 0 0,0 0 1,0 1-1,0 0 0,0 1 0,-1-1 0,0 1 0,8 6 0,-10-6-197,-1 1 0,0-1-1,-1 1 1,1 0 0,-1 0-1,1 0 1,-1 0 0,-1 0 0,1 0-1,-1 0 1,0 1 0,0-1-1,-1 0 1,1 8 0,23 410-10,-15-228 30,23 1178 800,-39 201-59,11-1107-761,20 638 30,31-331 103,0 57-314,-51-540-349,-3-94-260,3-133 161,5-17 241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2:00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93 9498,'81'-78'2586,"-79"77"-2572,0-1 0,0 1 1,1-1-1,-1 1 0,0 0 0,1 0 0,-1 0 1,1 0-1,-1 0 0,1 0 0,0 1 0,-1-1 1,1 1-1,0 0 0,-1 0 0,1 0 1,0 0-1,-1 0 0,1 0 0,0 1 0,-1-1 1,1 1-1,-1 0 0,1 0 0,-1 0 0,5 2 1,-1 0-16,-2-1-23,1 0 1,0 1-1,-1-1 1,1 1-1,-1 0 1,0 1-1,0-1 1,0 1-1,-1-1 1,1 1 0,-1 0-1,5 8 1,-4-5 9,0 0 0,-1 1 0,0-1 0,0 1 0,-1 0 0,0-1 1,1 13-1,-1 5 19,-1-1 0,-2 1 0,0 0 0,-8 36 0,-11 34 325,-46 132-1,28-107-49,-30 122 58,-52 160-80,113-388-62,7-13-192,0-1 0,0 0 1,0 0-1,0 0 0,0 0 1,0 0-1,0 0 0,0 0 1,0 0-1,-1 0 0,1 0 0,0 0 1,0 0-1,0 0 0,0 0 1,0 0-1,0 0 0,0 0 1,0 0-1,0 0 0,-1 0 0,1 0 1,0 0-1,0 0 0,0 0 1,0 0-1,0-1 0,0 1 1,0 0-1,0 0 0,0 0 0,0 0 1,0 0-1,0 0 0,-1 0 1,1 0-1,0 0 0,0 0 1,0 0-1,0 0 0,0-1 1,0 1-1,0 0 0,0 0 0,0 0 1,0 0-1,0 0 0,0 0 1,0 0-1,0 0 0,0 0 1,0-1-1,0 1 0,0 0 0,0 0 1,0 0-1,0 0 0,0 0 1,0 0-1,0 0 0,0-27 423,0 20-395,3-100 196,21-127-1,76-310-514,-53 362 184,-35 148 91,0 0-1,2 1 1,21-34 0,-30 58 9,0 1 0,1 0 0,0 0-1,0 0 1,1 1 0,0-1-1,0 2 1,10-8 0,-13 12-1,0-1 1,0 1-1,0 0 0,1 0 0,-1 0 1,1 1-1,0-1 0,-1 1 1,1 0-1,0 1 0,0-1 1,0 1-1,0 0 0,-1 0 1,1 1-1,0-1 0,7 3 0,2 0-9,-1 2-1,0-1 0,0 2 0,0 0 1,0 0-1,12 10 0,66 55-41,-65-49 45,3 2 2,22 19-21,1-3 0,107 64 0,-125-87-26,1-3-1,1 0 1,0-3 0,0 0-1,39 4 1,186 11-237,-250-24 264,-8 1-10,-18 9-58,-154 91-149,14-11 265,-343 238-358,311-211 162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4:35.9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0 653 10066,'107'210'3883,"23"53"-5561,-28 9-1979,-97-263 4619,-6-23 262,-9-31 949,-44-131 1585,28 100-3470,4-1-1,-17-106 0,32 116-439,3-1 0,3 0-1,3 0 1,3 0 0,3 1 0,3 0 0,24-83 0,-30 130 101,2 1 0,0 0 0,0 0 0,2 1 0,14-24 0,-19 36 47,1 1-1,-1-1 1,1 1 0,0-1 0,0 2-1,1-1 1,0 0 0,-1 1-1,2 0 1,-1 1 0,0-1 0,1 1-1,-1 0 1,1 1 0,0 0 0,0 0-1,0 0 1,10-1 0,1 2-16,0 1 1,0 0-1,1 1 1,-1 1 0,0 1-1,-1 1 1,1 0-1,0 1 1,-1 1-1,0 1 1,-1 0-1,1 1 1,-1 1 0,-1 0-1,0 2 1,0-1-1,-1 2 1,0 0-1,19 21 1,-21-19-70,-1 0 0,0 1 0,-1 0 1,-1 0-1,0 1 0,-1 0 0,-1 1 1,9 30-1,-12-33 23,-1 1 0,-1-1 1,0 1-1,-1 0 0,0-1 1,-2 1-1,0 0 0,0 0 0,-1-1 1,-1 1-1,-6 18 0,3-17 74,0 0 0,-2 0 0,0-1 0,0 0 0,-1-1 0,-1 1 0,-1-2 0,0 1 0,-1-2 0,0 1 0,-1-2 0,0 0 0,-1 0 0,0-1 0,-18 9 0,15-10-70,-1 0-1,0-1 1,0-1-1,-1-1 0,0-1 1,0 0-1,0-2 1,-1 0-1,1-1 1,-1-1-1,1-1 0,-1 0 1,-20-4-1,-18-9-1112,3-2 448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2:01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154 441 6905,'-24'3'1621,"-48"-1"-1,70-2-1499,0 0 1,1 0-1,-1-1 0,0 1 0,1-1 1,-1 0-1,0 1 0,1-1 1,-1 0-1,1 0 0,-1 0 0,1 0 1,-1 0-1,1 0 0,0 0 0,0-1 1,-1 1-1,1 0 0,0-1 0,0 1 1,0-1-1,1 1 0,-2-3 1,0-2 113,0 0 1,0 1 0,1-1 0,-1-12 0,-1 2 266,1 11-150,1 12-263,0 27-258,0-12 152,-2 42-23,-1 13 98,7 85 0,-1-137-16,2 1-1,0-1 1,2 0 0,0-1-1,2 0 1,0 0-1,18 33 1,-20-46-20,0 0-1,1-1 1,1 0 0,-1 0-1,1-1 1,1 0 0,0 0-1,18 13 1,-23-19 3,0 0 0,1 0 0,0-1 0,-1 0 0,1 0 0,0 0 0,0 0 0,1-1 0,-1 1 0,0-1 0,0-1 0,1 1 1,-1-1-1,0 0 0,1 0 0,-1 0 0,0-1 0,1 0 0,-1 0 0,0 0 0,0-1 0,7-3 0,-1-1 77,0 0 0,-1-1 0,0 0 0,0 0 0,-1-1 0,0-1 0,-1 1 0,15-20 0,4-9 195,21-42 1,-35 58-246,21-37 58,31-70-1,-57 108-133,0-1 0,-1 0 0,-1-1 0,-1 0 0,-1 0 0,-1 0 0,0-28 0,-2 61-87,1 0-1,0 0 0,1 0 1,7 21-1,-3-10 41,5 14 36,1 0 1,26 47 0,-30-65 32,2 0 0,1-1 0,0 0 0,1-1-1,1-1 1,18 17 0,-27-27 2,0-1 0,1 1 0,0-2 0,0 1 0,0 0 0,0-1 0,0 0 0,1-1 0,-1 0 0,12 3 0,-13-4 9,-1-1-1,0 0 1,1 0 0,-1 0-1,1 0 1,-1-1 0,0 1-1,0-1 1,1 0 0,-1-1 0,0 1-1,0-1 1,0 0 0,0 0-1,0 0 1,-1 0 0,7-5-1,1-4 27,0 0-1,0 0 0,-1-1 1,0 0-1,-1-1 1,-1 0-1,0 0 0,-1-1 1,6-16-1,3-10 132,-3-1 1,10-45-1,7-84 401,-4 14-284,-19 123-270,2 1-1,20-50 0,-27 78-18,-1 0 0,1 0 0,0 0-1,1 0 1,-1 1 0,0-1 0,4-3 0,-5 7 2,0-1 0,-1 1-1,1-1 1,0 1 0,0-1 0,0 1 0,-1 0 0,1-1 0,0 1 0,0 0 0,0 0-1,0 0 1,-1-1 0,1 1 0,0 0 0,0 0 0,0 0 0,0 0 0,0 1-1,0-1 1,-1 0 0,1 0 0,0 0 0,0 1 0,0-1 0,-1 1 0,1-1 0,0 0-1,0 1 1,-1-1 0,1 1 0,0-1 0,-1 1 0,1 0 0,0 0 0,5 5-24,-1-1 1,0 1 0,0 0-1,0 0 1,-1 1 0,0 0-1,6 13 1,17 55-63,-23-64 77,61 244-61,-16-57 98,-39-161-5,-1-3 60,13 33-1,-22-70-12,-1 1 0,1-1 1,0 1-1,0-1 0,0 0 1,0 1-1,1-5 1,1-9 94,21-137 270,-5 45-393,-7 23-32,-2 4-72,4 1 0,26-92 0,-39 171 65,2-7-10,1 1 0,0 0 0,0-1 0,0 1 0,6-9 0,-8 14 6,1 1 0,-1 0 0,0-1-1,0 1 1,1 0 0,-1 0 0,0 0-1,1 0 1,-1 0 0,1 0 0,0 0-1,-1 0 1,1 0 0,0 1 0,-1-1-1,1 1 1,0-1 0,0 1 0,-1 0 0,1 0-1,0 0 1,0 0 0,0 0 0,-1 0-1,1 0 1,0 1 0,0-1 0,2 1-1,5 3-11,0-1 0,-1 1 0,1 1 0,-1 0 0,0 0-1,-1 0 1,1 1 0,-1 0 0,8 9 0,9 11-20,22 32 0,-2 6 2,-3 3 0,39 86 0,-6-9-181,-65-128 58,1 1 1,0-1-1,18 20 1,-24-32 39,-1 0 0,1-1 0,0 1 0,0-1 0,1 0 0,-1 0 0,1 0-1,-1-1 1,1 1 0,0-1 0,0 0 0,0-1 0,0 1 0,0-1 0,0 0 0,9 1 0,42-7-681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2:02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56 510 11298,'-51'-44'3121,"46"38"-2515,10 7-521,12 10-301,0 4-8,-2 1 0,1 1 1,-2 0-1,0 1 0,-2 0 1,0 1-1,0 0 0,-2 1 1,-1 1-1,11 30 0,-12-25 104,-1-1 0,-1 2 0,-2-1 0,0 0 0,-2 1 0,-1 0 0,-1 0 0,-5 40 0,-1-41 820,6-26-681,0 1-1,0-1 0,0 0 1,0 0-1,0 0 0,0 0 1,-1 0-1,1 1 0,0-1 1,0 0-1,0 0 0,0 0 1,0 0-1,0 0 0,0 1 1,0-1-1,0 0 0,0 0 1,0 0-1,0 0 1,-1 0-1,1 0 0,0 0 1,0 0-1,0 1 0,0-1 1,0 0-1,0 0 0,0 0 1,-1 0-1,1 0 0,0 0 1,0 0-1,0 0 0,0 0 1,0 0-1,-1 0 0,1 0 1,0 0-1,0 0 0,0 0 1,0 0-1,0 0 1,-1 0-1,1 0 0,0 0 1,0 0-1,0 0 0,0 0 1,0 0-1,-1 0 0,1-1 1,0 1-1,0 0 0,0 0 1,0 0-1,0 0 0,0 0 1,0 0-1,0 0 0,-1 0 1,1-1-1,0 1 0,0 0 1,0 0-1,0 0 0,0 0 1,0 0-1,0-1 1,-1-4 195,-1 0 0,1 0 0,1 0 0,-1 0 0,1 0 0,0-1 0,0 1 0,0 0 0,1 0 0,1-6 0,0-8 196,7-47-46,3 1 1,2 0-1,28-73 0,83-185-1267,-78 208 16,-40 98 672,1-4-499,1 0 1,0 0-1,25-38 1,-33 58 644,0-1 0,1 1 1,-1 0-1,0-1 0,1 1 0,-1 0 0,1 0 1,-1 0-1,1 0 0,0 0 0,2-1 1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2:03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2090 7594,'13'-2'1228,"0"-1"0,0 0 0,17-8 0,-12 3-607,31-17-1,-21 6-713,0-1 0,32-29 0,-44 33 127,0-1-1,-1 0 1,-1-1-1,0 0 1,-1-1-1,16-34 1,-16 25 321,-1-1 1,-1-1-1,-2 0 0,7-36 0,-14 59-310,-1 0 0,0-1-1,0 1 1,0 0-1,-1 0 1,-1-1 0,1 1-1,-1 0 1,-3-11-1,3 15-76,0 0 0,0 1 0,-1-1 0,1 0 0,-1 1 0,0-1-1,0 1 1,0 0 0,0-1 0,0 1 0,0 0 0,-1 0 0,1 1-1,-1-1 1,1 0 0,-1 1 0,0-1 0,1 1 0,-1 0 0,0 0-1,0 0 1,0 0 0,0 1 0,-6-1 0,1 0-49,0 1 0,0-1 0,0 2 0,0-1 0,0 1 0,0 0 0,0 1 0,1 0 0,-1 0 0,0 1 0,1 0 0,0 0 0,-1 1 0,1 0 0,1 0 0,-1 1 0,1-1 0,-1 2 0,1-1 0,1 0 0,-9 10 0,4-2 95,1-1 1,0 1-1,1 1 1,0 0-1,1 0 1,0 0-1,1 1 1,1 0-1,0 0 0,-2 19 1,4-12 72,0 1-1,2 0 1,1 0 0,1-1-1,0 1 1,2 0 0,7 28-1,-5-32-28,0-1 0,2 1-1,0-1 1,1 0 0,1 0-1,0-1 1,1 0-1,22 26 1,-27-37-44,1 0 0,-1-1 0,1 0 0,0 0 0,0 0 0,1-1 0,-1 0 0,1 0 0,0 0 0,0-1-1,0 0 1,8 2 0,-8-4 11,-1 0 1,1 0-1,-1 0 0,1-1 0,-1 0 0,1-1 0,-1 1 0,1-1 0,-1 0 0,0-1 0,1 1 1,-1-1-1,0-1 0,0 1 0,9-6 0,4-4 96,-1 0-1,1-2 1,-2 0 0,0-1 0,-1-1-1,20-25 1,-3-1 209,45-76 1,-37 47-171,-4-2-1,-3-1 1,33-106 0,-48 114-34,-2 0-1,-4-1 1,-2 0-1,2-98 1,-55-578-29,39 714-94,-2-22 26,-1 1-1,-27-98 1,22 126 7,10 21-35,1 1-1,0 0 1,0 0-1,-1-1 0,1 1 1,0 0-1,0 0 1,-1-1-1,1 1 1,0 0-1,-1 0 0,1 0 1,0 0-1,-1-1 1,1 1-1,0 0 0,-1 0 1,1 0-1,-1 0 1,1 0-1,0 0 1,-1 0-1,1 0 0,0 0 1,-1 0-1,1 0 1,-1 0-1,1 1 1,0-1-1,-1 0 0,1 0 1,-1 0-1,-1 3-2,0 0 0,0-1 0,0 1 0,0 0 0,0 0 0,1 0 0,-1 0 0,1 1 0,0-1 0,0 0 0,0 0 0,0 5 0,-14 55-29,4 1 0,2 1-1,0 89 1,26 204 103,59 105-55,36-13-1298,-11-130-2447,-97-309 3339,1 0-1,10 16 1,-13-24 308,0 0 0,0-1 1,1 1-1,-1-1 0,1 1 0,3 2 1,-6-5 79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2:03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10690,'3'20'3873,"4"12"-2929,1 36-1064,-4 10-296,-13 20-808,2 1 760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2:04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1934 9210,'4'-7'941,"17"-23"1263,-20 29-2164,0 0 0,0-1 0,0 1 0,0 0 0,0 0 0,0 0 0,0 0 0,0 0 0,1 0 0,-1 1 0,0-1 0,1 0 0,-1 0 0,0 1 0,1-1 0,-1 1 0,3-1 0,-4 1-51,1 0 0,-1 1 0,0-1 0,0 0 0,1 1 0,-1-1 0,0 0 1,0 0-1,0 1 0,0-1 0,1 0 0,-1 1 0,0-1 0,0 0 0,0 1 0,0-1 0,0 0 0,0 1 1,0-1-1,0 1 0,0-1 0,0 0 0,0 1 0,0-1 0,0 0 0,0 1 0,0-1 0,0 0 1,-1 1-1,1-1 0,0 0 0,0 1 0,0-1 0,-6 17-288,-67 116-647,3-6 1478,63-111-258,0 1 0,1 0 0,1 0 0,0 0 0,-4 35 0,9-50-253,-1 0 0,1 0 0,0 0 0,0 1 0,0-1 0,0 0 0,0 0 0,0 0-1,0 0 1,1 0 0,-1 0 0,1 0 0,-1 0 0,1 0 0,0 0 0,0 0 0,0 0 0,0-1 0,0 1 0,0 0 0,1-1 0,-1 1 0,1-1 0,-1 1 0,1-1 0,-1 1 0,1-1-1,0 0 1,2 1 0,-1-1-16,0 0-1,1-1 0,-1 1 0,0-1 1,1 0-1,-1 0 0,1 0 1,-1-1-1,0 1 0,1-1 0,-1 0 1,0 0-1,0 0 0,0 0 1,0 0-1,0-1 0,4-1 0,12-9 12,-1 0 0,-1-2 0,0 1 0,0-2 0,25-29 0,62-93 20,-89 115 97,-1-1-1,22-48 1,-33 62-60,1-1 1,-1 1-1,-1-1 1,1 0-1,-2 1 1,1-1-1,-2 0 1,1 0-1,-1 0 0,-1 0 1,-1-11-1,2 20-81,0 0 0,0 0 0,0 0-1,-1 0 1,1 0 0,0-1 0,-1 1 0,1 0-1,0 0 1,-1 0 0,0 0 0,1 0-1,-1 1 1,1-1 0,-1 0 0,0 0-1,0 0 1,1 0 0,-1 1 0,-1-2 0,1 2-4,0 0 1,1 0 0,-1 0 0,0 0 0,0 0 0,1 0-1,-1 0 1,0 0 0,0 0 0,1 1 0,-1-1 0,0 0-1,1 0 1,-1 1 0,0-1 0,1 0 0,-1 1-1,0-1 1,1 1 0,-1-1 0,1 1 0,-1 0 0,-4 4-53,1 0 0,-1 0 0,1 1 1,1-1-1,-6 11 0,2 0 44,0 0 0,1 0 0,1 1 0,1 0 0,0 0 0,-2 29-1,5-35 24,0 1-1,1-1 0,1 0 0,0 1 0,0-1 0,1 0 0,1 1 0,0-1 0,0 0 0,1-1 0,7 15 0,-10-23-2,0-1 0,0 1-1,0 0 1,0-1 0,0 1-1,0 0 1,0-1 0,0 1 0,1-1-1,-1 0 1,1 1 0,-1-1 0,1 0-1,-1 0 1,1 0 0,0 0-1,-1 0 1,1 0 0,0-1 0,0 1-1,0-1 1,0 1 0,0-1-1,0 0 1,-1 1 0,1-1 0,0 0-1,0 0 1,3-1 0,0 0 7,0-1 0,-1-1-1,1 1 1,-1 0 0,1-1 0,-1 0 0,0 0 0,0 0 0,-1-1 0,1 1 0,0-1 0,3-5 0,18-23 84,-2-1 1,28-49 0,32-83 91,-35 59 32,-5-1 0,-5-3-1,-5 0 1,21-124 0,-20 30 322,11-266-1,-46 397-370,1 71-159,0 0 1,0 0-1,0 0 0,-1 0 1,1 0-1,-1 0 1,1 0-1,-1 0 1,0 0-1,0 0 1,-2-3-1,3 5-6,-1-1 0,1 1-1,0 0 1,0 0 0,-1 0 0,1-1 0,0 1-1,0 0 1,-1 0 0,1 0 0,0 0-1,-1 0 1,1 0 0,0 0 0,-1 0 0,1 0-1,0 0 1,0 0 0,-1 0 0,1 0 0,0 0-1,-1 0 1,1 0 0,0 0 0,-1 0 0,0 0-1,-10 11 3,3 1-23,1 1 0,0-1 0,-8 26-1,-17 57-87,-1 19 85,-32 208 0,55-237-106,3 0 0,4 1 0,11 112 0,-5-168-99,11 50 0,-10-68 131,-1-1 0,2 1 0,-1-1 0,2 0 0,-1 0 0,14 19 0,-16-26 77,1 0-1,-1 0 0,1 0 0,-1 0 0,1-1 0,0 1 1,1-1-1,-1 0 0,0 0 0,1-1 0,0 1 1,-1-1-1,1 0 0,0 0 0,9 1 0,-6-2 94,1 0 1,-1-1-1,0 0 0,0-1 0,0 0 0,0 0 1,0 0-1,-1-1 0,15-5 0,2-3 323,-1-2-1,0 0 1,41-29-1,-42 25-209,1 1-1,1 1 1,28-11 0,-48 23-187,0 0 1,0 1-1,1 0 1,-1 0 0,0 0-1,1 0 1,-1 1-1,0 0 1,1 0 0,-1 0-1,1 0 1,4 1-1,-7 0-6,0 0 0,0 0 0,0 0 0,0 0-1,0 0 1,0 0 0,0 0 0,0 0 0,-1 1-1,1-1 1,-1 1 0,1-1 0,-1 1 0,0 0-1,1-1 1,-1 1 0,0 0 0,0 0 0,0 0-1,0 0 1,-1 0 0,1 0 0,0 0-1,0 4 1,0 4-31,0 0-1,-1 0 0,0 1 1,-1-1-1,0 0 0,0 0 1,-1 0-1,0 0 0,-1 0 1,-7 17-1,-2 0-92,-1 0 0,-23 36-1,6-18 57,-2 0-1,-39 42 1,63-79 83,0 0-1,0 0 1,-1-1 0,0 0 0,-1 0 0,-17 8-1,25-14 0,1 0-1,-1 0 1,0-1 0,1 1-1,-1-1 1,0 1-1,0-1 1,0 0-1,1 0 1,-1 0-1,0 0 1,0 0-1,0 0 1,1 0 0,-1 0-1,0-1 1,0 1-1,1-1 1,-1 1-1,-2-2 1,3 1 2,-1 0 0,1 0 0,0-1 0,-1 1 1,1-1-1,0 1 0,0-1 0,0 1 0,0-1 0,0 1 1,1-1-1,-1 0 0,0 0 0,1 1 0,-1-1 0,0-3 1,0-3 15,1 0 1,0 0 0,0-1 0,0 1 0,1 0 0,0-1 0,4-14 0,13-23 17,1 0 0,2 1 1,41-64-1,-49 87-35,169-281 226,43-75 74,-22-8-139,-167 308-144,34-112 1,-58 149-28,-2 1 0,-2-2 0,-1 1 0,1-71 0,-7 101-9,-2 1-1,1-1 1,-2 0 0,1 1 0,-7-20-1,8 29 7,0-1 0,-1 1 0,0-1 0,1 1 0,-1-1 0,0 1 0,1 0 0,-1-1 0,0 1 0,0 0 0,0 0 0,0 0 0,0-1 0,0 1 0,-1 0 0,1 1 0,0-1 0,0 0 0,-1 0 0,1 0-1,-1 1 1,1-1 0,0 1 0,-1-1 0,1 1 0,-1-1 0,1 1 0,-1 0 0,0 0 0,1 0 0,-1 0 0,1 0 0,-1 0 0,1 0 0,-1 1 0,1-1 0,-1 0 0,1 1 0,-1-1 0,1 1 0,-1 0 0,1-1 0,-2 2 0,-4 2-15,1 0 0,-1 1 0,1-1 1,0 1-1,1 0 0,-1 0 0,-9 13 0,-28 47-66,39-58 76,-17 31-6,2 1 1,1 1-1,3 0 1,1 1-1,-15 77 1,12-20 18,-5 141 0,13 73-140,26-9-463,-12-262 304,13 45 1,-15-74 202,0-1 1,1 1 0,1-1-1,0 0 1,0 0 0,1 0-1,9 12 1,-12-20 64,0 1 0,0-1 0,1 0 0,-1 0 1,1 0-1,0 0 0,-1-1 0,1 1 0,1-1 0,-1 0 0,0 0 0,0-1 0,1 1 0,-1-1 0,1 0 0,-1 0 0,1-1 1,-1 1-1,1-1 0,-1 0 0,1 0 0,0 0 0,6-2 0,1-1 35,-1 0 0,1 0-1,-1-2 1,0 1 0,0-1 0,0-1-1,15-10 1,6-7 80,-1-1 1,-2-2-1,0-1 1,31-38-1,87-132 175,-125 163-213,-1 0 0,-2-2-1,18-44 1,-27 55-64,-2-1-1,-1 0 0,-1 0 1,-1 0-1,3-48 0,-8 48-111,0 1 0,-2-1-1,0 1 1,-2-1 0,-10-33-1,11 47 54,-1 1-1,0 0 0,0 1 0,-1-1 1,-1 1-1,0 0 0,0 0 1,-1 0-1,0 1 0,-1 0 1,0 1-1,0 0 0,-19-14 0,23 19 60,-1 0-1,0 0 1,-1 1 0,1 0-1,0 0 1,-1 0-1,1 0 1,-1 1-1,0 0 1,1 0-1,-1 1 1,0-1-1,0 1 1,1 1-1,-1-1 1,0 1-1,1 0 1,-1 0-1,-11 4 1,7 0 20,0-1 0,0 2 1,0-1-1,1 1 0,-1 1 0,1 0 0,1 0 1,-1 1-1,1 0 0,-7 10 0,-4 6 59,2 1-1,1 0 0,1 2 0,1 0 1,1 0-1,-11 36 0,11-23 99,2 1 0,2 1 0,1 0 0,-1 43 0,7-50-11,1 0-1,2 0 1,2 0 0,1 0 0,2 0 0,1-1 0,12 34 0,-13-48-135,2 0 0,1-1 0,0 0 0,2 0 0,0-1 0,1 0 0,1-1 1,0-1-1,1 0 0,1-1 0,0 0 0,33 23 0,-33-28-113,0-1 1,1 0 0,0-1-1,0 0 1,22 5-1,-8-5-21,0-3 0,43 4-1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2:07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 2162 7034,'84'-59'2375,"-82"57"-2304,0 0 0,0 0 0,0 0 0,0-1 0,0 1 0,0-1 0,-1 1 0,1-1 0,-1 0 0,0 1 0,0-1 0,0 0 0,0 0 0,0 0 0,-1 0 0,1 0 0,-1 0 0,0 0 0,0 0 0,0 0 1,0 0-1,-1 0 0,1 0 0,-1 0 0,0 0 0,1 0 0,-1 0 0,-1 1 0,1-1 0,0 0 0,-1 1 0,1-1 0,-1 1 0,0-1 0,0 1 0,0 0 0,0-1 0,0 1 0,0 0 0,-4-2 0,3 2-80,0 0 0,0 1 0,0-1 0,0 1 0,-1 0 0,1-1 0,0 2 0,-1-1 0,1 0 0,0 1 0,-1-1 1,1 1-1,-1 0 0,1 0 0,-1 0 0,1 1 0,0-1 0,-1 1 0,1 0 0,-1 0 0,-3 2 0,-5 1-20,1 2 1,1-1 0,-1 2 0,1-1 0,-9 9 0,-9 7 49,1 2 1,1 0 0,2 2 0,0 1 0,2 0-1,-35 58 1,47-68 36,0 1 0,2 1 0,0 0 0,1 0 1,0 0-1,2 1 0,1 0 0,0 0 0,1 0 0,1 1 0,1-1 0,1 1 0,4 27 0,-2-31-7,2 0 1,0 0-1,2 0 1,-1 0-1,2-1 0,0 0 1,1 0-1,1-1 0,12 18 1,-14-25-21,-1 0 0,2 0 0,-1 0-1,1-1 1,0 0 0,0 0 0,1-1 0,0 0 0,0-1 0,1 1 0,-1-2 0,1 0-1,0 0 1,0-1 0,0 0 0,17 3 0,-12-5 31,0-1 0,0 0 1,0-1-1,0 0 0,0-1 0,0-1 0,0 0 1,-1-1-1,26-11 0,-7 0 146,0-2 1,58-39-1,-38 17 83,-3-2 0,-1-2 0,-2-2 0,-2-3 0,77-104 0,-79 89-34,-3-2 1,-3-2-1,-3-1 0,47-134 1,-65 145-178,-1-1 0,-3-1 1,-3 0-1,-3 0 1,-1-109-1,-9 93-59,-3 1-1,-3 0 1,-4 1-1,-26-83 1,38 151-23,-2-8-10,3 24-50,16 131-150,20 280 78,18 176-141,-48-555 240,2 35-41,4-1-1,33 121 0,-44-197 100,0-1 0,0 1-1,0 0 1,1 0-1,-1 0 1,0 0-1,1-1 1,-1 1-1,1 0 1,-1 0-1,1-1 1,-1 1-1,1 0 1,0-1-1,-1 1 1,1-1 0,-1 1-1,2 0 1,-1-1-8,-1 0 1,1 0 0,-1 0 0,0 0 0,1 0 0,-1 0 0,1 0-1,-1 0 1,1-1 0,-1 1 0,0 0 0,1 0 0,-1 0 0,1 0-1,-1-1 1,0 1 0,1 0 0,-1-1 0,0 1 0,1 0-1,-1 0 1,0-1 0,1 1 0,-1-1 0,16-30 507,-14 27-488,31-87 297,40-180 0,-18 58-1137,-52 200 704,8-21-163,-10 32 241,-1 1 0,0 0 0,1-1-1,0 1 1,-1 0 0,1 0 0,0-1 0,0 1 0,-1 0 0,1 0 0,0 0 0,0 0 0,0 0-1,1 0 1,1-1 0,-2 2 14,-1 0 1,1 1-1,0-1 0,0 0 0,0 1 0,0-1 1,0 1-1,-1-1 0,1 1 0,0-1 0,0 1 1,-1-1-1,1 1 0,0 0 0,-1 0 0,1-1 1,-1 1-1,1 0 0,-1 0 0,1 0 0,-1-1 1,0 1-1,1 0 0,-1 1 0,13 29-35,-13-31 42,41 126-44,37 95 191,-67-194-254,2 0 0,1-1 0,1-1 0,2 0 0,35 40 0,-46-58-24,1 0 1,0-1-1,0 0 1,1 0-1,-1-1 1,1 0-1,17 8 1,-21-11 52,1 0 0,0-1 0,0 0 0,0 0 0,0 0 0,0 0 0,0-1 0,0 0 0,0 0 0,0 0 0,0-1 0,0 0 0,0 0 0,0 0 0,0 0 1,7-4-1,1-1-22,-1-1 1,1-1 0,-1 0 0,-1-1 0,0 0 0,0-1 0,18-20-1,-11 8 60,0-1 0,28-50-1,-36 53 147,-1-1 0,-1-1-1,0 1 1,-2-1 0,-1-1-1,-1 1 1,0-1 0,0-40 0,-5 13 91,-1 0 0,-17-91 0,17 132-183,1 0 1,-2 0-1,1 0 0,-2 0 0,1 1 0,-1-1 0,-6-8 0,9 15-5,0 0-1,0 1 0,-1-1 0,1 0 0,-1 1 1,1 0-1,-1-1 0,1 1 0,-1 0 0,0 0 1,0 0-1,1 0 0,-1 0 0,0 0 0,-3 0 1,2 1-1,1 0 1,-1 0-1,1 0 1,0 0-1,-1 0 1,1 1 0,-1-1-1,1 1 1,0-1-1,-1 1 1,1 0 0,0 0-1,0 0 1,0 0-1,0 1 1,-3 1-1,-4 4-4,0 1 0,1 0-1,0 0 1,0 1 0,1 0-1,0 0 1,0 1 0,-9 19-1,3-3-12,2 0-1,-11 40 0,16-46 18,2 0-1,0 1 0,1-1 0,2 1 0,0-1 1,1 1-1,2 22 0,0-28 20,1 0 0,0 0 1,0-1-1,2 1 0,0-1 0,0 0 0,2-1 1,-1 1-1,2-1 0,11 16 0,-16-25 15,1 1-1,0-1 0,0 0 1,0 0-1,0 0 1,1 0-1,-1-1 0,1 1 1,0-1-1,0-1 0,0 1 1,1-1-1,-1 0 1,1 0-1,-1 0 0,1-1 1,-1 1-1,1-2 1,0 1-1,0-1 0,-1 1 1,1-1-1,0-1 1,0 1-1,0-1 0,-1 0 1,1-1-1,-1 1 1,1-1-1,-1 0 0,1-1 1,-1 1-1,0-1 0,0 0 1,0 0-1,-1-1 1,1 1-1,-1-1 0,0 0 1,6-7-1,-2 2 5,0-1 0,-1 0 0,-1 0 0,1-1 0,-2 1 0,0-2 0,0 1 0,-1 0 0,0-1 0,-1 0 0,0 0 0,-1 0 0,0 0-1,-1 0 1,0-20 0,-2 14-30,-1 1-1,0-1 1,-2 0 0,0 1-1,0 0 1,-2 0-1,0 0 1,-1 1-1,-1 0 1,-9-16-1,7 22-258,5 16 48,2 23 13,3-26 185,-1 15-18,2 1 1,0 0-1,2-1 1,0 0-1,0 1 1,2-1-1,0-1 1,1 1-1,1-1 1,1 0-1,0 0 1,12 16-1,-15-25 19,1 0 0,0-1 0,0 0 0,0 0 0,1 0-1,0-1 1,0 0 0,1 0 0,0-1 0,0 0 0,0 0-1,0-1 1,1 0 0,0-1 0,0 0 0,0 0 0,0-1-1,0 0 1,0 0 0,1-1 0,-1 0 0,1-1 0,-1 0-1,0-1 1,16-2 0,-10-1 33,0 0 0,-1-1 1,0 0-1,0-2 0,0 1 0,0-2 0,-1 0 0,-1 0 0,1-1 0,-1-1 0,-1 0 1,0 0-1,0-1 0,10-15 0,-3 3 85,-1-2 0,0-1-1,-2 0 1,-1-1 0,-2 0 0,13-36 0,-14 30 44,-1-1 0,-2 0 1,-1 0-1,-2-1 0,1-46 0,-7 70-515,-2 21 156,-1 30-19,7 164 93,0-161 81,3 0 1,18 73-1,-21-106-3,0 1 0,1-1 0,1 0-1,7 14 1,-12-24 45,0 1-1,0-1 1,1 1 0,-1-1-1,0 1 1,0-1 0,0 1-1,1-1 1,-1 1 0,0-1-1,1 0 1,-1 1 0,0-1-1,1 0 1,-1 1 0,1-1-1,-1 0 1,0 1 0,1-1-1,-1 0 1,1 0 0,-1 0-1,1 1 1,-1-1 0,1 0-1,-1 0 1,1 0 0,-1 0-1,1 0 1,-1 0 0,1 0-1,-1 0 1,1 0 0,-1 0-1,1 0 1,-1 0 0,1 0-1,-1-1 1,1 1 0,-1 0-1,1 0 1,-1 0 0,0-1-1,1 1 1,-1 0 0,1 0-1,-1-1 1,0 1 0,1-1-1,-1 1 1,0 0 0,1-1-1,-1 1 1,0-1 0,1 1-1,-1 0 1,0-2 0,14-31 338,-13 28-294,10-36 163,-2-1 0,5-55 0,8-37-203,-21 125-34,-1 7 12,1 1-1,-1-1 1,0 0-1,1 1 1,-1-1 0,1 1-1,-1-1 1,1 0-1,0 1 1,-1-1-1,1 1 1,0 0-1,0-1 1,2-1 0,-2 4-11,0 0 1,0 0 0,0 0-1,-1 0 1,1 0 0,0 0-1,-1 1 1,1-1 0,-1 0-1,1 0 1,-1 1 0,0-1-1,1 0 1,-1 3 0,6 30-119,-3-9 101,2 0-1,0 0 0,2-1 0,1 0 0,19 43 0,-26-65 21,0 0-1,1 0 0,-1 0 1,0 0-1,0-1 0,1 1 1,-1 0-1,1-1 0,3 3 1,-5-4 19,1 0 1,0 1 0,-1-1 0,1 0-1,0 0 1,0 0 0,-1 0-1,1 0 1,0 0 0,-1 0 0,1-1-1,0 1 1,-1 0 0,1 0 0,0 0-1,-1-1 1,1 1 0,0 0-1,-1-1 1,1 1 0,-1 0 0,1-1-1,0 1 1,-1-1 0,1 1-1,-1-1 1,1 1 0,-1-1 0,0 1-1,1-1 1,-1 0 0,0 1-1,1-1 1,-1 0 0,0 1 0,0-1-1,1-1 1,10-22 87,-1 0 1,-1-1-1,5-28 0,9-22 53,-10 36-93,-5 13-79,1 0 0,2 0 0,1 1 0,15-25 0,-27 48 21,1 1-1,0 0 0,0 0 1,-1 0-1,1 0 1,0 0-1,0 0 0,0 0 1,0 0-1,0 0 1,1 0-1,-1 1 1,0-1-1,0 0 0,0 1 1,1-1-1,-1 1 1,0-1-1,1 1 1,-1 0-1,0 0 0,1-1 1,-1 1-1,0 0 1,1 0-1,-1 0 0,1 0 1,-1 1-1,0-1 1,1 0-1,-1 0 1,0 1-1,1-1 0,-1 1 1,0-1-1,2 2 1,4 3-25,-1-1-1,0 1 1,0 0 0,0 1 0,6 7 0,-5-5 34,15 15 36,0 0 0,1-2 0,2 0-1,0-2 1,30 17 0,-45-30-22,1 0-1,0-1 1,0-1 0,0 0-1,0-1 1,1 0 0,0 0-1,-1-1 1,1-1 0,0 0-1,0 0 1,0-2 0,0 1 0,0-1-1,-1-1 1,23-6 0,-17 2 31,-1 0 0,-1-2 0,0 0 0,0-1 0,0 0 0,-1-1 0,0-1 0,-1 0 0,0 0 0,-1-2 0,-1 0-1,1 0 1,-2-1 0,0 0 0,-1 0 0,14-31 0,-21 41-29,-1 1-1,0 0 1,0-1-1,0 1 1,0-1-1,0 1 1,-1-1-1,0 1 1,1-1-1,-2 0 1,1 1-1,0-1 1,-1 1-1,1-1 1,-1 1-1,0-1 1,0 1-1,0-1 1,-1 1-1,1 0 0,-1 0 1,0 0-1,0 0 1,0 0-1,0 0 1,0 0-1,-1 0 1,1 1-1,-1 0 1,0-1-1,0 1 1,0 0-1,-6-3 1,-2-1-119,0 1 1,-1 1-1,0-1 1,0 2 0,0 0-1,0 0 1,-1 1-1,-15 0 1,15 1-36,1 1 1,-1 0-1,1 1 0,0 1 1,-1 0-1,1 0 1,-13 5-1,19-5 107,1 1-1,-1-1 1,1 1 0,0 0-1,0 0 1,0 0 0,0 0 0,1 1-1,-1 0 1,1 0 0,0 1-1,0-1 1,0 1 0,1-1-1,0 1 1,0 0 0,-4 8 0,4-3 40,0-1 1,1 1-1,0 0 1,0 0-1,1 0 1,0 0 0,1 0-1,0 0 1,0 0-1,1 0 1,1 0-1,0 0 1,0 0-1,1 0 1,0-1 0,1 1-1,0-1 1,0 0-1,1 0 1,0-1-1,1 1 1,6 7 0,-7-9 1,1 0 0,0 0 1,0-1-1,0 0 0,0 0 1,1-1-1,0 0 0,0 0 1,1 0-1,-1-1 1,1 0-1,0-1 0,0 0 1,0 0-1,1-1 0,-1 0 1,1 0-1,-1-1 0,1 0 1,0 0-1,-1-1 1,1 0-1,0-1 0,-1 0 1,15-3-1,-6-2 36,1 0-1,-1-2 1,0 0-1,-1-1 1,0-1 0,27-20-1,-2-5 142,41-45-1,-35 29 78,-2-1 1,-3-3-1,-1-1 0,58-112 1,-76 123-128,-2-2 1,-3-1-1,-1-1 0,-3 0 1,-1-1-1,-3 0 1,4-63-1,-11 46-179,-3-1 0,-2 0-1,-4 1 1,-16-71 0,12 89-74,-2 1 1,-3 0-1,-2 1 1,-1 1-1,-3 1 1,-31-50-1,46 85 99,-32-45-71,35 51 95,0 0-1,-1 1 1,0-1 0,0 1 0,0-1 0,0 1-1,0 0 1,-1 1 0,-8-5 0,11 6 1,1 1-1,0-1 1,-1 1 0,1 0 0,0 0 0,-1-1 0,1 1 0,-1 0 0,1 0 0,0 0 0,-1 0-1,1 0 1,-1 1 0,1-1 0,0 0 0,-1 1 0,1-1 0,0 1 0,-1-1 0,1 1-1,0 0 1,0-1 0,0 1 0,-1 0 0,1 0 0,0 0 0,0 0 0,0 0 0,0 0-1,-1 2 1,-1 3 9,-1 0-1,1 0 0,0 1 0,1-1 0,-2 8 0,2-9-5,-7 30 6,1 1 0,1 0 0,2 1 0,2-1 0,2 44 0,20 186-20,93 586 50,-64-572-3,-34-221-46,2-1 0,37 92-1,-44-129-33,1 0 0,1 0 1,1-1-1,1-1 0,17 21 0,-25-34-6,0 0-1,0-1 0,1 0 1,0 0-1,0-1 1,0 1-1,1-1 0,-1 0 1,1-1-1,0 0 0,0 0 1,0 0-1,0-1 1,1 0-1,-1-1 0,1 1 1,-1-1-1,14-1 1,-13 0-27,-1 0 0,0-1 0,0 0 0,0-1 0,-1 0 1,1 0-1,0 0 0,-1-1 0,1 0 0,11-7 0,0-4-33,-1-1-1,0-1 0,19-23 1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2:08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45 275 7402,'-5'-4'3476,"0"-5"-2533,-3-4-615,-15-25 64,20 25-199,8 9-97,11 9-59,-7 1-46,0 2-1,0-1 1,0 1 0,-1 1 0,-1-1 0,1 1 0,-1 1-1,9 16 1,-2-1-4,-1 1-1,13 38 1,-16-29 44,-1-1 0,-2 1 0,-1 0 0,-2 1 0,-1 58-1,14-259 3222,-4 56-3168,11-63-28,-18 143-70,2 1 1,0 0-1,23-50 0,-28 72 4,0 0 0,1 0 0,-1 0 0,1 0-1,1 0 1,-1 1 0,1 0 0,6-6 0,-10 10 5,0 0 1,1 0-1,-1 0 1,0 1-1,1-1 1,-1 1-1,0-1 1,1 1-1,-1-1 1,1 1-1,-1 0 1,1-1-1,-1 1 1,1 0-1,-1 0 1,3 1-1,-2-1-1,0 1 0,0 0 0,0-1 0,0 1 0,0 0 0,0 1 0,0-1 0,0 0 0,0 0 0,-1 1 0,1-1 0,0 1 0,-1 0-1,2 2 1,11 16-23,0 1 0,-1 0-1,-2 1 1,13 31 0,-11-22 13,-5-13 23,111 231-768,-45-121 457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2:11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1 159 6161,'0'0'75,"0"0"-1,1 0 1,-1-1 0,0 1-1,1 0 1,-1 0-1,0-1 1,1 1-1,-1 0 1,1 0-1,-1 0 1,0 0 0,1 0-1,-1 0 1,1 0-1,-1-1 1,0 1-1,1 0 1,-1 0-1,1 1 1,-1-1 0,1 0-1,-1 0 1,0 0-1,1 0 1,-1 0-1,1 0 1,-1 0 0,0 1-1,1-1 1,-1 0-1,0 0 1,1 1-1,25 9-323,-12-5 421,16 4-80,0-2 0,0-1-1,1-2 1,0-1 0,-1-1-1,1-2 1,48-5 0,219-49 411,-221 37-326,643-98 1027,-606 104-1195,219 9-1,-294 6-1923,-40-6 1666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2:12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13 231 7370,'-12'-7'2250,"24"8"-1519,8 2-857,7-3 98,-1-1 0,0-1-1,0-2 1,0 0 0,0-2 0,33-11 0,-16 5 78,43-7-1,-76 18-24,1 0 0,-1 0 0,1 1 0,-1 0 0,14 2-1,-20-1-17,1-1 0,-1 2 0,0-1 1,0 0-1,0 1 0,-1 0 0,1 0 0,0 0 0,-1 0 0,1 0 0,-1 1 0,0-1 0,0 1 0,0 0 0,6 7 0,-5-3-9,1 1-1,-1 0 1,-1 0-1,0 0 1,0 0 0,0 1-1,-1-1 1,0 1-1,-1 0 1,0-1 0,0 1-1,-1 0 1,-1 13 0,-1 1-2,0-1 0,-2 1 0,-1-1 1,-9 25-1,2-15-3,0-1 0,-27 46 1,29-59 5,-1-1 0,-1 0 1,-1 0-1,-1-1 0,-19 19 1,30-33 17,1 0 0,-1 0-1,1 0 1,-1 0 0,0 0 0,1-1 0,-1 1 0,0-1 0,0 1 0,0-1-1,-1 0 1,1 0 0,0-1 0,0 1 0,0-1 0,-1 1 0,1-1 0,0 0-1,-7-1 1,7 0 19,-1 0-1,1-1 0,-1 0 0,1 1 1,-1-1-1,1 0 0,0-1 1,0 1-1,0 0 0,0-1 1,0 0-1,1 0 0,-1 0 1,1 0-1,0 0 0,-3-5 0,-5-11 42,0-1 0,2 1-1,1-1 1,0-1-1,1 1 1,-5-40 0,4 1-109,0-73 1,7 84-244,2-1 0,15-79 1,8 19-48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2:13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5681,'-5'19'837,"4"-15"-577,1 0-1,-1-1 1,1 1-1,-1 0 1,1-1-1,0 1 1,1 0-1,-1 0 1,0-1-1,1 1 0,0 0 1,2 4-1,34 172-11,52 226 690,42 162-710,-84-413-185,-41-137-41,2-1 0,0 0 0,1 0 0,1-1 0,1 0 0,18 21 0,-9-14-687,-21-20 410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4:38.4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2042 10554,'5'-5'799,"1"0"0,0 0 0,0 1 0,0 0 0,0 0 0,9-3 0,-14 6-790,1 0-1,0 0 1,0 1 0,0-1-1,0 1 1,0-1-1,0 1 1,0 0 0,0 0-1,0 0 1,0 0 0,-1 0-1,1 0 1,0 1 0,0-1-1,0 1 1,0-1-1,0 1 1,0 0 0,0-1-1,-1 1 1,1 0 0,0 0-1,-1 1 1,1-1 0,-1 0-1,1 0 1,-1 1 0,2 1-1,1 3-142,0 0 1,0 0-1,-1 1 0,0-1 0,0 1 1,-1 0-1,0 0 0,0 0 1,2 13-1,3 74-931,-5-67 840,-6 245 270,1-251 479,-1-14 194,1-11 796,1-3-1299,1 1 1,0-1-1,0 0 1,1 0-1,0 0 1,0 1 0,1-1-1,0 0 1,2-7-1,19-65 20,-19 69-168,20-61-290,2 0 0,4 2-1,68-117 1,-90 175 78,1-1-1,0 1 1,1 0-1,0 1 1,0 0 0,13-11-1,-20 20 124,-1 0-1,1 0 1,-1 0-1,1 0 0,-1 1 1,1-1-1,0 0 1,-1 0-1,1 1 1,0 0-1,0-1 0,-1 1 1,1 0-1,0 0 1,0-1-1,0 1 1,-1 1-1,1-1 0,0 0 1,0 0-1,-1 1 1,1-1-1,0 1 1,0-1-1,-1 1 0,1 0 1,0 0-1,-1 0 1,1 0-1,-1 0 1,0 0-1,1 0 0,1 2 1,4 4-39,-1 1 1,0-1-1,0 2 0,9 15 1,-10-16 34,11 19-47,48 74-164,-57-91 187,1 0 1,0-1-1,1 0 1,0 0-1,1 0 0,0-1 1,10 6-1,-17-12 61,0 0-1,0-1 0,0 1 1,1-1-1,-1 0 0,0 0 1,0 0-1,1-1 1,-1 1-1,0-1 0,1 0 1,-1 0-1,0 0 0,1 0 1,-1 0-1,4-2 0,-2 1 60,0-1 0,0 0-1,-1 0 1,1 0-1,-1 0 1,0-1-1,1 0 1,-1 0-1,6-6 1,3-6 133,-1 1 0,0-2-1,-1 1 1,13-25 0,-18 28-170,1 0 0,-2 0-1,0-1 1,7-23 0,-11 33-78,0 0-1,-1 0 1,1-1-1,-1 1 1,1 0-1,-1 0 1,0-1-1,0 1 1,0 0-1,-1-1 1,1 1-1,-1 0 1,0 0-1,0-1 1,0 1-1,0 0 0,-1 0 1,1 0-1,-1 0 1,0 1-1,0-1 1,0 0-1,0 1 1,-5-5-1,7 6 18,-1 0 0,0 1 0,0-1-1,0 1 1,0-1 0,0 1 0,0 0-1,0-1 1,0 1 0,0 0-1,0-1 1,0 1 0,0 0 0,0 0-1,0 0 1,0 0 0,0 0-1,0 0 1,0 0 0,0 1 0,0-1-1,-2 1 1,1 0 0,0 0 0,0 0-1,0 0 1,0 1 0,0-1 0,0 1-1,0 0 1,1-1 0,-3 4 0,-3 4-8,2 0 1,-1 0-1,-6 15 1,4-5 23,1 0 1,1 0 0,1 0-1,0 1 1,1 0 0,2 0-1,-2 35 1,4-42 7,1 1-1,0-1 1,1 0 0,0 0 0,1 0-1,0 0 1,1 0 0,1 0-1,0-1 1,1 0 0,0 0-1,13 18 1,-16-26 0,0 1 0,1-1 0,-1 0 0,1-1 0,0 1 0,0-1 0,1 1 0,-1-1 0,1-1 0,-1 1 0,1-1 0,0 1 0,0-1 0,0-1 0,0 1 0,1-1 0,-1 0 0,0 0 0,0 0 0,1-1 0,-1 0 0,1 0 0,-1 0 0,0-1 0,1 1 0,-1-1 0,0-1 0,0 1 0,0-1 0,8-3 0,-1-1 41,-1 0 0,0 0-1,-1-1 1,0 0 0,0-1 0,0 0 0,-1 0 0,0-1-1,-1 0 1,0-1 0,0 0 0,6-12 0,-8 13-27,-1-1 0,0 0 1,0 0-1,-1 0 1,3-14-1,-6 19-21,0 0-1,-1 0 0,1 0 0,-1 0 1,0 0-1,-1 0 0,1 0 1,-1 0-1,0 0 0,0 0 0,0 0 1,-1 0-1,-4-8 0,-8-11-149,-1 0 0,-2 1 1,0 1-1,-31-29 0,28 29-12,8 8 47,8 9 65,0 0 0,0 0-1,0 0 1,-1 1 0,1 0 0,-1 0 0,0 0-1,-1 0 1,1 1 0,-8-4 0,7 7-170,9 4 14,12 5-53,-3-4 251,1-1 0,-1-1 1,1 0-1,0-1 0,0 0 0,1-1 0,-1-1 0,0 0 0,0-1 0,0 0 0,1-1 0,13-3 0,7-4 113,-1 0-1,-1-3 1,47-21-1,-20 1 246,0-4 0,-2-1 0,-2-3 0,83-79 0,-122 105-253,-2 0-1,0-1 0,0-1 0,-2 0 0,0-1 0,12-23 0,-19 31 8,-1-1 0,0 0-1,-1 1 1,0-2 0,0 1 0,-1 0-1,-1 0 1,0-1 0,0 1 0,-1-1-1,0 1 1,-1 0 0,0-1 0,-3-11 0,0 8 80,0 1 1,-1-1 0,0 1-1,-1 0 1,-11-17 0,13 22-151,-1 1 0,0 0 1,0 1-1,-1-1 0,0 1 1,0 0-1,0 0 0,-1 1 1,0 0-1,-8-5 0,14 9-27,0 1-1,0-1 0,0 1 0,0 0 0,1-1 0,-1 1 0,0 0 0,0-1 0,0 1 0,0 0 0,0 0 1,0 0-1,0 0 0,0 0 0,0 0 0,0 0 0,0 0 0,0 0 0,0 1 0,-1 0 0,1 0-3,0 0 0,0 0 0,0 0 0,0 0 0,0 0 0,0 0 0,0 0 0,0 1 0,1-1 0,-1 0 0,1 1 0,-1-1 0,1 0 0,-1 1 0,1-1 0,0 3-1,-6 37-426,2 0 0,2 0 0,6 73 0,-1-37-268,0 425-3822,-2-494 4489,-1 17-36,1 0-1,1 0 1,2 0 0,10 41 0,-14-57 1553,-8-17-675,-9-16-103,4 1-659,2 0 1,0-1-1,1 0 0,2-1 1,0 0-1,2 0 0,1-1 1,1 1-1,1-1 1,0-27-1,3 32-220,0 1-1,4-22 1,-3 35 112,1 0 0,-1 0 0,1 1-1,0-1 1,1 1 0,0-1 0,0 1-1,0 0 1,7-10 0,-9 15 66,1-1 1,0 0-1,0 0 0,0 1 1,0-1-1,0 1 0,0 0 1,0 0-1,0 0 0,1 0 1,-1 0-1,0 0 0,1 0 1,-1 1-1,1-1 0,-1 1 0,0-1 1,1 1-1,-1 0 0,1 0 1,-1 1-1,1-1 0,-1 0 1,1 1-1,-1-1 0,1 1 1,-1 0-1,0 0 0,3 1 1,9 5 69,0-1 0,-1 2 0,22 15 0,-20-12-77,27 18 85,-4-2-96,2-1-1,82 38 1,-110-58 54,1-2 0,-1 0 1,1 0-1,0-1 0,0 0 0,0-1 0,1-1 0,-1 0 1,0-1-1,1 0 0,-1-1 0,0-1 0,1 0 1,-1-1-1,14-4 0,-13 1 154,0 0-1,0-1 1,-1-1-1,0 0 1,0 0 0,-1-1-1,0-1 1,-1 0 0,0-1-1,14-16 1,-19 19-131,-1 0-1,1-1 1,-1 1 0,-1-1 0,1 0 0,-1 0-1,3-15 1,-5 17-108,-1 1-1,0-1 1,0 0-1,-1 1 1,0-1-1,0 0 1,0 1-1,-1-1 1,0 0-1,0 1 1,-5-13-1,5 17 29,1 1 0,-1-1 0,0 0 0,0 1 0,0-1-1,0 1 1,0 0 0,0-1 0,0 1 0,-1 0 0,1-1 0,0 1-1,-1 0 1,1 0 0,-1 0 0,0 0 0,1 1 0,-1-1 0,1 0-1,-1 1 1,0-1 0,0 1 0,1-1 0,-1 1 0,0 0 0,0 0-1,0 0 1,1 0 0,-1 0 0,0 0 0,0 0 0,1 0 0,-1 1-1,0-1 1,0 1 0,1 0 0,-3 0 0,-4 2-10,1 0-1,0 1 1,0-1 0,0 1 0,0 1-1,1-1 1,-9 8 0,10-6 13,-1 0 0,0 0 1,1 1-1,1 0 0,-1 0 1,1 0-1,0 0 0,0 1 1,1-1-1,0 1 0,1 0 1,-1 0-1,2 0 0,-2 9 1,2-10 3,1-1 0,0 1 0,0 0 0,0 0 0,1-1 0,0 1 0,0 0 0,1-1 0,0 1 1,0-1-1,0 1 0,1-1 0,0 0 0,0 0 0,1 0 0,0-1 0,7 10 0,3-2-4,-1-1-1,2 0 1,0-1-1,0 0 1,1-1 0,29 14-1,-15-11-33,0-2 1,63 16-1,-64-21 60,0-1 0,-1-2 0,2-1 0,-1-2 0,0 0 0,0-2-1,32-6 1,-39 4 215,0-2 0,0 0-1,-1-1 1,0-1 0,0-1-1,-1-1 1,0 0 0,-1-2-1,32-24 1,-44 30-89,-1 0 0,1 0 0,-1 0 0,-1-1 0,1 0 0,-1 0 0,0-1 0,-1 1 0,1-1 0,5-16 0,-9 19-110,1-1 0,-1 0 0,0 1 0,-1-1 0,1 0 1,-1 0-1,0 1 0,0-1 0,-1 0 0,0 0 0,0 1 0,0-1 0,-1 0 0,0 1 1,0-1-1,0 1 0,-6-9 0,2 4-79,-1-1 0,0 1 0,-1 0 0,0 1 0,0 0 1,-1 0-1,0 1 0,-13-9 0,17 14 22,-1-1 0,1 1 0,0 0 0,-1 1 0,1 0 0,-1 0 0,0 0 0,0 0 0,0 1 0,0 0 0,0 0 0,0 1 0,0-1 0,0 1 1,0 1-1,-1-1 0,1 1 0,-10 3 0,7-2 23,1 1 0,0 1 0,1 0-1,-1 0 1,0 0 0,1 1 0,0 0 0,0 0 0,1 1 0,0 0 0,0 0 0,-9 12 0,7-7-16,2 0 0,-1 0 0,1 0 0,1 1-1,0 0 1,1 0 0,0 1 0,-2 12 0,3-7-153,0 0-1,2 0 1,0 0 0,1 1-1,0-1 1,2 0-1,0 0 1,1 0 0,1 0-1,0 0 1,2-1 0,9 22-1,-12-32 54,1 0 0,1 0 0,-1 0 0,1 0 0,0 0 0,1-1 0,-1 0 0,1 0-1,1-1 1,9 7 0,-12-9 121,1 0-1,0-1 0,0 0 0,0 0 1,0 0-1,0 0 0,0-1 0,0 0 1,0 0-1,0 0 0,1-1 1,-1 0-1,0 0 0,1 0 0,-1-1 1,0 1-1,7-3 0,0-1 215,0 0 1,0-1-1,-1-1 1,1 0-1,-1 0 0,0-1 1,-1-1-1,19-16 0,-10 5 156,-1 0 0,-1-1-1,21-31 1,-29 38-351,-2 0 0,0-1 0,0 0 0,-1 0 0,-1 0 0,0-1 1,-1 0-1,-1 0 0,0 0 0,-1-1 0,0 1 0,-2-31 0,-2 24-173,-1 1-1,-1 0 1,-1-1-1,0 1 1,-2 1-1,0-1 1,-2 1-1,-16-29 1,19 39 147,6 13 36,10 15-28,-2-9-16,0 0-1,0-1 0,0 0 0,1-1 1,1 0-1,-1 0 0,1-1 0,0 0 1,0 0-1,1-2 0,-1 1 1,1-1-1,20 4 0,-3-2-3,0-1 1,1-1-1,0-1 0,41-3 1,-32-1 235,0-3 0,0-1 1,0-2-1,-1-1 1,66-25-1,-67 15 269,-35 18-470,0-1 0,1 1-1,-1-1 1,0 0 0,0 0-1,0 1 1,0-1 0,0 0-1,0 0 1,0 0 0,-1 0-1,1 0 1,0 0 0,0-1-1,-1 1 1,1 0 0,-1 0-1,1 0 1,-1-1 0,1 1-1,-1 0 1,0-1 0,0 1-1,0 0 1,1-3 0,-2 4-25,1-1 1,-1 0 0,1 1-1,-1-1 1,1 1 0,-1-1-1,1 0 1,-1 1 0,1-1-1,-1 1 1,1-1 0,-1 1 0,0 0-1,1-1 1,-1 1 0,0 0-1,0-1 1,1 1 0,-1 0-1,0 0 1,0-1 0,1 1-1,-2 0 1,-21-2-252,18 2 206,-5 1 19,0-1 0,0 2 0,-1-1 0,1 2 0,1-1 0,-1 1 0,0 1 0,1-1 0,0 2 0,-1-1 0,2 1 0,-1 1 1,0 0-1,1 0 0,0 0 0,1 1 0,-8 8 0,5-4-32,0 0 1,1 1 0,0 0-1,0 1 1,1 0-1,1 0 1,0 0-1,1 1 1,1 0-1,0 1 1,-3 15-1,7-25 7,0 1-1,1-1 1,-1 1-1,1-1 1,1 1-1,-1-1 1,1 1-1,0-1 1,0 0-1,0 1 1,1-1-1,0 0 1,0 0-1,3 6 1,-3-8 47,0-1 1,0 1 0,0-1-1,0 0 1,0 1 0,0-1-1,0 0 1,1-1 0,-1 1-1,1 0 1,0-1 0,-1 1-1,1-1 1,0 0 0,0 0-1,0 0 1,0 0 0,0 0-1,0-1 1,0 0 0,0 1 0,0-1-1,0 0 1,0 0 0,0-1-1,0 1 1,5-2 0,6-2 66,-1 0 0,0-1 1,0 0-1,0-1 1,-1-1-1,0 0 1,0-1-1,-1 0 1,19-17-1,-3 0 364,-2-1 1,35-46-1,-51 61-341,-1-1 1,0 0 0,-1 0-1,0-1 1,0 0-1,-2 0 1,0-1-1,0 0 1,-1 1-1,-1-2 1,0 1-1,-1 0 1,-1 0-1,0-1 1,-1 1-1,-1-16 1,-4 12-325,2 13 44,2 14 6,1 3 67,1 1 1,0-1-1,1 1 1,1-1 0,0 0-1,0 0 1,9 18-1,-11-26 66,1 0 0,0 0 0,0 0 0,0 0 0,1-1 0,-1 1 0,1 0 0,0-1 0,0 0 0,0 0 0,1 0 0,-1 0 0,1 0 0,-1-1 0,1 1 0,0-1 0,0 0 0,0 0 0,0-1 0,1 1 0,-1-1 0,0 0 0,1 0 0,6 1-1,-2-3 50,0 0-1,-1 0 0,1-1 1,0 0-1,-1 0 0,1-1 0,-1 0 1,0-1-1,0 0 0,0 0 0,8-6 1,10-8 384,43-38 1,-37 25-91,-1-1 0,-1-1 1,-2-1-1,-1-2 0,-2 0 0,-2-2 1,-1-1-1,-2 0 0,-1-2 1,-3 0-1,-1-1 0,-2-1 1,-2 0-1,-2 0 0,4-46 1,-6 6-436,-3-1 0,-8-91 0,0 127 98,-2 1 0,-2 0-1,-3 0 1,-1 1 0,-21-51-1,31 90 56,0 0-1,-1 1 0,0 0 1,0-1-1,-1 1 0,0 0 1,0 1-1,0-1 0,-10-9 1,13 15 7,0-1 0,0 1-1,1-1 1,-1 1 0,0 0 0,0 0 0,0-1 0,0 1 0,0 0 0,0 0 0,0 0 0,0 0 0,1 0 0,-1 0 0,0 0 0,0 0 0,0 1 0,0-1-1,0 0 1,0 0 0,0 1 0,1-1 0,-1 0 0,0 1 0,0-1 0,-1 2 0,-1 0 1,0 1 0,1-1 0,-1 1 0,0 0 0,1 0-1,-3 5 1,-11 19-8,2 0 1,1 2-1,1-1 0,-7 32 0,-27 111-511,-38 284 0,66-324-95,-1 224 0,20-321 508,1 1-1,1-1 0,3 0 1,14 52-1,-15-69 80,1-1-1,1 0 1,1-1-1,0 1 0,1-2 1,0 1-1,1-1 1,1 0-1,0-1 1,25 22-1,-20-22-43,1 0 0,1-1 0,0 0-1,0-2 1,1 0 0,1-2 0,0 0 0,0 0 0,0-2-1,1-1 1,0-1 0,0 0 0,38 1 0,50-11-279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2:15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25 809 3537,'-2'-2'245,"0"0"1,0-1 0,0 1-1,0-1 1,1 1-1,-1-1 1,1 0 0,-1 0-1,1 0 1,0 0 0,0 1-1,1-2 1,-1 1-1,1 0 1,-1 0 0,1 0-1,0-3 1,-3-17 114,3 23-358,0 0 0,0-1 0,0 1 1,0 0-1,0 0 0,0 0 0,0-1 0,0 1 1,0 0-1,0 0 0,0-1 0,1 1 0,-1 0 1,0 0-1,0 0 0,0 0 0,0-1 1,1 1-1,-1 0 0,0 0 0,0 0 0,0 0 1,0 0-1,1-1 0,-1 1 0,0 0 0,0 0 1,1 0-1,-1 0 0,0 0 0,0 0 0,0 0 1,1 0-1,-1 0 0,0 0 0,0 0 1,1 0-1,-1 0 0,0 0 0,0 0 0,1 0 1,-1 0-1,0 0 0,0 0 0,0 0 0,1 0 1,-1 1-1,0-1 0,15-1-42,312-65 277,284-46 1219,244-30-437,-175 24-282,8 44-521,-425 70-94,-140 5-98,185-23 0,-192 5-16,164-47 0,-221 45-8,0 3 0,2 2 0,0 3 0,69-4 0,132-5 146,-261 20-55,1 0 0,-1 0 1,1-1-1,-1 1 1,0-1-1,1 1 0,-1-1 1,0 0-1,0 1 0,0-1 1,2-1-1,-2 1-63,0 0-1,0 1 0,0-1 1,0 0-1,0 1 1,1-1-1,-1 1 1,0-1-1,0 1 1,0 0-1,1-1 1,-1 1-1,0 0 1,3 0-1,1 0-35,1 0-1,-1 1 1,1 0 0,-1 0-1,1 0 1,-1 1 0,0 0-1,0 0 1,0 0 0,6 4-1,-2-1-2,-1-1 3,-1 1-1,1-1 0,-1 2 0,0-1 1,0 1-1,-1 0 0,0 1 1,0 0-1,0 0 0,-1 0 1,0 0-1,0 1 0,-1 0 0,0 0 1,5 16-1,-1 0 9,-2 1 0,0 0-1,3 50 1,-3 277 46,-8-226-10,15 154 0,1-171-21,5 0 0,5-2 0,4 0 0,78 191 1,-95-273-17,13 28 15,50 85-1,-71-134-14,-1-1-1,0 1 0,1 0 1,-1-1-1,-1 1 0,1 0 0,0 0 1,-1 1-1,0-1 0,1 5 1,-2-1-45,0-8 43,0 1 0,0-1 0,0 0 0,0 0 0,0 0 0,0 1 0,0-1-1,0 0 1,0 0 0,0 0 0,0 1 0,0-1 0,0 0 0,0 0 0,0 0 0,0 1 0,0-1 0,0 0-1,0 0 1,0 0 0,0 1 0,0-1 0,-1 0 0,1 0 0,0 0 0,0 0 0,0 1 0,0-1 0,0 0 0,-1 0-1,1 0 1,0 0 0,0 0 0,-1 0 0,-17 0-30,5 0 61,-83-5-8,-260-2 53,-85 27-30,-186 5 36,0-31 47,-339 5-43,921 2-83,-450 13-45,2-22 10,403 4 43,-147 14-1,183-4-49,1 3 0,1 2 0,0 2 0,-51 20 0,98-31-5,-48 22-258,51-23 227,0 0-1,0 0 0,-1 0 0,1 1 1,0-1-1,0 1 0,1-1 0,-1 1 1,0 0-1,1 0 0,-1 0 0,1 0 0,-1 0 1,1 0-1,0 0 0,0 1 0,0-1 1,-1 4-1,2-6 87,0 1 0,0-1 0,0 0 0,0 1 0,0-1 0,0 0 1,0 1-1,0-1 0,0 0 0,0 1 0,0-1 0,0 0 0,0 0 0,0 1 0,1-1 0,-1 0 1,0 1-1,0-1 0,0 0 0,1 0 0,-1 1 0,0-1 0,0 0 0,1 0 0,-1 0 0,0 1 1,0-1-1,1 0 0,-1 0 0,0 0 0,1 0 0,-1 1 0,0-1 0,1 0 0,-1 0 0,0 0 1,1 0-1,-1 0 0,2 0 93,10 4 229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2:17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0 156 4737,'37'-66'1779,"-36"64"-1703,0 1-1,-1 0 1,1-1 0,0 1 0,-1-1-1,1 1 1,0-1 0,-1 0-1,0 1 1,1-1 0,-1 0 0,0 1-1,0-1 1,0 1 0,0-1-1,0 0 1,0 1 0,-1-1 0,1 0-1,0 1 1,-2-4 0,0-7 285,1-27 1809,1 43-2145,1 1-1,-1-1 1,1 1-1,0 0 1,0-1-1,2 6 1,4 13 10,50 168 185,7 26-64,75 413 14,-79-336-100,-56-278-69,6 38-1,3 0-1,2-1 1,29 67 0,-40-114-36,-1 0 1,1-1 0,0 1-1,0-1 1,10 10 0,-10-13 281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2:18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55 5449,'-56'-38'1767,"47"31"-1249,10 4 255,1-3 990,-1 6-1745,-1 0 0,0 0-1,0 0 1,0 0-1,0 0 1,0 0 0,0 0-1,0 0 1,0 0 0,0 0-1,0 0 1,0 0 0,0 0-1,0 0 1,1 0 0,-1 0-1,0 0 1,0 0 0,0 0-1,0 0 1,0 0 0,0 0-1,0 0 1,0 0 0,0 0-1,0 0 1,0 0 0,1 0-1,-1 0 1,0 0 0,0 0-1,0 0 1,0 0 0,0 0-1,0 0 1,0 0 0,0 0-1,0 0 1,0 0 0,0 0-1,0 0 1,0 0-1,0 0 1,1 0 0,-1-1-1,0 1 1,0 0 0,0 0-1,0 0 1,0 0 0,8 14-134,-2-2 183,0-3-61,8 15 30,-2 0 0,20 52 0,139 549 568,-59-1-435,-92-510 70,11 41 246,7-2 1,97 249-1,-121-373-554,-8-20 72,-6-17 322,-3-7 75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2:21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1115 28 5993,'0'0'2489,"-11"1"-753,11-2-1610,0 0 0,-1-1 1,1 1-1,0 0 0,0-1 0,-1 1 0,1 0 0,-1-1 0,1 1 0,-1 0 1,0 0-1,1 0 0,-1 0 0,0-1 0,0 1 0,0 0 0,0 0 0,0 0 1,-2-1-1,-1-2 664,6 8-767,6 11-22,0 2 0,-1-1 0,-1 1 0,-1 0 0,0 0 0,4 32 1,6 52 61,-5 1 1,-4 0 0,-8 121-1,-8-66 10,-18 241 59,-34-3-87,26-253-18,-81 201 1,-86 126 204,130-306-113,69-156-116,-148 315 54,118-261-41,-2-1-1,-2-2 0,-52 58 1,77-101-151,0 0 0,-1-2-1,-1 0 1,0 0 0,-1-1 0,0-1 0,-1-1 0,0 0 0,-1-1-1,0-1 1,-33 11 0,47-18 7,0 0 0,0 0 0,0 0 0,0 0 0,0-1 0,0 1 0,-7-1 0,10-1 96,-1 1 0,1-1 0,0 1 0,0-1-1,-1 0 1,1 1 0,0-1 0,0 0 0,0 0 0,0 0 0,0 0 0,0 0 0,0 0 0,0 0 0,1 0 0,-1 0 0,-1-3-1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2:22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233 110 6249,'-11'-87'1966,"10"69"-1387,4 13-259,3 14-83,-6-1-236,0 1 0,-1-1-1,0 0 1,0 0-1,-1 1 1,0-1 0,0 0-1,-1-1 1,-5 13-1,-7 8 16,-21 31 0,9-15 74,-7 19 187,3 2 0,-26 80 0,52-128-155,1-3 9,3-13 323,2-6 449,3-16-868,0 1 1,2 0-1,0 1 0,1-1 1,1 2-1,1-1 0,14-21 1,2-5-1,2 1 0,2 2 1,58-66-1,-83 103-37,0 1 0,1 0 0,-1 1 0,1-1 1,0 1-1,0 0 0,0 0 0,0 0 0,0 1 0,1 0 0,-1 0 0,1 0 1,-1 1-1,1-1 0,6 1 0,-3 1-5,1 0-1,-1 1 1,0 0 0,0 1-1,0 0 1,0 1 0,0 0-1,13 6 1,17 7-20,-15-7-41,0 1-1,-1 1 0,40 25 1,-62-35 65,0-1 1,-1 1 0,1-1 0,0 1 0,0-1-1,-1 1 1,1 0 0,0-1 0,-1 1 0,1 0-1,0-1 1,-1 1 0,1 0 0,-1 0 0,1 0-1,-1 0 1,0 0 0,1-1 0,-1 1 0,0 0-1,0 0 1,0 0 0,1 0 0,-1 0 0,0 0 0,0 0-1,0 0 1,-1 0 0,1 0 0,0 0 0,0 0-1,0 0 1,-1-1 0,1 1 0,0 0 0,-1 0-1,1 0 1,-1 0 0,1 0 0,-1-1 0,1 1-1,-1 0 1,0-1 0,1 1 0,-1 0 0,0-1-1,-1 2 1,-4 3-5,-1-1 0,0 1 0,0-1 0,-12 5 0,11-5-8,-131 59-119,-49 26-258,102-37-11,2 3 159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2:22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65 6497,'-5'-2'342,"1"-1"0,0 0-1,1 0 1,-1-1 0,0 1 0,1-1-1,0 0 1,0 0 0,0 0-1,0 0 1,1 0 0,-1-1-1,-2-8 1,5 9 136,1 4-219,7 12-140,8 11-79,0-2-7,-2-3 9,0 0 0,-1 1 1,-1 1-1,-1 0 1,12 30-1,1 28 78,20 111-1,-9-30-121,-32-146-33,8 29-177,-10-40 141,0 0 1,0 1 0,-1-1-1,1 0 1,1 0-1,-1 0 1,0 0-1,0 0 1,1 0-1,-1-1 1,1 1-1,0 0 1,-1-1 0,3 2-1,6-4-324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2:23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5 173 9538,'0'0'75,"0"-1"0,-1 1 1,1 0-1,0-1 0,-1 1 0,1 0 1,0-1-1,-1 1 0,1-1 0,0 1 0,0 0 1,-1-1-1,1 1 0,0-1 0,0 1 1,0-1-1,-1 1 0,1-1 0,0 1 0,0-1 1,0 1-1,0-1 0,0 1 0,0-1 0,0 1 1,0-1-1,0 1 0,1 0 0,-1-1 1,0 1-1,0-1 0,0 1 0,0-1 0,1 1 1,-1-1-1,0 1 0,0 0 0,1-1 1,-1 1-1,0-1 0,1 1 0,-1 0 0,1 0 1,-1-1-1,0 1 0,1 0 0,-1-1 1,1 1-1,0 0 0,31-12-699,-18 8 892,317-99-343,-257 82 111,-74 20-35,8-1 9,0 0 1,0 0 0,0 0 0,0 1 0,15-1 0,-21 2-15,-1 0 0,1 1 1,-1-1-1,1 0 0,-1 1 1,1-1-1,-1 1 1,0-1-1,1 1 0,-1 0 1,0-1-1,0 1 0,1 0 1,-1 0-1,0 0 1,0 0-1,0 0 0,0 0 1,0 0-1,0 1 0,-1-1 1,1 0-1,0 1 0,-1-1 1,1 0-1,0 1 1,-1-1-1,0 0 0,1 1 1,-1-1-1,0 1 0,0-1 1,0 1-1,1-1 1,-2 1-1,1-1 0,0 1 1,0 1-1,-2 7-17,1 0-1,-1-1 1,-1 1 0,0 0-1,0-1 1,0 0 0,-2 0-1,1 0 1,-10 15 0,-3 1-22,-38 43 0,-32 16-8,64-64 44,1 0 1,1 2-1,1 0 0,-22 33 0,40-53 7,0 1-1,1 0 1,-1 0 0,1 0-1,0 0 1,0 0 0,0 0-1,-1 4 1,2-6-1,0 0 0,0 0 0,0 0 0,0 0 0,0 0 0,0 0 0,1 0 0,-1 0 0,0 0 0,0-1 0,1 1 0,-1 0 0,1 0 0,-1 0 0,1 0 0,-1-1-1,1 1 1,-1 0 0,1-1 0,0 1 0,-1 0 0,1-1 0,0 1 0,0-1 0,0 1 0,-1-1 0,1 1 0,0-1 0,0 0 0,0 1 0,1-1 0,17 5 83,0-1 1,0-1-1,0 0 0,35-1 1,9 1 148,-28 1-137,-1 1 0,56 17 1,-73-17-93,0 1 0,0 1 0,0 1 1,-1 0-1,0 1 0,28 22 1,-40-27-23,1 0 0,-1 0 1,0 1-1,0-1 1,0 1-1,-1 0 0,1 0 1,-1 0-1,0 0 1,-1 0-1,0 1 0,1-1 1,-2 1-1,1 0 1,-1 0-1,1 0 0,-2 0 1,1-1-1,-1 1 1,0 0-1,0 0 1,0 0-1,-1 0 0,0 0 1,0 0-1,0 0 1,-1 0-1,-3 7 0,-2 0-5,0 1 0,0-1 0,-2 0 0,1-1 0,-2 1 0,1-2 0,-20 18 0,-1-2 16,-57 38 0,45-37-69,-2-3 0,-79 35 0,88-46-199,1-2 0,-2-1 0,1-2 0,-52 6 0,12-13-121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2:25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571 685 5369,'-3'0'226,"0"1"0,0 0 0,0 1 0,0-1 0,0 0 0,0 1 0,1 0 1,-1-1-1,0 1 0,1 0 0,-3 3 0,7-7-56,-1 1 0,1 0 0,-1-1 0,1 1 1,0 0-1,0 0 0,-1 0 0,1 1 0,0-1 0,4-1 1,11-4 41,209-75 591,103-41-551,226-76 815,8 35 252,-485 141-1202,-57 16-84,70-20 93,1 3-1,105-10 1,-155 27 43,18 0 64,-59 6-228,-1 0 0,0 0-1,1 1 1,-1-1 0,0 0-1,0 0 1,1 0-1,-1 0 1,0 1 0,0-1-1,0 0 1,1 0 0,-1 1-1,0-1 1,0 0 0,0 0-1,0 1 1,0-1-1,1 0 1,-1 0 0,0 1-1,0-1 1,0 0 0,0 1-1,0-1 1,0 0 0,0 1-1,0-1 1,0 0-1,0 0 1,0 1 0,0-1-1,0 0 1,0 1 0,0-1-1,-3 21 78,0-2-37,-4 75 14,4 2-1,12 137 1,45 198 150,-11-108-141,-37-271-67,46 297 25,-44-312-23,2-1-1,1-1 1,3 0 0,0 0-1,2-1 1,2-1 0,27 39-1,-31-54 0,0-1 1,1 0-1,1-1 0,21 17 0,-37-33-1,0 0 1,0 1 0,1-1-1,-1 0 1,0 1-1,0-1 1,0 0-1,1 0 1,-1 1-1,0-1 1,1 0-1,-1 0 1,0 0-1,1 1 1,-1-1-1,0 0 1,1 0 0,-1 0-1,0 0 1,1 0-1,-1 0 1,0 1-1,1-1 1,-1 0-1,1 0 1,-1 0-1,0 0 1,1 0-1,-1-1 1,0 1-1,1 0 1,-1 0-1,0 0 1,1 0 0,-1 0-1,0 0 1,1-1-1,-1 1 1,0 0-1,1 0 1,-1 0-1,1-1 1,-1 1 12,0-1-1,0 1 1,0 0 0,0 0 0,-1-1-1,1 1 1,0 0 0,0-1 0,0 1 0,0 0-1,0 0 1,0-1 0,-1 1 0,1 0-1,0 0 1,0 0 0,0-1 0,-1 1 0,1 0-1,0 0 1,0 0 0,-1-1 0,1 1-1,0 0 1,0 0 0,-1 0 0,1 0 0,0 0-1,0 0 1,-1 0 0,1 0 0,0 0 0,-1 0-1,1 0 1,0 0 0,0 0 0,-1 0-1,1 0 1,0 0 0,-1 0 0,1 0 0,0 0-1,-1 0 1,-13 3-30,0 0 1,0 2-1,0-1 0,-19 10 1,-16 7-35,-18 4 28,0-3 0,-129 25 1,-610 74-121,618-88 154,1 7-1,-343 123 1,455-133 12,-233 79 7,257-94-23,25-7 18,0 0-1,-37 4 1,23-4-13,40-9 11,0 0 0,-1 0-1,1 0 1,-1-1 0,1 1-1,-1 0 1,1 0 0,-1 0-1,0 0 1,1 0 0,-1 0-1,0 0 1,0 0-1,-1-1 1,-12-11 31,5 2-46,-3-4 1,5 8-3,0-1 1,1 0 0,0-1 0,1 1 0,0-1-1,-5-11 1,-3-14 32,1 0 1,2 0-1,1-1 0,-4-46 1,-6-19-19,-110-574 132,-11-402 0,127 878-216,13 198 59,0-1 0,0 1 0,0 0 0,0 0 0,0 0 0,0-1 0,0 1 0,0 0 0,0 0 0,0 0 0,0 0 0,0-1 0,0 1 0,0 0 0,0 0 0,0 0 0,0 0 0,1 0 0,-1-1 0,0 1 0,0 0 0,0 0 0,0 0 0,0 0 0,0 0 0,1 0 0,-1 0 0,0-1 0,0 1 0,0 0 0,0 0 0,0 0 0,1 0 0,-1 0 0,0 0 0,0 0 0,0 0 0,1 0 1,-1 0-1,0 0 0,0 0 0,0 0 0,0 0 0,1 0 0,-1 0 0,0 0 0,0 0 0,0 0 0,1 0 0,12 5-113,-4-2 74,31 8 6,1-2 0,0-2-1,61 3 1,130-12-57,106-35 153,1-25-23,243-65-620,-286 53 341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2:34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6 6985,'-10'-4'2393,"7"2"-2369,8 5-80,8 6 96,45 52-8,-48-20 8,-1 5-16,-12 8 24,3 8-16,-1 3-8,-8 0-56,3-5-448,0-12 352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2:35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1045 5889,'2'1'148,"0"1"0,0-1 0,0 0 0,1 0 0,-1 0 0,0 0-1,1 0 1,-1 0 0,0 0 0,1-1 0,-1 0 0,1 1 0,-1-1 0,1 0-1,0 0 1,-1 0 0,4-1 0,3-1 19,0-1 0,-1 0 0,16-7 0,4-2-95,45-13 37,83-18 1,81-4-56,10-4-7,-156 25 50,-1-5 0,103-50 0,-36 13 254,-5 10-83,3 7 0,1 7 0,191-29 0,189 21-209,-114 16-39,726-150 373,-706 127-281,2 33-5,-168 12-100,19-26 1313,-282 34-791,-12 5-519,0 0-1,0 0 0,0 1 0,0-1 1,0 0-1,0 1 0,0-1 0,0 1 1,1-1-1,-1 1 0,0-1 1,0 1-1,0 0 0,1 0 0,-1 0 1,0-1-1,0 1 0,1 0 0,1 1 1,2 9-15,0 1 0,1-1 1,1-1-1,-1 1 0,14 14 1,7 9-7,-6-2-4,-2 2 0,25 56 0,15 68-32,-42-109 43,10 24-56,20 61-360,-40-96-112,-8-13 208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4:40.6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21 725 3785,'2'-19'4215,"5"-2"-2855,-5 18-1340,-1 0 1,0-1 0,0 1-1,0 0 1,0 0 0,0-1 0,-1 1-1,1-6 1,-1 44 151,1-17-147,-1 1 0,-1-1 0,-6 34 0,2-28 1,-18 115 61,21-119-71,1-1-1,1 1 1,0-1 0,2 1-1,3 21 1,-4-38-4,-1-1 0,1 1 0,0 0 0,0-1 0,0 1 1,0-1-1,0 1 0,1-1 0,-1 0 0,1 1 0,-1-1 0,1 0 1,4 4-1,-5-5 5,1 0 1,-1-1 0,1 1-1,-1 0 1,1-1 0,-1 0-1,1 1 1,0-1 0,-1 0-1,1 1 1,-1-1 0,1 0-1,0 0 1,-1 0 0,1-1-1,0 1 1,-1 0-1,1-1 1,-1 1 0,1-1-1,0 1 1,-1-1 0,0 0-1,1 1 1,-1-1 0,1 0-1,1-2 1,10-7 170,0-1 0,-1-1 0,0 0 0,17-24 0,-13 16-18,38-45 249,3 2 1,79-68-1,371-255-77,-402 318-557,3 6 1,2 4 0,201-75-1,-267 117-269,0 1-1,61-10 1,-88 23 270,32 0 0,-49 2 212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2:39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108 610 5449,'-4'0'159,"0"0"-1,0 0 1,0 0-1,0 1 1,0-1-1,1 1 1,-1 0 0,0 0-1,0 0 1,1 1-1,-1-1 1,1 1-1,-5 2 1,1 1-7,0 0 1,0 1-1,0 0 1,-10 12-1,16-18-119,1 1 0,0-1 0,-1 0-1,1 0 1,0 1 0,-1-1 0,1 0 0,0 1 0,-1-1-1,1 0 1,0 1 0,0-1 0,-1 0 0,1 1 0,0-1-1,0 1 1,0-1 0,0 0 0,0 1 0,0-1 0,-1 1-1,1-1 1,0 1 0,0-1 0,0 0 0,0 1-1,1-1 1,-1 1 0,0 0 0,2 0 43,-1-1 0,1 1 1,0 0-1,0-1 0,0 1 0,0-1 0,0 1 1,0-1-1,0 0 0,2 0 0,25 2 68,0-2-1,-1 0 0,32-6 1,13-6 68,356-67 956,-145 14-669,161-42-119,10-8-147,-308 80-23,104-7 73,7-2-130,-70-4-25,260-63 6,-420 105-119,0 1-1,1 1 0,36 0 1,-64 4 6,-1 0-1,1 0 1,0 0 0,-1 1 0,1-1 0,0 0 0,-1 0-1,1 1 1,0-1 0,-1 0 0,1 0 0,-1 1-1,1-1 1,-1 1 0,1-1 0,-1 1 0,1-1 0,-1 1-1,1-1 1,-1 1 0,0-1 0,1 1 0,-1-1 0,0 1-1,1-1 1,-1 1 0,0 0 0,0-1 0,0 1 0,1 0-1,2 6 38,5 4-39,-5-6-10,0-1 1,0 1-1,-1-1 1,1 1-1,-1 0 1,0 0-1,0 0 1,-1 0-1,0 1 1,0-1-1,0 0 1,0 1-1,-1 7 1,22 339 326,10 265-49,-9-92 310,49 37-545,-37-310 4,-2 122-20,-33-368-35,1 11 4,-3 33 1,2-48-9,-1 0 1,0 0-1,0 0 0,0 0 1,0 0-1,-1 0 1,1-1-1,0 1 0,-1 0 1,1-1-1,-1 1 1,0-1-1,1 0 0,-1 1 1,0-1-1,0 0 1,0 0-1,0 0 0,0 0 1,-4 1-1,-47 13-50,-103 7-187,-217 5 0,165-16 210,-284 5 26,-794-67 8,775 48 148,474 6-157,14-1 23,1-1 0,-27-2 0,43 1-18,0-1 0,0 0-1,0 0 1,1-1-1,-1 0 1,0 0 0,0 0-1,1 0 1,0-1 0,-1 0-1,1 0 1,-9-8-1,11 8 6,-1-1 0,1 0 0,0 0 0,1-1 0,-1 1 0,1 0 0,0-1 0,0 0 0,0 1 0,0-1 0,1 0 0,-2-8 0,0-8 37,0-35-1,3 46-34,7-326 113,23 0-144,-1-9-143,-3-828 22,-35 942 86,9 227 11,0 0-1,0-1 0,0 1 0,0-1 0,2-6 0,-1 9-31,0 1 1,-1-1-1,1 0 0,0 1 1,0-1-1,0 1 0,0-1 1,0 1-1,0-1 1,1 1-1,-1 0 0,0 0 1,1 0-1,-1-1 0,1 1 1,-1 0-1,3 0 0,28-13-1260,1-2 507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2:41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47 7130,'-21'-47'1980,"21"47"-1957,0 0 0,0 0 1,0 0-1,0 0 0,0 0 0,0 0 0,0 1 0,0-1 1,0 0-1,0 0 0,0 0 0,-1 0 0,1 0 0,0 0 1,0 0-1,0 0 0,0 0 0,0 0 0,0 0 0,0 0 1,0 0-1,0 0 0,0 0 0,-1 0 0,1 0 0,0 0 1,0 0-1,0 0 0,0 0 0,0 0 0,0 0 0,8 31 249,11 19-41,2 0-1,48 83 0,13 27-56,-37-50-79,32 129 1,10 124 50,-61-194-107,-24-159-47,5 14-660,-7-21 398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2:41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54 502 7530,'-40'-147'2541,"31"115"-1931,8 29-484,0 0 0,0 0 0,1 0 1,-1 0-1,1 0 0,0 0 0,-1-3 0,7 11-20,0 0-1,-1 1 0,0 0 0,0 0 0,6 10 0,4 13-124,0 0 0,-2 1 0,-1 1 0,-1 0 0,-2 1 0,8 42 0,-5 3 3,3 121 0,-14-132 371,-1-58 79,-1-11 34,-2-20 395,1 9-525,-1-19-74,2 1 1,1-1-1,1 0 0,9-49 1,37-128-315,24-26-377,-56 196 91,1 1 0,3 0 0,39-62 0,-39 79-272,-19 22 582,1 0-1,-1-1 0,0 1 0,1-1 0,-1 1 1,0 0-1,1-1 0,-1 1 0,1 0 1,-1 0-1,1-1 0,-1 1 0,1 0 0,-1 0 1,1 0-1,-1-1 0,1 1 0,-1 0 0,1 0 1,-1 0-1,1 0 0,-1 0 0,1 0 1,-1 0-1,1 0 0,-1 0 0,1 0 0,-1 1 1,1-1-1,-1 0 0,1 0 0,-1 0 0,1 1 1,-1-1-1,1 0 0,-1 0 0,1 1 1,-1-1-1,1 1 0,5 24-470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2:43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1454 7162,'15'12'666,"-10"-8"-441,0-1-1,0 1 1,0-1-1,0 1 1,7 2 0,-10-6-162,0 1 0,0-1 1,0 1-1,0-1 0,0 0 1,0 1-1,0-1 1,0 0-1,0 0 0,0-1 1,0 1-1,0 0 0,0-1 1,-1 1-1,1-1 0,0 1 1,0-1-1,0 0 1,0 0-1,2-1 0,11-7 218,0 2 0,1 0 0,-1 1-1,29-6 1,-27 7-178,-12 3-91,0 0 0,0 0 0,-1 0 0,1-1 0,-1 1 0,1-1 0,-1-1 0,0 1 0,0 0 1,-1-1-1,1 0 0,-1 0 0,1 0 0,-1 0 0,-1 0 0,1-1 0,3-6 0,2-8 69,-1 0 0,-1 0 0,5-22 0,-8 31-31,4-22 119,0 0 0,1-32 1,-7 48-108,0 1 1,-2-1 0,0 1 0,0-1-1,-1 1 1,-7-22 0,7 31-67,0 0 0,-1 0 1,0 1-1,0-1 0,-1 0 0,0 1 1,0 0-1,0 0 0,0 0 0,-1 0 1,0 1-1,0 0 0,0 0 0,-1 0 0,1 1 1,-1-1-1,0 1 0,1 1 0,-2-1 1,1 1-1,0 0 0,0 0 0,-1 1 1,-9-1-1,9 1-27,-1 0 1,0 0 0,0 1-1,1 1 1,-1-1-1,0 1 1,1 1-1,-1-1 1,0 1-1,1 0 1,0 1-1,0 0 1,0 0 0,0 1-1,0-1 1,0 2-1,1-1 1,0 1-1,0 0 1,-8 8-1,6-3 19,1 1-1,1-1 0,0 1 0,0 0 0,1 1 1,1-1-1,0 1 0,0 0 0,1 0 0,1 0 1,-2 20-1,2-6 11,2-1 0,0 0 0,2 0-1,8 44 1,-7-51-6,2 1 0,1-1 0,0 0 0,1 0 0,1 0 0,1-1 0,18 27 0,-21-35 12,0-1-1,0-1 0,1 0 0,1 0 0,-1 0 0,1-1 0,0 1 0,0-2 1,1 0-1,0 0 0,0 0 0,0-1 0,0 0 0,1-1 0,-1 0 1,14 2-1,-5-3 62,1-1 0,0-1 0,-1 0 0,1-2 0,-1 0 1,1-1-1,-1 0 0,0-2 0,0 0 0,0-1 0,-1-1 1,0-1-1,0 0 0,19-13 0,2-4 128,-2-2-1,-1-1 1,-1-1-1,53-61 1,-86 89-190,78-94 317,-71 83-291,0 1 1,-1-1-1,-1 0 0,0 0 1,0-1-1,6-24 0,-11 34-32,0-1-1,0 1 0,-1 0 1,0 0-1,0-1 0,1 1 1,-2 0-1,1-1 0,0 1 1,-1 0-1,1 0 0,-1 0 1,0-1-1,0 1 1,-1 0-1,1 0 0,-1 0 1,1 0-1,-1 1 0,0-1 1,0 0-1,0 1 0,0-1 1,0 1-1,-5-4 0,3 4-4,1 0-1,-1-1 1,0 2-1,0-1 1,0 0-1,0 1 1,-1 0-1,1 0 1,0 0-1,0 0 1,-1 1-1,1 0 1,-1 0-1,1 0 0,0 0 1,-1 1-1,1-1 1,0 1-1,-6 2 1,-1 1-2,-1 1 0,1 0 0,0 1 0,1 0 0,-1 1 1,1 0-1,1 1 0,-1 0 0,1 0 0,1 1 0,-1 0 0,1 0 0,1 1 1,-9 15-1,2-1-33,2-1 1,0 2 0,2 0 0,1 0 0,-10 42-1,14-41 5,0 1 0,1 0-1,2 0 1,1 32 0,1-48 32,1-1 0,0 0 1,1 0-1,0 0 0,0 0 0,1 0 1,0 0-1,1 0 0,0-1 1,0 0-1,1 0 0,0 0 0,1 0 1,8 8-1,-12-14 1,1 0 1,1 0-1,-1 0 1,0 0-1,1-1 1,0 1-1,-1-1 1,1 0-1,0 0 0,0-1 1,0 1-1,0-1 1,0 0-1,1 0 1,-1 0-1,8 0 0,-6-1 14,0-1 0,0 0-1,0 0 1,0 0 0,0 0 0,0-1-1,0 0 1,-1-1 0,1 1-1,8-6 1,2-3 71,0-1 1,-1-1-1,0 0 1,-1-1-1,0-1 1,15-21-1,-17 19-18,0 0 0,-1-1 0,0-1 0,-2 0 0,0-1 0,8-29 0,-14 40-54,-1 0 0,0 0 1,0 0-1,-1-1 0,0 1 0,-1-1 0,0 1 0,0 0 0,-1-1 1,0 1-1,-1-1 0,0 1 0,0 0 0,-1 0 0,0 0 0,-8-15 1,2 16-78,2 11-32,-1 17-56,4-4 109,0 0 0,1 1 0,1 0 0,0 0 1,2 0-1,0 0 0,1 0 0,0 0 0,1-1 0,5 18 1,-5-27 33,0 0 0,0 0 1,0 0-1,1 0 0,0 0 1,1-1-1,-1 1 0,1-1 1,1 0-1,-1 0 0,1-1 1,0 1-1,0-1 0,1 0 1,-1-1-1,1 1 0,0-1 1,0 0-1,1 0 0,-1-1 1,1 0-1,0 0 0,0-1 1,0 1-1,10 1 0,-9-3 14,0 0 0,1-1-1,-1 1 1,1-2 0,-1 1-1,0-1 1,1 0 0,-1-1-1,0 0 1,16-5 0,-14 2 43,1-1 1,-1 1-1,0-2 1,0 1 0,-1-1-1,18-17 1,-2-4 220,-1-2-1,-1-1 1,33-58 0,-42 65-115,7-12 53,-12 19-132,1 1 0,0 0 1,1 0-1,0 2 1,16-17-1,-27 31-72,0 0 0,1-1 1,-1 1-1,0 0 0,0 0 0,0 0 0,0 0 0,1-1 1,-1 1-1,0 0 0,0 0 0,1 0 0,-1 0 0,0 0 1,0 0-1,1-1 0,-1 1 0,0 0 0,0 0 0,1 0 0,-1 0 1,0 0-1,0 0 0,1 0 0,-1 0 0,0 0 0,1 0 1,-1 0-1,0 1 0,0-1 0,1 0 0,-1 0 0,0 0 1,0 0-1,0 0 0,1 0 0,-1 1 0,0-1 0,0 0 1,1 0-1,-1 0 0,0 0 0,0 1 0,0-1 0,1 0 1,2 16-239,-3-15 255,0-1 0,0 1 0,0 0 0,0 0 0,-1 0 0,1 0 0,0 0 0,0 0 0,-1-1 0,1 1 0,0 0 0,-1 0 0,1 0 0,-2 1 0,2-2 20,0 0 0,-1 0 1,1 0-1,-1 1 0,1-1 1,0 0-1,-1 0 0,1 0 1,0 0-1,-1 0 0,1 0 1,-1 0-1,1 0 0,0 0 1,-1 0-1,1 0 0,-1 0 1,1 0-1,0 0 0,-1 0 1,1-1-1,-1 1 1,1 0-1,0 0 0,-1 0 1,1-1-1,0 1 0,-1 0 1,1 0-1,0-1 0,0 1 1,-1 0-1,1 0 0,0-1 1,0 1-1,-1-1 0,-2-12 115,3 3-132,-4-30 14,4 40-36,0-1 0,0 1 0,0-1 0,0 1-1,0 0 1,0-1 0,0 1 0,0 0 0,0-1-1,0 1 1,0-1 0,0 1 0,-1 0 0,1-1-1,0 1 1,0 0 0,0-1 0,0 1 0,-1 0-1,1-1 1,0 1 0,0 0 0,-1 0 0,1-1 0,0 1-1,0 0 1,-1 0 0,1 0 0,0-1 0,-1 1-1,1 0 1,0 0 0,-1 0 0,1 0 0,-1 0-1,1-1 1,0 1 0,-1 0 0,1 0 0,0 0-1,-1 0 1,1 0 0,0 0 0,-1 0 0,1 0-1,-1 1 1,1-1 0,0 0 0,-1 0 0,1 0-1,0 0 1,-1 0 0,1 1 0,0-1 0,-1 0-1,1 0 1,0 0 0,-1 1 0,-18 17-313,17-15 273,-18 19-134,2 1 0,0 0 0,1 2 0,1 0 0,-18 40 0,30-54 174,0-1 0,0 0 0,1 1 0,0 0-1,1 0 1,0 0 0,1 0 0,0 0 0,1 0 0,0 0 0,0 0 0,2 0 0,-1 0 0,1 0 0,1 0 0,0 0 0,8 19 0,-9-26-2,0 1 0,1-1 0,-1 0 0,1 0 1,0-1-1,-1 1 0,2 0 0,-1-1 0,5 4 0,-6-6 6,-1 0 0,1 0-1,0 0 1,-1 0-1,1 0 1,0-1-1,0 1 1,-1-1-1,1 1 1,0-1-1,0 0 1,0 0-1,0 0 1,0 0-1,-1 0 1,1 0-1,0 0 1,0-1-1,0 1 1,0-1-1,-1 1 1,1-1-1,0 0 1,-1 0 0,3 0-1,4-5 29,1 0 0,-1 0-1,-1-1 1,1 0 0,-1 0-1,-1-1 1,1 0 0,-1 0 0,7-14-1,-6 12 1,51-82 182,-5-2 0,-5-3-1,-3-1 1,33-109 0,-55 132 38,-3 0 0,18-138 0,-35 185-234,-2 0 1,0 0-1,-2-1 1,-1 1-1,-1 0 1,-8-29-1,6 36-44,-1 0 0,-1 1 0,-1 0 0,-1 0 0,-1 0 0,0 1 0,-2 1 0,-16-22-1,22 32 8,0 1 0,-1 1-1,1-1 1,-1 1-1,0 0 1,-1 0-1,-10-5 1,16 9 16,-1 1 1,1 0-1,-1 0 1,0 0-1,1 0 0,-1 0 1,0 1-1,0-1 1,1 1-1,-1 0 1,0 0-1,0 0 0,0 0 1,1 0-1,-1 1 1,0-1-1,0 1 0,1 0 1,-1 0-1,0 0 1,1 0-1,-1 0 0,1 0 1,-1 1-1,1-1 1,-3 3-1,0 1-1,0 0 0,0-1 0,1 1 0,0 1 0,0-1 0,0 1-1,1-1 1,-1 1 0,-2 8 0,-1 6-11,-9 36-1,7-15-4,3 1 0,1-1 0,2 1 0,4 83 1,5-62-143,3-1 0,26 100 1,5-39-256,-33-107 318,1-1 0,0 0 0,0 0 1,2 0-1,15 18 0,-20-27 59,0-1 0,1 0 0,-1 0 0,1 0 0,0-1 0,0 0 0,0 0 0,1 0 0,-1-1 0,1 0 0,0 0 0,0-1 0,13 3 0,-10-3 28,-1-2 1,1 1-1,-1-1 1,1-1-1,-1 0 1,1 0-1,-1-1 1,0 0 0,1-1-1,12-4 1,-2-2 105,-1-1 1,0-1-1,0 0 1,-1-2 0,0 0-1,-1-1 1,-1 0-1,27-31 1,-20 18 103,-1-2 0,-2 0-1,-1-1 1,26-55 0,-35 63-146,-1 0 0,-1 0 0,-1-1 0,-1 0 0,5-44 0,-10 58-78,-1-1 1,0 0 0,0 0-1,-1 0 1,0 0 0,0 1-1,-1-1 1,-1 0 0,0 1-1,0-1 1,-1 1 0,0 0-1,0 0 1,-1 1 0,0-1 0,-10-11-1,13 18 8,0-1 0,-1 1-1,1 0 1,-1-1 0,0 1 0,1 0 0,-1 1-1,0-1 1,0 0 0,0 1 0,-5-2-1,7 3 21,0 0-1,0-1 0,0 1 1,0 0-1,0 0 0,0 0 1,-1 0-1,1 0 0,0 1 0,0-1 1,0 0-1,0 0 0,0 1 1,0-1-1,0 0 0,1 1 1,-1-1-1,0 1 0,0 0 0,0-1 1,0 1-1,0-1 0,1 1 1,-1 0-1,0 0 0,1 0 1,-1-1-1,0 1 0,1 0 0,-1 0 1,1 0-1,-1 0 0,1 0 1,0 0-1,-1 0 0,1 0 1,0 0-1,0 1 0,-1 1-1,1 0 0,0 1 0,-1-1 0,1 0 0,1 0 0,-1 0 0,0 0 0,1 0 0,0 0 0,0 0 0,-1 0 0,2 0 0,-1 0 0,0 0 0,1 0 0,-1-1 0,4 4 0,1 4-1,2-1-1,-1 0 1,16 12 0,30 22-35,115 70 0,22 16-312,-162-106 255,0 1 0,-1 1 0,-1 1 1,32 44-1,-50-58 79,0 0 0,-1 1 1,-1-1-1,0 1 0,-1 1 1,5 15-1,-8-20 11,0 1 0,-1 0 0,0 0 1,0-1-1,-1 1 0,0 0 0,-1 0 0,0-1 0,-5 20 1,4-22 6,0 0 0,-1 0 0,0-1 1,0 1-1,0-1 0,-1 0 1,0 1-1,0-2 0,-1 1 1,0 0-1,0-1 0,0 0 0,-8 6 1,3-4 2,0-1-1,0 0 1,0-1 0,-1 0 0,0-1-1,0 0 1,-18 4 0,-8-2-269,0-1 1,-1-2-1,1-2 1,-44-3-1,50 0-514,-43-7 0,44 1 435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2:44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272 205 8210,'0'-144'2704,"0"140"-2587,0 0-1,0 0 0,-1 1 1,1-1-1,-1 0 1,0 0-1,0 0 0,-1 1 1,1-1-1,-3-5 0,3 8-97,0 0 0,0 0-1,0 0 1,1 0 0,-1 0 0,0 1-1,0-1 1,0 0 0,0 0-1,-1 1 1,1-1 0,0 1 0,0-1-1,0 1 1,0-1 0,-1 1-1,1 0 1,0-1 0,0 1-1,-2 0 1,-2 1-39,0-1 1,0 1-1,1 1 0,-1-1 1,1 0-1,-1 1 0,1 0 1,0 0-1,-8 6 0,11-8 21,-13 9-30,1 0 1,1 0 0,0 1-1,0 1 1,1 0 0,0 0 0,1 1-1,0 0 1,1 1 0,1 0-1,-13 25 1,14-20 68,0 0 0,1 0 0,0 1 0,2 0-1,0 0 1,1 0 0,1 0 0,1 39 0,3-37 22,0 0 1,1 0-1,1 0 1,1 0 0,1-1-1,1 0 1,0 0-1,12 21 1,-10-26-39,0 0 1,0 0 0,2-1 0,0 0 0,0-1-1,1 0 1,1-1 0,0-1 0,0 0 0,19 11 0,-23-16-42,1-1 1,0 0 0,1-1 0,-1 0 0,1-1-1,-1 0 1,1 0 0,0-1 0,0-1 0,0 0-1,1 0 1,-1-1 0,20-3 0,-13 0-96,0-1 0,0-1 0,-1 0 0,1-1 0,-2-1 0,1 0 0,26-17 0,46-41-224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2:47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183 1521 7362,'-119'-276'4724,"83"187"-4094,9 28-44,26 56-378,7 10-142,10 16-50,3 8-4,-2 1 0,-2 1 0,-1 1 0,-1 0 0,14 52 0,26 177 57,-45-213-70,18 114 15,29 151-97,-50-294 270,-5-19-170,0 0-1,0 0 0,0 0 1,0 0-1,0 0 0,0 0 1,0 0-1,0 0 0,0 0 1,0 0-1,0 0 0,0 0 1,1 0-1,-1 0 1,0-1-1,0 1 0,0 0 1,0 0-1,0 0 0,0 0 1,0 0-1,0 0 0,0 0 1,0 0-1,0 0 0,0 0 1,0 0-1,0 0 0,0 0 1,0 0-1,0 0 0,1 0 1,-1 0-1,0 0 1,0 0-1,0 0 0,0 0 1,0 0-1,0 0 0,0 0 1,0 0-1,0 0 0,0 0 1,-1-33 1476,0 20-1415,1-38-138,3 1 0,1 0 0,3-1 0,2 2 1,2-1-1,32-86 0,-39 124-67,-3 8 80,0 0-1,0 0 1,0 1 0,1-1-1,-1 0 1,1 1 0,0-1-1,0 1 1,0 0 0,1 0-1,-1 0 1,1 0 0,5-5 0,-7 8 39,0-1 1,0 1-1,1 0 1,-1-1-1,0 1 1,0 0-1,0 0 1,1 0-1,-1 0 1,0 0-1,0 0 1,0 0-1,1 0 1,-1 0-1,0 0 1,0 1-1,0-1 1,0 1-1,0-1 1,0 1-1,0-1 1,1 1-1,-1-1 1,-1 1-1,1 0 1,2 1-1,26 28 71,-20-19-47,24 25 100,12 14 21,68 58 0,-98-96-132,0-1 1,1 0-1,-1 0 0,2-2 1,0 0-1,0-1 0,0-1 1,1 0-1,29 6 1,-39-12-1,0 0 0,0 0 0,0-1 0,0 0 0,0 0 0,0-1 0,0 0 0,0-1 0,0 0 0,0 0 0,11-5 0,-8 2 16,-1 0 0,0-1 0,0 0 0,-1-1 1,1 0-1,-1-1 0,9-10 0,1-3 112,-1-2 1,-1-1-1,-1 0 0,-2-1 1,19-40-1,-27 52-27,0-1 1,0 0-1,-2 0 0,1 0 1,1-17-1,-5 26-97,-1 1-1,0-1 1,0 1 0,0-1 0,0 1-1,-1 0 1,0-1 0,0 1 0,0-1-1,0 1 1,-1 0 0,1 0 0,-1 0-1,0 0 1,-1 0 0,1 0 0,-1 0-1,1 1 1,-1-1 0,-6-5 0,2 3-86,0 1 1,0-1 0,0 2 0,0-1 0,-1 1-1,0 0 1,0 0 0,-9-2 0,13 5 32,1 0 0,-1 0 0,1 0 0,-1 0 0,1 1 0,-1 0 0,0 0 0,1 0 0,-1 0 0,0 1 0,1-1 1,-1 1-1,1 0 0,-1 0 0,1 0 0,-1 0 0,1 1 0,0-1 0,-1 1 0,1 0 0,0 0 0,-3 3 0,1 0 22,0 1 0,1 0 0,-1 0 0,1 0 0,0 1 0,1 0 0,-1-1 0,1 1 0,1 1 0,-1-1 0,1 0 0,1 0 0,-1 1 0,1-1 0,0 1 0,1 11 0,0-1 23,1 0 0,1 0 0,0 0 0,1 0 0,10 31 0,-9-39-6,-1-1-1,1 1 0,1-1 1,0 0-1,0 0 0,10 12 1,-12-17-1,1 0 1,0 0 0,0 0 0,0-1 0,0 0 0,0 0 0,1 0 0,-1 0 0,1 0 0,0-1 0,0 0-1,0 0 1,0-1 0,8 3 0,-2-3 1,0-1 0,-1 0 0,1 0 0,0-1 0,-1 0 0,1-1 0,-1 0 0,1 0 0,-1-2 0,0 1 0,10-6 0,6-3 29,-1-1 0,-1-1-1,24-18 1,-13 6 156,-1-1 0,-2-2 0,-1 0 1,-1-3-1,-1 0 0,46-70 0,-66 85-139,0-1 0,-1 0-1,-1 0 1,-1 0 0,-1-1 0,0 0 0,-1 0-1,-2-1 1,1 1 0,-2-1 0,-2-30 0,-12 3 26,13 47-74,16 24-355,17 10 361,-31-32 3,0 0-1,0 0 1,1-1 0,-1 1 0,1-1 0,-1 1 0,1-1-1,0 0 1,-1 0 0,1 0 0,5 1 0,-7-2 0,0 0 1,0 0 0,0 0-1,0 0 1,0 0 0,0 0-1,0 0 1,0 0 0,0 0-1,0-1 1,0 1 0,0 0 0,0-1-1,0 1 1,0-1 0,0 1-1,0-1 1,0 1 0,-1-1-1,1 1 1,0-1 0,0 0-1,-1 1 1,1-1 0,0 0 0,0-1-1,-1-1 48,0 0 0,-1 0-1,0 1 1,1-1 0,-1 0 0,0 1-1,0-1 1,-1 1 0,1-1-1,-3-3 1,3 4 74,0-1-129,0 2 1,0 0 0,0-1 0,0 1 0,-1 0 0,1 0 0,0 0 1,0 0-1,-1 0 0,1 0 0,-1 0 0,1 0 0,-1 1 0,1-1 0,-3 0 0,-3-4-14,2 2 7,0 0 1,-1 0-1,1 1 0,0-1 0,-6-1 1,9 4 0,0-1 1,-1 1 0,1 0 0,0-1 0,0 1-1,0 0 1,-1 0 0,1 0 0,0 1-1,0-1 1,0 1 0,0-1 0,0 1-1,0-1 1,0 1 0,0 0 0,0 0 0,0 0-1,0 0 1,-2 2 0,-5 6-12,0-1-1,0 2 1,1-1-1,1 1 1,0 0 0,0 1-1,1 0 1,0 0-1,1 0 1,0 1 0,1-1-1,0 1 1,1 0-1,0 0 1,1 1 0,-1 21-1,1-12 23,2 1-1,1 0 0,0-1 1,2 1-1,0-1 0,2 0 1,0 0-1,13 30 0,-12-37-8,0 0 0,2-1 1,0 1-1,10 13 0,-15-25 6,-1 1 0,1-1 0,-1 0 0,1 0 0,0 0 0,1 0 0,-1 0 0,0-1 0,1 1 0,-1-1 0,1 0 0,0 0 0,0-1 0,0 1 0,0-1 0,0 0 0,0 0 0,0 0 0,0 0 0,0-1 0,6 1 0,-2-3 28,0 1 0,-1-1 0,1 0 0,0-1 0,-1 0 0,1 0 0,-1-1 0,0 0 0,0 0 0,-1 0-1,7-6 1,14-12 180,29-33 0,-33 32-86,160-155 528,-158 153-567,-1-1-1,0-2 1,24-38 0,-35 45-41,-1 0 0,-1-1-1,-1 0 1,-1 0 0,12-46 0,-12 25-27,-3-1 0,-1 0-1,-2 0 1,-3-1 0,-1 1-1,-9-57 1,-66-259 16,63 307-20,9 33-3,4 16-13,0 0-1,-1 1 0,0-1 0,1 0 1,-1 1-1,-1-1 0,-1-4 1,10 18-40,-1 1 1,0 1-1,0-1 1,-1 1 0,-1 0-1,4 15 1,-4-16 24,18 67-132,-3 1 0,9 85 0,5 167-480,-20-177 286,-8-92 203,27 198-482,-28-241 821,-4-19-185,0 0 1,0 0-1,1 0 1,-1 0-1,0 0 0,0 0 1,0 0-1,0 0 0,0 0 1,0 0-1,0 0 1,0 0-1,0 0 0,0 0 1,0 0-1,0 0 1,0 0-1,0 0 0,0 0 1,0 0-1,0 0 0,1 0 1,-1 0-1,0 0 1,0 0-1,0 0 0,0 0 1,0 0-1,0 0 1,0 0-1,0 0 0,0 0 1,0 0-1,0 0 0,0 0 1,0 1-1,0-1 1,0 0-1,0 0 0,0 0 1,0 0-1,0 0 1,0 0-1,0 0 0,1-25 856,-2 18-828,33-727 821,-29 708-965,-1 15 51,-1 0 1,0-1-1,-1 1 1,0 0-1,-2-15 1,-2 45-161,3 53-550,14 121-1,-7-153 401,2 0 0,1-1 0,1 0-1,26 58 1,-33-90 319,0 0 0,1-1 0,0 1 0,0-1 0,0 0 0,1 0 0,7 8 0,-10-12 49,1 0 1,-1 0-1,1-1 1,-1 1-1,1 0 0,0-1 1,0 0-1,0 0 1,-1 0-1,1 0 0,0 0 1,0 0-1,0-1 1,1 0-1,-1 1 0,0-1 1,0 0-1,0 0 1,5-2-1,8-1 66,-1-2 0,1 0 0,-1 0 1,-1-2-1,1 0 0,-1 0 0,0-1 0,16-13 0,1-3-5,-1-1 0,34-38 0,-40 37-15,-1-1 1,-2-2 0,34-57 0,-44 67 10,-2 0-1,0-1 1,-2 0-1,0 0 1,-1-1 0,-1 0-1,4-36 1,-8 48-78,-2 1 0,1-1 0,-1 1 0,0-1 0,-1 1 1,0-1-1,0 1 0,-1 0 0,0 0 0,0 0 0,-1 1 0,0-1 1,0 1-1,-1 0 0,0 0 0,0 0 0,-1 1 0,1 0 0,-9-7 0,5 5-41,-1 0-1,0 1 0,-1 0 0,1 1 0,-1 0 1,-1 1-1,1 0 0,-1 1 0,0 0 0,0 0 0,0 2 1,-17-3-1,24 5 48,1 0 1,-1 0 0,1 1-1,-1-1 1,1 1 0,0 0-1,-1 0 1,1 1-1,0-1 1,0 1 0,0 0-1,0 0 1,0 0 0,0 1-1,1-1 1,-1 1 0,1 0-1,-1 0 1,1 0-1,-4 6 1,-4 5-37,1 1 1,0 0-1,-12 26 1,18-35 40,-3 8-4,0 1-1,1-1 1,1 1 0,0 0 0,1 1 0,-5 31-1,8-42 12,1 1 0,0 0-1,0-1 1,0 1-1,1 0 1,0-1 0,0 1-1,0-1 1,1 1-1,0-1 1,0 0 0,0 1-1,0-1 1,1 0-1,0 0 1,0-1 0,1 1-1,-1-1 1,1 1-1,0-1 1,0 0-1,0-1 1,6 5 0,4 1 49,1-1 0,1 0 0,0-1 0,0-1-1,0-1 1,1 0 0,-1-1 0,19 2 0,141 9 584,-164-14-593,91 0 250,-47-1-175,0 3-1,68 10 1,-121-12-117,0-1 0,0 1 0,0-1 0,0 1 0,0 0 1,-1 0-1,1 1 0,0-1 0,-1 0 0,1 1 0,-1 0 0,1-1 0,-1 1 1,0 0-1,0 0 0,0 0 0,0 1 0,0-1 0,2 4 0,-3-3-1,0 0 0,0 1 0,0-1 0,0 0 0,-1 1 0,0-1 1,0 1-1,0-1 0,0 0 0,0 1 0,0-1 0,-1 1 0,0-1 0,0 0 0,0 1 0,-2 3 0,-9 20 20,0-1-1,-2-1 1,-2 0 0,0-1 0,-27 32 0,40-52-13,-1 0-1,1 0 0,-1 0 1,0 0-1,0-1 1,0 0-1,0 0 1,-1 0-1,-4 3 1,8-6-3,1 0 1,-1 0 0,1 0 0,-1 0-1,1 0 1,-1 0 0,1 0-1,-1 0 1,1 0 0,-1 0-1,1 0 1,-1 0 0,1-1-1,-1 1 1,1 0 0,-1 0 0,1 0-1,0-1 1,-1 1 0,1 0-1,-1-1 1,1 1 0,0 0-1,-1-1 1,1 1 0,0-1-1,-1 1 1,1 0 0,0-1 0,0 1-1,-1-1 1,1 1 0,0-1-1,-6-18 51,6 19-52,-2-15 30,0 0 0,1 0-1,1 0 1,0 0 0,1 0 0,1 0-1,7-29 1,38-101 256,-45 140-268,15-42 114,9-26 243,3 2-1,47-85 1,-74 152-359,3-4 11,0 1 0,0-1 1,0 1-1,12-12 0,-16 18-26,0 0 0,0 1-1,0-1 1,0 0 0,0 0-1,0 1 1,0-1 0,0 1-1,0-1 1,0 1 0,1 0 0,-1-1-1,0 1 1,0 0 0,0 0-1,1 0 1,1 0 0,-2 0-4,1 0 0,-1 1 0,0-1 0,0 1 0,1 0 0,-1 0 0,0-1 0,0 1 0,0 0 1,0 0-1,0 0 0,0 0 0,0 0 0,0 0 0,0 0 0,-1 0 0,1 1 0,0-1 0,0 2 1,5 9-21,-1 1 1,-1-1 0,0 1-1,-1 0 1,0 0 0,1 13 0,3 87-87,-5-65 65,-2-30 30,11 117-93,-8-118 79,0-1 1,0 0-1,1 0 1,1 0-1,14 28 1,-19-43 29,1 1 0,0 0 0,0-1 0,0 1 0,0-1 0,0 1 0,0-1 0,0 0 0,0 1 1,1-1-1,-1 0 0,0 0 0,1 0 0,-1 0 0,1 0 0,0 0 0,-1 0 0,1-1 0,-1 1 0,1 0 1,2 0-1,-2-1 18,0-1 1,0 1-1,0 0 1,0-1-1,-1 1 1,1-1-1,0 1 1,0-1-1,0 0 1,-1 0-1,1 0 1,0 0-1,-1 0 1,1 0-1,-1 0 1,3-3-1,5-6 129,-1 0 0,1-1-1,-2 0 1,10-17 0,-12 19-112,23-43 45,-3-1-1,-2-2 1,-3 0 0,17-67 0,-35 113-93,1-3-7,0 1 0,1 0 0,0 0 0,7-14 0,-11 24 12,1-1 1,0 1 0,-1 0-1,1-1 1,0 1-1,0 0 1,0 0 0,0 0-1,0-1 1,0 1-1,0 0 1,0 0 0,0 1-1,1-1 1,-1 0-1,0 0 1,1 0 0,-1 1-1,0-1 1,1 1-1,-1-1 1,1 1 0,-1 0-1,1-1 1,-1 1-1,1 0 1,-1 0 0,1 0-1,-1 0 1,1 0-1,-1 0 1,1 1 0,-1-1-1,1 0 1,-1 1-1,0-1 1,1 1 0,-1 0-1,0-1 1,1 1-1,-1 0 1,2 1 0,3 3-28,0 0 0,0 1 0,-1 0 0,0-1 0,0 2 1,0-1-1,-1 1 0,5 10 0,27 63-310,-26-54 204,3 7-53,23 53-390,-30-74 455,0-1 1,1 0-1,0-1 1,16 20-1,-22-29 135,0 0 1,0 0-1,0 0 0,0 0 1,0 0-1,0 0 0,0 0 1,0 0-1,0 0 0,0 0 1,1 0-1,-1-1 0,0 1 1,1-1-1,-1 1 0,0-1 0,1 1 1,-1-1-1,1 0 0,-1 0 1,0 1-1,1-1 0,-1 0 1,1 0-1,-1-1 0,1 1 1,-1 0-1,0 0 0,1-1 0,-1 1 1,1-1-1,-1 1 0,0-1 1,1 0-1,-1 1 0,0-1 1,0 0-1,0 0 0,0 0 1,1 0-1,-1 0 0,-1 0 0,1 0 1,0 0-1,0 0 0,0-1 1,0 1-1,0-2 0,5-8 157,-1 1 0,0-1 1,-1 0-1,4-18 0,-7 28-163,12-53-19,-3 0 0,7-85 0,-17 138 3,-1 0-1,1 0 1,1 0-1,-1 0 1,0 0-1,0 0 1,0 0-1,0 0 1,1 0-1,-1 0 1,0 0-1,1 0 1,-1 1-1,1-1 1,0-1-1,0 2 9,-1 0 1,0 0-1,1 0 0,-1 0 1,0 0-1,0 0 0,1 0 0,-1 0 1,0 0-1,1 0 0,-1 0 0,0 0 1,1 0-1,-1 0 0,0 1 1,1-1-1,-1 0 0,0 0 0,0 0 1,1 1-1,-1-1 0,0 0 1,0 0-1,0 1 0,1-1 0,-1 0 1,0 0-1,0 1 0,0 0 0,19 35-189,-13-25 161,-2-2 23,7 12-102,24 36 0,-32-52 54,0-1 0,0 0 0,1 0 0,-1 0 0,1 0 0,0-1 0,0 1 0,1-1 0,-1 0 0,1 0 0,-1-1 0,1 0 0,0 1 0,6 1 0,-9-4 40,1 0-1,-1 0 1,1 0-1,-1 0 1,0 0-1,1 0 1,-1-1-1,0 1 1,1-1-1,-1 1 1,0-1-1,1 0 1,-1 0-1,0 0 1,0 0-1,0-1 1,0 1-1,0 0 1,0-1-1,-1 0 1,1 1-1,2-3 1,3-5 56,1-1 1,-1 0 0,7-13 0,-12 19-29,32-60 330,-3-1-1,23-74 0,44-92 82,-83 201-404,2 0-1,1 1 0,2 1 1,1 0-1,44-44 0,-61 68-16,1-1 1,-1 2-1,1-1 0,0 0 0,1 1 0,-1 0 0,0 0 0,1 1 0,0-1 0,-1 1 1,1 1-1,0-1 0,0 1 0,0 0 0,0 0 0,1 1 0,-1-1 0,0 1 0,0 1 1,0-1-1,0 1 0,0 0 0,0 1 0,0-1 0,0 1 0,7 3 0,16 9-48,0 1 0,0 1-1,37 29 1,-18-12-428,22 14-485,-6-1 379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2:47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0 386 8794,'12'9'569,"-4"-3"-196,1 0-1,-1 0 1,1-1-1,0 0 1,1-1-1,16 6 1,-17-6-358,1 0 1,-1 1-1,1 0 1,-2 1-1,1 0 1,0 0-1,12 13 1,52 60 12,-44-45 0,-7-10-23,0 0 0,29 21 0,-42-37 10,0-2-1,1 0 1,-1 0 0,1 0 0,0-1-1,0-1 1,1 0 0,0 0 0,19 4-1,-27-8 48,0 0-1,0 1 1,0-1-1,0 0 1,0-1-1,0 1 1,0 0 0,0-1-1,0 0 1,0 0-1,0 1 1,-1-2-1,1 1 1,0 0-1,-1-1 1,1 1-1,-1-1 1,1 1-1,-1-1 1,0 0-1,0 0 1,0-1-1,0 1 1,0 0-1,0 0 1,-1-1-1,1 1 1,-1-1 0,3-5-1,1-6 429,0-1 1,0 1-1,-2-1 0,4-24 0,-7 37-462,3-17 317,76-426 2001,-70 406-2518,16-62-1787,-22 94 879,-1 7 139,-1 12-465,1 23 438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2:48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219 1026 9514,'1'-6'574,"0"0"-1,0 1 1,0-1-1,-1 0 1,0 1-1,-1-1 1,1 0-1,-1 0 1,-2-7 0,2 11-567,0 0 0,0-1 0,0 1 1,0 0-1,0 0 0,-1 0 1,1 0-1,-1 0 0,0 1 1,1-1-1,-1 0 0,0 1 0,0 0 1,0-1-1,0 1 0,0 0 1,-1 0-1,1 0 0,0 0 1,0 0-1,-1 0 0,1 1 0,-1-1 1,1 1-1,-4 0 0,0-1-86,0 1 0,0 0 0,0 0-1,0 0 1,0 1 0,0 0 0,0 0-1,0 1 1,1-1 0,-1 1 0,0 1-1,1-1 1,0 1 0,-1 0 0,1 0-1,0 0 1,0 1 0,-8 8 0,8-7 78,0 1 1,0 0 0,1 0 0,0 0-1,0 1 1,0-1 0,1 1 0,0 0-1,0 0 1,1 0 0,-1 0-1,2 1 1,-1-1 0,0 13 0,2-14 8,-1 4 1,0 1 1,1 0-1,1 0 0,-1-1 0,4 13 1,-4-21-11,1 1 1,0-1 0,0 0-1,0 1 1,0-1 0,0 0 0,0 0-1,0 0 1,1 0 0,-1 0 0,1 0-1,-1 0 1,1 0 0,0-1-1,0 1 1,0 0 0,0-1 0,0 0-1,0 1 1,0-1 0,1 0 0,-1 0-1,0 0 1,0-1 0,1 1-1,-1 0 1,1-1 0,3 1 0,1-1 19,0 0 1,-1 0-1,1 0 1,0-1 0,-1 0-1,1-1 1,0 1 0,10-5-1,3-3 230,26-15-1,12-7 300,-57 31-554,0-1 0,-1 1 0,1-1 0,0 1 0,-1-1 0,1 1 0,0 0 0,0 0 0,0-1 0,-1 1 0,1 0 0,0 0 0,0 0 0,0 0 0,0 0 0,-1 0 0,1 0 0,0 0 0,0 0 0,0 0 0,0 0 0,-1 1 0,1-1 0,0 0 0,0 1 0,-1-1 0,1 0 0,0 1 0,0-1 0,-1 1 0,1-1 0,0 1 0,-1 0 0,1-1 0,0 2 0,0 1-44,0 0 1,0 1-1,0-1 1,0 0-1,-1 1 1,0-1-1,0 6 1,2 12 45,-1-18 8,-1-1 0,1 1 0,-1 0 0,1-1 1,0 1-1,0-1 0,0 1 0,0-1 0,1 0 0,-1 0 0,0 1 0,1-1 0,0 0 0,-1 0 0,1 0 0,3 2 0,-4-4 2,-1 0 0,0 0 0,1 0 0,-1 0 0,0 1 0,1-1-1,-1 0 1,1 0 0,-1-1 0,0 1 0,1 0 0,-1 0-1,0 0 1,1 0 0,-1 0 0,0 0 0,1 0 0,-1-1-1,0 1 1,1 0 0,-1 0 0,0 0 0,1-1 0,-1 1-1,0 0 1,0 0 0,1-1 0,-1 1 0,0 0 0,0-1 0,0 1-1,1-1 1,5-13 168,-5 9-95,9-26 278,-2-1-1,6-47 1,1-70 257,-13 127-515,5-59 239,5-61-22,-6-173-1,-8 285-341,-2-1 0,0 1-1,-3 0 1,0 0-1,-19-46 1,18 61-13,7 15 37,1 0 1,0 0 0,0 0 0,0 0 0,0 0-1,-1 0 1,1 0 0,0 0 0,0 0-1,0 0 1,0 0 0,0 0 0,-1 0 0,1 0-1,0 0 1,0 0 0,0 0 0,0 0 0,-1 0-1,1 0 1,0 0 0,0 0 0,0 0 0,0 0-1,0 0 1,-1 1 0,1-1 0,0 0 0,0 0-1,0 0 1,0 0 0,0 0 0,0 0 0,0 1-1,-1-1 1,1 0 0,0 0 0,0 0-1,0 0 1,0 0 0,0 1 0,0-1 0,0 0-1,-4 28-61,4 6 42,2 0 0,1 0 1,2 0-1,1 0 1,2-1-1,1 0 0,16 37 1,3-5-81,3 0 1,54 84-1,-62-113-86,1-1-1,38 41 1,-52-65 148,0 0 1,1-1-1,0 0 0,1-1 1,0 0-1,1-1 1,0 0-1,0-1 0,26 9 1,-35-14 97,-1-1-1,1 0 1,0-1 0,-1 1 0,1 0 0,0-1-1,0 0 1,-1 0 0,1 0 0,0-1 0,0 1 0,-1-1-1,1 0 1,0 0 0,-1 0 0,1 0 0,4-3-1,-4 1 50,0 0 0,0 0 0,0 0 0,-1-1 0,1 1-1,-1-1 1,0 0 0,0 0 0,0 0 0,-1 0 0,4-8 0,2-9 168,-1 1 1,-2-1 0,0 0-1,4-39 1,-8 52-315,4-31 49,-1-68 1,-4 86-170,-2 0 1,-1-1 0,0 2 0,-12-40 0,7 45-135,9 31 45,9 29 140,1 0-1,29 69 0,-27-85-99,1 0 0,1-1 0,1 0 0,35 42-1,-44-61 83,1 0 0,0-1 0,0 0 0,1 0 0,14 9 0,-21-16 139,1 1-1,-1-1 1,1 1-1,0-1 1,-1 0 0,1 0-1,0 0 1,0 0 0,0-1-1,0 1 1,-1-1-1,1 1 1,0-1 0,0 0-1,0 0 1,0-1 0,0 1-1,0-1 1,0 1-1,0-1 1,-1 0 0,1 0-1,0 0 1,-1 0 0,6-4-1,0-1 156,1-2 0,-2 1 0,1-1 0,-1 0 0,0-1 0,-1 0 0,0 0 0,0 0 0,6-16 0,-1-1 83,-1 0 1,11-43-1,-10 19-94,7-98-1,-11-52-633,-6 142 124,-1 29 72,0 29 275,0 0 1,0 0-1,0-1 1,0 1-1,0 0 1,0 0-1,0 0 1,0-1-1,0 1 0,0 0 1,0 0-1,0-1 1,0 1-1,0 0 1,0 0-1,0 0 1,0-1-1,0 1 1,0 0-1,0 0 0,0 0 1,1-1-1,-1 1 1,0 0-1,0 0 1,0 0-1,0-1 1,0 1-1,1 0 0,-1 0 1,0 0-1,0 0 1,0 0-1,0-1 1,1 1-1,-1 0 1,0 0-1,0 0 1,1 0-1,-1 0 0,0 0 1,0 0-1,0 0 1,1 0-1,-1 0 1,0 0-1,1 0 1,7 8-98,79 114-102,-43-56 193,-13-21-2,2-2-1,74 78 1,-100-115 15,0 0 0,0-1 0,0 1 0,1-1 0,-1-1 0,1 1 0,0-1 0,1-1 0,-1 0 0,1 0 0,-1 0 0,1-1 0,0-1-1,0 1 1,0-1 0,0-1 0,0 0 0,0 0 0,0 0 0,0-1 0,0-1 0,-1 0 0,1 0 0,0 0 0,-1-1 0,1-1 0,10-5 0,-4 0 46,-1 0 1,0-1 0,0 0-1,-1-1 1,0-1-1,15-19 1,-8 7 106,-2-1-1,26-45 1,-38 58-99,0 0 0,-1 0 1,0 0-1,5-19 0,-9 25-41,0 0 0,0-1 0,0 0-1,-1 1 1,0-1 0,0 1 0,-1-1 0,0 1-1,0-1 1,-4-12 0,-1 4-76,-1 0 0,-1 0-1,-1 0 1,0 1 0,0 1 0,-2 0 0,0 0-1,-22-20 1,10 12-207,-1 2 0,-1 0 0,-51-28 0,67 43 202,1-1-1,-1 1 0,0 1 1,0 0-1,0 0 1,-1 1-1,1 0 1,-11 0-1,16 1 47,-1 1-1,0 1 0,1-1 1,-1 1-1,1 0 1,-1 0-1,1 0 0,0 0 1,-1 1-1,1 0 1,0 0-1,0 0 0,0 0 1,0 1-1,0-1 1,1 1-1,-1 0 0,1 0 1,-4 5-1,1-1 22,0 1 0,0-1 0,1 1-1,0 1 1,1-1 0,0 0 0,0 1-1,1 0 1,0 0 0,-3 17 0,5-13 34,-1 0 1,2 0 0,0 1 0,0-1-1,1 0 1,1 0 0,3 14 0,1-5 46,1 0 0,1-1-1,1 0 1,1-1 0,0 0 0,1 0 0,2-1 0,25 31 0,-12-21-25,1-2 0,1-1 0,2 0 0,55 35 1,-63-47-287,2-1 0,-1-1 0,2-1 0,-1-2 0,2 0 0,-1-1 1,43 6-1,36-7-509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2:49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36 226 11554,'-19'-9'1429,"18"8"-1262,0 0 0,0 1-1,0-1 1,0 1 0,0-1-1,0 1 1,0-1 0,0 1 0,0-1-1,0 1 1,0 0 0,0 0-1,0 0 1,-2-1 0,4 4-103,0 0 1,0-1-1,0 0 0,0 1 1,1-1-1,-1 0 1,0 1-1,5 3 0,55 84-294,28 40-967,-69-104 717,1-1 0,42 38 0,-62-62 516,-1-1-1,0 1 1,1-1 0,-1 1-1,1-1 1,0 1-1,-1-1 1,1 1 0,-1-1-1,1 1 1,0-1-1,-1 0 1,1 0 0,0 1-1,-1-1 1,1 0-1,0 0 1,0 0 0,-1 1-1,1-1 1,0 0-1,0 0 1,-1 0 0,1 0-1,0 0 1,0-1-1,-1 1 1,1 0 0,0 0-1,0 0 1,-1-1-1,1 1 1,0 0 0,-1-1-1,1 1 1,-1 0-1,1-1 1,1 0 0,0-2 190,0-1 1,0 1-1,0 0 1,-1-1 0,1 1-1,1-7 1,1-1 103,9-28 156,-1 0-1,7-44 1,-2 6-908,-15 68 213,1 0 0,0 0 0,1 0 0,0 1 0,8-15 0,-11 21 178,0 1-1,0 0 1,-1-1 0,1 1 0,0 0 0,0 0 0,0 0-1,0 0 1,0 0 0,1 0 0,-1 0 0,0 0 0,0 0-1,1 1 1,-1-1 0,0 0 0,1 1 0,-1-1-1,1 1 1,-1 0 0,0-1 0,1 1 0,-1 0 0,1 0-1,-1 0 1,1 0 0,-1 0 0,1 0 0,-1 0 0,1 1-1,-1-1 1,1 0 0,-1 1 0,0-1 0,1 1-1,-1 0 1,0-1 0,1 1 0,-1 0 0,0 0 0,0 0-1,0 0 1,1 0 0,-1 0 0,0 0 0,0 2 0,13 12 3,-1 1 1,12 19 0,-15-20 54,1 0-1,0-1 0,22 21 0,-27-29-26,0-1 0,0 0-1,1 0 1,-1-1-1,1 0 1,14 6-1,-19-9 9,0-1 0,1 1 0,-1-1 0,0 1 0,0-1 0,0 0 0,0 0 0,0 0 0,0 0 0,1-1 0,-1 1 0,0-1 0,0 1 1,0-1-1,0 0 0,0 1 0,0-1 0,0 0 0,0 0 0,-1-1 0,1 1 0,0 0 0,-1 0 0,1-1 0,0 1 0,-1-1 0,0 0 0,1 1 0,-1-1 0,2-4 0,9-15 233,-1 0 1,-1-1 0,13-44-1,-12 35-77,20-45 1,-24 64-162,-1 0 0,2 1 0,-1-1 1,2 1-1,-1 1 0,1-1 0,1 2 0,17-15 1,-21 20-10,0 0-1,0 0 1,0 1 0,1 0 0,-1 0 0,1 1 0,0 0-1,-1 0 1,1 1 0,0-1 0,0 1 0,0 1 0,0 0 0,0 0-1,0 0 1,0 0 0,0 1 0,12 3 0,1 3-32,0 0 0,0 2 0,23 12 0,-26-11-309,1-2 0,-1 0 1,35 10-1,-48-17 264,1-1 1,-1 1-1,0-1 1,1 0 0,7-1-1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2:49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9706,'4'6'3593,"27"5"-2929,12 4-888,20 7-1336,3-3 1015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4:44.5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5 795 5937,'-4'29'1775,"6"-23"-1099,-1-5-711,1 1 0,-1 0 0,0-1 0,0 1 0,0 0 0,0 0 0,-1 0 0,1 0 0,0 0 0,-1 0 0,1 3 0,0 1 24,1 6-5,0 0 0,0 0 0,-1 1 0,-1-1 1,-2 24-1,-10 106 201,12-127-149,0 1 1,1-1 0,1 0 0,1 1-1,0-1 1,1 0 0,7 16-1,-10-28-14,0 0-1,0 0 1,0 0-1,0-1 1,1 1-1,-1 0 1,1-1-1,0 1 1,0-1-1,0 0 1,0 1-1,0-1 1,1 0-1,-1 0 1,0 0-1,1-1 0,0 1 1,-1-1-1,1 1 1,0-1-1,0 0 1,0 0-1,0 0 1,0 0-1,0-1 1,0 1-1,0-1 1,0 0-1,6 0 1,2-2 87,0-1 1,0-1-1,0 0 1,-1 0-1,1-1 1,-1-1-1,0 1 1,10-9-1,31-23 294,-2-2-1,54-55 0,87-105 319,-78 78-426,-109 118-292,326-329 377,-236 247-728,177-126 1,-173 147-289,-14 6 249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2:50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1308 13107,'5'3'454,"-1"1"1,1 0 0,-1 0-1,0 0 1,0 1-1,-1-1 1,1 1 0,3 7-1,-3-4-310,0 1 0,-1-1 0,0 1 0,3 15 0,-2 3-340,-1 0 0,-1 43 1,-1-64 326,-6 118-439,-23 139-1,9-106-247,-15 204-394,30-344 1335,4-17-365,0 0-1,0 0 1,0 0 0,-1 0 0,1 1-1,0-1 1,0 0 0,0 0-1,0 0 1,0 0 0,0 0 0,0 0-1,-1 1 1,1-1 0,0 0 0,0 0-1,0 0 1,0 0 0,0 0 0,-1 0-1,1 0 1,0 0 0,0 0-1,0 0 1,0 0 0,-1 0 0,1 0-1,0 0 1,0 0 0,0 0 0,0 0-1,-1 0 1,1 0 0,0 0-1,0 0 1,0 0 0,0 0 0,-1 0-1,1 0 1,0 0 0,0 0 0,-2-2 133,0 0 0,1-1 1,-1 1-1,1 0 1,0 0-1,-1-1 0,1 1 1,0 0-1,-1-5 1,-5-18 64,1 0 0,1 0 1,2 0-1,0-1 0,1 1 1,2-1-1,5-48 0,3 13-267,4 1-1,23-74 0,11-5-197,7 1 0,88-165 0,-127 276 205,1 0 0,1 2 1,34-42-1,-48 65 39,-1 1 0,1-1 0,-1 0 0,1 1 1,0 0-1,-1-1 0,1 1 0,0 0 0,0 0 0,0 0 0,0 0 0,0 0 1,3 0-1,-4 1 0,0 0 1,0 0-1,0 0 1,0 0-1,0 0 1,0 0-1,0 0 1,0 1-1,0-1 1,0 0-1,0 1 1,0-1-1,-1 0 1,1 1-1,0-1 1,0 1-1,0 0 1,-1-1-1,1 1 1,0-1-1,0 2 1,2 2-9,0 0 0,-1 1 0,0-1 0,1 1 0,-2-1 0,1 1 0,0 0 0,-1 0 0,1 7 0,1 11-76,-1-1 0,-1 1 0,0 0 1,-2-1-1,-1 1 0,-6 30 0,-41 136-1237,27-114 644,-56 259-2102,74-315 2870,3-17 210,1-5 86,5-29 751,18-83-304,5 1 1,60-155-1,113-207-675,-157 377 24,46-98 72,52-119 424,-141 313-670,0 1 0,0 0 0,0 0 0,0 0 0,0 0 1,0 0-1,1 0 0,2-3 0,-4 5-6,0 0-1,0 0 1,1 0 0,-1-1-1,0 1 1,0 0 0,1 0-1,-1 0 1,0 0 0,0 0 0,1 0-1,-1 0 1,0 0 0,0 0-1,1 0 1,-1 0 0,0 0 0,0 0-1,1 0 1,-1 0 0,0 0-1,0 0 1,1 0 0,-1 0-1,0 0 1,0 1 0,0-1 0,1 0-1,-1 0 1,0 0 0,0 0-1,0 0 1,1 1 0,-1-1 0,0 0-1,0 0 1,0 0 0,0 1-1,0-1 1,1 0 0,-1 0-1,0 0 1,0 1 0,2 6-15,0 0 0,0 0 1,0 0-1,-1 0 0,0 9 0,3 36-61,-5 86-1,-15 61 51,7-110 19,-28 516-520,39-619 948,1 0 0,0-1 0,0 1 0,1 1 1,1-1-1,12-22 0,51-88-945,-53 98 602,13-22-477,2 2 0,1 1-1,39-42 1,-35 55-393,-34 31 698,1-1 0,0 1 0,-1 0 0,1 0-1,0-1 1,0 1 0,0 0 0,0 1 0,0-1 0,0 0 0,0 0-1,0 1 1,0 0 0,5-1 0,-7 2 30,1-1-1,0 1 1,0-1 0,-1 1 0,1 0 0,-1 0-1,1-1 1,-1 1 0,1 0 0,-1 0-1,1 0 1,-1 0 0,0-1 0,0 1 0,1 0-1,-1 0 1,0 0 0,0 0 0,0 0-1,0 0 1,0 0 0,0 0 0,0 0 0,0 0-1,0-1 1,0 1 0,-1 0 0,0 2-1,-8 35-1141,-109 241-2342,87-215 3214,17-34 234,-4 10 106,-40 65 0,56-103 100,1 1 0,-1-1 0,1 0 0,-1-1 0,0 1 0,1 0 0,-1 0 0,0-1 0,0 1 0,-4 1-1,6-3-55,0 0 0,-1 0 0,1 1-1,0-1 1,-1 0 0,1 0-1,0 0 1,-1 0 0,1 0 0,0 0-1,-1 0 1,1 0 0,0 0 0,-1 0-1,1 0 1,-1 0 0,1-1-1,0 1 1,-1 0 0,1 0 0,0 0-1,0 0 1,-1-1 0,1 1-1,0 0 1,-1-1 0,-4-14 889,5 10-884,0 0 0,0 0 0,0 0 0,0-1 0,1 1 0,0 0 0,0 0 0,1 0 0,-1 0 0,1 1 0,0-1 0,0 0 0,1 1 0,-1-1 0,1 1 0,0 0 0,0 0 0,1 0 0,-1 0 0,8-6 0,-5 6-55,0 0 1,1 0 0,-1 0 0,1 1-1,0 0 1,-1 0 0,1 1 0,0 0 0,1 0-1,-1 1 1,0 0 0,0 0 0,1 1-1,10 0 1,17 4 91,0 1 1,50 14-1,-48-10-55,-1-1 0,44 3 0,-73-10 33,0-1 1,1 0-1,-1-1 0,0 1 1,1-1-1,-1-1 0,0 1 1,0-1-1,0 0 0,0-1 1,-1 0-1,1 0 0,0 0 1,-1-1-1,0 0 0,0 0 1,0-1-1,-1 1 0,1-1 1,-1-1-1,0 1 0,7-11 1,8-12 455,-1-1-1,-2-1 1,20-46 0,32-103 694,-47 117-946,93-279 630,-100 282-990,-2-1 0,-3 0 1,5-111-1,-15 124-174,-10-73 1,7 98 203,-1 0 1,-2 0-1,0 0 1,-1 1-1,-11-23 1,17 41 54,0 1 0,-1 0 0,1-1 1,-1 1-1,0 0 0,1-1 0,-4-2 0,4 5 1,1 0-1,-1-1 0,1 1 0,-1 0 1,1-1-1,-1 1 0,1 0 0,-1 0 0,1 0 1,-1-1-1,1 1 0,-1 0 0,1 0 0,-1 0 1,1 0-1,-1 0 0,1 0 0,-1 0 1,0 0-1,1 0 0,-1 0 0,1 0 0,-2 1 1,0 0-3,1 0 0,-1 1 0,1 0 0,-1-1 0,1 1 0,-1 0 0,1 0 0,0-1 0,0 1 0,0 0 0,0 0 0,0 0 0,1 0 0,-1 1 0,0-1 0,1 2 0,-7 26-28,2 0 0,2 0 1,0 54-1,3-73 26,2 117-21,6 1-1,32 164 1,33 49-785,-55-277-3,3-1 0,3-1 0,35 65 0,-50-111 557,1-1 0,21 27 0,-18-29 2,22 19-1,-35-33 256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2:51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0 310 12179,'47'-16'4985,"51"-15"-3161,29-7-856,64-17-1536,12-11-1232,3-37 1144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2:58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83 4481,'-5'-23'2121,"4"15"-1418,0 0 0,-1-1-1,-1 1 1,-5-14-1,6 17-47,5 6-579,13 21-172,-4-4 92,-1 1 0,-1 0 0,-1 0 0,-1 1-1,0 0 1,5 25 0,6 55 20,-9-43 9,2-1-1,30 86 0,-40-137-50,-1-1-11,0-1 0,0 1-1,1-1 1,-1 0 0,1 1 0,0-1 0,0 0 0,0 0-1,0 0 1,0 0 0,1-1 0,3 4 0,-5-6 28,-1 0-1,0 0 1,0 0 0,0 0 0,0 0-1,0 0 1,0 0 0,0 0 0,0 0 0,0 0-1,0 0 1,0 0 0,1 0 0,-1 0-1,0 0 1,0 0 0,0 0 0,0 0 0,0 0-1,0 0 1,0 0 0,0 0 0,0 0-1,0 0 1,0 0 0,1 0 0,-1 0-1,0 0 1,0 0 0,0 0 0,0 0 0,0 0-1,0 0 1,0 0 0,0 0 0,0-1-1,0 1 1,0 0 0,0 0 0,0 0-1,0 0 1,0 0 0,0 0 0,0 0 0,0 0-1,0 0 1,0 0 0,0 0 0,0-1-1,0 1 1,0 0 0,0 0 0,0 0-1,0 0 1,0 0 0,0 0 0,0 0 0,0 0-1,0 0 1,0 0 0,0 0 0,0-1-1,-4-13-339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2:59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1444 6049,'14'-7'492,"0"1"0,0 0 0,1 1 0,0 1 0,30-5 0,81-2-85,-75 8-53,50-8-219,0-4-1,-1-5 1,-2-4 0,188-72 0,303-88 31,13 48 224,-596 134-385,454-76 479,-53 10-110,-174 20 43,251-87 0,-271 59-254,316-94 136,-198 95-220,115-29 3,-246 43-51,-22 6-6,-141 47-26,-26 7 1,-1-1 0,0-1 0,0 0 0,-1 0 0,11-5 0,2 2 41,-22 6-50,1 2-100,39 88 77,48 160 1,-52-82 24,6 19 15,-37-170 12,0 0-1,2-1 1,-1 0 0,2 0-1,0 0 1,19 25 0,-15-28 30,-9-11-66,-1-1 1,0 1-1,0 0 1,0 0-1,-1 0 1,1 0-1,0 0 1,-1 1-1,1-1 1,-1 0-1,2 5 0,-6-7-2019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3:00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1590 235 5969,'23'-21'1207,"-2"3"-632,-1-1-1,31-38 1,-47 52-479,0 0 0,0 0 0,-1-1 0,0 1 0,0-1 0,0 0 0,-1 0 0,0 0 0,0 0 0,0 0 0,-1 0 0,0-1 0,0 1 0,-1 0 0,0-1 0,0 1 0,-1-10 0,1 16-92,0 0 0,0 0 0,0 0 0,0-1 0,0 1 0,0 0 1,0 0-1,0 0 0,0 0 0,0 0 0,0 0 0,0-1 0,-1 1 1,1 0-1,0 0 0,0 0 0,0 0 0,0 0 0,0 0 0,0 0 0,0 0 1,0-1-1,0 1 0,-1 0 0,1 0 0,0 0 0,0 0 0,0 0 1,0 0-1,0 0 0,0 0 0,-1 0 0,1 0 0,0 0 0,0 0 0,0 0 1,0 0-1,0 0 0,-1 0 0,1 0 0,0 0 0,0 0 0,0 0 1,0 0-1,0 0 0,0 0 0,-1 0 0,1 0 0,0 0 0,0 1 1,0-1-1,0 0 0,0 0 0,0 0 0,0 0 0,0 0 0,0 0 0,-1 0 1,1 0-1,0 1 0,-9 9 73,-55 92 6,-412 641 26,410-645-77,-362 464 469,325-432-145,-84 100 127,32-67-779,122-134-155,0 0-1,-2-2 1,-40 23 0,6-11-119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3:01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0 8242,'20'9'2255,"31"21"1,-38-21-2086,0 0 0,0 1 1,14 16-1,-22-21-199,1 1 0,-1 0 0,-1 0-1,1 0 1,-1 1 0,0-1 0,-1 1 0,1 0 0,-1 0-1,-1 0 1,1 1 0,-1-1 0,-1 1 0,1-1 0,-1 1-1,0 0 1,-1-1 0,0 1 0,-1 11 0,-3-3 36,-1 1 1,0-1-1,-1 0 0,0-1 1,-2 0-1,-12 22 1,6-14 68,-14 38 1,25-54-89,1 0-1,0 0 1,0 1-1,1-1 1,0 1 0,0-1-1,1 1 1,0 0-1,0-1 1,0 1-1,1-1 1,1 1 0,-1-1-1,1 0 1,4 11-1,-3-13-37,-1 0 0,0-1 0,1 0 0,0 1 1,0-1-1,0 0 0,1 0 0,-1-1 0,1 1 0,0-1 0,0 0 0,0 0 0,0 0 0,1 0 0,-1-1 0,1 0 0,-1 0 0,1 0 0,0 0 0,0-1 0,0 0 0,0 0 0,9 1 0,-3-2 69,0 0 0,0 0 0,0-1-1,0-1 1,0 0 0,0 0-1,-1-1 1,1-1 0,19-9-1,-23 10 56,0-1 0,-1 1-1,1-2 1,-1 1 0,0-1-1,0 0 1,0 0 0,-1-1-1,1 1 1,-1-1 0,-1-1-1,1 1 1,-1-1 0,0 1-1,3-9 1,-3 2 39,-1 0-1,0 0 0,0-1 1,-1 0-1,-1 1 1,0-1-1,-1 0 0,-1 1 1,0-1-1,-1 0 1,0 1-1,-1-1 0,-1 1 1,-6-16-1,3 11-21,0 0-1,-2 1 1,0 0-1,-1 0 1,-1 1-1,-1 1 1,0 0-1,0 0 1,-22-18-1,27 27-88,-1 0 0,1 1 0,-1 0-1,0 0 1,0 1 0,0 0 0,-1 0 0,1 1-1,-1 0 1,0 1 0,0 0 0,0 0-1,0 1 1,0 0 0,-1 0 0,1 1 0,0 1-1,0-1 1,0 1 0,0 1 0,0 0-1,0 0 1,-11 5 0,7-2-151,0 1 1,1 1-1,0 0 1,-19 15-1,-47 46-755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3:04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25 328 6617,'-7'-13'1846,"7"13"-1822,0 0 0,0 0 0,0 0 0,0 0 0,0-1 0,0 1 0,0 0 0,0 0 0,0 0-1,0 0 1,0 0 0,-1 0 0,1 0 0,0 0 0,0 0 0,0 0 0,0 0 0,0 0 0,0 0 0,0 0 0,0 0 0,0 0 0,0 0 0,0 0 0,0-1 0,0 1 0,-1 0 0,1 0 0,0 0-1,0 0 1,0 0 0,0 0 0,0 0 0,0 0 0,0 0 0,0 0 0,0 1 0,0-1 0,0 0 0,-1 0 0,1 0 0,0 0 0,0 0 0,0 0 0,0 0 0,0 0 0,0 0 0,0 0-1,0 0 1,0 0 0,0 0 0,0 0 0,0 0 0,0 0 0,0 0 0,0 0 0,0 1 0,0-1 0,0 0 0,-1 0 0,1 0 0,0 0 0,0 0 0,-1 28 1378,1-16-1591,-7 228 579,2 101-296,5-316-41,2-1 0,0 0 1,2 1-1,1-1 0,10 32 0,-15-56-44,0 0 0,0 0-1,0 0 1,0 0 0,0 0 0,0 0 0,0 0 0,0 0-1,0 0 1,1 0 0,-1 0 0,0 0 0,0 0 0,0 0-1,0 0 1,0-1 0,0 1 0,0 0 0,0 0 0,0 0-1,0 0 1,0 0 0,0 0 0,0 0 0,0 0 0,0 0-1,1 0 1,-1 0 0,0 0 0,0 0 0,0 0-1,0 0 1,0 0 0,0 0 0,0 0 0,0 1 0,0-1-1,0 0 1,0 0 0,0 0 0,0 0 0,0 0 0,0 0-1,0 0 1,0 0 0,1 0 0,-1 0 0,0 0 0,0 0-1,0 0 1,0 0 0,0 0 0,0 0 0,1-12 348,-1-21 164,-2-95-150,0-177 1182,5 224-1081,25-142 0,-28 222-472,35-159-50,-26 130-13,1-1 0,27-57-1,-37 86 36,1 1-1,-1 0 0,1 0 0,-1 0 0,1-1 1,0 1-1,0 0 0,0 0 0,-1 0 0,1 0 1,0 0-1,0 0 0,0 0 0,1 1 0,-1-1 1,0 0-1,0 1 0,0-1 0,0 0 1,1 1-1,-1-1 0,0 1 0,1 0 0,1-1 1,-1 2-81,1-1 0,-1 1 1,0 0-1,1 0 1,-1 0-1,0 0 1,1 0-1,-1 0 1,0 1-1,0-1 1,0 1-1,0-1 1,2 4-1,26 27-1135,0 9 527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3:04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101 486 6481,'3'1'136,"-1"1"0,1-1-1,0-1 1,0 1-1,-1 0 1,1-1-1,0 1 1,0-1 0,0 0-1,0 0 1,0 0-1,0 0 1,-1 0 0,1-1-1,0 0 1,0 1-1,0-1 1,2-1-1,1-3 23,0 1 0,0-1 0,-1 0 0,0 0 0,0-1 0,6-9-1,-8 11-127,15-19 273,0-1 1,-2-1-1,0-1 1,18-42-1,-30 57-200,0 0 0,-1-1-1,0 1 1,-1 0 0,0-1 0,0-16 0,-2 20-40,0 1 0,-1 0 1,0 0-1,0 0 0,-1-1 0,0 1 1,0 1-1,-1-1 0,1 0 1,-2 0-1,-4-7 0,2 6-57,0 1-1,0 1 1,0-1-1,-1 1 1,0 0-1,-1 1 0,1 0 1,-1 0-1,0 0 1,0 1-1,0 1 1,-1-1-1,1 1 1,-1 0-1,0 1 1,0 0-1,0 1 1,-11-1-1,15 2-10,1-1 0,-1 2 1,0-1-1,0 1 0,0-1 0,1 1 0,-1 0 0,0 1 1,1-1-1,-1 1 0,1 0 0,-1 0 0,1 1 0,0-1 1,0 1-1,0 0 0,1 0 0,-1 0 0,0 1 0,1-1 1,0 1-1,0-1 0,0 1 0,0 0 0,1 1 0,-4 7 1,0 1 1,1 0 1,0 0-1,2 0 0,-1 0 1,1 1-1,1 0 1,1-1-1,-1 22 1,3-18-1,0 0 1,1 0 0,1 0-1,1-1 1,0 1 0,1-1-1,0 0 1,2 0 0,0-1-1,0 0 1,17 24-1,-17-30 3,0 0 0,0 0 0,1 0 0,0-1 0,1 0 0,0-1 0,0 1 0,0-2 0,1 0 0,0 0 0,1 0 0,-1-1 0,1-1 0,0 0 0,0 0 0,0-1 0,0-1 0,12 2-1,-4-4 16,-1 0 0,0 0 0,0-2 0,0-1 0,-1 0 0,1-1 0,0-1 0,-1 0 0,0-1 0,30-17 0,8-8-282,89-66 0,-125 83 124,62-46-115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3:05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607 139 4825,'-67'-46'1706,"64"44"-1574,1-1 1,-1 1-1,1 0 1,0-1-1,0 0 1,0 1-1,0-1 1,0 0-1,1 0 1,-1 0-1,1 0 1,0-1-1,0 1 1,0 0-1,0 0 1,0-6-1,1 6 68,-1 0 0,1 1 1,-1-1-1,0 0 0,0 1 0,0-1 0,0 0 0,0 1 0,0-1 0,-1 1 0,-1-3 0,2 5-150,0-1 1,0 1-1,0-1 1,0 1-1,1-1 0,-1 1 1,0 0-1,0-1 1,0 1-1,0 0 1,0 0-1,0 0 1,0 0-1,0 0 1,0 0-1,0 0 1,0 0-1,0 0 0,0 1 1,0-1-1,0 0 1,0 0-1,0 1 1,0-1-1,0 1 1,-1 0-1,-27 17 68,9-1-111,0 0 0,1 2-1,-18 22 1,-48 71-18,60-78 12,17-23-2,-41 54 27,-61 110 0,99-156-24,1 1 0,1 0 0,1 0 0,1 1 0,1 0 0,1 1 0,0 0 0,2-1 0,1 1-1,0 39 1,2-55-4,1 0 0,0 0 0,0 0 0,0 0 0,1-1 0,0 1 0,0 0-1,0-1 1,1 1 0,-1-1 0,6 8 0,-5-10-1,0-1 1,-1 1-1,1 0 0,0-1 1,0 1-1,0-1 0,1 0 1,-1 0-1,0 0 0,1 0 1,0-1-1,-1 0 0,1 1 1,0-1-1,-1-1 0,1 1 1,7 0-1,2-1-13,0 0 1,0-1-1,-1-1 1,1 0-1,-1-1 0,1 0 1,-1 0-1,18-9 1,93-52-562,-108 55 451,128-79-1001,-81 43 795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3:06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312 374 5481,'-29'-107'4835,"29"106"-4818,0 0 0,-1 1 1,1-1-1,0 0 0,0 1 1,-1-1-1,1 0 0,0 1 1,-1-1-1,1 1 0,-1-1 0,1 0 1,0 1-1,-1-1 0,1 1 1,-1 0-1,0-1 0,1 1 1,-1-1-1,1 1 0,-1 0 1,0-1-1,1 1 0,-1 0 1,0 0-1,1 0 0,-1-1 1,0 1-1,1 0 0,-1 0 1,0 0-1,1 0 0,-1 0 1,0 0-1,1 0 0,-1 0 1,0 1-1,0-1 0,1 0 1,-1 0-1,1 1 0,-1-1 1,0 0-1,1 0 0,-1 1 1,0-1-1,0 1 0,-5 3-7,0 0 0,0 1 0,-8 8 0,9-9 3,-15 15 1,0 1 1,1 1 0,1 0-1,-27 42 1,39-52-12,0 0-1,0 1 1,1 0-1,0 0 1,1 0-1,1 0 1,0 1 0,0-1-1,1 1 1,1 0-1,0 0 1,2 22-1,1-17-5,1 0-1,1 0 0,1 0 0,12 32 1,-15-44 1,1 0 0,-1-1 0,1 1 0,0-1 0,1 0 0,-1 0 0,1 0 1,0-1-1,0 1 0,0-1 0,1 0 0,-1 0 0,1 0 0,0-1 0,0 1 0,1-1 1,-1-1-1,10 5 0,-12-7 19,-1 1 1,1-1 0,-1 0 0,1 1-1,-1-1 1,1 0 0,-1 0-1,1-1 1,-1 1 0,1-1 0,-1 1-1,0-1 1,1 0 0,-1 0 0,0 0-1,1 0 1,-1 0 0,0 0-1,0 0 1,0-1 0,0 0 0,0 1-1,0-1 1,0 0 0,-1 0-1,1 1 1,-1-2 0,1 1 0,-1 0-1,2-3 1,-1 1 24,0-1-1,0 0 1,0 0 0,-1 0-1,0 1 1,0-1-1,0-1 1,0 1 0,-1 0-1,0 0 1,0 0-1,0 0 1,0 0 0,-2-6-1,0 5-30,0-1-1,-1 1 1,0-1-1,0 1 0,0 0 1,-1 0-1,0 1 0,0-1 1,0 1-1,-1-1 1,-5-4-1,-10-6 6,-36-26 0,35 28 48,-21-19 1,28 21-28,10 8-19,-1 0-1,0 0 1,1 0 0,0 0 0,0-1-1,0 1 1,0-1 0,1 0-1,0 0 1,-5-11 0,8 15-18,0 0 0,0 0 0,0 0 1,0 0-1,0 0 0,0 0 0,0 0 1,0 0-1,0 0 0,1 0 0,-1 0 1,0 0-1,1 1 0,-1-1 0,1 0 0,-1 0 1,1 0-1,-1 0 0,1 1 0,0-1 1,-1 0-1,1 1 0,0-1 0,-1 0 1,1 1-1,1-1 0,29-17-6,-19 12 23,321-148 1569,-324 150-1528,21-9 210,57-15 1,-80 26-252,1 0 1,0 1 0,0 0-1,0 0 1,0 1 0,0 0-1,0 0 1,1 1-1,-1 0 1,-1 0 0,1 1-1,15 5 1,-20-5-19,0 0 0,0 0 0,0 0 0,0 1 0,0-1 0,0 1 0,-1-1 0,1 1 0,-1 0 0,0 0 0,0 0 0,0 0 0,0 1 0,0-1 0,-1 0 0,1 1 0,-1-1 0,0 1 0,0 0 0,0-1 0,-1 1 0,1 0 0,-1 6 0,0 5-2,-1-1 1,0 1 0,-1-1-1,-7 27 1,-9 16-52,-35 76 0,31-85-319,-17 62 0,49-136 482,0 0 0,2 1 0,0 0 0,24-33-1,-22 35-6,96-140 495,-84 130-509,1 1 1,51-46 0,-77 77-92,0 0 0,0 0 0,0 0 0,0 0 1,0 0-1,0 0 0,0 0 0,1 0 0,-1 0 0,0 1 0,1-1 1,-1 0-1,0 1 0,1-1 0,-1 1 0,1 0 0,-1-1 0,0 1 1,1 0-1,-1 0 0,1 0 0,-1 0 0,1 0 0,1 1 1,-2 0-1,0 0 0,1 1 0,-1-1 0,0 1 0,0-1 0,0 1 0,0-1 0,0 1 0,-1 0 0,1 0 0,0-1 0,-1 1 0,1 0 0,-1 0 1,0 0-1,0 0 0,1 2 0,1 19-7,-2 46-1,-1-53 2,0 0 0,2 1 0,0-1-1,0 0 1,2 0 0,5 21-1,-8-36-4,1 1 0,-1-1 0,1 0-1,-1 1 1,1-1 0,-1 0 0,1 0-1,0 0 1,0 1 0,0-1 0,-1 0-1,1 0 1,0 0 0,1 0 0,-1 0-1,0-1 1,1 2 0,-1-2 10,0 0 0,-1 0 0,1 1 0,0-1 0,0 0 0,-1 0 0,1-1 0,0 1 0,0 0 0,-1 0 0,1 0 0,0 0 0,-1-1 0,1 1 0,0 0 0,-1-1 0,1 1 0,0 0 0,-1-1 0,1 1 0,-1-1 0,1 1 1,0-1-1,4-5 25,-1 0 1,1 0 0,-1 0 0,6-13-1,-7 14 14,56-110 419,35-60 207,-77 146-612,2 1-1,1 1 1,43-44 0,-40 54-77,-22 16 24,0 1 0,-1 0 0,1 0-1,0-1 1,-1 1 0,1 0 0,-1 0 0,1 0 0,0 0 0,-1 0 0,1 0 0,0 0 0,-1 0 0,1 0 0,0 0 0,-1 0 0,1 0 0,0 1 0,-1-1 0,1 0 0,-1 0 0,2 1 0,0 2-6,0-1 0,0 1 0,-1 0 0,1 0 0,-1 0 0,0 0 0,1 0 0,-2 0 0,1 0 0,0 0 0,0 0 0,0 7 0,5 45 7,0 80-1,0 7-28,-3-117-91,0 1-1,2-1 1,11 34 0,-12-47-116,1-2-1,0 1 0,0 0 1,1-1-1,1 0 1,0-1-1,0 1 1,1-1-1,13 12 1,-19-19 118,1 0 0,0 0 0,0 0 0,0 0 0,0 0 0,0-1 0,0 1 0,0-1 0,0 0 0,1 0 0,-1 0 0,1 0 0,-1-1 0,0 1 0,5-1 0,-5 0 39,0-1 0,0 0 0,0 0 0,0 0 0,0 0 0,0 0 1,0-1-1,0 1 0,0-1 0,-1 0 0,1 0 0,-1 0 0,1 0 0,-1 0 0,0-1 0,0 1 1,0 0-1,0-1 0,2-4 0,7-11-134,-1 0 0,-1-1 0,0 0 1,-1 0-1,7-29 0,-9 16 24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4:47.4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1 231 5113,'55'25'1478,"-54"-24"-1460,0-1 0,0 1 0,0-1 1,0 0-1,0 0 0,0 1 0,0-1 1,1 0-1,-1 0 0,0 0 0,0 0 1,0 0-1,0-1 0,0 1 0,0 0 1,0 0-1,0-1 0,0 1 0,1-1 1,0 0-1,-1 1-31,-1-1 1,0 1 0,1 0-1,-1 0 1,0 0 0,1-1-1,-1 1 1,1 0 0,-1 0-1,0 0 1,1 0 0,-1 0-1,1 0 1,-1 0 0,0 0-1,1 0 1,-1 0 0,1 0-1,-1 0 1,1 0 0,-1 0-1,0 0 1,1 0 0,-1 1-1,1-1 1,-1 0 0,0 0-1,1 0 1,-1 1 0,0-1-1,1 0 1,-1 1 0,0-1-1,1 0 1,-1 0 0,0 1-1,0-1 1,0 1 0,1-1-1,-1 0 1,0 1 0,0-1-1,0 0 1,0 1 0,1-1-1,-1 1 1,0-1 0,0 1-1,4 8-91,-1-1 0,0 1 1,-1 0-1,1 0 0,0 15 0,4 12 365,-5-30-205,0 2 47,0-1-1,0 1 1,1-1-1,0 0 1,6 11-1,-8-16-57,0-1 1,0 0-1,0 1 0,1-1 0,-1 0 1,0 0-1,1 0 0,-1 0 1,0 0-1,1 0 0,-1 0 0,1 0 1,0 0-1,-1-1 0,1 1 1,-1-1-1,1 1 0,0-1 0,0 0 1,-1 1-1,1-1 0,0 0 0,0 0 1,-1 0-1,1 0 0,0-1 1,0 1-1,-1 0 0,1-1 0,3-1 1,7-3 188,1-2 0,-1 0 1,-1 0-1,1-1 0,-1 0 0,0-1 1,9-11-1,-7 9-108,-12 10-113,64-58 278,3 2-1,118-75 0,-75 73-516,10 7 88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3:07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110 462 5129,'3'-42'2391,"-2"17"2982,-6 122-5178,-4-1 0,-27 117-1,16-111-315,-11 187 0,31-235-48,11 96 0,-17-243 887,5 86-698,-8-59 90,4 1 1,2-1 0,9-93 0,4 93-72,3 0 1,33-102-1,-13 76-16,52-99 0,-60 142 42,60-89 0,-71 118 3,1 2 0,1 0 1,1 0-1,0 2 0,1 0 1,38-26-1,-51 39-56,0 0-1,0 1 1,0-1 0,0 1-1,0 0 1,1 0 0,-1 1 0,0 0-1,1 0 1,-1 0 0,1 0-1,8 1 1,-10 1-19,0-1 0,-1 1 0,1 0 1,-1 0-1,1 1 0,-1-1 0,1 1 0,-1-1 0,0 1 0,0 0 0,0 0 1,0 1-1,0-1 0,0 0 0,-1 1 0,1 0 0,-1 0 0,0 0 0,4 5 1,-3-2-52,0 0 0,0 1 0,-1 0 0,1 0 0,-2 0 0,1 0 0,-1 0 0,0 0 1,0 0-1,-1 0 0,0 1 0,0-1 0,0 0 0,-4 14 0,0-1-178,-2 0 0,0 0 0,-1 0 0,-10 19 0,3-10 8,-2-1 0,-2-1 0,0-1 0,-37 42 0,22-34-296,-1-1 0,-59 43-1,44-42 216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3:08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42 619 5545,'-21'0'4032,"20"0"-3832,1-2-22,-1 9-166,-15 184 36,14-156-86,1 0 0,3 0 0,0 0 0,2 0 0,10 37 0,-13-69 9,0 0 0,0 0 0,0 0 0,0-1 0,0 1 0,1 0 0,-1 0 0,1-1-1,0 1 1,0-1 0,0 0 0,2 3 0,-3-4 42,0-1-1,0 0 0,0 1 1,0-1-1,0 0 1,0 1-1,1-1 1,-1 0-1,0 0 1,0 0-1,0 0 0,0 0 1,0 0-1,0 0 1,0-1-1,0 1 1,0 0-1,1 0 1,-1-1-1,0 1 0,0-1 1,0 1-1,-1-1 1,1 1-1,0-1 1,0 0-1,0 1 1,0-1-1,0 0 1,-1 0-1,1 0 0,0 0 1,-1 1-1,2-3 1,12-17 513,0-1 1,-2 0 0,0-1-1,-1 0 1,-2-1-1,10-31 1,-15 39-360,0 0 0,-1-1-1,0 0 1,-2 1 0,0-1 0,0 0 0,-3-19 0,0 32-219,-1 8 19,-3 11-6,4-4-16,0-1 1,1 0 0,1 0-1,0 1 1,0-1-1,1 0 1,1 1 0,0-1-1,0 0 1,1 0-1,0 0 1,1-1-1,1 1 1,-1-1 0,2 0-1,-1 0 1,1-1-1,1 1 1,9 9 0,-15-17 28,1 0 0,0 0 0,0-1 0,0 1 0,0-1 0,0 1 1,0-1-1,0 0 0,0 1 0,1-1 0,-1-1 0,0 1 0,1 0 0,-1 0 1,0-1-1,1 1 0,-1-1 0,1 0 0,-1 0 0,1 0 0,-1 0 1,4-1-1,-2 0 51,0 0 0,-1-1 0,1 0 0,0 0 0,-1 0 0,1 0 0,-1 0 0,1-1 0,-1 0 0,0 0 0,0 1 0,3-5 0,6-9 262,-1 0-1,-1-1 1,0 0 0,10-24 0,-4 6 133,-1-1 0,-1-1 0,-2 0 0,-2-1-1,-2 0 1,-1 0 0,3-71 0,-8 3-360,4 0 0,36-184 0,-39 278-46,-1 10-23,3 17-34,-5-13 40,9 53-197,2 97 0,-13 59-1026,-1-45-201,3-132 1171,-1 3 38,2 1 0,2-1 0,1 0 0,9 37-1,-12-68 211,1 0 0,0-1 0,0 1-1,1-1 1,0 1 0,0-1 0,0 0-1,0 0 1,1 0 0,8 8 0,-11-11 15,1-1 1,0 0-1,0 1 1,0-1-1,0 0 1,0 0-1,0 0 1,0 0-1,0-1 1,0 1-1,0-1 1,0 1-1,0-1 1,1 1-1,-1-1 1,0 0-1,0 0 1,1 0-1,-1-1 1,0 1 0,0 0-1,0-1 1,1 0-1,-1 1 1,0-1-1,0 0 1,0 0-1,0 0 1,0 0-1,0 0 1,-1-1-1,3-1 1,2-1 38,-1-1-1,0 1 1,-1-1 0,1 0 0,-1-1 0,0 1 0,0-1 0,0 0-1,-1 0 1,0 0 0,0 0 0,-1-1 0,0 1 0,0-1 0,0 1 0,-1-1-1,1-8 1,0-12 86,-1 0 1,-2-1-1,-4-29 0,0-32-125,7 46-11,-37 81-993,16-15 552,0-2-116,2 0 0,1 1 0,-22 39 0,37-59 526,0-1 1,0 1-1,0 0 0,0 0 0,1 0 0,-1 0 1,0-1-1,1 1 0,0 0 0,0 0 0,-1 0 1,1 0-1,0 0 0,0 0 0,1 0 0,-1 0 1,0 0-1,1 3 0,0-5 27,0 1 0,0 0 0,0 0 0,0 0 0,0-1 0,0 1 0,0 0 0,0-1 0,0 1-1,0-1 1,0 1 0,0-1 0,0 0 0,1 1 0,-1-1 0,0 0 0,0 0 0,0 0 0,1 0 0,-1 0 0,0 0 0,0 0 0,0 0 0,0 0 0,1 0 0,-1-1 0,0 1-1,0-1 1,0 1 0,2-1 0,12-6 173,0 1 0,-1-2-1,0 0 1,0-1-1,-1 0 1,0-1 0,0-1-1,13-13 1,-25 22-121,0 1 1,1 0-1,-1-1 1,0 1-1,0 0 1,0-1-1,0 0 1,0 1-1,-1-1 0,1 1 1,0-3-1,-1 3-24,0 1-1,0-1 1,0 1-1,0-1 1,0 1-1,0 0 1,0-1-1,0 1 1,-1-1-1,1 1 1,0 0-1,0-1 1,-1 1-1,1 0 1,0-1-1,0 1 0,-1 0 1,1-1-1,0 1 1,-1 0-1,1 0 1,0-1-1,-1 1 1,1 0-1,0 0 1,-1 0-1,1-1 1,-1 1-1,1 0 1,0 0-1,-1 0 1,1 0-1,-1 0 1,1 0-1,-1 0 1,1 0-1,0 0 1,-1 0-1,1 0 0,-1 0 1,1 0-1,-1 0 1,1 1-1,0-1 1,-1 0-1,1 0 1,-1 0-1,1 1-11,-1-1 0,1 0 0,-1 0 0,1 0 0,0 0-1,-1 1 1,1-1 0,0 0 0,-1 0 0,1 1 0,0-1-1,-1 0 1,1 0 0,0 1 0,-1-1 0,1 1 0,0-1 0,0 0-1,0 1 1,-1-1 0,1 0 0,0 1 0,0-1 0,0 1 0,0-1-1,0 0 1,0 1 0,-1-1 0,1 1 0,0-1 0,0 1-1,0-1 1,1 1 0,-1-1 0,0 0 0,0 1 0,0-1 0,0 1-1,0-1 1,0 0 0,1 1 0,-1-1 0,0 1 0,10 19 20,26 33 26,-25-39-36,-1 0 0,-1 0 0,0 1 0,7 19 1,-14-29-23,0 1 0,0-1 1,-1 1-1,0 0 0,0-1 1,-1 1-1,1 0 0,-1 0 1,0 0-1,-1-1 0,0 1 1,1 0-1,-2 0 0,1-1 1,-1 1-1,-3 8 0,2-7-165,0-1-1,0 0 0,0 0 0,-1-1 0,0 1 0,-6 8 1,9-14 78,0 1 1,0 0 0,0 0 0,0-1 0,0 1 0,0 0 0,0-1 0,0 1 0,0-1 0,0 0 0,0 1 0,0-1 0,0 0 0,0 1 0,-1-1-1,1 0 1,0 0 0,-2 0 0,1-1-19,1 1-1,-1-1 0,0 1 1,1-1-1,-1 0 1,1 0-1,-1 0 0,1 0 1,-1 0-1,1 0 0,0 0 1,-1-1-1,1 1 1,0 0-1,0-1 0,-1-1 1,-13-20-550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3:08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1 454 6593,'0'3'2577,"4"-5"-1673,9-6 64,22-17-63,16-15 31,33-19-176,10-6-208,16-3-392,-5-4-328,-17 8-920,-5 10 704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3:10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517 184 5049,'48'-50'1896,"-47"49"-1666,0 0 0,0 0 0,0 0 0,0 0 0,0-1-1,0 1 1,0 0 0,0 0 0,0-1 0,-1 1 0,1 0 0,0-1-1,-1 1 1,1 0 0,-1-1 0,0 1 0,1-1 0,-1 1-1,0-1 1,0 1 0,0-1 0,0 1 0,0-1 0,-1-1-1,1-13-64,1-28 126,-2 43-284,1-1 1,-1 0 0,0 1-1,1-1 1,-1 1-1,0-1 1,0 1 0,0-1-1,0 1 1,0 0 0,0 0-1,0-1 1,-1 1-1,1 0 1,0 0 0,-1 0-1,1 0 1,-1 1-1,1-1 1,-1 0 0,1 0-1,-1 1 1,0-1-1,-1 1 1,0-1-1,-4-2-4,0 1 0,-1 1 0,1-1 0,0 1 0,-1 1 0,0-1 0,1 1-1,-1 0 1,-14 3 0,9 0 4,1 0 0,-1 1 0,0 0 0,1 1 0,-13 8 0,-5 4 19,1 2-1,1 1 1,-37 34 0,56-46-24,1 1 1,-1-1 0,2 2 0,-1-1 0,1 1 0,0 0 0,1 0-1,-9 22 1,13-27-6,0 0 0,1 0 0,0 0 0,0 0 0,0 0 0,0 0 0,1 0 0,0 0 0,0 1 0,0-1 0,1 0 0,0 0 0,0 0 0,0 0 0,0 0 0,1 0 0,0 0 0,0 0 0,0-1 0,1 1 0,0-1 0,-1 1 0,6 5 0,4 1 16,0 0-1,0-1 1,1-1 0,1 0 0,-1 0-1,1-1 1,1-1 0,17 7 0,39 20 299,-67-31-300,0 0 1,0-1 0,-1 1 0,1 0 0,-1 1 0,0-1-1,0 1 1,0-1 0,0 1 0,-1 0 0,1 0-1,-1 0 1,0 1 0,-1-1 0,1 0 0,-1 1 0,1-1-1,-1 1 1,-1-1 0,1 1 0,-1-1 0,1 1-1,-1 0 1,-1-1 0,1 1 0,-2 7 0,-1 4-4,-1-1 0,0 0 0,-1 0 1,-1 0-1,0 0 0,-15 24 0,8-19-186,-1 0 0,0-1-1,-2 0 1,0-1 0,-2-1-1,0-1 1,0 0-1,-1-2 1,-1 0 0,-1-1-1,0-1 1,-41 17 0,53-25-68,1-2 1,-1 0-1,-14 2 1,-25-3-283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3:10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50 341 7762,'-49'-30'2680,"91"20"-2376,16-4 8,34-20-24,21-13-8,25-18-191,7-7-442,7 3 241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3:13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430 6 6225,'-1'0'425,"1"-1"-285,-1 1 0,1-1 1,-1 1-1,1-1 0,-1 1 1,0 0-1,1-1 0,-1 1 1,0 0-1,1 0 1,-1-1-1,0 1 0,1 0 1,-1 0-1,0 0 0,1 0 1,-1 0-1,0 0 0,0 0 1,-8 0-120,0 0 1,0 0-1,1 0 0,-1 1 1,0 1-1,1 0 1,-1 0-1,1 0 1,-1 1-1,1 1 1,-12 5-1,8-2 12,-1 0-1,1 1 1,0 1-1,1 0 1,0 0-1,0 1 1,-16 20 0,23-26-13,-17 23 188,0 0 0,2 1-1,1 1 1,1 1-1,2 0 1,1 1-1,1 1 1,2 0-1,1 0 1,1 1-1,2 0 1,-4 58-1,10-77-156,1 0-1,0 0 0,1 0 0,1 0 1,0 0-1,1 0 0,0 0 0,6 15 0,-6-23-45,0 0-1,0 0 0,0 0 0,0 0 0,1-1 1,0 1-1,0-1 0,0 0 0,1 0 0,0-1 1,0 1-1,0-1 0,0 0 0,1-1 0,0 1 1,-1-1-1,1 0 0,1 0 0,6 2 0,-2-3-2,0 0 0,0-1 0,0 0 0,0 0-1,0-1 1,0-1 0,0 0 0,0 0-1,0-1 1,-1 0 0,19-7 0,10-6-74,64-33 0,-84 38 10,150-78-1317,-95 45 891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3:15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29 462 6521,'-5'-11'353,"0"0"-1,1 0 1,0 0-1,1-1 0,1 0 1,0 1-1,0-1 1,1 0-1,0 0 0,1 0 1,2-16-1,-1 7 334,1-7 1126,3 43-1161,18 74-521,28 127 169,33 448-18,-78-601-266,9 85 139,-16-152 26,0 1 0,-1 0 0,0-1 0,1 1 1,-1 0-1,0 0 0,-3-3 0,-5-9 153,-2-4-260,2 1 0,0-2 0,2 1 0,0-1 0,1-1 0,-7-30 1,13 44-78,0 1 0,0-1 0,1 0 0,0 1 0,0-1 0,0 0 0,1 1 0,0-1 1,0 0-1,1 1 0,-1-1 0,1 1 0,1 0 0,0-1 0,-1 1 0,2 0 0,-1 1 1,1-1-1,0 1 0,0-1 0,0 1 0,1 0 0,0 1 0,8-7 0,-11 9-2,1 0-1,-1 0 1,1 0-1,0 0 1,0 1-1,-1 0 1,1-1-1,0 1 0,0 0 1,0 1-1,0-1 1,0 0-1,0 1 1,0 0-1,1-1 1,-1 1-1,0 0 1,0 1-1,0-1 1,0 1-1,0-1 0,0 1 1,0 0-1,0 0 1,0 0-1,0 1 1,0-1-1,-1 0 1,1 1-1,0 0 1,-1 0-1,1 0 1,2 4-1,6 5-16,-1 1 1,0 1-1,-1 0 0,0 0 0,8 18 0,-17-31 24,28 57-12,-19-37 13,1 1 0,1-2 0,22 31 0,-32-48 1,0 0-1,1 0 1,-1-1 0,1 1 0,-1-1-1,1 1 1,0-1 0,-1 0 0,1 1-1,0-1 1,0 0 0,0 0-1,0 0 1,0-1 0,0 1 0,0 0-1,0-1 1,0 1 0,1-1 0,-1 0-1,0 1 1,0-1 0,0 0 0,0-1-1,1 1 1,-1 0 0,0-1 0,0 1-1,0-1 1,0 1 0,0-1 0,0 0-1,0 0 1,0 0 0,0 0 0,2-2-1,19-12 46,1-2 1,-2-1-1,-1 0 0,0-2 0,23-27 1,-34 35-29,-1 0 1,1-1 0,-2 0 0,0-1-1,0 0 1,-2 0 0,10-29-1,-13 34-14,-1 0-1,0 0 0,-1 0 1,0 0-1,-1 0 0,0 0 1,0-1-1,-1 1 0,0 0 1,-1 0-1,0 0 0,0 0 0,-1 0 1,-6-14-1,-19-28-31,25 47-6,0 0 0,0 0 0,0 0 0,0 0 0,-1 0 0,0 1 0,0-1-1,0 1 1,-4-3 0,7 6 15,0-1-1,0 1 0,0-1 1,0 1-1,0 0 0,0 0 1,0-1-1,0 1 0,0 0 1,-1 0-1,1 0 0,0 0 1,0 0-1,0 0 0,0 1 1,0-1-1,0 0 0,0 0 1,0 1-1,0-1 0,0 1 1,0-1-1,1 1 0,-1-1 1,0 1-1,0-1 0,0 1 1,0 0-1,1 0 0,-1-1 1,0 1-1,1 0 0,-1 0 1,1 0-1,-1 0 0,1 0 1,-1 1-1,-2 3-50,0 1-1,1 0 1,0 0-1,-3 9 1,2 3-3,0-1 0,2 1 0,0 0 0,0-1 0,2 1 0,0 0-1,1-1 1,1 1 0,7 26 0,-3-23 35,0 1 0,2-1 0,0 0-1,1-1 1,1 0 0,1 0 0,15 17 0,-22-30 26,1 0 1,0-1 0,0 0 0,0 0-1,13 8 1,-15-12 9,-1 0 0,1 0 0,0 0 0,-1-1-1,1 0 1,0 1 0,0-1 0,0-1 0,0 1 0,0 0 0,0-1 0,0 0-1,0 0 1,6-1 0,0-1 46,-1-1-1,0 0 0,1 0 1,-1-1-1,-1 0 1,1 0-1,0-1 1,-1 0-1,9-8 0,11-10 239,26-28-1,-52 50-274,12-13 123,1-1 0,-2-1-1,22-31 1,-31 40-86,0 0-1,-1 0 0,0 0 0,0 0 0,0-1 0,-1 1 1,0-1-1,-1 1 0,0-1 0,0 0 0,-1 0 1,1 0-1,-3-11 0,1 5 14,-6-73 161,7 76-219,0 0-1,1 0 1,1 0 0,0 0 0,0 1-1,4-11 1,-5 20 1,-1 0-1,1 0 1,-1 0 0,0 0 0,1 0-1,-1 0 1,0 0 0,0 0 0,0 0-1,0 0 1,0-1 0,0 1-1,0 0 1,0 0 0,0 0 0,-1 0-1,1 0 1,-1-1 0,1 2-8,0-1 1,-1 1-1,1 0 1,-1-1 0,1 1-1,0 0 1,-1-1-1,1 1 1,-1 0-1,1 0 1,-1-1-1,1 1 1,-1 0-1,1 0 1,-1 0-1,1 0 1,-1 0 0,0 0-1,1-1 1,-1 1-1,1 0 1,-1 1-1,1-1 1,-2 0-1,0 0-13,0 1 0,0 0 0,0-1 0,0 1 0,0 0-1,0 0 1,0 0 0,0 0 0,0 1 0,0-1 0,1 0-1,-1 1 1,0 0 0,1-1 0,-1 1 0,0 2 0,-9 18-41,0 1-1,2 0 1,1 1 0,-9 46 0,13-52 29,0-3 0,-20 109-283,22-112 258,1 0 0,0 0 0,1-1 0,1 1-1,0 0 1,0 0 0,1 0 0,4 13 0,-5-22 47,0 0 1,0-1-1,0 1 1,1 0-1,-1-1 1,1 1-1,-1-1 1,1 0-1,0 0 0,0 0 1,0 0-1,0 0 1,0 0-1,0 0 1,0 0-1,1-1 1,-1 1-1,1-1 0,-1 0 1,1 0-1,0 0 1,-1 0-1,1 0 1,0 0-1,0-1 1,0 1-1,-1-1 0,1 0 1,0 0-1,0 0 1,4-1-1,6-1 38,0-1 0,-1 0-1,0-1 1,0 0 0,23-12 0,7-6 158,-2-2 0,0-1 0,-1-2 0,-2-2 0,-1-2 1,-1-1-1,40-48 0,-41 39 22,-2-1-1,-2-2 1,-2-1 0,-2-2-1,-2 0 1,25-69 0,-44 103-189,-1 0 0,0-1 0,0 0 0,-2 0 0,1 0 1,-2 0-1,0-18 0,-1 31-24,1 1 0,-1 0 1,0 0-1,0 0 0,0-1 0,0 1 0,0 0 1,0 0-1,0 0 0,0-1 0,0 1 0,0 0 1,0 0-1,0 0 0,-1 0 0,1-1 0,0 1 1,0 0-1,0 0 0,0 0 0,0-1 1,0 1-1,0 0 0,0 0 0,-1 0 0,1 0 1,0 0-1,0-1 0,0 1 0,0 0 0,0 0 1,-1 0-1,1 0 0,0 0 0,0 0 0,0 0 1,-1 0-1,1 0 0,0 0 0,0 0 0,0 0 1,0 0-1,-1 0 0,0-2-112,5-11 182,5-7-27,0 2-13,-2 1 1,-1-1-1,0 0 1,-1 0 0,5-37-1,-2 5-17,-3 1-1,-2-1 1,-2 0-1,-6-55 1,3 93-64,1 18-42,2 23-51,7 124-56,-1 419-522,-44-219-681,35-340 1380,1-10 30,0 0 0,1 0-1,0 0 1,-1 0 0,1 0 0,0 0-1,1 4 1,0-7 6,0-1 0,-1 1 1,1 0-1,0 0 0,-1-1 0,1 1 0,0-1 0,-1 1 0,1 0 1,-1-1-1,1 1 0,-1-1 0,1 0 0,-1 1 0,1-1 0,-1 1 1,1-1-1,-1 0 0,0 1 0,1-2 0,16-31 163,21-57 0,-4 8-78,1 5 19,89-142 0,-107 193-118,2 2 0,0 0-1,1 0 1,2 2 0,0 1-1,1 1 1,1 0 0,52-31-1,-74 50-21,0 0 0,0 0 0,0 0 0,0 1 0,0-1-1,0 0 1,1 1 0,-1-1 0,3 1 0,-5 0 1,0 0 0,1 0 0,-1 0 0,0 0 0,1 0 0,-1 0 0,0 0 0,1 0 0,-1 0 0,0 0 0,0 1 0,1-1 0,-1 0-1,0 0 1,1 0 0,-1 1 0,0-1 0,0 0 0,0 0 0,1 1 0,-1-1 0,0 0 0,0 0 0,0 1 0,1-1 0,-1 0 0,0 1 0,0-1 0,0 0 0,0 0 0,0 1 0,0-1 0,0 0 0,0 1 0,0 0 0,0 3-215,-1 1 0,0-1 0,0 1 0,-1-1 0,1 1 0,-1-1 0,-4 8 0,-19 40-690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3:15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6865,'23'124'2841,"7"-101"-1801,4 2-47,5 2-89,2 5-144,0-5-184,-4-3-40,-7-5-288,-9-5-152,-7-4-280,-4-7-216,-2-7-712,1-13-320,7-10 855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3:16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246 63 7017,'2'-6'833,"8"-22"2219,-10 27-3000,0 1 1,0-1-1,0 0 0,0 0 0,0 0 0,0 1 0,0-1 0,0 0 0,0 0 0,-1 0 0,1 1 0,0-1 1,-1 0-1,1 1 0,-1-1 0,1 0 0,-1 1 0,1-1 0,-1 0 0,1 1 0,-1-1 0,1 1 0,-1-1 1,0 1-1,1-1 0,-1 1 0,0-1 0,1 1 0,-1 0 0,0-1 0,0 1 0,-1 0 0,-7-3 28,0 2 1,0-1-1,0 1 0,-1 0 0,1 1 0,0 0 0,-1 0 0,1 1 0,0 1 0,0-1 0,-16 6 0,17-4-69,-1-1-1,1 2 0,0-1 0,0 1 0,0 1 0,1-1 0,-1 1 0,1 1 0,0-1 0,1 1 0,-1 0 1,-7 10-1,13-14-8,0 0 1,-1 0 0,1 0 0,0 0 0,0 0-1,0 0 1,0 0 0,1 1 0,-1-1 0,0 0-1,1 0 1,0 1 0,-1-1 0,1 1 0,0-1-1,0 0 1,1 1 0,-1-1 0,0 0 0,1 1-1,-1-1 1,1 0 0,0 0 0,0 1 0,0-1-1,0 0 1,0 0 0,0 0 0,1 0 0,-1 0-1,1 0 1,1 1 0,6 6 10,0-1 0,0-1 0,0 0 0,21 12 0,-23-15 3,75 42 134,-55-33-89,0 2 0,-2 0 0,0 2 1,42 36-1,-62-48-41,0 1 1,-1 0-1,1 0 1,-1 0-1,-1 0 1,1 1-1,-1 0 0,0 0 1,0 0-1,-1 0 1,0 0-1,0 0 1,-1 0-1,0 1 0,0-1 1,-1 1-1,0-1 1,0 1-1,0-1 0,-3 10 1,1-6 6,-1 0 0,0 0-1,-1-1 1,0 1 0,-1-1 0,0 0 0,0-1-1,-1 1 1,-1-1 0,1 0 0,-1 0 0,-14 12 0,7-9-21,1-1 0,-1-1 0,-1 0 0,-30 15 0,36-21-25,1 0 0,-1-1 0,0 0 0,0-1 0,0 0 0,0 0 1,0-1-1,-1 0 0,1 0 0,-18-2 0,26 1-11,-1 0 0,0-1 0,1 1 0,-1 0 0,1-1 0,-1 1 0,1-1 0,-1 1 0,1-1 0,-1 1 0,1-1 0,-1 0 0,1 0 0,0 0 0,-1 0 0,1 0 0,0 0 0,0 0 0,0 0 0,0-1 0,0 1 0,-1-2 0,1 1-23,1 1-1,0-1 0,-1 0 1,1 0-1,0 0 0,0 0 0,0 1 1,0-1-1,0 0 0,1 0 1,-1 0-1,0 1 0,1-1 0,0 0 1,-1 0-1,2-1 0,3-6-220,0 0-1,1 0 0,0 1 0,0 0 1,11-11-1,29-23-793,7 1 526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3:16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85 165 7706,'-4'-17'4881,"-1"27"-2890,-9 18-2110,-1-6 148,10-16-14,0 0 0,1 1 0,0-1 0,0 1 0,0 0 0,1 0 0,0 0 0,1 0-1,-1 0 1,1 1 0,-1 10 0,0 6 56,2 0 0,1-1 0,0 1-1,2 0 1,1-1 0,1 1 0,1-1 0,14 42 0,-17-60-72,0 0 1,0 0 0,1-1 0,-1 1 0,7 8 0,-8-12 1,0 0 1,1 0-1,-1 0 1,0 0-1,0 0 1,1 0-1,-1 0 1,1 0-1,-1 0 1,1 0-1,-1-1 1,1 1-1,-1-1 1,1 1-1,0-1 0,-1 0 1,1 0-1,0 1 1,-1-1-1,1 0 1,0-1-1,-1 1 1,3 0-1,6-4 66,1 0 0,0-1 0,-1 0 0,0 0 0,-1-1-1,1-1 1,10-8 0,-14 10-22,32-23 363,35-35 0,-62 52-289,0 0-1,0-1 1,-2 0 0,1-1-1,-2 0 1,0 0-1,8-18 1,31-101 240,-39 118-392,-8 14 29,0 0 0,0 0 1,1 0-1,-1 0 0,0 0 0,0-1 0,0 1 1,1 0-1,-1 0 0,0 0 0,0 0 0,0 0 1,0 0-1,1 0 0,-1 0 0,0 0 0,0 0 1,0 0-1,1 0 0,-1 0 0,0 0 0,0 0 1,0 0-1,1 0 0,-1 1 0,0-1 0,0 0 1,0 0-1,0 0 0,1 0 0,-1 0 0,0 0 1,0 0-1,0 1 0,0-1 0,0 0 0,1 0 1,10 27-189,4 25 76,13 37-566,-25-80 569,1 0-1,1 0 1,-1-1 0,1 1-1,1-1 1,0 0-1,8 8 1,-12-13 110,0-1 1,0 0 0,0 0-1,1 0 1,-1-1 0,1 1-1,-1 0 1,1-1 0,0 0-1,-1 0 1,1 0 0,0 0-1,0 0 1,0 0 0,0-1 0,0 1-1,0-1 1,0 0 0,0 0-1,0 0 1,0 0 0,0 0-1,0-1 1,0 1 0,0-1-1,-1 0 1,1 0 0,0 0-1,0 0 1,0-1 0,-1 1-1,1-1 1,-1 0 0,1 1-1,2-4 1,7-6 187,0-1 0,0 0 0,-1-1 0,18-27 0,-26 36-142,19-33 231,0 0 0,20-52 0,-35 74-219,-3 7-13,16-32 68,-19 38-103,0 1 1,0-1-1,0 1 1,0-1-1,0 1 1,1 0-1,-1 0 1,0-1-1,1 1 0,-1 0 1,1 0-1,-1 0 1,1 1-1,-1-1 1,1 0-1,0 0 1,-1 1-1,1-1 1,0 1-1,2-1 1,-3 2-5,1-1 0,-1 1 0,1-1 0,0 1 1,-1-1-1,1 1 0,-1 0 0,0 0 1,1 0-1,-1 0 0,0 0 0,1 0 0,-1 0 1,0 0-1,0 0 0,0 1 0,0-1 1,0 0-1,0 1 0,0-1 0,-1 1 0,1-1 1,0 3-1,14 41-123,-12-37 75,5 21-149,-5-14-89,1 0-1,1 0 1,0 0-1,2 0 1,11 21 0,-17-35 283,-1 0 1,1-1 0,0 1-1,-1 0 1,1 0 0,-1-1-1,1 1 1,0-1 0,0 1-1,-1 0 1,1-1 0,0 1-1,0-1 1,0 0 0,0 1-1,0-1 1,-1 0 0,1 1-1,0-1 1,0 0-1,0 0 1,0 0 0,0 0-1,0 0 1,0 0 0,0 0-1,0 0 1,0 0 0,0 0-1,0-1 1,0 1 0,-1 0-1,1-1 1,0 1 0,0-1-1,0 1 1,0-1 0,-1 1-1,1-1 1,0 1 0,0-1-1,-1 0 1,1 1 0,-1-1-1,2-1 1,3-4 189,1-1 0,-1 1 0,9-16 1,-9 14-91,22-36 472,21-49 1,-15 27-210,-29 59-337,0 1 0,0 0 0,0-1 0,0 1-1,1 1 1,0-1 0,1 1 0,6-6 0,-9 9-19,0 0 1,-1 0-1,1 1 1,0-1-1,0 1 0,0 0 1,1 0-1,-1 0 1,0 0-1,0 0 1,0 1-1,1-1 0,-1 1 1,0 0-1,1 0 1,-1 0-1,0 1 0,1-1 1,-1 1-1,0 0 1,4 1-1,8 4 26,-1 1 0,1 0 1,-1 2-1,26 19 0,22 13 22,-30-23-326,0-2-1,1-1 0,0-1 1,1-2-1,1-2 0,46 9 1,26-7-2554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4:50.0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7 928 4625,'-6'64'1447,"5"-63"-1333,1 0 0,0 1 0,0-1 0,0 1-1,0-1 1,0 0 0,0 1 0,1-1 0,-1 1 0,0-1 0,1 0 0,-1 1 0,2 1 0,3 9-33,1 1-61,-4-8-5,0 0 0,0 0 0,0 0 0,-1 0-1,1 1 1,-1-1 0,0 7 0,-1-12 2,0 1 0,0 0 1,0-1-1,0 1 0,0-1 0,0 1 1,0 0-1,0-1 0,0 1 0,0-1 1,0 1-1,1-1 0,-1 1 0,0 0 0,0-1 1,1 1-1,-1-1 0,0 1 0,1-1 1,-1 1-1,0-1 0,1 0 0,-1 1 0,1-1 1,-1 1-1,1-1 0,-1 0 0,1 1 1,-1-1-1,1 0 0,-1 0 0,1 1 0,0-1 1,-1 0-1,1 0 0,-1 0 0,1 0 1,-1 0-1,1 0 0,0 0 0,-1 0 1,1 0-1,-1 0 0,1 0 0,0 0 0,-1 0 1,1 0-1,-1 0 0,1-1 0,-1 1 1,1 0-1,-1-1 0,1 1 0,-1 0 0,1-1 1,-1 1-1,1 0 0,-1-1 0,1 0 1,15-14 474,0-1 1,13-19-1,-16 19-281,-5 6-100,188-220 1441,23 14-1016,46 18-440,16 23-803,-170 108 27,-3 2-187,-7 11 403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3:39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58 3897,'-18'-6'2438,"4"0"-2106,10 4-256,-9-4 373,-1-1 1,1 0-1,-22-16 0,34 25-408,1 0-1,-1 0 0,1 1 0,-1-1 1,1 0-1,0 1 0,0-1 0,0 0 0,0 1 1,1 2-1,-1 0-8,-5 82 312,-18 106 0,11-107-233,-57 459 361,66-516-456,-40 467 186,42-471-226,1 0 1,1-1 0,2 1-1,0 0 1,13 47 0,-10-60-516,-1-7 244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3:40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3 8370,'47'-3'2814,"-37"3"-2869,-1 1 1,1 0-1,-1 0 1,0 1-1,1 0 1,-1 0-1,0 1 0,0 0 1,12 7-1,-18-8 39,0 0 0,0 1 0,0-1 1,0 1-1,-1-1 0,1 1 0,-1 0 0,1 0 0,-1 0 0,0 0 0,-1 0 0,1 1 0,0-1 0,-1 1 0,0-1 0,0 1 1,0-1-1,0 1 0,0 0 0,-1 4 0,1 8-16,-1-1 0,0 0 0,-5 25 0,-29 122 51,8-52 120,-71 515 1120,56-321-668,-2-68-204,5-28-207,12-27-807,24-176 48,0-12 212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3:41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4937,'42'44'1686,"-41"-42"-1596,1 0 1,-1 0-1,1-1 0,-1 1 1,1 0-1,-1 0 0,0 0 1,0 1-1,0-1 1,0 0-1,0 4 0,3 6 265,24 56 561,-3 2 1,23 104 0,-35-91-637,-4 0 1,-1 88 0,-17 170 163,7-284-426,-2 70-245,4-123 200,1 1-57,-1-1 0,0 0 0,0 0 1,-1 0-1,1 0 0,-1 0 1,0-1-1,0 1 0,0 0 0,0 0 1,-3 4-1,-6 6-299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3:42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507 505 7138,'-3'-5'147,"1"0"0,0 0 0,0 0 0,1 0 0,-1-1 0,1 1 0,0 0 0,1-1 0,-1 1 0,1-1 0,0 1 0,0 0 0,1-1 0,-1 1 0,1-1 0,1 1 0,-1 0 1,1 0-1,0 0 0,0 0 0,0 0 0,1 0 0,-1 0 0,1 1 0,7-9 0,21-18-49,0 0 1,2 3-1,63-43 0,-63 48-67,16-12 8,81-43 0,-108 67-29,1 0 1,1 2-1,0 0 0,0 2 1,0 1-1,33-5 1,-48 10-11,-1 1 0,1-1 0,0 1 0,0 1 0,0 0 0,0 0 0,-1 1-1,1 0 1,12 5 0,-17-6-4,-1 1 0,0-1 0,0 1 0,0 0 0,0 0 0,0 0 0,0 1 0,-1-1 0,1 1 0,-1-1-1,0 1 1,0 0 0,0 0 0,0 0 0,0 0 0,0 0 0,-1 0 0,1 1 0,-1-1 0,0 0 0,0 1-1,-1-1 1,1 1 0,0-1 0,-1 6 0,0 2 2,-1-1-1,-1 0 1,1 0 0,-2 0 0,1 0-1,-1 0 1,-1 0 0,0-1-1,0 0 1,-1 0 0,-8 12-1,-4 4 10,-1-1 0,-34 36 0,-96 74 28,97-91 0,-74 79 1,122-118-32,-1 0-6,1-1 0,0 1 0,0 1 0,0-1 0,-3 6 0,6-9-6,0 0-1,-1-1 1,1 1-1,0 0 0,-1 0 1,1 0-1,0 0 0,0 0 1,0 0-1,0 0 1,0 0-1,0 0 0,0 0 1,0 0-1,1 0 0,-1 0 1,0 0-1,0 0 1,1 0-1,-1 0 0,1 0 1,-1 0-1,1 0 0,-1 0 1,1-1-1,-1 1 0,1 0 1,0 0-1,0-1 1,-1 1-1,1 0 0,1 0 1,16 9-56,1 0 0,0-1 0,0-1 0,35 9 0,-21-7 56,-1 1-51,31 9 250,-1 3 0,106 54-1,-149-65-88,-1 0 0,0 1-1,-1 0 1,0 2-1,15 16 1,-23-20-46,1 1-1,-1 0 1,-1 0 0,-1 1-1,1 0 1,-2 0 0,0 1-1,6 20 1,-9-23-52,0 0 0,-1 1 0,0-1 0,-1 0 1,-1 1-1,1-1 0,-2 1 0,0-1 0,0 0 0,-1 1 0,0-1 0,-4 11 1,0-8 1,1-1 0,-2 1 0,0-1 0,0 0 0,-1-1 0,-1 0 0,0 0 0,-15 13 0,0-2-1,-1-2 1,-2-1-1,0-1 1,0-1-1,-2-2 1,0-1-1,-51 19 1,-259 68-656,-6-27-1039,286-63 1294,-148 27-812,19-14 514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3:52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6921 4 5705,'75'-4'1482,"-75"4"-1480,0 0-1,0 0 1,0 0 0,0 0-1,0 0 1,0 0 0,1 0 0,-1 0-1,0 0 1,0 0 0,0 0-1,0 0 1,0 0 0,0 0 0,1 0-1,-1 0 1,0 0 0,0 1-1,0-1 1,0 0 0,0 0 0,0 0-1,0 0 1,0 0 0,0 0-1,1 0 1,-1 0 0,0 0 0,0 1-1,0-1 1,0 0 0,0 0-1,0 0 1,0 0 0,0 0 0,0 0-1,0 1 1,0-1 0,0 0-1,0 0 1,0 0 0,0 0 0,0 0-1,0 0 1,0 1 0,0-1-1,0 0 1,0 0 0,0 0 0,0 0-1,0 0 1,0 0 0,0 0-1,0 1 1,-1-1 0,1 0 0,0 0-1,0 0 1,0 0 0,0 0-1,0 0 1,0 0 0,0 0 0,0 0-1,-1 0 1,1 1 0,-12 11-90,-18 10-83,1-5 222,-1 0 0,0-2 1,-33 11-1,-101 26 489,87-29-214,-753 297 462,325-70-479,53-22 30,43-61-112,10-3-66,-321 169 266,-418 234 52,773-378-408,-219 121 47,414-210-80,-205 112 17,127-104 9,-2 0 11,221-92-96,-46 23-1352,62-36 1112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3:53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698 7 6009,'-69'-7'2327,"64"7"-2208,0 0 0,-1 1 0,1-1-1,0 1 1,0 0 0,0 1 0,-1-1 0,1 1-1,1 0 1,-1 0 0,0 1 0,0-1-1,1 1 1,0 0 0,-7 6 0,-3 4-142,1 0 1,1 0-1,-11 17 1,7-10 147,-38 51-85,-71 124 1,-22 88-10,101-189-8,-41 90 36,81-166-28,7-21-11,1 1 1,0-1 0,0 0-1,0 1 1,0 0-1,0-1 1,0 1-1,0 0 1,1 0-1,-1 0 1,6-2 0,41-25-54,-30 19 46,29-15 6,1 2 0,1 2 0,85-22 0,164-23 473,-227 55-366,31-6-51,-90 14-64,-1 0 0,0-1 0,0-1 1,0 0-1,20-12 0,-30 16 14,0 0 1,0 0-1,0 0 1,0 0 0,0-1-1,0 1 1,-1-1-1,1 1 1,-1-1-1,1 0 1,-1 0-1,1 0 1,-1 0-1,0 1 1,0-2 0,0 1-1,0 0 1,0 0-1,0 0 1,-1 0-1,1-1 1,-1 1-1,1 0 1,-1 0 0,0-1-1,0 1 1,0 0-1,0-1 1,-1 1-1,1 0 1,-1 0-1,1-1 1,-1 1-1,0 0 1,1 0 0,-1 0-1,-3-4 1,-4-7 38,0 0 0,-1 0 1,-1 1-1,0 0 1,-1 1-1,-16-14 0,-81-56 35,66 51-43,-8-6-336,1-3-1,-46-48 1,60 51-434,2 11 287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3:54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1 170 5257,'8'-9'333,"1"0"0,0 0 0,1 0 0,-1 1 0,2 1 0,-1 0 0,1 0 0,0 1 0,1 0 0,-1 1 0,20-6 0,11 0-375,0 1 0,44-4 0,283-10 139,-170 16-75,-151 5-20,-5-1 85,-1 2 0,1 2 0,43 6 1,-81-6-71,-1 0 0,0 1 1,0 0-1,1 0 0,-1 0 1,0 1-1,0-1 0,0 1 1,0 0-1,0 0 0,-1 0 1,1 1-1,-1-1 0,1 1 1,-1 0-1,0 0 0,0 0 1,0 0-1,0 0 0,-1 1 1,0 0-1,1-1 0,2 7 1,-1 5-12,0 0 1,-1 0-1,0 0 1,-1 1-1,-1-1 1,-1 30-1,-2-10-1,-2-1-1,-9 37 0,0-22-108,-2-1-1,-3 0 0,-1-1 1,-2-1-1,-3 0 0,-1-2 1,-51 66-1,66-96 72,0-1 1,-2-1-1,1 1 0,-1-2 1,-23 17-1,31-25 48,-1 0 0,0 0 1,0 0-1,0-1 0,0 0 0,0 0 0,-1 0 0,1-1 0,-1 1 0,1-1 0,-1-1 0,1 1 1,-1-1-1,0 0 0,1 0 0,-1-1 0,1 1 0,-1-1 0,1-1 0,-10-2 0,-2-3 80,0-1 0,1-1 0,0-1-1,1 0 1,-21-18 0,-68-69 268,67 60-261,-163-167 264,146 144-398,-67-102 1,79 95-248,-21-29-421,55 85 596,-1 1 1,-14-11 0,18 16 70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3:55.5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810 66 6969,'-1'-4'126,"-1"0"-1,0 0 0,0 1 0,0-1 0,0 1 0,-1-1 0,1 1 1,-1 0-1,0 0 0,0 0 0,0 1 0,0-1 0,0 1 0,-1-1 0,1 1 1,-1 0-1,0 0 0,0 1 0,1-1 0,-1 1 0,0 0 0,-8-2 0,-12 1-199,0 1 0,1 0-1,-1 2 1,0 1-1,1 1 1,0 0-1,-30 10 1,-10 5 101,-82 37 0,99-35 139,-74 42-1,107-54-109,1 0-1,-1 1 1,2 1-1,-1-1 1,1 2-1,1 0 1,0 0-1,0 1 1,1 0-1,-8 15 1,14-23-55,1 0 1,1 1 0,-1-1 0,1 1-1,-1-1 1,1 1 0,1 0 0,-1-1 0,1 1-1,0 0 1,0-1 0,0 1 0,0 0-1,1 0 1,0-1 0,0 1 0,0-1 0,0 1-1,1-1 1,0 1 0,0-1 0,0 0-1,1 0 1,-1 0 0,1 0 0,0 0 0,0-1-1,0 1 1,0-1 0,5 4 0,5 3-12,-1 0 1,1-1 0,1-1-1,0 0 1,0-1-1,0 0 1,26 7 0,119 24 19,0-1 101,-111-20-76,0 2 1,53 28-1,-73-31-13,0 1 0,-2 0 1,0 2-1,37 35 0,-59-51-6,-1 1-1,1-1 1,-1 1 0,0 0-1,0 0 1,-1 0-1,1 0 1,-1 1 0,0-1-1,0 1 1,0-1-1,-1 1 1,2 5-1,-3-7 16,0 0 0,0 1 0,0-1 0,-1 0 0,0 0-1,1 0 1,-1 1 0,0-1 0,0 0 0,-1 0 0,1 0-1,-1 0 1,1-1 0,-1 1 0,0 0 0,0-1-1,0 1 1,0-1 0,-1 0 0,-4 4 0,-14 11 77,0-1 0,-2-1 0,0-1 0,0-1 0,-1-1 0,-28 9 0,-158 45 8,34-28-481,147-34 605,0-2 1,0-1-1,-1-1 1,-30-4-1,20-3 486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3:56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371 416 6657,'5'-3'289,"-2"1"37,1-1 1,0 0-1,-1 0 0,0 0 1,5-6-1,-8 9-293,1 0-1,-1-1 1,0 1-1,0 0 1,0-1 0,1 1-1,-1 0 1,0-1-1,0 1 1,0 0-1,0-1 1,0 1 0,0-1-1,0 1 1,0 0-1,0-1 1,0 1 0,0-1-1,0 1 1,0 0-1,0-1 1,0 1-1,0 0 1,0-1 0,-1 1-1,1 0 1,0-1-1,-1 0 16,0 0 0,0 0 0,0 1 0,0-1 0,0 1 0,0-1 0,-1 0 0,1 1 0,0 0 0,0-1 0,0 1 0,0 0 0,-3-1 0,1 1-48,-1 0 0,1 0 1,-1 0-1,0 1 1,1-1-1,-1 1 0,1 0 1,0 0-1,-1 0 1,1 0-1,0 1 0,-1-1 1,1 1-1,0 0 1,0 0-1,0 0 0,-2 3 1,1-2-29,0-1 1,0 1 0,0 0-1,0-1 1,-1 0 0,1 0-1,-1 0 1,1-1 0,-1 1 0,-6 0-1,-1-1 57,1 1 0,-1 1 0,1 0 0,0 1 0,0 0 0,0 0 0,0 2 0,1-1 0,0 1 0,0 0-1,0 1 1,1 0 0,0 1 0,0 0 0,1 0 0,0 1 0,-8 12 0,6-7 10,0 0 1,2 1-1,0 0 0,1 0 0,0 1 1,1 0-1,1 0 0,0 0 1,1 1-1,1-1 0,-1 25 0,3-13 23,1-1-1,2 0 1,8 44-1,-7-54-56,1-1-1,1-1 0,0 1 1,2-1-1,-1 1 1,2-2-1,11 19 1,-16-29-19,1 1 1,0 0-1,0-1 1,0 1 0,1-1-1,-1 0 1,1 0-1,9 5 1,-11-8 1,0 1 0,0-1 0,0 0 1,1 0-1,-1 0 0,0 0 0,1-1 0,-1 1 1,1-1-1,-1 0 0,0 0 0,1 0 0,-1 0 1,1-1-1,-1 1 0,0-1 0,6-2 0,-1 0 2,0-2-1,0 1 1,0-1 0,0 0-1,-1 0 1,1-1-1,-1 0 1,-1-1-1,1 1 1,-1-1-1,7-11 1,6-11 117,27-50 1,-29 47 322,-1-1-1,-2-1 1,-1 0 0,-1-1 0,-3 0 0,11-71-1,-19 99-394,-1 0-1,0 0 0,-1 1 0,0-1 1,0 0-1,0 0 0,-1 1 0,-3-11 0,4 16-45,1 0 0,-1-1 0,0 1 0,1 0 0,-1 0-1,0 0 1,0 0 0,0 0 0,0 0 0,0 0-1,0 0 1,0 0 0,0 0 0,0 0 0,-1 0 0,1 1-1,0-1 1,-3 0 0,2 1-6,0-1-1,0 2 1,0-1-1,0 0 1,0 0 0,1 0-1,-1 1 1,0-1 0,0 1-1,0 0 1,1-1-1,-1 1 1,0 0 0,0 0-1,1 0 1,-1 0-1,1 1 1,-3 1 0,-2 3 3,0 0 1,0 1 0,0 0 0,1 0-1,-1 0 1,2 1 0,-1 0 0,1 0-1,1 0 1,-1 0 0,1 1 0,1-1 0,-1 1-1,2 0 1,-1 0 0,1 0 0,0 14-1,1-7 15,0 0-1,1 0 1,1 1 0,0-1-1,2 0 1,-1-1-1,2 1 1,11 27-1,-14-40-4,0 1 0,0 0 0,0 0 1,1-1-1,-1 0 0,1 1 0,-1-1 0,1 0 0,0 0 0,5 3 0,-6-5 3,-1 0-1,1 0 1,-1-1 0,1 1-1,0 0 1,0-1-1,-1 0 1,1 1 0,0-1-1,-1 0 1,1 0 0,0 0-1,0 0 1,-1 0 0,1 0-1,0-1 1,0 1-1,-1 0 1,1-1 0,0 1-1,-1-1 1,1 0 0,-1 0-1,1 0 1,2-1 0,7-6 5,0-1 1,0 0-1,-1 0 1,0-1 0,14-20-1,38-62 125,-50 74-101,11-20 163,1 1 0,2 2 0,2 0 0,46-44 0,-72 76-195,0 1 0,1 0 1,-1 0-1,1 0 1,0 0-1,-1 1 0,1-1 1,0 1-1,0-1 1,0 1-1,0 0 0,1 0 1,-1 1-1,0-1 1,0 1-1,0-1 1,5 1-1,-5 1-4,0 0 0,0 0 1,0 0-1,0 0 0,0 1 0,0-1 1,0 1-1,-1 0 0,1 0 0,0 0 1,-1 0-1,0 0 0,1 0 0,-1 1 1,0-1-1,0 1 0,3 5 0,5 10 7,-1 1 0,-1-1-1,0 2 1,-2-1 0,9 39-1,11 34 44,-17-78-13,-9-14-26,0 0 0,0 0 0,0 0 0,0 0 0,0 0 0,1 1 0,-1-1 0,0 0 0,0 0 0,0 0 0,0 0 0,1 0 1,-1 0-1,0 0 0,0 0 0,0 0 0,0 0 0,1 0 0,-1 0 0,0 0 0,0 0 0,0 0 0,1 0 0,-1-1 0,0 1 0,0 0 0,0 0 0,0 0 0,0 0 1,1 0-1,-1 0 0,0 0 0,0 0 0,0-1 0,0 1 0,0 0 0,0 0 0,1 0 0,-1 0 0,0-1 0,9-25 293,-6 14-249,11-27 68,25-48 1,-31 70-188,2 1 1,0 1-1,1 0 1,0 0-1,19-17 1,-28 29 60,0 1 0,0 1 1,0-1-1,0 0 1,0 0-1,0 1 1,1-1-1,-1 1 0,1 0 1,-1 0-1,1 0 1,0 0-1,-1 0 0,1 1 1,0-1-1,-1 1 1,1-1-1,0 1 1,5 0-1,-5 1 4,1 0-1,-1 0 1,0 1-1,0-1 1,0 0-1,0 1 1,0 0-1,0 0 1,0 0-1,-1 0 1,1 0-1,-1 1 1,5 4-1,3 7 4,-1 0-1,0 1 0,-1 0 0,-1 0 0,7 20 0,35 113 32,-49-148-25,0 0 1,0 0 0,0 0 0,0 0-1,0 1 1,0-1 0,1 0-1,-1 0 1,0 0 0,0 0-1,0 1 1,0-1 0,0 0-1,0 0 1,0 0 0,0 0 0,0 0-1,1 1 1,-1-1 0,0 0-1,0 0 1,0 0 0,0 0-1,1 0 1,-1 0 0,0 0-1,0 0 1,0 1 0,0-1-1,1 0 1,-1 0 0,0 0 0,0 0-1,0 0 1,0 0 0,1 0-1,-1 0 1,0 0 0,0 0-1,1 0 1,5-8 106,5-20 77,-9 23-155,125-321 342,-115 296-396,-8 19 9,0 0-1,1 1 0,0-1 1,0 1-1,1 0 1,8-10-1,-13 19 10,0 0 0,0 1 0,0-1 0,0 0-1,0 0 1,0 0 0,0 1 0,0-1 0,0 0 0,1 1 0,-1-1 0,0 1 0,0-1-1,0 1 1,1 0 0,-1 0 0,0-1 0,1 1 0,-1 0 0,0 0 0,0 0 0,1 0 0,-1 0-1,0 1 1,1-1 0,-1 0 0,0 1 0,0-1 0,0 1 0,1-1 0,-1 1 0,0-1 0,0 1-1,0 0 1,0 0 0,0-1 0,1 3 0,6 3-17,-1 1 0,-1 0 0,1 0 1,5 9-1,-7-10 14,26 35 51,-13-15-27,1-2-1,1 0 1,1-1 0,27 23-1,-41-41-4,0 0-1,0 0 0,0-1 0,1 1 1,-1-2-1,1 1 0,0-1 1,0 0-1,1-1 0,-1 0 0,0 0 1,1 0-1,-1-1 0,1-1 1,0 0-1,-1 0 0,1 0 0,-1-1 1,16-4-1,-6 0 54,0-1-1,0-1 1,-1-1 0,0 0 0,0-1-1,-1-1 1,0-1 0,24-21-1,-22 16 11,-1-1-1,0-1 0,-1-1 0,-2 0 0,0-1 0,16-29 1,-26 42-34,-1 0 0,0 0 0,0 0 1,0-1-1,-1 1 0,0-1 0,-1 0 1,0 1-1,0-1 0,-1 0 0,0-8 1,0 11-38,-1 0 1,0-1 0,-1 1 0,1 0 0,-1 0 0,0 0 0,0 1 0,0-1 0,-1 0 0,1 1 0,-1-1-1,0 1 1,-1 0 0,1 0 0,-1 0 0,-7-6 0,-3 0-104,-1 0-1,0 0 1,0 2 0,-1 0 0,0 0-1,-25-7 1,28 11 22,0 1 1,0 0-1,-1 0 0,0 1 0,1 1 1,-1 0-1,0 1 0,-24 3 0,34-2 71,-1 0-1,1 1 0,0-1 1,0 0-1,0 1 0,0 0 0,0 0 1,0 1-1,1-1 0,-1 1 1,1-1-1,0 1 0,-5 5 0,3-3 9,1 1 0,0 0 0,0 0 0,1 0 0,0 1-1,0-1 1,-4 12 0,2 2 29,1 0 0,1 1 0,0-1 1,1 39-1,2-34 5,2-1 0,0 1 1,1-1-1,2 0 1,0 0-1,2 0 0,10 23 1,-12-33-36,2-1 0,0 1 0,0-2 0,2 1 0,-1-1 0,1 0 0,1 0 0,0-2 0,1 1 0,0-1-1,1 0 1,0-1 0,14 8 0,-8-8-96,1 0-1,0-1 1,1-2-1,0 1 1,0-2-1,1-1 1,-1-1-1,1 0 0,34-1 1,-31-4-12,0-1 1,45-12 0,-69 15 106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3:58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2789 5553,'-80'-4'2305,"80"4"-2278,-1 0 1,1 0-1,0 0 0,0 0 1,0 0-1,0 0 1,0 0-1,0 0 1,0 0-1,0 0 1,0 0-1,0 0 0,-1 0 1,1 0-1,0 0 1,0 0-1,0 0 1,0 0-1,0 0 0,0 0 1,0 0-1,0 0 1,0 0-1,0 0 1,0 1-1,0-1 1,0 0-1,0 0 0,-1 0 1,1 0-1,0 0 1,0 0-1,0 0 1,0 0-1,0 0 0,0 0 1,0 0-1,0 1 1,0-1-1,0 0 1,0 0-1,0 0 1,0 0-1,0 0 0,0 0 1,0 0-1,0 0 1,0 0-1,0 0 1,0 1-1,0-1 0,0 0 1,0 0-1,1 0 1,-1 0-1,0 0 1,0 0-1,0 0 1,0 0-1,6 9 463,13 11-767,-14-15 435,12 13-130,161 158 155,-133-135 6,2-1 0,55 33 0,-98-70-130,1 0 0,-1 0 0,1-1 0,0 1 0,-1-1 0,1 0 0,0 0 0,0-1 0,1 0 0,7 2 0,-9-4 9,-1 1 0,1-1-1,-1 0 1,1 0 0,-1 0 0,1 0 0,-1-1 0,0 1 0,0-1 0,0 0 0,0 0 0,0 0 0,0 0-1,0-1 1,-1 1 0,1-1 0,2-3 0,36-43 457,-1-2-1,59-104 1,-51 77-437,58-88-9,238-403 517,-175 229-97,-25 47-180,-116 239-272,249-471 165,28 19-95,-174 320 25,-100 147-70,2 1 0,54-49 0,-84 84-73,0 0 0,1 0-1,-1 1 1,1-1 0,0 1 0,0 0 0,0 0 0,0 0-1,4-1 1,-6 2-15,-1 1 0,1 0-1,-1 0 1,1 0-1,0 0 1,-1 0 0,1 1-1,-1-1 1,1 0 0,-1 1-1,1-1 1,-1 1 0,1-1-1,-1 1 1,0 0 0,1 0-1,-1-1 1,0 1 0,1 0-1,-1 0 1,0 0 0,0 1-1,0-1 1,0 0-1,0 0 1,0 1 0,1 1-1,35 62-2020,-20-50 1558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4:54.8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2048 4833,'0'0'52,"0"0"-1,1 0 1,-1 0-1,0 0 1,0-1-1,0 1 1,1 0-1,-1 0 1,0 0-1,0 0 1,0-1-1,0 1 1,1 0-1,-1 0 1,0 0-1,0-1 1,0 1-1,0 0 1,0 0-1,0 0 1,0-1-1,0 1 1,0 0-1,0 0 1,0-1-1,0 1 1,0 0-1,0 0 1,0-1-1,0 1 1,0 0-1,0 0 1,0-1-1,0 1 1,0 0-1,0 0 1,0 0-1,0-1 1,0 1-1,0 0 1,-1 0-1,1 0 1,0-1-1,0 1 1,0 0-1,0 0 1,-1 0-1,1 0 1,0-1-1,0 1 1,0 0-1,-1 0 1,1 0 0,0 0-1,0 0 1,0 0-1,-1 0 1,1 0-1,0 0 1,0 0-1,-1 0 1,1 0-1,0 0 1,0 0-1,-1 0 1,1 0-1,0 0 1,0 0-1,-1 0 1,18-16-129,-16 15 125,42-32-48,1 1 1,2 3-1,2 2 1,81-36 0,218-60 523,200-27 884,-310 88-861,81-22-67,729-212-243,-1036 293-237,1241-379 828,-1240 379-816,1235-362 480,-196 19-394,-1027 337-154,-19 7-16,0 0-1,0 0 0,0 0 1,0 0-1,0 1 1,0 0-1,0 0 1,1 1-1,-1-1 1,0 1-1,1 0 0,5 1 1,0 6-767,-8 6 328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3:59.6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8 380 7682,'-1'-2'212,"0"-1"148,0-1 0,0 1 0,0-1 0,0 1 1,1-1-1,-1-5 0,1 9-338,0-1 1,0 1-1,0 0 0,0-1 0,0 1 0,0 0 1,0-1-1,0 1 0,1 0 0,-1-1 0,0 1 1,0 0-1,0 0 0,1-1 0,-1 1 1,0 0-1,0-1 0,1 1 0,-1 0 0,0 0 1,0 0-1,1-1 0,-1 1 0,0 0 0,1 0 1,-1 0-1,1-1 0,16 5 107,-5 1-98,0 1-1,-1 1 0,0 0 0,0 0 1,-1 1-1,9 10 0,57 60 42,-57-58-49,53 65 49,-4 2-1,111 192 1,-174-271-67,0 1 7,-1-1 0,1 0-1,1 0 1,-1 0 0,1-1-1,1 0 1,-1 0 0,12 9 0,-17-15 4,0 0 1,0-1 0,0 1-1,0 0 1,0-1 0,1 1 0,-1-1-1,0 0 1,0 1 0,0-1-1,1 0 1,-1 0 0,0 0 0,0 0-1,1 0 1,-1 0 0,0 0-1,0 0 1,1 0 0,-1 0 0,0-1-1,0 1 1,0 0 0,0-1-1,2 0 1,0-2 54,0 1 0,0-1 0,0 1 0,0-1-1,0 0 1,-1 0 0,3-4 0,12-19 370,-1-1-1,-1 0 0,18-45 1,24-93 282,-41 108-484,14-92 1,-5-59 12,-22 172-277,13-76-534,-13 98 350,0 0 1,2-1-1,-1 1 1,2 1-1,9-19 0,-14 30 146,1-1 0,-1 1-1,1 0 1,-1 0-1,1 0 1,0 0-1,0 0 1,0 0 0,0 1-1,0-1 1,0 0-1,1 1 1,-1 0 0,0-1-1,1 1 1,3-1-1,-3 1-39,0 1 0,1 0-1,-1 0 1,0 0-1,1 0 1,-1 0 0,0 1-1,1-1 1,-1 1 0,0 0-1,0 0 1,6 2 0,26 15-350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4:00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505 834 7506,'5'5'450,"10"15"734,-15-20-1167,1 0 0,-1 0-1,0 0 1,0 0 0,0 1 0,1-1-1,-1 0 1,0 0 0,0 0 0,0 1 0,0-1-1,1 0 1,-1 0 0,0 1 0,0-1-1,0 0 1,0 0 0,0 1 0,0-1-1,0 0 1,0 1 0,0-1 0,0 0-1,0 0 1,0 1 0,0-1 0,0 0 0,0 0-1,0 1 1,0-1 0,0 0 0,0 1-1,0-1 1,0 0 0,-1 0 0,1 1-1,0-1 1,0 0 0,0 0 0,0 0-1,-1 1 1,1-1 0,0 0 0,0 0 0,0 0-1,-1 1 1,1-1 0,0 0 0,0 0-1,-1 0 1,1 0 0,0 0 0,0 0-1,-1 0 1,-4 1-34,1 1 0,-1-1-1,1 0 1,-1 1 0,1 0-1,-1 0 1,1 1 0,0-1-1,-5 5 1,-36 31-171,34-28 146,-56 52-237,-78 94 0,111-114 476,2 1 0,3 1 1,-41 80-1,61-106 78,2 1 1,-11 38-1,15-48-192,2 0 1,-1 0-1,2 0 0,-1 0 0,1 1 0,0-1 1,1 0-1,3 15 0,-4-22-62,1 1-1,0 0 1,0 0-1,0-1 1,0 1-1,1-1 1,2 5-1,-4-6-11,1-1-1,-1 1 1,1-1-1,-1 1 0,1-1 1,-1 1-1,1-1 1,0 0-1,-1 1 0,1-1 1,0 0-1,-1 1 1,1-1-1,0 0 0,-1 0 1,1 1-1,0-1 1,0 0-1,-1 0 0,1 0 1,0 0-1,0 0 1,-1 0-1,1 0 1,0 0-1,0-1 0,-1 1 1,1 0-1,0 0 1,-1-1-1,1 1 0,0 0 1,-1-1-1,1 1 1,0 0-1,-1-1 0,1 1 1,0-2-1,12-9 92,-1-2 0,-1 0 0,0 0 0,15-23 0,-3 3-41,176-233 162,-194 259-207,2-3 11,0 1-1,13-13 1,-19 20-24,0 1-1,0 0 1,1-1 0,-1 1-1,1 0 1,-1 0-1,1 0 1,0 0 0,-1 0-1,1 0 1,0 1-1,0-1 1,-1 0-1,1 1 1,0-1 0,0 1-1,0 0 1,0 0-1,0 0 1,-1 0 0,1 0-1,4 0 1,-5 1-5,0 0 1,1-1-1,-1 1 0,0 0 1,0 0-1,0 0 0,1-1 1,-1 1-1,0 1 1,0-1-1,0 0 0,-1 0 1,1 0-1,0 0 0,0 1 1,-1-1-1,1 0 1,0 1-1,-1-1 0,1 2 1,5 31-36,-6-26 30,7 106-55,-6-70 104,3 0 1,11 59-1,-11-84-7,0-1 0,2 0 0,1 0 1,0-1-1,16 30 0,-21-45-22,-1 1 0,1-1 0,0 1 1,-1-1-1,1 0 0,0 1 0,0-1 1,0 0-1,1 0 0,-1-1 0,0 1 0,1 0 1,-1-1-1,1 0 0,0 1 0,-1-1 1,1 0-1,0 0 0,0 0 0,3 0 1,-3-2 13,1 1 0,-1-1 1,0 0-1,0 0 1,0 0-1,1 0 0,-1 0 1,0-1-1,0 1 1,-1-1-1,1 0 1,0 0-1,-1 0 0,1 0 1,-1-1-1,1 1 1,-1-1-1,0 1 1,2-5-1,14-17 215,-1-1-1,24-51 1,21-64 133,-57 129-359,35-98 232,-4-2 0,-4-1 1,-6-2-1,-5 0 1,9-160-1,-6-169-468,-23 422 213,-1 0 0,0-1 1,-6-26-1,6 47 8,0-1 1,-1 0-1,1 1 0,-1-1 0,1 0 1,-1 1-1,0-1 0,0 1 0,1-1 1,-1 1-1,-2-3 0,2 4 0,1 0 1,-1 0-1,1-1 0,-1 1 0,1 0 1,-1 0-1,1-1 0,-1 1 0,0 0 1,1 0-1,-1 0 0,1 0 0,-1 0 0,0 0 1,1 0-1,-1 0 0,1 0 0,-1 0 1,1 1-1,-1-1 0,0 0 0,1 0 0,-1 0 1,1 1-1,-1-1 0,1 0 0,-1 1 1,1-1-1,-1 0 0,1 1 0,0-1 0,-1 1 1,1-1-1,-1 1 0,-6 8-12,0 0 0,0 0 0,1 1 0,1 0 0,0 0 0,0 0 0,0 0 0,-2 13 0,-11 32-1,2 1 0,3 1 0,2 1 1,3 0-1,2 0 0,3 0 0,6 86 0,4-66-101,3 0 0,4 0 0,3-1 1,3-1-1,34 80 0,-39-116-106,3 0 1,40 68 0,-50-96 156,1 0 0,0 0 0,1-1 0,0 0-1,13 9 1,-16-15 37,-1 0-1,1-1 1,0 1 0,0-2-1,1 1 1,-1-1-1,1 0 1,0 0-1,0-1 1,9 1 0,-8-2 50,0-1 0,0 0 0,0 0 0,0-1 0,0-1 1,0 1-1,0-1 0,-1-1 0,1 0 0,-1 0 0,1-1 0,-1 0 1,0 0-1,0-1 0,-1 0 0,11-9 0,5-5 222,0-2 0,-2-1-1,30-38 1,-21 19-151,-2-1 0,-3-1 1,-1-1-1,-2-2 0,27-78 0,-48 122-93,-1 2-4,0 0 1,1-1-1,-1 1 1,0 0-1,0-1 1,1 1 0,-1-1-1,0 1 1,0 0-1,0-1 1,0 1-1,1-1 1,-1 1 0,0-1-1,0 1 1,0-1-1,0 1 1,0-1-1,0 1 1,0 0-1,0-1 1,0 1 0,0-1-1,0 1 1,-1-1-1,1 1 1,0-1-1,0 1 1,0 0 0,-1-1-1,1 1 1,0-1-1,0 1 1,-1 0-1,1-1 1,0 1 0,-1 0-1,1-1 1,-1 1 75,1 0-56,-1 0-1,1-32-2131,0 29 468,0 2 1152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4:02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64 7298,'16'-57'2976,"-23"51"-2048,5 6-295,5 7-249,3 16-296,2 16-128,2 26 8,5 8 32,2 10-144,-5-7-136,6-8-289,-8-10-263,-2-16 520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4:02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 4353,'5'-19'1912,"16"13"-687,6 4-1337,7 14 56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4:03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476 1068 8930,'-2'-63'3827,"-1"54"-3527,-3 10-335,-11 18-350,-287 383-2350,287-377 2840,0 0 0,1 1 0,1 1-1,2 0 1,0 1 0,2 0 0,2 1 0,0 1 0,2-1 0,1 1-1,1 0 1,0 38 0,4-32 289,7 53-1,-4-76-287,0 0-1,0 0 0,2-1 0,0 1 0,0-1 0,1 0 0,7 14 0,-10-23-71,0 0 0,0-1-1,0 1 1,0 0 0,0-1-1,1 1 1,-1-1 0,1 0-1,-1 0 1,1 0 0,0 0-1,0 0 1,0-1 0,0 1-1,0-1 1,0 0 0,0 0-1,1 0 1,-1 0 0,0 0-1,1-1 1,-1 0 0,0 1-1,1-1 1,-1 0 0,0-1-1,1 1 1,-1-1-1,0 1 1,1-1 0,4-2-1,4-2 53,-1 0-1,1 0 0,-1-1 0,0-1 0,0 0 0,-1 0 0,13-13 0,5-7 14,-1-1-1,-2-2 1,-1 0-1,33-56 0,67-143 9,-90 160-35,25-78 0,-45 104 29,-2-1 1,-2 0-1,6-53 0,-8-14 178,-9-190-1,-41-106-248,30 319 98,-34-126 0,34 177 103,12 37-228,0 1-1,0-1 1,0 0-1,0 0 1,0 0 0,0 0-1,0 1 1,0-1 0,-1 0-1,1 0 1,0 0-1,0 0 1,0 1 0,0-1-1,0 0 1,0 0 0,0 0-1,-1 0 1,1 0-1,0 0 1,0 0 0,0 1-1,0-1 1,0 0 0,-1 0-1,1 0 1,0 0-1,0 0 1,0 0 0,0 0-1,-1 0 1,1 0 0,0 0-1,0 0 1,0 0 0,0 0-1,-1 0 1,1 0-1,0 0 1,0 0 0,0 0-1,0 0 1,-1 0 0,1 0-1,0 0 1,0 0-1,0 0 1,0 0 0,-1-1-1,1 1 1,0 0 0,0 0-1,0 0 1,0 0-1,0 0 1,0 0 0,-1-1-1,1 1 1,0 0 0,0 0-1,0 0 1,0 0-1,0-1 1,0 1 0,0 0-1,0 0 1,-5 37 64,3 47-99,21 165 1,45 98-225,10-68-403,19 8-196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4:04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1784 5889,'63'-7'584,"-2"-3"1,1-2-1,85-29 0,460-174 487,176-113-152,-128 26-321,-2 1 469,-396 180-366,414-134 0,-467 195-531,68-21-59,-246 72-118,4 0-114,38-18 1,-58 21-482,-23 9-778,-18 5 896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4:05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1554 5961,'-16'18'1993,"35"-30"-1064,19-10-429,17-3-162,99-31-1,20-8-137,171-130 945,-196 103-563,485-245 720,-407 222-1107,34-16-69,303-103 1,-54 68-38,4 40-1906,-477 121 794,-11 3 417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4:05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383 12 6993,'-6'-2'248,"0"-1"0,0 2-1,-1-1 1,1 1-1,-1 0 1,1 0-1,-1 1 1,1 0-1,-1 0 1,0 0-1,-8 2 1,5 1-146,0-1 1,0 2-1,1-1 1,-1 1-1,1 1 1,-15 9-1,5-1-46,0 1 0,1 2 0,1 0 0,1 0 0,-26 35 0,31-35 17,1 0 1,0 1-1,1 0 1,1 1-1,1 0 0,1 0 1,0 1-1,1-1 1,1 1-1,1 0 1,1 1-1,0-1 0,1 0 1,2 1-1,0-1 1,4 24-1,-2-29-42,0 1 0,1-1 0,1 0 0,0 0 1,1 0-1,0-1 0,1 0 0,0 0 0,15 18 0,-14-21-28,0-1 0,1-1 0,0 1 0,0-2-1,1 1 1,0-1 0,0-1 0,1 0 0,0 0 0,0-1 0,0 0-1,19 4 1,-8-4-88,1-1 0,-1-1-1,1-1 1,-1-1 0,1-2-1,0 0 1,-1-1 0,0-1-1,1-1 1,-1-1-1,0-1 1,-1-1 0,37-17-1,-22 5-98,42-29-1,-76 46 178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4:07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1 730 8834,'9'10'3563,"24"37"-3149,7 19-373,-2 2 0,-4 2 0,-3 1 1,-3 1-1,-3 1 0,-3 2 0,-4 0 0,14 115 0,-8 70-418,-6-66 260,-16-180 671,-2-14-546,0 0 0,0 0 1,0 0-1,0 0 0,0 0 0,0 0 0,0 0 0,0-1 1,0 1-1,0 0 0,0 0 0,0 0 0,0 0 1,0 0-1,0 0 0,0 0 0,0 0 0,0 0 0,0 0 1,0 0-1,0 0 0,0 0 0,0 0 0,0 0 0,0 0 1,0 0-1,1 0 0,-1 0 0,0 0 0,0 0 1,0 0-1,0 0 0,0 0 0,0 0 0,0 0 0,0 0 1,0 0-1,0 0 0,0 0 0,0 0 0,0 0 0,0 0 1,0 0-1,0 0 0,0 0 0,0 0 0,1 0 1,-1 0-1,0 0 0,0 0 0,0 0 0,0 0 0,0 0 1,3-27 651,1 2-184,12-55-386,4 1 0,33-81 0,-50 150-152,1 1 0,0-1 0,1 1 0,0 0-1,0 0 1,1 1 0,7-10 0,-12 17 53,0 0 0,0 0 0,0 0 0,0 1-1,0-1 1,0 0 0,0 0 0,1 1-1,-1-1 1,0 0 0,0 1 0,1 0 0,-1-1-1,0 1 1,1 0 0,-1-1 0,0 1-1,1 0 1,-1 0 0,0 0 0,1 0 0,-1 0-1,0 0 1,1 1 0,-1-1 0,0 0-1,1 1 1,-1-1 0,0 1 0,0-1 0,1 1-1,-1 0 1,0 0 0,0-1 0,0 1 0,1 1-1,5 5-8,0-1 1,-1 1-1,0 1 0,8 10 0,-3-3 12,13 17 62,1-1 0,2-1 0,1-1-1,48 37 1,-68-60-47,0-1-1,0-1 1,0 1 0,0-1-1,1-1 1,14 5 0,-18-7-2,0 0 0,0 0 0,0-1 1,0 1-1,0-1 0,0 0 1,0-1-1,0 1 0,0-1 1,0 0-1,0 0 0,0-1 0,9-3 1,-4-1 21,0 0 0,0 0-1,0-1 1,-1-1 0,0 1 0,-1-1 0,0-1 0,11-13 0,-2-2 34,0-1 1,16-33 0,-6 3 29,37-108 1,-52 125-71,-2-1 0,-2 0 0,7-75-1,-15 102-51,0 0 0,0 0-1,-2 0 1,1 1 0,-1-1-1,-8-22 1,9 30-14,-1 0 1,0 1-1,0-1 0,0 0 1,0 0-1,-1 1 1,1-1-1,-1 1 1,-5-5-1,6 7 2,0-1 1,-1 1-1,1-1 1,0 1-1,-1 0 1,1 0-1,0 0 1,-1 0-1,1 0 1,-1 1-1,0-1 1,1 1-1,-1 0 1,1 0-1,-1 0 1,-5 0-1,3 1 7,0 1-1,0-1 1,1 1-1,-1 0 1,0 0-1,1 1 1,-1-1-1,1 1 1,0 0-1,0 0 1,0 0-1,0 1 1,0 0-1,1-1 1,-1 1-1,1 0 1,0 1-1,1-1 1,-4 6-1,-2 5 28,1 0 1,0 1-1,1 0 0,-6 29 0,6-17 44,2 0 1,1 0 0,1 0-1,1 1 1,2-1-1,1 0 1,1 1 0,2-1-1,0-1 1,2 1 0,1-1-1,1 0 1,2 0-1,16 30 1,-24-51-38,1 0-1,0 0 1,0 0-1,0-1 1,1 1-1,0-1 1,0 0-1,0 0 1,1-1-1,-1 0 1,1 0 0,0 0-1,7 3 1,-7-5 1,-1-1 1,1 1 0,-1-1-1,1 0 1,0 0-1,0-1 1,-1 1 0,1-1-1,0 0 1,0-1 0,0 0-1,-1 0 1,1 0-1,0-1 1,-1 1 0,7-4-1,1-1 9,0 0 1,-1-1-1,0-1 0,0 0 0,0-1 0,-1 0 0,11-12 1,66-80 66,-71 80-50,-3 5-8,60-79 149,-63 79-116,0 0-1,-2-1 1,0 0-1,8-21 1,-16 32-43,1 0 0,-1 0-1,0 0 1,0 0 0,-1 0 0,0 0-1,0 0 1,0 0 0,-1 0 0,0 0 0,0 0-1,0 0 1,-4-9 0,4 12-16,0 0-1,-1 1 1,1-1 0,0 1-1,-1-1 1,1 1 0,-1-1 0,0 1-1,0 0 1,0-1 0,0 1-1,0 0 1,-1 1 0,1-1-1,0 0 1,-1 1 0,0-1 0,1 1-1,-1 0 1,0 0 0,1 0-1,-1 0 1,0 0 0,0 1 0,0-1-1,0 1 1,0 0 0,0-1-1,-4 2 1,4-1 3,0 1-1,0 0 1,0 0 0,0 0-1,-1 1 1,2-1 0,-1 1-1,0-1 1,0 1 0,0 0-1,1 0 1,-1 1 0,1-1-1,-1 0 1,1 1 0,0-1-1,0 1 1,0 0 0,-2 4-1,-1 4-5,0-1-1,0 1 0,1 0 1,-5 17-1,4-6-23,1 0 0,1 0-1,1 0 1,1 1 0,2 25 0,0-35-39,0 1 0,1-1 0,1 0 0,0 0 1,1 1-1,0-2 0,1 1 0,0-1 0,14 22 1,-17-30 41,0-1 0,1 0 0,0 1 0,-1-1 0,1-1 0,0 1 0,0 0 0,1-1 0,-1 1 0,0-1 0,1 0 0,0 0 0,-1 0 0,7 1 0,-7-2 20,0-1 0,1 1 1,-1-1-1,1 0 1,-1 0-1,1 0 0,-1-1 1,1 1-1,-1-1 0,0 0 1,1 0-1,-1 0 0,0 0 1,0 0-1,0-1 1,0 1-1,0-1 0,6-4 1,7-7 76,0-1 1,-1-1 0,0 0-1,18-26 1,49-76 417,-74 105-430,37-57 436,-4-2 1,-2-1 0,44-118-1,-70 154-394,-2-2 1,-1 0-1,-2 0 0,-2 0 0,-1-1 0,-2 0 0,-2 0 0,-1 0 0,-9-62 0,-15-13-532,-77-218 0,58 225 1691,57 140-1285,0 0 0,-2 1 0,-2 1 1,7 38-1,15 147-803,-30-198 737,21 216-1006,40 244-1078,-59-459 2128,2-1-1,1 0 1,11 28 0,-17-49 82,0 0 1,-1 1 0,1-1 0,0 0-1,-1 0 1,1 0 0,0 0-1,0 0 1,0 0 0,0 0 0,0 0-1,0 0 1,2 1 0,-3-2 2,1 0 0,-1 0 1,1 1-1,-1-1 0,1 0 1,0 0-1,-1 0 0,1 0 1,-1 0-1,1 0 0,-1 0 0,1 0 1,0 0-1,-1-1 0,1 1 1,-1 0-1,1 0 0,-1 0 0,1 0 1,-1-1-1,2 0 0,1-1 159,0-1-1,0 0 1,-1 0-1,1 0 1,-1 0-1,5-7 1,-4 4-85,6-8 66,0 0 1,-1-1 0,-1 0 0,0-1 0,6-23 0,-11 33-235,0-1 0,-1 1 1,0-1-1,0 1 0,-1-1 1,1 1-1,-2-1 1,1 1-1,-1-1 0,0 1 1,0-1-1,0 1 1,-1 0-1,0-1 0,-1 1 1,1 0-1,-5-7 1,6 12 66,1 0 0,-1-1 1,0 1-1,0 0 0,0 0 1,0 0-1,0 0 1,0 0-1,0 0 0,0 0 1,0 0-1,-1 0 0,1 0 1,0 1-1,-1-1 1,1 1-1,0-1 0,-1 1 1,1-1-1,-1 1 0,1 0 1,-3-1-1,29 9 309,16-5-140,-39-3-144,0-1 0,-1 0 0,1 1 0,0-1 0,-1 0 0,1 0 1,-1 0-1,1 0 0,-1 0 0,1 0 0,-1 0 0,0-1 0,1 1 0,-1 0 1,0-1-1,0 1 0,0-1 0,0 1 0,0-1 0,0 0 0,-1 1 1,2-4-1,9-13 322,9 5-266,-16 11-87,0 0 0,0-1 0,0 0 0,0 0 0,-1 0 0,5-5 0,1-4 15,0 0 1,-1-1 0,0 0-1,-1 0 1,11-28-1,17-76 189,-29 95-168,-5 19-37,0 1 1,-1 0-1,1 0 0,-1-1 0,1 1 0,-1 0 0,0-1 0,0 1 1,0 0-1,0-1 0,0 1 0,0 0 0,-1-1 0,1 1 1,-1 0-1,0 0 0,0-1 0,0 1 0,0 0 0,0 0 0,-2-3 1,3 5-160,0-1 0,-1 1 0,1 0 1,0 0-1,-1 0 0,1-1 0,-1 1 0,1 0 1,0 0-1,-1 0 0,1 0 0,-1 0 1,1-1-1,0 1 0,-1 0 0,1 0 0,-1 0 1,1 0-1,-1 0 0,1 0 0,0 1 1,-1-1-1,1 0 0,-1 0 0,1 0 0,0 0 1,-1 0-1,1 1 0,0-1 0,-1 0 1,1 0-1,-1 0 0,1 1 0,0-1 1,0 0-1,-1 1 0,1-1 0,0 0 0,-1 1 1,1 0-1,-7 15-243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4:07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123 439 5633,'-22'32'532,"1"1"-1,1 1 1,2 0 0,-17 49-1,28-69-432,11-23 68,3-5 215,-2 0 0,1-1 0,-2 1 0,3-17 1,4-130 1430,-4 32-1602,-5 116-284,0 0-1,1 1 1,1-1-1,0 0 1,1 1-1,1 0 1,0 0-1,0 1 1,1-1-1,12-14 1,-4 7-624,1 1 1,1 1 0,1 0-1,34-25 1,-19 23-216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4:55.7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594 66 7009,'-1'-3'196,"0"0"-1,0 0 1,1 0-1,-1 0 0,1-1 1,-1 1-1,1 0 0,0 0 1,1-1-1,-1 1 1,0 0-1,1 0 0,0-1 1,0 1-1,2-6 0,-1 1-125,-5 17-66,-6 31 95,-2-1 1,-2 1-1,-20 39 0,-293 599 193,213-448-114,95-194-111,-3 5 229,-24 68 1,44-105-281,0-1 1,0 1-1,0-1 0,0 1 1,1-1-1,-1 1 0,1-1 1,0 1-1,0 0 0,1-1 1,-1 1-1,1-1 1,-1 1-1,1-1 0,0 1 1,0-1-1,1 1 0,2 4 1,-2-5-13,1 0 1,0 1 0,0-1-1,0-1 1,0 1 0,0 0-1,1-1 1,-1 1 0,1-1-1,0 0 1,-1 0 0,1-1-1,0 1 1,0-1 0,5 1-1,7 2-60,0-2-1,0 0 0,0-1 1,0 0-1,0-2 1,0 0-1,29-5 0,-2-3-188,69-25 0,-7-7 21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4:09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477 473 7906,'-20'1'2849,"-11"8"-3009,26-7 322,-24 11-194,1 0 0,1 2 0,1 1 0,0 1 0,1 1 0,1 1 0,-34 35 0,26-21 39,1 1-1,-26 40 1,49-64 19,1 1 0,1-1 0,0 1 0,1 1 0,0-1 0,0 1 0,2 0 0,-1 0 0,1 0 0,1 0-1,0 0 1,0 23 0,3-30-15,-1 0 0,1 0 0,0 0 0,0-1 0,0 1 0,1 0-1,0 0 1,0-1 0,0 1 0,0-1 0,1 0 0,0 0 0,0 0 0,0 0-1,0 0 1,1 0 0,-1-1 0,1 0 0,0 1 0,0-2 0,0 1 0,7 3 0,5 2 89,0-1 1,1-1 0,-1-1 0,34 6 0,-45-10-96,0 0 0,0 0 1,0 1-1,-1-1 0,1 1 0,-1 0 0,1 0 0,-1 1 1,0-1-1,0 1 0,0 0 0,0 0 0,0 0 0,-1 1 1,1-1-1,-1 1 0,0 0 0,0 0 0,0 0 0,-1 0 0,0 1 1,1-1-1,-2 1 0,1-1 0,0 1 0,-1 0 0,0-1 1,0 1-1,0 6 0,1 9-3,-1 1-1,-1 0 1,0-1 0,-2 1-1,-6 31 1,-32 100 41,39-149-41,-7 17 217,8-20-206,0 0 0,0 0 0,0 0 0,0 0 0,0 0 0,0 1-1,0-1 1,0 0 0,0 0 0,-1 0 0,1 0 0,0 0 0,0 0 0,0 0-1,0 0 1,0 0 0,0 0 0,0 0 0,0 0 0,-1 0 0,1 1 0,0-1 0,0 0-1,0 0 1,0 0 0,0 0 0,0 0 0,0 0 0,0 0 0,-1 0 0,1 0-1,0 0 1,0 0 0,0 0 0,0 0 0,0-1 0,0 1 0,0 0 0,-1 0 0,1 0-1,0 0 1,0 0 0,0 0 0,0 0 0,0 0 0,0 0 0,0 0 0,0 0-1,0 0 1,0 0 0,-1-1 0,1 1 0,0 0 0,0 0 0,0 0 0,0 0 0,0 0-1,0 0 1,0 0 0,0 0 0,0-1 0,0 1 0,0 0 0,-3-38 1004,4 8-967,1 1 0,2-1 0,1 1-1,2 0 1,12-34 0,61-139 25,-61 160 5,16-35 89,29-72 278,-54 122-280,-2-1 1,0 0-1,5-44 0,-13 70-152,2-18 182,-3 14-107,-1 8-69,-2 7-40,2-1-1,-1 0 1,1 1-1,0 0 1,1-1-1,0 1 1,0 12 0,1 0 11,1-1 1,4 26 0,-1-25-1,1 0 1,1-1 0,1 0-1,1 0 1,11 23 0,-13-32 4,0-1 1,1 1 0,0-1 0,0 0 0,1-1 0,1 0-1,-1 0 1,1-1 0,1 0 0,13 9 0,-19-14 4,-1-1 0,1-1 0,0 1-1,-1 0 1,1-1 0,0 0 0,0 0 0,0 0 0,0 0 0,0-1 0,0 0 0,0 1 0,0-1 0,1-1 0,-1 1 0,6-2 0,-4 0 16,0 0 0,-1 0 0,1-1 0,-1 0 1,0 0-1,0 0 0,0-1 0,0 1 0,-1-1 1,6-6-1,4-7 123,0 0 0,-2-1 0,0 0 0,0-1 0,8-22 0,0-1 242,-2-2 0,-2 0 1,11-47-1,-26 88-385,-1 1-1,1-1 1,0 0-1,0 0 0,0 0 1,0 1-1,1-1 1,-1 0-1,1 1 0,0 0 1,3-5-1,-4 6-3,0 1-1,0-1 0,0 1 0,1-1 0,-1 1 1,0-1-1,0 1 0,1 0 0,-1-1 0,0 1 1,1 0-1,-1 0 0,0 0 0,1 0 0,-1 0 1,0 0-1,1 0 0,-1 1 0,0-1 0,0 0 1,1 1-1,-1-1 0,0 1 0,0-1 0,0 1 1,1 0-1,-1 0 0,0-1 0,2 3 1,8 5-18,-1 0 0,0 2 1,0-1-1,0 1 0,12 18 1,38 62 0,-13-17 17,-45-69 6,1 0 0,0-1 1,0 1-1,1-1 0,-1 1 1,1-1-1,-1 0 0,7 3 0,-9-5 8,0 0-1,1-1 0,-1 0 0,1 1 0,-1-1 0,0 0 0,1 1 1,-1-1-1,1 0 0,-1 0 0,1 0 0,-1 0 0,1 0 0,-1-1 1,0 1-1,1 0 0,-1-1 0,1 1 0,-1-1 0,0 1 0,1-1 1,-1 0-1,0 0 0,0 1 0,0-1 0,1 0 0,-1 0 0,0 0 1,0 0-1,1-2 0,6-6 60,-1-1 0,1 0 0,-2 0-1,0-1 1,0 0 0,0 0 0,-2 0 0,7-20 0,18-105 60,-11 43-212,-12 67 23,6-17-171,-12 43 230,0 0-1,0 0 0,0 0 1,0 0-1,1-1 1,-1 1-1,0 0 0,0 0 1,0 0-1,1 0 1,-1 0-1,0 0 0,0 0 1,1 0-1,-1 0 0,0 0 1,0 0-1,0 0 1,1 0-1,-1 0 0,0 0 1,0 0-1,0 0 1,1 0-1,-1 0 0,0 0 1,0 0-1,0 1 0,1-1 1,-1 0-1,0 0 1,0 0-1,0 0 0,1 0 1,-1 1-1,0-1 1,0 0-1,0 0 0,0 0 1,0 0-1,0 1 0,1-1 1,-1 0-1,0 0 1,0 0-1,0 1 0,0-1 1,0 0-1,0 0 1,0 0-1,0 1 0,0-1 1,9 15-84,7 23-19,16 50 1,-13-30 5,-19-58 100,0 1 1,0-1-1,0 0 1,0 1-1,0-1 1,0 0-1,1 1 1,-1-1-1,0 0 1,0 0-1,0 1 1,0-1-1,0 0 1,1 1 0,-1-1-1,0 0 1,0 0-1,1 1 1,-1-1-1,0 0 1,0 0-1,1 0 1,-1 1-1,0-1 1,0 0-1,1 0 1,-1 0-1,0 0 1,1 0-1,-1 1 1,0-1-1,1 0 1,0 0-1,6-10 70,3-25 83,-10 33-146,39-172 241,36-135-280,-67 282-61,1 0 0,24-44 0,-32 67 81,1 0 0,1 1 1,-1-1-1,0 1 0,1-1 0,0 1 1,0 0-1,0 0 0,0 0 0,0 0 0,1 1 1,6-5-1,-8 6 14,1 1 1,0-1-1,0 0 0,0 1 1,0-1-1,0 1 0,0 0 1,0 0-1,0 0 0,-1 0 1,1 1-1,0-1 0,0 1 1,0 0-1,0 0 0,0 0 1,-1 0-1,1 0 0,0 0 1,3 3-1,8 5 50,-1 1-1,1 0 1,-2 1 0,0 0-1,19 21 1,48 72 183,-75-98-225,127 181-660,-69-107-631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4:11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1073 4777,'-10'-3'767,"6"1"-582,0 1 0,0-1 0,0 1 0,-1 0 0,1 0 0,0 1 1,-1-1-1,-4 1 0,9 0-168,0 0 0,-1 0-1,1 0 1,0 0 0,0 0 0,0-1 0,0 1 0,0 0 0,0 0 0,0 0 0,-1 0 0,1 0 0,0-1 0,0 1 0,0 0 0,0 0 0,0 0 0,0 0 0,0-1 0,0 1 0,0 0 0,0 0 0,0 0 0,0 0 0,0-1 0,0 1 0,0 0 0,0 0 0,0 0 0,0-1 0,0 1 0,0 0 0,0 0 0,0 0 0,1 0 0,-1 0 0,0-1 0,0 1 0,0 0 0,0 0 0,0 0 0,0 0 0,1 0 0,-1 0 0,0-1 0,0 1 0,0 0 0,0 0-1,0 0 1,1 0 0,-1 0 0,0 0 0,0 0 0,0 0 0,0 0 0,1 0 0,-1 0 0,0 0 0,0 0 0,0 0 0,0 0 0,1 0 0,-1 0 0,0 0 0,0 0 0,1 0 0,26-5 84,1 2 0,0 0 1,0 2-1,39 3 0,1 0-24,39-5 26,175-29 0,103-43 217,-332 64-250,664-163 683,-195 43-440,4 25-140,334 15-104,-239 33-45,760-176 574,-1305 217-530,392-82 185,-440 94-429,0 1 0,1 1-1,0 1 1,-1 2 0,35 3 0,-32 2-206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4:12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0 898 6449,'97'30'2238,"-4"-2"-2397,-55-21 226,0-2-1,1-1 1,-1-2-1,1-2 0,-1-2 1,40-6-1,227-55 966,82-56-27,-8-25-193,18-6-183,-86 49-384,449-84 0,-682 171-336,210-48-1016,-267 56 1251,1-1 1,-2 0-1,1-2 1,-1 0 0,-1-1-1,22-15 1,25-27 507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4:13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0 820 7842,'27'-24'683,"0"2"0,2 1 0,46-26 0,-25 22-684,73-27 0,261-66 64,11 31 15,-234 53-55,89-25-170,-170 36-290,82-36 0,-136 48 124,0-1-1,-1-1 0,40-29 0,-58 37 223,0 0-1,0-1 1,-1 0 0,0 0 0,0 0 0,0-1-1,-1 0 1,0 0 0,-1 0 0,1-1 0,-1 1-1,-1-1 1,1 0 0,-1 0 0,-1-1 0,3-12-1,-5 19-26,1 1 0,-1-1 0,0 0 0,0 0 0,0 0 0,-1 1 0,1-1 0,0 0 0,-1 0 0,0-2 0,-14-14-604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4:13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5585,'-11'13'2065,"7"16"-1569,-1 11-40,4 23-64,-1 15 48,1 32-32,2 10-72,7 9-104,4-4-88,7-29-80,5-15-40,9-29-24,6-11 24,5-22-144,7-5-136,-6-13-1528,1-5 1232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4:14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726 0 8802,'0'1'76,"0"-1"0,1 1 0,-1-1 0,0 1 1,0-1-1,0 0 0,1 1 0,-1-1 0,0 1 0,0 0 1,0-1-1,0 1 0,0-1 0,0 1 0,0-1 0,0 1 0,0-1 1,0 1-1,0-1 0,0 1 0,0-1 0,0 1 0,-1-1 0,1 1 1,0-1-1,0 1 0,-1-1 0,1 1 0,0-1 0,0 1 0,-1-1 1,1 0-1,-1 1 0,-20-1 314,17-1-384,0 1-1,0 0 1,0-1 0,0 1-1,0 1 1,0-1 0,-8 2 0,-2 4-16,0 1 0,0 0 0,0 1 0,1 0 0,-14 12 0,11-9-22,5-3 4,-179 131-386,133-94 279,-64 67 1,104-94 126,0 2 0,2 0 1,1 1-1,0 0 0,1 1 1,2 1-1,0 0 1,2 0-1,0 1 0,-5 25 1,4-2 4,2-1 0,3 1 0,1 0 0,4 67 0,0-87-8,2 1 0,11 52 0,-12-72 6,2 0 0,-1 0 0,1 0 1,0 0-1,1 0 0,0-1 1,0 0-1,0 0 0,1 0 1,0 0-1,1-1 0,-1 1 0,1-1 1,9 6-1,-6-6 2,0-1 0,0-1 0,0 0 0,0 0 0,1 0 0,-1-2 0,1 1-1,0-1 1,0 0 0,0-1 0,15 0 0,2-1-9,1-2 0,-1-1 0,28-6 0,-8-2-170,0-2 0,-1-1 0,70-35-1,23-19-110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4:14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171 242 6841,'-4'-15'2497,"12"22"-1917,14 27-725,-15-17 140,0 1 1,-2 0 0,0 0 0,-1 1-1,3 32 1,-1 100 7,-6-145-3,0 77 19,-3-1-1,-4 1 1,-4-1 0,-32 123-1,42-203-16,-41 125 256,32-111-47,10-16-197,0 1 0,0-1 0,-1 0-1,1 0 1,0 0 0,-1 1 0,1-1 0,0 0-1,-1 0 1,1 0 0,0 0 0,-1 0-1,1 1 1,0-1 0,-1 0 0,1 0 0,0 0-1,-1 0 1,1 0 0,0 0 0,-1 0-1,1 0 1,0 0 0,-1-1 0,1 1-1,-1 0 1,-2-2 68,1 0-1,0 0 0,-1-1 1,1 1-1,0-1 0,0 1 1,1-1-1,-3-3 0,3 5-71,-11-20 48,0 0 0,1 0 0,1-1 0,1-1 1,1 0-1,1 0 0,1 0 0,1-1 0,-2-34 0,5 27-66,2 0-1,1 1 0,1-1 0,2 0 0,1 0 0,1 1 0,13-36 1,-2 18 2,3 1 0,2 0 0,1 2 0,59-83 1,-41 74 35,3 1 0,2 2 0,65-56 1,-105 102-22,7-7 42,0 0 0,1 1 0,0 1-1,0 0 1,1 1 0,0 1 0,27-12 0,-36 19-30,0 0 0,-1 0 0,1 0 0,0 1 1,0 0-1,0 0 0,-1 1 0,1-1 0,0 1 0,0 0 1,-1 1-1,1-1 0,-1 1 0,1 0 0,-1 1 0,0-1 1,0 1-1,0 0 0,0 0 0,0 1 0,4 3 0,5 6 4,1 1-1,-2 0 1,0 1-1,21 32 1,-23-29-43,0 1 0,-1 0 0,-1 0 0,-1 1 0,-1 1 0,-1-1 0,-1 1 0,6 42-1,-9-46-65,-1 0-1,-1 0 0,0 0 1,-2-1-1,0 1 0,0 0 0,-2 0 1,0-1-1,-1 0 0,0 0 1,-14 27-1,14-35 44,0 0 0,0-1 1,-1 0-1,0 0 0,-1 0 0,1-1 1,-1 0-1,0 0 0,-1-1 0,1 0 1,-1 0-1,0-1 0,0 0 1,-1 0-1,1-1 0,-13 3 0,-13 2 4,-1-1 0,-69 4 1,71-9 13,-116 8 3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6:36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1115 987 5697,'-1'-5'704,"0"1"1,1-1-1,0 1 0,0-1 0,0 1 0,1-6 0,0 0 865,-1 9-1567,0 1 0,1-1 1,-1 0-1,1 1 0,-1-1 1,1 1-1,-1-1 1,1 1-1,-1-1 0,1 1 1,-1-1-1,1 1 0,0-1 1,-1 1-1,1 0 0,0-1 1,0 1-1,-1 0 1,1-1-1,0 1 0,0 0 1,-1 0-1,2 0 0,17-8-1,-3 1 0,7-4 7,0 1-1,1 0 0,34-7 1,19-3 2,144-60 1,63-59 22,311-125 29,-486 219-49,-20 14 46,-154 53-141,-69 25 60,-345 132 34,238-77 174,-619 250 133,347-131-243,476-201-68,-83 40 35,108-56-158,28-11-12,559-209 81,216-97 280,304-151-22,-494 234-109,-569 219-43,-21 7 33,-39 10-19,-381 125-360,229-68 180,143-51 90,-462 160-78,7 19 149,-329 176 78,335-108-135,132-42-194,333-203 128,49-26-27,124-67 47,773-378 57,-511 259-29,66-30 8,9 28 52,-389 165-20,645-208 62,-712 235-76,0 0 0,66-5 0,-176 32 9,-380 118-56,84-24-17,-171 69 95,23 55 220,370-156-300,-204 147 0,321-202-173,-40 40-1,72-64 171,0 0-1,0 0 1,0 1-1,0-1 1,0 0-1,0 1 1,1-1 0,-1 1-1,1 0 1,0-1-1,-1 1 1,1 0-1,1 0 1,-1 0-1,0-1 1,0 5 0,1-6 16,1 0 1,-1 0 0,0 0-1,0 0 1,1-1 0,-1 1 0,0 0-1,1 0 1,-1-1 0,0 1-1,1 0 1,-1-1 0,1 1 0,0 0-1,-1-1 1,1 1 0,-1-1-1,1 1 1,0-1 0,0 1 0,1 0-1,0 0-26,1 0 0,0 0 0,0-1 0,-1 1 0,1-1 0,0 1 0,0-1 0,0 0 0,3 0 0,11-2-166,-1-1 0,1 0-1,-1-1 1,0-1 0,23-10 0,42-22-133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6:37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103 158 7642,'-2'-8'506,"0"0"0,0 0 0,1 1 0,0-1 0,0 0 0,1-16 0,0 19-368,20 36-175,3 18 109,-3 1 0,24 81 0,-20-30 21,28 98 52,-41-176 107,-11-23-244,0 0 1,0 0 0,0 0-1,1 0 1,-1 0 0,0 0-1,0 0 1,0 0 0,1 0-1,-1 0 1,0 0 0,0-1-1,0 1 1,0 0 0,1 0-1,-1 0 1,0 0 0,0 0-1,0 0 1,0 0 0,0 0-1,1 0 1,-1-1 0,0 1-1,0 0 1,0 0-1,0 0 1,0 0 0,0 0-1,0-1 1,1 1 0,-1 0-1,0 0 1,0 0 0,0 0-1,0-1 1,0 1 0,0 0-1,0 0 1,0 0 0,0-1-1,0 1 1,0 0 0,0 0-1,0 0 1,0 0 0,0-1-1,0 1 1,0 0 0,0 0-1,0 0 1,-1-1 0,1-45 761,0 36-759,-3-55 224,-2 0 0,-4 1 1,-2 0-1,-23-72 0,-20-61 325,49 186-551,2 18-20,3 23-28,0-28 36,18 277-156,-2-80 142,-10-93 10,5 182-29,-14-290 353,-3-13-124,3 5-189,-1 1 1,1 0 0,-1 0-1,-1 0 1,0 0-1,0 1 1,-1 0-1,-11-14 1,-6-8 9,6 5 5,2-1 1,0-1-1,2 0 1,1-1 0,-9-32-1,7 9 241,-13-99 0,27 141-81,1 10-27,7 20-25,-7-17-139,16 49-29,16 92 1,-5 59 78,-13-85-13,-14-115-26,76 427-269,-73-412 144,-3-15 64,0 0-1,0 0 1,0-1-1,0 1 1,0 0-1,1-1 1,-1 1-1,1-1 1,4 6 0,-5-9-151,-1-5-21,-4-24-313,-2 1 1,-1 0-1,-13-35 1,9 28 74,-22-61-492,-9-4 418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6:38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205 226 8322,'-3'-14'698,"1"1"0,0 0 0,0-1 0,1-20 0,3 10-580,0 0-1,2 1 0,9-35 0,-9 50-35,-2 11-31,-2 21-22,-19 206 76,-91 419 0,107-638-101,-2 14 26,-2 0 0,-17 44 0,23-68-19,1-1 0,0 1 0,0-1 0,0 0 0,0 1 1,-1-1-1,1 1 0,0-1 0,0 0 0,0 1 0,-1-1 1,1 0-1,0 0 0,-1 1 0,1-1 0,0 0 0,-1 1 0,1-1 1,0 0-1,-1 0 0,1 0 0,0 0 0,-1 1 0,1-1 0,-1 0 1,1 0-1,0 0 0,-1 0 0,0 0 0,-7-9 233,-3-22 77,10 28-277,-6-27 51,0 0 1,3-1-1,0 1 1,2-1-1,2-42 1,3 31-76,2 1 1,1 0-1,18-61 0,-15 75-22,1 0-1,1 0 0,1 1 1,2 1-1,0 0 0,2 0 1,1 2-1,0 0 0,2 1 1,0 1-1,2 1 0,0 0 1,1 2-1,1 1 0,1 0 1,42-21-1,-51 31 6,0 2 0,0 0-1,0 1 1,0 0 0,1 1 0,0 1-1,-1 1 1,1 0 0,0 1 0,0 0-1,27 6 1,-2 2-9,0 2 0,-1 2 0,48 21 0,-81-31-1,0 1 0,-1 0 0,1 1 0,-1 0 0,0 0 0,7 6 0,-12-9 4,0 0 0,0 0 0,0 0 0,0 0 0,0 0 0,0 0 0,0 0 0,-1 0 0,1 0 0,0 1 0,-1-1-1,1 0 1,-1 1 0,1-1 0,-1 0 0,0 1 0,1-1 0,-1 0 0,0 1 0,0-1 0,0 1 0,0-1 0,0 0 0,0 1 0,-1-1 0,1 1 0,0-1 0,-1 0 0,1 1 0,-1-1 0,1 0 0,-1 0 0,0 1 0,0-1 0,1 0 0,-1 0 0,0 0 0,0 0 0,-2 2 0,-5 4-1,0 0 0,0-1 0,0 0 0,-1 0 0,0-1 0,0 0 0,-1-1 0,-14 5 1,-86 21-185,68-21 32,-218 66-2134,159-40 1655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8T06:34:56.0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286 95 8514,'79'-70'3176,"-85"65"-2375,6-2-377,2 3-104,-1-1-80,0 2-64,-3 15-256,-24 85 96,-10 5 112,-7 24 24,-13 25-64,0 12-32,1 3-216,6-5-424,9-15 408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6:47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19122 109 6721,'-80'-39'1886,"67"36"-1567,8 8-263,7 13-205,-1-15 165,-1 29-38,-1 0 1,-5 33 0,3-42 78,0 1 1,2 0 0,1 0 0,0 0-1,6 30 1,-4-45-35,0 0-1,1-1 1,0 0-1,1 1 1,0-1-1,0 0 1,1-1-1,0 1 1,0-1-1,1 0 1,0 0-1,0 0 1,1-1-1,8 7 1,-10-10-5,-1 0 1,1 0-1,0 0 1,-1-1 0,1 1-1,0-1 1,0 0 0,1-1-1,-1 0 1,0 1-1,0-2 1,1 1 0,-1 0-1,1-1 1,-1 0 0,0-1-1,1 1 1,-1-1-1,0 0 1,1 0 0,-1 0-1,0-1 1,0 0 0,7-4-1,-1 0 41,0-1 0,-1 0 0,1-1 0,-2 0-1,1-1 1,-1 0 0,12-17 0,-16 21-36,-1-1 0,1 0 0,-2-1-1,1 1 1,-1-1 0,0 1 0,0-1 0,0 0 0,-1 0-1,0-1 1,-1 1 0,0 0 0,0 0 0,0-12 0,-3 12 23,1-1 0,-1 1 0,-1-1 0,1 1 0,-2 0 0,1 0 0,0 0 0,-1 1 0,-1-1 0,1 1 0,-1 0 0,0 0 1,0 0-1,-1 1 0,-10-9 0,6 6 15,-1 0 0,0 1 0,-1 0 1,1 0-1,-1 1 0,0 1 0,-1 0 1,-18-4-1,23 7-47,1 1 0,-1 0 0,1 1 0,-1 0 0,1 0 0,-1 0 0,0 1 1,1 0-1,-1 1 0,1 0 0,-9 3 0,6-1-11,0 1 0,1 0 1,-1 0-1,1 1 0,0 0 0,1 1 0,-9 8 1,-4 7-16,2 0 1,0 2-1,2 0 1,-26 47-1,23-36 8,2 1 1,1 0-1,1 1 0,3 1 0,1 1 0,-8 47 1,18-79-4,1 1 1,1 0 0,-1 0 0,2 0 0,-1 0-1,1 0 1,1 8 0,-1-15 5,-1 1-1,1 0 1,0 0 0,-1-1-1,1 1 1,0 0-1,0-1 1,0 1 0,0 0-1,0-1 1,0 0 0,1 1-1,-1-1 1,0 0 0,1 1-1,-1-1 1,1 0-1,-1 0 1,1 0 0,0 0-1,0-1 1,-1 1 0,1 0-1,0-1 1,0 1 0,-1-1-1,1 0 1,0 1-1,0-1 1,0 0 0,0 0-1,0 0 1,2-1 0,4 0 10,0-1 0,0 0 1,0 0-1,0 0 0,-1-1 0,1-1 1,-1 1-1,1-1 0,-1 0 1,-1-1-1,11-7 0,7-9 36,33-37-1,-56 57-44,20-22 4,0-2 0,-2 0 0,-1-1 0,-1 0 0,-1-2 1,-1 0-1,16-44 0,-25 55 41,-1-1-1,-1 0 1,0 0 0,-1 0 0,-1 0-1,-1-1 1,0 1 0,-1 0-1,-1-1 1,-1 1 0,-1 0 0,-1 0-1,0 0 1,-8-21 0,9 30 23,-1 1 1,0-1-1,-1 1 1,1 0 0,-11-12-1,14 17-55,-1 1 0,0 0 1,0 0-1,0 1 0,0-1 0,0 0 0,0 1 0,0-1 0,-1 1 1,1-1-1,-1 1 0,1 0 0,-1 0 0,1 0 0,-1 1 0,1-1 1,-1 0-1,0 1 0,1 0 0,-1 0 0,0 0 0,0 0 0,-3 0 1,-1 2-14,0 1 1,1-1 0,0 1 0,0 0-1,0 1 1,0 0 0,0 0-1,1 0 1,-1 0 0,1 1 0,-6 7-1,-9 11-22,-21 32 1,33-46 16,-8 14-1,1 1 0,1 0 1,1 1-1,1 1 0,-14 43 1,22-55-2,0 1 0,1 0 0,1 0 0,0-1 0,1 1 0,1 1 0,0-1-1,1 0 1,0 0 0,1-1 0,1 1 0,5 16 0,-7-27 4,0-1 0,1 1 0,-1 0-1,1-1 1,0 0 0,0 1 0,0-1-1,0 0 1,1 0 0,-1 0 0,1 0 0,0 0-1,0 0 1,0-1 0,0 0 0,0 1-1,4 1 1,-3-3 4,0 0 0,0 0 1,-1 0-1,1 0 0,0-1 0,0 1 0,0-1 0,0 0 0,0-1 1,0 1-1,0-1 0,0 1 0,0-1 0,0 0 0,-1-1 0,8-2 1,8-5 3,0-1 0,-1-1 0,0 0 0,-1-1 1,0-1-1,0-1 0,14-16 0,-1-2-4,-2-2 0,35-52 0,-48 64-2,-1 0 0,-2-1 0,0 0 0,16-49 0,-25 64 3,-1-1 0,-1 0 0,0 1 0,0-1 0,0 0-1,-1 0 1,-2-17 0,1 20-1,-1 1 0,1-1-1,-1 0 1,0 0-1,-1 1 1,1-1 0,-1 1-1,0 0 1,0 0-1,-1 0 1,0 0 0,-7-7-1,7 8-2,0 0-1,0 1 1,0 0-1,0 0 1,0 0-1,-1 0 1,1 1-1,-1-1 1,0 1-1,0 1 1,1-1-1,-1 1 1,-1-1-1,1 1 1,0 1-1,-6-1 1,4 1 0,1 1 0,-1 0 0,1 0 1,-1 0-1,1 1 0,0 0 0,-1 1 0,1-1 0,0 1 0,1 0 1,-8 5-1,-2 3 1,1 1 0,0 0 0,1 1 0,0 1 0,1 0 0,0 0 0,2 1 0,-11 18 0,1 4 0,1 0 1,2 1-1,2 1 1,2 0-1,1 1 1,2 0-1,1 1 1,3 0-1,-2 47 1,8-82-4,0 0 1,0 0-1,1 0 1,0 0-1,0 0 1,0 0-1,1-1 1,4 12 0,-5-15 3,0-1 1,0 1 0,0-1 0,0 1-1,0-1 1,0 1 0,1-1 0,-1 1-1,1-1 1,-1 0 0,1 0 0,-1 0 0,1 0-1,0 0 1,-1 0 0,1-1 0,0 1-1,0 0 1,0-1 0,-1 1 0,1-1-1,0 0 1,0 0 0,0 1 0,0-1-1,0-1 1,0 1 0,0 0 0,2-1 0,6-1 16,0-1-1,-1 0 1,0-1 0,0 0 0,0 0 0,0-1 0,0 0 0,-1-1 0,0 0 0,0 0 0,7-8 0,12-14 43,35-45 1,-53 62-49,3-3-1,-1-1 0,-1-1 0,-1 0 0,0 0 1,-1 0-1,0-1 0,-2 0 0,5-19 0,-9 29-7,0-1 0,-1 0 0,0 0 0,0 0 0,-1 0-1,0 0 1,0 0 0,-1 0 0,0 0 0,-1 0 0,0 0-1,0 0 1,0 1 0,-1-1 0,0 1 0,-1-1 0,1 1-1,-2 0 1,1 1 0,-9-12 0,10 15-3,-1-1-1,1 0 1,-1 1 0,0 0-1,0 0 1,0 0 0,0 0-1,-1 1 1,1-1 0,-1 1 0,1 0-1,-1 1 1,0-1 0,0 1-1,1 0 1,-1 0 0,0 0-1,0 1 1,0 0 0,0 0-1,0 0 1,0 0 0,0 1 0,0 0-1,0 0 1,0 0 0,0 1-1,0-1 1,1 1 0,-9 5-1,-1 1 4,0 1 1,1 0-1,0 1 0,1 1 0,0 0 0,1 0 0,0 1 1,-14 20-1,9-9 8,1 1-1,1 1 1,2 0 0,-19 49 0,26-59-15,1 1 0,0-1-1,1 1 1,0 0 0,2 0 0,0 0 0,0 0-1,2 0 1,0 0 0,4 18 0,-4-28-14,0 0 0,1 0 1,0 0-1,0-1 0,1 1 1,0 0-1,5 7 1,-7-11 6,1 0 0,-1 0 0,1-1 1,0 1-1,0 0 0,0-1 1,0 1-1,0-1 0,0 1 0,0-1 1,1 0-1,-1 0 0,0 0 1,1 0-1,-1-1 0,1 1 0,-1 0 1,1-1-1,-1 0 0,1 0 1,3 0-1,1 0-2,-1-1-1,1-1 1,-1 0-1,1 1 1,-1-2 0,0 1-1,0-1 1,0 0 0,0 0-1,10-8 1,5-5 17,25-26-1,-41 38-2,25-25 9,-1-2 0,-1-1 0,-2-1 0,-1-1 0,-2-1 0,-1-1 0,22-51 0,-38 73 2,-1 0 0,5-26 0,-9 36-10,0-1-1,-1 0 1,1 1 0,-1-1 0,0 0 0,0 1 0,-1-1-1,0 0 1,1 1 0,-2-1 0,1 1 0,-2-5 0,3 8-4,-1 0 1,1 1-1,0-1 1,0 0-1,-1 1 1,1-1-1,-1 0 1,1 1-1,0-1 1,-1 1-1,1-1 1,-1 1-1,0-1 1,1 1-1,-1-1 1,1 1-1,-1 0 1,0-1-1,1 1 1,-1 0 0,0-1-1,1 1 1,-1 0-1,0 0 1,1 0-1,-1-1 1,0 1-1,-1 0 1,1 1-3,-1-1 0,1 1 0,0-1 1,-1 1-1,1-1 0,-1 1 0,1 0 1,0 0-1,-1 0 0,1 0 0,0 0 1,-2 2-1,-3 4-11,0 0-1,0 0 1,-6 12 0,1 1-2,0 1-1,1 0 1,2 0 0,0 1 0,-9 40 0,17-60-22,2-5 29,8-17 43,18-36 51,7-4-113,-46 39 452,0 8-291,-21-21-53,31 33-79,0 0-1,0 0 1,0 0 0,0 0-1,0 0 1,0 1 0,0-1-1,0 0 1,0 1 0,-1-1-1,1 1 1,0-1 0,0 1-1,0 0 1,-1 0 0,1-1-1,0 1 1,-1 0 0,1 0-1,0 0 1,0 0 0,-2 1-1,-9-2 29,-4 0 95,16 1-56,-14-4 328,-1-26-157,0 29 5,14 1-232,1 0 0,-1 1 0,0-1 0,1 0 0,-1 0 0,1 0-1,-1 0 1,1 0 0,-1 1 0,0-1 0,1 0 0,-1 0 0,1-1 0,-1 1 0,0 0-1,1 0 1,-1 0 0,1 0 0,-1 0 0,0-1 0,1 1 0,-1 0 0,1 0-1,-1-1 1,1 1 0,-1 0 0,1-1 0,-1 1 0,1-1 0,0 1 0,-1-1 0,1 1-1,0 0 1,-1-1 0,1 0 0,0 0 8,-2 0 77,2-1-76,-1 1 0,0-1-1,0 1 1,0 0-1,0-1 1,0 1-1,-1 0 1,1 0-1,0 0 1,0 0 0,-3-2-1,-13-2-32,10 4 94,26 21-83,-7-10-7,-7-7 7,0 1-1,0 1 0,-1-1 1,1 1-1,-1-1 0,6 10 0,24 40-51,24 34 49,-18-31 47,-24-33-54,1 0 1,30 31-1,105 98 29,-115-113-2,60 83 0,-63-76 15,91 126-16,65 83 89,-142-195-90,-3 2 1,-2 1-1,-3 3 0,43 100 1,-26-42-15,-26-61-10,-3 2-1,20 70 1,103 535 33,-117-492-38,29 137 59,11 112 33,-35 6 79,-36-392-126,32 603 169,-57-244-107,7-209 18,-28 134 86,-24-3-49,18-96-51,-4-4 78,-124 328 0,46-253-64,-22-9-29,87-167-42,-111 191 20,87-157-41,31-58-4,-81 100-1,-86 79 47,71-92 45,-238 267 76,-228 153-82,470-472-70,-484 398 101,441-384-94,-382 257-10,377-283 13,-241 140 201,-15-26-84,220-130-136,-426 205 128,200-86-9,-17-39-126,-461 65 97,318-141-93,-4-35-4,315-47-3,-1-14-1,0-14 0,-432-55 1,132-57-7,6-34 74,103 24-45,278 68-43,3-10 1,-233-102 0,232 69 174,-276-167 0,-172-187 65,605 402-208,-285-226 106,16-19-109,-4-49-10,-327-436 1,416 452 26,-254-443-1,-64-225-24,191 391 70,330 534-62,-359-632-7,250 418 0,-111-224-29,28 49 40,-45-131-89,129 170 36,35 89 7,-20 9 47,-105-148 3,147 286-23,90 172-4,-4-10-13,-1 1 0,-1 0 0,-1 1 0,-1 0 0,-18-18 0,23 30 65,4 10-372,5 2 270,0 0 0,1 0 1,-1 1-1,1-1 0,-1 0 0,1 0 1,0 1-1,1 3 0,1 238-59,65 547-147,-61-737 206,5 7-139,-14-91 93,1-13 79,-15-321-406,12 224 293,-1 29 89,17-198-1,-9 286 41,2 0 0,1 0-1,0 1 1,1 0-1,2 0 1,10-21 0,-12 31-33,0 0 0,1 1 0,0 0 0,0 0 0,1 0 0,1 1 0,-1 1 0,2-1 0,-1 1 0,1 1 0,0 0 0,15-7 1,-1 2-40,1 1 1,1 2 0,0 0 0,0 2 0,1 1 0,-1 1 0,1 2 0,1 0 0,-1 2 0,0 0 0,0 2 0,42 7 0,-60-6 56,0 0 0,-1 0 0,1 1 0,-1 0 0,0 0 0,1 1 0,-1 0 0,-1 0 0,1 1 0,-1 0 0,0 1 0,0 0 0,0 0 0,-1 0 0,0 0 0,0 1 0,0 0 0,-1 1 0,0-1 0,4 11 0,-3-4 1,0 1 1,-1-1 0,-1 1-1,0 0 1,-1 0 0,-1 1-1,0-1 1,-1 1 0,-1-1-1,0 0 1,-3 20 0,-3-1 16,-1 0 1,-2-1-1,-1 0 1,-2 0 0,-1-1-1,-24 43 1,-121 173-29,-13-17-145,-82 123-1962,183-241 151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6:48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162 342 9522,'0'-4'444,"-2"-22"1468,2 25-1890,0 1-1,0 0 1,0-1 0,0 1 0,0 0 0,0 0 0,-1-1 0,1 1 0,0 0 0,0-1 0,0 1 0,0 0 0,0 0 0,0-1 0,0 1 0,-1 0 0,1 0 0,0-1 0,0 1 0,0 0 0,0 0 0,-1-1 0,1 1 0,0 0-1,0 0 1,-1 0 0,1 0 0,0 0 0,0-1 0,-1 1 0,1 0 0,0 0 0,-1 0 0,1 0 0,0 0 0,0 0 0,-1 0 0,1 0 0,0 0 0,-1 0 0,1 0 0,0 0 0,0 0 0,-1 0 0,1 0 0,0 0 0,-1 0 0,1 0-1,0 0 1,0 1 0,-1-1 0,1 0 0,0 0 0,0 0 0,-1 0 0,1 1 0,0-1 0,0 0 0,0 0 0,-1 1 0,1-1 0,0 0 0,0 1 0,-1 1-10,-1 0 1,1 0-1,0 0 0,0 0 1,1 0-1,-1 0 1,0 0-1,1 0 0,-1 1 1,1-1-1,0 0 1,0 1-1,0-1 0,0 0 1,0 0-1,0 1 1,1-1-1,-1 0 1,2 4-1,-1 1-1,72 292 56,-51-222-48,46 141 25,4 16 26,-66-214-47,-4-16 3,-1 0 1,0 0-1,0 0 0,0 0 0,0 0 0,-1 0 0,0 0 1,0 0-1,0 5 0,-3-17 257,0 1 0,0 0-1,-1 0 1,-5-9 0,-3-4-138,-208-472 442,127 237-547,82 215-48,1 0 0,2 0 0,2-1 0,-1-60 0,7 87 22,0 1 0,1-1 0,1 1 0,0 0 1,1 0-1,1 0 0,4-14 0,-6 24-4,-1-1 0,1 1-1,0-1 1,0 1 0,0-1 0,0 1 0,1 0 0,-1 0-1,1 0 1,0 0 0,0 1 0,0-1 0,0 1-1,0-1 1,0 1 0,1 0 0,-1 0 0,1 1 0,0-1-1,-1 1 1,1 0 0,0 0 0,0 0 0,0 0-1,0 1 1,0-1 0,4 1 0,4 1-10,-1 1-1,1 0 1,0 0 0,-1 1 0,1 1-1,-1 0 1,0 0 0,14 9-1,4 3 1,47 35-1,-47-27 5,-1 0 0,-1 2 0,-1 1 0,-2 1 0,-1 1 0,27 42-1,94 201 63,-22-35-28,-103-206 10,40 49 0,-50-68-365,1-2 0,0 1 0,1-1-1,0-1 1,1 0 0,0-1 0,15 8 0,-27-15 132,-1-1-812,-15 0 343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6:49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18 416 10458,'-18'0'3761,"23"-1"-3225,13-4-288,16-7-248,14 0 0,21-13 24,8-8-24,21-11-184,2-16-208,2-12-768,-4-6-304,-19 5 847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6:49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376 1 9306,'-22'7'563,"0"0"-1,0 2 1,0 0-1,1 2 1,1 0-1,0 2 1,1 0-1,0 1 1,1 0-1,-22 23 1,26-22-540,1 0 0,1 1 1,0 0-1,1 1 0,1 0 1,0 0-1,1 1 0,1 1 1,1-1-1,0 1 0,2 1 0,-4 24 1,7-32-25,1 0-1,0 0 1,1 0 0,1 0 0,0 0 0,0 0 0,2 0-1,-1 0 1,1 0 0,1 0 0,0-1 0,1 0 0,0 0-1,1 0 1,0 0 0,0-1 0,1 0 0,1-1 0,-1 1-1,2-1 1,-1-1 0,1 0 0,19 14 0,-12-11-1,1-1-1,0 0 1,1-1 0,0-1 0,0-1 0,1-1 0,0 0-1,23 3 1,-17-5-52,1-1-1,-1-2 0,1-1 1,0 0-1,44-8 1,-26-1-237,-1-3 0,0-1 1,0-1-1,-2-3 0,0-2 0,-1-1 1,41-28-1,59-53-453,-139 100 739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6:49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73 530 9442,'-7'2'575,"1"0"73,0-1 0,0 1 0,0 0 0,0 1 0,1-1 0,-1 1 1,-5 4-1,10-6-580,0 0 0,-1 1 0,1-1 0,0 0 0,0 1 0,0 0 0,0-1 0,0 1 0,1-1 0,-1 1 0,0 0 1,1 0-1,-1-1 0,1 1 0,0 0 0,0 0 0,-1 0 0,1 0 0,0-1 0,0 1 0,1 0 0,-1 0 0,0 0 0,1-1 0,-1 1 0,1 0 1,-1 0-1,2 1 0,10 28-115,1-1 1,31 53-1,45 54 1,-64-101 38,16 24-12,246 388-452,-202-298 144,102 169-424,-181-314 1320,-4-13-267,-4-19 77,-25-252 519,19-9-1121,1 37-246,1 132 150,-8-265-811,29 8 491,-15 360 663,2-1 0,1 1 0,0 0 0,0-1 0,2 2 0,10-27 0,-14 40-18,1 0 0,-1 0 0,0 0 0,0 0 0,1 0 0,-1 0 0,1 0 0,0 1 0,0-1 1,-1 1-1,1-1 0,0 1 0,0-1 0,0 1 0,1 0 0,-1 0 0,0 0 0,0 1 0,5-2 0,-4 2-30,0 0-1,1 0 0,-1 0 1,0 0-1,0 1 0,1-1 1,-1 1-1,0 0 1,0 0-1,0 0 0,0 1 1,5 2-1,2 2-221,-1 1 0,1 0 0,-1 1 0,0 0 0,-1 0 0,11 14 0,15 27-1027,-2 6 541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6:50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11538,'30'9'4033,"52"4"-3425,26 5-279,43 11 127,11-1 8,9 8-72,5 2-184,-1 1-280,-1 0-504,-15-3-1113,-11-11 1081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6:55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174 653 3993,'-74'-46'1311,"69"44"-1183,1-1 1,0 0-1,0 0 0,0-1 1,0 1-1,1-1 1,0 0-1,-1 0 0,1 0 1,1 0-1,-1 0 0,0-1 1,1 0-1,-2-5 1,-12-20 921,3 14-307,10 14-534,0-1 0,1 0 0,-1 0 0,1 0 0,-4-7 0,12 23-133,1 0 0,0 0-1,0-1 1,11 12 0,10 18-83,-2 7 21,-2 2 1,-3 0-1,18 66 1,-10-29 35,-7-25-4,19 52 63,-34-104 62,-7-20 54,-6-29 161,-13-61 55,-5 1-1,-53-138 0,64 205-399,5 15-14,1-2-1,0 1 1,1-1-1,1 0 1,1 0-1,-3-20 0,7 37-22,0 0-1,0 0 0,0 0 0,0 0 0,0 0 1,0 0-1,0 0 0,0 0 0,1 0 0,-1 0 1,0 0-1,1 0 0,-1 0 0,1 0 0,-1 0 1,1 0-1,-1 1 0,1-1 0,-1 0 0,1 0 0,0 0 1,-1 1-1,1-1 0,1 0 0,0 0-1,-1 0 0,1 1 0,-1 0 0,1-1 0,-1 1 0,1 0 0,-1 0 0,1 0-1,0 0 1,-1 0 0,1 0 0,-1 0 0,4 1 0,4 2 0,-1 0-1,0 0 1,1 0 0,9 7-1,10 9 16,0 1 0,-1 2-1,-1 0 1,32 36 0,-32-30 6,2-2-1,58 44 1,-81-67-20,0 1 0,0-1 0,0 0 0,1-1 0,-1 1 0,1-1 0,0 0 0,0-1 0,0 1 0,0-1 0,0 0 0,0-1 0,0 1 0,0-1 0,0-1 0,0 1 0,6-2 0,-5 0 4,-1 0-1,1-1 0,-1 0 0,0 0 1,0-1-1,-1 1 0,1-1 0,-1-1 1,1 1-1,-1-1 0,0 0 1,-1 0-1,0 0 0,8-11 0,1-5 26,0-2 0,-2 1 0,0-2 0,11-38 1,-8 15 14,11-70 1,-22 100-28,-1 0 0,-1-1 1,0 1-1,-1 0 0,-1-1 0,-1 1 0,0 0 0,-6-18 0,5 23 20,-2 0 0,0 0 1,0 1-1,-1-1 0,0 1 0,-1 0 0,0 1 0,-1 0 1,0 0-1,-1 1 0,-14-13 0,14 14-23,0 0 1,0 1-1,0 0 0,-1 1 1,0 0-1,-1 0 0,1 1 1,-1 1-1,0 0 0,-14-4 1,23 8-19,0 0 1,0-1-1,0 1 1,0 0-1,0 0 1,-1 0-1,1 1 0,0-1 1,0 0-1,0 1 1,0-1-1,0 1 1,0 0-1,0 0 1,1-1-1,-1 1 0,0 1 1,0-1-1,1 0 1,-1 0-1,0 1 1,1-1-1,-1 0 1,1 1-1,-2 2 1,0 1-7,-1 1 1,1 0-1,1 0 1,-1 0 0,1 1-1,0-1 1,-2 11-1,-2 18 10,2 0-1,1 0 1,2 0-1,5 56 1,32 141 118,-29-198-108,2 0 0,1 0 0,1-1-1,2-1 1,21 38 0,-30-62-20,1-1 0,0 1 0,1-1 0,0-1 0,0 1 0,0-1 0,0 0 1,1 0-1,0-1 0,1 1 0,-1-2 0,1 1 0,0-1 0,0 0 0,0-1 0,1 0 0,9 2 0,-9-3-63,-1-2 0,1 1-1,0-1 1,0 0 0,0-1 0,0 0 0,-1 0 0,1-1 0,0 0 0,-1 0-1,1-1 1,-1-1 0,0 1 0,0-1 0,0 0 0,14-11 0,-5 2-287,-1-1 0,-1 0 0,19-22 1,46-66-505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6:56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60 7930,'2'8'558,"1"11"1349,-8-20-1291,-7-9-421,11 9-197,0 0-1,-1 0 1,1 0-1,0-1 0,0 1 1,0 0-1,-1 1 1,1-1-1,0 0 0,-1 0 1,1 1-1,-1-1 1,1 0-1,-1 1 0,1-1 1,-1 1-1,0 0 1,1 0-1,-1 0 0,1-1 1,-1 1-1,0 1 1,1-1-1,-1 0 0,1 0 1,-1 1-1,1-1 1,-1 0-1,1 1 0,-1 0 1,1-1-1,-1 1 1,1 0-1,0 0 0,-1 0 1,1 0-1,0 0 1,0 0-1,-1 0 0,1 0 1,0 0-1,0 1 1,0-1-1,-1 3 0,-4 6-95,1 0-1,0 1 0,0-1 1,-6 22-1,10-28 91,-7 22 21,1 0 1,2 0-1,0 1 1,2-1 0,1 1-1,1 0 1,4 43-1,0-49 55,0 0-1,1-1 1,2 1-1,0-1 1,1 0-1,1-1 1,0 0-1,2 0 1,0-1-1,15 20 0,-21-33-56,0 1-1,0-1 1,1 0-1,0-1 0,0 1 1,0-1-1,0 0 0,7 3 1,-10-5-7,1-1 0,0 0 0,-1 0 0,1 0 0,0 0 0,0-1 1,0 1-1,0-1 0,0 1 0,-1-1 0,1 0 0,0 0 0,0 0 0,0-1 1,0 1-1,0-1 0,0 1 0,-1-1 0,1 0 0,0 0 0,3-2 0,1-2 5,1 0 0,-1 0 0,-1-1-1,1 0 1,-1 0 0,0-1 0,0 0-1,-1 0 1,0 0 0,0 0-1,0-1 1,3-9 0,3-8 14,-1 0-1,12-46 1,-17 50-11,0 0-1,-2-1 1,0 1 0,-1-1 0,-2 1 0,-1-23-1,0 33 26,-1 0-1,0 0 0,-1 1 1,0-1-1,-1 0 0,0 1 0,0 0 1,-1 0-1,-1 0 0,1 1 1,-2-1-1,1 1 0,-12-11 1,-5-2 338,-1 1 0,-1 1 0,-1 1 0,-1 1 0,0 2 0,-44-20 1,70 36-351,0-1 1,0 1 0,1-1-1,-1 1 1,0-1 0,0 1-1,0-1 1,0 1 0,0 0-1,0 0 1,0 0 0,0-1-1,0 1 1,0 0 0,0 0-1,0 0 1,0 0 0,0 1-1,0-1 1,0 0 0,0 0-1,1 0 1,-1 1 0,0-1-1,-2 1 1,3 1-8,-1 0 0,0 0-1,1-1 1,0 1 0,-1 0 0,1 0-1,0 0 1,0 0 0,0-1 0,0 1 0,0 0-1,1 0 1,-1 0 0,1 0 0,-1-1-1,2 4 1,7 27-20,3 1-1,0-2 1,24 44-1,63 93-1,-96-164 6,86 138 34,179 321-123,-226-372-202,-4 3 0,-4 1 0,-4 1 0,-5 2 0,17 129-1,-37-188 205,-3-1-1,-2 49 1,-1-70 91,-1-1 0,-1 0 0,0 1 0,-2-1-1,1 0 1,-2-1 0,-11 25 0,14-34 7,0-1 1,-1 1-1,1 0 1,-1-1-1,0 0 1,-1 0-1,1 0 1,-1-1-1,0 1 1,0-1-1,0 0 1,-1 0-1,1-1 1,-1 0-1,0 0 1,0 0-1,0-1 1,0 0-1,-1 0 0,1 0 1,-1-1-1,1 0 1,-1 0-1,1 0 1,-1-1-1,1 0 1,-1-1-1,-9-1 1,3 0-75,0-1 1,0-1-1,1 0 1,-1-1-1,1 0 1,0-1-1,0-1 1,1 0-1,-19-14 1,9 4 108,2-2 1,0 0 0,1 0 0,-16-24-1,-50-76 31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6:57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1013 7722,'-4'-4'944,"2"2"-609,0 0 1,-1-1-1,1 1 0,-1 0 0,1 0 1,-6-2-1,7 3-328,0 1 0,1 0 0,-1 0 0,0 0 0,0-1 0,0 1-1,0 0 1,0 0 0,1 0 0,-1 0 0,0 0 0,0 1 0,0-1 0,0 0 0,0 0 0,1 1 0,-1-1 0,0 0-1,0 1 1,1-1 0,-1 0 0,0 1 0,0-1 0,1 1 0,-1 0 0,0-1 0,1 1 0,-1-1 0,1 1 0,-1 0-1,0 1 1,-6 8-17,0 1 0,1 1 0,0-1 0,0 1 0,-6 22 0,-15 70 3,20-75 22,-1 9 56,1 0 0,-4 76 0,11-99-37,0 0 0,1 1 0,0-1 0,1 0 0,1 0 0,0 0-1,2 0 1,-1-1 0,2 0 0,8 19 0,-12-31-29,-1 0-1,0 1 1,0-1 0,1 0 0,-1 0-1,1 0 1,0 0 0,0 0 0,0 0-1,0-1 1,0 1 0,0-1-1,0 1 1,0-1 0,0 0 0,1 0-1,-1 0 1,5 2 0,-5-3-2,0 0 0,0 0 1,0-1-1,0 1 0,0 0 0,0-1 0,0 1 1,0-1-1,0 0 0,0 0 0,0 1 0,-1-1 1,1 0-1,0-1 0,-1 1 0,1 0 0,-1 0 1,3-3-1,3-5 8,0 0-1,0 0 1,-1 0 0,-1-1 0,1 0 0,6-20 0,5-18 14,-2-1 0,13-72 1,-23 92 10,-2-1 1,-1 1-1,-1-1 0,-2 0 1,-6-48-1,6 71 24,0 1 1,0-1-1,-1 1 0,0-1 0,0 1 0,0 0 0,-1-1 0,0 1 1,-7-11-1,10 17-58,0 0 1,0 1 0,0-1 0,0 0-1,0 0 1,0 0 0,0 0-1,0 0 1,0 0 0,0 0 0,0 0-1,0 1 1,0-1 0,0 0-1,0 0 1,0 0 0,0 0 0,0 0-1,0 0 1,0 0 0,0 0-1,0 0 1,0 0 0,0 1 0,0-1-1,0 0 1,-1 0 0,1 0-1,0 0 1,0 0 0,0 0 0,0 0-1,0 0 1,0 0 0,0 0-1,0 0 1,0 0 0,0 0 0,-1 0-1,1 0 1,0 0 0,0 0-1,0 0 1,0 0 0,0 0 0,0 0-1,0 0 1,0 0 0,0 0-1,-1 0 1,1 0 0,0 0 0,0 0-1,0 0 1,0 0 0,0 0-1,0 0 1,0 0 0,2 19 20,2-1 0,1 0 0,0 0 0,1 0-1,9 18 1,-8-19-15,42 90 28,-41-93-32,0-1-1,1 0 1,0 0-1,0-1 1,16 15 0,-22-24-6,-1-1 0,1 0 0,-1 0 0,1 0 0,0 0 0,-1 0 0,1-1 1,0 1-1,0-1 0,0 0 0,0 0 0,1 0 0,-1 0 0,0-1 0,5 1 1,-5-1-1,-1 0 0,1-1 0,-1 1 0,1-1 1,-1 0-1,0 1 0,0-1 0,1 0 0,-1-1 1,0 1-1,0 0 0,0-1 0,0 1 1,0-1-1,0 1 0,2-4 0,2-3 2,1-1 0,-2 0 0,1-1 0,-1 1 0,-1-1-1,0 0 1,0 0 0,2-14 0,5-22 51,-3 0-1,-1 0 1,1-92-1,-10 79 44,-2 0 0,-20-105 0,2 78 42,-52-134 0,-52-70 174,80 192 130,41 90-258,4 11-91,4 20-6,-3-19-64,81 472 110,28 226-1159,-108-671 967,-1-30 62,0-1 0,0 0 0,0 1-1,0-1 1,0 0 0,0 0 0,0 1 0,0-1 0,0 0 0,0 0-1,0 1 1,-1-1 0,1 0 0,0 0 0,0 1 0,0-1 0,0 0 0,0 0-1,-1 0 1,1 1 0,0-1 0,0 0 0,0 0 0,-1 0 0,1 0-1,0 1 1,0-1 0,0 0 0,-1 0 0,1 0 0,0 0 0,0 0-1,-1 0 1,1 0 0,0 0 0,-1 0 0,1 0 0,0 0 0,0 0-1,-1 0 1,1 0 0,0 0 0,0 0 0,-1 0 0,1 0 0,0 0-1,0 0 1,-1 0 0,1 0 0,0-1 0,-13-8 59,12 7-49,-12-10 9,1-2 0,1 1 0,0-2 1,1 1-1,0-1 0,1-1 0,1 0 0,1 0 0,0 0 1,-6-22-1,10 25-17,0 1-1,1-1 1,0 0-1,1-1 1,1 1 0,1-18-1,-1 23-4,2-1 0,-1 1 0,1-1 0,1 1 0,0 0 0,0-1 0,0 2-1,1-1 1,0 0 0,7-8 0,-8 12-1,0 0 0,0 0 0,1 0 0,-1 1 0,1-1 0,0 1 0,0 0 0,0 1 0,1-1 0,-1 1 0,0-1 0,1 1 0,0 0 0,0 1 0,-1-1 0,1 1 0,0 0 0,10 0 0,2 1-8,1 0-1,-1 2 1,0 0 0,20 5-1,-18-3 67,0 0 0,24 0 0,-18-8 505,-22 3-494,0 0 0,0 0 0,0 1 0,0 0 0,0-1 0,1 1 0,-1 0-1,4 1 1,0 0-55,-1 1 0,1 0 0,-1 0 0,0 1-1,0 0 1,0 0 0,0 0 0,0 1-1,0-1 1,-1 1 0,0 1 0,7 7 0,3 4-117,-1 1 0,17 29-1,-21-30-274,1 0 0,0-1 0,17 18-1,-27-33 349,-1 1-1,1-1 1,-1 1 0,1-1-1,-1 1 1,1-1-1,-1 0 1,1 1 0,0-1-1,-1 0 1,1 1-1,0-1 1,-1 0 0,1 0-1,0 0 1,-1 1-1,1-1 1,1 0-1,5-8-317,-4-18 125,-3 23 215,-1-24 93,0 1 0,-2-1 0,-1 0-1,-9-34 1,-40-100 1166,40 126-990,10 26-191,0 1 0,0-1 0,1 0 0,0 0 0,-1-18-1,3 25-63,0 0-1,0 0 0,1 0 1,-1 1-1,0-1 0,1 0 1,-1 0-1,1 0 0,-1 1 1,1-1-1,0 0 0,0 1 0,0-1 1,0 1-1,0-1 0,0 1 1,0-1-1,0 1 0,0 0 1,1-1-1,-1 1 0,1 0 1,-1 0-1,1 0 0,-1 0 0,1 0 1,0 0-1,-1 1 0,1-1 1,0 1-1,-1-1 0,1 1 1,0-1-1,0 1 0,3 0 1,2 0-11,1 0-1,-1 1 1,0 0 0,0 0 0,-1 1 0,1 0 0,0 0 0,0 0 0,-1 1 0,1 0 0,-1 0 0,0 1 0,0 0 0,6 5 0,12 9-30,39 41-1,-59-55 35,52 58-192,-34-38 73,-17-18 97,-5-7 40,-21-36 155,1-1 0,1 0 0,2-1 0,2-1 0,-10-45 0,16 36-464,10 41 66,4 11 60,10 16-36,-10-12 159,43 59-98,-12-16 179,84 91-1,-113-134-28,0 0-1,0-1 1,1 0-1,0 0 1,1-1-1,12 6 1,-19-10 0,0 0 0,-1 0 0,2-1 1,-1 1-1,0 0 0,0-1 0,0 0 0,0 1 1,0-1-1,0 0 0,0 0 0,1 0 1,-1-1-1,0 1 0,0 0 0,0-1 1,0 0-1,0 1 0,0-1 0,0 0 0,0 0 1,0 0-1,0 0 0,-1 0 0,1 0 1,0-1-1,-1 1 0,1-1 0,-1 1 0,1-1 1,-1 1-1,0-1 0,1 0 0,-1 0 1,1-2-1,2-5 34,1-1 1,-1 1-1,-1-1 1,0 0-1,0 0 1,-1 0 0,1-11-1,1-75 115,-4 74-142,0 6-2,0 1 0,-1 0 0,-1-1 0,0 1 0,-1 0 0,-7-19 0,7 26-20,-1-1 0,0 0 0,-1 1 0,0-1 0,0 1-1,-1 1 1,0-1 0,0 1 0,-1 0 0,1 0 0,-11-7 0,4 5-82,0 1 0,-1 0-1,0 1 1,0 0 0,-1 1 0,1 1 0,-1 0 0,-1 1-1,1 1 1,-17-2 0,29 5 67,1-1 0,0 1 0,0 0-1,0 0 1,0 0 0,0 0 0,-1 0 0,1 0-1,0 1 1,0-1 0,0 1 0,0-1 0,0 1-1,0 0 1,0 0 0,0 0 0,0 0 0,0 0 0,0 0-1,1 1 1,-1-1 0,-2 3 0,3-1 7,0-1 0,0 0 0,0 1 0,0-1 0,1 0 0,-1 1 0,1-1 0,-1 1 0,1-1 0,0 1 0,0-1 0,0 1 0,1-1 0,-1 1 0,0-1 0,2 4 0,2 8-13,1-1-1,0 0 1,1 0 0,1-1-1,12 20 1,-11-22 8,0 0 0,0 0 0,1 0-1,0-1 1,1-1 0,-1 0 0,2 0 0,-1 0-1,1-2 1,1 1 0,-1-1 0,1-1 0,22 7-1,-24-9-24,1-1 0,-1 0-1,1-1 1,-1 0-1,1 0 1,0-1-1,-1-1 1,1 0 0,-1 0-1,1-1 1,-1 0-1,1-1 1,-1 0 0,0-1-1,-1 0 1,1-1-1,11-6 1,-7 1-24,-1 0 0,20-20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5:26:57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0 678 10178,'2'-26'3449,"58"-35"-3257,18-19-176,39-35-16,18-4-160,26-10 2320,2-18-1672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4350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397" tIns="46698" rIns="93397" bIns="46698" numCol="1" anchor="t" anchorCtr="0" compatLnSpc="1">
            <a:prstTxWarp prst="textNoShape">
              <a:avLst/>
            </a:prstTxWarp>
          </a:bodyPr>
          <a:lstStyle>
            <a:lvl1pPr algn="l" defTabSz="933450">
              <a:defRPr sz="1200">
                <a:latin typeface="Times New Roman" pitchFamily="-109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94150" y="0"/>
            <a:ext cx="3054350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397" tIns="46698" rIns="93397" bIns="46698" numCol="1" anchor="t" anchorCtr="0" compatLnSpc="1">
            <a:prstTxWarp prst="textNoShape">
              <a:avLst/>
            </a:prstTxWarp>
          </a:bodyPr>
          <a:lstStyle>
            <a:lvl1pPr algn="r" defTabSz="933450">
              <a:defRPr sz="1200">
                <a:latin typeface="Times New Roman" pitchFamily="-109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015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9800" y="4416425"/>
            <a:ext cx="5168900" cy="418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397" tIns="46698" rIns="93397" bIns="466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3054350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397" tIns="46698" rIns="93397" bIns="46698" numCol="1" anchor="b" anchorCtr="0" compatLnSpc="1">
            <a:prstTxWarp prst="textNoShape">
              <a:avLst/>
            </a:prstTxWarp>
          </a:bodyPr>
          <a:lstStyle>
            <a:lvl1pPr algn="l" defTabSz="933450">
              <a:defRPr sz="1200">
                <a:latin typeface="Times New Roman" pitchFamily="-109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94150" y="8831263"/>
            <a:ext cx="3054350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397" tIns="46698" rIns="93397" bIns="46698" numCol="1" anchor="b" anchorCtr="0" compatLnSpc="1">
            <a:prstTxWarp prst="textNoShape">
              <a:avLst/>
            </a:prstTxWarp>
          </a:bodyPr>
          <a:lstStyle>
            <a:lvl1pPr algn="r" defTabSz="933450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2A54901B-4CA2-499D-9FFE-6F34FECDF14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9" charset="0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9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9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9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9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4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FFFF00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rgbClr val="FFFF00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rgbClr val="FFFF00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rgbClr val="FFFF00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rgbClr val="FFFF00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charset="0"/>
              </a:defRPr>
            </a:lvl9pPr>
          </a:lstStyle>
          <a:p>
            <a:pPr eaLnBrk="1" hangingPunct="1"/>
            <a:fld id="{486F9C98-BEA5-42F0-83C4-6FAE76A410A9}" type="slidenum">
              <a:rPr lang="en-US" sz="1200" smtClean="0">
                <a:solidFill>
                  <a:srgbClr val="DC4900"/>
                </a:solidFill>
              </a:rPr>
              <a:pPr eaLnBrk="1" hangingPunct="1"/>
              <a:t>5</a:t>
            </a:fld>
            <a:endParaRPr lang="en-US" sz="1200">
              <a:solidFill>
                <a:srgbClr val="DC4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344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Q. What is checksum and how does it work, and what does it indicate</a:t>
            </a:r>
          </a:p>
          <a:p>
            <a:r>
              <a:rPr lang="en-US" dirty="0"/>
              <a:t>Q. What is the purpose of ACK, Seq no., </a:t>
            </a:r>
            <a:r>
              <a:rPr lang="en-US" dirty="0" err="1"/>
              <a:t>Recvr</a:t>
            </a:r>
            <a:r>
              <a:rPr lang="en-US" dirty="0"/>
              <a:t> Window. </a:t>
            </a:r>
          </a:p>
          <a:p>
            <a:r>
              <a:rPr lang="en-US" dirty="0"/>
              <a:t>Q. Cumulative positive ACK</a:t>
            </a:r>
          </a:p>
          <a:p>
            <a:r>
              <a:rPr lang="en-US" dirty="0"/>
              <a:t>Q. Source and </a:t>
            </a:r>
            <a:r>
              <a:rPr lang="en-US" dirty="0" err="1"/>
              <a:t>dest</a:t>
            </a:r>
            <a:r>
              <a:rPr lang="en-US" dirty="0"/>
              <a:t>. Port no purpose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A54901B-4CA2-499D-9FFE-6F34FECDF145}" type="slidenum">
              <a:rPr lang="en-US" altLang="en-US" smtClean="0"/>
              <a:pPr>
                <a:defRPr/>
              </a:pPr>
              <a:t>70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0497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Q. How does TCP reduce its sending rate ? </a:t>
            </a:r>
          </a:p>
          <a:p>
            <a:r>
              <a:rPr lang="en-US" dirty="0"/>
              <a:t>Q. </a:t>
            </a:r>
            <a:r>
              <a:rPr lang="en-US" dirty="0" err="1"/>
              <a:t>Whyndoes</a:t>
            </a:r>
            <a:r>
              <a:rPr lang="en-US" dirty="0"/>
              <a:t> </a:t>
            </a:r>
            <a:r>
              <a:rPr lang="en-US" dirty="0" err="1"/>
              <a:t>tcp</a:t>
            </a:r>
            <a:r>
              <a:rPr lang="en-US" dirty="0"/>
              <a:t> use avg RTT values 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A54901B-4CA2-499D-9FFE-6F34FECDF145}" type="slidenum">
              <a:rPr lang="en-US" altLang="en-US" smtClean="0"/>
              <a:pPr>
                <a:defRPr/>
              </a:pPr>
              <a:t>74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4688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34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34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34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34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8BFDADA-0F9C-457E-9CAE-E21C748A5289}" type="slidenum">
              <a:rPr lang="en-US" altLang="en-US" sz="1200" smtClean="0">
                <a:latin typeface="Times New Roman" panose="02020603050405020304" pitchFamily="18" charset="0"/>
              </a:rPr>
              <a:pPr/>
              <a:t>80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34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34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34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34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3890313-4B40-463F-8BE0-9F29526D133B}" type="slidenum">
              <a:rPr lang="en-US" altLang="en-US" sz="1200" smtClean="0">
                <a:latin typeface="Times New Roman" panose="02020603050405020304" pitchFamily="18" charset="0"/>
              </a:rPr>
              <a:pPr/>
              <a:t>81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q. – what is the purpose of a checksum.? To see if any </a:t>
            </a:r>
            <a:r>
              <a:rPr lang="en-US" dirty="0" err="1"/>
              <a:t>biniary</a:t>
            </a:r>
            <a:r>
              <a:rPr lang="en-US" dirty="0"/>
              <a:t> bits has been modified or corrupted during the transmission process over the internet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A54901B-4CA2-499D-9FFE-6F34FECDF145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5835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FFFF00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rgbClr val="FFFF00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rgbClr val="FFFF00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rgbClr val="FFFF00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rgbClr val="FFFF00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FF00"/>
                </a:solidFill>
                <a:latin typeface="Arial" charset="0"/>
              </a:defRPr>
            </a:lvl9pPr>
          </a:lstStyle>
          <a:p>
            <a:pPr eaLnBrk="1" hangingPunct="1"/>
            <a:fld id="{19F9736B-EF19-4DBC-8A5E-7CAA0C1A6B62}" type="slidenum">
              <a:rPr lang="en-US" sz="1200" smtClean="0">
                <a:solidFill>
                  <a:srgbClr val="DC4900"/>
                </a:solidFill>
              </a:rPr>
              <a:pPr eaLnBrk="1" hangingPunct="1"/>
              <a:t>19</a:t>
            </a:fld>
            <a:endParaRPr lang="en-US" sz="1200">
              <a:solidFill>
                <a:srgbClr val="DC4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435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altLang="en-US">
                <a:latin typeface="Times New Roman" panose="02020603050405020304" pitchFamily="18" charset="0"/>
              </a:rPr>
              <a:t>Simple Network Management Protocol (</a:t>
            </a:r>
            <a:r>
              <a:rPr lang="en-GB" altLang="en-US" b="1">
                <a:latin typeface="Times New Roman" panose="02020603050405020304" pitchFamily="18" charset="0"/>
              </a:rPr>
              <a:t>SNMP</a:t>
            </a:r>
            <a:r>
              <a:rPr lang="en-GB" altLang="en-US">
                <a:latin typeface="Times New Roman" panose="02020603050405020304" pitchFamily="18" charset="0"/>
              </a:rPr>
              <a:t>) is a popular protocol for network management. It is used for collecting information from, and configuring, network devices, such as servers, printers, hubs, switches, and routers on an Internet Protocol (IP) network.</a:t>
            </a: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34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34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34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34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CE4E770-2231-4EAA-A7A0-BA9D1D2540C5}" type="slidenum">
              <a:rPr lang="en-US" altLang="en-US" sz="1200" smtClean="0">
                <a:latin typeface="Times New Roman" panose="02020603050405020304" pitchFamily="18" charset="0"/>
              </a:rPr>
              <a:pPr/>
              <a:t>26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34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34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34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34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AD871EF-E376-4152-AEB5-6DF60D5235EB}" type="slidenum">
              <a:rPr lang="en-US" altLang="en-US" sz="1200" smtClean="0">
                <a:latin typeface="Times New Roman" panose="02020603050405020304" pitchFamily="18" charset="0"/>
              </a:rPr>
              <a:pPr/>
              <a:t>29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>
                <a:latin typeface="Times New Roman" charset="0"/>
                <a:ea typeface="ＭＳ Ｐゴシック" charset="0"/>
                <a:cs typeface="+mn-cs"/>
              </a:rPr>
              <a:t>Kurose and Ross forgot to say anything about wrapping the carry and adding it to low order bit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Q. -illustrate on the diagram where is the application, transport and physical layers </a:t>
            </a:r>
          </a:p>
          <a:p>
            <a:r>
              <a:rPr lang="en-US" dirty="0"/>
              <a:t>Q. – what is the process or who is the checksum validate? Checks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A54901B-4CA2-499D-9FFE-6F34FECDF145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1041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-slide 68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A54901B-4CA2-499D-9FFE-6F34FECDF145}" type="slidenum">
              <a:rPr lang="en-US" altLang="en-US" smtClean="0"/>
              <a:pPr>
                <a:defRPr/>
              </a:pPr>
              <a:t>57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1149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AIMD – additive increase multiplicative decrease – Question in exam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A54901B-4CA2-499D-9FFE-6F34FECDF145}" type="slidenum">
              <a:rPr lang="en-US" altLang="en-US" smtClean="0"/>
              <a:pPr>
                <a:defRPr/>
              </a:pPr>
              <a:t>58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7020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Q. Explain the purpose of flow control and how it is administrated by the receiver end (in terms of window size)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A54901B-4CA2-499D-9FFE-6F34FECDF145}" type="slidenum">
              <a:rPr lang="en-US" altLang="en-US" smtClean="0"/>
              <a:pPr>
                <a:defRPr/>
              </a:pPr>
              <a:t>64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9472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Transport</a:t>
            </a:r>
            <a:r>
              <a:rPr lang="en-US" sz="1400"/>
              <a:t> </a:t>
            </a:r>
            <a:r>
              <a:rPr lang="en-US"/>
              <a:t>Layer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3-</a:t>
            </a:r>
            <a:fld id="{DA03833D-ADFE-47D1-820D-ED02845EF29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0585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Transport</a:t>
            </a:r>
            <a:r>
              <a:rPr lang="en-US" sz="1400"/>
              <a:t> </a:t>
            </a:r>
            <a:r>
              <a:rPr lang="en-US"/>
              <a:t>Layer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3-</a:t>
            </a:r>
            <a:fld id="{3DA70769-8D19-4543-AD71-C86118E5AC0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1632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Transport</a:t>
            </a:r>
            <a:r>
              <a:rPr lang="en-US" sz="1400"/>
              <a:t> </a:t>
            </a:r>
            <a:r>
              <a:rPr lang="en-US"/>
              <a:t>Layer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3-</a:t>
            </a:r>
            <a:fld id="{98D841A1-1B93-4920-9AD3-2C1EEBC5FE7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3732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Transport</a:t>
            </a:r>
            <a:r>
              <a:rPr lang="en-US" sz="1400"/>
              <a:t> </a:t>
            </a:r>
            <a:r>
              <a:rPr lang="en-US"/>
              <a:t>Layer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3-</a:t>
            </a:r>
            <a:fld id="{E6007392-12AC-41BD-B0E4-6BFED105C50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2382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Transport</a:t>
            </a:r>
            <a:r>
              <a:rPr lang="en-US" sz="1400"/>
              <a:t> </a:t>
            </a:r>
            <a:r>
              <a:rPr lang="en-US"/>
              <a:t>Layer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3-</a:t>
            </a:r>
            <a:fld id="{F70D0457-FDBC-4509-A861-C03FD4BF03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1278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Transport</a:t>
            </a:r>
            <a:r>
              <a:rPr lang="en-US" sz="1400"/>
              <a:t> </a:t>
            </a:r>
            <a:r>
              <a:rPr lang="en-US"/>
              <a:t>Layer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3-</a:t>
            </a:r>
            <a:fld id="{0EFE5B9C-F03A-42F6-B7F3-E9ED7ED97A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6369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Transport</a:t>
            </a:r>
            <a:r>
              <a:rPr lang="en-US" sz="1400"/>
              <a:t> </a:t>
            </a:r>
            <a:r>
              <a:rPr lang="en-US"/>
              <a:t>Layer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3-</a:t>
            </a:r>
            <a:fld id="{E3EE101A-EC06-4AA6-BBFC-3C528284E30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2238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Transport</a:t>
            </a:r>
            <a:r>
              <a:rPr lang="en-US" sz="1400"/>
              <a:t> </a:t>
            </a:r>
            <a:r>
              <a:rPr lang="en-US"/>
              <a:t>Layer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3-</a:t>
            </a:r>
            <a:fld id="{D62B8B73-EFBF-45F7-908E-BCF1BF4146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6512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Transport</a:t>
            </a:r>
            <a:r>
              <a:rPr lang="en-US" sz="1400"/>
              <a:t> </a:t>
            </a:r>
            <a:r>
              <a:rPr lang="en-US"/>
              <a:t>Layer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3-</a:t>
            </a:r>
            <a:fld id="{DF1F1D3D-6D91-4216-8676-3C0FB53A000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9832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Transport</a:t>
            </a:r>
            <a:r>
              <a:rPr lang="en-US" sz="1400"/>
              <a:t> </a:t>
            </a:r>
            <a:r>
              <a:rPr lang="en-US"/>
              <a:t>Layer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3-</a:t>
            </a:r>
            <a:fld id="{3E08218C-496B-43B8-AADA-64CDC5F36B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968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Transport</a:t>
            </a:r>
            <a:r>
              <a:rPr lang="en-US" sz="1400"/>
              <a:t> </a:t>
            </a:r>
            <a:r>
              <a:rPr lang="en-US"/>
              <a:t>Layer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3-</a:t>
            </a:r>
            <a:fld id="{F53C1222-09A0-421A-B4AF-76D463C87D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1672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Times New Roman" pitchFamily="-109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576888" y="6445250"/>
            <a:ext cx="289560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Transport</a:t>
            </a:r>
            <a:r>
              <a:rPr lang="en-US" sz="1400"/>
              <a:t> </a:t>
            </a:r>
            <a:r>
              <a:rPr lang="en-US"/>
              <a:t>Layer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24850" y="6462713"/>
            <a:ext cx="67627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r>
              <a:rPr lang="en-US" altLang="en-US"/>
              <a:t>3-</a:t>
            </a:r>
            <a:fld id="{0B06AFEC-C1CA-4F8D-8576-B66B8654971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MS PGothic" panose="020B0600070205080204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MS PGothic" panose="020B0600070205080204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MS PGothic" panose="020B0600070205080204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MS PGothic" panose="020B0600070205080204" pitchFamily="34" charset="-128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9pPr>
    </p:titleStyle>
    <p:bodyStyle>
      <a:lvl1pPr marL="3429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SzPct val="65000"/>
        <a:buFont typeface="Wingdings" panose="05000000000000000000" pitchFamily="2" charset="2"/>
        <a:buChar char="v"/>
        <a:defRPr sz="3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688975" indent="-231775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-109" charset="0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09" charset="0"/>
          <a:ea typeface="MS PGothic" panose="020B0600070205080204" pitchFamily="34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09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09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09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09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customXml" Target="../ink/ink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25.xml"/><Relationship Id="rId117" Type="http://schemas.openxmlformats.org/officeDocument/2006/relationships/image" Target="../media/image560.png"/><Relationship Id="rId21" Type="http://schemas.openxmlformats.org/officeDocument/2006/relationships/image" Target="../media/image512.png"/><Relationship Id="rId42" Type="http://schemas.openxmlformats.org/officeDocument/2006/relationships/customXml" Target="../ink/ink533.xml"/><Relationship Id="rId47" Type="http://schemas.openxmlformats.org/officeDocument/2006/relationships/image" Target="../media/image525.png"/><Relationship Id="rId63" Type="http://schemas.openxmlformats.org/officeDocument/2006/relationships/image" Target="../media/image533.png"/><Relationship Id="rId68" Type="http://schemas.openxmlformats.org/officeDocument/2006/relationships/customXml" Target="../ink/ink546.xml"/><Relationship Id="rId84" Type="http://schemas.openxmlformats.org/officeDocument/2006/relationships/customXml" Target="../ink/ink554.xml"/><Relationship Id="rId89" Type="http://schemas.openxmlformats.org/officeDocument/2006/relationships/image" Target="../media/image546.png"/><Relationship Id="rId112" Type="http://schemas.openxmlformats.org/officeDocument/2006/relationships/customXml" Target="../ink/ink568.xml"/><Relationship Id="rId16" Type="http://schemas.openxmlformats.org/officeDocument/2006/relationships/customXml" Target="../ink/ink520.xml"/><Relationship Id="rId107" Type="http://schemas.openxmlformats.org/officeDocument/2006/relationships/image" Target="../media/image555.png"/><Relationship Id="rId11" Type="http://schemas.openxmlformats.org/officeDocument/2006/relationships/image" Target="../media/image507.png"/><Relationship Id="rId32" Type="http://schemas.openxmlformats.org/officeDocument/2006/relationships/customXml" Target="../ink/ink528.xml"/><Relationship Id="rId37" Type="http://schemas.openxmlformats.org/officeDocument/2006/relationships/image" Target="../media/image520.png"/><Relationship Id="rId53" Type="http://schemas.openxmlformats.org/officeDocument/2006/relationships/image" Target="../media/image528.png"/><Relationship Id="rId58" Type="http://schemas.openxmlformats.org/officeDocument/2006/relationships/customXml" Target="../ink/ink541.xml"/><Relationship Id="rId74" Type="http://schemas.openxmlformats.org/officeDocument/2006/relationships/customXml" Target="../ink/ink549.xml"/><Relationship Id="rId79" Type="http://schemas.openxmlformats.org/officeDocument/2006/relationships/image" Target="../media/image541.png"/><Relationship Id="rId102" Type="http://schemas.openxmlformats.org/officeDocument/2006/relationships/customXml" Target="../ink/ink563.xml"/><Relationship Id="rId123" Type="http://schemas.openxmlformats.org/officeDocument/2006/relationships/image" Target="../media/image563.png"/><Relationship Id="rId5" Type="http://schemas.openxmlformats.org/officeDocument/2006/relationships/image" Target="../media/image504.png"/><Relationship Id="rId90" Type="http://schemas.openxmlformats.org/officeDocument/2006/relationships/customXml" Target="../ink/ink557.xml"/><Relationship Id="rId95" Type="http://schemas.openxmlformats.org/officeDocument/2006/relationships/image" Target="../media/image549.png"/><Relationship Id="rId22" Type="http://schemas.openxmlformats.org/officeDocument/2006/relationships/customXml" Target="../ink/ink523.xml"/><Relationship Id="rId27" Type="http://schemas.openxmlformats.org/officeDocument/2006/relationships/image" Target="../media/image515.png"/><Relationship Id="rId43" Type="http://schemas.openxmlformats.org/officeDocument/2006/relationships/image" Target="../media/image523.png"/><Relationship Id="rId48" Type="http://schemas.openxmlformats.org/officeDocument/2006/relationships/customXml" Target="../ink/ink536.xml"/><Relationship Id="rId64" Type="http://schemas.openxmlformats.org/officeDocument/2006/relationships/customXml" Target="../ink/ink544.xml"/><Relationship Id="rId69" Type="http://schemas.openxmlformats.org/officeDocument/2006/relationships/image" Target="../media/image536.png"/><Relationship Id="rId113" Type="http://schemas.openxmlformats.org/officeDocument/2006/relationships/image" Target="../media/image558.png"/><Relationship Id="rId118" Type="http://schemas.openxmlformats.org/officeDocument/2006/relationships/customXml" Target="../ink/ink571.xml"/><Relationship Id="rId80" Type="http://schemas.openxmlformats.org/officeDocument/2006/relationships/customXml" Target="../ink/ink552.xml"/><Relationship Id="rId85" Type="http://schemas.openxmlformats.org/officeDocument/2006/relationships/image" Target="../media/image544.png"/><Relationship Id="rId12" Type="http://schemas.openxmlformats.org/officeDocument/2006/relationships/customXml" Target="../ink/ink518.xml"/><Relationship Id="rId17" Type="http://schemas.openxmlformats.org/officeDocument/2006/relationships/image" Target="../media/image510.png"/><Relationship Id="rId33" Type="http://schemas.openxmlformats.org/officeDocument/2006/relationships/image" Target="../media/image518.png"/><Relationship Id="rId38" Type="http://schemas.openxmlformats.org/officeDocument/2006/relationships/customXml" Target="../ink/ink531.xml"/><Relationship Id="rId59" Type="http://schemas.openxmlformats.org/officeDocument/2006/relationships/image" Target="../media/image531.png"/><Relationship Id="rId103" Type="http://schemas.openxmlformats.org/officeDocument/2006/relationships/image" Target="../media/image553.png"/><Relationship Id="rId108" Type="http://schemas.openxmlformats.org/officeDocument/2006/relationships/customXml" Target="../ink/ink566.xml"/><Relationship Id="rId124" Type="http://schemas.openxmlformats.org/officeDocument/2006/relationships/customXml" Target="../ink/ink574.xml"/><Relationship Id="rId54" Type="http://schemas.openxmlformats.org/officeDocument/2006/relationships/customXml" Target="../ink/ink539.xml"/><Relationship Id="rId70" Type="http://schemas.openxmlformats.org/officeDocument/2006/relationships/customXml" Target="../ink/ink547.xml"/><Relationship Id="rId75" Type="http://schemas.openxmlformats.org/officeDocument/2006/relationships/image" Target="../media/image539.png"/><Relationship Id="rId91" Type="http://schemas.openxmlformats.org/officeDocument/2006/relationships/image" Target="../media/image547.png"/><Relationship Id="rId96" Type="http://schemas.openxmlformats.org/officeDocument/2006/relationships/customXml" Target="../ink/ink560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515.xml"/><Relationship Id="rId23" Type="http://schemas.openxmlformats.org/officeDocument/2006/relationships/image" Target="../media/image513.png"/><Relationship Id="rId28" Type="http://schemas.openxmlformats.org/officeDocument/2006/relationships/customXml" Target="../ink/ink526.xml"/><Relationship Id="rId49" Type="http://schemas.openxmlformats.org/officeDocument/2006/relationships/image" Target="../media/image526.png"/><Relationship Id="rId114" Type="http://schemas.openxmlformats.org/officeDocument/2006/relationships/customXml" Target="../ink/ink569.xml"/><Relationship Id="rId119" Type="http://schemas.openxmlformats.org/officeDocument/2006/relationships/image" Target="../media/image561.png"/><Relationship Id="rId44" Type="http://schemas.openxmlformats.org/officeDocument/2006/relationships/customXml" Target="../ink/ink534.xml"/><Relationship Id="rId60" Type="http://schemas.openxmlformats.org/officeDocument/2006/relationships/customXml" Target="../ink/ink542.xml"/><Relationship Id="rId65" Type="http://schemas.openxmlformats.org/officeDocument/2006/relationships/image" Target="../media/image534.png"/><Relationship Id="rId81" Type="http://schemas.openxmlformats.org/officeDocument/2006/relationships/image" Target="../media/image542.png"/><Relationship Id="rId86" Type="http://schemas.openxmlformats.org/officeDocument/2006/relationships/customXml" Target="../ink/ink555.xml"/><Relationship Id="rId13" Type="http://schemas.openxmlformats.org/officeDocument/2006/relationships/image" Target="../media/image508.png"/><Relationship Id="rId18" Type="http://schemas.openxmlformats.org/officeDocument/2006/relationships/customXml" Target="../ink/ink521.xml"/><Relationship Id="rId39" Type="http://schemas.openxmlformats.org/officeDocument/2006/relationships/image" Target="../media/image521.png"/><Relationship Id="rId109" Type="http://schemas.openxmlformats.org/officeDocument/2006/relationships/image" Target="../media/image556.png"/><Relationship Id="rId34" Type="http://schemas.openxmlformats.org/officeDocument/2006/relationships/customXml" Target="../ink/ink529.xml"/><Relationship Id="rId50" Type="http://schemas.openxmlformats.org/officeDocument/2006/relationships/customXml" Target="../ink/ink537.xml"/><Relationship Id="rId55" Type="http://schemas.openxmlformats.org/officeDocument/2006/relationships/image" Target="../media/image529.png"/><Relationship Id="rId76" Type="http://schemas.openxmlformats.org/officeDocument/2006/relationships/customXml" Target="../ink/ink550.xml"/><Relationship Id="rId97" Type="http://schemas.openxmlformats.org/officeDocument/2006/relationships/image" Target="../media/image550.png"/><Relationship Id="rId104" Type="http://schemas.openxmlformats.org/officeDocument/2006/relationships/customXml" Target="../ink/ink564.xml"/><Relationship Id="rId120" Type="http://schemas.openxmlformats.org/officeDocument/2006/relationships/customXml" Target="../ink/ink572.xml"/><Relationship Id="rId125" Type="http://schemas.openxmlformats.org/officeDocument/2006/relationships/image" Target="../media/image564.png"/><Relationship Id="rId7" Type="http://schemas.openxmlformats.org/officeDocument/2006/relationships/image" Target="../media/image505.png"/><Relationship Id="rId71" Type="http://schemas.openxmlformats.org/officeDocument/2006/relationships/image" Target="../media/image537.png"/><Relationship Id="rId92" Type="http://schemas.openxmlformats.org/officeDocument/2006/relationships/customXml" Target="../ink/ink558.xml"/><Relationship Id="rId2" Type="http://schemas.openxmlformats.org/officeDocument/2006/relationships/customXml" Target="../ink/ink513.xml"/><Relationship Id="rId29" Type="http://schemas.openxmlformats.org/officeDocument/2006/relationships/image" Target="../media/image516.png"/><Relationship Id="rId24" Type="http://schemas.openxmlformats.org/officeDocument/2006/relationships/customXml" Target="../ink/ink524.xml"/><Relationship Id="rId40" Type="http://schemas.openxmlformats.org/officeDocument/2006/relationships/customXml" Target="../ink/ink532.xml"/><Relationship Id="rId45" Type="http://schemas.openxmlformats.org/officeDocument/2006/relationships/image" Target="../media/image524.png"/><Relationship Id="rId66" Type="http://schemas.openxmlformats.org/officeDocument/2006/relationships/customXml" Target="../ink/ink545.xml"/><Relationship Id="rId87" Type="http://schemas.openxmlformats.org/officeDocument/2006/relationships/image" Target="../media/image545.png"/><Relationship Id="rId110" Type="http://schemas.openxmlformats.org/officeDocument/2006/relationships/customXml" Target="../ink/ink567.xml"/><Relationship Id="rId115" Type="http://schemas.openxmlformats.org/officeDocument/2006/relationships/image" Target="../media/image559.png"/><Relationship Id="rId61" Type="http://schemas.openxmlformats.org/officeDocument/2006/relationships/image" Target="../media/image532.png"/><Relationship Id="rId82" Type="http://schemas.openxmlformats.org/officeDocument/2006/relationships/customXml" Target="../ink/ink553.xml"/><Relationship Id="rId19" Type="http://schemas.openxmlformats.org/officeDocument/2006/relationships/image" Target="../media/image511.png"/><Relationship Id="rId14" Type="http://schemas.openxmlformats.org/officeDocument/2006/relationships/customXml" Target="../ink/ink519.xml"/><Relationship Id="rId30" Type="http://schemas.openxmlformats.org/officeDocument/2006/relationships/customXml" Target="../ink/ink527.xml"/><Relationship Id="rId35" Type="http://schemas.openxmlformats.org/officeDocument/2006/relationships/image" Target="../media/image519.png"/><Relationship Id="rId56" Type="http://schemas.openxmlformats.org/officeDocument/2006/relationships/customXml" Target="../ink/ink540.xml"/><Relationship Id="rId77" Type="http://schemas.openxmlformats.org/officeDocument/2006/relationships/image" Target="../media/image540.png"/><Relationship Id="rId100" Type="http://schemas.openxmlformats.org/officeDocument/2006/relationships/customXml" Target="../ink/ink562.xml"/><Relationship Id="rId105" Type="http://schemas.openxmlformats.org/officeDocument/2006/relationships/image" Target="../media/image554.png"/><Relationship Id="rId126" Type="http://schemas.openxmlformats.org/officeDocument/2006/relationships/customXml" Target="../ink/ink575.xml"/><Relationship Id="rId8" Type="http://schemas.openxmlformats.org/officeDocument/2006/relationships/customXml" Target="../ink/ink516.xml"/><Relationship Id="rId51" Type="http://schemas.openxmlformats.org/officeDocument/2006/relationships/image" Target="../media/image527.png"/><Relationship Id="rId72" Type="http://schemas.openxmlformats.org/officeDocument/2006/relationships/customXml" Target="../ink/ink548.xml"/><Relationship Id="rId93" Type="http://schemas.openxmlformats.org/officeDocument/2006/relationships/image" Target="../media/image548.png"/><Relationship Id="rId98" Type="http://schemas.openxmlformats.org/officeDocument/2006/relationships/customXml" Target="../ink/ink561.xml"/><Relationship Id="rId121" Type="http://schemas.openxmlformats.org/officeDocument/2006/relationships/image" Target="../media/image562.png"/><Relationship Id="rId3" Type="http://schemas.openxmlformats.org/officeDocument/2006/relationships/image" Target="../media/image503.png"/><Relationship Id="rId25" Type="http://schemas.openxmlformats.org/officeDocument/2006/relationships/image" Target="../media/image514.png"/><Relationship Id="rId46" Type="http://schemas.openxmlformats.org/officeDocument/2006/relationships/customXml" Target="../ink/ink535.xml"/><Relationship Id="rId67" Type="http://schemas.openxmlformats.org/officeDocument/2006/relationships/image" Target="../media/image535.png"/><Relationship Id="rId116" Type="http://schemas.openxmlformats.org/officeDocument/2006/relationships/customXml" Target="../ink/ink570.xml"/><Relationship Id="rId20" Type="http://schemas.openxmlformats.org/officeDocument/2006/relationships/customXml" Target="../ink/ink522.xml"/><Relationship Id="rId41" Type="http://schemas.openxmlformats.org/officeDocument/2006/relationships/image" Target="../media/image522.png"/><Relationship Id="rId62" Type="http://schemas.openxmlformats.org/officeDocument/2006/relationships/customXml" Target="../ink/ink543.xml"/><Relationship Id="rId83" Type="http://schemas.openxmlformats.org/officeDocument/2006/relationships/image" Target="../media/image543.png"/><Relationship Id="rId88" Type="http://schemas.openxmlformats.org/officeDocument/2006/relationships/customXml" Target="../ink/ink556.xml"/><Relationship Id="rId111" Type="http://schemas.openxmlformats.org/officeDocument/2006/relationships/image" Target="../media/image557.png"/><Relationship Id="rId15" Type="http://schemas.openxmlformats.org/officeDocument/2006/relationships/image" Target="../media/image509.png"/><Relationship Id="rId36" Type="http://schemas.openxmlformats.org/officeDocument/2006/relationships/customXml" Target="../ink/ink530.xml"/><Relationship Id="rId57" Type="http://schemas.openxmlformats.org/officeDocument/2006/relationships/image" Target="../media/image530.png"/><Relationship Id="rId106" Type="http://schemas.openxmlformats.org/officeDocument/2006/relationships/customXml" Target="../ink/ink565.xml"/><Relationship Id="rId127" Type="http://schemas.openxmlformats.org/officeDocument/2006/relationships/image" Target="../media/image565.png"/><Relationship Id="rId10" Type="http://schemas.openxmlformats.org/officeDocument/2006/relationships/customXml" Target="../ink/ink517.xml"/><Relationship Id="rId31" Type="http://schemas.openxmlformats.org/officeDocument/2006/relationships/image" Target="../media/image517.png"/><Relationship Id="rId52" Type="http://schemas.openxmlformats.org/officeDocument/2006/relationships/customXml" Target="../ink/ink538.xml"/><Relationship Id="rId73" Type="http://schemas.openxmlformats.org/officeDocument/2006/relationships/image" Target="../media/image538.png"/><Relationship Id="rId78" Type="http://schemas.openxmlformats.org/officeDocument/2006/relationships/customXml" Target="../ink/ink551.xml"/><Relationship Id="rId94" Type="http://schemas.openxmlformats.org/officeDocument/2006/relationships/customXml" Target="../ink/ink559.xml"/><Relationship Id="rId99" Type="http://schemas.openxmlformats.org/officeDocument/2006/relationships/image" Target="../media/image551.png"/><Relationship Id="rId101" Type="http://schemas.openxmlformats.org/officeDocument/2006/relationships/image" Target="../media/image552.png"/><Relationship Id="rId122" Type="http://schemas.openxmlformats.org/officeDocument/2006/relationships/customXml" Target="../ink/ink573.xml"/><Relationship Id="rId4" Type="http://schemas.openxmlformats.org/officeDocument/2006/relationships/customXml" Target="../ink/ink514.xml"/><Relationship Id="rId9" Type="http://schemas.openxmlformats.org/officeDocument/2006/relationships/image" Target="../media/image50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30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1.jpeg"/><Relationship Id="rId2" Type="http://schemas.openxmlformats.org/officeDocument/2006/relationships/image" Target="../media/image21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1.jpeg"/><Relationship Id="rId2" Type="http://schemas.openxmlformats.org/officeDocument/2006/relationships/image" Target="../media/image21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2.png"/><Relationship Id="rId2" Type="http://schemas.openxmlformats.org/officeDocument/2006/relationships/image" Target="../media/image21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2133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790.xml"/><Relationship Id="rId21" Type="http://schemas.openxmlformats.org/officeDocument/2006/relationships/customXml" Target="../ink/ink2742.xml"/><Relationship Id="rId42" Type="http://schemas.openxmlformats.org/officeDocument/2006/relationships/image" Target="../media/image2154.png"/><Relationship Id="rId63" Type="http://schemas.openxmlformats.org/officeDocument/2006/relationships/customXml" Target="../ink/ink2763.xml"/><Relationship Id="rId84" Type="http://schemas.openxmlformats.org/officeDocument/2006/relationships/image" Target="../media/image2175.png"/><Relationship Id="rId138" Type="http://schemas.openxmlformats.org/officeDocument/2006/relationships/image" Target="../media/image2201.png"/><Relationship Id="rId16" Type="http://schemas.openxmlformats.org/officeDocument/2006/relationships/image" Target="../media/image2141.png"/><Relationship Id="rId107" Type="http://schemas.openxmlformats.org/officeDocument/2006/relationships/customXml" Target="../ink/ink2785.xml"/><Relationship Id="rId11" Type="http://schemas.openxmlformats.org/officeDocument/2006/relationships/customXml" Target="../ink/ink2737.xml"/><Relationship Id="rId32" Type="http://schemas.openxmlformats.org/officeDocument/2006/relationships/image" Target="../media/image2149.png"/><Relationship Id="rId37" Type="http://schemas.openxmlformats.org/officeDocument/2006/relationships/customXml" Target="../ink/ink2750.xml"/><Relationship Id="rId53" Type="http://schemas.openxmlformats.org/officeDocument/2006/relationships/customXml" Target="../ink/ink2758.xml"/><Relationship Id="rId58" Type="http://schemas.openxmlformats.org/officeDocument/2006/relationships/image" Target="../media/image2162.png"/><Relationship Id="rId74" Type="http://schemas.openxmlformats.org/officeDocument/2006/relationships/image" Target="../media/image2170.png"/><Relationship Id="rId79" Type="http://schemas.openxmlformats.org/officeDocument/2006/relationships/customXml" Target="../ink/ink2771.xml"/><Relationship Id="rId102" Type="http://schemas.openxmlformats.org/officeDocument/2006/relationships/image" Target="../media/image2184.png"/><Relationship Id="rId123" Type="http://schemas.openxmlformats.org/officeDocument/2006/relationships/customXml" Target="../ink/ink2793.xml"/><Relationship Id="rId128" Type="http://schemas.openxmlformats.org/officeDocument/2006/relationships/image" Target="../media/image2197.png"/><Relationship Id="rId5" Type="http://schemas.openxmlformats.org/officeDocument/2006/relationships/customXml" Target="../ink/ink2734.xml"/><Relationship Id="rId90" Type="http://schemas.openxmlformats.org/officeDocument/2006/relationships/image" Target="../media/image2178.png"/><Relationship Id="rId95" Type="http://schemas.openxmlformats.org/officeDocument/2006/relationships/customXml" Target="../ink/ink2779.xml"/><Relationship Id="rId22" Type="http://schemas.openxmlformats.org/officeDocument/2006/relationships/image" Target="../media/image2144.png"/><Relationship Id="rId27" Type="http://schemas.openxmlformats.org/officeDocument/2006/relationships/customXml" Target="../ink/ink2745.xml"/><Relationship Id="rId43" Type="http://schemas.openxmlformats.org/officeDocument/2006/relationships/customXml" Target="../ink/ink2753.xml"/><Relationship Id="rId48" Type="http://schemas.openxmlformats.org/officeDocument/2006/relationships/image" Target="../media/image2157.png"/><Relationship Id="rId64" Type="http://schemas.openxmlformats.org/officeDocument/2006/relationships/image" Target="../media/image2165.png"/><Relationship Id="rId69" Type="http://schemas.openxmlformats.org/officeDocument/2006/relationships/customXml" Target="../ink/ink2766.xml"/><Relationship Id="rId113" Type="http://schemas.openxmlformats.org/officeDocument/2006/relationships/customXml" Target="../ink/ink2788.xml"/><Relationship Id="rId118" Type="http://schemas.openxmlformats.org/officeDocument/2006/relationships/image" Target="../media/image2192.png"/><Relationship Id="rId134" Type="http://schemas.openxmlformats.org/officeDocument/2006/relationships/image" Target="../media/image2199.png"/><Relationship Id="rId80" Type="http://schemas.openxmlformats.org/officeDocument/2006/relationships/image" Target="../media/image2173.png"/><Relationship Id="rId85" Type="http://schemas.openxmlformats.org/officeDocument/2006/relationships/customXml" Target="../ink/ink2774.xml"/><Relationship Id="rId12" Type="http://schemas.openxmlformats.org/officeDocument/2006/relationships/image" Target="../media/image2139.png"/><Relationship Id="rId17" Type="http://schemas.openxmlformats.org/officeDocument/2006/relationships/customXml" Target="../ink/ink2740.xml"/><Relationship Id="rId33" Type="http://schemas.openxmlformats.org/officeDocument/2006/relationships/customXml" Target="../ink/ink2748.xml"/><Relationship Id="rId38" Type="http://schemas.openxmlformats.org/officeDocument/2006/relationships/image" Target="../media/image2152.png"/><Relationship Id="rId59" Type="http://schemas.openxmlformats.org/officeDocument/2006/relationships/customXml" Target="../ink/ink2761.xml"/><Relationship Id="rId103" Type="http://schemas.openxmlformats.org/officeDocument/2006/relationships/customXml" Target="../ink/ink2783.xml"/><Relationship Id="rId108" Type="http://schemas.openxmlformats.org/officeDocument/2006/relationships/image" Target="../media/image2187.png"/><Relationship Id="rId124" Type="http://schemas.openxmlformats.org/officeDocument/2006/relationships/image" Target="../media/image2195.png"/><Relationship Id="rId129" Type="http://schemas.openxmlformats.org/officeDocument/2006/relationships/customXml" Target="../ink/ink2796.xml"/><Relationship Id="rId54" Type="http://schemas.openxmlformats.org/officeDocument/2006/relationships/image" Target="../media/image2160.png"/><Relationship Id="rId70" Type="http://schemas.openxmlformats.org/officeDocument/2006/relationships/image" Target="../media/image2168.png"/><Relationship Id="rId75" Type="http://schemas.openxmlformats.org/officeDocument/2006/relationships/customXml" Target="../ink/ink2769.xml"/><Relationship Id="rId91" Type="http://schemas.openxmlformats.org/officeDocument/2006/relationships/customXml" Target="../ink/ink2777.xml"/><Relationship Id="rId96" Type="http://schemas.openxmlformats.org/officeDocument/2006/relationships/image" Target="../media/image2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6.png"/><Relationship Id="rId23" Type="http://schemas.openxmlformats.org/officeDocument/2006/relationships/customXml" Target="../ink/ink2743.xml"/><Relationship Id="rId28" Type="http://schemas.openxmlformats.org/officeDocument/2006/relationships/image" Target="../media/image2147.png"/><Relationship Id="rId49" Type="http://schemas.openxmlformats.org/officeDocument/2006/relationships/customXml" Target="../ink/ink2756.xml"/><Relationship Id="rId114" Type="http://schemas.openxmlformats.org/officeDocument/2006/relationships/image" Target="../media/image2190.png"/><Relationship Id="rId119" Type="http://schemas.openxmlformats.org/officeDocument/2006/relationships/customXml" Target="../ink/ink2791.xml"/><Relationship Id="rId44" Type="http://schemas.openxmlformats.org/officeDocument/2006/relationships/image" Target="../media/image2155.png"/><Relationship Id="rId60" Type="http://schemas.openxmlformats.org/officeDocument/2006/relationships/image" Target="../media/image2163.png"/><Relationship Id="rId65" Type="http://schemas.openxmlformats.org/officeDocument/2006/relationships/customXml" Target="../ink/ink2764.xml"/><Relationship Id="rId81" Type="http://schemas.openxmlformats.org/officeDocument/2006/relationships/customXml" Target="../ink/ink2772.xml"/><Relationship Id="rId86" Type="http://schemas.openxmlformats.org/officeDocument/2006/relationships/image" Target="../media/image2176.png"/><Relationship Id="rId130" Type="http://schemas.openxmlformats.org/officeDocument/2006/relationships/image" Target="../media/image2198.png"/><Relationship Id="rId135" Type="http://schemas.openxmlformats.org/officeDocument/2006/relationships/customXml" Target="../ink/ink2799.xml"/><Relationship Id="rId13" Type="http://schemas.openxmlformats.org/officeDocument/2006/relationships/customXml" Target="../ink/ink2738.xml"/><Relationship Id="rId18" Type="http://schemas.openxmlformats.org/officeDocument/2006/relationships/image" Target="../media/image2142.png"/><Relationship Id="rId39" Type="http://schemas.openxmlformats.org/officeDocument/2006/relationships/customXml" Target="../ink/ink2751.xml"/><Relationship Id="rId109" Type="http://schemas.openxmlformats.org/officeDocument/2006/relationships/customXml" Target="../ink/ink2786.xml"/><Relationship Id="rId34" Type="http://schemas.openxmlformats.org/officeDocument/2006/relationships/image" Target="../media/image2150.png"/><Relationship Id="rId50" Type="http://schemas.openxmlformats.org/officeDocument/2006/relationships/image" Target="../media/image2158.png"/><Relationship Id="rId55" Type="http://schemas.openxmlformats.org/officeDocument/2006/relationships/customXml" Target="../ink/ink2759.xml"/><Relationship Id="rId76" Type="http://schemas.openxmlformats.org/officeDocument/2006/relationships/image" Target="../media/image2171.png"/><Relationship Id="rId97" Type="http://schemas.openxmlformats.org/officeDocument/2006/relationships/customXml" Target="../ink/ink2780.xml"/><Relationship Id="rId104" Type="http://schemas.openxmlformats.org/officeDocument/2006/relationships/image" Target="../media/image2185.png"/><Relationship Id="rId120" Type="http://schemas.openxmlformats.org/officeDocument/2006/relationships/image" Target="../media/image2193.png"/><Relationship Id="rId125" Type="http://schemas.openxmlformats.org/officeDocument/2006/relationships/customXml" Target="../ink/ink2794.xml"/><Relationship Id="rId7" Type="http://schemas.openxmlformats.org/officeDocument/2006/relationships/customXml" Target="../ink/ink2735.xml"/><Relationship Id="rId71" Type="http://schemas.openxmlformats.org/officeDocument/2006/relationships/customXml" Target="../ink/ink2767.xml"/><Relationship Id="rId92" Type="http://schemas.openxmlformats.org/officeDocument/2006/relationships/image" Target="../media/image2179.png"/><Relationship Id="rId2" Type="http://schemas.openxmlformats.org/officeDocument/2006/relationships/image" Target="../media/image2.png"/><Relationship Id="rId29" Type="http://schemas.openxmlformats.org/officeDocument/2006/relationships/customXml" Target="../ink/ink2746.xml"/><Relationship Id="rId24" Type="http://schemas.openxmlformats.org/officeDocument/2006/relationships/image" Target="../media/image2145.png"/><Relationship Id="rId40" Type="http://schemas.openxmlformats.org/officeDocument/2006/relationships/image" Target="../media/image2153.png"/><Relationship Id="rId45" Type="http://schemas.openxmlformats.org/officeDocument/2006/relationships/customXml" Target="../ink/ink2754.xml"/><Relationship Id="rId66" Type="http://schemas.openxmlformats.org/officeDocument/2006/relationships/image" Target="../media/image2166.png"/><Relationship Id="rId87" Type="http://schemas.openxmlformats.org/officeDocument/2006/relationships/customXml" Target="../ink/ink2775.xml"/><Relationship Id="rId110" Type="http://schemas.openxmlformats.org/officeDocument/2006/relationships/image" Target="../media/image2188.png"/><Relationship Id="rId115" Type="http://schemas.openxmlformats.org/officeDocument/2006/relationships/customXml" Target="../ink/ink2789.xml"/><Relationship Id="rId131" Type="http://schemas.openxmlformats.org/officeDocument/2006/relationships/customXml" Target="../ink/ink2797.xml"/><Relationship Id="rId136" Type="http://schemas.openxmlformats.org/officeDocument/2006/relationships/image" Target="../media/image2200.png"/><Relationship Id="rId61" Type="http://schemas.openxmlformats.org/officeDocument/2006/relationships/customXml" Target="../ink/ink2762.xml"/><Relationship Id="rId82" Type="http://schemas.openxmlformats.org/officeDocument/2006/relationships/image" Target="../media/image2174.png"/><Relationship Id="rId19" Type="http://schemas.openxmlformats.org/officeDocument/2006/relationships/customXml" Target="../ink/ink2741.xml"/><Relationship Id="rId14" Type="http://schemas.openxmlformats.org/officeDocument/2006/relationships/image" Target="../media/image2140.png"/><Relationship Id="rId30" Type="http://schemas.openxmlformats.org/officeDocument/2006/relationships/image" Target="../media/image2148.png"/><Relationship Id="rId35" Type="http://schemas.openxmlformats.org/officeDocument/2006/relationships/customXml" Target="../ink/ink2749.xml"/><Relationship Id="rId56" Type="http://schemas.openxmlformats.org/officeDocument/2006/relationships/image" Target="../media/image2161.png"/><Relationship Id="rId77" Type="http://schemas.openxmlformats.org/officeDocument/2006/relationships/customXml" Target="../ink/ink2770.xml"/><Relationship Id="rId100" Type="http://schemas.openxmlformats.org/officeDocument/2006/relationships/image" Target="../media/image2183.png"/><Relationship Id="rId105" Type="http://schemas.openxmlformats.org/officeDocument/2006/relationships/customXml" Target="../ink/ink2784.xml"/><Relationship Id="rId126" Type="http://schemas.openxmlformats.org/officeDocument/2006/relationships/image" Target="../media/image2196.png"/><Relationship Id="rId8" Type="http://schemas.openxmlformats.org/officeDocument/2006/relationships/image" Target="../media/image2137.png"/><Relationship Id="rId51" Type="http://schemas.openxmlformats.org/officeDocument/2006/relationships/customXml" Target="../ink/ink2757.xml"/><Relationship Id="rId72" Type="http://schemas.openxmlformats.org/officeDocument/2006/relationships/image" Target="../media/image2169.png"/><Relationship Id="rId93" Type="http://schemas.openxmlformats.org/officeDocument/2006/relationships/customXml" Target="../ink/ink2778.xml"/><Relationship Id="rId98" Type="http://schemas.openxmlformats.org/officeDocument/2006/relationships/image" Target="../media/image2182.png"/><Relationship Id="rId121" Type="http://schemas.openxmlformats.org/officeDocument/2006/relationships/customXml" Target="../ink/ink2792.xml"/><Relationship Id="rId3" Type="http://schemas.openxmlformats.org/officeDocument/2006/relationships/customXml" Target="../ink/ink2733.xml"/><Relationship Id="rId25" Type="http://schemas.openxmlformats.org/officeDocument/2006/relationships/customXml" Target="../ink/ink2744.xml"/><Relationship Id="rId46" Type="http://schemas.openxmlformats.org/officeDocument/2006/relationships/image" Target="../media/image2156.png"/><Relationship Id="rId67" Type="http://schemas.openxmlformats.org/officeDocument/2006/relationships/customXml" Target="../ink/ink2765.xml"/><Relationship Id="rId116" Type="http://schemas.openxmlformats.org/officeDocument/2006/relationships/image" Target="../media/image2191.png"/><Relationship Id="rId137" Type="http://schemas.openxmlformats.org/officeDocument/2006/relationships/customXml" Target="../ink/ink2800.xml"/><Relationship Id="rId20" Type="http://schemas.openxmlformats.org/officeDocument/2006/relationships/image" Target="../media/image2143.png"/><Relationship Id="rId41" Type="http://schemas.openxmlformats.org/officeDocument/2006/relationships/customXml" Target="../ink/ink2752.xml"/><Relationship Id="rId62" Type="http://schemas.openxmlformats.org/officeDocument/2006/relationships/image" Target="../media/image2164.png"/><Relationship Id="rId83" Type="http://schemas.openxmlformats.org/officeDocument/2006/relationships/customXml" Target="../ink/ink2773.xml"/><Relationship Id="rId88" Type="http://schemas.openxmlformats.org/officeDocument/2006/relationships/image" Target="../media/image2177.png"/><Relationship Id="rId111" Type="http://schemas.openxmlformats.org/officeDocument/2006/relationships/customXml" Target="../ink/ink2787.xml"/><Relationship Id="rId132" Type="http://schemas.openxmlformats.org/officeDocument/2006/relationships/image" Target="../media/image2134.png"/><Relationship Id="rId15" Type="http://schemas.openxmlformats.org/officeDocument/2006/relationships/customXml" Target="../ink/ink2739.xml"/><Relationship Id="rId36" Type="http://schemas.openxmlformats.org/officeDocument/2006/relationships/image" Target="../media/image2151.png"/><Relationship Id="rId57" Type="http://schemas.openxmlformats.org/officeDocument/2006/relationships/customXml" Target="../ink/ink2760.xml"/><Relationship Id="rId106" Type="http://schemas.openxmlformats.org/officeDocument/2006/relationships/image" Target="../media/image2186.png"/><Relationship Id="rId127" Type="http://schemas.openxmlformats.org/officeDocument/2006/relationships/customXml" Target="../ink/ink2795.xml"/><Relationship Id="rId10" Type="http://schemas.openxmlformats.org/officeDocument/2006/relationships/image" Target="../media/image2138.png"/><Relationship Id="rId31" Type="http://schemas.openxmlformats.org/officeDocument/2006/relationships/customXml" Target="../ink/ink2747.xml"/><Relationship Id="rId52" Type="http://schemas.openxmlformats.org/officeDocument/2006/relationships/image" Target="../media/image2159.png"/><Relationship Id="rId73" Type="http://schemas.openxmlformats.org/officeDocument/2006/relationships/customXml" Target="../ink/ink2768.xml"/><Relationship Id="rId78" Type="http://schemas.openxmlformats.org/officeDocument/2006/relationships/image" Target="../media/image2172.png"/><Relationship Id="rId94" Type="http://schemas.openxmlformats.org/officeDocument/2006/relationships/image" Target="../media/image2180.png"/><Relationship Id="rId99" Type="http://schemas.openxmlformats.org/officeDocument/2006/relationships/customXml" Target="../ink/ink2781.xml"/><Relationship Id="rId101" Type="http://schemas.openxmlformats.org/officeDocument/2006/relationships/customXml" Target="../ink/ink2782.xml"/><Relationship Id="rId122" Type="http://schemas.openxmlformats.org/officeDocument/2006/relationships/image" Target="../media/image2194.png"/><Relationship Id="rId4" Type="http://schemas.openxmlformats.org/officeDocument/2006/relationships/image" Target="../media/image2135.png"/><Relationship Id="rId9" Type="http://schemas.openxmlformats.org/officeDocument/2006/relationships/customXml" Target="../ink/ink2736.xml"/><Relationship Id="rId26" Type="http://schemas.openxmlformats.org/officeDocument/2006/relationships/image" Target="../media/image2146.png"/><Relationship Id="rId47" Type="http://schemas.openxmlformats.org/officeDocument/2006/relationships/customXml" Target="../ink/ink2755.xml"/><Relationship Id="rId68" Type="http://schemas.openxmlformats.org/officeDocument/2006/relationships/image" Target="../media/image2167.png"/><Relationship Id="rId89" Type="http://schemas.openxmlformats.org/officeDocument/2006/relationships/customXml" Target="../ink/ink2776.xml"/><Relationship Id="rId112" Type="http://schemas.openxmlformats.org/officeDocument/2006/relationships/image" Target="../media/image2189.png"/><Relationship Id="rId133" Type="http://schemas.openxmlformats.org/officeDocument/2006/relationships/customXml" Target="../ink/ink2798.xml"/></Relationships>
</file>

<file path=ppt/slides/_rels/slide1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210.png"/><Relationship Id="rId21" Type="http://schemas.openxmlformats.org/officeDocument/2006/relationships/customXml" Target="../ink/ink2810.xml"/><Relationship Id="rId42" Type="http://schemas.openxmlformats.org/officeDocument/2006/relationships/image" Target="../media/image2218.png"/><Relationship Id="rId47" Type="http://schemas.openxmlformats.org/officeDocument/2006/relationships/customXml" Target="../ink/ink2823.xml"/><Relationship Id="rId63" Type="http://schemas.openxmlformats.org/officeDocument/2006/relationships/customXml" Target="../ink/ink2831.xml"/><Relationship Id="rId68" Type="http://schemas.openxmlformats.org/officeDocument/2006/relationships/image" Target="../media/image2231.png"/><Relationship Id="rId84" Type="http://schemas.openxmlformats.org/officeDocument/2006/relationships/image" Target="../media/image2239.png"/><Relationship Id="rId89" Type="http://schemas.openxmlformats.org/officeDocument/2006/relationships/customXml" Target="../ink/ink2844.xml"/><Relationship Id="rId16" Type="http://schemas.openxmlformats.org/officeDocument/2006/relationships/image" Target="../media/image2205.png"/><Relationship Id="rId11" Type="http://schemas.openxmlformats.org/officeDocument/2006/relationships/customXml" Target="../ink/ink2805.xml"/><Relationship Id="rId32" Type="http://schemas.openxmlformats.org/officeDocument/2006/relationships/image" Target="../media/image2213.png"/><Relationship Id="rId37" Type="http://schemas.openxmlformats.org/officeDocument/2006/relationships/customXml" Target="../ink/ink2818.xml"/><Relationship Id="rId53" Type="http://schemas.openxmlformats.org/officeDocument/2006/relationships/customXml" Target="../ink/ink2826.xml"/><Relationship Id="rId58" Type="http://schemas.openxmlformats.org/officeDocument/2006/relationships/image" Target="../media/image2226.png"/><Relationship Id="rId74" Type="http://schemas.openxmlformats.org/officeDocument/2006/relationships/image" Target="../media/image2234.png"/><Relationship Id="rId79" Type="http://schemas.openxmlformats.org/officeDocument/2006/relationships/customXml" Target="../ink/ink2839.xml"/><Relationship Id="rId5" Type="http://schemas.openxmlformats.org/officeDocument/2006/relationships/customXml" Target="../ink/ink2802.xml"/><Relationship Id="rId90" Type="http://schemas.openxmlformats.org/officeDocument/2006/relationships/image" Target="../media/image2242.png"/><Relationship Id="rId14" Type="http://schemas.openxmlformats.org/officeDocument/2006/relationships/image" Target="../media/image2204.png"/><Relationship Id="rId22" Type="http://schemas.openxmlformats.org/officeDocument/2006/relationships/image" Target="../media/image2208.png"/><Relationship Id="rId27" Type="http://schemas.openxmlformats.org/officeDocument/2006/relationships/customXml" Target="../ink/ink2813.xml"/><Relationship Id="rId30" Type="http://schemas.openxmlformats.org/officeDocument/2006/relationships/image" Target="../media/image2212.png"/><Relationship Id="rId35" Type="http://schemas.openxmlformats.org/officeDocument/2006/relationships/customXml" Target="../ink/ink2817.xml"/><Relationship Id="rId43" Type="http://schemas.openxmlformats.org/officeDocument/2006/relationships/customXml" Target="../ink/ink2821.xml"/><Relationship Id="rId48" Type="http://schemas.openxmlformats.org/officeDocument/2006/relationships/image" Target="../media/image2221.png"/><Relationship Id="rId56" Type="http://schemas.openxmlformats.org/officeDocument/2006/relationships/image" Target="../media/image2225.png"/><Relationship Id="rId64" Type="http://schemas.openxmlformats.org/officeDocument/2006/relationships/image" Target="../media/image2229.png"/><Relationship Id="rId69" Type="http://schemas.openxmlformats.org/officeDocument/2006/relationships/customXml" Target="../ink/ink2834.xml"/><Relationship Id="rId77" Type="http://schemas.openxmlformats.org/officeDocument/2006/relationships/customXml" Target="../ink/ink2838.xml"/><Relationship Id="rId8" Type="http://schemas.openxmlformats.org/officeDocument/2006/relationships/image" Target="../media/image22010.png"/><Relationship Id="rId51" Type="http://schemas.openxmlformats.org/officeDocument/2006/relationships/customXml" Target="../ink/ink2825.xml"/><Relationship Id="rId72" Type="http://schemas.openxmlformats.org/officeDocument/2006/relationships/image" Target="../media/image2233.png"/><Relationship Id="rId80" Type="http://schemas.openxmlformats.org/officeDocument/2006/relationships/image" Target="../media/image2237.png"/><Relationship Id="rId85" Type="http://schemas.openxmlformats.org/officeDocument/2006/relationships/customXml" Target="../ink/ink2842.xml"/><Relationship Id="rId3" Type="http://schemas.openxmlformats.org/officeDocument/2006/relationships/customXml" Target="../ink/ink2801.xml"/><Relationship Id="rId12" Type="http://schemas.openxmlformats.org/officeDocument/2006/relationships/image" Target="../media/image2203.png"/><Relationship Id="rId17" Type="http://schemas.openxmlformats.org/officeDocument/2006/relationships/customXml" Target="../ink/ink2808.xml"/><Relationship Id="rId25" Type="http://schemas.openxmlformats.org/officeDocument/2006/relationships/customXml" Target="../ink/ink2812.xml"/><Relationship Id="rId33" Type="http://schemas.openxmlformats.org/officeDocument/2006/relationships/customXml" Target="../ink/ink2816.xml"/><Relationship Id="rId38" Type="http://schemas.openxmlformats.org/officeDocument/2006/relationships/image" Target="../media/image2216.png"/><Relationship Id="rId46" Type="http://schemas.openxmlformats.org/officeDocument/2006/relationships/image" Target="../media/image2220.png"/><Relationship Id="rId59" Type="http://schemas.openxmlformats.org/officeDocument/2006/relationships/customXml" Target="../ink/ink2829.xml"/><Relationship Id="rId67" Type="http://schemas.openxmlformats.org/officeDocument/2006/relationships/customXml" Target="../ink/ink2833.xml"/><Relationship Id="rId20" Type="http://schemas.openxmlformats.org/officeDocument/2006/relationships/image" Target="../media/image2207.png"/><Relationship Id="rId41" Type="http://schemas.openxmlformats.org/officeDocument/2006/relationships/customXml" Target="../ink/ink2820.xml"/><Relationship Id="rId54" Type="http://schemas.openxmlformats.org/officeDocument/2006/relationships/image" Target="../media/image2224.png"/><Relationship Id="rId62" Type="http://schemas.openxmlformats.org/officeDocument/2006/relationships/image" Target="../media/image2228.png"/><Relationship Id="rId70" Type="http://schemas.openxmlformats.org/officeDocument/2006/relationships/image" Target="../media/image2232.png"/><Relationship Id="rId75" Type="http://schemas.openxmlformats.org/officeDocument/2006/relationships/customXml" Target="../ink/ink2837.xml"/><Relationship Id="rId83" Type="http://schemas.openxmlformats.org/officeDocument/2006/relationships/customXml" Target="../ink/ink2841.xml"/><Relationship Id="rId88" Type="http://schemas.openxmlformats.org/officeDocument/2006/relationships/image" Target="../media/image2241.png"/><Relationship Id="rId91" Type="http://schemas.openxmlformats.org/officeDocument/2006/relationships/customXml" Target="../ink/ink28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000.png"/><Relationship Id="rId15" Type="http://schemas.openxmlformats.org/officeDocument/2006/relationships/customXml" Target="../ink/ink2807.xml"/><Relationship Id="rId23" Type="http://schemas.openxmlformats.org/officeDocument/2006/relationships/customXml" Target="../ink/ink2811.xml"/><Relationship Id="rId28" Type="http://schemas.openxmlformats.org/officeDocument/2006/relationships/image" Target="../media/image2211.png"/><Relationship Id="rId36" Type="http://schemas.openxmlformats.org/officeDocument/2006/relationships/image" Target="../media/image2215.png"/><Relationship Id="rId49" Type="http://schemas.openxmlformats.org/officeDocument/2006/relationships/customXml" Target="../ink/ink2824.xml"/><Relationship Id="rId57" Type="http://schemas.openxmlformats.org/officeDocument/2006/relationships/customXml" Target="../ink/ink2828.xml"/><Relationship Id="rId10" Type="http://schemas.openxmlformats.org/officeDocument/2006/relationships/image" Target="../media/image2202.png"/><Relationship Id="rId31" Type="http://schemas.openxmlformats.org/officeDocument/2006/relationships/customXml" Target="../ink/ink2815.xml"/><Relationship Id="rId44" Type="http://schemas.openxmlformats.org/officeDocument/2006/relationships/image" Target="../media/image2219.png"/><Relationship Id="rId52" Type="http://schemas.openxmlformats.org/officeDocument/2006/relationships/image" Target="../media/image2223.png"/><Relationship Id="rId60" Type="http://schemas.openxmlformats.org/officeDocument/2006/relationships/image" Target="../media/image2227.png"/><Relationship Id="rId65" Type="http://schemas.openxmlformats.org/officeDocument/2006/relationships/customXml" Target="../ink/ink2832.xml"/><Relationship Id="rId73" Type="http://schemas.openxmlformats.org/officeDocument/2006/relationships/customXml" Target="../ink/ink2836.xml"/><Relationship Id="rId78" Type="http://schemas.openxmlformats.org/officeDocument/2006/relationships/image" Target="../media/image2236.png"/><Relationship Id="rId81" Type="http://schemas.openxmlformats.org/officeDocument/2006/relationships/customXml" Target="../ink/ink2840.xml"/><Relationship Id="rId86" Type="http://schemas.openxmlformats.org/officeDocument/2006/relationships/image" Target="../media/image2240.png"/><Relationship Id="rId4" Type="http://schemas.openxmlformats.org/officeDocument/2006/relationships/image" Target="../media/image21990.png"/><Relationship Id="rId9" Type="http://schemas.openxmlformats.org/officeDocument/2006/relationships/customXml" Target="../ink/ink2804.xml"/><Relationship Id="rId13" Type="http://schemas.openxmlformats.org/officeDocument/2006/relationships/customXml" Target="../ink/ink2806.xml"/><Relationship Id="rId18" Type="http://schemas.openxmlformats.org/officeDocument/2006/relationships/image" Target="../media/image2206.png"/><Relationship Id="rId39" Type="http://schemas.openxmlformats.org/officeDocument/2006/relationships/customXml" Target="../ink/ink2819.xml"/><Relationship Id="rId34" Type="http://schemas.openxmlformats.org/officeDocument/2006/relationships/image" Target="../media/image2214.png"/><Relationship Id="rId50" Type="http://schemas.openxmlformats.org/officeDocument/2006/relationships/image" Target="../media/image2222.png"/><Relationship Id="rId55" Type="http://schemas.openxmlformats.org/officeDocument/2006/relationships/customXml" Target="../ink/ink2827.xml"/><Relationship Id="rId76" Type="http://schemas.openxmlformats.org/officeDocument/2006/relationships/image" Target="../media/image2235.png"/><Relationship Id="rId7" Type="http://schemas.openxmlformats.org/officeDocument/2006/relationships/customXml" Target="../ink/ink2803.xml"/><Relationship Id="rId71" Type="http://schemas.openxmlformats.org/officeDocument/2006/relationships/customXml" Target="../ink/ink2835.xml"/><Relationship Id="rId92" Type="http://schemas.openxmlformats.org/officeDocument/2006/relationships/image" Target="../media/image2243.png"/><Relationship Id="rId2" Type="http://schemas.openxmlformats.org/officeDocument/2006/relationships/image" Target="../media/image2.png"/><Relationship Id="rId29" Type="http://schemas.openxmlformats.org/officeDocument/2006/relationships/customXml" Target="../ink/ink2814.xml"/><Relationship Id="rId24" Type="http://schemas.openxmlformats.org/officeDocument/2006/relationships/image" Target="../media/image2209.png"/><Relationship Id="rId40" Type="http://schemas.openxmlformats.org/officeDocument/2006/relationships/image" Target="../media/image2217.png"/><Relationship Id="rId45" Type="http://schemas.openxmlformats.org/officeDocument/2006/relationships/customXml" Target="../ink/ink2822.xml"/><Relationship Id="rId66" Type="http://schemas.openxmlformats.org/officeDocument/2006/relationships/image" Target="../media/image2230.png"/><Relationship Id="rId87" Type="http://schemas.openxmlformats.org/officeDocument/2006/relationships/customXml" Target="../ink/ink2843.xml"/><Relationship Id="rId61" Type="http://schemas.openxmlformats.org/officeDocument/2006/relationships/customXml" Target="../ink/ink2830.xml"/><Relationship Id="rId82" Type="http://schemas.openxmlformats.org/officeDocument/2006/relationships/image" Target="../media/image2238.png"/><Relationship Id="rId19" Type="http://schemas.openxmlformats.org/officeDocument/2006/relationships/customXml" Target="../ink/ink2809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400.png"/><Relationship Id="rId4" Type="http://schemas.openxmlformats.org/officeDocument/2006/relationships/customXml" Target="../ink/ink28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858.xml"/><Relationship Id="rId117" Type="http://schemas.openxmlformats.org/officeDocument/2006/relationships/image" Target="../media/image2298.png"/><Relationship Id="rId21" Type="http://schemas.openxmlformats.org/officeDocument/2006/relationships/image" Target="../media/image2250.png"/><Relationship Id="rId42" Type="http://schemas.openxmlformats.org/officeDocument/2006/relationships/customXml" Target="../ink/ink2866.xml"/><Relationship Id="rId47" Type="http://schemas.openxmlformats.org/officeDocument/2006/relationships/image" Target="../media/image2263.png"/><Relationship Id="rId63" Type="http://schemas.openxmlformats.org/officeDocument/2006/relationships/image" Target="../media/image2271.png"/><Relationship Id="rId68" Type="http://schemas.openxmlformats.org/officeDocument/2006/relationships/customXml" Target="../ink/ink2879.xml"/><Relationship Id="rId84" Type="http://schemas.openxmlformats.org/officeDocument/2006/relationships/customXml" Target="../ink/ink2887.xml"/><Relationship Id="rId89" Type="http://schemas.openxmlformats.org/officeDocument/2006/relationships/image" Target="../media/image2284.png"/><Relationship Id="rId112" Type="http://schemas.openxmlformats.org/officeDocument/2006/relationships/customXml" Target="../ink/ink2901.xml"/><Relationship Id="rId16" Type="http://schemas.openxmlformats.org/officeDocument/2006/relationships/customXml" Target="../ink/ink2853.xml"/><Relationship Id="rId107" Type="http://schemas.openxmlformats.org/officeDocument/2006/relationships/image" Target="../media/image2293.png"/><Relationship Id="rId11" Type="http://schemas.openxmlformats.org/officeDocument/2006/relationships/image" Target="../media/image2245.png"/><Relationship Id="rId32" Type="http://schemas.openxmlformats.org/officeDocument/2006/relationships/customXml" Target="../ink/ink2861.xml"/><Relationship Id="rId37" Type="http://schemas.openxmlformats.org/officeDocument/2006/relationships/image" Target="../media/image2258.png"/><Relationship Id="rId53" Type="http://schemas.openxmlformats.org/officeDocument/2006/relationships/image" Target="../media/image2266.png"/><Relationship Id="rId58" Type="http://schemas.openxmlformats.org/officeDocument/2006/relationships/customXml" Target="../ink/ink2874.xml"/><Relationship Id="rId74" Type="http://schemas.openxmlformats.org/officeDocument/2006/relationships/customXml" Target="../ink/ink2882.xml"/><Relationship Id="rId79" Type="http://schemas.openxmlformats.org/officeDocument/2006/relationships/image" Target="../media/image2279.png"/><Relationship Id="rId102" Type="http://schemas.openxmlformats.org/officeDocument/2006/relationships/customXml" Target="../ink/ink2896.xml"/><Relationship Id="rId123" Type="http://schemas.openxmlformats.org/officeDocument/2006/relationships/image" Target="../media/image2301.png"/><Relationship Id="rId5" Type="http://schemas.openxmlformats.org/officeDocument/2006/relationships/image" Target="../media/image22420.png"/><Relationship Id="rId90" Type="http://schemas.openxmlformats.org/officeDocument/2006/relationships/customXml" Target="../ink/ink2890.xml"/><Relationship Id="rId95" Type="http://schemas.openxmlformats.org/officeDocument/2006/relationships/image" Target="../media/image2287.png"/><Relationship Id="rId22" Type="http://schemas.openxmlformats.org/officeDocument/2006/relationships/customXml" Target="../ink/ink2856.xml"/><Relationship Id="rId27" Type="http://schemas.openxmlformats.org/officeDocument/2006/relationships/image" Target="../media/image2253.png"/><Relationship Id="rId43" Type="http://schemas.openxmlformats.org/officeDocument/2006/relationships/image" Target="../media/image2261.png"/><Relationship Id="rId48" Type="http://schemas.openxmlformats.org/officeDocument/2006/relationships/customXml" Target="../ink/ink2869.xml"/><Relationship Id="rId64" Type="http://schemas.openxmlformats.org/officeDocument/2006/relationships/customXml" Target="../ink/ink2877.xml"/><Relationship Id="rId69" Type="http://schemas.openxmlformats.org/officeDocument/2006/relationships/image" Target="../media/image2274.png"/><Relationship Id="rId113" Type="http://schemas.openxmlformats.org/officeDocument/2006/relationships/image" Target="../media/image2296.png"/><Relationship Id="rId118" Type="http://schemas.openxmlformats.org/officeDocument/2006/relationships/customXml" Target="../ink/ink2904.xml"/><Relationship Id="rId80" Type="http://schemas.openxmlformats.org/officeDocument/2006/relationships/customXml" Target="../ink/ink2885.xml"/><Relationship Id="rId85" Type="http://schemas.openxmlformats.org/officeDocument/2006/relationships/image" Target="../media/image2282.png"/><Relationship Id="rId12" Type="http://schemas.openxmlformats.org/officeDocument/2006/relationships/customXml" Target="../ink/ink2851.xml"/><Relationship Id="rId17" Type="http://schemas.openxmlformats.org/officeDocument/2006/relationships/image" Target="../media/image2248.png"/><Relationship Id="rId33" Type="http://schemas.openxmlformats.org/officeDocument/2006/relationships/image" Target="../media/image2256.png"/><Relationship Id="rId38" Type="http://schemas.openxmlformats.org/officeDocument/2006/relationships/customXml" Target="../ink/ink2864.xml"/><Relationship Id="rId59" Type="http://schemas.openxmlformats.org/officeDocument/2006/relationships/image" Target="../media/image2269.png"/><Relationship Id="rId103" Type="http://schemas.openxmlformats.org/officeDocument/2006/relationships/image" Target="../media/image2291.png"/><Relationship Id="rId108" Type="http://schemas.openxmlformats.org/officeDocument/2006/relationships/customXml" Target="../ink/ink2899.xml"/><Relationship Id="rId124" Type="http://schemas.openxmlformats.org/officeDocument/2006/relationships/customXml" Target="../ink/ink2907.xml"/><Relationship Id="rId54" Type="http://schemas.openxmlformats.org/officeDocument/2006/relationships/customXml" Target="../ink/ink2872.xml"/><Relationship Id="rId70" Type="http://schemas.openxmlformats.org/officeDocument/2006/relationships/customXml" Target="../ink/ink2880.xml"/><Relationship Id="rId75" Type="http://schemas.openxmlformats.org/officeDocument/2006/relationships/image" Target="../media/image2277.png"/><Relationship Id="rId91" Type="http://schemas.openxmlformats.org/officeDocument/2006/relationships/image" Target="../media/image2285.png"/><Relationship Id="rId96" Type="http://schemas.openxmlformats.org/officeDocument/2006/relationships/customXml" Target="../ink/ink2893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848.xml"/><Relationship Id="rId23" Type="http://schemas.openxmlformats.org/officeDocument/2006/relationships/image" Target="../media/image2251.png"/><Relationship Id="rId28" Type="http://schemas.openxmlformats.org/officeDocument/2006/relationships/customXml" Target="../ink/ink2859.xml"/><Relationship Id="rId49" Type="http://schemas.openxmlformats.org/officeDocument/2006/relationships/image" Target="../media/image2264.png"/><Relationship Id="rId114" Type="http://schemas.openxmlformats.org/officeDocument/2006/relationships/customXml" Target="../ink/ink2902.xml"/><Relationship Id="rId119" Type="http://schemas.openxmlformats.org/officeDocument/2006/relationships/image" Target="../media/image2299.png"/><Relationship Id="rId44" Type="http://schemas.openxmlformats.org/officeDocument/2006/relationships/customXml" Target="../ink/ink2867.xml"/><Relationship Id="rId60" Type="http://schemas.openxmlformats.org/officeDocument/2006/relationships/customXml" Target="../ink/ink2875.xml"/><Relationship Id="rId65" Type="http://schemas.openxmlformats.org/officeDocument/2006/relationships/image" Target="../media/image2272.png"/><Relationship Id="rId81" Type="http://schemas.openxmlformats.org/officeDocument/2006/relationships/image" Target="../media/image2280.png"/><Relationship Id="rId86" Type="http://schemas.openxmlformats.org/officeDocument/2006/relationships/customXml" Target="../ink/ink2888.xml"/><Relationship Id="rId13" Type="http://schemas.openxmlformats.org/officeDocument/2006/relationships/image" Target="../media/image2246.png"/><Relationship Id="rId18" Type="http://schemas.openxmlformats.org/officeDocument/2006/relationships/customXml" Target="../ink/ink2854.xml"/><Relationship Id="rId39" Type="http://schemas.openxmlformats.org/officeDocument/2006/relationships/image" Target="../media/image2259.png"/><Relationship Id="rId109" Type="http://schemas.openxmlformats.org/officeDocument/2006/relationships/image" Target="../media/image2294.png"/><Relationship Id="rId34" Type="http://schemas.openxmlformats.org/officeDocument/2006/relationships/customXml" Target="../ink/ink2862.xml"/><Relationship Id="rId50" Type="http://schemas.openxmlformats.org/officeDocument/2006/relationships/customXml" Target="../ink/ink2870.xml"/><Relationship Id="rId55" Type="http://schemas.openxmlformats.org/officeDocument/2006/relationships/image" Target="../media/image2267.png"/><Relationship Id="rId76" Type="http://schemas.openxmlformats.org/officeDocument/2006/relationships/customXml" Target="../ink/ink2883.xml"/><Relationship Id="rId97" Type="http://schemas.openxmlformats.org/officeDocument/2006/relationships/image" Target="../media/image2288.png"/><Relationship Id="rId104" Type="http://schemas.openxmlformats.org/officeDocument/2006/relationships/customXml" Target="../ink/ink2897.xml"/><Relationship Id="rId120" Type="http://schemas.openxmlformats.org/officeDocument/2006/relationships/customXml" Target="../ink/ink2905.xml"/><Relationship Id="rId125" Type="http://schemas.openxmlformats.org/officeDocument/2006/relationships/image" Target="../media/image2302.png"/><Relationship Id="rId7" Type="http://schemas.openxmlformats.org/officeDocument/2006/relationships/image" Target="../media/image22430.png"/><Relationship Id="rId71" Type="http://schemas.openxmlformats.org/officeDocument/2006/relationships/image" Target="../media/image2275.png"/><Relationship Id="rId92" Type="http://schemas.openxmlformats.org/officeDocument/2006/relationships/customXml" Target="../ink/ink2891.xml"/><Relationship Id="rId2" Type="http://schemas.openxmlformats.org/officeDocument/2006/relationships/image" Target="../media/image2244.png"/><Relationship Id="rId29" Type="http://schemas.openxmlformats.org/officeDocument/2006/relationships/image" Target="../media/image2254.png"/><Relationship Id="rId24" Type="http://schemas.openxmlformats.org/officeDocument/2006/relationships/customXml" Target="../ink/ink2857.xml"/><Relationship Id="rId40" Type="http://schemas.openxmlformats.org/officeDocument/2006/relationships/customXml" Target="../ink/ink2865.xml"/><Relationship Id="rId45" Type="http://schemas.openxmlformats.org/officeDocument/2006/relationships/image" Target="../media/image2262.png"/><Relationship Id="rId66" Type="http://schemas.openxmlformats.org/officeDocument/2006/relationships/customXml" Target="../ink/ink2878.xml"/><Relationship Id="rId87" Type="http://schemas.openxmlformats.org/officeDocument/2006/relationships/image" Target="../media/image2283.png"/><Relationship Id="rId110" Type="http://schemas.openxmlformats.org/officeDocument/2006/relationships/customXml" Target="../ink/ink2900.xml"/><Relationship Id="rId115" Type="http://schemas.openxmlformats.org/officeDocument/2006/relationships/image" Target="../media/image2297.png"/><Relationship Id="rId61" Type="http://schemas.openxmlformats.org/officeDocument/2006/relationships/image" Target="../media/image2270.png"/><Relationship Id="rId82" Type="http://schemas.openxmlformats.org/officeDocument/2006/relationships/customXml" Target="../ink/ink2886.xml"/><Relationship Id="rId19" Type="http://schemas.openxmlformats.org/officeDocument/2006/relationships/image" Target="../media/image2249.png"/><Relationship Id="rId14" Type="http://schemas.openxmlformats.org/officeDocument/2006/relationships/customXml" Target="../ink/ink2852.xml"/><Relationship Id="rId30" Type="http://schemas.openxmlformats.org/officeDocument/2006/relationships/customXml" Target="../ink/ink2860.xml"/><Relationship Id="rId35" Type="http://schemas.openxmlformats.org/officeDocument/2006/relationships/image" Target="../media/image2257.png"/><Relationship Id="rId56" Type="http://schemas.openxmlformats.org/officeDocument/2006/relationships/customXml" Target="../ink/ink2873.xml"/><Relationship Id="rId77" Type="http://schemas.openxmlformats.org/officeDocument/2006/relationships/image" Target="../media/image2278.png"/><Relationship Id="rId100" Type="http://schemas.openxmlformats.org/officeDocument/2006/relationships/customXml" Target="../ink/ink2895.xml"/><Relationship Id="rId105" Type="http://schemas.openxmlformats.org/officeDocument/2006/relationships/image" Target="../media/image2292.png"/><Relationship Id="rId126" Type="http://schemas.openxmlformats.org/officeDocument/2006/relationships/customXml" Target="../ink/ink2908.xml"/><Relationship Id="rId8" Type="http://schemas.openxmlformats.org/officeDocument/2006/relationships/customXml" Target="../ink/ink2849.xml"/><Relationship Id="rId51" Type="http://schemas.openxmlformats.org/officeDocument/2006/relationships/image" Target="../media/image2265.png"/><Relationship Id="rId72" Type="http://schemas.openxmlformats.org/officeDocument/2006/relationships/customXml" Target="../ink/ink2881.xml"/><Relationship Id="rId93" Type="http://schemas.openxmlformats.org/officeDocument/2006/relationships/image" Target="../media/image2286.png"/><Relationship Id="rId98" Type="http://schemas.openxmlformats.org/officeDocument/2006/relationships/customXml" Target="../ink/ink2894.xml"/><Relationship Id="rId121" Type="http://schemas.openxmlformats.org/officeDocument/2006/relationships/image" Target="../media/image2300.png"/><Relationship Id="rId3" Type="http://schemas.openxmlformats.org/officeDocument/2006/relationships/image" Target="../media/image2.png"/><Relationship Id="rId25" Type="http://schemas.openxmlformats.org/officeDocument/2006/relationships/image" Target="../media/image2252.png"/><Relationship Id="rId46" Type="http://schemas.openxmlformats.org/officeDocument/2006/relationships/customXml" Target="../ink/ink2868.xml"/><Relationship Id="rId67" Type="http://schemas.openxmlformats.org/officeDocument/2006/relationships/image" Target="../media/image2273.png"/><Relationship Id="rId116" Type="http://schemas.openxmlformats.org/officeDocument/2006/relationships/customXml" Target="../ink/ink2903.xml"/><Relationship Id="rId20" Type="http://schemas.openxmlformats.org/officeDocument/2006/relationships/customXml" Target="../ink/ink2855.xml"/><Relationship Id="rId41" Type="http://schemas.openxmlformats.org/officeDocument/2006/relationships/image" Target="../media/image2260.png"/><Relationship Id="rId62" Type="http://schemas.openxmlformats.org/officeDocument/2006/relationships/customXml" Target="../ink/ink2876.xml"/><Relationship Id="rId83" Type="http://schemas.openxmlformats.org/officeDocument/2006/relationships/image" Target="../media/image2281.png"/><Relationship Id="rId88" Type="http://schemas.openxmlformats.org/officeDocument/2006/relationships/customXml" Target="../ink/ink2889.xml"/><Relationship Id="rId111" Type="http://schemas.openxmlformats.org/officeDocument/2006/relationships/image" Target="../media/image2295.png"/><Relationship Id="rId15" Type="http://schemas.openxmlformats.org/officeDocument/2006/relationships/image" Target="../media/image2247.png"/><Relationship Id="rId36" Type="http://schemas.openxmlformats.org/officeDocument/2006/relationships/customXml" Target="../ink/ink2863.xml"/><Relationship Id="rId57" Type="http://schemas.openxmlformats.org/officeDocument/2006/relationships/image" Target="../media/image2268.png"/><Relationship Id="rId106" Type="http://schemas.openxmlformats.org/officeDocument/2006/relationships/customXml" Target="../ink/ink2898.xml"/><Relationship Id="rId127" Type="http://schemas.openxmlformats.org/officeDocument/2006/relationships/image" Target="../media/image2303.png"/><Relationship Id="rId10" Type="http://schemas.openxmlformats.org/officeDocument/2006/relationships/customXml" Target="../ink/ink2850.xml"/><Relationship Id="rId31" Type="http://schemas.openxmlformats.org/officeDocument/2006/relationships/image" Target="../media/image2255.png"/><Relationship Id="rId52" Type="http://schemas.openxmlformats.org/officeDocument/2006/relationships/customXml" Target="../ink/ink2871.xml"/><Relationship Id="rId73" Type="http://schemas.openxmlformats.org/officeDocument/2006/relationships/image" Target="../media/image2276.png"/><Relationship Id="rId78" Type="http://schemas.openxmlformats.org/officeDocument/2006/relationships/customXml" Target="../ink/ink2884.xml"/><Relationship Id="rId94" Type="http://schemas.openxmlformats.org/officeDocument/2006/relationships/customXml" Target="../ink/ink2892.xml"/><Relationship Id="rId99" Type="http://schemas.openxmlformats.org/officeDocument/2006/relationships/image" Target="../media/image2289.png"/><Relationship Id="rId101" Type="http://schemas.openxmlformats.org/officeDocument/2006/relationships/image" Target="../media/image2290.png"/><Relationship Id="rId122" Type="http://schemas.openxmlformats.org/officeDocument/2006/relationships/customXml" Target="../ink/ink2906.xml"/><Relationship Id="rId4" Type="http://schemas.openxmlformats.org/officeDocument/2006/relationships/customXml" Target="../ink/ink2847.xml"/><Relationship Id="rId9" Type="http://schemas.openxmlformats.org/officeDocument/2006/relationships/image" Target="../media/image22440.png"/></Relationships>
</file>

<file path=ppt/slides/_rels/slide1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98.png"/><Relationship Id="rId21" Type="http://schemas.openxmlformats.org/officeDocument/2006/relationships/image" Target="../media/image2250.png"/><Relationship Id="rId42" Type="http://schemas.openxmlformats.org/officeDocument/2006/relationships/customXml" Target="../ink/ink2926.xml"/><Relationship Id="rId63" Type="http://schemas.openxmlformats.org/officeDocument/2006/relationships/image" Target="../media/image2271.png"/><Relationship Id="rId84" Type="http://schemas.openxmlformats.org/officeDocument/2006/relationships/customXml" Target="../ink/ink2946.xml"/><Relationship Id="rId138" Type="http://schemas.openxmlformats.org/officeDocument/2006/relationships/customXml" Target="../ink/ink2972.xml"/><Relationship Id="rId159" Type="http://schemas.openxmlformats.org/officeDocument/2006/relationships/image" Target="../media/image2319.png"/><Relationship Id="rId170" Type="http://schemas.openxmlformats.org/officeDocument/2006/relationships/customXml" Target="../ink/ink2988.xml"/><Relationship Id="rId107" Type="http://schemas.openxmlformats.org/officeDocument/2006/relationships/image" Target="../media/image2293.png"/><Relationship Id="rId11" Type="http://schemas.openxmlformats.org/officeDocument/2006/relationships/image" Target="../media/image2245.png"/><Relationship Id="rId53" Type="http://schemas.openxmlformats.org/officeDocument/2006/relationships/image" Target="../media/image2266.png"/><Relationship Id="rId74" Type="http://schemas.openxmlformats.org/officeDocument/2006/relationships/customXml" Target="../ink/ink2941.xml"/><Relationship Id="rId128" Type="http://schemas.openxmlformats.org/officeDocument/2006/relationships/customXml" Target="../ink/ink2967.xml"/><Relationship Id="rId149" Type="http://schemas.openxmlformats.org/officeDocument/2006/relationships/image" Target="../media/image2314.png"/><Relationship Id="rId5" Type="http://schemas.openxmlformats.org/officeDocument/2006/relationships/image" Target="../media/image22420.png"/><Relationship Id="rId95" Type="http://schemas.openxmlformats.org/officeDocument/2006/relationships/image" Target="../media/image2287.png"/><Relationship Id="rId160" Type="http://schemas.openxmlformats.org/officeDocument/2006/relationships/customXml" Target="../ink/ink2983.xml"/><Relationship Id="rId181" Type="http://schemas.openxmlformats.org/officeDocument/2006/relationships/image" Target="../media/image2330.png"/><Relationship Id="rId22" Type="http://schemas.openxmlformats.org/officeDocument/2006/relationships/customXml" Target="../ink/ink2917.xml"/><Relationship Id="rId43" Type="http://schemas.openxmlformats.org/officeDocument/2006/relationships/image" Target="../media/image2261.png"/><Relationship Id="rId64" Type="http://schemas.openxmlformats.org/officeDocument/2006/relationships/customXml" Target="../ink/ink2936.xml"/><Relationship Id="rId118" Type="http://schemas.openxmlformats.org/officeDocument/2006/relationships/customXml" Target="../ink/ink2962.xml"/><Relationship Id="rId139" Type="http://schemas.openxmlformats.org/officeDocument/2006/relationships/image" Target="../media/image2309.png"/><Relationship Id="rId85" Type="http://schemas.openxmlformats.org/officeDocument/2006/relationships/image" Target="../media/image2282.png"/><Relationship Id="rId150" Type="http://schemas.openxmlformats.org/officeDocument/2006/relationships/customXml" Target="../ink/ink2978.xml"/><Relationship Id="rId171" Type="http://schemas.openxmlformats.org/officeDocument/2006/relationships/image" Target="../media/image2325.png"/><Relationship Id="rId12" Type="http://schemas.openxmlformats.org/officeDocument/2006/relationships/customXml" Target="../ink/ink2913.xml"/><Relationship Id="rId33" Type="http://schemas.openxmlformats.org/officeDocument/2006/relationships/image" Target="../media/image2256.png"/><Relationship Id="rId108" Type="http://schemas.openxmlformats.org/officeDocument/2006/relationships/customXml" Target="../ink/ink2957.xml"/><Relationship Id="rId129" Type="http://schemas.openxmlformats.org/officeDocument/2006/relationships/image" Target="../media/image2304.png"/><Relationship Id="rId54" Type="http://schemas.openxmlformats.org/officeDocument/2006/relationships/customXml" Target="../ink/ink2932.xml"/><Relationship Id="rId75" Type="http://schemas.openxmlformats.org/officeDocument/2006/relationships/image" Target="../media/image2277.png"/><Relationship Id="rId96" Type="http://schemas.openxmlformats.org/officeDocument/2006/relationships/customXml" Target="../ink/ink2952.xml"/><Relationship Id="rId140" Type="http://schemas.openxmlformats.org/officeDocument/2006/relationships/customXml" Target="../ink/ink2973.xml"/><Relationship Id="rId161" Type="http://schemas.openxmlformats.org/officeDocument/2006/relationships/image" Target="../media/image2320.png"/><Relationship Id="rId182" Type="http://schemas.openxmlformats.org/officeDocument/2006/relationships/customXml" Target="../ink/ink2994.xml"/><Relationship Id="rId6" Type="http://schemas.openxmlformats.org/officeDocument/2006/relationships/customXml" Target="../ink/ink2910.xml"/><Relationship Id="rId23" Type="http://schemas.openxmlformats.org/officeDocument/2006/relationships/image" Target="../media/image2251.png"/><Relationship Id="rId28" Type="http://schemas.openxmlformats.org/officeDocument/2006/relationships/customXml" Target="../ink/ink2920.xml"/><Relationship Id="rId49" Type="http://schemas.openxmlformats.org/officeDocument/2006/relationships/image" Target="../media/image2264.png"/><Relationship Id="rId114" Type="http://schemas.openxmlformats.org/officeDocument/2006/relationships/customXml" Target="../ink/ink2960.xml"/><Relationship Id="rId119" Type="http://schemas.openxmlformats.org/officeDocument/2006/relationships/image" Target="../media/image2299.png"/><Relationship Id="rId44" Type="http://schemas.openxmlformats.org/officeDocument/2006/relationships/customXml" Target="../ink/ink2927.xml"/><Relationship Id="rId60" Type="http://schemas.openxmlformats.org/officeDocument/2006/relationships/customXml" Target="../ink/ink2934.xml"/><Relationship Id="rId65" Type="http://schemas.openxmlformats.org/officeDocument/2006/relationships/image" Target="../media/image2272.png"/><Relationship Id="rId81" Type="http://schemas.openxmlformats.org/officeDocument/2006/relationships/image" Target="../media/image2280.png"/><Relationship Id="rId86" Type="http://schemas.openxmlformats.org/officeDocument/2006/relationships/customXml" Target="../ink/ink2947.xml"/><Relationship Id="rId130" Type="http://schemas.openxmlformats.org/officeDocument/2006/relationships/customXml" Target="../ink/ink2968.xml"/><Relationship Id="rId135" Type="http://schemas.openxmlformats.org/officeDocument/2006/relationships/image" Target="../media/image2307.png"/><Relationship Id="rId151" Type="http://schemas.openxmlformats.org/officeDocument/2006/relationships/image" Target="../media/image2315.png"/><Relationship Id="rId156" Type="http://schemas.openxmlformats.org/officeDocument/2006/relationships/customXml" Target="../ink/ink2981.xml"/><Relationship Id="rId177" Type="http://schemas.openxmlformats.org/officeDocument/2006/relationships/image" Target="../media/image2328.png"/><Relationship Id="rId172" Type="http://schemas.openxmlformats.org/officeDocument/2006/relationships/customXml" Target="../ink/ink2989.xml"/><Relationship Id="rId18" Type="http://schemas.openxmlformats.org/officeDocument/2006/relationships/customXml" Target="../ink/ink2915.xml"/><Relationship Id="rId39" Type="http://schemas.openxmlformats.org/officeDocument/2006/relationships/image" Target="../media/image2259.png"/><Relationship Id="rId109" Type="http://schemas.openxmlformats.org/officeDocument/2006/relationships/image" Target="../media/image2294.png"/><Relationship Id="rId34" Type="http://schemas.openxmlformats.org/officeDocument/2006/relationships/customXml" Target="../ink/ink2922.xml"/><Relationship Id="rId50" Type="http://schemas.openxmlformats.org/officeDocument/2006/relationships/customXml" Target="../ink/ink2930.xml"/><Relationship Id="rId76" Type="http://schemas.openxmlformats.org/officeDocument/2006/relationships/customXml" Target="../ink/ink2942.xml"/><Relationship Id="rId97" Type="http://schemas.openxmlformats.org/officeDocument/2006/relationships/image" Target="../media/image2288.png"/><Relationship Id="rId104" Type="http://schemas.openxmlformats.org/officeDocument/2006/relationships/customXml" Target="../ink/ink2955.xml"/><Relationship Id="rId120" Type="http://schemas.openxmlformats.org/officeDocument/2006/relationships/customXml" Target="../ink/ink2963.xml"/><Relationship Id="rId125" Type="http://schemas.openxmlformats.org/officeDocument/2006/relationships/image" Target="../media/image2302.png"/><Relationship Id="rId141" Type="http://schemas.openxmlformats.org/officeDocument/2006/relationships/image" Target="../media/image2310.png"/><Relationship Id="rId146" Type="http://schemas.openxmlformats.org/officeDocument/2006/relationships/customXml" Target="../ink/ink2976.xml"/><Relationship Id="rId167" Type="http://schemas.openxmlformats.org/officeDocument/2006/relationships/image" Target="../media/image2323.png"/><Relationship Id="rId7" Type="http://schemas.openxmlformats.org/officeDocument/2006/relationships/image" Target="../media/image22430.png"/><Relationship Id="rId71" Type="http://schemas.openxmlformats.org/officeDocument/2006/relationships/image" Target="../media/image2275.png"/><Relationship Id="rId92" Type="http://schemas.openxmlformats.org/officeDocument/2006/relationships/customXml" Target="../ink/ink2950.xml"/><Relationship Id="rId162" Type="http://schemas.openxmlformats.org/officeDocument/2006/relationships/customXml" Target="../ink/ink2984.xml"/><Relationship Id="rId183" Type="http://schemas.openxmlformats.org/officeDocument/2006/relationships/image" Target="../media/image2331.png"/><Relationship Id="rId2" Type="http://schemas.openxmlformats.org/officeDocument/2006/relationships/image" Target="../media/image2244.png"/><Relationship Id="rId29" Type="http://schemas.openxmlformats.org/officeDocument/2006/relationships/image" Target="../media/image2254.png"/><Relationship Id="rId24" Type="http://schemas.openxmlformats.org/officeDocument/2006/relationships/customXml" Target="../ink/ink2918.xml"/><Relationship Id="rId40" Type="http://schemas.openxmlformats.org/officeDocument/2006/relationships/customXml" Target="../ink/ink2925.xml"/><Relationship Id="rId45" Type="http://schemas.openxmlformats.org/officeDocument/2006/relationships/image" Target="../media/image2262.png"/><Relationship Id="rId66" Type="http://schemas.openxmlformats.org/officeDocument/2006/relationships/customXml" Target="../ink/ink2937.xml"/><Relationship Id="rId87" Type="http://schemas.openxmlformats.org/officeDocument/2006/relationships/image" Target="../media/image2283.png"/><Relationship Id="rId110" Type="http://schemas.openxmlformats.org/officeDocument/2006/relationships/customXml" Target="../ink/ink2958.xml"/><Relationship Id="rId115" Type="http://schemas.openxmlformats.org/officeDocument/2006/relationships/image" Target="../media/image2297.png"/><Relationship Id="rId131" Type="http://schemas.openxmlformats.org/officeDocument/2006/relationships/image" Target="../media/image2305.png"/><Relationship Id="rId136" Type="http://schemas.openxmlformats.org/officeDocument/2006/relationships/customXml" Target="../ink/ink2971.xml"/><Relationship Id="rId157" Type="http://schemas.openxmlformats.org/officeDocument/2006/relationships/image" Target="../media/image2318.png"/><Relationship Id="rId178" Type="http://schemas.openxmlformats.org/officeDocument/2006/relationships/customXml" Target="../ink/ink2992.xml"/><Relationship Id="rId61" Type="http://schemas.openxmlformats.org/officeDocument/2006/relationships/image" Target="../media/image2270.png"/><Relationship Id="rId82" Type="http://schemas.openxmlformats.org/officeDocument/2006/relationships/customXml" Target="../ink/ink2945.xml"/><Relationship Id="rId152" Type="http://schemas.openxmlformats.org/officeDocument/2006/relationships/customXml" Target="../ink/ink2979.xml"/><Relationship Id="rId173" Type="http://schemas.openxmlformats.org/officeDocument/2006/relationships/image" Target="../media/image2326.png"/><Relationship Id="rId19" Type="http://schemas.openxmlformats.org/officeDocument/2006/relationships/image" Target="../media/image2249.png"/><Relationship Id="rId30" Type="http://schemas.openxmlformats.org/officeDocument/2006/relationships/customXml" Target="../ink/ink2921.xml"/><Relationship Id="rId35" Type="http://schemas.openxmlformats.org/officeDocument/2006/relationships/image" Target="../media/image2257.png"/><Relationship Id="rId77" Type="http://schemas.openxmlformats.org/officeDocument/2006/relationships/image" Target="../media/image2278.png"/><Relationship Id="rId105" Type="http://schemas.openxmlformats.org/officeDocument/2006/relationships/image" Target="../media/image2292.png"/><Relationship Id="rId126" Type="http://schemas.openxmlformats.org/officeDocument/2006/relationships/customXml" Target="../ink/ink2966.xml"/><Relationship Id="rId147" Type="http://schemas.openxmlformats.org/officeDocument/2006/relationships/image" Target="../media/image2313.png"/><Relationship Id="rId168" Type="http://schemas.openxmlformats.org/officeDocument/2006/relationships/customXml" Target="../ink/ink2987.xml"/><Relationship Id="rId8" Type="http://schemas.openxmlformats.org/officeDocument/2006/relationships/customXml" Target="../ink/ink2911.xml"/><Relationship Id="rId51" Type="http://schemas.openxmlformats.org/officeDocument/2006/relationships/image" Target="../media/image2265.png"/><Relationship Id="rId72" Type="http://schemas.openxmlformats.org/officeDocument/2006/relationships/customXml" Target="../ink/ink2940.xml"/><Relationship Id="rId93" Type="http://schemas.openxmlformats.org/officeDocument/2006/relationships/image" Target="../media/image2286.png"/><Relationship Id="rId98" Type="http://schemas.openxmlformats.org/officeDocument/2006/relationships/customXml" Target="../ink/ink2953.xml"/><Relationship Id="rId121" Type="http://schemas.openxmlformats.org/officeDocument/2006/relationships/image" Target="../media/image2300.png"/><Relationship Id="rId142" Type="http://schemas.openxmlformats.org/officeDocument/2006/relationships/customXml" Target="../ink/ink2974.xml"/><Relationship Id="rId163" Type="http://schemas.openxmlformats.org/officeDocument/2006/relationships/image" Target="../media/image2321.png"/><Relationship Id="rId184" Type="http://schemas.openxmlformats.org/officeDocument/2006/relationships/customXml" Target="../ink/ink2995.xml"/><Relationship Id="rId3" Type="http://schemas.openxmlformats.org/officeDocument/2006/relationships/image" Target="../media/image2.png"/><Relationship Id="rId25" Type="http://schemas.openxmlformats.org/officeDocument/2006/relationships/image" Target="../media/image2252.png"/><Relationship Id="rId46" Type="http://schemas.openxmlformats.org/officeDocument/2006/relationships/customXml" Target="../ink/ink2928.xml"/><Relationship Id="rId67" Type="http://schemas.openxmlformats.org/officeDocument/2006/relationships/image" Target="../media/image2273.png"/><Relationship Id="rId116" Type="http://schemas.openxmlformats.org/officeDocument/2006/relationships/customXml" Target="../ink/ink2961.xml"/><Relationship Id="rId137" Type="http://schemas.openxmlformats.org/officeDocument/2006/relationships/image" Target="../media/image2308.png"/><Relationship Id="rId158" Type="http://schemas.openxmlformats.org/officeDocument/2006/relationships/customXml" Target="../ink/ink2982.xml"/><Relationship Id="rId20" Type="http://schemas.openxmlformats.org/officeDocument/2006/relationships/customXml" Target="../ink/ink2916.xml"/><Relationship Id="rId41" Type="http://schemas.openxmlformats.org/officeDocument/2006/relationships/image" Target="../media/image2260.png"/><Relationship Id="rId62" Type="http://schemas.openxmlformats.org/officeDocument/2006/relationships/customXml" Target="../ink/ink2935.xml"/><Relationship Id="rId83" Type="http://schemas.openxmlformats.org/officeDocument/2006/relationships/image" Target="../media/image2281.png"/><Relationship Id="rId88" Type="http://schemas.openxmlformats.org/officeDocument/2006/relationships/customXml" Target="../ink/ink2948.xml"/><Relationship Id="rId111" Type="http://schemas.openxmlformats.org/officeDocument/2006/relationships/image" Target="../media/image2295.png"/><Relationship Id="rId132" Type="http://schemas.openxmlformats.org/officeDocument/2006/relationships/customXml" Target="../ink/ink2969.xml"/><Relationship Id="rId153" Type="http://schemas.openxmlformats.org/officeDocument/2006/relationships/image" Target="../media/image2316.png"/><Relationship Id="rId174" Type="http://schemas.openxmlformats.org/officeDocument/2006/relationships/customXml" Target="../ink/ink2990.xml"/><Relationship Id="rId179" Type="http://schemas.openxmlformats.org/officeDocument/2006/relationships/image" Target="../media/image2329.png"/><Relationship Id="rId15" Type="http://schemas.openxmlformats.org/officeDocument/2006/relationships/image" Target="../media/image2247.png"/><Relationship Id="rId36" Type="http://schemas.openxmlformats.org/officeDocument/2006/relationships/customXml" Target="../ink/ink2923.xml"/><Relationship Id="rId57" Type="http://schemas.openxmlformats.org/officeDocument/2006/relationships/image" Target="../media/image2268.png"/><Relationship Id="rId106" Type="http://schemas.openxmlformats.org/officeDocument/2006/relationships/customXml" Target="../ink/ink2956.xml"/><Relationship Id="rId127" Type="http://schemas.openxmlformats.org/officeDocument/2006/relationships/image" Target="../media/image2303.png"/><Relationship Id="rId10" Type="http://schemas.openxmlformats.org/officeDocument/2006/relationships/customXml" Target="../ink/ink2912.xml"/><Relationship Id="rId52" Type="http://schemas.openxmlformats.org/officeDocument/2006/relationships/customXml" Target="../ink/ink2931.xml"/><Relationship Id="rId73" Type="http://schemas.openxmlformats.org/officeDocument/2006/relationships/image" Target="../media/image2276.png"/><Relationship Id="rId78" Type="http://schemas.openxmlformats.org/officeDocument/2006/relationships/customXml" Target="../ink/ink2943.xml"/><Relationship Id="rId94" Type="http://schemas.openxmlformats.org/officeDocument/2006/relationships/customXml" Target="../ink/ink2951.xml"/><Relationship Id="rId101" Type="http://schemas.openxmlformats.org/officeDocument/2006/relationships/image" Target="../media/image2290.png"/><Relationship Id="rId122" Type="http://schemas.openxmlformats.org/officeDocument/2006/relationships/customXml" Target="../ink/ink2964.xml"/><Relationship Id="rId143" Type="http://schemas.openxmlformats.org/officeDocument/2006/relationships/image" Target="../media/image2311.png"/><Relationship Id="rId148" Type="http://schemas.openxmlformats.org/officeDocument/2006/relationships/customXml" Target="../ink/ink2977.xml"/><Relationship Id="rId164" Type="http://schemas.openxmlformats.org/officeDocument/2006/relationships/customXml" Target="../ink/ink2985.xml"/><Relationship Id="rId169" Type="http://schemas.openxmlformats.org/officeDocument/2006/relationships/image" Target="../media/image2324.png"/><Relationship Id="rId185" Type="http://schemas.openxmlformats.org/officeDocument/2006/relationships/image" Target="../media/image2332.png"/><Relationship Id="rId4" Type="http://schemas.openxmlformats.org/officeDocument/2006/relationships/customXml" Target="../ink/ink2909.xml"/><Relationship Id="rId9" Type="http://schemas.openxmlformats.org/officeDocument/2006/relationships/image" Target="../media/image22440.png"/><Relationship Id="rId180" Type="http://schemas.openxmlformats.org/officeDocument/2006/relationships/customXml" Target="../ink/ink2993.xml"/><Relationship Id="rId26" Type="http://schemas.openxmlformats.org/officeDocument/2006/relationships/customXml" Target="../ink/ink2919.xml"/><Relationship Id="rId47" Type="http://schemas.openxmlformats.org/officeDocument/2006/relationships/image" Target="../media/image2263.png"/><Relationship Id="rId68" Type="http://schemas.openxmlformats.org/officeDocument/2006/relationships/customXml" Target="../ink/ink2938.xml"/><Relationship Id="rId89" Type="http://schemas.openxmlformats.org/officeDocument/2006/relationships/image" Target="../media/image2284.png"/><Relationship Id="rId112" Type="http://schemas.openxmlformats.org/officeDocument/2006/relationships/customXml" Target="../ink/ink2959.xml"/><Relationship Id="rId133" Type="http://schemas.openxmlformats.org/officeDocument/2006/relationships/image" Target="../media/image2306.png"/><Relationship Id="rId154" Type="http://schemas.openxmlformats.org/officeDocument/2006/relationships/customXml" Target="../ink/ink2980.xml"/><Relationship Id="rId175" Type="http://schemas.openxmlformats.org/officeDocument/2006/relationships/image" Target="../media/image2327.png"/><Relationship Id="rId16" Type="http://schemas.openxmlformats.org/officeDocument/2006/relationships/customXml" Target="../ink/ink2914.xml"/><Relationship Id="rId37" Type="http://schemas.openxmlformats.org/officeDocument/2006/relationships/image" Target="../media/image2258.png"/><Relationship Id="rId58" Type="http://schemas.openxmlformats.org/officeDocument/2006/relationships/customXml" Target="../ink/ink2933.xml"/><Relationship Id="rId79" Type="http://schemas.openxmlformats.org/officeDocument/2006/relationships/image" Target="../media/image2279.png"/><Relationship Id="rId102" Type="http://schemas.openxmlformats.org/officeDocument/2006/relationships/customXml" Target="../ink/ink2954.xml"/><Relationship Id="rId123" Type="http://schemas.openxmlformats.org/officeDocument/2006/relationships/image" Target="../media/image2301.png"/><Relationship Id="rId144" Type="http://schemas.openxmlformats.org/officeDocument/2006/relationships/customXml" Target="../ink/ink2975.xml"/><Relationship Id="rId90" Type="http://schemas.openxmlformats.org/officeDocument/2006/relationships/customXml" Target="../ink/ink2949.xml"/><Relationship Id="rId165" Type="http://schemas.openxmlformats.org/officeDocument/2006/relationships/image" Target="../media/image2322.png"/><Relationship Id="rId186" Type="http://schemas.openxmlformats.org/officeDocument/2006/relationships/customXml" Target="../ink/ink2996.xml"/><Relationship Id="rId27" Type="http://schemas.openxmlformats.org/officeDocument/2006/relationships/image" Target="../media/image2253.png"/><Relationship Id="rId48" Type="http://schemas.openxmlformats.org/officeDocument/2006/relationships/customXml" Target="../ink/ink2929.xml"/><Relationship Id="rId69" Type="http://schemas.openxmlformats.org/officeDocument/2006/relationships/image" Target="../media/image2274.png"/><Relationship Id="rId113" Type="http://schemas.openxmlformats.org/officeDocument/2006/relationships/image" Target="../media/image2296.png"/><Relationship Id="rId134" Type="http://schemas.openxmlformats.org/officeDocument/2006/relationships/customXml" Target="../ink/ink2970.xml"/><Relationship Id="rId80" Type="http://schemas.openxmlformats.org/officeDocument/2006/relationships/customXml" Target="../ink/ink2944.xml"/><Relationship Id="rId155" Type="http://schemas.openxmlformats.org/officeDocument/2006/relationships/image" Target="../media/image2317.png"/><Relationship Id="rId176" Type="http://schemas.openxmlformats.org/officeDocument/2006/relationships/customXml" Target="../ink/ink2991.xml"/><Relationship Id="rId17" Type="http://schemas.openxmlformats.org/officeDocument/2006/relationships/image" Target="../media/image2248.png"/><Relationship Id="rId38" Type="http://schemas.openxmlformats.org/officeDocument/2006/relationships/customXml" Target="../ink/ink2924.xml"/><Relationship Id="rId59" Type="http://schemas.openxmlformats.org/officeDocument/2006/relationships/image" Target="../media/image2269.png"/><Relationship Id="rId103" Type="http://schemas.openxmlformats.org/officeDocument/2006/relationships/image" Target="../media/image2291.png"/><Relationship Id="rId124" Type="http://schemas.openxmlformats.org/officeDocument/2006/relationships/customXml" Target="../ink/ink2965.xml"/><Relationship Id="rId70" Type="http://schemas.openxmlformats.org/officeDocument/2006/relationships/customXml" Target="../ink/ink2939.xml"/><Relationship Id="rId91" Type="http://schemas.openxmlformats.org/officeDocument/2006/relationships/image" Target="../media/image2285.png"/><Relationship Id="rId145" Type="http://schemas.openxmlformats.org/officeDocument/2006/relationships/image" Target="../media/image2312.png"/><Relationship Id="rId166" Type="http://schemas.openxmlformats.org/officeDocument/2006/relationships/customXml" Target="../ink/ink2986.xml"/><Relationship Id="rId187" Type="http://schemas.openxmlformats.org/officeDocument/2006/relationships/image" Target="../media/image2333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4.png"/><Relationship Id="rId2" Type="http://schemas.openxmlformats.org/officeDocument/2006/relationships/image" Target="../media/image2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344.png"/><Relationship Id="rId21" Type="http://schemas.openxmlformats.org/officeDocument/2006/relationships/customXml" Target="../ink/ink3006.xml"/><Relationship Id="rId42" Type="http://schemas.openxmlformats.org/officeDocument/2006/relationships/image" Target="../media/image2352.png"/><Relationship Id="rId47" Type="http://schemas.openxmlformats.org/officeDocument/2006/relationships/customXml" Target="../ink/ink3019.xml"/><Relationship Id="rId63" Type="http://schemas.openxmlformats.org/officeDocument/2006/relationships/customXml" Target="../ink/ink3027.xml"/><Relationship Id="rId68" Type="http://schemas.openxmlformats.org/officeDocument/2006/relationships/image" Target="../media/image2365.png"/><Relationship Id="rId7" Type="http://schemas.openxmlformats.org/officeDocument/2006/relationships/customXml" Target="../ink/ink2999.xml"/><Relationship Id="rId71" Type="http://schemas.openxmlformats.org/officeDocument/2006/relationships/customXml" Target="../ink/ink3031.xml"/><Relationship Id="rId2" Type="http://schemas.openxmlformats.org/officeDocument/2006/relationships/image" Target="../media/image2.png"/><Relationship Id="rId16" Type="http://schemas.openxmlformats.org/officeDocument/2006/relationships/image" Target="../media/image2339.png"/><Relationship Id="rId29" Type="http://schemas.openxmlformats.org/officeDocument/2006/relationships/customXml" Target="../ink/ink3010.xml"/><Relationship Id="rId11" Type="http://schemas.openxmlformats.org/officeDocument/2006/relationships/customXml" Target="../ink/ink3001.xml"/><Relationship Id="rId24" Type="http://schemas.openxmlformats.org/officeDocument/2006/relationships/image" Target="../media/image2343.png"/><Relationship Id="rId32" Type="http://schemas.openxmlformats.org/officeDocument/2006/relationships/image" Target="../media/image2347.png"/><Relationship Id="rId37" Type="http://schemas.openxmlformats.org/officeDocument/2006/relationships/customXml" Target="../ink/ink3014.xml"/><Relationship Id="rId40" Type="http://schemas.openxmlformats.org/officeDocument/2006/relationships/image" Target="../media/image2351.png"/><Relationship Id="rId45" Type="http://schemas.openxmlformats.org/officeDocument/2006/relationships/customXml" Target="../ink/ink3018.xml"/><Relationship Id="rId53" Type="http://schemas.openxmlformats.org/officeDocument/2006/relationships/customXml" Target="../ink/ink3022.xml"/><Relationship Id="rId58" Type="http://schemas.openxmlformats.org/officeDocument/2006/relationships/image" Target="../media/image2360.png"/><Relationship Id="rId66" Type="http://schemas.openxmlformats.org/officeDocument/2006/relationships/image" Target="../media/image2364.png"/><Relationship Id="rId5" Type="http://schemas.openxmlformats.org/officeDocument/2006/relationships/customXml" Target="../ink/ink2998.xml"/><Relationship Id="rId61" Type="http://schemas.openxmlformats.org/officeDocument/2006/relationships/customXml" Target="../ink/ink3026.xml"/><Relationship Id="rId19" Type="http://schemas.openxmlformats.org/officeDocument/2006/relationships/customXml" Target="../ink/ink3005.xml"/><Relationship Id="rId14" Type="http://schemas.openxmlformats.org/officeDocument/2006/relationships/image" Target="../media/image2338.png"/><Relationship Id="rId22" Type="http://schemas.openxmlformats.org/officeDocument/2006/relationships/image" Target="../media/image2342.png"/><Relationship Id="rId27" Type="http://schemas.openxmlformats.org/officeDocument/2006/relationships/customXml" Target="../ink/ink3009.xml"/><Relationship Id="rId30" Type="http://schemas.openxmlformats.org/officeDocument/2006/relationships/image" Target="../media/image2346.png"/><Relationship Id="rId35" Type="http://schemas.openxmlformats.org/officeDocument/2006/relationships/customXml" Target="../ink/ink3013.xml"/><Relationship Id="rId43" Type="http://schemas.openxmlformats.org/officeDocument/2006/relationships/customXml" Target="../ink/ink3017.xml"/><Relationship Id="rId48" Type="http://schemas.openxmlformats.org/officeDocument/2006/relationships/image" Target="../media/image2355.png"/><Relationship Id="rId56" Type="http://schemas.openxmlformats.org/officeDocument/2006/relationships/image" Target="../media/image2359.png"/><Relationship Id="rId64" Type="http://schemas.openxmlformats.org/officeDocument/2006/relationships/image" Target="../media/image2363.png"/><Relationship Id="rId69" Type="http://schemas.openxmlformats.org/officeDocument/2006/relationships/customXml" Target="../ink/ink3030.xml"/><Relationship Id="rId8" Type="http://schemas.openxmlformats.org/officeDocument/2006/relationships/image" Target="../media/image2335.png"/><Relationship Id="rId51" Type="http://schemas.openxmlformats.org/officeDocument/2006/relationships/customXml" Target="../ink/ink3021.xml"/><Relationship Id="rId72" Type="http://schemas.openxmlformats.org/officeDocument/2006/relationships/image" Target="../media/image2367.png"/><Relationship Id="rId3" Type="http://schemas.openxmlformats.org/officeDocument/2006/relationships/customXml" Target="../ink/ink2997.xml"/><Relationship Id="rId12" Type="http://schemas.openxmlformats.org/officeDocument/2006/relationships/image" Target="../media/image2337.png"/><Relationship Id="rId17" Type="http://schemas.openxmlformats.org/officeDocument/2006/relationships/customXml" Target="../ink/ink3004.xml"/><Relationship Id="rId25" Type="http://schemas.openxmlformats.org/officeDocument/2006/relationships/customXml" Target="../ink/ink3008.xml"/><Relationship Id="rId33" Type="http://schemas.openxmlformats.org/officeDocument/2006/relationships/customXml" Target="../ink/ink3012.xml"/><Relationship Id="rId38" Type="http://schemas.openxmlformats.org/officeDocument/2006/relationships/image" Target="../media/image2350.png"/><Relationship Id="rId46" Type="http://schemas.openxmlformats.org/officeDocument/2006/relationships/image" Target="../media/image2354.png"/><Relationship Id="rId59" Type="http://schemas.openxmlformats.org/officeDocument/2006/relationships/customXml" Target="../ink/ink3025.xml"/><Relationship Id="rId67" Type="http://schemas.openxmlformats.org/officeDocument/2006/relationships/customXml" Target="../ink/ink3029.xml"/><Relationship Id="rId20" Type="http://schemas.openxmlformats.org/officeDocument/2006/relationships/image" Target="../media/image2341.png"/><Relationship Id="rId41" Type="http://schemas.openxmlformats.org/officeDocument/2006/relationships/customXml" Target="../ink/ink3016.xml"/><Relationship Id="rId54" Type="http://schemas.openxmlformats.org/officeDocument/2006/relationships/image" Target="../media/image2358.png"/><Relationship Id="rId62" Type="http://schemas.openxmlformats.org/officeDocument/2006/relationships/image" Target="../media/image2362.png"/><Relationship Id="rId70" Type="http://schemas.openxmlformats.org/officeDocument/2006/relationships/image" Target="../media/image23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60.png"/><Relationship Id="rId15" Type="http://schemas.openxmlformats.org/officeDocument/2006/relationships/customXml" Target="../ink/ink3003.xml"/><Relationship Id="rId23" Type="http://schemas.openxmlformats.org/officeDocument/2006/relationships/customXml" Target="../ink/ink3007.xml"/><Relationship Id="rId28" Type="http://schemas.openxmlformats.org/officeDocument/2006/relationships/image" Target="../media/image2345.png"/><Relationship Id="rId36" Type="http://schemas.openxmlformats.org/officeDocument/2006/relationships/image" Target="../media/image2349.png"/><Relationship Id="rId49" Type="http://schemas.openxmlformats.org/officeDocument/2006/relationships/customXml" Target="../ink/ink3020.xml"/><Relationship Id="rId57" Type="http://schemas.openxmlformats.org/officeDocument/2006/relationships/customXml" Target="../ink/ink3024.xml"/><Relationship Id="rId10" Type="http://schemas.openxmlformats.org/officeDocument/2006/relationships/image" Target="../media/image2336.png"/><Relationship Id="rId31" Type="http://schemas.openxmlformats.org/officeDocument/2006/relationships/customXml" Target="../ink/ink3011.xml"/><Relationship Id="rId44" Type="http://schemas.openxmlformats.org/officeDocument/2006/relationships/image" Target="../media/image2353.png"/><Relationship Id="rId52" Type="http://schemas.openxmlformats.org/officeDocument/2006/relationships/image" Target="../media/image2357.png"/><Relationship Id="rId60" Type="http://schemas.openxmlformats.org/officeDocument/2006/relationships/image" Target="../media/image2361.png"/><Relationship Id="rId65" Type="http://schemas.openxmlformats.org/officeDocument/2006/relationships/customXml" Target="../ink/ink3028.xml"/><Relationship Id="rId4" Type="http://schemas.openxmlformats.org/officeDocument/2006/relationships/image" Target="../media/image23050.png"/><Relationship Id="rId9" Type="http://schemas.openxmlformats.org/officeDocument/2006/relationships/customXml" Target="../ink/ink3000.xml"/><Relationship Id="rId13" Type="http://schemas.openxmlformats.org/officeDocument/2006/relationships/customXml" Target="../ink/ink3002.xml"/><Relationship Id="rId18" Type="http://schemas.openxmlformats.org/officeDocument/2006/relationships/image" Target="../media/image2340.png"/><Relationship Id="rId39" Type="http://schemas.openxmlformats.org/officeDocument/2006/relationships/customXml" Target="../ink/ink3015.xml"/><Relationship Id="rId34" Type="http://schemas.openxmlformats.org/officeDocument/2006/relationships/image" Target="../media/image2348.png"/><Relationship Id="rId50" Type="http://schemas.openxmlformats.org/officeDocument/2006/relationships/image" Target="../media/image2356.png"/><Relationship Id="rId55" Type="http://schemas.openxmlformats.org/officeDocument/2006/relationships/customXml" Target="../ink/ink3023.xml"/></Relationships>
</file>

<file path=ppt/slides/_rels/slide11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3400.png"/><Relationship Id="rId21" Type="http://schemas.openxmlformats.org/officeDocument/2006/relationships/customXml" Target="../ink/ink3041.xml"/><Relationship Id="rId42" Type="http://schemas.openxmlformats.org/officeDocument/2006/relationships/image" Target="../media/image23480.png"/><Relationship Id="rId47" Type="http://schemas.openxmlformats.org/officeDocument/2006/relationships/customXml" Target="../ink/ink3054.xml"/><Relationship Id="rId63" Type="http://schemas.openxmlformats.org/officeDocument/2006/relationships/customXml" Target="../ink/ink3062.xml"/><Relationship Id="rId68" Type="http://schemas.openxmlformats.org/officeDocument/2006/relationships/image" Target="../media/image23610.png"/><Relationship Id="rId2" Type="http://schemas.openxmlformats.org/officeDocument/2006/relationships/image" Target="../media/image2.png"/><Relationship Id="rId16" Type="http://schemas.openxmlformats.org/officeDocument/2006/relationships/image" Target="../media/image23350.png"/><Relationship Id="rId29" Type="http://schemas.openxmlformats.org/officeDocument/2006/relationships/customXml" Target="../ink/ink3045.xml"/><Relationship Id="rId11" Type="http://schemas.openxmlformats.org/officeDocument/2006/relationships/customXml" Target="../ink/ink3036.xml"/><Relationship Id="rId24" Type="http://schemas.openxmlformats.org/officeDocument/2006/relationships/image" Target="../media/image23390.png"/><Relationship Id="rId32" Type="http://schemas.openxmlformats.org/officeDocument/2006/relationships/image" Target="../media/image23430.png"/><Relationship Id="rId37" Type="http://schemas.openxmlformats.org/officeDocument/2006/relationships/customXml" Target="../ink/ink3049.xml"/><Relationship Id="rId40" Type="http://schemas.openxmlformats.org/officeDocument/2006/relationships/image" Target="../media/image23470.png"/><Relationship Id="rId45" Type="http://schemas.openxmlformats.org/officeDocument/2006/relationships/customXml" Target="../ink/ink3053.xml"/><Relationship Id="rId53" Type="http://schemas.openxmlformats.org/officeDocument/2006/relationships/customXml" Target="../ink/ink3057.xml"/><Relationship Id="rId58" Type="http://schemas.openxmlformats.org/officeDocument/2006/relationships/image" Target="../media/image23560.png"/><Relationship Id="rId66" Type="http://schemas.openxmlformats.org/officeDocument/2006/relationships/image" Target="../media/image23600.png"/><Relationship Id="rId74" Type="http://schemas.openxmlformats.org/officeDocument/2006/relationships/image" Target="../media/image23641.png"/><Relationship Id="rId5" Type="http://schemas.openxmlformats.org/officeDocument/2006/relationships/customXml" Target="../ink/ink3033.xml"/><Relationship Id="rId61" Type="http://schemas.openxmlformats.org/officeDocument/2006/relationships/customXml" Target="../ink/ink3061.xml"/><Relationship Id="rId19" Type="http://schemas.openxmlformats.org/officeDocument/2006/relationships/customXml" Target="../ink/ink3040.xml"/><Relationship Id="rId14" Type="http://schemas.openxmlformats.org/officeDocument/2006/relationships/image" Target="../media/image23340.png"/><Relationship Id="rId22" Type="http://schemas.openxmlformats.org/officeDocument/2006/relationships/image" Target="../media/image23380.png"/><Relationship Id="rId27" Type="http://schemas.openxmlformats.org/officeDocument/2006/relationships/customXml" Target="../ink/ink3044.xml"/><Relationship Id="rId30" Type="http://schemas.openxmlformats.org/officeDocument/2006/relationships/image" Target="../media/image23420.png"/><Relationship Id="rId35" Type="http://schemas.openxmlformats.org/officeDocument/2006/relationships/customXml" Target="../ink/ink3048.xml"/><Relationship Id="rId43" Type="http://schemas.openxmlformats.org/officeDocument/2006/relationships/customXml" Target="../ink/ink3052.xml"/><Relationship Id="rId48" Type="http://schemas.openxmlformats.org/officeDocument/2006/relationships/image" Target="../media/image23510.png"/><Relationship Id="rId56" Type="http://schemas.openxmlformats.org/officeDocument/2006/relationships/image" Target="../media/image23550.png"/><Relationship Id="rId64" Type="http://schemas.openxmlformats.org/officeDocument/2006/relationships/image" Target="../media/image23590.png"/><Relationship Id="rId69" Type="http://schemas.openxmlformats.org/officeDocument/2006/relationships/customXml" Target="../ink/ink3065.xml"/><Relationship Id="rId8" Type="http://schemas.openxmlformats.org/officeDocument/2006/relationships/image" Target="../media/image23310.png"/><Relationship Id="rId51" Type="http://schemas.openxmlformats.org/officeDocument/2006/relationships/customXml" Target="../ink/ink3056.xml"/><Relationship Id="rId72" Type="http://schemas.openxmlformats.org/officeDocument/2006/relationships/image" Target="../media/image23630.png"/><Relationship Id="rId3" Type="http://schemas.openxmlformats.org/officeDocument/2006/relationships/customXml" Target="../ink/ink3032.xml"/><Relationship Id="rId12" Type="http://schemas.openxmlformats.org/officeDocument/2006/relationships/image" Target="../media/image23330.png"/><Relationship Id="rId17" Type="http://schemas.openxmlformats.org/officeDocument/2006/relationships/customXml" Target="../ink/ink3039.xml"/><Relationship Id="rId25" Type="http://schemas.openxmlformats.org/officeDocument/2006/relationships/customXml" Target="../ink/ink3043.xml"/><Relationship Id="rId33" Type="http://schemas.openxmlformats.org/officeDocument/2006/relationships/customXml" Target="../ink/ink3047.xml"/><Relationship Id="rId38" Type="http://schemas.openxmlformats.org/officeDocument/2006/relationships/image" Target="../media/image23460.png"/><Relationship Id="rId46" Type="http://schemas.openxmlformats.org/officeDocument/2006/relationships/image" Target="../media/image23500.png"/><Relationship Id="rId59" Type="http://schemas.openxmlformats.org/officeDocument/2006/relationships/customXml" Target="../ink/ink3060.xml"/><Relationship Id="rId67" Type="http://schemas.openxmlformats.org/officeDocument/2006/relationships/customXml" Target="../ink/ink3064.xml"/><Relationship Id="rId20" Type="http://schemas.openxmlformats.org/officeDocument/2006/relationships/image" Target="../media/image23370.png"/><Relationship Id="rId41" Type="http://schemas.openxmlformats.org/officeDocument/2006/relationships/customXml" Target="../ink/ink3051.xml"/><Relationship Id="rId54" Type="http://schemas.openxmlformats.org/officeDocument/2006/relationships/image" Target="../media/image23540.png"/><Relationship Id="rId62" Type="http://schemas.openxmlformats.org/officeDocument/2006/relationships/image" Target="../media/image23580.png"/><Relationship Id="rId70" Type="http://schemas.openxmlformats.org/officeDocument/2006/relationships/image" Target="../media/image23620.png"/><Relationship Id="rId75" Type="http://schemas.openxmlformats.org/officeDocument/2006/relationships/customXml" Target="../ink/ink30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00.png"/><Relationship Id="rId15" Type="http://schemas.openxmlformats.org/officeDocument/2006/relationships/customXml" Target="../ink/ink3038.xml"/><Relationship Id="rId23" Type="http://schemas.openxmlformats.org/officeDocument/2006/relationships/customXml" Target="../ink/ink3042.xml"/><Relationship Id="rId28" Type="http://schemas.openxmlformats.org/officeDocument/2006/relationships/image" Target="../media/image23410.png"/><Relationship Id="rId36" Type="http://schemas.openxmlformats.org/officeDocument/2006/relationships/image" Target="../media/image23450.png"/><Relationship Id="rId49" Type="http://schemas.openxmlformats.org/officeDocument/2006/relationships/customXml" Target="../ink/ink3055.xml"/><Relationship Id="rId57" Type="http://schemas.openxmlformats.org/officeDocument/2006/relationships/customXml" Target="../ink/ink3059.xml"/><Relationship Id="rId10" Type="http://schemas.openxmlformats.org/officeDocument/2006/relationships/image" Target="../media/image23320.png"/><Relationship Id="rId31" Type="http://schemas.openxmlformats.org/officeDocument/2006/relationships/customXml" Target="../ink/ink3046.xml"/><Relationship Id="rId44" Type="http://schemas.openxmlformats.org/officeDocument/2006/relationships/image" Target="../media/image23490.png"/><Relationship Id="rId52" Type="http://schemas.openxmlformats.org/officeDocument/2006/relationships/image" Target="../media/image23530.png"/><Relationship Id="rId60" Type="http://schemas.openxmlformats.org/officeDocument/2006/relationships/image" Target="../media/image23570.png"/><Relationship Id="rId65" Type="http://schemas.openxmlformats.org/officeDocument/2006/relationships/customXml" Target="../ink/ink3063.xml"/><Relationship Id="rId73" Type="http://schemas.openxmlformats.org/officeDocument/2006/relationships/customXml" Target="../ink/ink3067.xml"/><Relationship Id="rId4" Type="http://schemas.openxmlformats.org/officeDocument/2006/relationships/image" Target="../media/image23290.png"/><Relationship Id="rId9" Type="http://schemas.openxmlformats.org/officeDocument/2006/relationships/customXml" Target="../ink/ink3035.xml"/><Relationship Id="rId13" Type="http://schemas.openxmlformats.org/officeDocument/2006/relationships/customXml" Target="../ink/ink3037.xml"/><Relationship Id="rId18" Type="http://schemas.openxmlformats.org/officeDocument/2006/relationships/image" Target="../media/image23360.png"/><Relationship Id="rId39" Type="http://schemas.openxmlformats.org/officeDocument/2006/relationships/customXml" Target="../ink/ink3050.xml"/><Relationship Id="rId34" Type="http://schemas.openxmlformats.org/officeDocument/2006/relationships/image" Target="../media/image23440.png"/><Relationship Id="rId50" Type="http://schemas.openxmlformats.org/officeDocument/2006/relationships/image" Target="../media/image23520.png"/><Relationship Id="rId55" Type="http://schemas.openxmlformats.org/officeDocument/2006/relationships/customXml" Target="../ink/ink3058.xml"/><Relationship Id="rId76" Type="http://schemas.openxmlformats.org/officeDocument/2006/relationships/image" Target="../media/image23651.png"/><Relationship Id="rId7" Type="http://schemas.openxmlformats.org/officeDocument/2006/relationships/customXml" Target="../ink/ink3034.xml"/><Relationship Id="rId71" Type="http://schemas.openxmlformats.org/officeDocument/2006/relationships/customXml" Target="../ink/ink3066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87.xml"/><Relationship Id="rId21" Type="http://schemas.openxmlformats.org/officeDocument/2006/relationships/image" Target="../media/image573.png"/><Relationship Id="rId42" Type="http://schemas.openxmlformats.org/officeDocument/2006/relationships/customXml" Target="../ink/ink595.xml"/><Relationship Id="rId47" Type="http://schemas.openxmlformats.org/officeDocument/2006/relationships/image" Target="../media/image586.png"/><Relationship Id="rId63" Type="http://schemas.openxmlformats.org/officeDocument/2006/relationships/image" Target="../media/image594.png"/><Relationship Id="rId68" Type="http://schemas.openxmlformats.org/officeDocument/2006/relationships/customXml" Target="../ink/ink608.xml"/><Relationship Id="rId7" Type="http://schemas.openxmlformats.org/officeDocument/2006/relationships/image" Target="../media/image5661.png"/><Relationship Id="rId2" Type="http://schemas.openxmlformats.org/officeDocument/2006/relationships/image" Target="../media/image2.png"/><Relationship Id="rId16" Type="http://schemas.openxmlformats.org/officeDocument/2006/relationships/customXml" Target="../ink/ink582.xml"/><Relationship Id="rId29" Type="http://schemas.openxmlformats.org/officeDocument/2006/relationships/image" Target="../media/image577.png"/><Relationship Id="rId11" Type="http://schemas.openxmlformats.org/officeDocument/2006/relationships/image" Target="../media/image568.png"/><Relationship Id="rId24" Type="http://schemas.openxmlformats.org/officeDocument/2006/relationships/customXml" Target="../ink/ink586.xml"/><Relationship Id="rId32" Type="http://schemas.openxmlformats.org/officeDocument/2006/relationships/customXml" Target="../ink/ink590.xml"/><Relationship Id="rId37" Type="http://schemas.openxmlformats.org/officeDocument/2006/relationships/image" Target="../media/image581.png"/><Relationship Id="rId40" Type="http://schemas.openxmlformats.org/officeDocument/2006/relationships/customXml" Target="../ink/ink594.xml"/><Relationship Id="rId45" Type="http://schemas.openxmlformats.org/officeDocument/2006/relationships/image" Target="../media/image585.png"/><Relationship Id="rId53" Type="http://schemas.openxmlformats.org/officeDocument/2006/relationships/image" Target="../media/image589.png"/><Relationship Id="rId58" Type="http://schemas.openxmlformats.org/officeDocument/2006/relationships/customXml" Target="../ink/ink603.xml"/><Relationship Id="rId66" Type="http://schemas.openxmlformats.org/officeDocument/2006/relationships/customXml" Target="../ink/ink607.xml"/><Relationship Id="rId5" Type="http://schemas.openxmlformats.org/officeDocument/2006/relationships/image" Target="../media/image5651.png"/><Relationship Id="rId61" Type="http://schemas.openxmlformats.org/officeDocument/2006/relationships/image" Target="../media/image593.png"/><Relationship Id="rId19" Type="http://schemas.openxmlformats.org/officeDocument/2006/relationships/image" Target="../media/image572.png"/><Relationship Id="rId14" Type="http://schemas.openxmlformats.org/officeDocument/2006/relationships/customXml" Target="../ink/ink581.xml"/><Relationship Id="rId22" Type="http://schemas.openxmlformats.org/officeDocument/2006/relationships/customXml" Target="../ink/ink585.xml"/><Relationship Id="rId27" Type="http://schemas.openxmlformats.org/officeDocument/2006/relationships/image" Target="../media/image576.png"/><Relationship Id="rId30" Type="http://schemas.openxmlformats.org/officeDocument/2006/relationships/customXml" Target="../ink/ink589.xml"/><Relationship Id="rId35" Type="http://schemas.openxmlformats.org/officeDocument/2006/relationships/image" Target="../media/image580.png"/><Relationship Id="rId43" Type="http://schemas.openxmlformats.org/officeDocument/2006/relationships/image" Target="../media/image584.png"/><Relationship Id="rId48" Type="http://schemas.openxmlformats.org/officeDocument/2006/relationships/customXml" Target="../ink/ink598.xml"/><Relationship Id="rId56" Type="http://schemas.openxmlformats.org/officeDocument/2006/relationships/customXml" Target="../ink/ink602.xml"/><Relationship Id="rId64" Type="http://schemas.openxmlformats.org/officeDocument/2006/relationships/customXml" Target="../ink/ink606.xml"/><Relationship Id="rId69" Type="http://schemas.openxmlformats.org/officeDocument/2006/relationships/image" Target="../media/image597.png"/><Relationship Id="rId8" Type="http://schemas.openxmlformats.org/officeDocument/2006/relationships/customXml" Target="../ink/ink578.xml"/><Relationship Id="rId51" Type="http://schemas.openxmlformats.org/officeDocument/2006/relationships/image" Target="../media/image588.png"/><Relationship Id="rId3" Type="http://schemas.openxmlformats.org/officeDocument/2006/relationships/image" Target="../media/image566.png"/><Relationship Id="rId12" Type="http://schemas.openxmlformats.org/officeDocument/2006/relationships/customXml" Target="../ink/ink580.xml"/><Relationship Id="rId17" Type="http://schemas.openxmlformats.org/officeDocument/2006/relationships/image" Target="../media/image571.png"/><Relationship Id="rId25" Type="http://schemas.openxmlformats.org/officeDocument/2006/relationships/image" Target="../media/image575.png"/><Relationship Id="rId33" Type="http://schemas.openxmlformats.org/officeDocument/2006/relationships/image" Target="../media/image579.png"/><Relationship Id="rId38" Type="http://schemas.openxmlformats.org/officeDocument/2006/relationships/customXml" Target="../ink/ink593.xml"/><Relationship Id="rId46" Type="http://schemas.openxmlformats.org/officeDocument/2006/relationships/customXml" Target="../ink/ink597.xml"/><Relationship Id="rId59" Type="http://schemas.openxmlformats.org/officeDocument/2006/relationships/image" Target="../media/image592.png"/><Relationship Id="rId67" Type="http://schemas.openxmlformats.org/officeDocument/2006/relationships/image" Target="../media/image596.png"/><Relationship Id="rId20" Type="http://schemas.openxmlformats.org/officeDocument/2006/relationships/customXml" Target="../ink/ink584.xml"/><Relationship Id="rId41" Type="http://schemas.openxmlformats.org/officeDocument/2006/relationships/image" Target="../media/image583.png"/><Relationship Id="rId54" Type="http://schemas.openxmlformats.org/officeDocument/2006/relationships/customXml" Target="../ink/ink601.xml"/><Relationship Id="rId62" Type="http://schemas.openxmlformats.org/officeDocument/2006/relationships/customXml" Target="../ink/ink605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577.xml"/><Relationship Id="rId15" Type="http://schemas.openxmlformats.org/officeDocument/2006/relationships/image" Target="../media/image570.png"/><Relationship Id="rId23" Type="http://schemas.openxmlformats.org/officeDocument/2006/relationships/image" Target="../media/image574.png"/><Relationship Id="rId28" Type="http://schemas.openxmlformats.org/officeDocument/2006/relationships/customXml" Target="../ink/ink588.xml"/><Relationship Id="rId36" Type="http://schemas.openxmlformats.org/officeDocument/2006/relationships/customXml" Target="../ink/ink592.xml"/><Relationship Id="rId49" Type="http://schemas.openxmlformats.org/officeDocument/2006/relationships/image" Target="../media/image587.png"/><Relationship Id="rId57" Type="http://schemas.openxmlformats.org/officeDocument/2006/relationships/image" Target="../media/image591.png"/><Relationship Id="rId10" Type="http://schemas.openxmlformats.org/officeDocument/2006/relationships/customXml" Target="../ink/ink579.xml"/><Relationship Id="rId31" Type="http://schemas.openxmlformats.org/officeDocument/2006/relationships/image" Target="../media/image578.png"/><Relationship Id="rId44" Type="http://schemas.openxmlformats.org/officeDocument/2006/relationships/customXml" Target="../ink/ink596.xml"/><Relationship Id="rId52" Type="http://schemas.openxmlformats.org/officeDocument/2006/relationships/customXml" Target="../ink/ink600.xml"/><Relationship Id="rId60" Type="http://schemas.openxmlformats.org/officeDocument/2006/relationships/customXml" Target="../ink/ink604.xml"/><Relationship Id="rId65" Type="http://schemas.openxmlformats.org/officeDocument/2006/relationships/image" Target="../media/image595.png"/><Relationship Id="rId4" Type="http://schemas.openxmlformats.org/officeDocument/2006/relationships/customXml" Target="../ink/ink576.xml"/><Relationship Id="rId9" Type="http://schemas.openxmlformats.org/officeDocument/2006/relationships/image" Target="../media/image567.png"/><Relationship Id="rId13" Type="http://schemas.openxmlformats.org/officeDocument/2006/relationships/image" Target="../media/image569.png"/><Relationship Id="rId18" Type="http://schemas.openxmlformats.org/officeDocument/2006/relationships/customXml" Target="../ink/ink583.xml"/><Relationship Id="rId39" Type="http://schemas.openxmlformats.org/officeDocument/2006/relationships/image" Target="../media/image582.png"/><Relationship Id="rId34" Type="http://schemas.openxmlformats.org/officeDocument/2006/relationships/customXml" Target="../ink/ink591.xml"/><Relationship Id="rId50" Type="http://schemas.openxmlformats.org/officeDocument/2006/relationships/customXml" Target="../ink/ink599.xml"/><Relationship Id="rId55" Type="http://schemas.openxmlformats.org/officeDocument/2006/relationships/image" Target="../media/image590.png"/></Relationships>
</file>

<file path=ppt/slides/_rels/slide12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080.xml"/><Relationship Id="rId21" Type="http://schemas.openxmlformats.org/officeDocument/2006/relationships/image" Target="../media/image2372.png"/><Relationship Id="rId42" Type="http://schemas.openxmlformats.org/officeDocument/2006/relationships/customXml" Target="../ink/ink3088.xml"/><Relationship Id="rId47" Type="http://schemas.openxmlformats.org/officeDocument/2006/relationships/image" Target="../media/image2385.png"/><Relationship Id="rId63" Type="http://schemas.openxmlformats.org/officeDocument/2006/relationships/image" Target="../media/image2393.png"/><Relationship Id="rId68" Type="http://schemas.openxmlformats.org/officeDocument/2006/relationships/customXml" Target="../ink/ink3101.xml"/><Relationship Id="rId2" Type="http://schemas.openxmlformats.org/officeDocument/2006/relationships/image" Target="../media/image2.png"/><Relationship Id="rId16" Type="http://schemas.openxmlformats.org/officeDocument/2006/relationships/customXml" Target="../ink/ink3075.xml"/><Relationship Id="rId29" Type="http://schemas.openxmlformats.org/officeDocument/2006/relationships/image" Target="../media/image2376.png"/><Relationship Id="rId11" Type="http://schemas.openxmlformats.org/officeDocument/2006/relationships/image" Target="../media/image23670.png"/><Relationship Id="rId24" Type="http://schemas.openxmlformats.org/officeDocument/2006/relationships/customXml" Target="../ink/ink3079.xml"/><Relationship Id="rId32" Type="http://schemas.openxmlformats.org/officeDocument/2006/relationships/customXml" Target="../ink/ink3083.xml"/><Relationship Id="rId37" Type="http://schemas.openxmlformats.org/officeDocument/2006/relationships/image" Target="../media/image2380.png"/><Relationship Id="rId40" Type="http://schemas.openxmlformats.org/officeDocument/2006/relationships/customXml" Target="../ink/ink3087.xml"/><Relationship Id="rId45" Type="http://schemas.openxmlformats.org/officeDocument/2006/relationships/image" Target="../media/image2384.png"/><Relationship Id="rId53" Type="http://schemas.openxmlformats.org/officeDocument/2006/relationships/image" Target="../media/image2388.png"/><Relationship Id="rId58" Type="http://schemas.openxmlformats.org/officeDocument/2006/relationships/customXml" Target="../ink/ink3096.xml"/><Relationship Id="rId66" Type="http://schemas.openxmlformats.org/officeDocument/2006/relationships/customXml" Target="../ink/ink3100.xml"/><Relationship Id="rId74" Type="http://schemas.openxmlformats.org/officeDocument/2006/relationships/customXml" Target="../ink/ink3104.xml"/><Relationship Id="rId5" Type="http://schemas.openxmlformats.org/officeDocument/2006/relationships/image" Target="../media/image23640.png"/><Relationship Id="rId61" Type="http://schemas.openxmlformats.org/officeDocument/2006/relationships/image" Target="../media/image2392.png"/><Relationship Id="rId19" Type="http://schemas.openxmlformats.org/officeDocument/2006/relationships/image" Target="../media/image2371.png"/><Relationship Id="rId14" Type="http://schemas.openxmlformats.org/officeDocument/2006/relationships/customXml" Target="../ink/ink3074.xml"/><Relationship Id="rId22" Type="http://schemas.openxmlformats.org/officeDocument/2006/relationships/customXml" Target="../ink/ink3078.xml"/><Relationship Id="rId27" Type="http://schemas.openxmlformats.org/officeDocument/2006/relationships/image" Target="../media/image2375.png"/><Relationship Id="rId30" Type="http://schemas.openxmlformats.org/officeDocument/2006/relationships/customXml" Target="../ink/ink3082.xml"/><Relationship Id="rId35" Type="http://schemas.openxmlformats.org/officeDocument/2006/relationships/image" Target="../media/image2379.png"/><Relationship Id="rId43" Type="http://schemas.openxmlformats.org/officeDocument/2006/relationships/image" Target="../media/image2383.png"/><Relationship Id="rId48" Type="http://schemas.openxmlformats.org/officeDocument/2006/relationships/customXml" Target="../ink/ink3091.xml"/><Relationship Id="rId56" Type="http://schemas.openxmlformats.org/officeDocument/2006/relationships/customXml" Target="../ink/ink3095.xml"/><Relationship Id="rId64" Type="http://schemas.openxmlformats.org/officeDocument/2006/relationships/customXml" Target="../ink/ink3099.xml"/><Relationship Id="rId69" Type="http://schemas.openxmlformats.org/officeDocument/2006/relationships/image" Target="../media/image2396.png"/><Relationship Id="rId8" Type="http://schemas.openxmlformats.org/officeDocument/2006/relationships/customXml" Target="../ink/ink3071.xml"/><Relationship Id="rId51" Type="http://schemas.openxmlformats.org/officeDocument/2006/relationships/image" Target="../media/image2387.png"/><Relationship Id="rId72" Type="http://schemas.openxmlformats.org/officeDocument/2006/relationships/customXml" Target="../ink/ink3103.xml"/><Relationship Id="rId3" Type="http://schemas.openxmlformats.org/officeDocument/2006/relationships/image" Target="../media/image566.png"/><Relationship Id="rId12" Type="http://schemas.openxmlformats.org/officeDocument/2006/relationships/customXml" Target="../ink/ink3073.xml"/><Relationship Id="rId17" Type="http://schemas.openxmlformats.org/officeDocument/2006/relationships/image" Target="../media/image2370.png"/><Relationship Id="rId25" Type="http://schemas.openxmlformats.org/officeDocument/2006/relationships/image" Target="../media/image2374.png"/><Relationship Id="rId33" Type="http://schemas.openxmlformats.org/officeDocument/2006/relationships/image" Target="../media/image2378.png"/><Relationship Id="rId38" Type="http://schemas.openxmlformats.org/officeDocument/2006/relationships/customXml" Target="../ink/ink3086.xml"/><Relationship Id="rId46" Type="http://schemas.openxmlformats.org/officeDocument/2006/relationships/customXml" Target="../ink/ink3090.xml"/><Relationship Id="rId59" Type="http://schemas.openxmlformats.org/officeDocument/2006/relationships/image" Target="../media/image2391.png"/><Relationship Id="rId67" Type="http://schemas.openxmlformats.org/officeDocument/2006/relationships/image" Target="../media/image2395.png"/><Relationship Id="rId20" Type="http://schemas.openxmlformats.org/officeDocument/2006/relationships/customXml" Target="../ink/ink3077.xml"/><Relationship Id="rId41" Type="http://schemas.openxmlformats.org/officeDocument/2006/relationships/image" Target="../media/image2382.png"/><Relationship Id="rId54" Type="http://schemas.openxmlformats.org/officeDocument/2006/relationships/customXml" Target="../ink/ink3094.xml"/><Relationship Id="rId62" Type="http://schemas.openxmlformats.org/officeDocument/2006/relationships/customXml" Target="../ink/ink3098.xml"/><Relationship Id="rId70" Type="http://schemas.openxmlformats.org/officeDocument/2006/relationships/customXml" Target="../ink/ink3102.xml"/><Relationship Id="rId75" Type="http://schemas.openxmlformats.org/officeDocument/2006/relationships/image" Target="../media/image2399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070.xml"/><Relationship Id="rId15" Type="http://schemas.openxmlformats.org/officeDocument/2006/relationships/image" Target="../media/image2369.png"/><Relationship Id="rId23" Type="http://schemas.openxmlformats.org/officeDocument/2006/relationships/image" Target="../media/image2373.png"/><Relationship Id="rId28" Type="http://schemas.openxmlformats.org/officeDocument/2006/relationships/customXml" Target="../ink/ink3081.xml"/><Relationship Id="rId36" Type="http://schemas.openxmlformats.org/officeDocument/2006/relationships/customXml" Target="../ink/ink3085.xml"/><Relationship Id="rId49" Type="http://schemas.openxmlformats.org/officeDocument/2006/relationships/image" Target="../media/image2386.png"/><Relationship Id="rId57" Type="http://schemas.openxmlformats.org/officeDocument/2006/relationships/image" Target="../media/image2390.png"/><Relationship Id="rId10" Type="http://schemas.openxmlformats.org/officeDocument/2006/relationships/customXml" Target="../ink/ink3072.xml"/><Relationship Id="rId31" Type="http://schemas.openxmlformats.org/officeDocument/2006/relationships/image" Target="../media/image2377.png"/><Relationship Id="rId44" Type="http://schemas.openxmlformats.org/officeDocument/2006/relationships/customXml" Target="../ink/ink3089.xml"/><Relationship Id="rId52" Type="http://schemas.openxmlformats.org/officeDocument/2006/relationships/customXml" Target="../ink/ink3093.xml"/><Relationship Id="rId60" Type="http://schemas.openxmlformats.org/officeDocument/2006/relationships/customXml" Target="../ink/ink3097.xml"/><Relationship Id="rId65" Type="http://schemas.openxmlformats.org/officeDocument/2006/relationships/image" Target="../media/image2394.png"/><Relationship Id="rId73" Type="http://schemas.openxmlformats.org/officeDocument/2006/relationships/image" Target="../media/image2398.png"/><Relationship Id="rId4" Type="http://schemas.openxmlformats.org/officeDocument/2006/relationships/customXml" Target="../ink/ink3069.xml"/><Relationship Id="rId9" Type="http://schemas.openxmlformats.org/officeDocument/2006/relationships/image" Target="../media/image23660.png"/><Relationship Id="rId13" Type="http://schemas.openxmlformats.org/officeDocument/2006/relationships/image" Target="../media/image2368.png"/><Relationship Id="rId18" Type="http://schemas.openxmlformats.org/officeDocument/2006/relationships/customXml" Target="../ink/ink3076.xml"/><Relationship Id="rId39" Type="http://schemas.openxmlformats.org/officeDocument/2006/relationships/image" Target="../media/image2381.png"/><Relationship Id="rId34" Type="http://schemas.openxmlformats.org/officeDocument/2006/relationships/customXml" Target="../ink/ink3084.xml"/><Relationship Id="rId50" Type="http://schemas.openxmlformats.org/officeDocument/2006/relationships/customXml" Target="../ink/ink3092.xml"/><Relationship Id="rId55" Type="http://schemas.openxmlformats.org/officeDocument/2006/relationships/image" Target="../media/image2389.png"/><Relationship Id="rId7" Type="http://schemas.openxmlformats.org/officeDocument/2006/relationships/image" Target="../media/image23650.png"/><Relationship Id="rId71" Type="http://schemas.openxmlformats.org/officeDocument/2006/relationships/image" Target="../media/image2397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2.png"/><Relationship Id="rId13" Type="http://schemas.openxmlformats.org/officeDocument/2006/relationships/customXml" Target="../ink/ink3110.xml"/><Relationship Id="rId3" Type="http://schemas.openxmlformats.org/officeDocument/2006/relationships/customXml" Target="../ink/ink3105.xml"/><Relationship Id="rId7" Type="http://schemas.openxmlformats.org/officeDocument/2006/relationships/customXml" Target="../ink/ink3107.xml"/><Relationship Id="rId12" Type="http://schemas.openxmlformats.org/officeDocument/2006/relationships/image" Target="../media/image240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01.png"/><Relationship Id="rId11" Type="http://schemas.openxmlformats.org/officeDocument/2006/relationships/customXml" Target="../ink/ink3109.xml"/><Relationship Id="rId5" Type="http://schemas.openxmlformats.org/officeDocument/2006/relationships/customXml" Target="../ink/ink3106.xml"/><Relationship Id="rId10" Type="http://schemas.openxmlformats.org/officeDocument/2006/relationships/image" Target="../media/image2403.png"/><Relationship Id="rId4" Type="http://schemas.openxmlformats.org/officeDocument/2006/relationships/image" Target="../media/image2400.png"/><Relationship Id="rId9" Type="http://schemas.openxmlformats.org/officeDocument/2006/relationships/customXml" Target="../ink/ink3108.xml"/><Relationship Id="rId14" Type="http://schemas.openxmlformats.org/officeDocument/2006/relationships/image" Target="../media/image2405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40.png"/><Relationship Id="rId13" Type="http://schemas.openxmlformats.org/officeDocument/2006/relationships/customXml" Target="../ink/ink3116.xml"/><Relationship Id="rId18" Type="http://schemas.openxmlformats.org/officeDocument/2006/relationships/image" Target="../media/image2409.png"/><Relationship Id="rId26" Type="http://schemas.openxmlformats.org/officeDocument/2006/relationships/image" Target="../media/image2413.png"/><Relationship Id="rId3" Type="http://schemas.openxmlformats.org/officeDocument/2006/relationships/customXml" Target="../ink/ink3111.xml"/><Relationship Id="rId21" Type="http://schemas.openxmlformats.org/officeDocument/2006/relationships/customXml" Target="../ink/ink3120.xml"/><Relationship Id="rId7" Type="http://schemas.openxmlformats.org/officeDocument/2006/relationships/customXml" Target="../ink/ink3113.xml"/><Relationship Id="rId12" Type="http://schemas.openxmlformats.org/officeDocument/2006/relationships/image" Target="../media/image2406.png"/><Relationship Id="rId17" Type="http://schemas.openxmlformats.org/officeDocument/2006/relationships/customXml" Target="../ink/ink3118.xml"/><Relationship Id="rId25" Type="http://schemas.openxmlformats.org/officeDocument/2006/relationships/customXml" Target="../ink/ink3122.xml"/><Relationship Id="rId2" Type="http://schemas.openxmlformats.org/officeDocument/2006/relationships/image" Target="../media/image2.png"/><Relationship Id="rId16" Type="http://schemas.openxmlformats.org/officeDocument/2006/relationships/image" Target="../media/image2408.png"/><Relationship Id="rId20" Type="http://schemas.openxmlformats.org/officeDocument/2006/relationships/image" Target="../media/image2410.png"/><Relationship Id="rId29" Type="http://schemas.openxmlformats.org/officeDocument/2006/relationships/customXml" Target="../ink/ink31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030.png"/><Relationship Id="rId11" Type="http://schemas.openxmlformats.org/officeDocument/2006/relationships/customXml" Target="../ink/ink3115.xml"/><Relationship Id="rId24" Type="http://schemas.openxmlformats.org/officeDocument/2006/relationships/image" Target="../media/image2412.png"/><Relationship Id="rId5" Type="http://schemas.openxmlformats.org/officeDocument/2006/relationships/customXml" Target="../ink/ink3112.xml"/><Relationship Id="rId15" Type="http://schemas.openxmlformats.org/officeDocument/2006/relationships/customXml" Target="../ink/ink3117.xml"/><Relationship Id="rId23" Type="http://schemas.openxmlformats.org/officeDocument/2006/relationships/customXml" Target="../ink/ink3121.xml"/><Relationship Id="rId28" Type="http://schemas.openxmlformats.org/officeDocument/2006/relationships/image" Target="../media/image2414.png"/><Relationship Id="rId10" Type="http://schemas.openxmlformats.org/officeDocument/2006/relationships/image" Target="../media/image24050.png"/><Relationship Id="rId19" Type="http://schemas.openxmlformats.org/officeDocument/2006/relationships/customXml" Target="../ink/ink3119.xml"/><Relationship Id="rId4" Type="http://schemas.openxmlformats.org/officeDocument/2006/relationships/image" Target="../media/image24020.png"/><Relationship Id="rId9" Type="http://schemas.openxmlformats.org/officeDocument/2006/relationships/customXml" Target="../ink/ink3114.xml"/><Relationship Id="rId14" Type="http://schemas.openxmlformats.org/officeDocument/2006/relationships/image" Target="../media/image2407.png"/><Relationship Id="rId22" Type="http://schemas.openxmlformats.org/officeDocument/2006/relationships/image" Target="../media/image2411.png"/><Relationship Id="rId27" Type="http://schemas.openxmlformats.org/officeDocument/2006/relationships/customXml" Target="../ink/ink3123.xml"/><Relationship Id="rId30" Type="http://schemas.openxmlformats.org/officeDocument/2006/relationships/image" Target="../media/image2415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420.png"/><Relationship Id="rId299" Type="http://schemas.openxmlformats.org/officeDocument/2006/relationships/image" Target="../media/image5330.png"/><Relationship Id="rId21" Type="http://schemas.openxmlformats.org/officeDocument/2006/relationships/image" Target="../media/image3940.png"/><Relationship Id="rId63" Type="http://schemas.openxmlformats.org/officeDocument/2006/relationships/image" Target="../media/image4150.png"/><Relationship Id="rId159" Type="http://schemas.openxmlformats.org/officeDocument/2006/relationships/image" Target="../media/image4630.png"/><Relationship Id="rId324" Type="http://schemas.openxmlformats.org/officeDocument/2006/relationships/customXml" Target="../ink/ink769.xml"/><Relationship Id="rId170" Type="http://schemas.openxmlformats.org/officeDocument/2006/relationships/customXml" Target="../ink/ink692.xml"/><Relationship Id="rId226" Type="http://schemas.openxmlformats.org/officeDocument/2006/relationships/customXml" Target="../ink/ink720.xml"/><Relationship Id="rId268" Type="http://schemas.openxmlformats.org/officeDocument/2006/relationships/customXml" Target="../ink/ink741.xml"/><Relationship Id="rId32" Type="http://schemas.openxmlformats.org/officeDocument/2006/relationships/customXml" Target="../ink/ink623.xml"/><Relationship Id="rId74" Type="http://schemas.openxmlformats.org/officeDocument/2006/relationships/customXml" Target="../ink/ink644.xml"/><Relationship Id="rId128" Type="http://schemas.openxmlformats.org/officeDocument/2006/relationships/customXml" Target="../ink/ink671.xml"/><Relationship Id="rId335" Type="http://schemas.openxmlformats.org/officeDocument/2006/relationships/image" Target="../media/image601.png"/><Relationship Id="rId5" Type="http://schemas.openxmlformats.org/officeDocument/2006/relationships/image" Target="../media/image3860.png"/><Relationship Id="rId181" Type="http://schemas.openxmlformats.org/officeDocument/2006/relationships/image" Target="../media/image4740.png"/><Relationship Id="rId237" Type="http://schemas.openxmlformats.org/officeDocument/2006/relationships/image" Target="../media/image5020.png"/><Relationship Id="rId279" Type="http://schemas.openxmlformats.org/officeDocument/2006/relationships/image" Target="../media/image5230.png"/><Relationship Id="rId43" Type="http://schemas.openxmlformats.org/officeDocument/2006/relationships/image" Target="../media/image4050.png"/><Relationship Id="rId139" Type="http://schemas.openxmlformats.org/officeDocument/2006/relationships/image" Target="../media/image4530.png"/><Relationship Id="rId290" Type="http://schemas.openxmlformats.org/officeDocument/2006/relationships/customXml" Target="../ink/ink752.xml"/><Relationship Id="rId304" Type="http://schemas.openxmlformats.org/officeDocument/2006/relationships/customXml" Target="../ink/ink759.xml"/><Relationship Id="rId85" Type="http://schemas.openxmlformats.org/officeDocument/2006/relationships/image" Target="../media/image4260.png"/><Relationship Id="rId150" Type="http://schemas.openxmlformats.org/officeDocument/2006/relationships/customXml" Target="../ink/ink682.xml"/><Relationship Id="rId192" Type="http://schemas.openxmlformats.org/officeDocument/2006/relationships/customXml" Target="../ink/ink703.xml"/><Relationship Id="rId206" Type="http://schemas.openxmlformats.org/officeDocument/2006/relationships/customXml" Target="../ink/ink710.xml"/><Relationship Id="rId248" Type="http://schemas.openxmlformats.org/officeDocument/2006/relationships/customXml" Target="../ink/ink731.xml"/><Relationship Id="rId12" Type="http://schemas.openxmlformats.org/officeDocument/2006/relationships/customXml" Target="../ink/ink613.xml"/><Relationship Id="rId108" Type="http://schemas.openxmlformats.org/officeDocument/2006/relationships/customXml" Target="../ink/ink661.xml"/><Relationship Id="rId315" Type="http://schemas.openxmlformats.org/officeDocument/2006/relationships/image" Target="../media/image5410.png"/><Relationship Id="rId54" Type="http://schemas.openxmlformats.org/officeDocument/2006/relationships/customXml" Target="../ink/ink634.xml"/><Relationship Id="rId96" Type="http://schemas.openxmlformats.org/officeDocument/2006/relationships/customXml" Target="../ink/ink655.xml"/><Relationship Id="rId161" Type="http://schemas.openxmlformats.org/officeDocument/2006/relationships/image" Target="../media/image4640.png"/><Relationship Id="rId217" Type="http://schemas.openxmlformats.org/officeDocument/2006/relationships/image" Target="../media/image4920.png"/><Relationship Id="rId259" Type="http://schemas.openxmlformats.org/officeDocument/2006/relationships/image" Target="../media/image5130.png"/><Relationship Id="rId23" Type="http://schemas.openxmlformats.org/officeDocument/2006/relationships/image" Target="../media/image3950.png"/><Relationship Id="rId119" Type="http://schemas.openxmlformats.org/officeDocument/2006/relationships/image" Target="../media/image4430.png"/><Relationship Id="rId270" Type="http://schemas.openxmlformats.org/officeDocument/2006/relationships/customXml" Target="../ink/ink742.xml"/><Relationship Id="rId326" Type="http://schemas.openxmlformats.org/officeDocument/2006/relationships/customXml" Target="../ink/ink770.xml"/><Relationship Id="rId65" Type="http://schemas.openxmlformats.org/officeDocument/2006/relationships/image" Target="../media/image4160.png"/><Relationship Id="rId130" Type="http://schemas.openxmlformats.org/officeDocument/2006/relationships/customXml" Target="../ink/ink672.xml"/><Relationship Id="rId172" Type="http://schemas.openxmlformats.org/officeDocument/2006/relationships/customXml" Target="../ink/ink693.xml"/><Relationship Id="rId228" Type="http://schemas.openxmlformats.org/officeDocument/2006/relationships/customXml" Target="../ink/ink721.xml"/><Relationship Id="rId281" Type="http://schemas.openxmlformats.org/officeDocument/2006/relationships/image" Target="../media/image5240.png"/><Relationship Id="rId337" Type="http://schemas.openxmlformats.org/officeDocument/2006/relationships/image" Target="../media/image602.png"/><Relationship Id="rId34" Type="http://schemas.openxmlformats.org/officeDocument/2006/relationships/customXml" Target="../ink/ink624.xml"/><Relationship Id="rId76" Type="http://schemas.openxmlformats.org/officeDocument/2006/relationships/customXml" Target="../ink/ink645.xml"/><Relationship Id="rId141" Type="http://schemas.openxmlformats.org/officeDocument/2006/relationships/image" Target="../media/image4540.png"/><Relationship Id="rId7" Type="http://schemas.openxmlformats.org/officeDocument/2006/relationships/image" Target="../media/image3870.png"/><Relationship Id="rId183" Type="http://schemas.openxmlformats.org/officeDocument/2006/relationships/image" Target="../media/image4750.png"/><Relationship Id="rId239" Type="http://schemas.openxmlformats.org/officeDocument/2006/relationships/image" Target="../media/image5030.png"/><Relationship Id="rId250" Type="http://schemas.openxmlformats.org/officeDocument/2006/relationships/customXml" Target="../ink/ink732.xml"/><Relationship Id="rId292" Type="http://schemas.openxmlformats.org/officeDocument/2006/relationships/customXml" Target="../ink/ink753.xml"/><Relationship Id="rId306" Type="http://schemas.openxmlformats.org/officeDocument/2006/relationships/customXml" Target="../ink/ink760.xml"/><Relationship Id="rId45" Type="http://schemas.openxmlformats.org/officeDocument/2006/relationships/image" Target="../media/image4060.png"/><Relationship Id="rId87" Type="http://schemas.openxmlformats.org/officeDocument/2006/relationships/image" Target="../media/image4270.png"/><Relationship Id="rId110" Type="http://schemas.openxmlformats.org/officeDocument/2006/relationships/customXml" Target="../ink/ink662.xml"/><Relationship Id="rId152" Type="http://schemas.openxmlformats.org/officeDocument/2006/relationships/customXml" Target="../ink/ink683.xml"/><Relationship Id="rId173" Type="http://schemas.openxmlformats.org/officeDocument/2006/relationships/image" Target="../media/image4700.png"/><Relationship Id="rId194" Type="http://schemas.openxmlformats.org/officeDocument/2006/relationships/customXml" Target="../ink/ink704.xml"/><Relationship Id="rId208" Type="http://schemas.openxmlformats.org/officeDocument/2006/relationships/customXml" Target="../ink/ink711.xml"/><Relationship Id="rId229" Type="http://schemas.openxmlformats.org/officeDocument/2006/relationships/image" Target="../media/image4980.png"/><Relationship Id="rId240" Type="http://schemas.openxmlformats.org/officeDocument/2006/relationships/customXml" Target="../ink/ink727.xml"/><Relationship Id="rId261" Type="http://schemas.openxmlformats.org/officeDocument/2006/relationships/image" Target="../media/image5140.png"/><Relationship Id="rId14" Type="http://schemas.openxmlformats.org/officeDocument/2006/relationships/customXml" Target="../ink/ink614.xml"/><Relationship Id="rId35" Type="http://schemas.openxmlformats.org/officeDocument/2006/relationships/image" Target="../media/image4010.png"/><Relationship Id="rId56" Type="http://schemas.openxmlformats.org/officeDocument/2006/relationships/customXml" Target="../ink/ink635.xml"/><Relationship Id="rId77" Type="http://schemas.openxmlformats.org/officeDocument/2006/relationships/image" Target="../media/image4220.png"/><Relationship Id="rId100" Type="http://schemas.openxmlformats.org/officeDocument/2006/relationships/customXml" Target="../ink/ink657.xml"/><Relationship Id="rId282" Type="http://schemas.openxmlformats.org/officeDocument/2006/relationships/customXml" Target="../ink/ink748.xml"/><Relationship Id="rId317" Type="http://schemas.openxmlformats.org/officeDocument/2006/relationships/image" Target="../media/image5420.png"/><Relationship Id="rId338" Type="http://schemas.openxmlformats.org/officeDocument/2006/relationships/customXml" Target="../ink/ink776.xml"/><Relationship Id="rId8" Type="http://schemas.openxmlformats.org/officeDocument/2006/relationships/customXml" Target="../ink/ink611.xml"/><Relationship Id="rId98" Type="http://schemas.openxmlformats.org/officeDocument/2006/relationships/customXml" Target="../ink/ink656.xml"/><Relationship Id="rId121" Type="http://schemas.openxmlformats.org/officeDocument/2006/relationships/image" Target="../media/image4440.png"/><Relationship Id="rId142" Type="http://schemas.openxmlformats.org/officeDocument/2006/relationships/customXml" Target="../ink/ink678.xml"/><Relationship Id="rId163" Type="http://schemas.openxmlformats.org/officeDocument/2006/relationships/image" Target="../media/image4650.png"/><Relationship Id="rId184" Type="http://schemas.openxmlformats.org/officeDocument/2006/relationships/customXml" Target="../ink/ink699.xml"/><Relationship Id="rId219" Type="http://schemas.openxmlformats.org/officeDocument/2006/relationships/image" Target="../media/image4930.png"/><Relationship Id="rId230" Type="http://schemas.openxmlformats.org/officeDocument/2006/relationships/customXml" Target="../ink/ink722.xml"/><Relationship Id="rId251" Type="http://schemas.openxmlformats.org/officeDocument/2006/relationships/image" Target="../media/image5090.png"/><Relationship Id="rId25" Type="http://schemas.openxmlformats.org/officeDocument/2006/relationships/image" Target="../media/image3960.png"/><Relationship Id="rId46" Type="http://schemas.openxmlformats.org/officeDocument/2006/relationships/customXml" Target="../ink/ink630.xml"/><Relationship Id="rId67" Type="http://schemas.openxmlformats.org/officeDocument/2006/relationships/image" Target="../media/image4170.png"/><Relationship Id="rId272" Type="http://schemas.openxmlformats.org/officeDocument/2006/relationships/customXml" Target="../ink/ink743.xml"/><Relationship Id="rId293" Type="http://schemas.openxmlformats.org/officeDocument/2006/relationships/image" Target="../media/image5300.png"/><Relationship Id="rId307" Type="http://schemas.openxmlformats.org/officeDocument/2006/relationships/image" Target="../media/image5370.png"/><Relationship Id="rId328" Type="http://schemas.openxmlformats.org/officeDocument/2006/relationships/customXml" Target="../ink/ink771.xml"/><Relationship Id="rId88" Type="http://schemas.openxmlformats.org/officeDocument/2006/relationships/customXml" Target="../ink/ink651.xml"/><Relationship Id="rId111" Type="http://schemas.openxmlformats.org/officeDocument/2006/relationships/image" Target="../media/image4390.png"/><Relationship Id="rId132" Type="http://schemas.openxmlformats.org/officeDocument/2006/relationships/customXml" Target="../ink/ink673.xml"/><Relationship Id="rId153" Type="http://schemas.openxmlformats.org/officeDocument/2006/relationships/image" Target="../media/image4600.png"/><Relationship Id="rId174" Type="http://schemas.openxmlformats.org/officeDocument/2006/relationships/customXml" Target="../ink/ink694.xml"/><Relationship Id="rId195" Type="http://schemas.openxmlformats.org/officeDocument/2006/relationships/image" Target="../media/image4810.png"/><Relationship Id="rId209" Type="http://schemas.openxmlformats.org/officeDocument/2006/relationships/image" Target="../media/image4880.png"/><Relationship Id="rId220" Type="http://schemas.openxmlformats.org/officeDocument/2006/relationships/customXml" Target="../ink/ink717.xml"/><Relationship Id="rId241" Type="http://schemas.openxmlformats.org/officeDocument/2006/relationships/image" Target="../media/image5040.png"/><Relationship Id="rId15" Type="http://schemas.openxmlformats.org/officeDocument/2006/relationships/image" Target="../media/image3910.png"/><Relationship Id="rId36" Type="http://schemas.openxmlformats.org/officeDocument/2006/relationships/customXml" Target="../ink/ink625.xml"/><Relationship Id="rId57" Type="http://schemas.openxmlformats.org/officeDocument/2006/relationships/image" Target="../media/image4120.png"/><Relationship Id="rId262" Type="http://schemas.openxmlformats.org/officeDocument/2006/relationships/customXml" Target="../ink/ink738.xml"/><Relationship Id="rId283" Type="http://schemas.openxmlformats.org/officeDocument/2006/relationships/image" Target="../media/image5250.png"/><Relationship Id="rId318" Type="http://schemas.openxmlformats.org/officeDocument/2006/relationships/customXml" Target="../ink/ink766.xml"/><Relationship Id="rId339" Type="http://schemas.openxmlformats.org/officeDocument/2006/relationships/image" Target="../media/image603.png"/><Relationship Id="rId78" Type="http://schemas.openxmlformats.org/officeDocument/2006/relationships/customXml" Target="../ink/ink646.xml"/><Relationship Id="rId99" Type="http://schemas.openxmlformats.org/officeDocument/2006/relationships/image" Target="../media/image4330.png"/><Relationship Id="rId101" Type="http://schemas.openxmlformats.org/officeDocument/2006/relationships/image" Target="../media/image4340.png"/><Relationship Id="rId122" Type="http://schemas.openxmlformats.org/officeDocument/2006/relationships/customXml" Target="../ink/ink668.xml"/><Relationship Id="rId143" Type="http://schemas.openxmlformats.org/officeDocument/2006/relationships/image" Target="../media/image4550.png"/><Relationship Id="rId164" Type="http://schemas.openxmlformats.org/officeDocument/2006/relationships/customXml" Target="../ink/ink689.xml"/><Relationship Id="rId185" Type="http://schemas.openxmlformats.org/officeDocument/2006/relationships/image" Target="../media/image4760.png"/><Relationship Id="rId9" Type="http://schemas.openxmlformats.org/officeDocument/2006/relationships/image" Target="../media/image3880.png"/><Relationship Id="rId210" Type="http://schemas.openxmlformats.org/officeDocument/2006/relationships/customXml" Target="../ink/ink712.xml"/><Relationship Id="rId26" Type="http://schemas.openxmlformats.org/officeDocument/2006/relationships/customXml" Target="../ink/ink620.xml"/><Relationship Id="rId231" Type="http://schemas.openxmlformats.org/officeDocument/2006/relationships/image" Target="../media/image4990.png"/><Relationship Id="rId252" Type="http://schemas.openxmlformats.org/officeDocument/2006/relationships/customXml" Target="../ink/ink733.xml"/><Relationship Id="rId273" Type="http://schemas.openxmlformats.org/officeDocument/2006/relationships/image" Target="../media/image5200.png"/><Relationship Id="rId294" Type="http://schemas.openxmlformats.org/officeDocument/2006/relationships/customXml" Target="../ink/ink754.xml"/><Relationship Id="rId308" Type="http://schemas.openxmlformats.org/officeDocument/2006/relationships/customXml" Target="../ink/ink761.xml"/><Relationship Id="rId329" Type="http://schemas.openxmlformats.org/officeDocument/2006/relationships/image" Target="../media/image5481.png"/><Relationship Id="rId47" Type="http://schemas.openxmlformats.org/officeDocument/2006/relationships/image" Target="../media/image4070.png"/><Relationship Id="rId68" Type="http://schemas.openxmlformats.org/officeDocument/2006/relationships/customXml" Target="../ink/ink641.xml"/><Relationship Id="rId89" Type="http://schemas.openxmlformats.org/officeDocument/2006/relationships/image" Target="../media/image4280.png"/><Relationship Id="rId112" Type="http://schemas.openxmlformats.org/officeDocument/2006/relationships/customXml" Target="../ink/ink663.xml"/><Relationship Id="rId133" Type="http://schemas.openxmlformats.org/officeDocument/2006/relationships/image" Target="../media/image4500.png"/><Relationship Id="rId154" Type="http://schemas.openxmlformats.org/officeDocument/2006/relationships/customXml" Target="../ink/ink684.xml"/><Relationship Id="rId175" Type="http://schemas.openxmlformats.org/officeDocument/2006/relationships/image" Target="../media/image4710.png"/><Relationship Id="rId196" Type="http://schemas.openxmlformats.org/officeDocument/2006/relationships/customXml" Target="../ink/ink705.xml"/><Relationship Id="rId200" Type="http://schemas.openxmlformats.org/officeDocument/2006/relationships/customXml" Target="../ink/ink707.xml"/><Relationship Id="rId16" Type="http://schemas.openxmlformats.org/officeDocument/2006/relationships/customXml" Target="../ink/ink615.xml"/><Relationship Id="rId221" Type="http://schemas.openxmlformats.org/officeDocument/2006/relationships/image" Target="../media/image4940.png"/><Relationship Id="rId242" Type="http://schemas.openxmlformats.org/officeDocument/2006/relationships/customXml" Target="../ink/ink728.xml"/><Relationship Id="rId263" Type="http://schemas.openxmlformats.org/officeDocument/2006/relationships/image" Target="../media/image5150.png"/><Relationship Id="rId284" Type="http://schemas.openxmlformats.org/officeDocument/2006/relationships/customXml" Target="../ink/ink749.xml"/><Relationship Id="rId319" Type="http://schemas.openxmlformats.org/officeDocument/2006/relationships/image" Target="../media/image5430.png"/><Relationship Id="rId37" Type="http://schemas.openxmlformats.org/officeDocument/2006/relationships/image" Target="../media/image4020.png"/><Relationship Id="rId58" Type="http://schemas.openxmlformats.org/officeDocument/2006/relationships/customXml" Target="../ink/ink636.xml"/><Relationship Id="rId79" Type="http://schemas.openxmlformats.org/officeDocument/2006/relationships/image" Target="../media/image4230.png"/><Relationship Id="rId102" Type="http://schemas.openxmlformats.org/officeDocument/2006/relationships/customXml" Target="../ink/ink658.xml"/><Relationship Id="rId123" Type="http://schemas.openxmlformats.org/officeDocument/2006/relationships/image" Target="../media/image4450.png"/><Relationship Id="rId144" Type="http://schemas.openxmlformats.org/officeDocument/2006/relationships/customXml" Target="../ink/ink679.xml"/><Relationship Id="rId330" Type="http://schemas.openxmlformats.org/officeDocument/2006/relationships/customXml" Target="../ink/ink772.xml"/><Relationship Id="rId90" Type="http://schemas.openxmlformats.org/officeDocument/2006/relationships/customXml" Target="../ink/ink652.xml"/><Relationship Id="rId165" Type="http://schemas.openxmlformats.org/officeDocument/2006/relationships/image" Target="../media/image4660.png"/><Relationship Id="rId186" Type="http://schemas.openxmlformats.org/officeDocument/2006/relationships/customXml" Target="../ink/ink700.xml"/><Relationship Id="rId211" Type="http://schemas.openxmlformats.org/officeDocument/2006/relationships/image" Target="../media/image4890.png"/><Relationship Id="rId232" Type="http://schemas.openxmlformats.org/officeDocument/2006/relationships/customXml" Target="../ink/ink723.xml"/><Relationship Id="rId253" Type="http://schemas.openxmlformats.org/officeDocument/2006/relationships/image" Target="../media/image5100.png"/><Relationship Id="rId274" Type="http://schemas.openxmlformats.org/officeDocument/2006/relationships/customXml" Target="../ink/ink744.xml"/><Relationship Id="rId295" Type="http://schemas.openxmlformats.org/officeDocument/2006/relationships/image" Target="../media/image5310.png"/><Relationship Id="rId309" Type="http://schemas.openxmlformats.org/officeDocument/2006/relationships/image" Target="../media/image5380.png"/><Relationship Id="rId27" Type="http://schemas.openxmlformats.org/officeDocument/2006/relationships/image" Target="../media/image3970.png"/><Relationship Id="rId48" Type="http://schemas.openxmlformats.org/officeDocument/2006/relationships/customXml" Target="../ink/ink631.xml"/><Relationship Id="rId69" Type="http://schemas.openxmlformats.org/officeDocument/2006/relationships/image" Target="../media/image4180.png"/><Relationship Id="rId113" Type="http://schemas.openxmlformats.org/officeDocument/2006/relationships/image" Target="../media/image4400.png"/><Relationship Id="rId134" Type="http://schemas.openxmlformats.org/officeDocument/2006/relationships/customXml" Target="../ink/ink674.xml"/><Relationship Id="rId320" Type="http://schemas.openxmlformats.org/officeDocument/2006/relationships/customXml" Target="../ink/ink767.xml"/><Relationship Id="rId80" Type="http://schemas.openxmlformats.org/officeDocument/2006/relationships/customXml" Target="../ink/ink647.xml"/><Relationship Id="rId155" Type="http://schemas.openxmlformats.org/officeDocument/2006/relationships/image" Target="../media/image4610.png"/><Relationship Id="rId176" Type="http://schemas.openxmlformats.org/officeDocument/2006/relationships/customXml" Target="../ink/ink695.xml"/><Relationship Id="rId197" Type="http://schemas.openxmlformats.org/officeDocument/2006/relationships/image" Target="../media/image4820.png"/><Relationship Id="rId201" Type="http://schemas.openxmlformats.org/officeDocument/2006/relationships/image" Target="../media/image4840.png"/><Relationship Id="rId222" Type="http://schemas.openxmlformats.org/officeDocument/2006/relationships/customXml" Target="../ink/ink718.xml"/><Relationship Id="rId243" Type="http://schemas.openxmlformats.org/officeDocument/2006/relationships/image" Target="../media/image5050.png"/><Relationship Id="rId264" Type="http://schemas.openxmlformats.org/officeDocument/2006/relationships/customXml" Target="../ink/ink739.xml"/><Relationship Id="rId285" Type="http://schemas.openxmlformats.org/officeDocument/2006/relationships/image" Target="../media/image5260.png"/><Relationship Id="rId17" Type="http://schemas.openxmlformats.org/officeDocument/2006/relationships/image" Target="../media/image3920.png"/><Relationship Id="rId38" Type="http://schemas.openxmlformats.org/officeDocument/2006/relationships/customXml" Target="../ink/ink626.xml"/><Relationship Id="rId59" Type="http://schemas.openxmlformats.org/officeDocument/2006/relationships/image" Target="../media/image4130.png"/><Relationship Id="rId103" Type="http://schemas.openxmlformats.org/officeDocument/2006/relationships/image" Target="../media/image4350.png"/><Relationship Id="rId124" Type="http://schemas.openxmlformats.org/officeDocument/2006/relationships/customXml" Target="../ink/ink669.xml"/><Relationship Id="rId310" Type="http://schemas.openxmlformats.org/officeDocument/2006/relationships/customXml" Target="../ink/ink762.xml"/><Relationship Id="rId70" Type="http://schemas.openxmlformats.org/officeDocument/2006/relationships/customXml" Target="../ink/ink642.xml"/><Relationship Id="rId91" Type="http://schemas.openxmlformats.org/officeDocument/2006/relationships/image" Target="../media/image4290.png"/><Relationship Id="rId145" Type="http://schemas.openxmlformats.org/officeDocument/2006/relationships/image" Target="../media/image4560.png"/><Relationship Id="rId166" Type="http://schemas.openxmlformats.org/officeDocument/2006/relationships/customXml" Target="../ink/ink690.xml"/><Relationship Id="rId187" Type="http://schemas.openxmlformats.org/officeDocument/2006/relationships/image" Target="../media/image4770.png"/><Relationship Id="rId331" Type="http://schemas.openxmlformats.org/officeDocument/2006/relationships/image" Target="../media/image599.png"/><Relationship Id="rId1" Type="http://schemas.openxmlformats.org/officeDocument/2006/relationships/slideLayout" Target="../slideLayouts/slideLayout4.xml"/><Relationship Id="rId212" Type="http://schemas.openxmlformats.org/officeDocument/2006/relationships/customXml" Target="../ink/ink713.xml"/><Relationship Id="rId233" Type="http://schemas.openxmlformats.org/officeDocument/2006/relationships/image" Target="../media/image5000.png"/><Relationship Id="rId254" Type="http://schemas.openxmlformats.org/officeDocument/2006/relationships/customXml" Target="../ink/ink734.xml"/><Relationship Id="rId28" Type="http://schemas.openxmlformats.org/officeDocument/2006/relationships/customXml" Target="../ink/ink621.xml"/><Relationship Id="rId49" Type="http://schemas.openxmlformats.org/officeDocument/2006/relationships/image" Target="../media/image4080.png"/><Relationship Id="rId114" Type="http://schemas.openxmlformats.org/officeDocument/2006/relationships/customXml" Target="../ink/ink664.xml"/><Relationship Id="rId275" Type="http://schemas.openxmlformats.org/officeDocument/2006/relationships/image" Target="../media/image5210.png"/><Relationship Id="rId296" Type="http://schemas.openxmlformats.org/officeDocument/2006/relationships/customXml" Target="../ink/ink755.xml"/><Relationship Id="rId300" Type="http://schemas.openxmlformats.org/officeDocument/2006/relationships/customXml" Target="../ink/ink757.xml"/><Relationship Id="rId60" Type="http://schemas.openxmlformats.org/officeDocument/2006/relationships/customXml" Target="../ink/ink637.xml"/><Relationship Id="rId81" Type="http://schemas.openxmlformats.org/officeDocument/2006/relationships/image" Target="../media/image4240.png"/><Relationship Id="rId135" Type="http://schemas.openxmlformats.org/officeDocument/2006/relationships/image" Target="../media/image4510.png"/><Relationship Id="rId156" Type="http://schemas.openxmlformats.org/officeDocument/2006/relationships/customXml" Target="../ink/ink685.xml"/><Relationship Id="rId177" Type="http://schemas.openxmlformats.org/officeDocument/2006/relationships/image" Target="../media/image4720.png"/><Relationship Id="rId198" Type="http://schemas.openxmlformats.org/officeDocument/2006/relationships/customXml" Target="../ink/ink706.xml"/><Relationship Id="rId321" Type="http://schemas.openxmlformats.org/officeDocument/2006/relationships/image" Target="../media/image5441.png"/><Relationship Id="rId202" Type="http://schemas.openxmlformats.org/officeDocument/2006/relationships/customXml" Target="../ink/ink708.xml"/><Relationship Id="rId223" Type="http://schemas.openxmlformats.org/officeDocument/2006/relationships/image" Target="../media/image4950.png"/><Relationship Id="rId244" Type="http://schemas.openxmlformats.org/officeDocument/2006/relationships/customXml" Target="../ink/ink729.xml"/><Relationship Id="rId18" Type="http://schemas.openxmlformats.org/officeDocument/2006/relationships/customXml" Target="../ink/ink616.xml"/><Relationship Id="rId39" Type="http://schemas.openxmlformats.org/officeDocument/2006/relationships/image" Target="../media/image4030.png"/><Relationship Id="rId265" Type="http://schemas.openxmlformats.org/officeDocument/2006/relationships/image" Target="../media/image5160.png"/><Relationship Id="rId286" Type="http://schemas.openxmlformats.org/officeDocument/2006/relationships/customXml" Target="../ink/ink750.xml"/><Relationship Id="rId50" Type="http://schemas.openxmlformats.org/officeDocument/2006/relationships/customXml" Target="../ink/ink632.xml"/><Relationship Id="rId104" Type="http://schemas.openxmlformats.org/officeDocument/2006/relationships/customXml" Target="../ink/ink659.xml"/><Relationship Id="rId125" Type="http://schemas.openxmlformats.org/officeDocument/2006/relationships/image" Target="../media/image4460.png"/><Relationship Id="rId146" Type="http://schemas.openxmlformats.org/officeDocument/2006/relationships/customXml" Target="../ink/ink680.xml"/><Relationship Id="rId167" Type="http://schemas.openxmlformats.org/officeDocument/2006/relationships/image" Target="../media/image4670.png"/><Relationship Id="rId188" Type="http://schemas.openxmlformats.org/officeDocument/2006/relationships/customXml" Target="../ink/ink701.xml"/><Relationship Id="rId311" Type="http://schemas.openxmlformats.org/officeDocument/2006/relationships/image" Target="../media/image5390.png"/><Relationship Id="rId332" Type="http://schemas.openxmlformats.org/officeDocument/2006/relationships/customXml" Target="../ink/ink773.xml"/><Relationship Id="rId71" Type="http://schemas.openxmlformats.org/officeDocument/2006/relationships/image" Target="../media/image4190.png"/><Relationship Id="rId92" Type="http://schemas.openxmlformats.org/officeDocument/2006/relationships/customXml" Target="../ink/ink653.xml"/><Relationship Id="rId213" Type="http://schemas.openxmlformats.org/officeDocument/2006/relationships/image" Target="../media/image4900.png"/><Relationship Id="rId234" Type="http://schemas.openxmlformats.org/officeDocument/2006/relationships/customXml" Target="../ink/ink724.xml"/><Relationship Id="rId2" Type="http://schemas.openxmlformats.org/officeDocument/2006/relationships/notesSlide" Target="../notesSlides/notesSlide2.xml"/><Relationship Id="rId29" Type="http://schemas.openxmlformats.org/officeDocument/2006/relationships/image" Target="../media/image3980.png"/><Relationship Id="rId255" Type="http://schemas.openxmlformats.org/officeDocument/2006/relationships/image" Target="../media/image5110.png"/><Relationship Id="rId276" Type="http://schemas.openxmlformats.org/officeDocument/2006/relationships/customXml" Target="../ink/ink745.xml"/><Relationship Id="rId297" Type="http://schemas.openxmlformats.org/officeDocument/2006/relationships/image" Target="../media/image5320.png"/><Relationship Id="rId40" Type="http://schemas.openxmlformats.org/officeDocument/2006/relationships/customXml" Target="../ink/ink627.xml"/><Relationship Id="rId115" Type="http://schemas.openxmlformats.org/officeDocument/2006/relationships/image" Target="../media/image4410.png"/><Relationship Id="rId136" Type="http://schemas.openxmlformats.org/officeDocument/2006/relationships/customXml" Target="../ink/ink675.xml"/><Relationship Id="rId157" Type="http://schemas.openxmlformats.org/officeDocument/2006/relationships/image" Target="../media/image4620.png"/><Relationship Id="rId178" Type="http://schemas.openxmlformats.org/officeDocument/2006/relationships/customXml" Target="../ink/ink696.xml"/><Relationship Id="rId301" Type="http://schemas.openxmlformats.org/officeDocument/2006/relationships/image" Target="../media/image5340.png"/><Relationship Id="rId322" Type="http://schemas.openxmlformats.org/officeDocument/2006/relationships/customXml" Target="../ink/ink768.xml"/><Relationship Id="rId61" Type="http://schemas.openxmlformats.org/officeDocument/2006/relationships/image" Target="../media/image4140.png"/><Relationship Id="rId82" Type="http://schemas.openxmlformats.org/officeDocument/2006/relationships/customXml" Target="../ink/ink648.xml"/><Relationship Id="rId199" Type="http://schemas.openxmlformats.org/officeDocument/2006/relationships/image" Target="../media/image4830.png"/><Relationship Id="rId203" Type="http://schemas.openxmlformats.org/officeDocument/2006/relationships/image" Target="../media/image4850.png"/><Relationship Id="rId19" Type="http://schemas.openxmlformats.org/officeDocument/2006/relationships/image" Target="../media/image3930.png"/><Relationship Id="rId224" Type="http://schemas.openxmlformats.org/officeDocument/2006/relationships/customXml" Target="../ink/ink719.xml"/><Relationship Id="rId245" Type="http://schemas.openxmlformats.org/officeDocument/2006/relationships/image" Target="../media/image5060.png"/><Relationship Id="rId266" Type="http://schemas.openxmlformats.org/officeDocument/2006/relationships/customXml" Target="../ink/ink740.xml"/><Relationship Id="rId287" Type="http://schemas.openxmlformats.org/officeDocument/2006/relationships/image" Target="../media/image5270.png"/><Relationship Id="rId30" Type="http://schemas.openxmlformats.org/officeDocument/2006/relationships/customXml" Target="../ink/ink622.xml"/><Relationship Id="rId105" Type="http://schemas.openxmlformats.org/officeDocument/2006/relationships/image" Target="../media/image4360.png"/><Relationship Id="rId126" Type="http://schemas.openxmlformats.org/officeDocument/2006/relationships/customXml" Target="../ink/ink670.xml"/><Relationship Id="rId147" Type="http://schemas.openxmlformats.org/officeDocument/2006/relationships/image" Target="../media/image4570.png"/><Relationship Id="rId168" Type="http://schemas.openxmlformats.org/officeDocument/2006/relationships/customXml" Target="../ink/ink691.xml"/><Relationship Id="rId312" Type="http://schemas.openxmlformats.org/officeDocument/2006/relationships/customXml" Target="../ink/ink763.xml"/><Relationship Id="rId333" Type="http://schemas.openxmlformats.org/officeDocument/2006/relationships/image" Target="../media/image600.png"/><Relationship Id="rId51" Type="http://schemas.openxmlformats.org/officeDocument/2006/relationships/image" Target="../media/image4090.png"/><Relationship Id="rId72" Type="http://schemas.openxmlformats.org/officeDocument/2006/relationships/customXml" Target="../ink/ink643.xml"/><Relationship Id="rId93" Type="http://schemas.openxmlformats.org/officeDocument/2006/relationships/image" Target="../media/image4300.png"/><Relationship Id="rId189" Type="http://schemas.openxmlformats.org/officeDocument/2006/relationships/image" Target="../media/image4780.png"/><Relationship Id="rId3" Type="http://schemas.openxmlformats.org/officeDocument/2006/relationships/image" Target="../media/image598.png"/><Relationship Id="rId214" Type="http://schemas.openxmlformats.org/officeDocument/2006/relationships/customXml" Target="../ink/ink714.xml"/><Relationship Id="rId235" Type="http://schemas.openxmlformats.org/officeDocument/2006/relationships/image" Target="../media/image5010.png"/><Relationship Id="rId256" Type="http://schemas.openxmlformats.org/officeDocument/2006/relationships/customXml" Target="../ink/ink735.xml"/><Relationship Id="rId277" Type="http://schemas.openxmlformats.org/officeDocument/2006/relationships/image" Target="../media/image5220.png"/><Relationship Id="rId298" Type="http://schemas.openxmlformats.org/officeDocument/2006/relationships/customXml" Target="../ink/ink756.xml"/><Relationship Id="rId116" Type="http://schemas.openxmlformats.org/officeDocument/2006/relationships/customXml" Target="../ink/ink665.xml"/><Relationship Id="rId137" Type="http://schemas.openxmlformats.org/officeDocument/2006/relationships/image" Target="../media/image4520.png"/><Relationship Id="rId158" Type="http://schemas.openxmlformats.org/officeDocument/2006/relationships/customXml" Target="../ink/ink686.xml"/><Relationship Id="rId302" Type="http://schemas.openxmlformats.org/officeDocument/2006/relationships/customXml" Target="../ink/ink758.xml"/><Relationship Id="rId323" Type="http://schemas.openxmlformats.org/officeDocument/2006/relationships/image" Target="../media/image5451.png"/><Relationship Id="rId20" Type="http://schemas.openxmlformats.org/officeDocument/2006/relationships/customXml" Target="../ink/ink617.xml"/><Relationship Id="rId41" Type="http://schemas.openxmlformats.org/officeDocument/2006/relationships/image" Target="../media/image4040.png"/><Relationship Id="rId62" Type="http://schemas.openxmlformats.org/officeDocument/2006/relationships/customXml" Target="../ink/ink638.xml"/><Relationship Id="rId83" Type="http://schemas.openxmlformats.org/officeDocument/2006/relationships/image" Target="../media/image4250.png"/><Relationship Id="rId179" Type="http://schemas.openxmlformats.org/officeDocument/2006/relationships/image" Target="../media/image4730.png"/><Relationship Id="rId190" Type="http://schemas.openxmlformats.org/officeDocument/2006/relationships/customXml" Target="../ink/ink702.xml"/><Relationship Id="rId204" Type="http://schemas.openxmlformats.org/officeDocument/2006/relationships/customXml" Target="../ink/ink709.xml"/><Relationship Id="rId225" Type="http://schemas.openxmlformats.org/officeDocument/2006/relationships/image" Target="../media/image4960.png"/><Relationship Id="rId246" Type="http://schemas.openxmlformats.org/officeDocument/2006/relationships/customXml" Target="../ink/ink730.xml"/><Relationship Id="rId267" Type="http://schemas.openxmlformats.org/officeDocument/2006/relationships/image" Target="../media/image5170.png"/><Relationship Id="rId288" Type="http://schemas.openxmlformats.org/officeDocument/2006/relationships/customXml" Target="../ink/ink751.xml"/><Relationship Id="rId106" Type="http://schemas.openxmlformats.org/officeDocument/2006/relationships/customXml" Target="../ink/ink660.xml"/><Relationship Id="rId127" Type="http://schemas.openxmlformats.org/officeDocument/2006/relationships/image" Target="../media/image4470.png"/><Relationship Id="rId313" Type="http://schemas.openxmlformats.org/officeDocument/2006/relationships/image" Target="../media/image5400.png"/><Relationship Id="rId10" Type="http://schemas.openxmlformats.org/officeDocument/2006/relationships/customXml" Target="../ink/ink612.xml"/><Relationship Id="rId31" Type="http://schemas.openxmlformats.org/officeDocument/2006/relationships/image" Target="../media/image3990.png"/><Relationship Id="rId52" Type="http://schemas.openxmlformats.org/officeDocument/2006/relationships/customXml" Target="../ink/ink633.xml"/><Relationship Id="rId73" Type="http://schemas.openxmlformats.org/officeDocument/2006/relationships/image" Target="../media/image4200.png"/><Relationship Id="rId94" Type="http://schemas.openxmlformats.org/officeDocument/2006/relationships/customXml" Target="../ink/ink654.xml"/><Relationship Id="rId148" Type="http://schemas.openxmlformats.org/officeDocument/2006/relationships/customXml" Target="../ink/ink681.xml"/><Relationship Id="rId169" Type="http://schemas.openxmlformats.org/officeDocument/2006/relationships/image" Target="../media/image4680.png"/><Relationship Id="rId334" Type="http://schemas.openxmlformats.org/officeDocument/2006/relationships/customXml" Target="../ink/ink774.xml"/><Relationship Id="rId4" Type="http://schemas.openxmlformats.org/officeDocument/2006/relationships/customXml" Target="../ink/ink609.xml"/><Relationship Id="rId180" Type="http://schemas.openxmlformats.org/officeDocument/2006/relationships/customXml" Target="../ink/ink697.xml"/><Relationship Id="rId215" Type="http://schemas.openxmlformats.org/officeDocument/2006/relationships/image" Target="../media/image4910.png"/><Relationship Id="rId236" Type="http://schemas.openxmlformats.org/officeDocument/2006/relationships/customXml" Target="../ink/ink725.xml"/><Relationship Id="rId257" Type="http://schemas.openxmlformats.org/officeDocument/2006/relationships/image" Target="../media/image5120.png"/><Relationship Id="rId278" Type="http://schemas.openxmlformats.org/officeDocument/2006/relationships/customXml" Target="../ink/ink746.xml"/><Relationship Id="rId303" Type="http://schemas.openxmlformats.org/officeDocument/2006/relationships/image" Target="../media/image5350.png"/><Relationship Id="rId42" Type="http://schemas.openxmlformats.org/officeDocument/2006/relationships/customXml" Target="../ink/ink628.xml"/><Relationship Id="rId84" Type="http://schemas.openxmlformats.org/officeDocument/2006/relationships/customXml" Target="../ink/ink649.xml"/><Relationship Id="rId138" Type="http://schemas.openxmlformats.org/officeDocument/2006/relationships/customXml" Target="../ink/ink676.xml"/><Relationship Id="rId191" Type="http://schemas.openxmlformats.org/officeDocument/2006/relationships/image" Target="../media/image4790.png"/><Relationship Id="rId205" Type="http://schemas.openxmlformats.org/officeDocument/2006/relationships/image" Target="../media/image4860.png"/><Relationship Id="rId247" Type="http://schemas.openxmlformats.org/officeDocument/2006/relationships/image" Target="../media/image5070.png"/><Relationship Id="rId107" Type="http://schemas.openxmlformats.org/officeDocument/2006/relationships/image" Target="../media/image4370.png"/><Relationship Id="rId289" Type="http://schemas.openxmlformats.org/officeDocument/2006/relationships/image" Target="../media/image5280.png"/><Relationship Id="rId11" Type="http://schemas.openxmlformats.org/officeDocument/2006/relationships/image" Target="../media/image3890.png"/><Relationship Id="rId53" Type="http://schemas.openxmlformats.org/officeDocument/2006/relationships/image" Target="../media/image4100.png"/><Relationship Id="rId149" Type="http://schemas.openxmlformats.org/officeDocument/2006/relationships/image" Target="../media/image4580.png"/><Relationship Id="rId314" Type="http://schemas.openxmlformats.org/officeDocument/2006/relationships/customXml" Target="../ink/ink764.xml"/><Relationship Id="rId95" Type="http://schemas.openxmlformats.org/officeDocument/2006/relationships/image" Target="../media/image4310.png"/><Relationship Id="rId160" Type="http://schemas.openxmlformats.org/officeDocument/2006/relationships/customXml" Target="../ink/ink687.xml"/><Relationship Id="rId216" Type="http://schemas.openxmlformats.org/officeDocument/2006/relationships/customXml" Target="../ink/ink715.xml"/><Relationship Id="rId258" Type="http://schemas.openxmlformats.org/officeDocument/2006/relationships/customXml" Target="../ink/ink736.xml"/><Relationship Id="rId22" Type="http://schemas.openxmlformats.org/officeDocument/2006/relationships/customXml" Target="../ink/ink618.xml"/><Relationship Id="rId64" Type="http://schemas.openxmlformats.org/officeDocument/2006/relationships/customXml" Target="../ink/ink639.xml"/><Relationship Id="rId118" Type="http://schemas.openxmlformats.org/officeDocument/2006/relationships/customXml" Target="../ink/ink666.xml"/><Relationship Id="rId325" Type="http://schemas.openxmlformats.org/officeDocument/2006/relationships/image" Target="../media/image5461.png"/><Relationship Id="rId171" Type="http://schemas.openxmlformats.org/officeDocument/2006/relationships/image" Target="../media/image4690.png"/><Relationship Id="rId227" Type="http://schemas.openxmlformats.org/officeDocument/2006/relationships/image" Target="../media/image4970.png"/><Relationship Id="rId269" Type="http://schemas.openxmlformats.org/officeDocument/2006/relationships/image" Target="../media/image5180.png"/><Relationship Id="rId33" Type="http://schemas.openxmlformats.org/officeDocument/2006/relationships/image" Target="../media/image4000.png"/><Relationship Id="rId129" Type="http://schemas.openxmlformats.org/officeDocument/2006/relationships/image" Target="../media/image4480.png"/><Relationship Id="rId280" Type="http://schemas.openxmlformats.org/officeDocument/2006/relationships/customXml" Target="../ink/ink747.xml"/><Relationship Id="rId336" Type="http://schemas.openxmlformats.org/officeDocument/2006/relationships/customXml" Target="../ink/ink775.xml"/><Relationship Id="rId75" Type="http://schemas.openxmlformats.org/officeDocument/2006/relationships/image" Target="../media/image4210.png"/><Relationship Id="rId140" Type="http://schemas.openxmlformats.org/officeDocument/2006/relationships/customXml" Target="../ink/ink677.xml"/><Relationship Id="rId182" Type="http://schemas.openxmlformats.org/officeDocument/2006/relationships/customXml" Target="../ink/ink698.xml"/><Relationship Id="rId6" Type="http://schemas.openxmlformats.org/officeDocument/2006/relationships/customXml" Target="../ink/ink610.xml"/><Relationship Id="rId238" Type="http://schemas.openxmlformats.org/officeDocument/2006/relationships/customXml" Target="../ink/ink726.xml"/><Relationship Id="rId291" Type="http://schemas.openxmlformats.org/officeDocument/2006/relationships/image" Target="../media/image5290.png"/><Relationship Id="rId305" Type="http://schemas.openxmlformats.org/officeDocument/2006/relationships/image" Target="../media/image5360.png"/><Relationship Id="rId44" Type="http://schemas.openxmlformats.org/officeDocument/2006/relationships/customXml" Target="../ink/ink629.xml"/><Relationship Id="rId86" Type="http://schemas.openxmlformats.org/officeDocument/2006/relationships/customXml" Target="../ink/ink650.xml"/><Relationship Id="rId151" Type="http://schemas.openxmlformats.org/officeDocument/2006/relationships/image" Target="../media/image4590.png"/><Relationship Id="rId193" Type="http://schemas.openxmlformats.org/officeDocument/2006/relationships/image" Target="../media/image4800.png"/><Relationship Id="rId207" Type="http://schemas.openxmlformats.org/officeDocument/2006/relationships/image" Target="../media/image4870.png"/><Relationship Id="rId249" Type="http://schemas.openxmlformats.org/officeDocument/2006/relationships/image" Target="../media/image5080.png"/><Relationship Id="rId13" Type="http://schemas.openxmlformats.org/officeDocument/2006/relationships/image" Target="../media/image3900.png"/><Relationship Id="rId109" Type="http://schemas.openxmlformats.org/officeDocument/2006/relationships/image" Target="../media/image4380.png"/><Relationship Id="rId260" Type="http://schemas.openxmlformats.org/officeDocument/2006/relationships/customXml" Target="../ink/ink737.xml"/><Relationship Id="rId316" Type="http://schemas.openxmlformats.org/officeDocument/2006/relationships/customXml" Target="../ink/ink765.xml"/><Relationship Id="rId55" Type="http://schemas.openxmlformats.org/officeDocument/2006/relationships/image" Target="../media/image4110.png"/><Relationship Id="rId97" Type="http://schemas.openxmlformats.org/officeDocument/2006/relationships/image" Target="../media/image4320.png"/><Relationship Id="rId120" Type="http://schemas.openxmlformats.org/officeDocument/2006/relationships/customXml" Target="../ink/ink667.xml"/><Relationship Id="rId162" Type="http://schemas.openxmlformats.org/officeDocument/2006/relationships/customXml" Target="../ink/ink688.xml"/><Relationship Id="rId218" Type="http://schemas.openxmlformats.org/officeDocument/2006/relationships/customXml" Target="../ink/ink716.xml"/><Relationship Id="rId271" Type="http://schemas.openxmlformats.org/officeDocument/2006/relationships/image" Target="../media/image5190.png"/><Relationship Id="rId24" Type="http://schemas.openxmlformats.org/officeDocument/2006/relationships/customXml" Target="../ink/ink619.xml"/><Relationship Id="rId66" Type="http://schemas.openxmlformats.org/officeDocument/2006/relationships/customXml" Target="../ink/ink640.xml"/><Relationship Id="rId131" Type="http://schemas.openxmlformats.org/officeDocument/2006/relationships/image" Target="../media/image4490.png"/><Relationship Id="rId327" Type="http://schemas.openxmlformats.org/officeDocument/2006/relationships/image" Target="../media/image5471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010.png"/><Relationship Id="rId21" Type="http://schemas.openxmlformats.org/officeDocument/2006/relationships/image" Target="../media/image5530.png"/><Relationship Id="rId42" Type="http://schemas.openxmlformats.org/officeDocument/2006/relationships/customXml" Target="../ink/ink797.xml"/><Relationship Id="rId63" Type="http://schemas.openxmlformats.org/officeDocument/2006/relationships/image" Target="../media/image5740.png"/><Relationship Id="rId84" Type="http://schemas.openxmlformats.org/officeDocument/2006/relationships/customXml" Target="../ink/ink818.xml"/><Relationship Id="rId138" Type="http://schemas.openxmlformats.org/officeDocument/2006/relationships/customXml" Target="../ink/ink845.xml"/><Relationship Id="rId159" Type="http://schemas.openxmlformats.org/officeDocument/2006/relationships/image" Target="../media/image622.png"/><Relationship Id="rId170" Type="http://schemas.openxmlformats.org/officeDocument/2006/relationships/customXml" Target="../ink/ink861.xml"/><Relationship Id="rId107" Type="http://schemas.openxmlformats.org/officeDocument/2006/relationships/image" Target="../media/image5960.png"/><Relationship Id="rId11" Type="http://schemas.openxmlformats.org/officeDocument/2006/relationships/image" Target="../media/image5480.png"/><Relationship Id="rId32" Type="http://schemas.openxmlformats.org/officeDocument/2006/relationships/customXml" Target="../ink/ink792.xml"/><Relationship Id="rId53" Type="http://schemas.openxmlformats.org/officeDocument/2006/relationships/image" Target="../media/image5690.png"/><Relationship Id="rId74" Type="http://schemas.openxmlformats.org/officeDocument/2006/relationships/customXml" Target="../ink/ink813.xml"/><Relationship Id="rId128" Type="http://schemas.openxmlformats.org/officeDocument/2006/relationships/customXml" Target="../ink/ink840.xml"/><Relationship Id="rId149" Type="http://schemas.openxmlformats.org/officeDocument/2006/relationships/image" Target="../media/image617.png"/><Relationship Id="rId5" Type="http://schemas.openxmlformats.org/officeDocument/2006/relationships/image" Target="../media/image5450.png"/><Relationship Id="rId95" Type="http://schemas.openxmlformats.org/officeDocument/2006/relationships/image" Target="../media/image5900.png"/><Relationship Id="rId160" Type="http://schemas.openxmlformats.org/officeDocument/2006/relationships/customXml" Target="../ink/ink856.xml"/><Relationship Id="rId181" Type="http://schemas.openxmlformats.org/officeDocument/2006/relationships/image" Target="../media/image633.png"/><Relationship Id="rId22" Type="http://schemas.openxmlformats.org/officeDocument/2006/relationships/customXml" Target="../ink/ink787.xml"/><Relationship Id="rId43" Type="http://schemas.openxmlformats.org/officeDocument/2006/relationships/image" Target="../media/image5640.png"/><Relationship Id="rId64" Type="http://schemas.openxmlformats.org/officeDocument/2006/relationships/customXml" Target="../ink/ink808.xml"/><Relationship Id="rId118" Type="http://schemas.openxmlformats.org/officeDocument/2006/relationships/customXml" Target="../ink/ink835.xml"/><Relationship Id="rId139" Type="http://schemas.openxmlformats.org/officeDocument/2006/relationships/image" Target="../media/image612.png"/><Relationship Id="rId85" Type="http://schemas.openxmlformats.org/officeDocument/2006/relationships/image" Target="../media/image5850.png"/><Relationship Id="rId150" Type="http://schemas.openxmlformats.org/officeDocument/2006/relationships/customXml" Target="../ink/ink851.xml"/><Relationship Id="rId171" Type="http://schemas.openxmlformats.org/officeDocument/2006/relationships/image" Target="../media/image628.png"/><Relationship Id="rId12" Type="http://schemas.openxmlformats.org/officeDocument/2006/relationships/customXml" Target="../ink/ink782.xml"/><Relationship Id="rId33" Type="http://schemas.openxmlformats.org/officeDocument/2006/relationships/image" Target="../media/image5590.png"/><Relationship Id="rId108" Type="http://schemas.openxmlformats.org/officeDocument/2006/relationships/customXml" Target="../ink/ink830.xml"/><Relationship Id="rId129" Type="http://schemas.openxmlformats.org/officeDocument/2006/relationships/image" Target="../media/image607.png"/><Relationship Id="rId54" Type="http://schemas.openxmlformats.org/officeDocument/2006/relationships/customXml" Target="../ink/ink803.xml"/><Relationship Id="rId75" Type="http://schemas.openxmlformats.org/officeDocument/2006/relationships/image" Target="../media/image5800.png"/><Relationship Id="rId96" Type="http://schemas.openxmlformats.org/officeDocument/2006/relationships/customXml" Target="../ink/ink824.xml"/><Relationship Id="rId140" Type="http://schemas.openxmlformats.org/officeDocument/2006/relationships/customXml" Target="../ink/ink846.xml"/><Relationship Id="rId161" Type="http://schemas.openxmlformats.org/officeDocument/2006/relationships/image" Target="../media/image623.png"/><Relationship Id="rId182" Type="http://schemas.openxmlformats.org/officeDocument/2006/relationships/customXml" Target="../ink/ink867.xml"/><Relationship Id="rId6" Type="http://schemas.openxmlformats.org/officeDocument/2006/relationships/customXml" Target="../ink/ink779.xml"/><Relationship Id="rId23" Type="http://schemas.openxmlformats.org/officeDocument/2006/relationships/image" Target="../media/image5540.png"/><Relationship Id="rId119" Type="http://schemas.openxmlformats.org/officeDocument/2006/relationships/image" Target="../media/image6020.png"/><Relationship Id="rId44" Type="http://schemas.openxmlformats.org/officeDocument/2006/relationships/customXml" Target="../ink/ink798.xml"/><Relationship Id="rId65" Type="http://schemas.openxmlformats.org/officeDocument/2006/relationships/image" Target="../media/image5750.png"/><Relationship Id="rId86" Type="http://schemas.openxmlformats.org/officeDocument/2006/relationships/customXml" Target="../ink/ink819.xml"/><Relationship Id="rId130" Type="http://schemas.openxmlformats.org/officeDocument/2006/relationships/customXml" Target="../ink/ink841.xml"/><Relationship Id="rId151" Type="http://schemas.openxmlformats.org/officeDocument/2006/relationships/image" Target="../media/image618.png"/><Relationship Id="rId172" Type="http://schemas.openxmlformats.org/officeDocument/2006/relationships/customXml" Target="../ink/ink862.xml"/><Relationship Id="rId13" Type="http://schemas.openxmlformats.org/officeDocument/2006/relationships/image" Target="../media/image5490.png"/><Relationship Id="rId18" Type="http://schemas.openxmlformats.org/officeDocument/2006/relationships/customXml" Target="../ink/ink785.xml"/><Relationship Id="rId39" Type="http://schemas.openxmlformats.org/officeDocument/2006/relationships/image" Target="../media/image5620.png"/><Relationship Id="rId109" Type="http://schemas.openxmlformats.org/officeDocument/2006/relationships/image" Target="../media/image5970.png"/><Relationship Id="rId34" Type="http://schemas.openxmlformats.org/officeDocument/2006/relationships/customXml" Target="../ink/ink793.xml"/><Relationship Id="rId50" Type="http://schemas.openxmlformats.org/officeDocument/2006/relationships/customXml" Target="../ink/ink801.xml"/><Relationship Id="rId55" Type="http://schemas.openxmlformats.org/officeDocument/2006/relationships/image" Target="../media/image5700.png"/><Relationship Id="rId76" Type="http://schemas.openxmlformats.org/officeDocument/2006/relationships/customXml" Target="../ink/ink814.xml"/><Relationship Id="rId97" Type="http://schemas.openxmlformats.org/officeDocument/2006/relationships/image" Target="../media/image5910.png"/><Relationship Id="rId104" Type="http://schemas.openxmlformats.org/officeDocument/2006/relationships/customXml" Target="../ink/ink828.xml"/><Relationship Id="rId120" Type="http://schemas.openxmlformats.org/officeDocument/2006/relationships/customXml" Target="../ink/ink836.xml"/><Relationship Id="rId125" Type="http://schemas.openxmlformats.org/officeDocument/2006/relationships/image" Target="../media/image605.png"/><Relationship Id="rId141" Type="http://schemas.openxmlformats.org/officeDocument/2006/relationships/image" Target="../media/image613.png"/><Relationship Id="rId146" Type="http://schemas.openxmlformats.org/officeDocument/2006/relationships/customXml" Target="../ink/ink849.xml"/><Relationship Id="rId167" Type="http://schemas.openxmlformats.org/officeDocument/2006/relationships/image" Target="../media/image626.png"/><Relationship Id="rId188" Type="http://schemas.openxmlformats.org/officeDocument/2006/relationships/customXml" Target="../ink/ink870.xml"/><Relationship Id="rId7" Type="http://schemas.openxmlformats.org/officeDocument/2006/relationships/image" Target="../media/image5460.png"/><Relationship Id="rId71" Type="http://schemas.openxmlformats.org/officeDocument/2006/relationships/image" Target="../media/image5780.png"/><Relationship Id="rId92" Type="http://schemas.openxmlformats.org/officeDocument/2006/relationships/customXml" Target="../ink/ink822.xml"/><Relationship Id="rId162" Type="http://schemas.openxmlformats.org/officeDocument/2006/relationships/customXml" Target="../ink/ink857.xml"/><Relationship Id="rId183" Type="http://schemas.openxmlformats.org/officeDocument/2006/relationships/image" Target="../media/image634.png"/><Relationship Id="rId2" Type="http://schemas.openxmlformats.org/officeDocument/2006/relationships/customXml" Target="../ink/ink777.xml"/><Relationship Id="rId29" Type="http://schemas.openxmlformats.org/officeDocument/2006/relationships/image" Target="../media/image5570.png"/><Relationship Id="rId24" Type="http://schemas.openxmlformats.org/officeDocument/2006/relationships/customXml" Target="../ink/ink788.xml"/><Relationship Id="rId40" Type="http://schemas.openxmlformats.org/officeDocument/2006/relationships/customXml" Target="../ink/ink796.xml"/><Relationship Id="rId45" Type="http://schemas.openxmlformats.org/officeDocument/2006/relationships/image" Target="../media/image5650.png"/><Relationship Id="rId66" Type="http://schemas.openxmlformats.org/officeDocument/2006/relationships/customXml" Target="../ink/ink809.xml"/><Relationship Id="rId87" Type="http://schemas.openxmlformats.org/officeDocument/2006/relationships/image" Target="../media/image5860.png"/><Relationship Id="rId110" Type="http://schemas.openxmlformats.org/officeDocument/2006/relationships/customXml" Target="../ink/ink831.xml"/><Relationship Id="rId115" Type="http://schemas.openxmlformats.org/officeDocument/2006/relationships/image" Target="../media/image6000.png"/><Relationship Id="rId131" Type="http://schemas.openxmlformats.org/officeDocument/2006/relationships/image" Target="../media/image608.png"/><Relationship Id="rId136" Type="http://schemas.openxmlformats.org/officeDocument/2006/relationships/customXml" Target="../ink/ink844.xml"/><Relationship Id="rId157" Type="http://schemas.openxmlformats.org/officeDocument/2006/relationships/image" Target="../media/image621.png"/><Relationship Id="rId178" Type="http://schemas.openxmlformats.org/officeDocument/2006/relationships/customXml" Target="../ink/ink865.xml"/><Relationship Id="rId61" Type="http://schemas.openxmlformats.org/officeDocument/2006/relationships/image" Target="../media/image5730.png"/><Relationship Id="rId82" Type="http://schemas.openxmlformats.org/officeDocument/2006/relationships/customXml" Target="../ink/ink817.xml"/><Relationship Id="rId152" Type="http://schemas.openxmlformats.org/officeDocument/2006/relationships/customXml" Target="../ink/ink852.xml"/><Relationship Id="rId173" Type="http://schemas.openxmlformats.org/officeDocument/2006/relationships/image" Target="../media/image629.png"/><Relationship Id="rId19" Type="http://schemas.openxmlformats.org/officeDocument/2006/relationships/image" Target="../media/image5520.png"/><Relationship Id="rId14" Type="http://schemas.openxmlformats.org/officeDocument/2006/relationships/customXml" Target="../ink/ink783.xml"/><Relationship Id="rId30" Type="http://schemas.openxmlformats.org/officeDocument/2006/relationships/customXml" Target="../ink/ink791.xml"/><Relationship Id="rId35" Type="http://schemas.openxmlformats.org/officeDocument/2006/relationships/image" Target="../media/image5600.png"/><Relationship Id="rId56" Type="http://schemas.openxmlformats.org/officeDocument/2006/relationships/customXml" Target="../ink/ink804.xml"/><Relationship Id="rId77" Type="http://schemas.openxmlformats.org/officeDocument/2006/relationships/image" Target="../media/image5810.png"/><Relationship Id="rId100" Type="http://schemas.openxmlformats.org/officeDocument/2006/relationships/customXml" Target="../ink/ink826.xml"/><Relationship Id="rId105" Type="http://schemas.openxmlformats.org/officeDocument/2006/relationships/image" Target="../media/image5950.png"/><Relationship Id="rId126" Type="http://schemas.openxmlformats.org/officeDocument/2006/relationships/customXml" Target="../ink/ink839.xml"/><Relationship Id="rId147" Type="http://schemas.openxmlformats.org/officeDocument/2006/relationships/image" Target="../media/image616.png"/><Relationship Id="rId168" Type="http://schemas.openxmlformats.org/officeDocument/2006/relationships/customXml" Target="../ink/ink860.xml"/><Relationship Id="rId8" Type="http://schemas.openxmlformats.org/officeDocument/2006/relationships/customXml" Target="../ink/ink780.xml"/><Relationship Id="rId51" Type="http://schemas.openxmlformats.org/officeDocument/2006/relationships/image" Target="../media/image5680.png"/><Relationship Id="rId72" Type="http://schemas.openxmlformats.org/officeDocument/2006/relationships/customXml" Target="../ink/ink812.xml"/><Relationship Id="rId93" Type="http://schemas.openxmlformats.org/officeDocument/2006/relationships/image" Target="../media/image5890.png"/><Relationship Id="rId98" Type="http://schemas.openxmlformats.org/officeDocument/2006/relationships/customXml" Target="../ink/ink825.xml"/><Relationship Id="rId121" Type="http://schemas.openxmlformats.org/officeDocument/2006/relationships/image" Target="../media/image6030.png"/><Relationship Id="rId142" Type="http://schemas.openxmlformats.org/officeDocument/2006/relationships/customXml" Target="../ink/ink847.xml"/><Relationship Id="rId163" Type="http://schemas.openxmlformats.org/officeDocument/2006/relationships/image" Target="../media/image624.png"/><Relationship Id="rId184" Type="http://schemas.openxmlformats.org/officeDocument/2006/relationships/customXml" Target="../ink/ink868.xml"/><Relationship Id="rId189" Type="http://schemas.openxmlformats.org/officeDocument/2006/relationships/image" Target="../media/image637.png"/><Relationship Id="rId3" Type="http://schemas.openxmlformats.org/officeDocument/2006/relationships/image" Target="../media/image5440.png"/><Relationship Id="rId25" Type="http://schemas.openxmlformats.org/officeDocument/2006/relationships/image" Target="../media/image5550.png"/><Relationship Id="rId46" Type="http://schemas.openxmlformats.org/officeDocument/2006/relationships/customXml" Target="../ink/ink799.xml"/><Relationship Id="rId67" Type="http://schemas.openxmlformats.org/officeDocument/2006/relationships/image" Target="../media/image5760.png"/><Relationship Id="rId116" Type="http://schemas.openxmlformats.org/officeDocument/2006/relationships/customXml" Target="../ink/ink834.xml"/><Relationship Id="rId137" Type="http://schemas.openxmlformats.org/officeDocument/2006/relationships/image" Target="../media/image611.png"/><Relationship Id="rId158" Type="http://schemas.openxmlformats.org/officeDocument/2006/relationships/customXml" Target="../ink/ink855.xml"/><Relationship Id="rId20" Type="http://schemas.openxmlformats.org/officeDocument/2006/relationships/customXml" Target="../ink/ink786.xml"/><Relationship Id="rId41" Type="http://schemas.openxmlformats.org/officeDocument/2006/relationships/image" Target="../media/image5630.png"/><Relationship Id="rId62" Type="http://schemas.openxmlformats.org/officeDocument/2006/relationships/customXml" Target="../ink/ink807.xml"/><Relationship Id="rId83" Type="http://schemas.openxmlformats.org/officeDocument/2006/relationships/image" Target="../media/image5840.png"/><Relationship Id="rId88" Type="http://schemas.openxmlformats.org/officeDocument/2006/relationships/customXml" Target="../ink/ink820.xml"/><Relationship Id="rId111" Type="http://schemas.openxmlformats.org/officeDocument/2006/relationships/image" Target="../media/image5980.png"/><Relationship Id="rId132" Type="http://schemas.openxmlformats.org/officeDocument/2006/relationships/customXml" Target="../ink/ink842.xml"/><Relationship Id="rId153" Type="http://schemas.openxmlformats.org/officeDocument/2006/relationships/image" Target="../media/image619.png"/><Relationship Id="rId174" Type="http://schemas.openxmlformats.org/officeDocument/2006/relationships/customXml" Target="../ink/ink863.xml"/><Relationship Id="rId179" Type="http://schemas.openxmlformats.org/officeDocument/2006/relationships/image" Target="../media/image632.png"/><Relationship Id="rId15" Type="http://schemas.openxmlformats.org/officeDocument/2006/relationships/image" Target="../media/image5500.png"/><Relationship Id="rId36" Type="http://schemas.openxmlformats.org/officeDocument/2006/relationships/customXml" Target="../ink/ink794.xml"/><Relationship Id="rId57" Type="http://schemas.openxmlformats.org/officeDocument/2006/relationships/image" Target="../media/image5710.png"/><Relationship Id="rId106" Type="http://schemas.openxmlformats.org/officeDocument/2006/relationships/customXml" Target="../ink/ink829.xml"/><Relationship Id="rId127" Type="http://schemas.openxmlformats.org/officeDocument/2006/relationships/image" Target="../media/image606.png"/><Relationship Id="rId10" Type="http://schemas.openxmlformats.org/officeDocument/2006/relationships/customXml" Target="../ink/ink781.xml"/><Relationship Id="rId31" Type="http://schemas.openxmlformats.org/officeDocument/2006/relationships/image" Target="../media/image5580.png"/><Relationship Id="rId52" Type="http://schemas.openxmlformats.org/officeDocument/2006/relationships/customXml" Target="../ink/ink802.xml"/><Relationship Id="rId73" Type="http://schemas.openxmlformats.org/officeDocument/2006/relationships/image" Target="../media/image5790.png"/><Relationship Id="rId78" Type="http://schemas.openxmlformats.org/officeDocument/2006/relationships/customXml" Target="../ink/ink815.xml"/><Relationship Id="rId94" Type="http://schemas.openxmlformats.org/officeDocument/2006/relationships/customXml" Target="../ink/ink823.xml"/><Relationship Id="rId99" Type="http://schemas.openxmlformats.org/officeDocument/2006/relationships/image" Target="../media/image5920.png"/><Relationship Id="rId101" Type="http://schemas.openxmlformats.org/officeDocument/2006/relationships/image" Target="../media/image5930.png"/><Relationship Id="rId122" Type="http://schemas.openxmlformats.org/officeDocument/2006/relationships/customXml" Target="../ink/ink837.xml"/><Relationship Id="rId143" Type="http://schemas.openxmlformats.org/officeDocument/2006/relationships/image" Target="../media/image614.png"/><Relationship Id="rId148" Type="http://schemas.openxmlformats.org/officeDocument/2006/relationships/customXml" Target="../ink/ink850.xml"/><Relationship Id="rId164" Type="http://schemas.openxmlformats.org/officeDocument/2006/relationships/customXml" Target="../ink/ink858.xml"/><Relationship Id="rId169" Type="http://schemas.openxmlformats.org/officeDocument/2006/relationships/image" Target="../media/image627.png"/><Relationship Id="rId185" Type="http://schemas.openxmlformats.org/officeDocument/2006/relationships/image" Target="../media/image635.png"/><Relationship Id="rId4" Type="http://schemas.openxmlformats.org/officeDocument/2006/relationships/customXml" Target="../ink/ink778.xml"/><Relationship Id="rId9" Type="http://schemas.openxmlformats.org/officeDocument/2006/relationships/image" Target="../media/image5470.png"/><Relationship Id="rId180" Type="http://schemas.openxmlformats.org/officeDocument/2006/relationships/customXml" Target="../ink/ink866.xml"/><Relationship Id="rId26" Type="http://schemas.openxmlformats.org/officeDocument/2006/relationships/customXml" Target="../ink/ink789.xml"/><Relationship Id="rId47" Type="http://schemas.openxmlformats.org/officeDocument/2006/relationships/image" Target="../media/image5660.png"/><Relationship Id="rId68" Type="http://schemas.openxmlformats.org/officeDocument/2006/relationships/customXml" Target="../ink/ink810.xml"/><Relationship Id="rId89" Type="http://schemas.openxmlformats.org/officeDocument/2006/relationships/image" Target="../media/image5870.png"/><Relationship Id="rId112" Type="http://schemas.openxmlformats.org/officeDocument/2006/relationships/customXml" Target="../ink/ink832.xml"/><Relationship Id="rId133" Type="http://schemas.openxmlformats.org/officeDocument/2006/relationships/image" Target="../media/image609.png"/><Relationship Id="rId154" Type="http://schemas.openxmlformats.org/officeDocument/2006/relationships/customXml" Target="../ink/ink853.xml"/><Relationship Id="rId175" Type="http://schemas.openxmlformats.org/officeDocument/2006/relationships/image" Target="../media/image630.png"/><Relationship Id="rId16" Type="http://schemas.openxmlformats.org/officeDocument/2006/relationships/customXml" Target="../ink/ink784.xml"/><Relationship Id="rId37" Type="http://schemas.openxmlformats.org/officeDocument/2006/relationships/image" Target="../media/image5610.png"/><Relationship Id="rId58" Type="http://schemas.openxmlformats.org/officeDocument/2006/relationships/customXml" Target="../ink/ink805.xml"/><Relationship Id="rId79" Type="http://schemas.openxmlformats.org/officeDocument/2006/relationships/image" Target="../media/image5820.png"/><Relationship Id="rId102" Type="http://schemas.openxmlformats.org/officeDocument/2006/relationships/customXml" Target="../ink/ink827.xml"/><Relationship Id="rId123" Type="http://schemas.openxmlformats.org/officeDocument/2006/relationships/image" Target="../media/image604.png"/><Relationship Id="rId144" Type="http://schemas.openxmlformats.org/officeDocument/2006/relationships/customXml" Target="../ink/ink848.xml"/><Relationship Id="rId90" Type="http://schemas.openxmlformats.org/officeDocument/2006/relationships/customXml" Target="../ink/ink821.xml"/><Relationship Id="rId165" Type="http://schemas.openxmlformats.org/officeDocument/2006/relationships/image" Target="../media/image625.png"/><Relationship Id="rId186" Type="http://schemas.openxmlformats.org/officeDocument/2006/relationships/customXml" Target="../ink/ink869.xml"/><Relationship Id="rId27" Type="http://schemas.openxmlformats.org/officeDocument/2006/relationships/image" Target="../media/image5560.png"/><Relationship Id="rId48" Type="http://schemas.openxmlformats.org/officeDocument/2006/relationships/customXml" Target="../ink/ink800.xml"/><Relationship Id="rId69" Type="http://schemas.openxmlformats.org/officeDocument/2006/relationships/image" Target="../media/image5770.png"/><Relationship Id="rId113" Type="http://schemas.openxmlformats.org/officeDocument/2006/relationships/image" Target="../media/image5990.png"/><Relationship Id="rId134" Type="http://schemas.openxmlformats.org/officeDocument/2006/relationships/customXml" Target="../ink/ink843.xml"/><Relationship Id="rId80" Type="http://schemas.openxmlformats.org/officeDocument/2006/relationships/customXml" Target="../ink/ink816.xml"/><Relationship Id="rId155" Type="http://schemas.openxmlformats.org/officeDocument/2006/relationships/image" Target="../media/image620.png"/><Relationship Id="rId176" Type="http://schemas.openxmlformats.org/officeDocument/2006/relationships/customXml" Target="../ink/ink864.xml"/><Relationship Id="rId17" Type="http://schemas.openxmlformats.org/officeDocument/2006/relationships/image" Target="../media/image5510.png"/><Relationship Id="rId38" Type="http://schemas.openxmlformats.org/officeDocument/2006/relationships/customXml" Target="../ink/ink795.xml"/><Relationship Id="rId59" Type="http://schemas.openxmlformats.org/officeDocument/2006/relationships/image" Target="../media/image5720.png"/><Relationship Id="rId103" Type="http://schemas.openxmlformats.org/officeDocument/2006/relationships/image" Target="../media/image5940.png"/><Relationship Id="rId124" Type="http://schemas.openxmlformats.org/officeDocument/2006/relationships/customXml" Target="../ink/ink838.xml"/><Relationship Id="rId70" Type="http://schemas.openxmlformats.org/officeDocument/2006/relationships/customXml" Target="../ink/ink811.xml"/><Relationship Id="rId91" Type="http://schemas.openxmlformats.org/officeDocument/2006/relationships/image" Target="../media/image5880.png"/><Relationship Id="rId145" Type="http://schemas.openxmlformats.org/officeDocument/2006/relationships/image" Target="../media/image615.png"/><Relationship Id="rId166" Type="http://schemas.openxmlformats.org/officeDocument/2006/relationships/customXml" Target="../ink/ink859.xml"/><Relationship Id="rId187" Type="http://schemas.openxmlformats.org/officeDocument/2006/relationships/image" Target="../media/image636.png"/><Relationship Id="rId1" Type="http://schemas.openxmlformats.org/officeDocument/2006/relationships/slideLayout" Target="../slideLayouts/slideLayout4.xml"/><Relationship Id="rId28" Type="http://schemas.openxmlformats.org/officeDocument/2006/relationships/customXml" Target="../ink/ink790.xml"/><Relationship Id="rId49" Type="http://schemas.openxmlformats.org/officeDocument/2006/relationships/image" Target="../media/image5670.png"/><Relationship Id="rId114" Type="http://schemas.openxmlformats.org/officeDocument/2006/relationships/customXml" Target="../ink/ink833.xml"/><Relationship Id="rId60" Type="http://schemas.openxmlformats.org/officeDocument/2006/relationships/customXml" Target="../ink/ink806.xml"/><Relationship Id="rId81" Type="http://schemas.openxmlformats.org/officeDocument/2006/relationships/image" Target="../media/image5830.png"/><Relationship Id="rId135" Type="http://schemas.openxmlformats.org/officeDocument/2006/relationships/image" Target="../media/image610.png"/><Relationship Id="rId156" Type="http://schemas.openxmlformats.org/officeDocument/2006/relationships/customXml" Target="../ink/ink854.xml"/><Relationship Id="rId177" Type="http://schemas.openxmlformats.org/officeDocument/2006/relationships/image" Target="../media/image631.png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95.png"/><Relationship Id="rId299" Type="http://schemas.openxmlformats.org/officeDocument/2006/relationships/image" Target="../media/image786.png"/><Relationship Id="rId21" Type="http://schemas.openxmlformats.org/officeDocument/2006/relationships/image" Target="../media/image647.png"/><Relationship Id="rId63" Type="http://schemas.openxmlformats.org/officeDocument/2006/relationships/image" Target="../media/image668.png"/><Relationship Id="rId159" Type="http://schemas.openxmlformats.org/officeDocument/2006/relationships/image" Target="../media/image716.png"/><Relationship Id="rId170" Type="http://schemas.openxmlformats.org/officeDocument/2006/relationships/customXml" Target="../ink/ink955.xml"/><Relationship Id="rId226" Type="http://schemas.openxmlformats.org/officeDocument/2006/relationships/customXml" Target="../ink/ink983.xml"/><Relationship Id="rId268" Type="http://schemas.openxmlformats.org/officeDocument/2006/relationships/customXml" Target="../ink/ink1004.xml"/><Relationship Id="rId32" Type="http://schemas.openxmlformats.org/officeDocument/2006/relationships/customXml" Target="../ink/ink886.xml"/><Relationship Id="rId74" Type="http://schemas.openxmlformats.org/officeDocument/2006/relationships/customXml" Target="../ink/ink907.xml"/><Relationship Id="rId128" Type="http://schemas.openxmlformats.org/officeDocument/2006/relationships/customXml" Target="../ink/ink934.xml"/><Relationship Id="rId5" Type="http://schemas.openxmlformats.org/officeDocument/2006/relationships/image" Target="../media/image639.png"/><Relationship Id="rId181" Type="http://schemas.openxmlformats.org/officeDocument/2006/relationships/image" Target="../media/image727.png"/><Relationship Id="rId237" Type="http://schemas.openxmlformats.org/officeDocument/2006/relationships/image" Target="../media/image755.png"/><Relationship Id="rId279" Type="http://schemas.openxmlformats.org/officeDocument/2006/relationships/image" Target="../media/image776.png"/><Relationship Id="rId43" Type="http://schemas.openxmlformats.org/officeDocument/2006/relationships/image" Target="../media/image658.png"/><Relationship Id="rId139" Type="http://schemas.openxmlformats.org/officeDocument/2006/relationships/image" Target="../media/image706.png"/><Relationship Id="rId290" Type="http://schemas.openxmlformats.org/officeDocument/2006/relationships/customXml" Target="../ink/ink1015.xml"/><Relationship Id="rId304" Type="http://schemas.openxmlformats.org/officeDocument/2006/relationships/customXml" Target="../ink/ink1022.xml"/><Relationship Id="rId85" Type="http://schemas.openxmlformats.org/officeDocument/2006/relationships/image" Target="../media/image679.png"/><Relationship Id="rId150" Type="http://schemas.openxmlformats.org/officeDocument/2006/relationships/customXml" Target="../ink/ink945.xml"/><Relationship Id="rId192" Type="http://schemas.openxmlformats.org/officeDocument/2006/relationships/customXml" Target="../ink/ink966.xml"/><Relationship Id="rId206" Type="http://schemas.openxmlformats.org/officeDocument/2006/relationships/customXml" Target="../ink/ink973.xml"/><Relationship Id="rId248" Type="http://schemas.openxmlformats.org/officeDocument/2006/relationships/customXml" Target="../ink/ink994.xml"/><Relationship Id="rId12" Type="http://schemas.openxmlformats.org/officeDocument/2006/relationships/customXml" Target="../ink/ink876.xml"/><Relationship Id="rId108" Type="http://schemas.openxmlformats.org/officeDocument/2006/relationships/customXml" Target="../ink/ink924.xml"/><Relationship Id="rId315" Type="http://schemas.openxmlformats.org/officeDocument/2006/relationships/image" Target="../media/image794.png"/><Relationship Id="rId54" Type="http://schemas.openxmlformats.org/officeDocument/2006/relationships/customXml" Target="../ink/ink897.xml"/><Relationship Id="rId96" Type="http://schemas.openxmlformats.org/officeDocument/2006/relationships/customXml" Target="../ink/ink918.xml"/><Relationship Id="rId161" Type="http://schemas.openxmlformats.org/officeDocument/2006/relationships/image" Target="../media/image717.png"/><Relationship Id="rId217" Type="http://schemas.openxmlformats.org/officeDocument/2006/relationships/image" Target="../media/image745.png"/><Relationship Id="rId259" Type="http://schemas.openxmlformats.org/officeDocument/2006/relationships/image" Target="../media/image766.png"/><Relationship Id="rId23" Type="http://schemas.openxmlformats.org/officeDocument/2006/relationships/image" Target="../media/image648.png"/><Relationship Id="rId119" Type="http://schemas.openxmlformats.org/officeDocument/2006/relationships/image" Target="../media/image696.png"/><Relationship Id="rId270" Type="http://schemas.openxmlformats.org/officeDocument/2006/relationships/customXml" Target="../ink/ink1005.xml"/><Relationship Id="rId65" Type="http://schemas.openxmlformats.org/officeDocument/2006/relationships/image" Target="../media/image669.png"/><Relationship Id="rId130" Type="http://schemas.openxmlformats.org/officeDocument/2006/relationships/customXml" Target="../ink/ink935.xml"/><Relationship Id="rId172" Type="http://schemas.openxmlformats.org/officeDocument/2006/relationships/customXml" Target="../ink/ink956.xml"/><Relationship Id="rId228" Type="http://schemas.openxmlformats.org/officeDocument/2006/relationships/customXml" Target="../ink/ink984.xml"/><Relationship Id="rId13" Type="http://schemas.openxmlformats.org/officeDocument/2006/relationships/image" Target="../media/image643.png"/><Relationship Id="rId109" Type="http://schemas.openxmlformats.org/officeDocument/2006/relationships/image" Target="../media/image691.png"/><Relationship Id="rId260" Type="http://schemas.openxmlformats.org/officeDocument/2006/relationships/customXml" Target="../ink/ink1000.xml"/><Relationship Id="rId281" Type="http://schemas.openxmlformats.org/officeDocument/2006/relationships/image" Target="../media/image777.png"/><Relationship Id="rId316" Type="http://schemas.openxmlformats.org/officeDocument/2006/relationships/customXml" Target="../ink/ink1028.xml"/><Relationship Id="rId34" Type="http://schemas.openxmlformats.org/officeDocument/2006/relationships/customXml" Target="../ink/ink887.xml"/><Relationship Id="rId55" Type="http://schemas.openxmlformats.org/officeDocument/2006/relationships/image" Target="../media/image664.png"/><Relationship Id="rId76" Type="http://schemas.openxmlformats.org/officeDocument/2006/relationships/customXml" Target="../ink/ink908.xml"/><Relationship Id="rId97" Type="http://schemas.openxmlformats.org/officeDocument/2006/relationships/image" Target="../media/image685.png"/><Relationship Id="rId120" Type="http://schemas.openxmlformats.org/officeDocument/2006/relationships/customXml" Target="../ink/ink930.xml"/><Relationship Id="rId141" Type="http://schemas.openxmlformats.org/officeDocument/2006/relationships/image" Target="../media/image707.png"/><Relationship Id="rId7" Type="http://schemas.openxmlformats.org/officeDocument/2006/relationships/image" Target="../media/image640.png"/><Relationship Id="rId162" Type="http://schemas.openxmlformats.org/officeDocument/2006/relationships/customXml" Target="../ink/ink951.xml"/><Relationship Id="rId183" Type="http://schemas.openxmlformats.org/officeDocument/2006/relationships/image" Target="../media/image728.png"/><Relationship Id="rId218" Type="http://schemas.openxmlformats.org/officeDocument/2006/relationships/customXml" Target="../ink/ink979.xml"/><Relationship Id="rId239" Type="http://schemas.openxmlformats.org/officeDocument/2006/relationships/image" Target="../media/image756.png"/><Relationship Id="rId250" Type="http://schemas.openxmlformats.org/officeDocument/2006/relationships/customXml" Target="../ink/ink995.xml"/><Relationship Id="rId271" Type="http://schemas.openxmlformats.org/officeDocument/2006/relationships/image" Target="../media/image772.png"/><Relationship Id="rId292" Type="http://schemas.openxmlformats.org/officeDocument/2006/relationships/customXml" Target="../ink/ink1016.xml"/><Relationship Id="rId306" Type="http://schemas.openxmlformats.org/officeDocument/2006/relationships/customXml" Target="../ink/ink1023.xml"/><Relationship Id="rId24" Type="http://schemas.openxmlformats.org/officeDocument/2006/relationships/customXml" Target="../ink/ink882.xml"/><Relationship Id="rId45" Type="http://schemas.openxmlformats.org/officeDocument/2006/relationships/image" Target="../media/image659.png"/><Relationship Id="rId66" Type="http://schemas.openxmlformats.org/officeDocument/2006/relationships/customXml" Target="../ink/ink903.xml"/><Relationship Id="rId87" Type="http://schemas.openxmlformats.org/officeDocument/2006/relationships/image" Target="../media/image680.png"/><Relationship Id="rId110" Type="http://schemas.openxmlformats.org/officeDocument/2006/relationships/customXml" Target="../ink/ink925.xml"/><Relationship Id="rId131" Type="http://schemas.openxmlformats.org/officeDocument/2006/relationships/image" Target="../media/image702.png"/><Relationship Id="rId152" Type="http://schemas.openxmlformats.org/officeDocument/2006/relationships/customXml" Target="../ink/ink946.xml"/><Relationship Id="rId173" Type="http://schemas.openxmlformats.org/officeDocument/2006/relationships/image" Target="../media/image723.png"/><Relationship Id="rId194" Type="http://schemas.openxmlformats.org/officeDocument/2006/relationships/customXml" Target="../ink/ink967.xml"/><Relationship Id="rId208" Type="http://schemas.openxmlformats.org/officeDocument/2006/relationships/customXml" Target="../ink/ink974.xml"/><Relationship Id="rId229" Type="http://schemas.openxmlformats.org/officeDocument/2006/relationships/image" Target="../media/image751.png"/><Relationship Id="rId240" Type="http://schemas.openxmlformats.org/officeDocument/2006/relationships/customXml" Target="../ink/ink990.xml"/><Relationship Id="rId261" Type="http://schemas.openxmlformats.org/officeDocument/2006/relationships/image" Target="../media/image767.png"/><Relationship Id="rId14" Type="http://schemas.openxmlformats.org/officeDocument/2006/relationships/customXml" Target="../ink/ink877.xml"/><Relationship Id="rId35" Type="http://schemas.openxmlformats.org/officeDocument/2006/relationships/image" Target="../media/image654.png"/><Relationship Id="rId56" Type="http://schemas.openxmlformats.org/officeDocument/2006/relationships/customXml" Target="../ink/ink898.xml"/><Relationship Id="rId77" Type="http://schemas.openxmlformats.org/officeDocument/2006/relationships/image" Target="../media/image675.png"/><Relationship Id="rId100" Type="http://schemas.openxmlformats.org/officeDocument/2006/relationships/customXml" Target="../ink/ink920.xml"/><Relationship Id="rId282" Type="http://schemas.openxmlformats.org/officeDocument/2006/relationships/customXml" Target="../ink/ink1011.xml"/><Relationship Id="rId317" Type="http://schemas.openxmlformats.org/officeDocument/2006/relationships/image" Target="../media/image795.png"/><Relationship Id="rId8" Type="http://schemas.openxmlformats.org/officeDocument/2006/relationships/customXml" Target="../ink/ink874.xml"/><Relationship Id="rId98" Type="http://schemas.openxmlformats.org/officeDocument/2006/relationships/customXml" Target="../ink/ink919.xml"/><Relationship Id="rId121" Type="http://schemas.openxmlformats.org/officeDocument/2006/relationships/image" Target="../media/image697.png"/><Relationship Id="rId142" Type="http://schemas.openxmlformats.org/officeDocument/2006/relationships/customXml" Target="../ink/ink941.xml"/><Relationship Id="rId163" Type="http://schemas.openxmlformats.org/officeDocument/2006/relationships/image" Target="../media/image718.png"/><Relationship Id="rId184" Type="http://schemas.openxmlformats.org/officeDocument/2006/relationships/customXml" Target="../ink/ink962.xml"/><Relationship Id="rId219" Type="http://schemas.openxmlformats.org/officeDocument/2006/relationships/image" Target="../media/image746.png"/><Relationship Id="rId230" Type="http://schemas.openxmlformats.org/officeDocument/2006/relationships/customXml" Target="../ink/ink985.xml"/><Relationship Id="rId251" Type="http://schemas.openxmlformats.org/officeDocument/2006/relationships/image" Target="../media/image762.png"/><Relationship Id="rId25" Type="http://schemas.openxmlformats.org/officeDocument/2006/relationships/image" Target="../media/image649.png"/><Relationship Id="rId46" Type="http://schemas.openxmlformats.org/officeDocument/2006/relationships/customXml" Target="../ink/ink893.xml"/><Relationship Id="rId67" Type="http://schemas.openxmlformats.org/officeDocument/2006/relationships/image" Target="../media/image670.png"/><Relationship Id="rId272" Type="http://schemas.openxmlformats.org/officeDocument/2006/relationships/customXml" Target="../ink/ink1006.xml"/><Relationship Id="rId293" Type="http://schemas.openxmlformats.org/officeDocument/2006/relationships/image" Target="../media/image783.png"/><Relationship Id="rId307" Type="http://schemas.openxmlformats.org/officeDocument/2006/relationships/image" Target="../media/image790.png"/><Relationship Id="rId88" Type="http://schemas.openxmlformats.org/officeDocument/2006/relationships/customXml" Target="../ink/ink914.xml"/><Relationship Id="rId111" Type="http://schemas.openxmlformats.org/officeDocument/2006/relationships/image" Target="../media/image692.png"/><Relationship Id="rId132" Type="http://schemas.openxmlformats.org/officeDocument/2006/relationships/customXml" Target="../ink/ink936.xml"/><Relationship Id="rId153" Type="http://schemas.openxmlformats.org/officeDocument/2006/relationships/image" Target="../media/image713.png"/><Relationship Id="rId174" Type="http://schemas.openxmlformats.org/officeDocument/2006/relationships/customXml" Target="../ink/ink957.xml"/><Relationship Id="rId195" Type="http://schemas.openxmlformats.org/officeDocument/2006/relationships/image" Target="../media/image734.png"/><Relationship Id="rId209" Type="http://schemas.openxmlformats.org/officeDocument/2006/relationships/image" Target="../media/image741.png"/><Relationship Id="rId220" Type="http://schemas.openxmlformats.org/officeDocument/2006/relationships/customXml" Target="../ink/ink980.xml"/><Relationship Id="rId241" Type="http://schemas.openxmlformats.org/officeDocument/2006/relationships/image" Target="../media/image757.png"/><Relationship Id="rId15" Type="http://schemas.openxmlformats.org/officeDocument/2006/relationships/image" Target="../media/image644.png"/><Relationship Id="rId36" Type="http://schemas.openxmlformats.org/officeDocument/2006/relationships/customXml" Target="../ink/ink888.xml"/><Relationship Id="rId57" Type="http://schemas.openxmlformats.org/officeDocument/2006/relationships/image" Target="../media/image665.png"/><Relationship Id="rId262" Type="http://schemas.openxmlformats.org/officeDocument/2006/relationships/customXml" Target="../ink/ink1001.xml"/><Relationship Id="rId283" Type="http://schemas.openxmlformats.org/officeDocument/2006/relationships/image" Target="../media/image778.png"/><Relationship Id="rId318" Type="http://schemas.openxmlformats.org/officeDocument/2006/relationships/customXml" Target="../ink/ink1029.xml"/><Relationship Id="rId78" Type="http://schemas.openxmlformats.org/officeDocument/2006/relationships/customXml" Target="../ink/ink909.xml"/><Relationship Id="rId99" Type="http://schemas.openxmlformats.org/officeDocument/2006/relationships/image" Target="../media/image686.png"/><Relationship Id="rId101" Type="http://schemas.openxmlformats.org/officeDocument/2006/relationships/image" Target="../media/image687.png"/><Relationship Id="rId122" Type="http://schemas.openxmlformats.org/officeDocument/2006/relationships/customXml" Target="../ink/ink931.xml"/><Relationship Id="rId143" Type="http://schemas.openxmlformats.org/officeDocument/2006/relationships/image" Target="../media/image708.png"/><Relationship Id="rId164" Type="http://schemas.openxmlformats.org/officeDocument/2006/relationships/customXml" Target="../ink/ink952.xml"/><Relationship Id="rId185" Type="http://schemas.openxmlformats.org/officeDocument/2006/relationships/image" Target="../media/image729.png"/><Relationship Id="rId9" Type="http://schemas.openxmlformats.org/officeDocument/2006/relationships/image" Target="../media/image641.png"/><Relationship Id="rId210" Type="http://schemas.openxmlformats.org/officeDocument/2006/relationships/customXml" Target="../ink/ink975.xml"/><Relationship Id="rId26" Type="http://schemas.openxmlformats.org/officeDocument/2006/relationships/customXml" Target="../ink/ink883.xml"/><Relationship Id="rId231" Type="http://schemas.openxmlformats.org/officeDocument/2006/relationships/image" Target="../media/image752.png"/><Relationship Id="rId252" Type="http://schemas.openxmlformats.org/officeDocument/2006/relationships/customXml" Target="../ink/ink996.xml"/><Relationship Id="rId273" Type="http://schemas.openxmlformats.org/officeDocument/2006/relationships/image" Target="../media/image773.png"/><Relationship Id="rId294" Type="http://schemas.openxmlformats.org/officeDocument/2006/relationships/customXml" Target="../ink/ink1017.xml"/><Relationship Id="rId308" Type="http://schemas.openxmlformats.org/officeDocument/2006/relationships/customXml" Target="../ink/ink1024.xml"/><Relationship Id="rId47" Type="http://schemas.openxmlformats.org/officeDocument/2006/relationships/image" Target="../media/image660.png"/><Relationship Id="rId68" Type="http://schemas.openxmlformats.org/officeDocument/2006/relationships/customXml" Target="../ink/ink904.xml"/><Relationship Id="rId89" Type="http://schemas.openxmlformats.org/officeDocument/2006/relationships/image" Target="../media/image681.png"/><Relationship Id="rId112" Type="http://schemas.openxmlformats.org/officeDocument/2006/relationships/customXml" Target="../ink/ink926.xml"/><Relationship Id="rId133" Type="http://schemas.openxmlformats.org/officeDocument/2006/relationships/image" Target="../media/image703.png"/><Relationship Id="rId154" Type="http://schemas.openxmlformats.org/officeDocument/2006/relationships/customXml" Target="../ink/ink947.xml"/><Relationship Id="rId175" Type="http://schemas.openxmlformats.org/officeDocument/2006/relationships/image" Target="../media/image724.png"/><Relationship Id="rId196" Type="http://schemas.openxmlformats.org/officeDocument/2006/relationships/customXml" Target="../ink/ink968.xml"/><Relationship Id="rId200" Type="http://schemas.openxmlformats.org/officeDocument/2006/relationships/customXml" Target="../ink/ink970.xml"/><Relationship Id="rId16" Type="http://schemas.openxmlformats.org/officeDocument/2006/relationships/customXml" Target="../ink/ink878.xml"/><Relationship Id="rId221" Type="http://schemas.openxmlformats.org/officeDocument/2006/relationships/image" Target="../media/image747.png"/><Relationship Id="rId242" Type="http://schemas.openxmlformats.org/officeDocument/2006/relationships/customXml" Target="../ink/ink991.xml"/><Relationship Id="rId263" Type="http://schemas.openxmlformats.org/officeDocument/2006/relationships/image" Target="../media/image768.png"/><Relationship Id="rId284" Type="http://schemas.openxmlformats.org/officeDocument/2006/relationships/customXml" Target="../ink/ink1012.xml"/><Relationship Id="rId319" Type="http://schemas.openxmlformats.org/officeDocument/2006/relationships/image" Target="../media/image796.png"/><Relationship Id="rId37" Type="http://schemas.openxmlformats.org/officeDocument/2006/relationships/image" Target="../media/image655.png"/><Relationship Id="rId58" Type="http://schemas.openxmlformats.org/officeDocument/2006/relationships/customXml" Target="../ink/ink899.xml"/><Relationship Id="rId79" Type="http://schemas.openxmlformats.org/officeDocument/2006/relationships/image" Target="../media/image676.png"/><Relationship Id="rId102" Type="http://schemas.openxmlformats.org/officeDocument/2006/relationships/customXml" Target="../ink/ink921.xml"/><Relationship Id="rId123" Type="http://schemas.openxmlformats.org/officeDocument/2006/relationships/image" Target="../media/image698.png"/><Relationship Id="rId144" Type="http://schemas.openxmlformats.org/officeDocument/2006/relationships/customXml" Target="../ink/ink942.xml"/><Relationship Id="rId90" Type="http://schemas.openxmlformats.org/officeDocument/2006/relationships/customXml" Target="../ink/ink915.xml"/><Relationship Id="rId165" Type="http://schemas.openxmlformats.org/officeDocument/2006/relationships/image" Target="../media/image719.png"/><Relationship Id="rId186" Type="http://schemas.openxmlformats.org/officeDocument/2006/relationships/customXml" Target="../ink/ink963.xml"/><Relationship Id="rId211" Type="http://schemas.openxmlformats.org/officeDocument/2006/relationships/image" Target="../media/image742.png"/><Relationship Id="rId232" Type="http://schemas.openxmlformats.org/officeDocument/2006/relationships/customXml" Target="../ink/ink986.xml"/><Relationship Id="rId253" Type="http://schemas.openxmlformats.org/officeDocument/2006/relationships/image" Target="../media/image763.png"/><Relationship Id="rId274" Type="http://schemas.openxmlformats.org/officeDocument/2006/relationships/customXml" Target="../ink/ink1007.xml"/><Relationship Id="rId295" Type="http://schemas.openxmlformats.org/officeDocument/2006/relationships/image" Target="../media/image784.png"/><Relationship Id="rId309" Type="http://schemas.openxmlformats.org/officeDocument/2006/relationships/image" Target="../media/image791.png"/><Relationship Id="rId27" Type="http://schemas.openxmlformats.org/officeDocument/2006/relationships/image" Target="../media/image650.png"/><Relationship Id="rId48" Type="http://schemas.openxmlformats.org/officeDocument/2006/relationships/customXml" Target="../ink/ink894.xml"/><Relationship Id="rId69" Type="http://schemas.openxmlformats.org/officeDocument/2006/relationships/image" Target="../media/image671.png"/><Relationship Id="rId113" Type="http://schemas.openxmlformats.org/officeDocument/2006/relationships/image" Target="../media/image693.png"/><Relationship Id="rId134" Type="http://schemas.openxmlformats.org/officeDocument/2006/relationships/customXml" Target="../ink/ink937.xml"/><Relationship Id="rId80" Type="http://schemas.openxmlformats.org/officeDocument/2006/relationships/customXml" Target="../ink/ink910.xml"/><Relationship Id="rId155" Type="http://schemas.openxmlformats.org/officeDocument/2006/relationships/image" Target="../media/image714.png"/><Relationship Id="rId176" Type="http://schemas.openxmlformats.org/officeDocument/2006/relationships/customXml" Target="../ink/ink958.xml"/><Relationship Id="rId197" Type="http://schemas.openxmlformats.org/officeDocument/2006/relationships/image" Target="../media/image735.png"/><Relationship Id="rId201" Type="http://schemas.openxmlformats.org/officeDocument/2006/relationships/image" Target="../media/image737.png"/><Relationship Id="rId222" Type="http://schemas.openxmlformats.org/officeDocument/2006/relationships/customXml" Target="../ink/ink981.xml"/><Relationship Id="rId243" Type="http://schemas.openxmlformats.org/officeDocument/2006/relationships/image" Target="../media/image758.png"/><Relationship Id="rId264" Type="http://schemas.openxmlformats.org/officeDocument/2006/relationships/customXml" Target="../ink/ink1002.xml"/><Relationship Id="rId285" Type="http://schemas.openxmlformats.org/officeDocument/2006/relationships/image" Target="../media/image779.png"/><Relationship Id="rId17" Type="http://schemas.openxmlformats.org/officeDocument/2006/relationships/image" Target="../media/image645.png"/><Relationship Id="rId38" Type="http://schemas.openxmlformats.org/officeDocument/2006/relationships/customXml" Target="../ink/ink889.xml"/><Relationship Id="rId59" Type="http://schemas.openxmlformats.org/officeDocument/2006/relationships/image" Target="../media/image666.png"/><Relationship Id="rId103" Type="http://schemas.openxmlformats.org/officeDocument/2006/relationships/image" Target="../media/image688.png"/><Relationship Id="rId124" Type="http://schemas.openxmlformats.org/officeDocument/2006/relationships/customXml" Target="../ink/ink932.xml"/><Relationship Id="rId310" Type="http://schemas.openxmlformats.org/officeDocument/2006/relationships/customXml" Target="../ink/ink1025.xml"/><Relationship Id="rId70" Type="http://schemas.openxmlformats.org/officeDocument/2006/relationships/customXml" Target="../ink/ink905.xml"/><Relationship Id="rId91" Type="http://schemas.openxmlformats.org/officeDocument/2006/relationships/image" Target="../media/image682.png"/><Relationship Id="rId145" Type="http://schemas.openxmlformats.org/officeDocument/2006/relationships/image" Target="../media/image709.png"/><Relationship Id="rId166" Type="http://schemas.openxmlformats.org/officeDocument/2006/relationships/customXml" Target="../ink/ink953.xml"/><Relationship Id="rId187" Type="http://schemas.openxmlformats.org/officeDocument/2006/relationships/image" Target="../media/image730.png"/><Relationship Id="rId1" Type="http://schemas.openxmlformats.org/officeDocument/2006/relationships/slideLayout" Target="../slideLayouts/slideLayout4.xml"/><Relationship Id="rId212" Type="http://schemas.openxmlformats.org/officeDocument/2006/relationships/customXml" Target="../ink/ink976.xml"/><Relationship Id="rId233" Type="http://schemas.openxmlformats.org/officeDocument/2006/relationships/image" Target="../media/image753.png"/><Relationship Id="rId254" Type="http://schemas.openxmlformats.org/officeDocument/2006/relationships/customXml" Target="../ink/ink997.xml"/><Relationship Id="rId28" Type="http://schemas.openxmlformats.org/officeDocument/2006/relationships/customXml" Target="../ink/ink884.xml"/><Relationship Id="rId49" Type="http://schemas.openxmlformats.org/officeDocument/2006/relationships/image" Target="../media/image661.png"/><Relationship Id="rId114" Type="http://schemas.openxmlformats.org/officeDocument/2006/relationships/customXml" Target="../ink/ink927.xml"/><Relationship Id="rId275" Type="http://schemas.openxmlformats.org/officeDocument/2006/relationships/image" Target="../media/image774.png"/><Relationship Id="rId296" Type="http://schemas.openxmlformats.org/officeDocument/2006/relationships/customXml" Target="../ink/ink1018.xml"/><Relationship Id="rId300" Type="http://schemas.openxmlformats.org/officeDocument/2006/relationships/customXml" Target="../ink/ink1020.xml"/><Relationship Id="rId60" Type="http://schemas.openxmlformats.org/officeDocument/2006/relationships/customXml" Target="../ink/ink900.xml"/><Relationship Id="rId81" Type="http://schemas.openxmlformats.org/officeDocument/2006/relationships/image" Target="../media/image677.png"/><Relationship Id="rId135" Type="http://schemas.openxmlformats.org/officeDocument/2006/relationships/image" Target="../media/image704.png"/><Relationship Id="rId156" Type="http://schemas.openxmlformats.org/officeDocument/2006/relationships/customXml" Target="../ink/ink948.xml"/><Relationship Id="rId177" Type="http://schemas.openxmlformats.org/officeDocument/2006/relationships/image" Target="../media/image725.png"/><Relationship Id="rId198" Type="http://schemas.openxmlformats.org/officeDocument/2006/relationships/customXml" Target="../ink/ink969.xml"/><Relationship Id="rId202" Type="http://schemas.openxmlformats.org/officeDocument/2006/relationships/customXml" Target="../ink/ink971.xml"/><Relationship Id="rId223" Type="http://schemas.openxmlformats.org/officeDocument/2006/relationships/image" Target="../media/image748.png"/><Relationship Id="rId244" Type="http://schemas.openxmlformats.org/officeDocument/2006/relationships/customXml" Target="../ink/ink992.xml"/><Relationship Id="rId18" Type="http://schemas.openxmlformats.org/officeDocument/2006/relationships/customXml" Target="../ink/ink879.xml"/><Relationship Id="rId39" Type="http://schemas.openxmlformats.org/officeDocument/2006/relationships/image" Target="../media/image656.png"/><Relationship Id="rId265" Type="http://schemas.openxmlformats.org/officeDocument/2006/relationships/image" Target="../media/image769.png"/><Relationship Id="rId286" Type="http://schemas.openxmlformats.org/officeDocument/2006/relationships/customXml" Target="../ink/ink1013.xml"/><Relationship Id="rId50" Type="http://schemas.openxmlformats.org/officeDocument/2006/relationships/customXml" Target="../ink/ink895.xml"/><Relationship Id="rId104" Type="http://schemas.openxmlformats.org/officeDocument/2006/relationships/customXml" Target="../ink/ink922.xml"/><Relationship Id="rId125" Type="http://schemas.openxmlformats.org/officeDocument/2006/relationships/image" Target="../media/image699.png"/><Relationship Id="rId146" Type="http://schemas.openxmlformats.org/officeDocument/2006/relationships/customXml" Target="../ink/ink943.xml"/><Relationship Id="rId167" Type="http://schemas.openxmlformats.org/officeDocument/2006/relationships/image" Target="../media/image720.png"/><Relationship Id="rId188" Type="http://schemas.openxmlformats.org/officeDocument/2006/relationships/customXml" Target="../ink/ink964.xml"/><Relationship Id="rId311" Type="http://schemas.openxmlformats.org/officeDocument/2006/relationships/image" Target="../media/image792.png"/><Relationship Id="rId71" Type="http://schemas.openxmlformats.org/officeDocument/2006/relationships/image" Target="../media/image672.png"/><Relationship Id="rId92" Type="http://schemas.openxmlformats.org/officeDocument/2006/relationships/customXml" Target="../ink/ink916.xml"/><Relationship Id="rId213" Type="http://schemas.openxmlformats.org/officeDocument/2006/relationships/image" Target="../media/image743.png"/><Relationship Id="rId234" Type="http://schemas.openxmlformats.org/officeDocument/2006/relationships/customXml" Target="../ink/ink987.xml"/><Relationship Id="rId2" Type="http://schemas.openxmlformats.org/officeDocument/2006/relationships/customXml" Target="../ink/ink871.xml"/><Relationship Id="rId29" Type="http://schemas.openxmlformats.org/officeDocument/2006/relationships/image" Target="../media/image651.png"/><Relationship Id="rId255" Type="http://schemas.openxmlformats.org/officeDocument/2006/relationships/image" Target="../media/image764.png"/><Relationship Id="rId276" Type="http://schemas.openxmlformats.org/officeDocument/2006/relationships/customXml" Target="../ink/ink1008.xml"/><Relationship Id="rId297" Type="http://schemas.openxmlformats.org/officeDocument/2006/relationships/image" Target="../media/image785.png"/><Relationship Id="rId40" Type="http://schemas.openxmlformats.org/officeDocument/2006/relationships/customXml" Target="../ink/ink890.xml"/><Relationship Id="rId115" Type="http://schemas.openxmlformats.org/officeDocument/2006/relationships/image" Target="../media/image694.png"/><Relationship Id="rId136" Type="http://schemas.openxmlformats.org/officeDocument/2006/relationships/customXml" Target="../ink/ink938.xml"/><Relationship Id="rId157" Type="http://schemas.openxmlformats.org/officeDocument/2006/relationships/image" Target="../media/image715.png"/><Relationship Id="rId178" Type="http://schemas.openxmlformats.org/officeDocument/2006/relationships/customXml" Target="../ink/ink959.xml"/><Relationship Id="rId301" Type="http://schemas.openxmlformats.org/officeDocument/2006/relationships/image" Target="../media/image787.png"/><Relationship Id="rId61" Type="http://schemas.openxmlformats.org/officeDocument/2006/relationships/image" Target="../media/image667.png"/><Relationship Id="rId82" Type="http://schemas.openxmlformats.org/officeDocument/2006/relationships/customXml" Target="../ink/ink911.xml"/><Relationship Id="rId199" Type="http://schemas.openxmlformats.org/officeDocument/2006/relationships/image" Target="../media/image736.png"/><Relationship Id="rId203" Type="http://schemas.openxmlformats.org/officeDocument/2006/relationships/image" Target="../media/image738.png"/><Relationship Id="rId19" Type="http://schemas.openxmlformats.org/officeDocument/2006/relationships/image" Target="../media/image646.png"/><Relationship Id="rId224" Type="http://schemas.openxmlformats.org/officeDocument/2006/relationships/customXml" Target="../ink/ink982.xml"/><Relationship Id="rId245" Type="http://schemas.openxmlformats.org/officeDocument/2006/relationships/image" Target="../media/image759.png"/><Relationship Id="rId266" Type="http://schemas.openxmlformats.org/officeDocument/2006/relationships/customXml" Target="../ink/ink1003.xml"/><Relationship Id="rId287" Type="http://schemas.openxmlformats.org/officeDocument/2006/relationships/image" Target="../media/image780.png"/><Relationship Id="rId30" Type="http://schemas.openxmlformats.org/officeDocument/2006/relationships/customXml" Target="../ink/ink885.xml"/><Relationship Id="rId105" Type="http://schemas.openxmlformats.org/officeDocument/2006/relationships/image" Target="../media/image689.png"/><Relationship Id="rId126" Type="http://schemas.openxmlformats.org/officeDocument/2006/relationships/customXml" Target="../ink/ink933.xml"/><Relationship Id="rId147" Type="http://schemas.openxmlformats.org/officeDocument/2006/relationships/image" Target="../media/image710.png"/><Relationship Id="rId168" Type="http://schemas.openxmlformats.org/officeDocument/2006/relationships/customXml" Target="../ink/ink954.xml"/><Relationship Id="rId312" Type="http://schemas.openxmlformats.org/officeDocument/2006/relationships/customXml" Target="../ink/ink1026.xml"/><Relationship Id="rId51" Type="http://schemas.openxmlformats.org/officeDocument/2006/relationships/image" Target="../media/image662.png"/><Relationship Id="rId72" Type="http://schemas.openxmlformats.org/officeDocument/2006/relationships/customXml" Target="../ink/ink906.xml"/><Relationship Id="rId93" Type="http://schemas.openxmlformats.org/officeDocument/2006/relationships/image" Target="../media/image683.png"/><Relationship Id="rId189" Type="http://schemas.openxmlformats.org/officeDocument/2006/relationships/image" Target="../media/image731.png"/><Relationship Id="rId3" Type="http://schemas.openxmlformats.org/officeDocument/2006/relationships/image" Target="../media/image638.png"/><Relationship Id="rId214" Type="http://schemas.openxmlformats.org/officeDocument/2006/relationships/customXml" Target="../ink/ink977.xml"/><Relationship Id="rId235" Type="http://schemas.openxmlformats.org/officeDocument/2006/relationships/image" Target="../media/image754.png"/><Relationship Id="rId256" Type="http://schemas.openxmlformats.org/officeDocument/2006/relationships/customXml" Target="../ink/ink998.xml"/><Relationship Id="rId277" Type="http://schemas.openxmlformats.org/officeDocument/2006/relationships/image" Target="../media/image775.png"/><Relationship Id="rId298" Type="http://schemas.openxmlformats.org/officeDocument/2006/relationships/customXml" Target="../ink/ink1019.xml"/><Relationship Id="rId116" Type="http://schemas.openxmlformats.org/officeDocument/2006/relationships/customXml" Target="../ink/ink928.xml"/><Relationship Id="rId137" Type="http://schemas.openxmlformats.org/officeDocument/2006/relationships/image" Target="../media/image705.png"/><Relationship Id="rId158" Type="http://schemas.openxmlformats.org/officeDocument/2006/relationships/customXml" Target="../ink/ink949.xml"/><Relationship Id="rId302" Type="http://schemas.openxmlformats.org/officeDocument/2006/relationships/customXml" Target="../ink/ink1021.xml"/><Relationship Id="rId20" Type="http://schemas.openxmlformats.org/officeDocument/2006/relationships/customXml" Target="../ink/ink880.xml"/><Relationship Id="rId41" Type="http://schemas.openxmlformats.org/officeDocument/2006/relationships/image" Target="../media/image657.png"/><Relationship Id="rId62" Type="http://schemas.openxmlformats.org/officeDocument/2006/relationships/customXml" Target="../ink/ink901.xml"/><Relationship Id="rId83" Type="http://schemas.openxmlformats.org/officeDocument/2006/relationships/image" Target="../media/image678.png"/><Relationship Id="rId179" Type="http://schemas.openxmlformats.org/officeDocument/2006/relationships/image" Target="../media/image726.png"/><Relationship Id="rId190" Type="http://schemas.openxmlformats.org/officeDocument/2006/relationships/customXml" Target="../ink/ink965.xml"/><Relationship Id="rId204" Type="http://schemas.openxmlformats.org/officeDocument/2006/relationships/customXml" Target="../ink/ink972.xml"/><Relationship Id="rId225" Type="http://schemas.openxmlformats.org/officeDocument/2006/relationships/image" Target="../media/image749.png"/><Relationship Id="rId246" Type="http://schemas.openxmlformats.org/officeDocument/2006/relationships/customXml" Target="../ink/ink993.xml"/><Relationship Id="rId267" Type="http://schemas.openxmlformats.org/officeDocument/2006/relationships/image" Target="../media/image770.png"/><Relationship Id="rId288" Type="http://schemas.openxmlformats.org/officeDocument/2006/relationships/customXml" Target="../ink/ink1014.xml"/><Relationship Id="rId106" Type="http://schemas.openxmlformats.org/officeDocument/2006/relationships/customXml" Target="../ink/ink923.xml"/><Relationship Id="rId127" Type="http://schemas.openxmlformats.org/officeDocument/2006/relationships/image" Target="../media/image700.png"/><Relationship Id="rId313" Type="http://schemas.openxmlformats.org/officeDocument/2006/relationships/image" Target="../media/image793.png"/><Relationship Id="rId10" Type="http://schemas.openxmlformats.org/officeDocument/2006/relationships/customXml" Target="../ink/ink875.xml"/><Relationship Id="rId31" Type="http://schemas.openxmlformats.org/officeDocument/2006/relationships/image" Target="../media/image652.png"/><Relationship Id="rId52" Type="http://schemas.openxmlformats.org/officeDocument/2006/relationships/customXml" Target="../ink/ink896.xml"/><Relationship Id="rId73" Type="http://schemas.openxmlformats.org/officeDocument/2006/relationships/image" Target="../media/image673.png"/><Relationship Id="rId94" Type="http://schemas.openxmlformats.org/officeDocument/2006/relationships/customXml" Target="../ink/ink917.xml"/><Relationship Id="rId148" Type="http://schemas.openxmlformats.org/officeDocument/2006/relationships/customXml" Target="../ink/ink944.xml"/><Relationship Id="rId169" Type="http://schemas.openxmlformats.org/officeDocument/2006/relationships/image" Target="../media/image721.png"/><Relationship Id="rId4" Type="http://schemas.openxmlformats.org/officeDocument/2006/relationships/customXml" Target="../ink/ink872.xml"/><Relationship Id="rId180" Type="http://schemas.openxmlformats.org/officeDocument/2006/relationships/customXml" Target="../ink/ink960.xml"/><Relationship Id="rId215" Type="http://schemas.openxmlformats.org/officeDocument/2006/relationships/image" Target="../media/image744.png"/><Relationship Id="rId236" Type="http://schemas.openxmlformats.org/officeDocument/2006/relationships/customXml" Target="../ink/ink988.xml"/><Relationship Id="rId257" Type="http://schemas.openxmlformats.org/officeDocument/2006/relationships/image" Target="../media/image765.png"/><Relationship Id="rId278" Type="http://schemas.openxmlformats.org/officeDocument/2006/relationships/customXml" Target="../ink/ink1009.xml"/><Relationship Id="rId303" Type="http://schemas.openxmlformats.org/officeDocument/2006/relationships/image" Target="../media/image788.png"/><Relationship Id="rId42" Type="http://schemas.openxmlformats.org/officeDocument/2006/relationships/customXml" Target="../ink/ink891.xml"/><Relationship Id="rId84" Type="http://schemas.openxmlformats.org/officeDocument/2006/relationships/customXml" Target="../ink/ink912.xml"/><Relationship Id="rId138" Type="http://schemas.openxmlformats.org/officeDocument/2006/relationships/customXml" Target="../ink/ink939.xml"/><Relationship Id="rId191" Type="http://schemas.openxmlformats.org/officeDocument/2006/relationships/image" Target="../media/image732.png"/><Relationship Id="rId205" Type="http://schemas.openxmlformats.org/officeDocument/2006/relationships/image" Target="../media/image739.png"/><Relationship Id="rId247" Type="http://schemas.openxmlformats.org/officeDocument/2006/relationships/image" Target="../media/image760.png"/><Relationship Id="rId107" Type="http://schemas.openxmlformats.org/officeDocument/2006/relationships/image" Target="../media/image690.png"/><Relationship Id="rId289" Type="http://schemas.openxmlformats.org/officeDocument/2006/relationships/image" Target="../media/image781.png"/><Relationship Id="rId11" Type="http://schemas.openxmlformats.org/officeDocument/2006/relationships/image" Target="../media/image642.png"/><Relationship Id="rId53" Type="http://schemas.openxmlformats.org/officeDocument/2006/relationships/image" Target="../media/image663.png"/><Relationship Id="rId149" Type="http://schemas.openxmlformats.org/officeDocument/2006/relationships/image" Target="../media/image711.png"/><Relationship Id="rId314" Type="http://schemas.openxmlformats.org/officeDocument/2006/relationships/customXml" Target="../ink/ink1027.xml"/><Relationship Id="rId95" Type="http://schemas.openxmlformats.org/officeDocument/2006/relationships/image" Target="../media/image684.png"/><Relationship Id="rId160" Type="http://schemas.openxmlformats.org/officeDocument/2006/relationships/customXml" Target="../ink/ink950.xml"/><Relationship Id="rId216" Type="http://schemas.openxmlformats.org/officeDocument/2006/relationships/customXml" Target="../ink/ink978.xml"/><Relationship Id="rId258" Type="http://schemas.openxmlformats.org/officeDocument/2006/relationships/customXml" Target="../ink/ink999.xml"/><Relationship Id="rId22" Type="http://schemas.openxmlformats.org/officeDocument/2006/relationships/customXml" Target="../ink/ink881.xml"/><Relationship Id="rId64" Type="http://schemas.openxmlformats.org/officeDocument/2006/relationships/customXml" Target="../ink/ink902.xml"/><Relationship Id="rId118" Type="http://schemas.openxmlformats.org/officeDocument/2006/relationships/customXml" Target="../ink/ink929.xml"/><Relationship Id="rId171" Type="http://schemas.openxmlformats.org/officeDocument/2006/relationships/image" Target="../media/image722.png"/><Relationship Id="rId227" Type="http://schemas.openxmlformats.org/officeDocument/2006/relationships/image" Target="../media/image750.png"/><Relationship Id="rId269" Type="http://schemas.openxmlformats.org/officeDocument/2006/relationships/image" Target="../media/image771.png"/><Relationship Id="rId33" Type="http://schemas.openxmlformats.org/officeDocument/2006/relationships/image" Target="../media/image653.png"/><Relationship Id="rId129" Type="http://schemas.openxmlformats.org/officeDocument/2006/relationships/image" Target="../media/image701.png"/><Relationship Id="rId280" Type="http://schemas.openxmlformats.org/officeDocument/2006/relationships/customXml" Target="../ink/ink1010.xml"/><Relationship Id="rId75" Type="http://schemas.openxmlformats.org/officeDocument/2006/relationships/image" Target="../media/image674.png"/><Relationship Id="rId140" Type="http://schemas.openxmlformats.org/officeDocument/2006/relationships/customXml" Target="../ink/ink940.xml"/><Relationship Id="rId182" Type="http://schemas.openxmlformats.org/officeDocument/2006/relationships/customXml" Target="../ink/ink961.xml"/><Relationship Id="rId6" Type="http://schemas.openxmlformats.org/officeDocument/2006/relationships/customXml" Target="../ink/ink873.xml"/><Relationship Id="rId238" Type="http://schemas.openxmlformats.org/officeDocument/2006/relationships/customXml" Target="../ink/ink989.xml"/><Relationship Id="rId291" Type="http://schemas.openxmlformats.org/officeDocument/2006/relationships/image" Target="../media/image782.png"/><Relationship Id="rId305" Type="http://schemas.openxmlformats.org/officeDocument/2006/relationships/image" Target="../media/image789.png"/><Relationship Id="rId44" Type="http://schemas.openxmlformats.org/officeDocument/2006/relationships/customXml" Target="../ink/ink892.xml"/><Relationship Id="rId86" Type="http://schemas.openxmlformats.org/officeDocument/2006/relationships/customXml" Target="../ink/ink913.xml"/><Relationship Id="rId151" Type="http://schemas.openxmlformats.org/officeDocument/2006/relationships/image" Target="../media/image712.png"/><Relationship Id="rId193" Type="http://schemas.openxmlformats.org/officeDocument/2006/relationships/image" Target="../media/image733.png"/><Relationship Id="rId207" Type="http://schemas.openxmlformats.org/officeDocument/2006/relationships/image" Target="../media/image740.png"/><Relationship Id="rId249" Type="http://schemas.openxmlformats.org/officeDocument/2006/relationships/image" Target="../media/image761.png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470.png"/><Relationship Id="rId21" Type="http://schemas.openxmlformats.org/officeDocument/2006/relationships/customXml" Target="../ink/ink1039.xml"/><Relationship Id="rId42" Type="http://schemas.openxmlformats.org/officeDocument/2006/relationships/image" Target="../media/image6550.png"/><Relationship Id="rId47" Type="http://schemas.openxmlformats.org/officeDocument/2006/relationships/customXml" Target="../ink/ink1052.xml"/><Relationship Id="rId63" Type="http://schemas.openxmlformats.org/officeDocument/2006/relationships/customXml" Target="../ink/ink1060.xml"/><Relationship Id="rId68" Type="http://schemas.openxmlformats.org/officeDocument/2006/relationships/image" Target="../media/image6680.png"/><Relationship Id="rId16" Type="http://schemas.openxmlformats.org/officeDocument/2006/relationships/image" Target="../media/image6420.png"/><Relationship Id="rId11" Type="http://schemas.openxmlformats.org/officeDocument/2006/relationships/customXml" Target="../ink/ink1034.xml"/><Relationship Id="rId32" Type="http://schemas.openxmlformats.org/officeDocument/2006/relationships/image" Target="../media/image6500.png"/><Relationship Id="rId37" Type="http://schemas.openxmlformats.org/officeDocument/2006/relationships/customXml" Target="../ink/ink1047.xml"/><Relationship Id="rId53" Type="http://schemas.openxmlformats.org/officeDocument/2006/relationships/customXml" Target="../ink/ink1055.xml"/><Relationship Id="rId58" Type="http://schemas.openxmlformats.org/officeDocument/2006/relationships/image" Target="../media/image6630.png"/><Relationship Id="rId74" Type="http://schemas.openxmlformats.org/officeDocument/2006/relationships/image" Target="../media/image6710.png"/><Relationship Id="rId79" Type="http://schemas.openxmlformats.org/officeDocument/2006/relationships/customXml" Target="../ink/ink1068.xml"/><Relationship Id="rId5" Type="http://schemas.openxmlformats.org/officeDocument/2006/relationships/customXml" Target="../ink/ink1031.xml"/><Relationship Id="rId61" Type="http://schemas.openxmlformats.org/officeDocument/2006/relationships/customXml" Target="../ink/ink1059.xml"/><Relationship Id="rId82" Type="http://schemas.openxmlformats.org/officeDocument/2006/relationships/image" Target="../media/image799.png"/><Relationship Id="rId19" Type="http://schemas.openxmlformats.org/officeDocument/2006/relationships/customXml" Target="../ink/ink1038.xml"/><Relationship Id="rId14" Type="http://schemas.openxmlformats.org/officeDocument/2006/relationships/image" Target="../media/image6410.png"/><Relationship Id="rId22" Type="http://schemas.openxmlformats.org/officeDocument/2006/relationships/image" Target="../media/image6450.png"/><Relationship Id="rId27" Type="http://schemas.openxmlformats.org/officeDocument/2006/relationships/customXml" Target="../ink/ink1042.xml"/><Relationship Id="rId30" Type="http://schemas.openxmlformats.org/officeDocument/2006/relationships/image" Target="../media/image6490.png"/><Relationship Id="rId35" Type="http://schemas.openxmlformats.org/officeDocument/2006/relationships/customXml" Target="../ink/ink1046.xml"/><Relationship Id="rId43" Type="http://schemas.openxmlformats.org/officeDocument/2006/relationships/customXml" Target="../ink/ink1050.xml"/><Relationship Id="rId48" Type="http://schemas.openxmlformats.org/officeDocument/2006/relationships/image" Target="../media/image6580.png"/><Relationship Id="rId56" Type="http://schemas.openxmlformats.org/officeDocument/2006/relationships/image" Target="../media/image6620.png"/><Relationship Id="rId64" Type="http://schemas.openxmlformats.org/officeDocument/2006/relationships/image" Target="../media/image6660.png"/><Relationship Id="rId69" Type="http://schemas.openxmlformats.org/officeDocument/2006/relationships/customXml" Target="../ink/ink1063.xml"/><Relationship Id="rId77" Type="http://schemas.openxmlformats.org/officeDocument/2006/relationships/customXml" Target="../ink/ink1067.xml"/><Relationship Id="rId8" Type="http://schemas.openxmlformats.org/officeDocument/2006/relationships/image" Target="../media/image6380.png"/><Relationship Id="rId51" Type="http://schemas.openxmlformats.org/officeDocument/2006/relationships/customXml" Target="../ink/ink1054.xml"/><Relationship Id="rId72" Type="http://schemas.openxmlformats.org/officeDocument/2006/relationships/image" Target="../media/image6700.png"/><Relationship Id="rId80" Type="http://schemas.openxmlformats.org/officeDocument/2006/relationships/image" Target="../media/image798.png"/><Relationship Id="rId3" Type="http://schemas.openxmlformats.org/officeDocument/2006/relationships/customXml" Target="../ink/ink1030.xml"/><Relationship Id="rId12" Type="http://schemas.openxmlformats.org/officeDocument/2006/relationships/image" Target="../media/image6400.png"/><Relationship Id="rId17" Type="http://schemas.openxmlformats.org/officeDocument/2006/relationships/customXml" Target="../ink/ink1037.xml"/><Relationship Id="rId25" Type="http://schemas.openxmlformats.org/officeDocument/2006/relationships/customXml" Target="../ink/ink1041.xml"/><Relationship Id="rId33" Type="http://schemas.openxmlformats.org/officeDocument/2006/relationships/customXml" Target="../ink/ink1045.xml"/><Relationship Id="rId38" Type="http://schemas.openxmlformats.org/officeDocument/2006/relationships/image" Target="../media/image6530.png"/><Relationship Id="rId46" Type="http://schemas.openxmlformats.org/officeDocument/2006/relationships/image" Target="../media/image6570.png"/><Relationship Id="rId59" Type="http://schemas.openxmlformats.org/officeDocument/2006/relationships/customXml" Target="../ink/ink1058.xml"/><Relationship Id="rId67" Type="http://schemas.openxmlformats.org/officeDocument/2006/relationships/customXml" Target="../ink/ink1062.xml"/><Relationship Id="rId20" Type="http://schemas.openxmlformats.org/officeDocument/2006/relationships/image" Target="../media/image6440.png"/><Relationship Id="rId41" Type="http://schemas.openxmlformats.org/officeDocument/2006/relationships/customXml" Target="../ink/ink1049.xml"/><Relationship Id="rId54" Type="http://schemas.openxmlformats.org/officeDocument/2006/relationships/image" Target="../media/image6610.png"/><Relationship Id="rId62" Type="http://schemas.openxmlformats.org/officeDocument/2006/relationships/image" Target="../media/image6650.png"/><Relationship Id="rId70" Type="http://schemas.openxmlformats.org/officeDocument/2006/relationships/image" Target="../media/image6690.png"/><Relationship Id="rId75" Type="http://schemas.openxmlformats.org/officeDocument/2006/relationships/customXml" Target="../ink/ink106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70.png"/><Relationship Id="rId15" Type="http://schemas.openxmlformats.org/officeDocument/2006/relationships/customXml" Target="../ink/ink1036.xml"/><Relationship Id="rId23" Type="http://schemas.openxmlformats.org/officeDocument/2006/relationships/customXml" Target="../ink/ink1040.xml"/><Relationship Id="rId28" Type="http://schemas.openxmlformats.org/officeDocument/2006/relationships/image" Target="../media/image6480.png"/><Relationship Id="rId36" Type="http://schemas.openxmlformats.org/officeDocument/2006/relationships/image" Target="../media/image6520.png"/><Relationship Id="rId49" Type="http://schemas.openxmlformats.org/officeDocument/2006/relationships/customXml" Target="../ink/ink1053.xml"/><Relationship Id="rId57" Type="http://schemas.openxmlformats.org/officeDocument/2006/relationships/customXml" Target="../ink/ink1057.xml"/><Relationship Id="rId10" Type="http://schemas.openxmlformats.org/officeDocument/2006/relationships/image" Target="../media/image6390.png"/><Relationship Id="rId31" Type="http://schemas.openxmlformats.org/officeDocument/2006/relationships/customXml" Target="../ink/ink1044.xml"/><Relationship Id="rId44" Type="http://schemas.openxmlformats.org/officeDocument/2006/relationships/image" Target="../media/image6560.png"/><Relationship Id="rId52" Type="http://schemas.openxmlformats.org/officeDocument/2006/relationships/image" Target="../media/image6600.png"/><Relationship Id="rId60" Type="http://schemas.openxmlformats.org/officeDocument/2006/relationships/image" Target="../media/image6640.png"/><Relationship Id="rId65" Type="http://schemas.openxmlformats.org/officeDocument/2006/relationships/customXml" Target="../ink/ink1061.xml"/><Relationship Id="rId73" Type="http://schemas.openxmlformats.org/officeDocument/2006/relationships/customXml" Target="../ink/ink1065.xml"/><Relationship Id="rId78" Type="http://schemas.openxmlformats.org/officeDocument/2006/relationships/image" Target="../media/image6730.png"/><Relationship Id="rId81" Type="http://schemas.openxmlformats.org/officeDocument/2006/relationships/customXml" Target="../ink/ink1069.xml"/><Relationship Id="rId4" Type="http://schemas.openxmlformats.org/officeDocument/2006/relationships/image" Target="../media/image6360.png"/><Relationship Id="rId9" Type="http://schemas.openxmlformats.org/officeDocument/2006/relationships/customXml" Target="../ink/ink1033.xml"/><Relationship Id="rId13" Type="http://schemas.openxmlformats.org/officeDocument/2006/relationships/customXml" Target="../ink/ink1035.xml"/><Relationship Id="rId18" Type="http://schemas.openxmlformats.org/officeDocument/2006/relationships/image" Target="../media/image6430.png"/><Relationship Id="rId39" Type="http://schemas.openxmlformats.org/officeDocument/2006/relationships/customXml" Target="../ink/ink1048.xml"/><Relationship Id="rId34" Type="http://schemas.openxmlformats.org/officeDocument/2006/relationships/image" Target="../media/image6510.png"/><Relationship Id="rId50" Type="http://schemas.openxmlformats.org/officeDocument/2006/relationships/image" Target="../media/image6590.png"/><Relationship Id="rId55" Type="http://schemas.openxmlformats.org/officeDocument/2006/relationships/customXml" Target="../ink/ink1056.xml"/><Relationship Id="rId76" Type="http://schemas.openxmlformats.org/officeDocument/2006/relationships/image" Target="../media/image6720.png"/><Relationship Id="rId7" Type="http://schemas.openxmlformats.org/officeDocument/2006/relationships/customXml" Target="../ink/ink1032.xml"/><Relationship Id="rId71" Type="http://schemas.openxmlformats.org/officeDocument/2006/relationships/customXml" Target="../ink/ink1064.xml"/><Relationship Id="rId2" Type="http://schemas.openxmlformats.org/officeDocument/2006/relationships/image" Target="../media/image797.png"/><Relationship Id="rId29" Type="http://schemas.openxmlformats.org/officeDocument/2006/relationships/customXml" Target="../ink/ink1043.xml"/><Relationship Id="rId24" Type="http://schemas.openxmlformats.org/officeDocument/2006/relationships/image" Target="../media/image6460.png"/><Relationship Id="rId40" Type="http://schemas.openxmlformats.org/officeDocument/2006/relationships/image" Target="../media/image6540.png"/><Relationship Id="rId45" Type="http://schemas.openxmlformats.org/officeDocument/2006/relationships/customXml" Target="../ink/ink1051.xml"/><Relationship Id="rId66" Type="http://schemas.openxmlformats.org/officeDocument/2006/relationships/image" Target="../media/image6670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127.xml"/><Relationship Id="rId21" Type="http://schemas.openxmlformats.org/officeDocument/2006/relationships/customXml" Target="../ink/ink1079.xml"/><Relationship Id="rId42" Type="http://schemas.openxmlformats.org/officeDocument/2006/relationships/image" Target="../media/image6940.png"/><Relationship Id="rId63" Type="http://schemas.openxmlformats.org/officeDocument/2006/relationships/customXml" Target="../ink/ink1100.xml"/><Relationship Id="rId84" Type="http://schemas.openxmlformats.org/officeDocument/2006/relationships/image" Target="../media/image7150.png"/><Relationship Id="rId138" Type="http://schemas.openxmlformats.org/officeDocument/2006/relationships/image" Target="../media/image7420.png"/><Relationship Id="rId107" Type="http://schemas.openxmlformats.org/officeDocument/2006/relationships/customXml" Target="../ink/ink1122.xml"/><Relationship Id="rId11" Type="http://schemas.openxmlformats.org/officeDocument/2006/relationships/customXml" Target="../ink/ink1074.xml"/><Relationship Id="rId32" Type="http://schemas.openxmlformats.org/officeDocument/2006/relationships/image" Target="../media/image6890.png"/><Relationship Id="rId37" Type="http://schemas.openxmlformats.org/officeDocument/2006/relationships/customXml" Target="../ink/ink1087.xml"/><Relationship Id="rId53" Type="http://schemas.openxmlformats.org/officeDocument/2006/relationships/customXml" Target="../ink/ink1095.xml"/><Relationship Id="rId58" Type="http://schemas.openxmlformats.org/officeDocument/2006/relationships/image" Target="../media/image7020.png"/><Relationship Id="rId74" Type="http://schemas.openxmlformats.org/officeDocument/2006/relationships/image" Target="../media/image7100.png"/><Relationship Id="rId79" Type="http://schemas.openxmlformats.org/officeDocument/2006/relationships/customXml" Target="../ink/ink1108.xml"/><Relationship Id="rId102" Type="http://schemas.openxmlformats.org/officeDocument/2006/relationships/image" Target="../media/image7240.png"/><Relationship Id="rId123" Type="http://schemas.openxmlformats.org/officeDocument/2006/relationships/customXml" Target="../ink/ink1130.xml"/><Relationship Id="rId128" Type="http://schemas.openxmlformats.org/officeDocument/2006/relationships/image" Target="../media/image7370.png"/><Relationship Id="rId144" Type="http://schemas.openxmlformats.org/officeDocument/2006/relationships/image" Target="../media/image803.png"/><Relationship Id="rId5" Type="http://schemas.openxmlformats.org/officeDocument/2006/relationships/customXml" Target="../ink/ink1071.xml"/><Relationship Id="rId90" Type="http://schemas.openxmlformats.org/officeDocument/2006/relationships/image" Target="../media/image7180.png"/><Relationship Id="rId95" Type="http://schemas.openxmlformats.org/officeDocument/2006/relationships/customXml" Target="../ink/ink1116.xml"/><Relationship Id="rId22" Type="http://schemas.openxmlformats.org/officeDocument/2006/relationships/image" Target="../media/image6840.png"/><Relationship Id="rId27" Type="http://schemas.openxmlformats.org/officeDocument/2006/relationships/customXml" Target="../ink/ink1082.xml"/><Relationship Id="rId43" Type="http://schemas.openxmlformats.org/officeDocument/2006/relationships/customXml" Target="../ink/ink1090.xml"/><Relationship Id="rId48" Type="http://schemas.openxmlformats.org/officeDocument/2006/relationships/image" Target="../media/image6970.png"/><Relationship Id="rId64" Type="http://schemas.openxmlformats.org/officeDocument/2006/relationships/image" Target="../media/image7050.png"/><Relationship Id="rId69" Type="http://schemas.openxmlformats.org/officeDocument/2006/relationships/customXml" Target="../ink/ink1103.xml"/><Relationship Id="rId113" Type="http://schemas.openxmlformats.org/officeDocument/2006/relationships/customXml" Target="../ink/ink1125.xml"/><Relationship Id="rId118" Type="http://schemas.openxmlformats.org/officeDocument/2006/relationships/image" Target="../media/image7320.png"/><Relationship Id="rId134" Type="http://schemas.openxmlformats.org/officeDocument/2006/relationships/image" Target="../media/image7400.png"/><Relationship Id="rId139" Type="http://schemas.openxmlformats.org/officeDocument/2006/relationships/customXml" Target="../ink/ink1138.xml"/><Relationship Id="rId80" Type="http://schemas.openxmlformats.org/officeDocument/2006/relationships/image" Target="../media/image7130.png"/><Relationship Id="rId85" Type="http://schemas.openxmlformats.org/officeDocument/2006/relationships/customXml" Target="../ink/ink1111.xml"/><Relationship Id="rId12" Type="http://schemas.openxmlformats.org/officeDocument/2006/relationships/image" Target="../media/image6790.png"/><Relationship Id="rId17" Type="http://schemas.openxmlformats.org/officeDocument/2006/relationships/customXml" Target="../ink/ink1077.xml"/><Relationship Id="rId33" Type="http://schemas.openxmlformats.org/officeDocument/2006/relationships/customXml" Target="../ink/ink1085.xml"/><Relationship Id="rId38" Type="http://schemas.openxmlformats.org/officeDocument/2006/relationships/image" Target="../media/image6920.png"/><Relationship Id="rId59" Type="http://schemas.openxmlformats.org/officeDocument/2006/relationships/customXml" Target="../ink/ink1098.xml"/><Relationship Id="rId103" Type="http://schemas.openxmlformats.org/officeDocument/2006/relationships/customXml" Target="../ink/ink1120.xml"/><Relationship Id="rId108" Type="http://schemas.openxmlformats.org/officeDocument/2006/relationships/image" Target="../media/image7270.png"/><Relationship Id="rId124" Type="http://schemas.openxmlformats.org/officeDocument/2006/relationships/image" Target="../media/image7350.png"/><Relationship Id="rId129" Type="http://schemas.openxmlformats.org/officeDocument/2006/relationships/customXml" Target="../ink/ink1133.xml"/><Relationship Id="rId54" Type="http://schemas.openxmlformats.org/officeDocument/2006/relationships/image" Target="../media/image7000.png"/><Relationship Id="rId70" Type="http://schemas.openxmlformats.org/officeDocument/2006/relationships/image" Target="../media/image7080.png"/><Relationship Id="rId75" Type="http://schemas.openxmlformats.org/officeDocument/2006/relationships/customXml" Target="../ink/ink1106.xml"/><Relationship Id="rId91" Type="http://schemas.openxmlformats.org/officeDocument/2006/relationships/customXml" Target="../ink/ink1114.xml"/><Relationship Id="rId96" Type="http://schemas.openxmlformats.org/officeDocument/2006/relationships/image" Target="../media/image7210.png"/><Relationship Id="rId140" Type="http://schemas.openxmlformats.org/officeDocument/2006/relationships/image" Target="../media/image80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60.png"/><Relationship Id="rId23" Type="http://schemas.openxmlformats.org/officeDocument/2006/relationships/customXml" Target="../ink/ink1080.xml"/><Relationship Id="rId28" Type="http://schemas.openxmlformats.org/officeDocument/2006/relationships/image" Target="../media/image6870.png"/><Relationship Id="rId49" Type="http://schemas.openxmlformats.org/officeDocument/2006/relationships/customXml" Target="../ink/ink1093.xml"/><Relationship Id="rId114" Type="http://schemas.openxmlformats.org/officeDocument/2006/relationships/image" Target="../media/image7300.png"/><Relationship Id="rId119" Type="http://schemas.openxmlformats.org/officeDocument/2006/relationships/customXml" Target="../ink/ink1128.xml"/><Relationship Id="rId44" Type="http://schemas.openxmlformats.org/officeDocument/2006/relationships/image" Target="../media/image6950.png"/><Relationship Id="rId60" Type="http://schemas.openxmlformats.org/officeDocument/2006/relationships/image" Target="../media/image7030.png"/><Relationship Id="rId65" Type="http://schemas.openxmlformats.org/officeDocument/2006/relationships/customXml" Target="../ink/ink1101.xml"/><Relationship Id="rId81" Type="http://schemas.openxmlformats.org/officeDocument/2006/relationships/customXml" Target="../ink/ink1109.xml"/><Relationship Id="rId86" Type="http://schemas.openxmlformats.org/officeDocument/2006/relationships/image" Target="../media/image7160.png"/><Relationship Id="rId130" Type="http://schemas.openxmlformats.org/officeDocument/2006/relationships/image" Target="../media/image7380.png"/><Relationship Id="rId135" Type="http://schemas.openxmlformats.org/officeDocument/2006/relationships/customXml" Target="../ink/ink1136.xml"/><Relationship Id="rId13" Type="http://schemas.openxmlformats.org/officeDocument/2006/relationships/customXml" Target="../ink/ink1075.xml"/><Relationship Id="rId18" Type="http://schemas.openxmlformats.org/officeDocument/2006/relationships/image" Target="../media/image6820.png"/><Relationship Id="rId39" Type="http://schemas.openxmlformats.org/officeDocument/2006/relationships/customXml" Target="../ink/ink1088.xml"/><Relationship Id="rId109" Type="http://schemas.openxmlformats.org/officeDocument/2006/relationships/customXml" Target="../ink/ink1123.xml"/><Relationship Id="rId34" Type="http://schemas.openxmlformats.org/officeDocument/2006/relationships/image" Target="../media/image6900.png"/><Relationship Id="rId50" Type="http://schemas.openxmlformats.org/officeDocument/2006/relationships/image" Target="../media/image6980.png"/><Relationship Id="rId55" Type="http://schemas.openxmlformats.org/officeDocument/2006/relationships/customXml" Target="../ink/ink1096.xml"/><Relationship Id="rId76" Type="http://schemas.openxmlformats.org/officeDocument/2006/relationships/image" Target="../media/image7110.png"/><Relationship Id="rId97" Type="http://schemas.openxmlformats.org/officeDocument/2006/relationships/customXml" Target="../ink/ink1117.xml"/><Relationship Id="rId104" Type="http://schemas.openxmlformats.org/officeDocument/2006/relationships/image" Target="../media/image7250.png"/><Relationship Id="rId120" Type="http://schemas.openxmlformats.org/officeDocument/2006/relationships/image" Target="../media/image7330.png"/><Relationship Id="rId125" Type="http://schemas.openxmlformats.org/officeDocument/2006/relationships/customXml" Target="../ink/ink1131.xml"/><Relationship Id="rId141" Type="http://schemas.openxmlformats.org/officeDocument/2006/relationships/customXml" Target="../ink/ink1139.xml"/><Relationship Id="rId7" Type="http://schemas.openxmlformats.org/officeDocument/2006/relationships/customXml" Target="../ink/ink1072.xml"/><Relationship Id="rId71" Type="http://schemas.openxmlformats.org/officeDocument/2006/relationships/customXml" Target="../ink/ink1104.xml"/><Relationship Id="rId92" Type="http://schemas.openxmlformats.org/officeDocument/2006/relationships/image" Target="../media/image7190.png"/><Relationship Id="rId2" Type="http://schemas.openxmlformats.org/officeDocument/2006/relationships/image" Target="../media/image800.png"/><Relationship Id="rId29" Type="http://schemas.openxmlformats.org/officeDocument/2006/relationships/customXml" Target="../ink/ink1083.xml"/><Relationship Id="rId24" Type="http://schemas.openxmlformats.org/officeDocument/2006/relationships/image" Target="../media/image6850.png"/><Relationship Id="rId40" Type="http://schemas.openxmlformats.org/officeDocument/2006/relationships/image" Target="../media/image6930.png"/><Relationship Id="rId45" Type="http://schemas.openxmlformats.org/officeDocument/2006/relationships/customXml" Target="../ink/ink1091.xml"/><Relationship Id="rId66" Type="http://schemas.openxmlformats.org/officeDocument/2006/relationships/image" Target="../media/image7060.png"/><Relationship Id="rId87" Type="http://schemas.openxmlformats.org/officeDocument/2006/relationships/customXml" Target="../ink/ink1112.xml"/><Relationship Id="rId110" Type="http://schemas.openxmlformats.org/officeDocument/2006/relationships/image" Target="../media/image7280.png"/><Relationship Id="rId115" Type="http://schemas.openxmlformats.org/officeDocument/2006/relationships/customXml" Target="../ink/ink1126.xml"/><Relationship Id="rId131" Type="http://schemas.openxmlformats.org/officeDocument/2006/relationships/customXml" Target="../ink/ink1134.xml"/><Relationship Id="rId136" Type="http://schemas.openxmlformats.org/officeDocument/2006/relationships/image" Target="../media/image7410.png"/><Relationship Id="rId61" Type="http://schemas.openxmlformats.org/officeDocument/2006/relationships/customXml" Target="../ink/ink1099.xml"/><Relationship Id="rId82" Type="http://schemas.openxmlformats.org/officeDocument/2006/relationships/image" Target="../media/image7140.png"/><Relationship Id="rId19" Type="http://schemas.openxmlformats.org/officeDocument/2006/relationships/customXml" Target="../ink/ink1078.xml"/><Relationship Id="rId14" Type="http://schemas.openxmlformats.org/officeDocument/2006/relationships/image" Target="../media/image6800.png"/><Relationship Id="rId30" Type="http://schemas.openxmlformats.org/officeDocument/2006/relationships/image" Target="../media/image6880.png"/><Relationship Id="rId35" Type="http://schemas.openxmlformats.org/officeDocument/2006/relationships/customXml" Target="../ink/ink1086.xml"/><Relationship Id="rId56" Type="http://schemas.openxmlformats.org/officeDocument/2006/relationships/image" Target="../media/image7010.png"/><Relationship Id="rId77" Type="http://schemas.openxmlformats.org/officeDocument/2006/relationships/customXml" Target="../ink/ink1107.xml"/><Relationship Id="rId100" Type="http://schemas.openxmlformats.org/officeDocument/2006/relationships/image" Target="../media/image7230.png"/><Relationship Id="rId105" Type="http://schemas.openxmlformats.org/officeDocument/2006/relationships/customXml" Target="../ink/ink1121.xml"/><Relationship Id="rId126" Type="http://schemas.openxmlformats.org/officeDocument/2006/relationships/image" Target="../media/image7360.png"/><Relationship Id="rId8" Type="http://schemas.openxmlformats.org/officeDocument/2006/relationships/image" Target="../media/image6770.png"/><Relationship Id="rId51" Type="http://schemas.openxmlformats.org/officeDocument/2006/relationships/customXml" Target="../ink/ink1094.xml"/><Relationship Id="rId72" Type="http://schemas.openxmlformats.org/officeDocument/2006/relationships/image" Target="../media/image7090.png"/><Relationship Id="rId93" Type="http://schemas.openxmlformats.org/officeDocument/2006/relationships/customXml" Target="../ink/ink1115.xml"/><Relationship Id="rId98" Type="http://schemas.openxmlformats.org/officeDocument/2006/relationships/image" Target="../media/image7220.png"/><Relationship Id="rId121" Type="http://schemas.openxmlformats.org/officeDocument/2006/relationships/customXml" Target="../ink/ink1129.xml"/><Relationship Id="rId142" Type="http://schemas.openxmlformats.org/officeDocument/2006/relationships/image" Target="../media/image802.png"/><Relationship Id="rId3" Type="http://schemas.openxmlformats.org/officeDocument/2006/relationships/customXml" Target="../ink/ink1070.xml"/><Relationship Id="rId25" Type="http://schemas.openxmlformats.org/officeDocument/2006/relationships/customXml" Target="../ink/ink1081.xml"/><Relationship Id="rId46" Type="http://schemas.openxmlformats.org/officeDocument/2006/relationships/image" Target="../media/image6960.png"/><Relationship Id="rId67" Type="http://schemas.openxmlformats.org/officeDocument/2006/relationships/customXml" Target="../ink/ink1102.xml"/><Relationship Id="rId116" Type="http://schemas.openxmlformats.org/officeDocument/2006/relationships/image" Target="../media/image7310.png"/><Relationship Id="rId137" Type="http://schemas.openxmlformats.org/officeDocument/2006/relationships/customXml" Target="../ink/ink1137.xml"/><Relationship Id="rId20" Type="http://schemas.openxmlformats.org/officeDocument/2006/relationships/image" Target="../media/image6830.png"/><Relationship Id="rId41" Type="http://schemas.openxmlformats.org/officeDocument/2006/relationships/customXml" Target="../ink/ink1089.xml"/><Relationship Id="rId62" Type="http://schemas.openxmlformats.org/officeDocument/2006/relationships/image" Target="../media/image7040.png"/><Relationship Id="rId83" Type="http://schemas.openxmlformats.org/officeDocument/2006/relationships/customXml" Target="../ink/ink1110.xml"/><Relationship Id="rId88" Type="http://schemas.openxmlformats.org/officeDocument/2006/relationships/image" Target="../media/image7170.png"/><Relationship Id="rId111" Type="http://schemas.openxmlformats.org/officeDocument/2006/relationships/customXml" Target="../ink/ink1124.xml"/><Relationship Id="rId132" Type="http://schemas.openxmlformats.org/officeDocument/2006/relationships/image" Target="../media/image7390.png"/><Relationship Id="rId15" Type="http://schemas.openxmlformats.org/officeDocument/2006/relationships/customXml" Target="../ink/ink1076.xml"/><Relationship Id="rId36" Type="http://schemas.openxmlformats.org/officeDocument/2006/relationships/image" Target="../media/image6910.png"/><Relationship Id="rId57" Type="http://schemas.openxmlformats.org/officeDocument/2006/relationships/customXml" Target="../ink/ink1097.xml"/><Relationship Id="rId106" Type="http://schemas.openxmlformats.org/officeDocument/2006/relationships/image" Target="../media/image7260.png"/><Relationship Id="rId127" Type="http://schemas.openxmlformats.org/officeDocument/2006/relationships/customXml" Target="../ink/ink1132.xml"/><Relationship Id="rId10" Type="http://schemas.openxmlformats.org/officeDocument/2006/relationships/image" Target="../media/image6780.png"/><Relationship Id="rId31" Type="http://schemas.openxmlformats.org/officeDocument/2006/relationships/customXml" Target="../ink/ink1084.xml"/><Relationship Id="rId52" Type="http://schemas.openxmlformats.org/officeDocument/2006/relationships/image" Target="../media/image6990.png"/><Relationship Id="rId73" Type="http://schemas.openxmlformats.org/officeDocument/2006/relationships/customXml" Target="../ink/ink1105.xml"/><Relationship Id="rId78" Type="http://schemas.openxmlformats.org/officeDocument/2006/relationships/image" Target="../media/image7120.png"/><Relationship Id="rId94" Type="http://schemas.openxmlformats.org/officeDocument/2006/relationships/image" Target="../media/image7200.png"/><Relationship Id="rId99" Type="http://schemas.openxmlformats.org/officeDocument/2006/relationships/customXml" Target="../ink/ink1118.xml"/><Relationship Id="rId101" Type="http://schemas.openxmlformats.org/officeDocument/2006/relationships/customXml" Target="../ink/ink1119.xml"/><Relationship Id="rId122" Type="http://schemas.openxmlformats.org/officeDocument/2006/relationships/image" Target="../media/image7340.png"/><Relationship Id="rId143" Type="http://schemas.openxmlformats.org/officeDocument/2006/relationships/customXml" Target="../ink/ink1140.xml"/><Relationship Id="rId4" Type="http://schemas.openxmlformats.org/officeDocument/2006/relationships/image" Target="../media/image7991.png"/><Relationship Id="rId9" Type="http://schemas.openxmlformats.org/officeDocument/2006/relationships/customXml" Target="../ink/ink1073.xml"/><Relationship Id="rId26" Type="http://schemas.openxmlformats.org/officeDocument/2006/relationships/image" Target="../media/image6860.png"/><Relationship Id="rId47" Type="http://schemas.openxmlformats.org/officeDocument/2006/relationships/customXml" Target="../ink/ink1092.xml"/><Relationship Id="rId68" Type="http://schemas.openxmlformats.org/officeDocument/2006/relationships/image" Target="../media/image7070.png"/><Relationship Id="rId89" Type="http://schemas.openxmlformats.org/officeDocument/2006/relationships/customXml" Target="../ink/ink1113.xml"/><Relationship Id="rId112" Type="http://schemas.openxmlformats.org/officeDocument/2006/relationships/image" Target="../media/image7290.png"/><Relationship Id="rId133" Type="http://schemas.openxmlformats.org/officeDocument/2006/relationships/customXml" Target="../ink/ink1135.xml"/><Relationship Id="rId16" Type="http://schemas.openxmlformats.org/officeDocument/2006/relationships/image" Target="../media/image68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9.xml"/><Relationship Id="rId21" Type="http://schemas.openxmlformats.org/officeDocument/2006/relationships/customXml" Target="../ink/ink11.xml"/><Relationship Id="rId42" Type="http://schemas.openxmlformats.org/officeDocument/2006/relationships/image" Target="../media/image24.png"/><Relationship Id="rId63" Type="http://schemas.openxmlformats.org/officeDocument/2006/relationships/customXml" Target="../ink/ink32.xml"/><Relationship Id="rId84" Type="http://schemas.openxmlformats.org/officeDocument/2006/relationships/image" Target="../media/image45.png"/><Relationship Id="rId138" Type="http://schemas.openxmlformats.org/officeDocument/2006/relationships/image" Target="../media/image72.png"/><Relationship Id="rId159" Type="http://schemas.openxmlformats.org/officeDocument/2006/relationships/customXml" Target="../ink/ink80.xml"/><Relationship Id="rId170" Type="http://schemas.openxmlformats.org/officeDocument/2006/relationships/image" Target="../media/image88.png"/><Relationship Id="rId191" Type="http://schemas.openxmlformats.org/officeDocument/2006/relationships/customXml" Target="../ink/ink96.xml"/><Relationship Id="rId205" Type="http://schemas.openxmlformats.org/officeDocument/2006/relationships/customXml" Target="../ink/ink103.xml"/><Relationship Id="rId107" Type="http://schemas.openxmlformats.org/officeDocument/2006/relationships/customXml" Target="../ink/ink54.xml"/><Relationship Id="rId11" Type="http://schemas.openxmlformats.org/officeDocument/2006/relationships/customXml" Target="../ink/ink6.xml"/><Relationship Id="rId32" Type="http://schemas.openxmlformats.org/officeDocument/2006/relationships/image" Target="../media/image19.png"/><Relationship Id="rId53" Type="http://schemas.openxmlformats.org/officeDocument/2006/relationships/customXml" Target="../ink/ink27.xml"/><Relationship Id="rId74" Type="http://schemas.openxmlformats.org/officeDocument/2006/relationships/image" Target="../media/image40.png"/><Relationship Id="rId128" Type="http://schemas.openxmlformats.org/officeDocument/2006/relationships/image" Target="../media/image67.png"/><Relationship Id="rId149" Type="http://schemas.openxmlformats.org/officeDocument/2006/relationships/customXml" Target="../ink/ink75.xml"/><Relationship Id="rId5" Type="http://schemas.openxmlformats.org/officeDocument/2006/relationships/customXml" Target="../ink/ink3.xml"/><Relationship Id="rId95" Type="http://schemas.openxmlformats.org/officeDocument/2006/relationships/customXml" Target="../ink/ink48.xml"/><Relationship Id="rId160" Type="http://schemas.openxmlformats.org/officeDocument/2006/relationships/image" Target="../media/image83.png"/><Relationship Id="rId181" Type="http://schemas.openxmlformats.org/officeDocument/2006/relationships/customXml" Target="../ink/ink91.xml"/><Relationship Id="rId216" Type="http://schemas.openxmlformats.org/officeDocument/2006/relationships/image" Target="../media/image111.png"/><Relationship Id="rId22" Type="http://schemas.openxmlformats.org/officeDocument/2006/relationships/image" Target="../media/image14.png"/><Relationship Id="rId43" Type="http://schemas.openxmlformats.org/officeDocument/2006/relationships/customXml" Target="../ink/ink22.xml"/><Relationship Id="rId64" Type="http://schemas.openxmlformats.org/officeDocument/2006/relationships/image" Target="../media/image35.png"/><Relationship Id="rId118" Type="http://schemas.openxmlformats.org/officeDocument/2006/relationships/image" Target="../media/image62.png"/><Relationship Id="rId139" Type="http://schemas.openxmlformats.org/officeDocument/2006/relationships/customXml" Target="../ink/ink70.xml"/><Relationship Id="rId85" Type="http://schemas.openxmlformats.org/officeDocument/2006/relationships/customXml" Target="../ink/ink43.xml"/><Relationship Id="rId150" Type="http://schemas.openxmlformats.org/officeDocument/2006/relationships/image" Target="../media/image78.png"/><Relationship Id="rId171" Type="http://schemas.openxmlformats.org/officeDocument/2006/relationships/customXml" Target="../ink/ink86.xml"/><Relationship Id="rId192" Type="http://schemas.openxmlformats.org/officeDocument/2006/relationships/image" Target="../media/image99.png"/><Relationship Id="rId206" Type="http://schemas.openxmlformats.org/officeDocument/2006/relationships/image" Target="../media/image106.png"/><Relationship Id="rId12" Type="http://schemas.openxmlformats.org/officeDocument/2006/relationships/image" Target="../media/image9.png"/><Relationship Id="rId33" Type="http://schemas.openxmlformats.org/officeDocument/2006/relationships/customXml" Target="../ink/ink17.xml"/><Relationship Id="rId108" Type="http://schemas.openxmlformats.org/officeDocument/2006/relationships/image" Target="../media/image57.png"/><Relationship Id="rId129" Type="http://schemas.openxmlformats.org/officeDocument/2006/relationships/customXml" Target="../ink/ink65.xml"/><Relationship Id="rId54" Type="http://schemas.openxmlformats.org/officeDocument/2006/relationships/image" Target="../media/image30.png"/><Relationship Id="rId75" Type="http://schemas.openxmlformats.org/officeDocument/2006/relationships/customXml" Target="../ink/ink38.xml"/><Relationship Id="rId96" Type="http://schemas.openxmlformats.org/officeDocument/2006/relationships/image" Target="../media/image51.png"/><Relationship Id="rId140" Type="http://schemas.openxmlformats.org/officeDocument/2006/relationships/image" Target="../media/image73.png"/><Relationship Id="rId161" Type="http://schemas.openxmlformats.org/officeDocument/2006/relationships/customXml" Target="../ink/ink81.xml"/><Relationship Id="rId182" Type="http://schemas.openxmlformats.org/officeDocument/2006/relationships/image" Target="../media/image94.png"/><Relationship Id="rId217" Type="http://schemas.openxmlformats.org/officeDocument/2006/relationships/customXml" Target="../ink/ink109.xml"/><Relationship Id="rId6" Type="http://schemas.openxmlformats.org/officeDocument/2006/relationships/image" Target="../media/image6.png"/><Relationship Id="rId23" Type="http://schemas.openxmlformats.org/officeDocument/2006/relationships/customXml" Target="../ink/ink12.xml"/><Relationship Id="rId119" Type="http://schemas.openxmlformats.org/officeDocument/2006/relationships/customXml" Target="../ink/ink60.xml"/><Relationship Id="rId44" Type="http://schemas.openxmlformats.org/officeDocument/2006/relationships/image" Target="../media/image25.png"/><Relationship Id="rId65" Type="http://schemas.openxmlformats.org/officeDocument/2006/relationships/customXml" Target="../ink/ink33.xml"/><Relationship Id="rId86" Type="http://schemas.openxmlformats.org/officeDocument/2006/relationships/image" Target="../media/image46.png"/><Relationship Id="rId130" Type="http://schemas.openxmlformats.org/officeDocument/2006/relationships/image" Target="../media/image68.png"/><Relationship Id="rId151" Type="http://schemas.openxmlformats.org/officeDocument/2006/relationships/customXml" Target="../ink/ink76.xml"/><Relationship Id="rId172" Type="http://schemas.openxmlformats.org/officeDocument/2006/relationships/image" Target="../media/image89.png"/><Relationship Id="rId193" Type="http://schemas.openxmlformats.org/officeDocument/2006/relationships/customXml" Target="../ink/ink97.xml"/><Relationship Id="rId207" Type="http://schemas.openxmlformats.org/officeDocument/2006/relationships/customXml" Target="../ink/ink104.xml"/><Relationship Id="rId13" Type="http://schemas.openxmlformats.org/officeDocument/2006/relationships/customXml" Target="../ink/ink7.xml"/><Relationship Id="rId109" Type="http://schemas.openxmlformats.org/officeDocument/2006/relationships/customXml" Target="../ink/ink55.xml"/><Relationship Id="rId34" Type="http://schemas.openxmlformats.org/officeDocument/2006/relationships/image" Target="../media/image20.png"/><Relationship Id="rId55" Type="http://schemas.openxmlformats.org/officeDocument/2006/relationships/customXml" Target="../ink/ink28.xml"/><Relationship Id="rId76" Type="http://schemas.openxmlformats.org/officeDocument/2006/relationships/image" Target="../media/image41.png"/><Relationship Id="rId97" Type="http://schemas.openxmlformats.org/officeDocument/2006/relationships/customXml" Target="../ink/ink49.xml"/><Relationship Id="rId120" Type="http://schemas.openxmlformats.org/officeDocument/2006/relationships/image" Target="../media/image63.png"/><Relationship Id="rId141" Type="http://schemas.openxmlformats.org/officeDocument/2006/relationships/customXml" Target="../ink/ink71.xml"/><Relationship Id="rId7" Type="http://schemas.openxmlformats.org/officeDocument/2006/relationships/customXml" Target="../ink/ink4.xml"/><Relationship Id="rId162" Type="http://schemas.openxmlformats.org/officeDocument/2006/relationships/image" Target="../media/image84.png"/><Relationship Id="rId183" Type="http://schemas.openxmlformats.org/officeDocument/2006/relationships/customXml" Target="../ink/ink92.xml"/><Relationship Id="rId218" Type="http://schemas.openxmlformats.org/officeDocument/2006/relationships/image" Target="../media/image112.png"/><Relationship Id="rId24" Type="http://schemas.openxmlformats.org/officeDocument/2006/relationships/image" Target="../media/image15.png"/><Relationship Id="rId45" Type="http://schemas.openxmlformats.org/officeDocument/2006/relationships/customXml" Target="../ink/ink23.xml"/><Relationship Id="rId66" Type="http://schemas.openxmlformats.org/officeDocument/2006/relationships/image" Target="../media/image36.png"/><Relationship Id="rId87" Type="http://schemas.openxmlformats.org/officeDocument/2006/relationships/customXml" Target="../ink/ink44.xml"/><Relationship Id="rId110" Type="http://schemas.openxmlformats.org/officeDocument/2006/relationships/image" Target="../media/image58.png"/><Relationship Id="rId131" Type="http://schemas.openxmlformats.org/officeDocument/2006/relationships/customXml" Target="../ink/ink66.xml"/><Relationship Id="rId152" Type="http://schemas.openxmlformats.org/officeDocument/2006/relationships/image" Target="../media/image79.png"/><Relationship Id="rId173" Type="http://schemas.openxmlformats.org/officeDocument/2006/relationships/customXml" Target="../ink/ink87.xml"/><Relationship Id="rId194" Type="http://schemas.openxmlformats.org/officeDocument/2006/relationships/image" Target="../media/image100.png"/><Relationship Id="rId208" Type="http://schemas.openxmlformats.org/officeDocument/2006/relationships/image" Target="../media/image107.png"/><Relationship Id="rId14" Type="http://schemas.openxmlformats.org/officeDocument/2006/relationships/image" Target="../media/image10.png"/><Relationship Id="rId35" Type="http://schemas.openxmlformats.org/officeDocument/2006/relationships/customXml" Target="../ink/ink18.xml"/><Relationship Id="rId56" Type="http://schemas.openxmlformats.org/officeDocument/2006/relationships/image" Target="../media/image31.png"/><Relationship Id="rId77" Type="http://schemas.openxmlformats.org/officeDocument/2006/relationships/customXml" Target="../ink/ink39.xml"/><Relationship Id="rId100" Type="http://schemas.openxmlformats.org/officeDocument/2006/relationships/image" Target="../media/image53.png"/><Relationship Id="rId8" Type="http://schemas.openxmlformats.org/officeDocument/2006/relationships/image" Target="../media/image7.png"/><Relationship Id="rId51" Type="http://schemas.openxmlformats.org/officeDocument/2006/relationships/customXml" Target="../ink/ink26.xml"/><Relationship Id="rId72" Type="http://schemas.openxmlformats.org/officeDocument/2006/relationships/image" Target="../media/image39.png"/><Relationship Id="rId93" Type="http://schemas.openxmlformats.org/officeDocument/2006/relationships/customXml" Target="../ink/ink47.xml"/><Relationship Id="rId98" Type="http://schemas.openxmlformats.org/officeDocument/2006/relationships/image" Target="../media/image52.png"/><Relationship Id="rId121" Type="http://schemas.openxmlformats.org/officeDocument/2006/relationships/customXml" Target="../ink/ink61.xml"/><Relationship Id="rId142" Type="http://schemas.openxmlformats.org/officeDocument/2006/relationships/image" Target="../media/image74.png"/><Relationship Id="rId163" Type="http://schemas.openxmlformats.org/officeDocument/2006/relationships/customXml" Target="../ink/ink82.xml"/><Relationship Id="rId184" Type="http://schemas.openxmlformats.org/officeDocument/2006/relationships/image" Target="../media/image95.png"/><Relationship Id="rId189" Type="http://schemas.openxmlformats.org/officeDocument/2006/relationships/customXml" Target="../ink/ink95.xml"/><Relationship Id="rId219" Type="http://schemas.openxmlformats.org/officeDocument/2006/relationships/customXml" Target="../ink/ink110.xml"/><Relationship Id="rId3" Type="http://schemas.openxmlformats.org/officeDocument/2006/relationships/customXml" Target="../ink/ink2.xml"/><Relationship Id="rId214" Type="http://schemas.openxmlformats.org/officeDocument/2006/relationships/image" Target="../media/image110.png"/><Relationship Id="rId25" Type="http://schemas.openxmlformats.org/officeDocument/2006/relationships/customXml" Target="../ink/ink13.xml"/><Relationship Id="rId46" Type="http://schemas.openxmlformats.org/officeDocument/2006/relationships/image" Target="../media/image26.png"/><Relationship Id="rId67" Type="http://schemas.openxmlformats.org/officeDocument/2006/relationships/customXml" Target="../ink/ink34.xml"/><Relationship Id="rId116" Type="http://schemas.openxmlformats.org/officeDocument/2006/relationships/image" Target="../media/image61.png"/><Relationship Id="rId137" Type="http://schemas.openxmlformats.org/officeDocument/2006/relationships/customXml" Target="../ink/ink69.xml"/><Relationship Id="rId158" Type="http://schemas.openxmlformats.org/officeDocument/2006/relationships/image" Target="../media/image82.png"/><Relationship Id="rId20" Type="http://schemas.openxmlformats.org/officeDocument/2006/relationships/image" Target="../media/image13.png"/><Relationship Id="rId41" Type="http://schemas.openxmlformats.org/officeDocument/2006/relationships/customXml" Target="../ink/ink21.xml"/><Relationship Id="rId62" Type="http://schemas.openxmlformats.org/officeDocument/2006/relationships/image" Target="../media/image34.png"/><Relationship Id="rId83" Type="http://schemas.openxmlformats.org/officeDocument/2006/relationships/customXml" Target="../ink/ink42.xml"/><Relationship Id="rId88" Type="http://schemas.openxmlformats.org/officeDocument/2006/relationships/image" Target="../media/image47.png"/><Relationship Id="rId111" Type="http://schemas.openxmlformats.org/officeDocument/2006/relationships/customXml" Target="../ink/ink56.xml"/><Relationship Id="rId132" Type="http://schemas.openxmlformats.org/officeDocument/2006/relationships/image" Target="../media/image69.png"/><Relationship Id="rId153" Type="http://schemas.openxmlformats.org/officeDocument/2006/relationships/customXml" Target="../ink/ink77.xml"/><Relationship Id="rId174" Type="http://schemas.openxmlformats.org/officeDocument/2006/relationships/image" Target="../media/image90.png"/><Relationship Id="rId179" Type="http://schemas.openxmlformats.org/officeDocument/2006/relationships/customXml" Target="../ink/ink90.xml"/><Relationship Id="rId195" Type="http://schemas.openxmlformats.org/officeDocument/2006/relationships/customXml" Target="../ink/ink98.xml"/><Relationship Id="rId209" Type="http://schemas.openxmlformats.org/officeDocument/2006/relationships/customXml" Target="../ink/ink105.xml"/><Relationship Id="rId190" Type="http://schemas.openxmlformats.org/officeDocument/2006/relationships/image" Target="../media/image98.png"/><Relationship Id="rId204" Type="http://schemas.openxmlformats.org/officeDocument/2006/relationships/image" Target="../media/image105.png"/><Relationship Id="rId220" Type="http://schemas.openxmlformats.org/officeDocument/2006/relationships/image" Target="../media/image113.png"/><Relationship Id="rId15" Type="http://schemas.openxmlformats.org/officeDocument/2006/relationships/customXml" Target="../ink/ink8.xml"/><Relationship Id="rId36" Type="http://schemas.openxmlformats.org/officeDocument/2006/relationships/image" Target="../media/image21.png"/><Relationship Id="rId57" Type="http://schemas.openxmlformats.org/officeDocument/2006/relationships/customXml" Target="../ink/ink29.xml"/><Relationship Id="rId106" Type="http://schemas.openxmlformats.org/officeDocument/2006/relationships/image" Target="../media/image56.png"/><Relationship Id="rId127" Type="http://schemas.openxmlformats.org/officeDocument/2006/relationships/customXml" Target="../ink/ink64.xml"/><Relationship Id="rId10" Type="http://schemas.openxmlformats.org/officeDocument/2006/relationships/image" Target="../media/image8.png"/><Relationship Id="rId31" Type="http://schemas.openxmlformats.org/officeDocument/2006/relationships/customXml" Target="../ink/ink16.xml"/><Relationship Id="rId52" Type="http://schemas.openxmlformats.org/officeDocument/2006/relationships/image" Target="../media/image29.png"/><Relationship Id="rId73" Type="http://schemas.openxmlformats.org/officeDocument/2006/relationships/customXml" Target="../ink/ink37.xml"/><Relationship Id="rId78" Type="http://schemas.openxmlformats.org/officeDocument/2006/relationships/image" Target="../media/image42.png"/><Relationship Id="rId94" Type="http://schemas.openxmlformats.org/officeDocument/2006/relationships/image" Target="../media/image50.png"/><Relationship Id="rId99" Type="http://schemas.openxmlformats.org/officeDocument/2006/relationships/customXml" Target="../ink/ink50.xml"/><Relationship Id="rId101" Type="http://schemas.openxmlformats.org/officeDocument/2006/relationships/customXml" Target="../ink/ink51.xml"/><Relationship Id="rId122" Type="http://schemas.openxmlformats.org/officeDocument/2006/relationships/image" Target="../media/image64.png"/><Relationship Id="rId143" Type="http://schemas.openxmlformats.org/officeDocument/2006/relationships/customXml" Target="../ink/ink72.xml"/><Relationship Id="rId148" Type="http://schemas.openxmlformats.org/officeDocument/2006/relationships/image" Target="../media/image77.png"/><Relationship Id="rId164" Type="http://schemas.openxmlformats.org/officeDocument/2006/relationships/image" Target="../media/image85.png"/><Relationship Id="rId169" Type="http://schemas.openxmlformats.org/officeDocument/2006/relationships/customXml" Target="../ink/ink85.xml"/><Relationship Id="rId185" Type="http://schemas.openxmlformats.org/officeDocument/2006/relationships/customXml" Target="../ink/ink93.xml"/><Relationship Id="rId4" Type="http://schemas.openxmlformats.org/officeDocument/2006/relationships/image" Target="../media/image5.png"/><Relationship Id="rId9" Type="http://schemas.openxmlformats.org/officeDocument/2006/relationships/customXml" Target="../ink/ink5.xml"/><Relationship Id="rId180" Type="http://schemas.openxmlformats.org/officeDocument/2006/relationships/image" Target="../media/image93.png"/><Relationship Id="rId210" Type="http://schemas.openxmlformats.org/officeDocument/2006/relationships/image" Target="../media/image108.png"/><Relationship Id="rId215" Type="http://schemas.openxmlformats.org/officeDocument/2006/relationships/customXml" Target="../ink/ink108.xml"/><Relationship Id="rId26" Type="http://schemas.openxmlformats.org/officeDocument/2006/relationships/image" Target="../media/image16.png"/><Relationship Id="rId47" Type="http://schemas.openxmlformats.org/officeDocument/2006/relationships/customXml" Target="../ink/ink24.xml"/><Relationship Id="rId68" Type="http://schemas.openxmlformats.org/officeDocument/2006/relationships/image" Target="../media/image37.png"/><Relationship Id="rId89" Type="http://schemas.openxmlformats.org/officeDocument/2006/relationships/customXml" Target="../ink/ink45.xml"/><Relationship Id="rId112" Type="http://schemas.openxmlformats.org/officeDocument/2006/relationships/image" Target="../media/image59.png"/><Relationship Id="rId133" Type="http://schemas.openxmlformats.org/officeDocument/2006/relationships/customXml" Target="../ink/ink67.xml"/><Relationship Id="rId154" Type="http://schemas.openxmlformats.org/officeDocument/2006/relationships/image" Target="../media/image80.png"/><Relationship Id="rId175" Type="http://schemas.openxmlformats.org/officeDocument/2006/relationships/customXml" Target="../ink/ink88.xml"/><Relationship Id="rId196" Type="http://schemas.openxmlformats.org/officeDocument/2006/relationships/image" Target="../media/image101.png"/><Relationship Id="rId200" Type="http://schemas.openxmlformats.org/officeDocument/2006/relationships/image" Target="../media/image103.png"/><Relationship Id="rId16" Type="http://schemas.openxmlformats.org/officeDocument/2006/relationships/image" Target="../media/image11.png"/><Relationship Id="rId221" Type="http://schemas.openxmlformats.org/officeDocument/2006/relationships/customXml" Target="../ink/ink111.xml"/><Relationship Id="rId37" Type="http://schemas.openxmlformats.org/officeDocument/2006/relationships/customXml" Target="../ink/ink19.xml"/><Relationship Id="rId58" Type="http://schemas.openxmlformats.org/officeDocument/2006/relationships/image" Target="../media/image32.png"/><Relationship Id="rId79" Type="http://schemas.openxmlformats.org/officeDocument/2006/relationships/customXml" Target="../ink/ink40.xml"/><Relationship Id="rId102" Type="http://schemas.openxmlformats.org/officeDocument/2006/relationships/image" Target="../media/image54.png"/><Relationship Id="rId123" Type="http://schemas.openxmlformats.org/officeDocument/2006/relationships/customXml" Target="../ink/ink62.xml"/><Relationship Id="rId144" Type="http://schemas.openxmlformats.org/officeDocument/2006/relationships/image" Target="../media/image75.png"/><Relationship Id="rId90" Type="http://schemas.openxmlformats.org/officeDocument/2006/relationships/image" Target="../media/image48.png"/><Relationship Id="rId165" Type="http://schemas.openxmlformats.org/officeDocument/2006/relationships/customXml" Target="../ink/ink83.xml"/><Relationship Id="rId186" Type="http://schemas.openxmlformats.org/officeDocument/2006/relationships/image" Target="../media/image96.png"/><Relationship Id="rId211" Type="http://schemas.openxmlformats.org/officeDocument/2006/relationships/customXml" Target="../ink/ink106.xml"/><Relationship Id="rId27" Type="http://schemas.openxmlformats.org/officeDocument/2006/relationships/customXml" Target="../ink/ink14.xml"/><Relationship Id="rId48" Type="http://schemas.openxmlformats.org/officeDocument/2006/relationships/image" Target="../media/image27.png"/><Relationship Id="rId69" Type="http://schemas.openxmlformats.org/officeDocument/2006/relationships/customXml" Target="../ink/ink35.xml"/><Relationship Id="rId113" Type="http://schemas.openxmlformats.org/officeDocument/2006/relationships/customXml" Target="../ink/ink57.xml"/><Relationship Id="rId134" Type="http://schemas.openxmlformats.org/officeDocument/2006/relationships/image" Target="../media/image70.png"/><Relationship Id="rId80" Type="http://schemas.openxmlformats.org/officeDocument/2006/relationships/image" Target="../media/image43.png"/><Relationship Id="rId155" Type="http://schemas.openxmlformats.org/officeDocument/2006/relationships/customXml" Target="../ink/ink78.xml"/><Relationship Id="rId176" Type="http://schemas.openxmlformats.org/officeDocument/2006/relationships/image" Target="../media/image91.png"/><Relationship Id="rId197" Type="http://schemas.openxmlformats.org/officeDocument/2006/relationships/customXml" Target="../ink/ink99.xml"/><Relationship Id="rId201" Type="http://schemas.openxmlformats.org/officeDocument/2006/relationships/customXml" Target="../ink/ink101.xml"/><Relationship Id="rId222" Type="http://schemas.openxmlformats.org/officeDocument/2006/relationships/image" Target="../media/image114.png"/><Relationship Id="rId17" Type="http://schemas.openxmlformats.org/officeDocument/2006/relationships/customXml" Target="../ink/ink9.xml"/><Relationship Id="rId38" Type="http://schemas.openxmlformats.org/officeDocument/2006/relationships/image" Target="../media/image22.png"/><Relationship Id="rId59" Type="http://schemas.openxmlformats.org/officeDocument/2006/relationships/customXml" Target="../ink/ink30.xml"/><Relationship Id="rId103" Type="http://schemas.openxmlformats.org/officeDocument/2006/relationships/customXml" Target="../ink/ink52.xml"/><Relationship Id="rId124" Type="http://schemas.openxmlformats.org/officeDocument/2006/relationships/image" Target="../media/image65.png"/><Relationship Id="rId70" Type="http://schemas.openxmlformats.org/officeDocument/2006/relationships/image" Target="../media/image38.png"/><Relationship Id="rId91" Type="http://schemas.openxmlformats.org/officeDocument/2006/relationships/customXml" Target="../ink/ink46.xml"/><Relationship Id="rId145" Type="http://schemas.openxmlformats.org/officeDocument/2006/relationships/customXml" Target="../ink/ink73.xml"/><Relationship Id="rId166" Type="http://schemas.openxmlformats.org/officeDocument/2006/relationships/image" Target="../media/image86.png"/><Relationship Id="rId187" Type="http://schemas.openxmlformats.org/officeDocument/2006/relationships/customXml" Target="../ink/ink94.xml"/><Relationship Id="rId1" Type="http://schemas.openxmlformats.org/officeDocument/2006/relationships/slideLayout" Target="../slideLayouts/slideLayout4.xml"/><Relationship Id="rId212" Type="http://schemas.openxmlformats.org/officeDocument/2006/relationships/image" Target="../media/image109.png"/><Relationship Id="rId28" Type="http://schemas.openxmlformats.org/officeDocument/2006/relationships/image" Target="../media/image17.png"/><Relationship Id="rId49" Type="http://schemas.openxmlformats.org/officeDocument/2006/relationships/customXml" Target="../ink/ink25.xml"/><Relationship Id="rId114" Type="http://schemas.openxmlformats.org/officeDocument/2006/relationships/image" Target="../media/image60.png"/><Relationship Id="rId60" Type="http://schemas.openxmlformats.org/officeDocument/2006/relationships/image" Target="../media/image33.png"/><Relationship Id="rId81" Type="http://schemas.openxmlformats.org/officeDocument/2006/relationships/customXml" Target="../ink/ink41.xml"/><Relationship Id="rId135" Type="http://schemas.openxmlformats.org/officeDocument/2006/relationships/customXml" Target="../ink/ink68.xml"/><Relationship Id="rId156" Type="http://schemas.openxmlformats.org/officeDocument/2006/relationships/image" Target="../media/image81.png"/><Relationship Id="rId177" Type="http://schemas.openxmlformats.org/officeDocument/2006/relationships/customXml" Target="../ink/ink89.xml"/><Relationship Id="rId198" Type="http://schemas.openxmlformats.org/officeDocument/2006/relationships/image" Target="../media/image102.png"/><Relationship Id="rId202" Type="http://schemas.openxmlformats.org/officeDocument/2006/relationships/image" Target="../media/image104.png"/><Relationship Id="rId223" Type="http://schemas.openxmlformats.org/officeDocument/2006/relationships/customXml" Target="../ink/ink112.xml"/><Relationship Id="rId18" Type="http://schemas.openxmlformats.org/officeDocument/2006/relationships/image" Target="../media/image12.png"/><Relationship Id="rId39" Type="http://schemas.openxmlformats.org/officeDocument/2006/relationships/customXml" Target="../ink/ink20.xml"/><Relationship Id="rId50" Type="http://schemas.openxmlformats.org/officeDocument/2006/relationships/image" Target="../media/image28.png"/><Relationship Id="rId104" Type="http://schemas.openxmlformats.org/officeDocument/2006/relationships/image" Target="../media/image55.png"/><Relationship Id="rId125" Type="http://schemas.openxmlformats.org/officeDocument/2006/relationships/customXml" Target="../ink/ink63.xml"/><Relationship Id="rId146" Type="http://schemas.openxmlformats.org/officeDocument/2006/relationships/image" Target="../media/image76.png"/><Relationship Id="rId167" Type="http://schemas.openxmlformats.org/officeDocument/2006/relationships/customXml" Target="../ink/ink84.xml"/><Relationship Id="rId188" Type="http://schemas.openxmlformats.org/officeDocument/2006/relationships/image" Target="../media/image97.png"/><Relationship Id="rId71" Type="http://schemas.openxmlformats.org/officeDocument/2006/relationships/customXml" Target="../ink/ink36.xml"/><Relationship Id="rId92" Type="http://schemas.openxmlformats.org/officeDocument/2006/relationships/image" Target="../media/image49.png"/><Relationship Id="rId213" Type="http://schemas.openxmlformats.org/officeDocument/2006/relationships/customXml" Target="../ink/ink107.xml"/><Relationship Id="rId2" Type="http://schemas.openxmlformats.org/officeDocument/2006/relationships/image" Target="../media/image2.png"/><Relationship Id="rId29" Type="http://schemas.openxmlformats.org/officeDocument/2006/relationships/customXml" Target="../ink/ink15.xml"/><Relationship Id="rId40" Type="http://schemas.openxmlformats.org/officeDocument/2006/relationships/image" Target="../media/image23.png"/><Relationship Id="rId115" Type="http://schemas.openxmlformats.org/officeDocument/2006/relationships/customXml" Target="../ink/ink58.xml"/><Relationship Id="rId136" Type="http://schemas.openxmlformats.org/officeDocument/2006/relationships/image" Target="../media/image71.png"/><Relationship Id="rId157" Type="http://schemas.openxmlformats.org/officeDocument/2006/relationships/customXml" Target="../ink/ink79.xml"/><Relationship Id="rId178" Type="http://schemas.openxmlformats.org/officeDocument/2006/relationships/image" Target="../media/image92.png"/><Relationship Id="rId61" Type="http://schemas.openxmlformats.org/officeDocument/2006/relationships/customXml" Target="../ink/ink31.xml"/><Relationship Id="rId82" Type="http://schemas.openxmlformats.org/officeDocument/2006/relationships/image" Target="../media/image44.png"/><Relationship Id="rId199" Type="http://schemas.openxmlformats.org/officeDocument/2006/relationships/customXml" Target="../ink/ink100.xml"/><Relationship Id="rId203" Type="http://schemas.openxmlformats.org/officeDocument/2006/relationships/customXml" Target="../ink/ink102.xml"/><Relationship Id="rId19" Type="http://schemas.openxmlformats.org/officeDocument/2006/relationships/customXml" Target="../ink/ink10.xml"/><Relationship Id="rId224" Type="http://schemas.openxmlformats.org/officeDocument/2006/relationships/image" Target="../media/image115.png"/><Relationship Id="rId30" Type="http://schemas.openxmlformats.org/officeDocument/2006/relationships/image" Target="../media/image18.png"/><Relationship Id="rId105" Type="http://schemas.openxmlformats.org/officeDocument/2006/relationships/customXml" Target="../ink/ink53.xml"/><Relationship Id="rId126" Type="http://schemas.openxmlformats.org/officeDocument/2006/relationships/image" Target="../media/image66.png"/><Relationship Id="rId147" Type="http://schemas.openxmlformats.org/officeDocument/2006/relationships/customXml" Target="../ink/ink74.xml"/><Relationship Id="rId168" Type="http://schemas.openxmlformats.org/officeDocument/2006/relationships/image" Target="../media/image8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4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40.png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010.png"/><Relationship Id="rId21" Type="http://schemas.openxmlformats.org/officeDocument/2006/relationships/image" Target="../media/image7530.png"/><Relationship Id="rId42" Type="http://schemas.openxmlformats.org/officeDocument/2006/relationships/customXml" Target="../ink/ink1161.xml"/><Relationship Id="rId63" Type="http://schemas.openxmlformats.org/officeDocument/2006/relationships/image" Target="../media/image7740.png"/><Relationship Id="rId84" Type="http://schemas.openxmlformats.org/officeDocument/2006/relationships/customXml" Target="../ink/ink1182.xml"/><Relationship Id="rId138" Type="http://schemas.openxmlformats.org/officeDocument/2006/relationships/customXml" Target="../ink/ink1209.xml"/><Relationship Id="rId159" Type="http://schemas.openxmlformats.org/officeDocument/2006/relationships/image" Target="../media/image822.png"/><Relationship Id="rId170" Type="http://schemas.openxmlformats.org/officeDocument/2006/relationships/customXml" Target="../ink/ink1225.xml"/><Relationship Id="rId191" Type="http://schemas.openxmlformats.org/officeDocument/2006/relationships/image" Target="../media/image838.png"/><Relationship Id="rId205" Type="http://schemas.openxmlformats.org/officeDocument/2006/relationships/image" Target="../media/image845.png"/><Relationship Id="rId226" Type="http://schemas.openxmlformats.org/officeDocument/2006/relationships/customXml" Target="../ink/ink1253.xml"/><Relationship Id="rId107" Type="http://schemas.openxmlformats.org/officeDocument/2006/relationships/image" Target="../media/image7960.png"/><Relationship Id="rId11" Type="http://schemas.openxmlformats.org/officeDocument/2006/relationships/image" Target="../media/image7480.png"/><Relationship Id="rId32" Type="http://schemas.openxmlformats.org/officeDocument/2006/relationships/customXml" Target="../ink/ink1156.xml"/><Relationship Id="rId53" Type="http://schemas.openxmlformats.org/officeDocument/2006/relationships/image" Target="../media/image7690.png"/><Relationship Id="rId74" Type="http://schemas.openxmlformats.org/officeDocument/2006/relationships/customXml" Target="../ink/ink1177.xml"/><Relationship Id="rId128" Type="http://schemas.openxmlformats.org/officeDocument/2006/relationships/customXml" Target="../ink/ink1204.xml"/><Relationship Id="rId149" Type="http://schemas.openxmlformats.org/officeDocument/2006/relationships/image" Target="../media/image817.png"/><Relationship Id="rId5" Type="http://schemas.openxmlformats.org/officeDocument/2006/relationships/image" Target="../media/image7450.png"/><Relationship Id="rId95" Type="http://schemas.openxmlformats.org/officeDocument/2006/relationships/image" Target="../media/image7900.png"/><Relationship Id="rId160" Type="http://schemas.openxmlformats.org/officeDocument/2006/relationships/customXml" Target="../ink/ink1220.xml"/><Relationship Id="rId181" Type="http://schemas.openxmlformats.org/officeDocument/2006/relationships/image" Target="../media/image833.png"/><Relationship Id="rId216" Type="http://schemas.openxmlformats.org/officeDocument/2006/relationships/customXml" Target="../ink/ink1248.xml"/><Relationship Id="rId237" Type="http://schemas.openxmlformats.org/officeDocument/2006/relationships/image" Target="../media/image861.png"/><Relationship Id="rId22" Type="http://schemas.openxmlformats.org/officeDocument/2006/relationships/customXml" Target="../ink/ink1151.xml"/><Relationship Id="rId43" Type="http://schemas.openxmlformats.org/officeDocument/2006/relationships/image" Target="../media/image7640.png"/><Relationship Id="rId64" Type="http://schemas.openxmlformats.org/officeDocument/2006/relationships/customXml" Target="../ink/ink1172.xml"/><Relationship Id="rId118" Type="http://schemas.openxmlformats.org/officeDocument/2006/relationships/customXml" Target="../ink/ink1199.xml"/><Relationship Id="rId139" Type="http://schemas.openxmlformats.org/officeDocument/2006/relationships/image" Target="../media/image812.png"/><Relationship Id="rId85" Type="http://schemas.openxmlformats.org/officeDocument/2006/relationships/image" Target="../media/image7850.png"/><Relationship Id="rId150" Type="http://schemas.openxmlformats.org/officeDocument/2006/relationships/customXml" Target="../ink/ink1215.xml"/><Relationship Id="rId171" Type="http://schemas.openxmlformats.org/officeDocument/2006/relationships/image" Target="../media/image828.png"/><Relationship Id="rId192" Type="http://schemas.openxmlformats.org/officeDocument/2006/relationships/customXml" Target="../ink/ink1236.xml"/><Relationship Id="rId206" Type="http://schemas.openxmlformats.org/officeDocument/2006/relationships/customXml" Target="../ink/ink1243.xml"/><Relationship Id="rId227" Type="http://schemas.openxmlformats.org/officeDocument/2006/relationships/image" Target="../media/image856.png"/><Relationship Id="rId12" Type="http://schemas.openxmlformats.org/officeDocument/2006/relationships/customXml" Target="../ink/ink1146.xml"/><Relationship Id="rId33" Type="http://schemas.openxmlformats.org/officeDocument/2006/relationships/image" Target="../media/image7590.png"/><Relationship Id="rId108" Type="http://schemas.openxmlformats.org/officeDocument/2006/relationships/customXml" Target="../ink/ink1194.xml"/><Relationship Id="rId129" Type="http://schemas.openxmlformats.org/officeDocument/2006/relationships/image" Target="../media/image807.png"/><Relationship Id="rId54" Type="http://schemas.openxmlformats.org/officeDocument/2006/relationships/customXml" Target="../ink/ink1167.xml"/><Relationship Id="rId75" Type="http://schemas.openxmlformats.org/officeDocument/2006/relationships/image" Target="../media/image7800.png"/><Relationship Id="rId96" Type="http://schemas.openxmlformats.org/officeDocument/2006/relationships/customXml" Target="../ink/ink1188.xml"/><Relationship Id="rId140" Type="http://schemas.openxmlformats.org/officeDocument/2006/relationships/customXml" Target="../ink/ink1210.xml"/><Relationship Id="rId161" Type="http://schemas.openxmlformats.org/officeDocument/2006/relationships/image" Target="../media/image823.png"/><Relationship Id="rId182" Type="http://schemas.openxmlformats.org/officeDocument/2006/relationships/customXml" Target="../ink/ink1231.xml"/><Relationship Id="rId217" Type="http://schemas.openxmlformats.org/officeDocument/2006/relationships/image" Target="../media/image851.png"/><Relationship Id="rId6" Type="http://schemas.openxmlformats.org/officeDocument/2006/relationships/customXml" Target="../ink/ink1143.xml"/><Relationship Id="rId238" Type="http://schemas.openxmlformats.org/officeDocument/2006/relationships/customXml" Target="../ink/ink1259.xml"/><Relationship Id="rId23" Type="http://schemas.openxmlformats.org/officeDocument/2006/relationships/image" Target="../media/image7540.png"/><Relationship Id="rId119" Type="http://schemas.openxmlformats.org/officeDocument/2006/relationships/image" Target="../media/image8020.png"/><Relationship Id="rId44" Type="http://schemas.openxmlformats.org/officeDocument/2006/relationships/customXml" Target="../ink/ink1162.xml"/><Relationship Id="rId65" Type="http://schemas.openxmlformats.org/officeDocument/2006/relationships/image" Target="../media/image7750.png"/><Relationship Id="rId86" Type="http://schemas.openxmlformats.org/officeDocument/2006/relationships/customXml" Target="../ink/ink1183.xml"/><Relationship Id="rId130" Type="http://schemas.openxmlformats.org/officeDocument/2006/relationships/customXml" Target="../ink/ink1205.xml"/><Relationship Id="rId151" Type="http://schemas.openxmlformats.org/officeDocument/2006/relationships/image" Target="../media/image818.png"/><Relationship Id="rId172" Type="http://schemas.openxmlformats.org/officeDocument/2006/relationships/customXml" Target="../ink/ink1226.xml"/><Relationship Id="rId193" Type="http://schemas.openxmlformats.org/officeDocument/2006/relationships/image" Target="../media/image839.png"/><Relationship Id="rId207" Type="http://schemas.openxmlformats.org/officeDocument/2006/relationships/image" Target="../media/image846.png"/><Relationship Id="rId228" Type="http://schemas.openxmlformats.org/officeDocument/2006/relationships/customXml" Target="../ink/ink1254.xml"/><Relationship Id="rId13" Type="http://schemas.openxmlformats.org/officeDocument/2006/relationships/image" Target="../media/image7490.png"/><Relationship Id="rId109" Type="http://schemas.openxmlformats.org/officeDocument/2006/relationships/image" Target="../media/image7970.png"/><Relationship Id="rId34" Type="http://schemas.openxmlformats.org/officeDocument/2006/relationships/customXml" Target="../ink/ink1157.xml"/><Relationship Id="rId55" Type="http://schemas.openxmlformats.org/officeDocument/2006/relationships/image" Target="../media/image7700.png"/><Relationship Id="rId76" Type="http://schemas.openxmlformats.org/officeDocument/2006/relationships/customXml" Target="../ink/ink1178.xml"/><Relationship Id="rId97" Type="http://schemas.openxmlformats.org/officeDocument/2006/relationships/image" Target="../media/image7910.png"/><Relationship Id="rId120" Type="http://schemas.openxmlformats.org/officeDocument/2006/relationships/customXml" Target="../ink/ink1200.xml"/><Relationship Id="rId141" Type="http://schemas.openxmlformats.org/officeDocument/2006/relationships/image" Target="../media/image813.png"/><Relationship Id="rId7" Type="http://schemas.openxmlformats.org/officeDocument/2006/relationships/image" Target="../media/image7460.png"/><Relationship Id="rId162" Type="http://schemas.openxmlformats.org/officeDocument/2006/relationships/customXml" Target="../ink/ink1221.xml"/><Relationship Id="rId183" Type="http://schemas.openxmlformats.org/officeDocument/2006/relationships/image" Target="../media/image834.png"/><Relationship Id="rId218" Type="http://schemas.openxmlformats.org/officeDocument/2006/relationships/customXml" Target="../ink/ink1249.xml"/><Relationship Id="rId239" Type="http://schemas.openxmlformats.org/officeDocument/2006/relationships/image" Target="../media/image862.png"/><Relationship Id="rId24" Type="http://schemas.openxmlformats.org/officeDocument/2006/relationships/customXml" Target="../ink/ink1152.xml"/><Relationship Id="rId45" Type="http://schemas.openxmlformats.org/officeDocument/2006/relationships/image" Target="../media/image7650.png"/><Relationship Id="rId66" Type="http://schemas.openxmlformats.org/officeDocument/2006/relationships/customXml" Target="../ink/ink1173.xml"/><Relationship Id="rId87" Type="http://schemas.openxmlformats.org/officeDocument/2006/relationships/image" Target="../media/image7860.png"/><Relationship Id="rId110" Type="http://schemas.openxmlformats.org/officeDocument/2006/relationships/customXml" Target="../ink/ink1195.xml"/><Relationship Id="rId131" Type="http://schemas.openxmlformats.org/officeDocument/2006/relationships/image" Target="../media/image808.png"/><Relationship Id="rId152" Type="http://schemas.openxmlformats.org/officeDocument/2006/relationships/customXml" Target="../ink/ink1216.xml"/><Relationship Id="rId173" Type="http://schemas.openxmlformats.org/officeDocument/2006/relationships/image" Target="../media/image829.png"/><Relationship Id="rId194" Type="http://schemas.openxmlformats.org/officeDocument/2006/relationships/customXml" Target="../ink/ink1237.xml"/><Relationship Id="rId208" Type="http://schemas.openxmlformats.org/officeDocument/2006/relationships/customXml" Target="../ink/ink1244.xml"/><Relationship Id="rId229" Type="http://schemas.openxmlformats.org/officeDocument/2006/relationships/image" Target="../media/image857.png"/><Relationship Id="rId240" Type="http://schemas.openxmlformats.org/officeDocument/2006/relationships/customXml" Target="../ink/ink1260.xml"/><Relationship Id="rId14" Type="http://schemas.openxmlformats.org/officeDocument/2006/relationships/customXml" Target="../ink/ink1147.xml"/><Relationship Id="rId35" Type="http://schemas.openxmlformats.org/officeDocument/2006/relationships/image" Target="../media/image7600.png"/><Relationship Id="rId56" Type="http://schemas.openxmlformats.org/officeDocument/2006/relationships/customXml" Target="../ink/ink1168.xml"/><Relationship Id="rId77" Type="http://schemas.openxmlformats.org/officeDocument/2006/relationships/image" Target="../media/image7810.png"/><Relationship Id="rId100" Type="http://schemas.openxmlformats.org/officeDocument/2006/relationships/customXml" Target="../ink/ink1190.xml"/><Relationship Id="rId8" Type="http://schemas.openxmlformats.org/officeDocument/2006/relationships/customXml" Target="../ink/ink1144.xml"/><Relationship Id="rId98" Type="http://schemas.openxmlformats.org/officeDocument/2006/relationships/customXml" Target="../ink/ink1189.xml"/><Relationship Id="rId121" Type="http://schemas.openxmlformats.org/officeDocument/2006/relationships/image" Target="../media/image8030.png"/><Relationship Id="rId142" Type="http://schemas.openxmlformats.org/officeDocument/2006/relationships/customXml" Target="../ink/ink1211.xml"/><Relationship Id="rId163" Type="http://schemas.openxmlformats.org/officeDocument/2006/relationships/image" Target="../media/image824.png"/><Relationship Id="rId184" Type="http://schemas.openxmlformats.org/officeDocument/2006/relationships/customXml" Target="../ink/ink1232.xml"/><Relationship Id="rId219" Type="http://schemas.openxmlformats.org/officeDocument/2006/relationships/image" Target="../media/image852.png"/><Relationship Id="rId230" Type="http://schemas.openxmlformats.org/officeDocument/2006/relationships/customXml" Target="../ink/ink1255.xml"/><Relationship Id="rId25" Type="http://schemas.openxmlformats.org/officeDocument/2006/relationships/image" Target="../media/image7550.png"/><Relationship Id="rId46" Type="http://schemas.openxmlformats.org/officeDocument/2006/relationships/customXml" Target="../ink/ink1163.xml"/><Relationship Id="rId67" Type="http://schemas.openxmlformats.org/officeDocument/2006/relationships/image" Target="../media/image7760.png"/><Relationship Id="rId88" Type="http://schemas.openxmlformats.org/officeDocument/2006/relationships/customXml" Target="../ink/ink1184.xml"/><Relationship Id="rId111" Type="http://schemas.openxmlformats.org/officeDocument/2006/relationships/image" Target="../media/image7980.png"/><Relationship Id="rId132" Type="http://schemas.openxmlformats.org/officeDocument/2006/relationships/customXml" Target="../ink/ink1206.xml"/><Relationship Id="rId153" Type="http://schemas.openxmlformats.org/officeDocument/2006/relationships/image" Target="../media/image819.png"/><Relationship Id="rId174" Type="http://schemas.openxmlformats.org/officeDocument/2006/relationships/customXml" Target="../ink/ink1227.xml"/><Relationship Id="rId195" Type="http://schemas.openxmlformats.org/officeDocument/2006/relationships/image" Target="../media/image840.png"/><Relationship Id="rId209" Type="http://schemas.openxmlformats.org/officeDocument/2006/relationships/image" Target="../media/image847.png"/><Relationship Id="rId220" Type="http://schemas.openxmlformats.org/officeDocument/2006/relationships/customXml" Target="../ink/ink1250.xml"/><Relationship Id="rId241" Type="http://schemas.openxmlformats.org/officeDocument/2006/relationships/image" Target="../media/image863.png"/><Relationship Id="rId15" Type="http://schemas.openxmlformats.org/officeDocument/2006/relationships/image" Target="../media/image7500.png"/><Relationship Id="rId36" Type="http://schemas.openxmlformats.org/officeDocument/2006/relationships/customXml" Target="../ink/ink1158.xml"/><Relationship Id="rId57" Type="http://schemas.openxmlformats.org/officeDocument/2006/relationships/image" Target="../media/image7710.png"/><Relationship Id="rId10" Type="http://schemas.openxmlformats.org/officeDocument/2006/relationships/customXml" Target="../ink/ink1145.xml"/><Relationship Id="rId31" Type="http://schemas.openxmlformats.org/officeDocument/2006/relationships/image" Target="../media/image7580.png"/><Relationship Id="rId52" Type="http://schemas.openxmlformats.org/officeDocument/2006/relationships/customXml" Target="../ink/ink1166.xml"/><Relationship Id="rId73" Type="http://schemas.openxmlformats.org/officeDocument/2006/relationships/image" Target="../media/image7790.png"/><Relationship Id="rId78" Type="http://schemas.openxmlformats.org/officeDocument/2006/relationships/customXml" Target="../ink/ink1179.xml"/><Relationship Id="rId94" Type="http://schemas.openxmlformats.org/officeDocument/2006/relationships/customXml" Target="../ink/ink1187.xml"/><Relationship Id="rId99" Type="http://schemas.openxmlformats.org/officeDocument/2006/relationships/image" Target="../media/image7920.png"/><Relationship Id="rId101" Type="http://schemas.openxmlformats.org/officeDocument/2006/relationships/image" Target="../media/image7930.png"/><Relationship Id="rId122" Type="http://schemas.openxmlformats.org/officeDocument/2006/relationships/customXml" Target="../ink/ink1201.xml"/><Relationship Id="rId143" Type="http://schemas.openxmlformats.org/officeDocument/2006/relationships/image" Target="../media/image814.png"/><Relationship Id="rId148" Type="http://schemas.openxmlformats.org/officeDocument/2006/relationships/customXml" Target="../ink/ink1214.xml"/><Relationship Id="rId164" Type="http://schemas.openxmlformats.org/officeDocument/2006/relationships/customXml" Target="../ink/ink1222.xml"/><Relationship Id="rId169" Type="http://schemas.openxmlformats.org/officeDocument/2006/relationships/image" Target="../media/image827.png"/><Relationship Id="rId185" Type="http://schemas.openxmlformats.org/officeDocument/2006/relationships/image" Target="../media/image835.png"/><Relationship Id="rId4" Type="http://schemas.openxmlformats.org/officeDocument/2006/relationships/customXml" Target="../ink/ink1142.xml"/><Relationship Id="rId9" Type="http://schemas.openxmlformats.org/officeDocument/2006/relationships/image" Target="../media/image7470.png"/><Relationship Id="rId180" Type="http://schemas.openxmlformats.org/officeDocument/2006/relationships/customXml" Target="../ink/ink1230.xml"/><Relationship Id="rId210" Type="http://schemas.openxmlformats.org/officeDocument/2006/relationships/customXml" Target="../ink/ink1245.xml"/><Relationship Id="rId215" Type="http://schemas.openxmlformats.org/officeDocument/2006/relationships/image" Target="../media/image850.png"/><Relationship Id="rId236" Type="http://schemas.openxmlformats.org/officeDocument/2006/relationships/customXml" Target="../ink/ink1258.xml"/><Relationship Id="rId26" Type="http://schemas.openxmlformats.org/officeDocument/2006/relationships/customXml" Target="../ink/ink1153.xml"/><Relationship Id="rId231" Type="http://schemas.openxmlformats.org/officeDocument/2006/relationships/image" Target="../media/image858.png"/><Relationship Id="rId47" Type="http://schemas.openxmlformats.org/officeDocument/2006/relationships/image" Target="../media/image7660.png"/><Relationship Id="rId68" Type="http://schemas.openxmlformats.org/officeDocument/2006/relationships/customXml" Target="../ink/ink1174.xml"/><Relationship Id="rId89" Type="http://schemas.openxmlformats.org/officeDocument/2006/relationships/image" Target="../media/image7870.png"/><Relationship Id="rId112" Type="http://schemas.openxmlformats.org/officeDocument/2006/relationships/customXml" Target="../ink/ink1196.xml"/><Relationship Id="rId133" Type="http://schemas.openxmlformats.org/officeDocument/2006/relationships/image" Target="../media/image809.png"/><Relationship Id="rId154" Type="http://schemas.openxmlformats.org/officeDocument/2006/relationships/customXml" Target="../ink/ink1217.xml"/><Relationship Id="rId175" Type="http://schemas.openxmlformats.org/officeDocument/2006/relationships/image" Target="../media/image830.png"/><Relationship Id="rId196" Type="http://schemas.openxmlformats.org/officeDocument/2006/relationships/customXml" Target="../ink/ink1238.xml"/><Relationship Id="rId200" Type="http://schemas.openxmlformats.org/officeDocument/2006/relationships/customXml" Target="../ink/ink1240.xml"/><Relationship Id="rId16" Type="http://schemas.openxmlformats.org/officeDocument/2006/relationships/customXml" Target="../ink/ink1148.xml"/><Relationship Id="rId221" Type="http://schemas.openxmlformats.org/officeDocument/2006/relationships/image" Target="../media/image853.png"/><Relationship Id="rId242" Type="http://schemas.openxmlformats.org/officeDocument/2006/relationships/customXml" Target="../ink/ink1261.xml"/><Relationship Id="rId37" Type="http://schemas.openxmlformats.org/officeDocument/2006/relationships/image" Target="../media/image7610.png"/><Relationship Id="rId58" Type="http://schemas.openxmlformats.org/officeDocument/2006/relationships/customXml" Target="../ink/ink1169.xml"/><Relationship Id="rId79" Type="http://schemas.openxmlformats.org/officeDocument/2006/relationships/image" Target="../media/image7820.png"/><Relationship Id="rId102" Type="http://schemas.openxmlformats.org/officeDocument/2006/relationships/customXml" Target="../ink/ink1191.xml"/><Relationship Id="rId123" Type="http://schemas.openxmlformats.org/officeDocument/2006/relationships/image" Target="../media/image804.png"/><Relationship Id="rId144" Type="http://schemas.openxmlformats.org/officeDocument/2006/relationships/customXml" Target="../ink/ink1212.xml"/><Relationship Id="rId90" Type="http://schemas.openxmlformats.org/officeDocument/2006/relationships/customXml" Target="../ink/ink1185.xml"/><Relationship Id="rId165" Type="http://schemas.openxmlformats.org/officeDocument/2006/relationships/image" Target="../media/image825.png"/><Relationship Id="rId186" Type="http://schemas.openxmlformats.org/officeDocument/2006/relationships/customXml" Target="../ink/ink1233.xml"/><Relationship Id="rId211" Type="http://schemas.openxmlformats.org/officeDocument/2006/relationships/image" Target="../media/image848.png"/><Relationship Id="rId232" Type="http://schemas.openxmlformats.org/officeDocument/2006/relationships/customXml" Target="../ink/ink1256.xml"/><Relationship Id="rId27" Type="http://schemas.openxmlformats.org/officeDocument/2006/relationships/image" Target="../media/image7560.png"/><Relationship Id="rId48" Type="http://schemas.openxmlformats.org/officeDocument/2006/relationships/customXml" Target="../ink/ink1164.xml"/><Relationship Id="rId69" Type="http://schemas.openxmlformats.org/officeDocument/2006/relationships/image" Target="../media/image7770.png"/><Relationship Id="rId113" Type="http://schemas.openxmlformats.org/officeDocument/2006/relationships/image" Target="../media/image7990.png"/><Relationship Id="rId134" Type="http://schemas.openxmlformats.org/officeDocument/2006/relationships/customXml" Target="../ink/ink1207.xml"/><Relationship Id="rId80" Type="http://schemas.openxmlformats.org/officeDocument/2006/relationships/customXml" Target="../ink/ink1180.xml"/><Relationship Id="rId155" Type="http://schemas.openxmlformats.org/officeDocument/2006/relationships/image" Target="../media/image820.png"/><Relationship Id="rId176" Type="http://schemas.openxmlformats.org/officeDocument/2006/relationships/customXml" Target="../ink/ink1228.xml"/><Relationship Id="rId197" Type="http://schemas.openxmlformats.org/officeDocument/2006/relationships/image" Target="../media/image841.png"/><Relationship Id="rId201" Type="http://schemas.openxmlformats.org/officeDocument/2006/relationships/image" Target="../media/image843.png"/><Relationship Id="rId222" Type="http://schemas.openxmlformats.org/officeDocument/2006/relationships/customXml" Target="../ink/ink1251.xml"/><Relationship Id="rId243" Type="http://schemas.openxmlformats.org/officeDocument/2006/relationships/image" Target="../media/image864.png"/><Relationship Id="rId17" Type="http://schemas.openxmlformats.org/officeDocument/2006/relationships/image" Target="../media/image7510.png"/><Relationship Id="rId38" Type="http://schemas.openxmlformats.org/officeDocument/2006/relationships/customXml" Target="../ink/ink1159.xml"/><Relationship Id="rId59" Type="http://schemas.openxmlformats.org/officeDocument/2006/relationships/image" Target="../media/image7720.png"/><Relationship Id="rId103" Type="http://schemas.openxmlformats.org/officeDocument/2006/relationships/image" Target="../media/image7940.png"/><Relationship Id="rId124" Type="http://schemas.openxmlformats.org/officeDocument/2006/relationships/customXml" Target="../ink/ink1202.xml"/><Relationship Id="rId70" Type="http://schemas.openxmlformats.org/officeDocument/2006/relationships/customXml" Target="../ink/ink1175.xml"/><Relationship Id="rId91" Type="http://schemas.openxmlformats.org/officeDocument/2006/relationships/image" Target="../media/image7880.png"/><Relationship Id="rId145" Type="http://schemas.openxmlformats.org/officeDocument/2006/relationships/image" Target="../media/image815.png"/><Relationship Id="rId166" Type="http://schemas.openxmlformats.org/officeDocument/2006/relationships/customXml" Target="../ink/ink1223.xml"/><Relationship Id="rId187" Type="http://schemas.openxmlformats.org/officeDocument/2006/relationships/image" Target="../media/image836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246.xml"/><Relationship Id="rId233" Type="http://schemas.openxmlformats.org/officeDocument/2006/relationships/image" Target="../media/image859.png"/><Relationship Id="rId28" Type="http://schemas.openxmlformats.org/officeDocument/2006/relationships/customXml" Target="../ink/ink1154.xml"/><Relationship Id="rId49" Type="http://schemas.openxmlformats.org/officeDocument/2006/relationships/image" Target="../media/image7670.png"/><Relationship Id="rId114" Type="http://schemas.openxmlformats.org/officeDocument/2006/relationships/customXml" Target="../ink/ink1197.xml"/><Relationship Id="rId60" Type="http://schemas.openxmlformats.org/officeDocument/2006/relationships/customXml" Target="../ink/ink1170.xml"/><Relationship Id="rId81" Type="http://schemas.openxmlformats.org/officeDocument/2006/relationships/image" Target="../media/image7830.png"/><Relationship Id="rId135" Type="http://schemas.openxmlformats.org/officeDocument/2006/relationships/image" Target="../media/image810.png"/><Relationship Id="rId156" Type="http://schemas.openxmlformats.org/officeDocument/2006/relationships/customXml" Target="../ink/ink1218.xml"/><Relationship Id="rId177" Type="http://schemas.openxmlformats.org/officeDocument/2006/relationships/image" Target="../media/image831.png"/><Relationship Id="rId198" Type="http://schemas.openxmlformats.org/officeDocument/2006/relationships/customXml" Target="../ink/ink1239.xml"/><Relationship Id="rId202" Type="http://schemas.openxmlformats.org/officeDocument/2006/relationships/customXml" Target="../ink/ink1241.xml"/><Relationship Id="rId223" Type="http://schemas.openxmlformats.org/officeDocument/2006/relationships/image" Target="../media/image854.png"/><Relationship Id="rId244" Type="http://schemas.openxmlformats.org/officeDocument/2006/relationships/customXml" Target="../ink/ink1262.xml"/><Relationship Id="rId18" Type="http://schemas.openxmlformats.org/officeDocument/2006/relationships/customXml" Target="../ink/ink1149.xml"/><Relationship Id="rId39" Type="http://schemas.openxmlformats.org/officeDocument/2006/relationships/image" Target="../media/image7620.png"/><Relationship Id="rId50" Type="http://schemas.openxmlformats.org/officeDocument/2006/relationships/customXml" Target="../ink/ink1165.xml"/><Relationship Id="rId104" Type="http://schemas.openxmlformats.org/officeDocument/2006/relationships/customXml" Target="../ink/ink1192.xml"/><Relationship Id="rId125" Type="http://schemas.openxmlformats.org/officeDocument/2006/relationships/image" Target="../media/image805.png"/><Relationship Id="rId146" Type="http://schemas.openxmlformats.org/officeDocument/2006/relationships/customXml" Target="../ink/ink1213.xml"/><Relationship Id="rId167" Type="http://schemas.openxmlformats.org/officeDocument/2006/relationships/image" Target="../media/image826.png"/><Relationship Id="rId188" Type="http://schemas.openxmlformats.org/officeDocument/2006/relationships/customXml" Target="../ink/ink1234.xml"/><Relationship Id="rId71" Type="http://schemas.openxmlformats.org/officeDocument/2006/relationships/image" Target="../media/image7780.png"/><Relationship Id="rId92" Type="http://schemas.openxmlformats.org/officeDocument/2006/relationships/customXml" Target="../ink/ink1186.xml"/><Relationship Id="rId213" Type="http://schemas.openxmlformats.org/officeDocument/2006/relationships/image" Target="../media/image849.png"/><Relationship Id="rId234" Type="http://schemas.openxmlformats.org/officeDocument/2006/relationships/customXml" Target="../ink/ink1257.xml"/><Relationship Id="rId2" Type="http://schemas.openxmlformats.org/officeDocument/2006/relationships/image" Target="../media/image2.png"/><Relationship Id="rId29" Type="http://schemas.openxmlformats.org/officeDocument/2006/relationships/image" Target="../media/image7570.png"/><Relationship Id="rId40" Type="http://schemas.openxmlformats.org/officeDocument/2006/relationships/customXml" Target="../ink/ink1160.xml"/><Relationship Id="rId115" Type="http://schemas.openxmlformats.org/officeDocument/2006/relationships/image" Target="../media/image8000.png"/><Relationship Id="rId136" Type="http://schemas.openxmlformats.org/officeDocument/2006/relationships/customXml" Target="../ink/ink1208.xml"/><Relationship Id="rId157" Type="http://schemas.openxmlformats.org/officeDocument/2006/relationships/image" Target="../media/image821.png"/><Relationship Id="rId178" Type="http://schemas.openxmlformats.org/officeDocument/2006/relationships/customXml" Target="../ink/ink1229.xml"/><Relationship Id="rId61" Type="http://schemas.openxmlformats.org/officeDocument/2006/relationships/image" Target="../media/image7730.png"/><Relationship Id="rId82" Type="http://schemas.openxmlformats.org/officeDocument/2006/relationships/customXml" Target="../ink/ink1181.xml"/><Relationship Id="rId199" Type="http://schemas.openxmlformats.org/officeDocument/2006/relationships/image" Target="../media/image842.png"/><Relationship Id="rId203" Type="http://schemas.openxmlformats.org/officeDocument/2006/relationships/image" Target="../media/image844.png"/><Relationship Id="rId19" Type="http://schemas.openxmlformats.org/officeDocument/2006/relationships/image" Target="../media/image7520.png"/><Relationship Id="rId224" Type="http://schemas.openxmlformats.org/officeDocument/2006/relationships/customXml" Target="../ink/ink1252.xml"/><Relationship Id="rId245" Type="http://schemas.openxmlformats.org/officeDocument/2006/relationships/image" Target="../media/image865.png"/><Relationship Id="rId30" Type="http://schemas.openxmlformats.org/officeDocument/2006/relationships/customXml" Target="../ink/ink1155.xml"/><Relationship Id="rId105" Type="http://schemas.openxmlformats.org/officeDocument/2006/relationships/image" Target="../media/image7950.png"/><Relationship Id="rId126" Type="http://schemas.openxmlformats.org/officeDocument/2006/relationships/customXml" Target="../ink/ink1203.xml"/><Relationship Id="rId147" Type="http://schemas.openxmlformats.org/officeDocument/2006/relationships/image" Target="../media/image816.png"/><Relationship Id="rId168" Type="http://schemas.openxmlformats.org/officeDocument/2006/relationships/customXml" Target="../ink/ink1224.xml"/><Relationship Id="rId51" Type="http://schemas.openxmlformats.org/officeDocument/2006/relationships/image" Target="../media/image7680.png"/><Relationship Id="rId72" Type="http://schemas.openxmlformats.org/officeDocument/2006/relationships/customXml" Target="../ink/ink1176.xml"/><Relationship Id="rId93" Type="http://schemas.openxmlformats.org/officeDocument/2006/relationships/image" Target="../media/image7890.png"/><Relationship Id="rId189" Type="http://schemas.openxmlformats.org/officeDocument/2006/relationships/image" Target="../media/image837.png"/><Relationship Id="rId3" Type="http://schemas.openxmlformats.org/officeDocument/2006/relationships/image" Target="../media/image566.png"/><Relationship Id="rId214" Type="http://schemas.openxmlformats.org/officeDocument/2006/relationships/customXml" Target="../ink/ink1247.xml"/><Relationship Id="rId235" Type="http://schemas.openxmlformats.org/officeDocument/2006/relationships/image" Target="../media/image860.png"/><Relationship Id="rId116" Type="http://schemas.openxmlformats.org/officeDocument/2006/relationships/customXml" Target="../ink/ink1198.xml"/><Relationship Id="rId137" Type="http://schemas.openxmlformats.org/officeDocument/2006/relationships/image" Target="../media/image811.png"/><Relationship Id="rId158" Type="http://schemas.openxmlformats.org/officeDocument/2006/relationships/customXml" Target="../ink/ink1219.xml"/><Relationship Id="rId20" Type="http://schemas.openxmlformats.org/officeDocument/2006/relationships/customXml" Target="../ink/ink1150.xml"/><Relationship Id="rId41" Type="http://schemas.openxmlformats.org/officeDocument/2006/relationships/image" Target="../media/image7630.png"/><Relationship Id="rId62" Type="http://schemas.openxmlformats.org/officeDocument/2006/relationships/customXml" Target="../ink/ink1171.xml"/><Relationship Id="rId83" Type="http://schemas.openxmlformats.org/officeDocument/2006/relationships/image" Target="../media/image7840.png"/><Relationship Id="rId179" Type="http://schemas.openxmlformats.org/officeDocument/2006/relationships/image" Target="../media/image832.png"/><Relationship Id="rId190" Type="http://schemas.openxmlformats.org/officeDocument/2006/relationships/customXml" Target="../ink/ink1235.xml"/><Relationship Id="rId204" Type="http://schemas.openxmlformats.org/officeDocument/2006/relationships/customXml" Target="../ink/ink1242.xml"/><Relationship Id="rId225" Type="http://schemas.openxmlformats.org/officeDocument/2006/relationships/image" Target="../media/image855.png"/><Relationship Id="rId106" Type="http://schemas.openxmlformats.org/officeDocument/2006/relationships/customXml" Target="../ink/ink1193.xml"/><Relationship Id="rId127" Type="http://schemas.openxmlformats.org/officeDocument/2006/relationships/image" Target="../media/image806.png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68.png"/><Relationship Id="rId21" Type="http://schemas.openxmlformats.org/officeDocument/2006/relationships/customXml" Target="../ink/ink1272.xml"/><Relationship Id="rId42" Type="http://schemas.openxmlformats.org/officeDocument/2006/relationships/image" Target="../media/image876.png"/><Relationship Id="rId47" Type="http://schemas.openxmlformats.org/officeDocument/2006/relationships/customXml" Target="../ink/ink1285.xml"/><Relationship Id="rId63" Type="http://schemas.openxmlformats.org/officeDocument/2006/relationships/customXml" Target="../ink/ink1293.xml"/><Relationship Id="rId68" Type="http://schemas.openxmlformats.org/officeDocument/2006/relationships/image" Target="../media/image889.png"/><Relationship Id="rId84" Type="http://schemas.openxmlformats.org/officeDocument/2006/relationships/image" Target="../media/image897.png"/><Relationship Id="rId16" Type="http://schemas.openxmlformats.org/officeDocument/2006/relationships/image" Target="../media/image8630.png"/><Relationship Id="rId11" Type="http://schemas.openxmlformats.org/officeDocument/2006/relationships/customXml" Target="../ink/ink1267.xml"/><Relationship Id="rId32" Type="http://schemas.openxmlformats.org/officeDocument/2006/relationships/image" Target="../media/image871.png"/><Relationship Id="rId37" Type="http://schemas.openxmlformats.org/officeDocument/2006/relationships/customXml" Target="../ink/ink1280.xml"/><Relationship Id="rId53" Type="http://schemas.openxmlformats.org/officeDocument/2006/relationships/customXml" Target="../ink/ink1288.xml"/><Relationship Id="rId58" Type="http://schemas.openxmlformats.org/officeDocument/2006/relationships/image" Target="../media/image884.png"/><Relationship Id="rId74" Type="http://schemas.openxmlformats.org/officeDocument/2006/relationships/image" Target="../media/image892.png"/><Relationship Id="rId79" Type="http://schemas.openxmlformats.org/officeDocument/2006/relationships/customXml" Target="../ink/ink1301.xml"/><Relationship Id="rId5" Type="http://schemas.openxmlformats.org/officeDocument/2006/relationships/customXml" Target="../ink/ink1264.xml"/><Relationship Id="rId19" Type="http://schemas.openxmlformats.org/officeDocument/2006/relationships/customXml" Target="../ink/ink1271.xml"/><Relationship Id="rId14" Type="http://schemas.openxmlformats.org/officeDocument/2006/relationships/image" Target="../media/image8620.png"/><Relationship Id="rId22" Type="http://schemas.openxmlformats.org/officeDocument/2006/relationships/image" Target="../media/image866.png"/><Relationship Id="rId27" Type="http://schemas.openxmlformats.org/officeDocument/2006/relationships/customXml" Target="../ink/ink1275.xml"/><Relationship Id="rId30" Type="http://schemas.openxmlformats.org/officeDocument/2006/relationships/image" Target="../media/image870.png"/><Relationship Id="rId35" Type="http://schemas.openxmlformats.org/officeDocument/2006/relationships/customXml" Target="../ink/ink1279.xml"/><Relationship Id="rId43" Type="http://schemas.openxmlformats.org/officeDocument/2006/relationships/customXml" Target="../ink/ink1283.xml"/><Relationship Id="rId48" Type="http://schemas.openxmlformats.org/officeDocument/2006/relationships/image" Target="../media/image879.png"/><Relationship Id="rId56" Type="http://schemas.openxmlformats.org/officeDocument/2006/relationships/image" Target="../media/image883.png"/><Relationship Id="rId64" Type="http://schemas.openxmlformats.org/officeDocument/2006/relationships/image" Target="../media/image887.png"/><Relationship Id="rId69" Type="http://schemas.openxmlformats.org/officeDocument/2006/relationships/customXml" Target="../ink/ink1296.xml"/><Relationship Id="rId77" Type="http://schemas.openxmlformats.org/officeDocument/2006/relationships/customXml" Target="../ink/ink1300.xml"/><Relationship Id="rId8" Type="http://schemas.openxmlformats.org/officeDocument/2006/relationships/image" Target="../media/image8590.png"/><Relationship Id="rId51" Type="http://schemas.openxmlformats.org/officeDocument/2006/relationships/customXml" Target="../ink/ink1287.xml"/><Relationship Id="rId72" Type="http://schemas.openxmlformats.org/officeDocument/2006/relationships/image" Target="../media/image891.png"/><Relationship Id="rId80" Type="http://schemas.openxmlformats.org/officeDocument/2006/relationships/image" Target="../media/image895.png"/><Relationship Id="rId85" Type="http://schemas.openxmlformats.org/officeDocument/2006/relationships/customXml" Target="../ink/ink1304.xml"/><Relationship Id="rId3" Type="http://schemas.openxmlformats.org/officeDocument/2006/relationships/customXml" Target="../ink/ink1263.xml"/><Relationship Id="rId12" Type="http://schemas.openxmlformats.org/officeDocument/2006/relationships/image" Target="../media/image8610.png"/><Relationship Id="rId17" Type="http://schemas.openxmlformats.org/officeDocument/2006/relationships/customXml" Target="../ink/ink1270.xml"/><Relationship Id="rId25" Type="http://schemas.openxmlformats.org/officeDocument/2006/relationships/customXml" Target="../ink/ink1274.xml"/><Relationship Id="rId33" Type="http://schemas.openxmlformats.org/officeDocument/2006/relationships/customXml" Target="../ink/ink1278.xml"/><Relationship Id="rId38" Type="http://schemas.openxmlformats.org/officeDocument/2006/relationships/image" Target="../media/image874.png"/><Relationship Id="rId46" Type="http://schemas.openxmlformats.org/officeDocument/2006/relationships/image" Target="../media/image878.png"/><Relationship Id="rId59" Type="http://schemas.openxmlformats.org/officeDocument/2006/relationships/customXml" Target="../ink/ink1291.xml"/><Relationship Id="rId67" Type="http://schemas.openxmlformats.org/officeDocument/2006/relationships/customXml" Target="../ink/ink1295.xml"/><Relationship Id="rId20" Type="http://schemas.openxmlformats.org/officeDocument/2006/relationships/image" Target="../media/image8650.png"/><Relationship Id="rId41" Type="http://schemas.openxmlformats.org/officeDocument/2006/relationships/customXml" Target="../ink/ink1282.xml"/><Relationship Id="rId54" Type="http://schemas.openxmlformats.org/officeDocument/2006/relationships/image" Target="../media/image882.png"/><Relationship Id="rId62" Type="http://schemas.openxmlformats.org/officeDocument/2006/relationships/image" Target="../media/image886.png"/><Relationship Id="rId70" Type="http://schemas.openxmlformats.org/officeDocument/2006/relationships/image" Target="../media/image890.png"/><Relationship Id="rId75" Type="http://schemas.openxmlformats.org/officeDocument/2006/relationships/customXml" Target="../ink/ink1299.xml"/><Relationship Id="rId83" Type="http://schemas.openxmlformats.org/officeDocument/2006/relationships/customXml" Target="../ink/ink1303.xml"/><Relationship Id="rId88" Type="http://schemas.openxmlformats.org/officeDocument/2006/relationships/image" Target="../media/image89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80.png"/><Relationship Id="rId15" Type="http://schemas.openxmlformats.org/officeDocument/2006/relationships/customXml" Target="../ink/ink1269.xml"/><Relationship Id="rId23" Type="http://schemas.openxmlformats.org/officeDocument/2006/relationships/customXml" Target="../ink/ink1273.xml"/><Relationship Id="rId28" Type="http://schemas.openxmlformats.org/officeDocument/2006/relationships/image" Target="../media/image869.png"/><Relationship Id="rId36" Type="http://schemas.openxmlformats.org/officeDocument/2006/relationships/image" Target="../media/image873.png"/><Relationship Id="rId49" Type="http://schemas.openxmlformats.org/officeDocument/2006/relationships/customXml" Target="../ink/ink1286.xml"/><Relationship Id="rId57" Type="http://schemas.openxmlformats.org/officeDocument/2006/relationships/customXml" Target="../ink/ink1290.xml"/><Relationship Id="rId10" Type="http://schemas.openxmlformats.org/officeDocument/2006/relationships/image" Target="../media/image8600.png"/><Relationship Id="rId31" Type="http://schemas.openxmlformats.org/officeDocument/2006/relationships/customXml" Target="../ink/ink1277.xml"/><Relationship Id="rId44" Type="http://schemas.openxmlformats.org/officeDocument/2006/relationships/image" Target="../media/image877.png"/><Relationship Id="rId52" Type="http://schemas.openxmlformats.org/officeDocument/2006/relationships/image" Target="../media/image881.png"/><Relationship Id="rId60" Type="http://schemas.openxmlformats.org/officeDocument/2006/relationships/image" Target="../media/image885.png"/><Relationship Id="rId65" Type="http://schemas.openxmlformats.org/officeDocument/2006/relationships/customXml" Target="../ink/ink1294.xml"/><Relationship Id="rId73" Type="http://schemas.openxmlformats.org/officeDocument/2006/relationships/customXml" Target="../ink/ink1298.xml"/><Relationship Id="rId78" Type="http://schemas.openxmlformats.org/officeDocument/2006/relationships/image" Target="../media/image894.png"/><Relationship Id="rId81" Type="http://schemas.openxmlformats.org/officeDocument/2006/relationships/customXml" Target="../ink/ink1302.xml"/><Relationship Id="rId86" Type="http://schemas.openxmlformats.org/officeDocument/2006/relationships/image" Target="../media/image898.png"/><Relationship Id="rId4" Type="http://schemas.openxmlformats.org/officeDocument/2006/relationships/image" Target="../media/image8570.png"/><Relationship Id="rId9" Type="http://schemas.openxmlformats.org/officeDocument/2006/relationships/customXml" Target="../ink/ink1266.xml"/><Relationship Id="rId13" Type="http://schemas.openxmlformats.org/officeDocument/2006/relationships/customXml" Target="../ink/ink1268.xml"/><Relationship Id="rId18" Type="http://schemas.openxmlformats.org/officeDocument/2006/relationships/image" Target="../media/image8640.png"/><Relationship Id="rId39" Type="http://schemas.openxmlformats.org/officeDocument/2006/relationships/customXml" Target="../ink/ink1281.xml"/><Relationship Id="rId34" Type="http://schemas.openxmlformats.org/officeDocument/2006/relationships/image" Target="../media/image872.png"/><Relationship Id="rId50" Type="http://schemas.openxmlformats.org/officeDocument/2006/relationships/image" Target="../media/image880.png"/><Relationship Id="rId55" Type="http://schemas.openxmlformats.org/officeDocument/2006/relationships/customXml" Target="../ink/ink1289.xml"/><Relationship Id="rId76" Type="http://schemas.openxmlformats.org/officeDocument/2006/relationships/image" Target="../media/image893.png"/><Relationship Id="rId7" Type="http://schemas.openxmlformats.org/officeDocument/2006/relationships/customXml" Target="../ink/ink1265.xml"/><Relationship Id="rId71" Type="http://schemas.openxmlformats.org/officeDocument/2006/relationships/customXml" Target="../ink/ink1297.xml"/><Relationship Id="rId2" Type="http://schemas.openxmlformats.org/officeDocument/2006/relationships/image" Target="../media/image2.png"/><Relationship Id="rId29" Type="http://schemas.openxmlformats.org/officeDocument/2006/relationships/customXml" Target="../ink/ink1276.xml"/><Relationship Id="rId24" Type="http://schemas.openxmlformats.org/officeDocument/2006/relationships/image" Target="../media/image867.png"/><Relationship Id="rId40" Type="http://schemas.openxmlformats.org/officeDocument/2006/relationships/image" Target="../media/image875.png"/><Relationship Id="rId45" Type="http://schemas.openxmlformats.org/officeDocument/2006/relationships/customXml" Target="../ink/ink1284.xml"/><Relationship Id="rId66" Type="http://schemas.openxmlformats.org/officeDocument/2006/relationships/image" Target="../media/image888.png"/><Relationship Id="rId87" Type="http://schemas.openxmlformats.org/officeDocument/2006/relationships/customXml" Target="../ink/ink1305.xml"/><Relationship Id="rId61" Type="http://schemas.openxmlformats.org/officeDocument/2006/relationships/customXml" Target="../ink/ink1292.xml"/><Relationship Id="rId82" Type="http://schemas.openxmlformats.org/officeDocument/2006/relationships/image" Target="../media/image89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56.png"/><Relationship Id="rId21" Type="http://schemas.openxmlformats.org/officeDocument/2006/relationships/image" Target="../media/image908.png"/><Relationship Id="rId42" Type="http://schemas.openxmlformats.org/officeDocument/2006/relationships/customXml" Target="../ink/ink1325.xml"/><Relationship Id="rId63" Type="http://schemas.openxmlformats.org/officeDocument/2006/relationships/image" Target="../media/image929.png"/><Relationship Id="rId84" Type="http://schemas.openxmlformats.org/officeDocument/2006/relationships/customXml" Target="../ink/ink1346.xml"/><Relationship Id="rId138" Type="http://schemas.openxmlformats.org/officeDocument/2006/relationships/customXml" Target="../ink/ink1373.xml"/><Relationship Id="rId159" Type="http://schemas.openxmlformats.org/officeDocument/2006/relationships/image" Target="../media/image977.png"/><Relationship Id="rId107" Type="http://schemas.openxmlformats.org/officeDocument/2006/relationships/image" Target="../media/image951.png"/><Relationship Id="rId11" Type="http://schemas.openxmlformats.org/officeDocument/2006/relationships/image" Target="../media/image903.png"/><Relationship Id="rId32" Type="http://schemas.openxmlformats.org/officeDocument/2006/relationships/customXml" Target="../ink/ink1320.xml"/><Relationship Id="rId53" Type="http://schemas.openxmlformats.org/officeDocument/2006/relationships/image" Target="../media/image924.png"/><Relationship Id="rId74" Type="http://schemas.openxmlformats.org/officeDocument/2006/relationships/customXml" Target="../ink/ink1341.xml"/><Relationship Id="rId128" Type="http://schemas.openxmlformats.org/officeDocument/2006/relationships/customXml" Target="../ink/ink1368.xml"/><Relationship Id="rId149" Type="http://schemas.openxmlformats.org/officeDocument/2006/relationships/image" Target="../media/image972.png"/><Relationship Id="rId5" Type="http://schemas.openxmlformats.org/officeDocument/2006/relationships/image" Target="../media/image900.png"/><Relationship Id="rId95" Type="http://schemas.openxmlformats.org/officeDocument/2006/relationships/image" Target="../media/image945.png"/><Relationship Id="rId160" Type="http://schemas.openxmlformats.org/officeDocument/2006/relationships/customXml" Target="../ink/ink1384.xml"/><Relationship Id="rId22" Type="http://schemas.openxmlformats.org/officeDocument/2006/relationships/customXml" Target="../ink/ink1315.xml"/><Relationship Id="rId43" Type="http://schemas.openxmlformats.org/officeDocument/2006/relationships/image" Target="../media/image919.png"/><Relationship Id="rId64" Type="http://schemas.openxmlformats.org/officeDocument/2006/relationships/customXml" Target="../ink/ink1336.xml"/><Relationship Id="rId118" Type="http://schemas.openxmlformats.org/officeDocument/2006/relationships/customXml" Target="../ink/ink1363.xml"/><Relationship Id="rId139" Type="http://schemas.openxmlformats.org/officeDocument/2006/relationships/image" Target="../media/image967.png"/><Relationship Id="rId85" Type="http://schemas.openxmlformats.org/officeDocument/2006/relationships/image" Target="../media/image940.png"/><Relationship Id="rId150" Type="http://schemas.openxmlformats.org/officeDocument/2006/relationships/customXml" Target="../ink/ink1379.xml"/><Relationship Id="rId12" Type="http://schemas.openxmlformats.org/officeDocument/2006/relationships/customXml" Target="../ink/ink1310.xml"/><Relationship Id="rId33" Type="http://schemas.openxmlformats.org/officeDocument/2006/relationships/image" Target="../media/image914.png"/><Relationship Id="rId108" Type="http://schemas.openxmlformats.org/officeDocument/2006/relationships/customXml" Target="../ink/ink1358.xml"/><Relationship Id="rId129" Type="http://schemas.openxmlformats.org/officeDocument/2006/relationships/image" Target="../media/image962.png"/><Relationship Id="rId54" Type="http://schemas.openxmlformats.org/officeDocument/2006/relationships/customXml" Target="../ink/ink1331.xml"/><Relationship Id="rId70" Type="http://schemas.openxmlformats.org/officeDocument/2006/relationships/customXml" Target="../ink/ink1339.xml"/><Relationship Id="rId75" Type="http://schemas.openxmlformats.org/officeDocument/2006/relationships/image" Target="../media/image935.png"/><Relationship Id="rId91" Type="http://schemas.openxmlformats.org/officeDocument/2006/relationships/image" Target="../media/image943.png"/><Relationship Id="rId96" Type="http://schemas.openxmlformats.org/officeDocument/2006/relationships/customXml" Target="../ink/ink1352.xml"/><Relationship Id="rId140" Type="http://schemas.openxmlformats.org/officeDocument/2006/relationships/customXml" Target="../ink/ink1374.xml"/><Relationship Id="rId145" Type="http://schemas.openxmlformats.org/officeDocument/2006/relationships/image" Target="../media/image970.png"/><Relationship Id="rId161" Type="http://schemas.openxmlformats.org/officeDocument/2006/relationships/image" Target="../media/image978.png"/><Relationship Id="rId166" Type="http://schemas.openxmlformats.org/officeDocument/2006/relationships/customXml" Target="../ink/ink1387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307.xml"/><Relationship Id="rId23" Type="http://schemas.openxmlformats.org/officeDocument/2006/relationships/image" Target="../media/image909.png"/><Relationship Id="rId28" Type="http://schemas.openxmlformats.org/officeDocument/2006/relationships/customXml" Target="../ink/ink1318.xml"/><Relationship Id="rId49" Type="http://schemas.openxmlformats.org/officeDocument/2006/relationships/image" Target="../media/image922.png"/><Relationship Id="rId114" Type="http://schemas.openxmlformats.org/officeDocument/2006/relationships/customXml" Target="../ink/ink1361.xml"/><Relationship Id="rId119" Type="http://schemas.openxmlformats.org/officeDocument/2006/relationships/image" Target="../media/image957.png"/><Relationship Id="rId44" Type="http://schemas.openxmlformats.org/officeDocument/2006/relationships/customXml" Target="../ink/ink1326.xml"/><Relationship Id="rId60" Type="http://schemas.openxmlformats.org/officeDocument/2006/relationships/customXml" Target="../ink/ink1334.xml"/><Relationship Id="rId65" Type="http://schemas.openxmlformats.org/officeDocument/2006/relationships/image" Target="../media/image930.png"/><Relationship Id="rId81" Type="http://schemas.openxmlformats.org/officeDocument/2006/relationships/image" Target="../media/image938.png"/><Relationship Id="rId86" Type="http://schemas.openxmlformats.org/officeDocument/2006/relationships/customXml" Target="../ink/ink1347.xml"/><Relationship Id="rId130" Type="http://schemas.openxmlformats.org/officeDocument/2006/relationships/customXml" Target="../ink/ink1369.xml"/><Relationship Id="rId135" Type="http://schemas.openxmlformats.org/officeDocument/2006/relationships/image" Target="../media/image965.png"/><Relationship Id="rId151" Type="http://schemas.openxmlformats.org/officeDocument/2006/relationships/image" Target="../media/image973.png"/><Relationship Id="rId156" Type="http://schemas.openxmlformats.org/officeDocument/2006/relationships/customXml" Target="../ink/ink1382.xml"/><Relationship Id="rId13" Type="http://schemas.openxmlformats.org/officeDocument/2006/relationships/image" Target="../media/image904.png"/><Relationship Id="rId18" Type="http://schemas.openxmlformats.org/officeDocument/2006/relationships/customXml" Target="../ink/ink1313.xml"/><Relationship Id="rId39" Type="http://schemas.openxmlformats.org/officeDocument/2006/relationships/image" Target="../media/image917.png"/><Relationship Id="rId109" Type="http://schemas.openxmlformats.org/officeDocument/2006/relationships/image" Target="../media/image952.png"/><Relationship Id="rId34" Type="http://schemas.openxmlformats.org/officeDocument/2006/relationships/customXml" Target="../ink/ink1321.xml"/><Relationship Id="rId50" Type="http://schemas.openxmlformats.org/officeDocument/2006/relationships/customXml" Target="../ink/ink1329.xml"/><Relationship Id="rId55" Type="http://schemas.openxmlformats.org/officeDocument/2006/relationships/image" Target="../media/image925.png"/><Relationship Id="rId76" Type="http://schemas.openxmlformats.org/officeDocument/2006/relationships/customXml" Target="../ink/ink1342.xml"/><Relationship Id="rId97" Type="http://schemas.openxmlformats.org/officeDocument/2006/relationships/image" Target="../media/image946.png"/><Relationship Id="rId104" Type="http://schemas.openxmlformats.org/officeDocument/2006/relationships/customXml" Target="../ink/ink1356.xml"/><Relationship Id="rId120" Type="http://schemas.openxmlformats.org/officeDocument/2006/relationships/customXml" Target="../ink/ink1364.xml"/><Relationship Id="rId125" Type="http://schemas.openxmlformats.org/officeDocument/2006/relationships/image" Target="../media/image960.png"/><Relationship Id="rId141" Type="http://schemas.openxmlformats.org/officeDocument/2006/relationships/image" Target="../media/image968.png"/><Relationship Id="rId146" Type="http://schemas.openxmlformats.org/officeDocument/2006/relationships/customXml" Target="../ink/ink1377.xml"/><Relationship Id="rId167" Type="http://schemas.openxmlformats.org/officeDocument/2006/relationships/image" Target="../media/image981.png"/><Relationship Id="rId7" Type="http://schemas.openxmlformats.org/officeDocument/2006/relationships/image" Target="../media/image901.png"/><Relationship Id="rId71" Type="http://schemas.openxmlformats.org/officeDocument/2006/relationships/image" Target="../media/image933.png"/><Relationship Id="rId92" Type="http://schemas.openxmlformats.org/officeDocument/2006/relationships/customXml" Target="../ink/ink1350.xml"/><Relationship Id="rId162" Type="http://schemas.openxmlformats.org/officeDocument/2006/relationships/customXml" Target="../ink/ink1385.xml"/><Relationship Id="rId2" Type="http://schemas.openxmlformats.org/officeDocument/2006/relationships/notesSlide" Target="../notesSlides/notesSlide4.xml"/><Relationship Id="rId29" Type="http://schemas.openxmlformats.org/officeDocument/2006/relationships/image" Target="../media/image912.png"/><Relationship Id="rId24" Type="http://schemas.openxmlformats.org/officeDocument/2006/relationships/customXml" Target="../ink/ink1316.xml"/><Relationship Id="rId40" Type="http://schemas.openxmlformats.org/officeDocument/2006/relationships/customXml" Target="../ink/ink1324.xml"/><Relationship Id="rId45" Type="http://schemas.openxmlformats.org/officeDocument/2006/relationships/image" Target="../media/image920.png"/><Relationship Id="rId66" Type="http://schemas.openxmlformats.org/officeDocument/2006/relationships/customXml" Target="../ink/ink1337.xml"/><Relationship Id="rId87" Type="http://schemas.openxmlformats.org/officeDocument/2006/relationships/image" Target="../media/image941.png"/><Relationship Id="rId110" Type="http://schemas.openxmlformats.org/officeDocument/2006/relationships/customXml" Target="../ink/ink1359.xml"/><Relationship Id="rId115" Type="http://schemas.openxmlformats.org/officeDocument/2006/relationships/image" Target="../media/image955.png"/><Relationship Id="rId131" Type="http://schemas.openxmlformats.org/officeDocument/2006/relationships/image" Target="../media/image963.png"/><Relationship Id="rId136" Type="http://schemas.openxmlformats.org/officeDocument/2006/relationships/customXml" Target="../ink/ink1372.xml"/><Relationship Id="rId157" Type="http://schemas.openxmlformats.org/officeDocument/2006/relationships/image" Target="../media/image976.png"/><Relationship Id="rId61" Type="http://schemas.openxmlformats.org/officeDocument/2006/relationships/image" Target="../media/image928.png"/><Relationship Id="rId82" Type="http://schemas.openxmlformats.org/officeDocument/2006/relationships/customXml" Target="../ink/ink1345.xml"/><Relationship Id="rId152" Type="http://schemas.openxmlformats.org/officeDocument/2006/relationships/customXml" Target="../ink/ink1380.xml"/><Relationship Id="rId19" Type="http://schemas.openxmlformats.org/officeDocument/2006/relationships/image" Target="../media/image907.png"/><Relationship Id="rId14" Type="http://schemas.openxmlformats.org/officeDocument/2006/relationships/customXml" Target="../ink/ink1311.xml"/><Relationship Id="rId30" Type="http://schemas.openxmlformats.org/officeDocument/2006/relationships/customXml" Target="../ink/ink1319.xml"/><Relationship Id="rId35" Type="http://schemas.openxmlformats.org/officeDocument/2006/relationships/image" Target="../media/image915.png"/><Relationship Id="rId56" Type="http://schemas.openxmlformats.org/officeDocument/2006/relationships/customXml" Target="../ink/ink1332.xml"/><Relationship Id="rId77" Type="http://schemas.openxmlformats.org/officeDocument/2006/relationships/image" Target="../media/image936.png"/><Relationship Id="rId100" Type="http://schemas.openxmlformats.org/officeDocument/2006/relationships/customXml" Target="../ink/ink1354.xml"/><Relationship Id="rId105" Type="http://schemas.openxmlformats.org/officeDocument/2006/relationships/image" Target="../media/image950.png"/><Relationship Id="rId126" Type="http://schemas.openxmlformats.org/officeDocument/2006/relationships/customXml" Target="../ink/ink1367.xml"/><Relationship Id="rId147" Type="http://schemas.openxmlformats.org/officeDocument/2006/relationships/image" Target="../media/image971.png"/><Relationship Id="rId168" Type="http://schemas.openxmlformats.org/officeDocument/2006/relationships/customXml" Target="../ink/ink1388.xml"/><Relationship Id="rId8" Type="http://schemas.openxmlformats.org/officeDocument/2006/relationships/customXml" Target="../ink/ink1308.xml"/><Relationship Id="rId51" Type="http://schemas.openxmlformats.org/officeDocument/2006/relationships/image" Target="../media/image923.png"/><Relationship Id="rId72" Type="http://schemas.openxmlformats.org/officeDocument/2006/relationships/customXml" Target="../ink/ink1340.xml"/><Relationship Id="rId93" Type="http://schemas.openxmlformats.org/officeDocument/2006/relationships/image" Target="../media/image944.png"/><Relationship Id="rId98" Type="http://schemas.openxmlformats.org/officeDocument/2006/relationships/customXml" Target="../ink/ink1353.xml"/><Relationship Id="rId121" Type="http://schemas.openxmlformats.org/officeDocument/2006/relationships/image" Target="../media/image958.png"/><Relationship Id="rId142" Type="http://schemas.openxmlformats.org/officeDocument/2006/relationships/customXml" Target="../ink/ink1375.xml"/><Relationship Id="rId163" Type="http://schemas.openxmlformats.org/officeDocument/2006/relationships/image" Target="../media/image979.png"/><Relationship Id="rId3" Type="http://schemas.openxmlformats.org/officeDocument/2006/relationships/image" Target="../media/image2.png"/><Relationship Id="rId25" Type="http://schemas.openxmlformats.org/officeDocument/2006/relationships/image" Target="../media/image910.png"/><Relationship Id="rId46" Type="http://schemas.openxmlformats.org/officeDocument/2006/relationships/customXml" Target="../ink/ink1327.xml"/><Relationship Id="rId67" Type="http://schemas.openxmlformats.org/officeDocument/2006/relationships/image" Target="../media/image931.png"/><Relationship Id="rId116" Type="http://schemas.openxmlformats.org/officeDocument/2006/relationships/customXml" Target="../ink/ink1362.xml"/><Relationship Id="rId137" Type="http://schemas.openxmlformats.org/officeDocument/2006/relationships/image" Target="../media/image966.png"/><Relationship Id="rId158" Type="http://schemas.openxmlformats.org/officeDocument/2006/relationships/customXml" Target="../ink/ink1383.xml"/><Relationship Id="rId20" Type="http://schemas.openxmlformats.org/officeDocument/2006/relationships/customXml" Target="../ink/ink1314.xml"/><Relationship Id="rId41" Type="http://schemas.openxmlformats.org/officeDocument/2006/relationships/image" Target="../media/image918.png"/><Relationship Id="rId62" Type="http://schemas.openxmlformats.org/officeDocument/2006/relationships/customXml" Target="../ink/ink1335.xml"/><Relationship Id="rId83" Type="http://schemas.openxmlformats.org/officeDocument/2006/relationships/image" Target="../media/image939.png"/><Relationship Id="rId88" Type="http://schemas.openxmlformats.org/officeDocument/2006/relationships/customXml" Target="../ink/ink1348.xml"/><Relationship Id="rId111" Type="http://schemas.openxmlformats.org/officeDocument/2006/relationships/image" Target="../media/image953.png"/><Relationship Id="rId132" Type="http://schemas.openxmlformats.org/officeDocument/2006/relationships/customXml" Target="../ink/ink1370.xml"/><Relationship Id="rId153" Type="http://schemas.openxmlformats.org/officeDocument/2006/relationships/image" Target="../media/image974.png"/><Relationship Id="rId15" Type="http://schemas.openxmlformats.org/officeDocument/2006/relationships/image" Target="../media/image905.png"/><Relationship Id="rId36" Type="http://schemas.openxmlformats.org/officeDocument/2006/relationships/customXml" Target="../ink/ink1322.xml"/><Relationship Id="rId57" Type="http://schemas.openxmlformats.org/officeDocument/2006/relationships/image" Target="../media/image926.png"/><Relationship Id="rId106" Type="http://schemas.openxmlformats.org/officeDocument/2006/relationships/customXml" Target="../ink/ink1357.xml"/><Relationship Id="rId127" Type="http://schemas.openxmlformats.org/officeDocument/2006/relationships/image" Target="../media/image961.png"/><Relationship Id="rId10" Type="http://schemas.openxmlformats.org/officeDocument/2006/relationships/customXml" Target="../ink/ink1309.xml"/><Relationship Id="rId31" Type="http://schemas.openxmlformats.org/officeDocument/2006/relationships/image" Target="../media/image913.png"/><Relationship Id="rId52" Type="http://schemas.openxmlformats.org/officeDocument/2006/relationships/customXml" Target="../ink/ink1330.xml"/><Relationship Id="rId73" Type="http://schemas.openxmlformats.org/officeDocument/2006/relationships/image" Target="../media/image934.png"/><Relationship Id="rId78" Type="http://schemas.openxmlformats.org/officeDocument/2006/relationships/customXml" Target="../ink/ink1343.xml"/><Relationship Id="rId94" Type="http://schemas.openxmlformats.org/officeDocument/2006/relationships/customXml" Target="../ink/ink1351.xml"/><Relationship Id="rId99" Type="http://schemas.openxmlformats.org/officeDocument/2006/relationships/image" Target="../media/image947.png"/><Relationship Id="rId101" Type="http://schemas.openxmlformats.org/officeDocument/2006/relationships/image" Target="../media/image948.png"/><Relationship Id="rId122" Type="http://schemas.openxmlformats.org/officeDocument/2006/relationships/customXml" Target="../ink/ink1365.xml"/><Relationship Id="rId143" Type="http://schemas.openxmlformats.org/officeDocument/2006/relationships/image" Target="../media/image969.png"/><Relationship Id="rId148" Type="http://schemas.openxmlformats.org/officeDocument/2006/relationships/customXml" Target="../ink/ink1378.xml"/><Relationship Id="rId164" Type="http://schemas.openxmlformats.org/officeDocument/2006/relationships/customXml" Target="../ink/ink1386.xml"/><Relationship Id="rId169" Type="http://schemas.openxmlformats.org/officeDocument/2006/relationships/image" Target="../media/image982.png"/><Relationship Id="rId4" Type="http://schemas.openxmlformats.org/officeDocument/2006/relationships/customXml" Target="../ink/ink1306.xml"/><Relationship Id="rId9" Type="http://schemas.openxmlformats.org/officeDocument/2006/relationships/image" Target="../media/image902.png"/><Relationship Id="rId26" Type="http://schemas.openxmlformats.org/officeDocument/2006/relationships/customXml" Target="../ink/ink1317.xml"/><Relationship Id="rId47" Type="http://schemas.openxmlformats.org/officeDocument/2006/relationships/image" Target="../media/image921.png"/><Relationship Id="rId68" Type="http://schemas.openxmlformats.org/officeDocument/2006/relationships/customXml" Target="../ink/ink1338.xml"/><Relationship Id="rId89" Type="http://schemas.openxmlformats.org/officeDocument/2006/relationships/image" Target="../media/image942.png"/><Relationship Id="rId112" Type="http://schemas.openxmlformats.org/officeDocument/2006/relationships/customXml" Target="../ink/ink1360.xml"/><Relationship Id="rId133" Type="http://schemas.openxmlformats.org/officeDocument/2006/relationships/image" Target="../media/image964.png"/><Relationship Id="rId154" Type="http://schemas.openxmlformats.org/officeDocument/2006/relationships/customXml" Target="../ink/ink1381.xml"/><Relationship Id="rId16" Type="http://schemas.openxmlformats.org/officeDocument/2006/relationships/customXml" Target="../ink/ink1312.xml"/><Relationship Id="rId37" Type="http://schemas.openxmlformats.org/officeDocument/2006/relationships/image" Target="../media/image916.png"/><Relationship Id="rId58" Type="http://schemas.openxmlformats.org/officeDocument/2006/relationships/customXml" Target="../ink/ink1333.xml"/><Relationship Id="rId79" Type="http://schemas.openxmlformats.org/officeDocument/2006/relationships/image" Target="../media/image937.png"/><Relationship Id="rId102" Type="http://schemas.openxmlformats.org/officeDocument/2006/relationships/customXml" Target="../ink/ink1355.xml"/><Relationship Id="rId123" Type="http://schemas.openxmlformats.org/officeDocument/2006/relationships/image" Target="../media/image959.png"/><Relationship Id="rId144" Type="http://schemas.openxmlformats.org/officeDocument/2006/relationships/customXml" Target="../ink/ink1376.xml"/><Relationship Id="rId90" Type="http://schemas.openxmlformats.org/officeDocument/2006/relationships/customXml" Target="../ink/ink1349.xml"/><Relationship Id="rId165" Type="http://schemas.openxmlformats.org/officeDocument/2006/relationships/image" Target="../media/image980.png"/><Relationship Id="rId27" Type="http://schemas.openxmlformats.org/officeDocument/2006/relationships/image" Target="../media/image911.png"/><Relationship Id="rId48" Type="http://schemas.openxmlformats.org/officeDocument/2006/relationships/customXml" Target="../ink/ink1328.xml"/><Relationship Id="rId69" Type="http://schemas.openxmlformats.org/officeDocument/2006/relationships/image" Target="../media/image932.png"/><Relationship Id="rId113" Type="http://schemas.openxmlformats.org/officeDocument/2006/relationships/image" Target="../media/image954.png"/><Relationship Id="rId134" Type="http://schemas.openxmlformats.org/officeDocument/2006/relationships/customXml" Target="../ink/ink1371.xml"/><Relationship Id="rId80" Type="http://schemas.openxmlformats.org/officeDocument/2006/relationships/customXml" Target="../ink/ink1344.xml"/><Relationship Id="rId155" Type="http://schemas.openxmlformats.org/officeDocument/2006/relationships/image" Target="../media/image975.png"/><Relationship Id="rId17" Type="http://schemas.openxmlformats.org/officeDocument/2006/relationships/image" Target="../media/image906.png"/><Relationship Id="rId38" Type="http://schemas.openxmlformats.org/officeDocument/2006/relationships/customXml" Target="../ink/ink1323.xml"/><Relationship Id="rId59" Type="http://schemas.openxmlformats.org/officeDocument/2006/relationships/image" Target="../media/image927.png"/><Relationship Id="rId103" Type="http://schemas.openxmlformats.org/officeDocument/2006/relationships/image" Target="../media/image949.png"/><Relationship Id="rId124" Type="http://schemas.openxmlformats.org/officeDocument/2006/relationships/customXml" Target="../ink/ink136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8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8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92.xml"/><Relationship Id="rId13" Type="http://schemas.openxmlformats.org/officeDocument/2006/relationships/image" Target="../media/image987.png"/><Relationship Id="rId3" Type="http://schemas.openxmlformats.org/officeDocument/2006/relationships/image" Target="../media/image2.png"/><Relationship Id="rId7" Type="http://schemas.openxmlformats.org/officeDocument/2006/relationships/image" Target="../media/image984.png"/><Relationship Id="rId12" Type="http://schemas.openxmlformats.org/officeDocument/2006/relationships/customXml" Target="../ink/ink139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91.xml"/><Relationship Id="rId11" Type="http://schemas.openxmlformats.org/officeDocument/2006/relationships/image" Target="../media/image986.png"/><Relationship Id="rId5" Type="http://schemas.openxmlformats.org/officeDocument/2006/relationships/image" Target="../media/image9830.png"/><Relationship Id="rId10" Type="http://schemas.openxmlformats.org/officeDocument/2006/relationships/customXml" Target="../ink/ink1393.xml"/><Relationship Id="rId4" Type="http://schemas.openxmlformats.org/officeDocument/2006/relationships/customXml" Target="../ink/ink1390.xml"/><Relationship Id="rId9" Type="http://schemas.openxmlformats.org/officeDocument/2006/relationships/image" Target="../media/image98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97.xml"/><Relationship Id="rId13" Type="http://schemas.openxmlformats.org/officeDocument/2006/relationships/image" Target="../media/image993.png"/><Relationship Id="rId3" Type="http://schemas.openxmlformats.org/officeDocument/2006/relationships/image" Target="../media/image988.png"/><Relationship Id="rId7" Type="http://schemas.openxmlformats.org/officeDocument/2006/relationships/image" Target="../media/image990.png"/><Relationship Id="rId12" Type="http://schemas.openxmlformats.org/officeDocument/2006/relationships/customXml" Target="../ink/ink139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396.xml"/><Relationship Id="rId11" Type="http://schemas.openxmlformats.org/officeDocument/2006/relationships/image" Target="../media/image992.png"/><Relationship Id="rId5" Type="http://schemas.openxmlformats.org/officeDocument/2006/relationships/image" Target="../media/image989.png"/><Relationship Id="rId10" Type="http://schemas.openxmlformats.org/officeDocument/2006/relationships/customXml" Target="../ink/ink1398.xml"/><Relationship Id="rId4" Type="http://schemas.openxmlformats.org/officeDocument/2006/relationships/customXml" Target="../ink/ink1395.xml"/><Relationship Id="rId9" Type="http://schemas.openxmlformats.org/officeDocument/2006/relationships/image" Target="../media/image991.png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411.xml"/><Relationship Id="rId21" Type="http://schemas.openxmlformats.org/officeDocument/2006/relationships/image" Target="../media/image1002.png"/><Relationship Id="rId42" Type="http://schemas.openxmlformats.org/officeDocument/2006/relationships/customXml" Target="../ink/ink1419.xml"/><Relationship Id="rId47" Type="http://schemas.openxmlformats.org/officeDocument/2006/relationships/image" Target="../media/image1015.png"/><Relationship Id="rId63" Type="http://schemas.openxmlformats.org/officeDocument/2006/relationships/image" Target="../media/image1023.png"/><Relationship Id="rId68" Type="http://schemas.openxmlformats.org/officeDocument/2006/relationships/customXml" Target="../ink/ink1432.xml"/><Relationship Id="rId84" Type="http://schemas.openxmlformats.org/officeDocument/2006/relationships/customXml" Target="../ink/ink1440.xml"/><Relationship Id="rId89" Type="http://schemas.openxmlformats.org/officeDocument/2006/relationships/image" Target="../media/image1036.png"/><Relationship Id="rId16" Type="http://schemas.openxmlformats.org/officeDocument/2006/relationships/customXml" Target="../ink/ink1406.xml"/><Relationship Id="rId11" Type="http://schemas.openxmlformats.org/officeDocument/2006/relationships/image" Target="../media/image997.png"/><Relationship Id="rId32" Type="http://schemas.openxmlformats.org/officeDocument/2006/relationships/customXml" Target="../ink/ink1414.xml"/><Relationship Id="rId37" Type="http://schemas.openxmlformats.org/officeDocument/2006/relationships/image" Target="../media/image1010.png"/><Relationship Id="rId53" Type="http://schemas.openxmlformats.org/officeDocument/2006/relationships/image" Target="../media/image1018.png"/><Relationship Id="rId58" Type="http://schemas.openxmlformats.org/officeDocument/2006/relationships/customXml" Target="../ink/ink1427.xml"/><Relationship Id="rId74" Type="http://schemas.openxmlformats.org/officeDocument/2006/relationships/customXml" Target="../ink/ink1435.xml"/><Relationship Id="rId79" Type="http://schemas.openxmlformats.org/officeDocument/2006/relationships/image" Target="../media/image1031.png"/><Relationship Id="rId102" Type="http://schemas.openxmlformats.org/officeDocument/2006/relationships/customXml" Target="../ink/ink1449.xml"/><Relationship Id="rId5" Type="http://schemas.openxmlformats.org/officeDocument/2006/relationships/image" Target="../media/image994.png"/><Relationship Id="rId90" Type="http://schemas.openxmlformats.org/officeDocument/2006/relationships/customXml" Target="../ink/ink1443.xml"/><Relationship Id="rId95" Type="http://schemas.openxmlformats.org/officeDocument/2006/relationships/image" Target="../media/image1039.png"/><Relationship Id="rId22" Type="http://schemas.openxmlformats.org/officeDocument/2006/relationships/customXml" Target="../ink/ink1409.xml"/><Relationship Id="rId27" Type="http://schemas.openxmlformats.org/officeDocument/2006/relationships/image" Target="../media/image1005.png"/><Relationship Id="rId43" Type="http://schemas.openxmlformats.org/officeDocument/2006/relationships/image" Target="../media/image1013.png"/><Relationship Id="rId48" Type="http://schemas.openxmlformats.org/officeDocument/2006/relationships/customXml" Target="../ink/ink1422.xml"/><Relationship Id="rId64" Type="http://schemas.openxmlformats.org/officeDocument/2006/relationships/customXml" Target="../ink/ink1430.xml"/><Relationship Id="rId69" Type="http://schemas.openxmlformats.org/officeDocument/2006/relationships/image" Target="../media/image1026.png"/><Relationship Id="rId80" Type="http://schemas.openxmlformats.org/officeDocument/2006/relationships/customXml" Target="../ink/ink1438.xml"/><Relationship Id="rId85" Type="http://schemas.openxmlformats.org/officeDocument/2006/relationships/image" Target="../media/image1034.png"/><Relationship Id="rId12" Type="http://schemas.openxmlformats.org/officeDocument/2006/relationships/customXml" Target="../ink/ink1404.xml"/><Relationship Id="rId17" Type="http://schemas.openxmlformats.org/officeDocument/2006/relationships/image" Target="../media/image1000.png"/><Relationship Id="rId25" Type="http://schemas.openxmlformats.org/officeDocument/2006/relationships/image" Target="../media/image1004.png"/><Relationship Id="rId33" Type="http://schemas.openxmlformats.org/officeDocument/2006/relationships/image" Target="../media/image1008.png"/><Relationship Id="rId38" Type="http://schemas.openxmlformats.org/officeDocument/2006/relationships/customXml" Target="../ink/ink1417.xml"/><Relationship Id="rId46" Type="http://schemas.openxmlformats.org/officeDocument/2006/relationships/customXml" Target="../ink/ink1421.xml"/><Relationship Id="rId59" Type="http://schemas.openxmlformats.org/officeDocument/2006/relationships/image" Target="../media/image1021.png"/><Relationship Id="rId67" Type="http://schemas.openxmlformats.org/officeDocument/2006/relationships/image" Target="../media/image1025.png"/><Relationship Id="rId103" Type="http://schemas.openxmlformats.org/officeDocument/2006/relationships/image" Target="../media/image1043.png"/><Relationship Id="rId20" Type="http://schemas.openxmlformats.org/officeDocument/2006/relationships/customXml" Target="../ink/ink1408.xml"/><Relationship Id="rId41" Type="http://schemas.openxmlformats.org/officeDocument/2006/relationships/image" Target="../media/image1012.png"/><Relationship Id="rId54" Type="http://schemas.openxmlformats.org/officeDocument/2006/relationships/customXml" Target="../ink/ink1425.xml"/><Relationship Id="rId62" Type="http://schemas.openxmlformats.org/officeDocument/2006/relationships/customXml" Target="../ink/ink1429.xml"/><Relationship Id="rId70" Type="http://schemas.openxmlformats.org/officeDocument/2006/relationships/customXml" Target="../ink/ink1433.xml"/><Relationship Id="rId75" Type="http://schemas.openxmlformats.org/officeDocument/2006/relationships/image" Target="../media/image1029.png"/><Relationship Id="rId83" Type="http://schemas.openxmlformats.org/officeDocument/2006/relationships/image" Target="../media/image1033.png"/><Relationship Id="rId88" Type="http://schemas.openxmlformats.org/officeDocument/2006/relationships/customXml" Target="../ink/ink1442.xml"/><Relationship Id="rId91" Type="http://schemas.openxmlformats.org/officeDocument/2006/relationships/image" Target="../media/image1037.png"/><Relationship Id="rId96" Type="http://schemas.openxmlformats.org/officeDocument/2006/relationships/customXml" Target="../ink/ink1446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401.xml"/><Relationship Id="rId15" Type="http://schemas.openxmlformats.org/officeDocument/2006/relationships/image" Target="../media/image999.png"/><Relationship Id="rId23" Type="http://schemas.openxmlformats.org/officeDocument/2006/relationships/image" Target="../media/image1003.png"/><Relationship Id="rId28" Type="http://schemas.openxmlformats.org/officeDocument/2006/relationships/customXml" Target="../ink/ink1412.xml"/><Relationship Id="rId36" Type="http://schemas.openxmlformats.org/officeDocument/2006/relationships/customXml" Target="../ink/ink1416.xml"/><Relationship Id="rId49" Type="http://schemas.openxmlformats.org/officeDocument/2006/relationships/image" Target="../media/image1016.png"/><Relationship Id="rId57" Type="http://schemas.openxmlformats.org/officeDocument/2006/relationships/image" Target="../media/image1020.png"/><Relationship Id="rId10" Type="http://schemas.openxmlformats.org/officeDocument/2006/relationships/customXml" Target="../ink/ink1403.xml"/><Relationship Id="rId31" Type="http://schemas.openxmlformats.org/officeDocument/2006/relationships/image" Target="../media/image1007.png"/><Relationship Id="rId44" Type="http://schemas.openxmlformats.org/officeDocument/2006/relationships/customXml" Target="../ink/ink1420.xml"/><Relationship Id="rId52" Type="http://schemas.openxmlformats.org/officeDocument/2006/relationships/customXml" Target="../ink/ink1424.xml"/><Relationship Id="rId60" Type="http://schemas.openxmlformats.org/officeDocument/2006/relationships/customXml" Target="../ink/ink1428.xml"/><Relationship Id="rId65" Type="http://schemas.openxmlformats.org/officeDocument/2006/relationships/image" Target="../media/image1024.png"/><Relationship Id="rId73" Type="http://schemas.openxmlformats.org/officeDocument/2006/relationships/image" Target="../media/image1028.png"/><Relationship Id="rId78" Type="http://schemas.openxmlformats.org/officeDocument/2006/relationships/customXml" Target="../ink/ink1437.xml"/><Relationship Id="rId81" Type="http://schemas.openxmlformats.org/officeDocument/2006/relationships/image" Target="../media/image1032.png"/><Relationship Id="rId86" Type="http://schemas.openxmlformats.org/officeDocument/2006/relationships/customXml" Target="../ink/ink1441.xml"/><Relationship Id="rId94" Type="http://schemas.openxmlformats.org/officeDocument/2006/relationships/customXml" Target="../ink/ink1445.xml"/><Relationship Id="rId99" Type="http://schemas.openxmlformats.org/officeDocument/2006/relationships/image" Target="../media/image1041.png"/><Relationship Id="rId101" Type="http://schemas.openxmlformats.org/officeDocument/2006/relationships/image" Target="../media/image1042.png"/><Relationship Id="rId4" Type="http://schemas.openxmlformats.org/officeDocument/2006/relationships/customXml" Target="../ink/ink1400.xml"/><Relationship Id="rId9" Type="http://schemas.openxmlformats.org/officeDocument/2006/relationships/image" Target="../media/image996.png"/><Relationship Id="rId13" Type="http://schemas.openxmlformats.org/officeDocument/2006/relationships/image" Target="../media/image998.png"/><Relationship Id="rId18" Type="http://schemas.openxmlformats.org/officeDocument/2006/relationships/customXml" Target="../ink/ink1407.xml"/><Relationship Id="rId39" Type="http://schemas.openxmlformats.org/officeDocument/2006/relationships/image" Target="../media/image1011.png"/><Relationship Id="rId34" Type="http://schemas.openxmlformats.org/officeDocument/2006/relationships/customXml" Target="../ink/ink1415.xml"/><Relationship Id="rId50" Type="http://schemas.openxmlformats.org/officeDocument/2006/relationships/customXml" Target="../ink/ink1423.xml"/><Relationship Id="rId55" Type="http://schemas.openxmlformats.org/officeDocument/2006/relationships/image" Target="../media/image1019.png"/><Relationship Id="rId76" Type="http://schemas.openxmlformats.org/officeDocument/2006/relationships/customXml" Target="../ink/ink1436.xml"/><Relationship Id="rId97" Type="http://schemas.openxmlformats.org/officeDocument/2006/relationships/image" Target="../media/image1040.png"/><Relationship Id="rId7" Type="http://schemas.openxmlformats.org/officeDocument/2006/relationships/image" Target="../media/image995.png"/><Relationship Id="rId71" Type="http://schemas.openxmlformats.org/officeDocument/2006/relationships/image" Target="../media/image1027.png"/><Relationship Id="rId92" Type="http://schemas.openxmlformats.org/officeDocument/2006/relationships/customXml" Target="../ink/ink1444.xml"/><Relationship Id="rId2" Type="http://schemas.openxmlformats.org/officeDocument/2006/relationships/image" Target="../media/image988.png"/><Relationship Id="rId29" Type="http://schemas.openxmlformats.org/officeDocument/2006/relationships/image" Target="../media/image1006.png"/><Relationship Id="rId24" Type="http://schemas.openxmlformats.org/officeDocument/2006/relationships/customXml" Target="../ink/ink1410.xml"/><Relationship Id="rId40" Type="http://schemas.openxmlformats.org/officeDocument/2006/relationships/customXml" Target="../ink/ink1418.xml"/><Relationship Id="rId45" Type="http://schemas.openxmlformats.org/officeDocument/2006/relationships/image" Target="../media/image1014.png"/><Relationship Id="rId66" Type="http://schemas.openxmlformats.org/officeDocument/2006/relationships/customXml" Target="../ink/ink1431.xml"/><Relationship Id="rId87" Type="http://schemas.openxmlformats.org/officeDocument/2006/relationships/image" Target="../media/image1035.png"/><Relationship Id="rId61" Type="http://schemas.openxmlformats.org/officeDocument/2006/relationships/image" Target="../media/image1022.png"/><Relationship Id="rId82" Type="http://schemas.openxmlformats.org/officeDocument/2006/relationships/customXml" Target="../ink/ink1439.xml"/><Relationship Id="rId19" Type="http://schemas.openxmlformats.org/officeDocument/2006/relationships/image" Target="../media/image1001.png"/><Relationship Id="rId14" Type="http://schemas.openxmlformats.org/officeDocument/2006/relationships/customXml" Target="../ink/ink1405.xml"/><Relationship Id="rId30" Type="http://schemas.openxmlformats.org/officeDocument/2006/relationships/customXml" Target="../ink/ink1413.xml"/><Relationship Id="rId35" Type="http://schemas.openxmlformats.org/officeDocument/2006/relationships/image" Target="../media/image1009.png"/><Relationship Id="rId56" Type="http://schemas.openxmlformats.org/officeDocument/2006/relationships/customXml" Target="../ink/ink1426.xml"/><Relationship Id="rId77" Type="http://schemas.openxmlformats.org/officeDocument/2006/relationships/image" Target="../media/image1030.png"/><Relationship Id="rId100" Type="http://schemas.openxmlformats.org/officeDocument/2006/relationships/customXml" Target="../ink/ink1448.xml"/><Relationship Id="rId8" Type="http://schemas.openxmlformats.org/officeDocument/2006/relationships/customXml" Target="../ink/ink1402.xml"/><Relationship Id="rId51" Type="http://schemas.openxmlformats.org/officeDocument/2006/relationships/image" Target="../media/image1017.png"/><Relationship Id="rId72" Type="http://schemas.openxmlformats.org/officeDocument/2006/relationships/customXml" Target="../ink/ink1434.xml"/><Relationship Id="rId93" Type="http://schemas.openxmlformats.org/officeDocument/2006/relationships/image" Target="../media/image1038.png"/><Relationship Id="rId98" Type="http://schemas.openxmlformats.org/officeDocument/2006/relationships/customXml" Target="../ink/ink1447.xml"/><Relationship Id="rId3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00.png"/><Relationship Id="rId21" Type="http://schemas.openxmlformats.org/officeDocument/2006/relationships/image" Target="../media/image1052.png"/><Relationship Id="rId42" Type="http://schemas.openxmlformats.org/officeDocument/2006/relationships/customXml" Target="../ink/ink1469.xml"/><Relationship Id="rId63" Type="http://schemas.openxmlformats.org/officeDocument/2006/relationships/image" Target="../media/image1073.png"/><Relationship Id="rId84" Type="http://schemas.openxmlformats.org/officeDocument/2006/relationships/customXml" Target="../ink/ink1490.xml"/><Relationship Id="rId138" Type="http://schemas.openxmlformats.org/officeDocument/2006/relationships/customXml" Target="../ink/ink1517.xml"/><Relationship Id="rId159" Type="http://schemas.openxmlformats.org/officeDocument/2006/relationships/image" Target="../media/image1121.png"/><Relationship Id="rId170" Type="http://schemas.openxmlformats.org/officeDocument/2006/relationships/customXml" Target="../ink/ink1533.xml"/><Relationship Id="rId107" Type="http://schemas.openxmlformats.org/officeDocument/2006/relationships/image" Target="../media/image1095.png"/><Relationship Id="rId11" Type="http://schemas.openxmlformats.org/officeDocument/2006/relationships/image" Target="../media/image1047.png"/><Relationship Id="rId32" Type="http://schemas.openxmlformats.org/officeDocument/2006/relationships/customXml" Target="../ink/ink1464.xml"/><Relationship Id="rId53" Type="http://schemas.openxmlformats.org/officeDocument/2006/relationships/image" Target="../media/image1068.png"/><Relationship Id="rId74" Type="http://schemas.openxmlformats.org/officeDocument/2006/relationships/customXml" Target="../ink/ink1485.xml"/><Relationship Id="rId128" Type="http://schemas.openxmlformats.org/officeDocument/2006/relationships/customXml" Target="../ink/ink1512.xml"/><Relationship Id="rId149" Type="http://schemas.openxmlformats.org/officeDocument/2006/relationships/image" Target="../media/image1116.png"/><Relationship Id="rId5" Type="http://schemas.openxmlformats.org/officeDocument/2006/relationships/image" Target="../media/image1044.png"/><Relationship Id="rId95" Type="http://schemas.openxmlformats.org/officeDocument/2006/relationships/image" Target="../media/image1089.png"/><Relationship Id="rId160" Type="http://schemas.openxmlformats.org/officeDocument/2006/relationships/customXml" Target="../ink/ink1528.xml"/><Relationship Id="rId22" Type="http://schemas.openxmlformats.org/officeDocument/2006/relationships/customXml" Target="../ink/ink1459.xml"/><Relationship Id="rId43" Type="http://schemas.openxmlformats.org/officeDocument/2006/relationships/image" Target="../media/image1063.png"/><Relationship Id="rId64" Type="http://schemas.openxmlformats.org/officeDocument/2006/relationships/customXml" Target="../ink/ink1480.xml"/><Relationship Id="rId118" Type="http://schemas.openxmlformats.org/officeDocument/2006/relationships/customXml" Target="../ink/ink1507.xml"/><Relationship Id="rId139" Type="http://schemas.openxmlformats.org/officeDocument/2006/relationships/image" Target="../media/image1111.png"/><Relationship Id="rId85" Type="http://schemas.openxmlformats.org/officeDocument/2006/relationships/image" Target="../media/image1084.png"/><Relationship Id="rId150" Type="http://schemas.openxmlformats.org/officeDocument/2006/relationships/customXml" Target="../ink/ink1523.xml"/><Relationship Id="rId171" Type="http://schemas.openxmlformats.org/officeDocument/2006/relationships/image" Target="../media/image1127.png"/><Relationship Id="rId12" Type="http://schemas.openxmlformats.org/officeDocument/2006/relationships/customXml" Target="../ink/ink1454.xml"/><Relationship Id="rId33" Type="http://schemas.openxmlformats.org/officeDocument/2006/relationships/image" Target="../media/image1058.png"/><Relationship Id="rId108" Type="http://schemas.openxmlformats.org/officeDocument/2006/relationships/customXml" Target="../ink/ink1502.xml"/><Relationship Id="rId129" Type="http://schemas.openxmlformats.org/officeDocument/2006/relationships/image" Target="../media/image1106.png"/><Relationship Id="rId54" Type="http://schemas.openxmlformats.org/officeDocument/2006/relationships/customXml" Target="../ink/ink1475.xml"/><Relationship Id="rId75" Type="http://schemas.openxmlformats.org/officeDocument/2006/relationships/image" Target="../media/image1079.png"/><Relationship Id="rId96" Type="http://schemas.openxmlformats.org/officeDocument/2006/relationships/customXml" Target="../ink/ink1496.xml"/><Relationship Id="rId140" Type="http://schemas.openxmlformats.org/officeDocument/2006/relationships/customXml" Target="../ink/ink1518.xml"/><Relationship Id="rId161" Type="http://schemas.openxmlformats.org/officeDocument/2006/relationships/image" Target="../media/image1122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451.xml"/><Relationship Id="rId23" Type="http://schemas.openxmlformats.org/officeDocument/2006/relationships/image" Target="../media/image1053.png"/><Relationship Id="rId28" Type="http://schemas.openxmlformats.org/officeDocument/2006/relationships/customXml" Target="../ink/ink1462.xml"/><Relationship Id="rId49" Type="http://schemas.openxmlformats.org/officeDocument/2006/relationships/image" Target="../media/image1066.png"/><Relationship Id="rId114" Type="http://schemas.openxmlformats.org/officeDocument/2006/relationships/customXml" Target="../ink/ink1505.xml"/><Relationship Id="rId119" Type="http://schemas.openxmlformats.org/officeDocument/2006/relationships/image" Target="../media/image1101.png"/><Relationship Id="rId44" Type="http://schemas.openxmlformats.org/officeDocument/2006/relationships/customXml" Target="../ink/ink1470.xml"/><Relationship Id="rId60" Type="http://schemas.openxmlformats.org/officeDocument/2006/relationships/customXml" Target="../ink/ink1478.xml"/><Relationship Id="rId65" Type="http://schemas.openxmlformats.org/officeDocument/2006/relationships/image" Target="../media/image1074.png"/><Relationship Id="rId81" Type="http://schemas.openxmlformats.org/officeDocument/2006/relationships/image" Target="../media/image1082.png"/><Relationship Id="rId86" Type="http://schemas.openxmlformats.org/officeDocument/2006/relationships/customXml" Target="../ink/ink1491.xml"/><Relationship Id="rId130" Type="http://schemas.openxmlformats.org/officeDocument/2006/relationships/customXml" Target="../ink/ink1513.xml"/><Relationship Id="rId135" Type="http://schemas.openxmlformats.org/officeDocument/2006/relationships/image" Target="../media/image1109.png"/><Relationship Id="rId151" Type="http://schemas.openxmlformats.org/officeDocument/2006/relationships/image" Target="../media/image1117.png"/><Relationship Id="rId156" Type="http://schemas.openxmlformats.org/officeDocument/2006/relationships/customXml" Target="../ink/ink1526.xml"/><Relationship Id="rId172" Type="http://schemas.openxmlformats.org/officeDocument/2006/relationships/customXml" Target="../ink/ink1534.xml"/><Relationship Id="rId13" Type="http://schemas.openxmlformats.org/officeDocument/2006/relationships/image" Target="../media/image1048.png"/><Relationship Id="rId18" Type="http://schemas.openxmlformats.org/officeDocument/2006/relationships/customXml" Target="../ink/ink1457.xml"/><Relationship Id="rId39" Type="http://schemas.openxmlformats.org/officeDocument/2006/relationships/image" Target="../media/image1061.png"/><Relationship Id="rId109" Type="http://schemas.openxmlformats.org/officeDocument/2006/relationships/image" Target="../media/image1096.png"/><Relationship Id="rId34" Type="http://schemas.openxmlformats.org/officeDocument/2006/relationships/customXml" Target="../ink/ink1465.xml"/><Relationship Id="rId50" Type="http://schemas.openxmlformats.org/officeDocument/2006/relationships/customXml" Target="../ink/ink1473.xml"/><Relationship Id="rId55" Type="http://schemas.openxmlformats.org/officeDocument/2006/relationships/image" Target="../media/image1069.png"/><Relationship Id="rId76" Type="http://schemas.openxmlformats.org/officeDocument/2006/relationships/customXml" Target="../ink/ink1486.xml"/><Relationship Id="rId97" Type="http://schemas.openxmlformats.org/officeDocument/2006/relationships/image" Target="../media/image1090.png"/><Relationship Id="rId104" Type="http://schemas.openxmlformats.org/officeDocument/2006/relationships/customXml" Target="../ink/ink1500.xml"/><Relationship Id="rId120" Type="http://schemas.openxmlformats.org/officeDocument/2006/relationships/customXml" Target="../ink/ink1508.xml"/><Relationship Id="rId125" Type="http://schemas.openxmlformats.org/officeDocument/2006/relationships/image" Target="../media/image1104.png"/><Relationship Id="rId141" Type="http://schemas.openxmlformats.org/officeDocument/2006/relationships/image" Target="../media/image1112.png"/><Relationship Id="rId146" Type="http://schemas.openxmlformats.org/officeDocument/2006/relationships/customXml" Target="../ink/ink1521.xml"/><Relationship Id="rId167" Type="http://schemas.openxmlformats.org/officeDocument/2006/relationships/image" Target="../media/image1125.png"/><Relationship Id="rId7" Type="http://schemas.openxmlformats.org/officeDocument/2006/relationships/image" Target="../media/image1045.png"/><Relationship Id="rId71" Type="http://schemas.openxmlformats.org/officeDocument/2006/relationships/image" Target="../media/image1077.png"/><Relationship Id="rId92" Type="http://schemas.openxmlformats.org/officeDocument/2006/relationships/customXml" Target="../ink/ink1494.xml"/><Relationship Id="rId162" Type="http://schemas.openxmlformats.org/officeDocument/2006/relationships/customXml" Target="../ink/ink1529.xml"/><Relationship Id="rId2" Type="http://schemas.openxmlformats.org/officeDocument/2006/relationships/image" Target="../media/image988.png"/><Relationship Id="rId29" Type="http://schemas.openxmlformats.org/officeDocument/2006/relationships/image" Target="../media/image1056.png"/><Relationship Id="rId24" Type="http://schemas.openxmlformats.org/officeDocument/2006/relationships/customXml" Target="../ink/ink1460.xml"/><Relationship Id="rId40" Type="http://schemas.openxmlformats.org/officeDocument/2006/relationships/customXml" Target="../ink/ink1468.xml"/><Relationship Id="rId45" Type="http://schemas.openxmlformats.org/officeDocument/2006/relationships/image" Target="../media/image1064.png"/><Relationship Id="rId66" Type="http://schemas.openxmlformats.org/officeDocument/2006/relationships/customXml" Target="../ink/ink1481.xml"/><Relationship Id="rId87" Type="http://schemas.openxmlformats.org/officeDocument/2006/relationships/image" Target="../media/image1085.png"/><Relationship Id="rId110" Type="http://schemas.openxmlformats.org/officeDocument/2006/relationships/customXml" Target="../ink/ink1503.xml"/><Relationship Id="rId115" Type="http://schemas.openxmlformats.org/officeDocument/2006/relationships/image" Target="../media/image1099.png"/><Relationship Id="rId131" Type="http://schemas.openxmlformats.org/officeDocument/2006/relationships/image" Target="../media/image1107.png"/><Relationship Id="rId136" Type="http://schemas.openxmlformats.org/officeDocument/2006/relationships/customXml" Target="../ink/ink1516.xml"/><Relationship Id="rId157" Type="http://schemas.openxmlformats.org/officeDocument/2006/relationships/image" Target="../media/image1120.png"/><Relationship Id="rId61" Type="http://schemas.openxmlformats.org/officeDocument/2006/relationships/image" Target="../media/image1072.png"/><Relationship Id="rId82" Type="http://schemas.openxmlformats.org/officeDocument/2006/relationships/customXml" Target="../ink/ink1489.xml"/><Relationship Id="rId152" Type="http://schemas.openxmlformats.org/officeDocument/2006/relationships/customXml" Target="../ink/ink1524.xml"/><Relationship Id="rId173" Type="http://schemas.openxmlformats.org/officeDocument/2006/relationships/image" Target="../media/image1128.png"/><Relationship Id="rId19" Type="http://schemas.openxmlformats.org/officeDocument/2006/relationships/image" Target="../media/image1051.png"/><Relationship Id="rId14" Type="http://schemas.openxmlformats.org/officeDocument/2006/relationships/customXml" Target="../ink/ink1455.xml"/><Relationship Id="rId30" Type="http://schemas.openxmlformats.org/officeDocument/2006/relationships/customXml" Target="../ink/ink1463.xml"/><Relationship Id="rId35" Type="http://schemas.openxmlformats.org/officeDocument/2006/relationships/image" Target="../media/image1059.png"/><Relationship Id="rId56" Type="http://schemas.openxmlformats.org/officeDocument/2006/relationships/customXml" Target="../ink/ink1476.xml"/><Relationship Id="rId77" Type="http://schemas.openxmlformats.org/officeDocument/2006/relationships/image" Target="../media/image1080.png"/><Relationship Id="rId100" Type="http://schemas.openxmlformats.org/officeDocument/2006/relationships/customXml" Target="../ink/ink1498.xml"/><Relationship Id="rId105" Type="http://schemas.openxmlformats.org/officeDocument/2006/relationships/image" Target="../media/image1094.png"/><Relationship Id="rId126" Type="http://schemas.openxmlformats.org/officeDocument/2006/relationships/customXml" Target="../ink/ink1511.xml"/><Relationship Id="rId147" Type="http://schemas.openxmlformats.org/officeDocument/2006/relationships/image" Target="../media/image1115.png"/><Relationship Id="rId168" Type="http://schemas.openxmlformats.org/officeDocument/2006/relationships/customXml" Target="../ink/ink1532.xml"/><Relationship Id="rId8" Type="http://schemas.openxmlformats.org/officeDocument/2006/relationships/customXml" Target="../ink/ink1452.xml"/><Relationship Id="rId51" Type="http://schemas.openxmlformats.org/officeDocument/2006/relationships/image" Target="../media/image1067.png"/><Relationship Id="rId72" Type="http://schemas.openxmlformats.org/officeDocument/2006/relationships/customXml" Target="../ink/ink1484.xml"/><Relationship Id="rId93" Type="http://schemas.openxmlformats.org/officeDocument/2006/relationships/image" Target="../media/image1088.png"/><Relationship Id="rId98" Type="http://schemas.openxmlformats.org/officeDocument/2006/relationships/customXml" Target="../ink/ink1497.xml"/><Relationship Id="rId121" Type="http://schemas.openxmlformats.org/officeDocument/2006/relationships/image" Target="../media/image1102.png"/><Relationship Id="rId142" Type="http://schemas.openxmlformats.org/officeDocument/2006/relationships/customXml" Target="../ink/ink1519.xml"/><Relationship Id="rId163" Type="http://schemas.openxmlformats.org/officeDocument/2006/relationships/image" Target="../media/image1123.png"/><Relationship Id="rId3" Type="http://schemas.openxmlformats.org/officeDocument/2006/relationships/image" Target="../media/image2.png"/><Relationship Id="rId25" Type="http://schemas.openxmlformats.org/officeDocument/2006/relationships/image" Target="../media/image1054.png"/><Relationship Id="rId46" Type="http://schemas.openxmlformats.org/officeDocument/2006/relationships/customXml" Target="../ink/ink1471.xml"/><Relationship Id="rId67" Type="http://schemas.openxmlformats.org/officeDocument/2006/relationships/image" Target="../media/image1075.png"/><Relationship Id="rId116" Type="http://schemas.openxmlformats.org/officeDocument/2006/relationships/customXml" Target="../ink/ink1506.xml"/><Relationship Id="rId137" Type="http://schemas.openxmlformats.org/officeDocument/2006/relationships/image" Target="../media/image1110.png"/><Relationship Id="rId158" Type="http://schemas.openxmlformats.org/officeDocument/2006/relationships/customXml" Target="../ink/ink1527.xml"/><Relationship Id="rId20" Type="http://schemas.openxmlformats.org/officeDocument/2006/relationships/customXml" Target="../ink/ink1458.xml"/><Relationship Id="rId41" Type="http://schemas.openxmlformats.org/officeDocument/2006/relationships/image" Target="../media/image1062.png"/><Relationship Id="rId62" Type="http://schemas.openxmlformats.org/officeDocument/2006/relationships/customXml" Target="../ink/ink1479.xml"/><Relationship Id="rId83" Type="http://schemas.openxmlformats.org/officeDocument/2006/relationships/image" Target="../media/image1083.png"/><Relationship Id="rId88" Type="http://schemas.openxmlformats.org/officeDocument/2006/relationships/customXml" Target="../ink/ink1492.xml"/><Relationship Id="rId111" Type="http://schemas.openxmlformats.org/officeDocument/2006/relationships/image" Target="../media/image1097.png"/><Relationship Id="rId132" Type="http://schemas.openxmlformats.org/officeDocument/2006/relationships/customXml" Target="../ink/ink1514.xml"/><Relationship Id="rId153" Type="http://schemas.openxmlformats.org/officeDocument/2006/relationships/image" Target="../media/image1118.png"/><Relationship Id="rId174" Type="http://schemas.openxmlformats.org/officeDocument/2006/relationships/customXml" Target="../ink/ink1535.xml"/><Relationship Id="rId15" Type="http://schemas.openxmlformats.org/officeDocument/2006/relationships/image" Target="../media/image1049.png"/><Relationship Id="rId36" Type="http://schemas.openxmlformats.org/officeDocument/2006/relationships/customXml" Target="../ink/ink1466.xml"/><Relationship Id="rId57" Type="http://schemas.openxmlformats.org/officeDocument/2006/relationships/image" Target="../media/image1070.png"/><Relationship Id="rId106" Type="http://schemas.openxmlformats.org/officeDocument/2006/relationships/customXml" Target="../ink/ink1501.xml"/><Relationship Id="rId127" Type="http://schemas.openxmlformats.org/officeDocument/2006/relationships/image" Target="../media/image1105.png"/><Relationship Id="rId10" Type="http://schemas.openxmlformats.org/officeDocument/2006/relationships/customXml" Target="../ink/ink1453.xml"/><Relationship Id="rId31" Type="http://schemas.openxmlformats.org/officeDocument/2006/relationships/image" Target="../media/image1057.png"/><Relationship Id="rId52" Type="http://schemas.openxmlformats.org/officeDocument/2006/relationships/customXml" Target="../ink/ink1474.xml"/><Relationship Id="rId73" Type="http://schemas.openxmlformats.org/officeDocument/2006/relationships/image" Target="../media/image1078.png"/><Relationship Id="rId78" Type="http://schemas.openxmlformats.org/officeDocument/2006/relationships/customXml" Target="../ink/ink1487.xml"/><Relationship Id="rId94" Type="http://schemas.openxmlformats.org/officeDocument/2006/relationships/customXml" Target="../ink/ink1495.xml"/><Relationship Id="rId99" Type="http://schemas.openxmlformats.org/officeDocument/2006/relationships/image" Target="../media/image1091.png"/><Relationship Id="rId101" Type="http://schemas.openxmlformats.org/officeDocument/2006/relationships/image" Target="../media/image1092.png"/><Relationship Id="rId122" Type="http://schemas.openxmlformats.org/officeDocument/2006/relationships/customXml" Target="../ink/ink1509.xml"/><Relationship Id="rId143" Type="http://schemas.openxmlformats.org/officeDocument/2006/relationships/image" Target="../media/image1113.png"/><Relationship Id="rId148" Type="http://schemas.openxmlformats.org/officeDocument/2006/relationships/customXml" Target="../ink/ink1522.xml"/><Relationship Id="rId164" Type="http://schemas.openxmlformats.org/officeDocument/2006/relationships/customXml" Target="../ink/ink1530.xml"/><Relationship Id="rId169" Type="http://schemas.openxmlformats.org/officeDocument/2006/relationships/image" Target="../media/image1126.png"/><Relationship Id="rId4" Type="http://schemas.openxmlformats.org/officeDocument/2006/relationships/customXml" Target="../ink/ink1450.xml"/><Relationship Id="rId9" Type="http://schemas.openxmlformats.org/officeDocument/2006/relationships/image" Target="../media/image1046.png"/><Relationship Id="rId26" Type="http://schemas.openxmlformats.org/officeDocument/2006/relationships/customXml" Target="../ink/ink1461.xml"/><Relationship Id="rId47" Type="http://schemas.openxmlformats.org/officeDocument/2006/relationships/image" Target="../media/image1065.png"/><Relationship Id="rId68" Type="http://schemas.openxmlformats.org/officeDocument/2006/relationships/customXml" Target="../ink/ink1482.xml"/><Relationship Id="rId89" Type="http://schemas.openxmlformats.org/officeDocument/2006/relationships/image" Target="../media/image1086.png"/><Relationship Id="rId112" Type="http://schemas.openxmlformats.org/officeDocument/2006/relationships/customXml" Target="../ink/ink1504.xml"/><Relationship Id="rId133" Type="http://schemas.openxmlformats.org/officeDocument/2006/relationships/image" Target="../media/image1108.png"/><Relationship Id="rId154" Type="http://schemas.openxmlformats.org/officeDocument/2006/relationships/customXml" Target="../ink/ink1525.xml"/><Relationship Id="rId175" Type="http://schemas.openxmlformats.org/officeDocument/2006/relationships/image" Target="../media/image1129.png"/><Relationship Id="rId16" Type="http://schemas.openxmlformats.org/officeDocument/2006/relationships/customXml" Target="../ink/ink1456.xml"/><Relationship Id="rId37" Type="http://schemas.openxmlformats.org/officeDocument/2006/relationships/image" Target="../media/image1060.png"/><Relationship Id="rId58" Type="http://schemas.openxmlformats.org/officeDocument/2006/relationships/customXml" Target="../ink/ink1477.xml"/><Relationship Id="rId79" Type="http://schemas.openxmlformats.org/officeDocument/2006/relationships/image" Target="../media/image1081.png"/><Relationship Id="rId102" Type="http://schemas.openxmlformats.org/officeDocument/2006/relationships/customXml" Target="../ink/ink1499.xml"/><Relationship Id="rId123" Type="http://schemas.openxmlformats.org/officeDocument/2006/relationships/image" Target="../media/image1103.png"/><Relationship Id="rId144" Type="http://schemas.openxmlformats.org/officeDocument/2006/relationships/customXml" Target="../ink/ink1520.xml"/><Relationship Id="rId90" Type="http://schemas.openxmlformats.org/officeDocument/2006/relationships/customXml" Target="../ink/ink1493.xml"/><Relationship Id="rId165" Type="http://schemas.openxmlformats.org/officeDocument/2006/relationships/image" Target="../media/image1124.png"/><Relationship Id="rId27" Type="http://schemas.openxmlformats.org/officeDocument/2006/relationships/image" Target="../media/image1055.png"/><Relationship Id="rId48" Type="http://schemas.openxmlformats.org/officeDocument/2006/relationships/customXml" Target="../ink/ink1472.xml"/><Relationship Id="rId69" Type="http://schemas.openxmlformats.org/officeDocument/2006/relationships/image" Target="../media/image1076.png"/><Relationship Id="rId113" Type="http://schemas.openxmlformats.org/officeDocument/2006/relationships/image" Target="../media/image1098.png"/><Relationship Id="rId134" Type="http://schemas.openxmlformats.org/officeDocument/2006/relationships/customXml" Target="../ink/ink1515.xml"/><Relationship Id="rId80" Type="http://schemas.openxmlformats.org/officeDocument/2006/relationships/customXml" Target="../ink/ink1488.xml"/><Relationship Id="rId155" Type="http://schemas.openxmlformats.org/officeDocument/2006/relationships/image" Target="../media/image1119.png"/><Relationship Id="rId17" Type="http://schemas.openxmlformats.org/officeDocument/2006/relationships/image" Target="../media/image1050.png"/><Relationship Id="rId38" Type="http://schemas.openxmlformats.org/officeDocument/2006/relationships/customXml" Target="../ink/ink1467.xml"/><Relationship Id="rId59" Type="http://schemas.openxmlformats.org/officeDocument/2006/relationships/image" Target="../media/image1071.png"/><Relationship Id="rId103" Type="http://schemas.openxmlformats.org/officeDocument/2006/relationships/image" Target="../media/image1093.png"/><Relationship Id="rId124" Type="http://schemas.openxmlformats.org/officeDocument/2006/relationships/customXml" Target="../ink/ink1510.xml"/><Relationship Id="rId70" Type="http://schemas.openxmlformats.org/officeDocument/2006/relationships/customXml" Target="../ink/ink1483.xml"/><Relationship Id="rId91" Type="http://schemas.openxmlformats.org/officeDocument/2006/relationships/image" Target="../media/image1087.png"/><Relationship Id="rId145" Type="http://schemas.openxmlformats.org/officeDocument/2006/relationships/image" Target="../media/image1114.png"/><Relationship Id="rId166" Type="http://schemas.openxmlformats.org/officeDocument/2006/relationships/customXml" Target="../ink/ink1531.xml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592.xml"/><Relationship Id="rId299" Type="http://schemas.openxmlformats.org/officeDocument/2006/relationships/customXml" Target="../ink/ink1683.xml"/><Relationship Id="rId21" Type="http://schemas.openxmlformats.org/officeDocument/2006/relationships/customXml" Target="../ink/ink1544.xml"/><Relationship Id="rId63" Type="http://schemas.openxmlformats.org/officeDocument/2006/relationships/customXml" Target="../ink/ink1565.xml"/><Relationship Id="rId159" Type="http://schemas.openxmlformats.org/officeDocument/2006/relationships/customXml" Target="../ink/ink1613.xml"/><Relationship Id="rId170" Type="http://schemas.openxmlformats.org/officeDocument/2006/relationships/image" Target="../media/image1213.png"/><Relationship Id="rId226" Type="http://schemas.openxmlformats.org/officeDocument/2006/relationships/image" Target="../media/image1241.png"/><Relationship Id="rId268" Type="http://schemas.openxmlformats.org/officeDocument/2006/relationships/image" Target="../media/image1262.png"/><Relationship Id="rId32" Type="http://schemas.openxmlformats.org/officeDocument/2006/relationships/image" Target="../media/image1144.png"/><Relationship Id="rId74" Type="http://schemas.openxmlformats.org/officeDocument/2006/relationships/image" Target="../media/image1165.png"/><Relationship Id="rId128" Type="http://schemas.openxmlformats.org/officeDocument/2006/relationships/image" Target="../media/image1192.png"/><Relationship Id="rId5" Type="http://schemas.openxmlformats.org/officeDocument/2006/relationships/customXml" Target="../ink/ink1536.xml"/><Relationship Id="rId181" Type="http://schemas.openxmlformats.org/officeDocument/2006/relationships/customXml" Target="../ink/ink1624.xml"/><Relationship Id="rId237" Type="http://schemas.openxmlformats.org/officeDocument/2006/relationships/customXml" Target="../ink/ink1652.xml"/><Relationship Id="rId279" Type="http://schemas.openxmlformats.org/officeDocument/2006/relationships/customXml" Target="../ink/ink1673.xml"/><Relationship Id="rId43" Type="http://schemas.openxmlformats.org/officeDocument/2006/relationships/customXml" Target="../ink/ink1555.xml"/><Relationship Id="rId139" Type="http://schemas.openxmlformats.org/officeDocument/2006/relationships/customXml" Target="../ink/ink1603.xml"/><Relationship Id="rId290" Type="http://schemas.openxmlformats.org/officeDocument/2006/relationships/image" Target="../media/image1273.png"/><Relationship Id="rId85" Type="http://schemas.openxmlformats.org/officeDocument/2006/relationships/customXml" Target="../ink/ink1576.xml"/><Relationship Id="rId150" Type="http://schemas.openxmlformats.org/officeDocument/2006/relationships/image" Target="../media/image1203.png"/><Relationship Id="rId192" Type="http://schemas.openxmlformats.org/officeDocument/2006/relationships/image" Target="../media/image1224.png"/><Relationship Id="rId206" Type="http://schemas.openxmlformats.org/officeDocument/2006/relationships/image" Target="../media/image1231.png"/><Relationship Id="rId248" Type="http://schemas.openxmlformats.org/officeDocument/2006/relationships/image" Target="../media/image1252.png"/><Relationship Id="rId12" Type="http://schemas.openxmlformats.org/officeDocument/2006/relationships/image" Target="../media/image1134.png"/><Relationship Id="rId108" Type="http://schemas.openxmlformats.org/officeDocument/2006/relationships/image" Target="../media/image1182.png"/><Relationship Id="rId54" Type="http://schemas.openxmlformats.org/officeDocument/2006/relationships/image" Target="../media/image1155.png"/><Relationship Id="rId96" Type="http://schemas.openxmlformats.org/officeDocument/2006/relationships/image" Target="../media/image1176.png"/><Relationship Id="rId161" Type="http://schemas.openxmlformats.org/officeDocument/2006/relationships/customXml" Target="../ink/ink1614.xml"/><Relationship Id="rId217" Type="http://schemas.openxmlformats.org/officeDocument/2006/relationships/customXml" Target="../ink/ink1642.xml"/><Relationship Id="rId6" Type="http://schemas.openxmlformats.org/officeDocument/2006/relationships/image" Target="../media/image1131.png"/><Relationship Id="rId238" Type="http://schemas.openxmlformats.org/officeDocument/2006/relationships/image" Target="../media/image1247.png"/><Relationship Id="rId259" Type="http://schemas.openxmlformats.org/officeDocument/2006/relationships/customXml" Target="../ink/ink1663.xml"/><Relationship Id="rId23" Type="http://schemas.openxmlformats.org/officeDocument/2006/relationships/customXml" Target="../ink/ink1545.xml"/><Relationship Id="rId119" Type="http://schemas.openxmlformats.org/officeDocument/2006/relationships/customXml" Target="../ink/ink1593.xml"/><Relationship Id="rId270" Type="http://schemas.openxmlformats.org/officeDocument/2006/relationships/image" Target="../media/image1263.png"/><Relationship Id="rId291" Type="http://schemas.openxmlformats.org/officeDocument/2006/relationships/customXml" Target="../ink/ink1679.xml"/><Relationship Id="rId44" Type="http://schemas.openxmlformats.org/officeDocument/2006/relationships/image" Target="../media/image1150.png"/><Relationship Id="rId65" Type="http://schemas.openxmlformats.org/officeDocument/2006/relationships/customXml" Target="../ink/ink1566.xml"/><Relationship Id="rId86" Type="http://schemas.openxmlformats.org/officeDocument/2006/relationships/image" Target="../media/image1171.png"/><Relationship Id="rId130" Type="http://schemas.openxmlformats.org/officeDocument/2006/relationships/image" Target="../media/image1193.png"/><Relationship Id="rId151" Type="http://schemas.openxmlformats.org/officeDocument/2006/relationships/customXml" Target="../ink/ink1609.xml"/><Relationship Id="rId172" Type="http://schemas.openxmlformats.org/officeDocument/2006/relationships/image" Target="../media/image1214.png"/><Relationship Id="rId193" Type="http://schemas.openxmlformats.org/officeDocument/2006/relationships/customXml" Target="../ink/ink1630.xml"/><Relationship Id="rId207" Type="http://schemas.openxmlformats.org/officeDocument/2006/relationships/customXml" Target="../ink/ink1637.xml"/><Relationship Id="rId228" Type="http://schemas.openxmlformats.org/officeDocument/2006/relationships/image" Target="../media/image1242.png"/><Relationship Id="rId249" Type="http://schemas.openxmlformats.org/officeDocument/2006/relationships/customXml" Target="../ink/ink1658.xml"/><Relationship Id="rId13" Type="http://schemas.openxmlformats.org/officeDocument/2006/relationships/customXml" Target="../ink/ink1540.xml"/><Relationship Id="rId109" Type="http://schemas.openxmlformats.org/officeDocument/2006/relationships/customXml" Target="../ink/ink1588.xml"/><Relationship Id="rId260" Type="http://schemas.openxmlformats.org/officeDocument/2006/relationships/image" Target="../media/image1258.png"/><Relationship Id="rId281" Type="http://schemas.openxmlformats.org/officeDocument/2006/relationships/customXml" Target="../ink/ink1674.xml"/><Relationship Id="rId34" Type="http://schemas.openxmlformats.org/officeDocument/2006/relationships/image" Target="../media/image1145.png"/><Relationship Id="rId55" Type="http://schemas.openxmlformats.org/officeDocument/2006/relationships/customXml" Target="../ink/ink1561.xml"/><Relationship Id="rId76" Type="http://schemas.openxmlformats.org/officeDocument/2006/relationships/image" Target="../media/image1166.png"/><Relationship Id="rId97" Type="http://schemas.openxmlformats.org/officeDocument/2006/relationships/customXml" Target="../ink/ink1582.xml"/><Relationship Id="rId120" Type="http://schemas.openxmlformats.org/officeDocument/2006/relationships/image" Target="../media/image1188.png"/><Relationship Id="rId141" Type="http://schemas.openxmlformats.org/officeDocument/2006/relationships/customXml" Target="../ink/ink1604.xml"/><Relationship Id="rId7" Type="http://schemas.openxmlformats.org/officeDocument/2006/relationships/customXml" Target="../ink/ink1537.xml"/><Relationship Id="rId162" Type="http://schemas.openxmlformats.org/officeDocument/2006/relationships/image" Target="../media/image1209.png"/><Relationship Id="rId183" Type="http://schemas.openxmlformats.org/officeDocument/2006/relationships/customXml" Target="../ink/ink1625.xml"/><Relationship Id="rId218" Type="http://schemas.openxmlformats.org/officeDocument/2006/relationships/image" Target="../media/image1237.png"/><Relationship Id="rId239" Type="http://schemas.openxmlformats.org/officeDocument/2006/relationships/customXml" Target="../ink/ink1653.xml"/><Relationship Id="rId250" Type="http://schemas.openxmlformats.org/officeDocument/2006/relationships/image" Target="../media/image1253.png"/><Relationship Id="rId271" Type="http://schemas.openxmlformats.org/officeDocument/2006/relationships/customXml" Target="../ink/ink1669.xml"/><Relationship Id="rId292" Type="http://schemas.openxmlformats.org/officeDocument/2006/relationships/image" Target="../media/image1274.png"/><Relationship Id="rId24" Type="http://schemas.openxmlformats.org/officeDocument/2006/relationships/image" Target="../media/image1140.png"/><Relationship Id="rId45" Type="http://schemas.openxmlformats.org/officeDocument/2006/relationships/customXml" Target="../ink/ink1556.xml"/><Relationship Id="rId66" Type="http://schemas.openxmlformats.org/officeDocument/2006/relationships/image" Target="../media/image1161.png"/><Relationship Id="rId87" Type="http://schemas.openxmlformats.org/officeDocument/2006/relationships/customXml" Target="../ink/ink1577.xml"/><Relationship Id="rId110" Type="http://schemas.openxmlformats.org/officeDocument/2006/relationships/image" Target="../media/image1183.png"/><Relationship Id="rId131" Type="http://schemas.openxmlformats.org/officeDocument/2006/relationships/customXml" Target="../ink/ink1599.xml"/><Relationship Id="rId152" Type="http://schemas.openxmlformats.org/officeDocument/2006/relationships/image" Target="../media/image1204.png"/><Relationship Id="rId173" Type="http://schemas.openxmlformats.org/officeDocument/2006/relationships/customXml" Target="../ink/ink1620.xml"/><Relationship Id="rId194" Type="http://schemas.openxmlformats.org/officeDocument/2006/relationships/image" Target="../media/image1225.png"/><Relationship Id="rId208" Type="http://schemas.openxmlformats.org/officeDocument/2006/relationships/image" Target="../media/image1232.png"/><Relationship Id="rId229" Type="http://schemas.openxmlformats.org/officeDocument/2006/relationships/customXml" Target="../ink/ink1648.xml"/><Relationship Id="rId240" Type="http://schemas.openxmlformats.org/officeDocument/2006/relationships/image" Target="../media/image1248.png"/><Relationship Id="rId261" Type="http://schemas.openxmlformats.org/officeDocument/2006/relationships/customXml" Target="../ink/ink1664.xml"/><Relationship Id="rId14" Type="http://schemas.openxmlformats.org/officeDocument/2006/relationships/image" Target="../media/image1135.png"/><Relationship Id="rId35" Type="http://schemas.openxmlformats.org/officeDocument/2006/relationships/customXml" Target="../ink/ink1551.xml"/><Relationship Id="rId56" Type="http://schemas.openxmlformats.org/officeDocument/2006/relationships/image" Target="../media/image1156.png"/><Relationship Id="rId77" Type="http://schemas.openxmlformats.org/officeDocument/2006/relationships/customXml" Target="../ink/ink1572.xml"/><Relationship Id="rId100" Type="http://schemas.openxmlformats.org/officeDocument/2006/relationships/image" Target="../media/image1178.png"/><Relationship Id="rId282" Type="http://schemas.openxmlformats.org/officeDocument/2006/relationships/image" Target="../media/image1269.png"/><Relationship Id="rId8" Type="http://schemas.openxmlformats.org/officeDocument/2006/relationships/image" Target="../media/image1132.png"/><Relationship Id="rId98" Type="http://schemas.openxmlformats.org/officeDocument/2006/relationships/image" Target="../media/image1177.png"/><Relationship Id="rId121" Type="http://schemas.openxmlformats.org/officeDocument/2006/relationships/customXml" Target="../ink/ink1594.xml"/><Relationship Id="rId142" Type="http://schemas.openxmlformats.org/officeDocument/2006/relationships/image" Target="../media/image1199.png"/><Relationship Id="rId163" Type="http://schemas.openxmlformats.org/officeDocument/2006/relationships/customXml" Target="../ink/ink1615.xml"/><Relationship Id="rId184" Type="http://schemas.openxmlformats.org/officeDocument/2006/relationships/image" Target="../media/image1220.png"/><Relationship Id="rId219" Type="http://schemas.openxmlformats.org/officeDocument/2006/relationships/customXml" Target="../ink/ink1643.xml"/><Relationship Id="rId230" Type="http://schemas.openxmlformats.org/officeDocument/2006/relationships/image" Target="../media/image1243.png"/><Relationship Id="rId251" Type="http://schemas.openxmlformats.org/officeDocument/2006/relationships/customXml" Target="../ink/ink1659.xml"/><Relationship Id="rId25" Type="http://schemas.openxmlformats.org/officeDocument/2006/relationships/customXml" Target="../ink/ink1546.xml"/><Relationship Id="rId46" Type="http://schemas.openxmlformats.org/officeDocument/2006/relationships/image" Target="../media/image1151.png"/><Relationship Id="rId67" Type="http://schemas.openxmlformats.org/officeDocument/2006/relationships/customXml" Target="../ink/ink1567.xml"/><Relationship Id="rId272" Type="http://schemas.openxmlformats.org/officeDocument/2006/relationships/image" Target="../media/image1264.png"/><Relationship Id="rId293" Type="http://schemas.openxmlformats.org/officeDocument/2006/relationships/customXml" Target="../ink/ink1680.xml"/><Relationship Id="rId88" Type="http://schemas.openxmlformats.org/officeDocument/2006/relationships/image" Target="../media/image1172.png"/><Relationship Id="rId111" Type="http://schemas.openxmlformats.org/officeDocument/2006/relationships/customXml" Target="../ink/ink1589.xml"/><Relationship Id="rId132" Type="http://schemas.openxmlformats.org/officeDocument/2006/relationships/image" Target="../media/image1194.png"/><Relationship Id="rId153" Type="http://schemas.openxmlformats.org/officeDocument/2006/relationships/customXml" Target="../ink/ink1610.xml"/><Relationship Id="rId174" Type="http://schemas.openxmlformats.org/officeDocument/2006/relationships/image" Target="../media/image1215.png"/><Relationship Id="rId195" Type="http://schemas.openxmlformats.org/officeDocument/2006/relationships/customXml" Target="../ink/ink1631.xml"/><Relationship Id="rId209" Type="http://schemas.openxmlformats.org/officeDocument/2006/relationships/customXml" Target="../ink/ink1638.xml"/><Relationship Id="rId220" Type="http://schemas.openxmlformats.org/officeDocument/2006/relationships/image" Target="../media/image1238.png"/><Relationship Id="rId241" Type="http://schemas.openxmlformats.org/officeDocument/2006/relationships/customXml" Target="../ink/ink1654.xml"/><Relationship Id="rId15" Type="http://schemas.openxmlformats.org/officeDocument/2006/relationships/customXml" Target="../ink/ink1541.xml"/><Relationship Id="rId36" Type="http://schemas.openxmlformats.org/officeDocument/2006/relationships/image" Target="../media/image1146.png"/><Relationship Id="rId57" Type="http://schemas.openxmlformats.org/officeDocument/2006/relationships/customXml" Target="../ink/ink1562.xml"/><Relationship Id="rId262" Type="http://schemas.openxmlformats.org/officeDocument/2006/relationships/image" Target="../media/image1259.png"/><Relationship Id="rId283" Type="http://schemas.openxmlformats.org/officeDocument/2006/relationships/customXml" Target="../ink/ink1675.xml"/><Relationship Id="rId78" Type="http://schemas.openxmlformats.org/officeDocument/2006/relationships/image" Target="../media/image1167.png"/><Relationship Id="rId99" Type="http://schemas.openxmlformats.org/officeDocument/2006/relationships/customXml" Target="../ink/ink1583.xml"/><Relationship Id="rId101" Type="http://schemas.openxmlformats.org/officeDocument/2006/relationships/customXml" Target="../ink/ink1584.xml"/><Relationship Id="rId122" Type="http://schemas.openxmlformats.org/officeDocument/2006/relationships/image" Target="../media/image1189.png"/><Relationship Id="rId143" Type="http://schemas.openxmlformats.org/officeDocument/2006/relationships/customXml" Target="../ink/ink1605.xml"/><Relationship Id="rId164" Type="http://schemas.openxmlformats.org/officeDocument/2006/relationships/image" Target="../media/image1210.png"/><Relationship Id="rId185" Type="http://schemas.openxmlformats.org/officeDocument/2006/relationships/customXml" Target="../ink/ink1626.xml"/><Relationship Id="rId9" Type="http://schemas.openxmlformats.org/officeDocument/2006/relationships/customXml" Target="../ink/ink1538.xml"/><Relationship Id="rId210" Type="http://schemas.openxmlformats.org/officeDocument/2006/relationships/image" Target="../media/image1233.png"/><Relationship Id="rId26" Type="http://schemas.openxmlformats.org/officeDocument/2006/relationships/image" Target="../media/image1141.png"/><Relationship Id="rId231" Type="http://schemas.openxmlformats.org/officeDocument/2006/relationships/customXml" Target="../ink/ink1649.xml"/><Relationship Id="rId252" Type="http://schemas.openxmlformats.org/officeDocument/2006/relationships/image" Target="../media/image1254.png"/><Relationship Id="rId273" Type="http://schemas.openxmlformats.org/officeDocument/2006/relationships/customXml" Target="../ink/ink1670.xml"/><Relationship Id="rId294" Type="http://schemas.openxmlformats.org/officeDocument/2006/relationships/image" Target="../media/image1275.png"/><Relationship Id="rId47" Type="http://schemas.openxmlformats.org/officeDocument/2006/relationships/customXml" Target="../ink/ink1557.xml"/><Relationship Id="rId68" Type="http://schemas.openxmlformats.org/officeDocument/2006/relationships/image" Target="../media/image1162.png"/><Relationship Id="rId89" Type="http://schemas.openxmlformats.org/officeDocument/2006/relationships/customXml" Target="../ink/ink1578.xml"/><Relationship Id="rId112" Type="http://schemas.openxmlformats.org/officeDocument/2006/relationships/image" Target="../media/image1184.png"/><Relationship Id="rId133" Type="http://schemas.openxmlformats.org/officeDocument/2006/relationships/customXml" Target="../ink/ink1600.xml"/><Relationship Id="rId154" Type="http://schemas.openxmlformats.org/officeDocument/2006/relationships/image" Target="../media/image1205.png"/><Relationship Id="rId175" Type="http://schemas.openxmlformats.org/officeDocument/2006/relationships/customXml" Target="../ink/ink1621.xml"/><Relationship Id="rId196" Type="http://schemas.openxmlformats.org/officeDocument/2006/relationships/image" Target="../media/image1226.png"/><Relationship Id="rId200" Type="http://schemas.openxmlformats.org/officeDocument/2006/relationships/image" Target="../media/image1228.png"/><Relationship Id="rId16" Type="http://schemas.openxmlformats.org/officeDocument/2006/relationships/image" Target="../media/image1136.png"/><Relationship Id="rId221" Type="http://schemas.openxmlformats.org/officeDocument/2006/relationships/customXml" Target="../ink/ink1644.xml"/><Relationship Id="rId242" Type="http://schemas.openxmlformats.org/officeDocument/2006/relationships/image" Target="../media/image1249.png"/><Relationship Id="rId263" Type="http://schemas.openxmlformats.org/officeDocument/2006/relationships/customXml" Target="../ink/ink1665.xml"/><Relationship Id="rId284" Type="http://schemas.openxmlformats.org/officeDocument/2006/relationships/image" Target="../media/image1270.png"/><Relationship Id="rId37" Type="http://schemas.openxmlformats.org/officeDocument/2006/relationships/customXml" Target="../ink/ink1552.xml"/><Relationship Id="rId58" Type="http://schemas.openxmlformats.org/officeDocument/2006/relationships/image" Target="../media/image1157.png"/><Relationship Id="rId79" Type="http://schemas.openxmlformats.org/officeDocument/2006/relationships/customXml" Target="../ink/ink1573.xml"/><Relationship Id="rId102" Type="http://schemas.openxmlformats.org/officeDocument/2006/relationships/image" Target="../media/image1179.png"/><Relationship Id="rId123" Type="http://schemas.openxmlformats.org/officeDocument/2006/relationships/customXml" Target="../ink/ink1595.xml"/><Relationship Id="rId144" Type="http://schemas.openxmlformats.org/officeDocument/2006/relationships/image" Target="../media/image1200.png"/><Relationship Id="rId90" Type="http://schemas.openxmlformats.org/officeDocument/2006/relationships/image" Target="../media/image1173.png"/><Relationship Id="rId165" Type="http://schemas.openxmlformats.org/officeDocument/2006/relationships/customXml" Target="../ink/ink1616.xml"/><Relationship Id="rId186" Type="http://schemas.openxmlformats.org/officeDocument/2006/relationships/image" Target="../media/image1221.png"/><Relationship Id="rId211" Type="http://schemas.openxmlformats.org/officeDocument/2006/relationships/customXml" Target="../ink/ink1639.xml"/><Relationship Id="rId232" Type="http://schemas.openxmlformats.org/officeDocument/2006/relationships/image" Target="../media/image1244.png"/><Relationship Id="rId253" Type="http://schemas.openxmlformats.org/officeDocument/2006/relationships/customXml" Target="../ink/ink1660.xml"/><Relationship Id="rId274" Type="http://schemas.openxmlformats.org/officeDocument/2006/relationships/image" Target="../media/image1265.png"/><Relationship Id="rId295" Type="http://schemas.openxmlformats.org/officeDocument/2006/relationships/customXml" Target="../ink/ink1681.xml"/><Relationship Id="rId27" Type="http://schemas.openxmlformats.org/officeDocument/2006/relationships/customXml" Target="../ink/ink1547.xml"/><Relationship Id="rId48" Type="http://schemas.openxmlformats.org/officeDocument/2006/relationships/image" Target="../media/image1152.png"/><Relationship Id="rId69" Type="http://schemas.openxmlformats.org/officeDocument/2006/relationships/customXml" Target="../ink/ink1568.xml"/><Relationship Id="rId113" Type="http://schemas.openxmlformats.org/officeDocument/2006/relationships/customXml" Target="../ink/ink1590.xml"/><Relationship Id="rId134" Type="http://schemas.openxmlformats.org/officeDocument/2006/relationships/image" Target="../media/image1195.png"/><Relationship Id="rId80" Type="http://schemas.openxmlformats.org/officeDocument/2006/relationships/image" Target="../media/image1168.png"/><Relationship Id="rId155" Type="http://schemas.openxmlformats.org/officeDocument/2006/relationships/customXml" Target="../ink/ink1611.xml"/><Relationship Id="rId176" Type="http://schemas.openxmlformats.org/officeDocument/2006/relationships/image" Target="../media/image1216.png"/><Relationship Id="rId197" Type="http://schemas.openxmlformats.org/officeDocument/2006/relationships/customXml" Target="../ink/ink1632.xml"/><Relationship Id="rId201" Type="http://schemas.openxmlformats.org/officeDocument/2006/relationships/customXml" Target="../ink/ink1634.xml"/><Relationship Id="rId222" Type="http://schemas.openxmlformats.org/officeDocument/2006/relationships/image" Target="../media/image1239.png"/><Relationship Id="rId243" Type="http://schemas.openxmlformats.org/officeDocument/2006/relationships/customXml" Target="../ink/ink1655.xml"/><Relationship Id="rId264" Type="http://schemas.openxmlformats.org/officeDocument/2006/relationships/image" Target="../media/image1260.png"/><Relationship Id="rId285" Type="http://schemas.openxmlformats.org/officeDocument/2006/relationships/customXml" Target="../ink/ink1676.xml"/><Relationship Id="rId17" Type="http://schemas.openxmlformats.org/officeDocument/2006/relationships/customXml" Target="../ink/ink1542.xml"/><Relationship Id="rId38" Type="http://schemas.openxmlformats.org/officeDocument/2006/relationships/image" Target="../media/image1147.png"/><Relationship Id="rId59" Type="http://schemas.openxmlformats.org/officeDocument/2006/relationships/customXml" Target="../ink/ink1563.xml"/><Relationship Id="rId103" Type="http://schemas.openxmlformats.org/officeDocument/2006/relationships/customXml" Target="../ink/ink1585.xml"/><Relationship Id="rId124" Type="http://schemas.openxmlformats.org/officeDocument/2006/relationships/image" Target="../media/image1190.png"/><Relationship Id="rId70" Type="http://schemas.openxmlformats.org/officeDocument/2006/relationships/image" Target="../media/image1163.png"/><Relationship Id="rId91" Type="http://schemas.openxmlformats.org/officeDocument/2006/relationships/customXml" Target="../ink/ink1579.xml"/><Relationship Id="rId145" Type="http://schemas.openxmlformats.org/officeDocument/2006/relationships/customXml" Target="../ink/ink1606.xml"/><Relationship Id="rId166" Type="http://schemas.openxmlformats.org/officeDocument/2006/relationships/image" Target="../media/image1211.png"/><Relationship Id="rId187" Type="http://schemas.openxmlformats.org/officeDocument/2006/relationships/customXml" Target="../ink/ink1627.xml"/><Relationship Id="rId1" Type="http://schemas.openxmlformats.org/officeDocument/2006/relationships/slideLayout" Target="../slideLayouts/slideLayout4.xml"/><Relationship Id="rId212" Type="http://schemas.openxmlformats.org/officeDocument/2006/relationships/image" Target="../media/image1234.png"/><Relationship Id="rId233" Type="http://schemas.openxmlformats.org/officeDocument/2006/relationships/customXml" Target="../ink/ink1650.xml"/><Relationship Id="rId254" Type="http://schemas.openxmlformats.org/officeDocument/2006/relationships/image" Target="../media/image1255.png"/><Relationship Id="rId28" Type="http://schemas.openxmlformats.org/officeDocument/2006/relationships/image" Target="../media/image1142.png"/><Relationship Id="rId49" Type="http://schemas.openxmlformats.org/officeDocument/2006/relationships/customXml" Target="../ink/ink1558.xml"/><Relationship Id="rId114" Type="http://schemas.openxmlformats.org/officeDocument/2006/relationships/image" Target="../media/image1185.png"/><Relationship Id="rId275" Type="http://schemas.openxmlformats.org/officeDocument/2006/relationships/customXml" Target="../ink/ink1671.xml"/><Relationship Id="rId296" Type="http://schemas.openxmlformats.org/officeDocument/2006/relationships/image" Target="../media/image1276.png"/><Relationship Id="rId300" Type="http://schemas.openxmlformats.org/officeDocument/2006/relationships/image" Target="../media/image1278.png"/><Relationship Id="rId60" Type="http://schemas.openxmlformats.org/officeDocument/2006/relationships/image" Target="../media/image1158.png"/><Relationship Id="rId81" Type="http://schemas.openxmlformats.org/officeDocument/2006/relationships/customXml" Target="../ink/ink1574.xml"/><Relationship Id="rId135" Type="http://schemas.openxmlformats.org/officeDocument/2006/relationships/customXml" Target="../ink/ink1601.xml"/><Relationship Id="rId156" Type="http://schemas.openxmlformats.org/officeDocument/2006/relationships/image" Target="../media/image1206.png"/><Relationship Id="rId177" Type="http://schemas.openxmlformats.org/officeDocument/2006/relationships/customXml" Target="../ink/ink1622.xml"/><Relationship Id="rId198" Type="http://schemas.openxmlformats.org/officeDocument/2006/relationships/image" Target="../media/image1227.png"/><Relationship Id="rId202" Type="http://schemas.openxmlformats.org/officeDocument/2006/relationships/image" Target="../media/image1229.png"/><Relationship Id="rId223" Type="http://schemas.openxmlformats.org/officeDocument/2006/relationships/customXml" Target="../ink/ink1645.xml"/><Relationship Id="rId244" Type="http://schemas.openxmlformats.org/officeDocument/2006/relationships/image" Target="../media/image1250.png"/><Relationship Id="rId18" Type="http://schemas.openxmlformats.org/officeDocument/2006/relationships/image" Target="../media/image1137.png"/><Relationship Id="rId39" Type="http://schemas.openxmlformats.org/officeDocument/2006/relationships/customXml" Target="../ink/ink1553.xml"/><Relationship Id="rId265" Type="http://schemas.openxmlformats.org/officeDocument/2006/relationships/customXml" Target="../ink/ink1666.xml"/><Relationship Id="rId286" Type="http://schemas.openxmlformats.org/officeDocument/2006/relationships/image" Target="../media/image1271.png"/><Relationship Id="rId50" Type="http://schemas.openxmlformats.org/officeDocument/2006/relationships/image" Target="../media/image1153.png"/><Relationship Id="rId104" Type="http://schemas.openxmlformats.org/officeDocument/2006/relationships/image" Target="../media/image1180.png"/><Relationship Id="rId125" Type="http://schemas.openxmlformats.org/officeDocument/2006/relationships/customXml" Target="../ink/ink1596.xml"/><Relationship Id="rId146" Type="http://schemas.openxmlformats.org/officeDocument/2006/relationships/image" Target="../media/image1201.png"/><Relationship Id="rId167" Type="http://schemas.openxmlformats.org/officeDocument/2006/relationships/customXml" Target="../ink/ink1617.xml"/><Relationship Id="rId188" Type="http://schemas.openxmlformats.org/officeDocument/2006/relationships/image" Target="../media/image1222.png"/><Relationship Id="rId71" Type="http://schemas.openxmlformats.org/officeDocument/2006/relationships/customXml" Target="../ink/ink1569.xml"/><Relationship Id="rId92" Type="http://schemas.openxmlformats.org/officeDocument/2006/relationships/image" Target="../media/image1174.png"/><Relationship Id="rId213" Type="http://schemas.openxmlformats.org/officeDocument/2006/relationships/customXml" Target="../ink/ink1640.xml"/><Relationship Id="rId234" Type="http://schemas.openxmlformats.org/officeDocument/2006/relationships/image" Target="../media/image1245.png"/><Relationship Id="rId2" Type="http://schemas.openxmlformats.org/officeDocument/2006/relationships/notesSlide" Target="../notesSlides/notesSlide6.xml"/><Relationship Id="rId29" Type="http://schemas.openxmlformats.org/officeDocument/2006/relationships/customXml" Target="../ink/ink1548.xml"/><Relationship Id="rId255" Type="http://schemas.openxmlformats.org/officeDocument/2006/relationships/customXml" Target="../ink/ink1661.xml"/><Relationship Id="rId276" Type="http://schemas.openxmlformats.org/officeDocument/2006/relationships/image" Target="../media/image1266.png"/><Relationship Id="rId297" Type="http://schemas.openxmlformats.org/officeDocument/2006/relationships/customXml" Target="../ink/ink1682.xml"/><Relationship Id="rId40" Type="http://schemas.openxmlformats.org/officeDocument/2006/relationships/image" Target="../media/image1148.png"/><Relationship Id="rId115" Type="http://schemas.openxmlformats.org/officeDocument/2006/relationships/customXml" Target="../ink/ink1591.xml"/><Relationship Id="rId136" Type="http://schemas.openxmlformats.org/officeDocument/2006/relationships/image" Target="../media/image1196.png"/><Relationship Id="rId157" Type="http://schemas.openxmlformats.org/officeDocument/2006/relationships/customXml" Target="../ink/ink1612.xml"/><Relationship Id="rId178" Type="http://schemas.openxmlformats.org/officeDocument/2006/relationships/image" Target="../media/image1217.png"/><Relationship Id="rId301" Type="http://schemas.openxmlformats.org/officeDocument/2006/relationships/customXml" Target="../ink/ink1684.xml"/><Relationship Id="rId61" Type="http://schemas.openxmlformats.org/officeDocument/2006/relationships/customXml" Target="../ink/ink1564.xml"/><Relationship Id="rId82" Type="http://schemas.openxmlformats.org/officeDocument/2006/relationships/image" Target="../media/image1169.png"/><Relationship Id="rId199" Type="http://schemas.openxmlformats.org/officeDocument/2006/relationships/customXml" Target="../ink/ink1633.xml"/><Relationship Id="rId203" Type="http://schemas.openxmlformats.org/officeDocument/2006/relationships/customXml" Target="../ink/ink1635.xml"/><Relationship Id="rId19" Type="http://schemas.openxmlformats.org/officeDocument/2006/relationships/customXml" Target="../ink/ink1543.xml"/><Relationship Id="rId224" Type="http://schemas.openxmlformats.org/officeDocument/2006/relationships/image" Target="../media/image1240.png"/><Relationship Id="rId245" Type="http://schemas.openxmlformats.org/officeDocument/2006/relationships/customXml" Target="../ink/ink1656.xml"/><Relationship Id="rId266" Type="http://schemas.openxmlformats.org/officeDocument/2006/relationships/image" Target="../media/image1261.png"/><Relationship Id="rId287" Type="http://schemas.openxmlformats.org/officeDocument/2006/relationships/customXml" Target="../ink/ink1677.xml"/><Relationship Id="rId30" Type="http://schemas.openxmlformats.org/officeDocument/2006/relationships/image" Target="../media/image1143.png"/><Relationship Id="rId105" Type="http://schemas.openxmlformats.org/officeDocument/2006/relationships/customXml" Target="../ink/ink1586.xml"/><Relationship Id="rId126" Type="http://schemas.openxmlformats.org/officeDocument/2006/relationships/image" Target="../media/image1191.png"/><Relationship Id="rId147" Type="http://schemas.openxmlformats.org/officeDocument/2006/relationships/customXml" Target="../ink/ink1607.xml"/><Relationship Id="rId168" Type="http://schemas.openxmlformats.org/officeDocument/2006/relationships/image" Target="../media/image1212.png"/><Relationship Id="rId51" Type="http://schemas.openxmlformats.org/officeDocument/2006/relationships/customXml" Target="../ink/ink1559.xml"/><Relationship Id="rId72" Type="http://schemas.openxmlformats.org/officeDocument/2006/relationships/image" Target="../media/image1164.png"/><Relationship Id="rId93" Type="http://schemas.openxmlformats.org/officeDocument/2006/relationships/customXml" Target="../ink/ink1580.xml"/><Relationship Id="rId189" Type="http://schemas.openxmlformats.org/officeDocument/2006/relationships/customXml" Target="../ink/ink1628.xml"/><Relationship Id="rId3" Type="http://schemas.openxmlformats.org/officeDocument/2006/relationships/image" Target="../media/image2.png"/><Relationship Id="rId214" Type="http://schemas.openxmlformats.org/officeDocument/2006/relationships/image" Target="../media/image1235.png"/><Relationship Id="rId235" Type="http://schemas.openxmlformats.org/officeDocument/2006/relationships/customXml" Target="../ink/ink1651.xml"/><Relationship Id="rId256" Type="http://schemas.openxmlformats.org/officeDocument/2006/relationships/image" Target="../media/image1256.png"/><Relationship Id="rId277" Type="http://schemas.openxmlformats.org/officeDocument/2006/relationships/customXml" Target="../ink/ink1672.xml"/><Relationship Id="rId298" Type="http://schemas.openxmlformats.org/officeDocument/2006/relationships/image" Target="../media/image1277.png"/><Relationship Id="rId116" Type="http://schemas.openxmlformats.org/officeDocument/2006/relationships/image" Target="../media/image1186.png"/><Relationship Id="rId137" Type="http://schemas.openxmlformats.org/officeDocument/2006/relationships/customXml" Target="../ink/ink1602.xml"/><Relationship Id="rId158" Type="http://schemas.openxmlformats.org/officeDocument/2006/relationships/image" Target="../media/image1207.png"/><Relationship Id="rId302" Type="http://schemas.openxmlformats.org/officeDocument/2006/relationships/image" Target="../media/image1279.png"/><Relationship Id="rId20" Type="http://schemas.openxmlformats.org/officeDocument/2006/relationships/image" Target="../media/image1138.png"/><Relationship Id="rId41" Type="http://schemas.openxmlformats.org/officeDocument/2006/relationships/customXml" Target="../ink/ink1554.xml"/><Relationship Id="rId62" Type="http://schemas.openxmlformats.org/officeDocument/2006/relationships/image" Target="../media/image1159.png"/><Relationship Id="rId83" Type="http://schemas.openxmlformats.org/officeDocument/2006/relationships/customXml" Target="../ink/ink1575.xml"/><Relationship Id="rId179" Type="http://schemas.openxmlformats.org/officeDocument/2006/relationships/customXml" Target="../ink/ink1623.xml"/><Relationship Id="rId190" Type="http://schemas.openxmlformats.org/officeDocument/2006/relationships/image" Target="../media/image1223.png"/><Relationship Id="rId204" Type="http://schemas.openxmlformats.org/officeDocument/2006/relationships/image" Target="../media/image1230.png"/><Relationship Id="rId225" Type="http://schemas.openxmlformats.org/officeDocument/2006/relationships/customXml" Target="../ink/ink1646.xml"/><Relationship Id="rId246" Type="http://schemas.openxmlformats.org/officeDocument/2006/relationships/image" Target="../media/image1251.png"/><Relationship Id="rId267" Type="http://schemas.openxmlformats.org/officeDocument/2006/relationships/customXml" Target="../ink/ink1667.xml"/><Relationship Id="rId288" Type="http://schemas.openxmlformats.org/officeDocument/2006/relationships/image" Target="../media/image1272.png"/><Relationship Id="rId106" Type="http://schemas.openxmlformats.org/officeDocument/2006/relationships/image" Target="../media/image1181.png"/><Relationship Id="rId127" Type="http://schemas.openxmlformats.org/officeDocument/2006/relationships/customXml" Target="../ink/ink1597.xml"/><Relationship Id="rId10" Type="http://schemas.openxmlformats.org/officeDocument/2006/relationships/image" Target="../media/image1133.png"/><Relationship Id="rId31" Type="http://schemas.openxmlformats.org/officeDocument/2006/relationships/customXml" Target="../ink/ink1549.xml"/><Relationship Id="rId52" Type="http://schemas.openxmlformats.org/officeDocument/2006/relationships/image" Target="../media/image1154.png"/><Relationship Id="rId73" Type="http://schemas.openxmlformats.org/officeDocument/2006/relationships/customXml" Target="../ink/ink1570.xml"/><Relationship Id="rId94" Type="http://schemas.openxmlformats.org/officeDocument/2006/relationships/image" Target="../media/image1175.png"/><Relationship Id="rId148" Type="http://schemas.openxmlformats.org/officeDocument/2006/relationships/image" Target="../media/image1202.png"/><Relationship Id="rId169" Type="http://schemas.openxmlformats.org/officeDocument/2006/relationships/customXml" Target="../ink/ink1618.xml"/><Relationship Id="rId4" Type="http://schemas.openxmlformats.org/officeDocument/2006/relationships/image" Target="../media/image1130.png"/><Relationship Id="rId180" Type="http://schemas.openxmlformats.org/officeDocument/2006/relationships/image" Target="../media/image1218.png"/><Relationship Id="rId215" Type="http://schemas.openxmlformats.org/officeDocument/2006/relationships/customXml" Target="../ink/ink1641.xml"/><Relationship Id="rId236" Type="http://schemas.openxmlformats.org/officeDocument/2006/relationships/image" Target="../media/image1246.png"/><Relationship Id="rId257" Type="http://schemas.openxmlformats.org/officeDocument/2006/relationships/customXml" Target="../ink/ink1662.xml"/><Relationship Id="rId278" Type="http://schemas.openxmlformats.org/officeDocument/2006/relationships/image" Target="../media/image1267.png"/><Relationship Id="rId42" Type="http://schemas.openxmlformats.org/officeDocument/2006/relationships/image" Target="../media/image1149.png"/><Relationship Id="rId84" Type="http://schemas.openxmlformats.org/officeDocument/2006/relationships/image" Target="../media/image1170.png"/><Relationship Id="rId138" Type="http://schemas.openxmlformats.org/officeDocument/2006/relationships/image" Target="../media/image1197.png"/><Relationship Id="rId191" Type="http://schemas.openxmlformats.org/officeDocument/2006/relationships/customXml" Target="../ink/ink1629.xml"/><Relationship Id="rId205" Type="http://schemas.openxmlformats.org/officeDocument/2006/relationships/customXml" Target="../ink/ink1636.xml"/><Relationship Id="rId247" Type="http://schemas.openxmlformats.org/officeDocument/2006/relationships/customXml" Target="../ink/ink1657.xml"/><Relationship Id="rId107" Type="http://schemas.openxmlformats.org/officeDocument/2006/relationships/customXml" Target="../ink/ink1587.xml"/><Relationship Id="rId289" Type="http://schemas.openxmlformats.org/officeDocument/2006/relationships/customXml" Target="../ink/ink1678.xml"/><Relationship Id="rId11" Type="http://schemas.openxmlformats.org/officeDocument/2006/relationships/customXml" Target="../ink/ink1539.xml"/><Relationship Id="rId53" Type="http://schemas.openxmlformats.org/officeDocument/2006/relationships/customXml" Target="../ink/ink1560.xml"/><Relationship Id="rId149" Type="http://schemas.openxmlformats.org/officeDocument/2006/relationships/customXml" Target="../ink/ink1608.xml"/><Relationship Id="rId95" Type="http://schemas.openxmlformats.org/officeDocument/2006/relationships/customXml" Target="../ink/ink1581.xml"/><Relationship Id="rId160" Type="http://schemas.openxmlformats.org/officeDocument/2006/relationships/image" Target="../media/image1208.png"/><Relationship Id="rId216" Type="http://schemas.openxmlformats.org/officeDocument/2006/relationships/image" Target="../media/image1236.png"/><Relationship Id="rId258" Type="http://schemas.openxmlformats.org/officeDocument/2006/relationships/image" Target="../media/image1257.png"/><Relationship Id="rId22" Type="http://schemas.openxmlformats.org/officeDocument/2006/relationships/image" Target="../media/image1139.png"/><Relationship Id="rId64" Type="http://schemas.openxmlformats.org/officeDocument/2006/relationships/image" Target="../media/image1160.png"/><Relationship Id="rId118" Type="http://schemas.openxmlformats.org/officeDocument/2006/relationships/image" Target="../media/image1187.png"/><Relationship Id="rId171" Type="http://schemas.openxmlformats.org/officeDocument/2006/relationships/customXml" Target="../ink/ink1619.xml"/><Relationship Id="rId227" Type="http://schemas.openxmlformats.org/officeDocument/2006/relationships/customXml" Target="../ink/ink1647.xml"/><Relationship Id="rId269" Type="http://schemas.openxmlformats.org/officeDocument/2006/relationships/customXml" Target="../ink/ink1668.xml"/><Relationship Id="rId33" Type="http://schemas.openxmlformats.org/officeDocument/2006/relationships/customXml" Target="../ink/ink1550.xml"/><Relationship Id="rId129" Type="http://schemas.openxmlformats.org/officeDocument/2006/relationships/customXml" Target="../ink/ink1598.xml"/><Relationship Id="rId280" Type="http://schemas.openxmlformats.org/officeDocument/2006/relationships/image" Target="../media/image1268.png"/><Relationship Id="rId75" Type="http://schemas.openxmlformats.org/officeDocument/2006/relationships/customXml" Target="../ink/ink1571.xml"/><Relationship Id="rId140" Type="http://schemas.openxmlformats.org/officeDocument/2006/relationships/image" Target="../media/image1198.png"/><Relationship Id="rId182" Type="http://schemas.openxmlformats.org/officeDocument/2006/relationships/image" Target="../media/image121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2.png"/><Relationship Id="rId13" Type="http://schemas.openxmlformats.org/officeDocument/2006/relationships/customXml" Target="../ink/ink1690.xml"/><Relationship Id="rId3" Type="http://schemas.openxmlformats.org/officeDocument/2006/relationships/customXml" Target="../ink/ink1685.xml"/><Relationship Id="rId7" Type="http://schemas.openxmlformats.org/officeDocument/2006/relationships/customXml" Target="../ink/ink1687.xml"/><Relationship Id="rId12" Type="http://schemas.openxmlformats.org/officeDocument/2006/relationships/image" Target="../media/image1284.png"/><Relationship Id="rId2" Type="http://schemas.openxmlformats.org/officeDocument/2006/relationships/image" Target="../media/image2.png"/><Relationship Id="rId16" Type="http://schemas.openxmlformats.org/officeDocument/2006/relationships/image" Target="../media/image128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81.png"/><Relationship Id="rId11" Type="http://schemas.openxmlformats.org/officeDocument/2006/relationships/customXml" Target="../ink/ink1689.xml"/><Relationship Id="rId5" Type="http://schemas.openxmlformats.org/officeDocument/2006/relationships/customXml" Target="../ink/ink1686.xml"/><Relationship Id="rId15" Type="http://schemas.openxmlformats.org/officeDocument/2006/relationships/customXml" Target="../ink/ink1691.xml"/><Relationship Id="rId10" Type="http://schemas.openxmlformats.org/officeDocument/2006/relationships/image" Target="../media/image1283.png"/><Relationship Id="rId4" Type="http://schemas.openxmlformats.org/officeDocument/2006/relationships/image" Target="../media/image1280.png"/><Relationship Id="rId9" Type="http://schemas.openxmlformats.org/officeDocument/2006/relationships/customXml" Target="../ink/ink1688.xml"/><Relationship Id="rId14" Type="http://schemas.openxmlformats.org/officeDocument/2006/relationships/image" Target="../media/image1285.png"/></Relationships>
</file>

<file path=ppt/slides/_rels/slide3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98.png"/><Relationship Id="rId21" Type="http://schemas.openxmlformats.org/officeDocument/2006/relationships/customXml" Target="../ink/ink1701.xml"/><Relationship Id="rId42" Type="http://schemas.openxmlformats.org/officeDocument/2006/relationships/image" Target="../media/image1306.png"/><Relationship Id="rId47" Type="http://schemas.openxmlformats.org/officeDocument/2006/relationships/customXml" Target="../ink/ink1714.xml"/><Relationship Id="rId63" Type="http://schemas.openxmlformats.org/officeDocument/2006/relationships/customXml" Target="../ink/ink1722.xml"/><Relationship Id="rId68" Type="http://schemas.openxmlformats.org/officeDocument/2006/relationships/image" Target="../media/image1319.png"/><Relationship Id="rId84" Type="http://schemas.openxmlformats.org/officeDocument/2006/relationships/image" Target="../media/image1327.png"/><Relationship Id="rId16" Type="http://schemas.openxmlformats.org/officeDocument/2006/relationships/image" Target="../media/image1293.png"/><Relationship Id="rId11" Type="http://schemas.openxmlformats.org/officeDocument/2006/relationships/customXml" Target="../ink/ink1696.xml"/><Relationship Id="rId32" Type="http://schemas.openxmlformats.org/officeDocument/2006/relationships/image" Target="../media/image1301.png"/><Relationship Id="rId37" Type="http://schemas.openxmlformats.org/officeDocument/2006/relationships/customXml" Target="../ink/ink1709.xml"/><Relationship Id="rId53" Type="http://schemas.openxmlformats.org/officeDocument/2006/relationships/customXml" Target="../ink/ink1717.xml"/><Relationship Id="rId58" Type="http://schemas.openxmlformats.org/officeDocument/2006/relationships/image" Target="../media/image1314.png"/><Relationship Id="rId74" Type="http://schemas.openxmlformats.org/officeDocument/2006/relationships/image" Target="../media/image1322.png"/><Relationship Id="rId79" Type="http://schemas.openxmlformats.org/officeDocument/2006/relationships/customXml" Target="../ink/ink1730.xml"/><Relationship Id="rId5" Type="http://schemas.openxmlformats.org/officeDocument/2006/relationships/customXml" Target="../ink/ink1693.xml"/><Relationship Id="rId19" Type="http://schemas.openxmlformats.org/officeDocument/2006/relationships/customXml" Target="../ink/ink1700.xml"/><Relationship Id="rId14" Type="http://schemas.openxmlformats.org/officeDocument/2006/relationships/image" Target="../media/image1292.png"/><Relationship Id="rId22" Type="http://schemas.openxmlformats.org/officeDocument/2006/relationships/image" Target="../media/image1296.png"/><Relationship Id="rId27" Type="http://schemas.openxmlformats.org/officeDocument/2006/relationships/customXml" Target="../ink/ink1704.xml"/><Relationship Id="rId30" Type="http://schemas.openxmlformats.org/officeDocument/2006/relationships/image" Target="../media/image1300.png"/><Relationship Id="rId35" Type="http://schemas.openxmlformats.org/officeDocument/2006/relationships/customXml" Target="../ink/ink1708.xml"/><Relationship Id="rId43" Type="http://schemas.openxmlformats.org/officeDocument/2006/relationships/customXml" Target="../ink/ink1712.xml"/><Relationship Id="rId48" Type="http://schemas.openxmlformats.org/officeDocument/2006/relationships/image" Target="../media/image1309.png"/><Relationship Id="rId56" Type="http://schemas.openxmlformats.org/officeDocument/2006/relationships/image" Target="../media/image1313.png"/><Relationship Id="rId64" Type="http://schemas.openxmlformats.org/officeDocument/2006/relationships/image" Target="../media/image1317.png"/><Relationship Id="rId69" Type="http://schemas.openxmlformats.org/officeDocument/2006/relationships/customXml" Target="../ink/ink1725.xml"/><Relationship Id="rId77" Type="http://schemas.openxmlformats.org/officeDocument/2006/relationships/customXml" Target="../ink/ink1729.xml"/><Relationship Id="rId8" Type="http://schemas.openxmlformats.org/officeDocument/2006/relationships/image" Target="../media/image1289.png"/><Relationship Id="rId51" Type="http://schemas.openxmlformats.org/officeDocument/2006/relationships/customXml" Target="../ink/ink1716.xml"/><Relationship Id="rId72" Type="http://schemas.openxmlformats.org/officeDocument/2006/relationships/image" Target="../media/image1321.png"/><Relationship Id="rId80" Type="http://schemas.openxmlformats.org/officeDocument/2006/relationships/image" Target="../media/image1325.png"/><Relationship Id="rId85" Type="http://schemas.openxmlformats.org/officeDocument/2006/relationships/customXml" Target="../ink/ink1733.xml"/><Relationship Id="rId3" Type="http://schemas.openxmlformats.org/officeDocument/2006/relationships/customXml" Target="../ink/ink1692.xml"/><Relationship Id="rId12" Type="http://schemas.openxmlformats.org/officeDocument/2006/relationships/image" Target="../media/image1291.png"/><Relationship Id="rId17" Type="http://schemas.openxmlformats.org/officeDocument/2006/relationships/customXml" Target="../ink/ink1699.xml"/><Relationship Id="rId25" Type="http://schemas.openxmlformats.org/officeDocument/2006/relationships/customXml" Target="../ink/ink1703.xml"/><Relationship Id="rId33" Type="http://schemas.openxmlformats.org/officeDocument/2006/relationships/customXml" Target="../ink/ink1707.xml"/><Relationship Id="rId38" Type="http://schemas.openxmlformats.org/officeDocument/2006/relationships/image" Target="../media/image1304.png"/><Relationship Id="rId46" Type="http://schemas.openxmlformats.org/officeDocument/2006/relationships/image" Target="../media/image1308.png"/><Relationship Id="rId59" Type="http://schemas.openxmlformats.org/officeDocument/2006/relationships/customXml" Target="../ink/ink1720.xml"/><Relationship Id="rId67" Type="http://schemas.openxmlformats.org/officeDocument/2006/relationships/customXml" Target="../ink/ink1724.xml"/><Relationship Id="rId20" Type="http://schemas.openxmlformats.org/officeDocument/2006/relationships/image" Target="../media/image1295.png"/><Relationship Id="rId41" Type="http://schemas.openxmlformats.org/officeDocument/2006/relationships/customXml" Target="../ink/ink1711.xml"/><Relationship Id="rId54" Type="http://schemas.openxmlformats.org/officeDocument/2006/relationships/image" Target="../media/image1312.png"/><Relationship Id="rId62" Type="http://schemas.openxmlformats.org/officeDocument/2006/relationships/image" Target="../media/image1316.png"/><Relationship Id="rId70" Type="http://schemas.openxmlformats.org/officeDocument/2006/relationships/image" Target="../media/image1320.png"/><Relationship Id="rId75" Type="http://schemas.openxmlformats.org/officeDocument/2006/relationships/customXml" Target="../ink/ink1728.xml"/><Relationship Id="rId83" Type="http://schemas.openxmlformats.org/officeDocument/2006/relationships/customXml" Target="../ink/ink17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88.png"/><Relationship Id="rId15" Type="http://schemas.openxmlformats.org/officeDocument/2006/relationships/customXml" Target="../ink/ink1698.xml"/><Relationship Id="rId23" Type="http://schemas.openxmlformats.org/officeDocument/2006/relationships/customXml" Target="../ink/ink1702.xml"/><Relationship Id="rId28" Type="http://schemas.openxmlformats.org/officeDocument/2006/relationships/image" Target="../media/image1299.png"/><Relationship Id="rId36" Type="http://schemas.openxmlformats.org/officeDocument/2006/relationships/image" Target="../media/image1303.png"/><Relationship Id="rId49" Type="http://schemas.openxmlformats.org/officeDocument/2006/relationships/customXml" Target="../ink/ink1715.xml"/><Relationship Id="rId57" Type="http://schemas.openxmlformats.org/officeDocument/2006/relationships/customXml" Target="../ink/ink1719.xml"/><Relationship Id="rId10" Type="http://schemas.openxmlformats.org/officeDocument/2006/relationships/image" Target="../media/image1290.png"/><Relationship Id="rId31" Type="http://schemas.openxmlformats.org/officeDocument/2006/relationships/customXml" Target="../ink/ink1706.xml"/><Relationship Id="rId44" Type="http://schemas.openxmlformats.org/officeDocument/2006/relationships/image" Target="../media/image1307.png"/><Relationship Id="rId52" Type="http://schemas.openxmlformats.org/officeDocument/2006/relationships/image" Target="../media/image1311.png"/><Relationship Id="rId60" Type="http://schemas.openxmlformats.org/officeDocument/2006/relationships/image" Target="../media/image1315.png"/><Relationship Id="rId65" Type="http://schemas.openxmlformats.org/officeDocument/2006/relationships/customXml" Target="../ink/ink1723.xml"/><Relationship Id="rId73" Type="http://schemas.openxmlformats.org/officeDocument/2006/relationships/customXml" Target="../ink/ink1727.xml"/><Relationship Id="rId78" Type="http://schemas.openxmlformats.org/officeDocument/2006/relationships/image" Target="../media/image1324.png"/><Relationship Id="rId81" Type="http://schemas.openxmlformats.org/officeDocument/2006/relationships/customXml" Target="../ink/ink1731.xml"/><Relationship Id="rId86" Type="http://schemas.openxmlformats.org/officeDocument/2006/relationships/image" Target="../media/image1328.png"/><Relationship Id="rId4" Type="http://schemas.openxmlformats.org/officeDocument/2006/relationships/image" Target="../media/image1287.png"/><Relationship Id="rId9" Type="http://schemas.openxmlformats.org/officeDocument/2006/relationships/customXml" Target="../ink/ink1695.xml"/><Relationship Id="rId13" Type="http://schemas.openxmlformats.org/officeDocument/2006/relationships/customXml" Target="../ink/ink1697.xml"/><Relationship Id="rId18" Type="http://schemas.openxmlformats.org/officeDocument/2006/relationships/image" Target="../media/image1294.png"/><Relationship Id="rId39" Type="http://schemas.openxmlformats.org/officeDocument/2006/relationships/customXml" Target="../ink/ink1710.xml"/><Relationship Id="rId34" Type="http://schemas.openxmlformats.org/officeDocument/2006/relationships/image" Target="../media/image1302.png"/><Relationship Id="rId50" Type="http://schemas.openxmlformats.org/officeDocument/2006/relationships/image" Target="../media/image1310.png"/><Relationship Id="rId55" Type="http://schemas.openxmlformats.org/officeDocument/2006/relationships/customXml" Target="../ink/ink1718.xml"/><Relationship Id="rId76" Type="http://schemas.openxmlformats.org/officeDocument/2006/relationships/image" Target="../media/image1323.png"/><Relationship Id="rId7" Type="http://schemas.openxmlformats.org/officeDocument/2006/relationships/customXml" Target="../ink/ink1694.xml"/><Relationship Id="rId71" Type="http://schemas.openxmlformats.org/officeDocument/2006/relationships/customXml" Target="../ink/ink1726.xml"/><Relationship Id="rId2" Type="http://schemas.openxmlformats.org/officeDocument/2006/relationships/image" Target="../media/image2.png"/><Relationship Id="rId29" Type="http://schemas.openxmlformats.org/officeDocument/2006/relationships/customXml" Target="../ink/ink1705.xml"/><Relationship Id="rId24" Type="http://schemas.openxmlformats.org/officeDocument/2006/relationships/image" Target="../media/image1297.png"/><Relationship Id="rId40" Type="http://schemas.openxmlformats.org/officeDocument/2006/relationships/image" Target="../media/image1305.png"/><Relationship Id="rId45" Type="http://schemas.openxmlformats.org/officeDocument/2006/relationships/customXml" Target="../ink/ink1713.xml"/><Relationship Id="rId66" Type="http://schemas.openxmlformats.org/officeDocument/2006/relationships/image" Target="../media/image1318.png"/><Relationship Id="rId61" Type="http://schemas.openxmlformats.org/officeDocument/2006/relationships/customXml" Target="../ink/ink1721.xml"/><Relationship Id="rId82" Type="http://schemas.openxmlformats.org/officeDocument/2006/relationships/image" Target="../media/image132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3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30.png"/><Relationship Id="rId5" Type="http://schemas.openxmlformats.org/officeDocument/2006/relationships/customXml" Target="../ink/ink1735.xml"/><Relationship Id="rId4" Type="http://schemas.openxmlformats.org/officeDocument/2006/relationships/image" Target="../media/image1329.png"/></Relationships>
</file>

<file path=ppt/slides/_rels/slide3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42.png"/><Relationship Id="rId117" Type="http://schemas.openxmlformats.org/officeDocument/2006/relationships/customXml" Target="../ink/ink1793.xml"/><Relationship Id="rId21" Type="http://schemas.openxmlformats.org/officeDocument/2006/relationships/customXml" Target="../ink/ink1745.xml"/><Relationship Id="rId42" Type="http://schemas.openxmlformats.org/officeDocument/2006/relationships/image" Target="../media/image1350.png"/><Relationship Id="rId47" Type="http://schemas.openxmlformats.org/officeDocument/2006/relationships/customXml" Target="../ink/ink1758.xml"/><Relationship Id="rId63" Type="http://schemas.openxmlformats.org/officeDocument/2006/relationships/customXml" Target="../ink/ink1766.xml"/><Relationship Id="rId68" Type="http://schemas.openxmlformats.org/officeDocument/2006/relationships/image" Target="../media/image1363.png"/><Relationship Id="rId84" Type="http://schemas.openxmlformats.org/officeDocument/2006/relationships/image" Target="../media/image1371.png"/><Relationship Id="rId89" Type="http://schemas.openxmlformats.org/officeDocument/2006/relationships/customXml" Target="../ink/ink1779.xml"/><Relationship Id="rId112" Type="http://schemas.openxmlformats.org/officeDocument/2006/relationships/image" Target="../media/image1385.png"/><Relationship Id="rId16" Type="http://schemas.openxmlformats.org/officeDocument/2006/relationships/image" Target="../media/image1337.png"/><Relationship Id="rId107" Type="http://schemas.openxmlformats.org/officeDocument/2006/relationships/customXml" Target="../ink/ink1788.xml"/><Relationship Id="rId11" Type="http://schemas.openxmlformats.org/officeDocument/2006/relationships/customXml" Target="../ink/ink1740.xml"/><Relationship Id="rId32" Type="http://schemas.openxmlformats.org/officeDocument/2006/relationships/image" Target="../media/image1345.png"/><Relationship Id="rId37" Type="http://schemas.openxmlformats.org/officeDocument/2006/relationships/customXml" Target="../ink/ink1753.xml"/><Relationship Id="rId53" Type="http://schemas.openxmlformats.org/officeDocument/2006/relationships/customXml" Target="../ink/ink1761.xml"/><Relationship Id="rId58" Type="http://schemas.openxmlformats.org/officeDocument/2006/relationships/image" Target="../media/image1358.png"/><Relationship Id="rId74" Type="http://schemas.openxmlformats.org/officeDocument/2006/relationships/image" Target="../media/image1366.png"/><Relationship Id="rId79" Type="http://schemas.openxmlformats.org/officeDocument/2006/relationships/customXml" Target="../ink/ink1774.xml"/><Relationship Id="rId102" Type="http://schemas.openxmlformats.org/officeDocument/2006/relationships/image" Target="../media/image1380.png"/><Relationship Id="rId123" Type="http://schemas.openxmlformats.org/officeDocument/2006/relationships/customXml" Target="../ink/ink1796.xml"/><Relationship Id="rId5" Type="http://schemas.openxmlformats.org/officeDocument/2006/relationships/customXml" Target="../ink/ink1737.xml"/><Relationship Id="rId90" Type="http://schemas.openxmlformats.org/officeDocument/2006/relationships/image" Target="../media/image1374.png"/><Relationship Id="rId95" Type="http://schemas.openxmlformats.org/officeDocument/2006/relationships/customXml" Target="../ink/ink1782.xml"/><Relationship Id="rId22" Type="http://schemas.openxmlformats.org/officeDocument/2006/relationships/image" Target="../media/image1340.png"/><Relationship Id="rId27" Type="http://schemas.openxmlformats.org/officeDocument/2006/relationships/customXml" Target="../ink/ink1748.xml"/><Relationship Id="rId43" Type="http://schemas.openxmlformats.org/officeDocument/2006/relationships/customXml" Target="../ink/ink1756.xml"/><Relationship Id="rId48" Type="http://schemas.openxmlformats.org/officeDocument/2006/relationships/image" Target="../media/image1353.png"/><Relationship Id="rId64" Type="http://schemas.openxmlformats.org/officeDocument/2006/relationships/image" Target="../media/image1361.png"/><Relationship Id="rId69" Type="http://schemas.openxmlformats.org/officeDocument/2006/relationships/customXml" Target="../ink/ink1769.xml"/><Relationship Id="rId113" Type="http://schemas.openxmlformats.org/officeDocument/2006/relationships/customXml" Target="../ink/ink1791.xml"/><Relationship Id="rId118" Type="http://schemas.openxmlformats.org/officeDocument/2006/relationships/image" Target="../media/image1388.png"/><Relationship Id="rId80" Type="http://schemas.openxmlformats.org/officeDocument/2006/relationships/image" Target="../media/image1369.png"/><Relationship Id="rId85" Type="http://schemas.openxmlformats.org/officeDocument/2006/relationships/customXml" Target="../ink/ink1777.xml"/><Relationship Id="rId12" Type="http://schemas.openxmlformats.org/officeDocument/2006/relationships/image" Target="../media/image1335.png"/><Relationship Id="rId17" Type="http://schemas.openxmlformats.org/officeDocument/2006/relationships/customXml" Target="../ink/ink1743.xml"/><Relationship Id="rId33" Type="http://schemas.openxmlformats.org/officeDocument/2006/relationships/customXml" Target="../ink/ink1751.xml"/><Relationship Id="rId38" Type="http://schemas.openxmlformats.org/officeDocument/2006/relationships/image" Target="../media/image1348.png"/><Relationship Id="rId59" Type="http://schemas.openxmlformats.org/officeDocument/2006/relationships/customXml" Target="../ink/ink1764.xml"/><Relationship Id="rId103" Type="http://schemas.openxmlformats.org/officeDocument/2006/relationships/customXml" Target="../ink/ink1786.xml"/><Relationship Id="rId108" Type="http://schemas.openxmlformats.org/officeDocument/2006/relationships/image" Target="../media/image1383.png"/><Relationship Id="rId124" Type="http://schemas.openxmlformats.org/officeDocument/2006/relationships/image" Target="../media/image1391.png"/><Relationship Id="rId54" Type="http://schemas.openxmlformats.org/officeDocument/2006/relationships/image" Target="../media/image1356.png"/><Relationship Id="rId70" Type="http://schemas.openxmlformats.org/officeDocument/2006/relationships/image" Target="../media/image1364.png"/><Relationship Id="rId75" Type="http://schemas.openxmlformats.org/officeDocument/2006/relationships/customXml" Target="../ink/ink1772.xml"/><Relationship Id="rId91" Type="http://schemas.openxmlformats.org/officeDocument/2006/relationships/customXml" Target="../ink/ink1780.xml"/><Relationship Id="rId96" Type="http://schemas.openxmlformats.org/officeDocument/2006/relationships/image" Target="../media/image13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2.png"/><Relationship Id="rId23" Type="http://schemas.openxmlformats.org/officeDocument/2006/relationships/customXml" Target="../ink/ink1746.xml"/><Relationship Id="rId28" Type="http://schemas.openxmlformats.org/officeDocument/2006/relationships/image" Target="../media/image1343.png"/><Relationship Id="rId49" Type="http://schemas.openxmlformats.org/officeDocument/2006/relationships/customXml" Target="../ink/ink1759.xml"/><Relationship Id="rId114" Type="http://schemas.openxmlformats.org/officeDocument/2006/relationships/image" Target="../media/image1386.png"/><Relationship Id="rId119" Type="http://schemas.openxmlformats.org/officeDocument/2006/relationships/customXml" Target="../ink/ink1794.xml"/><Relationship Id="rId44" Type="http://schemas.openxmlformats.org/officeDocument/2006/relationships/image" Target="../media/image1351.png"/><Relationship Id="rId60" Type="http://schemas.openxmlformats.org/officeDocument/2006/relationships/image" Target="../media/image1359.png"/><Relationship Id="rId65" Type="http://schemas.openxmlformats.org/officeDocument/2006/relationships/customXml" Target="../ink/ink1767.xml"/><Relationship Id="rId81" Type="http://schemas.openxmlformats.org/officeDocument/2006/relationships/customXml" Target="../ink/ink1775.xml"/><Relationship Id="rId86" Type="http://schemas.openxmlformats.org/officeDocument/2006/relationships/image" Target="../media/image1372.png"/><Relationship Id="rId4" Type="http://schemas.openxmlformats.org/officeDocument/2006/relationships/image" Target="../media/image1331.png"/><Relationship Id="rId9" Type="http://schemas.openxmlformats.org/officeDocument/2006/relationships/customXml" Target="../ink/ink1739.xml"/><Relationship Id="rId13" Type="http://schemas.openxmlformats.org/officeDocument/2006/relationships/customXml" Target="../ink/ink1741.xml"/><Relationship Id="rId18" Type="http://schemas.openxmlformats.org/officeDocument/2006/relationships/image" Target="../media/image1338.png"/><Relationship Id="rId39" Type="http://schemas.openxmlformats.org/officeDocument/2006/relationships/customXml" Target="../ink/ink1754.xml"/><Relationship Id="rId109" Type="http://schemas.openxmlformats.org/officeDocument/2006/relationships/customXml" Target="../ink/ink1789.xml"/><Relationship Id="rId34" Type="http://schemas.openxmlformats.org/officeDocument/2006/relationships/image" Target="../media/image1346.png"/><Relationship Id="rId50" Type="http://schemas.openxmlformats.org/officeDocument/2006/relationships/image" Target="../media/image1354.png"/><Relationship Id="rId55" Type="http://schemas.openxmlformats.org/officeDocument/2006/relationships/customXml" Target="../ink/ink1762.xml"/><Relationship Id="rId76" Type="http://schemas.openxmlformats.org/officeDocument/2006/relationships/image" Target="../media/image1367.png"/><Relationship Id="rId97" Type="http://schemas.openxmlformats.org/officeDocument/2006/relationships/customXml" Target="../ink/ink1783.xml"/><Relationship Id="rId104" Type="http://schemas.openxmlformats.org/officeDocument/2006/relationships/image" Target="../media/image1381.png"/><Relationship Id="rId120" Type="http://schemas.openxmlformats.org/officeDocument/2006/relationships/image" Target="../media/image1389.png"/><Relationship Id="rId7" Type="http://schemas.openxmlformats.org/officeDocument/2006/relationships/customXml" Target="../ink/ink1738.xml"/><Relationship Id="rId71" Type="http://schemas.openxmlformats.org/officeDocument/2006/relationships/customXml" Target="../ink/ink1770.xml"/><Relationship Id="rId92" Type="http://schemas.openxmlformats.org/officeDocument/2006/relationships/image" Target="../media/image1375.png"/><Relationship Id="rId2" Type="http://schemas.openxmlformats.org/officeDocument/2006/relationships/image" Target="../media/image2.png"/><Relationship Id="rId29" Type="http://schemas.openxmlformats.org/officeDocument/2006/relationships/customXml" Target="../ink/ink1749.xml"/><Relationship Id="rId24" Type="http://schemas.openxmlformats.org/officeDocument/2006/relationships/image" Target="../media/image1341.png"/><Relationship Id="rId40" Type="http://schemas.openxmlformats.org/officeDocument/2006/relationships/image" Target="../media/image1349.png"/><Relationship Id="rId45" Type="http://schemas.openxmlformats.org/officeDocument/2006/relationships/customXml" Target="../ink/ink1757.xml"/><Relationship Id="rId66" Type="http://schemas.openxmlformats.org/officeDocument/2006/relationships/image" Target="../media/image1362.png"/><Relationship Id="rId87" Type="http://schemas.openxmlformats.org/officeDocument/2006/relationships/customXml" Target="../ink/ink1778.xml"/><Relationship Id="rId110" Type="http://schemas.openxmlformats.org/officeDocument/2006/relationships/image" Target="../media/image1384.png"/><Relationship Id="rId115" Type="http://schemas.openxmlformats.org/officeDocument/2006/relationships/customXml" Target="../ink/ink1792.xml"/><Relationship Id="rId61" Type="http://schemas.openxmlformats.org/officeDocument/2006/relationships/customXml" Target="../ink/ink1765.xml"/><Relationship Id="rId82" Type="http://schemas.openxmlformats.org/officeDocument/2006/relationships/image" Target="../media/image1370.png"/><Relationship Id="rId19" Type="http://schemas.openxmlformats.org/officeDocument/2006/relationships/customXml" Target="../ink/ink1744.xml"/><Relationship Id="rId14" Type="http://schemas.openxmlformats.org/officeDocument/2006/relationships/image" Target="../media/image1336.png"/><Relationship Id="rId30" Type="http://schemas.openxmlformats.org/officeDocument/2006/relationships/image" Target="../media/image1344.png"/><Relationship Id="rId35" Type="http://schemas.openxmlformats.org/officeDocument/2006/relationships/customXml" Target="../ink/ink1752.xml"/><Relationship Id="rId56" Type="http://schemas.openxmlformats.org/officeDocument/2006/relationships/image" Target="../media/image1357.png"/><Relationship Id="rId77" Type="http://schemas.openxmlformats.org/officeDocument/2006/relationships/customXml" Target="../ink/ink1773.xml"/><Relationship Id="rId100" Type="http://schemas.openxmlformats.org/officeDocument/2006/relationships/image" Target="../media/image1379.png"/><Relationship Id="rId105" Type="http://schemas.openxmlformats.org/officeDocument/2006/relationships/customXml" Target="../ink/ink1787.xml"/><Relationship Id="rId8" Type="http://schemas.openxmlformats.org/officeDocument/2006/relationships/image" Target="../media/image1333.png"/><Relationship Id="rId51" Type="http://schemas.openxmlformats.org/officeDocument/2006/relationships/customXml" Target="../ink/ink1760.xml"/><Relationship Id="rId72" Type="http://schemas.openxmlformats.org/officeDocument/2006/relationships/image" Target="../media/image1365.png"/><Relationship Id="rId93" Type="http://schemas.openxmlformats.org/officeDocument/2006/relationships/customXml" Target="../ink/ink1781.xml"/><Relationship Id="rId98" Type="http://schemas.openxmlformats.org/officeDocument/2006/relationships/image" Target="../media/image1378.png"/><Relationship Id="rId121" Type="http://schemas.openxmlformats.org/officeDocument/2006/relationships/customXml" Target="../ink/ink1795.xml"/><Relationship Id="rId3" Type="http://schemas.openxmlformats.org/officeDocument/2006/relationships/customXml" Target="../ink/ink1736.xml"/><Relationship Id="rId25" Type="http://schemas.openxmlformats.org/officeDocument/2006/relationships/customXml" Target="../ink/ink1747.xml"/><Relationship Id="rId46" Type="http://schemas.openxmlformats.org/officeDocument/2006/relationships/image" Target="../media/image1352.png"/><Relationship Id="rId67" Type="http://schemas.openxmlformats.org/officeDocument/2006/relationships/customXml" Target="../ink/ink1768.xml"/><Relationship Id="rId116" Type="http://schemas.openxmlformats.org/officeDocument/2006/relationships/image" Target="../media/image1387.png"/><Relationship Id="rId20" Type="http://schemas.openxmlformats.org/officeDocument/2006/relationships/image" Target="../media/image1339.png"/><Relationship Id="rId41" Type="http://schemas.openxmlformats.org/officeDocument/2006/relationships/customXml" Target="../ink/ink1755.xml"/><Relationship Id="rId62" Type="http://schemas.openxmlformats.org/officeDocument/2006/relationships/image" Target="../media/image1360.png"/><Relationship Id="rId83" Type="http://schemas.openxmlformats.org/officeDocument/2006/relationships/customXml" Target="../ink/ink1776.xml"/><Relationship Id="rId88" Type="http://schemas.openxmlformats.org/officeDocument/2006/relationships/image" Target="../media/image1373.png"/><Relationship Id="rId111" Type="http://schemas.openxmlformats.org/officeDocument/2006/relationships/customXml" Target="../ink/ink1790.xml"/><Relationship Id="rId15" Type="http://schemas.openxmlformats.org/officeDocument/2006/relationships/customXml" Target="../ink/ink1742.xml"/><Relationship Id="rId36" Type="http://schemas.openxmlformats.org/officeDocument/2006/relationships/image" Target="../media/image1347.png"/><Relationship Id="rId57" Type="http://schemas.openxmlformats.org/officeDocument/2006/relationships/customXml" Target="../ink/ink1763.xml"/><Relationship Id="rId106" Type="http://schemas.openxmlformats.org/officeDocument/2006/relationships/image" Target="../media/image1382.png"/><Relationship Id="rId10" Type="http://schemas.openxmlformats.org/officeDocument/2006/relationships/image" Target="../media/image1334.png"/><Relationship Id="rId31" Type="http://schemas.openxmlformats.org/officeDocument/2006/relationships/customXml" Target="../ink/ink1750.xml"/><Relationship Id="rId52" Type="http://schemas.openxmlformats.org/officeDocument/2006/relationships/image" Target="../media/image1355.png"/><Relationship Id="rId73" Type="http://schemas.openxmlformats.org/officeDocument/2006/relationships/customXml" Target="../ink/ink1771.xml"/><Relationship Id="rId78" Type="http://schemas.openxmlformats.org/officeDocument/2006/relationships/image" Target="../media/image1368.png"/><Relationship Id="rId94" Type="http://schemas.openxmlformats.org/officeDocument/2006/relationships/image" Target="../media/image1376.png"/><Relationship Id="rId99" Type="http://schemas.openxmlformats.org/officeDocument/2006/relationships/customXml" Target="../ink/ink1784.xml"/><Relationship Id="rId101" Type="http://schemas.openxmlformats.org/officeDocument/2006/relationships/customXml" Target="../ink/ink1785.xml"/><Relationship Id="rId122" Type="http://schemas.openxmlformats.org/officeDocument/2006/relationships/image" Target="../media/image1390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9.png"/><Relationship Id="rId21" Type="http://schemas.openxmlformats.org/officeDocument/2006/relationships/image" Target="../media/image2.png"/><Relationship Id="rId42" Type="http://schemas.openxmlformats.org/officeDocument/2006/relationships/customXml" Target="../ink/ink123.xml"/><Relationship Id="rId63" Type="http://schemas.openxmlformats.org/officeDocument/2006/relationships/image" Target="../media/image142.png"/><Relationship Id="rId84" Type="http://schemas.openxmlformats.org/officeDocument/2006/relationships/customXml" Target="../ink/ink144.xml"/><Relationship Id="rId138" Type="http://schemas.openxmlformats.org/officeDocument/2006/relationships/customXml" Target="../ink/ink171.xml"/><Relationship Id="rId159" Type="http://schemas.openxmlformats.org/officeDocument/2006/relationships/image" Target="../media/image190.png"/><Relationship Id="rId170" Type="http://schemas.openxmlformats.org/officeDocument/2006/relationships/customXml" Target="../ink/ink187.xml"/><Relationship Id="rId191" Type="http://schemas.openxmlformats.org/officeDocument/2006/relationships/image" Target="../media/image206.png"/><Relationship Id="rId205" Type="http://schemas.openxmlformats.org/officeDocument/2006/relationships/image" Target="../media/image213.png"/><Relationship Id="rId107" Type="http://schemas.openxmlformats.org/officeDocument/2006/relationships/image" Target="../media/image164.png"/><Relationship Id="rId11" Type="http://schemas.openxmlformats.org/officeDocument/2006/relationships/image" Target="../media/image125.png"/><Relationship Id="rId32" Type="http://schemas.openxmlformats.org/officeDocument/2006/relationships/customXml" Target="../ink/ink118.xml"/><Relationship Id="rId53" Type="http://schemas.openxmlformats.org/officeDocument/2006/relationships/image" Target="../media/image137.png"/><Relationship Id="rId74" Type="http://schemas.openxmlformats.org/officeDocument/2006/relationships/customXml" Target="../ink/ink139.xml"/><Relationship Id="rId128" Type="http://schemas.openxmlformats.org/officeDocument/2006/relationships/customXml" Target="../ink/ink166.xml"/><Relationship Id="rId149" Type="http://schemas.openxmlformats.org/officeDocument/2006/relationships/image" Target="../media/image185.png"/><Relationship Id="rId5" Type="http://schemas.openxmlformats.org/officeDocument/2006/relationships/image" Target="../media/image119.png"/><Relationship Id="rId95" Type="http://schemas.openxmlformats.org/officeDocument/2006/relationships/image" Target="../media/image158.png"/><Relationship Id="rId160" Type="http://schemas.openxmlformats.org/officeDocument/2006/relationships/customXml" Target="../ink/ink182.xml"/><Relationship Id="rId181" Type="http://schemas.openxmlformats.org/officeDocument/2006/relationships/image" Target="../media/image201.png"/><Relationship Id="rId22" Type="http://schemas.openxmlformats.org/officeDocument/2006/relationships/customXml" Target="../ink/ink113.xml"/><Relationship Id="rId43" Type="http://schemas.openxmlformats.org/officeDocument/2006/relationships/image" Target="../media/image13210.png"/><Relationship Id="rId64" Type="http://schemas.openxmlformats.org/officeDocument/2006/relationships/customXml" Target="../ink/ink134.xml"/><Relationship Id="rId118" Type="http://schemas.openxmlformats.org/officeDocument/2006/relationships/customXml" Target="../ink/ink161.xml"/><Relationship Id="rId139" Type="http://schemas.openxmlformats.org/officeDocument/2006/relationships/image" Target="../media/image180.png"/><Relationship Id="rId85" Type="http://schemas.openxmlformats.org/officeDocument/2006/relationships/image" Target="../media/image153.png"/><Relationship Id="rId150" Type="http://schemas.openxmlformats.org/officeDocument/2006/relationships/customXml" Target="../ink/ink177.xml"/><Relationship Id="rId171" Type="http://schemas.openxmlformats.org/officeDocument/2006/relationships/image" Target="../media/image196.png"/><Relationship Id="rId192" Type="http://schemas.openxmlformats.org/officeDocument/2006/relationships/customXml" Target="../ink/ink198.xml"/><Relationship Id="rId206" Type="http://schemas.openxmlformats.org/officeDocument/2006/relationships/customXml" Target="../ink/ink205.xml"/><Relationship Id="rId12" Type="http://schemas.openxmlformats.org/officeDocument/2006/relationships/image" Target="../media/image126.png"/><Relationship Id="rId33" Type="http://schemas.openxmlformats.org/officeDocument/2006/relationships/image" Target="../media/image12710.png"/><Relationship Id="rId108" Type="http://schemas.openxmlformats.org/officeDocument/2006/relationships/customXml" Target="../ink/ink156.xml"/><Relationship Id="rId129" Type="http://schemas.openxmlformats.org/officeDocument/2006/relationships/image" Target="../media/image175.png"/><Relationship Id="rId54" Type="http://schemas.openxmlformats.org/officeDocument/2006/relationships/customXml" Target="../ink/ink129.xml"/><Relationship Id="rId75" Type="http://schemas.openxmlformats.org/officeDocument/2006/relationships/image" Target="../media/image148.png"/><Relationship Id="rId96" Type="http://schemas.openxmlformats.org/officeDocument/2006/relationships/customXml" Target="../ink/ink150.xml"/><Relationship Id="rId140" Type="http://schemas.openxmlformats.org/officeDocument/2006/relationships/customXml" Target="../ink/ink172.xml"/><Relationship Id="rId161" Type="http://schemas.openxmlformats.org/officeDocument/2006/relationships/image" Target="../media/image191.png"/><Relationship Id="rId182" Type="http://schemas.openxmlformats.org/officeDocument/2006/relationships/customXml" Target="../ink/ink193.xml"/><Relationship Id="rId6" Type="http://schemas.openxmlformats.org/officeDocument/2006/relationships/image" Target="../media/image120.png"/><Relationship Id="rId23" Type="http://schemas.openxmlformats.org/officeDocument/2006/relationships/image" Target="../media/image12210.png"/><Relationship Id="rId119" Type="http://schemas.openxmlformats.org/officeDocument/2006/relationships/image" Target="../media/image170.png"/><Relationship Id="rId44" Type="http://schemas.openxmlformats.org/officeDocument/2006/relationships/customXml" Target="../ink/ink124.xml"/><Relationship Id="rId65" Type="http://schemas.openxmlformats.org/officeDocument/2006/relationships/image" Target="../media/image143.png"/><Relationship Id="rId86" Type="http://schemas.openxmlformats.org/officeDocument/2006/relationships/customXml" Target="../ink/ink145.xml"/><Relationship Id="rId130" Type="http://schemas.openxmlformats.org/officeDocument/2006/relationships/customXml" Target="../ink/ink167.xml"/><Relationship Id="rId151" Type="http://schemas.openxmlformats.org/officeDocument/2006/relationships/image" Target="../media/image186.png"/><Relationship Id="rId172" Type="http://schemas.openxmlformats.org/officeDocument/2006/relationships/customXml" Target="../ink/ink188.xml"/><Relationship Id="rId193" Type="http://schemas.openxmlformats.org/officeDocument/2006/relationships/image" Target="../media/image207.png"/><Relationship Id="rId207" Type="http://schemas.openxmlformats.org/officeDocument/2006/relationships/image" Target="../media/image214.png"/><Relationship Id="rId13" Type="http://schemas.openxmlformats.org/officeDocument/2006/relationships/image" Target="../media/image127.png"/><Relationship Id="rId109" Type="http://schemas.openxmlformats.org/officeDocument/2006/relationships/image" Target="../media/image165.png"/><Relationship Id="rId34" Type="http://schemas.openxmlformats.org/officeDocument/2006/relationships/customXml" Target="../ink/ink119.xml"/><Relationship Id="rId55" Type="http://schemas.openxmlformats.org/officeDocument/2006/relationships/image" Target="../media/image138.png"/><Relationship Id="rId76" Type="http://schemas.openxmlformats.org/officeDocument/2006/relationships/customXml" Target="../ink/ink140.xml"/><Relationship Id="rId97" Type="http://schemas.openxmlformats.org/officeDocument/2006/relationships/image" Target="../media/image159.png"/><Relationship Id="rId120" Type="http://schemas.openxmlformats.org/officeDocument/2006/relationships/customXml" Target="../ink/ink162.xml"/><Relationship Id="rId141" Type="http://schemas.openxmlformats.org/officeDocument/2006/relationships/image" Target="../media/image181.png"/><Relationship Id="rId7" Type="http://schemas.openxmlformats.org/officeDocument/2006/relationships/image" Target="../media/image121.png"/><Relationship Id="rId162" Type="http://schemas.openxmlformats.org/officeDocument/2006/relationships/customXml" Target="../ink/ink183.xml"/><Relationship Id="rId183" Type="http://schemas.openxmlformats.org/officeDocument/2006/relationships/image" Target="../media/image202.png"/><Relationship Id="rId24" Type="http://schemas.openxmlformats.org/officeDocument/2006/relationships/customXml" Target="../ink/ink114.xml"/><Relationship Id="rId45" Type="http://schemas.openxmlformats.org/officeDocument/2006/relationships/image" Target="../media/image13310.png"/><Relationship Id="rId66" Type="http://schemas.openxmlformats.org/officeDocument/2006/relationships/customXml" Target="../ink/ink135.xml"/><Relationship Id="rId87" Type="http://schemas.openxmlformats.org/officeDocument/2006/relationships/image" Target="../media/image154.png"/><Relationship Id="rId110" Type="http://schemas.openxmlformats.org/officeDocument/2006/relationships/customXml" Target="../ink/ink157.xml"/><Relationship Id="rId131" Type="http://schemas.openxmlformats.org/officeDocument/2006/relationships/image" Target="../media/image176.png"/><Relationship Id="rId61" Type="http://schemas.openxmlformats.org/officeDocument/2006/relationships/image" Target="../media/image141.png"/><Relationship Id="rId82" Type="http://schemas.openxmlformats.org/officeDocument/2006/relationships/customXml" Target="../ink/ink143.xml"/><Relationship Id="rId152" Type="http://schemas.openxmlformats.org/officeDocument/2006/relationships/customXml" Target="../ink/ink178.xml"/><Relationship Id="rId173" Type="http://schemas.openxmlformats.org/officeDocument/2006/relationships/image" Target="../media/image197.png"/><Relationship Id="rId194" Type="http://schemas.openxmlformats.org/officeDocument/2006/relationships/customXml" Target="../ink/ink199.xml"/><Relationship Id="rId199" Type="http://schemas.openxmlformats.org/officeDocument/2006/relationships/image" Target="../media/image210.png"/><Relationship Id="rId203" Type="http://schemas.openxmlformats.org/officeDocument/2006/relationships/image" Target="../media/image212.png"/><Relationship Id="rId208" Type="http://schemas.openxmlformats.org/officeDocument/2006/relationships/customXml" Target="../ink/ink206.xml"/><Relationship Id="rId19" Type="http://schemas.openxmlformats.org/officeDocument/2006/relationships/image" Target="../media/image133.png"/><Relationship Id="rId14" Type="http://schemas.openxmlformats.org/officeDocument/2006/relationships/image" Target="../media/image128.png"/><Relationship Id="rId30" Type="http://schemas.openxmlformats.org/officeDocument/2006/relationships/customXml" Target="../ink/ink117.xml"/><Relationship Id="rId35" Type="http://schemas.openxmlformats.org/officeDocument/2006/relationships/image" Target="../media/image12810.png"/><Relationship Id="rId56" Type="http://schemas.openxmlformats.org/officeDocument/2006/relationships/customXml" Target="../ink/ink130.xml"/><Relationship Id="rId77" Type="http://schemas.openxmlformats.org/officeDocument/2006/relationships/image" Target="../media/image149.png"/><Relationship Id="rId100" Type="http://schemas.openxmlformats.org/officeDocument/2006/relationships/customXml" Target="../ink/ink152.xml"/><Relationship Id="rId105" Type="http://schemas.openxmlformats.org/officeDocument/2006/relationships/image" Target="../media/image163.png"/><Relationship Id="rId126" Type="http://schemas.openxmlformats.org/officeDocument/2006/relationships/customXml" Target="../ink/ink165.xml"/><Relationship Id="rId147" Type="http://schemas.openxmlformats.org/officeDocument/2006/relationships/image" Target="../media/image184.png"/><Relationship Id="rId168" Type="http://schemas.openxmlformats.org/officeDocument/2006/relationships/customXml" Target="../ink/ink186.xml"/><Relationship Id="rId8" Type="http://schemas.openxmlformats.org/officeDocument/2006/relationships/image" Target="../media/image122.png"/><Relationship Id="rId51" Type="http://schemas.openxmlformats.org/officeDocument/2006/relationships/image" Target="../media/image136.png"/><Relationship Id="rId72" Type="http://schemas.openxmlformats.org/officeDocument/2006/relationships/customXml" Target="../ink/ink138.xml"/><Relationship Id="rId93" Type="http://schemas.openxmlformats.org/officeDocument/2006/relationships/image" Target="../media/image157.png"/><Relationship Id="rId98" Type="http://schemas.openxmlformats.org/officeDocument/2006/relationships/customXml" Target="../ink/ink151.xml"/><Relationship Id="rId121" Type="http://schemas.openxmlformats.org/officeDocument/2006/relationships/image" Target="../media/image171.png"/><Relationship Id="rId142" Type="http://schemas.openxmlformats.org/officeDocument/2006/relationships/customXml" Target="../ink/ink173.xml"/><Relationship Id="rId163" Type="http://schemas.openxmlformats.org/officeDocument/2006/relationships/image" Target="../media/image192.png"/><Relationship Id="rId184" Type="http://schemas.openxmlformats.org/officeDocument/2006/relationships/customXml" Target="../ink/ink194.xml"/><Relationship Id="rId189" Type="http://schemas.openxmlformats.org/officeDocument/2006/relationships/image" Target="../media/image205.png"/><Relationship Id="rId3" Type="http://schemas.openxmlformats.org/officeDocument/2006/relationships/image" Target="../media/image117.png"/><Relationship Id="rId25" Type="http://schemas.openxmlformats.org/officeDocument/2006/relationships/image" Target="../media/image12310.png"/><Relationship Id="rId46" Type="http://schemas.openxmlformats.org/officeDocument/2006/relationships/customXml" Target="../ink/ink125.xml"/><Relationship Id="rId67" Type="http://schemas.openxmlformats.org/officeDocument/2006/relationships/image" Target="../media/image144.png"/><Relationship Id="rId116" Type="http://schemas.openxmlformats.org/officeDocument/2006/relationships/customXml" Target="../ink/ink160.xml"/><Relationship Id="rId137" Type="http://schemas.openxmlformats.org/officeDocument/2006/relationships/image" Target="../media/image179.png"/><Relationship Id="rId158" Type="http://schemas.openxmlformats.org/officeDocument/2006/relationships/customXml" Target="../ink/ink181.xml"/><Relationship Id="rId20" Type="http://schemas.openxmlformats.org/officeDocument/2006/relationships/image" Target="../media/image134.png"/><Relationship Id="rId41" Type="http://schemas.openxmlformats.org/officeDocument/2006/relationships/image" Target="../media/image13110.png"/><Relationship Id="rId62" Type="http://schemas.openxmlformats.org/officeDocument/2006/relationships/customXml" Target="../ink/ink133.xml"/><Relationship Id="rId83" Type="http://schemas.openxmlformats.org/officeDocument/2006/relationships/image" Target="../media/image152.png"/><Relationship Id="rId88" Type="http://schemas.openxmlformats.org/officeDocument/2006/relationships/customXml" Target="../ink/ink146.xml"/><Relationship Id="rId111" Type="http://schemas.openxmlformats.org/officeDocument/2006/relationships/image" Target="../media/image166.png"/><Relationship Id="rId132" Type="http://schemas.openxmlformats.org/officeDocument/2006/relationships/customXml" Target="../ink/ink168.xml"/><Relationship Id="rId153" Type="http://schemas.openxmlformats.org/officeDocument/2006/relationships/image" Target="../media/image187.png"/><Relationship Id="rId174" Type="http://schemas.openxmlformats.org/officeDocument/2006/relationships/customXml" Target="../ink/ink189.xml"/><Relationship Id="rId179" Type="http://schemas.openxmlformats.org/officeDocument/2006/relationships/image" Target="../media/image200.png"/><Relationship Id="rId195" Type="http://schemas.openxmlformats.org/officeDocument/2006/relationships/image" Target="../media/image208.png"/><Relationship Id="rId209" Type="http://schemas.openxmlformats.org/officeDocument/2006/relationships/image" Target="../media/image215.png"/><Relationship Id="rId190" Type="http://schemas.openxmlformats.org/officeDocument/2006/relationships/customXml" Target="../ink/ink197.xml"/><Relationship Id="rId204" Type="http://schemas.openxmlformats.org/officeDocument/2006/relationships/customXml" Target="../ink/ink204.xml"/><Relationship Id="rId15" Type="http://schemas.openxmlformats.org/officeDocument/2006/relationships/image" Target="../media/image129.png"/><Relationship Id="rId36" Type="http://schemas.openxmlformats.org/officeDocument/2006/relationships/customXml" Target="../ink/ink120.xml"/><Relationship Id="rId57" Type="http://schemas.openxmlformats.org/officeDocument/2006/relationships/image" Target="../media/image139.png"/><Relationship Id="rId106" Type="http://schemas.openxmlformats.org/officeDocument/2006/relationships/customXml" Target="../ink/ink155.xml"/><Relationship Id="rId127" Type="http://schemas.openxmlformats.org/officeDocument/2006/relationships/image" Target="../media/image174.png"/><Relationship Id="rId10" Type="http://schemas.openxmlformats.org/officeDocument/2006/relationships/image" Target="../media/image124.png"/><Relationship Id="rId31" Type="http://schemas.openxmlformats.org/officeDocument/2006/relationships/image" Target="../media/image12610.png"/><Relationship Id="rId52" Type="http://schemas.openxmlformats.org/officeDocument/2006/relationships/customXml" Target="../ink/ink128.xml"/><Relationship Id="rId73" Type="http://schemas.openxmlformats.org/officeDocument/2006/relationships/image" Target="../media/image147.png"/><Relationship Id="rId78" Type="http://schemas.openxmlformats.org/officeDocument/2006/relationships/customXml" Target="../ink/ink141.xml"/><Relationship Id="rId94" Type="http://schemas.openxmlformats.org/officeDocument/2006/relationships/customXml" Target="../ink/ink149.xml"/><Relationship Id="rId99" Type="http://schemas.openxmlformats.org/officeDocument/2006/relationships/image" Target="../media/image160.png"/><Relationship Id="rId101" Type="http://schemas.openxmlformats.org/officeDocument/2006/relationships/image" Target="../media/image161.png"/><Relationship Id="rId122" Type="http://schemas.openxmlformats.org/officeDocument/2006/relationships/customXml" Target="../ink/ink163.xml"/><Relationship Id="rId143" Type="http://schemas.openxmlformats.org/officeDocument/2006/relationships/image" Target="../media/image182.png"/><Relationship Id="rId148" Type="http://schemas.openxmlformats.org/officeDocument/2006/relationships/customXml" Target="../ink/ink176.xml"/><Relationship Id="rId164" Type="http://schemas.openxmlformats.org/officeDocument/2006/relationships/customXml" Target="../ink/ink184.xml"/><Relationship Id="rId169" Type="http://schemas.openxmlformats.org/officeDocument/2006/relationships/image" Target="../media/image195.png"/><Relationship Id="rId185" Type="http://schemas.openxmlformats.org/officeDocument/2006/relationships/image" Target="../media/image203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80" Type="http://schemas.openxmlformats.org/officeDocument/2006/relationships/customXml" Target="../ink/ink192.xml"/><Relationship Id="rId26" Type="http://schemas.openxmlformats.org/officeDocument/2006/relationships/customXml" Target="../ink/ink115.xml"/><Relationship Id="rId47" Type="http://schemas.openxmlformats.org/officeDocument/2006/relationships/image" Target="../media/image13410.png"/><Relationship Id="rId68" Type="http://schemas.openxmlformats.org/officeDocument/2006/relationships/customXml" Target="../ink/ink136.xml"/><Relationship Id="rId89" Type="http://schemas.openxmlformats.org/officeDocument/2006/relationships/image" Target="../media/image155.png"/><Relationship Id="rId112" Type="http://schemas.openxmlformats.org/officeDocument/2006/relationships/customXml" Target="../ink/ink158.xml"/><Relationship Id="rId133" Type="http://schemas.openxmlformats.org/officeDocument/2006/relationships/image" Target="../media/image177.png"/><Relationship Id="rId154" Type="http://schemas.openxmlformats.org/officeDocument/2006/relationships/customXml" Target="../ink/ink179.xml"/><Relationship Id="rId175" Type="http://schemas.openxmlformats.org/officeDocument/2006/relationships/image" Target="../media/image198.png"/><Relationship Id="rId196" Type="http://schemas.openxmlformats.org/officeDocument/2006/relationships/customXml" Target="../ink/ink200.xml"/><Relationship Id="rId200" Type="http://schemas.openxmlformats.org/officeDocument/2006/relationships/customXml" Target="../ink/ink202.xml"/><Relationship Id="rId16" Type="http://schemas.openxmlformats.org/officeDocument/2006/relationships/image" Target="../media/image130.png"/><Relationship Id="rId37" Type="http://schemas.openxmlformats.org/officeDocument/2006/relationships/image" Target="../media/image12910.png"/><Relationship Id="rId58" Type="http://schemas.openxmlformats.org/officeDocument/2006/relationships/customXml" Target="../ink/ink131.xml"/><Relationship Id="rId79" Type="http://schemas.openxmlformats.org/officeDocument/2006/relationships/image" Target="../media/image150.png"/><Relationship Id="rId102" Type="http://schemas.openxmlformats.org/officeDocument/2006/relationships/customXml" Target="../ink/ink153.xml"/><Relationship Id="rId123" Type="http://schemas.openxmlformats.org/officeDocument/2006/relationships/image" Target="../media/image172.png"/><Relationship Id="rId144" Type="http://schemas.openxmlformats.org/officeDocument/2006/relationships/customXml" Target="../ink/ink174.xml"/><Relationship Id="rId90" Type="http://schemas.openxmlformats.org/officeDocument/2006/relationships/customXml" Target="../ink/ink147.xml"/><Relationship Id="rId165" Type="http://schemas.openxmlformats.org/officeDocument/2006/relationships/image" Target="../media/image193.png"/><Relationship Id="rId186" Type="http://schemas.openxmlformats.org/officeDocument/2006/relationships/customXml" Target="../ink/ink195.xml"/><Relationship Id="rId27" Type="http://schemas.openxmlformats.org/officeDocument/2006/relationships/image" Target="../media/image12410.png"/><Relationship Id="rId48" Type="http://schemas.openxmlformats.org/officeDocument/2006/relationships/customXml" Target="../ink/ink126.xml"/><Relationship Id="rId69" Type="http://schemas.openxmlformats.org/officeDocument/2006/relationships/image" Target="../media/image145.png"/><Relationship Id="rId113" Type="http://schemas.openxmlformats.org/officeDocument/2006/relationships/image" Target="../media/image167.png"/><Relationship Id="rId134" Type="http://schemas.openxmlformats.org/officeDocument/2006/relationships/customXml" Target="../ink/ink169.xml"/><Relationship Id="rId80" Type="http://schemas.openxmlformats.org/officeDocument/2006/relationships/customXml" Target="../ink/ink142.xml"/><Relationship Id="rId155" Type="http://schemas.openxmlformats.org/officeDocument/2006/relationships/image" Target="../media/image188.png"/><Relationship Id="rId176" Type="http://schemas.openxmlformats.org/officeDocument/2006/relationships/customXml" Target="../ink/ink190.xml"/><Relationship Id="rId197" Type="http://schemas.openxmlformats.org/officeDocument/2006/relationships/image" Target="../media/image209.png"/><Relationship Id="rId201" Type="http://schemas.openxmlformats.org/officeDocument/2006/relationships/image" Target="../media/image211.png"/><Relationship Id="rId17" Type="http://schemas.openxmlformats.org/officeDocument/2006/relationships/image" Target="../media/image131.png"/><Relationship Id="rId38" Type="http://schemas.openxmlformats.org/officeDocument/2006/relationships/customXml" Target="../ink/ink121.xml"/><Relationship Id="rId59" Type="http://schemas.openxmlformats.org/officeDocument/2006/relationships/image" Target="../media/image140.png"/><Relationship Id="rId103" Type="http://schemas.openxmlformats.org/officeDocument/2006/relationships/image" Target="../media/image162.png"/><Relationship Id="rId124" Type="http://schemas.openxmlformats.org/officeDocument/2006/relationships/customXml" Target="../ink/ink164.xml"/><Relationship Id="rId70" Type="http://schemas.openxmlformats.org/officeDocument/2006/relationships/customXml" Target="../ink/ink137.xml"/><Relationship Id="rId91" Type="http://schemas.openxmlformats.org/officeDocument/2006/relationships/image" Target="../media/image156.png"/><Relationship Id="rId145" Type="http://schemas.openxmlformats.org/officeDocument/2006/relationships/image" Target="../media/image183.png"/><Relationship Id="rId166" Type="http://schemas.openxmlformats.org/officeDocument/2006/relationships/customXml" Target="../ink/ink185.xml"/><Relationship Id="rId187" Type="http://schemas.openxmlformats.org/officeDocument/2006/relationships/image" Target="../media/image204.png"/><Relationship Id="rId1" Type="http://schemas.openxmlformats.org/officeDocument/2006/relationships/slideLayout" Target="../slideLayouts/slideLayout4.xml"/><Relationship Id="rId28" Type="http://schemas.openxmlformats.org/officeDocument/2006/relationships/customXml" Target="../ink/ink116.xml"/><Relationship Id="rId49" Type="http://schemas.openxmlformats.org/officeDocument/2006/relationships/image" Target="../media/image135.png"/><Relationship Id="rId114" Type="http://schemas.openxmlformats.org/officeDocument/2006/relationships/customXml" Target="../ink/ink159.xml"/><Relationship Id="rId60" Type="http://schemas.openxmlformats.org/officeDocument/2006/relationships/customXml" Target="../ink/ink132.xml"/><Relationship Id="rId81" Type="http://schemas.openxmlformats.org/officeDocument/2006/relationships/image" Target="../media/image151.png"/><Relationship Id="rId135" Type="http://schemas.openxmlformats.org/officeDocument/2006/relationships/image" Target="../media/image178.png"/><Relationship Id="rId156" Type="http://schemas.openxmlformats.org/officeDocument/2006/relationships/customXml" Target="../ink/ink180.xml"/><Relationship Id="rId177" Type="http://schemas.openxmlformats.org/officeDocument/2006/relationships/image" Target="../media/image199.png"/><Relationship Id="rId198" Type="http://schemas.openxmlformats.org/officeDocument/2006/relationships/customXml" Target="../ink/ink201.xml"/><Relationship Id="rId202" Type="http://schemas.openxmlformats.org/officeDocument/2006/relationships/customXml" Target="../ink/ink203.xml"/><Relationship Id="rId18" Type="http://schemas.openxmlformats.org/officeDocument/2006/relationships/image" Target="../media/image132.png"/><Relationship Id="rId39" Type="http://schemas.openxmlformats.org/officeDocument/2006/relationships/image" Target="../media/image13010.png"/><Relationship Id="rId50" Type="http://schemas.openxmlformats.org/officeDocument/2006/relationships/customXml" Target="../ink/ink127.xml"/><Relationship Id="rId104" Type="http://schemas.openxmlformats.org/officeDocument/2006/relationships/customXml" Target="../ink/ink154.xml"/><Relationship Id="rId125" Type="http://schemas.openxmlformats.org/officeDocument/2006/relationships/image" Target="../media/image173.png"/><Relationship Id="rId146" Type="http://schemas.openxmlformats.org/officeDocument/2006/relationships/customXml" Target="../ink/ink175.xml"/><Relationship Id="rId167" Type="http://schemas.openxmlformats.org/officeDocument/2006/relationships/image" Target="../media/image194.png"/><Relationship Id="rId188" Type="http://schemas.openxmlformats.org/officeDocument/2006/relationships/customXml" Target="../ink/ink196.xml"/><Relationship Id="rId71" Type="http://schemas.openxmlformats.org/officeDocument/2006/relationships/image" Target="../media/image146.png"/><Relationship Id="rId92" Type="http://schemas.openxmlformats.org/officeDocument/2006/relationships/customXml" Target="../ink/ink148.xml"/><Relationship Id="rId2" Type="http://schemas.openxmlformats.org/officeDocument/2006/relationships/image" Target="../media/image116.png"/><Relationship Id="rId29" Type="http://schemas.openxmlformats.org/officeDocument/2006/relationships/image" Target="../media/image12510.png"/><Relationship Id="rId40" Type="http://schemas.openxmlformats.org/officeDocument/2006/relationships/customXml" Target="../ink/ink122.xml"/><Relationship Id="rId115" Type="http://schemas.openxmlformats.org/officeDocument/2006/relationships/image" Target="../media/image168.png"/><Relationship Id="rId136" Type="http://schemas.openxmlformats.org/officeDocument/2006/relationships/customXml" Target="../ink/ink170.xml"/><Relationship Id="rId157" Type="http://schemas.openxmlformats.org/officeDocument/2006/relationships/image" Target="../media/image189.png"/><Relationship Id="rId178" Type="http://schemas.openxmlformats.org/officeDocument/2006/relationships/customXml" Target="../ink/ink19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9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93.png"/><Relationship Id="rId5" Type="http://schemas.openxmlformats.org/officeDocument/2006/relationships/customXml" Target="../ink/ink1798.xml"/><Relationship Id="rId4" Type="http://schemas.openxmlformats.org/officeDocument/2006/relationships/image" Target="../media/image139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9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9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9.png"/><Relationship Id="rId21" Type="http://schemas.openxmlformats.org/officeDocument/2006/relationships/image" Target="../media/image221.png"/><Relationship Id="rId42" Type="http://schemas.openxmlformats.org/officeDocument/2006/relationships/customXml" Target="../ink/ink226.xml"/><Relationship Id="rId63" Type="http://schemas.openxmlformats.org/officeDocument/2006/relationships/image" Target="../media/image242.png"/><Relationship Id="rId84" Type="http://schemas.openxmlformats.org/officeDocument/2006/relationships/customXml" Target="../ink/ink247.xml"/><Relationship Id="rId138" Type="http://schemas.openxmlformats.org/officeDocument/2006/relationships/customXml" Target="../ink/ink274.xml"/><Relationship Id="rId107" Type="http://schemas.openxmlformats.org/officeDocument/2006/relationships/image" Target="../media/image264.png"/><Relationship Id="rId11" Type="http://schemas.openxmlformats.org/officeDocument/2006/relationships/image" Target="../media/image216.png"/><Relationship Id="rId32" Type="http://schemas.openxmlformats.org/officeDocument/2006/relationships/customXml" Target="../ink/ink221.xml"/><Relationship Id="rId53" Type="http://schemas.openxmlformats.org/officeDocument/2006/relationships/image" Target="../media/image237.png"/><Relationship Id="rId74" Type="http://schemas.openxmlformats.org/officeDocument/2006/relationships/customXml" Target="../ink/ink242.xml"/><Relationship Id="rId128" Type="http://schemas.openxmlformats.org/officeDocument/2006/relationships/customXml" Target="../ink/ink269.xml"/><Relationship Id="rId5" Type="http://schemas.openxmlformats.org/officeDocument/2006/relationships/image" Target="../media/image2131.png"/><Relationship Id="rId90" Type="http://schemas.openxmlformats.org/officeDocument/2006/relationships/customXml" Target="../ink/ink250.xml"/><Relationship Id="rId95" Type="http://schemas.openxmlformats.org/officeDocument/2006/relationships/image" Target="../media/image258.png"/><Relationship Id="rId22" Type="http://schemas.openxmlformats.org/officeDocument/2006/relationships/customXml" Target="../ink/ink216.xml"/><Relationship Id="rId27" Type="http://schemas.openxmlformats.org/officeDocument/2006/relationships/image" Target="../media/image224.png"/><Relationship Id="rId43" Type="http://schemas.openxmlformats.org/officeDocument/2006/relationships/image" Target="../media/image232.png"/><Relationship Id="rId48" Type="http://schemas.openxmlformats.org/officeDocument/2006/relationships/customXml" Target="../ink/ink229.xml"/><Relationship Id="rId64" Type="http://schemas.openxmlformats.org/officeDocument/2006/relationships/customXml" Target="../ink/ink237.xml"/><Relationship Id="rId69" Type="http://schemas.openxmlformats.org/officeDocument/2006/relationships/image" Target="../media/image245.png"/><Relationship Id="rId113" Type="http://schemas.openxmlformats.org/officeDocument/2006/relationships/image" Target="../media/image267.png"/><Relationship Id="rId118" Type="http://schemas.openxmlformats.org/officeDocument/2006/relationships/customXml" Target="../ink/ink264.xml"/><Relationship Id="rId134" Type="http://schemas.openxmlformats.org/officeDocument/2006/relationships/customXml" Target="../ink/ink272.xml"/><Relationship Id="rId139" Type="http://schemas.openxmlformats.org/officeDocument/2006/relationships/image" Target="../media/image280.png"/><Relationship Id="rId80" Type="http://schemas.openxmlformats.org/officeDocument/2006/relationships/customXml" Target="../ink/ink245.xml"/><Relationship Id="rId85" Type="http://schemas.openxmlformats.org/officeDocument/2006/relationships/image" Target="../media/image253.png"/><Relationship Id="rId12" Type="http://schemas.openxmlformats.org/officeDocument/2006/relationships/customXml" Target="../ink/ink211.xml"/><Relationship Id="rId17" Type="http://schemas.openxmlformats.org/officeDocument/2006/relationships/image" Target="../media/image219.png"/><Relationship Id="rId33" Type="http://schemas.openxmlformats.org/officeDocument/2006/relationships/image" Target="../media/image227.png"/><Relationship Id="rId38" Type="http://schemas.openxmlformats.org/officeDocument/2006/relationships/customXml" Target="../ink/ink224.xml"/><Relationship Id="rId59" Type="http://schemas.openxmlformats.org/officeDocument/2006/relationships/image" Target="../media/image240.png"/><Relationship Id="rId103" Type="http://schemas.openxmlformats.org/officeDocument/2006/relationships/image" Target="../media/image262.png"/><Relationship Id="rId108" Type="http://schemas.openxmlformats.org/officeDocument/2006/relationships/customXml" Target="../ink/ink259.xml"/><Relationship Id="rId124" Type="http://schemas.openxmlformats.org/officeDocument/2006/relationships/customXml" Target="../ink/ink267.xml"/><Relationship Id="rId129" Type="http://schemas.openxmlformats.org/officeDocument/2006/relationships/image" Target="../media/image275.png"/><Relationship Id="rId54" Type="http://schemas.openxmlformats.org/officeDocument/2006/relationships/customXml" Target="../ink/ink232.xml"/><Relationship Id="rId70" Type="http://schemas.openxmlformats.org/officeDocument/2006/relationships/customXml" Target="../ink/ink240.xml"/><Relationship Id="rId75" Type="http://schemas.openxmlformats.org/officeDocument/2006/relationships/image" Target="../media/image248.png"/><Relationship Id="rId91" Type="http://schemas.openxmlformats.org/officeDocument/2006/relationships/image" Target="../media/image256.png"/><Relationship Id="rId96" Type="http://schemas.openxmlformats.org/officeDocument/2006/relationships/customXml" Target="../ink/ink253.xml"/><Relationship Id="rId140" Type="http://schemas.openxmlformats.org/officeDocument/2006/relationships/customXml" Target="../ink/ink275.xml"/><Relationship Id="rId145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8.xml"/><Relationship Id="rId23" Type="http://schemas.openxmlformats.org/officeDocument/2006/relationships/image" Target="../media/image222.png"/><Relationship Id="rId28" Type="http://schemas.openxmlformats.org/officeDocument/2006/relationships/customXml" Target="../ink/ink219.xml"/><Relationship Id="rId49" Type="http://schemas.openxmlformats.org/officeDocument/2006/relationships/image" Target="../media/image235.png"/><Relationship Id="rId114" Type="http://schemas.openxmlformats.org/officeDocument/2006/relationships/customXml" Target="../ink/ink262.xml"/><Relationship Id="rId119" Type="http://schemas.openxmlformats.org/officeDocument/2006/relationships/image" Target="../media/image270.png"/><Relationship Id="rId44" Type="http://schemas.openxmlformats.org/officeDocument/2006/relationships/customXml" Target="../ink/ink227.xml"/><Relationship Id="rId60" Type="http://schemas.openxmlformats.org/officeDocument/2006/relationships/customXml" Target="../ink/ink235.xml"/><Relationship Id="rId65" Type="http://schemas.openxmlformats.org/officeDocument/2006/relationships/image" Target="../media/image243.png"/><Relationship Id="rId81" Type="http://schemas.openxmlformats.org/officeDocument/2006/relationships/image" Target="../media/image251.png"/><Relationship Id="rId86" Type="http://schemas.openxmlformats.org/officeDocument/2006/relationships/customXml" Target="../ink/ink248.xml"/><Relationship Id="rId130" Type="http://schemas.openxmlformats.org/officeDocument/2006/relationships/customXml" Target="../ink/ink270.xml"/><Relationship Id="rId135" Type="http://schemas.openxmlformats.org/officeDocument/2006/relationships/image" Target="../media/image278.png"/><Relationship Id="rId13" Type="http://schemas.openxmlformats.org/officeDocument/2006/relationships/image" Target="../media/image217.png"/><Relationship Id="rId18" Type="http://schemas.openxmlformats.org/officeDocument/2006/relationships/customXml" Target="../ink/ink214.xml"/><Relationship Id="rId39" Type="http://schemas.openxmlformats.org/officeDocument/2006/relationships/image" Target="../media/image230.png"/><Relationship Id="rId109" Type="http://schemas.openxmlformats.org/officeDocument/2006/relationships/image" Target="../media/image265.png"/><Relationship Id="rId34" Type="http://schemas.openxmlformats.org/officeDocument/2006/relationships/customXml" Target="../ink/ink222.xml"/><Relationship Id="rId50" Type="http://schemas.openxmlformats.org/officeDocument/2006/relationships/customXml" Target="../ink/ink230.xml"/><Relationship Id="rId55" Type="http://schemas.openxmlformats.org/officeDocument/2006/relationships/image" Target="../media/image238.png"/><Relationship Id="rId76" Type="http://schemas.openxmlformats.org/officeDocument/2006/relationships/customXml" Target="../ink/ink243.xml"/><Relationship Id="rId97" Type="http://schemas.openxmlformats.org/officeDocument/2006/relationships/image" Target="../media/image259.png"/><Relationship Id="rId104" Type="http://schemas.openxmlformats.org/officeDocument/2006/relationships/customXml" Target="../ink/ink257.xml"/><Relationship Id="rId120" Type="http://schemas.openxmlformats.org/officeDocument/2006/relationships/customXml" Target="../ink/ink265.xml"/><Relationship Id="rId125" Type="http://schemas.openxmlformats.org/officeDocument/2006/relationships/image" Target="../media/image273.png"/><Relationship Id="rId141" Type="http://schemas.openxmlformats.org/officeDocument/2006/relationships/image" Target="../media/image281.png"/><Relationship Id="rId146" Type="http://schemas.openxmlformats.org/officeDocument/2006/relationships/customXml" Target="../ink/ink278.xml"/><Relationship Id="rId7" Type="http://schemas.openxmlformats.org/officeDocument/2006/relationships/image" Target="../media/image21410.png"/><Relationship Id="rId71" Type="http://schemas.openxmlformats.org/officeDocument/2006/relationships/image" Target="../media/image246.png"/><Relationship Id="rId92" Type="http://schemas.openxmlformats.org/officeDocument/2006/relationships/customXml" Target="../ink/ink251.xml"/><Relationship Id="rId2" Type="http://schemas.openxmlformats.org/officeDocument/2006/relationships/notesSlide" Target="../notesSlides/notesSlide1.xml"/><Relationship Id="rId29" Type="http://schemas.openxmlformats.org/officeDocument/2006/relationships/image" Target="../media/image225.png"/><Relationship Id="rId24" Type="http://schemas.openxmlformats.org/officeDocument/2006/relationships/customXml" Target="../ink/ink217.xml"/><Relationship Id="rId40" Type="http://schemas.openxmlformats.org/officeDocument/2006/relationships/customXml" Target="../ink/ink225.xml"/><Relationship Id="rId45" Type="http://schemas.openxmlformats.org/officeDocument/2006/relationships/image" Target="../media/image233.png"/><Relationship Id="rId66" Type="http://schemas.openxmlformats.org/officeDocument/2006/relationships/customXml" Target="../ink/ink238.xml"/><Relationship Id="rId87" Type="http://schemas.openxmlformats.org/officeDocument/2006/relationships/image" Target="../media/image254.png"/><Relationship Id="rId110" Type="http://schemas.openxmlformats.org/officeDocument/2006/relationships/customXml" Target="../ink/ink260.xml"/><Relationship Id="rId115" Type="http://schemas.openxmlformats.org/officeDocument/2006/relationships/image" Target="../media/image268.png"/><Relationship Id="rId131" Type="http://schemas.openxmlformats.org/officeDocument/2006/relationships/image" Target="../media/image276.png"/><Relationship Id="rId136" Type="http://schemas.openxmlformats.org/officeDocument/2006/relationships/customXml" Target="../ink/ink273.xml"/><Relationship Id="rId61" Type="http://schemas.openxmlformats.org/officeDocument/2006/relationships/image" Target="../media/image241.png"/><Relationship Id="rId82" Type="http://schemas.openxmlformats.org/officeDocument/2006/relationships/customXml" Target="../ink/ink246.xml"/><Relationship Id="rId19" Type="http://schemas.openxmlformats.org/officeDocument/2006/relationships/image" Target="../media/image220.png"/><Relationship Id="rId14" Type="http://schemas.openxmlformats.org/officeDocument/2006/relationships/customXml" Target="../ink/ink212.xml"/><Relationship Id="rId30" Type="http://schemas.openxmlformats.org/officeDocument/2006/relationships/customXml" Target="../ink/ink220.xml"/><Relationship Id="rId35" Type="http://schemas.openxmlformats.org/officeDocument/2006/relationships/image" Target="../media/image228.png"/><Relationship Id="rId56" Type="http://schemas.openxmlformats.org/officeDocument/2006/relationships/customXml" Target="../ink/ink233.xml"/><Relationship Id="rId77" Type="http://schemas.openxmlformats.org/officeDocument/2006/relationships/image" Target="../media/image249.png"/><Relationship Id="rId100" Type="http://schemas.openxmlformats.org/officeDocument/2006/relationships/customXml" Target="../ink/ink255.xml"/><Relationship Id="rId105" Type="http://schemas.openxmlformats.org/officeDocument/2006/relationships/image" Target="../media/image263.png"/><Relationship Id="rId126" Type="http://schemas.openxmlformats.org/officeDocument/2006/relationships/customXml" Target="../ink/ink268.xml"/><Relationship Id="rId147" Type="http://schemas.openxmlformats.org/officeDocument/2006/relationships/image" Target="../media/image284.png"/><Relationship Id="rId8" Type="http://schemas.openxmlformats.org/officeDocument/2006/relationships/customXml" Target="../ink/ink209.xml"/><Relationship Id="rId51" Type="http://schemas.openxmlformats.org/officeDocument/2006/relationships/image" Target="../media/image236.png"/><Relationship Id="rId72" Type="http://schemas.openxmlformats.org/officeDocument/2006/relationships/customXml" Target="../ink/ink241.xml"/><Relationship Id="rId93" Type="http://schemas.openxmlformats.org/officeDocument/2006/relationships/image" Target="../media/image257.png"/><Relationship Id="rId98" Type="http://schemas.openxmlformats.org/officeDocument/2006/relationships/customXml" Target="../ink/ink254.xml"/><Relationship Id="rId121" Type="http://schemas.openxmlformats.org/officeDocument/2006/relationships/image" Target="../media/image271.png"/><Relationship Id="rId142" Type="http://schemas.openxmlformats.org/officeDocument/2006/relationships/customXml" Target="../ink/ink276.xml"/><Relationship Id="rId3" Type="http://schemas.openxmlformats.org/officeDocument/2006/relationships/image" Target="../media/image135.jpeg"/><Relationship Id="rId25" Type="http://schemas.openxmlformats.org/officeDocument/2006/relationships/image" Target="../media/image223.png"/><Relationship Id="rId46" Type="http://schemas.openxmlformats.org/officeDocument/2006/relationships/customXml" Target="../ink/ink228.xml"/><Relationship Id="rId67" Type="http://schemas.openxmlformats.org/officeDocument/2006/relationships/image" Target="../media/image244.png"/><Relationship Id="rId116" Type="http://schemas.openxmlformats.org/officeDocument/2006/relationships/customXml" Target="../ink/ink263.xml"/><Relationship Id="rId137" Type="http://schemas.openxmlformats.org/officeDocument/2006/relationships/image" Target="../media/image279.png"/><Relationship Id="rId20" Type="http://schemas.openxmlformats.org/officeDocument/2006/relationships/customXml" Target="../ink/ink215.xml"/><Relationship Id="rId41" Type="http://schemas.openxmlformats.org/officeDocument/2006/relationships/image" Target="../media/image231.png"/><Relationship Id="rId62" Type="http://schemas.openxmlformats.org/officeDocument/2006/relationships/customXml" Target="../ink/ink236.xml"/><Relationship Id="rId83" Type="http://schemas.openxmlformats.org/officeDocument/2006/relationships/image" Target="../media/image252.png"/><Relationship Id="rId88" Type="http://schemas.openxmlformats.org/officeDocument/2006/relationships/customXml" Target="../ink/ink249.xml"/><Relationship Id="rId111" Type="http://schemas.openxmlformats.org/officeDocument/2006/relationships/image" Target="../media/image266.png"/><Relationship Id="rId132" Type="http://schemas.openxmlformats.org/officeDocument/2006/relationships/customXml" Target="../ink/ink271.xml"/><Relationship Id="rId15" Type="http://schemas.openxmlformats.org/officeDocument/2006/relationships/image" Target="../media/image218.png"/><Relationship Id="rId36" Type="http://schemas.openxmlformats.org/officeDocument/2006/relationships/customXml" Target="../ink/ink223.xml"/><Relationship Id="rId57" Type="http://schemas.openxmlformats.org/officeDocument/2006/relationships/image" Target="../media/image239.png"/><Relationship Id="rId106" Type="http://schemas.openxmlformats.org/officeDocument/2006/relationships/customXml" Target="../ink/ink258.xml"/><Relationship Id="rId127" Type="http://schemas.openxmlformats.org/officeDocument/2006/relationships/image" Target="../media/image274.png"/><Relationship Id="rId10" Type="http://schemas.openxmlformats.org/officeDocument/2006/relationships/customXml" Target="../ink/ink210.xml"/><Relationship Id="rId31" Type="http://schemas.openxmlformats.org/officeDocument/2006/relationships/image" Target="../media/image226.png"/><Relationship Id="rId52" Type="http://schemas.openxmlformats.org/officeDocument/2006/relationships/customXml" Target="../ink/ink231.xml"/><Relationship Id="rId73" Type="http://schemas.openxmlformats.org/officeDocument/2006/relationships/image" Target="../media/image247.png"/><Relationship Id="rId78" Type="http://schemas.openxmlformats.org/officeDocument/2006/relationships/customXml" Target="../ink/ink244.xml"/><Relationship Id="rId94" Type="http://schemas.openxmlformats.org/officeDocument/2006/relationships/customXml" Target="../ink/ink252.xml"/><Relationship Id="rId99" Type="http://schemas.openxmlformats.org/officeDocument/2006/relationships/image" Target="../media/image260.png"/><Relationship Id="rId101" Type="http://schemas.openxmlformats.org/officeDocument/2006/relationships/image" Target="../media/image261.png"/><Relationship Id="rId122" Type="http://schemas.openxmlformats.org/officeDocument/2006/relationships/customXml" Target="../ink/ink266.xml"/><Relationship Id="rId143" Type="http://schemas.openxmlformats.org/officeDocument/2006/relationships/image" Target="../media/image282.png"/><Relationship Id="rId4" Type="http://schemas.openxmlformats.org/officeDocument/2006/relationships/customXml" Target="../ink/ink207.xml"/><Relationship Id="rId9" Type="http://schemas.openxmlformats.org/officeDocument/2006/relationships/image" Target="../media/image21510.png"/><Relationship Id="rId26" Type="http://schemas.openxmlformats.org/officeDocument/2006/relationships/customXml" Target="../ink/ink218.xml"/><Relationship Id="rId47" Type="http://schemas.openxmlformats.org/officeDocument/2006/relationships/image" Target="../media/image234.png"/><Relationship Id="rId68" Type="http://schemas.openxmlformats.org/officeDocument/2006/relationships/customXml" Target="../ink/ink239.xml"/><Relationship Id="rId89" Type="http://schemas.openxmlformats.org/officeDocument/2006/relationships/image" Target="../media/image255.png"/><Relationship Id="rId112" Type="http://schemas.openxmlformats.org/officeDocument/2006/relationships/customXml" Target="../ink/ink261.xml"/><Relationship Id="rId133" Type="http://schemas.openxmlformats.org/officeDocument/2006/relationships/image" Target="../media/image277.png"/><Relationship Id="rId16" Type="http://schemas.openxmlformats.org/officeDocument/2006/relationships/customXml" Target="../ink/ink213.xml"/><Relationship Id="rId37" Type="http://schemas.openxmlformats.org/officeDocument/2006/relationships/image" Target="../media/image229.png"/><Relationship Id="rId58" Type="http://schemas.openxmlformats.org/officeDocument/2006/relationships/customXml" Target="../ink/ink234.xml"/><Relationship Id="rId79" Type="http://schemas.openxmlformats.org/officeDocument/2006/relationships/image" Target="../media/image250.png"/><Relationship Id="rId102" Type="http://schemas.openxmlformats.org/officeDocument/2006/relationships/customXml" Target="../ink/ink256.xml"/><Relationship Id="rId123" Type="http://schemas.openxmlformats.org/officeDocument/2006/relationships/image" Target="../media/image272.png"/><Relationship Id="rId144" Type="http://schemas.openxmlformats.org/officeDocument/2006/relationships/customXml" Target="../ink/ink27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9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6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7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9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0.w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810.xml"/><Relationship Id="rId21" Type="http://schemas.openxmlformats.org/officeDocument/2006/relationships/image" Target="../media/image1408.png"/><Relationship Id="rId42" Type="http://schemas.openxmlformats.org/officeDocument/2006/relationships/customXml" Target="../ink/ink1818.xml"/><Relationship Id="rId47" Type="http://schemas.openxmlformats.org/officeDocument/2006/relationships/image" Target="../media/image1421.png"/><Relationship Id="rId63" Type="http://schemas.openxmlformats.org/officeDocument/2006/relationships/image" Target="../media/image1429.png"/><Relationship Id="rId68" Type="http://schemas.openxmlformats.org/officeDocument/2006/relationships/customXml" Target="../ink/ink1831.xml"/><Relationship Id="rId84" Type="http://schemas.openxmlformats.org/officeDocument/2006/relationships/customXml" Target="../ink/ink1839.xml"/><Relationship Id="rId89" Type="http://schemas.openxmlformats.org/officeDocument/2006/relationships/image" Target="../media/image1441.png"/><Relationship Id="rId16" Type="http://schemas.openxmlformats.org/officeDocument/2006/relationships/customXml" Target="../ink/ink1805.xml"/><Relationship Id="rId107" Type="http://schemas.openxmlformats.org/officeDocument/2006/relationships/image" Target="../media/image1450.png"/><Relationship Id="rId11" Type="http://schemas.openxmlformats.org/officeDocument/2006/relationships/image" Target="../media/image1403.png"/><Relationship Id="rId32" Type="http://schemas.openxmlformats.org/officeDocument/2006/relationships/customXml" Target="../ink/ink1813.xml"/><Relationship Id="rId37" Type="http://schemas.openxmlformats.org/officeDocument/2006/relationships/image" Target="../media/image1416.png"/><Relationship Id="rId53" Type="http://schemas.openxmlformats.org/officeDocument/2006/relationships/image" Target="../media/image1424.png"/><Relationship Id="rId58" Type="http://schemas.openxmlformats.org/officeDocument/2006/relationships/customXml" Target="../ink/ink1826.xml"/><Relationship Id="rId74" Type="http://schemas.openxmlformats.org/officeDocument/2006/relationships/customXml" Target="../ink/ink1834.xml"/><Relationship Id="rId79" Type="http://schemas.openxmlformats.org/officeDocument/2006/relationships/image" Target="../media/image1437.png"/><Relationship Id="rId102" Type="http://schemas.openxmlformats.org/officeDocument/2006/relationships/customXml" Target="../ink/ink1848.xml"/><Relationship Id="rId5" Type="http://schemas.openxmlformats.org/officeDocument/2006/relationships/customXml" Target="../ink/ink1800.xml"/><Relationship Id="rId90" Type="http://schemas.openxmlformats.org/officeDocument/2006/relationships/customXml" Target="../ink/ink1842.xml"/><Relationship Id="rId95" Type="http://schemas.openxmlformats.org/officeDocument/2006/relationships/image" Target="../media/image1444.png"/><Relationship Id="rId22" Type="http://schemas.openxmlformats.org/officeDocument/2006/relationships/customXml" Target="../ink/ink1808.xml"/><Relationship Id="rId27" Type="http://schemas.openxmlformats.org/officeDocument/2006/relationships/image" Target="../media/image1411.png"/><Relationship Id="rId43" Type="http://schemas.openxmlformats.org/officeDocument/2006/relationships/image" Target="../media/image1419.png"/><Relationship Id="rId48" Type="http://schemas.openxmlformats.org/officeDocument/2006/relationships/customXml" Target="../ink/ink1821.xml"/><Relationship Id="rId64" Type="http://schemas.openxmlformats.org/officeDocument/2006/relationships/customXml" Target="../ink/ink1829.xml"/><Relationship Id="rId69" Type="http://schemas.openxmlformats.org/officeDocument/2006/relationships/image" Target="../media/image1432.png"/><Relationship Id="rId80" Type="http://schemas.openxmlformats.org/officeDocument/2006/relationships/customXml" Target="../ink/ink1837.xml"/><Relationship Id="rId85" Type="http://schemas.openxmlformats.org/officeDocument/2006/relationships/image" Target="../media/image104.png"/><Relationship Id="rId12" Type="http://schemas.openxmlformats.org/officeDocument/2006/relationships/customXml" Target="../ink/ink1803.xml"/><Relationship Id="rId17" Type="http://schemas.openxmlformats.org/officeDocument/2006/relationships/image" Target="../media/image1406.png"/><Relationship Id="rId33" Type="http://schemas.openxmlformats.org/officeDocument/2006/relationships/image" Target="../media/image1414.png"/><Relationship Id="rId38" Type="http://schemas.openxmlformats.org/officeDocument/2006/relationships/customXml" Target="../ink/ink1816.xml"/><Relationship Id="rId59" Type="http://schemas.openxmlformats.org/officeDocument/2006/relationships/image" Target="../media/image1427.png"/><Relationship Id="rId103" Type="http://schemas.openxmlformats.org/officeDocument/2006/relationships/image" Target="../media/image1448.png"/><Relationship Id="rId108" Type="http://schemas.openxmlformats.org/officeDocument/2006/relationships/customXml" Target="../ink/ink1851.xml"/><Relationship Id="rId54" Type="http://schemas.openxmlformats.org/officeDocument/2006/relationships/customXml" Target="../ink/ink1824.xml"/><Relationship Id="rId70" Type="http://schemas.openxmlformats.org/officeDocument/2006/relationships/customXml" Target="../ink/ink1832.xml"/><Relationship Id="rId75" Type="http://schemas.openxmlformats.org/officeDocument/2006/relationships/image" Target="../media/image1435.png"/><Relationship Id="rId91" Type="http://schemas.openxmlformats.org/officeDocument/2006/relationships/image" Target="../media/image1442.png"/><Relationship Id="rId96" Type="http://schemas.openxmlformats.org/officeDocument/2006/relationships/customXml" Target="../ink/ink18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emf"/><Relationship Id="rId15" Type="http://schemas.openxmlformats.org/officeDocument/2006/relationships/image" Target="../media/image1405.png"/><Relationship Id="rId23" Type="http://schemas.openxmlformats.org/officeDocument/2006/relationships/image" Target="../media/image1409.png"/><Relationship Id="rId28" Type="http://schemas.openxmlformats.org/officeDocument/2006/relationships/customXml" Target="../ink/ink1811.xml"/><Relationship Id="rId36" Type="http://schemas.openxmlformats.org/officeDocument/2006/relationships/customXml" Target="../ink/ink1815.xml"/><Relationship Id="rId49" Type="http://schemas.openxmlformats.org/officeDocument/2006/relationships/image" Target="../media/image1422.png"/><Relationship Id="rId57" Type="http://schemas.openxmlformats.org/officeDocument/2006/relationships/image" Target="../media/image1426.png"/><Relationship Id="rId106" Type="http://schemas.openxmlformats.org/officeDocument/2006/relationships/customXml" Target="../ink/ink1850.xml"/><Relationship Id="rId10" Type="http://schemas.openxmlformats.org/officeDocument/2006/relationships/customXml" Target="../ink/ink1802.xml"/><Relationship Id="rId31" Type="http://schemas.openxmlformats.org/officeDocument/2006/relationships/image" Target="../media/image1413.png"/><Relationship Id="rId44" Type="http://schemas.openxmlformats.org/officeDocument/2006/relationships/customXml" Target="../ink/ink1819.xml"/><Relationship Id="rId52" Type="http://schemas.openxmlformats.org/officeDocument/2006/relationships/customXml" Target="../ink/ink1823.xml"/><Relationship Id="rId60" Type="http://schemas.openxmlformats.org/officeDocument/2006/relationships/customXml" Target="../ink/ink1827.xml"/><Relationship Id="rId65" Type="http://schemas.openxmlformats.org/officeDocument/2006/relationships/image" Target="../media/image1430.png"/><Relationship Id="rId73" Type="http://schemas.openxmlformats.org/officeDocument/2006/relationships/image" Target="../media/image1434.png"/><Relationship Id="rId78" Type="http://schemas.openxmlformats.org/officeDocument/2006/relationships/customXml" Target="../ink/ink1836.xml"/><Relationship Id="rId81" Type="http://schemas.openxmlformats.org/officeDocument/2006/relationships/image" Target="../media/image1438.png"/><Relationship Id="rId86" Type="http://schemas.openxmlformats.org/officeDocument/2006/relationships/customXml" Target="../ink/ink1840.xml"/><Relationship Id="rId94" Type="http://schemas.openxmlformats.org/officeDocument/2006/relationships/customXml" Target="../ink/ink1844.xml"/><Relationship Id="rId99" Type="http://schemas.openxmlformats.org/officeDocument/2006/relationships/image" Target="../media/image1446.png"/><Relationship Id="rId101" Type="http://schemas.openxmlformats.org/officeDocument/2006/relationships/image" Target="../media/image1447.png"/><Relationship Id="rId4" Type="http://schemas.openxmlformats.org/officeDocument/2006/relationships/image" Target="../media/image2.png"/><Relationship Id="rId9" Type="http://schemas.openxmlformats.org/officeDocument/2006/relationships/image" Target="../media/image1402.png"/><Relationship Id="rId13" Type="http://schemas.openxmlformats.org/officeDocument/2006/relationships/image" Target="../media/image1404.png"/><Relationship Id="rId18" Type="http://schemas.openxmlformats.org/officeDocument/2006/relationships/customXml" Target="../ink/ink1806.xml"/><Relationship Id="rId39" Type="http://schemas.openxmlformats.org/officeDocument/2006/relationships/image" Target="../media/image1417.png"/><Relationship Id="rId109" Type="http://schemas.openxmlformats.org/officeDocument/2006/relationships/image" Target="../media/image1451.png"/><Relationship Id="rId34" Type="http://schemas.openxmlformats.org/officeDocument/2006/relationships/customXml" Target="../ink/ink1814.xml"/><Relationship Id="rId50" Type="http://schemas.openxmlformats.org/officeDocument/2006/relationships/customXml" Target="../ink/ink1822.xml"/><Relationship Id="rId55" Type="http://schemas.openxmlformats.org/officeDocument/2006/relationships/image" Target="../media/image1425.png"/><Relationship Id="rId76" Type="http://schemas.openxmlformats.org/officeDocument/2006/relationships/customXml" Target="../ink/ink1835.xml"/><Relationship Id="rId97" Type="http://schemas.openxmlformats.org/officeDocument/2006/relationships/image" Target="../media/image1445.png"/><Relationship Id="rId104" Type="http://schemas.openxmlformats.org/officeDocument/2006/relationships/customXml" Target="../ink/ink1849.xml"/><Relationship Id="rId7" Type="http://schemas.openxmlformats.org/officeDocument/2006/relationships/image" Target="../media/image135.jpeg"/><Relationship Id="rId71" Type="http://schemas.openxmlformats.org/officeDocument/2006/relationships/image" Target="../media/image1433.png"/><Relationship Id="rId92" Type="http://schemas.openxmlformats.org/officeDocument/2006/relationships/customXml" Target="../ink/ink1843.xml"/><Relationship Id="rId2" Type="http://schemas.openxmlformats.org/officeDocument/2006/relationships/notesSlide" Target="../notesSlides/notesSlide7.xml"/><Relationship Id="rId29" Type="http://schemas.openxmlformats.org/officeDocument/2006/relationships/image" Target="../media/image1412.png"/><Relationship Id="rId24" Type="http://schemas.openxmlformats.org/officeDocument/2006/relationships/customXml" Target="../ink/ink1809.xml"/><Relationship Id="rId40" Type="http://schemas.openxmlformats.org/officeDocument/2006/relationships/customXml" Target="../ink/ink1817.xml"/><Relationship Id="rId45" Type="http://schemas.openxmlformats.org/officeDocument/2006/relationships/image" Target="../media/image1420.png"/><Relationship Id="rId66" Type="http://schemas.openxmlformats.org/officeDocument/2006/relationships/customXml" Target="../ink/ink1830.xml"/><Relationship Id="rId87" Type="http://schemas.openxmlformats.org/officeDocument/2006/relationships/image" Target="../media/image1440.png"/><Relationship Id="rId110" Type="http://schemas.openxmlformats.org/officeDocument/2006/relationships/customXml" Target="../ink/ink1852.xml"/><Relationship Id="rId61" Type="http://schemas.openxmlformats.org/officeDocument/2006/relationships/image" Target="../media/image1428.png"/><Relationship Id="rId82" Type="http://schemas.openxmlformats.org/officeDocument/2006/relationships/customXml" Target="../ink/ink1838.xml"/><Relationship Id="rId19" Type="http://schemas.openxmlformats.org/officeDocument/2006/relationships/image" Target="../media/image1407.png"/><Relationship Id="rId14" Type="http://schemas.openxmlformats.org/officeDocument/2006/relationships/customXml" Target="../ink/ink1804.xml"/><Relationship Id="rId30" Type="http://schemas.openxmlformats.org/officeDocument/2006/relationships/customXml" Target="../ink/ink1812.xml"/><Relationship Id="rId35" Type="http://schemas.openxmlformats.org/officeDocument/2006/relationships/image" Target="../media/image1415.png"/><Relationship Id="rId56" Type="http://schemas.openxmlformats.org/officeDocument/2006/relationships/customXml" Target="../ink/ink1825.xml"/><Relationship Id="rId77" Type="http://schemas.openxmlformats.org/officeDocument/2006/relationships/image" Target="../media/image1436.png"/><Relationship Id="rId100" Type="http://schemas.openxmlformats.org/officeDocument/2006/relationships/customXml" Target="../ink/ink1847.xml"/><Relationship Id="rId105" Type="http://schemas.openxmlformats.org/officeDocument/2006/relationships/image" Target="../media/image1449.png"/><Relationship Id="rId8" Type="http://schemas.openxmlformats.org/officeDocument/2006/relationships/customXml" Target="../ink/ink1801.xml"/><Relationship Id="rId51" Type="http://schemas.openxmlformats.org/officeDocument/2006/relationships/image" Target="../media/image1423.png"/><Relationship Id="rId72" Type="http://schemas.openxmlformats.org/officeDocument/2006/relationships/customXml" Target="../ink/ink1833.xml"/><Relationship Id="rId93" Type="http://schemas.openxmlformats.org/officeDocument/2006/relationships/image" Target="../media/image1443.png"/><Relationship Id="rId98" Type="http://schemas.openxmlformats.org/officeDocument/2006/relationships/customXml" Target="../ink/ink1846.xml"/><Relationship Id="rId3" Type="http://schemas.openxmlformats.org/officeDocument/2006/relationships/image" Target="../media/image1401.png"/><Relationship Id="rId25" Type="http://schemas.openxmlformats.org/officeDocument/2006/relationships/image" Target="../media/image1410.png"/><Relationship Id="rId46" Type="http://schemas.openxmlformats.org/officeDocument/2006/relationships/customXml" Target="../ink/ink1820.xml"/><Relationship Id="rId67" Type="http://schemas.openxmlformats.org/officeDocument/2006/relationships/image" Target="../media/image1431.png"/><Relationship Id="rId20" Type="http://schemas.openxmlformats.org/officeDocument/2006/relationships/customXml" Target="../ink/ink1807.xml"/><Relationship Id="rId41" Type="http://schemas.openxmlformats.org/officeDocument/2006/relationships/image" Target="../media/image1418.png"/><Relationship Id="rId62" Type="http://schemas.openxmlformats.org/officeDocument/2006/relationships/customXml" Target="../ink/ink1828.xml"/><Relationship Id="rId83" Type="http://schemas.openxmlformats.org/officeDocument/2006/relationships/image" Target="../media/image1439.png"/><Relationship Id="rId88" Type="http://schemas.openxmlformats.org/officeDocument/2006/relationships/customXml" Target="../ink/ink1841.xml"/><Relationship Id="rId111" Type="http://schemas.openxmlformats.org/officeDocument/2006/relationships/image" Target="../media/image1452.png"/></Relationships>
</file>

<file path=ppt/slides/_rels/slide5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58.png"/><Relationship Id="rId671" Type="http://schemas.openxmlformats.org/officeDocument/2006/relationships/image" Target="../media/image1735.png"/><Relationship Id="rId21" Type="http://schemas.openxmlformats.org/officeDocument/2006/relationships/image" Target="../media/image14101.png"/><Relationship Id="rId324" Type="http://schemas.openxmlformats.org/officeDocument/2006/relationships/customXml" Target="../ink/ink2013.xml"/><Relationship Id="rId531" Type="http://schemas.openxmlformats.org/officeDocument/2006/relationships/image" Target="../media/image1665.png"/><Relationship Id="rId629" Type="http://schemas.openxmlformats.org/officeDocument/2006/relationships/image" Target="../media/image1714.png"/><Relationship Id="rId170" Type="http://schemas.openxmlformats.org/officeDocument/2006/relationships/customXml" Target="../ink/ink1936.xml"/><Relationship Id="rId268" Type="http://schemas.openxmlformats.org/officeDocument/2006/relationships/customXml" Target="../ink/ink1985.xml"/><Relationship Id="rId475" Type="http://schemas.openxmlformats.org/officeDocument/2006/relationships/image" Target="../media/image1637.png"/><Relationship Id="rId682" Type="http://schemas.openxmlformats.org/officeDocument/2006/relationships/customXml" Target="../ink/ink2192.xml"/><Relationship Id="rId32" Type="http://schemas.openxmlformats.org/officeDocument/2006/relationships/customXml" Target="../ink/ink1867.xml"/><Relationship Id="rId128" Type="http://schemas.openxmlformats.org/officeDocument/2006/relationships/customXml" Target="../ink/ink1915.xml"/><Relationship Id="rId335" Type="http://schemas.openxmlformats.org/officeDocument/2006/relationships/image" Target="../media/image1567.png"/><Relationship Id="rId542" Type="http://schemas.openxmlformats.org/officeDocument/2006/relationships/customXml" Target="../ink/ink2122.xml"/><Relationship Id="rId181" Type="http://schemas.openxmlformats.org/officeDocument/2006/relationships/image" Target="../media/image1490.png"/><Relationship Id="rId402" Type="http://schemas.openxmlformats.org/officeDocument/2006/relationships/customXml" Target="../ink/ink2052.xml"/><Relationship Id="rId279" Type="http://schemas.openxmlformats.org/officeDocument/2006/relationships/image" Target="../media/image1539.png"/><Relationship Id="rId486" Type="http://schemas.openxmlformats.org/officeDocument/2006/relationships/customXml" Target="../ink/ink2094.xml"/><Relationship Id="rId693" Type="http://schemas.openxmlformats.org/officeDocument/2006/relationships/image" Target="../media/image1746.png"/><Relationship Id="rId43" Type="http://schemas.openxmlformats.org/officeDocument/2006/relationships/image" Target="../media/image14211.png"/><Relationship Id="rId139" Type="http://schemas.openxmlformats.org/officeDocument/2006/relationships/image" Target="../media/image1469.png"/><Relationship Id="rId346" Type="http://schemas.openxmlformats.org/officeDocument/2006/relationships/customXml" Target="../ink/ink2024.xml"/><Relationship Id="rId553" Type="http://schemas.openxmlformats.org/officeDocument/2006/relationships/image" Target="../media/image1676.png"/><Relationship Id="rId192" Type="http://schemas.openxmlformats.org/officeDocument/2006/relationships/customXml" Target="../ink/ink1947.xml"/><Relationship Id="rId206" Type="http://schemas.openxmlformats.org/officeDocument/2006/relationships/customXml" Target="../ink/ink1954.xml"/><Relationship Id="rId413" Type="http://schemas.openxmlformats.org/officeDocument/2006/relationships/image" Target="../media/image1606.png"/><Relationship Id="rId497" Type="http://schemas.openxmlformats.org/officeDocument/2006/relationships/image" Target="../media/image1648.png"/><Relationship Id="rId620" Type="http://schemas.openxmlformats.org/officeDocument/2006/relationships/customXml" Target="../ink/ink2161.xml"/><Relationship Id="rId357" Type="http://schemas.openxmlformats.org/officeDocument/2006/relationships/image" Target="../media/image1578.png"/><Relationship Id="rId54" Type="http://schemas.openxmlformats.org/officeDocument/2006/relationships/customXml" Target="../ink/ink1878.xml"/><Relationship Id="rId217" Type="http://schemas.openxmlformats.org/officeDocument/2006/relationships/image" Target="../media/image1508.png"/><Relationship Id="rId564" Type="http://schemas.openxmlformats.org/officeDocument/2006/relationships/customXml" Target="../ink/ink2133.xml"/><Relationship Id="rId424" Type="http://schemas.openxmlformats.org/officeDocument/2006/relationships/customXml" Target="../ink/ink2063.xml"/><Relationship Id="rId631" Type="http://schemas.openxmlformats.org/officeDocument/2006/relationships/image" Target="../media/image1715.png"/><Relationship Id="rId270" Type="http://schemas.openxmlformats.org/officeDocument/2006/relationships/customXml" Target="../ink/ink1986.xml"/><Relationship Id="rId65" Type="http://schemas.openxmlformats.org/officeDocument/2006/relationships/image" Target="../media/image14321.png"/><Relationship Id="rId130" Type="http://schemas.openxmlformats.org/officeDocument/2006/relationships/customXml" Target="../ink/ink1916.xml"/><Relationship Id="rId368" Type="http://schemas.openxmlformats.org/officeDocument/2006/relationships/customXml" Target="../ink/ink2035.xml"/><Relationship Id="rId575" Type="http://schemas.openxmlformats.org/officeDocument/2006/relationships/image" Target="../media/image1687.png"/><Relationship Id="rId228" Type="http://schemas.openxmlformats.org/officeDocument/2006/relationships/customXml" Target="../ink/ink1965.xml"/><Relationship Id="rId435" Type="http://schemas.openxmlformats.org/officeDocument/2006/relationships/image" Target="../media/image1617.png"/><Relationship Id="rId642" Type="http://schemas.openxmlformats.org/officeDocument/2006/relationships/customXml" Target="../ink/ink2172.xml"/><Relationship Id="rId281" Type="http://schemas.openxmlformats.org/officeDocument/2006/relationships/image" Target="../media/image1540.png"/><Relationship Id="rId502" Type="http://schemas.openxmlformats.org/officeDocument/2006/relationships/customXml" Target="../ink/ink2102.xml"/><Relationship Id="rId76" Type="http://schemas.openxmlformats.org/officeDocument/2006/relationships/customXml" Target="../ink/ink1889.xml"/><Relationship Id="rId141" Type="http://schemas.openxmlformats.org/officeDocument/2006/relationships/image" Target="../media/image1470.png"/><Relationship Id="rId379" Type="http://schemas.openxmlformats.org/officeDocument/2006/relationships/image" Target="../media/image1589.png"/><Relationship Id="rId586" Type="http://schemas.openxmlformats.org/officeDocument/2006/relationships/customXml" Target="../ink/ink2144.xml"/><Relationship Id="rId7" Type="http://schemas.openxmlformats.org/officeDocument/2006/relationships/image" Target="../media/image14031.png"/><Relationship Id="rId239" Type="http://schemas.openxmlformats.org/officeDocument/2006/relationships/image" Target="../media/image1519.png"/><Relationship Id="rId446" Type="http://schemas.openxmlformats.org/officeDocument/2006/relationships/customXml" Target="../ink/ink2074.xml"/><Relationship Id="rId653" Type="http://schemas.openxmlformats.org/officeDocument/2006/relationships/image" Target="../media/image1726.png"/><Relationship Id="rId292" Type="http://schemas.openxmlformats.org/officeDocument/2006/relationships/customXml" Target="../ink/ink1997.xml"/><Relationship Id="rId306" Type="http://schemas.openxmlformats.org/officeDocument/2006/relationships/customXml" Target="../ink/ink2004.xml"/><Relationship Id="rId87" Type="http://schemas.openxmlformats.org/officeDocument/2006/relationships/image" Target="../media/image14431.png"/><Relationship Id="rId513" Type="http://schemas.openxmlformats.org/officeDocument/2006/relationships/image" Target="../media/image1656.png"/><Relationship Id="rId597" Type="http://schemas.openxmlformats.org/officeDocument/2006/relationships/image" Target="../media/image1698.png"/><Relationship Id="rId152" Type="http://schemas.openxmlformats.org/officeDocument/2006/relationships/customXml" Target="../ink/ink1927.xml"/><Relationship Id="rId457" Type="http://schemas.openxmlformats.org/officeDocument/2006/relationships/image" Target="../media/image1628.png"/><Relationship Id="rId664" Type="http://schemas.openxmlformats.org/officeDocument/2006/relationships/customXml" Target="../ink/ink2183.xml"/><Relationship Id="rId14" Type="http://schemas.openxmlformats.org/officeDocument/2006/relationships/customXml" Target="../ink/ink1858.xml"/><Relationship Id="rId317" Type="http://schemas.openxmlformats.org/officeDocument/2006/relationships/image" Target="../media/image1558.png"/><Relationship Id="rId524" Type="http://schemas.openxmlformats.org/officeDocument/2006/relationships/customXml" Target="../ink/ink2113.xml"/><Relationship Id="rId98" Type="http://schemas.openxmlformats.org/officeDocument/2006/relationships/customXml" Target="../ink/ink1900.xml"/><Relationship Id="rId163" Type="http://schemas.openxmlformats.org/officeDocument/2006/relationships/image" Target="../media/image1481.png"/><Relationship Id="rId370" Type="http://schemas.openxmlformats.org/officeDocument/2006/relationships/customXml" Target="../ink/ink2036.xml"/><Relationship Id="rId230" Type="http://schemas.openxmlformats.org/officeDocument/2006/relationships/customXml" Target="../ink/ink1966.xml"/><Relationship Id="rId468" Type="http://schemas.openxmlformats.org/officeDocument/2006/relationships/customXml" Target="../ink/ink2085.xml"/><Relationship Id="rId675" Type="http://schemas.openxmlformats.org/officeDocument/2006/relationships/image" Target="../media/image1737.png"/><Relationship Id="rId25" Type="http://schemas.openxmlformats.org/officeDocument/2006/relationships/image" Target="../media/image14121.png"/><Relationship Id="rId328" Type="http://schemas.openxmlformats.org/officeDocument/2006/relationships/customXml" Target="../ink/ink2015.xml"/><Relationship Id="rId535" Type="http://schemas.openxmlformats.org/officeDocument/2006/relationships/image" Target="../media/image1667.png"/><Relationship Id="rId174" Type="http://schemas.openxmlformats.org/officeDocument/2006/relationships/customXml" Target="../ink/ink1938.xml"/><Relationship Id="rId381" Type="http://schemas.openxmlformats.org/officeDocument/2006/relationships/image" Target="../media/image1590.png"/><Relationship Id="rId602" Type="http://schemas.openxmlformats.org/officeDocument/2006/relationships/customXml" Target="../ink/ink2152.xml"/><Relationship Id="rId241" Type="http://schemas.openxmlformats.org/officeDocument/2006/relationships/image" Target="../media/image1520.png"/><Relationship Id="rId479" Type="http://schemas.openxmlformats.org/officeDocument/2006/relationships/image" Target="../media/image1639.png"/><Relationship Id="rId686" Type="http://schemas.openxmlformats.org/officeDocument/2006/relationships/customXml" Target="../ink/ink2194.xml"/><Relationship Id="rId36" Type="http://schemas.openxmlformats.org/officeDocument/2006/relationships/customXml" Target="../ink/ink1869.xml"/><Relationship Id="rId339" Type="http://schemas.openxmlformats.org/officeDocument/2006/relationships/image" Target="../media/image1569.png"/><Relationship Id="rId546" Type="http://schemas.openxmlformats.org/officeDocument/2006/relationships/customXml" Target="../ink/ink2124.xml"/><Relationship Id="rId101" Type="http://schemas.openxmlformats.org/officeDocument/2006/relationships/image" Target="../media/image14501.png"/><Relationship Id="rId185" Type="http://schemas.openxmlformats.org/officeDocument/2006/relationships/image" Target="../media/image1492.png"/><Relationship Id="rId406" Type="http://schemas.openxmlformats.org/officeDocument/2006/relationships/customXml" Target="../ink/ink2054.xml"/><Relationship Id="rId392" Type="http://schemas.openxmlformats.org/officeDocument/2006/relationships/customXml" Target="../ink/ink2047.xml"/><Relationship Id="rId613" Type="http://schemas.openxmlformats.org/officeDocument/2006/relationships/image" Target="../media/image1706.png"/><Relationship Id="rId697" Type="http://schemas.openxmlformats.org/officeDocument/2006/relationships/image" Target="../media/image1748.png"/><Relationship Id="rId252" Type="http://schemas.openxmlformats.org/officeDocument/2006/relationships/customXml" Target="../ink/ink1977.xml"/><Relationship Id="rId47" Type="http://schemas.openxmlformats.org/officeDocument/2006/relationships/image" Target="../media/image14231.png"/><Relationship Id="rId112" Type="http://schemas.openxmlformats.org/officeDocument/2006/relationships/customXml" Target="../ink/ink1907.xml"/><Relationship Id="rId557" Type="http://schemas.openxmlformats.org/officeDocument/2006/relationships/image" Target="../media/image1678.png"/><Relationship Id="rId196" Type="http://schemas.openxmlformats.org/officeDocument/2006/relationships/customXml" Target="../ink/ink1949.xml"/><Relationship Id="rId417" Type="http://schemas.openxmlformats.org/officeDocument/2006/relationships/image" Target="../media/image1608.png"/><Relationship Id="rId624" Type="http://schemas.openxmlformats.org/officeDocument/2006/relationships/customXml" Target="../ink/ink2163.xml"/><Relationship Id="rId263" Type="http://schemas.openxmlformats.org/officeDocument/2006/relationships/image" Target="../media/image1531.png"/><Relationship Id="rId470" Type="http://schemas.openxmlformats.org/officeDocument/2006/relationships/customXml" Target="../ink/ink2086.xml"/><Relationship Id="rId58" Type="http://schemas.openxmlformats.org/officeDocument/2006/relationships/customXml" Target="../ink/ink1880.xml"/><Relationship Id="rId123" Type="http://schemas.openxmlformats.org/officeDocument/2006/relationships/image" Target="../media/image1461.png"/><Relationship Id="rId330" Type="http://schemas.openxmlformats.org/officeDocument/2006/relationships/customXml" Target="../ink/ink2016.xml"/><Relationship Id="rId568" Type="http://schemas.openxmlformats.org/officeDocument/2006/relationships/customXml" Target="../ink/ink2135.xml"/><Relationship Id="rId428" Type="http://schemas.openxmlformats.org/officeDocument/2006/relationships/customXml" Target="../ink/ink2065.xml"/><Relationship Id="rId635" Type="http://schemas.openxmlformats.org/officeDocument/2006/relationships/image" Target="../media/image1717.png"/><Relationship Id="rId274" Type="http://schemas.openxmlformats.org/officeDocument/2006/relationships/customXml" Target="../ink/ink1988.xml"/><Relationship Id="rId481" Type="http://schemas.openxmlformats.org/officeDocument/2006/relationships/image" Target="../media/image1640.png"/><Relationship Id="rId702" Type="http://schemas.openxmlformats.org/officeDocument/2006/relationships/customXml" Target="../ink/ink2202.xml"/><Relationship Id="rId69" Type="http://schemas.openxmlformats.org/officeDocument/2006/relationships/image" Target="../media/image14341.png"/><Relationship Id="rId134" Type="http://schemas.openxmlformats.org/officeDocument/2006/relationships/customXml" Target="../ink/ink1918.xml"/><Relationship Id="rId579" Type="http://schemas.openxmlformats.org/officeDocument/2006/relationships/image" Target="../media/image1689.png"/><Relationship Id="rId341" Type="http://schemas.openxmlformats.org/officeDocument/2006/relationships/image" Target="../media/image1570.png"/><Relationship Id="rId439" Type="http://schemas.openxmlformats.org/officeDocument/2006/relationships/image" Target="../media/image1619.png"/><Relationship Id="rId646" Type="http://schemas.openxmlformats.org/officeDocument/2006/relationships/customXml" Target="../ink/ink2174.xml"/><Relationship Id="rId201" Type="http://schemas.openxmlformats.org/officeDocument/2006/relationships/image" Target="../media/image1500.png"/><Relationship Id="rId285" Type="http://schemas.openxmlformats.org/officeDocument/2006/relationships/image" Target="../media/image1542.png"/><Relationship Id="rId506" Type="http://schemas.openxmlformats.org/officeDocument/2006/relationships/customXml" Target="../ink/ink2104.xml"/><Relationship Id="rId492" Type="http://schemas.openxmlformats.org/officeDocument/2006/relationships/customXml" Target="../ink/ink2097.xml"/><Relationship Id="rId145" Type="http://schemas.openxmlformats.org/officeDocument/2006/relationships/image" Target="../media/image1472.png"/><Relationship Id="rId352" Type="http://schemas.openxmlformats.org/officeDocument/2006/relationships/customXml" Target="../ink/ink2027.xml"/><Relationship Id="rId212" Type="http://schemas.openxmlformats.org/officeDocument/2006/relationships/customXml" Target="../ink/ink1957.xml"/><Relationship Id="rId657" Type="http://schemas.openxmlformats.org/officeDocument/2006/relationships/image" Target="../media/image1728.png"/><Relationship Id="rId296" Type="http://schemas.openxmlformats.org/officeDocument/2006/relationships/customXml" Target="../ink/ink1999.xml"/><Relationship Id="rId517" Type="http://schemas.openxmlformats.org/officeDocument/2006/relationships/image" Target="../media/image1658.png"/><Relationship Id="rId60" Type="http://schemas.openxmlformats.org/officeDocument/2006/relationships/customXml" Target="../ink/ink1881.xml"/><Relationship Id="rId156" Type="http://schemas.openxmlformats.org/officeDocument/2006/relationships/customXml" Target="../ink/ink1929.xml"/><Relationship Id="rId363" Type="http://schemas.openxmlformats.org/officeDocument/2006/relationships/image" Target="../media/image1581.png"/><Relationship Id="rId570" Type="http://schemas.openxmlformats.org/officeDocument/2006/relationships/customXml" Target="../ink/ink2136.xml"/><Relationship Id="rId223" Type="http://schemas.openxmlformats.org/officeDocument/2006/relationships/image" Target="../media/image1511.png"/><Relationship Id="rId430" Type="http://schemas.openxmlformats.org/officeDocument/2006/relationships/customXml" Target="../ink/ink2066.xml"/><Relationship Id="rId668" Type="http://schemas.openxmlformats.org/officeDocument/2006/relationships/customXml" Target="../ink/ink2185.xml"/><Relationship Id="rId18" Type="http://schemas.openxmlformats.org/officeDocument/2006/relationships/customXml" Target="../ink/ink1860.xml"/><Relationship Id="rId528" Type="http://schemas.openxmlformats.org/officeDocument/2006/relationships/customXml" Target="../ink/ink2115.xml"/><Relationship Id="rId125" Type="http://schemas.openxmlformats.org/officeDocument/2006/relationships/image" Target="../media/image1462.png"/><Relationship Id="rId167" Type="http://schemas.openxmlformats.org/officeDocument/2006/relationships/image" Target="../media/image1483.png"/><Relationship Id="rId332" Type="http://schemas.openxmlformats.org/officeDocument/2006/relationships/customXml" Target="../ink/ink2017.xml"/><Relationship Id="rId374" Type="http://schemas.openxmlformats.org/officeDocument/2006/relationships/customXml" Target="../ink/ink2038.xml"/><Relationship Id="rId581" Type="http://schemas.openxmlformats.org/officeDocument/2006/relationships/image" Target="../media/image1690.png"/><Relationship Id="rId71" Type="http://schemas.openxmlformats.org/officeDocument/2006/relationships/image" Target="../media/image14351.png"/><Relationship Id="rId234" Type="http://schemas.openxmlformats.org/officeDocument/2006/relationships/customXml" Target="../ink/ink1968.xml"/><Relationship Id="rId637" Type="http://schemas.openxmlformats.org/officeDocument/2006/relationships/image" Target="../media/image1718.png"/><Relationship Id="rId679" Type="http://schemas.openxmlformats.org/officeDocument/2006/relationships/image" Target="../media/image1739.png"/><Relationship Id="rId2" Type="http://schemas.openxmlformats.org/officeDocument/2006/relationships/notesSlide" Target="../notesSlides/notesSlide8.xml"/><Relationship Id="rId29" Type="http://schemas.openxmlformats.org/officeDocument/2006/relationships/image" Target="../media/image14141.png"/><Relationship Id="rId276" Type="http://schemas.openxmlformats.org/officeDocument/2006/relationships/customXml" Target="../ink/ink1989.xml"/><Relationship Id="rId441" Type="http://schemas.openxmlformats.org/officeDocument/2006/relationships/image" Target="../media/image1620.png"/><Relationship Id="rId483" Type="http://schemas.openxmlformats.org/officeDocument/2006/relationships/image" Target="../media/image1641.png"/><Relationship Id="rId539" Type="http://schemas.openxmlformats.org/officeDocument/2006/relationships/image" Target="../media/image1669.png"/><Relationship Id="rId690" Type="http://schemas.openxmlformats.org/officeDocument/2006/relationships/customXml" Target="../ink/ink2196.xml"/><Relationship Id="rId704" Type="http://schemas.openxmlformats.org/officeDocument/2006/relationships/customXml" Target="../ink/ink2203.xml"/><Relationship Id="rId40" Type="http://schemas.openxmlformats.org/officeDocument/2006/relationships/customXml" Target="../ink/ink1871.xml"/><Relationship Id="rId136" Type="http://schemas.openxmlformats.org/officeDocument/2006/relationships/customXml" Target="../ink/ink1919.xml"/><Relationship Id="rId178" Type="http://schemas.openxmlformats.org/officeDocument/2006/relationships/customXml" Target="../ink/ink1940.xml"/><Relationship Id="rId301" Type="http://schemas.openxmlformats.org/officeDocument/2006/relationships/image" Target="../media/image1550.png"/><Relationship Id="rId343" Type="http://schemas.openxmlformats.org/officeDocument/2006/relationships/image" Target="../media/image1571.png"/><Relationship Id="rId550" Type="http://schemas.openxmlformats.org/officeDocument/2006/relationships/customXml" Target="../ink/ink2126.xml"/><Relationship Id="rId82" Type="http://schemas.openxmlformats.org/officeDocument/2006/relationships/customXml" Target="../ink/ink1892.xml"/><Relationship Id="rId203" Type="http://schemas.openxmlformats.org/officeDocument/2006/relationships/image" Target="../media/image1501.png"/><Relationship Id="rId385" Type="http://schemas.openxmlformats.org/officeDocument/2006/relationships/image" Target="../media/image1592.png"/><Relationship Id="rId592" Type="http://schemas.openxmlformats.org/officeDocument/2006/relationships/customXml" Target="../ink/ink2147.xml"/><Relationship Id="rId606" Type="http://schemas.openxmlformats.org/officeDocument/2006/relationships/customXml" Target="../ink/ink2154.xml"/><Relationship Id="rId648" Type="http://schemas.openxmlformats.org/officeDocument/2006/relationships/customXml" Target="../ink/ink2175.xml"/><Relationship Id="rId245" Type="http://schemas.openxmlformats.org/officeDocument/2006/relationships/image" Target="../media/image1522.png"/><Relationship Id="rId287" Type="http://schemas.openxmlformats.org/officeDocument/2006/relationships/image" Target="../media/image1543.png"/><Relationship Id="rId410" Type="http://schemas.openxmlformats.org/officeDocument/2006/relationships/customXml" Target="../ink/ink2056.xml"/><Relationship Id="rId452" Type="http://schemas.openxmlformats.org/officeDocument/2006/relationships/customXml" Target="../ink/ink2077.xml"/><Relationship Id="rId494" Type="http://schemas.openxmlformats.org/officeDocument/2006/relationships/customXml" Target="../ink/ink2098.xml"/><Relationship Id="rId508" Type="http://schemas.openxmlformats.org/officeDocument/2006/relationships/customXml" Target="../ink/ink2105.xml"/><Relationship Id="rId105" Type="http://schemas.openxmlformats.org/officeDocument/2006/relationships/image" Target="../media/image14521.png"/><Relationship Id="rId147" Type="http://schemas.openxmlformats.org/officeDocument/2006/relationships/image" Target="../media/image1473.png"/><Relationship Id="rId312" Type="http://schemas.openxmlformats.org/officeDocument/2006/relationships/customXml" Target="../ink/ink2007.xml"/><Relationship Id="rId354" Type="http://schemas.openxmlformats.org/officeDocument/2006/relationships/customXml" Target="../ink/ink2028.xml"/><Relationship Id="rId51" Type="http://schemas.openxmlformats.org/officeDocument/2006/relationships/image" Target="../media/image14251.png"/><Relationship Id="rId93" Type="http://schemas.openxmlformats.org/officeDocument/2006/relationships/image" Target="../media/image14461.png"/><Relationship Id="rId189" Type="http://schemas.openxmlformats.org/officeDocument/2006/relationships/image" Target="../media/image1494.png"/><Relationship Id="rId396" Type="http://schemas.openxmlformats.org/officeDocument/2006/relationships/customXml" Target="../ink/ink2049.xml"/><Relationship Id="rId561" Type="http://schemas.openxmlformats.org/officeDocument/2006/relationships/image" Target="../media/image1680.png"/><Relationship Id="rId617" Type="http://schemas.openxmlformats.org/officeDocument/2006/relationships/image" Target="../media/image1708.png"/><Relationship Id="rId659" Type="http://schemas.openxmlformats.org/officeDocument/2006/relationships/image" Target="../media/image1729.png"/><Relationship Id="rId214" Type="http://schemas.openxmlformats.org/officeDocument/2006/relationships/customXml" Target="../ink/ink1958.xml"/><Relationship Id="rId256" Type="http://schemas.openxmlformats.org/officeDocument/2006/relationships/customXml" Target="../ink/ink1979.xml"/><Relationship Id="rId298" Type="http://schemas.openxmlformats.org/officeDocument/2006/relationships/customXml" Target="../ink/ink2000.xml"/><Relationship Id="rId421" Type="http://schemas.openxmlformats.org/officeDocument/2006/relationships/image" Target="../media/image1610.png"/><Relationship Id="rId463" Type="http://schemas.openxmlformats.org/officeDocument/2006/relationships/image" Target="../media/image1631.png"/><Relationship Id="rId519" Type="http://schemas.openxmlformats.org/officeDocument/2006/relationships/image" Target="../media/image1659.png"/><Relationship Id="rId670" Type="http://schemas.openxmlformats.org/officeDocument/2006/relationships/customXml" Target="../ink/ink2186.xml"/><Relationship Id="rId116" Type="http://schemas.openxmlformats.org/officeDocument/2006/relationships/customXml" Target="../ink/ink1909.xml"/><Relationship Id="rId158" Type="http://schemas.openxmlformats.org/officeDocument/2006/relationships/customXml" Target="../ink/ink1930.xml"/><Relationship Id="rId323" Type="http://schemas.openxmlformats.org/officeDocument/2006/relationships/image" Target="../media/image1561.png"/><Relationship Id="rId530" Type="http://schemas.openxmlformats.org/officeDocument/2006/relationships/customXml" Target="../ink/ink2116.xml"/><Relationship Id="rId20" Type="http://schemas.openxmlformats.org/officeDocument/2006/relationships/customXml" Target="../ink/ink1861.xml"/><Relationship Id="rId62" Type="http://schemas.openxmlformats.org/officeDocument/2006/relationships/customXml" Target="../ink/ink1882.xml"/><Relationship Id="rId365" Type="http://schemas.openxmlformats.org/officeDocument/2006/relationships/image" Target="../media/image1582.png"/><Relationship Id="rId572" Type="http://schemas.openxmlformats.org/officeDocument/2006/relationships/customXml" Target="../ink/ink2137.xml"/><Relationship Id="rId628" Type="http://schemas.openxmlformats.org/officeDocument/2006/relationships/customXml" Target="../ink/ink2165.xml"/><Relationship Id="rId225" Type="http://schemas.openxmlformats.org/officeDocument/2006/relationships/image" Target="../media/image1512.png"/><Relationship Id="rId267" Type="http://schemas.openxmlformats.org/officeDocument/2006/relationships/image" Target="../media/image1533.png"/><Relationship Id="rId432" Type="http://schemas.openxmlformats.org/officeDocument/2006/relationships/customXml" Target="../ink/ink2067.xml"/><Relationship Id="rId474" Type="http://schemas.openxmlformats.org/officeDocument/2006/relationships/customXml" Target="../ink/ink2088.xml"/><Relationship Id="rId127" Type="http://schemas.openxmlformats.org/officeDocument/2006/relationships/image" Target="../media/image1463.png"/><Relationship Id="rId681" Type="http://schemas.openxmlformats.org/officeDocument/2006/relationships/image" Target="../media/image1740.png"/><Relationship Id="rId31" Type="http://schemas.openxmlformats.org/officeDocument/2006/relationships/image" Target="../media/image14151.png"/><Relationship Id="rId73" Type="http://schemas.openxmlformats.org/officeDocument/2006/relationships/image" Target="../media/image14361.png"/><Relationship Id="rId169" Type="http://schemas.openxmlformats.org/officeDocument/2006/relationships/image" Target="../media/image1484.png"/><Relationship Id="rId334" Type="http://schemas.openxmlformats.org/officeDocument/2006/relationships/customXml" Target="../ink/ink2018.xml"/><Relationship Id="rId376" Type="http://schemas.openxmlformats.org/officeDocument/2006/relationships/customXml" Target="../ink/ink2039.xml"/><Relationship Id="rId541" Type="http://schemas.openxmlformats.org/officeDocument/2006/relationships/image" Target="../media/image1670.png"/><Relationship Id="rId583" Type="http://schemas.openxmlformats.org/officeDocument/2006/relationships/image" Target="../media/image1691.png"/><Relationship Id="rId639" Type="http://schemas.openxmlformats.org/officeDocument/2006/relationships/image" Target="../media/image1719.png"/><Relationship Id="rId4" Type="http://schemas.openxmlformats.org/officeDocument/2006/relationships/customXml" Target="../ink/ink1853.xml"/><Relationship Id="rId180" Type="http://schemas.openxmlformats.org/officeDocument/2006/relationships/customXml" Target="../ink/ink1941.xml"/><Relationship Id="rId236" Type="http://schemas.openxmlformats.org/officeDocument/2006/relationships/customXml" Target="../ink/ink1969.xml"/><Relationship Id="rId278" Type="http://schemas.openxmlformats.org/officeDocument/2006/relationships/customXml" Target="../ink/ink1990.xml"/><Relationship Id="rId401" Type="http://schemas.openxmlformats.org/officeDocument/2006/relationships/image" Target="../media/image1600.png"/><Relationship Id="rId443" Type="http://schemas.openxmlformats.org/officeDocument/2006/relationships/image" Target="../media/image1621.png"/><Relationship Id="rId650" Type="http://schemas.openxmlformats.org/officeDocument/2006/relationships/customXml" Target="../ink/ink2176.xml"/><Relationship Id="rId303" Type="http://schemas.openxmlformats.org/officeDocument/2006/relationships/image" Target="../media/image1551.png"/><Relationship Id="rId485" Type="http://schemas.openxmlformats.org/officeDocument/2006/relationships/image" Target="../media/image1642.png"/><Relationship Id="rId692" Type="http://schemas.openxmlformats.org/officeDocument/2006/relationships/customXml" Target="../ink/ink2197.xml"/><Relationship Id="rId42" Type="http://schemas.openxmlformats.org/officeDocument/2006/relationships/customXml" Target="../ink/ink1872.xml"/><Relationship Id="rId84" Type="http://schemas.openxmlformats.org/officeDocument/2006/relationships/customXml" Target="../ink/ink1893.xml"/><Relationship Id="rId138" Type="http://schemas.openxmlformats.org/officeDocument/2006/relationships/customXml" Target="../ink/ink1920.xml"/><Relationship Id="rId345" Type="http://schemas.openxmlformats.org/officeDocument/2006/relationships/image" Target="../media/image1572.png"/><Relationship Id="rId387" Type="http://schemas.openxmlformats.org/officeDocument/2006/relationships/image" Target="../media/image1593.png"/><Relationship Id="rId510" Type="http://schemas.openxmlformats.org/officeDocument/2006/relationships/customXml" Target="../ink/ink2106.xml"/><Relationship Id="rId552" Type="http://schemas.openxmlformats.org/officeDocument/2006/relationships/customXml" Target="../ink/ink2127.xml"/><Relationship Id="rId594" Type="http://schemas.openxmlformats.org/officeDocument/2006/relationships/customXml" Target="../ink/ink2148.xml"/><Relationship Id="rId608" Type="http://schemas.openxmlformats.org/officeDocument/2006/relationships/customXml" Target="../ink/ink2155.xml"/><Relationship Id="rId191" Type="http://schemas.openxmlformats.org/officeDocument/2006/relationships/image" Target="../media/image1495.png"/><Relationship Id="rId205" Type="http://schemas.openxmlformats.org/officeDocument/2006/relationships/image" Target="../media/image1502.png"/><Relationship Id="rId247" Type="http://schemas.openxmlformats.org/officeDocument/2006/relationships/image" Target="../media/image1523.png"/><Relationship Id="rId412" Type="http://schemas.openxmlformats.org/officeDocument/2006/relationships/customXml" Target="../ink/ink2057.xml"/><Relationship Id="rId107" Type="http://schemas.openxmlformats.org/officeDocument/2006/relationships/image" Target="../media/image1453.png"/><Relationship Id="rId289" Type="http://schemas.openxmlformats.org/officeDocument/2006/relationships/image" Target="../media/image1544.png"/><Relationship Id="rId454" Type="http://schemas.openxmlformats.org/officeDocument/2006/relationships/customXml" Target="../ink/ink2078.xml"/><Relationship Id="rId496" Type="http://schemas.openxmlformats.org/officeDocument/2006/relationships/customXml" Target="../ink/ink2099.xml"/><Relationship Id="rId661" Type="http://schemas.openxmlformats.org/officeDocument/2006/relationships/image" Target="../media/image1730.png"/><Relationship Id="rId11" Type="http://schemas.openxmlformats.org/officeDocument/2006/relationships/image" Target="../media/image14051.png"/><Relationship Id="rId53" Type="http://schemas.openxmlformats.org/officeDocument/2006/relationships/image" Target="../media/image14261.png"/><Relationship Id="rId149" Type="http://schemas.openxmlformats.org/officeDocument/2006/relationships/image" Target="../media/image1474.png"/><Relationship Id="rId314" Type="http://schemas.openxmlformats.org/officeDocument/2006/relationships/customXml" Target="../ink/ink2008.xml"/><Relationship Id="rId356" Type="http://schemas.openxmlformats.org/officeDocument/2006/relationships/customXml" Target="../ink/ink2029.xml"/><Relationship Id="rId398" Type="http://schemas.openxmlformats.org/officeDocument/2006/relationships/customXml" Target="../ink/ink2050.xml"/><Relationship Id="rId521" Type="http://schemas.openxmlformats.org/officeDocument/2006/relationships/image" Target="../media/image1660.png"/><Relationship Id="rId563" Type="http://schemas.openxmlformats.org/officeDocument/2006/relationships/image" Target="../media/image1681.png"/><Relationship Id="rId619" Type="http://schemas.openxmlformats.org/officeDocument/2006/relationships/image" Target="../media/image1709.png"/><Relationship Id="rId95" Type="http://schemas.openxmlformats.org/officeDocument/2006/relationships/image" Target="../media/image14471.png"/><Relationship Id="rId160" Type="http://schemas.openxmlformats.org/officeDocument/2006/relationships/customXml" Target="../ink/ink1931.xml"/><Relationship Id="rId216" Type="http://schemas.openxmlformats.org/officeDocument/2006/relationships/customXml" Target="../ink/ink1959.xml"/><Relationship Id="rId423" Type="http://schemas.openxmlformats.org/officeDocument/2006/relationships/image" Target="../media/image1611.png"/><Relationship Id="rId258" Type="http://schemas.openxmlformats.org/officeDocument/2006/relationships/customXml" Target="../ink/ink1980.xml"/><Relationship Id="rId465" Type="http://schemas.openxmlformats.org/officeDocument/2006/relationships/image" Target="../media/image1632.png"/><Relationship Id="rId630" Type="http://schemas.openxmlformats.org/officeDocument/2006/relationships/customXml" Target="../ink/ink2166.xml"/><Relationship Id="rId672" Type="http://schemas.openxmlformats.org/officeDocument/2006/relationships/customXml" Target="../ink/ink2187.xml"/><Relationship Id="rId22" Type="http://schemas.openxmlformats.org/officeDocument/2006/relationships/customXml" Target="../ink/ink1862.xml"/><Relationship Id="rId64" Type="http://schemas.openxmlformats.org/officeDocument/2006/relationships/customXml" Target="../ink/ink1883.xml"/><Relationship Id="rId118" Type="http://schemas.openxmlformats.org/officeDocument/2006/relationships/customXml" Target="../ink/ink1910.xml"/><Relationship Id="rId325" Type="http://schemas.openxmlformats.org/officeDocument/2006/relationships/image" Target="../media/image1562.png"/><Relationship Id="rId367" Type="http://schemas.openxmlformats.org/officeDocument/2006/relationships/image" Target="../media/image1583.png"/><Relationship Id="rId532" Type="http://schemas.openxmlformats.org/officeDocument/2006/relationships/customXml" Target="../ink/ink2117.xml"/><Relationship Id="rId574" Type="http://schemas.openxmlformats.org/officeDocument/2006/relationships/customXml" Target="../ink/ink2138.xml"/><Relationship Id="rId171" Type="http://schemas.openxmlformats.org/officeDocument/2006/relationships/image" Target="../media/image1485.png"/><Relationship Id="rId227" Type="http://schemas.openxmlformats.org/officeDocument/2006/relationships/image" Target="../media/image1513.png"/><Relationship Id="rId269" Type="http://schemas.openxmlformats.org/officeDocument/2006/relationships/image" Target="../media/image1534.png"/><Relationship Id="rId434" Type="http://schemas.openxmlformats.org/officeDocument/2006/relationships/customXml" Target="../ink/ink2068.xml"/><Relationship Id="rId476" Type="http://schemas.openxmlformats.org/officeDocument/2006/relationships/customXml" Target="../ink/ink2089.xml"/><Relationship Id="rId641" Type="http://schemas.openxmlformats.org/officeDocument/2006/relationships/image" Target="../media/image1720.png"/><Relationship Id="rId683" Type="http://schemas.openxmlformats.org/officeDocument/2006/relationships/image" Target="../media/image1741.png"/><Relationship Id="rId33" Type="http://schemas.openxmlformats.org/officeDocument/2006/relationships/image" Target="../media/image14161.png"/><Relationship Id="rId129" Type="http://schemas.openxmlformats.org/officeDocument/2006/relationships/image" Target="../media/image1464.png"/><Relationship Id="rId280" Type="http://schemas.openxmlformats.org/officeDocument/2006/relationships/customXml" Target="../ink/ink1991.xml"/><Relationship Id="rId336" Type="http://schemas.openxmlformats.org/officeDocument/2006/relationships/customXml" Target="../ink/ink2019.xml"/><Relationship Id="rId501" Type="http://schemas.openxmlformats.org/officeDocument/2006/relationships/image" Target="../media/image1650.png"/><Relationship Id="rId543" Type="http://schemas.openxmlformats.org/officeDocument/2006/relationships/image" Target="../media/image1671.png"/><Relationship Id="rId75" Type="http://schemas.openxmlformats.org/officeDocument/2006/relationships/image" Target="../media/image14371.png"/><Relationship Id="rId140" Type="http://schemas.openxmlformats.org/officeDocument/2006/relationships/customXml" Target="../ink/ink1921.xml"/><Relationship Id="rId182" Type="http://schemas.openxmlformats.org/officeDocument/2006/relationships/customXml" Target="../ink/ink1942.xml"/><Relationship Id="rId378" Type="http://schemas.openxmlformats.org/officeDocument/2006/relationships/customXml" Target="../ink/ink2040.xml"/><Relationship Id="rId403" Type="http://schemas.openxmlformats.org/officeDocument/2006/relationships/image" Target="../media/image1601.png"/><Relationship Id="rId585" Type="http://schemas.openxmlformats.org/officeDocument/2006/relationships/image" Target="../media/image1692.png"/><Relationship Id="rId6" Type="http://schemas.openxmlformats.org/officeDocument/2006/relationships/customXml" Target="../ink/ink1854.xml"/><Relationship Id="rId238" Type="http://schemas.openxmlformats.org/officeDocument/2006/relationships/customXml" Target="../ink/ink1970.xml"/><Relationship Id="rId445" Type="http://schemas.openxmlformats.org/officeDocument/2006/relationships/image" Target="../media/image1622.png"/><Relationship Id="rId487" Type="http://schemas.openxmlformats.org/officeDocument/2006/relationships/image" Target="../media/image1643.png"/><Relationship Id="rId610" Type="http://schemas.openxmlformats.org/officeDocument/2006/relationships/customXml" Target="../ink/ink2156.xml"/><Relationship Id="rId652" Type="http://schemas.openxmlformats.org/officeDocument/2006/relationships/customXml" Target="../ink/ink2177.xml"/><Relationship Id="rId694" Type="http://schemas.openxmlformats.org/officeDocument/2006/relationships/customXml" Target="../ink/ink2198.xml"/><Relationship Id="rId291" Type="http://schemas.openxmlformats.org/officeDocument/2006/relationships/image" Target="../media/image1545.png"/><Relationship Id="rId305" Type="http://schemas.openxmlformats.org/officeDocument/2006/relationships/image" Target="../media/image1552.png"/><Relationship Id="rId347" Type="http://schemas.openxmlformats.org/officeDocument/2006/relationships/image" Target="../media/image1573.png"/><Relationship Id="rId512" Type="http://schemas.openxmlformats.org/officeDocument/2006/relationships/customXml" Target="../ink/ink2107.xml"/><Relationship Id="rId44" Type="http://schemas.openxmlformats.org/officeDocument/2006/relationships/customXml" Target="../ink/ink1873.xml"/><Relationship Id="rId86" Type="http://schemas.openxmlformats.org/officeDocument/2006/relationships/customXml" Target="../ink/ink1894.xml"/><Relationship Id="rId151" Type="http://schemas.openxmlformats.org/officeDocument/2006/relationships/image" Target="../media/image1475.png"/><Relationship Id="rId389" Type="http://schemas.openxmlformats.org/officeDocument/2006/relationships/image" Target="../media/image1594.png"/><Relationship Id="rId554" Type="http://schemas.openxmlformats.org/officeDocument/2006/relationships/customXml" Target="../ink/ink2128.xml"/><Relationship Id="rId596" Type="http://schemas.openxmlformats.org/officeDocument/2006/relationships/customXml" Target="../ink/ink2149.xml"/><Relationship Id="rId193" Type="http://schemas.openxmlformats.org/officeDocument/2006/relationships/image" Target="../media/image1496.png"/><Relationship Id="rId207" Type="http://schemas.openxmlformats.org/officeDocument/2006/relationships/image" Target="../media/image1503.png"/><Relationship Id="rId249" Type="http://schemas.openxmlformats.org/officeDocument/2006/relationships/image" Target="../media/image1524.png"/><Relationship Id="rId414" Type="http://schemas.openxmlformats.org/officeDocument/2006/relationships/customXml" Target="../ink/ink2058.xml"/><Relationship Id="rId456" Type="http://schemas.openxmlformats.org/officeDocument/2006/relationships/customXml" Target="../ink/ink2079.xml"/><Relationship Id="rId498" Type="http://schemas.openxmlformats.org/officeDocument/2006/relationships/customXml" Target="../ink/ink2100.xml"/><Relationship Id="rId621" Type="http://schemas.openxmlformats.org/officeDocument/2006/relationships/image" Target="../media/image1710.png"/><Relationship Id="rId663" Type="http://schemas.openxmlformats.org/officeDocument/2006/relationships/image" Target="../media/image1731.png"/><Relationship Id="rId13" Type="http://schemas.openxmlformats.org/officeDocument/2006/relationships/image" Target="../media/image14061.png"/><Relationship Id="rId109" Type="http://schemas.openxmlformats.org/officeDocument/2006/relationships/image" Target="../media/image1454.png"/><Relationship Id="rId260" Type="http://schemas.openxmlformats.org/officeDocument/2006/relationships/customXml" Target="../ink/ink1981.xml"/><Relationship Id="rId316" Type="http://schemas.openxmlformats.org/officeDocument/2006/relationships/customXml" Target="../ink/ink2009.xml"/><Relationship Id="rId523" Type="http://schemas.openxmlformats.org/officeDocument/2006/relationships/image" Target="../media/image1661.png"/><Relationship Id="rId55" Type="http://schemas.openxmlformats.org/officeDocument/2006/relationships/image" Target="../media/image14271.png"/><Relationship Id="rId97" Type="http://schemas.openxmlformats.org/officeDocument/2006/relationships/image" Target="../media/image14481.png"/><Relationship Id="rId120" Type="http://schemas.openxmlformats.org/officeDocument/2006/relationships/customXml" Target="../ink/ink1911.xml"/><Relationship Id="rId358" Type="http://schemas.openxmlformats.org/officeDocument/2006/relationships/customXml" Target="../ink/ink2030.xml"/><Relationship Id="rId565" Type="http://schemas.openxmlformats.org/officeDocument/2006/relationships/image" Target="../media/image1682.png"/><Relationship Id="rId162" Type="http://schemas.openxmlformats.org/officeDocument/2006/relationships/customXml" Target="../ink/ink1932.xml"/><Relationship Id="rId218" Type="http://schemas.openxmlformats.org/officeDocument/2006/relationships/customXml" Target="../ink/ink1960.xml"/><Relationship Id="rId425" Type="http://schemas.openxmlformats.org/officeDocument/2006/relationships/image" Target="../media/image1612.png"/><Relationship Id="rId467" Type="http://schemas.openxmlformats.org/officeDocument/2006/relationships/image" Target="../media/image1633.png"/><Relationship Id="rId632" Type="http://schemas.openxmlformats.org/officeDocument/2006/relationships/customXml" Target="../ink/ink2167.xml"/><Relationship Id="rId271" Type="http://schemas.openxmlformats.org/officeDocument/2006/relationships/image" Target="../media/image1535.png"/><Relationship Id="rId674" Type="http://schemas.openxmlformats.org/officeDocument/2006/relationships/customXml" Target="../ink/ink2188.xml"/><Relationship Id="rId24" Type="http://schemas.openxmlformats.org/officeDocument/2006/relationships/customXml" Target="../ink/ink1863.xml"/><Relationship Id="rId66" Type="http://schemas.openxmlformats.org/officeDocument/2006/relationships/customXml" Target="../ink/ink1884.xml"/><Relationship Id="rId131" Type="http://schemas.openxmlformats.org/officeDocument/2006/relationships/image" Target="../media/image1465.png"/><Relationship Id="rId327" Type="http://schemas.openxmlformats.org/officeDocument/2006/relationships/image" Target="../media/image1563.png"/><Relationship Id="rId369" Type="http://schemas.openxmlformats.org/officeDocument/2006/relationships/image" Target="../media/image1584.png"/><Relationship Id="rId534" Type="http://schemas.openxmlformats.org/officeDocument/2006/relationships/customXml" Target="../ink/ink2118.xml"/><Relationship Id="rId576" Type="http://schemas.openxmlformats.org/officeDocument/2006/relationships/customXml" Target="../ink/ink2139.xml"/><Relationship Id="rId173" Type="http://schemas.openxmlformats.org/officeDocument/2006/relationships/image" Target="../media/image1486.png"/><Relationship Id="rId229" Type="http://schemas.openxmlformats.org/officeDocument/2006/relationships/image" Target="../media/image1514.png"/><Relationship Id="rId380" Type="http://schemas.openxmlformats.org/officeDocument/2006/relationships/customXml" Target="../ink/ink2041.xml"/><Relationship Id="rId436" Type="http://schemas.openxmlformats.org/officeDocument/2006/relationships/customXml" Target="../ink/ink2069.xml"/><Relationship Id="rId601" Type="http://schemas.openxmlformats.org/officeDocument/2006/relationships/image" Target="../media/image1700.png"/><Relationship Id="rId643" Type="http://schemas.openxmlformats.org/officeDocument/2006/relationships/image" Target="../media/image1721.png"/><Relationship Id="rId240" Type="http://schemas.openxmlformats.org/officeDocument/2006/relationships/customXml" Target="../ink/ink1971.xml"/><Relationship Id="rId478" Type="http://schemas.openxmlformats.org/officeDocument/2006/relationships/customXml" Target="../ink/ink2090.xml"/><Relationship Id="rId685" Type="http://schemas.openxmlformats.org/officeDocument/2006/relationships/image" Target="../media/image1742.png"/><Relationship Id="rId35" Type="http://schemas.openxmlformats.org/officeDocument/2006/relationships/image" Target="../media/image14171.png"/><Relationship Id="rId77" Type="http://schemas.openxmlformats.org/officeDocument/2006/relationships/image" Target="../media/image14381.png"/><Relationship Id="rId100" Type="http://schemas.openxmlformats.org/officeDocument/2006/relationships/customXml" Target="../ink/ink1901.xml"/><Relationship Id="rId282" Type="http://schemas.openxmlformats.org/officeDocument/2006/relationships/customXml" Target="../ink/ink1992.xml"/><Relationship Id="rId338" Type="http://schemas.openxmlformats.org/officeDocument/2006/relationships/customXml" Target="../ink/ink2020.xml"/><Relationship Id="rId503" Type="http://schemas.openxmlformats.org/officeDocument/2006/relationships/image" Target="../media/image1651.png"/><Relationship Id="rId545" Type="http://schemas.openxmlformats.org/officeDocument/2006/relationships/image" Target="../media/image1672.png"/><Relationship Id="rId587" Type="http://schemas.openxmlformats.org/officeDocument/2006/relationships/image" Target="../media/image1693.png"/><Relationship Id="rId8" Type="http://schemas.openxmlformats.org/officeDocument/2006/relationships/customXml" Target="../ink/ink1855.xml"/><Relationship Id="rId142" Type="http://schemas.openxmlformats.org/officeDocument/2006/relationships/customXml" Target="../ink/ink1922.xml"/><Relationship Id="rId184" Type="http://schemas.openxmlformats.org/officeDocument/2006/relationships/customXml" Target="../ink/ink1943.xml"/><Relationship Id="rId391" Type="http://schemas.openxmlformats.org/officeDocument/2006/relationships/image" Target="../media/image1595.png"/><Relationship Id="rId405" Type="http://schemas.openxmlformats.org/officeDocument/2006/relationships/image" Target="../media/image1602.png"/><Relationship Id="rId447" Type="http://schemas.openxmlformats.org/officeDocument/2006/relationships/image" Target="../media/image1623.png"/><Relationship Id="rId612" Type="http://schemas.openxmlformats.org/officeDocument/2006/relationships/customXml" Target="../ink/ink2157.xml"/><Relationship Id="rId251" Type="http://schemas.openxmlformats.org/officeDocument/2006/relationships/image" Target="../media/image1525.png"/><Relationship Id="rId489" Type="http://schemas.openxmlformats.org/officeDocument/2006/relationships/image" Target="../media/image1644.png"/><Relationship Id="rId654" Type="http://schemas.openxmlformats.org/officeDocument/2006/relationships/customXml" Target="../ink/ink2178.xml"/><Relationship Id="rId696" Type="http://schemas.openxmlformats.org/officeDocument/2006/relationships/customXml" Target="../ink/ink2199.xml"/><Relationship Id="rId46" Type="http://schemas.openxmlformats.org/officeDocument/2006/relationships/customXml" Target="../ink/ink1874.xml"/><Relationship Id="rId293" Type="http://schemas.openxmlformats.org/officeDocument/2006/relationships/image" Target="../media/image1546.png"/><Relationship Id="rId307" Type="http://schemas.openxmlformats.org/officeDocument/2006/relationships/image" Target="../media/image1553.png"/><Relationship Id="rId349" Type="http://schemas.openxmlformats.org/officeDocument/2006/relationships/image" Target="../media/image1574.png"/><Relationship Id="rId514" Type="http://schemas.openxmlformats.org/officeDocument/2006/relationships/customXml" Target="../ink/ink2108.xml"/><Relationship Id="rId556" Type="http://schemas.openxmlformats.org/officeDocument/2006/relationships/customXml" Target="../ink/ink2129.xml"/><Relationship Id="rId88" Type="http://schemas.openxmlformats.org/officeDocument/2006/relationships/customXml" Target="../ink/ink1895.xml"/><Relationship Id="rId111" Type="http://schemas.openxmlformats.org/officeDocument/2006/relationships/image" Target="../media/image1455.png"/><Relationship Id="rId153" Type="http://schemas.openxmlformats.org/officeDocument/2006/relationships/image" Target="../media/image1476.png"/><Relationship Id="rId195" Type="http://schemas.openxmlformats.org/officeDocument/2006/relationships/image" Target="../media/image1497.png"/><Relationship Id="rId209" Type="http://schemas.openxmlformats.org/officeDocument/2006/relationships/image" Target="../media/image1504.png"/><Relationship Id="rId360" Type="http://schemas.openxmlformats.org/officeDocument/2006/relationships/customXml" Target="../ink/ink2031.xml"/><Relationship Id="rId416" Type="http://schemas.openxmlformats.org/officeDocument/2006/relationships/customXml" Target="../ink/ink2059.xml"/><Relationship Id="rId598" Type="http://schemas.openxmlformats.org/officeDocument/2006/relationships/customXml" Target="../ink/ink2150.xml"/><Relationship Id="rId220" Type="http://schemas.openxmlformats.org/officeDocument/2006/relationships/customXml" Target="../ink/ink1961.xml"/><Relationship Id="rId458" Type="http://schemas.openxmlformats.org/officeDocument/2006/relationships/customXml" Target="../ink/ink2080.xml"/><Relationship Id="rId623" Type="http://schemas.openxmlformats.org/officeDocument/2006/relationships/image" Target="../media/image1711.png"/><Relationship Id="rId665" Type="http://schemas.openxmlformats.org/officeDocument/2006/relationships/image" Target="../media/image1732.png"/><Relationship Id="rId15" Type="http://schemas.openxmlformats.org/officeDocument/2006/relationships/image" Target="../media/image14071.png"/><Relationship Id="rId57" Type="http://schemas.openxmlformats.org/officeDocument/2006/relationships/image" Target="../media/image14281.png"/><Relationship Id="rId262" Type="http://schemas.openxmlformats.org/officeDocument/2006/relationships/customXml" Target="../ink/ink1982.xml"/><Relationship Id="rId318" Type="http://schemas.openxmlformats.org/officeDocument/2006/relationships/customXml" Target="../ink/ink2010.xml"/><Relationship Id="rId525" Type="http://schemas.openxmlformats.org/officeDocument/2006/relationships/image" Target="../media/image1662.png"/><Relationship Id="rId567" Type="http://schemas.openxmlformats.org/officeDocument/2006/relationships/image" Target="../media/image1683.png"/><Relationship Id="rId99" Type="http://schemas.openxmlformats.org/officeDocument/2006/relationships/image" Target="../media/image14491.png"/><Relationship Id="rId122" Type="http://schemas.openxmlformats.org/officeDocument/2006/relationships/customXml" Target="../ink/ink1912.xml"/><Relationship Id="rId164" Type="http://schemas.openxmlformats.org/officeDocument/2006/relationships/customXml" Target="../ink/ink1933.xml"/><Relationship Id="rId371" Type="http://schemas.openxmlformats.org/officeDocument/2006/relationships/image" Target="../media/image1585.png"/><Relationship Id="rId427" Type="http://schemas.openxmlformats.org/officeDocument/2006/relationships/image" Target="../media/image1613.png"/><Relationship Id="rId469" Type="http://schemas.openxmlformats.org/officeDocument/2006/relationships/image" Target="../media/image1634.png"/><Relationship Id="rId634" Type="http://schemas.openxmlformats.org/officeDocument/2006/relationships/customXml" Target="../ink/ink2168.xml"/><Relationship Id="rId676" Type="http://schemas.openxmlformats.org/officeDocument/2006/relationships/customXml" Target="../ink/ink2189.xml"/><Relationship Id="rId26" Type="http://schemas.openxmlformats.org/officeDocument/2006/relationships/customXml" Target="../ink/ink1864.xml"/><Relationship Id="rId231" Type="http://schemas.openxmlformats.org/officeDocument/2006/relationships/image" Target="../media/image1515.png"/><Relationship Id="rId273" Type="http://schemas.openxmlformats.org/officeDocument/2006/relationships/image" Target="../media/image1536.png"/><Relationship Id="rId329" Type="http://schemas.openxmlformats.org/officeDocument/2006/relationships/image" Target="../media/image1564.png"/><Relationship Id="rId480" Type="http://schemas.openxmlformats.org/officeDocument/2006/relationships/customXml" Target="../ink/ink2091.xml"/><Relationship Id="rId536" Type="http://schemas.openxmlformats.org/officeDocument/2006/relationships/customXml" Target="../ink/ink2119.xml"/><Relationship Id="rId701" Type="http://schemas.openxmlformats.org/officeDocument/2006/relationships/image" Target="../media/image1750.png"/><Relationship Id="rId68" Type="http://schemas.openxmlformats.org/officeDocument/2006/relationships/customXml" Target="../ink/ink1885.xml"/><Relationship Id="rId133" Type="http://schemas.openxmlformats.org/officeDocument/2006/relationships/image" Target="../media/image1466.png"/><Relationship Id="rId175" Type="http://schemas.openxmlformats.org/officeDocument/2006/relationships/image" Target="../media/image1487.png"/><Relationship Id="rId340" Type="http://schemas.openxmlformats.org/officeDocument/2006/relationships/customXml" Target="../ink/ink2021.xml"/><Relationship Id="rId578" Type="http://schemas.openxmlformats.org/officeDocument/2006/relationships/customXml" Target="../ink/ink2140.xml"/><Relationship Id="rId200" Type="http://schemas.openxmlformats.org/officeDocument/2006/relationships/customXml" Target="../ink/ink1951.xml"/><Relationship Id="rId382" Type="http://schemas.openxmlformats.org/officeDocument/2006/relationships/customXml" Target="../ink/ink2042.xml"/><Relationship Id="rId438" Type="http://schemas.openxmlformats.org/officeDocument/2006/relationships/customXml" Target="../ink/ink2070.xml"/><Relationship Id="rId603" Type="http://schemas.openxmlformats.org/officeDocument/2006/relationships/image" Target="../media/image1701.png"/><Relationship Id="rId645" Type="http://schemas.openxmlformats.org/officeDocument/2006/relationships/image" Target="../media/image1722.png"/><Relationship Id="rId687" Type="http://schemas.openxmlformats.org/officeDocument/2006/relationships/image" Target="../media/image1743.png"/><Relationship Id="rId242" Type="http://schemas.openxmlformats.org/officeDocument/2006/relationships/customXml" Target="../ink/ink1972.xml"/><Relationship Id="rId284" Type="http://schemas.openxmlformats.org/officeDocument/2006/relationships/customXml" Target="../ink/ink1993.xml"/><Relationship Id="rId491" Type="http://schemas.openxmlformats.org/officeDocument/2006/relationships/image" Target="../media/image1645.png"/><Relationship Id="rId505" Type="http://schemas.openxmlformats.org/officeDocument/2006/relationships/image" Target="../media/image1652.png"/><Relationship Id="rId37" Type="http://schemas.openxmlformats.org/officeDocument/2006/relationships/image" Target="../media/image14181.png"/><Relationship Id="rId79" Type="http://schemas.openxmlformats.org/officeDocument/2006/relationships/image" Target="../media/image14391.png"/><Relationship Id="rId102" Type="http://schemas.openxmlformats.org/officeDocument/2006/relationships/customXml" Target="../ink/ink1902.xml"/><Relationship Id="rId144" Type="http://schemas.openxmlformats.org/officeDocument/2006/relationships/customXml" Target="../ink/ink1923.xml"/><Relationship Id="rId547" Type="http://schemas.openxmlformats.org/officeDocument/2006/relationships/image" Target="../media/image1673.png"/><Relationship Id="rId589" Type="http://schemas.openxmlformats.org/officeDocument/2006/relationships/image" Target="../media/image1694.png"/><Relationship Id="rId90" Type="http://schemas.openxmlformats.org/officeDocument/2006/relationships/customXml" Target="../ink/ink1896.xml"/><Relationship Id="rId186" Type="http://schemas.openxmlformats.org/officeDocument/2006/relationships/customXml" Target="../ink/ink1944.xml"/><Relationship Id="rId351" Type="http://schemas.openxmlformats.org/officeDocument/2006/relationships/image" Target="../media/image1575.png"/><Relationship Id="rId393" Type="http://schemas.openxmlformats.org/officeDocument/2006/relationships/image" Target="../media/image1596.png"/><Relationship Id="rId407" Type="http://schemas.openxmlformats.org/officeDocument/2006/relationships/image" Target="../media/image1603.png"/><Relationship Id="rId449" Type="http://schemas.openxmlformats.org/officeDocument/2006/relationships/image" Target="../media/image1624.png"/><Relationship Id="rId614" Type="http://schemas.openxmlformats.org/officeDocument/2006/relationships/customXml" Target="../ink/ink2158.xml"/><Relationship Id="rId656" Type="http://schemas.openxmlformats.org/officeDocument/2006/relationships/customXml" Target="../ink/ink2179.xml"/><Relationship Id="rId211" Type="http://schemas.openxmlformats.org/officeDocument/2006/relationships/image" Target="../media/image1505.png"/><Relationship Id="rId253" Type="http://schemas.openxmlformats.org/officeDocument/2006/relationships/image" Target="../media/image1526.png"/><Relationship Id="rId295" Type="http://schemas.openxmlformats.org/officeDocument/2006/relationships/image" Target="../media/image1547.png"/><Relationship Id="rId309" Type="http://schemas.openxmlformats.org/officeDocument/2006/relationships/image" Target="../media/image1554.png"/><Relationship Id="rId460" Type="http://schemas.openxmlformats.org/officeDocument/2006/relationships/customXml" Target="../ink/ink2081.xml"/><Relationship Id="rId516" Type="http://schemas.openxmlformats.org/officeDocument/2006/relationships/customXml" Target="../ink/ink2109.xml"/><Relationship Id="rId698" Type="http://schemas.openxmlformats.org/officeDocument/2006/relationships/customXml" Target="../ink/ink2200.xml"/><Relationship Id="rId48" Type="http://schemas.openxmlformats.org/officeDocument/2006/relationships/customXml" Target="../ink/ink1875.xml"/><Relationship Id="rId113" Type="http://schemas.openxmlformats.org/officeDocument/2006/relationships/image" Target="../media/image1456.png"/><Relationship Id="rId320" Type="http://schemas.openxmlformats.org/officeDocument/2006/relationships/customXml" Target="../ink/ink2011.xml"/><Relationship Id="rId558" Type="http://schemas.openxmlformats.org/officeDocument/2006/relationships/customXml" Target="../ink/ink2130.xml"/><Relationship Id="rId155" Type="http://schemas.openxmlformats.org/officeDocument/2006/relationships/image" Target="../media/image1477.png"/><Relationship Id="rId197" Type="http://schemas.openxmlformats.org/officeDocument/2006/relationships/image" Target="../media/image1498.png"/><Relationship Id="rId362" Type="http://schemas.openxmlformats.org/officeDocument/2006/relationships/customXml" Target="../ink/ink2032.xml"/><Relationship Id="rId418" Type="http://schemas.openxmlformats.org/officeDocument/2006/relationships/customXml" Target="../ink/ink2060.xml"/><Relationship Id="rId625" Type="http://schemas.openxmlformats.org/officeDocument/2006/relationships/image" Target="../media/image1712.png"/><Relationship Id="rId222" Type="http://schemas.openxmlformats.org/officeDocument/2006/relationships/customXml" Target="../ink/ink1962.xml"/><Relationship Id="rId264" Type="http://schemas.openxmlformats.org/officeDocument/2006/relationships/customXml" Target="../ink/ink1983.xml"/><Relationship Id="rId471" Type="http://schemas.openxmlformats.org/officeDocument/2006/relationships/image" Target="../media/image1635.png"/><Relationship Id="rId667" Type="http://schemas.openxmlformats.org/officeDocument/2006/relationships/image" Target="../media/image1733.png"/><Relationship Id="rId17" Type="http://schemas.openxmlformats.org/officeDocument/2006/relationships/image" Target="../media/image14081.png"/><Relationship Id="rId59" Type="http://schemas.openxmlformats.org/officeDocument/2006/relationships/image" Target="../media/image14291.png"/><Relationship Id="rId124" Type="http://schemas.openxmlformats.org/officeDocument/2006/relationships/customXml" Target="../ink/ink1913.xml"/><Relationship Id="rId527" Type="http://schemas.openxmlformats.org/officeDocument/2006/relationships/image" Target="../media/image1663.png"/><Relationship Id="rId569" Type="http://schemas.openxmlformats.org/officeDocument/2006/relationships/image" Target="../media/image1684.png"/><Relationship Id="rId70" Type="http://schemas.openxmlformats.org/officeDocument/2006/relationships/customXml" Target="../ink/ink1886.xml"/><Relationship Id="rId166" Type="http://schemas.openxmlformats.org/officeDocument/2006/relationships/customXml" Target="../ink/ink1934.xml"/><Relationship Id="rId331" Type="http://schemas.openxmlformats.org/officeDocument/2006/relationships/image" Target="../media/image1565.png"/><Relationship Id="rId373" Type="http://schemas.openxmlformats.org/officeDocument/2006/relationships/image" Target="../media/image1586.png"/><Relationship Id="rId429" Type="http://schemas.openxmlformats.org/officeDocument/2006/relationships/image" Target="../media/image1614.png"/><Relationship Id="rId580" Type="http://schemas.openxmlformats.org/officeDocument/2006/relationships/customXml" Target="../ink/ink2141.xml"/><Relationship Id="rId636" Type="http://schemas.openxmlformats.org/officeDocument/2006/relationships/customXml" Target="../ink/ink2169.xml"/><Relationship Id="rId1" Type="http://schemas.openxmlformats.org/officeDocument/2006/relationships/slideLayout" Target="../slideLayouts/slideLayout4.xml"/><Relationship Id="rId233" Type="http://schemas.openxmlformats.org/officeDocument/2006/relationships/image" Target="../media/image1516.png"/><Relationship Id="rId440" Type="http://schemas.openxmlformats.org/officeDocument/2006/relationships/customXml" Target="../ink/ink2071.xml"/><Relationship Id="rId678" Type="http://schemas.openxmlformats.org/officeDocument/2006/relationships/customXml" Target="../ink/ink2190.xml"/><Relationship Id="rId28" Type="http://schemas.openxmlformats.org/officeDocument/2006/relationships/customXml" Target="../ink/ink1865.xml"/><Relationship Id="rId275" Type="http://schemas.openxmlformats.org/officeDocument/2006/relationships/image" Target="../media/image1537.png"/><Relationship Id="rId300" Type="http://schemas.openxmlformats.org/officeDocument/2006/relationships/customXml" Target="../ink/ink2001.xml"/><Relationship Id="rId482" Type="http://schemas.openxmlformats.org/officeDocument/2006/relationships/customXml" Target="../ink/ink2092.xml"/><Relationship Id="rId538" Type="http://schemas.openxmlformats.org/officeDocument/2006/relationships/customXml" Target="../ink/ink2120.xml"/><Relationship Id="rId703" Type="http://schemas.openxmlformats.org/officeDocument/2006/relationships/image" Target="../media/image1751.png"/><Relationship Id="rId81" Type="http://schemas.openxmlformats.org/officeDocument/2006/relationships/image" Target="../media/image14401.png"/><Relationship Id="rId135" Type="http://schemas.openxmlformats.org/officeDocument/2006/relationships/image" Target="../media/image1467.png"/><Relationship Id="rId177" Type="http://schemas.openxmlformats.org/officeDocument/2006/relationships/image" Target="../media/image1488.png"/><Relationship Id="rId342" Type="http://schemas.openxmlformats.org/officeDocument/2006/relationships/customXml" Target="../ink/ink2022.xml"/><Relationship Id="rId384" Type="http://schemas.openxmlformats.org/officeDocument/2006/relationships/customXml" Target="../ink/ink2043.xml"/><Relationship Id="rId591" Type="http://schemas.openxmlformats.org/officeDocument/2006/relationships/image" Target="../media/image1695.png"/><Relationship Id="rId605" Type="http://schemas.openxmlformats.org/officeDocument/2006/relationships/image" Target="../media/image1702.png"/><Relationship Id="rId202" Type="http://schemas.openxmlformats.org/officeDocument/2006/relationships/customXml" Target="../ink/ink1952.xml"/><Relationship Id="rId244" Type="http://schemas.openxmlformats.org/officeDocument/2006/relationships/customXml" Target="../ink/ink1973.xml"/><Relationship Id="rId647" Type="http://schemas.openxmlformats.org/officeDocument/2006/relationships/image" Target="../media/image1723.png"/><Relationship Id="rId689" Type="http://schemas.openxmlformats.org/officeDocument/2006/relationships/image" Target="../media/image1744.png"/><Relationship Id="rId39" Type="http://schemas.openxmlformats.org/officeDocument/2006/relationships/image" Target="../media/image14191.png"/><Relationship Id="rId286" Type="http://schemas.openxmlformats.org/officeDocument/2006/relationships/customXml" Target="../ink/ink1994.xml"/><Relationship Id="rId451" Type="http://schemas.openxmlformats.org/officeDocument/2006/relationships/image" Target="../media/image1625.png"/><Relationship Id="rId493" Type="http://schemas.openxmlformats.org/officeDocument/2006/relationships/image" Target="../media/image1646.png"/><Relationship Id="rId507" Type="http://schemas.openxmlformats.org/officeDocument/2006/relationships/image" Target="../media/image1653.png"/><Relationship Id="rId549" Type="http://schemas.openxmlformats.org/officeDocument/2006/relationships/image" Target="../media/image1674.png"/><Relationship Id="rId50" Type="http://schemas.openxmlformats.org/officeDocument/2006/relationships/customXml" Target="../ink/ink1876.xml"/><Relationship Id="rId104" Type="http://schemas.openxmlformats.org/officeDocument/2006/relationships/customXml" Target="../ink/ink1903.xml"/><Relationship Id="rId146" Type="http://schemas.openxmlformats.org/officeDocument/2006/relationships/customXml" Target="../ink/ink1924.xml"/><Relationship Id="rId188" Type="http://schemas.openxmlformats.org/officeDocument/2006/relationships/customXml" Target="../ink/ink1945.xml"/><Relationship Id="rId311" Type="http://schemas.openxmlformats.org/officeDocument/2006/relationships/image" Target="../media/image1555.png"/><Relationship Id="rId353" Type="http://schemas.openxmlformats.org/officeDocument/2006/relationships/image" Target="../media/image1576.png"/><Relationship Id="rId395" Type="http://schemas.openxmlformats.org/officeDocument/2006/relationships/image" Target="../media/image1597.png"/><Relationship Id="rId409" Type="http://schemas.openxmlformats.org/officeDocument/2006/relationships/image" Target="../media/image1604.png"/><Relationship Id="rId560" Type="http://schemas.openxmlformats.org/officeDocument/2006/relationships/customXml" Target="../ink/ink2131.xml"/><Relationship Id="rId92" Type="http://schemas.openxmlformats.org/officeDocument/2006/relationships/customXml" Target="../ink/ink1897.xml"/><Relationship Id="rId213" Type="http://schemas.openxmlformats.org/officeDocument/2006/relationships/image" Target="../media/image1506.png"/><Relationship Id="rId420" Type="http://schemas.openxmlformats.org/officeDocument/2006/relationships/customXml" Target="../ink/ink2061.xml"/><Relationship Id="rId616" Type="http://schemas.openxmlformats.org/officeDocument/2006/relationships/customXml" Target="../ink/ink2159.xml"/><Relationship Id="rId658" Type="http://schemas.openxmlformats.org/officeDocument/2006/relationships/customXml" Target="../ink/ink2180.xml"/><Relationship Id="rId255" Type="http://schemas.openxmlformats.org/officeDocument/2006/relationships/image" Target="../media/image1527.png"/><Relationship Id="rId297" Type="http://schemas.openxmlformats.org/officeDocument/2006/relationships/image" Target="../media/image1548.png"/><Relationship Id="rId462" Type="http://schemas.openxmlformats.org/officeDocument/2006/relationships/customXml" Target="../ink/ink2082.xml"/><Relationship Id="rId518" Type="http://schemas.openxmlformats.org/officeDocument/2006/relationships/customXml" Target="../ink/ink2110.xml"/><Relationship Id="rId115" Type="http://schemas.openxmlformats.org/officeDocument/2006/relationships/image" Target="../media/image1457.png"/><Relationship Id="rId157" Type="http://schemas.openxmlformats.org/officeDocument/2006/relationships/image" Target="../media/image1478.png"/><Relationship Id="rId322" Type="http://schemas.openxmlformats.org/officeDocument/2006/relationships/customXml" Target="../ink/ink2012.xml"/><Relationship Id="rId364" Type="http://schemas.openxmlformats.org/officeDocument/2006/relationships/customXml" Target="../ink/ink2033.xml"/><Relationship Id="rId61" Type="http://schemas.openxmlformats.org/officeDocument/2006/relationships/image" Target="../media/image14301.png"/><Relationship Id="rId199" Type="http://schemas.openxmlformats.org/officeDocument/2006/relationships/image" Target="../media/image1499.png"/><Relationship Id="rId571" Type="http://schemas.openxmlformats.org/officeDocument/2006/relationships/image" Target="../media/image1685.png"/><Relationship Id="rId627" Type="http://schemas.openxmlformats.org/officeDocument/2006/relationships/image" Target="../media/image1713.png"/><Relationship Id="rId669" Type="http://schemas.openxmlformats.org/officeDocument/2006/relationships/image" Target="../media/image1734.png"/><Relationship Id="rId19" Type="http://schemas.openxmlformats.org/officeDocument/2006/relationships/image" Target="../media/image14091.png"/><Relationship Id="rId224" Type="http://schemas.openxmlformats.org/officeDocument/2006/relationships/customXml" Target="../ink/ink1963.xml"/><Relationship Id="rId266" Type="http://schemas.openxmlformats.org/officeDocument/2006/relationships/customXml" Target="../ink/ink1984.xml"/><Relationship Id="rId431" Type="http://schemas.openxmlformats.org/officeDocument/2006/relationships/image" Target="../media/image1615.png"/><Relationship Id="rId473" Type="http://schemas.openxmlformats.org/officeDocument/2006/relationships/image" Target="../media/image1636.png"/><Relationship Id="rId529" Type="http://schemas.openxmlformats.org/officeDocument/2006/relationships/image" Target="../media/image1664.png"/><Relationship Id="rId680" Type="http://schemas.openxmlformats.org/officeDocument/2006/relationships/customXml" Target="../ink/ink2191.xml"/><Relationship Id="rId30" Type="http://schemas.openxmlformats.org/officeDocument/2006/relationships/customXml" Target="../ink/ink1866.xml"/><Relationship Id="rId126" Type="http://schemas.openxmlformats.org/officeDocument/2006/relationships/customXml" Target="../ink/ink1914.xml"/><Relationship Id="rId168" Type="http://schemas.openxmlformats.org/officeDocument/2006/relationships/customXml" Target="../ink/ink1935.xml"/><Relationship Id="rId333" Type="http://schemas.openxmlformats.org/officeDocument/2006/relationships/image" Target="../media/image1566.png"/><Relationship Id="rId540" Type="http://schemas.openxmlformats.org/officeDocument/2006/relationships/customXml" Target="../ink/ink2121.xml"/><Relationship Id="rId72" Type="http://schemas.openxmlformats.org/officeDocument/2006/relationships/customXml" Target="../ink/ink1887.xml"/><Relationship Id="rId375" Type="http://schemas.openxmlformats.org/officeDocument/2006/relationships/image" Target="../media/image1587.png"/><Relationship Id="rId582" Type="http://schemas.openxmlformats.org/officeDocument/2006/relationships/customXml" Target="../ink/ink2142.xml"/><Relationship Id="rId638" Type="http://schemas.openxmlformats.org/officeDocument/2006/relationships/customXml" Target="../ink/ink2170.xml"/><Relationship Id="rId3" Type="http://schemas.openxmlformats.org/officeDocument/2006/relationships/image" Target="../media/image1401.png"/><Relationship Id="rId235" Type="http://schemas.openxmlformats.org/officeDocument/2006/relationships/image" Target="../media/image1517.png"/><Relationship Id="rId277" Type="http://schemas.openxmlformats.org/officeDocument/2006/relationships/image" Target="../media/image1538.png"/><Relationship Id="rId400" Type="http://schemas.openxmlformats.org/officeDocument/2006/relationships/customXml" Target="../ink/ink2051.xml"/><Relationship Id="rId442" Type="http://schemas.openxmlformats.org/officeDocument/2006/relationships/customXml" Target="../ink/ink2072.xml"/><Relationship Id="rId484" Type="http://schemas.openxmlformats.org/officeDocument/2006/relationships/customXml" Target="../ink/ink2093.xml"/><Relationship Id="rId705" Type="http://schemas.openxmlformats.org/officeDocument/2006/relationships/image" Target="../media/image1752.png"/><Relationship Id="rId137" Type="http://schemas.openxmlformats.org/officeDocument/2006/relationships/image" Target="../media/image1468.png"/><Relationship Id="rId302" Type="http://schemas.openxmlformats.org/officeDocument/2006/relationships/customXml" Target="../ink/ink2002.xml"/><Relationship Id="rId344" Type="http://schemas.openxmlformats.org/officeDocument/2006/relationships/customXml" Target="../ink/ink2023.xml"/><Relationship Id="rId691" Type="http://schemas.openxmlformats.org/officeDocument/2006/relationships/image" Target="../media/image1745.png"/><Relationship Id="rId41" Type="http://schemas.openxmlformats.org/officeDocument/2006/relationships/image" Target="../media/image14201.png"/><Relationship Id="rId83" Type="http://schemas.openxmlformats.org/officeDocument/2006/relationships/image" Target="../media/image14411.png"/><Relationship Id="rId179" Type="http://schemas.openxmlformats.org/officeDocument/2006/relationships/image" Target="../media/image1489.png"/><Relationship Id="rId386" Type="http://schemas.openxmlformats.org/officeDocument/2006/relationships/customXml" Target="../ink/ink2044.xml"/><Relationship Id="rId551" Type="http://schemas.openxmlformats.org/officeDocument/2006/relationships/image" Target="../media/image1675.png"/><Relationship Id="rId593" Type="http://schemas.openxmlformats.org/officeDocument/2006/relationships/image" Target="../media/image1696.png"/><Relationship Id="rId607" Type="http://schemas.openxmlformats.org/officeDocument/2006/relationships/image" Target="../media/image1703.png"/><Relationship Id="rId649" Type="http://schemas.openxmlformats.org/officeDocument/2006/relationships/image" Target="../media/image1724.png"/><Relationship Id="rId190" Type="http://schemas.openxmlformats.org/officeDocument/2006/relationships/customXml" Target="../ink/ink1946.xml"/><Relationship Id="rId204" Type="http://schemas.openxmlformats.org/officeDocument/2006/relationships/customXml" Target="../ink/ink1953.xml"/><Relationship Id="rId246" Type="http://schemas.openxmlformats.org/officeDocument/2006/relationships/customXml" Target="../ink/ink1974.xml"/><Relationship Id="rId288" Type="http://schemas.openxmlformats.org/officeDocument/2006/relationships/customXml" Target="../ink/ink1995.xml"/><Relationship Id="rId411" Type="http://schemas.openxmlformats.org/officeDocument/2006/relationships/image" Target="../media/image1605.png"/><Relationship Id="rId453" Type="http://schemas.openxmlformats.org/officeDocument/2006/relationships/image" Target="../media/image1626.png"/><Relationship Id="rId509" Type="http://schemas.openxmlformats.org/officeDocument/2006/relationships/image" Target="../media/image1654.png"/><Relationship Id="rId660" Type="http://schemas.openxmlformats.org/officeDocument/2006/relationships/customXml" Target="../ink/ink2181.xml"/><Relationship Id="rId106" Type="http://schemas.openxmlformats.org/officeDocument/2006/relationships/customXml" Target="../ink/ink1904.xml"/><Relationship Id="rId313" Type="http://schemas.openxmlformats.org/officeDocument/2006/relationships/image" Target="../media/image1556.png"/><Relationship Id="rId495" Type="http://schemas.openxmlformats.org/officeDocument/2006/relationships/image" Target="../media/image1647.png"/><Relationship Id="rId10" Type="http://schemas.openxmlformats.org/officeDocument/2006/relationships/customXml" Target="../ink/ink1856.xml"/><Relationship Id="rId52" Type="http://schemas.openxmlformats.org/officeDocument/2006/relationships/customXml" Target="../ink/ink1877.xml"/><Relationship Id="rId94" Type="http://schemas.openxmlformats.org/officeDocument/2006/relationships/customXml" Target="../ink/ink1898.xml"/><Relationship Id="rId148" Type="http://schemas.openxmlformats.org/officeDocument/2006/relationships/customXml" Target="../ink/ink1925.xml"/><Relationship Id="rId355" Type="http://schemas.openxmlformats.org/officeDocument/2006/relationships/image" Target="../media/image1577.png"/><Relationship Id="rId397" Type="http://schemas.openxmlformats.org/officeDocument/2006/relationships/image" Target="../media/image1598.png"/><Relationship Id="rId520" Type="http://schemas.openxmlformats.org/officeDocument/2006/relationships/customXml" Target="../ink/ink2111.xml"/><Relationship Id="rId562" Type="http://schemas.openxmlformats.org/officeDocument/2006/relationships/customXml" Target="../ink/ink2132.xml"/><Relationship Id="rId618" Type="http://schemas.openxmlformats.org/officeDocument/2006/relationships/customXml" Target="../ink/ink2160.xml"/><Relationship Id="rId215" Type="http://schemas.openxmlformats.org/officeDocument/2006/relationships/image" Target="../media/image1507.png"/><Relationship Id="rId257" Type="http://schemas.openxmlformats.org/officeDocument/2006/relationships/image" Target="../media/image1528.png"/><Relationship Id="rId422" Type="http://schemas.openxmlformats.org/officeDocument/2006/relationships/customXml" Target="../ink/ink2062.xml"/><Relationship Id="rId464" Type="http://schemas.openxmlformats.org/officeDocument/2006/relationships/customXml" Target="../ink/ink2083.xml"/><Relationship Id="rId299" Type="http://schemas.openxmlformats.org/officeDocument/2006/relationships/image" Target="../media/image1549.png"/><Relationship Id="rId63" Type="http://schemas.openxmlformats.org/officeDocument/2006/relationships/image" Target="../media/image14311.png"/><Relationship Id="rId159" Type="http://schemas.openxmlformats.org/officeDocument/2006/relationships/image" Target="../media/image1479.png"/><Relationship Id="rId366" Type="http://schemas.openxmlformats.org/officeDocument/2006/relationships/customXml" Target="../ink/ink2034.xml"/><Relationship Id="rId573" Type="http://schemas.openxmlformats.org/officeDocument/2006/relationships/image" Target="../media/image1686.png"/><Relationship Id="rId226" Type="http://schemas.openxmlformats.org/officeDocument/2006/relationships/customXml" Target="../ink/ink1964.xml"/><Relationship Id="rId433" Type="http://schemas.openxmlformats.org/officeDocument/2006/relationships/image" Target="../media/image1616.png"/><Relationship Id="rId640" Type="http://schemas.openxmlformats.org/officeDocument/2006/relationships/customXml" Target="../ink/ink2171.xml"/><Relationship Id="rId74" Type="http://schemas.openxmlformats.org/officeDocument/2006/relationships/customXml" Target="../ink/ink1888.xml"/><Relationship Id="rId377" Type="http://schemas.openxmlformats.org/officeDocument/2006/relationships/image" Target="../media/image1588.png"/><Relationship Id="rId500" Type="http://schemas.openxmlformats.org/officeDocument/2006/relationships/customXml" Target="../ink/ink2101.xml"/><Relationship Id="rId584" Type="http://schemas.openxmlformats.org/officeDocument/2006/relationships/customXml" Target="../ink/ink2143.xml"/><Relationship Id="rId5" Type="http://schemas.openxmlformats.org/officeDocument/2006/relationships/image" Target="../media/image14021.png"/><Relationship Id="rId237" Type="http://schemas.openxmlformats.org/officeDocument/2006/relationships/image" Target="../media/image1518.png"/><Relationship Id="rId444" Type="http://schemas.openxmlformats.org/officeDocument/2006/relationships/customXml" Target="../ink/ink2073.xml"/><Relationship Id="rId651" Type="http://schemas.openxmlformats.org/officeDocument/2006/relationships/image" Target="../media/image1725.png"/><Relationship Id="rId290" Type="http://schemas.openxmlformats.org/officeDocument/2006/relationships/customXml" Target="../ink/ink1996.xml"/><Relationship Id="rId304" Type="http://schemas.openxmlformats.org/officeDocument/2006/relationships/customXml" Target="../ink/ink2003.xml"/><Relationship Id="rId388" Type="http://schemas.openxmlformats.org/officeDocument/2006/relationships/customXml" Target="../ink/ink2045.xml"/><Relationship Id="rId511" Type="http://schemas.openxmlformats.org/officeDocument/2006/relationships/image" Target="../media/image1655.png"/><Relationship Id="rId609" Type="http://schemas.openxmlformats.org/officeDocument/2006/relationships/image" Target="../media/image1704.png"/><Relationship Id="rId85" Type="http://schemas.openxmlformats.org/officeDocument/2006/relationships/image" Target="../media/image14421.png"/><Relationship Id="rId150" Type="http://schemas.openxmlformats.org/officeDocument/2006/relationships/customXml" Target="../ink/ink1926.xml"/><Relationship Id="rId595" Type="http://schemas.openxmlformats.org/officeDocument/2006/relationships/image" Target="../media/image1697.png"/><Relationship Id="rId248" Type="http://schemas.openxmlformats.org/officeDocument/2006/relationships/customXml" Target="../ink/ink1975.xml"/><Relationship Id="rId455" Type="http://schemas.openxmlformats.org/officeDocument/2006/relationships/image" Target="../media/image1627.png"/><Relationship Id="rId662" Type="http://schemas.openxmlformats.org/officeDocument/2006/relationships/customXml" Target="../ink/ink2182.xml"/><Relationship Id="rId12" Type="http://schemas.openxmlformats.org/officeDocument/2006/relationships/customXml" Target="../ink/ink1857.xml"/><Relationship Id="rId108" Type="http://schemas.openxmlformats.org/officeDocument/2006/relationships/customXml" Target="../ink/ink1905.xml"/><Relationship Id="rId315" Type="http://schemas.openxmlformats.org/officeDocument/2006/relationships/image" Target="../media/image1557.png"/><Relationship Id="rId522" Type="http://schemas.openxmlformats.org/officeDocument/2006/relationships/customXml" Target="../ink/ink2112.xml"/><Relationship Id="rId96" Type="http://schemas.openxmlformats.org/officeDocument/2006/relationships/customXml" Target="../ink/ink1899.xml"/><Relationship Id="rId161" Type="http://schemas.openxmlformats.org/officeDocument/2006/relationships/image" Target="../media/image1480.png"/><Relationship Id="rId399" Type="http://schemas.openxmlformats.org/officeDocument/2006/relationships/image" Target="../media/image1599.png"/><Relationship Id="rId259" Type="http://schemas.openxmlformats.org/officeDocument/2006/relationships/image" Target="../media/image1529.png"/><Relationship Id="rId466" Type="http://schemas.openxmlformats.org/officeDocument/2006/relationships/customXml" Target="../ink/ink2084.xml"/><Relationship Id="rId673" Type="http://schemas.openxmlformats.org/officeDocument/2006/relationships/image" Target="../media/image1736.png"/><Relationship Id="rId23" Type="http://schemas.openxmlformats.org/officeDocument/2006/relationships/image" Target="../media/image14111.png"/><Relationship Id="rId119" Type="http://schemas.openxmlformats.org/officeDocument/2006/relationships/image" Target="../media/image1459.png"/><Relationship Id="rId326" Type="http://schemas.openxmlformats.org/officeDocument/2006/relationships/customXml" Target="../ink/ink2014.xml"/><Relationship Id="rId533" Type="http://schemas.openxmlformats.org/officeDocument/2006/relationships/image" Target="../media/image1666.png"/><Relationship Id="rId172" Type="http://schemas.openxmlformats.org/officeDocument/2006/relationships/customXml" Target="../ink/ink1937.xml"/><Relationship Id="rId477" Type="http://schemas.openxmlformats.org/officeDocument/2006/relationships/image" Target="../media/image1638.png"/><Relationship Id="rId600" Type="http://schemas.openxmlformats.org/officeDocument/2006/relationships/customXml" Target="../ink/ink2151.xml"/><Relationship Id="rId684" Type="http://schemas.openxmlformats.org/officeDocument/2006/relationships/customXml" Target="../ink/ink2193.xml"/><Relationship Id="rId337" Type="http://schemas.openxmlformats.org/officeDocument/2006/relationships/image" Target="../media/image1568.png"/><Relationship Id="rId34" Type="http://schemas.openxmlformats.org/officeDocument/2006/relationships/customXml" Target="../ink/ink1868.xml"/><Relationship Id="rId544" Type="http://schemas.openxmlformats.org/officeDocument/2006/relationships/customXml" Target="../ink/ink2123.xml"/><Relationship Id="rId183" Type="http://schemas.openxmlformats.org/officeDocument/2006/relationships/image" Target="../media/image1491.png"/><Relationship Id="rId390" Type="http://schemas.openxmlformats.org/officeDocument/2006/relationships/customXml" Target="../ink/ink2046.xml"/><Relationship Id="rId404" Type="http://schemas.openxmlformats.org/officeDocument/2006/relationships/customXml" Target="../ink/ink2053.xml"/><Relationship Id="rId611" Type="http://schemas.openxmlformats.org/officeDocument/2006/relationships/image" Target="../media/image1705.png"/><Relationship Id="rId250" Type="http://schemas.openxmlformats.org/officeDocument/2006/relationships/customXml" Target="../ink/ink1976.xml"/><Relationship Id="rId488" Type="http://schemas.openxmlformats.org/officeDocument/2006/relationships/customXml" Target="../ink/ink2095.xml"/><Relationship Id="rId695" Type="http://schemas.openxmlformats.org/officeDocument/2006/relationships/image" Target="../media/image1747.png"/><Relationship Id="rId45" Type="http://schemas.openxmlformats.org/officeDocument/2006/relationships/image" Target="../media/image14221.png"/><Relationship Id="rId110" Type="http://schemas.openxmlformats.org/officeDocument/2006/relationships/customXml" Target="../ink/ink1906.xml"/><Relationship Id="rId348" Type="http://schemas.openxmlformats.org/officeDocument/2006/relationships/customXml" Target="../ink/ink2025.xml"/><Relationship Id="rId555" Type="http://schemas.openxmlformats.org/officeDocument/2006/relationships/image" Target="../media/image1677.png"/><Relationship Id="rId194" Type="http://schemas.openxmlformats.org/officeDocument/2006/relationships/customXml" Target="../ink/ink1948.xml"/><Relationship Id="rId208" Type="http://schemas.openxmlformats.org/officeDocument/2006/relationships/customXml" Target="../ink/ink1955.xml"/><Relationship Id="rId415" Type="http://schemas.openxmlformats.org/officeDocument/2006/relationships/image" Target="../media/image1607.png"/><Relationship Id="rId622" Type="http://schemas.openxmlformats.org/officeDocument/2006/relationships/customXml" Target="../ink/ink2162.xml"/><Relationship Id="rId261" Type="http://schemas.openxmlformats.org/officeDocument/2006/relationships/image" Target="../media/image1530.png"/><Relationship Id="rId499" Type="http://schemas.openxmlformats.org/officeDocument/2006/relationships/image" Target="../media/image1649.png"/><Relationship Id="rId56" Type="http://schemas.openxmlformats.org/officeDocument/2006/relationships/customXml" Target="../ink/ink1879.xml"/><Relationship Id="rId359" Type="http://schemas.openxmlformats.org/officeDocument/2006/relationships/image" Target="../media/image1579.png"/><Relationship Id="rId566" Type="http://schemas.openxmlformats.org/officeDocument/2006/relationships/customXml" Target="../ink/ink2134.xml"/><Relationship Id="rId121" Type="http://schemas.openxmlformats.org/officeDocument/2006/relationships/image" Target="../media/image1460.png"/><Relationship Id="rId219" Type="http://schemas.openxmlformats.org/officeDocument/2006/relationships/image" Target="../media/image1509.png"/><Relationship Id="rId426" Type="http://schemas.openxmlformats.org/officeDocument/2006/relationships/customXml" Target="../ink/ink2064.xml"/><Relationship Id="rId633" Type="http://schemas.openxmlformats.org/officeDocument/2006/relationships/image" Target="../media/image1716.png"/><Relationship Id="rId67" Type="http://schemas.openxmlformats.org/officeDocument/2006/relationships/image" Target="../media/image14331.png"/><Relationship Id="rId272" Type="http://schemas.openxmlformats.org/officeDocument/2006/relationships/customXml" Target="../ink/ink1987.xml"/><Relationship Id="rId577" Type="http://schemas.openxmlformats.org/officeDocument/2006/relationships/image" Target="../media/image1688.png"/><Relationship Id="rId700" Type="http://schemas.openxmlformats.org/officeDocument/2006/relationships/customXml" Target="../ink/ink2201.xml"/><Relationship Id="rId132" Type="http://schemas.openxmlformats.org/officeDocument/2006/relationships/customXml" Target="../ink/ink1917.xml"/><Relationship Id="rId437" Type="http://schemas.openxmlformats.org/officeDocument/2006/relationships/image" Target="../media/image1618.png"/><Relationship Id="rId644" Type="http://schemas.openxmlformats.org/officeDocument/2006/relationships/customXml" Target="../ink/ink2173.xml"/><Relationship Id="rId283" Type="http://schemas.openxmlformats.org/officeDocument/2006/relationships/image" Target="../media/image1541.png"/><Relationship Id="rId490" Type="http://schemas.openxmlformats.org/officeDocument/2006/relationships/customXml" Target="../ink/ink2096.xml"/><Relationship Id="rId504" Type="http://schemas.openxmlformats.org/officeDocument/2006/relationships/customXml" Target="../ink/ink2103.xml"/><Relationship Id="rId78" Type="http://schemas.openxmlformats.org/officeDocument/2006/relationships/customXml" Target="../ink/ink1890.xml"/><Relationship Id="rId143" Type="http://schemas.openxmlformats.org/officeDocument/2006/relationships/image" Target="../media/image1471.png"/><Relationship Id="rId350" Type="http://schemas.openxmlformats.org/officeDocument/2006/relationships/customXml" Target="../ink/ink2026.xml"/><Relationship Id="rId588" Type="http://schemas.openxmlformats.org/officeDocument/2006/relationships/customXml" Target="../ink/ink2145.xml"/><Relationship Id="rId9" Type="http://schemas.openxmlformats.org/officeDocument/2006/relationships/image" Target="../media/image14041.png"/><Relationship Id="rId210" Type="http://schemas.openxmlformats.org/officeDocument/2006/relationships/customXml" Target="../ink/ink1956.xml"/><Relationship Id="rId448" Type="http://schemas.openxmlformats.org/officeDocument/2006/relationships/customXml" Target="../ink/ink2075.xml"/><Relationship Id="rId655" Type="http://schemas.openxmlformats.org/officeDocument/2006/relationships/image" Target="../media/image1727.png"/><Relationship Id="rId294" Type="http://schemas.openxmlformats.org/officeDocument/2006/relationships/customXml" Target="../ink/ink1998.xml"/><Relationship Id="rId308" Type="http://schemas.openxmlformats.org/officeDocument/2006/relationships/customXml" Target="../ink/ink2005.xml"/><Relationship Id="rId515" Type="http://schemas.openxmlformats.org/officeDocument/2006/relationships/image" Target="../media/image1657.png"/><Relationship Id="rId89" Type="http://schemas.openxmlformats.org/officeDocument/2006/relationships/image" Target="../media/image14441.png"/><Relationship Id="rId154" Type="http://schemas.openxmlformats.org/officeDocument/2006/relationships/customXml" Target="../ink/ink1928.xml"/><Relationship Id="rId361" Type="http://schemas.openxmlformats.org/officeDocument/2006/relationships/image" Target="../media/image1580.png"/><Relationship Id="rId599" Type="http://schemas.openxmlformats.org/officeDocument/2006/relationships/image" Target="../media/image1699.png"/><Relationship Id="rId459" Type="http://schemas.openxmlformats.org/officeDocument/2006/relationships/image" Target="../media/image1629.png"/><Relationship Id="rId666" Type="http://schemas.openxmlformats.org/officeDocument/2006/relationships/customXml" Target="../ink/ink2184.xml"/><Relationship Id="rId16" Type="http://schemas.openxmlformats.org/officeDocument/2006/relationships/customXml" Target="../ink/ink1859.xml"/><Relationship Id="rId221" Type="http://schemas.openxmlformats.org/officeDocument/2006/relationships/image" Target="../media/image1510.png"/><Relationship Id="rId319" Type="http://schemas.openxmlformats.org/officeDocument/2006/relationships/image" Target="../media/image1559.png"/><Relationship Id="rId526" Type="http://schemas.openxmlformats.org/officeDocument/2006/relationships/customXml" Target="../ink/ink2114.xml"/><Relationship Id="rId165" Type="http://schemas.openxmlformats.org/officeDocument/2006/relationships/image" Target="../media/image1482.png"/><Relationship Id="rId372" Type="http://schemas.openxmlformats.org/officeDocument/2006/relationships/customXml" Target="../ink/ink2037.xml"/><Relationship Id="rId677" Type="http://schemas.openxmlformats.org/officeDocument/2006/relationships/image" Target="../media/image1738.png"/><Relationship Id="rId232" Type="http://schemas.openxmlformats.org/officeDocument/2006/relationships/customXml" Target="../ink/ink1967.xml"/><Relationship Id="rId27" Type="http://schemas.openxmlformats.org/officeDocument/2006/relationships/image" Target="../media/image14131.png"/><Relationship Id="rId537" Type="http://schemas.openxmlformats.org/officeDocument/2006/relationships/image" Target="../media/image1668.png"/><Relationship Id="rId80" Type="http://schemas.openxmlformats.org/officeDocument/2006/relationships/customXml" Target="../ink/ink1891.xml"/><Relationship Id="rId176" Type="http://schemas.openxmlformats.org/officeDocument/2006/relationships/customXml" Target="../ink/ink1939.xml"/><Relationship Id="rId383" Type="http://schemas.openxmlformats.org/officeDocument/2006/relationships/image" Target="../media/image1591.png"/><Relationship Id="rId590" Type="http://schemas.openxmlformats.org/officeDocument/2006/relationships/customXml" Target="../ink/ink2146.xml"/><Relationship Id="rId604" Type="http://schemas.openxmlformats.org/officeDocument/2006/relationships/customXml" Target="../ink/ink2153.xml"/><Relationship Id="rId243" Type="http://schemas.openxmlformats.org/officeDocument/2006/relationships/image" Target="../media/image1521.png"/><Relationship Id="rId450" Type="http://schemas.openxmlformats.org/officeDocument/2006/relationships/customXml" Target="../ink/ink2076.xml"/><Relationship Id="rId688" Type="http://schemas.openxmlformats.org/officeDocument/2006/relationships/customXml" Target="../ink/ink2195.xml"/><Relationship Id="rId38" Type="http://schemas.openxmlformats.org/officeDocument/2006/relationships/customXml" Target="../ink/ink1870.xml"/><Relationship Id="rId103" Type="http://schemas.openxmlformats.org/officeDocument/2006/relationships/image" Target="../media/image14511.png"/><Relationship Id="rId310" Type="http://schemas.openxmlformats.org/officeDocument/2006/relationships/customXml" Target="../ink/ink2006.xml"/><Relationship Id="rId548" Type="http://schemas.openxmlformats.org/officeDocument/2006/relationships/customXml" Target="../ink/ink2125.xml"/><Relationship Id="rId91" Type="http://schemas.openxmlformats.org/officeDocument/2006/relationships/image" Target="../media/image14451.png"/><Relationship Id="rId187" Type="http://schemas.openxmlformats.org/officeDocument/2006/relationships/image" Target="../media/image1493.png"/><Relationship Id="rId394" Type="http://schemas.openxmlformats.org/officeDocument/2006/relationships/customXml" Target="../ink/ink2048.xml"/><Relationship Id="rId408" Type="http://schemas.openxmlformats.org/officeDocument/2006/relationships/customXml" Target="../ink/ink2055.xml"/><Relationship Id="rId615" Type="http://schemas.openxmlformats.org/officeDocument/2006/relationships/image" Target="../media/image1707.png"/><Relationship Id="rId254" Type="http://schemas.openxmlformats.org/officeDocument/2006/relationships/customXml" Target="../ink/ink1978.xml"/><Relationship Id="rId699" Type="http://schemas.openxmlformats.org/officeDocument/2006/relationships/image" Target="../media/image1749.png"/><Relationship Id="rId49" Type="http://schemas.openxmlformats.org/officeDocument/2006/relationships/image" Target="../media/image14241.png"/><Relationship Id="rId114" Type="http://schemas.openxmlformats.org/officeDocument/2006/relationships/customXml" Target="../ink/ink1908.xml"/><Relationship Id="rId461" Type="http://schemas.openxmlformats.org/officeDocument/2006/relationships/image" Target="../media/image1630.png"/><Relationship Id="rId559" Type="http://schemas.openxmlformats.org/officeDocument/2006/relationships/image" Target="../media/image1679.png"/><Relationship Id="rId198" Type="http://schemas.openxmlformats.org/officeDocument/2006/relationships/customXml" Target="../ink/ink1950.xml"/><Relationship Id="rId321" Type="http://schemas.openxmlformats.org/officeDocument/2006/relationships/image" Target="../media/image1560.png"/><Relationship Id="rId419" Type="http://schemas.openxmlformats.org/officeDocument/2006/relationships/image" Target="../media/image1609.png"/><Relationship Id="rId626" Type="http://schemas.openxmlformats.org/officeDocument/2006/relationships/customXml" Target="../ink/ink2164.xml"/><Relationship Id="rId265" Type="http://schemas.openxmlformats.org/officeDocument/2006/relationships/image" Target="../media/image1532.png"/><Relationship Id="rId472" Type="http://schemas.openxmlformats.org/officeDocument/2006/relationships/customXml" Target="../ink/ink2087.xml"/></Relationships>
</file>

<file path=ppt/slides/_rels/slide5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261.xml"/><Relationship Id="rId299" Type="http://schemas.openxmlformats.org/officeDocument/2006/relationships/customXml" Target="../ink/ink2352.xml"/><Relationship Id="rId21" Type="http://schemas.openxmlformats.org/officeDocument/2006/relationships/customXml" Target="../ink/ink2213.xml"/><Relationship Id="rId63" Type="http://schemas.openxmlformats.org/officeDocument/2006/relationships/customXml" Target="../ink/ink2234.xml"/><Relationship Id="rId159" Type="http://schemas.openxmlformats.org/officeDocument/2006/relationships/customXml" Target="../ink/ink2282.xml"/><Relationship Id="rId324" Type="http://schemas.openxmlformats.org/officeDocument/2006/relationships/image" Target="../media/image1755.png"/><Relationship Id="rId366" Type="http://schemas.openxmlformats.org/officeDocument/2006/relationships/image" Target="../media/image1776.png"/><Relationship Id="rId170" Type="http://schemas.openxmlformats.org/officeDocument/2006/relationships/image" Target="../media/image14850.png"/><Relationship Id="rId226" Type="http://schemas.openxmlformats.org/officeDocument/2006/relationships/image" Target="../media/image15130.png"/><Relationship Id="rId268" Type="http://schemas.openxmlformats.org/officeDocument/2006/relationships/image" Target="../media/image15340.png"/><Relationship Id="rId32" Type="http://schemas.openxmlformats.org/officeDocument/2006/relationships/image" Target="../media/image14160.png"/><Relationship Id="rId74" Type="http://schemas.openxmlformats.org/officeDocument/2006/relationships/image" Target="../media/image14370.png"/><Relationship Id="rId128" Type="http://schemas.openxmlformats.org/officeDocument/2006/relationships/image" Target="../media/image14640.png"/><Relationship Id="rId335" Type="http://schemas.openxmlformats.org/officeDocument/2006/relationships/customXml" Target="../ink/ink2370.xml"/><Relationship Id="rId377" Type="http://schemas.openxmlformats.org/officeDocument/2006/relationships/customXml" Target="../ink/ink2391.xml"/><Relationship Id="rId5" Type="http://schemas.openxmlformats.org/officeDocument/2006/relationships/customXml" Target="../ink/ink2205.xml"/><Relationship Id="rId181" Type="http://schemas.openxmlformats.org/officeDocument/2006/relationships/customXml" Target="../ink/ink2293.xml"/><Relationship Id="rId237" Type="http://schemas.openxmlformats.org/officeDocument/2006/relationships/customXml" Target="../ink/ink2321.xml"/><Relationship Id="rId402" Type="http://schemas.openxmlformats.org/officeDocument/2006/relationships/image" Target="../media/image1794.png"/><Relationship Id="rId279" Type="http://schemas.openxmlformats.org/officeDocument/2006/relationships/customXml" Target="../ink/ink2342.xml"/><Relationship Id="rId43" Type="http://schemas.openxmlformats.org/officeDocument/2006/relationships/customXml" Target="../ink/ink2224.xml"/><Relationship Id="rId139" Type="http://schemas.openxmlformats.org/officeDocument/2006/relationships/customXml" Target="../ink/ink2272.xml"/><Relationship Id="rId290" Type="http://schemas.openxmlformats.org/officeDocument/2006/relationships/image" Target="../media/image15450.png"/><Relationship Id="rId304" Type="http://schemas.openxmlformats.org/officeDocument/2006/relationships/image" Target="../media/image15520.png"/><Relationship Id="rId346" Type="http://schemas.openxmlformats.org/officeDocument/2006/relationships/image" Target="../media/image1766.png"/><Relationship Id="rId388" Type="http://schemas.openxmlformats.org/officeDocument/2006/relationships/image" Target="../media/image1787.png"/><Relationship Id="rId85" Type="http://schemas.openxmlformats.org/officeDocument/2006/relationships/customXml" Target="../ink/ink2245.xml"/><Relationship Id="rId150" Type="http://schemas.openxmlformats.org/officeDocument/2006/relationships/image" Target="../media/image14750.png"/><Relationship Id="rId192" Type="http://schemas.openxmlformats.org/officeDocument/2006/relationships/image" Target="../media/image14960.png"/><Relationship Id="rId206" Type="http://schemas.openxmlformats.org/officeDocument/2006/relationships/image" Target="../media/image15030.png"/><Relationship Id="rId248" Type="http://schemas.openxmlformats.org/officeDocument/2006/relationships/image" Target="../media/image15240.png"/><Relationship Id="rId12" Type="http://schemas.openxmlformats.org/officeDocument/2006/relationships/image" Target="../media/image14060.png"/><Relationship Id="rId108" Type="http://schemas.openxmlformats.org/officeDocument/2006/relationships/image" Target="../media/image14540.png"/><Relationship Id="rId315" Type="http://schemas.openxmlformats.org/officeDocument/2006/relationships/customXml" Target="../ink/ink2360.xml"/><Relationship Id="rId357" Type="http://schemas.openxmlformats.org/officeDocument/2006/relationships/customXml" Target="../ink/ink2381.xml"/><Relationship Id="rId54" Type="http://schemas.openxmlformats.org/officeDocument/2006/relationships/image" Target="../media/image14270.png"/><Relationship Id="rId96" Type="http://schemas.openxmlformats.org/officeDocument/2006/relationships/image" Target="../media/image14480.png"/><Relationship Id="rId161" Type="http://schemas.openxmlformats.org/officeDocument/2006/relationships/customXml" Target="../ink/ink2283.xml"/><Relationship Id="rId217" Type="http://schemas.openxmlformats.org/officeDocument/2006/relationships/customXml" Target="../ink/ink2311.xml"/><Relationship Id="rId399" Type="http://schemas.openxmlformats.org/officeDocument/2006/relationships/customXml" Target="../ink/ink2402.xml"/><Relationship Id="rId259" Type="http://schemas.openxmlformats.org/officeDocument/2006/relationships/customXml" Target="../ink/ink2332.xml"/><Relationship Id="rId23" Type="http://schemas.openxmlformats.org/officeDocument/2006/relationships/customXml" Target="../ink/ink2214.xml"/><Relationship Id="rId119" Type="http://schemas.openxmlformats.org/officeDocument/2006/relationships/customXml" Target="../ink/ink2262.xml"/><Relationship Id="rId270" Type="http://schemas.openxmlformats.org/officeDocument/2006/relationships/image" Target="../media/image15350.png"/><Relationship Id="rId326" Type="http://schemas.openxmlformats.org/officeDocument/2006/relationships/image" Target="../media/image1756.png"/><Relationship Id="rId65" Type="http://schemas.openxmlformats.org/officeDocument/2006/relationships/customXml" Target="../ink/ink2235.xml"/><Relationship Id="rId130" Type="http://schemas.openxmlformats.org/officeDocument/2006/relationships/image" Target="../media/image14650.png"/><Relationship Id="rId368" Type="http://schemas.openxmlformats.org/officeDocument/2006/relationships/image" Target="../media/image1777.png"/><Relationship Id="rId172" Type="http://schemas.openxmlformats.org/officeDocument/2006/relationships/image" Target="../media/image14860.png"/><Relationship Id="rId228" Type="http://schemas.openxmlformats.org/officeDocument/2006/relationships/image" Target="../media/image15140.png"/><Relationship Id="rId281" Type="http://schemas.openxmlformats.org/officeDocument/2006/relationships/customXml" Target="../ink/ink2343.xml"/><Relationship Id="rId337" Type="http://schemas.openxmlformats.org/officeDocument/2006/relationships/customXml" Target="../ink/ink2371.xml"/><Relationship Id="rId34" Type="http://schemas.openxmlformats.org/officeDocument/2006/relationships/image" Target="../media/image14170.png"/><Relationship Id="rId76" Type="http://schemas.openxmlformats.org/officeDocument/2006/relationships/image" Target="../media/image14380.png"/><Relationship Id="rId141" Type="http://schemas.openxmlformats.org/officeDocument/2006/relationships/customXml" Target="../ink/ink2273.xml"/><Relationship Id="rId379" Type="http://schemas.openxmlformats.org/officeDocument/2006/relationships/customXml" Target="../ink/ink2392.xml"/><Relationship Id="rId7" Type="http://schemas.openxmlformats.org/officeDocument/2006/relationships/customXml" Target="../ink/ink2206.xml"/><Relationship Id="rId183" Type="http://schemas.openxmlformats.org/officeDocument/2006/relationships/customXml" Target="../ink/ink2294.xml"/><Relationship Id="rId239" Type="http://schemas.openxmlformats.org/officeDocument/2006/relationships/customXml" Target="../ink/ink2322.xml"/><Relationship Id="rId390" Type="http://schemas.openxmlformats.org/officeDocument/2006/relationships/image" Target="../media/image1788.png"/><Relationship Id="rId404" Type="http://schemas.openxmlformats.org/officeDocument/2006/relationships/image" Target="../media/image1795.png"/><Relationship Id="rId250" Type="http://schemas.openxmlformats.org/officeDocument/2006/relationships/image" Target="../media/image15250.png"/><Relationship Id="rId292" Type="http://schemas.openxmlformats.org/officeDocument/2006/relationships/image" Target="../media/image15460.png"/><Relationship Id="rId306" Type="http://schemas.openxmlformats.org/officeDocument/2006/relationships/image" Target="../media/image15530.png"/><Relationship Id="rId45" Type="http://schemas.openxmlformats.org/officeDocument/2006/relationships/customXml" Target="../ink/ink2225.xml"/><Relationship Id="rId87" Type="http://schemas.openxmlformats.org/officeDocument/2006/relationships/customXml" Target="../ink/ink2246.xml"/><Relationship Id="rId110" Type="http://schemas.openxmlformats.org/officeDocument/2006/relationships/image" Target="../media/image14550.png"/><Relationship Id="rId348" Type="http://schemas.openxmlformats.org/officeDocument/2006/relationships/image" Target="../media/image1767.png"/><Relationship Id="rId152" Type="http://schemas.openxmlformats.org/officeDocument/2006/relationships/image" Target="../media/image14760.png"/><Relationship Id="rId194" Type="http://schemas.openxmlformats.org/officeDocument/2006/relationships/image" Target="../media/image14970.png"/><Relationship Id="rId208" Type="http://schemas.openxmlformats.org/officeDocument/2006/relationships/image" Target="../media/image15040.png"/><Relationship Id="rId261" Type="http://schemas.openxmlformats.org/officeDocument/2006/relationships/customXml" Target="../ink/ink2333.xml"/><Relationship Id="rId14" Type="http://schemas.openxmlformats.org/officeDocument/2006/relationships/image" Target="../media/image14070.png"/><Relationship Id="rId56" Type="http://schemas.openxmlformats.org/officeDocument/2006/relationships/image" Target="../media/image14280.png"/><Relationship Id="rId317" Type="http://schemas.openxmlformats.org/officeDocument/2006/relationships/customXml" Target="../ink/ink2361.xml"/><Relationship Id="rId359" Type="http://schemas.openxmlformats.org/officeDocument/2006/relationships/customXml" Target="../ink/ink2382.xml"/><Relationship Id="rId98" Type="http://schemas.openxmlformats.org/officeDocument/2006/relationships/image" Target="../media/image14490.png"/><Relationship Id="rId121" Type="http://schemas.openxmlformats.org/officeDocument/2006/relationships/customXml" Target="../ink/ink2263.xml"/><Relationship Id="rId163" Type="http://schemas.openxmlformats.org/officeDocument/2006/relationships/customXml" Target="../ink/ink2284.xml"/><Relationship Id="rId219" Type="http://schemas.openxmlformats.org/officeDocument/2006/relationships/customXml" Target="../ink/ink2312.xml"/><Relationship Id="rId370" Type="http://schemas.openxmlformats.org/officeDocument/2006/relationships/image" Target="../media/image1778.png"/><Relationship Id="rId230" Type="http://schemas.openxmlformats.org/officeDocument/2006/relationships/image" Target="../media/image15150.png"/><Relationship Id="rId25" Type="http://schemas.openxmlformats.org/officeDocument/2006/relationships/customXml" Target="../ink/ink2215.xml"/><Relationship Id="rId67" Type="http://schemas.openxmlformats.org/officeDocument/2006/relationships/customXml" Target="../ink/ink2236.xml"/><Relationship Id="rId272" Type="http://schemas.openxmlformats.org/officeDocument/2006/relationships/image" Target="../media/image15360.png"/><Relationship Id="rId328" Type="http://schemas.openxmlformats.org/officeDocument/2006/relationships/image" Target="../media/image1757.png"/><Relationship Id="rId132" Type="http://schemas.openxmlformats.org/officeDocument/2006/relationships/image" Target="../media/image14660.png"/><Relationship Id="rId174" Type="http://schemas.openxmlformats.org/officeDocument/2006/relationships/image" Target="../media/image14870.png"/><Relationship Id="rId381" Type="http://schemas.openxmlformats.org/officeDocument/2006/relationships/customXml" Target="../ink/ink2393.xml"/><Relationship Id="rId241" Type="http://schemas.openxmlformats.org/officeDocument/2006/relationships/customXml" Target="../ink/ink2323.xml"/><Relationship Id="rId36" Type="http://schemas.openxmlformats.org/officeDocument/2006/relationships/image" Target="../media/image14180.png"/><Relationship Id="rId283" Type="http://schemas.openxmlformats.org/officeDocument/2006/relationships/customXml" Target="../ink/ink2344.xml"/><Relationship Id="rId339" Type="http://schemas.openxmlformats.org/officeDocument/2006/relationships/customXml" Target="../ink/ink2372.xml"/><Relationship Id="rId78" Type="http://schemas.openxmlformats.org/officeDocument/2006/relationships/image" Target="../media/image14390.png"/><Relationship Id="rId101" Type="http://schemas.openxmlformats.org/officeDocument/2006/relationships/customXml" Target="../ink/ink2253.xml"/><Relationship Id="rId143" Type="http://schemas.openxmlformats.org/officeDocument/2006/relationships/customXml" Target="../ink/ink2274.xml"/><Relationship Id="rId185" Type="http://schemas.openxmlformats.org/officeDocument/2006/relationships/customXml" Target="../ink/ink2295.xml"/><Relationship Id="rId350" Type="http://schemas.openxmlformats.org/officeDocument/2006/relationships/image" Target="../media/image1768.png"/><Relationship Id="rId406" Type="http://schemas.openxmlformats.org/officeDocument/2006/relationships/image" Target="../media/image1796.png"/><Relationship Id="rId9" Type="http://schemas.openxmlformats.org/officeDocument/2006/relationships/customXml" Target="../ink/ink2207.xml"/><Relationship Id="rId210" Type="http://schemas.openxmlformats.org/officeDocument/2006/relationships/image" Target="../media/image15050.png"/><Relationship Id="rId392" Type="http://schemas.openxmlformats.org/officeDocument/2006/relationships/image" Target="../media/image1789.png"/><Relationship Id="rId252" Type="http://schemas.openxmlformats.org/officeDocument/2006/relationships/image" Target="../media/image15260.png"/><Relationship Id="rId294" Type="http://schemas.openxmlformats.org/officeDocument/2006/relationships/image" Target="../media/image15470.png"/><Relationship Id="rId308" Type="http://schemas.openxmlformats.org/officeDocument/2006/relationships/image" Target="../media/image15540.png"/><Relationship Id="rId47" Type="http://schemas.openxmlformats.org/officeDocument/2006/relationships/customXml" Target="../ink/ink2226.xml"/><Relationship Id="rId89" Type="http://schemas.openxmlformats.org/officeDocument/2006/relationships/customXml" Target="../ink/ink2247.xml"/><Relationship Id="rId112" Type="http://schemas.openxmlformats.org/officeDocument/2006/relationships/image" Target="../media/image14560.png"/><Relationship Id="rId154" Type="http://schemas.openxmlformats.org/officeDocument/2006/relationships/image" Target="../media/image14770.png"/><Relationship Id="rId361" Type="http://schemas.openxmlformats.org/officeDocument/2006/relationships/customXml" Target="../ink/ink2383.xml"/><Relationship Id="rId196" Type="http://schemas.openxmlformats.org/officeDocument/2006/relationships/image" Target="../media/image14980.png"/><Relationship Id="rId16" Type="http://schemas.openxmlformats.org/officeDocument/2006/relationships/image" Target="../media/image14080.png"/><Relationship Id="rId221" Type="http://schemas.openxmlformats.org/officeDocument/2006/relationships/customXml" Target="../ink/ink2313.xml"/><Relationship Id="rId263" Type="http://schemas.openxmlformats.org/officeDocument/2006/relationships/customXml" Target="../ink/ink2334.xml"/><Relationship Id="rId319" Type="http://schemas.openxmlformats.org/officeDocument/2006/relationships/customXml" Target="../ink/ink2362.xml"/><Relationship Id="rId58" Type="http://schemas.openxmlformats.org/officeDocument/2006/relationships/image" Target="../media/image14290.png"/><Relationship Id="rId123" Type="http://schemas.openxmlformats.org/officeDocument/2006/relationships/customXml" Target="../ink/ink2264.xml"/><Relationship Id="rId330" Type="http://schemas.openxmlformats.org/officeDocument/2006/relationships/image" Target="../media/image1758.png"/><Relationship Id="rId165" Type="http://schemas.openxmlformats.org/officeDocument/2006/relationships/customXml" Target="../ink/ink2285.xml"/><Relationship Id="rId372" Type="http://schemas.openxmlformats.org/officeDocument/2006/relationships/image" Target="../media/image1779.png"/><Relationship Id="rId211" Type="http://schemas.openxmlformats.org/officeDocument/2006/relationships/customXml" Target="../ink/ink2308.xml"/><Relationship Id="rId232" Type="http://schemas.openxmlformats.org/officeDocument/2006/relationships/image" Target="../media/image15160.png"/><Relationship Id="rId253" Type="http://schemas.openxmlformats.org/officeDocument/2006/relationships/customXml" Target="../ink/ink2329.xml"/><Relationship Id="rId274" Type="http://schemas.openxmlformats.org/officeDocument/2006/relationships/image" Target="../media/image15370.png"/><Relationship Id="rId295" Type="http://schemas.openxmlformats.org/officeDocument/2006/relationships/customXml" Target="../ink/ink2350.xml"/><Relationship Id="rId309" Type="http://schemas.openxmlformats.org/officeDocument/2006/relationships/customXml" Target="../ink/ink2357.xml"/><Relationship Id="rId27" Type="http://schemas.openxmlformats.org/officeDocument/2006/relationships/customXml" Target="../ink/ink2216.xml"/><Relationship Id="rId48" Type="http://schemas.openxmlformats.org/officeDocument/2006/relationships/image" Target="../media/image14240.png"/><Relationship Id="rId69" Type="http://schemas.openxmlformats.org/officeDocument/2006/relationships/customXml" Target="../ink/ink2237.xml"/><Relationship Id="rId113" Type="http://schemas.openxmlformats.org/officeDocument/2006/relationships/customXml" Target="../ink/ink2259.xml"/><Relationship Id="rId134" Type="http://schemas.openxmlformats.org/officeDocument/2006/relationships/image" Target="../media/image14670.png"/><Relationship Id="rId320" Type="http://schemas.openxmlformats.org/officeDocument/2006/relationships/image" Target="../media/image1753.png"/><Relationship Id="rId80" Type="http://schemas.openxmlformats.org/officeDocument/2006/relationships/image" Target="../media/image14400.png"/><Relationship Id="rId155" Type="http://schemas.openxmlformats.org/officeDocument/2006/relationships/customXml" Target="../ink/ink2280.xml"/><Relationship Id="rId176" Type="http://schemas.openxmlformats.org/officeDocument/2006/relationships/image" Target="../media/image14880.png"/><Relationship Id="rId197" Type="http://schemas.openxmlformats.org/officeDocument/2006/relationships/customXml" Target="../ink/ink2301.xml"/><Relationship Id="rId341" Type="http://schemas.openxmlformats.org/officeDocument/2006/relationships/customXml" Target="../ink/ink2373.xml"/><Relationship Id="rId362" Type="http://schemas.openxmlformats.org/officeDocument/2006/relationships/image" Target="../media/image1774.png"/><Relationship Id="rId383" Type="http://schemas.openxmlformats.org/officeDocument/2006/relationships/customXml" Target="../ink/ink2394.xml"/><Relationship Id="rId201" Type="http://schemas.openxmlformats.org/officeDocument/2006/relationships/customXml" Target="../ink/ink2303.xml"/><Relationship Id="rId222" Type="http://schemas.openxmlformats.org/officeDocument/2006/relationships/image" Target="../media/image15110.png"/><Relationship Id="rId243" Type="http://schemas.openxmlformats.org/officeDocument/2006/relationships/customXml" Target="../ink/ink2324.xml"/><Relationship Id="rId264" Type="http://schemas.openxmlformats.org/officeDocument/2006/relationships/image" Target="../media/image15320.png"/><Relationship Id="rId285" Type="http://schemas.openxmlformats.org/officeDocument/2006/relationships/customXml" Target="../ink/ink2345.xml"/><Relationship Id="rId17" Type="http://schemas.openxmlformats.org/officeDocument/2006/relationships/customXml" Target="../ink/ink2211.xml"/><Relationship Id="rId38" Type="http://schemas.openxmlformats.org/officeDocument/2006/relationships/image" Target="../media/image14190.png"/><Relationship Id="rId59" Type="http://schemas.openxmlformats.org/officeDocument/2006/relationships/customXml" Target="../ink/ink2232.xml"/><Relationship Id="rId103" Type="http://schemas.openxmlformats.org/officeDocument/2006/relationships/customXml" Target="../ink/ink2254.xml"/><Relationship Id="rId124" Type="http://schemas.openxmlformats.org/officeDocument/2006/relationships/image" Target="../media/image14620.png"/><Relationship Id="rId310" Type="http://schemas.openxmlformats.org/officeDocument/2006/relationships/image" Target="../media/image15550.png"/><Relationship Id="rId70" Type="http://schemas.openxmlformats.org/officeDocument/2006/relationships/image" Target="../media/image14350.png"/><Relationship Id="rId91" Type="http://schemas.openxmlformats.org/officeDocument/2006/relationships/customXml" Target="../ink/ink2248.xml"/><Relationship Id="rId145" Type="http://schemas.openxmlformats.org/officeDocument/2006/relationships/customXml" Target="../ink/ink2275.xml"/><Relationship Id="rId166" Type="http://schemas.openxmlformats.org/officeDocument/2006/relationships/image" Target="../media/image14830.png"/><Relationship Id="rId187" Type="http://schemas.openxmlformats.org/officeDocument/2006/relationships/customXml" Target="../ink/ink2296.xml"/><Relationship Id="rId331" Type="http://schemas.openxmlformats.org/officeDocument/2006/relationships/customXml" Target="../ink/ink2368.xml"/><Relationship Id="rId352" Type="http://schemas.openxmlformats.org/officeDocument/2006/relationships/image" Target="../media/image1769.png"/><Relationship Id="rId373" Type="http://schemas.openxmlformats.org/officeDocument/2006/relationships/customXml" Target="../ink/ink2389.xml"/><Relationship Id="rId394" Type="http://schemas.openxmlformats.org/officeDocument/2006/relationships/image" Target="../media/image1790.png"/><Relationship Id="rId1" Type="http://schemas.openxmlformats.org/officeDocument/2006/relationships/slideLayout" Target="../slideLayouts/slideLayout4.xml"/><Relationship Id="rId212" Type="http://schemas.openxmlformats.org/officeDocument/2006/relationships/image" Target="../media/image15060.png"/><Relationship Id="rId233" Type="http://schemas.openxmlformats.org/officeDocument/2006/relationships/customXml" Target="../ink/ink2319.xml"/><Relationship Id="rId254" Type="http://schemas.openxmlformats.org/officeDocument/2006/relationships/image" Target="../media/image15270.png"/><Relationship Id="rId28" Type="http://schemas.openxmlformats.org/officeDocument/2006/relationships/image" Target="../media/image14140.png"/><Relationship Id="rId49" Type="http://schemas.openxmlformats.org/officeDocument/2006/relationships/customXml" Target="../ink/ink2227.xml"/><Relationship Id="rId114" Type="http://schemas.openxmlformats.org/officeDocument/2006/relationships/image" Target="../media/image14570.png"/><Relationship Id="rId275" Type="http://schemas.openxmlformats.org/officeDocument/2006/relationships/customXml" Target="../ink/ink2340.xml"/><Relationship Id="rId296" Type="http://schemas.openxmlformats.org/officeDocument/2006/relationships/image" Target="../media/image15480.png"/><Relationship Id="rId300" Type="http://schemas.openxmlformats.org/officeDocument/2006/relationships/image" Target="../media/image15500.png"/><Relationship Id="rId60" Type="http://schemas.openxmlformats.org/officeDocument/2006/relationships/image" Target="../media/image14300.png"/><Relationship Id="rId81" Type="http://schemas.openxmlformats.org/officeDocument/2006/relationships/customXml" Target="../ink/ink2243.xml"/><Relationship Id="rId135" Type="http://schemas.openxmlformats.org/officeDocument/2006/relationships/customXml" Target="../ink/ink2270.xml"/><Relationship Id="rId156" Type="http://schemas.openxmlformats.org/officeDocument/2006/relationships/image" Target="../media/image14780.png"/><Relationship Id="rId177" Type="http://schemas.openxmlformats.org/officeDocument/2006/relationships/customXml" Target="../ink/ink2291.xml"/><Relationship Id="rId198" Type="http://schemas.openxmlformats.org/officeDocument/2006/relationships/image" Target="../media/image14990.png"/><Relationship Id="rId321" Type="http://schemas.openxmlformats.org/officeDocument/2006/relationships/customXml" Target="../ink/ink2363.xml"/><Relationship Id="rId342" Type="http://schemas.openxmlformats.org/officeDocument/2006/relationships/image" Target="../media/image1764.png"/><Relationship Id="rId363" Type="http://schemas.openxmlformats.org/officeDocument/2006/relationships/customXml" Target="../ink/ink2384.xml"/><Relationship Id="rId384" Type="http://schemas.openxmlformats.org/officeDocument/2006/relationships/image" Target="../media/image1785.png"/><Relationship Id="rId202" Type="http://schemas.openxmlformats.org/officeDocument/2006/relationships/image" Target="../media/image15010.png"/><Relationship Id="rId223" Type="http://schemas.openxmlformats.org/officeDocument/2006/relationships/customXml" Target="../ink/ink2314.xml"/><Relationship Id="rId244" Type="http://schemas.openxmlformats.org/officeDocument/2006/relationships/image" Target="../media/image15220.png"/><Relationship Id="rId18" Type="http://schemas.openxmlformats.org/officeDocument/2006/relationships/image" Target="../media/image14090.png"/><Relationship Id="rId39" Type="http://schemas.openxmlformats.org/officeDocument/2006/relationships/customXml" Target="../ink/ink2222.xml"/><Relationship Id="rId265" Type="http://schemas.openxmlformats.org/officeDocument/2006/relationships/customXml" Target="../ink/ink2335.xml"/><Relationship Id="rId286" Type="http://schemas.openxmlformats.org/officeDocument/2006/relationships/image" Target="../media/image15430.png"/><Relationship Id="rId50" Type="http://schemas.openxmlformats.org/officeDocument/2006/relationships/image" Target="../media/image14250.png"/><Relationship Id="rId104" Type="http://schemas.openxmlformats.org/officeDocument/2006/relationships/image" Target="../media/image14520.png"/><Relationship Id="rId125" Type="http://schemas.openxmlformats.org/officeDocument/2006/relationships/customXml" Target="../ink/ink2265.xml"/><Relationship Id="rId146" Type="http://schemas.openxmlformats.org/officeDocument/2006/relationships/image" Target="../media/image14730.png"/><Relationship Id="rId167" Type="http://schemas.openxmlformats.org/officeDocument/2006/relationships/customXml" Target="../ink/ink2286.xml"/><Relationship Id="rId188" Type="http://schemas.openxmlformats.org/officeDocument/2006/relationships/image" Target="../media/image14940.png"/><Relationship Id="rId311" Type="http://schemas.openxmlformats.org/officeDocument/2006/relationships/customXml" Target="../ink/ink2358.xml"/><Relationship Id="rId332" Type="http://schemas.openxmlformats.org/officeDocument/2006/relationships/image" Target="../media/image1759.png"/><Relationship Id="rId353" Type="http://schemas.openxmlformats.org/officeDocument/2006/relationships/customXml" Target="../ink/ink2379.xml"/><Relationship Id="rId374" Type="http://schemas.openxmlformats.org/officeDocument/2006/relationships/image" Target="../media/image1780.png"/><Relationship Id="rId395" Type="http://schemas.openxmlformats.org/officeDocument/2006/relationships/customXml" Target="../ink/ink2400.xml"/><Relationship Id="rId71" Type="http://schemas.openxmlformats.org/officeDocument/2006/relationships/customXml" Target="../ink/ink2238.xml"/><Relationship Id="rId92" Type="http://schemas.openxmlformats.org/officeDocument/2006/relationships/image" Target="../media/image14460.png"/><Relationship Id="rId213" Type="http://schemas.openxmlformats.org/officeDocument/2006/relationships/customXml" Target="../ink/ink2309.xml"/><Relationship Id="rId234" Type="http://schemas.openxmlformats.org/officeDocument/2006/relationships/image" Target="../media/image15170.png"/><Relationship Id="rId2" Type="http://schemas.openxmlformats.org/officeDocument/2006/relationships/image" Target="../media/image1401.png"/><Relationship Id="rId29" Type="http://schemas.openxmlformats.org/officeDocument/2006/relationships/customXml" Target="../ink/ink2217.xml"/><Relationship Id="rId255" Type="http://schemas.openxmlformats.org/officeDocument/2006/relationships/customXml" Target="../ink/ink2330.xml"/><Relationship Id="rId276" Type="http://schemas.openxmlformats.org/officeDocument/2006/relationships/image" Target="../media/image15380.png"/><Relationship Id="rId297" Type="http://schemas.openxmlformats.org/officeDocument/2006/relationships/customXml" Target="../ink/ink2351.xml"/><Relationship Id="rId40" Type="http://schemas.openxmlformats.org/officeDocument/2006/relationships/image" Target="../media/image14200.png"/><Relationship Id="rId115" Type="http://schemas.openxmlformats.org/officeDocument/2006/relationships/customXml" Target="../ink/ink2260.xml"/><Relationship Id="rId136" Type="http://schemas.openxmlformats.org/officeDocument/2006/relationships/image" Target="../media/image14680.png"/><Relationship Id="rId157" Type="http://schemas.openxmlformats.org/officeDocument/2006/relationships/customXml" Target="../ink/ink2281.xml"/><Relationship Id="rId178" Type="http://schemas.openxmlformats.org/officeDocument/2006/relationships/image" Target="../media/image14890.png"/><Relationship Id="rId301" Type="http://schemas.openxmlformats.org/officeDocument/2006/relationships/customXml" Target="../ink/ink2353.xml"/><Relationship Id="rId322" Type="http://schemas.openxmlformats.org/officeDocument/2006/relationships/image" Target="../media/image1754.png"/><Relationship Id="rId343" Type="http://schemas.openxmlformats.org/officeDocument/2006/relationships/customXml" Target="../ink/ink2374.xml"/><Relationship Id="rId364" Type="http://schemas.openxmlformats.org/officeDocument/2006/relationships/image" Target="../media/image1775.png"/><Relationship Id="rId61" Type="http://schemas.openxmlformats.org/officeDocument/2006/relationships/customXml" Target="../ink/ink2233.xml"/><Relationship Id="rId82" Type="http://schemas.openxmlformats.org/officeDocument/2006/relationships/image" Target="../media/image14410.png"/><Relationship Id="rId199" Type="http://schemas.openxmlformats.org/officeDocument/2006/relationships/customXml" Target="../ink/ink2302.xml"/><Relationship Id="rId203" Type="http://schemas.openxmlformats.org/officeDocument/2006/relationships/customXml" Target="../ink/ink2304.xml"/><Relationship Id="rId385" Type="http://schemas.openxmlformats.org/officeDocument/2006/relationships/customXml" Target="../ink/ink2395.xml"/><Relationship Id="rId19" Type="http://schemas.openxmlformats.org/officeDocument/2006/relationships/customXml" Target="../ink/ink2212.xml"/><Relationship Id="rId224" Type="http://schemas.openxmlformats.org/officeDocument/2006/relationships/image" Target="../media/image15120.png"/><Relationship Id="rId245" Type="http://schemas.openxmlformats.org/officeDocument/2006/relationships/customXml" Target="../ink/ink2325.xml"/><Relationship Id="rId266" Type="http://schemas.openxmlformats.org/officeDocument/2006/relationships/image" Target="../media/image15330.png"/><Relationship Id="rId287" Type="http://schemas.openxmlformats.org/officeDocument/2006/relationships/customXml" Target="../ink/ink2346.xml"/><Relationship Id="rId30" Type="http://schemas.openxmlformats.org/officeDocument/2006/relationships/image" Target="../media/image14150.png"/><Relationship Id="rId105" Type="http://schemas.openxmlformats.org/officeDocument/2006/relationships/customXml" Target="../ink/ink2255.xml"/><Relationship Id="rId126" Type="http://schemas.openxmlformats.org/officeDocument/2006/relationships/image" Target="../media/image14630.png"/><Relationship Id="rId147" Type="http://schemas.openxmlformats.org/officeDocument/2006/relationships/customXml" Target="../ink/ink2276.xml"/><Relationship Id="rId168" Type="http://schemas.openxmlformats.org/officeDocument/2006/relationships/image" Target="../media/image14840.png"/><Relationship Id="rId312" Type="http://schemas.openxmlformats.org/officeDocument/2006/relationships/image" Target="../media/image15560.png"/><Relationship Id="rId333" Type="http://schemas.openxmlformats.org/officeDocument/2006/relationships/customXml" Target="../ink/ink2369.xml"/><Relationship Id="rId354" Type="http://schemas.openxmlformats.org/officeDocument/2006/relationships/image" Target="../media/image1770.png"/><Relationship Id="rId51" Type="http://schemas.openxmlformats.org/officeDocument/2006/relationships/customXml" Target="../ink/ink2228.xml"/><Relationship Id="rId72" Type="http://schemas.openxmlformats.org/officeDocument/2006/relationships/image" Target="../media/image14360.png"/><Relationship Id="rId93" Type="http://schemas.openxmlformats.org/officeDocument/2006/relationships/customXml" Target="../ink/ink2249.xml"/><Relationship Id="rId189" Type="http://schemas.openxmlformats.org/officeDocument/2006/relationships/customXml" Target="../ink/ink2297.xml"/><Relationship Id="rId375" Type="http://schemas.openxmlformats.org/officeDocument/2006/relationships/customXml" Target="../ink/ink2390.xml"/><Relationship Id="rId396" Type="http://schemas.openxmlformats.org/officeDocument/2006/relationships/image" Target="../media/image1791.png"/><Relationship Id="rId3" Type="http://schemas.openxmlformats.org/officeDocument/2006/relationships/customXml" Target="../ink/ink2204.xml"/><Relationship Id="rId214" Type="http://schemas.openxmlformats.org/officeDocument/2006/relationships/image" Target="../media/image15070.png"/><Relationship Id="rId235" Type="http://schemas.openxmlformats.org/officeDocument/2006/relationships/customXml" Target="../ink/ink2320.xml"/><Relationship Id="rId256" Type="http://schemas.openxmlformats.org/officeDocument/2006/relationships/image" Target="../media/image15280.png"/><Relationship Id="rId277" Type="http://schemas.openxmlformats.org/officeDocument/2006/relationships/customXml" Target="../ink/ink2341.xml"/><Relationship Id="rId298" Type="http://schemas.openxmlformats.org/officeDocument/2006/relationships/image" Target="../media/image15490.png"/><Relationship Id="rId400" Type="http://schemas.openxmlformats.org/officeDocument/2006/relationships/image" Target="../media/image1793.png"/><Relationship Id="rId116" Type="http://schemas.openxmlformats.org/officeDocument/2006/relationships/image" Target="../media/image14580.png"/><Relationship Id="rId137" Type="http://schemas.openxmlformats.org/officeDocument/2006/relationships/customXml" Target="../ink/ink2271.xml"/><Relationship Id="rId158" Type="http://schemas.openxmlformats.org/officeDocument/2006/relationships/image" Target="../media/image14790.png"/><Relationship Id="rId302" Type="http://schemas.openxmlformats.org/officeDocument/2006/relationships/image" Target="../media/image15510.png"/><Relationship Id="rId323" Type="http://schemas.openxmlformats.org/officeDocument/2006/relationships/customXml" Target="../ink/ink2364.xml"/><Relationship Id="rId344" Type="http://schemas.openxmlformats.org/officeDocument/2006/relationships/image" Target="../media/image1765.png"/><Relationship Id="rId20" Type="http://schemas.openxmlformats.org/officeDocument/2006/relationships/image" Target="../media/image14100.png"/><Relationship Id="rId41" Type="http://schemas.openxmlformats.org/officeDocument/2006/relationships/customXml" Target="../ink/ink2223.xml"/><Relationship Id="rId62" Type="http://schemas.openxmlformats.org/officeDocument/2006/relationships/image" Target="../media/image14310.png"/><Relationship Id="rId83" Type="http://schemas.openxmlformats.org/officeDocument/2006/relationships/customXml" Target="../ink/ink2244.xml"/><Relationship Id="rId179" Type="http://schemas.openxmlformats.org/officeDocument/2006/relationships/customXml" Target="../ink/ink2292.xml"/><Relationship Id="rId365" Type="http://schemas.openxmlformats.org/officeDocument/2006/relationships/customXml" Target="../ink/ink2385.xml"/><Relationship Id="rId386" Type="http://schemas.openxmlformats.org/officeDocument/2006/relationships/image" Target="../media/image1786.png"/><Relationship Id="rId190" Type="http://schemas.openxmlformats.org/officeDocument/2006/relationships/image" Target="../media/image14950.png"/><Relationship Id="rId204" Type="http://schemas.openxmlformats.org/officeDocument/2006/relationships/image" Target="../media/image15020.png"/><Relationship Id="rId225" Type="http://schemas.openxmlformats.org/officeDocument/2006/relationships/customXml" Target="../ink/ink2315.xml"/><Relationship Id="rId246" Type="http://schemas.openxmlformats.org/officeDocument/2006/relationships/image" Target="../media/image15230.png"/><Relationship Id="rId267" Type="http://schemas.openxmlformats.org/officeDocument/2006/relationships/customXml" Target="../ink/ink2336.xml"/><Relationship Id="rId288" Type="http://schemas.openxmlformats.org/officeDocument/2006/relationships/image" Target="../media/image15440.png"/><Relationship Id="rId106" Type="http://schemas.openxmlformats.org/officeDocument/2006/relationships/image" Target="../media/image14530.png"/><Relationship Id="rId127" Type="http://schemas.openxmlformats.org/officeDocument/2006/relationships/customXml" Target="../ink/ink2266.xml"/><Relationship Id="rId313" Type="http://schemas.openxmlformats.org/officeDocument/2006/relationships/customXml" Target="../ink/ink2359.xml"/><Relationship Id="rId10" Type="http://schemas.openxmlformats.org/officeDocument/2006/relationships/image" Target="../media/image14050.png"/><Relationship Id="rId31" Type="http://schemas.openxmlformats.org/officeDocument/2006/relationships/customXml" Target="../ink/ink2218.xml"/><Relationship Id="rId52" Type="http://schemas.openxmlformats.org/officeDocument/2006/relationships/image" Target="../media/image14260.png"/><Relationship Id="rId73" Type="http://schemas.openxmlformats.org/officeDocument/2006/relationships/customXml" Target="../ink/ink2239.xml"/><Relationship Id="rId94" Type="http://schemas.openxmlformats.org/officeDocument/2006/relationships/image" Target="../media/image14470.png"/><Relationship Id="rId148" Type="http://schemas.openxmlformats.org/officeDocument/2006/relationships/image" Target="../media/image14740.png"/><Relationship Id="rId169" Type="http://schemas.openxmlformats.org/officeDocument/2006/relationships/customXml" Target="../ink/ink2287.xml"/><Relationship Id="rId334" Type="http://schemas.openxmlformats.org/officeDocument/2006/relationships/image" Target="../media/image1760.png"/><Relationship Id="rId355" Type="http://schemas.openxmlformats.org/officeDocument/2006/relationships/customXml" Target="../ink/ink2380.xml"/><Relationship Id="rId376" Type="http://schemas.openxmlformats.org/officeDocument/2006/relationships/image" Target="../media/image1781.png"/><Relationship Id="rId397" Type="http://schemas.openxmlformats.org/officeDocument/2006/relationships/customXml" Target="../ink/ink2401.xml"/><Relationship Id="rId4" Type="http://schemas.openxmlformats.org/officeDocument/2006/relationships/image" Target="../media/image14020.png"/><Relationship Id="rId180" Type="http://schemas.openxmlformats.org/officeDocument/2006/relationships/image" Target="../media/image14900.png"/><Relationship Id="rId215" Type="http://schemas.openxmlformats.org/officeDocument/2006/relationships/customXml" Target="../ink/ink2310.xml"/><Relationship Id="rId236" Type="http://schemas.openxmlformats.org/officeDocument/2006/relationships/image" Target="../media/image15180.png"/><Relationship Id="rId257" Type="http://schemas.openxmlformats.org/officeDocument/2006/relationships/customXml" Target="../ink/ink2331.xml"/><Relationship Id="rId278" Type="http://schemas.openxmlformats.org/officeDocument/2006/relationships/image" Target="../media/image15390.png"/><Relationship Id="rId401" Type="http://schemas.openxmlformats.org/officeDocument/2006/relationships/customXml" Target="../ink/ink2403.xml"/><Relationship Id="rId303" Type="http://schemas.openxmlformats.org/officeDocument/2006/relationships/customXml" Target="../ink/ink2354.xml"/><Relationship Id="rId42" Type="http://schemas.openxmlformats.org/officeDocument/2006/relationships/image" Target="../media/image14210.png"/><Relationship Id="rId84" Type="http://schemas.openxmlformats.org/officeDocument/2006/relationships/image" Target="../media/image14420.png"/><Relationship Id="rId138" Type="http://schemas.openxmlformats.org/officeDocument/2006/relationships/image" Target="../media/image14690.png"/><Relationship Id="rId345" Type="http://schemas.openxmlformats.org/officeDocument/2006/relationships/customXml" Target="../ink/ink2375.xml"/><Relationship Id="rId387" Type="http://schemas.openxmlformats.org/officeDocument/2006/relationships/customXml" Target="../ink/ink2396.xml"/><Relationship Id="rId191" Type="http://schemas.openxmlformats.org/officeDocument/2006/relationships/customXml" Target="../ink/ink2298.xml"/><Relationship Id="rId205" Type="http://schemas.openxmlformats.org/officeDocument/2006/relationships/customXml" Target="../ink/ink2305.xml"/><Relationship Id="rId247" Type="http://schemas.openxmlformats.org/officeDocument/2006/relationships/customXml" Target="../ink/ink2326.xml"/><Relationship Id="rId107" Type="http://schemas.openxmlformats.org/officeDocument/2006/relationships/customXml" Target="../ink/ink2256.xml"/><Relationship Id="rId289" Type="http://schemas.openxmlformats.org/officeDocument/2006/relationships/customXml" Target="../ink/ink2347.xml"/><Relationship Id="rId11" Type="http://schemas.openxmlformats.org/officeDocument/2006/relationships/customXml" Target="../ink/ink2208.xml"/><Relationship Id="rId53" Type="http://schemas.openxmlformats.org/officeDocument/2006/relationships/customXml" Target="../ink/ink2229.xml"/><Relationship Id="rId149" Type="http://schemas.openxmlformats.org/officeDocument/2006/relationships/customXml" Target="../ink/ink2277.xml"/><Relationship Id="rId314" Type="http://schemas.openxmlformats.org/officeDocument/2006/relationships/image" Target="../media/image15570.png"/><Relationship Id="rId356" Type="http://schemas.openxmlformats.org/officeDocument/2006/relationships/image" Target="../media/image1771.png"/><Relationship Id="rId398" Type="http://schemas.openxmlformats.org/officeDocument/2006/relationships/image" Target="../media/image1792.png"/><Relationship Id="rId95" Type="http://schemas.openxmlformats.org/officeDocument/2006/relationships/customXml" Target="../ink/ink2250.xml"/><Relationship Id="rId160" Type="http://schemas.openxmlformats.org/officeDocument/2006/relationships/image" Target="../media/image14800.png"/><Relationship Id="rId216" Type="http://schemas.openxmlformats.org/officeDocument/2006/relationships/image" Target="../media/image15080.png"/><Relationship Id="rId258" Type="http://schemas.openxmlformats.org/officeDocument/2006/relationships/image" Target="../media/image15290.png"/><Relationship Id="rId22" Type="http://schemas.openxmlformats.org/officeDocument/2006/relationships/image" Target="../media/image14110.png"/><Relationship Id="rId64" Type="http://schemas.openxmlformats.org/officeDocument/2006/relationships/image" Target="../media/image14320.png"/><Relationship Id="rId118" Type="http://schemas.openxmlformats.org/officeDocument/2006/relationships/image" Target="../media/image14590.png"/><Relationship Id="rId325" Type="http://schemas.openxmlformats.org/officeDocument/2006/relationships/customXml" Target="../ink/ink2365.xml"/><Relationship Id="rId367" Type="http://schemas.openxmlformats.org/officeDocument/2006/relationships/customXml" Target="../ink/ink2386.xml"/><Relationship Id="rId171" Type="http://schemas.openxmlformats.org/officeDocument/2006/relationships/customXml" Target="../ink/ink2288.xml"/><Relationship Id="rId227" Type="http://schemas.openxmlformats.org/officeDocument/2006/relationships/customXml" Target="../ink/ink2316.xml"/><Relationship Id="rId269" Type="http://schemas.openxmlformats.org/officeDocument/2006/relationships/customXml" Target="../ink/ink2337.xml"/><Relationship Id="rId33" Type="http://schemas.openxmlformats.org/officeDocument/2006/relationships/customXml" Target="../ink/ink2219.xml"/><Relationship Id="rId129" Type="http://schemas.openxmlformats.org/officeDocument/2006/relationships/customXml" Target="../ink/ink2267.xml"/><Relationship Id="rId280" Type="http://schemas.openxmlformats.org/officeDocument/2006/relationships/image" Target="../media/image15400.png"/><Relationship Id="rId336" Type="http://schemas.openxmlformats.org/officeDocument/2006/relationships/image" Target="../media/image1761.png"/><Relationship Id="rId75" Type="http://schemas.openxmlformats.org/officeDocument/2006/relationships/customXml" Target="../ink/ink2240.xml"/><Relationship Id="rId140" Type="http://schemas.openxmlformats.org/officeDocument/2006/relationships/image" Target="../media/image14700.png"/><Relationship Id="rId182" Type="http://schemas.openxmlformats.org/officeDocument/2006/relationships/image" Target="../media/image14910.png"/><Relationship Id="rId378" Type="http://schemas.openxmlformats.org/officeDocument/2006/relationships/image" Target="../media/image1782.png"/><Relationship Id="rId403" Type="http://schemas.openxmlformats.org/officeDocument/2006/relationships/customXml" Target="../ink/ink2404.xml"/><Relationship Id="rId6" Type="http://schemas.openxmlformats.org/officeDocument/2006/relationships/image" Target="../media/image14030.png"/><Relationship Id="rId238" Type="http://schemas.openxmlformats.org/officeDocument/2006/relationships/image" Target="../media/image15190.png"/><Relationship Id="rId291" Type="http://schemas.openxmlformats.org/officeDocument/2006/relationships/customXml" Target="../ink/ink2348.xml"/><Relationship Id="rId305" Type="http://schemas.openxmlformats.org/officeDocument/2006/relationships/customXml" Target="../ink/ink2355.xml"/><Relationship Id="rId347" Type="http://schemas.openxmlformats.org/officeDocument/2006/relationships/customXml" Target="../ink/ink2376.xml"/><Relationship Id="rId44" Type="http://schemas.openxmlformats.org/officeDocument/2006/relationships/image" Target="../media/image14220.png"/><Relationship Id="rId86" Type="http://schemas.openxmlformats.org/officeDocument/2006/relationships/image" Target="../media/image14430.png"/><Relationship Id="rId151" Type="http://schemas.openxmlformats.org/officeDocument/2006/relationships/customXml" Target="../ink/ink2278.xml"/><Relationship Id="rId389" Type="http://schemas.openxmlformats.org/officeDocument/2006/relationships/customXml" Target="../ink/ink2397.xml"/><Relationship Id="rId193" Type="http://schemas.openxmlformats.org/officeDocument/2006/relationships/customXml" Target="../ink/ink2299.xml"/><Relationship Id="rId207" Type="http://schemas.openxmlformats.org/officeDocument/2006/relationships/customXml" Target="../ink/ink2306.xml"/><Relationship Id="rId249" Type="http://schemas.openxmlformats.org/officeDocument/2006/relationships/customXml" Target="../ink/ink2327.xml"/><Relationship Id="rId13" Type="http://schemas.openxmlformats.org/officeDocument/2006/relationships/customXml" Target="../ink/ink2209.xml"/><Relationship Id="rId109" Type="http://schemas.openxmlformats.org/officeDocument/2006/relationships/customXml" Target="../ink/ink2257.xml"/><Relationship Id="rId260" Type="http://schemas.openxmlformats.org/officeDocument/2006/relationships/image" Target="../media/image15300.png"/><Relationship Id="rId316" Type="http://schemas.openxmlformats.org/officeDocument/2006/relationships/image" Target="../media/image15580.png"/><Relationship Id="rId55" Type="http://schemas.openxmlformats.org/officeDocument/2006/relationships/customXml" Target="../ink/ink2230.xml"/><Relationship Id="rId97" Type="http://schemas.openxmlformats.org/officeDocument/2006/relationships/customXml" Target="../ink/ink2251.xml"/><Relationship Id="rId120" Type="http://schemas.openxmlformats.org/officeDocument/2006/relationships/image" Target="../media/image14600.png"/><Relationship Id="rId358" Type="http://schemas.openxmlformats.org/officeDocument/2006/relationships/image" Target="../media/image1772.png"/><Relationship Id="rId162" Type="http://schemas.openxmlformats.org/officeDocument/2006/relationships/image" Target="../media/image14810.png"/><Relationship Id="rId218" Type="http://schemas.openxmlformats.org/officeDocument/2006/relationships/image" Target="../media/image15090.png"/><Relationship Id="rId271" Type="http://schemas.openxmlformats.org/officeDocument/2006/relationships/customXml" Target="../ink/ink2338.xml"/><Relationship Id="rId24" Type="http://schemas.openxmlformats.org/officeDocument/2006/relationships/image" Target="../media/image14120.png"/><Relationship Id="rId66" Type="http://schemas.openxmlformats.org/officeDocument/2006/relationships/image" Target="../media/image14330.png"/><Relationship Id="rId131" Type="http://schemas.openxmlformats.org/officeDocument/2006/relationships/customXml" Target="../ink/ink2268.xml"/><Relationship Id="rId327" Type="http://schemas.openxmlformats.org/officeDocument/2006/relationships/customXml" Target="../ink/ink2366.xml"/><Relationship Id="rId369" Type="http://schemas.openxmlformats.org/officeDocument/2006/relationships/customXml" Target="../ink/ink2387.xml"/><Relationship Id="rId173" Type="http://schemas.openxmlformats.org/officeDocument/2006/relationships/customXml" Target="../ink/ink2289.xml"/><Relationship Id="rId229" Type="http://schemas.openxmlformats.org/officeDocument/2006/relationships/customXml" Target="../ink/ink2317.xml"/><Relationship Id="rId380" Type="http://schemas.openxmlformats.org/officeDocument/2006/relationships/image" Target="../media/image1783.png"/><Relationship Id="rId240" Type="http://schemas.openxmlformats.org/officeDocument/2006/relationships/image" Target="../media/image15200.png"/><Relationship Id="rId35" Type="http://schemas.openxmlformats.org/officeDocument/2006/relationships/customXml" Target="../ink/ink2220.xml"/><Relationship Id="rId77" Type="http://schemas.openxmlformats.org/officeDocument/2006/relationships/customXml" Target="../ink/ink2241.xml"/><Relationship Id="rId100" Type="http://schemas.openxmlformats.org/officeDocument/2006/relationships/image" Target="../media/image14500.png"/><Relationship Id="rId282" Type="http://schemas.openxmlformats.org/officeDocument/2006/relationships/image" Target="../media/image15410.png"/><Relationship Id="rId338" Type="http://schemas.openxmlformats.org/officeDocument/2006/relationships/image" Target="../media/image1762.png"/><Relationship Id="rId8" Type="http://schemas.openxmlformats.org/officeDocument/2006/relationships/image" Target="../media/image14040.png"/><Relationship Id="rId142" Type="http://schemas.openxmlformats.org/officeDocument/2006/relationships/image" Target="../media/image14710.png"/><Relationship Id="rId184" Type="http://schemas.openxmlformats.org/officeDocument/2006/relationships/image" Target="../media/image14920.png"/><Relationship Id="rId391" Type="http://schemas.openxmlformats.org/officeDocument/2006/relationships/customXml" Target="../ink/ink2398.xml"/><Relationship Id="rId405" Type="http://schemas.openxmlformats.org/officeDocument/2006/relationships/customXml" Target="../ink/ink2405.xml"/><Relationship Id="rId251" Type="http://schemas.openxmlformats.org/officeDocument/2006/relationships/customXml" Target="../ink/ink2328.xml"/><Relationship Id="rId46" Type="http://schemas.openxmlformats.org/officeDocument/2006/relationships/image" Target="../media/image14230.png"/><Relationship Id="rId293" Type="http://schemas.openxmlformats.org/officeDocument/2006/relationships/customXml" Target="../ink/ink2349.xml"/><Relationship Id="rId307" Type="http://schemas.openxmlformats.org/officeDocument/2006/relationships/customXml" Target="../ink/ink2356.xml"/><Relationship Id="rId349" Type="http://schemas.openxmlformats.org/officeDocument/2006/relationships/customXml" Target="../ink/ink2377.xml"/><Relationship Id="rId88" Type="http://schemas.openxmlformats.org/officeDocument/2006/relationships/image" Target="../media/image14440.png"/><Relationship Id="rId111" Type="http://schemas.openxmlformats.org/officeDocument/2006/relationships/customXml" Target="../ink/ink2258.xml"/><Relationship Id="rId153" Type="http://schemas.openxmlformats.org/officeDocument/2006/relationships/customXml" Target="../ink/ink2279.xml"/><Relationship Id="rId195" Type="http://schemas.openxmlformats.org/officeDocument/2006/relationships/customXml" Target="../ink/ink2300.xml"/><Relationship Id="rId209" Type="http://schemas.openxmlformats.org/officeDocument/2006/relationships/customXml" Target="../ink/ink2307.xml"/><Relationship Id="rId360" Type="http://schemas.openxmlformats.org/officeDocument/2006/relationships/image" Target="../media/image1773.png"/><Relationship Id="rId220" Type="http://schemas.openxmlformats.org/officeDocument/2006/relationships/image" Target="../media/image15100.png"/><Relationship Id="rId15" Type="http://schemas.openxmlformats.org/officeDocument/2006/relationships/customXml" Target="../ink/ink2210.xml"/><Relationship Id="rId57" Type="http://schemas.openxmlformats.org/officeDocument/2006/relationships/customXml" Target="../ink/ink2231.xml"/><Relationship Id="rId262" Type="http://schemas.openxmlformats.org/officeDocument/2006/relationships/image" Target="../media/image15310.png"/><Relationship Id="rId318" Type="http://schemas.openxmlformats.org/officeDocument/2006/relationships/image" Target="../media/image15590.png"/><Relationship Id="rId99" Type="http://schemas.openxmlformats.org/officeDocument/2006/relationships/customXml" Target="../ink/ink2252.xml"/><Relationship Id="rId122" Type="http://schemas.openxmlformats.org/officeDocument/2006/relationships/image" Target="../media/image14610.png"/><Relationship Id="rId164" Type="http://schemas.openxmlformats.org/officeDocument/2006/relationships/image" Target="../media/image14820.png"/><Relationship Id="rId371" Type="http://schemas.openxmlformats.org/officeDocument/2006/relationships/customXml" Target="../ink/ink2388.xml"/><Relationship Id="rId26" Type="http://schemas.openxmlformats.org/officeDocument/2006/relationships/image" Target="../media/image14130.png"/><Relationship Id="rId231" Type="http://schemas.openxmlformats.org/officeDocument/2006/relationships/customXml" Target="../ink/ink2318.xml"/><Relationship Id="rId273" Type="http://schemas.openxmlformats.org/officeDocument/2006/relationships/customXml" Target="../ink/ink2339.xml"/><Relationship Id="rId329" Type="http://schemas.openxmlformats.org/officeDocument/2006/relationships/customXml" Target="../ink/ink2367.xml"/><Relationship Id="rId68" Type="http://schemas.openxmlformats.org/officeDocument/2006/relationships/image" Target="../media/image14340.png"/><Relationship Id="rId133" Type="http://schemas.openxmlformats.org/officeDocument/2006/relationships/customXml" Target="../ink/ink2269.xml"/><Relationship Id="rId175" Type="http://schemas.openxmlformats.org/officeDocument/2006/relationships/customXml" Target="../ink/ink2290.xml"/><Relationship Id="rId340" Type="http://schemas.openxmlformats.org/officeDocument/2006/relationships/image" Target="../media/image1763.png"/><Relationship Id="rId200" Type="http://schemas.openxmlformats.org/officeDocument/2006/relationships/image" Target="../media/image15000.png"/><Relationship Id="rId382" Type="http://schemas.openxmlformats.org/officeDocument/2006/relationships/image" Target="../media/image1784.png"/><Relationship Id="rId242" Type="http://schemas.openxmlformats.org/officeDocument/2006/relationships/image" Target="../media/image15210.png"/><Relationship Id="rId284" Type="http://schemas.openxmlformats.org/officeDocument/2006/relationships/image" Target="../media/image15420.png"/><Relationship Id="rId37" Type="http://schemas.openxmlformats.org/officeDocument/2006/relationships/customXml" Target="../ink/ink2221.xml"/><Relationship Id="rId79" Type="http://schemas.openxmlformats.org/officeDocument/2006/relationships/customXml" Target="../ink/ink2242.xml"/><Relationship Id="rId102" Type="http://schemas.openxmlformats.org/officeDocument/2006/relationships/image" Target="../media/image14510.png"/><Relationship Id="rId144" Type="http://schemas.openxmlformats.org/officeDocument/2006/relationships/image" Target="../media/image14720.png"/><Relationship Id="rId90" Type="http://schemas.openxmlformats.org/officeDocument/2006/relationships/image" Target="../media/image14450.png"/><Relationship Id="rId186" Type="http://schemas.openxmlformats.org/officeDocument/2006/relationships/image" Target="../media/image14930.png"/><Relationship Id="rId351" Type="http://schemas.openxmlformats.org/officeDocument/2006/relationships/customXml" Target="../ink/ink2378.xml"/><Relationship Id="rId393" Type="http://schemas.openxmlformats.org/officeDocument/2006/relationships/customXml" Target="../ink/ink2399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830.png"/><Relationship Id="rId21" Type="http://schemas.openxmlformats.org/officeDocument/2006/relationships/customXml" Target="../ink/ink287.xml"/><Relationship Id="rId42" Type="http://schemas.openxmlformats.org/officeDocument/2006/relationships/image" Target="../media/image291.png"/><Relationship Id="rId47" Type="http://schemas.openxmlformats.org/officeDocument/2006/relationships/customXml" Target="../ink/ink300.xml"/><Relationship Id="rId63" Type="http://schemas.openxmlformats.org/officeDocument/2006/relationships/customXml" Target="../ink/ink308.xml"/><Relationship Id="rId68" Type="http://schemas.openxmlformats.org/officeDocument/2006/relationships/image" Target="../media/image304.png"/><Relationship Id="rId2" Type="http://schemas.openxmlformats.org/officeDocument/2006/relationships/image" Target="../media/image285.png"/><Relationship Id="rId16" Type="http://schemas.openxmlformats.org/officeDocument/2006/relationships/image" Target="../media/image2780.png"/><Relationship Id="rId29" Type="http://schemas.openxmlformats.org/officeDocument/2006/relationships/customXml" Target="../ink/ink291.xml"/><Relationship Id="rId11" Type="http://schemas.openxmlformats.org/officeDocument/2006/relationships/customXml" Target="../ink/ink282.xml"/><Relationship Id="rId24" Type="http://schemas.openxmlformats.org/officeDocument/2006/relationships/image" Target="../media/image2820.png"/><Relationship Id="rId32" Type="http://schemas.openxmlformats.org/officeDocument/2006/relationships/image" Target="../media/image286.png"/><Relationship Id="rId37" Type="http://schemas.openxmlformats.org/officeDocument/2006/relationships/customXml" Target="../ink/ink295.xml"/><Relationship Id="rId40" Type="http://schemas.openxmlformats.org/officeDocument/2006/relationships/image" Target="../media/image290.png"/><Relationship Id="rId45" Type="http://schemas.openxmlformats.org/officeDocument/2006/relationships/customXml" Target="../ink/ink299.xml"/><Relationship Id="rId53" Type="http://schemas.openxmlformats.org/officeDocument/2006/relationships/customXml" Target="../ink/ink303.xml"/><Relationship Id="rId58" Type="http://schemas.openxmlformats.org/officeDocument/2006/relationships/image" Target="../media/image299.png"/><Relationship Id="rId66" Type="http://schemas.openxmlformats.org/officeDocument/2006/relationships/image" Target="../media/image303.png"/><Relationship Id="rId74" Type="http://schemas.openxmlformats.org/officeDocument/2006/relationships/image" Target="../media/image307.png"/><Relationship Id="rId5" Type="http://schemas.openxmlformats.org/officeDocument/2006/relationships/customXml" Target="../ink/ink279.xml"/><Relationship Id="rId61" Type="http://schemas.openxmlformats.org/officeDocument/2006/relationships/customXml" Target="../ink/ink307.xml"/><Relationship Id="rId19" Type="http://schemas.openxmlformats.org/officeDocument/2006/relationships/customXml" Target="../ink/ink286.xml"/><Relationship Id="rId14" Type="http://schemas.openxmlformats.org/officeDocument/2006/relationships/image" Target="../media/image2770.png"/><Relationship Id="rId22" Type="http://schemas.openxmlformats.org/officeDocument/2006/relationships/image" Target="../media/image2810.png"/><Relationship Id="rId27" Type="http://schemas.openxmlformats.org/officeDocument/2006/relationships/customXml" Target="../ink/ink290.xml"/><Relationship Id="rId30" Type="http://schemas.openxmlformats.org/officeDocument/2006/relationships/image" Target="../media/image2850.png"/><Relationship Id="rId35" Type="http://schemas.openxmlformats.org/officeDocument/2006/relationships/customXml" Target="../ink/ink294.xml"/><Relationship Id="rId43" Type="http://schemas.openxmlformats.org/officeDocument/2006/relationships/customXml" Target="../ink/ink298.xml"/><Relationship Id="rId48" Type="http://schemas.openxmlformats.org/officeDocument/2006/relationships/image" Target="../media/image294.png"/><Relationship Id="rId56" Type="http://schemas.openxmlformats.org/officeDocument/2006/relationships/image" Target="../media/image298.png"/><Relationship Id="rId64" Type="http://schemas.openxmlformats.org/officeDocument/2006/relationships/image" Target="../media/image302.png"/><Relationship Id="rId69" Type="http://schemas.openxmlformats.org/officeDocument/2006/relationships/customXml" Target="../ink/ink311.xml"/><Relationship Id="rId8" Type="http://schemas.openxmlformats.org/officeDocument/2006/relationships/image" Target="../media/image2740.png"/><Relationship Id="rId51" Type="http://schemas.openxmlformats.org/officeDocument/2006/relationships/customXml" Target="../ink/ink302.xml"/><Relationship Id="rId72" Type="http://schemas.openxmlformats.org/officeDocument/2006/relationships/image" Target="../media/image306.png"/><Relationship Id="rId3" Type="http://schemas.openxmlformats.org/officeDocument/2006/relationships/hyperlink" Target="http://staff.unak.is/andy/networks0910/lectures.htm" TargetMode="External"/><Relationship Id="rId12" Type="http://schemas.openxmlformats.org/officeDocument/2006/relationships/image" Target="../media/image2760.png"/><Relationship Id="rId17" Type="http://schemas.openxmlformats.org/officeDocument/2006/relationships/customXml" Target="../ink/ink285.xml"/><Relationship Id="rId25" Type="http://schemas.openxmlformats.org/officeDocument/2006/relationships/customXml" Target="../ink/ink289.xml"/><Relationship Id="rId33" Type="http://schemas.openxmlformats.org/officeDocument/2006/relationships/customXml" Target="../ink/ink293.xml"/><Relationship Id="rId38" Type="http://schemas.openxmlformats.org/officeDocument/2006/relationships/image" Target="../media/image289.png"/><Relationship Id="rId46" Type="http://schemas.openxmlformats.org/officeDocument/2006/relationships/image" Target="../media/image293.png"/><Relationship Id="rId59" Type="http://schemas.openxmlformats.org/officeDocument/2006/relationships/customXml" Target="../ink/ink306.xml"/><Relationship Id="rId67" Type="http://schemas.openxmlformats.org/officeDocument/2006/relationships/customXml" Target="../ink/ink310.xml"/><Relationship Id="rId20" Type="http://schemas.openxmlformats.org/officeDocument/2006/relationships/image" Target="../media/image2800.png"/><Relationship Id="rId41" Type="http://schemas.openxmlformats.org/officeDocument/2006/relationships/customXml" Target="../ink/ink297.xml"/><Relationship Id="rId54" Type="http://schemas.openxmlformats.org/officeDocument/2006/relationships/image" Target="../media/image297.png"/><Relationship Id="rId62" Type="http://schemas.openxmlformats.org/officeDocument/2006/relationships/image" Target="../media/image301.png"/><Relationship Id="rId70" Type="http://schemas.openxmlformats.org/officeDocument/2006/relationships/image" Target="../media/image3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emf"/><Relationship Id="rId15" Type="http://schemas.openxmlformats.org/officeDocument/2006/relationships/customXml" Target="../ink/ink284.xml"/><Relationship Id="rId23" Type="http://schemas.openxmlformats.org/officeDocument/2006/relationships/customXml" Target="../ink/ink288.xml"/><Relationship Id="rId28" Type="http://schemas.openxmlformats.org/officeDocument/2006/relationships/image" Target="../media/image2840.png"/><Relationship Id="rId36" Type="http://schemas.openxmlformats.org/officeDocument/2006/relationships/image" Target="../media/image288.png"/><Relationship Id="rId49" Type="http://schemas.openxmlformats.org/officeDocument/2006/relationships/customXml" Target="../ink/ink301.xml"/><Relationship Id="rId57" Type="http://schemas.openxmlformats.org/officeDocument/2006/relationships/customXml" Target="../ink/ink305.xml"/><Relationship Id="rId10" Type="http://schemas.openxmlformats.org/officeDocument/2006/relationships/image" Target="../media/image2750.png"/><Relationship Id="rId31" Type="http://schemas.openxmlformats.org/officeDocument/2006/relationships/customXml" Target="../ink/ink292.xml"/><Relationship Id="rId44" Type="http://schemas.openxmlformats.org/officeDocument/2006/relationships/image" Target="../media/image292.png"/><Relationship Id="rId52" Type="http://schemas.openxmlformats.org/officeDocument/2006/relationships/image" Target="../media/image296.png"/><Relationship Id="rId60" Type="http://schemas.openxmlformats.org/officeDocument/2006/relationships/image" Target="../media/image300.png"/><Relationship Id="rId65" Type="http://schemas.openxmlformats.org/officeDocument/2006/relationships/customXml" Target="../ink/ink309.xml"/><Relationship Id="rId73" Type="http://schemas.openxmlformats.org/officeDocument/2006/relationships/customXml" Target="../ink/ink313.xml"/><Relationship Id="rId4" Type="http://schemas.openxmlformats.org/officeDocument/2006/relationships/hyperlink" Target="http://www.netbook.cs.purdue.edu/animations/layers.html" TargetMode="External"/><Relationship Id="rId9" Type="http://schemas.openxmlformats.org/officeDocument/2006/relationships/customXml" Target="../ink/ink281.xml"/><Relationship Id="rId13" Type="http://schemas.openxmlformats.org/officeDocument/2006/relationships/customXml" Target="../ink/ink283.xml"/><Relationship Id="rId18" Type="http://schemas.openxmlformats.org/officeDocument/2006/relationships/image" Target="../media/image2790.png"/><Relationship Id="rId39" Type="http://schemas.openxmlformats.org/officeDocument/2006/relationships/customXml" Target="../ink/ink296.xml"/><Relationship Id="rId34" Type="http://schemas.openxmlformats.org/officeDocument/2006/relationships/image" Target="../media/image287.png"/><Relationship Id="rId50" Type="http://schemas.openxmlformats.org/officeDocument/2006/relationships/image" Target="../media/image295.png"/><Relationship Id="rId55" Type="http://schemas.openxmlformats.org/officeDocument/2006/relationships/customXml" Target="../ink/ink304.xml"/><Relationship Id="rId7" Type="http://schemas.openxmlformats.org/officeDocument/2006/relationships/customXml" Target="../ink/ink280.xml"/><Relationship Id="rId71" Type="http://schemas.openxmlformats.org/officeDocument/2006/relationships/customXml" Target="../ink/ink3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95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462.xml"/><Relationship Id="rId21" Type="http://schemas.openxmlformats.org/officeDocument/2006/relationships/customXml" Target="../ink/ink2414.xml"/><Relationship Id="rId63" Type="http://schemas.openxmlformats.org/officeDocument/2006/relationships/customXml" Target="../ink/ink2435.xml"/><Relationship Id="rId159" Type="http://schemas.openxmlformats.org/officeDocument/2006/relationships/customXml" Target="../ink/ink2483.xml"/><Relationship Id="rId170" Type="http://schemas.openxmlformats.org/officeDocument/2006/relationships/image" Target="../media/image1880.png"/><Relationship Id="rId226" Type="http://schemas.openxmlformats.org/officeDocument/2006/relationships/image" Target="../media/image1908.png"/><Relationship Id="rId107" Type="http://schemas.openxmlformats.org/officeDocument/2006/relationships/customXml" Target="../ink/ink2457.xml"/><Relationship Id="rId11" Type="http://schemas.openxmlformats.org/officeDocument/2006/relationships/customXml" Target="../ink/ink2409.xml"/><Relationship Id="rId32" Type="http://schemas.openxmlformats.org/officeDocument/2006/relationships/image" Target="../media/image1811.png"/><Relationship Id="rId53" Type="http://schemas.openxmlformats.org/officeDocument/2006/relationships/customXml" Target="../ink/ink2430.xml"/><Relationship Id="rId74" Type="http://schemas.openxmlformats.org/officeDocument/2006/relationships/image" Target="../media/image1832.png"/><Relationship Id="rId128" Type="http://schemas.openxmlformats.org/officeDocument/2006/relationships/image" Target="../media/image1859.png"/><Relationship Id="rId149" Type="http://schemas.openxmlformats.org/officeDocument/2006/relationships/customXml" Target="../ink/ink2478.xml"/><Relationship Id="rId5" Type="http://schemas.openxmlformats.org/officeDocument/2006/relationships/customXml" Target="../ink/ink2406.xml"/><Relationship Id="rId95" Type="http://schemas.openxmlformats.org/officeDocument/2006/relationships/customXml" Target="../ink/ink2451.xml"/><Relationship Id="rId160" Type="http://schemas.openxmlformats.org/officeDocument/2006/relationships/image" Target="../media/image1875.png"/><Relationship Id="rId181" Type="http://schemas.openxmlformats.org/officeDocument/2006/relationships/customXml" Target="../ink/ink2494.xml"/><Relationship Id="rId216" Type="http://schemas.openxmlformats.org/officeDocument/2006/relationships/image" Target="../media/image1903.png"/><Relationship Id="rId237" Type="http://schemas.openxmlformats.org/officeDocument/2006/relationships/customXml" Target="../ink/ink2522.xml"/><Relationship Id="rId258" Type="http://schemas.openxmlformats.org/officeDocument/2006/relationships/image" Target="../media/image1924.png"/><Relationship Id="rId22" Type="http://schemas.openxmlformats.org/officeDocument/2006/relationships/image" Target="../media/image1806.png"/><Relationship Id="rId43" Type="http://schemas.openxmlformats.org/officeDocument/2006/relationships/customXml" Target="../ink/ink2425.xml"/><Relationship Id="rId64" Type="http://schemas.openxmlformats.org/officeDocument/2006/relationships/image" Target="../media/image1827.png"/><Relationship Id="rId118" Type="http://schemas.openxmlformats.org/officeDocument/2006/relationships/image" Target="../media/image1854.png"/><Relationship Id="rId139" Type="http://schemas.openxmlformats.org/officeDocument/2006/relationships/customXml" Target="../ink/ink2473.xml"/><Relationship Id="rId85" Type="http://schemas.openxmlformats.org/officeDocument/2006/relationships/customXml" Target="../ink/ink2446.xml"/><Relationship Id="rId150" Type="http://schemas.openxmlformats.org/officeDocument/2006/relationships/image" Target="../media/image1870.png"/><Relationship Id="rId171" Type="http://schemas.openxmlformats.org/officeDocument/2006/relationships/customXml" Target="../ink/ink2489.xml"/><Relationship Id="rId192" Type="http://schemas.openxmlformats.org/officeDocument/2006/relationships/image" Target="../media/image1891.png"/><Relationship Id="rId206" Type="http://schemas.openxmlformats.org/officeDocument/2006/relationships/image" Target="../media/image1898.png"/><Relationship Id="rId227" Type="http://schemas.openxmlformats.org/officeDocument/2006/relationships/customXml" Target="../ink/ink2517.xml"/><Relationship Id="rId248" Type="http://schemas.openxmlformats.org/officeDocument/2006/relationships/image" Target="../media/image1919.png"/><Relationship Id="rId12" Type="http://schemas.openxmlformats.org/officeDocument/2006/relationships/image" Target="../media/image1801.png"/><Relationship Id="rId33" Type="http://schemas.openxmlformats.org/officeDocument/2006/relationships/customXml" Target="../ink/ink2420.xml"/><Relationship Id="rId108" Type="http://schemas.openxmlformats.org/officeDocument/2006/relationships/image" Target="../media/image1849.png"/><Relationship Id="rId129" Type="http://schemas.openxmlformats.org/officeDocument/2006/relationships/customXml" Target="../ink/ink2468.xml"/><Relationship Id="rId54" Type="http://schemas.openxmlformats.org/officeDocument/2006/relationships/image" Target="../media/image1822.png"/><Relationship Id="rId75" Type="http://schemas.openxmlformats.org/officeDocument/2006/relationships/customXml" Target="../ink/ink2441.xml"/><Relationship Id="rId96" Type="http://schemas.openxmlformats.org/officeDocument/2006/relationships/image" Target="../media/image1843.png"/><Relationship Id="rId140" Type="http://schemas.openxmlformats.org/officeDocument/2006/relationships/image" Target="../media/image1865.png"/><Relationship Id="rId161" Type="http://schemas.openxmlformats.org/officeDocument/2006/relationships/customXml" Target="../ink/ink2484.xml"/><Relationship Id="rId182" Type="http://schemas.openxmlformats.org/officeDocument/2006/relationships/image" Target="../media/image1886.png"/><Relationship Id="rId217" Type="http://schemas.openxmlformats.org/officeDocument/2006/relationships/customXml" Target="../ink/ink2512.xml"/><Relationship Id="rId6" Type="http://schemas.openxmlformats.org/officeDocument/2006/relationships/image" Target="../media/image1798.png"/><Relationship Id="rId238" Type="http://schemas.openxmlformats.org/officeDocument/2006/relationships/image" Target="../media/image1914.png"/><Relationship Id="rId259" Type="http://schemas.openxmlformats.org/officeDocument/2006/relationships/customXml" Target="../ink/ink2533.xml"/><Relationship Id="rId23" Type="http://schemas.openxmlformats.org/officeDocument/2006/relationships/customXml" Target="../ink/ink2415.xml"/><Relationship Id="rId119" Type="http://schemas.openxmlformats.org/officeDocument/2006/relationships/customXml" Target="../ink/ink2463.xml"/><Relationship Id="rId44" Type="http://schemas.openxmlformats.org/officeDocument/2006/relationships/image" Target="../media/image1817.png"/><Relationship Id="rId65" Type="http://schemas.openxmlformats.org/officeDocument/2006/relationships/customXml" Target="../ink/ink2436.xml"/><Relationship Id="rId86" Type="http://schemas.openxmlformats.org/officeDocument/2006/relationships/image" Target="../media/image1838.png"/><Relationship Id="rId130" Type="http://schemas.openxmlformats.org/officeDocument/2006/relationships/image" Target="../media/image1860.png"/><Relationship Id="rId151" Type="http://schemas.openxmlformats.org/officeDocument/2006/relationships/customXml" Target="../ink/ink2479.xml"/><Relationship Id="rId172" Type="http://schemas.openxmlformats.org/officeDocument/2006/relationships/image" Target="../media/image1881.png"/><Relationship Id="rId193" Type="http://schemas.openxmlformats.org/officeDocument/2006/relationships/customXml" Target="../ink/ink2500.xml"/><Relationship Id="rId207" Type="http://schemas.openxmlformats.org/officeDocument/2006/relationships/customXml" Target="../ink/ink2507.xml"/><Relationship Id="rId228" Type="http://schemas.openxmlformats.org/officeDocument/2006/relationships/image" Target="../media/image1909.png"/><Relationship Id="rId249" Type="http://schemas.openxmlformats.org/officeDocument/2006/relationships/customXml" Target="../ink/ink2528.xml"/><Relationship Id="rId13" Type="http://schemas.openxmlformats.org/officeDocument/2006/relationships/customXml" Target="../ink/ink2410.xml"/><Relationship Id="rId109" Type="http://schemas.openxmlformats.org/officeDocument/2006/relationships/customXml" Target="../ink/ink2458.xml"/><Relationship Id="rId260" Type="http://schemas.openxmlformats.org/officeDocument/2006/relationships/image" Target="../media/image1925.png"/><Relationship Id="rId34" Type="http://schemas.openxmlformats.org/officeDocument/2006/relationships/image" Target="../media/image1812.png"/><Relationship Id="rId55" Type="http://schemas.openxmlformats.org/officeDocument/2006/relationships/customXml" Target="../ink/ink2431.xml"/><Relationship Id="rId76" Type="http://schemas.openxmlformats.org/officeDocument/2006/relationships/image" Target="../media/image1833.png"/><Relationship Id="rId97" Type="http://schemas.openxmlformats.org/officeDocument/2006/relationships/customXml" Target="../ink/ink2452.xml"/><Relationship Id="rId120" Type="http://schemas.openxmlformats.org/officeDocument/2006/relationships/image" Target="../media/image1855.png"/><Relationship Id="rId141" Type="http://schemas.openxmlformats.org/officeDocument/2006/relationships/customXml" Target="../ink/ink2474.xml"/><Relationship Id="rId7" Type="http://schemas.openxmlformats.org/officeDocument/2006/relationships/customXml" Target="../ink/ink2407.xml"/><Relationship Id="rId162" Type="http://schemas.openxmlformats.org/officeDocument/2006/relationships/image" Target="../media/image1876.png"/><Relationship Id="rId183" Type="http://schemas.openxmlformats.org/officeDocument/2006/relationships/customXml" Target="../ink/ink2495.xml"/><Relationship Id="rId218" Type="http://schemas.openxmlformats.org/officeDocument/2006/relationships/image" Target="../media/image1904.png"/><Relationship Id="rId239" Type="http://schemas.openxmlformats.org/officeDocument/2006/relationships/customXml" Target="../ink/ink2523.xml"/><Relationship Id="rId250" Type="http://schemas.openxmlformats.org/officeDocument/2006/relationships/image" Target="../media/image1920.png"/><Relationship Id="rId24" Type="http://schemas.openxmlformats.org/officeDocument/2006/relationships/image" Target="../media/image1807.png"/><Relationship Id="rId45" Type="http://schemas.openxmlformats.org/officeDocument/2006/relationships/customXml" Target="../ink/ink2426.xml"/><Relationship Id="rId66" Type="http://schemas.openxmlformats.org/officeDocument/2006/relationships/image" Target="../media/image1828.png"/><Relationship Id="rId87" Type="http://schemas.openxmlformats.org/officeDocument/2006/relationships/customXml" Target="../ink/ink2447.xml"/><Relationship Id="rId110" Type="http://schemas.openxmlformats.org/officeDocument/2006/relationships/image" Target="../media/image1850.png"/><Relationship Id="rId131" Type="http://schemas.openxmlformats.org/officeDocument/2006/relationships/customXml" Target="../ink/ink2469.xml"/><Relationship Id="rId152" Type="http://schemas.openxmlformats.org/officeDocument/2006/relationships/image" Target="../media/image1871.png"/><Relationship Id="rId173" Type="http://schemas.openxmlformats.org/officeDocument/2006/relationships/customXml" Target="../ink/ink2490.xml"/><Relationship Id="rId194" Type="http://schemas.openxmlformats.org/officeDocument/2006/relationships/image" Target="../media/image1892.png"/><Relationship Id="rId208" Type="http://schemas.openxmlformats.org/officeDocument/2006/relationships/image" Target="../media/image1899.png"/><Relationship Id="rId229" Type="http://schemas.openxmlformats.org/officeDocument/2006/relationships/customXml" Target="../ink/ink2518.xml"/><Relationship Id="rId240" Type="http://schemas.openxmlformats.org/officeDocument/2006/relationships/image" Target="../media/image1915.png"/><Relationship Id="rId261" Type="http://schemas.openxmlformats.org/officeDocument/2006/relationships/customXml" Target="../ink/ink2534.xml"/><Relationship Id="rId14" Type="http://schemas.openxmlformats.org/officeDocument/2006/relationships/image" Target="../media/image1802.png"/><Relationship Id="rId35" Type="http://schemas.openxmlformats.org/officeDocument/2006/relationships/customXml" Target="../ink/ink2421.xml"/><Relationship Id="rId56" Type="http://schemas.openxmlformats.org/officeDocument/2006/relationships/image" Target="../media/image1823.png"/><Relationship Id="rId77" Type="http://schemas.openxmlformats.org/officeDocument/2006/relationships/customXml" Target="../ink/ink2442.xml"/><Relationship Id="rId100" Type="http://schemas.openxmlformats.org/officeDocument/2006/relationships/image" Target="../media/image1845.png"/><Relationship Id="rId8" Type="http://schemas.openxmlformats.org/officeDocument/2006/relationships/image" Target="../media/image1799.png"/><Relationship Id="rId98" Type="http://schemas.openxmlformats.org/officeDocument/2006/relationships/image" Target="../media/image1844.png"/><Relationship Id="rId121" Type="http://schemas.openxmlformats.org/officeDocument/2006/relationships/customXml" Target="../ink/ink2464.xml"/><Relationship Id="rId142" Type="http://schemas.openxmlformats.org/officeDocument/2006/relationships/image" Target="../media/image1866.png"/><Relationship Id="rId163" Type="http://schemas.openxmlformats.org/officeDocument/2006/relationships/customXml" Target="../ink/ink2485.xml"/><Relationship Id="rId184" Type="http://schemas.openxmlformats.org/officeDocument/2006/relationships/image" Target="../media/image1887.png"/><Relationship Id="rId219" Type="http://schemas.openxmlformats.org/officeDocument/2006/relationships/customXml" Target="../ink/ink2513.xml"/><Relationship Id="rId230" Type="http://schemas.openxmlformats.org/officeDocument/2006/relationships/image" Target="../media/image1910.png"/><Relationship Id="rId251" Type="http://schemas.openxmlformats.org/officeDocument/2006/relationships/customXml" Target="../ink/ink2529.xml"/><Relationship Id="rId25" Type="http://schemas.openxmlformats.org/officeDocument/2006/relationships/customXml" Target="../ink/ink2416.xml"/><Relationship Id="rId46" Type="http://schemas.openxmlformats.org/officeDocument/2006/relationships/image" Target="../media/image1818.png"/><Relationship Id="rId67" Type="http://schemas.openxmlformats.org/officeDocument/2006/relationships/customXml" Target="../ink/ink2437.xml"/><Relationship Id="rId88" Type="http://schemas.openxmlformats.org/officeDocument/2006/relationships/image" Target="../media/image1839.png"/><Relationship Id="rId111" Type="http://schemas.openxmlformats.org/officeDocument/2006/relationships/customXml" Target="../ink/ink2459.xml"/><Relationship Id="rId132" Type="http://schemas.openxmlformats.org/officeDocument/2006/relationships/image" Target="../media/image1861.png"/><Relationship Id="rId153" Type="http://schemas.openxmlformats.org/officeDocument/2006/relationships/customXml" Target="../ink/ink2480.xml"/><Relationship Id="rId174" Type="http://schemas.openxmlformats.org/officeDocument/2006/relationships/image" Target="../media/image1882.png"/><Relationship Id="rId195" Type="http://schemas.openxmlformats.org/officeDocument/2006/relationships/customXml" Target="../ink/ink2501.xml"/><Relationship Id="rId209" Type="http://schemas.openxmlformats.org/officeDocument/2006/relationships/customXml" Target="../ink/ink2508.xml"/><Relationship Id="rId220" Type="http://schemas.openxmlformats.org/officeDocument/2006/relationships/image" Target="../media/image1905.png"/><Relationship Id="rId241" Type="http://schemas.openxmlformats.org/officeDocument/2006/relationships/customXml" Target="../ink/ink2524.xml"/><Relationship Id="rId15" Type="http://schemas.openxmlformats.org/officeDocument/2006/relationships/customXml" Target="../ink/ink2411.xml"/><Relationship Id="rId36" Type="http://schemas.openxmlformats.org/officeDocument/2006/relationships/image" Target="../media/image1813.png"/><Relationship Id="rId57" Type="http://schemas.openxmlformats.org/officeDocument/2006/relationships/customXml" Target="../ink/ink2432.xml"/><Relationship Id="rId262" Type="http://schemas.openxmlformats.org/officeDocument/2006/relationships/image" Target="../media/image1926.png"/><Relationship Id="rId78" Type="http://schemas.openxmlformats.org/officeDocument/2006/relationships/image" Target="../media/image1834.png"/><Relationship Id="rId99" Type="http://schemas.openxmlformats.org/officeDocument/2006/relationships/customXml" Target="../ink/ink2453.xml"/><Relationship Id="rId101" Type="http://schemas.openxmlformats.org/officeDocument/2006/relationships/customXml" Target="../ink/ink2454.xml"/><Relationship Id="rId122" Type="http://schemas.openxmlformats.org/officeDocument/2006/relationships/image" Target="../media/image1856.png"/><Relationship Id="rId143" Type="http://schemas.openxmlformats.org/officeDocument/2006/relationships/customXml" Target="../ink/ink2475.xml"/><Relationship Id="rId164" Type="http://schemas.openxmlformats.org/officeDocument/2006/relationships/image" Target="../media/image1877.png"/><Relationship Id="rId185" Type="http://schemas.openxmlformats.org/officeDocument/2006/relationships/customXml" Target="../ink/ink2496.xml"/><Relationship Id="rId9" Type="http://schemas.openxmlformats.org/officeDocument/2006/relationships/customXml" Target="../ink/ink2408.xml"/><Relationship Id="rId210" Type="http://schemas.openxmlformats.org/officeDocument/2006/relationships/image" Target="../media/image1900.png"/><Relationship Id="rId26" Type="http://schemas.openxmlformats.org/officeDocument/2006/relationships/image" Target="../media/image1808.png"/><Relationship Id="rId231" Type="http://schemas.openxmlformats.org/officeDocument/2006/relationships/customXml" Target="../ink/ink2519.xml"/><Relationship Id="rId252" Type="http://schemas.openxmlformats.org/officeDocument/2006/relationships/image" Target="../media/image1921.png"/><Relationship Id="rId47" Type="http://schemas.openxmlformats.org/officeDocument/2006/relationships/customXml" Target="../ink/ink2427.xml"/><Relationship Id="rId68" Type="http://schemas.openxmlformats.org/officeDocument/2006/relationships/image" Target="../media/image1829.png"/><Relationship Id="rId89" Type="http://schemas.openxmlformats.org/officeDocument/2006/relationships/customXml" Target="../ink/ink2448.xml"/><Relationship Id="rId112" Type="http://schemas.openxmlformats.org/officeDocument/2006/relationships/image" Target="../media/image1851.png"/><Relationship Id="rId133" Type="http://schemas.openxmlformats.org/officeDocument/2006/relationships/customXml" Target="../ink/ink2470.xml"/><Relationship Id="rId154" Type="http://schemas.openxmlformats.org/officeDocument/2006/relationships/image" Target="../media/image1872.png"/><Relationship Id="rId175" Type="http://schemas.openxmlformats.org/officeDocument/2006/relationships/customXml" Target="../ink/ink2491.xml"/><Relationship Id="rId196" Type="http://schemas.openxmlformats.org/officeDocument/2006/relationships/image" Target="../media/image1893.png"/><Relationship Id="rId200" Type="http://schemas.openxmlformats.org/officeDocument/2006/relationships/image" Target="../media/image1895.png"/><Relationship Id="rId16" Type="http://schemas.openxmlformats.org/officeDocument/2006/relationships/image" Target="../media/image1803.png"/><Relationship Id="rId221" Type="http://schemas.openxmlformats.org/officeDocument/2006/relationships/customXml" Target="../ink/ink2514.xml"/><Relationship Id="rId242" Type="http://schemas.openxmlformats.org/officeDocument/2006/relationships/image" Target="../media/image1916.png"/><Relationship Id="rId263" Type="http://schemas.openxmlformats.org/officeDocument/2006/relationships/customXml" Target="../ink/ink2535.xml"/><Relationship Id="rId37" Type="http://schemas.openxmlformats.org/officeDocument/2006/relationships/customXml" Target="../ink/ink2422.xml"/><Relationship Id="rId58" Type="http://schemas.openxmlformats.org/officeDocument/2006/relationships/image" Target="../media/image1824.png"/><Relationship Id="rId79" Type="http://schemas.openxmlformats.org/officeDocument/2006/relationships/customXml" Target="../ink/ink2443.xml"/><Relationship Id="rId102" Type="http://schemas.openxmlformats.org/officeDocument/2006/relationships/image" Target="../media/image1846.png"/><Relationship Id="rId123" Type="http://schemas.openxmlformats.org/officeDocument/2006/relationships/customXml" Target="../ink/ink2465.xml"/><Relationship Id="rId144" Type="http://schemas.openxmlformats.org/officeDocument/2006/relationships/image" Target="../media/image1867.png"/><Relationship Id="rId90" Type="http://schemas.openxmlformats.org/officeDocument/2006/relationships/image" Target="../media/image1840.png"/><Relationship Id="rId165" Type="http://schemas.openxmlformats.org/officeDocument/2006/relationships/customXml" Target="../ink/ink2486.xml"/><Relationship Id="rId186" Type="http://schemas.openxmlformats.org/officeDocument/2006/relationships/image" Target="../media/image1888.png"/><Relationship Id="rId211" Type="http://schemas.openxmlformats.org/officeDocument/2006/relationships/customXml" Target="../ink/ink2509.xml"/><Relationship Id="rId232" Type="http://schemas.openxmlformats.org/officeDocument/2006/relationships/image" Target="../media/image1911.png"/><Relationship Id="rId253" Type="http://schemas.openxmlformats.org/officeDocument/2006/relationships/customXml" Target="../ink/ink2530.xml"/><Relationship Id="rId27" Type="http://schemas.openxmlformats.org/officeDocument/2006/relationships/customXml" Target="../ink/ink2417.xml"/><Relationship Id="rId48" Type="http://schemas.openxmlformats.org/officeDocument/2006/relationships/image" Target="../media/image1819.png"/><Relationship Id="rId69" Type="http://schemas.openxmlformats.org/officeDocument/2006/relationships/customXml" Target="../ink/ink2438.xml"/><Relationship Id="rId113" Type="http://schemas.openxmlformats.org/officeDocument/2006/relationships/customXml" Target="../ink/ink2460.xml"/><Relationship Id="rId134" Type="http://schemas.openxmlformats.org/officeDocument/2006/relationships/image" Target="../media/image1862.png"/><Relationship Id="rId80" Type="http://schemas.openxmlformats.org/officeDocument/2006/relationships/image" Target="../media/image1835.png"/><Relationship Id="rId155" Type="http://schemas.openxmlformats.org/officeDocument/2006/relationships/customXml" Target="../ink/ink2481.xml"/><Relationship Id="rId176" Type="http://schemas.openxmlformats.org/officeDocument/2006/relationships/image" Target="../media/image1883.png"/><Relationship Id="rId197" Type="http://schemas.openxmlformats.org/officeDocument/2006/relationships/customXml" Target="../ink/ink2502.xml"/><Relationship Id="rId201" Type="http://schemas.openxmlformats.org/officeDocument/2006/relationships/customXml" Target="../ink/ink2504.xml"/><Relationship Id="rId222" Type="http://schemas.openxmlformats.org/officeDocument/2006/relationships/image" Target="../media/image1906.png"/><Relationship Id="rId243" Type="http://schemas.openxmlformats.org/officeDocument/2006/relationships/customXml" Target="../ink/ink2525.xml"/><Relationship Id="rId264" Type="http://schemas.openxmlformats.org/officeDocument/2006/relationships/image" Target="../media/image1927.png"/><Relationship Id="rId17" Type="http://schemas.openxmlformats.org/officeDocument/2006/relationships/customXml" Target="../ink/ink2412.xml"/><Relationship Id="rId38" Type="http://schemas.openxmlformats.org/officeDocument/2006/relationships/image" Target="../media/image1814.png"/><Relationship Id="rId59" Type="http://schemas.openxmlformats.org/officeDocument/2006/relationships/customXml" Target="../ink/ink2433.xml"/><Relationship Id="rId103" Type="http://schemas.openxmlformats.org/officeDocument/2006/relationships/customXml" Target="../ink/ink2455.xml"/><Relationship Id="rId124" Type="http://schemas.openxmlformats.org/officeDocument/2006/relationships/image" Target="../media/image1857.png"/><Relationship Id="rId70" Type="http://schemas.openxmlformats.org/officeDocument/2006/relationships/image" Target="../media/image1830.png"/><Relationship Id="rId91" Type="http://schemas.openxmlformats.org/officeDocument/2006/relationships/customXml" Target="../ink/ink2449.xml"/><Relationship Id="rId145" Type="http://schemas.openxmlformats.org/officeDocument/2006/relationships/customXml" Target="../ink/ink2476.xml"/><Relationship Id="rId166" Type="http://schemas.openxmlformats.org/officeDocument/2006/relationships/image" Target="../media/image1878.png"/><Relationship Id="rId187" Type="http://schemas.openxmlformats.org/officeDocument/2006/relationships/customXml" Target="../ink/ink2497.xml"/><Relationship Id="rId1" Type="http://schemas.openxmlformats.org/officeDocument/2006/relationships/slideLayout" Target="../slideLayouts/slideLayout6.xml"/><Relationship Id="rId212" Type="http://schemas.openxmlformats.org/officeDocument/2006/relationships/image" Target="../media/image1901.png"/><Relationship Id="rId233" Type="http://schemas.openxmlformats.org/officeDocument/2006/relationships/customXml" Target="../ink/ink2520.xml"/><Relationship Id="rId254" Type="http://schemas.openxmlformats.org/officeDocument/2006/relationships/image" Target="../media/image1922.png"/><Relationship Id="rId28" Type="http://schemas.openxmlformats.org/officeDocument/2006/relationships/image" Target="../media/image1809.png"/><Relationship Id="rId49" Type="http://schemas.openxmlformats.org/officeDocument/2006/relationships/customXml" Target="../ink/ink2428.xml"/><Relationship Id="rId114" Type="http://schemas.openxmlformats.org/officeDocument/2006/relationships/image" Target="../media/image1852.png"/><Relationship Id="rId60" Type="http://schemas.openxmlformats.org/officeDocument/2006/relationships/image" Target="../media/image1825.png"/><Relationship Id="rId81" Type="http://schemas.openxmlformats.org/officeDocument/2006/relationships/customXml" Target="../ink/ink2444.xml"/><Relationship Id="rId135" Type="http://schemas.openxmlformats.org/officeDocument/2006/relationships/customXml" Target="../ink/ink2471.xml"/><Relationship Id="rId156" Type="http://schemas.openxmlformats.org/officeDocument/2006/relationships/image" Target="../media/image1873.png"/><Relationship Id="rId177" Type="http://schemas.openxmlformats.org/officeDocument/2006/relationships/customXml" Target="../ink/ink2492.xml"/><Relationship Id="rId198" Type="http://schemas.openxmlformats.org/officeDocument/2006/relationships/image" Target="../media/image1894.png"/><Relationship Id="rId202" Type="http://schemas.openxmlformats.org/officeDocument/2006/relationships/image" Target="../media/image1896.png"/><Relationship Id="rId223" Type="http://schemas.openxmlformats.org/officeDocument/2006/relationships/customXml" Target="../ink/ink2515.xml"/><Relationship Id="rId244" Type="http://schemas.openxmlformats.org/officeDocument/2006/relationships/image" Target="../media/image1917.png"/><Relationship Id="rId18" Type="http://schemas.openxmlformats.org/officeDocument/2006/relationships/image" Target="../media/image1804.png"/><Relationship Id="rId39" Type="http://schemas.openxmlformats.org/officeDocument/2006/relationships/customXml" Target="../ink/ink2423.xml"/><Relationship Id="rId265" Type="http://schemas.openxmlformats.org/officeDocument/2006/relationships/customXml" Target="../ink/ink2536.xml"/><Relationship Id="rId50" Type="http://schemas.openxmlformats.org/officeDocument/2006/relationships/image" Target="../media/image1820.png"/><Relationship Id="rId104" Type="http://schemas.openxmlformats.org/officeDocument/2006/relationships/image" Target="../media/image1847.png"/><Relationship Id="rId125" Type="http://schemas.openxmlformats.org/officeDocument/2006/relationships/customXml" Target="../ink/ink2466.xml"/><Relationship Id="rId146" Type="http://schemas.openxmlformats.org/officeDocument/2006/relationships/image" Target="../media/image1868.png"/><Relationship Id="rId167" Type="http://schemas.openxmlformats.org/officeDocument/2006/relationships/customXml" Target="../ink/ink2487.xml"/><Relationship Id="rId188" Type="http://schemas.openxmlformats.org/officeDocument/2006/relationships/image" Target="../media/image1889.png"/><Relationship Id="rId71" Type="http://schemas.openxmlformats.org/officeDocument/2006/relationships/customXml" Target="../ink/ink2439.xml"/><Relationship Id="rId92" Type="http://schemas.openxmlformats.org/officeDocument/2006/relationships/image" Target="../media/image1841.png"/><Relationship Id="rId213" Type="http://schemas.openxmlformats.org/officeDocument/2006/relationships/customXml" Target="../ink/ink2510.xml"/><Relationship Id="rId234" Type="http://schemas.openxmlformats.org/officeDocument/2006/relationships/image" Target="../media/image1912.png"/><Relationship Id="rId2" Type="http://schemas.openxmlformats.org/officeDocument/2006/relationships/notesSlide" Target="../notesSlides/notesSlide9.xml"/><Relationship Id="rId29" Type="http://schemas.openxmlformats.org/officeDocument/2006/relationships/customXml" Target="../ink/ink2418.xml"/><Relationship Id="rId255" Type="http://schemas.openxmlformats.org/officeDocument/2006/relationships/customXml" Target="../ink/ink2531.xml"/><Relationship Id="rId40" Type="http://schemas.openxmlformats.org/officeDocument/2006/relationships/image" Target="../media/image1815.png"/><Relationship Id="rId115" Type="http://schemas.openxmlformats.org/officeDocument/2006/relationships/customXml" Target="../ink/ink2461.xml"/><Relationship Id="rId136" Type="http://schemas.openxmlformats.org/officeDocument/2006/relationships/image" Target="../media/image1863.png"/><Relationship Id="rId157" Type="http://schemas.openxmlformats.org/officeDocument/2006/relationships/customXml" Target="../ink/ink2482.xml"/><Relationship Id="rId178" Type="http://schemas.openxmlformats.org/officeDocument/2006/relationships/image" Target="../media/image1884.png"/><Relationship Id="rId61" Type="http://schemas.openxmlformats.org/officeDocument/2006/relationships/customXml" Target="../ink/ink2434.xml"/><Relationship Id="rId82" Type="http://schemas.openxmlformats.org/officeDocument/2006/relationships/image" Target="../media/image1836.png"/><Relationship Id="rId199" Type="http://schemas.openxmlformats.org/officeDocument/2006/relationships/customXml" Target="../ink/ink2503.xml"/><Relationship Id="rId203" Type="http://schemas.openxmlformats.org/officeDocument/2006/relationships/customXml" Target="../ink/ink2505.xml"/><Relationship Id="rId19" Type="http://schemas.openxmlformats.org/officeDocument/2006/relationships/customXml" Target="../ink/ink2413.xml"/><Relationship Id="rId224" Type="http://schemas.openxmlformats.org/officeDocument/2006/relationships/image" Target="../media/image1907.png"/><Relationship Id="rId245" Type="http://schemas.openxmlformats.org/officeDocument/2006/relationships/customXml" Target="../ink/ink2526.xml"/><Relationship Id="rId266" Type="http://schemas.openxmlformats.org/officeDocument/2006/relationships/image" Target="../media/image1928.png"/><Relationship Id="rId30" Type="http://schemas.openxmlformats.org/officeDocument/2006/relationships/image" Target="../media/image1810.png"/><Relationship Id="rId105" Type="http://schemas.openxmlformats.org/officeDocument/2006/relationships/customXml" Target="../ink/ink2456.xml"/><Relationship Id="rId126" Type="http://schemas.openxmlformats.org/officeDocument/2006/relationships/image" Target="../media/image1858.png"/><Relationship Id="rId147" Type="http://schemas.openxmlformats.org/officeDocument/2006/relationships/customXml" Target="../ink/ink2477.xml"/><Relationship Id="rId168" Type="http://schemas.openxmlformats.org/officeDocument/2006/relationships/image" Target="../media/image1879.png"/><Relationship Id="rId51" Type="http://schemas.openxmlformats.org/officeDocument/2006/relationships/customXml" Target="../ink/ink2429.xml"/><Relationship Id="rId72" Type="http://schemas.openxmlformats.org/officeDocument/2006/relationships/image" Target="../media/image1831.png"/><Relationship Id="rId93" Type="http://schemas.openxmlformats.org/officeDocument/2006/relationships/customXml" Target="../ink/ink2450.xml"/><Relationship Id="rId189" Type="http://schemas.openxmlformats.org/officeDocument/2006/relationships/customXml" Target="../ink/ink2498.xml"/><Relationship Id="rId3" Type="http://schemas.openxmlformats.org/officeDocument/2006/relationships/image" Target="../media/image1797.png"/><Relationship Id="rId214" Type="http://schemas.openxmlformats.org/officeDocument/2006/relationships/image" Target="../media/image1902.png"/><Relationship Id="rId235" Type="http://schemas.openxmlformats.org/officeDocument/2006/relationships/customXml" Target="../ink/ink2521.xml"/><Relationship Id="rId256" Type="http://schemas.openxmlformats.org/officeDocument/2006/relationships/image" Target="../media/image1923.png"/><Relationship Id="rId116" Type="http://schemas.openxmlformats.org/officeDocument/2006/relationships/image" Target="../media/image1853.png"/><Relationship Id="rId137" Type="http://schemas.openxmlformats.org/officeDocument/2006/relationships/customXml" Target="../ink/ink2472.xml"/><Relationship Id="rId158" Type="http://schemas.openxmlformats.org/officeDocument/2006/relationships/image" Target="../media/image1874.png"/><Relationship Id="rId20" Type="http://schemas.openxmlformats.org/officeDocument/2006/relationships/image" Target="../media/image1805.png"/><Relationship Id="rId41" Type="http://schemas.openxmlformats.org/officeDocument/2006/relationships/customXml" Target="../ink/ink2424.xml"/><Relationship Id="rId62" Type="http://schemas.openxmlformats.org/officeDocument/2006/relationships/image" Target="../media/image1826.png"/><Relationship Id="rId83" Type="http://schemas.openxmlformats.org/officeDocument/2006/relationships/customXml" Target="../ink/ink2445.xml"/><Relationship Id="rId179" Type="http://schemas.openxmlformats.org/officeDocument/2006/relationships/customXml" Target="../ink/ink2493.xml"/><Relationship Id="rId190" Type="http://schemas.openxmlformats.org/officeDocument/2006/relationships/image" Target="../media/image1890.png"/><Relationship Id="rId204" Type="http://schemas.openxmlformats.org/officeDocument/2006/relationships/image" Target="../media/image1897.png"/><Relationship Id="rId225" Type="http://schemas.openxmlformats.org/officeDocument/2006/relationships/customXml" Target="../ink/ink2516.xml"/><Relationship Id="rId246" Type="http://schemas.openxmlformats.org/officeDocument/2006/relationships/image" Target="../media/image1918.png"/><Relationship Id="rId106" Type="http://schemas.openxmlformats.org/officeDocument/2006/relationships/image" Target="../media/image1848.png"/><Relationship Id="rId127" Type="http://schemas.openxmlformats.org/officeDocument/2006/relationships/customXml" Target="../ink/ink2467.xml"/><Relationship Id="rId10" Type="http://schemas.openxmlformats.org/officeDocument/2006/relationships/image" Target="../media/image1800.png"/><Relationship Id="rId31" Type="http://schemas.openxmlformats.org/officeDocument/2006/relationships/customXml" Target="../ink/ink2419.xml"/><Relationship Id="rId52" Type="http://schemas.openxmlformats.org/officeDocument/2006/relationships/image" Target="../media/image1821.png"/><Relationship Id="rId73" Type="http://schemas.openxmlformats.org/officeDocument/2006/relationships/customXml" Target="../ink/ink2440.xml"/><Relationship Id="rId94" Type="http://schemas.openxmlformats.org/officeDocument/2006/relationships/image" Target="../media/image1842.png"/><Relationship Id="rId148" Type="http://schemas.openxmlformats.org/officeDocument/2006/relationships/image" Target="../media/image1869.png"/><Relationship Id="rId169" Type="http://schemas.openxmlformats.org/officeDocument/2006/relationships/customXml" Target="../ink/ink2488.xml"/><Relationship Id="rId4" Type="http://schemas.openxmlformats.org/officeDocument/2006/relationships/image" Target="../media/image2.png"/><Relationship Id="rId180" Type="http://schemas.openxmlformats.org/officeDocument/2006/relationships/image" Target="../media/image1885.png"/><Relationship Id="rId215" Type="http://schemas.openxmlformats.org/officeDocument/2006/relationships/customXml" Target="../ink/ink2511.xml"/><Relationship Id="rId236" Type="http://schemas.openxmlformats.org/officeDocument/2006/relationships/image" Target="../media/image1913.png"/><Relationship Id="rId257" Type="http://schemas.openxmlformats.org/officeDocument/2006/relationships/customXml" Target="../ink/ink2532.xml"/><Relationship Id="rId42" Type="http://schemas.openxmlformats.org/officeDocument/2006/relationships/image" Target="../media/image1816.png"/><Relationship Id="rId84" Type="http://schemas.openxmlformats.org/officeDocument/2006/relationships/image" Target="../media/image1837.png"/><Relationship Id="rId138" Type="http://schemas.openxmlformats.org/officeDocument/2006/relationships/image" Target="../media/image1864.png"/><Relationship Id="rId191" Type="http://schemas.openxmlformats.org/officeDocument/2006/relationships/customXml" Target="../ink/ink2499.xml"/><Relationship Id="rId205" Type="http://schemas.openxmlformats.org/officeDocument/2006/relationships/customXml" Target="../ink/ink2506.xml"/><Relationship Id="rId247" Type="http://schemas.openxmlformats.org/officeDocument/2006/relationships/customXml" Target="../ink/ink252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29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86.png"/><Relationship Id="rId21" Type="http://schemas.openxmlformats.org/officeDocument/2006/relationships/image" Target="../media/image1938.png"/><Relationship Id="rId42" Type="http://schemas.openxmlformats.org/officeDocument/2006/relationships/customXml" Target="../ink/ink2556.xml"/><Relationship Id="rId63" Type="http://schemas.openxmlformats.org/officeDocument/2006/relationships/image" Target="../media/image1959.png"/><Relationship Id="rId84" Type="http://schemas.openxmlformats.org/officeDocument/2006/relationships/customXml" Target="../ink/ink2577.xml"/><Relationship Id="rId138" Type="http://schemas.openxmlformats.org/officeDocument/2006/relationships/customXml" Target="../ink/ink2604.xml"/><Relationship Id="rId159" Type="http://schemas.openxmlformats.org/officeDocument/2006/relationships/image" Target="../media/image2007.png"/><Relationship Id="rId170" Type="http://schemas.openxmlformats.org/officeDocument/2006/relationships/customXml" Target="../ink/ink2620.xml"/><Relationship Id="rId107" Type="http://schemas.openxmlformats.org/officeDocument/2006/relationships/image" Target="../media/image1981.png"/><Relationship Id="rId11" Type="http://schemas.openxmlformats.org/officeDocument/2006/relationships/image" Target="../media/image1933.png"/><Relationship Id="rId32" Type="http://schemas.openxmlformats.org/officeDocument/2006/relationships/customXml" Target="../ink/ink2551.xml"/><Relationship Id="rId53" Type="http://schemas.openxmlformats.org/officeDocument/2006/relationships/image" Target="../media/image1954.png"/><Relationship Id="rId74" Type="http://schemas.openxmlformats.org/officeDocument/2006/relationships/customXml" Target="../ink/ink2572.xml"/><Relationship Id="rId128" Type="http://schemas.openxmlformats.org/officeDocument/2006/relationships/customXml" Target="../ink/ink2599.xml"/><Relationship Id="rId149" Type="http://schemas.openxmlformats.org/officeDocument/2006/relationships/image" Target="../media/image2002.png"/><Relationship Id="rId5" Type="http://schemas.openxmlformats.org/officeDocument/2006/relationships/image" Target="../media/image1930.png"/><Relationship Id="rId95" Type="http://schemas.openxmlformats.org/officeDocument/2006/relationships/image" Target="../media/image1975.png"/><Relationship Id="rId160" Type="http://schemas.openxmlformats.org/officeDocument/2006/relationships/customXml" Target="../ink/ink2615.xml"/><Relationship Id="rId22" Type="http://schemas.openxmlformats.org/officeDocument/2006/relationships/customXml" Target="../ink/ink2546.xml"/><Relationship Id="rId43" Type="http://schemas.openxmlformats.org/officeDocument/2006/relationships/image" Target="../media/image1949.png"/><Relationship Id="rId64" Type="http://schemas.openxmlformats.org/officeDocument/2006/relationships/customXml" Target="../ink/ink2567.xml"/><Relationship Id="rId118" Type="http://schemas.openxmlformats.org/officeDocument/2006/relationships/customXml" Target="../ink/ink2594.xml"/><Relationship Id="rId139" Type="http://schemas.openxmlformats.org/officeDocument/2006/relationships/image" Target="../media/image1997.png"/><Relationship Id="rId85" Type="http://schemas.openxmlformats.org/officeDocument/2006/relationships/image" Target="../media/image1970.png"/><Relationship Id="rId150" Type="http://schemas.openxmlformats.org/officeDocument/2006/relationships/customXml" Target="../ink/ink2610.xml"/><Relationship Id="rId171" Type="http://schemas.openxmlformats.org/officeDocument/2006/relationships/image" Target="../media/image2013.png"/><Relationship Id="rId12" Type="http://schemas.openxmlformats.org/officeDocument/2006/relationships/customXml" Target="../ink/ink2541.xml"/><Relationship Id="rId33" Type="http://schemas.openxmlformats.org/officeDocument/2006/relationships/image" Target="../media/image1944.png"/><Relationship Id="rId108" Type="http://schemas.openxmlformats.org/officeDocument/2006/relationships/customXml" Target="../ink/ink2589.xml"/><Relationship Id="rId129" Type="http://schemas.openxmlformats.org/officeDocument/2006/relationships/image" Target="../media/image1992.png"/><Relationship Id="rId54" Type="http://schemas.openxmlformats.org/officeDocument/2006/relationships/customXml" Target="../ink/ink2562.xml"/><Relationship Id="rId75" Type="http://schemas.openxmlformats.org/officeDocument/2006/relationships/image" Target="../media/image1965.png"/><Relationship Id="rId96" Type="http://schemas.openxmlformats.org/officeDocument/2006/relationships/customXml" Target="../ink/ink2583.xml"/><Relationship Id="rId140" Type="http://schemas.openxmlformats.org/officeDocument/2006/relationships/customXml" Target="../ink/ink2605.xml"/><Relationship Id="rId161" Type="http://schemas.openxmlformats.org/officeDocument/2006/relationships/image" Target="../media/image2008.png"/><Relationship Id="rId6" Type="http://schemas.openxmlformats.org/officeDocument/2006/relationships/customXml" Target="../ink/ink2538.xml"/><Relationship Id="rId23" Type="http://schemas.openxmlformats.org/officeDocument/2006/relationships/image" Target="../media/image1939.png"/><Relationship Id="rId28" Type="http://schemas.openxmlformats.org/officeDocument/2006/relationships/customXml" Target="../ink/ink2549.xml"/><Relationship Id="rId49" Type="http://schemas.openxmlformats.org/officeDocument/2006/relationships/image" Target="../media/image1952.png"/><Relationship Id="rId114" Type="http://schemas.openxmlformats.org/officeDocument/2006/relationships/customXml" Target="../ink/ink2592.xml"/><Relationship Id="rId119" Type="http://schemas.openxmlformats.org/officeDocument/2006/relationships/image" Target="../media/image1987.png"/><Relationship Id="rId44" Type="http://schemas.openxmlformats.org/officeDocument/2006/relationships/customXml" Target="../ink/ink2557.xml"/><Relationship Id="rId60" Type="http://schemas.openxmlformats.org/officeDocument/2006/relationships/customXml" Target="../ink/ink2565.xml"/><Relationship Id="rId65" Type="http://schemas.openxmlformats.org/officeDocument/2006/relationships/image" Target="../media/image1960.png"/><Relationship Id="rId81" Type="http://schemas.openxmlformats.org/officeDocument/2006/relationships/image" Target="../media/image1968.png"/><Relationship Id="rId86" Type="http://schemas.openxmlformats.org/officeDocument/2006/relationships/customXml" Target="../ink/ink2578.xml"/><Relationship Id="rId130" Type="http://schemas.openxmlformats.org/officeDocument/2006/relationships/customXml" Target="../ink/ink2600.xml"/><Relationship Id="rId135" Type="http://schemas.openxmlformats.org/officeDocument/2006/relationships/image" Target="../media/image1995.png"/><Relationship Id="rId151" Type="http://schemas.openxmlformats.org/officeDocument/2006/relationships/image" Target="../media/image2003.png"/><Relationship Id="rId156" Type="http://schemas.openxmlformats.org/officeDocument/2006/relationships/customXml" Target="../ink/ink2613.xml"/><Relationship Id="rId177" Type="http://schemas.openxmlformats.org/officeDocument/2006/relationships/image" Target="../media/image2016.png"/><Relationship Id="rId172" Type="http://schemas.openxmlformats.org/officeDocument/2006/relationships/customXml" Target="../ink/ink2621.xml"/><Relationship Id="rId13" Type="http://schemas.openxmlformats.org/officeDocument/2006/relationships/image" Target="../media/image1934.png"/><Relationship Id="rId18" Type="http://schemas.openxmlformats.org/officeDocument/2006/relationships/customXml" Target="../ink/ink2544.xml"/><Relationship Id="rId39" Type="http://schemas.openxmlformats.org/officeDocument/2006/relationships/image" Target="../media/image1947.png"/><Relationship Id="rId109" Type="http://schemas.openxmlformats.org/officeDocument/2006/relationships/image" Target="../media/image1982.png"/><Relationship Id="rId34" Type="http://schemas.openxmlformats.org/officeDocument/2006/relationships/customXml" Target="../ink/ink2552.xml"/><Relationship Id="rId50" Type="http://schemas.openxmlformats.org/officeDocument/2006/relationships/customXml" Target="../ink/ink2560.xml"/><Relationship Id="rId55" Type="http://schemas.openxmlformats.org/officeDocument/2006/relationships/image" Target="../media/image1955.png"/><Relationship Id="rId76" Type="http://schemas.openxmlformats.org/officeDocument/2006/relationships/customXml" Target="../ink/ink2573.xml"/><Relationship Id="rId97" Type="http://schemas.openxmlformats.org/officeDocument/2006/relationships/image" Target="../media/image1976.png"/><Relationship Id="rId104" Type="http://schemas.openxmlformats.org/officeDocument/2006/relationships/customXml" Target="../ink/ink2587.xml"/><Relationship Id="rId120" Type="http://schemas.openxmlformats.org/officeDocument/2006/relationships/customXml" Target="../ink/ink2595.xml"/><Relationship Id="rId125" Type="http://schemas.openxmlformats.org/officeDocument/2006/relationships/image" Target="../media/image1990.png"/><Relationship Id="rId141" Type="http://schemas.openxmlformats.org/officeDocument/2006/relationships/image" Target="../media/image1998.png"/><Relationship Id="rId146" Type="http://schemas.openxmlformats.org/officeDocument/2006/relationships/customXml" Target="../ink/ink2608.xml"/><Relationship Id="rId167" Type="http://schemas.openxmlformats.org/officeDocument/2006/relationships/image" Target="../media/image2011.png"/><Relationship Id="rId7" Type="http://schemas.openxmlformats.org/officeDocument/2006/relationships/image" Target="../media/image1931.png"/><Relationship Id="rId71" Type="http://schemas.openxmlformats.org/officeDocument/2006/relationships/image" Target="../media/image1963.png"/><Relationship Id="rId92" Type="http://schemas.openxmlformats.org/officeDocument/2006/relationships/customXml" Target="../ink/ink2581.xml"/><Relationship Id="rId162" Type="http://schemas.openxmlformats.org/officeDocument/2006/relationships/customXml" Target="../ink/ink2616.xml"/><Relationship Id="rId2" Type="http://schemas.openxmlformats.org/officeDocument/2006/relationships/notesSlide" Target="../notesSlides/notesSlide10.xml"/><Relationship Id="rId29" Type="http://schemas.openxmlformats.org/officeDocument/2006/relationships/image" Target="../media/image1942.png"/><Relationship Id="rId24" Type="http://schemas.openxmlformats.org/officeDocument/2006/relationships/customXml" Target="../ink/ink2547.xml"/><Relationship Id="rId40" Type="http://schemas.openxmlformats.org/officeDocument/2006/relationships/customXml" Target="../ink/ink2555.xml"/><Relationship Id="rId45" Type="http://schemas.openxmlformats.org/officeDocument/2006/relationships/image" Target="../media/image1950.png"/><Relationship Id="rId66" Type="http://schemas.openxmlformats.org/officeDocument/2006/relationships/customXml" Target="../ink/ink2568.xml"/><Relationship Id="rId87" Type="http://schemas.openxmlformats.org/officeDocument/2006/relationships/image" Target="../media/image1971.png"/><Relationship Id="rId110" Type="http://schemas.openxmlformats.org/officeDocument/2006/relationships/customXml" Target="../ink/ink2590.xml"/><Relationship Id="rId115" Type="http://schemas.openxmlformats.org/officeDocument/2006/relationships/image" Target="../media/image1985.png"/><Relationship Id="rId131" Type="http://schemas.openxmlformats.org/officeDocument/2006/relationships/image" Target="../media/image1993.png"/><Relationship Id="rId136" Type="http://schemas.openxmlformats.org/officeDocument/2006/relationships/customXml" Target="../ink/ink2603.xml"/><Relationship Id="rId157" Type="http://schemas.openxmlformats.org/officeDocument/2006/relationships/image" Target="../media/image2006.png"/><Relationship Id="rId61" Type="http://schemas.openxmlformats.org/officeDocument/2006/relationships/image" Target="../media/image1958.png"/><Relationship Id="rId82" Type="http://schemas.openxmlformats.org/officeDocument/2006/relationships/customXml" Target="../ink/ink2576.xml"/><Relationship Id="rId152" Type="http://schemas.openxmlformats.org/officeDocument/2006/relationships/customXml" Target="../ink/ink2611.xml"/><Relationship Id="rId173" Type="http://schemas.openxmlformats.org/officeDocument/2006/relationships/image" Target="../media/image2014.png"/><Relationship Id="rId19" Type="http://schemas.openxmlformats.org/officeDocument/2006/relationships/image" Target="../media/image1937.png"/><Relationship Id="rId14" Type="http://schemas.openxmlformats.org/officeDocument/2006/relationships/customXml" Target="../ink/ink2542.xml"/><Relationship Id="rId30" Type="http://schemas.openxmlformats.org/officeDocument/2006/relationships/customXml" Target="../ink/ink2550.xml"/><Relationship Id="rId35" Type="http://schemas.openxmlformats.org/officeDocument/2006/relationships/image" Target="../media/image1945.png"/><Relationship Id="rId56" Type="http://schemas.openxmlformats.org/officeDocument/2006/relationships/customXml" Target="../ink/ink2563.xml"/><Relationship Id="rId77" Type="http://schemas.openxmlformats.org/officeDocument/2006/relationships/image" Target="../media/image1966.png"/><Relationship Id="rId100" Type="http://schemas.openxmlformats.org/officeDocument/2006/relationships/customXml" Target="../ink/ink2585.xml"/><Relationship Id="rId105" Type="http://schemas.openxmlformats.org/officeDocument/2006/relationships/image" Target="../media/image1980.png"/><Relationship Id="rId126" Type="http://schemas.openxmlformats.org/officeDocument/2006/relationships/customXml" Target="../ink/ink2598.xml"/><Relationship Id="rId147" Type="http://schemas.openxmlformats.org/officeDocument/2006/relationships/image" Target="../media/image2001.png"/><Relationship Id="rId168" Type="http://schemas.openxmlformats.org/officeDocument/2006/relationships/customXml" Target="../ink/ink2619.xml"/><Relationship Id="rId8" Type="http://schemas.openxmlformats.org/officeDocument/2006/relationships/customXml" Target="../ink/ink2539.xml"/><Relationship Id="rId51" Type="http://schemas.openxmlformats.org/officeDocument/2006/relationships/image" Target="../media/image1953.png"/><Relationship Id="rId72" Type="http://schemas.openxmlformats.org/officeDocument/2006/relationships/customXml" Target="../ink/ink2571.xml"/><Relationship Id="rId93" Type="http://schemas.openxmlformats.org/officeDocument/2006/relationships/image" Target="../media/image1974.png"/><Relationship Id="rId98" Type="http://schemas.openxmlformats.org/officeDocument/2006/relationships/customXml" Target="../ink/ink2584.xml"/><Relationship Id="rId121" Type="http://schemas.openxmlformats.org/officeDocument/2006/relationships/image" Target="../media/image1988.png"/><Relationship Id="rId142" Type="http://schemas.openxmlformats.org/officeDocument/2006/relationships/customXml" Target="../ink/ink2606.xml"/><Relationship Id="rId163" Type="http://schemas.openxmlformats.org/officeDocument/2006/relationships/image" Target="../media/image2009.png"/><Relationship Id="rId3" Type="http://schemas.openxmlformats.org/officeDocument/2006/relationships/image" Target="../media/image2.png"/><Relationship Id="rId25" Type="http://schemas.openxmlformats.org/officeDocument/2006/relationships/image" Target="../media/image1940.png"/><Relationship Id="rId46" Type="http://schemas.openxmlformats.org/officeDocument/2006/relationships/customXml" Target="../ink/ink2558.xml"/><Relationship Id="rId67" Type="http://schemas.openxmlformats.org/officeDocument/2006/relationships/image" Target="../media/image1961.png"/><Relationship Id="rId116" Type="http://schemas.openxmlformats.org/officeDocument/2006/relationships/customXml" Target="../ink/ink2593.xml"/><Relationship Id="rId137" Type="http://schemas.openxmlformats.org/officeDocument/2006/relationships/image" Target="../media/image1996.png"/><Relationship Id="rId158" Type="http://schemas.openxmlformats.org/officeDocument/2006/relationships/customXml" Target="../ink/ink2614.xml"/><Relationship Id="rId20" Type="http://schemas.openxmlformats.org/officeDocument/2006/relationships/customXml" Target="../ink/ink2545.xml"/><Relationship Id="rId41" Type="http://schemas.openxmlformats.org/officeDocument/2006/relationships/image" Target="../media/image1948.png"/><Relationship Id="rId62" Type="http://schemas.openxmlformats.org/officeDocument/2006/relationships/customXml" Target="../ink/ink2566.xml"/><Relationship Id="rId83" Type="http://schemas.openxmlformats.org/officeDocument/2006/relationships/image" Target="../media/image1969.png"/><Relationship Id="rId88" Type="http://schemas.openxmlformats.org/officeDocument/2006/relationships/customXml" Target="../ink/ink2579.xml"/><Relationship Id="rId111" Type="http://schemas.openxmlformats.org/officeDocument/2006/relationships/image" Target="../media/image1983.png"/><Relationship Id="rId132" Type="http://schemas.openxmlformats.org/officeDocument/2006/relationships/customXml" Target="../ink/ink2601.xml"/><Relationship Id="rId153" Type="http://schemas.openxmlformats.org/officeDocument/2006/relationships/image" Target="../media/image2004.png"/><Relationship Id="rId174" Type="http://schemas.openxmlformats.org/officeDocument/2006/relationships/customXml" Target="../ink/ink2622.xml"/><Relationship Id="rId15" Type="http://schemas.openxmlformats.org/officeDocument/2006/relationships/image" Target="../media/image1935.png"/><Relationship Id="rId36" Type="http://schemas.openxmlformats.org/officeDocument/2006/relationships/customXml" Target="../ink/ink2553.xml"/><Relationship Id="rId57" Type="http://schemas.openxmlformats.org/officeDocument/2006/relationships/image" Target="../media/image1956.png"/><Relationship Id="rId106" Type="http://schemas.openxmlformats.org/officeDocument/2006/relationships/customXml" Target="../ink/ink2588.xml"/><Relationship Id="rId127" Type="http://schemas.openxmlformats.org/officeDocument/2006/relationships/image" Target="../media/image1991.png"/><Relationship Id="rId10" Type="http://schemas.openxmlformats.org/officeDocument/2006/relationships/customXml" Target="../ink/ink2540.xml"/><Relationship Id="rId31" Type="http://schemas.openxmlformats.org/officeDocument/2006/relationships/image" Target="../media/image1943.png"/><Relationship Id="rId52" Type="http://schemas.openxmlformats.org/officeDocument/2006/relationships/customXml" Target="../ink/ink2561.xml"/><Relationship Id="rId73" Type="http://schemas.openxmlformats.org/officeDocument/2006/relationships/image" Target="../media/image1964.png"/><Relationship Id="rId78" Type="http://schemas.openxmlformats.org/officeDocument/2006/relationships/customXml" Target="../ink/ink2574.xml"/><Relationship Id="rId94" Type="http://schemas.openxmlformats.org/officeDocument/2006/relationships/customXml" Target="../ink/ink2582.xml"/><Relationship Id="rId99" Type="http://schemas.openxmlformats.org/officeDocument/2006/relationships/image" Target="../media/image1977.png"/><Relationship Id="rId101" Type="http://schemas.openxmlformats.org/officeDocument/2006/relationships/image" Target="../media/image1978.png"/><Relationship Id="rId122" Type="http://schemas.openxmlformats.org/officeDocument/2006/relationships/customXml" Target="../ink/ink2596.xml"/><Relationship Id="rId143" Type="http://schemas.openxmlformats.org/officeDocument/2006/relationships/image" Target="../media/image1999.png"/><Relationship Id="rId148" Type="http://schemas.openxmlformats.org/officeDocument/2006/relationships/customXml" Target="../ink/ink2609.xml"/><Relationship Id="rId164" Type="http://schemas.openxmlformats.org/officeDocument/2006/relationships/customXml" Target="../ink/ink2617.xml"/><Relationship Id="rId169" Type="http://schemas.openxmlformats.org/officeDocument/2006/relationships/image" Target="../media/image2012.png"/><Relationship Id="rId4" Type="http://schemas.openxmlformats.org/officeDocument/2006/relationships/customXml" Target="../ink/ink2537.xml"/><Relationship Id="rId9" Type="http://schemas.openxmlformats.org/officeDocument/2006/relationships/image" Target="../media/image1932.png"/><Relationship Id="rId26" Type="http://schemas.openxmlformats.org/officeDocument/2006/relationships/customXml" Target="../ink/ink2548.xml"/><Relationship Id="rId47" Type="http://schemas.openxmlformats.org/officeDocument/2006/relationships/image" Target="../media/image1951.png"/><Relationship Id="rId68" Type="http://schemas.openxmlformats.org/officeDocument/2006/relationships/customXml" Target="../ink/ink2569.xml"/><Relationship Id="rId89" Type="http://schemas.openxmlformats.org/officeDocument/2006/relationships/image" Target="../media/image1972.png"/><Relationship Id="rId112" Type="http://schemas.openxmlformats.org/officeDocument/2006/relationships/customXml" Target="../ink/ink2591.xml"/><Relationship Id="rId133" Type="http://schemas.openxmlformats.org/officeDocument/2006/relationships/image" Target="../media/image1994.png"/><Relationship Id="rId154" Type="http://schemas.openxmlformats.org/officeDocument/2006/relationships/customXml" Target="../ink/ink2612.xml"/><Relationship Id="rId175" Type="http://schemas.openxmlformats.org/officeDocument/2006/relationships/image" Target="../media/image2015.png"/><Relationship Id="rId16" Type="http://schemas.openxmlformats.org/officeDocument/2006/relationships/customXml" Target="../ink/ink2543.xml"/><Relationship Id="rId37" Type="http://schemas.openxmlformats.org/officeDocument/2006/relationships/image" Target="../media/image1946.png"/><Relationship Id="rId58" Type="http://schemas.openxmlformats.org/officeDocument/2006/relationships/customXml" Target="../ink/ink2564.xml"/><Relationship Id="rId79" Type="http://schemas.openxmlformats.org/officeDocument/2006/relationships/image" Target="../media/image1967.png"/><Relationship Id="rId102" Type="http://schemas.openxmlformats.org/officeDocument/2006/relationships/customXml" Target="../ink/ink2586.xml"/><Relationship Id="rId123" Type="http://schemas.openxmlformats.org/officeDocument/2006/relationships/image" Target="../media/image1989.png"/><Relationship Id="rId144" Type="http://schemas.openxmlformats.org/officeDocument/2006/relationships/customXml" Target="../ink/ink2607.xml"/><Relationship Id="rId90" Type="http://schemas.openxmlformats.org/officeDocument/2006/relationships/customXml" Target="../ink/ink2580.xml"/><Relationship Id="rId165" Type="http://schemas.openxmlformats.org/officeDocument/2006/relationships/image" Target="../media/image2010.png"/><Relationship Id="rId27" Type="http://schemas.openxmlformats.org/officeDocument/2006/relationships/image" Target="../media/image1941.png"/><Relationship Id="rId48" Type="http://schemas.openxmlformats.org/officeDocument/2006/relationships/customXml" Target="../ink/ink2559.xml"/><Relationship Id="rId69" Type="http://schemas.openxmlformats.org/officeDocument/2006/relationships/image" Target="../media/image1962.png"/><Relationship Id="rId113" Type="http://schemas.openxmlformats.org/officeDocument/2006/relationships/image" Target="../media/image1984.png"/><Relationship Id="rId134" Type="http://schemas.openxmlformats.org/officeDocument/2006/relationships/customXml" Target="../ink/ink2602.xml"/><Relationship Id="rId80" Type="http://schemas.openxmlformats.org/officeDocument/2006/relationships/customXml" Target="../ink/ink2575.xml"/><Relationship Id="rId155" Type="http://schemas.openxmlformats.org/officeDocument/2006/relationships/image" Target="../media/image2005.png"/><Relationship Id="rId176" Type="http://schemas.openxmlformats.org/officeDocument/2006/relationships/customXml" Target="../ink/ink2623.xml"/><Relationship Id="rId17" Type="http://schemas.openxmlformats.org/officeDocument/2006/relationships/image" Target="../media/image1936.png"/><Relationship Id="rId38" Type="http://schemas.openxmlformats.org/officeDocument/2006/relationships/customXml" Target="../ink/ink2554.xml"/><Relationship Id="rId59" Type="http://schemas.openxmlformats.org/officeDocument/2006/relationships/image" Target="../media/image1957.png"/><Relationship Id="rId103" Type="http://schemas.openxmlformats.org/officeDocument/2006/relationships/image" Target="../media/image1979.png"/><Relationship Id="rId124" Type="http://schemas.openxmlformats.org/officeDocument/2006/relationships/customXml" Target="../ink/ink2597.xml"/><Relationship Id="rId70" Type="http://schemas.openxmlformats.org/officeDocument/2006/relationships/customXml" Target="../ink/ink2570.xml"/><Relationship Id="rId91" Type="http://schemas.openxmlformats.org/officeDocument/2006/relationships/image" Target="../media/image1973.png"/><Relationship Id="rId145" Type="http://schemas.openxmlformats.org/officeDocument/2006/relationships/image" Target="../media/image2000.png"/><Relationship Id="rId166" Type="http://schemas.openxmlformats.org/officeDocument/2006/relationships/customXml" Target="../ink/ink2618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9.png"/><Relationship Id="rId3" Type="http://schemas.openxmlformats.org/officeDocument/2006/relationships/customXml" Target="../ink/ink2624.xml"/><Relationship Id="rId7" Type="http://schemas.openxmlformats.org/officeDocument/2006/relationships/customXml" Target="../ink/ink262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18.png"/><Relationship Id="rId5" Type="http://schemas.openxmlformats.org/officeDocument/2006/relationships/customXml" Target="../ink/ink2625.xml"/><Relationship Id="rId4" Type="http://schemas.openxmlformats.org/officeDocument/2006/relationships/image" Target="../media/image201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683.xml"/><Relationship Id="rId21" Type="http://schemas.openxmlformats.org/officeDocument/2006/relationships/customXml" Target="../ink/ink2635.xml"/><Relationship Id="rId42" Type="http://schemas.openxmlformats.org/officeDocument/2006/relationships/image" Target="../media/image2039.png"/><Relationship Id="rId63" Type="http://schemas.openxmlformats.org/officeDocument/2006/relationships/customXml" Target="../ink/ink2656.xml"/><Relationship Id="rId84" Type="http://schemas.openxmlformats.org/officeDocument/2006/relationships/image" Target="../media/image2060.png"/><Relationship Id="rId138" Type="http://schemas.openxmlformats.org/officeDocument/2006/relationships/image" Target="../media/image2087.png"/><Relationship Id="rId159" Type="http://schemas.openxmlformats.org/officeDocument/2006/relationships/customXml" Target="../ink/ink2704.xml"/><Relationship Id="rId170" Type="http://schemas.openxmlformats.org/officeDocument/2006/relationships/image" Target="../media/image2103.png"/><Relationship Id="rId191" Type="http://schemas.openxmlformats.org/officeDocument/2006/relationships/customXml" Target="../ink/ink2720.xml"/><Relationship Id="rId205" Type="http://schemas.openxmlformats.org/officeDocument/2006/relationships/customXml" Target="../ink/ink2727.xml"/><Relationship Id="rId107" Type="http://schemas.openxmlformats.org/officeDocument/2006/relationships/customXml" Target="../ink/ink2678.xml"/><Relationship Id="rId11" Type="http://schemas.openxmlformats.org/officeDocument/2006/relationships/customXml" Target="../ink/ink2630.xml"/><Relationship Id="rId32" Type="http://schemas.openxmlformats.org/officeDocument/2006/relationships/image" Target="../media/image2034.png"/><Relationship Id="rId53" Type="http://schemas.openxmlformats.org/officeDocument/2006/relationships/customXml" Target="../ink/ink2651.xml"/><Relationship Id="rId74" Type="http://schemas.openxmlformats.org/officeDocument/2006/relationships/image" Target="../media/image2055.png"/><Relationship Id="rId128" Type="http://schemas.openxmlformats.org/officeDocument/2006/relationships/image" Target="../media/image2082.png"/><Relationship Id="rId149" Type="http://schemas.openxmlformats.org/officeDocument/2006/relationships/customXml" Target="../ink/ink2699.xml"/><Relationship Id="rId5" Type="http://schemas.openxmlformats.org/officeDocument/2006/relationships/customXml" Target="../ink/ink2627.xml"/><Relationship Id="rId95" Type="http://schemas.openxmlformats.org/officeDocument/2006/relationships/customXml" Target="../ink/ink2672.xml"/><Relationship Id="rId160" Type="http://schemas.openxmlformats.org/officeDocument/2006/relationships/image" Target="../media/image2098.png"/><Relationship Id="rId181" Type="http://schemas.openxmlformats.org/officeDocument/2006/relationships/customXml" Target="../ink/ink2715.xml"/><Relationship Id="rId216" Type="http://schemas.openxmlformats.org/officeDocument/2006/relationships/image" Target="../media/image2126.png"/><Relationship Id="rId22" Type="http://schemas.openxmlformats.org/officeDocument/2006/relationships/image" Target="../media/image2029.png"/><Relationship Id="rId43" Type="http://schemas.openxmlformats.org/officeDocument/2006/relationships/customXml" Target="../ink/ink2646.xml"/><Relationship Id="rId64" Type="http://schemas.openxmlformats.org/officeDocument/2006/relationships/image" Target="../media/image2050.png"/><Relationship Id="rId118" Type="http://schemas.openxmlformats.org/officeDocument/2006/relationships/image" Target="../media/image2077.png"/><Relationship Id="rId139" Type="http://schemas.openxmlformats.org/officeDocument/2006/relationships/customXml" Target="../ink/ink2694.xml"/><Relationship Id="rId85" Type="http://schemas.openxmlformats.org/officeDocument/2006/relationships/customXml" Target="../ink/ink2667.xml"/><Relationship Id="rId150" Type="http://schemas.openxmlformats.org/officeDocument/2006/relationships/image" Target="../media/image2093.png"/><Relationship Id="rId171" Type="http://schemas.openxmlformats.org/officeDocument/2006/relationships/customXml" Target="../ink/ink2710.xml"/><Relationship Id="rId192" Type="http://schemas.openxmlformats.org/officeDocument/2006/relationships/image" Target="../media/image2114.png"/><Relationship Id="rId206" Type="http://schemas.openxmlformats.org/officeDocument/2006/relationships/image" Target="../media/image2121.png"/><Relationship Id="rId12" Type="http://schemas.openxmlformats.org/officeDocument/2006/relationships/image" Target="../media/image2024.png"/><Relationship Id="rId33" Type="http://schemas.openxmlformats.org/officeDocument/2006/relationships/customXml" Target="../ink/ink2641.xml"/><Relationship Id="rId108" Type="http://schemas.openxmlformats.org/officeDocument/2006/relationships/image" Target="../media/image2072.png"/><Relationship Id="rId129" Type="http://schemas.openxmlformats.org/officeDocument/2006/relationships/customXml" Target="../ink/ink2689.xml"/><Relationship Id="rId54" Type="http://schemas.openxmlformats.org/officeDocument/2006/relationships/image" Target="../media/image2045.png"/><Relationship Id="rId75" Type="http://schemas.openxmlformats.org/officeDocument/2006/relationships/customXml" Target="../ink/ink2662.xml"/><Relationship Id="rId96" Type="http://schemas.openxmlformats.org/officeDocument/2006/relationships/image" Target="../media/image2066.png"/><Relationship Id="rId140" Type="http://schemas.openxmlformats.org/officeDocument/2006/relationships/image" Target="../media/image2088.png"/><Relationship Id="rId161" Type="http://schemas.openxmlformats.org/officeDocument/2006/relationships/customXml" Target="../ink/ink2705.xml"/><Relationship Id="rId182" Type="http://schemas.openxmlformats.org/officeDocument/2006/relationships/image" Target="../media/image2109.png"/><Relationship Id="rId6" Type="http://schemas.openxmlformats.org/officeDocument/2006/relationships/image" Target="../media/image2021.png"/><Relationship Id="rId23" Type="http://schemas.openxmlformats.org/officeDocument/2006/relationships/customXml" Target="../ink/ink2636.xml"/><Relationship Id="rId119" Type="http://schemas.openxmlformats.org/officeDocument/2006/relationships/customXml" Target="../ink/ink2684.xml"/><Relationship Id="rId44" Type="http://schemas.openxmlformats.org/officeDocument/2006/relationships/image" Target="../media/image2040.png"/><Relationship Id="rId65" Type="http://schemas.openxmlformats.org/officeDocument/2006/relationships/customXml" Target="../ink/ink2657.xml"/><Relationship Id="rId86" Type="http://schemas.openxmlformats.org/officeDocument/2006/relationships/image" Target="../media/image2061.png"/><Relationship Id="rId130" Type="http://schemas.openxmlformats.org/officeDocument/2006/relationships/image" Target="../media/image2083.png"/><Relationship Id="rId151" Type="http://schemas.openxmlformats.org/officeDocument/2006/relationships/customXml" Target="../ink/ink2700.xml"/><Relationship Id="rId172" Type="http://schemas.openxmlformats.org/officeDocument/2006/relationships/image" Target="../media/image2104.png"/><Relationship Id="rId193" Type="http://schemas.openxmlformats.org/officeDocument/2006/relationships/customXml" Target="../ink/ink2721.xml"/><Relationship Id="rId207" Type="http://schemas.openxmlformats.org/officeDocument/2006/relationships/customXml" Target="../ink/ink2728.xml"/><Relationship Id="rId13" Type="http://schemas.openxmlformats.org/officeDocument/2006/relationships/customXml" Target="../ink/ink2631.xml"/><Relationship Id="rId109" Type="http://schemas.openxmlformats.org/officeDocument/2006/relationships/customXml" Target="../ink/ink2679.xml"/><Relationship Id="rId34" Type="http://schemas.openxmlformats.org/officeDocument/2006/relationships/image" Target="../media/image2035.png"/><Relationship Id="rId55" Type="http://schemas.openxmlformats.org/officeDocument/2006/relationships/customXml" Target="../ink/ink2652.xml"/><Relationship Id="rId76" Type="http://schemas.openxmlformats.org/officeDocument/2006/relationships/image" Target="../media/image2056.png"/><Relationship Id="rId97" Type="http://schemas.openxmlformats.org/officeDocument/2006/relationships/customXml" Target="../ink/ink2673.xml"/><Relationship Id="rId120" Type="http://schemas.openxmlformats.org/officeDocument/2006/relationships/image" Target="../media/image2078.png"/><Relationship Id="rId141" Type="http://schemas.openxmlformats.org/officeDocument/2006/relationships/customXml" Target="../ink/ink2695.xml"/><Relationship Id="rId7" Type="http://schemas.openxmlformats.org/officeDocument/2006/relationships/customXml" Target="../ink/ink2628.xml"/><Relationship Id="rId162" Type="http://schemas.openxmlformats.org/officeDocument/2006/relationships/image" Target="../media/image2099.png"/><Relationship Id="rId183" Type="http://schemas.openxmlformats.org/officeDocument/2006/relationships/customXml" Target="../ink/ink2716.xml"/><Relationship Id="rId24" Type="http://schemas.openxmlformats.org/officeDocument/2006/relationships/image" Target="../media/image2030.png"/><Relationship Id="rId45" Type="http://schemas.openxmlformats.org/officeDocument/2006/relationships/customXml" Target="../ink/ink2647.xml"/><Relationship Id="rId66" Type="http://schemas.openxmlformats.org/officeDocument/2006/relationships/image" Target="../media/image2051.png"/><Relationship Id="rId87" Type="http://schemas.openxmlformats.org/officeDocument/2006/relationships/customXml" Target="../ink/ink2668.xml"/><Relationship Id="rId110" Type="http://schemas.openxmlformats.org/officeDocument/2006/relationships/image" Target="../media/image2073.png"/><Relationship Id="rId131" Type="http://schemas.openxmlformats.org/officeDocument/2006/relationships/customXml" Target="../ink/ink2690.xml"/><Relationship Id="rId152" Type="http://schemas.openxmlformats.org/officeDocument/2006/relationships/image" Target="../media/image2094.png"/><Relationship Id="rId173" Type="http://schemas.openxmlformats.org/officeDocument/2006/relationships/customXml" Target="../ink/ink2711.xml"/><Relationship Id="rId194" Type="http://schemas.openxmlformats.org/officeDocument/2006/relationships/image" Target="../media/image2115.png"/><Relationship Id="rId208" Type="http://schemas.openxmlformats.org/officeDocument/2006/relationships/image" Target="../media/image2122.png"/><Relationship Id="rId19" Type="http://schemas.openxmlformats.org/officeDocument/2006/relationships/customXml" Target="../ink/ink2634.xml"/><Relationship Id="rId14" Type="http://schemas.openxmlformats.org/officeDocument/2006/relationships/image" Target="../media/image2025.png"/><Relationship Id="rId30" Type="http://schemas.openxmlformats.org/officeDocument/2006/relationships/image" Target="../media/image2033.png"/><Relationship Id="rId35" Type="http://schemas.openxmlformats.org/officeDocument/2006/relationships/customXml" Target="../ink/ink2642.xml"/><Relationship Id="rId56" Type="http://schemas.openxmlformats.org/officeDocument/2006/relationships/image" Target="../media/image2046.png"/><Relationship Id="rId77" Type="http://schemas.openxmlformats.org/officeDocument/2006/relationships/customXml" Target="../ink/ink2663.xml"/><Relationship Id="rId100" Type="http://schemas.openxmlformats.org/officeDocument/2006/relationships/image" Target="../media/image2068.png"/><Relationship Id="rId105" Type="http://schemas.openxmlformats.org/officeDocument/2006/relationships/customXml" Target="../ink/ink2677.xml"/><Relationship Id="rId126" Type="http://schemas.openxmlformats.org/officeDocument/2006/relationships/image" Target="../media/image2081.png"/><Relationship Id="rId147" Type="http://schemas.openxmlformats.org/officeDocument/2006/relationships/customXml" Target="../ink/ink2698.xml"/><Relationship Id="rId168" Type="http://schemas.openxmlformats.org/officeDocument/2006/relationships/image" Target="../media/image2102.png"/><Relationship Id="rId8" Type="http://schemas.openxmlformats.org/officeDocument/2006/relationships/image" Target="../media/image2022.png"/><Relationship Id="rId51" Type="http://schemas.openxmlformats.org/officeDocument/2006/relationships/customXml" Target="../ink/ink2650.xml"/><Relationship Id="rId72" Type="http://schemas.openxmlformats.org/officeDocument/2006/relationships/image" Target="../media/image2054.png"/><Relationship Id="rId93" Type="http://schemas.openxmlformats.org/officeDocument/2006/relationships/customXml" Target="../ink/ink2671.xml"/><Relationship Id="rId98" Type="http://schemas.openxmlformats.org/officeDocument/2006/relationships/image" Target="../media/image2067.png"/><Relationship Id="rId121" Type="http://schemas.openxmlformats.org/officeDocument/2006/relationships/customXml" Target="../ink/ink2685.xml"/><Relationship Id="rId142" Type="http://schemas.openxmlformats.org/officeDocument/2006/relationships/image" Target="../media/image2089.png"/><Relationship Id="rId163" Type="http://schemas.openxmlformats.org/officeDocument/2006/relationships/customXml" Target="../ink/ink2706.xml"/><Relationship Id="rId184" Type="http://schemas.openxmlformats.org/officeDocument/2006/relationships/image" Target="../media/image2110.png"/><Relationship Id="rId189" Type="http://schemas.openxmlformats.org/officeDocument/2006/relationships/customXml" Target="../ink/ink2719.xml"/><Relationship Id="rId3" Type="http://schemas.openxmlformats.org/officeDocument/2006/relationships/image" Target="../media/image1930.emf"/><Relationship Id="rId214" Type="http://schemas.openxmlformats.org/officeDocument/2006/relationships/image" Target="../media/image2125.png"/><Relationship Id="rId25" Type="http://schemas.openxmlformats.org/officeDocument/2006/relationships/customXml" Target="../ink/ink2637.xml"/><Relationship Id="rId46" Type="http://schemas.openxmlformats.org/officeDocument/2006/relationships/image" Target="../media/image2041.png"/><Relationship Id="rId67" Type="http://schemas.openxmlformats.org/officeDocument/2006/relationships/customXml" Target="../ink/ink2658.xml"/><Relationship Id="rId116" Type="http://schemas.openxmlformats.org/officeDocument/2006/relationships/image" Target="../media/image2076.png"/><Relationship Id="rId137" Type="http://schemas.openxmlformats.org/officeDocument/2006/relationships/customXml" Target="../ink/ink2693.xml"/><Relationship Id="rId158" Type="http://schemas.openxmlformats.org/officeDocument/2006/relationships/image" Target="../media/image2097.png"/><Relationship Id="rId20" Type="http://schemas.openxmlformats.org/officeDocument/2006/relationships/image" Target="../media/image2028.png"/><Relationship Id="rId41" Type="http://schemas.openxmlformats.org/officeDocument/2006/relationships/customXml" Target="../ink/ink2645.xml"/><Relationship Id="rId62" Type="http://schemas.openxmlformats.org/officeDocument/2006/relationships/image" Target="../media/image2049.png"/><Relationship Id="rId83" Type="http://schemas.openxmlformats.org/officeDocument/2006/relationships/customXml" Target="../ink/ink2666.xml"/><Relationship Id="rId88" Type="http://schemas.openxmlformats.org/officeDocument/2006/relationships/image" Target="../media/image2062.png"/><Relationship Id="rId111" Type="http://schemas.openxmlformats.org/officeDocument/2006/relationships/customXml" Target="../ink/ink2680.xml"/><Relationship Id="rId132" Type="http://schemas.openxmlformats.org/officeDocument/2006/relationships/image" Target="../media/image2084.png"/><Relationship Id="rId153" Type="http://schemas.openxmlformats.org/officeDocument/2006/relationships/customXml" Target="../ink/ink2701.xml"/><Relationship Id="rId174" Type="http://schemas.openxmlformats.org/officeDocument/2006/relationships/image" Target="../media/image2105.png"/><Relationship Id="rId179" Type="http://schemas.openxmlformats.org/officeDocument/2006/relationships/customXml" Target="../ink/ink2714.xml"/><Relationship Id="rId195" Type="http://schemas.openxmlformats.org/officeDocument/2006/relationships/customXml" Target="../ink/ink2722.xml"/><Relationship Id="rId209" Type="http://schemas.openxmlformats.org/officeDocument/2006/relationships/customXml" Target="../ink/ink2729.xml"/><Relationship Id="rId190" Type="http://schemas.openxmlformats.org/officeDocument/2006/relationships/image" Target="../media/image2113.png"/><Relationship Id="rId204" Type="http://schemas.openxmlformats.org/officeDocument/2006/relationships/image" Target="../media/image2120.png"/><Relationship Id="rId15" Type="http://schemas.openxmlformats.org/officeDocument/2006/relationships/customXml" Target="../ink/ink2632.xml"/><Relationship Id="rId36" Type="http://schemas.openxmlformats.org/officeDocument/2006/relationships/image" Target="../media/image2036.png"/><Relationship Id="rId57" Type="http://schemas.openxmlformats.org/officeDocument/2006/relationships/customXml" Target="../ink/ink2653.xml"/><Relationship Id="rId106" Type="http://schemas.openxmlformats.org/officeDocument/2006/relationships/image" Target="../media/image2071.png"/><Relationship Id="rId127" Type="http://schemas.openxmlformats.org/officeDocument/2006/relationships/customXml" Target="../ink/ink2688.xml"/><Relationship Id="rId10" Type="http://schemas.openxmlformats.org/officeDocument/2006/relationships/image" Target="../media/image2023.png"/><Relationship Id="rId31" Type="http://schemas.openxmlformats.org/officeDocument/2006/relationships/customXml" Target="../ink/ink2640.xml"/><Relationship Id="rId52" Type="http://schemas.openxmlformats.org/officeDocument/2006/relationships/image" Target="../media/image2044.png"/><Relationship Id="rId73" Type="http://schemas.openxmlformats.org/officeDocument/2006/relationships/customXml" Target="../ink/ink2661.xml"/><Relationship Id="rId78" Type="http://schemas.openxmlformats.org/officeDocument/2006/relationships/image" Target="../media/image2057.png"/><Relationship Id="rId94" Type="http://schemas.openxmlformats.org/officeDocument/2006/relationships/image" Target="../media/image2065.png"/><Relationship Id="rId99" Type="http://schemas.openxmlformats.org/officeDocument/2006/relationships/customXml" Target="../ink/ink2674.xml"/><Relationship Id="rId101" Type="http://schemas.openxmlformats.org/officeDocument/2006/relationships/customXml" Target="../ink/ink2675.xml"/><Relationship Id="rId122" Type="http://schemas.openxmlformats.org/officeDocument/2006/relationships/image" Target="../media/image2079.png"/><Relationship Id="rId143" Type="http://schemas.openxmlformats.org/officeDocument/2006/relationships/customXml" Target="../ink/ink2696.xml"/><Relationship Id="rId148" Type="http://schemas.openxmlformats.org/officeDocument/2006/relationships/image" Target="../media/image2092.png"/><Relationship Id="rId164" Type="http://schemas.openxmlformats.org/officeDocument/2006/relationships/image" Target="../media/image2100.png"/><Relationship Id="rId169" Type="http://schemas.openxmlformats.org/officeDocument/2006/relationships/customXml" Target="../ink/ink2709.xml"/><Relationship Id="rId185" Type="http://schemas.openxmlformats.org/officeDocument/2006/relationships/customXml" Target="../ink/ink2717.xml"/><Relationship Id="rId4" Type="http://schemas.openxmlformats.org/officeDocument/2006/relationships/image" Target="../media/image2.png"/><Relationship Id="rId9" Type="http://schemas.openxmlformats.org/officeDocument/2006/relationships/customXml" Target="../ink/ink2629.xml"/><Relationship Id="rId180" Type="http://schemas.openxmlformats.org/officeDocument/2006/relationships/image" Target="../media/image2108.png"/><Relationship Id="rId210" Type="http://schemas.openxmlformats.org/officeDocument/2006/relationships/image" Target="../media/image2123.png"/><Relationship Id="rId215" Type="http://schemas.openxmlformats.org/officeDocument/2006/relationships/customXml" Target="../ink/ink2732.xml"/><Relationship Id="rId26" Type="http://schemas.openxmlformats.org/officeDocument/2006/relationships/image" Target="../media/image2031.png"/><Relationship Id="rId47" Type="http://schemas.openxmlformats.org/officeDocument/2006/relationships/customXml" Target="../ink/ink2648.xml"/><Relationship Id="rId68" Type="http://schemas.openxmlformats.org/officeDocument/2006/relationships/image" Target="../media/image2052.png"/><Relationship Id="rId89" Type="http://schemas.openxmlformats.org/officeDocument/2006/relationships/customXml" Target="../ink/ink2669.xml"/><Relationship Id="rId112" Type="http://schemas.openxmlformats.org/officeDocument/2006/relationships/image" Target="../media/image2074.png"/><Relationship Id="rId133" Type="http://schemas.openxmlformats.org/officeDocument/2006/relationships/customXml" Target="../ink/ink2691.xml"/><Relationship Id="rId154" Type="http://schemas.openxmlformats.org/officeDocument/2006/relationships/image" Target="../media/image2095.png"/><Relationship Id="rId175" Type="http://schemas.openxmlformats.org/officeDocument/2006/relationships/customXml" Target="../ink/ink2712.xml"/><Relationship Id="rId196" Type="http://schemas.openxmlformats.org/officeDocument/2006/relationships/image" Target="../media/image2116.png"/><Relationship Id="rId200" Type="http://schemas.openxmlformats.org/officeDocument/2006/relationships/image" Target="../media/image2118.png"/><Relationship Id="rId16" Type="http://schemas.openxmlformats.org/officeDocument/2006/relationships/image" Target="../media/image2026.png"/><Relationship Id="rId37" Type="http://schemas.openxmlformats.org/officeDocument/2006/relationships/customXml" Target="../ink/ink2643.xml"/><Relationship Id="rId58" Type="http://schemas.openxmlformats.org/officeDocument/2006/relationships/image" Target="../media/image2047.png"/><Relationship Id="rId79" Type="http://schemas.openxmlformats.org/officeDocument/2006/relationships/customXml" Target="../ink/ink2664.xml"/><Relationship Id="rId102" Type="http://schemas.openxmlformats.org/officeDocument/2006/relationships/image" Target="../media/image2069.png"/><Relationship Id="rId123" Type="http://schemas.openxmlformats.org/officeDocument/2006/relationships/customXml" Target="../ink/ink2686.xml"/><Relationship Id="rId144" Type="http://schemas.openxmlformats.org/officeDocument/2006/relationships/image" Target="../media/image2090.png"/><Relationship Id="rId90" Type="http://schemas.openxmlformats.org/officeDocument/2006/relationships/image" Target="../media/image2063.png"/><Relationship Id="rId165" Type="http://schemas.openxmlformats.org/officeDocument/2006/relationships/customXml" Target="../ink/ink2707.xml"/><Relationship Id="rId186" Type="http://schemas.openxmlformats.org/officeDocument/2006/relationships/image" Target="../media/image2111.png"/><Relationship Id="rId211" Type="http://schemas.openxmlformats.org/officeDocument/2006/relationships/customXml" Target="../ink/ink2730.xml"/><Relationship Id="rId27" Type="http://schemas.openxmlformats.org/officeDocument/2006/relationships/customXml" Target="../ink/ink2638.xml"/><Relationship Id="rId48" Type="http://schemas.openxmlformats.org/officeDocument/2006/relationships/image" Target="../media/image2042.png"/><Relationship Id="rId69" Type="http://schemas.openxmlformats.org/officeDocument/2006/relationships/customXml" Target="../ink/ink2659.xml"/><Relationship Id="rId113" Type="http://schemas.openxmlformats.org/officeDocument/2006/relationships/customXml" Target="../ink/ink2681.xml"/><Relationship Id="rId134" Type="http://schemas.openxmlformats.org/officeDocument/2006/relationships/image" Target="../media/image2085.png"/><Relationship Id="rId80" Type="http://schemas.openxmlformats.org/officeDocument/2006/relationships/image" Target="../media/image2058.png"/><Relationship Id="rId155" Type="http://schemas.openxmlformats.org/officeDocument/2006/relationships/customXml" Target="../ink/ink2702.xml"/><Relationship Id="rId176" Type="http://schemas.openxmlformats.org/officeDocument/2006/relationships/image" Target="../media/image2106.png"/><Relationship Id="rId197" Type="http://schemas.openxmlformats.org/officeDocument/2006/relationships/customXml" Target="../ink/ink2723.xml"/><Relationship Id="rId201" Type="http://schemas.openxmlformats.org/officeDocument/2006/relationships/customXml" Target="../ink/ink2725.xml"/><Relationship Id="rId17" Type="http://schemas.openxmlformats.org/officeDocument/2006/relationships/customXml" Target="../ink/ink2633.xml"/><Relationship Id="rId38" Type="http://schemas.openxmlformats.org/officeDocument/2006/relationships/image" Target="../media/image2037.png"/><Relationship Id="rId59" Type="http://schemas.openxmlformats.org/officeDocument/2006/relationships/customXml" Target="../ink/ink2654.xml"/><Relationship Id="rId103" Type="http://schemas.openxmlformats.org/officeDocument/2006/relationships/customXml" Target="../ink/ink2676.xml"/><Relationship Id="rId124" Type="http://schemas.openxmlformats.org/officeDocument/2006/relationships/image" Target="../media/image2080.png"/><Relationship Id="rId70" Type="http://schemas.openxmlformats.org/officeDocument/2006/relationships/image" Target="../media/image2053.png"/><Relationship Id="rId91" Type="http://schemas.openxmlformats.org/officeDocument/2006/relationships/customXml" Target="../ink/ink2670.xml"/><Relationship Id="rId145" Type="http://schemas.openxmlformats.org/officeDocument/2006/relationships/customXml" Target="../ink/ink2697.xml"/><Relationship Id="rId166" Type="http://schemas.openxmlformats.org/officeDocument/2006/relationships/image" Target="../media/image2101.png"/><Relationship Id="rId187" Type="http://schemas.openxmlformats.org/officeDocument/2006/relationships/customXml" Target="../ink/ink2718.xml"/><Relationship Id="rId1" Type="http://schemas.openxmlformats.org/officeDocument/2006/relationships/slideLayout" Target="../slideLayouts/slideLayout4.xml"/><Relationship Id="rId212" Type="http://schemas.openxmlformats.org/officeDocument/2006/relationships/image" Target="../media/image2124.png"/><Relationship Id="rId28" Type="http://schemas.openxmlformats.org/officeDocument/2006/relationships/image" Target="../media/image2032.png"/><Relationship Id="rId49" Type="http://schemas.openxmlformats.org/officeDocument/2006/relationships/customXml" Target="../ink/ink2649.xml"/><Relationship Id="rId114" Type="http://schemas.openxmlformats.org/officeDocument/2006/relationships/image" Target="../media/image2075.png"/><Relationship Id="rId60" Type="http://schemas.openxmlformats.org/officeDocument/2006/relationships/image" Target="../media/image2048.png"/><Relationship Id="rId81" Type="http://schemas.openxmlformats.org/officeDocument/2006/relationships/customXml" Target="../ink/ink2665.xml"/><Relationship Id="rId135" Type="http://schemas.openxmlformats.org/officeDocument/2006/relationships/customXml" Target="../ink/ink2692.xml"/><Relationship Id="rId156" Type="http://schemas.openxmlformats.org/officeDocument/2006/relationships/image" Target="../media/image2096.png"/><Relationship Id="rId177" Type="http://schemas.openxmlformats.org/officeDocument/2006/relationships/customXml" Target="../ink/ink2713.xml"/><Relationship Id="rId198" Type="http://schemas.openxmlformats.org/officeDocument/2006/relationships/image" Target="../media/image2117.png"/><Relationship Id="rId202" Type="http://schemas.openxmlformats.org/officeDocument/2006/relationships/image" Target="../media/image2119.png"/><Relationship Id="rId18" Type="http://schemas.openxmlformats.org/officeDocument/2006/relationships/image" Target="../media/image2027.png"/><Relationship Id="rId39" Type="http://schemas.openxmlformats.org/officeDocument/2006/relationships/customXml" Target="../ink/ink2644.xml"/><Relationship Id="rId50" Type="http://schemas.openxmlformats.org/officeDocument/2006/relationships/image" Target="../media/image2043.png"/><Relationship Id="rId104" Type="http://schemas.openxmlformats.org/officeDocument/2006/relationships/image" Target="../media/image2070.png"/><Relationship Id="rId125" Type="http://schemas.openxmlformats.org/officeDocument/2006/relationships/customXml" Target="../ink/ink2687.xml"/><Relationship Id="rId146" Type="http://schemas.openxmlformats.org/officeDocument/2006/relationships/image" Target="../media/image2091.png"/><Relationship Id="rId167" Type="http://schemas.openxmlformats.org/officeDocument/2006/relationships/customXml" Target="../ink/ink2708.xml"/><Relationship Id="rId188" Type="http://schemas.openxmlformats.org/officeDocument/2006/relationships/image" Target="../media/image2112.png"/><Relationship Id="rId71" Type="http://schemas.openxmlformats.org/officeDocument/2006/relationships/customXml" Target="../ink/ink2660.xml"/><Relationship Id="rId92" Type="http://schemas.openxmlformats.org/officeDocument/2006/relationships/image" Target="../media/image2064.png"/><Relationship Id="rId213" Type="http://schemas.openxmlformats.org/officeDocument/2006/relationships/customXml" Target="../ink/ink2731.xml"/><Relationship Id="rId2" Type="http://schemas.openxmlformats.org/officeDocument/2006/relationships/notesSlide" Target="../notesSlides/notesSlide11.xml"/><Relationship Id="rId29" Type="http://schemas.openxmlformats.org/officeDocument/2006/relationships/customXml" Target="../ink/ink2639.xml"/><Relationship Id="rId40" Type="http://schemas.openxmlformats.org/officeDocument/2006/relationships/image" Target="../media/image2038.png"/><Relationship Id="rId115" Type="http://schemas.openxmlformats.org/officeDocument/2006/relationships/customXml" Target="../ink/ink2682.xml"/><Relationship Id="rId136" Type="http://schemas.openxmlformats.org/officeDocument/2006/relationships/image" Target="../media/image2086.png"/><Relationship Id="rId157" Type="http://schemas.openxmlformats.org/officeDocument/2006/relationships/customXml" Target="../ink/ink2703.xml"/><Relationship Id="rId178" Type="http://schemas.openxmlformats.org/officeDocument/2006/relationships/image" Target="../media/image2107.png"/><Relationship Id="rId61" Type="http://schemas.openxmlformats.org/officeDocument/2006/relationships/customXml" Target="../ink/ink2655.xml"/><Relationship Id="rId82" Type="http://schemas.openxmlformats.org/officeDocument/2006/relationships/image" Target="../media/image2059.png"/><Relationship Id="rId199" Type="http://schemas.openxmlformats.org/officeDocument/2006/relationships/customXml" Target="../ink/ink2724.xml"/><Relationship Id="rId203" Type="http://schemas.openxmlformats.org/officeDocument/2006/relationships/customXml" Target="../ink/ink272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55.png"/><Relationship Id="rId21" Type="http://schemas.openxmlformats.org/officeDocument/2006/relationships/image" Target="../media/image2.png"/><Relationship Id="rId42" Type="http://schemas.openxmlformats.org/officeDocument/2006/relationships/customXml" Target="../ink/ink324.xml"/><Relationship Id="rId63" Type="http://schemas.openxmlformats.org/officeDocument/2006/relationships/image" Target="../media/image328.png"/><Relationship Id="rId84" Type="http://schemas.openxmlformats.org/officeDocument/2006/relationships/customXml" Target="../ink/ink345.xml"/><Relationship Id="rId138" Type="http://schemas.openxmlformats.org/officeDocument/2006/relationships/customXml" Target="../ink/ink372.xml"/><Relationship Id="rId159" Type="http://schemas.openxmlformats.org/officeDocument/2006/relationships/image" Target="../media/image376.png"/><Relationship Id="rId170" Type="http://schemas.openxmlformats.org/officeDocument/2006/relationships/customXml" Target="../ink/ink388.xml"/><Relationship Id="rId107" Type="http://schemas.openxmlformats.org/officeDocument/2006/relationships/image" Target="../media/image350.png"/><Relationship Id="rId11" Type="http://schemas.openxmlformats.org/officeDocument/2006/relationships/image" Target="../media/image125.png"/><Relationship Id="rId32" Type="http://schemas.openxmlformats.org/officeDocument/2006/relationships/customXml" Target="../ink/ink319.xml"/><Relationship Id="rId53" Type="http://schemas.openxmlformats.org/officeDocument/2006/relationships/image" Target="../media/image323.png"/><Relationship Id="rId74" Type="http://schemas.openxmlformats.org/officeDocument/2006/relationships/customXml" Target="../ink/ink340.xml"/><Relationship Id="rId128" Type="http://schemas.openxmlformats.org/officeDocument/2006/relationships/customXml" Target="../ink/ink367.xml"/><Relationship Id="rId149" Type="http://schemas.openxmlformats.org/officeDocument/2006/relationships/image" Target="../media/image371.png"/><Relationship Id="rId5" Type="http://schemas.openxmlformats.org/officeDocument/2006/relationships/image" Target="../media/image119.png"/><Relationship Id="rId95" Type="http://schemas.openxmlformats.org/officeDocument/2006/relationships/image" Target="../media/image344.png"/><Relationship Id="rId160" Type="http://schemas.openxmlformats.org/officeDocument/2006/relationships/customXml" Target="../ink/ink383.xml"/><Relationship Id="rId22" Type="http://schemas.openxmlformats.org/officeDocument/2006/relationships/customXml" Target="../ink/ink314.xml"/><Relationship Id="rId43" Type="http://schemas.openxmlformats.org/officeDocument/2006/relationships/image" Target="../media/image318.png"/><Relationship Id="rId64" Type="http://schemas.openxmlformats.org/officeDocument/2006/relationships/customXml" Target="../ink/ink335.xml"/><Relationship Id="rId118" Type="http://schemas.openxmlformats.org/officeDocument/2006/relationships/customXml" Target="../ink/ink362.xml"/><Relationship Id="rId139" Type="http://schemas.openxmlformats.org/officeDocument/2006/relationships/image" Target="../media/image366.png"/><Relationship Id="rId85" Type="http://schemas.openxmlformats.org/officeDocument/2006/relationships/image" Target="../media/image339.png"/><Relationship Id="rId150" Type="http://schemas.openxmlformats.org/officeDocument/2006/relationships/customXml" Target="../ink/ink378.xml"/><Relationship Id="rId171" Type="http://schemas.openxmlformats.org/officeDocument/2006/relationships/image" Target="../media/image382.png"/><Relationship Id="rId12" Type="http://schemas.openxmlformats.org/officeDocument/2006/relationships/image" Target="../media/image126.png"/><Relationship Id="rId33" Type="http://schemas.openxmlformats.org/officeDocument/2006/relationships/image" Target="../media/image313.png"/><Relationship Id="rId108" Type="http://schemas.openxmlformats.org/officeDocument/2006/relationships/customXml" Target="../ink/ink357.xml"/><Relationship Id="rId129" Type="http://schemas.openxmlformats.org/officeDocument/2006/relationships/image" Target="../media/image361.png"/><Relationship Id="rId54" Type="http://schemas.openxmlformats.org/officeDocument/2006/relationships/customXml" Target="../ink/ink330.xml"/><Relationship Id="rId75" Type="http://schemas.openxmlformats.org/officeDocument/2006/relationships/image" Target="../media/image334.png"/><Relationship Id="rId96" Type="http://schemas.openxmlformats.org/officeDocument/2006/relationships/customXml" Target="../ink/ink351.xml"/><Relationship Id="rId140" Type="http://schemas.openxmlformats.org/officeDocument/2006/relationships/customXml" Target="../ink/ink373.xml"/><Relationship Id="rId161" Type="http://schemas.openxmlformats.org/officeDocument/2006/relationships/image" Target="../media/image37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0.png"/><Relationship Id="rId23" Type="http://schemas.openxmlformats.org/officeDocument/2006/relationships/image" Target="../media/image308.png"/><Relationship Id="rId28" Type="http://schemas.openxmlformats.org/officeDocument/2006/relationships/customXml" Target="../ink/ink317.xml"/><Relationship Id="rId49" Type="http://schemas.openxmlformats.org/officeDocument/2006/relationships/image" Target="../media/image321.png"/><Relationship Id="rId114" Type="http://schemas.openxmlformats.org/officeDocument/2006/relationships/customXml" Target="../ink/ink360.xml"/><Relationship Id="rId119" Type="http://schemas.openxmlformats.org/officeDocument/2006/relationships/image" Target="../media/image356.png"/><Relationship Id="rId44" Type="http://schemas.openxmlformats.org/officeDocument/2006/relationships/customXml" Target="../ink/ink325.xml"/><Relationship Id="rId60" Type="http://schemas.openxmlformats.org/officeDocument/2006/relationships/customXml" Target="../ink/ink333.xml"/><Relationship Id="rId65" Type="http://schemas.openxmlformats.org/officeDocument/2006/relationships/image" Target="../media/image329.png"/><Relationship Id="rId81" Type="http://schemas.openxmlformats.org/officeDocument/2006/relationships/image" Target="../media/image337.png"/><Relationship Id="rId86" Type="http://schemas.openxmlformats.org/officeDocument/2006/relationships/customXml" Target="../ink/ink346.xml"/><Relationship Id="rId130" Type="http://schemas.openxmlformats.org/officeDocument/2006/relationships/customXml" Target="../ink/ink368.xml"/><Relationship Id="rId135" Type="http://schemas.openxmlformats.org/officeDocument/2006/relationships/image" Target="../media/image364.png"/><Relationship Id="rId151" Type="http://schemas.openxmlformats.org/officeDocument/2006/relationships/image" Target="../media/image372.png"/><Relationship Id="rId156" Type="http://schemas.openxmlformats.org/officeDocument/2006/relationships/customXml" Target="../ink/ink381.xml"/><Relationship Id="rId172" Type="http://schemas.openxmlformats.org/officeDocument/2006/relationships/customXml" Target="../ink/ink389.xml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39" Type="http://schemas.openxmlformats.org/officeDocument/2006/relationships/image" Target="../media/image316.png"/><Relationship Id="rId109" Type="http://schemas.openxmlformats.org/officeDocument/2006/relationships/image" Target="../media/image351.png"/><Relationship Id="rId34" Type="http://schemas.openxmlformats.org/officeDocument/2006/relationships/customXml" Target="../ink/ink320.xml"/><Relationship Id="rId50" Type="http://schemas.openxmlformats.org/officeDocument/2006/relationships/customXml" Target="../ink/ink328.xml"/><Relationship Id="rId55" Type="http://schemas.openxmlformats.org/officeDocument/2006/relationships/image" Target="../media/image324.png"/><Relationship Id="rId76" Type="http://schemas.openxmlformats.org/officeDocument/2006/relationships/customXml" Target="../ink/ink341.xml"/><Relationship Id="rId97" Type="http://schemas.openxmlformats.org/officeDocument/2006/relationships/image" Target="../media/image345.png"/><Relationship Id="rId104" Type="http://schemas.openxmlformats.org/officeDocument/2006/relationships/customXml" Target="../ink/ink355.xml"/><Relationship Id="rId120" Type="http://schemas.openxmlformats.org/officeDocument/2006/relationships/customXml" Target="../ink/ink363.xml"/><Relationship Id="rId125" Type="http://schemas.openxmlformats.org/officeDocument/2006/relationships/image" Target="../media/image359.png"/><Relationship Id="rId141" Type="http://schemas.openxmlformats.org/officeDocument/2006/relationships/image" Target="../media/image367.png"/><Relationship Id="rId146" Type="http://schemas.openxmlformats.org/officeDocument/2006/relationships/customXml" Target="../ink/ink376.xml"/><Relationship Id="rId167" Type="http://schemas.openxmlformats.org/officeDocument/2006/relationships/image" Target="../media/image380.png"/><Relationship Id="rId7" Type="http://schemas.openxmlformats.org/officeDocument/2006/relationships/image" Target="../media/image121.png"/><Relationship Id="rId71" Type="http://schemas.openxmlformats.org/officeDocument/2006/relationships/image" Target="../media/image332.png"/><Relationship Id="rId92" Type="http://schemas.openxmlformats.org/officeDocument/2006/relationships/customXml" Target="../ink/ink349.xml"/><Relationship Id="rId162" Type="http://schemas.openxmlformats.org/officeDocument/2006/relationships/customXml" Target="../ink/ink384.xml"/><Relationship Id="rId2" Type="http://schemas.openxmlformats.org/officeDocument/2006/relationships/image" Target="../media/image116.png"/><Relationship Id="rId29" Type="http://schemas.openxmlformats.org/officeDocument/2006/relationships/image" Target="../media/image311.png"/><Relationship Id="rId24" Type="http://schemas.openxmlformats.org/officeDocument/2006/relationships/customXml" Target="../ink/ink315.xml"/><Relationship Id="rId40" Type="http://schemas.openxmlformats.org/officeDocument/2006/relationships/customXml" Target="../ink/ink323.xml"/><Relationship Id="rId45" Type="http://schemas.openxmlformats.org/officeDocument/2006/relationships/image" Target="../media/image319.png"/><Relationship Id="rId66" Type="http://schemas.openxmlformats.org/officeDocument/2006/relationships/customXml" Target="../ink/ink336.xml"/><Relationship Id="rId87" Type="http://schemas.openxmlformats.org/officeDocument/2006/relationships/image" Target="../media/image340.png"/><Relationship Id="rId110" Type="http://schemas.openxmlformats.org/officeDocument/2006/relationships/customXml" Target="../ink/ink358.xml"/><Relationship Id="rId115" Type="http://schemas.openxmlformats.org/officeDocument/2006/relationships/image" Target="../media/image354.png"/><Relationship Id="rId131" Type="http://schemas.openxmlformats.org/officeDocument/2006/relationships/image" Target="../media/image362.png"/><Relationship Id="rId136" Type="http://schemas.openxmlformats.org/officeDocument/2006/relationships/customXml" Target="../ink/ink371.xml"/><Relationship Id="rId157" Type="http://schemas.openxmlformats.org/officeDocument/2006/relationships/image" Target="../media/image375.png"/><Relationship Id="rId61" Type="http://schemas.openxmlformats.org/officeDocument/2006/relationships/image" Target="../media/image327.png"/><Relationship Id="rId82" Type="http://schemas.openxmlformats.org/officeDocument/2006/relationships/customXml" Target="../ink/ink344.xml"/><Relationship Id="rId152" Type="http://schemas.openxmlformats.org/officeDocument/2006/relationships/customXml" Target="../ink/ink379.xml"/><Relationship Id="rId173" Type="http://schemas.openxmlformats.org/officeDocument/2006/relationships/image" Target="../media/image383.png"/><Relationship Id="rId19" Type="http://schemas.openxmlformats.org/officeDocument/2006/relationships/image" Target="../media/image133.png"/><Relationship Id="rId14" Type="http://schemas.openxmlformats.org/officeDocument/2006/relationships/image" Target="../media/image128.png"/><Relationship Id="rId30" Type="http://schemas.openxmlformats.org/officeDocument/2006/relationships/customXml" Target="../ink/ink318.xml"/><Relationship Id="rId35" Type="http://schemas.openxmlformats.org/officeDocument/2006/relationships/image" Target="../media/image314.png"/><Relationship Id="rId56" Type="http://schemas.openxmlformats.org/officeDocument/2006/relationships/customXml" Target="../ink/ink331.xml"/><Relationship Id="rId77" Type="http://schemas.openxmlformats.org/officeDocument/2006/relationships/image" Target="../media/image335.png"/><Relationship Id="rId100" Type="http://schemas.openxmlformats.org/officeDocument/2006/relationships/customXml" Target="../ink/ink353.xml"/><Relationship Id="rId105" Type="http://schemas.openxmlformats.org/officeDocument/2006/relationships/image" Target="../media/image349.png"/><Relationship Id="rId126" Type="http://schemas.openxmlformats.org/officeDocument/2006/relationships/customXml" Target="../ink/ink366.xml"/><Relationship Id="rId147" Type="http://schemas.openxmlformats.org/officeDocument/2006/relationships/image" Target="../media/image370.png"/><Relationship Id="rId168" Type="http://schemas.openxmlformats.org/officeDocument/2006/relationships/customXml" Target="../ink/ink387.xml"/><Relationship Id="rId8" Type="http://schemas.openxmlformats.org/officeDocument/2006/relationships/image" Target="../media/image122.png"/><Relationship Id="rId51" Type="http://schemas.openxmlformats.org/officeDocument/2006/relationships/image" Target="../media/image322.png"/><Relationship Id="rId72" Type="http://schemas.openxmlformats.org/officeDocument/2006/relationships/customXml" Target="../ink/ink339.xml"/><Relationship Id="rId93" Type="http://schemas.openxmlformats.org/officeDocument/2006/relationships/image" Target="../media/image343.png"/><Relationship Id="rId98" Type="http://schemas.openxmlformats.org/officeDocument/2006/relationships/customXml" Target="../ink/ink352.xml"/><Relationship Id="rId121" Type="http://schemas.openxmlformats.org/officeDocument/2006/relationships/image" Target="../media/image357.png"/><Relationship Id="rId142" Type="http://schemas.openxmlformats.org/officeDocument/2006/relationships/customXml" Target="../ink/ink374.xml"/><Relationship Id="rId163" Type="http://schemas.openxmlformats.org/officeDocument/2006/relationships/image" Target="../media/image378.png"/><Relationship Id="rId3" Type="http://schemas.openxmlformats.org/officeDocument/2006/relationships/image" Target="../media/image117.png"/><Relationship Id="rId25" Type="http://schemas.openxmlformats.org/officeDocument/2006/relationships/image" Target="../media/image309.png"/><Relationship Id="rId46" Type="http://schemas.openxmlformats.org/officeDocument/2006/relationships/customXml" Target="../ink/ink326.xml"/><Relationship Id="rId67" Type="http://schemas.openxmlformats.org/officeDocument/2006/relationships/image" Target="../media/image330.png"/><Relationship Id="rId116" Type="http://schemas.openxmlformats.org/officeDocument/2006/relationships/customXml" Target="../ink/ink361.xml"/><Relationship Id="rId137" Type="http://schemas.openxmlformats.org/officeDocument/2006/relationships/image" Target="../media/image365.png"/><Relationship Id="rId158" Type="http://schemas.openxmlformats.org/officeDocument/2006/relationships/customXml" Target="../ink/ink382.xml"/><Relationship Id="rId20" Type="http://schemas.openxmlformats.org/officeDocument/2006/relationships/image" Target="../media/image134.png"/><Relationship Id="rId41" Type="http://schemas.openxmlformats.org/officeDocument/2006/relationships/image" Target="../media/image317.png"/><Relationship Id="rId62" Type="http://schemas.openxmlformats.org/officeDocument/2006/relationships/customXml" Target="../ink/ink334.xml"/><Relationship Id="rId83" Type="http://schemas.openxmlformats.org/officeDocument/2006/relationships/image" Target="../media/image338.png"/><Relationship Id="rId88" Type="http://schemas.openxmlformats.org/officeDocument/2006/relationships/customXml" Target="../ink/ink347.xml"/><Relationship Id="rId111" Type="http://schemas.openxmlformats.org/officeDocument/2006/relationships/image" Target="../media/image352.png"/><Relationship Id="rId132" Type="http://schemas.openxmlformats.org/officeDocument/2006/relationships/customXml" Target="../ink/ink369.xml"/><Relationship Id="rId153" Type="http://schemas.openxmlformats.org/officeDocument/2006/relationships/image" Target="../media/image373.png"/><Relationship Id="rId15" Type="http://schemas.openxmlformats.org/officeDocument/2006/relationships/image" Target="../media/image129.png"/><Relationship Id="rId36" Type="http://schemas.openxmlformats.org/officeDocument/2006/relationships/customXml" Target="../ink/ink321.xml"/><Relationship Id="rId57" Type="http://schemas.openxmlformats.org/officeDocument/2006/relationships/image" Target="../media/image325.png"/><Relationship Id="rId106" Type="http://schemas.openxmlformats.org/officeDocument/2006/relationships/customXml" Target="../ink/ink356.xml"/><Relationship Id="rId127" Type="http://schemas.openxmlformats.org/officeDocument/2006/relationships/image" Target="../media/image360.png"/><Relationship Id="rId10" Type="http://schemas.openxmlformats.org/officeDocument/2006/relationships/image" Target="../media/image124.png"/><Relationship Id="rId31" Type="http://schemas.openxmlformats.org/officeDocument/2006/relationships/image" Target="../media/image312.png"/><Relationship Id="rId52" Type="http://schemas.openxmlformats.org/officeDocument/2006/relationships/customXml" Target="../ink/ink329.xml"/><Relationship Id="rId73" Type="http://schemas.openxmlformats.org/officeDocument/2006/relationships/image" Target="../media/image333.png"/><Relationship Id="rId78" Type="http://schemas.openxmlformats.org/officeDocument/2006/relationships/customXml" Target="../ink/ink342.xml"/><Relationship Id="rId94" Type="http://schemas.openxmlformats.org/officeDocument/2006/relationships/customXml" Target="../ink/ink350.xml"/><Relationship Id="rId99" Type="http://schemas.openxmlformats.org/officeDocument/2006/relationships/image" Target="../media/image346.png"/><Relationship Id="rId101" Type="http://schemas.openxmlformats.org/officeDocument/2006/relationships/image" Target="../media/image347.png"/><Relationship Id="rId122" Type="http://schemas.openxmlformats.org/officeDocument/2006/relationships/customXml" Target="../ink/ink364.xml"/><Relationship Id="rId143" Type="http://schemas.openxmlformats.org/officeDocument/2006/relationships/image" Target="../media/image368.png"/><Relationship Id="rId148" Type="http://schemas.openxmlformats.org/officeDocument/2006/relationships/customXml" Target="../ink/ink377.xml"/><Relationship Id="rId164" Type="http://schemas.openxmlformats.org/officeDocument/2006/relationships/customXml" Target="../ink/ink385.xml"/><Relationship Id="rId169" Type="http://schemas.openxmlformats.org/officeDocument/2006/relationships/image" Target="../media/image381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26" Type="http://schemas.openxmlformats.org/officeDocument/2006/relationships/customXml" Target="../ink/ink316.xml"/><Relationship Id="rId47" Type="http://schemas.openxmlformats.org/officeDocument/2006/relationships/image" Target="../media/image320.png"/><Relationship Id="rId68" Type="http://schemas.openxmlformats.org/officeDocument/2006/relationships/customXml" Target="../ink/ink337.xml"/><Relationship Id="rId89" Type="http://schemas.openxmlformats.org/officeDocument/2006/relationships/image" Target="../media/image341.png"/><Relationship Id="rId112" Type="http://schemas.openxmlformats.org/officeDocument/2006/relationships/customXml" Target="../ink/ink359.xml"/><Relationship Id="rId133" Type="http://schemas.openxmlformats.org/officeDocument/2006/relationships/image" Target="../media/image363.png"/><Relationship Id="rId154" Type="http://schemas.openxmlformats.org/officeDocument/2006/relationships/customXml" Target="../ink/ink380.xml"/><Relationship Id="rId16" Type="http://schemas.openxmlformats.org/officeDocument/2006/relationships/image" Target="../media/image130.png"/><Relationship Id="rId37" Type="http://schemas.openxmlformats.org/officeDocument/2006/relationships/image" Target="../media/image315.png"/><Relationship Id="rId58" Type="http://schemas.openxmlformats.org/officeDocument/2006/relationships/customXml" Target="../ink/ink332.xml"/><Relationship Id="rId79" Type="http://schemas.openxmlformats.org/officeDocument/2006/relationships/image" Target="../media/image336.png"/><Relationship Id="rId102" Type="http://schemas.openxmlformats.org/officeDocument/2006/relationships/customXml" Target="../ink/ink354.xml"/><Relationship Id="rId123" Type="http://schemas.openxmlformats.org/officeDocument/2006/relationships/image" Target="../media/image358.png"/><Relationship Id="rId144" Type="http://schemas.openxmlformats.org/officeDocument/2006/relationships/customXml" Target="../ink/ink375.xml"/><Relationship Id="rId90" Type="http://schemas.openxmlformats.org/officeDocument/2006/relationships/customXml" Target="../ink/ink348.xml"/><Relationship Id="rId165" Type="http://schemas.openxmlformats.org/officeDocument/2006/relationships/image" Target="../media/image379.png"/><Relationship Id="rId27" Type="http://schemas.openxmlformats.org/officeDocument/2006/relationships/image" Target="../media/image310.png"/><Relationship Id="rId48" Type="http://schemas.openxmlformats.org/officeDocument/2006/relationships/customXml" Target="../ink/ink327.xml"/><Relationship Id="rId69" Type="http://schemas.openxmlformats.org/officeDocument/2006/relationships/image" Target="../media/image331.png"/><Relationship Id="rId113" Type="http://schemas.openxmlformats.org/officeDocument/2006/relationships/image" Target="../media/image353.png"/><Relationship Id="rId134" Type="http://schemas.openxmlformats.org/officeDocument/2006/relationships/customXml" Target="../ink/ink370.xml"/><Relationship Id="rId80" Type="http://schemas.openxmlformats.org/officeDocument/2006/relationships/customXml" Target="../ink/ink343.xml"/><Relationship Id="rId155" Type="http://schemas.openxmlformats.org/officeDocument/2006/relationships/image" Target="../media/image374.png"/><Relationship Id="rId17" Type="http://schemas.openxmlformats.org/officeDocument/2006/relationships/image" Target="../media/image131.png"/><Relationship Id="rId38" Type="http://schemas.openxmlformats.org/officeDocument/2006/relationships/customXml" Target="../ink/ink322.xml"/><Relationship Id="rId59" Type="http://schemas.openxmlformats.org/officeDocument/2006/relationships/image" Target="../media/image326.png"/><Relationship Id="rId103" Type="http://schemas.openxmlformats.org/officeDocument/2006/relationships/image" Target="../media/image348.png"/><Relationship Id="rId124" Type="http://schemas.openxmlformats.org/officeDocument/2006/relationships/customXml" Target="../ink/ink365.xml"/><Relationship Id="rId70" Type="http://schemas.openxmlformats.org/officeDocument/2006/relationships/customXml" Target="../ink/ink338.xml"/><Relationship Id="rId91" Type="http://schemas.openxmlformats.org/officeDocument/2006/relationships/image" Target="../media/image342.png"/><Relationship Id="rId145" Type="http://schemas.openxmlformats.org/officeDocument/2006/relationships/image" Target="../media/image369.png"/><Relationship Id="rId166" Type="http://schemas.openxmlformats.org/officeDocument/2006/relationships/customXml" Target="../ink/ink38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6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26.png"/><Relationship Id="rId21" Type="http://schemas.openxmlformats.org/officeDocument/2006/relationships/image" Target="../media/image2.png"/><Relationship Id="rId63" Type="http://schemas.openxmlformats.org/officeDocument/2006/relationships/image" Target="../media/image399.png"/><Relationship Id="rId159" Type="http://schemas.openxmlformats.org/officeDocument/2006/relationships/image" Target="../media/image447.png"/><Relationship Id="rId170" Type="http://schemas.openxmlformats.org/officeDocument/2006/relationships/customXml" Target="../ink/ink463.xml"/><Relationship Id="rId226" Type="http://schemas.openxmlformats.org/officeDocument/2006/relationships/customXml" Target="../ink/ink491.xml"/><Relationship Id="rId107" Type="http://schemas.openxmlformats.org/officeDocument/2006/relationships/image" Target="../media/image421.png"/><Relationship Id="rId268" Type="http://schemas.openxmlformats.org/officeDocument/2006/relationships/customXml" Target="../ink/ink512.xml"/><Relationship Id="rId11" Type="http://schemas.openxmlformats.org/officeDocument/2006/relationships/image" Target="../media/image125.png"/><Relationship Id="rId32" Type="http://schemas.openxmlformats.org/officeDocument/2006/relationships/customXml" Target="../ink/ink394.xml"/><Relationship Id="rId53" Type="http://schemas.openxmlformats.org/officeDocument/2006/relationships/image" Target="../media/image394.png"/><Relationship Id="rId74" Type="http://schemas.openxmlformats.org/officeDocument/2006/relationships/customXml" Target="../ink/ink415.xml"/><Relationship Id="rId128" Type="http://schemas.openxmlformats.org/officeDocument/2006/relationships/customXml" Target="../ink/ink442.xml"/><Relationship Id="rId149" Type="http://schemas.openxmlformats.org/officeDocument/2006/relationships/image" Target="../media/image442.png"/><Relationship Id="rId5" Type="http://schemas.openxmlformats.org/officeDocument/2006/relationships/image" Target="../media/image119.png"/><Relationship Id="rId95" Type="http://schemas.openxmlformats.org/officeDocument/2006/relationships/image" Target="../media/image415.png"/><Relationship Id="rId160" Type="http://schemas.openxmlformats.org/officeDocument/2006/relationships/customXml" Target="../ink/ink458.xml"/><Relationship Id="rId181" Type="http://schemas.openxmlformats.org/officeDocument/2006/relationships/image" Target="../media/image458.png"/><Relationship Id="rId216" Type="http://schemas.openxmlformats.org/officeDocument/2006/relationships/customXml" Target="../ink/ink486.xml"/><Relationship Id="rId237" Type="http://schemas.openxmlformats.org/officeDocument/2006/relationships/image" Target="../media/image486.png"/><Relationship Id="rId258" Type="http://schemas.openxmlformats.org/officeDocument/2006/relationships/customXml" Target="../ink/ink507.xml"/><Relationship Id="rId22" Type="http://schemas.openxmlformats.org/officeDocument/2006/relationships/customXml" Target="../ink/ink390.xml"/><Relationship Id="rId43" Type="http://schemas.openxmlformats.org/officeDocument/2006/relationships/image" Target="../media/image389.png"/><Relationship Id="rId64" Type="http://schemas.openxmlformats.org/officeDocument/2006/relationships/customXml" Target="../ink/ink410.xml"/><Relationship Id="rId118" Type="http://schemas.openxmlformats.org/officeDocument/2006/relationships/customXml" Target="../ink/ink437.xml"/><Relationship Id="rId139" Type="http://schemas.openxmlformats.org/officeDocument/2006/relationships/image" Target="../media/image437.png"/><Relationship Id="rId85" Type="http://schemas.openxmlformats.org/officeDocument/2006/relationships/image" Target="../media/image410.png"/><Relationship Id="rId150" Type="http://schemas.openxmlformats.org/officeDocument/2006/relationships/customXml" Target="../ink/ink453.xml"/><Relationship Id="rId171" Type="http://schemas.openxmlformats.org/officeDocument/2006/relationships/image" Target="../media/image453.png"/><Relationship Id="rId192" Type="http://schemas.openxmlformats.org/officeDocument/2006/relationships/customXml" Target="../ink/ink474.xml"/><Relationship Id="rId206" Type="http://schemas.openxmlformats.org/officeDocument/2006/relationships/customXml" Target="../ink/ink481.xml"/><Relationship Id="rId227" Type="http://schemas.openxmlformats.org/officeDocument/2006/relationships/image" Target="../media/image481.png"/><Relationship Id="rId248" Type="http://schemas.openxmlformats.org/officeDocument/2006/relationships/customXml" Target="../ink/ink502.xml"/><Relationship Id="rId269" Type="http://schemas.openxmlformats.org/officeDocument/2006/relationships/image" Target="../media/image502.png"/><Relationship Id="rId12" Type="http://schemas.openxmlformats.org/officeDocument/2006/relationships/image" Target="../media/image126.png"/><Relationship Id="rId33" Type="http://schemas.openxmlformats.org/officeDocument/2006/relationships/image" Target="../media/image384.png"/><Relationship Id="rId108" Type="http://schemas.openxmlformats.org/officeDocument/2006/relationships/customXml" Target="../ink/ink432.xml"/><Relationship Id="rId129" Type="http://schemas.openxmlformats.org/officeDocument/2006/relationships/image" Target="../media/image432.png"/><Relationship Id="rId54" Type="http://schemas.openxmlformats.org/officeDocument/2006/relationships/customXml" Target="../ink/ink405.xml"/><Relationship Id="rId75" Type="http://schemas.openxmlformats.org/officeDocument/2006/relationships/image" Target="../media/image405.png"/><Relationship Id="rId96" Type="http://schemas.openxmlformats.org/officeDocument/2006/relationships/customXml" Target="../ink/ink426.xml"/><Relationship Id="rId140" Type="http://schemas.openxmlformats.org/officeDocument/2006/relationships/customXml" Target="../ink/ink448.xml"/><Relationship Id="rId161" Type="http://schemas.openxmlformats.org/officeDocument/2006/relationships/image" Target="../media/image448.png"/><Relationship Id="rId182" Type="http://schemas.openxmlformats.org/officeDocument/2006/relationships/customXml" Target="../ink/ink469.xml"/><Relationship Id="rId217" Type="http://schemas.openxmlformats.org/officeDocument/2006/relationships/image" Target="../media/image476.png"/><Relationship Id="rId6" Type="http://schemas.openxmlformats.org/officeDocument/2006/relationships/image" Target="../media/image120.png"/><Relationship Id="rId238" Type="http://schemas.openxmlformats.org/officeDocument/2006/relationships/customXml" Target="../ink/ink497.xml"/><Relationship Id="rId259" Type="http://schemas.openxmlformats.org/officeDocument/2006/relationships/image" Target="../media/image497.png"/><Relationship Id="rId23" Type="http://schemas.openxmlformats.org/officeDocument/2006/relationships/image" Target="../media/image308.png"/><Relationship Id="rId119" Type="http://schemas.openxmlformats.org/officeDocument/2006/relationships/image" Target="../media/image427.png"/><Relationship Id="rId44" Type="http://schemas.openxmlformats.org/officeDocument/2006/relationships/customXml" Target="../ink/ink400.xml"/><Relationship Id="rId65" Type="http://schemas.openxmlformats.org/officeDocument/2006/relationships/image" Target="../media/image400.png"/><Relationship Id="rId86" Type="http://schemas.openxmlformats.org/officeDocument/2006/relationships/customXml" Target="../ink/ink421.xml"/><Relationship Id="rId130" Type="http://schemas.openxmlformats.org/officeDocument/2006/relationships/customXml" Target="../ink/ink443.xml"/><Relationship Id="rId151" Type="http://schemas.openxmlformats.org/officeDocument/2006/relationships/image" Target="../media/image443.png"/><Relationship Id="rId172" Type="http://schemas.openxmlformats.org/officeDocument/2006/relationships/customXml" Target="../ink/ink464.xml"/><Relationship Id="rId193" Type="http://schemas.openxmlformats.org/officeDocument/2006/relationships/image" Target="../media/image464.png"/><Relationship Id="rId207" Type="http://schemas.openxmlformats.org/officeDocument/2006/relationships/image" Target="../media/image471.png"/><Relationship Id="rId228" Type="http://schemas.openxmlformats.org/officeDocument/2006/relationships/customXml" Target="../ink/ink492.xml"/><Relationship Id="rId249" Type="http://schemas.openxmlformats.org/officeDocument/2006/relationships/image" Target="../media/image492.png"/><Relationship Id="rId13" Type="http://schemas.openxmlformats.org/officeDocument/2006/relationships/image" Target="../media/image127.png"/><Relationship Id="rId109" Type="http://schemas.openxmlformats.org/officeDocument/2006/relationships/image" Target="../media/image422.png"/><Relationship Id="rId260" Type="http://schemas.openxmlformats.org/officeDocument/2006/relationships/customXml" Target="../ink/ink508.xml"/><Relationship Id="rId34" Type="http://schemas.openxmlformats.org/officeDocument/2006/relationships/customXml" Target="../ink/ink395.xml"/><Relationship Id="rId55" Type="http://schemas.openxmlformats.org/officeDocument/2006/relationships/image" Target="../media/image395.png"/><Relationship Id="rId76" Type="http://schemas.openxmlformats.org/officeDocument/2006/relationships/customXml" Target="../ink/ink416.xml"/><Relationship Id="rId97" Type="http://schemas.openxmlformats.org/officeDocument/2006/relationships/image" Target="../media/image416.png"/><Relationship Id="rId120" Type="http://schemas.openxmlformats.org/officeDocument/2006/relationships/customXml" Target="../ink/ink438.xml"/><Relationship Id="rId141" Type="http://schemas.openxmlformats.org/officeDocument/2006/relationships/image" Target="../media/image438.png"/><Relationship Id="rId7" Type="http://schemas.openxmlformats.org/officeDocument/2006/relationships/image" Target="../media/image121.png"/><Relationship Id="rId162" Type="http://schemas.openxmlformats.org/officeDocument/2006/relationships/customXml" Target="../ink/ink459.xml"/><Relationship Id="rId183" Type="http://schemas.openxmlformats.org/officeDocument/2006/relationships/image" Target="../media/image459.png"/><Relationship Id="rId218" Type="http://schemas.openxmlformats.org/officeDocument/2006/relationships/customXml" Target="../ink/ink487.xml"/><Relationship Id="rId239" Type="http://schemas.openxmlformats.org/officeDocument/2006/relationships/image" Target="../media/image487.png"/><Relationship Id="rId250" Type="http://schemas.openxmlformats.org/officeDocument/2006/relationships/customXml" Target="../ink/ink503.xml"/><Relationship Id="rId24" Type="http://schemas.openxmlformats.org/officeDocument/2006/relationships/customXml" Target="../ink/ink391.xml"/><Relationship Id="rId45" Type="http://schemas.openxmlformats.org/officeDocument/2006/relationships/image" Target="../media/image390.png"/><Relationship Id="rId66" Type="http://schemas.openxmlformats.org/officeDocument/2006/relationships/customXml" Target="../ink/ink411.xml"/><Relationship Id="rId87" Type="http://schemas.openxmlformats.org/officeDocument/2006/relationships/image" Target="../media/image411.png"/><Relationship Id="rId110" Type="http://schemas.openxmlformats.org/officeDocument/2006/relationships/customXml" Target="../ink/ink433.xml"/><Relationship Id="rId131" Type="http://schemas.openxmlformats.org/officeDocument/2006/relationships/image" Target="../media/image433.png"/><Relationship Id="rId152" Type="http://schemas.openxmlformats.org/officeDocument/2006/relationships/customXml" Target="../ink/ink454.xml"/><Relationship Id="rId173" Type="http://schemas.openxmlformats.org/officeDocument/2006/relationships/image" Target="../media/image454.png"/><Relationship Id="rId194" Type="http://schemas.openxmlformats.org/officeDocument/2006/relationships/customXml" Target="../ink/ink475.xml"/><Relationship Id="rId208" Type="http://schemas.openxmlformats.org/officeDocument/2006/relationships/customXml" Target="../ink/ink482.xml"/><Relationship Id="rId229" Type="http://schemas.openxmlformats.org/officeDocument/2006/relationships/image" Target="../media/image482.png"/><Relationship Id="rId240" Type="http://schemas.openxmlformats.org/officeDocument/2006/relationships/customXml" Target="../ink/ink498.xml"/><Relationship Id="rId261" Type="http://schemas.openxmlformats.org/officeDocument/2006/relationships/image" Target="../media/image498.png"/><Relationship Id="rId14" Type="http://schemas.openxmlformats.org/officeDocument/2006/relationships/image" Target="../media/image128.png"/><Relationship Id="rId35" Type="http://schemas.openxmlformats.org/officeDocument/2006/relationships/image" Target="../media/image385.png"/><Relationship Id="rId56" Type="http://schemas.openxmlformats.org/officeDocument/2006/relationships/customXml" Target="../ink/ink406.xml"/><Relationship Id="rId77" Type="http://schemas.openxmlformats.org/officeDocument/2006/relationships/image" Target="../media/image406.png"/><Relationship Id="rId100" Type="http://schemas.openxmlformats.org/officeDocument/2006/relationships/customXml" Target="../ink/ink428.xml"/><Relationship Id="rId8" Type="http://schemas.openxmlformats.org/officeDocument/2006/relationships/image" Target="../media/image122.png"/><Relationship Id="rId98" Type="http://schemas.openxmlformats.org/officeDocument/2006/relationships/customXml" Target="../ink/ink427.xml"/><Relationship Id="rId121" Type="http://schemas.openxmlformats.org/officeDocument/2006/relationships/image" Target="../media/image428.png"/><Relationship Id="rId142" Type="http://schemas.openxmlformats.org/officeDocument/2006/relationships/customXml" Target="../ink/ink449.xml"/><Relationship Id="rId163" Type="http://schemas.openxmlformats.org/officeDocument/2006/relationships/image" Target="../media/image449.png"/><Relationship Id="rId184" Type="http://schemas.openxmlformats.org/officeDocument/2006/relationships/customXml" Target="../ink/ink470.xml"/><Relationship Id="rId219" Type="http://schemas.openxmlformats.org/officeDocument/2006/relationships/image" Target="../media/image477.png"/><Relationship Id="rId230" Type="http://schemas.openxmlformats.org/officeDocument/2006/relationships/customXml" Target="../ink/ink493.xml"/><Relationship Id="rId251" Type="http://schemas.openxmlformats.org/officeDocument/2006/relationships/image" Target="../media/image493.png"/><Relationship Id="rId25" Type="http://schemas.openxmlformats.org/officeDocument/2006/relationships/image" Target="../media/image309.png"/><Relationship Id="rId46" Type="http://schemas.openxmlformats.org/officeDocument/2006/relationships/customXml" Target="../ink/ink401.xml"/><Relationship Id="rId67" Type="http://schemas.openxmlformats.org/officeDocument/2006/relationships/image" Target="../media/image401.png"/><Relationship Id="rId88" Type="http://schemas.openxmlformats.org/officeDocument/2006/relationships/customXml" Target="../ink/ink422.xml"/><Relationship Id="rId111" Type="http://schemas.openxmlformats.org/officeDocument/2006/relationships/image" Target="../media/image423.png"/><Relationship Id="rId132" Type="http://schemas.openxmlformats.org/officeDocument/2006/relationships/customXml" Target="../ink/ink444.xml"/><Relationship Id="rId153" Type="http://schemas.openxmlformats.org/officeDocument/2006/relationships/image" Target="../media/image444.png"/><Relationship Id="rId174" Type="http://schemas.openxmlformats.org/officeDocument/2006/relationships/customXml" Target="../ink/ink465.xml"/><Relationship Id="rId195" Type="http://schemas.openxmlformats.org/officeDocument/2006/relationships/image" Target="../media/image465.png"/><Relationship Id="rId209" Type="http://schemas.openxmlformats.org/officeDocument/2006/relationships/image" Target="../media/image472.png"/><Relationship Id="rId220" Type="http://schemas.openxmlformats.org/officeDocument/2006/relationships/customXml" Target="../ink/ink488.xml"/><Relationship Id="rId241" Type="http://schemas.openxmlformats.org/officeDocument/2006/relationships/image" Target="../media/image488.png"/><Relationship Id="rId15" Type="http://schemas.openxmlformats.org/officeDocument/2006/relationships/image" Target="../media/image129.png"/><Relationship Id="rId36" Type="http://schemas.openxmlformats.org/officeDocument/2006/relationships/customXml" Target="../ink/ink396.xml"/><Relationship Id="rId57" Type="http://schemas.openxmlformats.org/officeDocument/2006/relationships/image" Target="../media/image396.png"/><Relationship Id="rId262" Type="http://schemas.openxmlformats.org/officeDocument/2006/relationships/customXml" Target="../ink/ink509.xml"/><Relationship Id="rId78" Type="http://schemas.openxmlformats.org/officeDocument/2006/relationships/customXml" Target="../ink/ink417.xml"/><Relationship Id="rId99" Type="http://schemas.openxmlformats.org/officeDocument/2006/relationships/image" Target="../media/image417.png"/><Relationship Id="rId101" Type="http://schemas.openxmlformats.org/officeDocument/2006/relationships/image" Target="../media/image418.png"/><Relationship Id="rId122" Type="http://schemas.openxmlformats.org/officeDocument/2006/relationships/customXml" Target="../ink/ink439.xml"/><Relationship Id="rId143" Type="http://schemas.openxmlformats.org/officeDocument/2006/relationships/image" Target="../media/image439.png"/><Relationship Id="rId164" Type="http://schemas.openxmlformats.org/officeDocument/2006/relationships/customXml" Target="../ink/ink460.xml"/><Relationship Id="rId185" Type="http://schemas.openxmlformats.org/officeDocument/2006/relationships/image" Target="../media/image460.png"/><Relationship Id="rId9" Type="http://schemas.openxmlformats.org/officeDocument/2006/relationships/image" Target="../media/image123.png"/><Relationship Id="rId210" Type="http://schemas.openxmlformats.org/officeDocument/2006/relationships/customXml" Target="../ink/ink483.xml"/><Relationship Id="rId26" Type="http://schemas.openxmlformats.org/officeDocument/2006/relationships/customXml" Target="../ink/ink392.xml"/><Relationship Id="rId231" Type="http://schemas.openxmlformats.org/officeDocument/2006/relationships/image" Target="../media/image483.png"/><Relationship Id="rId252" Type="http://schemas.openxmlformats.org/officeDocument/2006/relationships/customXml" Target="../ink/ink504.xml"/><Relationship Id="rId47" Type="http://schemas.openxmlformats.org/officeDocument/2006/relationships/image" Target="../media/image391.png"/><Relationship Id="rId68" Type="http://schemas.openxmlformats.org/officeDocument/2006/relationships/customXml" Target="../ink/ink412.xml"/><Relationship Id="rId89" Type="http://schemas.openxmlformats.org/officeDocument/2006/relationships/image" Target="../media/image412.png"/><Relationship Id="rId112" Type="http://schemas.openxmlformats.org/officeDocument/2006/relationships/customXml" Target="../ink/ink434.xml"/><Relationship Id="rId133" Type="http://schemas.openxmlformats.org/officeDocument/2006/relationships/image" Target="../media/image434.png"/><Relationship Id="rId154" Type="http://schemas.openxmlformats.org/officeDocument/2006/relationships/customXml" Target="../ink/ink455.xml"/><Relationship Id="rId175" Type="http://schemas.openxmlformats.org/officeDocument/2006/relationships/image" Target="../media/image455.png"/><Relationship Id="rId196" Type="http://schemas.openxmlformats.org/officeDocument/2006/relationships/customXml" Target="../ink/ink476.xml"/><Relationship Id="rId200" Type="http://schemas.openxmlformats.org/officeDocument/2006/relationships/customXml" Target="../ink/ink478.xml"/><Relationship Id="rId16" Type="http://schemas.openxmlformats.org/officeDocument/2006/relationships/image" Target="../media/image130.png"/><Relationship Id="rId221" Type="http://schemas.openxmlformats.org/officeDocument/2006/relationships/image" Target="../media/image478.png"/><Relationship Id="rId242" Type="http://schemas.openxmlformats.org/officeDocument/2006/relationships/customXml" Target="../ink/ink499.xml"/><Relationship Id="rId263" Type="http://schemas.openxmlformats.org/officeDocument/2006/relationships/image" Target="../media/image499.png"/><Relationship Id="rId37" Type="http://schemas.openxmlformats.org/officeDocument/2006/relationships/image" Target="../media/image386.png"/><Relationship Id="rId58" Type="http://schemas.openxmlformats.org/officeDocument/2006/relationships/customXml" Target="../ink/ink407.xml"/><Relationship Id="rId79" Type="http://schemas.openxmlformats.org/officeDocument/2006/relationships/image" Target="../media/image407.png"/><Relationship Id="rId102" Type="http://schemas.openxmlformats.org/officeDocument/2006/relationships/customXml" Target="../ink/ink429.xml"/><Relationship Id="rId123" Type="http://schemas.openxmlformats.org/officeDocument/2006/relationships/image" Target="../media/image429.png"/><Relationship Id="rId144" Type="http://schemas.openxmlformats.org/officeDocument/2006/relationships/customXml" Target="../ink/ink450.xml"/><Relationship Id="rId90" Type="http://schemas.openxmlformats.org/officeDocument/2006/relationships/customXml" Target="../ink/ink423.xml"/><Relationship Id="rId165" Type="http://schemas.openxmlformats.org/officeDocument/2006/relationships/image" Target="../media/image450.png"/><Relationship Id="rId186" Type="http://schemas.openxmlformats.org/officeDocument/2006/relationships/customXml" Target="../ink/ink471.xml"/><Relationship Id="rId211" Type="http://schemas.openxmlformats.org/officeDocument/2006/relationships/image" Target="../media/image473.png"/><Relationship Id="rId232" Type="http://schemas.openxmlformats.org/officeDocument/2006/relationships/customXml" Target="../ink/ink494.xml"/><Relationship Id="rId253" Type="http://schemas.openxmlformats.org/officeDocument/2006/relationships/image" Target="../media/image494.png"/><Relationship Id="rId48" Type="http://schemas.openxmlformats.org/officeDocument/2006/relationships/customXml" Target="../ink/ink402.xml"/><Relationship Id="rId69" Type="http://schemas.openxmlformats.org/officeDocument/2006/relationships/image" Target="../media/image402.png"/><Relationship Id="rId113" Type="http://schemas.openxmlformats.org/officeDocument/2006/relationships/image" Target="../media/image424.png"/><Relationship Id="rId134" Type="http://schemas.openxmlformats.org/officeDocument/2006/relationships/customXml" Target="../ink/ink445.xml"/><Relationship Id="rId80" Type="http://schemas.openxmlformats.org/officeDocument/2006/relationships/customXml" Target="../ink/ink418.xml"/><Relationship Id="rId155" Type="http://schemas.openxmlformats.org/officeDocument/2006/relationships/image" Target="../media/image445.png"/><Relationship Id="rId176" Type="http://schemas.openxmlformats.org/officeDocument/2006/relationships/customXml" Target="../ink/ink466.xml"/><Relationship Id="rId197" Type="http://schemas.openxmlformats.org/officeDocument/2006/relationships/image" Target="../media/image466.png"/><Relationship Id="rId201" Type="http://schemas.openxmlformats.org/officeDocument/2006/relationships/image" Target="../media/image468.png"/><Relationship Id="rId222" Type="http://schemas.openxmlformats.org/officeDocument/2006/relationships/customXml" Target="../ink/ink489.xml"/><Relationship Id="rId243" Type="http://schemas.openxmlformats.org/officeDocument/2006/relationships/image" Target="../media/image489.png"/><Relationship Id="rId264" Type="http://schemas.openxmlformats.org/officeDocument/2006/relationships/customXml" Target="../ink/ink510.xml"/><Relationship Id="rId17" Type="http://schemas.openxmlformats.org/officeDocument/2006/relationships/image" Target="../media/image131.png"/><Relationship Id="rId38" Type="http://schemas.openxmlformats.org/officeDocument/2006/relationships/customXml" Target="../ink/ink397.xml"/><Relationship Id="rId59" Type="http://schemas.openxmlformats.org/officeDocument/2006/relationships/image" Target="../media/image397.png"/><Relationship Id="rId103" Type="http://schemas.openxmlformats.org/officeDocument/2006/relationships/image" Target="../media/image419.png"/><Relationship Id="rId124" Type="http://schemas.openxmlformats.org/officeDocument/2006/relationships/customXml" Target="../ink/ink440.xml"/><Relationship Id="rId70" Type="http://schemas.openxmlformats.org/officeDocument/2006/relationships/customXml" Target="../ink/ink413.xml"/><Relationship Id="rId91" Type="http://schemas.openxmlformats.org/officeDocument/2006/relationships/image" Target="../media/image413.png"/><Relationship Id="rId145" Type="http://schemas.openxmlformats.org/officeDocument/2006/relationships/image" Target="../media/image440.png"/><Relationship Id="rId166" Type="http://schemas.openxmlformats.org/officeDocument/2006/relationships/customXml" Target="../ink/ink461.xml"/><Relationship Id="rId187" Type="http://schemas.openxmlformats.org/officeDocument/2006/relationships/image" Target="../media/image461.png"/><Relationship Id="rId1" Type="http://schemas.openxmlformats.org/officeDocument/2006/relationships/slideLayout" Target="../slideLayouts/slideLayout4.xml"/><Relationship Id="rId212" Type="http://schemas.openxmlformats.org/officeDocument/2006/relationships/customXml" Target="../ink/ink484.xml"/><Relationship Id="rId233" Type="http://schemas.openxmlformats.org/officeDocument/2006/relationships/image" Target="../media/image484.png"/><Relationship Id="rId254" Type="http://schemas.openxmlformats.org/officeDocument/2006/relationships/customXml" Target="../ink/ink505.xml"/><Relationship Id="rId49" Type="http://schemas.openxmlformats.org/officeDocument/2006/relationships/image" Target="../media/image392.png"/><Relationship Id="rId114" Type="http://schemas.openxmlformats.org/officeDocument/2006/relationships/customXml" Target="../ink/ink435.xml"/><Relationship Id="rId60" Type="http://schemas.openxmlformats.org/officeDocument/2006/relationships/customXml" Target="../ink/ink408.xml"/><Relationship Id="rId81" Type="http://schemas.openxmlformats.org/officeDocument/2006/relationships/image" Target="../media/image408.png"/><Relationship Id="rId135" Type="http://schemas.openxmlformats.org/officeDocument/2006/relationships/image" Target="../media/image435.png"/><Relationship Id="rId156" Type="http://schemas.openxmlformats.org/officeDocument/2006/relationships/customXml" Target="../ink/ink456.xml"/><Relationship Id="rId177" Type="http://schemas.openxmlformats.org/officeDocument/2006/relationships/image" Target="../media/image456.png"/><Relationship Id="rId198" Type="http://schemas.openxmlformats.org/officeDocument/2006/relationships/customXml" Target="../ink/ink477.xml"/><Relationship Id="rId202" Type="http://schemas.openxmlformats.org/officeDocument/2006/relationships/customXml" Target="../ink/ink479.xml"/><Relationship Id="rId223" Type="http://schemas.openxmlformats.org/officeDocument/2006/relationships/image" Target="../media/image479.png"/><Relationship Id="rId244" Type="http://schemas.openxmlformats.org/officeDocument/2006/relationships/customXml" Target="../ink/ink500.xml"/><Relationship Id="rId18" Type="http://schemas.openxmlformats.org/officeDocument/2006/relationships/image" Target="../media/image132.png"/><Relationship Id="rId39" Type="http://schemas.openxmlformats.org/officeDocument/2006/relationships/image" Target="../media/image387.png"/><Relationship Id="rId265" Type="http://schemas.openxmlformats.org/officeDocument/2006/relationships/image" Target="../media/image500.png"/><Relationship Id="rId50" Type="http://schemas.openxmlformats.org/officeDocument/2006/relationships/customXml" Target="../ink/ink403.xml"/><Relationship Id="rId104" Type="http://schemas.openxmlformats.org/officeDocument/2006/relationships/customXml" Target="../ink/ink430.xml"/><Relationship Id="rId125" Type="http://schemas.openxmlformats.org/officeDocument/2006/relationships/image" Target="../media/image430.png"/><Relationship Id="rId146" Type="http://schemas.openxmlformats.org/officeDocument/2006/relationships/customXml" Target="../ink/ink451.xml"/><Relationship Id="rId167" Type="http://schemas.openxmlformats.org/officeDocument/2006/relationships/image" Target="../media/image451.png"/><Relationship Id="rId188" Type="http://schemas.openxmlformats.org/officeDocument/2006/relationships/customXml" Target="../ink/ink472.xml"/><Relationship Id="rId71" Type="http://schemas.openxmlformats.org/officeDocument/2006/relationships/image" Target="../media/image403.png"/><Relationship Id="rId92" Type="http://schemas.openxmlformats.org/officeDocument/2006/relationships/customXml" Target="../ink/ink424.xml"/><Relationship Id="rId213" Type="http://schemas.openxmlformats.org/officeDocument/2006/relationships/image" Target="../media/image474.png"/><Relationship Id="rId234" Type="http://schemas.openxmlformats.org/officeDocument/2006/relationships/customXml" Target="../ink/ink495.xml"/><Relationship Id="rId2" Type="http://schemas.openxmlformats.org/officeDocument/2006/relationships/image" Target="../media/image116.png"/><Relationship Id="rId29" Type="http://schemas.openxmlformats.org/officeDocument/2006/relationships/image" Target="../media/image311.png"/><Relationship Id="rId255" Type="http://schemas.openxmlformats.org/officeDocument/2006/relationships/image" Target="../media/image495.png"/><Relationship Id="rId40" Type="http://schemas.openxmlformats.org/officeDocument/2006/relationships/customXml" Target="../ink/ink398.xml"/><Relationship Id="rId115" Type="http://schemas.openxmlformats.org/officeDocument/2006/relationships/image" Target="../media/image425.png"/><Relationship Id="rId136" Type="http://schemas.openxmlformats.org/officeDocument/2006/relationships/customXml" Target="../ink/ink446.xml"/><Relationship Id="rId157" Type="http://schemas.openxmlformats.org/officeDocument/2006/relationships/image" Target="../media/image446.png"/><Relationship Id="rId178" Type="http://schemas.openxmlformats.org/officeDocument/2006/relationships/customXml" Target="../ink/ink467.xml"/><Relationship Id="rId61" Type="http://schemas.openxmlformats.org/officeDocument/2006/relationships/image" Target="../media/image398.png"/><Relationship Id="rId82" Type="http://schemas.openxmlformats.org/officeDocument/2006/relationships/customXml" Target="../ink/ink419.xml"/><Relationship Id="rId199" Type="http://schemas.openxmlformats.org/officeDocument/2006/relationships/image" Target="../media/image467.png"/><Relationship Id="rId203" Type="http://schemas.openxmlformats.org/officeDocument/2006/relationships/image" Target="../media/image469.png"/><Relationship Id="rId19" Type="http://schemas.openxmlformats.org/officeDocument/2006/relationships/image" Target="../media/image133.png"/><Relationship Id="rId224" Type="http://schemas.openxmlformats.org/officeDocument/2006/relationships/customXml" Target="../ink/ink490.xml"/><Relationship Id="rId245" Type="http://schemas.openxmlformats.org/officeDocument/2006/relationships/image" Target="../media/image490.png"/><Relationship Id="rId266" Type="http://schemas.openxmlformats.org/officeDocument/2006/relationships/customXml" Target="../ink/ink511.xml"/><Relationship Id="rId30" Type="http://schemas.openxmlformats.org/officeDocument/2006/relationships/customXml" Target="../ink/ink393.xml"/><Relationship Id="rId105" Type="http://schemas.openxmlformats.org/officeDocument/2006/relationships/image" Target="../media/image420.png"/><Relationship Id="rId126" Type="http://schemas.openxmlformats.org/officeDocument/2006/relationships/customXml" Target="../ink/ink441.xml"/><Relationship Id="rId147" Type="http://schemas.openxmlformats.org/officeDocument/2006/relationships/image" Target="../media/image441.png"/><Relationship Id="rId168" Type="http://schemas.openxmlformats.org/officeDocument/2006/relationships/customXml" Target="../ink/ink462.xml"/><Relationship Id="rId51" Type="http://schemas.openxmlformats.org/officeDocument/2006/relationships/image" Target="../media/image393.png"/><Relationship Id="rId72" Type="http://schemas.openxmlformats.org/officeDocument/2006/relationships/customXml" Target="../ink/ink414.xml"/><Relationship Id="rId93" Type="http://schemas.openxmlformats.org/officeDocument/2006/relationships/image" Target="../media/image414.png"/><Relationship Id="rId189" Type="http://schemas.openxmlformats.org/officeDocument/2006/relationships/image" Target="../media/image462.png"/><Relationship Id="rId3" Type="http://schemas.openxmlformats.org/officeDocument/2006/relationships/image" Target="../media/image117.png"/><Relationship Id="rId214" Type="http://schemas.openxmlformats.org/officeDocument/2006/relationships/customXml" Target="../ink/ink485.xml"/><Relationship Id="rId235" Type="http://schemas.openxmlformats.org/officeDocument/2006/relationships/image" Target="../media/image485.png"/><Relationship Id="rId256" Type="http://schemas.openxmlformats.org/officeDocument/2006/relationships/customXml" Target="../ink/ink506.xml"/><Relationship Id="rId116" Type="http://schemas.openxmlformats.org/officeDocument/2006/relationships/customXml" Target="../ink/ink436.xml"/><Relationship Id="rId137" Type="http://schemas.openxmlformats.org/officeDocument/2006/relationships/image" Target="../media/image436.png"/><Relationship Id="rId158" Type="http://schemas.openxmlformats.org/officeDocument/2006/relationships/customXml" Target="../ink/ink457.xml"/><Relationship Id="rId20" Type="http://schemas.openxmlformats.org/officeDocument/2006/relationships/image" Target="../media/image134.png"/><Relationship Id="rId41" Type="http://schemas.openxmlformats.org/officeDocument/2006/relationships/image" Target="../media/image388.png"/><Relationship Id="rId62" Type="http://schemas.openxmlformats.org/officeDocument/2006/relationships/customXml" Target="../ink/ink409.xml"/><Relationship Id="rId83" Type="http://schemas.openxmlformats.org/officeDocument/2006/relationships/image" Target="../media/image409.png"/><Relationship Id="rId179" Type="http://schemas.openxmlformats.org/officeDocument/2006/relationships/image" Target="../media/image457.png"/><Relationship Id="rId190" Type="http://schemas.openxmlformats.org/officeDocument/2006/relationships/customXml" Target="../ink/ink473.xml"/><Relationship Id="rId204" Type="http://schemas.openxmlformats.org/officeDocument/2006/relationships/customXml" Target="../ink/ink480.xml"/><Relationship Id="rId225" Type="http://schemas.openxmlformats.org/officeDocument/2006/relationships/image" Target="../media/image480.png"/><Relationship Id="rId246" Type="http://schemas.openxmlformats.org/officeDocument/2006/relationships/customXml" Target="../ink/ink501.xml"/><Relationship Id="rId267" Type="http://schemas.openxmlformats.org/officeDocument/2006/relationships/image" Target="../media/image501.png"/><Relationship Id="rId106" Type="http://schemas.openxmlformats.org/officeDocument/2006/relationships/customXml" Target="../ink/ink431.xml"/><Relationship Id="rId127" Type="http://schemas.openxmlformats.org/officeDocument/2006/relationships/image" Target="../media/image431.png"/><Relationship Id="rId10" Type="http://schemas.openxmlformats.org/officeDocument/2006/relationships/image" Target="../media/image124.png"/><Relationship Id="rId31" Type="http://schemas.openxmlformats.org/officeDocument/2006/relationships/image" Target="../media/image2730.png"/><Relationship Id="rId52" Type="http://schemas.openxmlformats.org/officeDocument/2006/relationships/customXml" Target="../ink/ink404.xml"/><Relationship Id="rId73" Type="http://schemas.openxmlformats.org/officeDocument/2006/relationships/image" Target="../media/image404.png"/><Relationship Id="rId94" Type="http://schemas.openxmlformats.org/officeDocument/2006/relationships/customXml" Target="../ink/ink425.xml"/><Relationship Id="rId148" Type="http://schemas.openxmlformats.org/officeDocument/2006/relationships/customXml" Target="../ink/ink452.xml"/><Relationship Id="rId169" Type="http://schemas.openxmlformats.org/officeDocument/2006/relationships/image" Target="../media/image452.png"/><Relationship Id="rId4" Type="http://schemas.openxmlformats.org/officeDocument/2006/relationships/image" Target="../media/image118.png"/><Relationship Id="rId180" Type="http://schemas.openxmlformats.org/officeDocument/2006/relationships/customXml" Target="../ink/ink468.xml"/><Relationship Id="rId215" Type="http://schemas.openxmlformats.org/officeDocument/2006/relationships/image" Target="../media/image475.png"/><Relationship Id="rId236" Type="http://schemas.openxmlformats.org/officeDocument/2006/relationships/customXml" Target="../ink/ink496.xml"/><Relationship Id="rId257" Type="http://schemas.openxmlformats.org/officeDocument/2006/relationships/image" Target="../media/image496.png"/><Relationship Id="rId42" Type="http://schemas.openxmlformats.org/officeDocument/2006/relationships/customXml" Target="../ink/ink399.xml"/><Relationship Id="rId84" Type="http://schemas.openxmlformats.org/officeDocument/2006/relationships/customXml" Target="../ink/ink420.xml"/><Relationship Id="rId138" Type="http://schemas.openxmlformats.org/officeDocument/2006/relationships/customXml" Target="../ink/ink447.xml"/><Relationship Id="rId191" Type="http://schemas.openxmlformats.org/officeDocument/2006/relationships/image" Target="../media/image463.png"/><Relationship Id="rId205" Type="http://schemas.openxmlformats.org/officeDocument/2006/relationships/image" Target="../media/image470.png"/><Relationship Id="rId247" Type="http://schemas.openxmlformats.org/officeDocument/2006/relationships/image" Target="../media/image49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8.png"/><Relationship Id="rId2" Type="http://schemas.openxmlformats.org/officeDocument/2006/relationships/image" Target="../media/image21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29.png"/><Relationship Id="rId4" Type="http://schemas.openxmlformats.org/officeDocument/2006/relationships/image" Target="../media/image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30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3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562600" y="6459538"/>
            <a:ext cx="2895600" cy="287337"/>
          </a:xfrm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  <a:cs typeface="Arial" panose="020B0604020202020204" pitchFamily="34" charset="0"/>
              </a:rPr>
              <a:t>Transport Layer</a:t>
            </a:r>
          </a:p>
        </p:txBody>
      </p:sp>
      <p:sp>
        <p:nvSpPr>
          <p:cNvPr id="409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  <a:cs typeface="Arial" panose="020B0604020202020204" pitchFamily="34" charset="0"/>
              </a:rPr>
              <a:t>3-</a:t>
            </a:r>
            <a:fld id="{5F986AD6-56CA-4A1A-ACF8-204DB615EDBA}" type="slidenum">
              <a:rPr lang="en-US" altLang="en-US" sz="1200" smtClean="0">
                <a:latin typeface="Tahoma" panose="020B0604030504040204" pitchFamily="34" charset="0"/>
                <a:cs typeface="Arial" panose="020B060402020202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en-US" sz="1200">
              <a:latin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100" name="Rectangle 3"/>
          <p:cNvSpPr>
            <a:spLocks noChangeArrowheads="1"/>
          </p:cNvSpPr>
          <p:nvPr/>
        </p:nvSpPr>
        <p:spPr bwMode="auto">
          <a:xfrm>
            <a:off x="371475" y="715963"/>
            <a:ext cx="4487863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400">
                <a:solidFill>
                  <a:srgbClr val="000099"/>
                </a:solidFill>
                <a:cs typeface="Arial" panose="020B0604020202020204" pitchFamily="34" charset="0"/>
              </a:rPr>
              <a:t>Chapter 3</a:t>
            </a:r>
            <a:br>
              <a:rPr lang="en-US" altLang="en-US" sz="4800">
                <a:solidFill>
                  <a:srgbClr val="000099"/>
                </a:solidFill>
                <a:cs typeface="Arial" panose="020B0604020202020204" pitchFamily="34" charset="0"/>
              </a:rPr>
            </a:br>
            <a:r>
              <a:rPr lang="en-US" altLang="en-US" sz="4400">
                <a:solidFill>
                  <a:srgbClr val="000099"/>
                </a:solidFill>
                <a:cs typeface="Arial" panose="020B0604020202020204" pitchFamily="34" charset="0"/>
              </a:rPr>
              <a:t>Transport Layer</a:t>
            </a:r>
          </a:p>
        </p:txBody>
      </p:sp>
      <p:sp>
        <p:nvSpPr>
          <p:cNvPr id="4101" name="Rectangle 4"/>
          <p:cNvSpPr>
            <a:spLocks noChangeArrowheads="1"/>
          </p:cNvSpPr>
          <p:nvPr/>
        </p:nvSpPr>
        <p:spPr bwMode="auto">
          <a:xfrm>
            <a:off x="6184900" y="3078163"/>
            <a:ext cx="2881313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i="1">
                <a:solidFill>
                  <a:srgbClr val="008000"/>
                </a:solidFill>
                <a:cs typeface="Arial" panose="020B0604020202020204" pitchFamily="34" charset="0"/>
              </a:rPr>
              <a:t>Computer Networking: A Top Down Approach </a:t>
            </a:r>
            <a:br>
              <a:rPr lang="en-US" altLang="en-US" sz="2800">
                <a:solidFill>
                  <a:srgbClr val="008000"/>
                </a:solidFill>
                <a:cs typeface="Arial" panose="020B0604020202020204" pitchFamily="34" charset="0"/>
              </a:rPr>
            </a:br>
            <a:r>
              <a:rPr lang="en-US" altLang="en-US" sz="2000">
                <a:solidFill>
                  <a:srgbClr val="008000"/>
                </a:solidFill>
                <a:cs typeface="Arial" panose="020B0604020202020204" pitchFamily="34" charset="0"/>
              </a:rPr>
              <a:t>6</a:t>
            </a:r>
            <a:r>
              <a:rPr lang="en-US" altLang="en-US" sz="2000" baseline="30000">
                <a:solidFill>
                  <a:srgbClr val="008000"/>
                </a:solidFill>
                <a:cs typeface="Arial" panose="020B0604020202020204" pitchFamily="34" charset="0"/>
              </a:rPr>
              <a:t>th</a:t>
            </a:r>
            <a:r>
              <a:rPr lang="en-US" altLang="en-US" sz="2000">
                <a:solidFill>
                  <a:srgbClr val="008000"/>
                </a:solidFill>
                <a:cs typeface="Arial" panose="020B0604020202020204" pitchFamily="34" charset="0"/>
              </a:rPr>
              <a:t> edition </a:t>
            </a:r>
            <a:br>
              <a:rPr lang="en-US" altLang="en-US" sz="2000">
                <a:solidFill>
                  <a:srgbClr val="008000"/>
                </a:solidFill>
                <a:cs typeface="Arial" panose="020B0604020202020204" pitchFamily="34" charset="0"/>
              </a:rPr>
            </a:br>
            <a:r>
              <a:rPr lang="en-US" altLang="en-US" sz="2000">
                <a:solidFill>
                  <a:srgbClr val="008000"/>
                </a:solidFill>
                <a:cs typeface="Arial" panose="020B0604020202020204" pitchFamily="34" charset="0"/>
              </a:rPr>
              <a:t>Jim Kurose, Keith Ross</a:t>
            </a:r>
            <a:br>
              <a:rPr lang="en-US" altLang="en-US" sz="2000">
                <a:solidFill>
                  <a:srgbClr val="008000"/>
                </a:solidFill>
                <a:cs typeface="Arial" panose="020B0604020202020204" pitchFamily="34" charset="0"/>
              </a:rPr>
            </a:br>
            <a:r>
              <a:rPr lang="en-US" altLang="en-US" sz="2000">
                <a:solidFill>
                  <a:srgbClr val="008000"/>
                </a:solidFill>
                <a:cs typeface="Arial" panose="020B0604020202020204" pitchFamily="34" charset="0"/>
              </a:rPr>
              <a:t>Addison-Wesley</a:t>
            </a:r>
            <a:br>
              <a:rPr lang="en-US" altLang="en-US" sz="2000">
                <a:solidFill>
                  <a:srgbClr val="008000"/>
                </a:solidFill>
                <a:cs typeface="Arial" panose="020B0604020202020204" pitchFamily="34" charset="0"/>
              </a:rPr>
            </a:br>
            <a:r>
              <a:rPr lang="en-US" altLang="en-US" sz="2000">
                <a:solidFill>
                  <a:srgbClr val="008000"/>
                </a:solidFill>
                <a:cs typeface="Arial" panose="020B0604020202020204" pitchFamily="34" charset="0"/>
              </a:rPr>
              <a:t>March 2012</a:t>
            </a:r>
          </a:p>
        </p:txBody>
      </p:sp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369888" y="3268663"/>
            <a:ext cx="5378450" cy="148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A note on the use of these ppt slides: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re making these slides freely available to all (faculty, students, readers). They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re in PowerPoint form so you see the animations; and can add, modify, and delete slides  (including this one) and slide content to suit your needs. They obviously represent a </a:t>
            </a:r>
            <a:r>
              <a:rPr lang="en-US" altLang="ja-JP" sz="1200" i="1">
                <a:latin typeface="Arial" panose="020B0604020202020204" pitchFamily="34" charset="0"/>
                <a:cs typeface="Arial" panose="020B0604020202020204" pitchFamily="34" charset="0"/>
              </a:rPr>
              <a:t>lot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 of work on our part. In return for use, we only ask the following: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03" name="Text Box 7"/>
          <p:cNvSpPr txBox="1">
            <a:spLocks noChangeArrowheads="1"/>
          </p:cNvSpPr>
          <p:nvPr/>
        </p:nvSpPr>
        <p:spPr bwMode="auto">
          <a:xfrm>
            <a:off x="373063" y="4267200"/>
            <a:ext cx="537845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3038" indent="-1730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SzPct val="75000"/>
            </a:pPr>
            <a:r>
              <a:rPr lang="en-US" altLang="en-US" sz="1200">
                <a:latin typeface="Arial" panose="020B0604020202020204" pitchFamily="34" charset="0"/>
                <a:cs typeface="Arial" panose="020B0604020202020204" pitchFamily="34" charset="0"/>
              </a:rPr>
              <a:t>If you use these slides (e.g., in a class) that you mention their source (after all, we</a:t>
            </a:r>
            <a:r>
              <a:rPr lang="ja-JP" altLang="en-US" sz="120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d like people to use our book!)</a:t>
            </a:r>
          </a:p>
          <a:p>
            <a:pPr>
              <a:lnSpc>
                <a:spcPct val="100000"/>
              </a:lnSpc>
              <a:spcBef>
                <a:spcPct val="0"/>
              </a:spcBef>
              <a:buSzPct val="75000"/>
            </a:pPr>
            <a:r>
              <a:rPr lang="en-US" altLang="en-US" sz="1200">
                <a:latin typeface="Arial" panose="020B0604020202020204" pitchFamily="34" charset="0"/>
                <a:cs typeface="Arial" panose="020B0604020202020204" pitchFamily="34" charset="0"/>
              </a:rPr>
              <a:t>If you post any slides on a www site, that you note that they are adapted from (or perhaps identical to) our slides, and note our copyright of this material.</a:t>
            </a:r>
          </a:p>
          <a:p>
            <a:pPr>
              <a:lnSpc>
                <a:spcPct val="100000"/>
              </a:lnSpc>
              <a:spcBef>
                <a:spcPct val="0"/>
              </a:spcBef>
              <a:buClr>
                <a:schemeClr val="accent2"/>
              </a:buClr>
              <a:buSzTx/>
              <a:buFont typeface="Wingdings" panose="05000000000000000000" pitchFamily="2" charset="2"/>
              <a:buChar char="q"/>
            </a:pPr>
            <a:endParaRPr lang="en-US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chemeClr val="accent2"/>
              </a:buClr>
              <a:buSzTx/>
              <a:buFont typeface="Wingdings" panose="05000000000000000000" pitchFamily="2" charset="2"/>
              <a:buNone/>
            </a:pPr>
            <a:r>
              <a:rPr lang="en-US" altLang="en-US" sz="1200">
                <a:latin typeface="Arial" panose="020B0604020202020204" pitchFamily="34" charset="0"/>
                <a:cs typeface="Arial" panose="020B0604020202020204" pitchFamily="34" charset="0"/>
              </a:rPr>
              <a:t>Thanks and enjoy!  JFK/KWR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anose="020B0604020202020204" pitchFamily="34" charset="0"/>
                <a:cs typeface="Arial" panose="020B0604020202020204" pitchFamily="34" charset="0"/>
              </a:rPr>
              <a:t>     All material copyright 1996-2013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Arial" panose="020B0604020202020204" pitchFamily="34" charset="0"/>
                <a:cs typeface="Arial" panose="020B0604020202020204" pitchFamily="34" charset="0"/>
              </a:rPr>
              <a:t>     J.F Kurose and K.W. Ross, All Rights Reserved</a:t>
            </a:r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5942013"/>
            <a:ext cx="187325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2097088"/>
            <a:ext cx="36560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1" descr="6e_cove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525" y="511175"/>
            <a:ext cx="2306638" cy="277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7" name="TextBox 2"/>
          <p:cNvSpPr txBox="1">
            <a:spLocks noChangeArrowheads="1"/>
          </p:cNvSpPr>
          <p:nvPr/>
        </p:nvSpPr>
        <p:spPr bwMode="auto">
          <a:xfrm>
            <a:off x="-1995488" y="3043238"/>
            <a:ext cx="1841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2684E07-5873-4CA7-9940-3F3094AF125F}"/>
                  </a:ext>
                </a:extLst>
              </p14:cNvPr>
              <p14:cNvContentPartPr/>
              <p14:nvPr/>
            </p14:nvContentPartPr>
            <p14:xfrm>
              <a:off x="-1056526" y="2277559"/>
              <a:ext cx="360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2684E07-5873-4CA7-9940-3F3094AF12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074526" y="2259919"/>
                <a:ext cx="3924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94E21-0482-4ECE-B9B5-DDC03C281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Transport</a:t>
            </a:r>
            <a:r>
              <a:rPr lang="en-US" sz="1400"/>
              <a:t> </a:t>
            </a:r>
            <a:r>
              <a:rPr lang="en-US"/>
              <a:t>Layer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C6F85-01EA-4A88-8F77-64E9852C6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3-</a:t>
            </a:r>
            <a:fld id="{0EFE5B9C-F03A-42F6-B7F3-E9ED7ED97AEF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19F8197A-37DE-4D22-88C7-CC5A648FA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6400" y="1198839"/>
            <a:ext cx="3971925" cy="511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688975" indent="-231775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r>
              <a:rPr lang="en-US" altLang="en-US" kern="0" dirty="0"/>
              <a:t>reliable, in-order delivery (TCP)</a:t>
            </a:r>
          </a:p>
          <a:p>
            <a:pPr lvl="1"/>
            <a:r>
              <a:rPr lang="en-US" altLang="en-US" kern="0" dirty="0"/>
              <a:t>congestion control </a:t>
            </a:r>
          </a:p>
          <a:p>
            <a:pPr lvl="1"/>
            <a:r>
              <a:rPr lang="en-US" altLang="en-US" kern="0" dirty="0"/>
              <a:t>flow control</a:t>
            </a:r>
          </a:p>
          <a:p>
            <a:pPr lvl="1"/>
            <a:r>
              <a:rPr lang="en-US" altLang="en-US" kern="0" dirty="0"/>
              <a:t>connection setup</a:t>
            </a:r>
            <a:endParaRPr lang="en-US" altLang="en-US" sz="2800" kern="0" dirty="0"/>
          </a:p>
          <a:p>
            <a:r>
              <a:rPr lang="en-US" altLang="en-US" kern="0" dirty="0"/>
              <a:t>unreliable, unordered delivery: UDP</a:t>
            </a:r>
          </a:p>
          <a:p>
            <a:pPr lvl="1"/>
            <a:r>
              <a:rPr lang="en-US" altLang="en-US" kern="0" dirty="0"/>
              <a:t>no-frills extension of </a:t>
            </a:r>
            <a:r>
              <a:rPr lang="ja-JP" altLang="en-US" kern="0" dirty="0"/>
              <a:t>“</a:t>
            </a:r>
            <a:r>
              <a:rPr lang="en-US" altLang="ja-JP" kern="0" dirty="0"/>
              <a:t>best-effort</a:t>
            </a:r>
            <a:r>
              <a:rPr lang="ja-JP" altLang="en-US" kern="0" dirty="0"/>
              <a:t>”</a:t>
            </a:r>
            <a:r>
              <a:rPr lang="en-US" altLang="ja-JP" kern="0" dirty="0"/>
              <a:t> IP</a:t>
            </a:r>
          </a:p>
          <a:p>
            <a:r>
              <a:rPr lang="en-US" altLang="en-US" kern="0" dirty="0"/>
              <a:t>services not available: </a:t>
            </a:r>
          </a:p>
          <a:p>
            <a:pPr lvl="1"/>
            <a:r>
              <a:rPr lang="en-US" altLang="en-US" kern="0" dirty="0"/>
              <a:t>delay guarantees</a:t>
            </a:r>
          </a:p>
          <a:p>
            <a:pPr lvl="1"/>
            <a:r>
              <a:rPr lang="en-US" altLang="en-US" kern="0" dirty="0"/>
              <a:t>bandwidth guarantees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8A9496-A60E-4766-B828-75CE9ABD3CD9}"/>
              </a:ext>
            </a:extLst>
          </p:cNvPr>
          <p:cNvGrpSpPr/>
          <p:nvPr/>
        </p:nvGrpSpPr>
        <p:grpSpPr>
          <a:xfrm>
            <a:off x="2529188" y="898725"/>
            <a:ext cx="4339440" cy="2401920"/>
            <a:chOff x="2529188" y="898725"/>
            <a:chExt cx="4339440" cy="240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147189F-725A-484C-9D20-363EE53A7FC9}"/>
                    </a:ext>
                  </a:extLst>
                </p14:cNvPr>
                <p14:cNvContentPartPr/>
                <p14:nvPr/>
              </p14:nvContentPartPr>
              <p14:xfrm>
                <a:off x="2529188" y="898725"/>
                <a:ext cx="4339440" cy="2401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147189F-725A-484C-9D20-363EE53A7FC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520548" y="890085"/>
                  <a:ext cx="4357080" cy="241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D2C7D06-4287-4CCE-AEA9-0A43C9F1BE2A}"/>
                    </a:ext>
                  </a:extLst>
                </p14:cNvPr>
                <p14:cNvContentPartPr/>
                <p14:nvPr/>
              </p14:nvContentPartPr>
              <p14:xfrm>
                <a:off x="3056588" y="2011485"/>
                <a:ext cx="48600" cy="222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D2C7D06-4287-4CCE-AEA9-0A43C9F1BE2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47948" y="2002845"/>
                  <a:ext cx="662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747EAD1-90B5-4AA5-B580-B5781E5FDCB5}"/>
                    </a:ext>
                  </a:extLst>
                </p14:cNvPr>
                <p14:cNvContentPartPr/>
                <p14:nvPr/>
              </p14:nvContentPartPr>
              <p14:xfrm>
                <a:off x="2917268" y="1907445"/>
                <a:ext cx="399960" cy="465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747EAD1-90B5-4AA5-B580-B5781E5FDCB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08268" y="1898805"/>
                  <a:ext cx="41760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B855E5B-02B0-43C4-8C09-00B28EAB02B0}"/>
                    </a:ext>
                  </a:extLst>
                </p14:cNvPr>
                <p14:cNvContentPartPr/>
                <p14:nvPr/>
              </p14:nvContentPartPr>
              <p14:xfrm>
                <a:off x="2966588" y="2340165"/>
                <a:ext cx="300960" cy="156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B855E5B-02B0-43C4-8C09-00B28EAB02B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57588" y="2331525"/>
                  <a:ext cx="3186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B2A36BB-5492-494A-97EC-80B710B86DC5}"/>
                    </a:ext>
                  </a:extLst>
                </p14:cNvPr>
                <p14:cNvContentPartPr/>
                <p14:nvPr/>
              </p14:nvContentPartPr>
              <p14:xfrm>
                <a:off x="2872268" y="2277525"/>
                <a:ext cx="369720" cy="425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B2A36BB-5492-494A-97EC-80B710B86DC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63628" y="2268885"/>
                  <a:ext cx="38736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D93E682-1B64-4DD8-908B-E8FCD5ED7549}"/>
                    </a:ext>
                  </a:extLst>
                </p14:cNvPr>
                <p14:cNvContentPartPr/>
                <p14:nvPr/>
              </p14:nvContentPartPr>
              <p14:xfrm>
                <a:off x="2904308" y="2823645"/>
                <a:ext cx="261360" cy="339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D93E682-1B64-4DD8-908B-E8FCD5ED754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95668" y="2815005"/>
                  <a:ext cx="27900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10BD7CA-D7B8-47AB-B754-354EEE6FC642}"/>
                    </a:ext>
                  </a:extLst>
                </p14:cNvPr>
                <p14:cNvContentPartPr/>
                <p14:nvPr/>
              </p14:nvContentPartPr>
              <p14:xfrm>
                <a:off x="2780108" y="2703405"/>
                <a:ext cx="479520" cy="476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10BD7CA-D7B8-47AB-B754-354EEE6FC64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71108" y="2694765"/>
                  <a:ext cx="497160" cy="49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7245D94-B559-4C3B-AB10-922AE2775222}"/>
              </a:ext>
            </a:extLst>
          </p:cNvPr>
          <p:cNvGrpSpPr/>
          <p:nvPr/>
        </p:nvGrpSpPr>
        <p:grpSpPr>
          <a:xfrm>
            <a:off x="5731748" y="539805"/>
            <a:ext cx="5257440" cy="6153120"/>
            <a:chOff x="5731748" y="539805"/>
            <a:chExt cx="5257440" cy="615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7256BE3-5993-47F1-AB1F-DA508D16C9BE}"/>
                    </a:ext>
                  </a:extLst>
                </p14:cNvPr>
                <p14:cNvContentPartPr/>
                <p14:nvPr/>
              </p14:nvContentPartPr>
              <p14:xfrm>
                <a:off x="5731748" y="1845525"/>
                <a:ext cx="484920" cy="775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7256BE3-5993-47F1-AB1F-DA508D16C9B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722748" y="1836525"/>
                  <a:ext cx="502560" cy="79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1A36A4C-3A72-4880-A83F-280F8CAFE5D2}"/>
                    </a:ext>
                  </a:extLst>
                </p14:cNvPr>
                <p14:cNvContentPartPr/>
                <p14:nvPr/>
              </p14:nvContentPartPr>
              <p14:xfrm>
                <a:off x="6074468" y="1681725"/>
                <a:ext cx="922320" cy="506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1A36A4C-3A72-4880-A83F-280F8CAFE5D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065468" y="1672725"/>
                  <a:ext cx="93996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18E5E9D-6708-4063-8FD7-4B372F746EE7}"/>
                    </a:ext>
                  </a:extLst>
                </p14:cNvPr>
                <p14:cNvContentPartPr/>
                <p14:nvPr/>
              </p14:nvContentPartPr>
              <p14:xfrm>
                <a:off x="7162388" y="1205445"/>
                <a:ext cx="255240" cy="558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18E5E9D-6708-4063-8FD7-4B372F746EE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153388" y="1196805"/>
                  <a:ext cx="272880" cy="57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C92A41F-125E-4A75-B62B-782C5A512F3E}"/>
                    </a:ext>
                  </a:extLst>
                </p14:cNvPr>
                <p14:cNvContentPartPr/>
                <p14:nvPr/>
              </p14:nvContentPartPr>
              <p14:xfrm>
                <a:off x="7160588" y="574005"/>
                <a:ext cx="1751760" cy="1059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C92A41F-125E-4A75-B62B-782C5A512F3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151588" y="565005"/>
                  <a:ext cx="1769400" cy="10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AFE68B4-4E09-4A05-85E8-BA80A79086B1}"/>
                    </a:ext>
                  </a:extLst>
                </p14:cNvPr>
                <p14:cNvContentPartPr/>
                <p14:nvPr/>
              </p14:nvContentPartPr>
              <p14:xfrm>
                <a:off x="8576828" y="796485"/>
                <a:ext cx="60840" cy="316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AFE68B4-4E09-4A05-85E8-BA80A79086B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567828" y="787845"/>
                  <a:ext cx="784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222B141-2F70-48E9-8FB3-5B8F1A7D1DE1}"/>
                    </a:ext>
                  </a:extLst>
                </p14:cNvPr>
                <p14:cNvContentPartPr/>
                <p14:nvPr/>
              </p14:nvContentPartPr>
              <p14:xfrm>
                <a:off x="8093708" y="539805"/>
                <a:ext cx="431280" cy="242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222B141-2F70-48E9-8FB3-5B8F1A7D1DE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084708" y="531165"/>
                  <a:ext cx="44892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818A15C-B8E1-4BE1-AD8F-35773B595E60}"/>
                    </a:ext>
                  </a:extLst>
                </p14:cNvPr>
                <p14:cNvContentPartPr/>
                <p14:nvPr/>
              </p14:nvContentPartPr>
              <p14:xfrm>
                <a:off x="7181828" y="1410285"/>
                <a:ext cx="1756800" cy="865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818A15C-B8E1-4BE1-AD8F-35773B595E6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173188" y="1401285"/>
                  <a:ext cx="1774440" cy="88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ECA053D-179C-4838-8A41-8EC8751985FC}"/>
                    </a:ext>
                  </a:extLst>
                </p14:cNvPr>
                <p14:cNvContentPartPr/>
                <p14:nvPr/>
              </p14:nvContentPartPr>
              <p14:xfrm>
                <a:off x="8529308" y="1272765"/>
                <a:ext cx="156600" cy="32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ECA053D-179C-4838-8A41-8EC8751985F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520668" y="1264125"/>
                  <a:ext cx="1742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D9605E0-67C5-4644-A29B-ED78A28DEC21}"/>
                    </a:ext>
                  </a:extLst>
                </p14:cNvPr>
                <p14:cNvContentPartPr/>
                <p14:nvPr/>
              </p14:nvContentPartPr>
              <p14:xfrm>
                <a:off x="8978588" y="685245"/>
                <a:ext cx="1153080" cy="816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D9605E0-67C5-4644-A29B-ED78A28DEC2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969588" y="676245"/>
                  <a:ext cx="1170720" cy="83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591793C-90ED-44F9-9253-D62FBAD9A34F}"/>
                    </a:ext>
                  </a:extLst>
                </p14:cNvPr>
                <p14:cNvContentPartPr/>
                <p14:nvPr/>
              </p14:nvContentPartPr>
              <p14:xfrm>
                <a:off x="9629828" y="819525"/>
                <a:ext cx="244440" cy="84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591793C-90ED-44F9-9253-D62FBAD9A34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621188" y="810525"/>
                  <a:ext cx="2620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3CA9731-8C36-4F66-8235-DB8D206D9F5B}"/>
                    </a:ext>
                  </a:extLst>
                </p14:cNvPr>
                <p14:cNvContentPartPr/>
                <p14:nvPr/>
              </p14:nvContentPartPr>
              <p14:xfrm>
                <a:off x="7392788" y="589485"/>
                <a:ext cx="2142000" cy="1143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3CA9731-8C36-4F66-8235-DB8D206D9F5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383788" y="580485"/>
                  <a:ext cx="2159640" cy="11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580379E-163F-4493-8BD1-0FB135282714}"/>
                    </a:ext>
                  </a:extLst>
                </p14:cNvPr>
                <p14:cNvContentPartPr/>
                <p14:nvPr/>
              </p14:nvContentPartPr>
              <p14:xfrm>
                <a:off x="7565948" y="876765"/>
                <a:ext cx="3002040" cy="1690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580379E-163F-4493-8BD1-0FB13528271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556948" y="867765"/>
                  <a:ext cx="3019680" cy="170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8FE5AA8-AC8B-435A-9C3E-1EDA27310C84}"/>
                    </a:ext>
                  </a:extLst>
                </p14:cNvPr>
                <p14:cNvContentPartPr/>
                <p14:nvPr/>
              </p14:nvContentPartPr>
              <p14:xfrm>
                <a:off x="8342108" y="2129925"/>
                <a:ext cx="312480" cy="840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8FE5AA8-AC8B-435A-9C3E-1EDA27310C8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333108" y="2120925"/>
                  <a:ext cx="330120" cy="85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78E9DBF-1510-409B-99AD-B34ABBF502C5}"/>
                    </a:ext>
                  </a:extLst>
                </p14:cNvPr>
                <p14:cNvContentPartPr/>
                <p14:nvPr/>
              </p14:nvContentPartPr>
              <p14:xfrm>
                <a:off x="7918388" y="2982765"/>
                <a:ext cx="398520" cy="472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78E9DBF-1510-409B-99AD-B34ABBF502C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909748" y="2973765"/>
                  <a:ext cx="41616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C5470F7-0165-4E9E-9F4C-583466670136}"/>
                    </a:ext>
                  </a:extLst>
                </p14:cNvPr>
                <p14:cNvContentPartPr/>
                <p14:nvPr/>
              </p14:nvContentPartPr>
              <p14:xfrm>
                <a:off x="8458028" y="3101205"/>
                <a:ext cx="85680" cy="184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C5470F7-0165-4E9E-9F4C-58346667013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449388" y="3092565"/>
                  <a:ext cx="103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CF2D039-5126-4FC7-BDA9-259355B2C31A}"/>
                    </a:ext>
                  </a:extLst>
                </p14:cNvPr>
                <p14:cNvContentPartPr/>
                <p14:nvPr/>
              </p14:nvContentPartPr>
              <p14:xfrm>
                <a:off x="8451188" y="2971605"/>
                <a:ext cx="58320" cy="345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CF2D039-5126-4FC7-BDA9-259355B2C31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442548" y="2962965"/>
                  <a:ext cx="759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3DE4F8F-2923-467E-9177-AA845C077431}"/>
                    </a:ext>
                  </a:extLst>
                </p14:cNvPr>
                <p14:cNvContentPartPr/>
                <p14:nvPr/>
              </p14:nvContentPartPr>
              <p14:xfrm>
                <a:off x="8575028" y="2988885"/>
                <a:ext cx="222840" cy="181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3DE4F8F-2923-467E-9177-AA845C07743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566388" y="2980245"/>
                  <a:ext cx="2404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D17B9A2-C528-4E2E-8C07-B64EE52714B7}"/>
                    </a:ext>
                  </a:extLst>
                </p14:cNvPr>
                <p14:cNvContentPartPr/>
                <p14:nvPr/>
              </p14:nvContentPartPr>
              <p14:xfrm>
                <a:off x="8852948" y="2513325"/>
                <a:ext cx="834480" cy="590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D17B9A2-C528-4E2E-8C07-B64EE52714B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843948" y="2504685"/>
                  <a:ext cx="852120" cy="60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83CC5E6-60A4-45C3-B88A-3078541B6AD2}"/>
                    </a:ext>
                  </a:extLst>
                </p14:cNvPr>
                <p14:cNvContentPartPr/>
                <p14:nvPr/>
              </p14:nvContentPartPr>
              <p14:xfrm>
                <a:off x="9821708" y="2083845"/>
                <a:ext cx="270000" cy="4802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83CC5E6-60A4-45C3-B88A-3078541B6AD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813068" y="2074845"/>
                  <a:ext cx="287640" cy="4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9810626-0BE9-4384-86ED-2769223FAFC6}"/>
                    </a:ext>
                  </a:extLst>
                </p14:cNvPr>
                <p14:cNvContentPartPr/>
                <p14:nvPr/>
              </p14:nvContentPartPr>
              <p14:xfrm>
                <a:off x="10110068" y="2314245"/>
                <a:ext cx="82080" cy="248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9810626-0BE9-4384-86ED-2769223FAFC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101068" y="2305245"/>
                  <a:ext cx="997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E759F6D-49AC-4695-9D33-FA1536711913}"/>
                    </a:ext>
                  </a:extLst>
                </p14:cNvPr>
                <p14:cNvContentPartPr/>
                <p14:nvPr/>
              </p14:nvContentPartPr>
              <p14:xfrm>
                <a:off x="10120148" y="2106165"/>
                <a:ext cx="475920" cy="873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E759F6D-49AC-4695-9D33-FA153671191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111508" y="2097525"/>
                  <a:ext cx="493560" cy="89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C5FF9B4-80AC-437E-83B7-8D1FB548C890}"/>
                    </a:ext>
                  </a:extLst>
                </p14:cNvPr>
                <p14:cNvContentPartPr/>
                <p14:nvPr/>
              </p14:nvContentPartPr>
              <p14:xfrm>
                <a:off x="10097828" y="2056845"/>
                <a:ext cx="10080" cy="15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C5FF9B4-80AC-437E-83B7-8D1FB548C89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089188" y="2048205"/>
                  <a:ext cx="277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93617D3-C018-4923-9CB1-D720BD1D77DE}"/>
                    </a:ext>
                  </a:extLst>
                </p14:cNvPr>
                <p14:cNvContentPartPr/>
                <p14:nvPr/>
              </p14:nvContentPartPr>
              <p14:xfrm>
                <a:off x="8166428" y="2474805"/>
                <a:ext cx="2567880" cy="1328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93617D3-C018-4923-9CB1-D720BD1D77D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157788" y="2465805"/>
                  <a:ext cx="2585520" cy="13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63DAD80-1A46-4D56-B4AB-0D53D37AAFA9}"/>
                    </a:ext>
                  </a:extLst>
                </p14:cNvPr>
                <p14:cNvContentPartPr/>
                <p14:nvPr/>
              </p14:nvContentPartPr>
              <p14:xfrm>
                <a:off x="8603468" y="2817885"/>
                <a:ext cx="1888560" cy="1039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63DAD80-1A46-4D56-B4AB-0D53D37AAFA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594468" y="2809245"/>
                  <a:ext cx="1906200" cy="10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0601D8C-C9AF-43D8-A3EA-46489A6F3E59}"/>
                    </a:ext>
                  </a:extLst>
                </p14:cNvPr>
                <p14:cNvContentPartPr/>
                <p14:nvPr/>
              </p14:nvContentPartPr>
              <p14:xfrm>
                <a:off x="9295028" y="3479925"/>
                <a:ext cx="234360" cy="541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0601D8C-C9AF-43D8-A3EA-46489A6F3E5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286388" y="3470925"/>
                  <a:ext cx="252000" cy="55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C593C6B-FAC8-4B30-A278-EE3071981296}"/>
                    </a:ext>
                  </a:extLst>
                </p14:cNvPr>
                <p14:cNvContentPartPr/>
                <p14:nvPr/>
              </p14:nvContentPartPr>
              <p14:xfrm>
                <a:off x="8551268" y="4066725"/>
                <a:ext cx="647640" cy="636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C593C6B-FAC8-4B30-A278-EE307198129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542268" y="4058085"/>
                  <a:ext cx="665280" cy="65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B53D471-AC03-4C4E-8C21-972145A9DACF}"/>
                    </a:ext>
                  </a:extLst>
                </p14:cNvPr>
                <p14:cNvContentPartPr/>
                <p14:nvPr/>
              </p14:nvContentPartPr>
              <p14:xfrm>
                <a:off x="9035828" y="3895725"/>
                <a:ext cx="824400" cy="6670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B53D471-AC03-4C4E-8C21-972145A9DAC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026828" y="3886725"/>
                  <a:ext cx="842040" cy="68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02F7E62-66BD-482C-8BE6-BE6642C1D199}"/>
                    </a:ext>
                  </a:extLst>
                </p14:cNvPr>
                <p14:cNvContentPartPr/>
                <p14:nvPr/>
              </p14:nvContentPartPr>
              <p14:xfrm>
                <a:off x="10061828" y="3452205"/>
                <a:ext cx="50040" cy="9928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02F7E62-66BD-482C-8BE6-BE6642C1D19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053188" y="3443565"/>
                  <a:ext cx="67680" cy="10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296A64F-A47B-44B9-BE22-8B3D9BA25A6C}"/>
                    </a:ext>
                  </a:extLst>
                </p14:cNvPr>
                <p14:cNvContentPartPr/>
                <p14:nvPr/>
              </p14:nvContentPartPr>
              <p14:xfrm>
                <a:off x="10223828" y="3366525"/>
                <a:ext cx="656280" cy="7574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296A64F-A47B-44B9-BE22-8B3D9BA25A6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215188" y="3357525"/>
                  <a:ext cx="673920" cy="77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37389E6-3DDB-4F7E-81E2-12C79FF9712B}"/>
                    </a:ext>
                  </a:extLst>
                </p14:cNvPr>
                <p14:cNvContentPartPr/>
                <p14:nvPr/>
              </p14:nvContentPartPr>
              <p14:xfrm>
                <a:off x="10813148" y="3211725"/>
                <a:ext cx="176040" cy="601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37389E6-3DDB-4F7E-81E2-12C79FF9712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804508" y="3203085"/>
                  <a:ext cx="193680" cy="61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CED49D0-8E42-47BB-94B1-C6F082FB70F8}"/>
                    </a:ext>
                  </a:extLst>
                </p14:cNvPr>
                <p14:cNvContentPartPr/>
                <p14:nvPr/>
              </p14:nvContentPartPr>
              <p14:xfrm>
                <a:off x="10775348" y="3426645"/>
                <a:ext cx="127800" cy="45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CED49D0-8E42-47BB-94B1-C6F082FB70F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766348" y="3417645"/>
                  <a:ext cx="1454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2DB4A89-9EF3-4DE6-82E9-919C2ED242EF}"/>
                    </a:ext>
                  </a:extLst>
                </p14:cNvPr>
                <p14:cNvContentPartPr/>
                <p14:nvPr/>
              </p14:nvContentPartPr>
              <p14:xfrm>
                <a:off x="7784108" y="5165085"/>
                <a:ext cx="268560" cy="528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2DB4A89-9EF3-4DE6-82E9-919C2ED242E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775108" y="5156085"/>
                  <a:ext cx="28620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CCF6640-E619-4C9E-A4F5-8EBC3D741687}"/>
                    </a:ext>
                  </a:extLst>
                </p14:cNvPr>
                <p14:cNvContentPartPr/>
                <p14:nvPr/>
              </p14:nvContentPartPr>
              <p14:xfrm>
                <a:off x="8110988" y="4836405"/>
                <a:ext cx="892080" cy="7308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CCF6640-E619-4C9E-A4F5-8EBC3D74168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101988" y="4827405"/>
                  <a:ext cx="909720" cy="74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2FE44B8-8922-4514-A148-D312AE3A7DA0}"/>
                    </a:ext>
                  </a:extLst>
                </p14:cNvPr>
                <p14:cNvContentPartPr/>
                <p14:nvPr/>
              </p14:nvContentPartPr>
              <p14:xfrm>
                <a:off x="9135548" y="4881405"/>
                <a:ext cx="493920" cy="322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2FE44B8-8922-4514-A148-D312AE3A7DA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126548" y="4872405"/>
                  <a:ext cx="51156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9EC3357-E70F-45E6-985B-8021B47E51EA}"/>
                    </a:ext>
                  </a:extLst>
                </p14:cNvPr>
                <p14:cNvContentPartPr/>
                <p14:nvPr/>
              </p14:nvContentPartPr>
              <p14:xfrm>
                <a:off x="9733868" y="4401165"/>
                <a:ext cx="1037520" cy="606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9EC3357-E70F-45E6-985B-8021B47E51E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725228" y="4392525"/>
                  <a:ext cx="1055160" cy="62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3550E27-8CD3-4129-9CB3-61D09FB85649}"/>
                    </a:ext>
                  </a:extLst>
                </p14:cNvPr>
                <p14:cNvContentPartPr/>
                <p14:nvPr/>
              </p14:nvContentPartPr>
              <p14:xfrm>
                <a:off x="8116388" y="5958525"/>
                <a:ext cx="182160" cy="155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3550E27-8CD3-4129-9CB3-61D09FB8564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107748" y="5949525"/>
                  <a:ext cx="1998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C4FAEF5-9C8B-48FB-885C-642389874108}"/>
                    </a:ext>
                  </a:extLst>
                </p14:cNvPr>
                <p14:cNvContentPartPr/>
                <p14:nvPr/>
              </p14:nvContentPartPr>
              <p14:xfrm>
                <a:off x="7939268" y="5789325"/>
                <a:ext cx="446760" cy="506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C4FAEF5-9C8B-48FB-885C-64238987410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930268" y="5780325"/>
                  <a:ext cx="46440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6EAE716-72EC-42D7-B1A8-15C811588A89}"/>
                    </a:ext>
                  </a:extLst>
                </p14:cNvPr>
                <p14:cNvContentPartPr/>
                <p14:nvPr/>
              </p14:nvContentPartPr>
              <p14:xfrm>
                <a:off x="8491508" y="5716245"/>
                <a:ext cx="266400" cy="241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6EAE716-72EC-42D7-B1A8-15C811588A8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482508" y="5707605"/>
                  <a:ext cx="2840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6135BEC-A130-4D73-8E2E-6AB4C3D7B2BF}"/>
                    </a:ext>
                  </a:extLst>
                </p14:cNvPr>
                <p14:cNvContentPartPr/>
                <p14:nvPr/>
              </p14:nvContentPartPr>
              <p14:xfrm>
                <a:off x="8581868" y="5709045"/>
                <a:ext cx="155160" cy="254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6135BEC-A130-4D73-8E2E-6AB4C3D7B2B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573228" y="5700045"/>
                  <a:ext cx="17280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0338E62-3D05-4FA0-8E2F-4999BC8A6624}"/>
                    </a:ext>
                  </a:extLst>
                </p14:cNvPr>
                <p14:cNvContentPartPr/>
                <p14:nvPr/>
              </p14:nvContentPartPr>
              <p14:xfrm>
                <a:off x="9088388" y="5543085"/>
                <a:ext cx="308160" cy="2077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0338E62-3D05-4FA0-8E2F-4999BC8A662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079748" y="5534085"/>
                  <a:ext cx="3258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B3E08BB-7D68-47FF-B667-5888C76E8558}"/>
                    </a:ext>
                  </a:extLst>
                </p14:cNvPr>
                <p14:cNvContentPartPr/>
                <p14:nvPr/>
              </p14:nvContentPartPr>
              <p14:xfrm>
                <a:off x="8831348" y="5415285"/>
                <a:ext cx="585000" cy="4608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B3E08BB-7D68-47FF-B667-5888C76E855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822348" y="5406645"/>
                  <a:ext cx="60264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9084390-336C-47CF-9287-EBDA89D5C68F}"/>
                    </a:ext>
                  </a:extLst>
                </p14:cNvPr>
                <p14:cNvContentPartPr/>
                <p14:nvPr/>
              </p14:nvContentPartPr>
              <p14:xfrm>
                <a:off x="9624428" y="5105685"/>
                <a:ext cx="280080" cy="608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9084390-336C-47CF-9287-EBDA89D5C68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615428" y="5096685"/>
                  <a:ext cx="29772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A4F0478-81BC-4B1E-8716-FE48EE90BEBA}"/>
                    </a:ext>
                  </a:extLst>
                </p14:cNvPr>
                <p14:cNvContentPartPr/>
                <p14:nvPr/>
              </p14:nvContentPartPr>
              <p14:xfrm>
                <a:off x="9919628" y="5185605"/>
                <a:ext cx="167760" cy="2545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A4F0478-81BC-4B1E-8716-FE48EE90BEB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910628" y="5176605"/>
                  <a:ext cx="18540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F547C2C-4B63-48EF-A833-6A0CE2354C77}"/>
                    </a:ext>
                  </a:extLst>
                </p14:cNvPr>
                <p14:cNvContentPartPr/>
                <p14:nvPr/>
              </p14:nvContentPartPr>
              <p14:xfrm>
                <a:off x="10160828" y="5221245"/>
                <a:ext cx="30600" cy="1335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F547C2C-4B63-48EF-A833-6A0CE2354C7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152188" y="5212245"/>
                  <a:ext cx="482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B66CB61-EAF7-4230-86D7-746D7E7A0A51}"/>
                    </a:ext>
                  </a:extLst>
                </p14:cNvPr>
                <p14:cNvContentPartPr/>
                <p14:nvPr/>
              </p14:nvContentPartPr>
              <p14:xfrm>
                <a:off x="10168748" y="5129085"/>
                <a:ext cx="27360" cy="248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B66CB61-EAF7-4230-86D7-746D7E7A0A5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160108" y="5120085"/>
                  <a:ext cx="450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9AC229D-A60A-4F7D-AE28-2FAEECC0C271}"/>
                    </a:ext>
                  </a:extLst>
                </p14:cNvPr>
                <p14:cNvContentPartPr/>
                <p14:nvPr/>
              </p14:nvContentPartPr>
              <p14:xfrm>
                <a:off x="10310228" y="4756485"/>
                <a:ext cx="536040" cy="5508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9AC229D-A60A-4F7D-AE28-2FAEECC0C27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301588" y="4747845"/>
                  <a:ext cx="553680" cy="56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22CBE1D-C00E-462E-8FA1-33E23B148DEF}"/>
                    </a:ext>
                  </a:extLst>
                </p14:cNvPr>
                <p14:cNvContentPartPr/>
                <p14:nvPr/>
              </p14:nvContentPartPr>
              <p14:xfrm>
                <a:off x="10402028" y="4798965"/>
                <a:ext cx="293400" cy="1857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22CBE1D-C00E-462E-8FA1-33E23B148DE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393388" y="4789965"/>
                  <a:ext cx="3110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62FC7BB-1FC5-4AA1-9CF2-F708CDFD73D7}"/>
                    </a:ext>
                  </a:extLst>
                </p14:cNvPr>
                <p14:cNvContentPartPr/>
                <p14:nvPr/>
              </p14:nvContentPartPr>
              <p14:xfrm>
                <a:off x="8158148" y="6184245"/>
                <a:ext cx="608400" cy="508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62FC7BB-1FC5-4AA1-9CF2-F708CDFD73D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149148" y="6175605"/>
                  <a:ext cx="62604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9E3D01B-7EA9-4608-8693-6D53641859C0}"/>
                    </a:ext>
                  </a:extLst>
                </p14:cNvPr>
                <p14:cNvContentPartPr/>
                <p14:nvPr/>
              </p14:nvContentPartPr>
              <p14:xfrm>
                <a:off x="8870588" y="5947005"/>
                <a:ext cx="779040" cy="686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9E3D01B-7EA9-4608-8693-6D53641859C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861948" y="5938365"/>
                  <a:ext cx="796680" cy="70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C9B3A8E-03A1-45D6-87E7-0227E7776C22}"/>
                    </a:ext>
                  </a:extLst>
                </p14:cNvPr>
                <p14:cNvContentPartPr/>
                <p14:nvPr/>
              </p14:nvContentPartPr>
              <p14:xfrm>
                <a:off x="9780668" y="5571165"/>
                <a:ext cx="501120" cy="595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C9B3A8E-03A1-45D6-87E7-0227E7776C2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771668" y="5562165"/>
                  <a:ext cx="518760" cy="61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AD28A13-D6AE-450D-A8BD-B46199B3C350}"/>
                    </a:ext>
                  </a:extLst>
                </p14:cNvPr>
                <p14:cNvContentPartPr/>
                <p14:nvPr/>
              </p14:nvContentPartPr>
              <p14:xfrm>
                <a:off x="10151468" y="5322765"/>
                <a:ext cx="324360" cy="2419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AD28A13-D6AE-450D-A8BD-B46199B3C35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142828" y="5313765"/>
                  <a:ext cx="3420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A79352F-98B1-4515-B921-4482DD9ACD96}"/>
                    </a:ext>
                  </a:extLst>
                </p14:cNvPr>
                <p14:cNvContentPartPr/>
                <p14:nvPr/>
              </p14:nvContentPartPr>
              <p14:xfrm>
                <a:off x="10243628" y="5542725"/>
                <a:ext cx="264960" cy="2912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A79352F-98B1-4515-B921-4482DD9ACD9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234988" y="5534085"/>
                  <a:ext cx="2826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8E28ED9-F679-4115-907A-11775B8B9BBC}"/>
                    </a:ext>
                  </a:extLst>
                </p14:cNvPr>
                <p14:cNvContentPartPr/>
                <p14:nvPr/>
              </p14:nvContentPartPr>
              <p14:xfrm>
                <a:off x="10511828" y="5176965"/>
                <a:ext cx="343080" cy="2509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8E28ED9-F679-4115-907A-11775B8B9BB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503188" y="5167965"/>
                  <a:ext cx="3607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283E1A5-934F-4FFF-A43A-54CE09F729C8}"/>
                    </a:ext>
                  </a:extLst>
                </p14:cNvPr>
                <p14:cNvContentPartPr/>
                <p14:nvPr/>
              </p14:nvContentPartPr>
              <p14:xfrm>
                <a:off x="10605068" y="5355525"/>
                <a:ext cx="218520" cy="3168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283E1A5-934F-4FFF-A43A-54CE09F729C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596428" y="5346525"/>
                  <a:ext cx="236160" cy="33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A933EC6-45CC-7573-6FF2-24588FB392F9}"/>
                  </a:ext>
                </a:extLst>
              </p14:cNvPr>
              <p14:cNvContentPartPr/>
              <p14:nvPr/>
            </p14:nvContentPartPr>
            <p14:xfrm>
              <a:off x="1235827" y="2344787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A933EC6-45CC-7573-6FF2-24588FB392F9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181827" y="2237147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6C4077D-2AC3-A709-3269-4BAC04EB6D75}"/>
                  </a:ext>
                </a:extLst>
              </p14:cNvPr>
              <p14:cNvContentPartPr/>
              <p14:nvPr/>
            </p14:nvContentPartPr>
            <p14:xfrm>
              <a:off x="7531507" y="1892627"/>
              <a:ext cx="3655440" cy="2187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6C4077D-2AC3-A709-3269-4BAC04EB6D75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477507" y="1784987"/>
                <a:ext cx="3763080" cy="240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676571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9728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578D3A16-C61B-4F1C-9E66-B7779C12D962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100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97284" name="Freeform 305"/>
          <p:cNvSpPr>
            <a:spLocks/>
          </p:cNvSpPr>
          <p:nvPr/>
        </p:nvSpPr>
        <p:spPr bwMode="auto">
          <a:xfrm flipH="1">
            <a:off x="2111375" y="3465513"/>
            <a:ext cx="250825" cy="1201737"/>
          </a:xfrm>
          <a:custGeom>
            <a:avLst/>
            <a:gdLst>
              <a:gd name="T0" fmla="*/ 2147483646 w 366"/>
              <a:gd name="T1" fmla="*/ 2147483646 h 1284"/>
              <a:gd name="T2" fmla="*/ 2147483646 w 366"/>
              <a:gd name="T3" fmla="*/ 0 h 1284"/>
              <a:gd name="T4" fmla="*/ 0 w 366"/>
              <a:gd name="T5" fmla="*/ 2147483646 h 1284"/>
              <a:gd name="T6" fmla="*/ 2147483646 w 366"/>
              <a:gd name="T7" fmla="*/ 2147483646 h 1284"/>
              <a:gd name="T8" fmla="*/ 2147483646 w 366"/>
              <a:gd name="T9" fmla="*/ 2147483646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97285" name="Group 380"/>
          <p:cNvGrpSpPr>
            <a:grpSpLocks/>
          </p:cNvGrpSpPr>
          <p:nvPr/>
        </p:nvGrpSpPr>
        <p:grpSpPr bwMode="auto">
          <a:xfrm>
            <a:off x="1716088" y="4425950"/>
            <a:ext cx="525462" cy="434975"/>
            <a:chOff x="-44" y="1473"/>
            <a:chExt cx="981" cy="1105"/>
          </a:xfrm>
        </p:grpSpPr>
        <p:pic>
          <p:nvPicPr>
            <p:cNvPr id="97450" name="Picture 381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7451" name="Freeform 38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62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sp>
        <p:nvSpPr>
          <p:cNvPr id="97286" name="Freeform 376"/>
          <p:cNvSpPr>
            <a:spLocks/>
          </p:cNvSpPr>
          <p:nvPr/>
        </p:nvSpPr>
        <p:spPr bwMode="auto">
          <a:xfrm>
            <a:off x="6959600" y="4970463"/>
            <a:ext cx="250825" cy="1212850"/>
          </a:xfrm>
          <a:custGeom>
            <a:avLst/>
            <a:gdLst>
              <a:gd name="T0" fmla="*/ 2147483646 w 366"/>
              <a:gd name="T1" fmla="*/ 2147483646 h 1284"/>
              <a:gd name="T2" fmla="*/ 2147483646 w 366"/>
              <a:gd name="T3" fmla="*/ 0 h 1284"/>
              <a:gd name="T4" fmla="*/ 0 w 366"/>
              <a:gd name="T5" fmla="*/ 2147483646 h 1284"/>
              <a:gd name="T6" fmla="*/ 2147483646 w 366"/>
              <a:gd name="T7" fmla="*/ 2147483646 h 1284"/>
              <a:gd name="T8" fmla="*/ 2147483646 w 366"/>
              <a:gd name="T9" fmla="*/ 2147483646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7287" name="Freeform 302"/>
          <p:cNvSpPr>
            <a:spLocks/>
          </p:cNvSpPr>
          <p:nvPr/>
        </p:nvSpPr>
        <p:spPr bwMode="auto">
          <a:xfrm flipH="1">
            <a:off x="1066800" y="4667250"/>
            <a:ext cx="250825" cy="1201738"/>
          </a:xfrm>
          <a:custGeom>
            <a:avLst/>
            <a:gdLst>
              <a:gd name="T0" fmla="*/ 2147483646 w 366"/>
              <a:gd name="T1" fmla="*/ 2147483646 h 1284"/>
              <a:gd name="T2" fmla="*/ 2147483646 w 366"/>
              <a:gd name="T3" fmla="*/ 0 h 1284"/>
              <a:gd name="T4" fmla="*/ 0 w 366"/>
              <a:gd name="T5" fmla="*/ 2147483646 h 1284"/>
              <a:gd name="T6" fmla="*/ 2147483646 w 366"/>
              <a:gd name="T7" fmla="*/ 2147483646 h 1284"/>
              <a:gd name="T8" fmla="*/ 2147483646 w 366"/>
              <a:gd name="T9" fmla="*/ 2147483646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7288" name="Freeform 299"/>
          <p:cNvSpPr>
            <a:spLocks/>
          </p:cNvSpPr>
          <p:nvPr/>
        </p:nvSpPr>
        <p:spPr bwMode="auto">
          <a:xfrm>
            <a:off x="7416800" y="3665538"/>
            <a:ext cx="250825" cy="1212850"/>
          </a:xfrm>
          <a:custGeom>
            <a:avLst/>
            <a:gdLst>
              <a:gd name="T0" fmla="*/ 2147483646 w 366"/>
              <a:gd name="T1" fmla="*/ 2147483646 h 1284"/>
              <a:gd name="T2" fmla="*/ 2147483646 w 366"/>
              <a:gd name="T3" fmla="*/ 0 h 1284"/>
              <a:gd name="T4" fmla="*/ 0 w 366"/>
              <a:gd name="T5" fmla="*/ 2147483646 h 1284"/>
              <a:gd name="T6" fmla="*/ 2147483646 w 366"/>
              <a:gd name="T7" fmla="*/ 2147483646 h 1284"/>
              <a:gd name="T8" fmla="*/ 2147483646 w 366"/>
              <a:gd name="T9" fmla="*/ 2147483646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012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39775" y="1387475"/>
            <a:ext cx="3743325" cy="1430338"/>
          </a:xfrm>
        </p:spPr>
        <p:txBody>
          <a:bodyPr/>
          <a:lstStyle/>
          <a:p>
            <a:pPr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400">
                <a:solidFill>
                  <a:srgbClr val="000099"/>
                </a:solidFill>
                <a:ea typeface="ＭＳ Ｐゴシック" charset="0"/>
                <a:cs typeface="+mn-cs"/>
              </a:rPr>
              <a:t>idealization: perfect knowledge</a:t>
            </a:r>
          </a:p>
          <a:p>
            <a:pPr>
              <a:lnSpc>
                <a:spcPct val="80000"/>
              </a:lnSpc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  <a:cs typeface="+mn-cs"/>
              </a:rPr>
              <a:t>sender sends only when router buffers available </a:t>
            </a:r>
          </a:p>
          <a:p>
            <a:pPr>
              <a:lnSpc>
                <a:spcPct val="80000"/>
              </a:lnSpc>
              <a:buFont typeface="Wingdings" charset="0"/>
              <a:buChar char="v"/>
              <a:defRPr/>
            </a:pPr>
            <a:endParaRPr lang="en-US" sz="2400">
              <a:ea typeface="ＭＳ Ｐゴシック" charset="0"/>
              <a:cs typeface="+mn-cs"/>
            </a:endParaRPr>
          </a:p>
          <a:p>
            <a:pPr>
              <a:buFont typeface="Wingdings" charset="0"/>
              <a:buChar char="v"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  <p:sp>
        <p:nvSpPr>
          <p:cNvPr id="97290" name="Oval 4"/>
          <p:cNvSpPr>
            <a:spLocks noChangeArrowheads="1"/>
          </p:cNvSpPr>
          <p:nvPr/>
        </p:nvSpPr>
        <p:spPr bwMode="auto">
          <a:xfrm>
            <a:off x="3795713" y="5326063"/>
            <a:ext cx="1304925" cy="303212"/>
          </a:xfrm>
          <a:prstGeom prst="ellipse">
            <a:avLst/>
          </a:prstGeom>
          <a:solidFill>
            <a:srgbClr val="80808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97291" name="Line 5"/>
          <p:cNvSpPr>
            <a:spLocks noChangeShapeType="1"/>
          </p:cNvSpPr>
          <p:nvPr/>
        </p:nvSpPr>
        <p:spPr bwMode="auto">
          <a:xfrm>
            <a:off x="3795713" y="5302250"/>
            <a:ext cx="0" cy="1873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97292" name="Line 6"/>
          <p:cNvSpPr>
            <a:spLocks noChangeShapeType="1"/>
          </p:cNvSpPr>
          <p:nvPr/>
        </p:nvSpPr>
        <p:spPr bwMode="auto">
          <a:xfrm>
            <a:off x="5100638" y="5302250"/>
            <a:ext cx="0" cy="187325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97293" name="Rectangle 7"/>
          <p:cNvSpPr>
            <a:spLocks noChangeArrowheads="1"/>
          </p:cNvSpPr>
          <p:nvPr/>
        </p:nvSpPr>
        <p:spPr bwMode="auto">
          <a:xfrm>
            <a:off x="3795713" y="5302250"/>
            <a:ext cx="309562" cy="18415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97294" name="Rectangle 8"/>
          <p:cNvSpPr>
            <a:spLocks noChangeArrowheads="1"/>
          </p:cNvSpPr>
          <p:nvPr/>
        </p:nvSpPr>
        <p:spPr bwMode="auto">
          <a:xfrm>
            <a:off x="4705350" y="5289550"/>
            <a:ext cx="395288" cy="18415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97295" name="Oval 9"/>
          <p:cNvSpPr>
            <a:spLocks noChangeArrowheads="1"/>
          </p:cNvSpPr>
          <p:nvPr/>
        </p:nvSpPr>
        <p:spPr bwMode="auto">
          <a:xfrm>
            <a:off x="3790950" y="5103813"/>
            <a:ext cx="1306513" cy="352425"/>
          </a:xfrm>
          <a:prstGeom prst="ellipse">
            <a:avLst/>
          </a:prstGeom>
          <a:solidFill>
            <a:srgbClr val="80808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grpSp>
        <p:nvGrpSpPr>
          <p:cNvPr id="97296" name="Group 10"/>
          <p:cNvGrpSpPr>
            <a:grpSpLocks/>
          </p:cNvGrpSpPr>
          <p:nvPr/>
        </p:nvGrpSpPr>
        <p:grpSpPr bwMode="auto">
          <a:xfrm>
            <a:off x="4097338" y="5160963"/>
            <a:ext cx="647700" cy="206375"/>
            <a:chOff x="2848" y="848"/>
            <a:chExt cx="140" cy="98"/>
          </a:xfrm>
        </p:grpSpPr>
        <p:sp>
          <p:nvSpPr>
            <p:cNvPr id="97447" name="Line 11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7448" name="Line 12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7449" name="Line 13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97297" name="Line 14"/>
          <p:cNvSpPr>
            <a:spLocks noChangeShapeType="1"/>
          </p:cNvSpPr>
          <p:nvPr/>
        </p:nvSpPr>
        <p:spPr bwMode="auto">
          <a:xfrm>
            <a:off x="4097338" y="5359400"/>
            <a:ext cx="231775" cy="4763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97298" name="Line 15"/>
          <p:cNvSpPr>
            <a:spLocks noChangeShapeType="1"/>
          </p:cNvSpPr>
          <p:nvPr/>
        </p:nvSpPr>
        <p:spPr bwMode="auto">
          <a:xfrm flipV="1">
            <a:off x="4541838" y="5159375"/>
            <a:ext cx="203200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97299" name="Line 16"/>
          <p:cNvSpPr>
            <a:spLocks noChangeShapeType="1"/>
          </p:cNvSpPr>
          <p:nvPr/>
        </p:nvSpPr>
        <p:spPr bwMode="auto">
          <a:xfrm flipV="1">
            <a:off x="4310063" y="5159375"/>
            <a:ext cx="241300" cy="200025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97300" name="Text Box 17"/>
          <p:cNvSpPr txBox="1">
            <a:spLocks noChangeArrowheads="1"/>
          </p:cNvSpPr>
          <p:nvPr/>
        </p:nvSpPr>
        <p:spPr bwMode="auto">
          <a:xfrm>
            <a:off x="2708275" y="5934075"/>
            <a:ext cx="2136775" cy="50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2"/>
                </a:solidFill>
                <a:latin typeface="Arial" panose="020B0604020202020204" pitchFamily="34" charset="0"/>
              </a:rPr>
              <a:t>finite shared output link buffers</a:t>
            </a:r>
            <a:endParaRPr lang="en-US" altLang="en-US" sz="16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97301" name="Line 18"/>
          <p:cNvSpPr>
            <a:spLocks noChangeShapeType="1"/>
          </p:cNvSpPr>
          <p:nvPr/>
        </p:nvSpPr>
        <p:spPr bwMode="auto">
          <a:xfrm flipH="1">
            <a:off x="2424113" y="4856163"/>
            <a:ext cx="1135062" cy="1117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7302" name="Line 19"/>
          <p:cNvSpPr>
            <a:spLocks noChangeShapeType="1"/>
          </p:cNvSpPr>
          <p:nvPr/>
        </p:nvSpPr>
        <p:spPr bwMode="auto">
          <a:xfrm flipH="1">
            <a:off x="3021013" y="4856163"/>
            <a:ext cx="538162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97303" name="Group 60"/>
          <p:cNvGrpSpPr>
            <a:grpSpLocks/>
          </p:cNvGrpSpPr>
          <p:nvPr/>
        </p:nvGrpSpPr>
        <p:grpSpPr bwMode="auto">
          <a:xfrm>
            <a:off x="2351088" y="3541713"/>
            <a:ext cx="798512" cy="1166812"/>
            <a:chOff x="12762" y="10336"/>
            <a:chExt cx="1027" cy="1700"/>
          </a:xfrm>
        </p:grpSpPr>
        <p:sp>
          <p:nvSpPr>
            <p:cNvPr id="97441" name="Rectangle 61"/>
            <p:cNvSpPr>
              <a:spLocks noChangeArrowheads="1"/>
            </p:cNvSpPr>
            <p:nvPr/>
          </p:nvSpPr>
          <p:spPr bwMode="auto"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7442" name="Rectangle 62"/>
            <p:cNvSpPr>
              <a:spLocks noChangeArrowheads="1"/>
            </p:cNvSpPr>
            <p:nvPr/>
          </p:nvSpPr>
          <p:spPr bwMode="auto"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7443" name="Line 63"/>
            <p:cNvSpPr>
              <a:spLocks noChangeShapeType="1"/>
            </p:cNvSpPr>
            <p:nvPr/>
          </p:nvSpPr>
          <p:spPr bwMode="auto">
            <a:xfrm>
              <a:off x="12766" y="10682"/>
              <a:ext cx="965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444" name="Line 64"/>
            <p:cNvSpPr>
              <a:spLocks noChangeShapeType="1"/>
            </p:cNvSpPr>
            <p:nvPr/>
          </p:nvSpPr>
          <p:spPr bwMode="auto">
            <a:xfrm>
              <a:off x="12780" y="11042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445" name="Line 65"/>
            <p:cNvSpPr>
              <a:spLocks noChangeShapeType="1"/>
            </p:cNvSpPr>
            <p:nvPr/>
          </p:nvSpPr>
          <p:spPr bwMode="auto">
            <a:xfrm>
              <a:off x="12764" y="11374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446" name="Line 66"/>
            <p:cNvSpPr>
              <a:spLocks noChangeShapeType="1"/>
            </p:cNvSpPr>
            <p:nvPr/>
          </p:nvSpPr>
          <p:spPr bwMode="auto">
            <a:xfrm>
              <a:off x="12762" y="11675"/>
              <a:ext cx="967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97304" name="Text Box 68"/>
          <p:cNvSpPr txBox="1">
            <a:spLocks noChangeArrowheads="1"/>
          </p:cNvSpPr>
          <p:nvPr/>
        </p:nvSpPr>
        <p:spPr bwMode="auto">
          <a:xfrm>
            <a:off x="3368675" y="3427413"/>
            <a:ext cx="1881188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latin typeface="Symbol" panose="05050102010706020507" pitchFamily="18" charset="2"/>
              </a:rPr>
              <a:t>l</a:t>
            </a:r>
            <a:r>
              <a:rPr lang="en-US" altLang="en-US" sz="2000" baseline="-25000">
                <a:solidFill>
                  <a:srgbClr val="FF0000"/>
                </a:solidFill>
                <a:latin typeface="Arial" panose="020B0604020202020204" pitchFamily="34" charset="0"/>
              </a:rPr>
              <a:t>in</a:t>
            </a:r>
            <a:r>
              <a:rPr lang="en-US" altLang="en-US" sz="1600" baseline="-2500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600">
                <a:solidFill>
                  <a:srgbClr val="FF0000"/>
                </a:solidFill>
                <a:latin typeface="Arial" panose="020B0604020202020204" pitchFamily="34" charset="0"/>
              </a:rPr>
              <a:t>: original data</a:t>
            </a:r>
            <a:endParaRPr lang="en-US" altLang="en-US" sz="16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97305" name="Line 69"/>
          <p:cNvSpPr>
            <a:spLocks noChangeShapeType="1"/>
          </p:cNvSpPr>
          <p:nvPr/>
        </p:nvSpPr>
        <p:spPr bwMode="auto">
          <a:xfrm flipH="1">
            <a:off x="1885950" y="5961063"/>
            <a:ext cx="538163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97306" name="Group 110"/>
          <p:cNvGrpSpPr>
            <a:grpSpLocks/>
          </p:cNvGrpSpPr>
          <p:nvPr/>
        </p:nvGrpSpPr>
        <p:grpSpPr bwMode="auto">
          <a:xfrm>
            <a:off x="1298575" y="4695825"/>
            <a:ext cx="798513" cy="1166813"/>
            <a:chOff x="12762" y="10336"/>
            <a:chExt cx="1027" cy="1700"/>
          </a:xfrm>
        </p:grpSpPr>
        <p:sp>
          <p:nvSpPr>
            <p:cNvPr id="97435" name="Rectangle 111"/>
            <p:cNvSpPr>
              <a:spLocks noChangeArrowheads="1"/>
            </p:cNvSpPr>
            <p:nvPr/>
          </p:nvSpPr>
          <p:spPr bwMode="auto"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7436" name="Rectangle 112"/>
            <p:cNvSpPr>
              <a:spLocks noChangeArrowheads="1"/>
            </p:cNvSpPr>
            <p:nvPr/>
          </p:nvSpPr>
          <p:spPr bwMode="auto"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7437" name="Line 113"/>
            <p:cNvSpPr>
              <a:spLocks noChangeShapeType="1"/>
            </p:cNvSpPr>
            <p:nvPr/>
          </p:nvSpPr>
          <p:spPr bwMode="auto">
            <a:xfrm>
              <a:off x="12766" y="10682"/>
              <a:ext cx="965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438" name="Line 114"/>
            <p:cNvSpPr>
              <a:spLocks noChangeShapeType="1"/>
            </p:cNvSpPr>
            <p:nvPr/>
          </p:nvSpPr>
          <p:spPr bwMode="auto">
            <a:xfrm>
              <a:off x="12780" y="11042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439" name="Line 115"/>
            <p:cNvSpPr>
              <a:spLocks noChangeShapeType="1"/>
            </p:cNvSpPr>
            <p:nvPr/>
          </p:nvSpPr>
          <p:spPr bwMode="auto">
            <a:xfrm>
              <a:off x="12764" y="11374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440" name="Line 116"/>
            <p:cNvSpPr>
              <a:spLocks noChangeShapeType="1"/>
            </p:cNvSpPr>
            <p:nvPr/>
          </p:nvSpPr>
          <p:spPr bwMode="auto">
            <a:xfrm>
              <a:off x="12762" y="11675"/>
              <a:ext cx="967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97307" name="Line 118"/>
          <p:cNvSpPr>
            <a:spLocks noChangeShapeType="1"/>
          </p:cNvSpPr>
          <p:nvPr/>
        </p:nvSpPr>
        <p:spPr bwMode="auto">
          <a:xfrm flipH="1">
            <a:off x="3021013" y="5372100"/>
            <a:ext cx="7493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7308" name="Line 119"/>
          <p:cNvSpPr>
            <a:spLocks noChangeShapeType="1"/>
          </p:cNvSpPr>
          <p:nvPr/>
        </p:nvSpPr>
        <p:spPr bwMode="auto">
          <a:xfrm flipH="1">
            <a:off x="5010150" y="5372100"/>
            <a:ext cx="7477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7309" name="Line 120"/>
          <p:cNvSpPr>
            <a:spLocks noChangeShapeType="1"/>
          </p:cNvSpPr>
          <p:nvPr/>
        </p:nvSpPr>
        <p:spPr bwMode="auto">
          <a:xfrm flipH="1">
            <a:off x="5160963" y="4856163"/>
            <a:ext cx="1135062" cy="1117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7310" name="Line 121"/>
          <p:cNvSpPr>
            <a:spLocks noChangeShapeType="1"/>
          </p:cNvSpPr>
          <p:nvPr/>
        </p:nvSpPr>
        <p:spPr bwMode="auto">
          <a:xfrm flipH="1">
            <a:off x="5149850" y="5973763"/>
            <a:ext cx="6778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7311" name="Line 122"/>
          <p:cNvSpPr>
            <a:spLocks noChangeShapeType="1"/>
          </p:cNvSpPr>
          <p:nvPr/>
        </p:nvSpPr>
        <p:spPr bwMode="auto">
          <a:xfrm flipH="1">
            <a:off x="6259513" y="4868863"/>
            <a:ext cx="5397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97312" name="Group 163"/>
          <p:cNvGrpSpPr>
            <a:grpSpLocks/>
          </p:cNvGrpSpPr>
          <p:nvPr/>
        </p:nvGrpSpPr>
        <p:grpSpPr bwMode="auto">
          <a:xfrm>
            <a:off x="6643688" y="3676650"/>
            <a:ext cx="798512" cy="1166813"/>
            <a:chOff x="12762" y="10336"/>
            <a:chExt cx="1027" cy="1700"/>
          </a:xfrm>
        </p:grpSpPr>
        <p:sp>
          <p:nvSpPr>
            <p:cNvPr id="97429" name="Rectangle 164"/>
            <p:cNvSpPr>
              <a:spLocks noChangeArrowheads="1"/>
            </p:cNvSpPr>
            <p:nvPr/>
          </p:nvSpPr>
          <p:spPr bwMode="auto"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7430" name="Rectangle 165"/>
            <p:cNvSpPr>
              <a:spLocks noChangeArrowheads="1"/>
            </p:cNvSpPr>
            <p:nvPr/>
          </p:nvSpPr>
          <p:spPr bwMode="auto"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7431" name="Line 166"/>
            <p:cNvSpPr>
              <a:spLocks noChangeShapeType="1"/>
            </p:cNvSpPr>
            <p:nvPr/>
          </p:nvSpPr>
          <p:spPr bwMode="auto">
            <a:xfrm>
              <a:off x="12766" y="10682"/>
              <a:ext cx="965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432" name="Line 167"/>
            <p:cNvSpPr>
              <a:spLocks noChangeShapeType="1"/>
            </p:cNvSpPr>
            <p:nvPr/>
          </p:nvSpPr>
          <p:spPr bwMode="auto">
            <a:xfrm>
              <a:off x="12780" y="11042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433" name="Line 168"/>
            <p:cNvSpPr>
              <a:spLocks noChangeShapeType="1"/>
            </p:cNvSpPr>
            <p:nvPr/>
          </p:nvSpPr>
          <p:spPr bwMode="auto">
            <a:xfrm>
              <a:off x="12764" y="11374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434" name="Line 169"/>
            <p:cNvSpPr>
              <a:spLocks noChangeShapeType="1"/>
            </p:cNvSpPr>
            <p:nvPr/>
          </p:nvSpPr>
          <p:spPr bwMode="auto">
            <a:xfrm>
              <a:off x="12762" y="11675"/>
              <a:ext cx="967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97313" name="Group 210"/>
          <p:cNvGrpSpPr>
            <a:grpSpLocks/>
          </p:cNvGrpSpPr>
          <p:nvPr/>
        </p:nvGrpSpPr>
        <p:grpSpPr bwMode="auto">
          <a:xfrm>
            <a:off x="6175375" y="4989513"/>
            <a:ext cx="798513" cy="1168400"/>
            <a:chOff x="12762" y="10336"/>
            <a:chExt cx="1027" cy="1700"/>
          </a:xfrm>
        </p:grpSpPr>
        <p:sp>
          <p:nvSpPr>
            <p:cNvPr id="97423" name="Rectangle 211"/>
            <p:cNvSpPr>
              <a:spLocks noChangeArrowheads="1"/>
            </p:cNvSpPr>
            <p:nvPr/>
          </p:nvSpPr>
          <p:spPr bwMode="auto"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7424" name="Rectangle 212"/>
            <p:cNvSpPr>
              <a:spLocks noChangeArrowheads="1"/>
            </p:cNvSpPr>
            <p:nvPr/>
          </p:nvSpPr>
          <p:spPr bwMode="auto"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7425" name="Line 213"/>
            <p:cNvSpPr>
              <a:spLocks noChangeShapeType="1"/>
            </p:cNvSpPr>
            <p:nvPr/>
          </p:nvSpPr>
          <p:spPr bwMode="auto">
            <a:xfrm>
              <a:off x="12766" y="10682"/>
              <a:ext cx="965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426" name="Line 214"/>
            <p:cNvSpPr>
              <a:spLocks noChangeShapeType="1"/>
            </p:cNvSpPr>
            <p:nvPr/>
          </p:nvSpPr>
          <p:spPr bwMode="auto">
            <a:xfrm>
              <a:off x="12780" y="11042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427" name="Line 215"/>
            <p:cNvSpPr>
              <a:spLocks noChangeShapeType="1"/>
            </p:cNvSpPr>
            <p:nvPr/>
          </p:nvSpPr>
          <p:spPr bwMode="auto">
            <a:xfrm>
              <a:off x="12764" y="11374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428" name="Line 216"/>
            <p:cNvSpPr>
              <a:spLocks noChangeShapeType="1"/>
            </p:cNvSpPr>
            <p:nvPr/>
          </p:nvSpPr>
          <p:spPr bwMode="auto">
            <a:xfrm>
              <a:off x="12762" y="11675"/>
              <a:ext cx="967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97314" name="Oval 217"/>
          <p:cNvSpPr>
            <a:spLocks noChangeArrowheads="1"/>
          </p:cNvSpPr>
          <p:nvPr/>
        </p:nvSpPr>
        <p:spPr bwMode="auto">
          <a:xfrm>
            <a:off x="2763838" y="3616325"/>
            <a:ext cx="112712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97315" name="Oval 218"/>
          <p:cNvSpPr>
            <a:spLocks noChangeArrowheads="1"/>
          </p:cNvSpPr>
          <p:nvPr/>
        </p:nvSpPr>
        <p:spPr bwMode="auto">
          <a:xfrm>
            <a:off x="1604963" y="4745038"/>
            <a:ext cx="114300" cy="117475"/>
          </a:xfrm>
          <a:prstGeom prst="ellipse">
            <a:avLst/>
          </a:prstGeom>
          <a:solidFill>
            <a:srgbClr val="808080"/>
          </a:solidFill>
          <a:ln w="9525">
            <a:solidFill>
              <a:srgbClr val="808080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97316" name="Text Box 219"/>
          <p:cNvSpPr txBox="1">
            <a:spLocks noChangeArrowheads="1"/>
          </p:cNvSpPr>
          <p:nvPr/>
        </p:nvSpPr>
        <p:spPr bwMode="auto">
          <a:xfrm>
            <a:off x="7583488" y="3629025"/>
            <a:ext cx="59055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latin typeface="Symbol" panose="05050102010706020507" pitchFamily="18" charset="2"/>
              </a:rPr>
              <a:t>l</a:t>
            </a:r>
            <a:r>
              <a:rPr lang="en-US" altLang="en-US" sz="2000" baseline="-25000">
                <a:solidFill>
                  <a:srgbClr val="FF0000"/>
                </a:solidFill>
                <a:latin typeface="Arial" panose="020B0604020202020204" pitchFamily="34" charset="0"/>
              </a:rPr>
              <a:t>out</a:t>
            </a:r>
            <a:endParaRPr lang="en-US" altLang="en-US" sz="20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97317" name="Line 220"/>
          <p:cNvSpPr>
            <a:spLocks noChangeShapeType="1"/>
          </p:cNvSpPr>
          <p:nvPr/>
        </p:nvSpPr>
        <p:spPr bwMode="auto">
          <a:xfrm flipH="1" flipV="1">
            <a:off x="4592638" y="5580063"/>
            <a:ext cx="7937" cy="4079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97318" name="Group 221"/>
          <p:cNvGrpSpPr>
            <a:grpSpLocks/>
          </p:cNvGrpSpPr>
          <p:nvPr/>
        </p:nvGrpSpPr>
        <p:grpSpPr bwMode="auto">
          <a:xfrm>
            <a:off x="4587875" y="5211763"/>
            <a:ext cx="385763" cy="319087"/>
            <a:chOff x="11283" y="10423"/>
            <a:chExt cx="475" cy="374"/>
          </a:xfrm>
        </p:grpSpPr>
        <p:sp>
          <p:nvSpPr>
            <p:cNvPr id="97416" name="Rectangle 222"/>
            <p:cNvSpPr>
              <a:spLocks noChangeArrowheads="1"/>
            </p:cNvSpPr>
            <p:nvPr/>
          </p:nvSpPr>
          <p:spPr bwMode="auto">
            <a:xfrm>
              <a:off x="11283" y="10423"/>
              <a:ext cx="475" cy="37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7417" name="Line 223"/>
            <p:cNvSpPr>
              <a:spLocks noChangeShapeType="1"/>
            </p:cNvSpPr>
            <p:nvPr/>
          </p:nvSpPr>
          <p:spPr bwMode="auto">
            <a:xfrm>
              <a:off x="1168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418" name="Line 224"/>
            <p:cNvSpPr>
              <a:spLocks noChangeShapeType="1"/>
            </p:cNvSpPr>
            <p:nvPr/>
          </p:nvSpPr>
          <p:spPr bwMode="auto">
            <a:xfrm>
              <a:off x="11621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419" name="Line 225"/>
            <p:cNvSpPr>
              <a:spLocks noChangeShapeType="1"/>
            </p:cNvSpPr>
            <p:nvPr/>
          </p:nvSpPr>
          <p:spPr bwMode="auto">
            <a:xfrm>
              <a:off x="1155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420" name="Line 226"/>
            <p:cNvSpPr>
              <a:spLocks noChangeShapeType="1"/>
            </p:cNvSpPr>
            <p:nvPr/>
          </p:nvSpPr>
          <p:spPr bwMode="auto">
            <a:xfrm>
              <a:off x="11491" y="10495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421" name="Line 227"/>
            <p:cNvSpPr>
              <a:spLocks noChangeShapeType="1"/>
            </p:cNvSpPr>
            <p:nvPr/>
          </p:nvSpPr>
          <p:spPr bwMode="auto">
            <a:xfrm>
              <a:off x="11426" y="10495"/>
              <a:ext cx="2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422" name="Line 228"/>
            <p:cNvSpPr>
              <a:spLocks noChangeShapeType="1"/>
            </p:cNvSpPr>
            <p:nvPr/>
          </p:nvSpPr>
          <p:spPr bwMode="auto">
            <a:xfrm>
              <a:off x="11360" y="10495"/>
              <a:ext cx="3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97319" name="Line 229"/>
          <p:cNvSpPr>
            <a:spLocks noChangeShapeType="1"/>
          </p:cNvSpPr>
          <p:nvPr/>
        </p:nvSpPr>
        <p:spPr bwMode="auto">
          <a:xfrm>
            <a:off x="4845050" y="3995738"/>
            <a:ext cx="33972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7320" name="Freeform 230"/>
          <p:cNvSpPr>
            <a:spLocks/>
          </p:cNvSpPr>
          <p:nvPr/>
        </p:nvSpPr>
        <p:spPr bwMode="auto">
          <a:xfrm>
            <a:off x="1663700" y="4843463"/>
            <a:ext cx="4854575" cy="1228725"/>
          </a:xfrm>
          <a:custGeom>
            <a:avLst/>
            <a:gdLst>
              <a:gd name="T0" fmla="*/ 0 w 6225"/>
              <a:gd name="T1" fmla="*/ 0 h 1501"/>
              <a:gd name="T2" fmla="*/ 0 w 6225"/>
              <a:gd name="T3" fmla="*/ 2147483646 h 1501"/>
              <a:gd name="T4" fmla="*/ 2147483646 w 6225"/>
              <a:gd name="T5" fmla="*/ 2147483646 h 1501"/>
              <a:gd name="T6" fmla="*/ 2147483646 w 6225"/>
              <a:gd name="T7" fmla="*/ 2147483646 h 1501"/>
              <a:gd name="T8" fmla="*/ 2147483646 w 6225"/>
              <a:gd name="T9" fmla="*/ 2147483646 h 1501"/>
              <a:gd name="T10" fmla="*/ 2147483646 w 6225"/>
              <a:gd name="T11" fmla="*/ 2147483646 h 1501"/>
              <a:gd name="T12" fmla="*/ 2147483646 w 6225"/>
              <a:gd name="T13" fmla="*/ 2147483646 h 1501"/>
              <a:gd name="T14" fmla="*/ 2147483646 w 6225"/>
              <a:gd name="T15" fmla="*/ 2147483646 h 150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6225" h="1501">
                <a:moveTo>
                  <a:pt x="0" y="0"/>
                </a:moveTo>
                <a:lnTo>
                  <a:pt x="0" y="1486"/>
                </a:lnTo>
                <a:lnTo>
                  <a:pt x="1005" y="1501"/>
                </a:lnTo>
                <a:lnTo>
                  <a:pt x="1860" y="706"/>
                </a:lnTo>
                <a:lnTo>
                  <a:pt x="5085" y="721"/>
                </a:lnTo>
                <a:lnTo>
                  <a:pt x="4305" y="1456"/>
                </a:lnTo>
                <a:lnTo>
                  <a:pt x="6225" y="1456"/>
                </a:lnTo>
                <a:lnTo>
                  <a:pt x="6220" y="391"/>
                </a:lnTo>
              </a:path>
            </a:pathLst>
          </a:custGeom>
          <a:noFill/>
          <a:ln w="38100" cmpd="sng">
            <a:solidFill>
              <a:srgbClr val="80808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7321" name="Freeform 231"/>
          <p:cNvSpPr>
            <a:spLocks/>
          </p:cNvSpPr>
          <p:nvPr/>
        </p:nvSpPr>
        <p:spPr bwMode="auto">
          <a:xfrm>
            <a:off x="2822575" y="3676650"/>
            <a:ext cx="4210050" cy="1646238"/>
          </a:xfrm>
          <a:custGeom>
            <a:avLst/>
            <a:gdLst>
              <a:gd name="T0" fmla="*/ 0 w 5400"/>
              <a:gd name="T1" fmla="*/ 0 h 2010"/>
              <a:gd name="T2" fmla="*/ 0 w 5400"/>
              <a:gd name="T3" fmla="*/ 2147483646 h 2010"/>
              <a:gd name="T4" fmla="*/ 2147483646 w 5400"/>
              <a:gd name="T5" fmla="*/ 2147483646 h 2010"/>
              <a:gd name="T6" fmla="*/ 2147483646 w 5400"/>
              <a:gd name="T7" fmla="*/ 2147483646 h 2010"/>
              <a:gd name="T8" fmla="*/ 2147483646 w 5400"/>
              <a:gd name="T9" fmla="*/ 2147483646 h 2010"/>
              <a:gd name="T10" fmla="*/ 2147483646 w 5400"/>
              <a:gd name="T11" fmla="*/ 2147483646 h 2010"/>
              <a:gd name="T12" fmla="*/ 2147483646 w 5400"/>
              <a:gd name="T13" fmla="*/ 2147483646 h 2010"/>
              <a:gd name="T14" fmla="*/ 2147483646 w 5400"/>
              <a:gd name="T15" fmla="*/ 2147483646 h 201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400" h="2010">
                <a:moveTo>
                  <a:pt x="0" y="0"/>
                </a:moveTo>
                <a:lnTo>
                  <a:pt x="0" y="1485"/>
                </a:lnTo>
                <a:lnTo>
                  <a:pt x="1005" y="1500"/>
                </a:lnTo>
                <a:lnTo>
                  <a:pt x="540" y="2010"/>
                </a:lnTo>
                <a:lnTo>
                  <a:pt x="3615" y="2010"/>
                </a:lnTo>
                <a:lnTo>
                  <a:pt x="4350" y="1275"/>
                </a:lnTo>
                <a:lnTo>
                  <a:pt x="5400" y="1290"/>
                </a:lnTo>
                <a:lnTo>
                  <a:pt x="5400" y="120"/>
                </a:ln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7322" name="Oval 232"/>
          <p:cNvSpPr>
            <a:spLocks noChangeArrowheads="1"/>
          </p:cNvSpPr>
          <p:nvPr/>
        </p:nvSpPr>
        <p:spPr bwMode="auto">
          <a:xfrm>
            <a:off x="2763838" y="3849688"/>
            <a:ext cx="112712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97323" name="Text Box 233"/>
          <p:cNvSpPr txBox="1">
            <a:spLocks noChangeArrowheads="1"/>
          </p:cNvSpPr>
          <p:nvPr/>
        </p:nvSpPr>
        <p:spPr bwMode="auto">
          <a:xfrm>
            <a:off x="3251200" y="3756025"/>
            <a:ext cx="2349500" cy="61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latin typeface="Symbol" panose="05050102010706020507" pitchFamily="18" charset="2"/>
              </a:rPr>
              <a:t>l</a:t>
            </a:r>
            <a:r>
              <a:rPr lang="en-US" altLang="en-US" sz="2000">
                <a:solidFill>
                  <a:srgbClr val="FF0000"/>
                </a:solidFill>
                <a:latin typeface="Arial" panose="020B0604020202020204" pitchFamily="34" charset="0"/>
              </a:rPr>
              <a:t>'</a:t>
            </a:r>
            <a:r>
              <a:rPr lang="en-US" altLang="en-US" sz="2000" baseline="-25000">
                <a:solidFill>
                  <a:srgbClr val="FF0000"/>
                </a:solidFill>
                <a:latin typeface="Arial" panose="020B0604020202020204" pitchFamily="34" charset="0"/>
              </a:rPr>
              <a:t>in</a:t>
            </a: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:</a:t>
            </a:r>
            <a:r>
              <a:rPr lang="en-US" altLang="en-US" sz="140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600">
                <a:solidFill>
                  <a:srgbClr val="FF0000"/>
                </a:solidFill>
                <a:latin typeface="Arial" panose="020B0604020202020204" pitchFamily="34" charset="0"/>
              </a:rPr>
              <a:t>original data, </a:t>
            </a:r>
            <a:r>
              <a:rPr lang="en-US" altLang="en-US" sz="1600" i="1">
                <a:solidFill>
                  <a:srgbClr val="FF0000"/>
                </a:solidFill>
                <a:latin typeface="Arial" panose="020B0604020202020204" pitchFamily="34" charset="0"/>
              </a:rPr>
              <a:t>plus</a:t>
            </a:r>
            <a:r>
              <a:rPr lang="en-US" altLang="en-US" sz="1600">
                <a:solidFill>
                  <a:srgbClr val="FF0000"/>
                </a:solidFill>
                <a:latin typeface="Arial" panose="020B0604020202020204" pitchFamily="34" charset="0"/>
              </a:rPr>
              <a:t> retransmitted data</a:t>
            </a:r>
            <a:endParaRPr lang="en-US" altLang="en-US" sz="16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97324" name="Line 234"/>
          <p:cNvSpPr>
            <a:spLocks noChangeShapeType="1"/>
          </p:cNvSpPr>
          <p:nvPr/>
        </p:nvSpPr>
        <p:spPr bwMode="auto">
          <a:xfrm>
            <a:off x="2909888" y="3916363"/>
            <a:ext cx="514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97325" name="Line 235"/>
          <p:cNvSpPr>
            <a:spLocks noChangeShapeType="1"/>
          </p:cNvSpPr>
          <p:nvPr/>
        </p:nvSpPr>
        <p:spPr bwMode="auto">
          <a:xfrm>
            <a:off x="2905125" y="3683000"/>
            <a:ext cx="514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97326" name="Line 236"/>
          <p:cNvSpPr>
            <a:spLocks noChangeShapeType="1"/>
          </p:cNvSpPr>
          <p:nvPr/>
        </p:nvSpPr>
        <p:spPr bwMode="auto">
          <a:xfrm>
            <a:off x="7116763" y="3835400"/>
            <a:ext cx="514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355569" name="Rectangle 241"/>
          <p:cNvSpPr>
            <a:spLocks noChangeArrowheads="1"/>
          </p:cNvSpPr>
          <p:nvPr/>
        </p:nvSpPr>
        <p:spPr bwMode="auto">
          <a:xfrm>
            <a:off x="2711450" y="3590925"/>
            <a:ext cx="244475" cy="155575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355570" name="Rectangle 242"/>
          <p:cNvSpPr>
            <a:spLocks noChangeArrowheads="1"/>
          </p:cNvSpPr>
          <p:nvPr/>
        </p:nvSpPr>
        <p:spPr bwMode="auto">
          <a:xfrm>
            <a:off x="2381250" y="3824288"/>
            <a:ext cx="244475" cy="155575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355571" name="Text Box 243"/>
          <p:cNvSpPr txBox="1">
            <a:spLocks noChangeArrowheads="1"/>
          </p:cNvSpPr>
          <p:nvPr/>
        </p:nvSpPr>
        <p:spPr bwMode="auto">
          <a:xfrm>
            <a:off x="1757363" y="3714750"/>
            <a:ext cx="6127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6600"/>
                </a:solidFill>
                <a:latin typeface="Arial" panose="020B0604020202020204" pitchFamily="34" charset="0"/>
              </a:rPr>
              <a:t>copy</a:t>
            </a:r>
          </a:p>
        </p:txBody>
      </p:sp>
      <p:sp>
        <p:nvSpPr>
          <p:cNvPr id="355587" name="Text Box 259"/>
          <p:cNvSpPr txBox="1">
            <a:spLocks noChangeArrowheads="1"/>
          </p:cNvSpPr>
          <p:nvPr/>
        </p:nvSpPr>
        <p:spPr bwMode="auto">
          <a:xfrm>
            <a:off x="3722688" y="4783138"/>
            <a:ext cx="17684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i="1">
                <a:solidFill>
                  <a:srgbClr val="006600"/>
                </a:solidFill>
                <a:latin typeface="Arial" panose="020B0604020202020204" pitchFamily="34" charset="0"/>
              </a:rPr>
              <a:t>free buffer space!</a:t>
            </a:r>
          </a:p>
        </p:txBody>
      </p:sp>
      <p:grpSp>
        <p:nvGrpSpPr>
          <p:cNvPr id="355617" name="Group 289"/>
          <p:cNvGrpSpPr>
            <a:grpSpLocks/>
          </p:cNvGrpSpPr>
          <p:nvPr/>
        </p:nvGrpSpPr>
        <p:grpSpPr bwMode="auto">
          <a:xfrm>
            <a:off x="4970463" y="1201738"/>
            <a:ext cx="1936750" cy="1701800"/>
            <a:chOff x="2974" y="778"/>
            <a:chExt cx="1220" cy="1072"/>
          </a:xfrm>
        </p:grpSpPr>
        <p:sp>
          <p:nvSpPr>
            <p:cNvPr id="97405" name="Line 278"/>
            <p:cNvSpPr>
              <a:spLocks noChangeShapeType="1"/>
            </p:cNvSpPr>
            <p:nvPr/>
          </p:nvSpPr>
          <p:spPr bwMode="auto">
            <a:xfrm>
              <a:off x="3278" y="820"/>
              <a:ext cx="0" cy="8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97406" name="Line 279"/>
            <p:cNvSpPr>
              <a:spLocks noChangeShapeType="1"/>
            </p:cNvSpPr>
            <p:nvPr/>
          </p:nvSpPr>
          <p:spPr bwMode="auto">
            <a:xfrm flipV="1">
              <a:off x="3272" y="1620"/>
              <a:ext cx="92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97407" name="Line 280"/>
            <p:cNvSpPr>
              <a:spLocks noChangeShapeType="1"/>
            </p:cNvSpPr>
            <p:nvPr/>
          </p:nvSpPr>
          <p:spPr bwMode="auto">
            <a:xfrm>
              <a:off x="3992" y="908"/>
              <a:ext cx="0" cy="6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97408" name="Freeform 281"/>
            <p:cNvSpPr>
              <a:spLocks/>
            </p:cNvSpPr>
            <p:nvPr/>
          </p:nvSpPr>
          <p:spPr bwMode="auto">
            <a:xfrm>
              <a:off x="3274" y="886"/>
              <a:ext cx="720" cy="732"/>
            </a:xfrm>
            <a:custGeom>
              <a:avLst/>
              <a:gdLst>
                <a:gd name="T0" fmla="*/ 0 w 720"/>
                <a:gd name="T1" fmla="*/ 732 h 732"/>
                <a:gd name="T2" fmla="*/ 720 w 720"/>
                <a:gd name="T3" fmla="*/ 0 h 73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20" h="732">
                  <a:moveTo>
                    <a:pt x="0" y="732"/>
                  </a:moveTo>
                  <a:lnTo>
                    <a:pt x="720" y="0"/>
                  </a:lnTo>
                </a:path>
              </a:pathLst>
            </a:custGeom>
            <a:noFill/>
            <a:ln w="28575" cap="flat" cmpd="sng">
              <a:solidFill>
                <a:srgbClr val="CC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97409" name="Line 282"/>
            <p:cNvSpPr>
              <a:spLocks noChangeShapeType="1"/>
            </p:cNvSpPr>
            <p:nvPr/>
          </p:nvSpPr>
          <p:spPr bwMode="auto">
            <a:xfrm>
              <a:off x="3226" y="886"/>
              <a:ext cx="5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97410" name="Line 283"/>
            <p:cNvSpPr>
              <a:spLocks noChangeShapeType="1"/>
            </p:cNvSpPr>
            <p:nvPr/>
          </p:nvSpPr>
          <p:spPr bwMode="auto">
            <a:xfrm>
              <a:off x="3990" y="1624"/>
              <a:ext cx="0" cy="5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97411" name="Text Box 284"/>
            <p:cNvSpPr txBox="1">
              <a:spLocks noChangeArrowheads="1"/>
            </p:cNvSpPr>
            <p:nvPr/>
          </p:nvSpPr>
          <p:spPr bwMode="auto">
            <a:xfrm>
              <a:off x="2974" y="778"/>
              <a:ext cx="29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R/2</a:t>
              </a:r>
            </a:p>
          </p:txBody>
        </p:sp>
        <p:sp>
          <p:nvSpPr>
            <p:cNvPr id="97412" name="Text Box 285"/>
            <p:cNvSpPr txBox="1">
              <a:spLocks noChangeArrowheads="1"/>
            </p:cNvSpPr>
            <p:nvPr/>
          </p:nvSpPr>
          <p:spPr bwMode="auto">
            <a:xfrm>
              <a:off x="3858" y="1646"/>
              <a:ext cx="29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R/2</a:t>
              </a:r>
            </a:p>
          </p:txBody>
        </p:sp>
        <p:sp>
          <p:nvSpPr>
            <p:cNvPr id="97413" name="Text Box 286"/>
            <p:cNvSpPr txBox="1">
              <a:spLocks noChangeArrowheads="1"/>
            </p:cNvSpPr>
            <p:nvPr/>
          </p:nvSpPr>
          <p:spPr bwMode="auto">
            <a:xfrm rot="-5400000">
              <a:off x="2963" y="1149"/>
              <a:ext cx="34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Symbol" panose="05050102010706020507" pitchFamily="18" charset="2"/>
                </a:rPr>
                <a:t>l</a:t>
              </a:r>
              <a:r>
                <a:rPr lang="en-US" altLang="en-US" sz="2000" baseline="-25000">
                  <a:latin typeface="Arial" panose="020B0604020202020204" pitchFamily="34" charset="0"/>
                </a:rPr>
                <a:t>out</a:t>
              </a:r>
            </a:p>
          </p:txBody>
        </p:sp>
        <p:sp>
          <p:nvSpPr>
            <p:cNvPr id="97414" name="Text Box 287"/>
            <p:cNvSpPr txBox="1">
              <a:spLocks noChangeArrowheads="1"/>
            </p:cNvSpPr>
            <p:nvPr/>
          </p:nvSpPr>
          <p:spPr bwMode="auto">
            <a:xfrm>
              <a:off x="3529" y="1600"/>
              <a:ext cx="28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Symbol" panose="05050102010706020507" pitchFamily="18" charset="2"/>
                </a:rPr>
                <a:t>l</a:t>
              </a:r>
              <a:r>
                <a:rPr lang="en-US" altLang="en-US" sz="2000" baseline="-25000">
                  <a:latin typeface="Arial" panose="020B0604020202020204" pitchFamily="34" charset="0"/>
                </a:rPr>
                <a:t>in</a:t>
              </a:r>
            </a:p>
          </p:txBody>
        </p:sp>
        <p:sp>
          <p:nvSpPr>
            <p:cNvPr id="97415" name="Line 288"/>
            <p:cNvSpPr>
              <a:spLocks noChangeShapeType="1"/>
            </p:cNvSpPr>
            <p:nvPr/>
          </p:nvSpPr>
          <p:spPr bwMode="auto">
            <a:xfrm>
              <a:off x="3290" y="887"/>
              <a:ext cx="65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pic>
        <p:nvPicPr>
          <p:cNvPr id="97332" name="Picture 293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784225"/>
            <a:ext cx="73136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65" name="Rectangle 294"/>
          <p:cNvSpPr>
            <a:spLocks noGrp="1" noChangeArrowheads="1"/>
          </p:cNvSpPr>
          <p:nvPr>
            <p:ph type="title"/>
          </p:nvPr>
        </p:nvSpPr>
        <p:spPr>
          <a:xfrm>
            <a:off x="330200" y="115888"/>
            <a:ext cx="7772400" cy="873125"/>
          </a:xfrm>
        </p:spPr>
        <p:txBody>
          <a:bodyPr/>
          <a:lstStyle/>
          <a:p>
            <a:pPr>
              <a:defRPr/>
            </a:pPr>
            <a:r>
              <a:rPr lang="en-US" sz="3600">
                <a:ea typeface="ＭＳ Ｐゴシック" charset="0"/>
                <a:cs typeface="+mj-cs"/>
              </a:rPr>
              <a:t>Causes/costs of congestion: scenario 2</a:t>
            </a:r>
            <a:r>
              <a:rPr lang="en-US">
                <a:ea typeface="ＭＳ Ｐゴシック" charset="0"/>
                <a:cs typeface="+mj-cs"/>
              </a:rPr>
              <a:t> </a:t>
            </a:r>
          </a:p>
        </p:txBody>
      </p:sp>
      <p:sp>
        <p:nvSpPr>
          <p:cNvPr id="97334" name="Text Box 308"/>
          <p:cNvSpPr txBox="1">
            <a:spLocks noChangeArrowheads="1"/>
          </p:cNvSpPr>
          <p:nvPr/>
        </p:nvSpPr>
        <p:spPr bwMode="auto">
          <a:xfrm>
            <a:off x="1168400" y="6073775"/>
            <a:ext cx="877888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2"/>
                </a:solidFill>
                <a:latin typeface="Arial" panose="020B0604020202020204" pitchFamily="34" charset="0"/>
              </a:rPr>
              <a:t>Host B</a:t>
            </a:r>
            <a:endParaRPr lang="en-US" altLang="en-US" sz="16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97335" name="Text Box 309"/>
          <p:cNvSpPr txBox="1">
            <a:spLocks noChangeArrowheads="1"/>
          </p:cNvSpPr>
          <p:nvPr/>
        </p:nvSpPr>
        <p:spPr bwMode="auto">
          <a:xfrm>
            <a:off x="2298700" y="4705350"/>
            <a:ext cx="852488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2"/>
                </a:solidFill>
                <a:latin typeface="Arial" panose="020B0604020202020204" pitchFamily="34" charset="0"/>
              </a:rPr>
              <a:t>A</a:t>
            </a:r>
            <a:endParaRPr lang="en-US" altLang="en-US" sz="16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97336" name="Group 310"/>
          <p:cNvGrpSpPr>
            <a:grpSpLocks/>
          </p:cNvGrpSpPr>
          <p:nvPr/>
        </p:nvGrpSpPr>
        <p:grpSpPr bwMode="auto">
          <a:xfrm>
            <a:off x="7553325" y="4564063"/>
            <a:ext cx="231775" cy="441325"/>
            <a:chOff x="4140" y="429"/>
            <a:chExt cx="1425" cy="2396"/>
          </a:xfrm>
        </p:grpSpPr>
        <p:sp>
          <p:nvSpPr>
            <p:cNvPr id="97373" name="Freeform 31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1 w 354"/>
                <a:gd name="T1" fmla="*/ 0 h 2742"/>
                <a:gd name="T2" fmla="*/ 59 w 354"/>
                <a:gd name="T3" fmla="*/ 79 h 2742"/>
                <a:gd name="T4" fmla="*/ 58 w 354"/>
                <a:gd name="T5" fmla="*/ 612 h 2742"/>
                <a:gd name="T6" fmla="*/ 0 w 354"/>
                <a:gd name="T7" fmla="*/ 640 h 2742"/>
                <a:gd name="T8" fmla="*/ 1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374" name="Rectangle 312"/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7375" name="Freeform 31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36 w 211"/>
                <a:gd name="T3" fmla="*/ 51 h 2537"/>
                <a:gd name="T4" fmla="*/ 2 w 211"/>
                <a:gd name="T5" fmla="*/ 58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376" name="Freeform 31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56 w 328"/>
                <a:gd name="T3" fmla="*/ 30 h 226"/>
                <a:gd name="T4" fmla="*/ 56 w 328"/>
                <a:gd name="T5" fmla="*/ 54 h 226"/>
                <a:gd name="T6" fmla="*/ 0 w 328"/>
                <a:gd name="T7" fmla="*/ 2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377" name="Rectangle 315"/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97378" name="Group 31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7403" name="AutoShape 317"/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7404" name="AutoShape 318"/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97379" name="Rectangle 319"/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97380" name="Group 32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7401" name="AutoShape 321"/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7402" name="AutoShape 322"/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97381" name="Rectangle 323"/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7382" name="Rectangle 324"/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97383" name="Group 32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7399" name="AutoShape 326"/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6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7400" name="AutoShape 327"/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97384" name="Freeform 32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56 w 328"/>
                <a:gd name="T3" fmla="*/ 29 h 226"/>
                <a:gd name="T4" fmla="*/ 56 w 328"/>
                <a:gd name="T5" fmla="*/ 52 h 226"/>
                <a:gd name="T6" fmla="*/ 0 w 328"/>
                <a:gd name="T7" fmla="*/ 2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97385" name="Group 32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7397" name="AutoShape 330"/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7398" name="AutoShape 331"/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97386" name="Rectangle 332"/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7387" name="Freeform 33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50 w 296"/>
                <a:gd name="T3" fmla="*/ 32 h 256"/>
                <a:gd name="T4" fmla="*/ 50 w 296"/>
                <a:gd name="T5" fmla="*/ 59 h 256"/>
                <a:gd name="T6" fmla="*/ 0 w 296"/>
                <a:gd name="T7" fmla="*/ 2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388" name="Freeform 33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52 w 304"/>
                <a:gd name="T3" fmla="*/ 38 h 288"/>
                <a:gd name="T4" fmla="*/ 49 w 304"/>
                <a:gd name="T5" fmla="*/ 68 h 288"/>
                <a:gd name="T6" fmla="*/ 2 w 304"/>
                <a:gd name="T7" fmla="*/ 29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389" name="Oval 335"/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7390" name="Freeform 33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25 h 240"/>
                <a:gd name="T2" fmla="*/ 2 w 306"/>
                <a:gd name="T3" fmla="*/ 57 h 240"/>
                <a:gd name="T4" fmla="*/ 52 w 306"/>
                <a:gd name="T5" fmla="*/ 26 h 240"/>
                <a:gd name="T6" fmla="*/ 50 w 306"/>
                <a:gd name="T7" fmla="*/ 0 h 240"/>
                <a:gd name="T8" fmla="*/ 0 w 306"/>
                <a:gd name="T9" fmla="*/ 2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391" name="AutoShape 337"/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7392" name="AutoShape 338"/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7393" name="Oval 339"/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7394" name="Oval 340"/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395" name="Oval 341"/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7396" name="Rectangle 342"/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  <p:grpSp>
        <p:nvGrpSpPr>
          <p:cNvPr id="97337" name="Group 343"/>
          <p:cNvGrpSpPr>
            <a:grpSpLocks/>
          </p:cNvGrpSpPr>
          <p:nvPr/>
        </p:nvGrpSpPr>
        <p:grpSpPr bwMode="auto">
          <a:xfrm>
            <a:off x="7135813" y="5867400"/>
            <a:ext cx="231775" cy="441325"/>
            <a:chOff x="4140" y="429"/>
            <a:chExt cx="1425" cy="2396"/>
          </a:xfrm>
        </p:grpSpPr>
        <p:sp>
          <p:nvSpPr>
            <p:cNvPr id="97341" name="Freeform 344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1 w 354"/>
                <a:gd name="T1" fmla="*/ 0 h 2742"/>
                <a:gd name="T2" fmla="*/ 59 w 354"/>
                <a:gd name="T3" fmla="*/ 79 h 2742"/>
                <a:gd name="T4" fmla="*/ 58 w 354"/>
                <a:gd name="T5" fmla="*/ 612 h 2742"/>
                <a:gd name="T6" fmla="*/ 0 w 354"/>
                <a:gd name="T7" fmla="*/ 640 h 2742"/>
                <a:gd name="T8" fmla="*/ 1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342" name="Rectangle 345"/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7343" name="Freeform 346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36 w 211"/>
                <a:gd name="T3" fmla="*/ 51 h 2537"/>
                <a:gd name="T4" fmla="*/ 2 w 211"/>
                <a:gd name="T5" fmla="*/ 58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344" name="Freeform 347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56 w 328"/>
                <a:gd name="T3" fmla="*/ 30 h 226"/>
                <a:gd name="T4" fmla="*/ 56 w 328"/>
                <a:gd name="T5" fmla="*/ 54 h 226"/>
                <a:gd name="T6" fmla="*/ 0 w 328"/>
                <a:gd name="T7" fmla="*/ 2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345" name="Rectangle 348"/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97346" name="Group 349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7371" name="AutoShape 350"/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7372" name="AutoShape 351"/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97347" name="Rectangle 352"/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97348" name="Group 353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7369" name="AutoShape 354"/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7370" name="AutoShape 355"/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97349" name="Rectangle 356"/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7350" name="Rectangle 357"/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97351" name="Group 358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7367" name="AutoShape 359"/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6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7368" name="AutoShape 360"/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97352" name="Freeform 361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56 w 328"/>
                <a:gd name="T3" fmla="*/ 29 h 226"/>
                <a:gd name="T4" fmla="*/ 56 w 328"/>
                <a:gd name="T5" fmla="*/ 52 h 226"/>
                <a:gd name="T6" fmla="*/ 0 w 328"/>
                <a:gd name="T7" fmla="*/ 2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97353" name="Group 362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7365" name="AutoShape 363"/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7366" name="AutoShape 364"/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97354" name="Rectangle 365"/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7355" name="Freeform 366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50 w 296"/>
                <a:gd name="T3" fmla="*/ 32 h 256"/>
                <a:gd name="T4" fmla="*/ 50 w 296"/>
                <a:gd name="T5" fmla="*/ 59 h 256"/>
                <a:gd name="T6" fmla="*/ 0 w 296"/>
                <a:gd name="T7" fmla="*/ 2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356" name="Freeform 367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52 w 304"/>
                <a:gd name="T3" fmla="*/ 38 h 288"/>
                <a:gd name="T4" fmla="*/ 49 w 304"/>
                <a:gd name="T5" fmla="*/ 68 h 288"/>
                <a:gd name="T6" fmla="*/ 2 w 304"/>
                <a:gd name="T7" fmla="*/ 29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357" name="Oval 368"/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7358" name="Freeform 369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25 h 240"/>
                <a:gd name="T2" fmla="*/ 2 w 306"/>
                <a:gd name="T3" fmla="*/ 57 h 240"/>
                <a:gd name="T4" fmla="*/ 52 w 306"/>
                <a:gd name="T5" fmla="*/ 26 h 240"/>
                <a:gd name="T6" fmla="*/ 50 w 306"/>
                <a:gd name="T7" fmla="*/ 0 h 240"/>
                <a:gd name="T8" fmla="*/ 0 w 306"/>
                <a:gd name="T9" fmla="*/ 2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359" name="AutoShape 370"/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7360" name="AutoShape 371"/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7361" name="Oval 372"/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7362" name="Oval 373"/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363" name="Oval 374"/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7364" name="Rectangle 375"/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  <p:grpSp>
        <p:nvGrpSpPr>
          <p:cNvPr id="97338" name="Group 377"/>
          <p:cNvGrpSpPr>
            <a:grpSpLocks/>
          </p:cNvGrpSpPr>
          <p:nvPr/>
        </p:nvGrpSpPr>
        <p:grpSpPr bwMode="auto">
          <a:xfrm>
            <a:off x="661988" y="5605463"/>
            <a:ext cx="525462" cy="434975"/>
            <a:chOff x="-44" y="1473"/>
            <a:chExt cx="981" cy="1105"/>
          </a:xfrm>
        </p:grpSpPr>
        <p:pic>
          <p:nvPicPr>
            <p:cNvPr id="97339" name="Picture 378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7340" name="Freeform 37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62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5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255 L -5.55556E-7 0.0354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555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55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5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9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0.03542 L 0.0007 0.17802 L 0.08681 0.17894 L 0.04723 0.24191 L 0.19584 0.24191 " pathEditMode="relative" ptsTypes="AAAAA">
                                      <p:cBhvr>
                                        <p:cTn id="20" dur="2000" fill="hold"/>
                                        <p:tgtEl>
                                          <p:spTgt spid="3555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3555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55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29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583 0.2419 L 0.23889 0.24214 " pathEditMode="relative" ptsTypes="AA">
                                      <p:cBhvr>
                                        <p:cTn id="30" dur="3000" fill="hold"/>
                                        <p:tgtEl>
                                          <p:spTgt spid="3555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32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3555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36" presetID="0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888 0.24213 L 0.30624 0.24213 L 0.37083 0.15324 L 0.46041 0.15324 L 0.45902 0.01343 " pathEditMode="relative" ptsTypes="AAAAA">
                                      <p:cBhvr>
                                        <p:cTn id="37" dur="2000" fill="hold"/>
                                        <p:tgtEl>
                                          <p:spTgt spid="3555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39" presetID="9" presetClass="exit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3555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3555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569" grpId="0" animBg="1"/>
      <p:bldP spid="355569" grpId="1" animBg="1"/>
      <p:bldP spid="355569" grpId="2" animBg="1"/>
      <p:bldP spid="355569" grpId="3" animBg="1"/>
      <p:bldP spid="355569" grpId="4" animBg="1"/>
      <p:bldP spid="355569" grpId="5" animBg="1"/>
      <p:bldP spid="355570" grpId="0" animBg="1"/>
      <p:bldP spid="355570" grpId="1" animBg="1"/>
      <p:bldP spid="355571" grpId="0"/>
      <p:bldP spid="355571" grpId="1"/>
      <p:bldP spid="355587" grpId="0"/>
      <p:bldP spid="355587" grpId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9830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5E714998-ED2C-4337-89FE-6298C3E17C06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101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98308" name="Freeform 249"/>
          <p:cNvSpPr>
            <a:spLocks/>
          </p:cNvSpPr>
          <p:nvPr/>
        </p:nvSpPr>
        <p:spPr bwMode="auto">
          <a:xfrm flipH="1">
            <a:off x="2111375" y="3465513"/>
            <a:ext cx="250825" cy="1201737"/>
          </a:xfrm>
          <a:custGeom>
            <a:avLst/>
            <a:gdLst>
              <a:gd name="T0" fmla="*/ 2147483646 w 366"/>
              <a:gd name="T1" fmla="*/ 2147483646 h 1284"/>
              <a:gd name="T2" fmla="*/ 2147483646 w 366"/>
              <a:gd name="T3" fmla="*/ 0 h 1284"/>
              <a:gd name="T4" fmla="*/ 0 w 366"/>
              <a:gd name="T5" fmla="*/ 2147483646 h 1284"/>
              <a:gd name="T6" fmla="*/ 2147483646 w 366"/>
              <a:gd name="T7" fmla="*/ 2147483646 h 1284"/>
              <a:gd name="T8" fmla="*/ 2147483646 w 366"/>
              <a:gd name="T9" fmla="*/ 2147483646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98309" name="Group 328"/>
          <p:cNvGrpSpPr>
            <a:grpSpLocks/>
          </p:cNvGrpSpPr>
          <p:nvPr/>
        </p:nvGrpSpPr>
        <p:grpSpPr bwMode="auto">
          <a:xfrm>
            <a:off x="1716088" y="4425950"/>
            <a:ext cx="525462" cy="434975"/>
            <a:chOff x="-44" y="1473"/>
            <a:chExt cx="981" cy="1105"/>
          </a:xfrm>
        </p:grpSpPr>
        <p:pic>
          <p:nvPicPr>
            <p:cNvPr id="98461" name="Picture 329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8462" name="Freeform 33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62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pic>
        <p:nvPicPr>
          <p:cNvPr id="402434" name="Picture 2" descr="garbage_c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913" y="5775325"/>
            <a:ext cx="487362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311" name="Oval 3"/>
          <p:cNvSpPr>
            <a:spLocks noChangeArrowheads="1"/>
          </p:cNvSpPr>
          <p:nvPr/>
        </p:nvSpPr>
        <p:spPr bwMode="auto">
          <a:xfrm>
            <a:off x="3795713" y="5348288"/>
            <a:ext cx="1304925" cy="303212"/>
          </a:xfrm>
          <a:prstGeom prst="ellipse">
            <a:avLst/>
          </a:prstGeom>
          <a:solidFill>
            <a:srgbClr val="80808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98312" name="Line 4"/>
          <p:cNvSpPr>
            <a:spLocks noChangeShapeType="1"/>
          </p:cNvSpPr>
          <p:nvPr/>
        </p:nvSpPr>
        <p:spPr bwMode="auto">
          <a:xfrm>
            <a:off x="3795713" y="5324475"/>
            <a:ext cx="0" cy="1873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98313" name="Line 5"/>
          <p:cNvSpPr>
            <a:spLocks noChangeShapeType="1"/>
          </p:cNvSpPr>
          <p:nvPr/>
        </p:nvSpPr>
        <p:spPr bwMode="auto">
          <a:xfrm>
            <a:off x="5100638" y="5324475"/>
            <a:ext cx="0" cy="187325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98314" name="Rectangle 6"/>
          <p:cNvSpPr>
            <a:spLocks noChangeArrowheads="1"/>
          </p:cNvSpPr>
          <p:nvPr/>
        </p:nvSpPr>
        <p:spPr bwMode="auto">
          <a:xfrm>
            <a:off x="3795713" y="5324475"/>
            <a:ext cx="309562" cy="18415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98315" name="Rectangle 7"/>
          <p:cNvSpPr>
            <a:spLocks noChangeArrowheads="1"/>
          </p:cNvSpPr>
          <p:nvPr/>
        </p:nvSpPr>
        <p:spPr bwMode="auto">
          <a:xfrm>
            <a:off x="4705350" y="5311775"/>
            <a:ext cx="395288" cy="18415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98316" name="Oval 8"/>
          <p:cNvSpPr>
            <a:spLocks noChangeArrowheads="1"/>
          </p:cNvSpPr>
          <p:nvPr/>
        </p:nvSpPr>
        <p:spPr bwMode="auto">
          <a:xfrm>
            <a:off x="3790950" y="5126038"/>
            <a:ext cx="1306513" cy="352425"/>
          </a:xfrm>
          <a:prstGeom prst="ellipse">
            <a:avLst/>
          </a:prstGeom>
          <a:solidFill>
            <a:srgbClr val="80808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grpSp>
        <p:nvGrpSpPr>
          <p:cNvPr id="98317" name="Group 9"/>
          <p:cNvGrpSpPr>
            <a:grpSpLocks/>
          </p:cNvGrpSpPr>
          <p:nvPr/>
        </p:nvGrpSpPr>
        <p:grpSpPr bwMode="auto">
          <a:xfrm>
            <a:off x="4097338" y="5183188"/>
            <a:ext cx="647700" cy="206375"/>
            <a:chOff x="2848" y="848"/>
            <a:chExt cx="140" cy="98"/>
          </a:xfrm>
        </p:grpSpPr>
        <p:sp>
          <p:nvSpPr>
            <p:cNvPr id="98458" name="Line 10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8459" name="Line 11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8460" name="Line 12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98318" name="Line 13"/>
          <p:cNvSpPr>
            <a:spLocks noChangeShapeType="1"/>
          </p:cNvSpPr>
          <p:nvPr/>
        </p:nvSpPr>
        <p:spPr bwMode="auto">
          <a:xfrm>
            <a:off x="4097338" y="5381625"/>
            <a:ext cx="231775" cy="4763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98319" name="Line 14"/>
          <p:cNvSpPr>
            <a:spLocks noChangeShapeType="1"/>
          </p:cNvSpPr>
          <p:nvPr/>
        </p:nvSpPr>
        <p:spPr bwMode="auto">
          <a:xfrm flipV="1">
            <a:off x="4541838" y="5181600"/>
            <a:ext cx="203200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98320" name="Line 15"/>
          <p:cNvSpPr>
            <a:spLocks noChangeShapeType="1"/>
          </p:cNvSpPr>
          <p:nvPr/>
        </p:nvSpPr>
        <p:spPr bwMode="auto">
          <a:xfrm flipV="1">
            <a:off x="4310063" y="5181600"/>
            <a:ext cx="241300" cy="200025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98321" name="Line 16"/>
          <p:cNvSpPr>
            <a:spLocks noChangeShapeType="1"/>
          </p:cNvSpPr>
          <p:nvPr/>
        </p:nvSpPr>
        <p:spPr bwMode="auto">
          <a:xfrm flipH="1">
            <a:off x="2424113" y="4878388"/>
            <a:ext cx="1135062" cy="1117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8322" name="Line 17"/>
          <p:cNvSpPr>
            <a:spLocks noChangeShapeType="1"/>
          </p:cNvSpPr>
          <p:nvPr/>
        </p:nvSpPr>
        <p:spPr bwMode="auto">
          <a:xfrm flipH="1">
            <a:off x="3021013" y="4878388"/>
            <a:ext cx="538162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98323" name="Group 58"/>
          <p:cNvGrpSpPr>
            <a:grpSpLocks/>
          </p:cNvGrpSpPr>
          <p:nvPr/>
        </p:nvGrpSpPr>
        <p:grpSpPr bwMode="auto">
          <a:xfrm>
            <a:off x="2351088" y="3563938"/>
            <a:ext cx="798512" cy="1166812"/>
            <a:chOff x="12762" y="10336"/>
            <a:chExt cx="1027" cy="1700"/>
          </a:xfrm>
        </p:grpSpPr>
        <p:sp>
          <p:nvSpPr>
            <p:cNvPr id="98452" name="Rectangle 59"/>
            <p:cNvSpPr>
              <a:spLocks noChangeArrowheads="1"/>
            </p:cNvSpPr>
            <p:nvPr/>
          </p:nvSpPr>
          <p:spPr bwMode="auto"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8453" name="Rectangle 60"/>
            <p:cNvSpPr>
              <a:spLocks noChangeArrowheads="1"/>
            </p:cNvSpPr>
            <p:nvPr/>
          </p:nvSpPr>
          <p:spPr bwMode="auto"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8454" name="Line 61"/>
            <p:cNvSpPr>
              <a:spLocks noChangeShapeType="1"/>
            </p:cNvSpPr>
            <p:nvPr/>
          </p:nvSpPr>
          <p:spPr bwMode="auto">
            <a:xfrm>
              <a:off x="12766" y="10682"/>
              <a:ext cx="965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8455" name="Line 62"/>
            <p:cNvSpPr>
              <a:spLocks noChangeShapeType="1"/>
            </p:cNvSpPr>
            <p:nvPr/>
          </p:nvSpPr>
          <p:spPr bwMode="auto">
            <a:xfrm>
              <a:off x="12780" y="11042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8456" name="Line 63"/>
            <p:cNvSpPr>
              <a:spLocks noChangeShapeType="1"/>
            </p:cNvSpPr>
            <p:nvPr/>
          </p:nvSpPr>
          <p:spPr bwMode="auto">
            <a:xfrm>
              <a:off x="12764" y="11374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8457" name="Line 64"/>
            <p:cNvSpPr>
              <a:spLocks noChangeShapeType="1"/>
            </p:cNvSpPr>
            <p:nvPr/>
          </p:nvSpPr>
          <p:spPr bwMode="auto">
            <a:xfrm>
              <a:off x="12762" y="11675"/>
              <a:ext cx="967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98324" name="Text Box 66"/>
          <p:cNvSpPr txBox="1">
            <a:spLocks noChangeArrowheads="1"/>
          </p:cNvSpPr>
          <p:nvPr/>
        </p:nvSpPr>
        <p:spPr bwMode="auto">
          <a:xfrm>
            <a:off x="3368675" y="3449638"/>
            <a:ext cx="1881188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latin typeface="Symbol" panose="05050102010706020507" pitchFamily="18" charset="2"/>
              </a:rPr>
              <a:t>l</a:t>
            </a:r>
            <a:r>
              <a:rPr lang="en-US" altLang="en-US" sz="2000" baseline="-25000">
                <a:solidFill>
                  <a:srgbClr val="FF0000"/>
                </a:solidFill>
                <a:latin typeface="Arial" panose="020B0604020202020204" pitchFamily="34" charset="0"/>
              </a:rPr>
              <a:t>in</a:t>
            </a:r>
            <a:r>
              <a:rPr lang="en-US" altLang="en-US" sz="1600" baseline="-2500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600">
                <a:solidFill>
                  <a:srgbClr val="FF0000"/>
                </a:solidFill>
                <a:latin typeface="Arial" panose="020B0604020202020204" pitchFamily="34" charset="0"/>
              </a:rPr>
              <a:t>: original data</a:t>
            </a:r>
            <a:endParaRPr lang="en-US" altLang="en-US" sz="16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98325" name="Line 67"/>
          <p:cNvSpPr>
            <a:spLocks noChangeShapeType="1"/>
          </p:cNvSpPr>
          <p:nvPr/>
        </p:nvSpPr>
        <p:spPr bwMode="auto">
          <a:xfrm flipH="1">
            <a:off x="1885950" y="5983288"/>
            <a:ext cx="538163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98326" name="Group 108"/>
          <p:cNvGrpSpPr>
            <a:grpSpLocks/>
          </p:cNvGrpSpPr>
          <p:nvPr/>
        </p:nvGrpSpPr>
        <p:grpSpPr bwMode="auto">
          <a:xfrm>
            <a:off x="1298575" y="4718050"/>
            <a:ext cx="798513" cy="1166813"/>
            <a:chOff x="12762" y="10336"/>
            <a:chExt cx="1027" cy="1700"/>
          </a:xfrm>
        </p:grpSpPr>
        <p:sp>
          <p:nvSpPr>
            <p:cNvPr id="98446" name="Rectangle 109"/>
            <p:cNvSpPr>
              <a:spLocks noChangeArrowheads="1"/>
            </p:cNvSpPr>
            <p:nvPr/>
          </p:nvSpPr>
          <p:spPr bwMode="auto"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8447" name="Rectangle 110"/>
            <p:cNvSpPr>
              <a:spLocks noChangeArrowheads="1"/>
            </p:cNvSpPr>
            <p:nvPr/>
          </p:nvSpPr>
          <p:spPr bwMode="auto"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8448" name="Line 111"/>
            <p:cNvSpPr>
              <a:spLocks noChangeShapeType="1"/>
            </p:cNvSpPr>
            <p:nvPr/>
          </p:nvSpPr>
          <p:spPr bwMode="auto">
            <a:xfrm>
              <a:off x="12766" y="10682"/>
              <a:ext cx="965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8449" name="Line 112"/>
            <p:cNvSpPr>
              <a:spLocks noChangeShapeType="1"/>
            </p:cNvSpPr>
            <p:nvPr/>
          </p:nvSpPr>
          <p:spPr bwMode="auto">
            <a:xfrm>
              <a:off x="12780" y="11042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8450" name="Line 113"/>
            <p:cNvSpPr>
              <a:spLocks noChangeShapeType="1"/>
            </p:cNvSpPr>
            <p:nvPr/>
          </p:nvSpPr>
          <p:spPr bwMode="auto">
            <a:xfrm>
              <a:off x="12764" y="11374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8451" name="Line 114"/>
            <p:cNvSpPr>
              <a:spLocks noChangeShapeType="1"/>
            </p:cNvSpPr>
            <p:nvPr/>
          </p:nvSpPr>
          <p:spPr bwMode="auto">
            <a:xfrm>
              <a:off x="12762" y="11675"/>
              <a:ext cx="967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98327" name="Line 116"/>
          <p:cNvSpPr>
            <a:spLocks noChangeShapeType="1"/>
          </p:cNvSpPr>
          <p:nvPr/>
        </p:nvSpPr>
        <p:spPr bwMode="auto">
          <a:xfrm flipH="1">
            <a:off x="3021013" y="5394325"/>
            <a:ext cx="7493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8328" name="Line 117"/>
          <p:cNvSpPr>
            <a:spLocks noChangeShapeType="1"/>
          </p:cNvSpPr>
          <p:nvPr/>
        </p:nvSpPr>
        <p:spPr bwMode="auto">
          <a:xfrm flipH="1">
            <a:off x="5010150" y="5394325"/>
            <a:ext cx="7477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8329" name="Line 118"/>
          <p:cNvSpPr>
            <a:spLocks noChangeShapeType="1"/>
          </p:cNvSpPr>
          <p:nvPr/>
        </p:nvSpPr>
        <p:spPr bwMode="auto">
          <a:xfrm flipH="1">
            <a:off x="5160963" y="4878388"/>
            <a:ext cx="1135062" cy="1117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8330" name="Line 119"/>
          <p:cNvSpPr>
            <a:spLocks noChangeShapeType="1"/>
          </p:cNvSpPr>
          <p:nvPr/>
        </p:nvSpPr>
        <p:spPr bwMode="auto">
          <a:xfrm flipH="1">
            <a:off x="5149850" y="5995988"/>
            <a:ext cx="6778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8331" name="Line 120"/>
          <p:cNvSpPr>
            <a:spLocks noChangeShapeType="1"/>
          </p:cNvSpPr>
          <p:nvPr/>
        </p:nvSpPr>
        <p:spPr bwMode="auto">
          <a:xfrm flipH="1">
            <a:off x="6259513" y="4891088"/>
            <a:ext cx="5397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98332" name="Group 161"/>
          <p:cNvGrpSpPr>
            <a:grpSpLocks/>
          </p:cNvGrpSpPr>
          <p:nvPr/>
        </p:nvGrpSpPr>
        <p:grpSpPr bwMode="auto">
          <a:xfrm>
            <a:off x="6643688" y="3698875"/>
            <a:ext cx="798512" cy="1166813"/>
            <a:chOff x="12762" y="10336"/>
            <a:chExt cx="1027" cy="1700"/>
          </a:xfrm>
        </p:grpSpPr>
        <p:sp>
          <p:nvSpPr>
            <p:cNvPr id="98440" name="Rectangle 162"/>
            <p:cNvSpPr>
              <a:spLocks noChangeArrowheads="1"/>
            </p:cNvSpPr>
            <p:nvPr/>
          </p:nvSpPr>
          <p:spPr bwMode="auto"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8441" name="Rectangle 163"/>
            <p:cNvSpPr>
              <a:spLocks noChangeArrowheads="1"/>
            </p:cNvSpPr>
            <p:nvPr/>
          </p:nvSpPr>
          <p:spPr bwMode="auto"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8442" name="Line 164"/>
            <p:cNvSpPr>
              <a:spLocks noChangeShapeType="1"/>
            </p:cNvSpPr>
            <p:nvPr/>
          </p:nvSpPr>
          <p:spPr bwMode="auto">
            <a:xfrm>
              <a:off x="12766" y="10682"/>
              <a:ext cx="965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8443" name="Line 165"/>
            <p:cNvSpPr>
              <a:spLocks noChangeShapeType="1"/>
            </p:cNvSpPr>
            <p:nvPr/>
          </p:nvSpPr>
          <p:spPr bwMode="auto">
            <a:xfrm>
              <a:off x="12780" y="11042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8444" name="Line 166"/>
            <p:cNvSpPr>
              <a:spLocks noChangeShapeType="1"/>
            </p:cNvSpPr>
            <p:nvPr/>
          </p:nvSpPr>
          <p:spPr bwMode="auto">
            <a:xfrm>
              <a:off x="12764" y="11374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8445" name="Line 167"/>
            <p:cNvSpPr>
              <a:spLocks noChangeShapeType="1"/>
            </p:cNvSpPr>
            <p:nvPr/>
          </p:nvSpPr>
          <p:spPr bwMode="auto">
            <a:xfrm>
              <a:off x="12762" y="11675"/>
              <a:ext cx="967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98333" name="Group 208"/>
          <p:cNvGrpSpPr>
            <a:grpSpLocks/>
          </p:cNvGrpSpPr>
          <p:nvPr/>
        </p:nvGrpSpPr>
        <p:grpSpPr bwMode="auto">
          <a:xfrm>
            <a:off x="6175375" y="5011738"/>
            <a:ext cx="798513" cy="1168400"/>
            <a:chOff x="12762" y="10336"/>
            <a:chExt cx="1027" cy="1700"/>
          </a:xfrm>
        </p:grpSpPr>
        <p:sp>
          <p:nvSpPr>
            <p:cNvPr id="98434" name="Rectangle 209"/>
            <p:cNvSpPr>
              <a:spLocks noChangeArrowheads="1"/>
            </p:cNvSpPr>
            <p:nvPr/>
          </p:nvSpPr>
          <p:spPr bwMode="auto"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8435" name="Rectangle 210"/>
            <p:cNvSpPr>
              <a:spLocks noChangeArrowheads="1"/>
            </p:cNvSpPr>
            <p:nvPr/>
          </p:nvSpPr>
          <p:spPr bwMode="auto"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8436" name="Line 211"/>
            <p:cNvSpPr>
              <a:spLocks noChangeShapeType="1"/>
            </p:cNvSpPr>
            <p:nvPr/>
          </p:nvSpPr>
          <p:spPr bwMode="auto">
            <a:xfrm>
              <a:off x="12766" y="10682"/>
              <a:ext cx="965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8437" name="Line 212"/>
            <p:cNvSpPr>
              <a:spLocks noChangeShapeType="1"/>
            </p:cNvSpPr>
            <p:nvPr/>
          </p:nvSpPr>
          <p:spPr bwMode="auto">
            <a:xfrm>
              <a:off x="12780" y="11042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8438" name="Line 213"/>
            <p:cNvSpPr>
              <a:spLocks noChangeShapeType="1"/>
            </p:cNvSpPr>
            <p:nvPr/>
          </p:nvSpPr>
          <p:spPr bwMode="auto">
            <a:xfrm>
              <a:off x="12764" y="11374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8439" name="Line 214"/>
            <p:cNvSpPr>
              <a:spLocks noChangeShapeType="1"/>
            </p:cNvSpPr>
            <p:nvPr/>
          </p:nvSpPr>
          <p:spPr bwMode="auto">
            <a:xfrm>
              <a:off x="12762" y="11675"/>
              <a:ext cx="967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98334" name="Oval 215"/>
          <p:cNvSpPr>
            <a:spLocks noChangeArrowheads="1"/>
          </p:cNvSpPr>
          <p:nvPr/>
        </p:nvSpPr>
        <p:spPr bwMode="auto">
          <a:xfrm>
            <a:off x="2763838" y="3638550"/>
            <a:ext cx="112712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98335" name="Oval 216"/>
          <p:cNvSpPr>
            <a:spLocks noChangeArrowheads="1"/>
          </p:cNvSpPr>
          <p:nvPr/>
        </p:nvSpPr>
        <p:spPr bwMode="auto">
          <a:xfrm>
            <a:off x="1604963" y="4767263"/>
            <a:ext cx="114300" cy="117475"/>
          </a:xfrm>
          <a:prstGeom prst="ellipse">
            <a:avLst/>
          </a:prstGeom>
          <a:solidFill>
            <a:srgbClr val="808080"/>
          </a:solidFill>
          <a:ln w="9525">
            <a:solidFill>
              <a:srgbClr val="808080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98336" name="Text Box 217"/>
          <p:cNvSpPr txBox="1">
            <a:spLocks noChangeArrowheads="1"/>
          </p:cNvSpPr>
          <p:nvPr/>
        </p:nvSpPr>
        <p:spPr bwMode="auto">
          <a:xfrm>
            <a:off x="7583488" y="3651250"/>
            <a:ext cx="59055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latin typeface="Symbol" panose="05050102010706020507" pitchFamily="18" charset="2"/>
              </a:rPr>
              <a:t>l</a:t>
            </a:r>
            <a:r>
              <a:rPr lang="en-US" altLang="en-US" sz="2000" baseline="-25000">
                <a:solidFill>
                  <a:srgbClr val="FF0000"/>
                </a:solidFill>
                <a:latin typeface="Arial" panose="020B0604020202020204" pitchFamily="34" charset="0"/>
              </a:rPr>
              <a:t>out</a:t>
            </a:r>
            <a:endParaRPr lang="en-US" altLang="en-US" sz="20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98337" name="Group 218"/>
          <p:cNvGrpSpPr>
            <a:grpSpLocks/>
          </p:cNvGrpSpPr>
          <p:nvPr/>
        </p:nvGrpSpPr>
        <p:grpSpPr bwMode="auto">
          <a:xfrm>
            <a:off x="4587875" y="5233988"/>
            <a:ext cx="385763" cy="319087"/>
            <a:chOff x="11283" y="10423"/>
            <a:chExt cx="475" cy="374"/>
          </a:xfrm>
        </p:grpSpPr>
        <p:sp>
          <p:nvSpPr>
            <p:cNvPr id="98427" name="Rectangle 219"/>
            <p:cNvSpPr>
              <a:spLocks noChangeArrowheads="1"/>
            </p:cNvSpPr>
            <p:nvPr/>
          </p:nvSpPr>
          <p:spPr bwMode="auto">
            <a:xfrm>
              <a:off x="11283" y="10423"/>
              <a:ext cx="475" cy="37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8428" name="Line 220"/>
            <p:cNvSpPr>
              <a:spLocks noChangeShapeType="1"/>
            </p:cNvSpPr>
            <p:nvPr/>
          </p:nvSpPr>
          <p:spPr bwMode="auto">
            <a:xfrm>
              <a:off x="1168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8429" name="Line 221"/>
            <p:cNvSpPr>
              <a:spLocks noChangeShapeType="1"/>
            </p:cNvSpPr>
            <p:nvPr/>
          </p:nvSpPr>
          <p:spPr bwMode="auto">
            <a:xfrm>
              <a:off x="11621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8430" name="Line 222"/>
            <p:cNvSpPr>
              <a:spLocks noChangeShapeType="1"/>
            </p:cNvSpPr>
            <p:nvPr/>
          </p:nvSpPr>
          <p:spPr bwMode="auto">
            <a:xfrm>
              <a:off x="1155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8431" name="Line 223"/>
            <p:cNvSpPr>
              <a:spLocks noChangeShapeType="1"/>
            </p:cNvSpPr>
            <p:nvPr/>
          </p:nvSpPr>
          <p:spPr bwMode="auto">
            <a:xfrm>
              <a:off x="11491" y="10495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8432" name="Line 224"/>
            <p:cNvSpPr>
              <a:spLocks noChangeShapeType="1"/>
            </p:cNvSpPr>
            <p:nvPr/>
          </p:nvSpPr>
          <p:spPr bwMode="auto">
            <a:xfrm>
              <a:off x="11426" y="10495"/>
              <a:ext cx="2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8433" name="Line 225"/>
            <p:cNvSpPr>
              <a:spLocks noChangeShapeType="1"/>
            </p:cNvSpPr>
            <p:nvPr/>
          </p:nvSpPr>
          <p:spPr bwMode="auto">
            <a:xfrm>
              <a:off x="11360" y="10495"/>
              <a:ext cx="3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98338" name="Line 226"/>
          <p:cNvSpPr>
            <a:spLocks noChangeShapeType="1"/>
          </p:cNvSpPr>
          <p:nvPr/>
        </p:nvSpPr>
        <p:spPr bwMode="auto">
          <a:xfrm>
            <a:off x="4845050" y="4017963"/>
            <a:ext cx="33972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8339" name="Freeform 227"/>
          <p:cNvSpPr>
            <a:spLocks/>
          </p:cNvSpPr>
          <p:nvPr/>
        </p:nvSpPr>
        <p:spPr bwMode="auto">
          <a:xfrm>
            <a:off x="1663700" y="4865688"/>
            <a:ext cx="4854575" cy="1228725"/>
          </a:xfrm>
          <a:custGeom>
            <a:avLst/>
            <a:gdLst>
              <a:gd name="T0" fmla="*/ 0 w 6225"/>
              <a:gd name="T1" fmla="*/ 0 h 1501"/>
              <a:gd name="T2" fmla="*/ 0 w 6225"/>
              <a:gd name="T3" fmla="*/ 2147483646 h 1501"/>
              <a:gd name="T4" fmla="*/ 2147483646 w 6225"/>
              <a:gd name="T5" fmla="*/ 2147483646 h 1501"/>
              <a:gd name="T6" fmla="*/ 2147483646 w 6225"/>
              <a:gd name="T7" fmla="*/ 2147483646 h 1501"/>
              <a:gd name="T8" fmla="*/ 2147483646 w 6225"/>
              <a:gd name="T9" fmla="*/ 2147483646 h 1501"/>
              <a:gd name="T10" fmla="*/ 2147483646 w 6225"/>
              <a:gd name="T11" fmla="*/ 2147483646 h 1501"/>
              <a:gd name="T12" fmla="*/ 2147483646 w 6225"/>
              <a:gd name="T13" fmla="*/ 2147483646 h 1501"/>
              <a:gd name="T14" fmla="*/ 2147483646 w 6225"/>
              <a:gd name="T15" fmla="*/ 2147483646 h 150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6225" h="1501">
                <a:moveTo>
                  <a:pt x="0" y="0"/>
                </a:moveTo>
                <a:lnTo>
                  <a:pt x="0" y="1486"/>
                </a:lnTo>
                <a:lnTo>
                  <a:pt x="1005" y="1501"/>
                </a:lnTo>
                <a:lnTo>
                  <a:pt x="1860" y="706"/>
                </a:lnTo>
                <a:lnTo>
                  <a:pt x="5085" y="721"/>
                </a:lnTo>
                <a:lnTo>
                  <a:pt x="4305" y="1456"/>
                </a:lnTo>
                <a:lnTo>
                  <a:pt x="6225" y="1456"/>
                </a:lnTo>
                <a:lnTo>
                  <a:pt x="6220" y="391"/>
                </a:lnTo>
              </a:path>
            </a:pathLst>
          </a:custGeom>
          <a:noFill/>
          <a:ln w="38100" cmpd="sng">
            <a:solidFill>
              <a:srgbClr val="80808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8340" name="Freeform 228"/>
          <p:cNvSpPr>
            <a:spLocks/>
          </p:cNvSpPr>
          <p:nvPr/>
        </p:nvSpPr>
        <p:spPr bwMode="auto">
          <a:xfrm>
            <a:off x="2822575" y="3698875"/>
            <a:ext cx="4210050" cy="1646238"/>
          </a:xfrm>
          <a:custGeom>
            <a:avLst/>
            <a:gdLst>
              <a:gd name="T0" fmla="*/ 0 w 5400"/>
              <a:gd name="T1" fmla="*/ 0 h 2010"/>
              <a:gd name="T2" fmla="*/ 0 w 5400"/>
              <a:gd name="T3" fmla="*/ 2147483646 h 2010"/>
              <a:gd name="T4" fmla="*/ 2147483646 w 5400"/>
              <a:gd name="T5" fmla="*/ 2147483646 h 2010"/>
              <a:gd name="T6" fmla="*/ 2147483646 w 5400"/>
              <a:gd name="T7" fmla="*/ 2147483646 h 2010"/>
              <a:gd name="T8" fmla="*/ 2147483646 w 5400"/>
              <a:gd name="T9" fmla="*/ 2147483646 h 2010"/>
              <a:gd name="T10" fmla="*/ 2147483646 w 5400"/>
              <a:gd name="T11" fmla="*/ 2147483646 h 2010"/>
              <a:gd name="T12" fmla="*/ 2147483646 w 5400"/>
              <a:gd name="T13" fmla="*/ 2147483646 h 2010"/>
              <a:gd name="T14" fmla="*/ 2147483646 w 5400"/>
              <a:gd name="T15" fmla="*/ 2147483646 h 201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400" h="2010">
                <a:moveTo>
                  <a:pt x="0" y="0"/>
                </a:moveTo>
                <a:lnTo>
                  <a:pt x="0" y="1485"/>
                </a:lnTo>
                <a:lnTo>
                  <a:pt x="1005" y="1500"/>
                </a:lnTo>
                <a:lnTo>
                  <a:pt x="540" y="2010"/>
                </a:lnTo>
                <a:lnTo>
                  <a:pt x="3615" y="2010"/>
                </a:lnTo>
                <a:lnTo>
                  <a:pt x="4350" y="1275"/>
                </a:lnTo>
                <a:lnTo>
                  <a:pt x="5400" y="1290"/>
                </a:lnTo>
                <a:lnTo>
                  <a:pt x="5400" y="120"/>
                </a:ln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8341" name="Oval 229"/>
          <p:cNvSpPr>
            <a:spLocks noChangeArrowheads="1"/>
          </p:cNvSpPr>
          <p:nvPr/>
        </p:nvSpPr>
        <p:spPr bwMode="auto">
          <a:xfrm>
            <a:off x="2763838" y="3871913"/>
            <a:ext cx="112712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98342" name="Text Box 230"/>
          <p:cNvSpPr txBox="1">
            <a:spLocks noChangeArrowheads="1"/>
          </p:cNvSpPr>
          <p:nvPr/>
        </p:nvSpPr>
        <p:spPr bwMode="auto">
          <a:xfrm>
            <a:off x="3251200" y="3778250"/>
            <a:ext cx="2349500" cy="61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latin typeface="Symbol" panose="05050102010706020507" pitchFamily="18" charset="2"/>
              </a:rPr>
              <a:t>l</a:t>
            </a:r>
            <a:r>
              <a:rPr lang="en-US" altLang="en-US" sz="2000">
                <a:solidFill>
                  <a:srgbClr val="FF0000"/>
                </a:solidFill>
                <a:latin typeface="Arial" panose="020B0604020202020204" pitchFamily="34" charset="0"/>
              </a:rPr>
              <a:t>'</a:t>
            </a:r>
            <a:r>
              <a:rPr lang="en-US" altLang="en-US" sz="2000" baseline="-25000">
                <a:solidFill>
                  <a:srgbClr val="FF0000"/>
                </a:solidFill>
                <a:latin typeface="Arial" panose="020B0604020202020204" pitchFamily="34" charset="0"/>
              </a:rPr>
              <a:t>in</a:t>
            </a: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:</a:t>
            </a:r>
            <a:r>
              <a:rPr lang="en-US" altLang="en-US" sz="140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600">
                <a:solidFill>
                  <a:srgbClr val="FF0000"/>
                </a:solidFill>
                <a:latin typeface="Arial" panose="020B0604020202020204" pitchFamily="34" charset="0"/>
              </a:rPr>
              <a:t>original data, </a:t>
            </a:r>
            <a:r>
              <a:rPr lang="en-US" altLang="en-US" sz="1600" i="1">
                <a:solidFill>
                  <a:srgbClr val="FF0000"/>
                </a:solidFill>
                <a:latin typeface="Arial" panose="020B0604020202020204" pitchFamily="34" charset="0"/>
              </a:rPr>
              <a:t>plus</a:t>
            </a:r>
            <a:r>
              <a:rPr lang="en-US" altLang="en-US" sz="1600">
                <a:solidFill>
                  <a:srgbClr val="FF0000"/>
                </a:solidFill>
                <a:latin typeface="Arial" panose="020B0604020202020204" pitchFamily="34" charset="0"/>
              </a:rPr>
              <a:t> retransmitted data</a:t>
            </a:r>
            <a:endParaRPr lang="en-US" altLang="en-US" sz="16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98343" name="Line 231"/>
          <p:cNvSpPr>
            <a:spLocks noChangeShapeType="1"/>
          </p:cNvSpPr>
          <p:nvPr/>
        </p:nvSpPr>
        <p:spPr bwMode="auto">
          <a:xfrm>
            <a:off x="2909888" y="3938588"/>
            <a:ext cx="514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98344" name="Line 232"/>
          <p:cNvSpPr>
            <a:spLocks noChangeShapeType="1"/>
          </p:cNvSpPr>
          <p:nvPr/>
        </p:nvSpPr>
        <p:spPr bwMode="auto">
          <a:xfrm>
            <a:off x="2905125" y="3705225"/>
            <a:ext cx="514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98345" name="Line 233"/>
          <p:cNvSpPr>
            <a:spLocks noChangeShapeType="1"/>
          </p:cNvSpPr>
          <p:nvPr/>
        </p:nvSpPr>
        <p:spPr bwMode="auto">
          <a:xfrm>
            <a:off x="7116763" y="3857625"/>
            <a:ext cx="514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402666" name="Rectangle 234"/>
          <p:cNvSpPr>
            <a:spLocks noChangeArrowheads="1"/>
          </p:cNvSpPr>
          <p:nvPr/>
        </p:nvSpPr>
        <p:spPr bwMode="auto">
          <a:xfrm>
            <a:off x="2711450" y="3613150"/>
            <a:ext cx="244475" cy="155575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402667" name="Rectangle 235"/>
          <p:cNvSpPr>
            <a:spLocks noChangeArrowheads="1"/>
          </p:cNvSpPr>
          <p:nvPr/>
        </p:nvSpPr>
        <p:spPr bwMode="auto">
          <a:xfrm>
            <a:off x="2381250" y="3846513"/>
            <a:ext cx="244475" cy="155575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402668" name="Text Box 236"/>
          <p:cNvSpPr txBox="1">
            <a:spLocks noChangeArrowheads="1"/>
          </p:cNvSpPr>
          <p:nvPr/>
        </p:nvSpPr>
        <p:spPr bwMode="auto">
          <a:xfrm>
            <a:off x="1757363" y="3736975"/>
            <a:ext cx="6127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6600"/>
                </a:solidFill>
                <a:latin typeface="Arial" panose="020B0604020202020204" pitchFamily="34" charset="0"/>
              </a:rPr>
              <a:t>copy</a:t>
            </a:r>
          </a:p>
        </p:txBody>
      </p:sp>
      <p:sp>
        <p:nvSpPr>
          <p:cNvPr id="402669" name="Text Box 237"/>
          <p:cNvSpPr txBox="1">
            <a:spLocks noChangeArrowheads="1"/>
          </p:cNvSpPr>
          <p:nvPr/>
        </p:nvSpPr>
        <p:spPr bwMode="auto">
          <a:xfrm>
            <a:off x="3786188" y="4805363"/>
            <a:ext cx="16430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i="1">
                <a:solidFill>
                  <a:srgbClr val="006600"/>
                </a:solidFill>
                <a:latin typeface="Arial" panose="020B0604020202020204" pitchFamily="34" charset="0"/>
              </a:rPr>
              <a:t>no buffer space!</a:t>
            </a:r>
          </a:p>
        </p:txBody>
      </p:sp>
      <p:sp>
        <p:nvSpPr>
          <p:cNvPr id="91182" name="Rectangle 238"/>
          <p:cNvSpPr>
            <a:spLocks noGrp="1" noChangeArrowheads="1"/>
          </p:cNvSpPr>
          <p:nvPr>
            <p:ph type="body" sz="half" idx="1"/>
          </p:nvPr>
        </p:nvSpPr>
        <p:spPr>
          <a:xfrm>
            <a:off x="560388" y="1116013"/>
            <a:ext cx="3536950" cy="1916112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i="1">
                <a:solidFill>
                  <a:srgbClr val="000099"/>
                </a:solidFill>
                <a:ea typeface="ＭＳ Ｐゴシック" charset="0"/>
                <a:cs typeface="+mn-cs"/>
              </a:rPr>
              <a:t>Idealization: </a:t>
            </a:r>
            <a:r>
              <a:rPr lang="en-US" i="1">
                <a:solidFill>
                  <a:srgbClr val="CC0000"/>
                </a:solidFill>
                <a:ea typeface="ＭＳ Ｐゴシック" charset="0"/>
                <a:cs typeface="+mn-cs"/>
              </a:rPr>
              <a:t>known loss</a:t>
            </a:r>
            <a:r>
              <a:rPr lang="en-US" sz="2400">
                <a:ea typeface="ＭＳ Ｐゴシック" charset="0"/>
                <a:cs typeface="+mn-cs"/>
              </a:rPr>
              <a:t> packets can be lost, dropped at router due  to full buffers</a:t>
            </a:r>
          </a:p>
          <a:p>
            <a:pPr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  <a:cs typeface="+mn-cs"/>
              </a:rPr>
              <a:t>sender only resends if packet </a:t>
            </a:r>
            <a:r>
              <a:rPr lang="en-US" sz="2400" i="1">
                <a:ea typeface="ＭＳ Ｐゴシック" charset="0"/>
                <a:cs typeface="+mn-cs"/>
              </a:rPr>
              <a:t>known</a:t>
            </a:r>
            <a:r>
              <a:rPr lang="en-US" sz="2400">
                <a:ea typeface="ＭＳ Ｐゴシック" charset="0"/>
                <a:cs typeface="+mn-cs"/>
              </a:rPr>
              <a:t> to be lost</a:t>
            </a:r>
            <a:endParaRPr lang="en-US">
              <a:ea typeface="ＭＳ Ｐゴシック" charset="0"/>
              <a:cs typeface="+mn-cs"/>
            </a:endParaRPr>
          </a:p>
          <a:p>
            <a:pPr>
              <a:buFont typeface="Wingdings" charset="0"/>
              <a:buChar char="v"/>
              <a:defRPr/>
            </a:pPr>
            <a:endParaRPr lang="en-US">
              <a:ea typeface="ＭＳ Ｐゴシック" charset="0"/>
              <a:cs typeface="+mn-cs"/>
            </a:endParaRPr>
          </a:p>
          <a:p>
            <a:pPr>
              <a:buFont typeface="Wingdings" charset="0"/>
              <a:buChar char="v"/>
              <a:defRPr/>
            </a:pPr>
            <a:endParaRPr lang="en-US">
              <a:ea typeface="ＭＳ Ｐゴシック" charset="0"/>
              <a:cs typeface="+mn-cs"/>
            </a:endParaRPr>
          </a:p>
          <a:p>
            <a:pPr>
              <a:buFont typeface="Wingdings" charset="0"/>
              <a:buChar char="v"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  <p:pic>
        <p:nvPicPr>
          <p:cNvPr id="98351" name="Picture 243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784225"/>
            <a:ext cx="73136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84" name="Rectangle 244"/>
          <p:cNvSpPr>
            <a:spLocks noGrp="1" noChangeArrowheads="1"/>
          </p:cNvSpPr>
          <p:nvPr>
            <p:ph type="title"/>
          </p:nvPr>
        </p:nvSpPr>
        <p:spPr>
          <a:xfrm>
            <a:off x="330200" y="115888"/>
            <a:ext cx="7772400" cy="873125"/>
          </a:xfrm>
        </p:spPr>
        <p:txBody>
          <a:bodyPr/>
          <a:lstStyle/>
          <a:p>
            <a:pPr>
              <a:defRPr/>
            </a:pPr>
            <a:r>
              <a:rPr lang="en-US" sz="3600">
                <a:ea typeface="ＭＳ Ｐゴシック" charset="0"/>
                <a:cs typeface="+mj-cs"/>
              </a:rPr>
              <a:t>Causes/costs of congestion: scenario 2</a:t>
            </a:r>
            <a:r>
              <a:rPr lang="en-US">
                <a:ea typeface="ＭＳ Ｐゴシック" charset="0"/>
                <a:cs typeface="+mj-cs"/>
              </a:rPr>
              <a:t> </a:t>
            </a:r>
          </a:p>
        </p:txBody>
      </p:sp>
      <p:sp>
        <p:nvSpPr>
          <p:cNvPr id="98353" name="Freeform 246"/>
          <p:cNvSpPr>
            <a:spLocks/>
          </p:cNvSpPr>
          <p:nvPr/>
        </p:nvSpPr>
        <p:spPr bwMode="auto">
          <a:xfrm flipH="1">
            <a:off x="1066800" y="4667250"/>
            <a:ext cx="250825" cy="1201738"/>
          </a:xfrm>
          <a:custGeom>
            <a:avLst/>
            <a:gdLst>
              <a:gd name="T0" fmla="*/ 2147483646 w 366"/>
              <a:gd name="T1" fmla="*/ 2147483646 h 1284"/>
              <a:gd name="T2" fmla="*/ 2147483646 w 366"/>
              <a:gd name="T3" fmla="*/ 0 h 1284"/>
              <a:gd name="T4" fmla="*/ 0 w 366"/>
              <a:gd name="T5" fmla="*/ 2147483646 h 1284"/>
              <a:gd name="T6" fmla="*/ 2147483646 w 366"/>
              <a:gd name="T7" fmla="*/ 2147483646 h 1284"/>
              <a:gd name="T8" fmla="*/ 2147483646 w 366"/>
              <a:gd name="T9" fmla="*/ 2147483646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8354" name="Freeform 252"/>
          <p:cNvSpPr>
            <a:spLocks/>
          </p:cNvSpPr>
          <p:nvPr/>
        </p:nvSpPr>
        <p:spPr bwMode="auto">
          <a:xfrm>
            <a:off x="7416800" y="3665538"/>
            <a:ext cx="250825" cy="1212850"/>
          </a:xfrm>
          <a:custGeom>
            <a:avLst/>
            <a:gdLst>
              <a:gd name="T0" fmla="*/ 2147483646 w 366"/>
              <a:gd name="T1" fmla="*/ 2147483646 h 1284"/>
              <a:gd name="T2" fmla="*/ 2147483646 w 366"/>
              <a:gd name="T3" fmla="*/ 0 h 1284"/>
              <a:gd name="T4" fmla="*/ 0 w 366"/>
              <a:gd name="T5" fmla="*/ 2147483646 h 1284"/>
              <a:gd name="T6" fmla="*/ 2147483646 w 366"/>
              <a:gd name="T7" fmla="*/ 2147483646 h 1284"/>
              <a:gd name="T8" fmla="*/ 2147483646 w 366"/>
              <a:gd name="T9" fmla="*/ 2147483646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8355" name="Freeform 255"/>
          <p:cNvSpPr>
            <a:spLocks/>
          </p:cNvSpPr>
          <p:nvPr/>
        </p:nvSpPr>
        <p:spPr bwMode="auto">
          <a:xfrm>
            <a:off x="6937375" y="4981575"/>
            <a:ext cx="250825" cy="1212850"/>
          </a:xfrm>
          <a:custGeom>
            <a:avLst/>
            <a:gdLst>
              <a:gd name="T0" fmla="*/ 2147483646 w 366"/>
              <a:gd name="T1" fmla="*/ 2147483646 h 1284"/>
              <a:gd name="T2" fmla="*/ 2147483646 w 366"/>
              <a:gd name="T3" fmla="*/ 0 h 1284"/>
              <a:gd name="T4" fmla="*/ 0 w 366"/>
              <a:gd name="T5" fmla="*/ 2147483646 h 1284"/>
              <a:gd name="T6" fmla="*/ 2147483646 w 366"/>
              <a:gd name="T7" fmla="*/ 2147483646 h 1284"/>
              <a:gd name="T8" fmla="*/ 2147483646 w 366"/>
              <a:gd name="T9" fmla="*/ 2147483646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8356" name="Text Box 257"/>
          <p:cNvSpPr txBox="1">
            <a:spLocks noChangeArrowheads="1"/>
          </p:cNvSpPr>
          <p:nvPr/>
        </p:nvSpPr>
        <p:spPr bwMode="auto">
          <a:xfrm>
            <a:off x="2298700" y="4705350"/>
            <a:ext cx="852488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2"/>
                </a:solidFill>
                <a:latin typeface="Arial" panose="020B0604020202020204" pitchFamily="34" charset="0"/>
              </a:rPr>
              <a:t>A</a:t>
            </a:r>
            <a:endParaRPr lang="en-US" altLang="en-US" sz="16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98357" name="Text Box 258"/>
          <p:cNvSpPr txBox="1">
            <a:spLocks noChangeArrowheads="1"/>
          </p:cNvSpPr>
          <p:nvPr/>
        </p:nvSpPr>
        <p:spPr bwMode="auto">
          <a:xfrm>
            <a:off x="1168400" y="6073775"/>
            <a:ext cx="877888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2"/>
                </a:solidFill>
                <a:latin typeface="Arial" panose="020B0604020202020204" pitchFamily="34" charset="0"/>
              </a:rPr>
              <a:t>Host B</a:t>
            </a:r>
            <a:endParaRPr lang="en-US" altLang="en-US" sz="16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98358" name="Group 259"/>
          <p:cNvGrpSpPr>
            <a:grpSpLocks/>
          </p:cNvGrpSpPr>
          <p:nvPr/>
        </p:nvGrpSpPr>
        <p:grpSpPr bwMode="auto">
          <a:xfrm>
            <a:off x="7553325" y="4564063"/>
            <a:ext cx="231775" cy="441325"/>
            <a:chOff x="4140" y="429"/>
            <a:chExt cx="1425" cy="2396"/>
          </a:xfrm>
        </p:grpSpPr>
        <p:sp>
          <p:nvSpPr>
            <p:cNvPr id="98395" name="Freeform 260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1 w 354"/>
                <a:gd name="T1" fmla="*/ 0 h 2742"/>
                <a:gd name="T2" fmla="*/ 59 w 354"/>
                <a:gd name="T3" fmla="*/ 79 h 2742"/>
                <a:gd name="T4" fmla="*/ 58 w 354"/>
                <a:gd name="T5" fmla="*/ 612 h 2742"/>
                <a:gd name="T6" fmla="*/ 0 w 354"/>
                <a:gd name="T7" fmla="*/ 640 h 2742"/>
                <a:gd name="T8" fmla="*/ 1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8396" name="Rectangle 261"/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8397" name="Freeform 262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36 w 211"/>
                <a:gd name="T3" fmla="*/ 51 h 2537"/>
                <a:gd name="T4" fmla="*/ 2 w 211"/>
                <a:gd name="T5" fmla="*/ 58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8398" name="Freeform 263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56 w 328"/>
                <a:gd name="T3" fmla="*/ 30 h 226"/>
                <a:gd name="T4" fmla="*/ 56 w 328"/>
                <a:gd name="T5" fmla="*/ 54 h 226"/>
                <a:gd name="T6" fmla="*/ 0 w 328"/>
                <a:gd name="T7" fmla="*/ 2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8399" name="Rectangle 264"/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98400" name="Group 265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8425" name="AutoShape 266"/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8426" name="AutoShape 267"/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98401" name="Rectangle 268"/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98402" name="Group 269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8423" name="AutoShape 270"/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8424" name="AutoShape 271"/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98403" name="Rectangle 272"/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8404" name="Rectangle 273"/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98405" name="Group 274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8421" name="AutoShape 275"/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6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8422" name="AutoShape 276"/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98406" name="Freeform 277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56 w 328"/>
                <a:gd name="T3" fmla="*/ 29 h 226"/>
                <a:gd name="T4" fmla="*/ 56 w 328"/>
                <a:gd name="T5" fmla="*/ 52 h 226"/>
                <a:gd name="T6" fmla="*/ 0 w 328"/>
                <a:gd name="T7" fmla="*/ 2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98407" name="Group 278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8419" name="AutoShape 279"/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8420" name="AutoShape 280"/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98408" name="Rectangle 281"/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8409" name="Freeform 282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50 w 296"/>
                <a:gd name="T3" fmla="*/ 32 h 256"/>
                <a:gd name="T4" fmla="*/ 50 w 296"/>
                <a:gd name="T5" fmla="*/ 59 h 256"/>
                <a:gd name="T6" fmla="*/ 0 w 296"/>
                <a:gd name="T7" fmla="*/ 2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8410" name="Freeform 283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52 w 304"/>
                <a:gd name="T3" fmla="*/ 38 h 288"/>
                <a:gd name="T4" fmla="*/ 49 w 304"/>
                <a:gd name="T5" fmla="*/ 68 h 288"/>
                <a:gd name="T6" fmla="*/ 2 w 304"/>
                <a:gd name="T7" fmla="*/ 29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8411" name="Oval 284"/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8412" name="Freeform 285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25 h 240"/>
                <a:gd name="T2" fmla="*/ 2 w 306"/>
                <a:gd name="T3" fmla="*/ 57 h 240"/>
                <a:gd name="T4" fmla="*/ 52 w 306"/>
                <a:gd name="T5" fmla="*/ 26 h 240"/>
                <a:gd name="T6" fmla="*/ 50 w 306"/>
                <a:gd name="T7" fmla="*/ 0 h 240"/>
                <a:gd name="T8" fmla="*/ 0 w 306"/>
                <a:gd name="T9" fmla="*/ 2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8413" name="AutoShape 286"/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8414" name="AutoShape 287"/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8415" name="Oval 288"/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8416" name="Oval 289"/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417" name="Oval 290"/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8418" name="Rectangle 291"/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  <p:grpSp>
        <p:nvGrpSpPr>
          <p:cNvPr id="98359" name="Group 292"/>
          <p:cNvGrpSpPr>
            <a:grpSpLocks/>
          </p:cNvGrpSpPr>
          <p:nvPr/>
        </p:nvGrpSpPr>
        <p:grpSpPr bwMode="auto">
          <a:xfrm>
            <a:off x="7135813" y="5867400"/>
            <a:ext cx="231775" cy="441325"/>
            <a:chOff x="4140" y="429"/>
            <a:chExt cx="1425" cy="2396"/>
          </a:xfrm>
        </p:grpSpPr>
        <p:sp>
          <p:nvSpPr>
            <p:cNvPr id="98363" name="Freeform 293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1 w 354"/>
                <a:gd name="T1" fmla="*/ 0 h 2742"/>
                <a:gd name="T2" fmla="*/ 59 w 354"/>
                <a:gd name="T3" fmla="*/ 79 h 2742"/>
                <a:gd name="T4" fmla="*/ 58 w 354"/>
                <a:gd name="T5" fmla="*/ 612 h 2742"/>
                <a:gd name="T6" fmla="*/ 0 w 354"/>
                <a:gd name="T7" fmla="*/ 640 h 2742"/>
                <a:gd name="T8" fmla="*/ 1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8364" name="Rectangle 294"/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8365" name="Freeform 295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36 w 211"/>
                <a:gd name="T3" fmla="*/ 51 h 2537"/>
                <a:gd name="T4" fmla="*/ 2 w 211"/>
                <a:gd name="T5" fmla="*/ 58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8366" name="Freeform 296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56 w 328"/>
                <a:gd name="T3" fmla="*/ 30 h 226"/>
                <a:gd name="T4" fmla="*/ 56 w 328"/>
                <a:gd name="T5" fmla="*/ 54 h 226"/>
                <a:gd name="T6" fmla="*/ 0 w 328"/>
                <a:gd name="T7" fmla="*/ 2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8367" name="Rectangle 297"/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98368" name="Group 298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8393" name="AutoShape 299"/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8394" name="AutoShape 300"/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98369" name="Rectangle 301"/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98370" name="Group 302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8391" name="AutoShape 303"/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8392" name="AutoShape 304"/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98371" name="Rectangle 305"/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8372" name="Rectangle 306"/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98373" name="Group 307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8389" name="AutoShape 308"/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6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8390" name="AutoShape 309"/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98374" name="Freeform 310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56 w 328"/>
                <a:gd name="T3" fmla="*/ 29 h 226"/>
                <a:gd name="T4" fmla="*/ 56 w 328"/>
                <a:gd name="T5" fmla="*/ 52 h 226"/>
                <a:gd name="T6" fmla="*/ 0 w 328"/>
                <a:gd name="T7" fmla="*/ 2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98375" name="Group 311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8387" name="AutoShape 312"/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8388" name="AutoShape 313"/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98376" name="Rectangle 314"/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8377" name="Freeform 315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50 w 296"/>
                <a:gd name="T3" fmla="*/ 32 h 256"/>
                <a:gd name="T4" fmla="*/ 50 w 296"/>
                <a:gd name="T5" fmla="*/ 59 h 256"/>
                <a:gd name="T6" fmla="*/ 0 w 296"/>
                <a:gd name="T7" fmla="*/ 2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8378" name="Freeform 316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52 w 304"/>
                <a:gd name="T3" fmla="*/ 38 h 288"/>
                <a:gd name="T4" fmla="*/ 49 w 304"/>
                <a:gd name="T5" fmla="*/ 68 h 288"/>
                <a:gd name="T6" fmla="*/ 2 w 304"/>
                <a:gd name="T7" fmla="*/ 29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8379" name="Oval 317"/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8380" name="Freeform 318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25 h 240"/>
                <a:gd name="T2" fmla="*/ 2 w 306"/>
                <a:gd name="T3" fmla="*/ 57 h 240"/>
                <a:gd name="T4" fmla="*/ 52 w 306"/>
                <a:gd name="T5" fmla="*/ 26 h 240"/>
                <a:gd name="T6" fmla="*/ 50 w 306"/>
                <a:gd name="T7" fmla="*/ 0 h 240"/>
                <a:gd name="T8" fmla="*/ 0 w 306"/>
                <a:gd name="T9" fmla="*/ 2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8381" name="AutoShape 319"/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8382" name="AutoShape 320"/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8383" name="Oval 321"/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8384" name="Oval 322"/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385" name="Oval 323"/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8386" name="Rectangle 324"/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  <p:grpSp>
        <p:nvGrpSpPr>
          <p:cNvPr id="98360" name="Group 325"/>
          <p:cNvGrpSpPr>
            <a:grpSpLocks/>
          </p:cNvGrpSpPr>
          <p:nvPr/>
        </p:nvGrpSpPr>
        <p:grpSpPr bwMode="auto">
          <a:xfrm>
            <a:off x="661988" y="5605463"/>
            <a:ext cx="525462" cy="434975"/>
            <a:chOff x="-44" y="1473"/>
            <a:chExt cx="981" cy="1105"/>
          </a:xfrm>
        </p:grpSpPr>
        <p:pic>
          <p:nvPicPr>
            <p:cNvPr id="98361" name="Picture 326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8362" name="Freeform 32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62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2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255 L -5.55556E-7 0.0354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026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02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02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9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0.03542 L 0.0007 0.17802 L 0.08681 0.17894 L 0.04723 0.24191 L 0.19584 0.24191 " pathEditMode="relative" ptsTypes="AAAAA">
                                      <p:cBhvr>
                                        <p:cTn id="20" dur="2000" fill="hold"/>
                                        <p:tgtEl>
                                          <p:spTgt spid="4026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4026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02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02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3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583 0.2419 L 0.19808 0.35139 " pathEditMode="relative" ptsTypes="AA">
                                      <p:cBhvr>
                                        <p:cTn id="34" dur="2000" fill="hold"/>
                                        <p:tgtEl>
                                          <p:spTgt spid="4026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4026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39" presetID="9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4026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666" grpId="0" animBg="1"/>
      <p:bldP spid="402666" grpId="1" animBg="1"/>
      <p:bldP spid="402666" grpId="2" animBg="1"/>
      <p:bldP spid="402666" grpId="3" animBg="1"/>
      <p:bldP spid="402666" grpId="4" animBg="1"/>
      <p:bldP spid="402667" grpId="0" animBg="1"/>
      <p:bldP spid="402668" grpId="0"/>
      <p:bldP spid="402668" grpId="1"/>
      <p:bldP spid="402669" grpId="0"/>
      <p:bldP spid="402669" grpId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9933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776ED8F9-E2DB-4351-BC13-70E7690C230B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102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99332" name="Freeform 270"/>
          <p:cNvSpPr>
            <a:spLocks/>
          </p:cNvSpPr>
          <p:nvPr/>
        </p:nvSpPr>
        <p:spPr bwMode="auto">
          <a:xfrm flipH="1">
            <a:off x="2111375" y="3465513"/>
            <a:ext cx="250825" cy="1201737"/>
          </a:xfrm>
          <a:custGeom>
            <a:avLst/>
            <a:gdLst>
              <a:gd name="T0" fmla="*/ 2147483646 w 366"/>
              <a:gd name="T1" fmla="*/ 2147483646 h 1284"/>
              <a:gd name="T2" fmla="*/ 2147483646 w 366"/>
              <a:gd name="T3" fmla="*/ 0 h 1284"/>
              <a:gd name="T4" fmla="*/ 0 w 366"/>
              <a:gd name="T5" fmla="*/ 2147483646 h 1284"/>
              <a:gd name="T6" fmla="*/ 2147483646 w 366"/>
              <a:gd name="T7" fmla="*/ 2147483646 h 1284"/>
              <a:gd name="T8" fmla="*/ 2147483646 w 366"/>
              <a:gd name="T9" fmla="*/ 2147483646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99333" name="Group 350"/>
          <p:cNvGrpSpPr>
            <a:grpSpLocks/>
          </p:cNvGrpSpPr>
          <p:nvPr/>
        </p:nvGrpSpPr>
        <p:grpSpPr bwMode="auto">
          <a:xfrm>
            <a:off x="1716088" y="4425950"/>
            <a:ext cx="525462" cy="434975"/>
            <a:chOff x="-44" y="1473"/>
            <a:chExt cx="981" cy="1105"/>
          </a:xfrm>
        </p:grpSpPr>
        <p:pic>
          <p:nvPicPr>
            <p:cNvPr id="99501" name="Picture 351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9502" name="Freeform 35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62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pic>
        <p:nvPicPr>
          <p:cNvPr id="99334" name="Picture 2" descr="garbage_c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913" y="5775325"/>
            <a:ext cx="487362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5" name="Oval 4"/>
          <p:cNvSpPr>
            <a:spLocks noChangeArrowheads="1"/>
          </p:cNvSpPr>
          <p:nvPr/>
        </p:nvSpPr>
        <p:spPr bwMode="auto">
          <a:xfrm>
            <a:off x="3795713" y="5348288"/>
            <a:ext cx="1304925" cy="303212"/>
          </a:xfrm>
          <a:prstGeom prst="ellipse">
            <a:avLst/>
          </a:prstGeom>
          <a:solidFill>
            <a:srgbClr val="80808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99336" name="Line 5"/>
          <p:cNvSpPr>
            <a:spLocks noChangeShapeType="1"/>
          </p:cNvSpPr>
          <p:nvPr/>
        </p:nvSpPr>
        <p:spPr bwMode="auto">
          <a:xfrm>
            <a:off x="3795713" y="5324475"/>
            <a:ext cx="0" cy="1873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99337" name="Line 6"/>
          <p:cNvSpPr>
            <a:spLocks noChangeShapeType="1"/>
          </p:cNvSpPr>
          <p:nvPr/>
        </p:nvSpPr>
        <p:spPr bwMode="auto">
          <a:xfrm>
            <a:off x="5100638" y="5324475"/>
            <a:ext cx="0" cy="187325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99338" name="Rectangle 7"/>
          <p:cNvSpPr>
            <a:spLocks noChangeArrowheads="1"/>
          </p:cNvSpPr>
          <p:nvPr/>
        </p:nvSpPr>
        <p:spPr bwMode="auto">
          <a:xfrm>
            <a:off x="3795713" y="5324475"/>
            <a:ext cx="309562" cy="18415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99339" name="Rectangle 8"/>
          <p:cNvSpPr>
            <a:spLocks noChangeArrowheads="1"/>
          </p:cNvSpPr>
          <p:nvPr/>
        </p:nvSpPr>
        <p:spPr bwMode="auto">
          <a:xfrm>
            <a:off x="4705350" y="5311775"/>
            <a:ext cx="395288" cy="18415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99340" name="Oval 9"/>
          <p:cNvSpPr>
            <a:spLocks noChangeArrowheads="1"/>
          </p:cNvSpPr>
          <p:nvPr/>
        </p:nvSpPr>
        <p:spPr bwMode="auto">
          <a:xfrm>
            <a:off x="3790950" y="5126038"/>
            <a:ext cx="1306513" cy="352425"/>
          </a:xfrm>
          <a:prstGeom prst="ellipse">
            <a:avLst/>
          </a:prstGeom>
          <a:solidFill>
            <a:srgbClr val="80808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grpSp>
        <p:nvGrpSpPr>
          <p:cNvPr id="99341" name="Group 10"/>
          <p:cNvGrpSpPr>
            <a:grpSpLocks/>
          </p:cNvGrpSpPr>
          <p:nvPr/>
        </p:nvGrpSpPr>
        <p:grpSpPr bwMode="auto">
          <a:xfrm>
            <a:off x="4097338" y="5183188"/>
            <a:ext cx="647700" cy="206375"/>
            <a:chOff x="2848" y="848"/>
            <a:chExt cx="140" cy="98"/>
          </a:xfrm>
        </p:grpSpPr>
        <p:sp>
          <p:nvSpPr>
            <p:cNvPr id="99498" name="Line 11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9499" name="Line 12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9500" name="Line 13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99342" name="Line 14"/>
          <p:cNvSpPr>
            <a:spLocks noChangeShapeType="1"/>
          </p:cNvSpPr>
          <p:nvPr/>
        </p:nvSpPr>
        <p:spPr bwMode="auto">
          <a:xfrm>
            <a:off x="4097338" y="5381625"/>
            <a:ext cx="231775" cy="4763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99343" name="Line 15"/>
          <p:cNvSpPr>
            <a:spLocks noChangeShapeType="1"/>
          </p:cNvSpPr>
          <p:nvPr/>
        </p:nvSpPr>
        <p:spPr bwMode="auto">
          <a:xfrm flipV="1">
            <a:off x="4541838" y="5181600"/>
            <a:ext cx="203200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99344" name="Line 16"/>
          <p:cNvSpPr>
            <a:spLocks noChangeShapeType="1"/>
          </p:cNvSpPr>
          <p:nvPr/>
        </p:nvSpPr>
        <p:spPr bwMode="auto">
          <a:xfrm flipV="1">
            <a:off x="4310063" y="5181600"/>
            <a:ext cx="241300" cy="200025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99345" name="Line 17"/>
          <p:cNvSpPr>
            <a:spLocks noChangeShapeType="1"/>
          </p:cNvSpPr>
          <p:nvPr/>
        </p:nvSpPr>
        <p:spPr bwMode="auto">
          <a:xfrm flipH="1">
            <a:off x="2424113" y="4878388"/>
            <a:ext cx="1135062" cy="1117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9346" name="Line 18"/>
          <p:cNvSpPr>
            <a:spLocks noChangeShapeType="1"/>
          </p:cNvSpPr>
          <p:nvPr/>
        </p:nvSpPr>
        <p:spPr bwMode="auto">
          <a:xfrm flipH="1">
            <a:off x="3021013" y="4878388"/>
            <a:ext cx="538162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99347" name="Group 59"/>
          <p:cNvGrpSpPr>
            <a:grpSpLocks/>
          </p:cNvGrpSpPr>
          <p:nvPr/>
        </p:nvGrpSpPr>
        <p:grpSpPr bwMode="auto">
          <a:xfrm>
            <a:off x="2351088" y="3563938"/>
            <a:ext cx="798512" cy="1166812"/>
            <a:chOff x="12762" y="10336"/>
            <a:chExt cx="1027" cy="1700"/>
          </a:xfrm>
        </p:grpSpPr>
        <p:sp>
          <p:nvSpPr>
            <p:cNvPr id="99492" name="Rectangle 60"/>
            <p:cNvSpPr>
              <a:spLocks noChangeArrowheads="1"/>
            </p:cNvSpPr>
            <p:nvPr/>
          </p:nvSpPr>
          <p:spPr bwMode="auto"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9493" name="Rectangle 61"/>
            <p:cNvSpPr>
              <a:spLocks noChangeArrowheads="1"/>
            </p:cNvSpPr>
            <p:nvPr/>
          </p:nvSpPr>
          <p:spPr bwMode="auto"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9494" name="Line 62"/>
            <p:cNvSpPr>
              <a:spLocks noChangeShapeType="1"/>
            </p:cNvSpPr>
            <p:nvPr/>
          </p:nvSpPr>
          <p:spPr bwMode="auto">
            <a:xfrm>
              <a:off x="12766" y="10682"/>
              <a:ext cx="965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495" name="Line 63"/>
            <p:cNvSpPr>
              <a:spLocks noChangeShapeType="1"/>
            </p:cNvSpPr>
            <p:nvPr/>
          </p:nvSpPr>
          <p:spPr bwMode="auto">
            <a:xfrm>
              <a:off x="12780" y="11042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496" name="Line 64"/>
            <p:cNvSpPr>
              <a:spLocks noChangeShapeType="1"/>
            </p:cNvSpPr>
            <p:nvPr/>
          </p:nvSpPr>
          <p:spPr bwMode="auto">
            <a:xfrm>
              <a:off x="12764" y="11374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497" name="Line 65"/>
            <p:cNvSpPr>
              <a:spLocks noChangeShapeType="1"/>
            </p:cNvSpPr>
            <p:nvPr/>
          </p:nvSpPr>
          <p:spPr bwMode="auto">
            <a:xfrm>
              <a:off x="12762" y="11675"/>
              <a:ext cx="967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99348" name="Text Box 67"/>
          <p:cNvSpPr txBox="1">
            <a:spLocks noChangeArrowheads="1"/>
          </p:cNvSpPr>
          <p:nvPr/>
        </p:nvSpPr>
        <p:spPr bwMode="auto">
          <a:xfrm>
            <a:off x="3368675" y="3449638"/>
            <a:ext cx="1881188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latin typeface="Symbol" panose="05050102010706020507" pitchFamily="18" charset="2"/>
              </a:rPr>
              <a:t>l</a:t>
            </a:r>
            <a:r>
              <a:rPr lang="en-US" altLang="en-US" sz="2000" baseline="-25000">
                <a:solidFill>
                  <a:srgbClr val="FF0000"/>
                </a:solidFill>
                <a:latin typeface="Arial" panose="020B0604020202020204" pitchFamily="34" charset="0"/>
              </a:rPr>
              <a:t>in</a:t>
            </a:r>
            <a:r>
              <a:rPr lang="en-US" altLang="en-US" sz="1600" baseline="-2500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600">
                <a:solidFill>
                  <a:srgbClr val="FF0000"/>
                </a:solidFill>
                <a:latin typeface="Arial" panose="020B0604020202020204" pitchFamily="34" charset="0"/>
              </a:rPr>
              <a:t>: original data</a:t>
            </a:r>
            <a:endParaRPr lang="en-US" altLang="en-US" sz="16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99349" name="Line 68"/>
          <p:cNvSpPr>
            <a:spLocks noChangeShapeType="1"/>
          </p:cNvSpPr>
          <p:nvPr/>
        </p:nvSpPr>
        <p:spPr bwMode="auto">
          <a:xfrm flipH="1">
            <a:off x="1885950" y="5983288"/>
            <a:ext cx="538163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99350" name="Group 109"/>
          <p:cNvGrpSpPr>
            <a:grpSpLocks/>
          </p:cNvGrpSpPr>
          <p:nvPr/>
        </p:nvGrpSpPr>
        <p:grpSpPr bwMode="auto">
          <a:xfrm>
            <a:off x="1298575" y="4718050"/>
            <a:ext cx="798513" cy="1166813"/>
            <a:chOff x="12762" y="10336"/>
            <a:chExt cx="1027" cy="1700"/>
          </a:xfrm>
        </p:grpSpPr>
        <p:sp>
          <p:nvSpPr>
            <p:cNvPr id="99486" name="Rectangle 110"/>
            <p:cNvSpPr>
              <a:spLocks noChangeArrowheads="1"/>
            </p:cNvSpPr>
            <p:nvPr/>
          </p:nvSpPr>
          <p:spPr bwMode="auto"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9487" name="Rectangle 111"/>
            <p:cNvSpPr>
              <a:spLocks noChangeArrowheads="1"/>
            </p:cNvSpPr>
            <p:nvPr/>
          </p:nvSpPr>
          <p:spPr bwMode="auto"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9488" name="Line 112"/>
            <p:cNvSpPr>
              <a:spLocks noChangeShapeType="1"/>
            </p:cNvSpPr>
            <p:nvPr/>
          </p:nvSpPr>
          <p:spPr bwMode="auto">
            <a:xfrm>
              <a:off x="12766" y="10682"/>
              <a:ext cx="965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489" name="Line 113"/>
            <p:cNvSpPr>
              <a:spLocks noChangeShapeType="1"/>
            </p:cNvSpPr>
            <p:nvPr/>
          </p:nvSpPr>
          <p:spPr bwMode="auto">
            <a:xfrm>
              <a:off x="12780" y="11042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490" name="Line 114"/>
            <p:cNvSpPr>
              <a:spLocks noChangeShapeType="1"/>
            </p:cNvSpPr>
            <p:nvPr/>
          </p:nvSpPr>
          <p:spPr bwMode="auto">
            <a:xfrm>
              <a:off x="12764" y="11374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491" name="Line 115"/>
            <p:cNvSpPr>
              <a:spLocks noChangeShapeType="1"/>
            </p:cNvSpPr>
            <p:nvPr/>
          </p:nvSpPr>
          <p:spPr bwMode="auto">
            <a:xfrm>
              <a:off x="12762" y="11675"/>
              <a:ext cx="967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99351" name="Line 117"/>
          <p:cNvSpPr>
            <a:spLocks noChangeShapeType="1"/>
          </p:cNvSpPr>
          <p:nvPr/>
        </p:nvSpPr>
        <p:spPr bwMode="auto">
          <a:xfrm flipH="1">
            <a:off x="3021013" y="5394325"/>
            <a:ext cx="7493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9352" name="Line 118"/>
          <p:cNvSpPr>
            <a:spLocks noChangeShapeType="1"/>
          </p:cNvSpPr>
          <p:nvPr/>
        </p:nvSpPr>
        <p:spPr bwMode="auto">
          <a:xfrm flipH="1">
            <a:off x="5010150" y="5394325"/>
            <a:ext cx="7477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9353" name="Line 119"/>
          <p:cNvSpPr>
            <a:spLocks noChangeShapeType="1"/>
          </p:cNvSpPr>
          <p:nvPr/>
        </p:nvSpPr>
        <p:spPr bwMode="auto">
          <a:xfrm flipH="1">
            <a:off x="5160963" y="4878388"/>
            <a:ext cx="1135062" cy="1117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9354" name="Line 120"/>
          <p:cNvSpPr>
            <a:spLocks noChangeShapeType="1"/>
          </p:cNvSpPr>
          <p:nvPr/>
        </p:nvSpPr>
        <p:spPr bwMode="auto">
          <a:xfrm flipH="1">
            <a:off x="5149850" y="5995988"/>
            <a:ext cx="6778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9355" name="Line 121"/>
          <p:cNvSpPr>
            <a:spLocks noChangeShapeType="1"/>
          </p:cNvSpPr>
          <p:nvPr/>
        </p:nvSpPr>
        <p:spPr bwMode="auto">
          <a:xfrm flipH="1">
            <a:off x="6259513" y="4891088"/>
            <a:ext cx="5397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99356" name="Group 162"/>
          <p:cNvGrpSpPr>
            <a:grpSpLocks/>
          </p:cNvGrpSpPr>
          <p:nvPr/>
        </p:nvGrpSpPr>
        <p:grpSpPr bwMode="auto">
          <a:xfrm>
            <a:off x="6643688" y="3698875"/>
            <a:ext cx="798512" cy="1166813"/>
            <a:chOff x="12762" y="10336"/>
            <a:chExt cx="1027" cy="1700"/>
          </a:xfrm>
        </p:grpSpPr>
        <p:sp>
          <p:nvSpPr>
            <p:cNvPr id="99480" name="Rectangle 163"/>
            <p:cNvSpPr>
              <a:spLocks noChangeArrowheads="1"/>
            </p:cNvSpPr>
            <p:nvPr/>
          </p:nvSpPr>
          <p:spPr bwMode="auto"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9481" name="Rectangle 164"/>
            <p:cNvSpPr>
              <a:spLocks noChangeArrowheads="1"/>
            </p:cNvSpPr>
            <p:nvPr/>
          </p:nvSpPr>
          <p:spPr bwMode="auto"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9482" name="Line 165"/>
            <p:cNvSpPr>
              <a:spLocks noChangeShapeType="1"/>
            </p:cNvSpPr>
            <p:nvPr/>
          </p:nvSpPr>
          <p:spPr bwMode="auto">
            <a:xfrm>
              <a:off x="12766" y="10682"/>
              <a:ext cx="965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483" name="Line 166"/>
            <p:cNvSpPr>
              <a:spLocks noChangeShapeType="1"/>
            </p:cNvSpPr>
            <p:nvPr/>
          </p:nvSpPr>
          <p:spPr bwMode="auto">
            <a:xfrm>
              <a:off x="12780" y="11042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484" name="Line 167"/>
            <p:cNvSpPr>
              <a:spLocks noChangeShapeType="1"/>
            </p:cNvSpPr>
            <p:nvPr/>
          </p:nvSpPr>
          <p:spPr bwMode="auto">
            <a:xfrm>
              <a:off x="12764" y="11374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485" name="Line 168"/>
            <p:cNvSpPr>
              <a:spLocks noChangeShapeType="1"/>
            </p:cNvSpPr>
            <p:nvPr/>
          </p:nvSpPr>
          <p:spPr bwMode="auto">
            <a:xfrm>
              <a:off x="12762" y="11675"/>
              <a:ext cx="967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99357" name="Group 209"/>
          <p:cNvGrpSpPr>
            <a:grpSpLocks/>
          </p:cNvGrpSpPr>
          <p:nvPr/>
        </p:nvGrpSpPr>
        <p:grpSpPr bwMode="auto">
          <a:xfrm>
            <a:off x="6175375" y="5011738"/>
            <a:ext cx="798513" cy="1168400"/>
            <a:chOff x="12762" y="10336"/>
            <a:chExt cx="1027" cy="1700"/>
          </a:xfrm>
        </p:grpSpPr>
        <p:sp>
          <p:nvSpPr>
            <p:cNvPr id="99474" name="Rectangle 210"/>
            <p:cNvSpPr>
              <a:spLocks noChangeArrowheads="1"/>
            </p:cNvSpPr>
            <p:nvPr/>
          </p:nvSpPr>
          <p:spPr bwMode="auto"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9475" name="Rectangle 211"/>
            <p:cNvSpPr>
              <a:spLocks noChangeArrowheads="1"/>
            </p:cNvSpPr>
            <p:nvPr/>
          </p:nvSpPr>
          <p:spPr bwMode="auto"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9476" name="Line 212"/>
            <p:cNvSpPr>
              <a:spLocks noChangeShapeType="1"/>
            </p:cNvSpPr>
            <p:nvPr/>
          </p:nvSpPr>
          <p:spPr bwMode="auto">
            <a:xfrm>
              <a:off x="12766" y="10682"/>
              <a:ext cx="965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477" name="Line 213"/>
            <p:cNvSpPr>
              <a:spLocks noChangeShapeType="1"/>
            </p:cNvSpPr>
            <p:nvPr/>
          </p:nvSpPr>
          <p:spPr bwMode="auto">
            <a:xfrm>
              <a:off x="12780" y="11042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478" name="Line 214"/>
            <p:cNvSpPr>
              <a:spLocks noChangeShapeType="1"/>
            </p:cNvSpPr>
            <p:nvPr/>
          </p:nvSpPr>
          <p:spPr bwMode="auto">
            <a:xfrm>
              <a:off x="12764" y="11374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479" name="Line 215"/>
            <p:cNvSpPr>
              <a:spLocks noChangeShapeType="1"/>
            </p:cNvSpPr>
            <p:nvPr/>
          </p:nvSpPr>
          <p:spPr bwMode="auto">
            <a:xfrm>
              <a:off x="12762" y="11675"/>
              <a:ext cx="967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99358" name="Oval 216"/>
          <p:cNvSpPr>
            <a:spLocks noChangeArrowheads="1"/>
          </p:cNvSpPr>
          <p:nvPr/>
        </p:nvSpPr>
        <p:spPr bwMode="auto">
          <a:xfrm>
            <a:off x="2763838" y="3638550"/>
            <a:ext cx="112712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99359" name="Oval 217"/>
          <p:cNvSpPr>
            <a:spLocks noChangeArrowheads="1"/>
          </p:cNvSpPr>
          <p:nvPr/>
        </p:nvSpPr>
        <p:spPr bwMode="auto">
          <a:xfrm>
            <a:off x="1604963" y="4767263"/>
            <a:ext cx="114300" cy="117475"/>
          </a:xfrm>
          <a:prstGeom prst="ellipse">
            <a:avLst/>
          </a:prstGeom>
          <a:solidFill>
            <a:srgbClr val="808080"/>
          </a:solidFill>
          <a:ln w="9525">
            <a:solidFill>
              <a:srgbClr val="808080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99360" name="Text Box 218"/>
          <p:cNvSpPr txBox="1">
            <a:spLocks noChangeArrowheads="1"/>
          </p:cNvSpPr>
          <p:nvPr/>
        </p:nvSpPr>
        <p:spPr bwMode="auto">
          <a:xfrm>
            <a:off x="7583488" y="3651250"/>
            <a:ext cx="59055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latin typeface="Symbol" panose="05050102010706020507" pitchFamily="18" charset="2"/>
              </a:rPr>
              <a:t>l</a:t>
            </a:r>
            <a:r>
              <a:rPr lang="en-US" altLang="en-US" sz="2000" baseline="-25000">
                <a:solidFill>
                  <a:srgbClr val="FF0000"/>
                </a:solidFill>
                <a:latin typeface="Arial" panose="020B0604020202020204" pitchFamily="34" charset="0"/>
              </a:rPr>
              <a:t>out</a:t>
            </a:r>
            <a:endParaRPr lang="en-US" altLang="en-US" sz="20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99361" name="Group 219"/>
          <p:cNvGrpSpPr>
            <a:grpSpLocks/>
          </p:cNvGrpSpPr>
          <p:nvPr/>
        </p:nvGrpSpPr>
        <p:grpSpPr bwMode="auto">
          <a:xfrm>
            <a:off x="4587875" y="5233988"/>
            <a:ext cx="385763" cy="319087"/>
            <a:chOff x="11283" y="10423"/>
            <a:chExt cx="475" cy="374"/>
          </a:xfrm>
        </p:grpSpPr>
        <p:sp>
          <p:nvSpPr>
            <p:cNvPr id="99467" name="Rectangle 220"/>
            <p:cNvSpPr>
              <a:spLocks noChangeArrowheads="1"/>
            </p:cNvSpPr>
            <p:nvPr/>
          </p:nvSpPr>
          <p:spPr bwMode="auto">
            <a:xfrm>
              <a:off x="11283" y="10423"/>
              <a:ext cx="475" cy="37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9468" name="Line 221"/>
            <p:cNvSpPr>
              <a:spLocks noChangeShapeType="1"/>
            </p:cNvSpPr>
            <p:nvPr/>
          </p:nvSpPr>
          <p:spPr bwMode="auto">
            <a:xfrm>
              <a:off x="1168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469" name="Line 222"/>
            <p:cNvSpPr>
              <a:spLocks noChangeShapeType="1"/>
            </p:cNvSpPr>
            <p:nvPr/>
          </p:nvSpPr>
          <p:spPr bwMode="auto">
            <a:xfrm>
              <a:off x="11621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470" name="Line 223"/>
            <p:cNvSpPr>
              <a:spLocks noChangeShapeType="1"/>
            </p:cNvSpPr>
            <p:nvPr/>
          </p:nvSpPr>
          <p:spPr bwMode="auto">
            <a:xfrm>
              <a:off x="1155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471" name="Line 224"/>
            <p:cNvSpPr>
              <a:spLocks noChangeShapeType="1"/>
            </p:cNvSpPr>
            <p:nvPr/>
          </p:nvSpPr>
          <p:spPr bwMode="auto">
            <a:xfrm>
              <a:off x="11491" y="10495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472" name="Line 225"/>
            <p:cNvSpPr>
              <a:spLocks noChangeShapeType="1"/>
            </p:cNvSpPr>
            <p:nvPr/>
          </p:nvSpPr>
          <p:spPr bwMode="auto">
            <a:xfrm>
              <a:off x="11426" y="10495"/>
              <a:ext cx="2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473" name="Line 226"/>
            <p:cNvSpPr>
              <a:spLocks noChangeShapeType="1"/>
            </p:cNvSpPr>
            <p:nvPr/>
          </p:nvSpPr>
          <p:spPr bwMode="auto">
            <a:xfrm>
              <a:off x="11360" y="10495"/>
              <a:ext cx="3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99362" name="Line 227"/>
          <p:cNvSpPr>
            <a:spLocks noChangeShapeType="1"/>
          </p:cNvSpPr>
          <p:nvPr/>
        </p:nvSpPr>
        <p:spPr bwMode="auto">
          <a:xfrm>
            <a:off x="4845050" y="4017963"/>
            <a:ext cx="33972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9363" name="Freeform 228"/>
          <p:cNvSpPr>
            <a:spLocks/>
          </p:cNvSpPr>
          <p:nvPr/>
        </p:nvSpPr>
        <p:spPr bwMode="auto">
          <a:xfrm>
            <a:off x="1663700" y="4865688"/>
            <a:ext cx="4854575" cy="1228725"/>
          </a:xfrm>
          <a:custGeom>
            <a:avLst/>
            <a:gdLst>
              <a:gd name="T0" fmla="*/ 0 w 6225"/>
              <a:gd name="T1" fmla="*/ 0 h 1501"/>
              <a:gd name="T2" fmla="*/ 0 w 6225"/>
              <a:gd name="T3" fmla="*/ 2147483646 h 1501"/>
              <a:gd name="T4" fmla="*/ 2147483646 w 6225"/>
              <a:gd name="T5" fmla="*/ 2147483646 h 1501"/>
              <a:gd name="T6" fmla="*/ 2147483646 w 6225"/>
              <a:gd name="T7" fmla="*/ 2147483646 h 1501"/>
              <a:gd name="T8" fmla="*/ 2147483646 w 6225"/>
              <a:gd name="T9" fmla="*/ 2147483646 h 1501"/>
              <a:gd name="T10" fmla="*/ 2147483646 w 6225"/>
              <a:gd name="T11" fmla="*/ 2147483646 h 1501"/>
              <a:gd name="T12" fmla="*/ 2147483646 w 6225"/>
              <a:gd name="T13" fmla="*/ 2147483646 h 1501"/>
              <a:gd name="T14" fmla="*/ 2147483646 w 6225"/>
              <a:gd name="T15" fmla="*/ 2147483646 h 150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6225" h="1501">
                <a:moveTo>
                  <a:pt x="0" y="0"/>
                </a:moveTo>
                <a:lnTo>
                  <a:pt x="0" y="1486"/>
                </a:lnTo>
                <a:lnTo>
                  <a:pt x="1005" y="1501"/>
                </a:lnTo>
                <a:lnTo>
                  <a:pt x="1860" y="706"/>
                </a:lnTo>
                <a:lnTo>
                  <a:pt x="5085" y="721"/>
                </a:lnTo>
                <a:lnTo>
                  <a:pt x="4305" y="1456"/>
                </a:lnTo>
                <a:lnTo>
                  <a:pt x="6225" y="1456"/>
                </a:lnTo>
                <a:lnTo>
                  <a:pt x="6220" y="391"/>
                </a:lnTo>
              </a:path>
            </a:pathLst>
          </a:custGeom>
          <a:noFill/>
          <a:ln w="38100" cmpd="sng">
            <a:solidFill>
              <a:srgbClr val="80808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9364" name="Freeform 229"/>
          <p:cNvSpPr>
            <a:spLocks/>
          </p:cNvSpPr>
          <p:nvPr/>
        </p:nvSpPr>
        <p:spPr bwMode="auto">
          <a:xfrm>
            <a:off x="2822575" y="3698875"/>
            <a:ext cx="4210050" cy="1646238"/>
          </a:xfrm>
          <a:custGeom>
            <a:avLst/>
            <a:gdLst>
              <a:gd name="T0" fmla="*/ 0 w 5400"/>
              <a:gd name="T1" fmla="*/ 0 h 2010"/>
              <a:gd name="T2" fmla="*/ 0 w 5400"/>
              <a:gd name="T3" fmla="*/ 2147483646 h 2010"/>
              <a:gd name="T4" fmla="*/ 2147483646 w 5400"/>
              <a:gd name="T5" fmla="*/ 2147483646 h 2010"/>
              <a:gd name="T6" fmla="*/ 2147483646 w 5400"/>
              <a:gd name="T7" fmla="*/ 2147483646 h 2010"/>
              <a:gd name="T8" fmla="*/ 2147483646 w 5400"/>
              <a:gd name="T9" fmla="*/ 2147483646 h 2010"/>
              <a:gd name="T10" fmla="*/ 2147483646 w 5400"/>
              <a:gd name="T11" fmla="*/ 2147483646 h 2010"/>
              <a:gd name="T12" fmla="*/ 2147483646 w 5400"/>
              <a:gd name="T13" fmla="*/ 2147483646 h 2010"/>
              <a:gd name="T14" fmla="*/ 2147483646 w 5400"/>
              <a:gd name="T15" fmla="*/ 2147483646 h 201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400" h="2010">
                <a:moveTo>
                  <a:pt x="0" y="0"/>
                </a:moveTo>
                <a:lnTo>
                  <a:pt x="0" y="1485"/>
                </a:lnTo>
                <a:lnTo>
                  <a:pt x="1005" y="1500"/>
                </a:lnTo>
                <a:lnTo>
                  <a:pt x="540" y="2010"/>
                </a:lnTo>
                <a:lnTo>
                  <a:pt x="3615" y="2010"/>
                </a:lnTo>
                <a:lnTo>
                  <a:pt x="4350" y="1275"/>
                </a:lnTo>
                <a:lnTo>
                  <a:pt x="5400" y="1290"/>
                </a:lnTo>
                <a:lnTo>
                  <a:pt x="5400" y="120"/>
                </a:ln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9365" name="Oval 230"/>
          <p:cNvSpPr>
            <a:spLocks noChangeArrowheads="1"/>
          </p:cNvSpPr>
          <p:nvPr/>
        </p:nvSpPr>
        <p:spPr bwMode="auto">
          <a:xfrm>
            <a:off x="2763838" y="3871913"/>
            <a:ext cx="112712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99366" name="Text Box 231"/>
          <p:cNvSpPr txBox="1">
            <a:spLocks noChangeArrowheads="1"/>
          </p:cNvSpPr>
          <p:nvPr/>
        </p:nvSpPr>
        <p:spPr bwMode="auto">
          <a:xfrm>
            <a:off x="3251200" y="3778250"/>
            <a:ext cx="2349500" cy="61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latin typeface="Symbol" panose="05050102010706020507" pitchFamily="18" charset="2"/>
              </a:rPr>
              <a:t>l</a:t>
            </a:r>
            <a:r>
              <a:rPr lang="en-US" altLang="en-US" sz="2000">
                <a:solidFill>
                  <a:srgbClr val="FF0000"/>
                </a:solidFill>
                <a:latin typeface="Arial" panose="020B0604020202020204" pitchFamily="34" charset="0"/>
              </a:rPr>
              <a:t>'</a:t>
            </a:r>
            <a:r>
              <a:rPr lang="en-US" altLang="en-US" sz="2000" baseline="-25000">
                <a:solidFill>
                  <a:srgbClr val="FF0000"/>
                </a:solidFill>
                <a:latin typeface="Arial" panose="020B0604020202020204" pitchFamily="34" charset="0"/>
              </a:rPr>
              <a:t>in</a:t>
            </a: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:</a:t>
            </a:r>
            <a:r>
              <a:rPr lang="en-US" altLang="en-US" sz="140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600">
                <a:solidFill>
                  <a:srgbClr val="FF0000"/>
                </a:solidFill>
                <a:latin typeface="Arial" panose="020B0604020202020204" pitchFamily="34" charset="0"/>
              </a:rPr>
              <a:t>original data, </a:t>
            </a:r>
            <a:r>
              <a:rPr lang="en-US" altLang="en-US" sz="1600" i="1">
                <a:solidFill>
                  <a:srgbClr val="FF0000"/>
                </a:solidFill>
                <a:latin typeface="Arial" panose="020B0604020202020204" pitchFamily="34" charset="0"/>
              </a:rPr>
              <a:t>plus</a:t>
            </a:r>
            <a:r>
              <a:rPr lang="en-US" altLang="en-US" sz="1600">
                <a:solidFill>
                  <a:srgbClr val="FF0000"/>
                </a:solidFill>
                <a:latin typeface="Arial" panose="020B0604020202020204" pitchFamily="34" charset="0"/>
              </a:rPr>
              <a:t> retransmitted data</a:t>
            </a:r>
            <a:endParaRPr lang="en-US" altLang="en-US" sz="16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99367" name="Line 232"/>
          <p:cNvSpPr>
            <a:spLocks noChangeShapeType="1"/>
          </p:cNvSpPr>
          <p:nvPr/>
        </p:nvSpPr>
        <p:spPr bwMode="auto">
          <a:xfrm>
            <a:off x="2909888" y="3938588"/>
            <a:ext cx="514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99368" name="Line 233"/>
          <p:cNvSpPr>
            <a:spLocks noChangeShapeType="1"/>
          </p:cNvSpPr>
          <p:nvPr/>
        </p:nvSpPr>
        <p:spPr bwMode="auto">
          <a:xfrm>
            <a:off x="2905125" y="3705225"/>
            <a:ext cx="514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99369" name="Line 234"/>
          <p:cNvSpPr>
            <a:spLocks noChangeShapeType="1"/>
          </p:cNvSpPr>
          <p:nvPr/>
        </p:nvSpPr>
        <p:spPr bwMode="auto">
          <a:xfrm>
            <a:off x="7116763" y="3857625"/>
            <a:ext cx="514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403691" name="Rectangle 235"/>
          <p:cNvSpPr>
            <a:spLocks noChangeArrowheads="1"/>
          </p:cNvSpPr>
          <p:nvPr/>
        </p:nvSpPr>
        <p:spPr bwMode="auto">
          <a:xfrm>
            <a:off x="2381250" y="3846513"/>
            <a:ext cx="244475" cy="155575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403692" name="Text Box 236"/>
          <p:cNvSpPr txBox="1">
            <a:spLocks noChangeArrowheads="1"/>
          </p:cNvSpPr>
          <p:nvPr/>
        </p:nvSpPr>
        <p:spPr bwMode="auto">
          <a:xfrm>
            <a:off x="3725863" y="4805363"/>
            <a:ext cx="17684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i="1">
                <a:solidFill>
                  <a:srgbClr val="006600"/>
                </a:solidFill>
                <a:latin typeface="Arial" panose="020B0604020202020204" pitchFamily="34" charset="0"/>
              </a:rPr>
              <a:t>free buffer space!</a:t>
            </a:r>
          </a:p>
        </p:txBody>
      </p:sp>
      <p:sp>
        <p:nvSpPr>
          <p:cNvPr id="403693" name="Rectangle 237"/>
          <p:cNvSpPr>
            <a:spLocks noChangeArrowheads="1"/>
          </p:cNvSpPr>
          <p:nvPr/>
        </p:nvSpPr>
        <p:spPr bwMode="auto">
          <a:xfrm>
            <a:off x="2381250" y="3844925"/>
            <a:ext cx="244475" cy="155575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pic>
        <p:nvPicPr>
          <p:cNvPr id="99373" name="Picture 260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784225"/>
            <a:ext cx="73136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6" name="Rectangle 261"/>
          <p:cNvSpPr>
            <a:spLocks noGrp="1" noChangeArrowheads="1"/>
          </p:cNvSpPr>
          <p:nvPr>
            <p:ph type="title"/>
          </p:nvPr>
        </p:nvSpPr>
        <p:spPr>
          <a:xfrm>
            <a:off x="330200" y="115888"/>
            <a:ext cx="7772400" cy="873125"/>
          </a:xfrm>
        </p:spPr>
        <p:txBody>
          <a:bodyPr/>
          <a:lstStyle/>
          <a:p>
            <a:pPr>
              <a:defRPr/>
            </a:pPr>
            <a:r>
              <a:rPr lang="en-US" sz="3600">
                <a:ea typeface="ＭＳ Ｐゴシック" charset="0"/>
                <a:cs typeface="+mj-cs"/>
              </a:rPr>
              <a:t>Causes/costs of congestion: scenario 2</a:t>
            </a:r>
            <a:r>
              <a:rPr lang="en-US">
                <a:ea typeface="ＭＳ Ｐゴシック" charset="0"/>
                <a:cs typeface="+mj-cs"/>
              </a:rPr>
              <a:t> </a:t>
            </a:r>
          </a:p>
        </p:txBody>
      </p:sp>
      <p:sp>
        <p:nvSpPr>
          <p:cNvPr id="92207" name="Rectangle 264"/>
          <p:cNvSpPr>
            <a:spLocks noGrp="1" noChangeArrowheads="1"/>
          </p:cNvSpPr>
          <p:nvPr>
            <p:ph type="body" sz="half" idx="1"/>
          </p:nvPr>
        </p:nvSpPr>
        <p:spPr>
          <a:xfrm>
            <a:off x="560388" y="1116013"/>
            <a:ext cx="3536950" cy="1916112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i="1">
                <a:solidFill>
                  <a:srgbClr val="000099"/>
                </a:solidFill>
                <a:ea typeface="ＭＳ Ｐゴシック" charset="0"/>
                <a:cs typeface="+mn-cs"/>
              </a:rPr>
              <a:t>Idealization: </a:t>
            </a:r>
            <a:r>
              <a:rPr lang="en-US" i="1">
                <a:solidFill>
                  <a:srgbClr val="CC0000"/>
                </a:solidFill>
                <a:ea typeface="ＭＳ Ｐゴシック" charset="0"/>
                <a:cs typeface="+mn-cs"/>
              </a:rPr>
              <a:t>known loss</a:t>
            </a:r>
            <a:r>
              <a:rPr lang="en-US" sz="2400">
                <a:ea typeface="ＭＳ Ｐゴシック" charset="0"/>
                <a:cs typeface="+mn-cs"/>
              </a:rPr>
              <a:t> packets can be lost, dropped at router due  to full buffers</a:t>
            </a:r>
          </a:p>
          <a:p>
            <a:pPr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  <a:cs typeface="+mn-cs"/>
              </a:rPr>
              <a:t>sender only resends if packet </a:t>
            </a:r>
            <a:r>
              <a:rPr lang="en-US" sz="2400" i="1">
                <a:ea typeface="ＭＳ Ｐゴシック" charset="0"/>
                <a:cs typeface="+mn-cs"/>
              </a:rPr>
              <a:t>known</a:t>
            </a:r>
            <a:r>
              <a:rPr lang="en-US" sz="2400">
                <a:ea typeface="ＭＳ Ｐゴシック" charset="0"/>
                <a:cs typeface="+mn-cs"/>
              </a:rPr>
              <a:t> to be lost</a:t>
            </a:r>
            <a:endParaRPr lang="en-US">
              <a:ea typeface="ＭＳ Ｐゴシック" charset="0"/>
              <a:cs typeface="+mn-cs"/>
            </a:endParaRPr>
          </a:p>
          <a:p>
            <a:pPr>
              <a:buFont typeface="Wingdings" charset="0"/>
              <a:buChar char="v"/>
              <a:defRPr/>
            </a:pPr>
            <a:endParaRPr lang="en-US">
              <a:ea typeface="ＭＳ Ｐゴシック" charset="0"/>
              <a:cs typeface="+mn-cs"/>
            </a:endParaRPr>
          </a:p>
          <a:p>
            <a:pPr>
              <a:buFont typeface="Wingdings" charset="0"/>
              <a:buChar char="v"/>
              <a:defRPr/>
            </a:pPr>
            <a:endParaRPr lang="en-US">
              <a:ea typeface="ＭＳ Ｐゴシック" charset="0"/>
              <a:cs typeface="+mn-cs"/>
            </a:endParaRPr>
          </a:p>
          <a:p>
            <a:pPr>
              <a:buFont typeface="Wingdings" charset="0"/>
              <a:buChar char="v"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  <p:grpSp>
        <p:nvGrpSpPr>
          <p:cNvPr id="403736" name="Group 280"/>
          <p:cNvGrpSpPr>
            <a:grpSpLocks/>
          </p:cNvGrpSpPr>
          <p:nvPr/>
        </p:nvGrpSpPr>
        <p:grpSpPr bwMode="auto">
          <a:xfrm>
            <a:off x="4600575" y="1244600"/>
            <a:ext cx="4306888" cy="2076450"/>
            <a:chOff x="2898" y="784"/>
            <a:chExt cx="2713" cy="1308"/>
          </a:xfrm>
        </p:grpSpPr>
        <p:sp>
          <p:nvSpPr>
            <p:cNvPr id="99451" name="Line 239"/>
            <p:cNvSpPr>
              <a:spLocks noChangeShapeType="1"/>
            </p:cNvSpPr>
            <p:nvPr/>
          </p:nvSpPr>
          <p:spPr bwMode="auto">
            <a:xfrm>
              <a:off x="3208" y="784"/>
              <a:ext cx="0" cy="10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452" name="Line 240"/>
            <p:cNvSpPr>
              <a:spLocks noChangeShapeType="1"/>
            </p:cNvSpPr>
            <p:nvPr/>
          </p:nvSpPr>
          <p:spPr bwMode="auto">
            <a:xfrm rot="5400000">
              <a:off x="3771" y="1303"/>
              <a:ext cx="0" cy="11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453" name="Text Box 241"/>
            <p:cNvSpPr txBox="1">
              <a:spLocks noChangeArrowheads="1"/>
            </p:cNvSpPr>
            <p:nvPr/>
          </p:nvSpPr>
          <p:spPr bwMode="auto">
            <a:xfrm>
              <a:off x="2938" y="814"/>
              <a:ext cx="29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  <a:cs typeface="Arial" panose="020B0604020202020204" pitchFamily="34" charset="0"/>
                </a:rPr>
                <a:t>R/2</a:t>
              </a:r>
            </a:p>
          </p:txBody>
        </p:sp>
        <p:sp>
          <p:nvSpPr>
            <p:cNvPr id="99454" name="Line 242"/>
            <p:cNvSpPr>
              <a:spLocks noChangeShapeType="1"/>
            </p:cNvSpPr>
            <p:nvPr/>
          </p:nvSpPr>
          <p:spPr bwMode="auto">
            <a:xfrm rot="5400000">
              <a:off x="4054" y="72"/>
              <a:ext cx="0" cy="1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455" name="Line 243"/>
            <p:cNvSpPr>
              <a:spLocks noChangeShapeType="1"/>
            </p:cNvSpPr>
            <p:nvPr/>
          </p:nvSpPr>
          <p:spPr bwMode="auto">
            <a:xfrm rot="10800000">
              <a:off x="4196" y="932"/>
              <a:ext cx="0" cy="9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456" name="Text Box 244"/>
            <p:cNvSpPr txBox="1">
              <a:spLocks noChangeArrowheads="1"/>
            </p:cNvSpPr>
            <p:nvPr/>
          </p:nvSpPr>
          <p:spPr bwMode="auto">
            <a:xfrm>
              <a:off x="4063" y="1846"/>
              <a:ext cx="29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  <a:cs typeface="Arial" panose="020B0604020202020204" pitchFamily="34" charset="0"/>
                </a:rPr>
                <a:t>R/2</a:t>
              </a:r>
            </a:p>
          </p:txBody>
        </p:sp>
        <p:sp>
          <p:nvSpPr>
            <p:cNvPr id="99457" name="Freeform 245"/>
            <p:cNvSpPr>
              <a:spLocks/>
            </p:cNvSpPr>
            <p:nvPr/>
          </p:nvSpPr>
          <p:spPr bwMode="auto">
            <a:xfrm>
              <a:off x="3211" y="913"/>
              <a:ext cx="1636" cy="955"/>
            </a:xfrm>
            <a:custGeom>
              <a:avLst/>
              <a:gdLst>
                <a:gd name="T0" fmla="*/ 0 w 1636"/>
                <a:gd name="T1" fmla="*/ 955 h 955"/>
                <a:gd name="T2" fmla="*/ 758 w 1636"/>
                <a:gd name="T3" fmla="*/ 246 h 955"/>
                <a:gd name="T4" fmla="*/ 1636 w 1636"/>
                <a:gd name="T5" fmla="*/ 7 h 95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36" h="955">
                  <a:moveTo>
                    <a:pt x="0" y="955"/>
                  </a:moveTo>
                  <a:cubicBezTo>
                    <a:pt x="126" y="837"/>
                    <a:pt x="27" y="927"/>
                    <a:pt x="758" y="246"/>
                  </a:cubicBezTo>
                  <a:cubicBezTo>
                    <a:pt x="1095" y="0"/>
                    <a:pt x="1453" y="57"/>
                    <a:pt x="1636" y="7"/>
                  </a:cubicBezTo>
                </a:path>
              </a:pathLst>
            </a:custGeom>
            <a:noFill/>
            <a:ln w="28575" cmpd="sng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99458" name="Group 246"/>
            <p:cNvGrpSpPr>
              <a:grpSpLocks/>
            </p:cNvGrpSpPr>
            <p:nvPr/>
          </p:nvGrpSpPr>
          <p:grpSpPr bwMode="auto">
            <a:xfrm>
              <a:off x="3563" y="1861"/>
              <a:ext cx="269" cy="231"/>
              <a:chOff x="3655" y="1791"/>
              <a:chExt cx="269" cy="231"/>
            </a:xfrm>
          </p:grpSpPr>
          <p:sp>
            <p:nvSpPr>
              <p:cNvPr id="99465" name="Text Box 247"/>
              <p:cNvSpPr txBox="1">
                <a:spLocks noChangeArrowheads="1"/>
              </p:cNvSpPr>
              <p:nvPr/>
            </p:nvSpPr>
            <p:spPr bwMode="auto">
              <a:xfrm>
                <a:off x="3655" y="1791"/>
                <a:ext cx="269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Symbol" panose="05050102010706020507" pitchFamily="18" charset="2"/>
                    <a:cs typeface="Arial" panose="020B0604020202020204" pitchFamily="34" charset="0"/>
                  </a:rPr>
                  <a:t>l</a:t>
                </a:r>
                <a:r>
                  <a:rPr lang="en-US" altLang="en-US" sz="1800" baseline="-25000">
                    <a:latin typeface="Arial" panose="020B0604020202020204" pitchFamily="34" charset="0"/>
                    <a:cs typeface="Arial" panose="020B0604020202020204" pitchFamily="34" charset="0"/>
                  </a:rPr>
                  <a:t>in</a:t>
                </a:r>
              </a:p>
            </p:txBody>
          </p:sp>
          <p:sp>
            <p:nvSpPr>
              <p:cNvPr id="99466" name="Line 248"/>
              <p:cNvSpPr>
                <a:spLocks noChangeShapeType="1"/>
              </p:cNvSpPr>
              <p:nvPr/>
            </p:nvSpPr>
            <p:spPr bwMode="auto">
              <a:xfrm flipV="1">
                <a:off x="3810" y="1846"/>
                <a:ext cx="24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99459" name="Text Box 249"/>
            <p:cNvSpPr txBox="1">
              <a:spLocks noChangeArrowheads="1"/>
            </p:cNvSpPr>
            <p:nvPr/>
          </p:nvSpPr>
          <p:spPr bwMode="auto">
            <a:xfrm rot="-5400000">
              <a:off x="2819" y="1277"/>
              <a:ext cx="38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Symbol" panose="05050102010706020507" pitchFamily="18" charset="2"/>
                  <a:cs typeface="Arial" panose="020B0604020202020204" pitchFamily="34" charset="0"/>
                </a:rPr>
                <a:t>l</a:t>
              </a:r>
              <a:r>
                <a:rPr lang="en-US" altLang="en-US" sz="1800" baseline="-25000">
                  <a:latin typeface="Arial" panose="020B0604020202020204" pitchFamily="34" charset="0"/>
                  <a:cs typeface="Arial" panose="020B0604020202020204" pitchFamily="34" charset="0"/>
                </a:rPr>
                <a:t>out</a:t>
              </a:r>
            </a:p>
          </p:txBody>
        </p:sp>
        <p:sp>
          <p:nvSpPr>
            <p:cNvPr id="99460" name="Line 250"/>
            <p:cNvSpPr>
              <a:spLocks noChangeShapeType="1"/>
            </p:cNvSpPr>
            <p:nvPr/>
          </p:nvSpPr>
          <p:spPr bwMode="auto">
            <a:xfrm rot="10800000" flipH="1">
              <a:off x="3182" y="922"/>
              <a:ext cx="1019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461" name="Oval 251"/>
            <p:cNvSpPr>
              <a:spLocks noChangeArrowheads="1"/>
            </p:cNvSpPr>
            <p:nvPr/>
          </p:nvSpPr>
          <p:spPr bwMode="auto">
            <a:xfrm>
              <a:off x="4173" y="1005"/>
              <a:ext cx="56" cy="5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9462" name="Text Box 252"/>
            <p:cNvSpPr txBox="1">
              <a:spLocks noChangeArrowheads="1"/>
            </p:cNvSpPr>
            <p:nvPr/>
          </p:nvSpPr>
          <p:spPr bwMode="auto">
            <a:xfrm>
              <a:off x="4426" y="1106"/>
              <a:ext cx="1185" cy="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when sending at R/2, some packets are retransmissions but asymptotic goodput is still R/2 (why?)</a:t>
              </a:r>
            </a:p>
          </p:txBody>
        </p:sp>
        <p:sp>
          <p:nvSpPr>
            <p:cNvPr id="99463" name="Line 253"/>
            <p:cNvSpPr>
              <a:spLocks noChangeShapeType="1"/>
            </p:cNvSpPr>
            <p:nvPr/>
          </p:nvSpPr>
          <p:spPr bwMode="auto">
            <a:xfrm flipH="1" flipV="1">
              <a:off x="4201" y="1033"/>
              <a:ext cx="245" cy="1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99464" name="Line 265"/>
            <p:cNvSpPr>
              <a:spLocks noChangeShapeType="1"/>
            </p:cNvSpPr>
            <p:nvPr/>
          </p:nvSpPr>
          <p:spPr bwMode="auto">
            <a:xfrm flipV="1">
              <a:off x="4722" y="946"/>
              <a:ext cx="121" cy="6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sp>
        <p:nvSpPr>
          <p:cNvPr id="99377" name="Freeform 267"/>
          <p:cNvSpPr>
            <a:spLocks/>
          </p:cNvSpPr>
          <p:nvPr/>
        </p:nvSpPr>
        <p:spPr bwMode="auto">
          <a:xfrm flipH="1">
            <a:off x="1066800" y="4667250"/>
            <a:ext cx="250825" cy="1201738"/>
          </a:xfrm>
          <a:custGeom>
            <a:avLst/>
            <a:gdLst>
              <a:gd name="T0" fmla="*/ 2147483646 w 366"/>
              <a:gd name="T1" fmla="*/ 2147483646 h 1284"/>
              <a:gd name="T2" fmla="*/ 2147483646 w 366"/>
              <a:gd name="T3" fmla="*/ 0 h 1284"/>
              <a:gd name="T4" fmla="*/ 0 w 366"/>
              <a:gd name="T5" fmla="*/ 2147483646 h 1284"/>
              <a:gd name="T6" fmla="*/ 2147483646 w 366"/>
              <a:gd name="T7" fmla="*/ 2147483646 h 1284"/>
              <a:gd name="T8" fmla="*/ 2147483646 w 366"/>
              <a:gd name="T9" fmla="*/ 2147483646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9378" name="Freeform 273"/>
          <p:cNvSpPr>
            <a:spLocks/>
          </p:cNvSpPr>
          <p:nvPr/>
        </p:nvSpPr>
        <p:spPr bwMode="auto">
          <a:xfrm>
            <a:off x="7416800" y="3665538"/>
            <a:ext cx="250825" cy="1212850"/>
          </a:xfrm>
          <a:custGeom>
            <a:avLst/>
            <a:gdLst>
              <a:gd name="T0" fmla="*/ 2147483646 w 366"/>
              <a:gd name="T1" fmla="*/ 2147483646 h 1284"/>
              <a:gd name="T2" fmla="*/ 2147483646 w 366"/>
              <a:gd name="T3" fmla="*/ 0 h 1284"/>
              <a:gd name="T4" fmla="*/ 0 w 366"/>
              <a:gd name="T5" fmla="*/ 2147483646 h 1284"/>
              <a:gd name="T6" fmla="*/ 2147483646 w 366"/>
              <a:gd name="T7" fmla="*/ 2147483646 h 1284"/>
              <a:gd name="T8" fmla="*/ 2147483646 w 366"/>
              <a:gd name="T9" fmla="*/ 2147483646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9379" name="Freeform 276"/>
          <p:cNvSpPr>
            <a:spLocks/>
          </p:cNvSpPr>
          <p:nvPr/>
        </p:nvSpPr>
        <p:spPr bwMode="auto">
          <a:xfrm>
            <a:off x="6948488" y="4981575"/>
            <a:ext cx="250825" cy="1212850"/>
          </a:xfrm>
          <a:custGeom>
            <a:avLst/>
            <a:gdLst>
              <a:gd name="T0" fmla="*/ 2147483646 w 366"/>
              <a:gd name="T1" fmla="*/ 2147483646 h 1284"/>
              <a:gd name="T2" fmla="*/ 2147483646 w 366"/>
              <a:gd name="T3" fmla="*/ 0 h 1284"/>
              <a:gd name="T4" fmla="*/ 0 w 366"/>
              <a:gd name="T5" fmla="*/ 2147483646 h 1284"/>
              <a:gd name="T6" fmla="*/ 2147483646 w 366"/>
              <a:gd name="T7" fmla="*/ 2147483646 h 1284"/>
              <a:gd name="T8" fmla="*/ 2147483646 w 366"/>
              <a:gd name="T9" fmla="*/ 2147483646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9380" name="Text Box 278"/>
          <p:cNvSpPr txBox="1">
            <a:spLocks noChangeArrowheads="1"/>
          </p:cNvSpPr>
          <p:nvPr/>
        </p:nvSpPr>
        <p:spPr bwMode="auto">
          <a:xfrm>
            <a:off x="2298700" y="4705350"/>
            <a:ext cx="852488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2"/>
                </a:solidFill>
                <a:latin typeface="Arial" panose="020B0604020202020204" pitchFamily="34" charset="0"/>
              </a:rPr>
              <a:t>A</a:t>
            </a:r>
            <a:endParaRPr lang="en-US" altLang="en-US" sz="16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99381" name="Text Box 279"/>
          <p:cNvSpPr txBox="1">
            <a:spLocks noChangeArrowheads="1"/>
          </p:cNvSpPr>
          <p:nvPr/>
        </p:nvSpPr>
        <p:spPr bwMode="auto">
          <a:xfrm>
            <a:off x="1168400" y="6073775"/>
            <a:ext cx="877888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2"/>
                </a:solidFill>
                <a:latin typeface="Arial" panose="020B0604020202020204" pitchFamily="34" charset="0"/>
              </a:rPr>
              <a:t>Host B</a:t>
            </a:r>
            <a:endParaRPr lang="en-US" altLang="en-US" sz="16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99382" name="Group 281"/>
          <p:cNvGrpSpPr>
            <a:grpSpLocks/>
          </p:cNvGrpSpPr>
          <p:nvPr/>
        </p:nvGrpSpPr>
        <p:grpSpPr bwMode="auto">
          <a:xfrm>
            <a:off x="7553325" y="4564063"/>
            <a:ext cx="231775" cy="441325"/>
            <a:chOff x="4140" y="429"/>
            <a:chExt cx="1425" cy="2396"/>
          </a:xfrm>
        </p:grpSpPr>
        <p:sp>
          <p:nvSpPr>
            <p:cNvPr id="99419" name="Freeform 282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1 w 354"/>
                <a:gd name="T1" fmla="*/ 0 h 2742"/>
                <a:gd name="T2" fmla="*/ 59 w 354"/>
                <a:gd name="T3" fmla="*/ 79 h 2742"/>
                <a:gd name="T4" fmla="*/ 58 w 354"/>
                <a:gd name="T5" fmla="*/ 612 h 2742"/>
                <a:gd name="T6" fmla="*/ 0 w 354"/>
                <a:gd name="T7" fmla="*/ 640 h 2742"/>
                <a:gd name="T8" fmla="*/ 1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420" name="Rectangle 283"/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9421" name="Freeform 284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36 w 211"/>
                <a:gd name="T3" fmla="*/ 51 h 2537"/>
                <a:gd name="T4" fmla="*/ 2 w 211"/>
                <a:gd name="T5" fmla="*/ 58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422" name="Freeform 285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56 w 328"/>
                <a:gd name="T3" fmla="*/ 30 h 226"/>
                <a:gd name="T4" fmla="*/ 56 w 328"/>
                <a:gd name="T5" fmla="*/ 54 h 226"/>
                <a:gd name="T6" fmla="*/ 0 w 328"/>
                <a:gd name="T7" fmla="*/ 2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423" name="Rectangle 286"/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99424" name="Group 287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9449" name="AutoShape 288"/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9450" name="AutoShape 289"/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99425" name="Rectangle 290"/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99426" name="Group 291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9447" name="AutoShape 292"/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9448" name="AutoShape 293"/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99427" name="Rectangle 294"/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9428" name="Rectangle 295"/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99429" name="Group 296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9445" name="AutoShape 297"/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6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9446" name="AutoShape 298"/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99430" name="Freeform 299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56 w 328"/>
                <a:gd name="T3" fmla="*/ 29 h 226"/>
                <a:gd name="T4" fmla="*/ 56 w 328"/>
                <a:gd name="T5" fmla="*/ 52 h 226"/>
                <a:gd name="T6" fmla="*/ 0 w 328"/>
                <a:gd name="T7" fmla="*/ 2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99431" name="Group 300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9443" name="AutoShape 301"/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9444" name="AutoShape 302"/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99432" name="Rectangle 303"/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9433" name="Freeform 304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50 w 296"/>
                <a:gd name="T3" fmla="*/ 32 h 256"/>
                <a:gd name="T4" fmla="*/ 50 w 296"/>
                <a:gd name="T5" fmla="*/ 59 h 256"/>
                <a:gd name="T6" fmla="*/ 0 w 296"/>
                <a:gd name="T7" fmla="*/ 2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434" name="Freeform 305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52 w 304"/>
                <a:gd name="T3" fmla="*/ 38 h 288"/>
                <a:gd name="T4" fmla="*/ 49 w 304"/>
                <a:gd name="T5" fmla="*/ 68 h 288"/>
                <a:gd name="T6" fmla="*/ 2 w 304"/>
                <a:gd name="T7" fmla="*/ 29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435" name="Oval 306"/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9436" name="Freeform 307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25 h 240"/>
                <a:gd name="T2" fmla="*/ 2 w 306"/>
                <a:gd name="T3" fmla="*/ 57 h 240"/>
                <a:gd name="T4" fmla="*/ 52 w 306"/>
                <a:gd name="T5" fmla="*/ 26 h 240"/>
                <a:gd name="T6" fmla="*/ 50 w 306"/>
                <a:gd name="T7" fmla="*/ 0 h 240"/>
                <a:gd name="T8" fmla="*/ 0 w 306"/>
                <a:gd name="T9" fmla="*/ 2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437" name="AutoShape 308"/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9438" name="AutoShape 309"/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9439" name="Oval 310"/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9440" name="Oval 311"/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441" name="Oval 312"/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9442" name="Rectangle 313"/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  <p:grpSp>
        <p:nvGrpSpPr>
          <p:cNvPr id="99383" name="Group 314"/>
          <p:cNvGrpSpPr>
            <a:grpSpLocks/>
          </p:cNvGrpSpPr>
          <p:nvPr/>
        </p:nvGrpSpPr>
        <p:grpSpPr bwMode="auto">
          <a:xfrm>
            <a:off x="7135813" y="5867400"/>
            <a:ext cx="231775" cy="441325"/>
            <a:chOff x="4140" y="429"/>
            <a:chExt cx="1425" cy="2396"/>
          </a:xfrm>
        </p:grpSpPr>
        <p:sp>
          <p:nvSpPr>
            <p:cNvPr id="99387" name="Freeform 31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1 w 354"/>
                <a:gd name="T1" fmla="*/ 0 h 2742"/>
                <a:gd name="T2" fmla="*/ 59 w 354"/>
                <a:gd name="T3" fmla="*/ 79 h 2742"/>
                <a:gd name="T4" fmla="*/ 58 w 354"/>
                <a:gd name="T5" fmla="*/ 612 h 2742"/>
                <a:gd name="T6" fmla="*/ 0 w 354"/>
                <a:gd name="T7" fmla="*/ 640 h 2742"/>
                <a:gd name="T8" fmla="*/ 1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388" name="Rectangle 316"/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9389" name="Freeform 31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36 w 211"/>
                <a:gd name="T3" fmla="*/ 51 h 2537"/>
                <a:gd name="T4" fmla="*/ 2 w 211"/>
                <a:gd name="T5" fmla="*/ 58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390" name="Freeform 31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56 w 328"/>
                <a:gd name="T3" fmla="*/ 30 h 226"/>
                <a:gd name="T4" fmla="*/ 56 w 328"/>
                <a:gd name="T5" fmla="*/ 54 h 226"/>
                <a:gd name="T6" fmla="*/ 0 w 328"/>
                <a:gd name="T7" fmla="*/ 2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391" name="Rectangle 319"/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99392" name="Group 32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9417" name="AutoShape 321"/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9418" name="AutoShape 322"/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99393" name="Rectangle 323"/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99394" name="Group 32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9415" name="AutoShape 325"/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9416" name="AutoShape 326"/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99395" name="Rectangle 327"/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9396" name="Rectangle 328"/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99397" name="Group 32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9413" name="AutoShape 330"/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6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9414" name="AutoShape 331"/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99398" name="Freeform 33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56 w 328"/>
                <a:gd name="T3" fmla="*/ 29 h 226"/>
                <a:gd name="T4" fmla="*/ 56 w 328"/>
                <a:gd name="T5" fmla="*/ 52 h 226"/>
                <a:gd name="T6" fmla="*/ 0 w 328"/>
                <a:gd name="T7" fmla="*/ 2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99399" name="Group 33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9411" name="AutoShape 334"/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9412" name="AutoShape 335"/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99400" name="Rectangle 336"/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9401" name="Freeform 33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50 w 296"/>
                <a:gd name="T3" fmla="*/ 32 h 256"/>
                <a:gd name="T4" fmla="*/ 50 w 296"/>
                <a:gd name="T5" fmla="*/ 59 h 256"/>
                <a:gd name="T6" fmla="*/ 0 w 296"/>
                <a:gd name="T7" fmla="*/ 2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402" name="Freeform 33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52 w 304"/>
                <a:gd name="T3" fmla="*/ 38 h 288"/>
                <a:gd name="T4" fmla="*/ 49 w 304"/>
                <a:gd name="T5" fmla="*/ 68 h 288"/>
                <a:gd name="T6" fmla="*/ 2 w 304"/>
                <a:gd name="T7" fmla="*/ 29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403" name="Oval 339"/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9404" name="Freeform 34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25 h 240"/>
                <a:gd name="T2" fmla="*/ 2 w 306"/>
                <a:gd name="T3" fmla="*/ 57 h 240"/>
                <a:gd name="T4" fmla="*/ 52 w 306"/>
                <a:gd name="T5" fmla="*/ 26 h 240"/>
                <a:gd name="T6" fmla="*/ 50 w 306"/>
                <a:gd name="T7" fmla="*/ 0 h 240"/>
                <a:gd name="T8" fmla="*/ 0 w 306"/>
                <a:gd name="T9" fmla="*/ 2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405" name="AutoShape 341"/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9406" name="AutoShape 342"/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9407" name="Oval 343"/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9408" name="Oval 344"/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409" name="Oval 345"/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9410" name="Rectangle 346"/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  <p:grpSp>
        <p:nvGrpSpPr>
          <p:cNvPr id="99384" name="Group 347"/>
          <p:cNvGrpSpPr>
            <a:grpSpLocks/>
          </p:cNvGrpSpPr>
          <p:nvPr/>
        </p:nvGrpSpPr>
        <p:grpSpPr bwMode="auto">
          <a:xfrm>
            <a:off x="661988" y="5605463"/>
            <a:ext cx="525462" cy="434975"/>
            <a:chOff x="-44" y="1473"/>
            <a:chExt cx="981" cy="1105"/>
          </a:xfrm>
        </p:grpSpPr>
        <p:pic>
          <p:nvPicPr>
            <p:cNvPr id="99385" name="Picture 348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9386" name="Freeform 34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62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44444E-6 L 0.03333 4.44444E-6 L 0.03333 0.14583 L 0.1191 0.14583 L 0.07969 0.20625 L 0.22622 0.20625 " pathEditMode="relative" ptsTypes="AAAAAA">
                                      <p:cBhvr>
                                        <p:cTn id="6" dur="2000" fill="hold"/>
                                        <p:tgtEl>
                                          <p:spTgt spid="4036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03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622 0.20625 L 0.275 0.20648 " pathEditMode="relative" ptsTypes="AA">
                                      <p:cBhvr>
                                        <p:cTn id="13" dur="3000" fill="hold"/>
                                        <p:tgtEl>
                                          <p:spTgt spid="4036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15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4036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3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9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5 0.20649 L 0.34289 0.20649 L 0.40834 0.11598 L 0.49775 0.12084 L 0.49775 -0.0111 " pathEditMode="relative" ptsTypes="AAAAA">
                                      <p:cBhvr>
                                        <p:cTn id="20" dur="2000" fill="hold"/>
                                        <p:tgtEl>
                                          <p:spTgt spid="4036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22" presetID="9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4036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3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4036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3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03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3691" grpId="0" animBg="1"/>
      <p:bldP spid="403691" grpId="1" animBg="1"/>
      <p:bldP spid="403691" grpId="2" animBg="1"/>
      <p:bldP spid="403691" grpId="3" animBg="1"/>
      <p:bldP spid="403692" grpId="0"/>
      <p:bldP spid="403693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10035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56F75B79-13D5-4869-AFF7-28AF28AFD90D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103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100356" name="Freeform 273"/>
          <p:cNvSpPr>
            <a:spLocks/>
          </p:cNvSpPr>
          <p:nvPr/>
        </p:nvSpPr>
        <p:spPr bwMode="auto">
          <a:xfrm flipH="1">
            <a:off x="2111375" y="3465513"/>
            <a:ext cx="250825" cy="1201737"/>
          </a:xfrm>
          <a:custGeom>
            <a:avLst/>
            <a:gdLst>
              <a:gd name="T0" fmla="*/ 2147483646 w 366"/>
              <a:gd name="T1" fmla="*/ 2147483646 h 1284"/>
              <a:gd name="T2" fmla="*/ 2147483646 w 366"/>
              <a:gd name="T3" fmla="*/ 0 h 1284"/>
              <a:gd name="T4" fmla="*/ 0 w 366"/>
              <a:gd name="T5" fmla="*/ 2147483646 h 1284"/>
              <a:gd name="T6" fmla="*/ 2147483646 w 366"/>
              <a:gd name="T7" fmla="*/ 2147483646 h 1284"/>
              <a:gd name="T8" fmla="*/ 2147483646 w 366"/>
              <a:gd name="T9" fmla="*/ 2147483646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100357" name="Group 357"/>
          <p:cNvGrpSpPr>
            <a:grpSpLocks/>
          </p:cNvGrpSpPr>
          <p:nvPr/>
        </p:nvGrpSpPr>
        <p:grpSpPr bwMode="auto">
          <a:xfrm>
            <a:off x="1716088" y="4425950"/>
            <a:ext cx="525462" cy="434975"/>
            <a:chOff x="-44" y="1473"/>
            <a:chExt cx="981" cy="1105"/>
          </a:xfrm>
        </p:grpSpPr>
        <p:pic>
          <p:nvPicPr>
            <p:cNvPr id="100530" name="Picture 358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0531" name="Freeform 35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62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sp>
        <p:nvSpPr>
          <p:cNvPr id="100358" name="Oval 3"/>
          <p:cNvSpPr>
            <a:spLocks noChangeArrowheads="1"/>
          </p:cNvSpPr>
          <p:nvPr/>
        </p:nvSpPr>
        <p:spPr bwMode="auto">
          <a:xfrm>
            <a:off x="3795713" y="5348288"/>
            <a:ext cx="1304925" cy="303212"/>
          </a:xfrm>
          <a:prstGeom prst="ellipse">
            <a:avLst/>
          </a:prstGeom>
          <a:solidFill>
            <a:srgbClr val="80808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100359" name="Line 4"/>
          <p:cNvSpPr>
            <a:spLocks noChangeShapeType="1"/>
          </p:cNvSpPr>
          <p:nvPr/>
        </p:nvSpPr>
        <p:spPr bwMode="auto">
          <a:xfrm>
            <a:off x="3795713" y="5324475"/>
            <a:ext cx="0" cy="1873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00360" name="Line 5"/>
          <p:cNvSpPr>
            <a:spLocks noChangeShapeType="1"/>
          </p:cNvSpPr>
          <p:nvPr/>
        </p:nvSpPr>
        <p:spPr bwMode="auto">
          <a:xfrm>
            <a:off x="5100638" y="5324475"/>
            <a:ext cx="0" cy="187325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00361" name="Rectangle 6"/>
          <p:cNvSpPr>
            <a:spLocks noChangeArrowheads="1"/>
          </p:cNvSpPr>
          <p:nvPr/>
        </p:nvSpPr>
        <p:spPr bwMode="auto">
          <a:xfrm>
            <a:off x="3795713" y="5324475"/>
            <a:ext cx="309562" cy="18415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00362" name="Rectangle 7"/>
          <p:cNvSpPr>
            <a:spLocks noChangeArrowheads="1"/>
          </p:cNvSpPr>
          <p:nvPr/>
        </p:nvSpPr>
        <p:spPr bwMode="auto">
          <a:xfrm>
            <a:off x="4705350" y="5311775"/>
            <a:ext cx="395288" cy="18415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00363" name="Oval 8"/>
          <p:cNvSpPr>
            <a:spLocks noChangeArrowheads="1"/>
          </p:cNvSpPr>
          <p:nvPr/>
        </p:nvSpPr>
        <p:spPr bwMode="auto">
          <a:xfrm>
            <a:off x="3790950" y="5126038"/>
            <a:ext cx="1306513" cy="352425"/>
          </a:xfrm>
          <a:prstGeom prst="ellipse">
            <a:avLst/>
          </a:prstGeom>
          <a:solidFill>
            <a:srgbClr val="80808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grpSp>
        <p:nvGrpSpPr>
          <p:cNvPr id="100364" name="Group 9"/>
          <p:cNvGrpSpPr>
            <a:grpSpLocks/>
          </p:cNvGrpSpPr>
          <p:nvPr/>
        </p:nvGrpSpPr>
        <p:grpSpPr bwMode="auto">
          <a:xfrm>
            <a:off x="4097338" y="5183188"/>
            <a:ext cx="647700" cy="206375"/>
            <a:chOff x="2848" y="848"/>
            <a:chExt cx="140" cy="98"/>
          </a:xfrm>
        </p:grpSpPr>
        <p:sp>
          <p:nvSpPr>
            <p:cNvPr id="100527" name="Line 10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0528" name="Line 11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0529" name="Line 12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00365" name="Line 13"/>
          <p:cNvSpPr>
            <a:spLocks noChangeShapeType="1"/>
          </p:cNvSpPr>
          <p:nvPr/>
        </p:nvSpPr>
        <p:spPr bwMode="auto">
          <a:xfrm>
            <a:off x="4097338" y="5381625"/>
            <a:ext cx="231775" cy="4763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00366" name="Line 14"/>
          <p:cNvSpPr>
            <a:spLocks noChangeShapeType="1"/>
          </p:cNvSpPr>
          <p:nvPr/>
        </p:nvSpPr>
        <p:spPr bwMode="auto">
          <a:xfrm flipV="1">
            <a:off x="4541838" y="5181600"/>
            <a:ext cx="203200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00367" name="Line 15"/>
          <p:cNvSpPr>
            <a:spLocks noChangeShapeType="1"/>
          </p:cNvSpPr>
          <p:nvPr/>
        </p:nvSpPr>
        <p:spPr bwMode="auto">
          <a:xfrm flipV="1">
            <a:off x="4310063" y="5181600"/>
            <a:ext cx="241300" cy="200025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00368" name="Line 16"/>
          <p:cNvSpPr>
            <a:spLocks noChangeShapeType="1"/>
          </p:cNvSpPr>
          <p:nvPr/>
        </p:nvSpPr>
        <p:spPr bwMode="auto">
          <a:xfrm flipH="1">
            <a:off x="2424113" y="4878388"/>
            <a:ext cx="1135062" cy="1117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0369" name="Line 17"/>
          <p:cNvSpPr>
            <a:spLocks noChangeShapeType="1"/>
          </p:cNvSpPr>
          <p:nvPr/>
        </p:nvSpPr>
        <p:spPr bwMode="auto">
          <a:xfrm flipH="1">
            <a:off x="3021013" y="4878388"/>
            <a:ext cx="538162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100370" name="Group 58"/>
          <p:cNvGrpSpPr>
            <a:grpSpLocks/>
          </p:cNvGrpSpPr>
          <p:nvPr/>
        </p:nvGrpSpPr>
        <p:grpSpPr bwMode="auto">
          <a:xfrm>
            <a:off x="2351088" y="3563938"/>
            <a:ext cx="798512" cy="1166812"/>
            <a:chOff x="12762" y="10336"/>
            <a:chExt cx="1027" cy="1700"/>
          </a:xfrm>
        </p:grpSpPr>
        <p:sp>
          <p:nvSpPr>
            <p:cNvPr id="100521" name="Rectangle 59"/>
            <p:cNvSpPr>
              <a:spLocks noChangeArrowheads="1"/>
            </p:cNvSpPr>
            <p:nvPr/>
          </p:nvSpPr>
          <p:spPr bwMode="auto"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0522" name="Rectangle 60"/>
            <p:cNvSpPr>
              <a:spLocks noChangeArrowheads="1"/>
            </p:cNvSpPr>
            <p:nvPr/>
          </p:nvSpPr>
          <p:spPr bwMode="auto"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0523" name="Line 61"/>
            <p:cNvSpPr>
              <a:spLocks noChangeShapeType="1"/>
            </p:cNvSpPr>
            <p:nvPr/>
          </p:nvSpPr>
          <p:spPr bwMode="auto">
            <a:xfrm>
              <a:off x="12766" y="10682"/>
              <a:ext cx="965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524" name="Line 62"/>
            <p:cNvSpPr>
              <a:spLocks noChangeShapeType="1"/>
            </p:cNvSpPr>
            <p:nvPr/>
          </p:nvSpPr>
          <p:spPr bwMode="auto">
            <a:xfrm>
              <a:off x="12780" y="11042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525" name="Line 63"/>
            <p:cNvSpPr>
              <a:spLocks noChangeShapeType="1"/>
            </p:cNvSpPr>
            <p:nvPr/>
          </p:nvSpPr>
          <p:spPr bwMode="auto">
            <a:xfrm>
              <a:off x="12764" y="11374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526" name="Line 64"/>
            <p:cNvSpPr>
              <a:spLocks noChangeShapeType="1"/>
            </p:cNvSpPr>
            <p:nvPr/>
          </p:nvSpPr>
          <p:spPr bwMode="auto">
            <a:xfrm>
              <a:off x="12762" y="11675"/>
              <a:ext cx="967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00371" name="Text Box 65"/>
          <p:cNvSpPr txBox="1">
            <a:spLocks noChangeArrowheads="1"/>
          </p:cNvSpPr>
          <p:nvPr/>
        </p:nvSpPr>
        <p:spPr bwMode="auto">
          <a:xfrm>
            <a:off x="2298700" y="4705350"/>
            <a:ext cx="852488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2"/>
                </a:solidFill>
                <a:latin typeface="Arial" panose="020B0604020202020204" pitchFamily="34" charset="0"/>
              </a:rPr>
              <a:t>A</a:t>
            </a:r>
            <a:endParaRPr lang="en-US" altLang="en-US" sz="16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00372" name="Text Box 66"/>
          <p:cNvSpPr txBox="1">
            <a:spLocks noChangeArrowheads="1"/>
          </p:cNvSpPr>
          <p:nvPr/>
        </p:nvSpPr>
        <p:spPr bwMode="auto">
          <a:xfrm>
            <a:off x="3368675" y="3449638"/>
            <a:ext cx="1881188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latin typeface="Symbol" panose="05050102010706020507" pitchFamily="18" charset="2"/>
              </a:rPr>
              <a:t>l</a:t>
            </a:r>
            <a:r>
              <a:rPr lang="en-US" altLang="en-US" sz="2000" baseline="-25000">
                <a:solidFill>
                  <a:srgbClr val="FF0000"/>
                </a:solidFill>
                <a:latin typeface="Arial" panose="020B0604020202020204" pitchFamily="34" charset="0"/>
              </a:rPr>
              <a:t>in</a:t>
            </a:r>
            <a:endParaRPr lang="en-US" altLang="en-US" sz="16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00373" name="Line 67"/>
          <p:cNvSpPr>
            <a:spLocks noChangeShapeType="1"/>
          </p:cNvSpPr>
          <p:nvPr/>
        </p:nvSpPr>
        <p:spPr bwMode="auto">
          <a:xfrm flipH="1">
            <a:off x="1885950" y="5983288"/>
            <a:ext cx="538163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100374" name="Group 108"/>
          <p:cNvGrpSpPr>
            <a:grpSpLocks/>
          </p:cNvGrpSpPr>
          <p:nvPr/>
        </p:nvGrpSpPr>
        <p:grpSpPr bwMode="auto">
          <a:xfrm>
            <a:off x="1298575" y="4718050"/>
            <a:ext cx="798513" cy="1166813"/>
            <a:chOff x="12762" y="10336"/>
            <a:chExt cx="1027" cy="1700"/>
          </a:xfrm>
        </p:grpSpPr>
        <p:sp>
          <p:nvSpPr>
            <p:cNvPr id="100515" name="Rectangle 109"/>
            <p:cNvSpPr>
              <a:spLocks noChangeArrowheads="1"/>
            </p:cNvSpPr>
            <p:nvPr/>
          </p:nvSpPr>
          <p:spPr bwMode="auto"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0516" name="Rectangle 110"/>
            <p:cNvSpPr>
              <a:spLocks noChangeArrowheads="1"/>
            </p:cNvSpPr>
            <p:nvPr/>
          </p:nvSpPr>
          <p:spPr bwMode="auto"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0517" name="Line 111"/>
            <p:cNvSpPr>
              <a:spLocks noChangeShapeType="1"/>
            </p:cNvSpPr>
            <p:nvPr/>
          </p:nvSpPr>
          <p:spPr bwMode="auto">
            <a:xfrm>
              <a:off x="12766" y="10682"/>
              <a:ext cx="965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518" name="Line 112"/>
            <p:cNvSpPr>
              <a:spLocks noChangeShapeType="1"/>
            </p:cNvSpPr>
            <p:nvPr/>
          </p:nvSpPr>
          <p:spPr bwMode="auto">
            <a:xfrm>
              <a:off x="12780" y="11042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519" name="Line 113"/>
            <p:cNvSpPr>
              <a:spLocks noChangeShapeType="1"/>
            </p:cNvSpPr>
            <p:nvPr/>
          </p:nvSpPr>
          <p:spPr bwMode="auto">
            <a:xfrm>
              <a:off x="12764" y="11374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520" name="Line 114"/>
            <p:cNvSpPr>
              <a:spLocks noChangeShapeType="1"/>
            </p:cNvSpPr>
            <p:nvPr/>
          </p:nvSpPr>
          <p:spPr bwMode="auto">
            <a:xfrm>
              <a:off x="12762" y="11675"/>
              <a:ext cx="967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00375" name="Line 116"/>
          <p:cNvSpPr>
            <a:spLocks noChangeShapeType="1"/>
          </p:cNvSpPr>
          <p:nvPr/>
        </p:nvSpPr>
        <p:spPr bwMode="auto">
          <a:xfrm flipH="1">
            <a:off x="3021013" y="5394325"/>
            <a:ext cx="7493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0376" name="Line 117"/>
          <p:cNvSpPr>
            <a:spLocks noChangeShapeType="1"/>
          </p:cNvSpPr>
          <p:nvPr/>
        </p:nvSpPr>
        <p:spPr bwMode="auto">
          <a:xfrm flipH="1">
            <a:off x="5010150" y="5394325"/>
            <a:ext cx="7477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0377" name="Line 118"/>
          <p:cNvSpPr>
            <a:spLocks noChangeShapeType="1"/>
          </p:cNvSpPr>
          <p:nvPr/>
        </p:nvSpPr>
        <p:spPr bwMode="auto">
          <a:xfrm flipH="1">
            <a:off x="5160963" y="4878388"/>
            <a:ext cx="1135062" cy="1117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0378" name="Line 119"/>
          <p:cNvSpPr>
            <a:spLocks noChangeShapeType="1"/>
          </p:cNvSpPr>
          <p:nvPr/>
        </p:nvSpPr>
        <p:spPr bwMode="auto">
          <a:xfrm flipH="1">
            <a:off x="5149850" y="5995988"/>
            <a:ext cx="6778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0379" name="Line 120"/>
          <p:cNvSpPr>
            <a:spLocks noChangeShapeType="1"/>
          </p:cNvSpPr>
          <p:nvPr/>
        </p:nvSpPr>
        <p:spPr bwMode="auto">
          <a:xfrm flipH="1">
            <a:off x="6259513" y="4891088"/>
            <a:ext cx="5397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100380" name="Group 161"/>
          <p:cNvGrpSpPr>
            <a:grpSpLocks/>
          </p:cNvGrpSpPr>
          <p:nvPr/>
        </p:nvGrpSpPr>
        <p:grpSpPr bwMode="auto">
          <a:xfrm>
            <a:off x="6643688" y="3698875"/>
            <a:ext cx="798512" cy="1166813"/>
            <a:chOff x="12762" y="10336"/>
            <a:chExt cx="1027" cy="1700"/>
          </a:xfrm>
        </p:grpSpPr>
        <p:sp>
          <p:nvSpPr>
            <p:cNvPr id="100509" name="Rectangle 162"/>
            <p:cNvSpPr>
              <a:spLocks noChangeArrowheads="1"/>
            </p:cNvSpPr>
            <p:nvPr/>
          </p:nvSpPr>
          <p:spPr bwMode="auto"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0510" name="Rectangle 163"/>
            <p:cNvSpPr>
              <a:spLocks noChangeArrowheads="1"/>
            </p:cNvSpPr>
            <p:nvPr/>
          </p:nvSpPr>
          <p:spPr bwMode="auto"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0511" name="Line 164"/>
            <p:cNvSpPr>
              <a:spLocks noChangeShapeType="1"/>
            </p:cNvSpPr>
            <p:nvPr/>
          </p:nvSpPr>
          <p:spPr bwMode="auto">
            <a:xfrm>
              <a:off x="12766" y="10682"/>
              <a:ext cx="965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512" name="Line 165"/>
            <p:cNvSpPr>
              <a:spLocks noChangeShapeType="1"/>
            </p:cNvSpPr>
            <p:nvPr/>
          </p:nvSpPr>
          <p:spPr bwMode="auto">
            <a:xfrm>
              <a:off x="12780" y="11042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513" name="Line 166"/>
            <p:cNvSpPr>
              <a:spLocks noChangeShapeType="1"/>
            </p:cNvSpPr>
            <p:nvPr/>
          </p:nvSpPr>
          <p:spPr bwMode="auto">
            <a:xfrm>
              <a:off x="12764" y="11374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514" name="Line 167"/>
            <p:cNvSpPr>
              <a:spLocks noChangeShapeType="1"/>
            </p:cNvSpPr>
            <p:nvPr/>
          </p:nvSpPr>
          <p:spPr bwMode="auto">
            <a:xfrm>
              <a:off x="12762" y="11675"/>
              <a:ext cx="967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00381" name="Group 208"/>
          <p:cNvGrpSpPr>
            <a:grpSpLocks/>
          </p:cNvGrpSpPr>
          <p:nvPr/>
        </p:nvGrpSpPr>
        <p:grpSpPr bwMode="auto">
          <a:xfrm>
            <a:off x="6175375" y="5011738"/>
            <a:ext cx="798513" cy="1168400"/>
            <a:chOff x="12762" y="10336"/>
            <a:chExt cx="1027" cy="1700"/>
          </a:xfrm>
        </p:grpSpPr>
        <p:sp>
          <p:nvSpPr>
            <p:cNvPr id="100503" name="Rectangle 209"/>
            <p:cNvSpPr>
              <a:spLocks noChangeArrowheads="1"/>
            </p:cNvSpPr>
            <p:nvPr/>
          </p:nvSpPr>
          <p:spPr bwMode="auto"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0504" name="Rectangle 210"/>
            <p:cNvSpPr>
              <a:spLocks noChangeArrowheads="1"/>
            </p:cNvSpPr>
            <p:nvPr/>
          </p:nvSpPr>
          <p:spPr bwMode="auto"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0505" name="Line 211"/>
            <p:cNvSpPr>
              <a:spLocks noChangeShapeType="1"/>
            </p:cNvSpPr>
            <p:nvPr/>
          </p:nvSpPr>
          <p:spPr bwMode="auto">
            <a:xfrm>
              <a:off x="12766" y="10682"/>
              <a:ext cx="965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506" name="Line 212"/>
            <p:cNvSpPr>
              <a:spLocks noChangeShapeType="1"/>
            </p:cNvSpPr>
            <p:nvPr/>
          </p:nvSpPr>
          <p:spPr bwMode="auto">
            <a:xfrm>
              <a:off x="12780" y="11042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507" name="Line 213"/>
            <p:cNvSpPr>
              <a:spLocks noChangeShapeType="1"/>
            </p:cNvSpPr>
            <p:nvPr/>
          </p:nvSpPr>
          <p:spPr bwMode="auto">
            <a:xfrm>
              <a:off x="12764" y="11374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508" name="Line 214"/>
            <p:cNvSpPr>
              <a:spLocks noChangeShapeType="1"/>
            </p:cNvSpPr>
            <p:nvPr/>
          </p:nvSpPr>
          <p:spPr bwMode="auto">
            <a:xfrm>
              <a:off x="12762" y="11675"/>
              <a:ext cx="967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00382" name="Oval 215"/>
          <p:cNvSpPr>
            <a:spLocks noChangeArrowheads="1"/>
          </p:cNvSpPr>
          <p:nvPr/>
        </p:nvSpPr>
        <p:spPr bwMode="auto">
          <a:xfrm>
            <a:off x="2763838" y="3638550"/>
            <a:ext cx="112712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100383" name="Oval 216"/>
          <p:cNvSpPr>
            <a:spLocks noChangeArrowheads="1"/>
          </p:cNvSpPr>
          <p:nvPr/>
        </p:nvSpPr>
        <p:spPr bwMode="auto">
          <a:xfrm>
            <a:off x="1604963" y="4767263"/>
            <a:ext cx="114300" cy="117475"/>
          </a:xfrm>
          <a:prstGeom prst="ellipse">
            <a:avLst/>
          </a:prstGeom>
          <a:solidFill>
            <a:srgbClr val="808080"/>
          </a:solidFill>
          <a:ln w="9525">
            <a:solidFill>
              <a:srgbClr val="808080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100384" name="Text Box 217"/>
          <p:cNvSpPr txBox="1">
            <a:spLocks noChangeArrowheads="1"/>
          </p:cNvSpPr>
          <p:nvPr/>
        </p:nvSpPr>
        <p:spPr bwMode="auto">
          <a:xfrm>
            <a:off x="7583488" y="3651250"/>
            <a:ext cx="59055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latin typeface="Symbol" panose="05050102010706020507" pitchFamily="18" charset="2"/>
              </a:rPr>
              <a:t>l</a:t>
            </a:r>
            <a:r>
              <a:rPr lang="en-US" altLang="en-US" sz="2000" baseline="-25000">
                <a:solidFill>
                  <a:srgbClr val="FF0000"/>
                </a:solidFill>
                <a:latin typeface="Arial" panose="020B0604020202020204" pitchFamily="34" charset="0"/>
              </a:rPr>
              <a:t>out</a:t>
            </a:r>
            <a:endParaRPr lang="en-US" altLang="en-US" sz="20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00385" name="Group 218"/>
          <p:cNvGrpSpPr>
            <a:grpSpLocks/>
          </p:cNvGrpSpPr>
          <p:nvPr/>
        </p:nvGrpSpPr>
        <p:grpSpPr bwMode="auto">
          <a:xfrm>
            <a:off x="4587875" y="5233988"/>
            <a:ext cx="385763" cy="319087"/>
            <a:chOff x="11283" y="10423"/>
            <a:chExt cx="475" cy="374"/>
          </a:xfrm>
        </p:grpSpPr>
        <p:sp>
          <p:nvSpPr>
            <p:cNvPr id="100496" name="Rectangle 219"/>
            <p:cNvSpPr>
              <a:spLocks noChangeArrowheads="1"/>
            </p:cNvSpPr>
            <p:nvPr/>
          </p:nvSpPr>
          <p:spPr bwMode="auto">
            <a:xfrm>
              <a:off x="11283" y="10423"/>
              <a:ext cx="475" cy="37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0497" name="Line 220"/>
            <p:cNvSpPr>
              <a:spLocks noChangeShapeType="1"/>
            </p:cNvSpPr>
            <p:nvPr/>
          </p:nvSpPr>
          <p:spPr bwMode="auto">
            <a:xfrm>
              <a:off x="1168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498" name="Line 221"/>
            <p:cNvSpPr>
              <a:spLocks noChangeShapeType="1"/>
            </p:cNvSpPr>
            <p:nvPr/>
          </p:nvSpPr>
          <p:spPr bwMode="auto">
            <a:xfrm>
              <a:off x="11621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499" name="Line 222"/>
            <p:cNvSpPr>
              <a:spLocks noChangeShapeType="1"/>
            </p:cNvSpPr>
            <p:nvPr/>
          </p:nvSpPr>
          <p:spPr bwMode="auto">
            <a:xfrm>
              <a:off x="1155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500" name="Line 223"/>
            <p:cNvSpPr>
              <a:spLocks noChangeShapeType="1"/>
            </p:cNvSpPr>
            <p:nvPr/>
          </p:nvSpPr>
          <p:spPr bwMode="auto">
            <a:xfrm>
              <a:off x="11491" y="10495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501" name="Line 224"/>
            <p:cNvSpPr>
              <a:spLocks noChangeShapeType="1"/>
            </p:cNvSpPr>
            <p:nvPr/>
          </p:nvSpPr>
          <p:spPr bwMode="auto">
            <a:xfrm>
              <a:off x="11426" y="10495"/>
              <a:ext cx="2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502" name="Line 225"/>
            <p:cNvSpPr>
              <a:spLocks noChangeShapeType="1"/>
            </p:cNvSpPr>
            <p:nvPr/>
          </p:nvSpPr>
          <p:spPr bwMode="auto">
            <a:xfrm>
              <a:off x="11360" y="10495"/>
              <a:ext cx="3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00386" name="Line 226"/>
          <p:cNvSpPr>
            <a:spLocks noChangeShapeType="1"/>
          </p:cNvSpPr>
          <p:nvPr/>
        </p:nvSpPr>
        <p:spPr bwMode="auto">
          <a:xfrm>
            <a:off x="4845050" y="4017963"/>
            <a:ext cx="33972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0387" name="Freeform 227"/>
          <p:cNvSpPr>
            <a:spLocks/>
          </p:cNvSpPr>
          <p:nvPr/>
        </p:nvSpPr>
        <p:spPr bwMode="auto">
          <a:xfrm>
            <a:off x="1663700" y="4865688"/>
            <a:ext cx="4854575" cy="1228725"/>
          </a:xfrm>
          <a:custGeom>
            <a:avLst/>
            <a:gdLst>
              <a:gd name="T0" fmla="*/ 0 w 6225"/>
              <a:gd name="T1" fmla="*/ 0 h 1501"/>
              <a:gd name="T2" fmla="*/ 0 w 6225"/>
              <a:gd name="T3" fmla="*/ 2147483646 h 1501"/>
              <a:gd name="T4" fmla="*/ 2147483646 w 6225"/>
              <a:gd name="T5" fmla="*/ 2147483646 h 1501"/>
              <a:gd name="T6" fmla="*/ 2147483646 w 6225"/>
              <a:gd name="T7" fmla="*/ 2147483646 h 1501"/>
              <a:gd name="T8" fmla="*/ 2147483646 w 6225"/>
              <a:gd name="T9" fmla="*/ 2147483646 h 1501"/>
              <a:gd name="T10" fmla="*/ 2147483646 w 6225"/>
              <a:gd name="T11" fmla="*/ 2147483646 h 1501"/>
              <a:gd name="T12" fmla="*/ 2147483646 w 6225"/>
              <a:gd name="T13" fmla="*/ 2147483646 h 1501"/>
              <a:gd name="T14" fmla="*/ 2147483646 w 6225"/>
              <a:gd name="T15" fmla="*/ 2147483646 h 150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6225" h="1501">
                <a:moveTo>
                  <a:pt x="0" y="0"/>
                </a:moveTo>
                <a:lnTo>
                  <a:pt x="0" y="1486"/>
                </a:lnTo>
                <a:lnTo>
                  <a:pt x="1005" y="1501"/>
                </a:lnTo>
                <a:lnTo>
                  <a:pt x="1860" y="706"/>
                </a:lnTo>
                <a:lnTo>
                  <a:pt x="5085" y="721"/>
                </a:lnTo>
                <a:lnTo>
                  <a:pt x="4305" y="1456"/>
                </a:lnTo>
                <a:lnTo>
                  <a:pt x="6225" y="1456"/>
                </a:lnTo>
                <a:lnTo>
                  <a:pt x="6220" y="391"/>
                </a:lnTo>
              </a:path>
            </a:pathLst>
          </a:custGeom>
          <a:noFill/>
          <a:ln w="38100" cmpd="sng">
            <a:solidFill>
              <a:srgbClr val="80808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0388" name="Freeform 228"/>
          <p:cNvSpPr>
            <a:spLocks/>
          </p:cNvSpPr>
          <p:nvPr/>
        </p:nvSpPr>
        <p:spPr bwMode="auto">
          <a:xfrm>
            <a:off x="2822575" y="3698875"/>
            <a:ext cx="4210050" cy="1646238"/>
          </a:xfrm>
          <a:custGeom>
            <a:avLst/>
            <a:gdLst>
              <a:gd name="T0" fmla="*/ 0 w 5400"/>
              <a:gd name="T1" fmla="*/ 0 h 2010"/>
              <a:gd name="T2" fmla="*/ 0 w 5400"/>
              <a:gd name="T3" fmla="*/ 2147483646 h 2010"/>
              <a:gd name="T4" fmla="*/ 2147483646 w 5400"/>
              <a:gd name="T5" fmla="*/ 2147483646 h 2010"/>
              <a:gd name="T6" fmla="*/ 2147483646 w 5400"/>
              <a:gd name="T7" fmla="*/ 2147483646 h 2010"/>
              <a:gd name="T8" fmla="*/ 2147483646 w 5400"/>
              <a:gd name="T9" fmla="*/ 2147483646 h 2010"/>
              <a:gd name="T10" fmla="*/ 2147483646 w 5400"/>
              <a:gd name="T11" fmla="*/ 2147483646 h 2010"/>
              <a:gd name="T12" fmla="*/ 2147483646 w 5400"/>
              <a:gd name="T13" fmla="*/ 2147483646 h 2010"/>
              <a:gd name="T14" fmla="*/ 2147483646 w 5400"/>
              <a:gd name="T15" fmla="*/ 2147483646 h 201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400" h="2010">
                <a:moveTo>
                  <a:pt x="0" y="0"/>
                </a:moveTo>
                <a:lnTo>
                  <a:pt x="0" y="1485"/>
                </a:lnTo>
                <a:lnTo>
                  <a:pt x="1005" y="1500"/>
                </a:lnTo>
                <a:lnTo>
                  <a:pt x="540" y="2010"/>
                </a:lnTo>
                <a:lnTo>
                  <a:pt x="3615" y="2010"/>
                </a:lnTo>
                <a:lnTo>
                  <a:pt x="4350" y="1275"/>
                </a:lnTo>
                <a:lnTo>
                  <a:pt x="5400" y="1290"/>
                </a:lnTo>
                <a:lnTo>
                  <a:pt x="5400" y="120"/>
                </a:ln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0389" name="Oval 229"/>
          <p:cNvSpPr>
            <a:spLocks noChangeArrowheads="1"/>
          </p:cNvSpPr>
          <p:nvPr/>
        </p:nvSpPr>
        <p:spPr bwMode="auto">
          <a:xfrm>
            <a:off x="2763838" y="3871913"/>
            <a:ext cx="112712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100390" name="Text Box 230"/>
          <p:cNvSpPr txBox="1">
            <a:spLocks noChangeArrowheads="1"/>
          </p:cNvSpPr>
          <p:nvPr/>
        </p:nvSpPr>
        <p:spPr bwMode="auto">
          <a:xfrm>
            <a:off x="3362325" y="3778250"/>
            <a:ext cx="2349500" cy="61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latin typeface="Symbol" panose="05050102010706020507" pitchFamily="18" charset="2"/>
              </a:rPr>
              <a:t>l</a:t>
            </a:r>
            <a:r>
              <a:rPr lang="en-US" altLang="en-US" sz="2000">
                <a:solidFill>
                  <a:srgbClr val="FF0000"/>
                </a:solidFill>
                <a:latin typeface="Arial" panose="020B0604020202020204" pitchFamily="34" charset="0"/>
              </a:rPr>
              <a:t>'</a:t>
            </a:r>
            <a:r>
              <a:rPr lang="en-US" altLang="en-US" sz="2000" baseline="-25000">
                <a:solidFill>
                  <a:srgbClr val="FF0000"/>
                </a:solidFill>
                <a:latin typeface="Arial" panose="020B0604020202020204" pitchFamily="34" charset="0"/>
              </a:rPr>
              <a:t>in</a:t>
            </a:r>
            <a:endParaRPr lang="en-US" altLang="en-US" sz="16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00391" name="Line 231"/>
          <p:cNvSpPr>
            <a:spLocks noChangeShapeType="1"/>
          </p:cNvSpPr>
          <p:nvPr/>
        </p:nvSpPr>
        <p:spPr bwMode="auto">
          <a:xfrm>
            <a:off x="2909888" y="3938588"/>
            <a:ext cx="514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100392" name="Line 232"/>
          <p:cNvSpPr>
            <a:spLocks noChangeShapeType="1"/>
          </p:cNvSpPr>
          <p:nvPr/>
        </p:nvSpPr>
        <p:spPr bwMode="auto">
          <a:xfrm>
            <a:off x="2905125" y="3705225"/>
            <a:ext cx="514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100393" name="Line 233"/>
          <p:cNvSpPr>
            <a:spLocks noChangeShapeType="1"/>
          </p:cNvSpPr>
          <p:nvPr/>
        </p:nvSpPr>
        <p:spPr bwMode="auto">
          <a:xfrm>
            <a:off x="7116763" y="3857625"/>
            <a:ext cx="514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358634" name="Rectangle 234"/>
          <p:cNvSpPr>
            <a:spLocks noChangeArrowheads="1"/>
          </p:cNvSpPr>
          <p:nvPr/>
        </p:nvSpPr>
        <p:spPr bwMode="auto">
          <a:xfrm>
            <a:off x="2711450" y="3613150"/>
            <a:ext cx="244475" cy="155575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358635" name="Rectangle 235"/>
          <p:cNvSpPr>
            <a:spLocks noChangeArrowheads="1"/>
          </p:cNvSpPr>
          <p:nvPr/>
        </p:nvSpPr>
        <p:spPr bwMode="auto">
          <a:xfrm>
            <a:off x="2381250" y="3846513"/>
            <a:ext cx="244475" cy="155575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358636" name="Text Box 236"/>
          <p:cNvSpPr txBox="1">
            <a:spLocks noChangeArrowheads="1"/>
          </p:cNvSpPr>
          <p:nvPr/>
        </p:nvSpPr>
        <p:spPr bwMode="auto">
          <a:xfrm>
            <a:off x="1757363" y="3736975"/>
            <a:ext cx="6127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6600"/>
                </a:solidFill>
                <a:latin typeface="Arial" panose="020B0604020202020204" pitchFamily="34" charset="0"/>
              </a:rPr>
              <a:t>copy</a:t>
            </a:r>
          </a:p>
        </p:txBody>
      </p:sp>
      <p:sp>
        <p:nvSpPr>
          <p:cNvPr id="358637" name="Text Box 237"/>
          <p:cNvSpPr txBox="1">
            <a:spLocks noChangeArrowheads="1"/>
          </p:cNvSpPr>
          <p:nvPr/>
        </p:nvSpPr>
        <p:spPr bwMode="auto">
          <a:xfrm>
            <a:off x="3724275" y="4805363"/>
            <a:ext cx="17684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i="1">
                <a:solidFill>
                  <a:srgbClr val="006600"/>
                </a:solidFill>
                <a:latin typeface="Arial" panose="020B0604020202020204" pitchFamily="34" charset="0"/>
              </a:rPr>
              <a:t>free buffer space!</a:t>
            </a:r>
          </a:p>
        </p:txBody>
      </p:sp>
      <p:grpSp>
        <p:nvGrpSpPr>
          <p:cNvPr id="358640" name="Group 240"/>
          <p:cNvGrpSpPr>
            <a:grpSpLocks/>
          </p:cNvGrpSpPr>
          <p:nvPr/>
        </p:nvGrpSpPr>
        <p:grpSpPr bwMode="auto">
          <a:xfrm>
            <a:off x="1376363" y="3300413"/>
            <a:ext cx="947737" cy="869950"/>
            <a:chOff x="3283" y="2142"/>
            <a:chExt cx="597" cy="548"/>
          </a:xfrm>
        </p:grpSpPr>
        <p:grpSp>
          <p:nvGrpSpPr>
            <p:cNvPr id="100491" name="Group 241"/>
            <p:cNvGrpSpPr>
              <a:grpSpLocks/>
            </p:cNvGrpSpPr>
            <p:nvPr/>
          </p:nvGrpSpPr>
          <p:grpSpPr bwMode="auto">
            <a:xfrm>
              <a:off x="3283" y="2387"/>
              <a:ext cx="597" cy="303"/>
              <a:chOff x="990" y="4570"/>
              <a:chExt cx="597" cy="380"/>
            </a:xfrm>
          </p:grpSpPr>
          <p:pic>
            <p:nvPicPr>
              <p:cNvPr id="100494" name="Picture 24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0" y="4570"/>
                <a:ext cx="597" cy="3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0495" name="Rectangle 243"/>
              <p:cNvSpPr>
                <a:spLocks noChangeArrowheads="1"/>
              </p:cNvSpPr>
              <p:nvPr/>
            </p:nvSpPr>
            <p:spPr bwMode="auto">
              <a:xfrm>
                <a:off x="1124" y="4679"/>
                <a:ext cx="360" cy="148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100492" name="Text Box 244"/>
            <p:cNvSpPr txBox="1">
              <a:spLocks noChangeArrowheads="1"/>
            </p:cNvSpPr>
            <p:nvPr/>
          </p:nvSpPr>
          <p:spPr bwMode="auto">
            <a:xfrm>
              <a:off x="3343" y="2461"/>
              <a:ext cx="479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 i="1">
                  <a:solidFill>
                    <a:schemeClr val="accent2"/>
                  </a:solidFill>
                  <a:latin typeface="Comic Sans MS" panose="030F0702030302020204" pitchFamily="66" charset="0"/>
                </a:rPr>
                <a:t>timeout</a:t>
              </a:r>
            </a:p>
          </p:txBody>
        </p:sp>
        <p:pic>
          <p:nvPicPr>
            <p:cNvPr id="100493" name="Picture 24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419" y="2142"/>
              <a:ext cx="262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58646" name="Line 246"/>
          <p:cNvSpPr>
            <a:spLocks noChangeShapeType="1"/>
          </p:cNvSpPr>
          <p:nvPr/>
        </p:nvSpPr>
        <p:spPr bwMode="auto">
          <a:xfrm>
            <a:off x="5092700" y="1244600"/>
            <a:ext cx="0" cy="17160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58647" name="Line 247"/>
          <p:cNvSpPr>
            <a:spLocks noChangeShapeType="1"/>
          </p:cNvSpPr>
          <p:nvPr/>
        </p:nvSpPr>
        <p:spPr bwMode="auto">
          <a:xfrm rot="5400000">
            <a:off x="5985669" y="2067719"/>
            <a:ext cx="0" cy="1798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58648" name="Text Box 248"/>
          <p:cNvSpPr txBox="1">
            <a:spLocks noChangeArrowheads="1"/>
          </p:cNvSpPr>
          <p:nvPr/>
        </p:nvSpPr>
        <p:spPr bwMode="auto">
          <a:xfrm>
            <a:off x="4664075" y="1303338"/>
            <a:ext cx="460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R/2</a:t>
            </a:r>
          </a:p>
        </p:txBody>
      </p:sp>
      <p:sp>
        <p:nvSpPr>
          <p:cNvPr id="358649" name="Line 249"/>
          <p:cNvSpPr>
            <a:spLocks noChangeShapeType="1"/>
          </p:cNvSpPr>
          <p:nvPr/>
        </p:nvSpPr>
        <p:spPr bwMode="auto">
          <a:xfrm rot="5400000">
            <a:off x="6435725" y="114300"/>
            <a:ext cx="0" cy="26987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58651" name="Text Box 251"/>
          <p:cNvSpPr txBox="1">
            <a:spLocks noChangeArrowheads="1"/>
          </p:cNvSpPr>
          <p:nvPr/>
        </p:nvSpPr>
        <p:spPr bwMode="auto">
          <a:xfrm>
            <a:off x="6450013" y="2919413"/>
            <a:ext cx="460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R/2</a:t>
            </a:r>
          </a:p>
        </p:txBody>
      </p:sp>
      <p:grpSp>
        <p:nvGrpSpPr>
          <p:cNvPr id="358653" name="Group 253"/>
          <p:cNvGrpSpPr>
            <a:grpSpLocks/>
          </p:cNvGrpSpPr>
          <p:nvPr/>
        </p:nvGrpSpPr>
        <p:grpSpPr bwMode="auto">
          <a:xfrm>
            <a:off x="5656263" y="2954338"/>
            <a:ext cx="427037" cy="366712"/>
            <a:chOff x="3655" y="1791"/>
            <a:chExt cx="269" cy="231"/>
          </a:xfrm>
        </p:grpSpPr>
        <p:sp>
          <p:nvSpPr>
            <p:cNvPr id="100489" name="Text Box 254"/>
            <p:cNvSpPr txBox="1">
              <a:spLocks noChangeArrowheads="1"/>
            </p:cNvSpPr>
            <p:nvPr/>
          </p:nvSpPr>
          <p:spPr bwMode="auto">
            <a:xfrm>
              <a:off x="3655" y="1791"/>
              <a:ext cx="26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Symbol" panose="05050102010706020507" pitchFamily="18" charset="2"/>
                  <a:cs typeface="Arial" panose="020B0604020202020204" pitchFamily="34" charset="0"/>
                </a:rPr>
                <a:t>l</a:t>
              </a:r>
              <a:r>
                <a:rPr lang="en-US" altLang="en-US" sz="1800" baseline="-25000">
                  <a:latin typeface="Arial" panose="020B0604020202020204" pitchFamily="34" charset="0"/>
                  <a:cs typeface="Arial" panose="020B0604020202020204" pitchFamily="34" charset="0"/>
                </a:rPr>
                <a:t>in</a:t>
              </a:r>
            </a:p>
          </p:txBody>
        </p:sp>
        <p:sp>
          <p:nvSpPr>
            <p:cNvPr id="100490" name="Line 255"/>
            <p:cNvSpPr>
              <a:spLocks noChangeShapeType="1"/>
            </p:cNvSpPr>
            <p:nvPr/>
          </p:nvSpPr>
          <p:spPr bwMode="auto">
            <a:xfrm flipV="1">
              <a:off x="3810" y="1846"/>
              <a:ext cx="24" cy="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58656" name="Text Box 256"/>
          <p:cNvSpPr txBox="1">
            <a:spLocks noChangeArrowheads="1"/>
          </p:cNvSpPr>
          <p:nvPr/>
        </p:nvSpPr>
        <p:spPr bwMode="auto">
          <a:xfrm rot="-5400000">
            <a:off x="4475163" y="2027237"/>
            <a:ext cx="6175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Symbol" panose="05050102010706020507" pitchFamily="18" charset="2"/>
                <a:cs typeface="Arial" panose="020B0604020202020204" pitchFamily="34" charset="0"/>
              </a:rPr>
              <a:t>l</a:t>
            </a:r>
            <a:r>
              <a:rPr lang="en-US" altLang="en-US" sz="1800" baseline="-25000"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</a:p>
        </p:txBody>
      </p:sp>
      <p:sp>
        <p:nvSpPr>
          <p:cNvPr id="358657" name="Line 257"/>
          <p:cNvSpPr>
            <a:spLocks noChangeShapeType="1"/>
          </p:cNvSpPr>
          <p:nvPr/>
        </p:nvSpPr>
        <p:spPr bwMode="auto">
          <a:xfrm rot="10800000" flipH="1">
            <a:off x="5051425" y="1463675"/>
            <a:ext cx="1617663" cy="1524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358662" name="Group 262"/>
          <p:cNvGrpSpPr>
            <a:grpSpLocks/>
          </p:cNvGrpSpPr>
          <p:nvPr/>
        </p:nvGrpSpPr>
        <p:grpSpPr bwMode="auto">
          <a:xfrm>
            <a:off x="6646863" y="1479550"/>
            <a:ext cx="2260600" cy="1479550"/>
            <a:chOff x="4187" y="932"/>
            <a:chExt cx="1424" cy="932"/>
          </a:xfrm>
        </p:grpSpPr>
        <p:sp>
          <p:nvSpPr>
            <p:cNvPr id="100485" name="Line 250"/>
            <p:cNvSpPr>
              <a:spLocks noChangeShapeType="1"/>
            </p:cNvSpPr>
            <p:nvPr/>
          </p:nvSpPr>
          <p:spPr bwMode="auto">
            <a:xfrm rot="10800000">
              <a:off x="4196" y="932"/>
              <a:ext cx="0" cy="9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486" name="Oval 258"/>
            <p:cNvSpPr>
              <a:spLocks noChangeArrowheads="1"/>
            </p:cNvSpPr>
            <p:nvPr/>
          </p:nvSpPr>
          <p:spPr bwMode="auto">
            <a:xfrm>
              <a:off x="4187" y="1026"/>
              <a:ext cx="56" cy="5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0487" name="Text Box 259"/>
            <p:cNvSpPr txBox="1">
              <a:spLocks noChangeArrowheads="1"/>
            </p:cNvSpPr>
            <p:nvPr/>
          </p:nvSpPr>
          <p:spPr bwMode="auto">
            <a:xfrm>
              <a:off x="4426" y="1106"/>
              <a:ext cx="1185" cy="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when sending at R/2, some packets are retransmissions including duplicated that are delivered!</a:t>
              </a:r>
            </a:p>
          </p:txBody>
        </p:sp>
        <p:sp>
          <p:nvSpPr>
            <p:cNvPr id="100488" name="Line 260"/>
            <p:cNvSpPr>
              <a:spLocks noChangeShapeType="1"/>
            </p:cNvSpPr>
            <p:nvPr/>
          </p:nvSpPr>
          <p:spPr bwMode="auto">
            <a:xfrm flipH="1" flipV="1">
              <a:off x="4201" y="1033"/>
              <a:ext cx="245" cy="1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sp>
        <p:nvSpPr>
          <p:cNvPr id="358661" name="Freeform 261"/>
          <p:cNvSpPr>
            <a:spLocks/>
          </p:cNvSpPr>
          <p:nvPr/>
        </p:nvSpPr>
        <p:spPr bwMode="auto">
          <a:xfrm>
            <a:off x="5089525" y="1571625"/>
            <a:ext cx="2535238" cy="1382713"/>
          </a:xfrm>
          <a:custGeom>
            <a:avLst/>
            <a:gdLst>
              <a:gd name="T0" fmla="*/ 0 w 1597"/>
              <a:gd name="T1" fmla="*/ 2147483646 h 871"/>
              <a:gd name="T2" fmla="*/ 2147483646 w 1597"/>
              <a:gd name="T3" fmla="*/ 2147483646 h 871"/>
              <a:gd name="T4" fmla="*/ 2147483646 w 1597"/>
              <a:gd name="T5" fmla="*/ 2147483646 h 871"/>
              <a:gd name="T6" fmla="*/ 2147483646 w 1597"/>
              <a:gd name="T7" fmla="*/ 2147483646 h 87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597" h="871">
                <a:moveTo>
                  <a:pt x="0" y="871"/>
                </a:moveTo>
                <a:cubicBezTo>
                  <a:pt x="166" y="737"/>
                  <a:pt x="664" y="154"/>
                  <a:pt x="994" y="66"/>
                </a:cubicBezTo>
                <a:cubicBezTo>
                  <a:pt x="1172" y="20"/>
                  <a:pt x="1158" y="4"/>
                  <a:pt x="1466" y="2"/>
                </a:cubicBezTo>
                <a:cubicBezTo>
                  <a:pt x="1596" y="0"/>
                  <a:pt x="1570" y="3"/>
                  <a:pt x="1597" y="3"/>
                </a:cubicBezTo>
              </a:path>
            </a:pathLst>
          </a:custGeom>
          <a:noFill/>
          <a:ln w="28575" cap="flat" cmpd="sng">
            <a:solidFill>
              <a:srgbClr val="CC00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100409" name="Freeform 264"/>
          <p:cNvSpPr>
            <a:spLocks/>
          </p:cNvSpPr>
          <p:nvPr/>
        </p:nvSpPr>
        <p:spPr bwMode="auto">
          <a:xfrm>
            <a:off x="6937375" y="4981575"/>
            <a:ext cx="250825" cy="1212850"/>
          </a:xfrm>
          <a:custGeom>
            <a:avLst/>
            <a:gdLst>
              <a:gd name="T0" fmla="*/ 2147483646 w 366"/>
              <a:gd name="T1" fmla="*/ 2147483646 h 1284"/>
              <a:gd name="T2" fmla="*/ 2147483646 w 366"/>
              <a:gd name="T3" fmla="*/ 0 h 1284"/>
              <a:gd name="T4" fmla="*/ 0 w 366"/>
              <a:gd name="T5" fmla="*/ 2147483646 h 1284"/>
              <a:gd name="T6" fmla="*/ 2147483646 w 366"/>
              <a:gd name="T7" fmla="*/ 2147483646 h 1284"/>
              <a:gd name="T8" fmla="*/ 2147483646 w 366"/>
              <a:gd name="T9" fmla="*/ 2147483646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0410" name="Freeform 267"/>
          <p:cNvSpPr>
            <a:spLocks/>
          </p:cNvSpPr>
          <p:nvPr/>
        </p:nvSpPr>
        <p:spPr bwMode="auto">
          <a:xfrm>
            <a:off x="7416800" y="3676650"/>
            <a:ext cx="250825" cy="1212850"/>
          </a:xfrm>
          <a:custGeom>
            <a:avLst/>
            <a:gdLst>
              <a:gd name="T0" fmla="*/ 2147483646 w 366"/>
              <a:gd name="T1" fmla="*/ 2147483646 h 1284"/>
              <a:gd name="T2" fmla="*/ 2147483646 w 366"/>
              <a:gd name="T3" fmla="*/ 0 h 1284"/>
              <a:gd name="T4" fmla="*/ 0 w 366"/>
              <a:gd name="T5" fmla="*/ 2147483646 h 1284"/>
              <a:gd name="T6" fmla="*/ 2147483646 w 366"/>
              <a:gd name="T7" fmla="*/ 2147483646 h 1284"/>
              <a:gd name="T8" fmla="*/ 2147483646 w 366"/>
              <a:gd name="T9" fmla="*/ 2147483646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0411" name="Freeform 270"/>
          <p:cNvSpPr>
            <a:spLocks/>
          </p:cNvSpPr>
          <p:nvPr/>
        </p:nvSpPr>
        <p:spPr bwMode="auto">
          <a:xfrm flipH="1">
            <a:off x="1066800" y="4667250"/>
            <a:ext cx="250825" cy="1201738"/>
          </a:xfrm>
          <a:custGeom>
            <a:avLst/>
            <a:gdLst>
              <a:gd name="T0" fmla="*/ 2147483646 w 366"/>
              <a:gd name="T1" fmla="*/ 2147483646 h 1284"/>
              <a:gd name="T2" fmla="*/ 2147483646 w 366"/>
              <a:gd name="T3" fmla="*/ 0 h 1284"/>
              <a:gd name="T4" fmla="*/ 0 w 366"/>
              <a:gd name="T5" fmla="*/ 2147483646 h 1284"/>
              <a:gd name="T6" fmla="*/ 2147483646 w 366"/>
              <a:gd name="T7" fmla="*/ 2147483646 h 1284"/>
              <a:gd name="T8" fmla="*/ 2147483646 w 366"/>
              <a:gd name="T9" fmla="*/ 2147483646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0412" name="Text Box 275"/>
          <p:cNvSpPr txBox="1">
            <a:spLocks noChangeArrowheads="1"/>
          </p:cNvSpPr>
          <p:nvPr/>
        </p:nvSpPr>
        <p:spPr bwMode="auto">
          <a:xfrm>
            <a:off x="1168400" y="6073775"/>
            <a:ext cx="877888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2"/>
                </a:solidFill>
                <a:latin typeface="Arial" panose="020B0604020202020204" pitchFamily="34" charset="0"/>
              </a:rPr>
              <a:t>Host B</a:t>
            </a:r>
            <a:endParaRPr lang="en-US" altLang="en-US" sz="16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00413" name="Rectangle 281"/>
          <p:cNvSpPr>
            <a:spLocks noChangeArrowheads="1"/>
          </p:cNvSpPr>
          <p:nvPr/>
        </p:nvSpPr>
        <p:spPr bwMode="auto">
          <a:xfrm>
            <a:off x="377825" y="1039813"/>
            <a:ext cx="4310063" cy="191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en-US" sz="2800" i="1">
                <a:solidFill>
                  <a:srgbClr val="000099"/>
                </a:solidFill>
              </a:rPr>
              <a:t>Realistic: </a:t>
            </a:r>
            <a:r>
              <a:rPr lang="en-US" altLang="en-US" sz="2800" i="1">
                <a:solidFill>
                  <a:srgbClr val="CC0000"/>
                </a:solidFill>
              </a:rPr>
              <a:t>duplicates</a:t>
            </a:r>
            <a:r>
              <a:rPr lang="en-US" altLang="en-US" sz="2400"/>
              <a:t> </a:t>
            </a:r>
          </a:p>
          <a:p>
            <a:r>
              <a:rPr lang="en-US" altLang="en-US" sz="2400"/>
              <a:t>packets can be lost, dropped at router due  to full buffers</a:t>
            </a:r>
          </a:p>
          <a:p>
            <a:r>
              <a:rPr lang="en-US" altLang="en-US" sz="2400"/>
              <a:t>sender times out prematurely, sending </a:t>
            </a:r>
            <a:r>
              <a:rPr lang="en-US" altLang="en-US" sz="2400" i="1">
                <a:solidFill>
                  <a:srgbClr val="000099"/>
                </a:solidFill>
              </a:rPr>
              <a:t>two</a:t>
            </a:r>
            <a:r>
              <a:rPr lang="en-US" altLang="en-US" sz="2400" i="1"/>
              <a:t> </a:t>
            </a:r>
            <a:r>
              <a:rPr lang="en-US" altLang="en-US" sz="2400"/>
              <a:t>copies, both of which are delivered</a:t>
            </a:r>
            <a:endParaRPr lang="en-US" altLang="en-US" sz="2800"/>
          </a:p>
          <a:p>
            <a:endParaRPr lang="en-US" altLang="en-US" sz="2800"/>
          </a:p>
        </p:txBody>
      </p:sp>
      <p:pic>
        <p:nvPicPr>
          <p:cNvPr id="100414" name="Picture 286" descr="underline_base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784225"/>
            <a:ext cx="73136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247" name="Rectangle 287"/>
          <p:cNvSpPr>
            <a:spLocks noGrp="1" noChangeArrowheads="1"/>
          </p:cNvSpPr>
          <p:nvPr>
            <p:ph type="title"/>
          </p:nvPr>
        </p:nvSpPr>
        <p:spPr>
          <a:xfrm>
            <a:off x="330200" y="115888"/>
            <a:ext cx="7772400" cy="873125"/>
          </a:xfrm>
        </p:spPr>
        <p:txBody>
          <a:bodyPr/>
          <a:lstStyle/>
          <a:p>
            <a:pPr>
              <a:defRPr/>
            </a:pPr>
            <a:r>
              <a:rPr lang="en-US" sz="3600">
                <a:ea typeface="ＭＳ Ｐゴシック" charset="0"/>
                <a:cs typeface="+mj-cs"/>
              </a:rPr>
              <a:t>Causes/costs of congestion: scenario 2</a:t>
            </a:r>
            <a:r>
              <a:rPr lang="en-US">
                <a:ea typeface="ＭＳ Ｐゴシック" charset="0"/>
                <a:cs typeface="+mj-cs"/>
              </a:rPr>
              <a:t> </a:t>
            </a:r>
          </a:p>
        </p:txBody>
      </p:sp>
      <p:grpSp>
        <p:nvGrpSpPr>
          <p:cNvPr id="100416" name="Group 288"/>
          <p:cNvGrpSpPr>
            <a:grpSpLocks/>
          </p:cNvGrpSpPr>
          <p:nvPr/>
        </p:nvGrpSpPr>
        <p:grpSpPr bwMode="auto">
          <a:xfrm>
            <a:off x="7553325" y="4564063"/>
            <a:ext cx="231775" cy="441325"/>
            <a:chOff x="4140" y="429"/>
            <a:chExt cx="1425" cy="2396"/>
          </a:xfrm>
        </p:grpSpPr>
        <p:sp>
          <p:nvSpPr>
            <p:cNvPr id="100453" name="Freeform 289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1 w 354"/>
                <a:gd name="T1" fmla="*/ 0 h 2742"/>
                <a:gd name="T2" fmla="*/ 59 w 354"/>
                <a:gd name="T3" fmla="*/ 79 h 2742"/>
                <a:gd name="T4" fmla="*/ 58 w 354"/>
                <a:gd name="T5" fmla="*/ 612 h 2742"/>
                <a:gd name="T6" fmla="*/ 0 w 354"/>
                <a:gd name="T7" fmla="*/ 640 h 2742"/>
                <a:gd name="T8" fmla="*/ 1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454" name="Rectangle 290"/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0455" name="Freeform 291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36 w 211"/>
                <a:gd name="T3" fmla="*/ 51 h 2537"/>
                <a:gd name="T4" fmla="*/ 2 w 211"/>
                <a:gd name="T5" fmla="*/ 58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456" name="Freeform 292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56 w 328"/>
                <a:gd name="T3" fmla="*/ 30 h 226"/>
                <a:gd name="T4" fmla="*/ 56 w 328"/>
                <a:gd name="T5" fmla="*/ 54 h 226"/>
                <a:gd name="T6" fmla="*/ 0 w 328"/>
                <a:gd name="T7" fmla="*/ 2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457" name="Rectangle 293"/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100458" name="Group 294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00483" name="AutoShape 295"/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100484" name="AutoShape 296"/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100459" name="Rectangle 297"/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100460" name="Group 298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00481" name="AutoShape 299"/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100482" name="AutoShape 300"/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100461" name="Rectangle 301"/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0462" name="Rectangle 302"/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100463" name="Group 303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00479" name="AutoShape 304"/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6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100480" name="AutoShape 305"/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100464" name="Freeform 306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56 w 328"/>
                <a:gd name="T3" fmla="*/ 29 h 226"/>
                <a:gd name="T4" fmla="*/ 56 w 328"/>
                <a:gd name="T5" fmla="*/ 52 h 226"/>
                <a:gd name="T6" fmla="*/ 0 w 328"/>
                <a:gd name="T7" fmla="*/ 2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100465" name="Group 307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00477" name="AutoShape 308"/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100478" name="AutoShape 309"/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100466" name="Rectangle 310"/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0467" name="Freeform 311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50 w 296"/>
                <a:gd name="T3" fmla="*/ 32 h 256"/>
                <a:gd name="T4" fmla="*/ 50 w 296"/>
                <a:gd name="T5" fmla="*/ 59 h 256"/>
                <a:gd name="T6" fmla="*/ 0 w 296"/>
                <a:gd name="T7" fmla="*/ 2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468" name="Freeform 312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52 w 304"/>
                <a:gd name="T3" fmla="*/ 38 h 288"/>
                <a:gd name="T4" fmla="*/ 49 w 304"/>
                <a:gd name="T5" fmla="*/ 68 h 288"/>
                <a:gd name="T6" fmla="*/ 2 w 304"/>
                <a:gd name="T7" fmla="*/ 29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469" name="Oval 313"/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0470" name="Freeform 314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25 h 240"/>
                <a:gd name="T2" fmla="*/ 2 w 306"/>
                <a:gd name="T3" fmla="*/ 57 h 240"/>
                <a:gd name="T4" fmla="*/ 52 w 306"/>
                <a:gd name="T5" fmla="*/ 26 h 240"/>
                <a:gd name="T6" fmla="*/ 50 w 306"/>
                <a:gd name="T7" fmla="*/ 0 h 240"/>
                <a:gd name="T8" fmla="*/ 0 w 306"/>
                <a:gd name="T9" fmla="*/ 2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471" name="AutoShape 315"/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0472" name="AutoShape 316"/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0473" name="Oval 317"/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0474" name="Oval 318"/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475" name="Oval 319"/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0476" name="Rectangle 320"/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  <p:grpSp>
        <p:nvGrpSpPr>
          <p:cNvPr id="100417" name="Group 321"/>
          <p:cNvGrpSpPr>
            <a:grpSpLocks/>
          </p:cNvGrpSpPr>
          <p:nvPr/>
        </p:nvGrpSpPr>
        <p:grpSpPr bwMode="auto">
          <a:xfrm>
            <a:off x="7135813" y="5867400"/>
            <a:ext cx="231775" cy="441325"/>
            <a:chOff x="4140" y="429"/>
            <a:chExt cx="1425" cy="2396"/>
          </a:xfrm>
        </p:grpSpPr>
        <p:sp>
          <p:nvSpPr>
            <p:cNvPr id="100421" name="Freeform 322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1 w 354"/>
                <a:gd name="T1" fmla="*/ 0 h 2742"/>
                <a:gd name="T2" fmla="*/ 59 w 354"/>
                <a:gd name="T3" fmla="*/ 79 h 2742"/>
                <a:gd name="T4" fmla="*/ 58 w 354"/>
                <a:gd name="T5" fmla="*/ 612 h 2742"/>
                <a:gd name="T6" fmla="*/ 0 w 354"/>
                <a:gd name="T7" fmla="*/ 640 h 2742"/>
                <a:gd name="T8" fmla="*/ 1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422" name="Rectangle 323"/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0423" name="Freeform 324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36 w 211"/>
                <a:gd name="T3" fmla="*/ 51 h 2537"/>
                <a:gd name="T4" fmla="*/ 2 w 211"/>
                <a:gd name="T5" fmla="*/ 58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424" name="Freeform 325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56 w 328"/>
                <a:gd name="T3" fmla="*/ 30 h 226"/>
                <a:gd name="T4" fmla="*/ 56 w 328"/>
                <a:gd name="T5" fmla="*/ 54 h 226"/>
                <a:gd name="T6" fmla="*/ 0 w 328"/>
                <a:gd name="T7" fmla="*/ 2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425" name="Rectangle 326"/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100426" name="Group 327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00451" name="AutoShape 328"/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100452" name="AutoShape 329"/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100427" name="Rectangle 330"/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100428" name="Group 331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00449" name="AutoShape 332"/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100450" name="AutoShape 333"/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100429" name="Rectangle 334"/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0430" name="Rectangle 335"/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100431" name="Group 336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00447" name="AutoShape 337"/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6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100448" name="AutoShape 338"/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100432" name="Freeform 339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56 w 328"/>
                <a:gd name="T3" fmla="*/ 29 h 226"/>
                <a:gd name="T4" fmla="*/ 56 w 328"/>
                <a:gd name="T5" fmla="*/ 52 h 226"/>
                <a:gd name="T6" fmla="*/ 0 w 328"/>
                <a:gd name="T7" fmla="*/ 2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100433" name="Group 340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00445" name="AutoShape 341"/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100446" name="AutoShape 342"/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100434" name="Rectangle 343"/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0435" name="Freeform 344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50 w 296"/>
                <a:gd name="T3" fmla="*/ 32 h 256"/>
                <a:gd name="T4" fmla="*/ 50 w 296"/>
                <a:gd name="T5" fmla="*/ 59 h 256"/>
                <a:gd name="T6" fmla="*/ 0 w 296"/>
                <a:gd name="T7" fmla="*/ 2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436" name="Freeform 345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52 w 304"/>
                <a:gd name="T3" fmla="*/ 38 h 288"/>
                <a:gd name="T4" fmla="*/ 49 w 304"/>
                <a:gd name="T5" fmla="*/ 68 h 288"/>
                <a:gd name="T6" fmla="*/ 2 w 304"/>
                <a:gd name="T7" fmla="*/ 29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437" name="Oval 346"/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0438" name="Freeform 347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25 h 240"/>
                <a:gd name="T2" fmla="*/ 2 w 306"/>
                <a:gd name="T3" fmla="*/ 57 h 240"/>
                <a:gd name="T4" fmla="*/ 52 w 306"/>
                <a:gd name="T5" fmla="*/ 26 h 240"/>
                <a:gd name="T6" fmla="*/ 50 w 306"/>
                <a:gd name="T7" fmla="*/ 0 h 240"/>
                <a:gd name="T8" fmla="*/ 0 w 306"/>
                <a:gd name="T9" fmla="*/ 2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439" name="AutoShape 348"/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0440" name="AutoShape 349"/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0441" name="Oval 350"/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0442" name="Oval 351"/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443" name="Oval 352"/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0444" name="Rectangle 353"/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  <p:grpSp>
        <p:nvGrpSpPr>
          <p:cNvPr id="100418" name="Group 354"/>
          <p:cNvGrpSpPr>
            <a:grpSpLocks/>
          </p:cNvGrpSpPr>
          <p:nvPr/>
        </p:nvGrpSpPr>
        <p:grpSpPr bwMode="auto">
          <a:xfrm>
            <a:off x="661988" y="5605463"/>
            <a:ext cx="525462" cy="434975"/>
            <a:chOff x="-44" y="1473"/>
            <a:chExt cx="981" cy="1105"/>
          </a:xfrm>
        </p:grpSpPr>
        <p:pic>
          <p:nvPicPr>
            <p:cNvPr id="100419" name="Picture 355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0420" name="Freeform 35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62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8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255 L -5.55556E-7 0.0354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586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58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8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9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0.03542 L 0.0007 0.17802 L 0.08681 0.17894 L 0.04723 0.24191 L 0.19584 0.24191 " pathEditMode="relative" ptsTypes="AAAAA">
                                      <p:cBhvr>
                                        <p:cTn id="20" dur="2000" fill="hold"/>
                                        <p:tgtEl>
                                          <p:spTgt spid="3586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3586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58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9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583 0.2419 L 0.23593 0.24144 " pathEditMode="relative" rAng="0" ptsTypes="AA">
                                      <p:cBhvr>
                                        <p:cTn id="30" dur="3000" fill="hold"/>
                                        <p:tgtEl>
                                          <p:spTgt spid="3586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32" presetID="0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281 0.24075 L 0.30833 0.24075 L 0.34982 0.18056 " pathEditMode="relative" rAng="0" ptsTypes="AAA">
                                      <p:cBhvr>
                                        <p:cTn id="33" dur="2000" fill="hold"/>
                                        <p:tgtEl>
                                          <p:spTgt spid="3586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51" y="-3009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586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58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1500"/>
                            </p:stCondLst>
                            <p:childTnLst>
                              <p:par>
                                <p:cTn id="42" presetID="0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982 0.18056 L 0.3743 0.15278 L 0.46198 0.15278 L 0.46076 0.01621 " pathEditMode="relative" rAng="0" ptsTypes="AAAA">
                                      <p:cBhvr>
                                        <p:cTn id="43" dur="2000" fill="hold"/>
                                        <p:tgtEl>
                                          <p:spTgt spid="3586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8" y="-8218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3586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11111E-6 L 0.03542 -1.11111E-6 L 0.03785 0.14306 L 0.11719 0.14468 L 0.0842 0.20648 L 0.34271 0.20648 L 0.4099 0.1169 L 0.49635 0.11852 L 0.49635 -0.01805 " pathEditMode="relative" ptsTypes="AAAAAAAAA">
                                      <p:cBhvr>
                                        <p:cTn id="48" dur="2000" fill="hold"/>
                                        <p:tgtEl>
                                          <p:spTgt spid="3586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3500"/>
                            </p:stCondLst>
                            <p:childTnLst>
                              <p:par>
                                <p:cTn id="50" presetID="9" presetClass="exit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3586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58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58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358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58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358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58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358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358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358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358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634" grpId="0" animBg="1"/>
      <p:bldP spid="358634" grpId="1" animBg="1"/>
      <p:bldP spid="358634" grpId="2" animBg="1"/>
      <p:bldP spid="358634" grpId="3" animBg="1"/>
      <p:bldP spid="358634" grpId="4" animBg="1"/>
      <p:bldP spid="358634" grpId="5" animBg="1"/>
      <p:bldP spid="358634" grpId="6" animBg="1"/>
      <p:bldP spid="358635" grpId="0" animBg="1"/>
      <p:bldP spid="358635" grpId="1" animBg="1"/>
      <p:bldP spid="358636" grpId="0"/>
      <p:bldP spid="358636" grpId="1"/>
      <p:bldP spid="358637" grpId="0"/>
      <p:bldP spid="358637" grpId="1"/>
      <p:bldP spid="358648" grpId="0"/>
      <p:bldP spid="358651" grpId="0"/>
      <p:bldP spid="358656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101379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8987530B-8393-47F9-B9CA-2364CB0B52F3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104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101380" name="Line 245"/>
          <p:cNvSpPr>
            <a:spLocks noChangeShapeType="1"/>
          </p:cNvSpPr>
          <p:nvPr/>
        </p:nvSpPr>
        <p:spPr bwMode="auto">
          <a:xfrm>
            <a:off x="5092700" y="1244600"/>
            <a:ext cx="0" cy="17160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1381" name="Text Box 247"/>
          <p:cNvSpPr txBox="1">
            <a:spLocks noChangeArrowheads="1"/>
          </p:cNvSpPr>
          <p:nvPr/>
        </p:nvSpPr>
        <p:spPr bwMode="auto">
          <a:xfrm>
            <a:off x="4697413" y="1292225"/>
            <a:ext cx="460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R/2</a:t>
            </a:r>
          </a:p>
        </p:txBody>
      </p:sp>
      <p:sp>
        <p:nvSpPr>
          <p:cNvPr id="101382" name="Line 248"/>
          <p:cNvSpPr>
            <a:spLocks noChangeShapeType="1"/>
          </p:cNvSpPr>
          <p:nvPr/>
        </p:nvSpPr>
        <p:spPr bwMode="auto">
          <a:xfrm rot="5400000">
            <a:off x="6435725" y="114300"/>
            <a:ext cx="0" cy="26987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1383" name="Text Box 253"/>
          <p:cNvSpPr txBox="1">
            <a:spLocks noChangeArrowheads="1"/>
          </p:cNvSpPr>
          <p:nvPr/>
        </p:nvSpPr>
        <p:spPr bwMode="auto">
          <a:xfrm rot="-5400000">
            <a:off x="4475163" y="2027237"/>
            <a:ext cx="6175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Symbol" panose="05050102010706020507" pitchFamily="18" charset="2"/>
                <a:cs typeface="Arial" panose="020B0604020202020204" pitchFamily="34" charset="0"/>
              </a:rPr>
              <a:t>l</a:t>
            </a:r>
            <a:r>
              <a:rPr lang="en-US" altLang="en-US" sz="1800" baseline="-25000"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</a:p>
        </p:txBody>
      </p:sp>
      <p:sp>
        <p:nvSpPr>
          <p:cNvPr id="101384" name="Line 254"/>
          <p:cNvSpPr>
            <a:spLocks noChangeShapeType="1"/>
          </p:cNvSpPr>
          <p:nvPr/>
        </p:nvSpPr>
        <p:spPr bwMode="auto">
          <a:xfrm rot="10800000" flipH="1">
            <a:off x="5051425" y="1463675"/>
            <a:ext cx="1617663" cy="1524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101385" name="Group 255"/>
          <p:cNvGrpSpPr>
            <a:grpSpLocks/>
          </p:cNvGrpSpPr>
          <p:nvPr/>
        </p:nvGrpSpPr>
        <p:grpSpPr bwMode="auto">
          <a:xfrm>
            <a:off x="6646863" y="1479550"/>
            <a:ext cx="2260600" cy="1479550"/>
            <a:chOff x="4187" y="932"/>
            <a:chExt cx="1424" cy="932"/>
          </a:xfrm>
        </p:grpSpPr>
        <p:sp>
          <p:nvSpPr>
            <p:cNvPr id="101396" name="Line 256"/>
            <p:cNvSpPr>
              <a:spLocks noChangeShapeType="1"/>
            </p:cNvSpPr>
            <p:nvPr/>
          </p:nvSpPr>
          <p:spPr bwMode="auto">
            <a:xfrm rot="10800000">
              <a:off x="4196" y="932"/>
              <a:ext cx="0" cy="9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1397" name="Oval 257"/>
            <p:cNvSpPr>
              <a:spLocks noChangeArrowheads="1"/>
            </p:cNvSpPr>
            <p:nvPr/>
          </p:nvSpPr>
          <p:spPr bwMode="auto">
            <a:xfrm>
              <a:off x="4187" y="1026"/>
              <a:ext cx="56" cy="5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1398" name="Text Box 258"/>
            <p:cNvSpPr txBox="1">
              <a:spLocks noChangeArrowheads="1"/>
            </p:cNvSpPr>
            <p:nvPr/>
          </p:nvSpPr>
          <p:spPr bwMode="auto">
            <a:xfrm>
              <a:off x="4426" y="1106"/>
              <a:ext cx="1185" cy="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when sending at R/2, some packets are retransmissions including duplicated that are delivered!</a:t>
              </a:r>
            </a:p>
          </p:txBody>
        </p:sp>
        <p:sp>
          <p:nvSpPr>
            <p:cNvPr id="101399" name="Line 259"/>
            <p:cNvSpPr>
              <a:spLocks noChangeShapeType="1"/>
            </p:cNvSpPr>
            <p:nvPr/>
          </p:nvSpPr>
          <p:spPr bwMode="auto">
            <a:xfrm flipH="1" flipV="1">
              <a:off x="4201" y="1033"/>
              <a:ext cx="245" cy="1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sp>
        <p:nvSpPr>
          <p:cNvPr id="101386" name="Freeform 260"/>
          <p:cNvSpPr>
            <a:spLocks/>
          </p:cNvSpPr>
          <p:nvPr/>
        </p:nvSpPr>
        <p:spPr bwMode="auto">
          <a:xfrm>
            <a:off x="5089525" y="1571625"/>
            <a:ext cx="2535238" cy="1382713"/>
          </a:xfrm>
          <a:custGeom>
            <a:avLst/>
            <a:gdLst>
              <a:gd name="T0" fmla="*/ 0 w 1597"/>
              <a:gd name="T1" fmla="*/ 2147483646 h 871"/>
              <a:gd name="T2" fmla="*/ 2147483646 w 1597"/>
              <a:gd name="T3" fmla="*/ 2147483646 h 871"/>
              <a:gd name="T4" fmla="*/ 2147483646 w 1597"/>
              <a:gd name="T5" fmla="*/ 2147483646 h 871"/>
              <a:gd name="T6" fmla="*/ 2147483646 w 1597"/>
              <a:gd name="T7" fmla="*/ 2147483646 h 87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597" h="871">
                <a:moveTo>
                  <a:pt x="0" y="871"/>
                </a:moveTo>
                <a:cubicBezTo>
                  <a:pt x="166" y="737"/>
                  <a:pt x="664" y="154"/>
                  <a:pt x="994" y="66"/>
                </a:cubicBezTo>
                <a:cubicBezTo>
                  <a:pt x="1172" y="20"/>
                  <a:pt x="1158" y="4"/>
                  <a:pt x="1466" y="2"/>
                </a:cubicBezTo>
                <a:cubicBezTo>
                  <a:pt x="1596" y="0"/>
                  <a:pt x="1570" y="3"/>
                  <a:pt x="1597" y="3"/>
                </a:cubicBezTo>
              </a:path>
            </a:pathLst>
          </a:custGeom>
          <a:noFill/>
          <a:ln w="28575" cap="flat" cmpd="sng">
            <a:solidFill>
              <a:srgbClr val="CC00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101387" name="Rectangle 261"/>
          <p:cNvSpPr>
            <a:spLocks noChangeArrowheads="1"/>
          </p:cNvSpPr>
          <p:nvPr/>
        </p:nvSpPr>
        <p:spPr bwMode="auto">
          <a:xfrm>
            <a:off x="627063" y="3836988"/>
            <a:ext cx="814387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6889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ja-JP" altLang="en-US" sz="2800">
                <a:solidFill>
                  <a:srgbClr val="CC0000"/>
                </a:solidFill>
              </a:rPr>
              <a:t>“</a:t>
            </a:r>
            <a:r>
              <a:rPr lang="en-US" altLang="ja-JP" sz="2800">
                <a:solidFill>
                  <a:srgbClr val="CC0000"/>
                </a:solidFill>
              </a:rPr>
              <a:t>costs</a:t>
            </a:r>
            <a:r>
              <a:rPr lang="ja-JP" altLang="en-US" sz="2800">
                <a:solidFill>
                  <a:srgbClr val="CC0000"/>
                </a:solidFill>
              </a:rPr>
              <a:t>”</a:t>
            </a:r>
            <a:r>
              <a:rPr lang="en-US" altLang="ja-JP" sz="2800">
                <a:solidFill>
                  <a:srgbClr val="CC0000"/>
                </a:solidFill>
              </a:rPr>
              <a:t> of congestion:</a:t>
            </a:r>
            <a:r>
              <a:rPr lang="en-US" altLang="ja-JP" sz="2800"/>
              <a:t> </a:t>
            </a:r>
          </a:p>
          <a:p>
            <a:r>
              <a:rPr lang="en-US" altLang="en-US" sz="2400"/>
              <a:t>more work (retrans) for given </a:t>
            </a:r>
            <a:r>
              <a:rPr lang="ja-JP" altLang="en-US" sz="2400"/>
              <a:t>“</a:t>
            </a:r>
            <a:r>
              <a:rPr lang="en-US" altLang="ja-JP" sz="2400"/>
              <a:t>goodput</a:t>
            </a:r>
            <a:r>
              <a:rPr lang="ja-JP" altLang="en-US" sz="2400"/>
              <a:t>”</a:t>
            </a:r>
            <a:endParaRPr lang="en-US" altLang="ja-JP" sz="2400"/>
          </a:p>
          <a:p>
            <a:r>
              <a:rPr lang="en-US" altLang="en-US" sz="2400"/>
              <a:t>unneeded retransmissions: link carries multiple copies of pkt</a:t>
            </a:r>
          </a:p>
          <a:p>
            <a:pPr lvl="1"/>
            <a:r>
              <a:rPr lang="en-US" altLang="en-US" sz="2400"/>
              <a:t>decreasing goodput</a:t>
            </a:r>
          </a:p>
          <a:p>
            <a:endParaRPr lang="en-US" altLang="en-US" sz="2400"/>
          </a:p>
        </p:txBody>
      </p:sp>
      <p:sp>
        <p:nvSpPr>
          <p:cNvPr id="101388" name="Line 262"/>
          <p:cNvSpPr>
            <a:spLocks noChangeShapeType="1"/>
          </p:cNvSpPr>
          <p:nvPr/>
        </p:nvSpPr>
        <p:spPr bwMode="auto">
          <a:xfrm rot="5400000">
            <a:off x="5985669" y="2067719"/>
            <a:ext cx="0" cy="1798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1389" name="Text Box 263"/>
          <p:cNvSpPr txBox="1">
            <a:spLocks noChangeArrowheads="1"/>
          </p:cNvSpPr>
          <p:nvPr/>
        </p:nvSpPr>
        <p:spPr bwMode="auto">
          <a:xfrm>
            <a:off x="6450013" y="2930525"/>
            <a:ext cx="460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R/2</a:t>
            </a:r>
          </a:p>
        </p:txBody>
      </p:sp>
      <p:grpSp>
        <p:nvGrpSpPr>
          <p:cNvPr id="101390" name="Group 264"/>
          <p:cNvGrpSpPr>
            <a:grpSpLocks/>
          </p:cNvGrpSpPr>
          <p:nvPr/>
        </p:nvGrpSpPr>
        <p:grpSpPr bwMode="auto">
          <a:xfrm>
            <a:off x="5656263" y="2954338"/>
            <a:ext cx="427037" cy="366712"/>
            <a:chOff x="3655" y="1791"/>
            <a:chExt cx="269" cy="231"/>
          </a:xfrm>
        </p:grpSpPr>
        <p:sp>
          <p:nvSpPr>
            <p:cNvPr id="101394" name="Text Box 265"/>
            <p:cNvSpPr txBox="1">
              <a:spLocks noChangeArrowheads="1"/>
            </p:cNvSpPr>
            <p:nvPr/>
          </p:nvSpPr>
          <p:spPr bwMode="auto">
            <a:xfrm>
              <a:off x="3655" y="1791"/>
              <a:ext cx="26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Symbol" panose="05050102010706020507" pitchFamily="18" charset="2"/>
                  <a:cs typeface="Arial" panose="020B0604020202020204" pitchFamily="34" charset="0"/>
                </a:rPr>
                <a:t>l</a:t>
              </a:r>
              <a:r>
                <a:rPr lang="en-US" altLang="en-US" sz="1800" baseline="-25000">
                  <a:latin typeface="Arial" panose="020B0604020202020204" pitchFamily="34" charset="0"/>
                  <a:cs typeface="Arial" panose="020B0604020202020204" pitchFamily="34" charset="0"/>
                </a:rPr>
                <a:t>in</a:t>
              </a:r>
            </a:p>
          </p:txBody>
        </p:sp>
        <p:sp>
          <p:nvSpPr>
            <p:cNvPr id="101395" name="Line 266"/>
            <p:cNvSpPr>
              <a:spLocks noChangeShapeType="1"/>
            </p:cNvSpPr>
            <p:nvPr/>
          </p:nvSpPr>
          <p:spPr bwMode="auto">
            <a:xfrm flipV="1">
              <a:off x="3810" y="1846"/>
              <a:ext cx="24" cy="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pic>
        <p:nvPicPr>
          <p:cNvPr id="101391" name="Picture 270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784225"/>
            <a:ext cx="73136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24" name="Rectangle 271"/>
          <p:cNvSpPr>
            <a:spLocks noGrp="1" noChangeArrowheads="1"/>
          </p:cNvSpPr>
          <p:nvPr>
            <p:ph type="title"/>
          </p:nvPr>
        </p:nvSpPr>
        <p:spPr>
          <a:xfrm>
            <a:off x="330200" y="115888"/>
            <a:ext cx="7772400" cy="873125"/>
          </a:xfrm>
        </p:spPr>
        <p:txBody>
          <a:bodyPr/>
          <a:lstStyle/>
          <a:p>
            <a:pPr>
              <a:defRPr/>
            </a:pPr>
            <a:r>
              <a:rPr lang="en-US" sz="3600">
                <a:ea typeface="ＭＳ Ｐゴシック" charset="0"/>
                <a:cs typeface="+mj-cs"/>
              </a:rPr>
              <a:t>Causes/costs of congestion: scenario 2</a:t>
            </a:r>
            <a:r>
              <a:rPr lang="en-US">
                <a:ea typeface="ＭＳ Ｐゴシック" charset="0"/>
                <a:cs typeface="+mj-cs"/>
              </a:rPr>
              <a:t> </a:t>
            </a:r>
          </a:p>
        </p:txBody>
      </p:sp>
      <p:sp>
        <p:nvSpPr>
          <p:cNvPr id="101393" name="Rectangle 273"/>
          <p:cNvSpPr>
            <a:spLocks noChangeArrowheads="1"/>
          </p:cNvSpPr>
          <p:nvPr/>
        </p:nvSpPr>
        <p:spPr bwMode="auto">
          <a:xfrm>
            <a:off x="377825" y="1039813"/>
            <a:ext cx="4310063" cy="191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en-US" sz="2800" i="1">
                <a:solidFill>
                  <a:srgbClr val="000099"/>
                </a:solidFill>
              </a:rPr>
              <a:t>Realistic: </a:t>
            </a:r>
            <a:r>
              <a:rPr lang="en-US" altLang="en-US" sz="2800" i="1">
                <a:solidFill>
                  <a:srgbClr val="CC0000"/>
                </a:solidFill>
              </a:rPr>
              <a:t>duplicates</a:t>
            </a:r>
            <a:r>
              <a:rPr lang="en-US" altLang="en-US" sz="2400"/>
              <a:t> </a:t>
            </a:r>
          </a:p>
          <a:p>
            <a:r>
              <a:rPr lang="en-US" altLang="en-US" sz="2400"/>
              <a:t>packets can be lost, dropped at router due  to full buffers</a:t>
            </a:r>
          </a:p>
          <a:p>
            <a:r>
              <a:rPr lang="en-US" altLang="en-US" sz="2400"/>
              <a:t>sender times out prematurely, sending </a:t>
            </a:r>
            <a:r>
              <a:rPr lang="en-US" altLang="en-US" sz="2400" i="1">
                <a:solidFill>
                  <a:srgbClr val="000099"/>
                </a:solidFill>
              </a:rPr>
              <a:t>two</a:t>
            </a:r>
            <a:r>
              <a:rPr lang="en-US" altLang="en-US" sz="2400" i="1"/>
              <a:t> </a:t>
            </a:r>
            <a:r>
              <a:rPr lang="en-US" altLang="en-US" sz="2400"/>
              <a:t>copies, both of which are delivered</a:t>
            </a:r>
            <a:endParaRPr lang="en-US" altLang="en-US" sz="2800"/>
          </a:p>
          <a:p>
            <a:endParaRPr lang="en-US" altLang="en-US" sz="280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10240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AD841A02-D4BF-4A64-91E3-A437FBCB3E41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105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102404" name="Freeform 354"/>
          <p:cNvSpPr>
            <a:spLocks/>
          </p:cNvSpPr>
          <p:nvPr/>
        </p:nvSpPr>
        <p:spPr bwMode="auto">
          <a:xfrm flipH="1">
            <a:off x="2568575" y="3136900"/>
            <a:ext cx="236538" cy="1014413"/>
          </a:xfrm>
          <a:custGeom>
            <a:avLst/>
            <a:gdLst>
              <a:gd name="T0" fmla="*/ 2147483646 w 366"/>
              <a:gd name="T1" fmla="*/ 2147483646 h 1284"/>
              <a:gd name="T2" fmla="*/ 2147483646 w 366"/>
              <a:gd name="T3" fmla="*/ 0 h 1284"/>
              <a:gd name="T4" fmla="*/ 0 w 366"/>
              <a:gd name="T5" fmla="*/ 2147483646 h 1284"/>
              <a:gd name="T6" fmla="*/ 2147483646 w 366"/>
              <a:gd name="T7" fmla="*/ 2147483646 h 1284"/>
              <a:gd name="T8" fmla="*/ 2147483646 w 366"/>
              <a:gd name="T9" fmla="*/ 2147483646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405" name="Freeform 350"/>
          <p:cNvSpPr>
            <a:spLocks/>
          </p:cNvSpPr>
          <p:nvPr/>
        </p:nvSpPr>
        <p:spPr bwMode="auto">
          <a:xfrm flipH="1">
            <a:off x="552450" y="5118100"/>
            <a:ext cx="236538" cy="1014413"/>
          </a:xfrm>
          <a:custGeom>
            <a:avLst/>
            <a:gdLst>
              <a:gd name="T0" fmla="*/ 2147483646 w 366"/>
              <a:gd name="T1" fmla="*/ 2147483646 h 1284"/>
              <a:gd name="T2" fmla="*/ 2147483646 w 366"/>
              <a:gd name="T3" fmla="*/ 0 h 1284"/>
              <a:gd name="T4" fmla="*/ 0 w 366"/>
              <a:gd name="T5" fmla="*/ 2147483646 h 1284"/>
              <a:gd name="T6" fmla="*/ 2147483646 w 366"/>
              <a:gd name="T7" fmla="*/ 2147483646 h 1284"/>
              <a:gd name="T8" fmla="*/ 2147483646 w 366"/>
              <a:gd name="T9" fmla="*/ 2147483646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406" name="Freeform 347"/>
          <p:cNvSpPr>
            <a:spLocks/>
          </p:cNvSpPr>
          <p:nvPr/>
        </p:nvSpPr>
        <p:spPr bwMode="auto">
          <a:xfrm>
            <a:off x="6810375" y="5316538"/>
            <a:ext cx="236538" cy="1014412"/>
          </a:xfrm>
          <a:custGeom>
            <a:avLst/>
            <a:gdLst>
              <a:gd name="T0" fmla="*/ 2147483646 w 366"/>
              <a:gd name="T1" fmla="*/ 2147483646 h 1284"/>
              <a:gd name="T2" fmla="*/ 2147483646 w 366"/>
              <a:gd name="T3" fmla="*/ 0 h 1284"/>
              <a:gd name="T4" fmla="*/ 0 w 366"/>
              <a:gd name="T5" fmla="*/ 2147483646 h 1284"/>
              <a:gd name="T6" fmla="*/ 2147483646 w 366"/>
              <a:gd name="T7" fmla="*/ 2147483646 h 1284"/>
              <a:gd name="T8" fmla="*/ 2147483646 w 366"/>
              <a:gd name="T9" fmla="*/ 2147483646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407" name="Freeform 344"/>
          <p:cNvSpPr>
            <a:spLocks/>
          </p:cNvSpPr>
          <p:nvPr/>
        </p:nvSpPr>
        <p:spPr bwMode="auto">
          <a:xfrm>
            <a:off x="7243763" y="3302000"/>
            <a:ext cx="236537" cy="1014413"/>
          </a:xfrm>
          <a:custGeom>
            <a:avLst/>
            <a:gdLst>
              <a:gd name="T0" fmla="*/ 2147483646 w 366"/>
              <a:gd name="T1" fmla="*/ 2147483646 h 1284"/>
              <a:gd name="T2" fmla="*/ 2147483646 w 366"/>
              <a:gd name="T3" fmla="*/ 0 h 1284"/>
              <a:gd name="T4" fmla="*/ 0 w 366"/>
              <a:gd name="T5" fmla="*/ 2147483646 h 1284"/>
              <a:gd name="T6" fmla="*/ 2147483646 w 366"/>
              <a:gd name="T7" fmla="*/ 2147483646 h 1284"/>
              <a:gd name="T8" fmla="*/ 2147483646 w 366"/>
              <a:gd name="T9" fmla="*/ 2147483646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524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06425" y="1273175"/>
            <a:ext cx="8334375" cy="1247775"/>
          </a:xfrm>
        </p:spPr>
        <p:txBody>
          <a:bodyPr/>
          <a:lstStyle/>
          <a:p>
            <a:pPr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  <a:cs typeface="+mn-cs"/>
              </a:rPr>
              <a:t>four senders</a:t>
            </a:r>
          </a:p>
          <a:p>
            <a:pPr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  <a:cs typeface="+mn-cs"/>
              </a:rPr>
              <a:t>multihop paths</a:t>
            </a:r>
          </a:p>
          <a:p>
            <a:pPr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  <a:cs typeface="+mn-cs"/>
              </a:rPr>
              <a:t>timeout/retransmit</a:t>
            </a:r>
          </a:p>
          <a:p>
            <a:pPr>
              <a:buFont typeface="Wingdings" charset="0"/>
              <a:buChar char="v"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  <p:sp>
        <p:nvSpPr>
          <p:cNvPr id="102409" name="Rectangle 7"/>
          <p:cNvSpPr>
            <a:spLocks noChangeArrowheads="1"/>
          </p:cNvSpPr>
          <p:nvPr/>
        </p:nvSpPr>
        <p:spPr bwMode="auto">
          <a:xfrm>
            <a:off x="4251325" y="1106488"/>
            <a:ext cx="43735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en-US" sz="2800" u="sng">
                <a:solidFill>
                  <a:srgbClr val="CC0000"/>
                </a:solidFill>
              </a:rPr>
              <a:t>Q:</a:t>
            </a:r>
            <a:r>
              <a:rPr lang="en-US" altLang="en-US" sz="2400">
                <a:solidFill>
                  <a:srgbClr val="FF0000"/>
                </a:solidFill>
              </a:rPr>
              <a:t> </a:t>
            </a:r>
            <a:r>
              <a:rPr lang="en-US" altLang="en-US" sz="2400"/>
              <a:t>what happens as </a:t>
            </a:r>
            <a:r>
              <a:rPr lang="en-US" altLang="en-US" sz="2400">
                <a:solidFill>
                  <a:srgbClr val="CC0000"/>
                </a:solidFill>
                <a:latin typeface="Symbol" panose="05050102010706020507" pitchFamily="18" charset="2"/>
              </a:rPr>
              <a:t>l</a:t>
            </a:r>
            <a:r>
              <a:rPr lang="en-US" altLang="en-US" sz="2400" baseline="-25000">
                <a:solidFill>
                  <a:srgbClr val="CC0000"/>
                </a:solidFill>
              </a:rPr>
              <a:t>in</a:t>
            </a:r>
            <a:r>
              <a:rPr lang="en-US" altLang="en-US" sz="2400">
                <a:solidFill>
                  <a:srgbClr val="CC0000"/>
                </a:solidFill>
              </a:rPr>
              <a:t> </a:t>
            </a:r>
            <a:r>
              <a:rPr lang="en-US" altLang="en-US" sz="2400"/>
              <a:t>and </a:t>
            </a:r>
            <a:r>
              <a:rPr lang="en-US" altLang="en-US" sz="2400">
                <a:solidFill>
                  <a:srgbClr val="CC0000"/>
                </a:solidFill>
                <a:latin typeface="Symbol" panose="05050102010706020507" pitchFamily="18" charset="2"/>
              </a:rPr>
              <a:t>l</a:t>
            </a:r>
            <a:r>
              <a:rPr lang="en-US" altLang="en-US" sz="2400" baseline="-25000">
                <a:solidFill>
                  <a:srgbClr val="CC0000"/>
                </a:solidFill>
              </a:rPr>
              <a:t>in</a:t>
            </a:r>
            <a:r>
              <a:rPr lang="ja-JP" altLang="en-US" sz="2400" b="1" baseline="30000">
                <a:solidFill>
                  <a:srgbClr val="CC0000"/>
                </a:solidFill>
                <a:latin typeface="Arial" panose="020B0604020202020204" pitchFamily="34" charset="0"/>
              </a:rPr>
              <a:t>’</a:t>
            </a:r>
            <a:r>
              <a:rPr lang="en-US" altLang="ja-JP" sz="2400"/>
              <a:t> increase</a:t>
            </a:r>
            <a:r>
              <a:rPr lang="en-US" altLang="ja-JP" sz="2400">
                <a:solidFill>
                  <a:srgbClr val="FF0000"/>
                </a:solidFill>
              </a:rPr>
              <a:t> ?</a:t>
            </a:r>
            <a:endParaRPr lang="en-US" altLang="en-US" sz="2400">
              <a:solidFill>
                <a:srgbClr val="FF0000"/>
              </a:solidFill>
            </a:endParaRPr>
          </a:p>
        </p:txBody>
      </p:sp>
      <p:sp>
        <p:nvSpPr>
          <p:cNvPr id="102410" name="Text Box 14"/>
          <p:cNvSpPr txBox="1">
            <a:spLocks noChangeArrowheads="1"/>
          </p:cNvSpPr>
          <p:nvPr/>
        </p:nvSpPr>
        <p:spPr bwMode="auto">
          <a:xfrm>
            <a:off x="4171950" y="3822700"/>
            <a:ext cx="1912938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2"/>
                </a:solidFill>
                <a:latin typeface="Arial" panose="020B0604020202020204" pitchFamily="34" charset="0"/>
              </a:rPr>
              <a:t>finite shared output link buffers</a:t>
            </a:r>
            <a:endParaRPr lang="en-US" altLang="en-US" sz="16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02411" name="Line 15"/>
          <p:cNvSpPr>
            <a:spLocks noChangeShapeType="1"/>
          </p:cNvSpPr>
          <p:nvPr/>
        </p:nvSpPr>
        <p:spPr bwMode="auto">
          <a:xfrm flipH="1">
            <a:off x="2859088" y="4203700"/>
            <a:ext cx="923925" cy="8667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412" name="Line 16"/>
          <p:cNvSpPr>
            <a:spLocks noChangeShapeType="1"/>
          </p:cNvSpPr>
          <p:nvPr/>
        </p:nvSpPr>
        <p:spPr bwMode="auto">
          <a:xfrm flipH="1">
            <a:off x="3344863" y="4203700"/>
            <a:ext cx="438150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102413" name="Group 58"/>
          <p:cNvGrpSpPr>
            <a:grpSpLocks/>
          </p:cNvGrpSpPr>
          <p:nvPr/>
        </p:nvGrpSpPr>
        <p:grpSpPr bwMode="auto">
          <a:xfrm>
            <a:off x="2798763" y="3184525"/>
            <a:ext cx="650875" cy="904875"/>
            <a:chOff x="12762" y="10336"/>
            <a:chExt cx="1027" cy="1700"/>
          </a:xfrm>
        </p:grpSpPr>
        <p:sp>
          <p:nvSpPr>
            <p:cNvPr id="102734" name="Rectangle 59"/>
            <p:cNvSpPr>
              <a:spLocks noChangeArrowheads="1"/>
            </p:cNvSpPr>
            <p:nvPr/>
          </p:nvSpPr>
          <p:spPr bwMode="auto"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2735" name="Rectangle 60"/>
            <p:cNvSpPr>
              <a:spLocks noChangeArrowheads="1"/>
            </p:cNvSpPr>
            <p:nvPr/>
          </p:nvSpPr>
          <p:spPr bwMode="auto"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2736" name="Line 61"/>
            <p:cNvSpPr>
              <a:spLocks noChangeShapeType="1"/>
            </p:cNvSpPr>
            <p:nvPr/>
          </p:nvSpPr>
          <p:spPr bwMode="auto">
            <a:xfrm>
              <a:off x="12766" y="10682"/>
              <a:ext cx="965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737" name="Line 62"/>
            <p:cNvSpPr>
              <a:spLocks noChangeShapeType="1"/>
            </p:cNvSpPr>
            <p:nvPr/>
          </p:nvSpPr>
          <p:spPr bwMode="auto">
            <a:xfrm>
              <a:off x="12780" y="11042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738" name="Line 63"/>
            <p:cNvSpPr>
              <a:spLocks noChangeShapeType="1"/>
            </p:cNvSpPr>
            <p:nvPr/>
          </p:nvSpPr>
          <p:spPr bwMode="auto">
            <a:xfrm>
              <a:off x="12764" y="11374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739" name="Line 64"/>
            <p:cNvSpPr>
              <a:spLocks noChangeShapeType="1"/>
            </p:cNvSpPr>
            <p:nvPr/>
          </p:nvSpPr>
          <p:spPr bwMode="auto">
            <a:xfrm>
              <a:off x="12762" y="11675"/>
              <a:ext cx="967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02414" name="Text Box 65"/>
          <p:cNvSpPr txBox="1">
            <a:spLocks noChangeArrowheads="1"/>
          </p:cNvSpPr>
          <p:nvPr/>
        </p:nvSpPr>
        <p:spPr bwMode="auto">
          <a:xfrm>
            <a:off x="2700338" y="2870200"/>
            <a:ext cx="73501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Arial" panose="020B0604020202020204" pitchFamily="34" charset="0"/>
              </a:rPr>
              <a:t>Host A</a:t>
            </a:r>
          </a:p>
        </p:txBody>
      </p:sp>
      <p:sp>
        <p:nvSpPr>
          <p:cNvPr id="102415" name="Line 67"/>
          <p:cNvSpPr>
            <a:spLocks noChangeShapeType="1"/>
          </p:cNvSpPr>
          <p:nvPr/>
        </p:nvSpPr>
        <p:spPr bwMode="auto">
          <a:xfrm flipH="1">
            <a:off x="1504950" y="6184900"/>
            <a:ext cx="1458913" cy="111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102416" name="Group 109"/>
          <p:cNvGrpSpPr>
            <a:grpSpLocks/>
          </p:cNvGrpSpPr>
          <p:nvPr/>
        </p:nvGrpSpPr>
        <p:grpSpPr bwMode="auto">
          <a:xfrm>
            <a:off x="788988" y="5156200"/>
            <a:ext cx="650875" cy="904875"/>
            <a:chOff x="12762" y="10336"/>
            <a:chExt cx="1027" cy="1700"/>
          </a:xfrm>
        </p:grpSpPr>
        <p:sp>
          <p:nvSpPr>
            <p:cNvPr id="102728" name="Rectangle 110"/>
            <p:cNvSpPr>
              <a:spLocks noChangeArrowheads="1"/>
            </p:cNvSpPr>
            <p:nvPr/>
          </p:nvSpPr>
          <p:spPr bwMode="auto"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2729" name="Rectangle 111"/>
            <p:cNvSpPr>
              <a:spLocks noChangeArrowheads="1"/>
            </p:cNvSpPr>
            <p:nvPr/>
          </p:nvSpPr>
          <p:spPr bwMode="auto"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2730" name="Line 112"/>
            <p:cNvSpPr>
              <a:spLocks noChangeShapeType="1"/>
            </p:cNvSpPr>
            <p:nvPr/>
          </p:nvSpPr>
          <p:spPr bwMode="auto">
            <a:xfrm>
              <a:off x="12766" y="10682"/>
              <a:ext cx="965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731" name="Line 113"/>
            <p:cNvSpPr>
              <a:spLocks noChangeShapeType="1"/>
            </p:cNvSpPr>
            <p:nvPr/>
          </p:nvSpPr>
          <p:spPr bwMode="auto">
            <a:xfrm>
              <a:off x="12780" y="11042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732" name="Line 114"/>
            <p:cNvSpPr>
              <a:spLocks noChangeShapeType="1"/>
            </p:cNvSpPr>
            <p:nvPr/>
          </p:nvSpPr>
          <p:spPr bwMode="auto">
            <a:xfrm>
              <a:off x="12764" y="11374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733" name="Line 115"/>
            <p:cNvSpPr>
              <a:spLocks noChangeShapeType="1"/>
            </p:cNvSpPr>
            <p:nvPr/>
          </p:nvSpPr>
          <p:spPr bwMode="auto">
            <a:xfrm>
              <a:off x="12762" y="11675"/>
              <a:ext cx="967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02417" name="Line 117"/>
          <p:cNvSpPr>
            <a:spLocks noChangeShapeType="1"/>
          </p:cNvSpPr>
          <p:nvPr/>
        </p:nvSpPr>
        <p:spPr bwMode="auto">
          <a:xfrm flipH="1">
            <a:off x="3344863" y="4632325"/>
            <a:ext cx="723900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418" name="Line 118"/>
          <p:cNvSpPr>
            <a:spLocks noChangeShapeType="1"/>
          </p:cNvSpPr>
          <p:nvPr/>
        </p:nvSpPr>
        <p:spPr bwMode="auto">
          <a:xfrm flipH="1" flipV="1">
            <a:off x="5126038" y="4651375"/>
            <a:ext cx="779462" cy="95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419" name="Line 119"/>
          <p:cNvSpPr>
            <a:spLocks noChangeShapeType="1"/>
          </p:cNvSpPr>
          <p:nvPr/>
        </p:nvSpPr>
        <p:spPr bwMode="auto">
          <a:xfrm flipH="1">
            <a:off x="5068888" y="4222750"/>
            <a:ext cx="1296987" cy="12954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420" name="Line 120"/>
          <p:cNvSpPr>
            <a:spLocks noChangeShapeType="1"/>
          </p:cNvSpPr>
          <p:nvPr/>
        </p:nvSpPr>
        <p:spPr bwMode="auto">
          <a:xfrm flipH="1">
            <a:off x="6324600" y="4241800"/>
            <a:ext cx="439738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421" name="Freeform 123"/>
          <p:cNvSpPr>
            <a:spLocks/>
          </p:cNvSpPr>
          <p:nvPr/>
        </p:nvSpPr>
        <p:spPr bwMode="auto">
          <a:xfrm>
            <a:off x="6750050" y="3659188"/>
            <a:ext cx="315913" cy="360362"/>
          </a:xfrm>
          <a:custGeom>
            <a:avLst/>
            <a:gdLst>
              <a:gd name="T0" fmla="*/ 2147483646 w 650"/>
              <a:gd name="T1" fmla="*/ 2147483646 h 735"/>
              <a:gd name="T2" fmla="*/ 2147483646 w 650"/>
              <a:gd name="T3" fmla="*/ 2147483646 h 735"/>
              <a:gd name="T4" fmla="*/ 2147483646 w 650"/>
              <a:gd name="T5" fmla="*/ 2147483646 h 735"/>
              <a:gd name="T6" fmla="*/ 2147483646 w 650"/>
              <a:gd name="T7" fmla="*/ 2147483646 h 735"/>
              <a:gd name="T8" fmla="*/ 2147483646 w 650"/>
              <a:gd name="T9" fmla="*/ 2147483646 h 735"/>
              <a:gd name="T10" fmla="*/ 2147483646 w 650"/>
              <a:gd name="T11" fmla="*/ 2147483646 h 735"/>
              <a:gd name="T12" fmla="*/ 2147483646 w 650"/>
              <a:gd name="T13" fmla="*/ 2147483646 h 735"/>
              <a:gd name="T14" fmla="*/ 2147483646 w 650"/>
              <a:gd name="T15" fmla="*/ 2147483646 h 735"/>
              <a:gd name="T16" fmla="*/ 2147483646 w 650"/>
              <a:gd name="T17" fmla="*/ 2147483646 h 735"/>
              <a:gd name="T18" fmla="*/ 2147483646 w 650"/>
              <a:gd name="T19" fmla="*/ 0 h 735"/>
              <a:gd name="T20" fmla="*/ 2147483646 w 650"/>
              <a:gd name="T21" fmla="*/ 2147483646 h 735"/>
              <a:gd name="T22" fmla="*/ 2147483646 w 650"/>
              <a:gd name="T23" fmla="*/ 2147483646 h 735"/>
              <a:gd name="T24" fmla="*/ 2147483646 w 650"/>
              <a:gd name="T25" fmla="*/ 2147483646 h 735"/>
              <a:gd name="T26" fmla="*/ 2147483646 w 650"/>
              <a:gd name="T27" fmla="*/ 2147483646 h 735"/>
              <a:gd name="T28" fmla="*/ 2147483646 w 650"/>
              <a:gd name="T29" fmla="*/ 2147483646 h 735"/>
              <a:gd name="T30" fmla="*/ 2147483646 w 650"/>
              <a:gd name="T31" fmla="*/ 2147483646 h 735"/>
              <a:gd name="T32" fmla="*/ 2147483646 w 650"/>
              <a:gd name="T33" fmla="*/ 2147483646 h 735"/>
              <a:gd name="T34" fmla="*/ 2147483646 w 650"/>
              <a:gd name="T35" fmla="*/ 2147483646 h 735"/>
              <a:gd name="T36" fmla="*/ 2147483646 w 650"/>
              <a:gd name="T37" fmla="*/ 2147483646 h 735"/>
              <a:gd name="T38" fmla="*/ 2147483646 w 650"/>
              <a:gd name="T39" fmla="*/ 2147483646 h 735"/>
              <a:gd name="T40" fmla="*/ 2147483646 w 650"/>
              <a:gd name="T41" fmla="*/ 2147483646 h 735"/>
              <a:gd name="T42" fmla="*/ 0 w 650"/>
              <a:gd name="T43" fmla="*/ 2147483646 h 735"/>
              <a:gd name="T44" fmla="*/ 2147483646 w 650"/>
              <a:gd name="T45" fmla="*/ 2147483646 h 735"/>
              <a:gd name="T46" fmla="*/ 2147483646 w 650"/>
              <a:gd name="T47" fmla="*/ 2147483646 h 735"/>
              <a:gd name="T48" fmla="*/ 2147483646 w 650"/>
              <a:gd name="T49" fmla="*/ 2147483646 h 735"/>
              <a:gd name="T50" fmla="*/ 2147483646 w 650"/>
              <a:gd name="T51" fmla="*/ 2147483646 h 735"/>
              <a:gd name="T52" fmla="*/ 2147483646 w 650"/>
              <a:gd name="T53" fmla="*/ 2147483646 h 735"/>
              <a:gd name="T54" fmla="*/ 2147483646 w 650"/>
              <a:gd name="T55" fmla="*/ 2147483646 h 735"/>
              <a:gd name="T56" fmla="*/ 2147483646 w 650"/>
              <a:gd name="T57" fmla="*/ 2147483646 h 735"/>
              <a:gd name="T58" fmla="*/ 2147483646 w 650"/>
              <a:gd name="T59" fmla="*/ 2147483646 h 735"/>
              <a:gd name="T60" fmla="*/ 2147483646 w 650"/>
              <a:gd name="T61" fmla="*/ 2147483646 h 735"/>
              <a:gd name="T62" fmla="*/ 2147483646 w 650"/>
              <a:gd name="T63" fmla="*/ 2147483646 h 735"/>
              <a:gd name="T64" fmla="*/ 2147483646 w 650"/>
              <a:gd name="T65" fmla="*/ 2147483646 h 735"/>
              <a:gd name="T66" fmla="*/ 2147483646 w 650"/>
              <a:gd name="T67" fmla="*/ 2147483646 h 735"/>
              <a:gd name="T68" fmla="*/ 2147483646 w 650"/>
              <a:gd name="T69" fmla="*/ 2147483646 h 735"/>
              <a:gd name="T70" fmla="*/ 2147483646 w 650"/>
              <a:gd name="T71" fmla="*/ 2147483646 h 735"/>
              <a:gd name="T72" fmla="*/ 2147483646 w 650"/>
              <a:gd name="T73" fmla="*/ 2147483646 h 735"/>
              <a:gd name="T74" fmla="*/ 2147483646 w 650"/>
              <a:gd name="T75" fmla="*/ 2147483646 h 735"/>
              <a:gd name="T76" fmla="*/ 2147483646 w 650"/>
              <a:gd name="T77" fmla="*/ 2147483646 h 735"/>
              <a:gd name="T78" fmla="*/ 2147483646 w 650"/>
              <a:gd name="T79" fmla="*/ 2147483646 h 735"/>
              <a:gd name="T80" fmla="*/ 2147483646 w 650"/>
              <a:gd name="T81" fmla="*/ 2147483646 h 735"/>
              <a:gd name="T82" fmla="*/ 2147483646 w 650"/>
              <a:gd name="T83" fmla="*/ 2147483646 h 735"/>
              <a:gd name="T84" fmla="*/ 2147483646 w 650"/>
              <a:gd name="T85" fmla="*/ 2147483646 h 735"/>
              <a:gd name="T86" fmla="*/ 2147483646 w 650"/>
              <a:gd name="T87" fmla="*/ 2147483646 h 735"/>
              <a:gd name="T88" fmla="*/ 2147483646 w 650"/>
              <a:gd name="T89" fmla="*/ 2147483646 h 735"/>
              <a:gd name="T90" fmla="*/ 2147483646 w 650"/>
              <a:gd name="T91" fmla="*/ 2147483646 h 735"/>
              <a:gd name="T92" fmla="*/ 2147483646 w 650"/>
              <a:gd name="T93" fmla="*/ 2147483646 h 735"/>
              <a:gd name="T94" fmla="*/ 2147483646 w 650"/>
              <a:gd name="T95" fmla="*/ 2147483646 h 735"/>
              <a:gd name="T96" fmla="*/ 2147483646 w 650"/>
              <a:gd name="T97" fmla="*/ 2147483646 h 735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650" h="735">
                <a:moveTo>
                  <a:pt x="645" y="27"/>
                </a:moveTo>
                <a:lnTo>
                  <a:pt x="642" y="26"/>
                </a:lnTo>
                <a:lnTo>
                  <a:pt x="631" y="23"/>
                </a:lnTo>
                <a:lnTo>
                  <a:pt x="615" y="19"/>
                </a:lnTo>
                <a:lnTo>
                  <a:pt x="592" y="15"/>
                </a:lnTo>
                <a:lnTo>
                  <a:pt x="565" y="10"/>
                </a:lnTo>
                <a:lnTo>
                  <a:pt x="533" y="6"/>
                </a:lnTo>
                <a:lnTo>
                  <a:pt x="496" y="3"/>
                </a:lnTo>
                <a:lnTo>
                  <a:pt x="456" y="1"/>
                </a:lnTo>
                <a:lnTo>
                  <a:pt x="411" y="0"/>
                </a:lnTo>
                <a:lnTo>
                  <a:pt x="364" y="2"/>
                </a:lnTo>
                <a:lnTo>
                  <a:pt x="315" y="6"/>
                </a:lnTo>
                <a:lnTo>
                  <a:pt x="262" y="15"/>
                </a:lnTo>
                <a:lnTo>
                  <a:pt x="209" y="26"/>
                </a:lnTo>
                <a:lnTo>
                  <a:pt x="154" y="42"/>
                </a:lnTo>
                <a:lnTo>
                  <a:pt x="98" y="61"/>
                </a:lnTo>
                <a:lnTo>
                  <a:pt x="42" y="87"/>
                </a:lnTo>
                <a:lnTo>
                  <a:pt x="38" y="101"/>
                </a:lnTo>
                <a:lnTo>
                  <a:pt x="28" y="141"/>
                </a:lnTo>
                <a:lnTo>
                  <a:pt x="17" y="203"/>
                </a:lnTo>
                <a:lnTo>
                  <a:pt x="6" y="283"/>
                </a:lnTo>
                <a:lnTo>
                  <a:pt x="0" y="378"/>
                </a:lnTo>
                <a:lnTo>
                  <a:pt x="5" y="484"/>
                </a:lnTo>
                <a:lnTo>
                  <a:pt x="21" y="599"/>
                </a:lnTo>
                <a:lnTo>
                  <a:pt x="54" y="716"/>
                </a:lnTo>
                <a:lnTo>
                  <a:pt x="58" y="716"/>
                </a:lnTo>
                <a:lnTo>
                  <a:pt x="66" y="715"/>
                </a:lnTo>
                <a:lnTo>
                  <a:pt x="80" y="713"/>
                </a:lnTo>
                <a:lnTo>
                  <a:pt x="99" y="712"/>
                </a:lnTo>
                <a:lnTo>
                  <a:pt x="124" y="710"/>
                </a:lnTo>
                <a:lnTo>
                  <a:pt x="153" y="708"/>
                </a:lnTo>
                <a:lnTo>
                  <a:pt x="188" y="707"/>
                </a:lnTo>
                <a:lnTo>
                  <a:pt x="225" y="706"/>
                </a:lnTo>
                <a:lnTo>
                  <a:pt x="267" y="705"/>
                </a:lnTo>
                <a:lnTo>
                  <a:pt x="313" y="706"/>
                </a:lnTo>
                <a:lnTo>
                  <a:pt x="362" y="707"/>
                </a:lnTo>
                <a:lnTo>
                  <a:pt x="415" y="709"/>
                </a:lnTo>
                <a:lnTo>
                  <a:pt x="470" y="713"/>
                </a:lnTo>
                <a:lnTo>
                  <a:pt x="528" y="719"/>
                </a:lnTo>
                <a:lnTo>
                  <a:pt x="588" y="726"/>
                </a:lnTo>
                <a:lnTo>
                  <a:pt x="650" y="735"/>
                </a:lnTo>
                <a:lnTo>
                  <a:pt x="647" y="713"/>
                </a:lnTo>
                <a:lnTo>
                  <a:pt x="641" y="655"/>
                </a:lnTo>
                <a:lnTo>
                  <a:pt x="631" y="568"/>
                </a:lnTo>
                <a:lnTo>
                  <a:pt x="623" y="462"/>
                </a:lnTo>
                <a:lnTo>
                  <a:pt x="618" y="345"/>
                </a:lnTo>
                <a:lnTo>
                  <a:pt x="618" y="229"/>
                </a:lnTo>
                <a:lnTo>
                  <a:pt x="627" y="119"/>
                </a:lnTo>
                <a:lnTo>
                  <a:pt x="645" y="27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422" name="Freeform 124"/>
          <p:cNvSpPr>
            <a:spLocks/>
          </p:cNvSpPr>
          <p:nvPr/>
        </p:nvSpPr>
        <p:spPr bwMode="auto">
          <a:xfrm>
            <a:off x="6784975" y="3757613"/>
            <a:ext cx="519113" cy="357187"/>
          </a:xfrm>
          <a:custGeom>
            <a:avLst/>
            <a:gdLst>
              <a:gd name="T0" fmla="*/ 2147483646 w 1071"/>
              <a:gd name="T1" fmla="*/ 2147483646 h 731"/>
              <a:gd name="T2" fmla="*/ 0 w 1071"/>
              <a:gd name="T3" fmla="*/ 2147483646 h 731"/>
              <a:gd name="T4" fmla="*/ 2147483646 w 1071"/>
              <a:gd name="T5" fmla="*/ 2147483646 h 731"/>
              <a:gd name="T6" fmla="*/ 2147483646 w 1071"/>
              <a:gd name="T7" fmla="*/ 2147483646 h 731"/>
              <a:gd name="T8" fmla="*/ 2147483646 w 1071"/>
              <a:gd name="T9" fmla="*/ 2147483646 h 731"/>
              <a:gd name="T10" fmla="*/ 2147483646 w 1071"/>
              <a:gd name="T11" fmla="*/ 2147483646 h 731"/>
              <a:gd name="T12" fmla="*/ 2147483646 w 1071"/>
              <a:gd name="T13" fmla="*/ 2147483646 h 731"/>
              <a:gd name="T14" fmla="*/ 2147483646 w 1071"/>
              <a:gd name="T15" fmla="*/ 2147483646 h 731"/>
              <a:gd name="T16" fmla="*/ 2147483646 w 1071"/>
              <a:gd name="T17" fmla="*/ 2147483646 h 731"/>
              <a:gd name="T18" fmla="*/ 2147483646 w 1071"/>
              <a:gd name="T19" fmla="*/ 2147483646 h 731"/>
              <a:gd name="T20" fmla="*/ 2147483646 w 1071"/>
              <a:gd name="T21" fmla="*/ 2147483646 h 731"/>
              <a:gd name="T22" fmla="*/ 2147483646 w 1071"/>
              <a:gd name="T23" fmla="*/ 2147483646 h 731"/>
              <a:gd name="T24" fmla="*/ 2147483646 w 1071"/>
              <a:gd name="T25" fmla="*/ 2147483646 h 731"/>
              <a:gd name="T26" fmla="*/ 2147483646 w 1071"/>
              <a:gd name="T27" fmla="*/ 2147483646 h 731"/>
              <a:gd name="T28" fmla="*/ 2147483646 w 1071"/>
              <a:gd name="T29" fmla="*/ 2147483646 h 731"/>
              <a:gd name="T30" fmla="*/ 2147483646 w 1071"/>
              <a:gd name="T31" fmla="*/ 2147483646 h 731"/>
              <a:gd name="T32" fmla="*/ 2147483646 w 1071"/>
              <a:gd name="T33" fmla="*/ 2147483646 h 731"/>
              <a:gd name="T34" fmla="*/ 2147483646 w 1071"/>
              <a:gd name="T35" fmla="*/ 2147483646 h 731"/>
              <a:gd name="T36" fmla="*/ 2147483646 w 1071"/>
              <a:gd name="T37" fmla="*/ 2147483646 h 731"/>
              <a:gd name="T38" fmla="*/ 2147483646 w 1071"/>
              <a:gd name="T39" fmla="*/ 2147483646 h 731"/>
              <a:gd name="T40" fmla="*/ 2147483646 w 1071"/>
              <a:gd name="T41" fmla="*/ 2147483646 h 731"/>
              <a:gd name="T42" fmla="*/ 2147483646 w 1071"/>
              <a:gd name="T43" fmla="*/ 2147483646 h 731"/>
              <a:gd name="T44" fmla="*/ 2147483646 w 1071"/>
              <a:gd name="T45" fmla="*/ 2147483646 h 731"/>
              <a:gd name="T46" fmla="*/ 2147483646 w 1071"/>
              <a:gd name="T47" fmla="*/ 2147483646 h 731"/>
              <a:gd name="T48" fmla="*/ 2147483646 w 1071"/>
              <a:gd name="T49" fmla="*/ 2147483646 h 731"/>
              <a:gd name="T50" fmla="*/ 2147483646 w 1071"/>
              <a:gd name="T51" fmla="*/ 2147483646 h 731"/>
              <a:gd name="T52" fmla="*/ 2147483646 w 1071"/>
              <a:gd name="T53" fmla="*/ 0 h 731"/>
              <a:gd name="T54" fmla="*/ 2147483646 w 1071"/>
              <a:gd name="T55" fmla="*/ 2147483646 h 731"/>
              <a:gd name="T56" fmla="*/ 2147483646 w 1071"/>
              <a:gd name="T57" fmla="*/ 2147483646 h 731"/>
              <a:gd name="T58" fmla="*/ 2147483646 w 1071"/>
              <a:gd name="T59" fmla="*/ 2147483646 h 731"/>
              <a:gd name="T60" fmla="*/ 2147483646 w 1071"/>
              <a:gd name="T61" fmla="*/ 2147483646 h 731"/>
              <a:gd name="T62" fmla="*/ 2147483646 w 1071"/>
              <a:gd name="T63" fmla="*/ 2147483646 h 731"/>
              <a:gd name="T64" fmla="*/ 2147483646 w 1071"/>
              <a:gd name="T65" fmla="*/ 2147483646 h 731"/>
              <a:gd name="T66" fmla="*/ 2147483646 w 1071"/>
              <a:gd name="T67" fmla="*/ 2147483646 h 731"/>
              <a:gd name="T68" fmla="*/ 2147483646 w 1071"/>
              <a:gd name="T69" fmla="*/ 2147483646 h 731"/>
              <a:gd name="T70" fmla="*/ 2147483646 w 1071"/>
              <a:gd name="T71" fmla="*/ 2147483646 h 731"/>
              <a:gd name="T72" fmla="*/ 2147483646 w 1071"/>
              <a:gd name="T73" fmla="*/ 2147483646 h 731"/>
              <a:gd name="T74" fmla="*/ 2147483646 w 1071"/>
              <a:gd name="T75" fmla="*/ 2147483646 h 731"/>
              <a:gd name="T76" fmla="*/ 2147483646 w 1071"/>
              <a:gd name="T77" fmla="*/ 2147483646 h 731"/>
              <a:gd name="T78" fmla="*/ 2147483646 w 1071"/>
              <a:gd name="T79" fmla="*/ 2147483646 h 731"/>
              <a:gd name="T80" fmla="*/ 2147483646 w 1071"/>
              <a:gd name="T81" fmla="*/ 2147483646 h 731"/>
              <a:gd name="T82" fmla="*/ 2147483646 w 1071"/>
              <a:gd name="T83" fmla="*/ 2147483646 h 731"/>
              <a:gd name="T84" fmla="*/ 2147483646 w 1071"/>
              <a:gd name="T85" fmla="*/ 2147483646 h 731"/>
              <a:gd name="T86" fmla="*/ 2147483646 w 1071"/>
              <a:gd name="T87" fmla="*/ 2147483646 h 731"/>
              <a:gd name="T88" fmla="*/ 2147483646 w 1071"/>
              <a:gd name="T89" fmla="*/ 2147483646 h 731"/>
              <a:gd name="T90" fmla="*/ 2147483646 w 1071"/>
              <a:gd name="T91" fmla="*/ 2147483646 h 731"/>
              <a:gd name="T92" fmla="*/ 2147483646 w 1071"/>
              <a:gd name="T93" fmla="*/ 2147483646 h 731"/>
              <a:gd name="T94" fmla="*/ 2147483646 w 1071"/>
              <a:gd name="T95" fmla="*/ 2147483646 h 731"/>
              <a:gd name="T96" fmla="*/ 2147483646 w 1071"/>
              <a:gd name="T97" fmla="*/ 2147483646 h 731"/>
              <a:gd name="T98" fmla="*/ 2147483646 w 1071"/>
              <a:gd name="T99" fmla="*/ 2147483646 h 731"/>
              <a:gd name="T100" fmla="*/ 2147483646 w 1071"/>
              <a:gd name="T101" fmla="*/ 2147483646 h 731"/>
              <a:gd name="T102" fmla="*/ 2147483646 w 1071"/>
              <a:gd name="T103" fmla="*/ 2147483646 h 731"/>
              <a:gd name="T104" fmla="*/ 2147483646 w 1071"/>
              <a:gd name="T105" fmla="*/ 2147483646 h 731"/>
              <a:gd name="T106" fmla="*/ 2147483646 w 1071"/>
              <a:gd name="T107" fmla="*/ 2147483646 h 731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071" h="731">
                <a:moveTo>
                  <a:pt x="6" y="552"/>
                </a:moveTo>
                <a:lnTo>
                  <a:pt x="0" y="642"/>
                </a:lnTo>
                <a:lnTo>
                  <a:pt x="698" y="731"/>
                </a:lnTo>
                <a:lnTo>
                  <a:pt x="703" y="729"/>
                </a:lnTo>
                <a:lnTo>
                  <a:pt x="717" y="722"/>
                </a:lnTo>
                <a:lnTo>
                  <a:pt x="740" y="710"/>
                </a:lnTo>
                <a:lnTo>
                  <a:pt x="768" y="694"/>
                </a:lnTo>
                <a:lnTo>
                  <a:pt x="801" y="672"/>
                </a:lnTo>
                <a:lnTo>
                  <a:pt x="838" y="645"/>
                </a:lnTo>
                <a:lnTo>
                  <a:pt x="876" y="614"/>
                </a:lnTo>
                <a:lnTo>
                  <a:pt x="915" y="577"/>
                </a:lnTo>
                <a:lnTo>
                  <a:pt x="953" y="536"/>
                </a:lnTo>
                <a:lnTo>
                  <a:pt x="988" y="491"/>
                </a:lnTo>
                <a:lnTo>
                  <a:pt x="1018" y="439"/>
                </a:lnTo>
                <a:lnTo>
                  <a:pt x="1043" y="383"/>
                </a:lnTo>
                <a:lnTo>
                  <a:pt x="1061" y="322"/>
                </a:lnTo>
                <a:lnTo>
                  <a:pt x="1071" y="255"/>
                </a:lnTo>
                <a:lnTo>
                  <a:pt x="1070" y="185"/>
                </a:lnTo>
                <a:lnTo>
                  <a:pt x="1057" y="108"/>
                </a:lnTo>
                <a:lnTo>
                  <a:pt x="1055" y="104"/>
                </a:lnTo>
                <a:lnTo>
                  <a:pt x="1049" y="92"/>
                </a:lnTo>
                <a:lnTo>
                  <a:pt x="1037" y="76"/>
                </a:lnTo>
                <a:lnTo>
                  <a:pt x="1022" y="57"/>
                </a:lnTo>
                <a:lnTo>
                  <a:pt x="1002" y="37"/>
                </a:lnTo>
                <a:lnTo>
                  <a:pt x="979" y="20"/>
                </a:lnTo>
                <a:lnTo>
                  <a:pt x="951" y="7"/>
                </a:lnTo>
                <a:lnTo>
                  <a:pt x="919" y="0"/>
                </a:lnTo>
                <a:lnTo>
                  <a:pt x="924" y="12"/>
                </a:lnTo>
                <a:lnTo>
                  <a:pt x="934" y="44"/>
                </a:lnTo>
                <a:lnTo>
                  <a:pt x="947" y="94"/>
                </a:lnTo>
                <a:lnTo>
                  <a:pt x="958" y="159"/>
                </a:lnTo>
                <a:lnTo>
                  <a:pt x="961" y="238"/>
                </a:lnTo>
                <a:lnTo>
                  <a:pt x="953" y="324"/>
                </a:lnTo>
                <a:lnTo>
                  <a:pt x="928" y="418"/>
                </a:lnTo>
                <a:lnTo>
                  <a:pt x="884" y="516"/>
                </a:lnTo>
                <a:lnTo>
                  <a:pt x="883" y="518"/>
                </a:lnTo>
                <a:lnTo>
                  <a:pt x="879" y="521"/>
                </a:lnTo>
                <a:lnTo>
                  <a:pt x="872" y="526"/>
                </a:lnTo>
                <a:lnTo>
                  <a:pt x="862" y="534"/>
                </a:lnTo>
                <a:lnTo>
                  <a:pt x="851" y="541"/>
                </a:lnTo>
                <a:lnTo>
                  <a:pt x="837" y="550"/>
                </a:lnTo>
                <a:lnTo>
                  <a:pt x="819" y="559"/>
                </a:lnTo>
                <a:lnTo>
                  <a:pt x="800" y="567"/>
                </a:lnTo>
                <a:lnTo>
                  <a:pt x="778" y="575"/>
                </a:lnTo>
                <a:lnTo>
                  <a:pt x="754" y="582"/>
                </a:lnTo>
                <a:lnTo>
                  <a:pt x="727" y="588"/>
                </a:lnTo>
                <a:lnTo>
                  <a:pt x="697" y="592"/>
                </a:lnTo>
                <a:lnTo>
                  <a:pt x="666" y="593"/>
                </a:lnTo>
                <a:lnTo>
                  <a:pt x="631" y="592"/>
                </a:lnTo>
                <a:lnTo>
                  <a:pt x="593" y="589"/>
                </a:lnTo>
                <a:lnTo>
                  <a:pt x="555" y="581"/>
                </a:lnTo>
                <a:lnTo>
                  <a:pt x="555" y="677"/>
                </a:lnTo>
                <a:lnTo>
                  <a:pt x="24" y="623"/>
                </a:lnTo>
                <a:lnTo>
                  <a:pt x="6" y="5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423" name="Freeform 125"/>
          <p:cNvSpPr>
            <a:spLocks/>
          </p:cNvSpPr>
          <p:nvPr/>
        </p:nvSpPr>
        <p:spPr bwMode="auto">
          <a:xfrm>
            <a:off x="6718300" y="4110038"/>
            <a:ext cx="382588" cy="123825"/>
          </a:xfrm>
          <a:custGeom>
            <a:avLst/>
            <a:gdLst>
              <a:gd name="T0" fmla="*/ 2147483646 w 787"/>
              <a:gd name="T1" fmla="*/ 2147483646 h 253"/>
              <a:gd name="T2" fmla="*/ 2147483646 w 787"/>
              <a:gd name="T3" fmla="*/ 0 h 253"/>
              <a:gd name="T4" fmla="*/ 0 w 787"/>
              <a:gd name="T5" fmla="*/ 2147483646 h 253"/>
              <a:gd name="T6" fmla="*/ 2147483646 w 787"/>
              <a:gd name="T7" fmla="*/ 2147483646 h 253"/>
              <a:gd name="T8" fmla="*/ 2147483646 w 787"/>
              <a:gd name="T9" fmla="*/ 2147483646 h 25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87" h="253">
                <a:moveTo>
                  <a:pt x="787" y="91"/>
                </a:moveTo>
                <a:lnTo>
                  <a:pt x="12" y="0"/>
                </a:lnTo>
                <a:lnTo>
                  <a:pt x="0" y="91"/>
                </a:lnTo>
                <a:lnTo>
                  <a:pt x="764" y="253"/>
                </a:lnTo>
                <a:lnTo>
                  <a:pt x="787" y="91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424" name="Freeform 126"/>
          <p:cNvSpPr>
            <a:spLocks/>
          </p:cNvSpPr>
          <p:nvPr/>
        </p:nvSpPr>
        <p:spPr bwMode="auto">
          <a:xfrm>
            <a:off x="6908800" y="4149725"/>
            <a:ext cx="163513" cy="55563"/>
          </a:xfrm>
          <a:custGeom>
            <a:avLst/>
            <a:gdLst>
              <a:gd name="T0" fmla="*/ 2147483646 w 336"/>
              <a:gd name="T1" fmla="*/ 2147483646 h 115"/>
              <a:gd name="T2" fmla="*/ 2147483646 w 336"/>
              <a:gd name="T3" fmla="*/ 0 h 115"/>
              <a:gd name="T4" fmla="*/ 0 w 336"/>
              <a:gd name="T5" fmla="*/ 2147483646 h 115"/>
              <a:gd name="T6" fmla="*/ 2147483646 w 336"/>
              <a:gd name="T7" fmla="*/ 2147483646 h 115"/>
              <a:gd name="T8" fmla="*/ 2147483646 w 336"/>
              <a:gd name="T9" fmla="*/ 2147483646 h 1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36" h="115">
                <a:moveTo>
                  <a:pt x="336" y="50"/>
                </a:moveTo>
                <a:lnTo>
                  <a:pt x="4" y="0"/>
                </a:lnTo>
                <a:lnTo>
                  <a:pt x="0" y="48"/>
                </a:lnTo>
                <a:lnTo>
                  <a:pt x="327" y="115"/>
                </a:lnTo>
                <a:lnTo>
                  <a:pt x="336" y="50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425" name="Freeform 127"/>
          <p:cNvSpPr>
            <a:spLocks/>
          </p:cNvSpPr>
          <p:nvPr/>
        </p:nvSpPr>
        <p:spPr bwMode="auto">
          <a:xfrm>
            <a:off x="6743700" y="4121150"/>
            <a:ext cx="107950" cy="41275"/>
          </a:xfrm>
          <a:custGeom>
            <a:avLst/>
            <a:gdLst>
              <a:gd name="T0" fmla="*/ 2147483646 w 225"/>
              <a:gd name="T1" fmla="*/ 2147483646 h 85"/>
              <a:gd name="T2" fmla="*/ 0 w 225"/>
              <a:gd name="T3" fmla="*/ 0 h 85"/>
              <a:gd name="T4" fmla="*/ 2147483646 w 225"/>
              <a:gd name="T5" fmla="*/ 2147483646 h 85"/>
              <a:gd name="T6" fmla="*/ 2147483646 w 225"/>
              <a:gd name="T7" fmla="*/ 2147483646 h 85"/>
              <a:gd name="T8" fmla="*/ 2147483646 w 225"/>
              <a:gd name="T9" fmla="*/ 2147483646 h 8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25" h="85">
                <a:moveTo>
                  <a:pt x="225" y="39"/>
                </a:moveTo>
                <a:lnTo>
                  <a:pt x="0" y="0"/>
                </a:lnTo>
                <a:lnTo>
                  <a:pt x="3" y="41"/>
                </a:lnTo>
                <a:lnTo>
                  <a:pt x="218" y="85"/>
                </a:lnTo>
                <a:lnTo>
                  <a:pt x="225" y="39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426" name="Freeform 128"/>
          <p:cNvSpPr>
            <a:spLocks/>
          </p:cNvSpPr>
          <p:nvPr/>
        </p:nvSpPr>
        <p:spPr bwMode="auto">
          <a:xfrm>
            <a:off x="6469063" y="4162425"/>
            <a:ext cx="642937" cy="215900"/>
          </a:xfrm>
          <a:custGeom>
            <a:avLst/>
            <a:gdLst>
              <a:gd name="T0" fmla="*/ 0 w 1325"/>
              <a:gd name="T1" fmla="*/ 2147483646 h 439"/>
              <a:gd name="T2" fmla="*/ 2147483646 w 1325"/>
              <a:gd name="T3" fmla="*/ 2147483646 h 439"/>
              <a:gd name="T4" fmla="*/ 2147483646 w 1325"/>
              <a:gd name="T5" fmla="*/ 2147483646 h 439"/>
              <a:gd name="T6" fmla="*/ 2147483646 w 1325"/>
              <a:gd name="T7" fmla="*/ 2147483646 h 439"/>
              <a:gd name="T8" fmla="*/ 2147483646 w 1325"/>
              <a:gd name="T9" fmla="*/ 2147483646 h 439"/>
              <a:gd name="T10" fmla="*/ 2147483646 w 1325"/>
              <a:gd name="T11" fmla="*/ 2147483646 h 439"/>
              <a:gd name="T12" fmla="*/ 2147483646 w 1325"/>
              <a:gd name="T13" fmla="*/ 2147483646 h 439"/>
              <a:gd name="T14" fmla="*/ 2147483646 w 1325"/>
              <a:gd name="T15" fmla="*/ 2147483646 h 439"/>
              <a:gd name="T16" fmla="*/ 2147483646 w 1325"/>
              <a:gd name="T17" fmla="*/ 2147483646 h 439"/>
              <a:gd name="T18" fmla="*/ 2147483646 w 1325"/>
              <a:gd name="T19" fmla="*/ 2147483646 h 439"/>
              <a:gd name="T20" fmla="*/ 2147483646 w 1325"/>
              <a:gd name="T21" fmla="*/ 2147483646 h 439"/>
              <a:gd name="T22" fmla="*/ 2147483646 w 1325"/>
              <a:gd name="T23" fmla="*/ 2147483646 h 439"/>
              <a:gd name="T24" fmla="*/ 2147483646 w 1325"/>
              <a:gd name="T25" fmla="*/ 2147483646 h 439"/>
              <a:gd name="T26" fmla="*/ 2147483646 w 1325"/>
              <a:gd name="T27" fmla="*/ 2147483646 h 439"/>
              <a:gd name="T28" fmla="*/ 2147483646 w 1325"/>
              <a:gd name="T29" fmla="*/ 2147483646 h 439"/>
              <a:gd name="T30" fmla="*/ 2147483646 w 1325"/>
              <a:gd name="T31" fmla="*/ 2147483646 h 439"/>
              <a:gd name="T32" fmla="*/ 2147483646 w 1325"/>
              <a:gd name="T33" fmla="*/ 0 h 439"/>
              <a:gd name="T34" fmla="*/ 2147483646 w 1325"/>
              <a:gd name="T35" fmla="*/ 2147483646 h 439"/>
              <a:gd name="T36" fmla="*/ 2147483646 w 1325"/>
              <a:gd name="T37" fmla="*/ 2147483646 h 439"/>
              <a:gd name="T38" fmla="*/ 2147483646 w 1325"/>
              <a:gd name="T39" fmla="*/ 2147483646 h 439"/>
              <a:gd name="T40" fmla="*/ 2147483646 w 1325"/>
              <a:gd name="T41" fmla="*/ 2147483646 h 439"/>
              <a:gd name="T42" fmla="*/ 2147483646 w 1325"/>
              <a:gd name="T43" fmla="*/ 2147483646 h 439"/>
              <a:gd name="T44" fmla="*/ 2147483646 w 1325"/>
              <a:gd name="T45" fmla="*/ 2147483646 h 439"/>
              <a:gd name="T46" fmla="*/ 2147483646 w 1325"/>
              <a:gd name="T47" fmla="*/ 2147483646 h 439"/>
              <a:gd name="T48" fmla="*/ 2147483646 w 1325"/>
              <a:gd name="T49" fmla="*/ 2147483646 h 439"/>
              <a:gd name="T50" fmla="*/ 2147483646 w 1325"/>
              <a:gd name="T51" fmla="*/ 2147483646 h 439"/>
              <a:gd name="T52" fmla="*/ 2147483646 w 1325"/>
              <a:gd name="T53" fmla="*/ 2147483646 h 439"/>
              <a:gd name="T54" fmla="*/ 2147483646 w 1325"/>
              <a:gd name="T55" fmla="*/ 2147483646 h 439"/>
              <a:gd name="T56" fmla="*/ 2147483646 w 1325"/>
              <a:gd name="T57" fmla="*/ 2147483646 h 439"/>
              <a:gd name="T58" fmla="*/ 2147483646 w 1325"/>
              <a:gd name="T59" fmla="*/ 2147483646 h 439"/>
              <a:gd name="T60" fmla="*/ 2147483646 w 1325"/>
              <a:gd name="T61" fmla="*/ 2147483646 h 439"/>
              <a:gd name="T62" fmla="*/ 2147483646 w 1325"/>
              <a:gd name="T63" fmla="*/ 2147483646 h 439"/>
              <a:gd name="T64" fmla="*/ 2147483646 w 1325"/>
              <a:gd name="T65" fmla="*/ 2147483646 h 439"/>
              <a:gd name="T66" fmla="*/ 2147483646 w 1325"/>
              <a:gd name="T67" fmla="*/ 2147483646 h 439"/>
              <a:gd name="T68" fmla="*/ 0 w 1325"/>
              <a:gd name="T69" fmla="*/ 2147483646 h 439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1325" h="439">
                <a:moveTo>
                  <a:pt x="0" y="132"/>
                </a:moveTo>
                <a:lnTo>
                  <a:pt x="3" y="132"/>
                </a:lnTo>
                <a:lnTo>
                  <a:pt x="10" y="130"/>
                </a:lnTo>
                <a:lnTo>
                  <a:pt x="24" y="128"/>
                </a:lnTo>
                <a:lnTo>
                  <a:pt x="42" y="125"/>
                </a:lnTo>
                <a:lnTo>
                  <a:pt x="62" y="121"/>
                </a:lnTo>
                <a:lnTo>
                  <a:pt x="86" y="116"/>
                </a:lnTo>
                <a:lnTo>
                  <a:pt x="113" y="109"/>
                </a:lnTo>
                <a:lnTo>
                  <a:pt x="141" y="102"/>
                </a:lnTo>
                <a:lnTo>
                  <a:pt x="170" y="94"/>
                </a:lnTo>
                <a:lnTo>
                  <a:pt x="199" y="85"/>
                </a:lnTo>
                <a:lnTo>
                  <a:pt x="228" y="74"/>
                </a:lnTo>
                <a:lnTo>
                  <a:pt x="257" y="62"/>
                </a:lnTo>
                <a:lnTo>
                  <a:pt x="285" y="48"/>
                </a:lnTo>
                <a:lnTo>
                  <a:pt x="309" y="34"/>
                </a:lnTo>
                <a:lnTo>
                  <a:pt x="333" y="18"/>
                </a:lnTo>
                <a:lnTo>
                  <a:pt x="352" y="0"/>
                </a:lnTo>
                <a:lnTo>
                  <a:pt x="1325" y="223"/>
                </a:lnTo>
                <a:lnTo>
                  <a:pt x="1323" y="225"/>
                </a:lnTo>
                <a:lnTo>
                  <a:pt x="1318" y="230"/>
                </a:lnTo>
                <a:lnTo>
                  <a:pt x="1309" y="239"/>
                </a:lnTo>
                <a:lnTo>
                  <a:pt x="1297" y="250"/>
                </a:lnTo>
                <a:lnTo>
                  <a:pt x="1282" y="263"/>
                </a:lnTo>
                <a:lnTo>
                  <a:pt x="1265" y="278"/>
                </a:lnTo>
                <a:lnTo>
                  <a:pt x="1247" y="295"/>
                </a:lnTo>
                <a:lnTo>
                  <a:pt x="1225" y="312"/>
                </a:lnTo>
                <a:lnTo>
                  <a:pt x="1202" y="331"/>
                </a:lnTo>
                <a:lnTo>
                  <a:pt x="1179" y="349"/>
                </a:lnTo>
                <a:lnTo>
                  <a:pt x="1154" y="367"/>
                </a:lnTo>
                <a:lnTo>
                  <a:pt x="1128" y="385"/>
                </a:lnTo>
                <a:lnTo>
                  <a:pt x="1102" y="401"/>
                </a:lnTo>
                <a:lnTo>
                  <a:pt x="1077" y="415"/>
                </a:lnTo>
                <a:lnTo>
                  <a:pt x="1051" y="428"/>
                </a:lnTo>
                <a:lnTo>
                  <a:pt x="1026" y="439"/>
                </a:lnTo>
                <a:lnTo>
                  <a:pt x="0" y="132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427" name="Freeform 129"/>
          <p:cNvSpPr>
            <a:spLocks/>
          </p:cNvSpPr>
          <p:nvPr/>
        </p:nvSpPr>
        <p:spPr bwMode="auto">
          <a:xfrm>
            <a:off x="7110413" y="4138613"/>
            <a:ext cx="228600" cy="103187"/>
          </a:xfrm>
          <a:custGeom>
            <a:avLst/>
            <a:gdLst>
              <a:gd name="T0" fmla="*/ 2147483646 w 472"/>
              <a:gd name="T1" fmla="*/ 2147483646 h 209"/>
              <a:gd name="T2" fmla="*/ 2147483646 w 472"/>
              <a:gd name="T3" fmla="*/ 2147483646 h 209"/>
              <a:gd name="T4" fmla="*/ 2147483646 w 472"/>
              <a:gd name="T5" fmla="*/ 0 h 209"/>
              <a:gd name="T6" fmla="*/ 2147483646 w 472"/>
              <a:gd name="T7" fmla="*/ 2147483646 h 209"/>
              <a:gd name="T8" fmla="*/ 0 w 472"/>
              <a:gd name="T9" fmla="*/ 2147483646 h 209"/>
              <a:gd name="T10" fmla="*/ 2147483646 w 472"/>
              <a:gd name="T11" fmla="*/ 2147483646 h 20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72" h="209">
                <a:moveTo>
                  <a:pt x="47" y="209"/>
                </a:moveTo>
                <a:lnTo>
                  <a:pt x="472" y="84"/>
                </a:lnTo>
                <a:lnTo>
                  <a:pt x="215" y="0"/>
                </a:lnTo>
                <a:lnTo>
                  <a:pt x="5" y="24"/>
                </a:lnTo>
                <a:lnTo>
                  <a:pt x="0" y="197"/>
                </a:lnTo>
                <a:lnTo>
                  <a:pt x="47" y="209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428" name="Freeform 130"/>
          <p:cNvSpPr>
            <a:spLocks/>
          </p:cNvSpPr>
          <p:nvPr/>
        </p:nvSpPr>
        <p:spPr bwMode="auto">
          <a:xfrm>
            <a:off x="6518275" y="3698875"/>
            <a:ext cx="122238" cy="490538"/>
          </a:xfrm>
          <a:custGeom>
            <a:avLst/>
            <a:gdLst>
              <a:gd name="T0" fmla="*/ 2147483646 w 251"/>
              <a:gd name="T1" fmla="*/ 2147483646 h 999"/>
              <a:gd name="T2" fmla="*/ 2147483646 w 251"/>
              <a:gd name="T3" fmla="*/ 2147483646 h 999"/>
              <a:gd name="T4" fmla="*/ 2147483646 w 251"/>
              <a:gd name="T5" fmla="*/ 2147483646 h 999"/>
              <a:gd name="T6" fmla="*/ 2147483646 w 251"/>
              <a:gd name="T7" fmla="*/ 2147483646 h 999"/>
              <a:gd name="T8" fmla="*/ 2147483646 w 251"/>
              <a:gd name="T9" fmla="*/ 2147483646 h 999"/>
              <a:gd name="T10" fmla="*/ 2147483646 w 251"/>
              <a:gd name="T11" fmla="*/ 2147483646 h 999"/>
              <a:gd name="T12" fmla="*/ 2147483646 w 251"/>
              <a:gd name="T13" fmla="*/ 2147483646 h 999"/>
              <a:gd name="T14" fmla="*/ 2147483646 w 251"/>
              <a:gd name="T15" fmla="*/ 2147483646 h 999"/>
              <a:gd name="T16" fmla="*/ 2147483646 w 251"/>
              <a:gd name="T17" fmla="*/ 2147483646 h 999"/>
              <a:gd name="T18" fmla="*/ 2147483646 w 251"/>
              <a:gd name="T19" fmla="*/ 0 h 999"/>
              <a:gd name="T20" fmla="*/ 2147483646 w 251"/>
              <a:gd name="T21" fmla="*/ 0 h 999"/>
              <a:gd name="T22" fmla="*/ 2147483646 w 251"/>
              <a:gd name="T23" fmla="*/ 2147483646 h 999"/>
              <a:gd name="T24" fmla="*/ 2147483646 w 251"/>
              <a:gd name="T25" fmla="*/ 2147483646 h 999"/>
              <a:gd name="T26" fmla="*/ 2147483646 w 251"/>
              <a:gd name="T27" fmla="*/ 2147483646 h 999"/>
              <a:gd name="T28" fmla="*/ 2147483646 w 251"/>
              <a:gd name="T29" fmla="*/ 2147483646 h 999"/>
              <a:gd name="T30" fmla="*/ 2147483646 w 251"/>
              <a:gd name="T31" fmla="*/ 2147483646 h 999"/>
              <a:gd name="T32" fmla="*/ 0 w 251"/>
              <a:gd name="T33" fmla="*/ 2147483646 h 999"/>
              <a:gd name="T34" fmla="*/ 0 w 251"/>
              <a:gd name="T35" fmla="*/ 2147483646 h 999"/>
              <a:gd name="T36" fmla="*/ 2147483646 w 251"/>
              <a:gd name="T37" fmla="*/ 2147483646 h 999"/>
              <a:gd name="T38" fmla="*/ 2147483646 w 251"/>
              <a:gd name="T39" fmla="*/ 2147483646 h 999"/>
              <a:gd name="T40" fmla="*/ 2147483646 w 251"/>
              <a:gd name="T41" fmla="*/ 2147483646 h 999"/>
              <a:gd name="T42" fmla="*/ 2147483646 w 251"/>
              <a:gd name="T43" fmla="*/ 2147483646 h 999"/>
              <a:gd name="T44" fmla="*/ 2147483646 w 251"/>
              <a:gd name="T45" fmla="*/ 2147483646 h 999"/>
              <a:gd name="T46" fmla="*/ 2147483646 w 251"/>
              <a:gd name="T47" fmla="*/ 2147483646 h 999"/>
              <a:gd name="T48" fmla="*/ 2147483646 w 251"/>
              <a:gd name="T49" fmla="*/ 2147483646 h 999"/>
              <a:gd name="T50" fmla="*/ 2147483646 w 251"/>
              <a:gd name="T51" fmla="*/ 2147483646 h 999"/>
              <a:gd name="T52" fmla="*/ 2147483646 w 251"/>
              <a:gd name="T53" fmla="*/ 2147483646 h 999"/>
              <a:gd name="T54" fmla="*/ 2147483646 w 251"/>
              <a:gd name="T55" fmla="*/ 2147483646 h 999"/>
              <a:gd name="T56" fmla="*/ 2147483646 w 251"/>
              <a:gd name="T57" fmla="*/ 2147483646 h 999"/>
              <a:gd name="T58" fmla="*/ 2147483646 w 251"/>
              <a:gd name="T59" fmla="*/ 2147483646 h 999"/>
              <a:gd name="T60" fmla="*/ 2147483646 w 251"/>
              <a:gd name="T61" fmla="*/ 2147483646 h 999"/>
              <a:gd name="T62" fmla="*/ 2147483646 w 251"/>
              <a:gd name="T63" fmla="*/ 2147483646 h 999"/>
              <a:gd name="T64" fmla="*/ 2147483646 w 251"/>
              <a:gd name="T65" fmla="*/ 2147483646 h 999"/>
              <a:gd name="T66" fmla="*/ 2147483646 w 251"/>
              <a:gd name="T67" fmla="*/ 2147483646 h 999"/>
              <a:gd name="T68" fmla="*/ 2147483646 w 251"/>
              <a:gd name="T69" fmla="*/ 2147483646 h 999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251" h="999">
                <a:moveTo>
                  <a:pt x="251" y="23"/>
                </a:moveTo>
                <a:lnTo>
                  <a:pt x="250" y="22"/>
                </a:lnTo>
                <a:lnTo>
                  <a:pt x="246" y="20"/>
                </a:lnTo>
                <a:lnTo>
                  <a:pt x="239" y="18"/>
                </a:lnTo>
                <a:lnTo>
                  <a:pt x="230" y="15"/>
                </a:lnTo>
                <a:lnTo>
                  <a:pt x="218" y="11"/>
                </a:lnTo>
                <a:lnTo>
                  <a:pt x="205" y="7"/>
                </a:lnTo>
                <a:lnTo>
                  <a:pt x="190" y="4"/>
                </a:lnTo>
                <a:lnTo>
                  <a:pt x="173" y="1"/>
                </a:lnTo>
                <a:lnTo>
                  <a:pt x="155" y="0"/>
                </a:lnTo>
                <a:lnTo>
                  <a:pt x="134" y="0"/>
                </a:lnTo>
                <a:lnTo>
                  <a:pt x="114" y="2"/>
                </a:lnTo>
                <a:lnTo>
                  <a:pt x="92" y="5"/>
                </a:lnTo>
                <a:lnTo>
                  <a:pt x="70" y="12"/>
                </a:lnTo>
                <a:lnTo>
                  <a:pt x="47" y="20"/>
                </a:lnTo>
                <a:lnTo>
                  <a:pt x="23" y="32"/>
                </a:lnTo>
                <a:lnTo>
                  <a:pt x="0" y="47"/>
                </a:lnTo>
                <a:lnTo>
                  <a:pt x="0" y="999"/>
                </a:lnTo>
                <a:lnTo>
                  <a:pt x="1" y="999"/>
                </a:lnTo>
                <a:lnTo>
                  <a:pt x="6" y="999"/>
                </a:lnTo>
                <a:lnTo>
                  <a:pt x="14" y="998"/>
                </a:lnTo>
                <a:lnTo>
                  <a:pt x="23" y="997"/>
                </a:lnTo>
                <a:lnTo>
                  <a:pt x="35" y="995"/>
                </a:lnTo>
                <a:lnTo>
                  <a:pt x="49" y="993"/>
                </a:lnTo>
                <a:lnTo>
                  <a:pt x="65" y="990"/>
                </a:lnTo>
                <a:lnTo>
                  <a:pt x="83" y="985"/>
                </a:lnTo>
                <a:lnTo>
                  <a:pt x="102" y="980"/>
                </a:lnTo>
                <a:lnTo>
                  <a:pt x="121" y="973"/>
                </a:lnTo>
                <a:lnTo>
                  <a:pt x="143" y="966"/>
                </a:lnTo>
                <a:lnTo>
                  <a:pt x="164" y="956"/>
                </a:lnTo>
                <a:lnTo>
                  <a:pt x="186" y="945"/>
                </a:lnTo>
                <a:lnTo>
                  <a:pt x="208" y="934"/>
                </a:lnTo>
                <a:lnTo>
                  <a:pt x="230" y="919"/>
                </a:lnTo>
                <a:lnTo>
                  <a:pt x="251" y="903"/>
                </a:lnTo>
                <a:lnTo>
                  <a:pt x="251" y="23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429" name="Freeform 131"/>
          <p:cNvSpPr>
            <a:spLocks/>
          </p:cNvSpPr>
          <p:nvPr/>
        </p:nvSpPr>
        <p:spPr bwMode="auto">
          <a:xfrm>
            <a:off x="6521450" y="3703638"/>
            <a:ext cx="104775" cy="412750"/>
          </a:xfrm>
          <a:custGeom>
            <a:avLst/>
            <a:gdLst>
              <a:gd name="T0" fmla="*/ 2147483646 w 215"/>
              <a:gd name="T1" fmla="*/ 2147483646 h 843"/>
              <a:gd name="T2" fmla="*/ 2147483646 w 215"/>
              <a:gd name="T3" fmla="*/ 2147483646 h 843"/>
              <a:gd name="T4" fmla="*/ 2147483646 w 215"/>
              <a:gd name="T5" fmla="*/ 2147483646 h 843"/>
              <a:gd name="T6" fmla="*/ 2147483646 w 215"/>
              <a:gd name="T7" fmla="*/ 2147483646 h 843"/>
              <a:gd name="T8" fmla="*/ 2147483646 w 215"/>
              <a:gd name="T9" fmla="*/ 2147483646 h 843"/>
              <a:gd name="T10" fmla="*/ 2147483646 w 215"/>
              <a:gd name="T11" fmla="*/ 2147483646 h 843"/>
              <a:gd name="T12" fmla="*/ 2147483646 w 215"/>
              <a:gd name="T13" fmla="*/ 2147483646 h 843"/>
              <a:gd name="T14" fmla="*/ 2147483646 w 215"/>
              <a:gd name="T15" fmla="*/ 2147483646 h 843"/>
              <a:gd name="T16" fmla="*/ 2147483646 w 215"/>
              <a:gd name="T17" fmla="*/ 2147483646 h 843"/>
              <a:gd name="T18" fmla="*/ 2147483646 w 215"/>
              <a:gd name="T19" fmla="*/ 0 h 843"/>
              <a:gd name="T20" fmla="*/ 2147483646 w 215"/>
              <a:gd name="T21" fmla="*/ 0 h 843"/>
              <a:gd name="T22" fmla="*/ 2147483646 w 215"/>
              <a:gd name="T23" fmla="*/ 2147483646 h 843"/>
              <a:gd name="T24" fmla="*/ 2147483646 w 215"/>
              <a:gd name="T25" fmla="*/ 2147483646 h 843"/>
              <a:gd name="T26" fmla="*/ 2147483646 w 215"/>
              <a:gd name="T27" fmla="*/ 2147483646 h 843"/>
              <a:gd name="T28" fmla="*/ 2147483646 w 215"/>
              <a:gd name="T29" fmla="*/ 2147483646 h 843"/>
              <a:gd name="T30" fmla="*/ 2147483646 w 215"/>
              <a:gd name="T31" fmla="*/ 2147483646 h 843"/>
              <a:gd name="T32" fmla="*/ 0 w 215"/>
              <a:gd name="T33" fmla="*/ 2147483646 h 843"/>
              <a:gd name="T34" fmla="*/ 0 w 215"/>
              <a:gd name="T35" fmla="*/ 2147483646 h 843"/>
              <a:gd name="T36" fmla="*/ 2147483646 w 215"/>
              <a:gd name="T37" fmla="*/ 2147483646 h 843"/>
              <a:gd name="T38" fmla="*/ 2147483646 w 215"/>
              <a:gd name="T39" fmla="*/ 2147483646 h 843"/>
              <a:gd name="T40" fmla="*/ 2147483646 w 215"/>
              <a:gd name="T41" fmla="*/ 2147483646 h 843"/>
              <a:gd name="T42" fmla="*/ 2147483646 w 215"/>
              <a:gd name="T43" fmla="*/ 2147483646 h 843"/>
              <a:gd name="T44" fmla="*/ 2147483646 w 215"/>
              <a:gd name="T45" fmla="*/ 2147483646 h 843"/>
              <a:gd name="T46" fmla="*/ 2147483646 w 215"/>
              <a:gd name="T47" fmla="*/ 2147483646 h 843"/>
              <a:gd name="T48" fmla="*/ 2147483646 w 215"/>
              <a:gd name="T49" fmla="*/ 2147483646 h 843"/>
              <a:gd name="T50" fmla="*/ 2147483646 w 215"/>
              <a:gd name="T51" fmla="*/ 2147483646 h 843"/>
              <a:gd name="T52" fmla="*/ 2147483646 w 215"/>
              <a:gd name="T53" fmla="*/ 2147483646 h 843"/>
              <a:gd name="T54" fmla="*/ 2147483646 w 215"/>
              <a:gd name="T55" fmla="*/ 2147483646 h 843"/>
              <a:gd name="T56" fmla="*/ 2147483646 w 215"/>
              <a:gd name="T57" fmla="*/ 2147483646 h 843"/>
              <a:gd name="T58" fmla="*/ 2147483646 w 215"/>
              <a:gd name="T59" fmla="*/ 2147483646 h 843"/>
              <a:gd name="T60" fmla="*/ 2147483646 w 215"/>
              <a:gd name="T61" fmla="*/ 2147483646 h 843"/>
              <a:gd name="T62" fmla="*/ 2147483646 w 215"/>
              <a:gd name="T63" fmla="*/ 2147483646 h 843"/>
              <a:gd name="T64" fmla="*/ 2147483646 w 215"/>
              <a:gd name="T65" fmla="*/ 2147483646 h 843"/>
              <a:gd name="T66" fmla="*/ 2147483646 w 215"/>
              <a:gd name="T67" fmla="*/ 2147483646 h 843"/>
              <a:gd name="T68" fmla="*/ 2147483646 w 215"/>
              <a:gd name="T69" fmla="*/ 2147483646 h 843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215" h="843">
                <a:moveTo>
                  <a:pt x="215" y="20"/>
                </a:moveTo>
                <a:lnTo>
                  <a:pt x="214" y="19"/>
                </a:lnTo>
                <a:lnTo>
                  <a:pt x="211" y="18"/>
                </a:lnTo>
                <a:lnTo>
                  <a:pt x="205" y="15"/>
                </a:lnTo>
                <a:lnTo>
                  <a:pt x="197" y="12"/>
                </a:lnTo>
                <a:lnTo>
                  <a:pt x="187" y="9"/>
                </a:lnTo>
                <a:lnTo>
                  <a:pt x="176" y="6"/>
                </a:lnTo>
                <a:lnTo>
                  <a:pt x="163" y="4"/>
                </a:lnTo>
                <a:lnTo>
                  <a:pt x="149" y="1"/>
                </a:lnTo>
                <a:lnTo>
                  <a:pt x="133" y="0"/>
                </a:lnTo>
                <a:lnTo>
                  <a:pt x="115" y="0"/>
                </a:lnTo>
                <a:lnTo>
                  <a:pt x="98" y="1"/>
                </a:lnTo>
                <a:lnTo>
                  <a:pt x="79" y="5"/>
                </a:lnTo>
                <a:lnTo>
                  <a:pt x="60" y="10"/>
                </a:lnTo>
                <a:lnTo>
                  <a:pt x="40" y="18"/>
                </a:lnTo>
                <a:lnTo>
                  <a:pt x="21" y="27"/>
                </a:lnTo>
                <a:lnTo>
                  <a:pt x="0" y="40"/>
                </a:lnTo>
                <a:lnTo>
                  <a:pt x="0" y="843"/>
                </a:lnTo>
                <a:lnTo>
                  <a:pt x="1" y="843"/>
                </a:lnTo>
                <a:lnTo>
                  <a:pt x="6" y="843"/>
                </a:lnTo>
                <a:lnTo>
                  <a:pt x="12" y="842"/>
                </a:lnTo>
                <a:lnTo>
                  <a:pt x="21" y="841"/>
                </a:lnTo>
                <a:lnTo>
                  <a:pt x="30" y="840"/>
                </a:lnTo>
                <a:lnTo>
                  <a:pt x="43" y="838"/>
                </a:lnTo>
                <a:lnTo>
                  <a:pt x="56" y="835"/>
                </a:lnTo>
                <a:lnTo>
                  <a:pt x="71" y="831"/>
                </a:lnTo>
                <a:lnTo>
                  <a:pt x="87" y="826"/>
                </a:lnTo>
                <a:lnTo>
                  <a:pt x="105" y="821"/>
                </a:lnTo>
                <a:lnTo>
                  <a:pt x="123" y="814"/>
                </a:lnTo>
                <a:lnTo>
                  <a:pt x="141" y="806"/>
                </a:lnTo>
                <a:lnTo>
                  <a:pt x="159" y="797"/>
                </a:lnTo>
                <a:lnTo>
                  <a:pt x="179" y="786"/>
                </a:lnTo>
                <a:lnTo>
                  <a:pt x="197" y="774"/>
                </a:lnTo>
                <a:lnTo>
                  <a:pt x="215" y="760"/>
                </a:lnTo>
                <a:lnTo>
                  <a:pt x="215" y="20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430" name="Freeform 132"/>
          <p:cNvSpPr>
            <a:spLocks/>
          </p:cNvSpPr>
          <p:nvPr/>
        </p:nvSpPr>
        <p:spPr bwMode="auto">
          <a:xfrm>
            <a:off x="6524625" y="3708400"/>
            <a:ext cx="87313" cy="334963"/>
          </a:xfrm>
          <a:custGeom>
            <a:avLst/>
            <a:gdLst>
              <a:gd name="T0" fmla="*/ 2147483646 w 180"/>
              <a:gd name="T1" fmla="*/ 2147483646 h 685"/>
              <a:gd name="T2" fmla="*/ 2147483646 w 180"/>
              <a:gd name="T3" fmla="*/ 2147483646 h 685"/>
              <a:gd name="T4" fmla="*/ 2147483646 w 180"/>
              <a:gd name="T5" fmla="*/ 2147483646 h 685"/>
              <a:gd name="T6" fmla="*/ 2147483646 w 180"/>
              <a:gd name="T7" fmla="*/ 2147483646 h 685"/>
              <a:gd name="T8" fmla="*/ 2147483646 w 180"/>
              <a:gd name="T9" fmla="*/ 2147483646 h 685"/>
              <a:gd name="T10" fmla="*/ 2147483646 w 180"/>
              <a:gd name="T11" fmla="*/ 2147483646 h 685"/>
              <a:gd name="T12" fmla="*/ 2147483646 w 180"/>
              <a:gd name="T13" fmla="*/ 2147483646 h 685"/>
              <a:gd name="T14" fmla="*/ 2147483646 w 180"/>
              <a:gd name="T15" fmla="*/ 2147483646 h 685"/>
              <a:gd name="T16" fmla="*/ 2147483646 w 180"/>
              <a:gd name="T17" fmla="*/ 0 h 685"/>
              <a:gd name="T18" fmla="*/ 2147483646 w 180"/>
              <a:gd name="T19" fmla="*/ 0 h 685"/>
              <a:gd name="T20" fmla="*/ 2147483646 w 180"/>
              <a:gd name="T21" fmla="*/ 0 h 685"/>
              <a:gd name="T22" fmla="*/ 2147483646 w 180"/>
              <a:gd name="T23" fmla="*/ 2147483646 h 685"/>
              <a:gd name="T24" fmla="*/ 2147483646 w 180"/>
              <a:gd name="T25" fmla="*/ 2147483646 h 685"/>
              <a:gd name="T26" fmla="*/ 2147483646 w 180"/>
              <a:gd name="T27" fmla="*/ 2147483646 h 685"/>
              <a:gd name="T28" fmla="*/ 2147483646 w 180"/>
              <a:gd name="T29" fmla="*/ 2147483646 h 685"/>
              <a:gd name="T30" fmla="*/ 2147483646 w 180"/>
              <a:gd name="T31" fmla="*/ 2147483646 h 685"/>
              <a:gd name="T32" fmla="*/ 0 w 180"/>
              <a:gd name="T33" fmla="*/ 2147483646 h 685"/>
              <a:gd name="T34" fmla="*/ 0 w 180"/>
              <a:gd name="T35" fmla="*/ 2147483646 h 685"/>
              <a:gd name="T36" fmla="*/ 2147483646 w 180"/>
              <a:gd name="T37" fmla="*/ 2147483646 h 685"/>
              <a:gd name="T38" fmla="*/ 2147483646 w 180"/>
              <a:gd name="T39" fmla="*/ 2147483646 h 685"/>
              <a:gd name="T40" fmla="*/ 2147483646 w 180"/>
              <a:gd name="T41" fmla="*/ 2147483646 h 685"/>
              <a:gd name="T42" fmla="*/ 2147483646 w 180"/>
              <a:gd name="T43" fmla="*/ 2147483646 h 685"/>
              <a:gd name="T44" fmla="*/ 2147483646 w 180"/>
              <a:gd name="T45" fmla="*/ 2147483646 h 685"/>
              <a:gd name="T46" fmla="*/ 2147483646 w 180"/>
              <a:gd name="T47" fmla="*/ 2147483646 h 685"/>
              <a:gd name="T48" fmla="*/ 2147483646 w 180"/>
              <a:gd name="T49" fmla="*/ 2147483646 h 685"/>
              <a:gd name="T50" fmla="*/ 2147483646 w 180"/>
              <a:gd name="T51" fmla="*/ 2147483646 h 685"/>
              <a:gd name="T52" fmla="*/ 2147483646 w 180"/>
              <a:gd name="T53" fmla="*/ 2147483646 h 685"/>
              <a:gd name="T54" fmla="*/ 2147483646 w 180"/>
              <a:gd name="T55" fmla="*/ 2147483646 h 685"/>
              <a:gd name="T56" fmla="*/ 2147483646 w 180"/>
              <a:gd name="T57" fmla="*/ 2147483646 h 685"/>
              <a:gd name="T58" fmla="*/ 2147483646 w 180"/>
              <a:gd name="T59" fmla="*/ 2147483646 h 685"/>
              <a:gd name="T60" fmla="*/ 2147483646 w 180"/>
              <a:gd name="T61" fmla="*/ 2147483646 h 685"/>
              <a:gd name="T62" fmla="*/ 2147483646 w 180"/>
              <a:gd name="T63" fmla="*/ 2147483646 h 685"/>
              <a:gd name="T64" fmla="*/ 2147483646 w 180"/>
              <a:gd name="T65" fmla="*/ 2147483646 h 685"/>
              <a:gd name="T66" fmla="*/ 2147483646 w 180"/>
              <a:gd name="T67" fmla="*/ 2147483646 h 685"/>
              <a:gd name="T68" fmla="*/ 2147483646 w 180"/>
              <a:gd name="T69" fmla="*/ 2147483646 h 685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180" h="685">
                <a:moveTo>
                  <a:pt x="180" y="16"/>
                </a:moveTo>
                <a:lnTo>
                  <a:pt x="179" y="16"/>
                </a:lnTo>
                <a:lnTo>
                  <a:pt x="176" y="14"/>
                </a:lnTo>
                <a:lnTo>
                  <a:pt x="172" y="12"/>
                </a:lnTo>
                <a:lnTo>
                  <a:pt x="165" y="10"/>
                </a:lnTo>
                <a:lnTo>
                  <a:pt x="157" y="8"/>
                </a:lnTo>
                <a:lnTo>
                  <a:pt x="147" y="4"/>
                </a:lnTo>
                <a:lnTo>
                  <a:pt x="136" y="2"/>
                </a:lnTo>
                <a:lnTo>
                  <a:pt x="125" y="0"/>
                </a:lnTo>
                <a:lnTo>
                  <a:pt x="111" y="0"/>
                </a:lnTo>
                <a:lnTo>
                  <a:pt x="97" y="0"/>
                </a:lnTo>
                <a:lnTo>
                  <a:pt x="81" y="1"/>
                </a:lnTo>
                <a:lnTo>
                  <a:pt x="66" y="3"/>
                </a:lnTo>
                <a:lnTo>
                  <a:pt x="50" y="8"/>
                </a:lnTo>
                <a:lnTo>
                  <a:pt x="33" y="14"/>
                </a:lnTo>
                <a:lnTo>
                  <a:pt x="17" y="23"/>
                </a:lnTo>
                <a:lnTo>
                  <a:pt x="0" y="33"/>
                </a:lnTo>
                <a:lnTo>
                  <a:pt x="0" y="685"/>
                </a:lnTo>
                <a:lnTo>
                  <a:pt x="1" y="685"/>
                </a:lnTo>
                <a:lnTo>
                  <a:pt x="4" y="685"/>
                </a:lnTo>
                <a:lnTo>
                  <a:pt x="9" y="684"/>
                </a:lnTo>
                <a:lnTo>
                  <a:pt x="17" y="683"/>
                </a:lnTo>
                <a:lnTo>
                  <a:pt x="26" y="682"/>
                </a:lnTo>
                <a:lnTo>
                  <a:pt x="35" y="681"/>
                </a:lnTo>
                <a:lnTo>
                  <a:pt x="47" y="678"/>
                </a:lnTo>
                <a:lnTo>
                  <a:pt x="60" y="676"/>
                </a:lnTo>
                <a:lnTo>
                  <a:pt x="73" y="671"/>
                </a:lnTo>
                <a:lnTo>
                  <a:pt x="87" y="667"/>
                </a:lnTo>
                <a:lnTo>
                  <a:pt x="102" y="662"/>
                </a:lnTo>
                <a:lnTo>
                  <a:pt x="118" y="655"/>
                </a:lnTo>
                <a:lnTo>
                  <a:pt x="133" y="648"/>
                </a:lnTo>
                <a:lnTo>
                  <a:pt x="149" y="639"/>
                </a:lnTo>
                <a:lnTo>
                  <a:pt x="165" y="628"/>
                </a:lnTo>
                <a:lnTo>
                  <a:pt x="180" y="617"/>
                </a:lnTo>
                <a:lnTo>
                  <a:pt x="180" y="16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431" name="Freeform 133"/>
          <p:cNvSpPr>
            <a:spLocks/>
          </p:cNvSpPr>
          <p:nvPr/>
        </p:nvSpPr>
        <p:spPr bwMode="auto">
          <a:xfrm>
            <a:off x="6527800" y="3711575"/>
            <a:ext cx="71438" cy="260350"/>
          </a:xfrm>
          <a:custGeom>
            <a:avLst/>
            <a:gdLst>
              <a:gd name="T0" fmla="*/ 2147483646 w 146"/>
              <a:gd name="T1" fmla="*/ 2147483646 h 530"/>
              <a:gd name="T2" fmla="*/ 2147483646 w 146"/>
              <a:gd name="T3" fmla="*/ 2147483646 h 530"/>
              <a:gd name="T4" fmla="*/ 2147483646 w 146"/>
              <a:gd name="T5" fmla="*/ 2147483646 h 530"/>
              <a:gd name="T6" fmla="*/ 2147483646 w 146"/>
              <a:gd name="T7" fmla="*/ 2147483646 h 530"/>
              <a:gd name="T8" fmla="*/ 2147483646 w 146"/>
              <a:gd name="T9" fmla="*/ 2147483646 h 530"/>
              <a:gd name="T10" fmla="*/ 2147483646 w 146"/>
              <a:gd name="T11" fmla="*/ 0 h 530"/>
              <a:gd name="T12" fmla="*/ 2147483646 w 146"/>
              <a:gd name="T13" fmla="*/ 2147483646 h 530"/>
              <a:gd name="T14" fmla="*/ 2147483646 w 146"/>
              <a:gd name="T15" fmla="*/ 2147483646 h 530"/>
              <a:gd name="T16" fmla="*/ 0 w 146"/>
              <a:gd name="T17" fmla="*/ 2147483646 h 530"/>
              <a:gd name="T18" fmla="*/ 0 w 146"/>
              <a:gd name="T19" fmla="*/ 2147483646 h 530"/>
              <a:gd name="T20" fmla="*/ 2147483646 w 146"/>
              <a:gd name="T21" fmla="*/ 2147483646 h 530"/>
              <a:gd name="T22" fmla="*/ 2147483646 w 146"/>
              <a:gd name="T23" fmla="*/ 2147483646 h 530"/>
              <a:gd name="T24" fmla="*/ 2147483646 w 146"/>
              <a:gd name="T25" fmla="*/ 2147483646 h 530"/>
              <a:gd name="T26" fmla="*/ 2147483646 w 146"/>
              <a:gd name="T27" fmla="*/ 2147483646 h 530"/>
              <a:gd name="T28" fmla="*/ 2147483646 w 146"/>
              <a:gd name="T29" fmla="*/ 2147483646 h 530"/>
              <a:gd name="T30" fmla="*/ 2147483646 w 146"/>
              <a:gd name="T31" fmla="*/ 2147483646 h 530"/>
              <a:gd name="T32" fmla="*/ 2147483646 w 146"/>
              <a:gd name="T33" fmla="*/ 2147483646 h 530"/>
              <a:gd name="T34" fmla="*/ 2147483646 w 146"/>
              <a:gd name="T35" fmla="*/ 2147483646 h 530"/>
              <a:gd name="T36" fmla="*/ 2147483646 w 146"/>
              <a:gd name="T37" fmla="*/ 2147483646 h 53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46" h="530">
                <a:moveTo>
                  <a:pt x="146" y="14"/>
                </a:moveTo>
                <a:lnTo>
                  <a:pt x="143" y="12"/>
                </a:lnTo>
                <a:lnTo>
                  <a:pt x="134" y="8"/>
                </a:lnTo>
                <a:lnTo>
                  <a:pt x="120" y="4"/>
                </a:lnTo>
                <a:lnTo>
                  <a:pt x="101" y="1"/>
                </a:lnTo>
                <a:lnTo>
                  <a:pt x="79" y="0"/>
                </a:lnTo>
                <a:lnTo>
                  <a:pt x="54" y="3"/>
                </a:lnTo>
                <a:lnTo>
                  <a:pt x="27" y="11"/>
                </a:lnTo>
                <a:lnTo>
                  <a:pt x="0" y="27"/>
                </a:lnTo>
                <a:lnTo>
                  <a:pt x="0" y="530"/>
                </a:lnTo>
                <a:lnTo>
                  <a:pt x="3" y="530"/>
                </a:lnTo>
                <a:lnTo>
                  <a:pt x="14" y="529"/>
                </a:lnTo>
                <a:lnTo>
                  <a:pt x="29" y="526"/>
                </a:lnTo>
                <a:lnTo>
                  <a:pt x="49" y="521"/>
                </a:lnTo>
                <a:lnTo>
                  <a:pt x="71" y="514"/>
                </a:lnTo>
                <a:lnTo>
                  <a:pt x="96" y="505"/>
                </a:lnTo>
                <a:lnTo>
                  <a:pt x="121" y="492"/>
                </a:lnTo>
                <a:lnTo>
                  <a:pt x="146" y="475"/>
                </a:lnTo>
                <a:lnTo>
                  <a:pt x="146" y="14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432" name="Freeform 134"/>
          <p:cNvSpPr>
            <a:spLocks/>
          </p:cNvSpPr>
          <p:nvPr/>
        </p:nvSpPr>
        <p:spPr bwMode="auto">
          <a:xfrm>
            <a:off x="6532563" y="3714750"/>
            <a:ext cx="52387" cy="184150"/>
          </a:xfrm>
          <a:custGeom>
            <a:avLst/>
            <a:gdLst>
              <a:gd name="T0" fmla="*/ 2147483646 w 109"/>
              <a:gd name="T1" fmla="*/ 2147483646 h 373"/>
              <a:gd name="T2" fmla="*/ 2147483646 w 109"/>
              <a:gd name="T3" fmla="*/ 2147483646 h 373"/>
              <a:gd name="T4" fmla="*/ 2147483646 w 109"/>
              <a:gd name="T5" fmla="*/ 2147483646 h 373"/>
              <a:gd name="T6" fmla="*/ 2147483646 w 109"/>
              <a:gd name="T7" fmla="*/ 2147483646 h 373"/>
              <a:gd name="T8" fmla="*/ 2147483646 w 109"/>
              <a:gd name="T9" fmla="*/ 0 h 373"/>
              <a:gd name="T10" fmla="*/ 2147483646 w 109"/>
              <a:gd name="T11" fmla="*/ 0 h 373"/>
              <a:gd name="T12" fmla="*/ 2147483646 w 109"/>
              <a:gd name="T13" fmla="*/ 2147483646 h 373"/>
              <a:gd name="T14" fmla="*/ 2147483646 w 109"/>
              <a:gd name="T15" fmla="*/ 2147483646 h 373"/>
              <a:gd name="T16" fmla="*/ 0 w 109"/>
              <a:gd name="T17" fmla="*/ 2147483646 h 373"/>
              <a:gd name="T18" fmla="*/ 0 w 109"/>
              <a:gd name="T19" fmla="*/ 2147483646 h 373"/>
              <a:gd name="T20" fmla="*/ 2147483646 w 109"/>
              <a:gd name="T21" fmla="*/ 2147483646 h 373"/>
              <a:gd name="T22" fmla="*/ 2147483646 w 109"/>
              <a:gd name="T23" fmla="*/ 2147483646 h 373"/>
              <a:gd name="T24" fmla="*/ 2147483646 w 109"/>
              <a:gd name="T25" fmla="*/ 2147483646 h 373"/>
              <a:gd name="T26" fmla="*/ 2147483646 w 109"/>
              <a:gd name="T27" fmla="*/ 2147483646 h 373"/>
              <a:gd name="T28" fmla="*/ 2147483646 w 109"/>
              <a:gd name="T29" fmla="*/ 2147483646 h 373"/>
              <a:gd name="T30" fmla="*/ 2147483646 w 109"/>
              <a:gd name="T31" fmla="*/ 2147483646 h 373"/>
              <a:gd name="T32" fmla="*/ 2147483646 w 109"/>
              <a:gd name="T33" fmla="*/ 2147483646 h 373"/>
              <a:gd name="T34" fmla="*/ 2147483646 w 109"/>
              <a:gd name="T35" fmla="*/ 2147483646 h 373"/>
              <a:gd name="T36" fmla="*/ 2147483646 w 109"/>
              <a:gd name="T37" fmla="*/ 2147483646 h 373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09" h="373">
                <a:moveTo>
                  <a:pt x="109" y="10"/>
                </a:moveTo>
                <a:lnTo>
                  <a:pt x="107" y="9"/>
                </a:lnTo>
                <a:lnTo>
                  <a:pt x="100" y="6"/>
                </a:lnTo>
                <a:lnTo>
                  <a:pt x="89" y="2"/>
                </a:lnTo>
                <a:lnTo>
                  <a:pt x="75" y="0"/>
                </a:lnTo>
                <a:lnTo>
                  <a:pt x="59" y="0"/>
                </a:lnTo>
                <a:lnTo>
                  <a:pt x="39" y="2"/>
                </a:lnTo>
                <a:lnTo>
                  <a:pt x="20" y="9"/>
                </a:lnTo>
                <a:lnTo>
                  <a:pt x="0" y="21"/>
                </a:lnTo>
                <a:lnTo>
                  <a:pt x="0" y="373"/>
                </a:lnTo>
                <a:lnTo>
                  <a:pt x="2" y="373"/>
                </a:lnTo>
                <a:lnTo>
                  <a:pt x="9" y="372"/>
                </a:lnTo>
                <a:lnTo>
                  <a:pt x="21" y="369"/>
                </a:lnTo>
                <a:lnTo>
                  <a:pt x="36" y="366"/>
                </a:lnTo>
                <a:lnTo>
                  <a:pt x="53" y="362"/>
                </a:lnTo>
                <a:lnTo>
                  <a:pt x="72" y="354"/>
                </a:lnTo>
                <a:lnTo>
                  <a:pt x="90" y="343"/>
                </a:lnTo>
                <a:lnTo>
                  <a:pt x="109" y="331"/>
                </a:lnTo>
                <a:lnTo>
                  <a:pt x="109" y="10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433" name="Freeform 135"/>
          <p:cNvSpPr>
            <a:spLocks/>
          </p:cNvSpPr>
          <p:nvPr/>
        </p:nvSpPr>
        <p:spPr bwMode="auto">
          <a:xfrm>
            <a:off x="6535738" y="3719513"/>
            <a:ext cx="34925" cy="106362"/>
          </a:xfrm>
          <a:custGeom>
            <a:avLst/>
            <a:gdLst>
              <a:gd name="T0" fmla="*/ 2147483646 w 75"/>
              <a:gd name="T1" fmla="*/ 2147483646 h 216"/>
              <a:gd name="T2" fmla="*/ 2147483646 w 75"/>
              <a:gd name="T3" fmla="*/ 2147483646 h 216"/>
              <a:gd name="T4" fmla="*/ 2147483646 w 75"/>
              <a:gd name="T5" fmla="*/ 2147483646 h 216"/>
              <a:gd name="T6" fmla="*/ 2147483646 w 75"/>
              <a:gd name="T7" fmla="*/ 2147483646 h 216"/>
              <a:gd name="T8" fmla="*/ 2147483646 w 75"/>
              <a:gd name="T9" fmla="*/ 0 h 216"/>
              <a:gd name="T10" fmla="*/ 2147483646 w 75"/>
              <a:gd name="T11" fmla="*/ 0 h 216"/>
              <a:gd name="T12" fmla="*/ 2147483646 w 75"/>
              <a:gd name="T13" fmla="*/ 2147483646 h 216"/>
              <a:gd name="T14" fmla="*/ 2147483646 w 75"/>
              <a:gd name="T15" fmla="*/ 2147483646 h 216"/>
              <a:gd name="T16" fmla="*/ 0 w 75"/>
              <a:gd name="T17" fmla="*/ 2147483646 h 216"/>
              <a:gd name="T18" fmla="*/ 0 w 75"/>
              <a:gd name="T19" fmla="*/ 2147483646 h 216"/>
              <a:gd name="T20" fmla="*/ 2147483646 w 75"/>
              <a:gd name="T21" fmla="*/ 2147483646 h 216"/>
              <a:gd name="T22" fmla="*/ 2147483646 w 75"/>
              <a:gd name="T23" fmla="*/ 2147483646 h 216"/>
              <a:gd name="T24" fmla="*/ 2147483646 w 75"/>
              <a:gd name="T25" fmla="*/ 2147483646 h 216"/>
              <a:gd name="T26" fmla="*/ 2147483646 w 75"/>
              <a:gd name="T27" fmla="*/ 2147483646 h 216"/>
              <a:gd name="T28" fmla="*/ 2147483646 w 75"/>
              <a:gd name="T29" fmla="*/ 2147483646 h 216"/>
              <a:gd name="T30" fmla="*/ 2147483646 w 75"/>
              <a:gd name="T31" fmla="*/ 2147483646 h 216"/>
              <a:gd name="T32" fmla="*/ 2147483646 w 75"/>
              <a:gd name="T33" fmla="*/ 2147483646 h 216"/>
              <a:gd name="T34" fmla="*/ 2147483646 w 75"/>
              <a:gd name="T35" fmla="*/ 2147483646 h 216"/>
              <a:gd name="T36" fmla="*/ 2147483646 w 75"/>
              <a:gd name="T37" fmla="*/ 2147483646 h 21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75" h="216">
                <a:moveTo>
                  <a:pt x="75" y="6"/>
                </a:moveTo>
                <a:lnTo>
                  <a:pt x="73" y="5"/>
                </a:lnTo>
                <a:lnTo>
                  <a:pt x="69" y="4"/>
                </a:lnTo>
                <a:lnTo>
                  <a:pt x="61" y="2"/>
                </a:lnTo>
                <a:lnTo>
                  <a:pt x="52" y="0"/>
                </a:lnTo>
                <a:lnTo>
                  <a:pt x="41" y="0"/>
                </a:lnTo>
                <a:lnTo>
                  <a:pt x="28" y="1"/>
                </a:lnTo>
                <a:lnTo>
                  <a:pt x="14" y="6"/>
                </a:lnTo>
                <a:lnTo>
                  <a:pt x="0" y="14"/>
                </a:lnTo>
                <a:lnTo>
                  <a:pt x="0" y="216"/>
                </a:lnTo>
                <a:lnTo>
                  <a:pt x="2" y="216"/>
                </a:lnTo>
                <a:lnTo>
                  <a:pt x="7" y="215"/>
                </a:lnTo>
                <a:lnTo>
                  <a:pt x="15" y="214"/>
                </a:lnTo>
                <a:lnTo>
                  <a:pt x="25" y="211"/>
                </a:lnTo>
                <a:lnTo>
                  <a:pt x="37" y="208"/>
                </a:lnTo>
                <a:lnTo>
                  <a:pt x="50" y="203"/>
                </a:lnTo>
                <a:lnTo>
                  <a:pt x="63" y="195"/>
                </a:lnTo>
                <a:lnTo>
                  <a:pt x="75" y="187"/>
                </a:lnTo>
                <a:lnTo>
                  <a:pt x="75" y="6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434" name="Freeform 136"/>
          <p:cNvSpPr>
            <a:spLocks/>
          </p:cNvSpPr>
          <p:nvPr/>
        </p:nvSpPr>
        <p:spPr bwMode="auto">
          <a:xfrm>
            <a:off x="6973888" y="4022725"/>
            <a:ext cx="53975" cy="55563"/>
          </a:xfrm>
          <a:custGeom>
            <a:avLst/>
            <a:gdLst>
              <a:gd name="T0" fmla="*/ 2147483646 w 110"/>
              <a:gd name="T1" fmla="*/ 2147483646 h 111"/>
              <a:gd name="T2" fmla="*/ 2147483646 w 110"/>
              <a:gd name="T3" fmla="*/ 2147483646 h 111"/>
              <a:gd name="T4" fmla="*/ 2147483646 w 110"/>
              <a:gd name="T5" fmla="*/ 2147483646 h 111"/>
              <a:gd name="T6" fmla="*/ 2147483646 w 110"/>
              <a:gd name="T7" fmla="*/ 2147483646 h 111"/>
              <a:gd name="T8" fmla="*/ 2147483646 w 110"/>
              <a:gd name="T9" fmla="*/ 2147483646 h 111"/>
              <a:gd name="T10" fmla="*/ 2147483646 w 110"/>
              <a:gd name="T11" fmla="*/ 2147483646 h 111"/>
              <a:gd name="T12" fmla="*/ 2147483646 w 110"/>
              <a:gd name="T13" fmla="*/ 2147483646 h 111"/>
              <a:gd name="T14" fmla="*/ 2147483646 w 110"/>
              <a:gd name="T15" fmla="*/ 2147483646 h 111"/>
              <a:gd name="T16" fmla="*/ 2147483646 w 110"/>
              <a:gd name="T17" fmla="*/ 2147483646 h 111"/>
              <a:gd name="T18" fmla="*/ 2147483646 w 110"/>
              <a:gd name="T19" fmla="*/ 2147483646 h 111"/>
              <a:gd name="T20" fmla="*/ 2147483646 w 110"/>
              <a:gd name="T21" fmla="*/ 2147483646 h 111"/>
              <a:gd name="T22" fmla="*/ 2147483646 w 110"/>
              <a:gd name="T23" fmla="*/ 2147483646 h 111"/>
              <a:gd name="T24" fmla="*/ 2147483646 w 110"/>
              <a:gd name="T25" fmla="*/ 2147483646 h 111"/>
              <a:gd name="T26" fmla="*/ 2147483646 w 110"/>
              <a:gd name="T27" fmla="*/ 2147483646 h 111"/>
              <a:gd name="T28" fmla="*/ 2147483646 w 110"/>
              <a:gd name="T29" fmla="*/ 2147483646 h 111"/>
              <a:gd name="T30" fmla="*/ 2147483646 w 110"/>
              <a:gd name="T31" fmla="*/ 2147483646 h 111"/>
              <a:gd name="T32" fmla="*/ 2147483646 w 110"/>
              <a:gd name="T33" fmla="*/ 0 h 111"/>
              <a:gd name="T34" fmla="*/ 2147483646 w 110"/>
              <a:gd name="T35" fmla="*/ 2147483646 h 111"/>
              <a:gd name="T36" fmla="*/ 2147483646 w 110"/>
              <a:gd name="T37" fmla="*/ 2147483646 h 111"/>
              <a:gd name="T38" fmla="*/ 2147483646 w 110"/>
              <a:gd name="T39" fmla="*/ 2147483646 h 111"/>
              <a:gd name="T40" fmla="*/ 2147483646 w 110"/>
              <a:gd name="T41" fmla="*/ 2147483646 h 111"/>
              <a:gd name="T42" fmla="*/ 2147483646 w 110"/>
              <a:gd name="T43" fmla="*/ 2147483646 h 111"/>
              <a:gd name="T44" fmla="*/ 2147483646 w 110"/>
              <a:gd name="T45" fmla="*/ 2147483646 h 111"/>
              <a:gd name="T46" fmla="*/ 2147483646 w 110"/>
              <a:gd name="T47" fmla="*/ 2147483646 h 111"/>
              <a:gd name="T48" fmla="*/ 0 w 110"/>
              <a:gd name="T49" fmla="*/ 2147483646 h 111"/>
              <a:gd name="T50" fmla="*/ 2147483646 w 110"/>
              <a:gd name="T51" fmla="*/ 2147483646 h 111"/>
              <a:gd name="T52" fmla="*/ 2147483646 w 110"/>
              <a:gd name="T53" fmla="*/ 2147483646 h 111"/>
              <a:gd name="T54" fmla="*/ 2147483646 w 110"/>
              <a:gd name="T55" fmla="*/ 2147483646 h 111"/>
              <a:gd name="T56" fmla="*/ 2147483646 w 110"/>
              <a:gd name="T57" fmla="*/ 2147483646 h 111"/>
              <a:gd name="T58" fmla="*/ 2147483646 w 110"/>
              <a:gd name="T59" fmla="*/ 2147483646 h 111"/>
              <a:gd name="T60" fmla="*/ 2147483646 w 110"/>
              <a:gd name="T61" fmla="*/ 2147483646 h 111"/>
              <a:gd name="T62" fmla="*/ 2147483646 w 110"/>
              <a:gd name="T63" fmla="*/ 2147483646 h 111"/>
              <a:gd name="T64" fmla="*/ 2147483646 w 110"/>
              <a:gd name="T65" fmla="*/ 2147483646 h 111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110" h="111">
                <a:moveTo>
                  <a:pt x="55" y="111"/>
                </a:moveTo>
                <a:lnTo>
                  <a:pt x="66" y="110"/>
                </a:lnTo>
                <a:lnTo>
                  <a:pt x="76" y="106"/>
                </a:lnTo>
                <a:lnTo>
                  <a:pt x="85" y="101"/>
                </a:lnTo>
                <a:lnTo>
                  <a:pt x="94" y="94"/>
                </a:lnTo>
                <a:lnTo>
                  <a:pt x="100" y="86"/>
                </a:lnTo>
                <a:lnTo>
                  <a:pt x="106" y="77"/>
                </a:lnTo>
                <a:lnTo>
                  <a:pt x="109" y="66"/>
                </a:lnTo>
                <a:lnTo>
                  <a:pt x="110" y="56"/>
                </a:lnTo>
                <a:lnTo>
                  <a:pt x="109" y="44"/>
                </a:lnTo>
                <a:lnTo>
                  <a:pt x="106" y="34"/>
                </a:lnTo>
                <a:lnTo>
                  <a:pt x="100" y="24"/>
                </a:lnTo>
                <a:lnTo>
                  <a:pt x="94" y="17"/>
                </a:lnTo>
                <a:lnTo>
                  <a:pt x="85" y="9"/>
                </a:lnTo>
                <a:lnTo>
                  <a:pt x="76" y="5"/>
                </a:lnTo>
                <a:lnTo>
                  <a:pt x="66" y="2"/>
                </a:lnTo>
                <a:lnTo>
                  <a:pt x="55" y="0"/>
                </a:lnTo>
                <a:lnTo>
                  <a:pt x="44" y="2"/>
                </a:lnTo>
                <a:lnTo>
                  <a:pt x="33" y="5"/>
                </a:lnTo>
                <a:lnTo>
                  <a:pt x="25" y="9"/>
                </a:lnTo>
                <a:lnTo>
                  <a:pt x="16" y="17"/>
                </a:lnTo>
                <a:lnTo>
                  <a:pt x="10" y="24"/>
                </a:lnTo>
                <a:lnTo>
                  <a:pt x="4" y="34"/>
                </a:lnTo>
                <a:lnTo>
                  <a:pt x="1" y="44"/>
                </a:lnTo>
                <a:lnTo>
                  <a:pt x="0" y="56"/>
                </a:lnTo>
                <a:lnTo>
                  <a:pt x="1" y="66"/>
                </a:lnTo>
                <a:lnTo>
                  <a:pt x="4" y="77"/>
                </a:lnTo>
                <a:lnTo>
                  <a:pt x="10" y="86"/>
                </a:lnTo>
                <a:lnTo>
                  <a:pt x="16" y="94"/>
                </a:lnTo>
                <a:lnTo>
                  <a:pt x="25" y="101"/>
                </a:lnTo>
                <a:lnTo>
                  <a:pt x="33" y="106"/>
                </a:lnTo>
                <a:lnTo>
                  <a:pt x="44" y="110"/>
                </a:lnTo>
                <a:lnTo>
                  <a:pt x="55" y="111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435" name="Freeform 137"/>
          <p:cNvSpPr>
            <a:spLocks/>
          </p:cNvSpPr>
          <p:nvPr/>
        </p:nvSpPr>
        <p:spPr bwMode="auto">
          <a:xfrm>
            <a:off x="6810375" y="4024313"/>
            <a:ext cx="26988" cy="26987"/>
          </a:xfrm>
          <a:custGeom>
            <a:avLst/>
            <a:gdLst>
              <a:gd name="T0" fmla="*/ 2147483646 w 55"/>
              <a:gd name="T1" fmla="*/ 2147483646 h 55"/>
              <a:gd name="T2" fmla="*/ 2147483646 w 55"/>
              <a:gd name="T3" fmla="*/ 2147483646 h 55"/>
              <a:gd name="T4" fmla="*/ 2147483646 w 55"/>
              <a:gd name="T5" fmla="*/ 2147483646 h 55"/>
              <a:gd name="T6" fmla="*/ 2147483646 w 55"/>
              <a:gd name="T7" fmla="*/ 2147483646 h 55"/>
              <a:gd name="T8" fmla="*/ 2147483646 w 55"/>
              <a:gd name="T9" fmla="*/ 2147483646 h 55"/>
              <a:gd name="T10" fmla="*/ 2147483646 w 55"/>
              <a:gd name="T11" fmla="*/ 2147483646 h 55"/>
              <a:gd name="T12" fmla="*/ 2147483646 w 55"/>
              <a:gd name="T13" fmla="*/ 2147483646 h 55"/>
              <a:gd name="T14" fmla="*/ 2147483646 w 55"/>
              <a:gd name="T15" fmla="*/ 2147483646 h 55"/>
              <a:gd name="T16" fmla="*/ 2147483646 w 55"/>
              <a:gd name="T17" fmla="*/ 0 h 55"/>
              <a:gd name="T18" fmla="*/ 2147483646 w 55"/>
              <a:gd name="T19" fmla="*/ 2147483646 h 55"/>
              <a:gd name="T20" fmla="*/ 2147483646 w 55"/>
              <a:gd name="T21" fmla="*/ 2147483646 h 55"/>
              <a:gd name="T22" fmla="*/ 2147483646 w 55"/>
              <a:gd name="T23" fmla="*/ 2147483646 h 55"/>
              <a:gd name="T24" fmla="*/ 0 w 55"/>
              <a:gd name="T25" fmla="*/ 2147483646 h 55"/>
              <a:gd name="T26" fmla="*/ 2147483646 w 55"/>
              <a:gd name="T27" fmla="*/ 2147483646 h 55"/>
              <a:gd name="T28" fmla="*/ 2147483646 w 55"/>
              <a:gd name="T29" fmla="*/ 2147483646 h 55"/>
              <a:gd name="T30" fmla="*/ 2147483646 w 55"/>
              <a:gd name="T31" fmla="*/ 2147483646 h 55"/>
              <a:gd name="T32" fmla="*/ 2147483646 w 55"/>
              <a:gd name="T33" fmla="*/ 2147483646 h 5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55" h="55">
                <a:moveTo>
                  <a:pt x="27" y="55"/>
                </a:moveTo>
                <a:lnTo>
                  <a:pt x="38" y="53"/>
                </a:lnTo>
                <a:lnTo>
                  <a:pt x="48" y="46"/>
                </a:lnTo>
                <a:lnTo>
                  <a:pt x="53" y="37"/>
                </a:lnTo>
                <a:lnTo>
                  <a:pt x="55" y="27"/>
                </a:lnTo>
                <a:lnTo>
                  <a:pt x="53" y="16"/>
                </a:lnTo>
                <a:lnTo>
                  <a:pt x="48" y="7"/>
                </a:lnTo>
                <a:lnTo>
                  <a:pt x="38" y="2"/>
                </a:lnTo>
                <a:lnTo>
                  <a:pt x="27" y="0"/>
                </a:lnTo>
                <a:lnTo>
                  <a:pt x="16" y="2"/>
                </a:lnTo>
                <a:lnTo>
                  <a:pt x="8" y="7"/>
                </a:lnTo>
                <a:lnTo>
                  <a:pt x="2" y="16"/>
                </a:lnTo>
                <a:lnTo>
                  <a:pt x="0" y="27"/>
                </a:lnTo>
                <a:lnTo>
                  <a:pt x="2" y="37"/>
                </a:lnTo>
                <a:lnTo>
                  <a:pt x="8" y="46"/>
                </a:lnTo>
                <a:lnTo>
                  <a:pt x="16" y="53"/>
                </a:lnTo>
                <a:lnTo>
                  <a:pt x="27" y="55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436" name="Freeform 138"/>
          <p:cNvSpPr>
            <a:spLocks/>
          </p:cNvSpPr>
          <p:nvPr/>
        </p:nvSpPr>
        <p:spPr bwMode="auto">
          <a:xfrm>
            <a:off x="6856413" y="4025900"/>
            <a:ext cx="26987" cy="26988"/>
          </a:xfrm>
          <a:custGeom>
            <a:avLst/>
            <a:gdLst>
              <a:gd name="T0" fmla="*/ 2147483646 w 55"/>
              <a:gd name="T1" fmla="*/ 2147483646 h 55"/>
              <a:gd name="T2" fmla="*/ 2147483646 w 55"/>
              <a:gd name="T3" fmla="*/ 2147483646 h 55"/>
              <a:gd name="T4" fmla="*/ 2147483646 w 55"/>
              <a:gd name="T5" fmla="*/ 2147483646 h 55"/>
              <a:gd name="T6" fmla="*/ 2147483646 w 55"/>
              <a:gd name="T7" fmla="*/ 2147483646 h 55"/>
              <a:gd name="T8" fmla="*/ 2147483646 w 55"/>
              <a:gd name="T9" fmla="*/ 2147483646 h 55"/>
              <a:gd name="T10" fmla="*/ 2147483646 w 55"/>
              <a:gd name="T11" fmla="*/ 2147483646 h 55"/>
              <a:gd name="T12" fmla="*/ 2147483646 w 55"/>
              <a:gd name="T13" fmla="*/ 2147483646 h 55"/>
              <a:gd name="T14" fmla="*/ 2147483646 w 55"/>
              <a:gd name="T15" fmla="*/ 2147483646 h 55"/>
              <a:gd name="T16" fmla="*/ 2147483646 w 55"/>
              <a:gd name="T17" fmla="*/ 0 h 55"/>
              <a:gd name="T18" fmla="*/ 2147483646 w 55"/>
              <a:gd name="T19" fmla="*/ 2147483646 h 55"/>
              <a:gd name="T20" fmla="*/ 2147483646 w 55"/>
              <a:gd name="T21" fmla="*/ 2147483646 h 55"/>
              <a:gd name="T22" fmla="*/ 2147483646 w 55"/>
              <a:gd name="T23" fmla="*/ 2147483646 h 55"/>
              <a:gd name="T24" fmla="*/ 0 w 55"/>
              <a:gd name="T25" fmla="*/ 2147483646 h 55"/>
              <a:gd name="T26" fmla="*/ 2147483646 w 55"/>
              <a:gd name="T27" fmla="*/ 2147483646 h 55"/>
              <a:gd name="T28" fmla="*/ 2147483646 w 55"/>
              <a:gd name="T29" fmla="*/ 2147483646 h 55"/>
              <a:gd name="T30" fmla="*/ 2147483646 w 55"/>
              <a:gd name="T31" fmla="*/ 2147483646 h 55"/>
              <a:gd name="T32" fmla="*/ 2147483646 w 55"/>
              <a:gd name="T33" fmla="*/ 2147483646 h 5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55" h="55">
                <a:moveTo>
                  <a:pt x="28" y="55"/>
                </a:moveTo>
                <a:lnTo>
                  <a:pt x="39" y="53"/>
                </a:lnTo>
                <a:lnTo>
                  <a:pt x="47" y="47"/>
                </a:lnTo>
                <a:lnTo>
                  <a:pt x="53" y="39"/>
                </a:lnTo>
                <a:lnTo>
                  <a:pt x="55" y="28"/>
                </a:lnTo>
                <a:lnTo>
                  <a:pt x="53" y="17"/>
                </a:lnTo>
                <a:lnTo>
                  <a:pt x="47" y="8"/>
                </a:lnTo>
                <a:lnTo>
                  <a:pt x="39" y="2"/>
                </a:lnTo>
                <a:lnTo>
                  <a:pt x="28" y="0"/>
                </a:lnTo>
                <a:lnTo>
                  <a:pt x="17" y="2"/>
                </a:lnTo>
                <a:lnTo>
                  <a:pt x="9" y="8"/>
                </a:lnTo>
                <a:lnTo>
                  <a:pt x="2" y="17"/>
                </a:lnTo>
                <a:lnTo>
                  <a:pt x="0" y="28"/>
                </a:lnTo>
                <a:lnTo>
                  <a:pt x="2" y="39"/>
                </a:lnTo>
                <a:lnTo>
                  <a:pt x="9" y="47"/>
                </a:lnTo>
                <a:lnTo>
                  <a:pt x="17" y="53"/>
                </a:lnTo>
                <a:lnTo>
                  <a:pt x="28" y="55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437" name="Freeform 139"/>
          <p:cNvSpPr>
            <a:spLocks/>
          </p:cNvSpPr>
          <p:nvPr/>
        </p:nvSpPr>
        <p:spPr bwMode="auto">
          <a:xfrm>
            <a:off x="6677025" y="3656013"/>
            <a:ext cx="76200" cy="368300"/>
          </a:xfrm>
          <a:custGeom>
            <a:avLst/>
            <a:gdLst>
              <a:gd name="T0" fmla="*/ 2147483646 w 156"/>
              <a:gd name="T1" fmla="*/ 2147483646 h 752"/>
              <a:gd name="T2" fmla="*/ 2147483646 w 156"/>
              <a:gd name="T3" fmla="*/ 2147483646 h 752"/>
              <a:gd name="T4" fmla="*/ 2147483646 w 156"/>
              <a:gd name="T5" fmla="*/ 2147483646 h 752"/>
              <a:gd name="T6" fmla="*/ 2147483646 w 156"/>
              <a:gd name="T7" fmla="*/ 2147483646 h 752"/>
              <a:gd name="T8" fmla="*/ 2147483646 w 156"/>
              <a:gd name="T9" fmla="*/ 2147483646 h 752"/>
              <a:gd name="T10" fmla="*/ 0 w 156"/>
              <a:gd name="T11" fmla="*/ 2147483646 h 752"/>
              <a:gd name="T12" fmla="*/ 2147483646 w 156"/>
              <a:gd name="T13" fmla="*/ 2147483646 h 752"/>
              <a:gd name="T14" fmla="*/ 2147483646 w 156"/>
              <a:gd name="T15" fmla="*/ 2147483646 h 752"/>
              <a:gd name="T16" fmla="*/ 2147483646 w 156"/>
              <a:gd name="T17" fmla="*/ 2147483646 h 752"/>
              <a:gd name="T18" fmla="*/ 2147483646 w 156"/>
              <a:gd name="T19" fmla="*/ 2147483646 h 752"/>
              <a:gd name="T20" fmla="*/ 2147483646 w 156"/>
              <a:gd name="T21" fmla="*/ 2147483646 h 752"/>
              <a:gd name="T22" fmla="*/ 2147483646 w 156"/>
              <a:gd name="T23" fmla="*/ 2147483646 h 752"/>
              <a:gd name="T24" fmla="*/ 2147483646 w 156"/>
              <a:gd name="T25" fmla="*/ 2147483646 h 752"/>
              <a:gd name="T26" fmla="*/ 2147483646 w 156"/>
              <a:gd name="T27" fmla="*/ 2147483646 h 752"/>
              <a:gd name="T28" fmla="*/ 2147483646 w 156"/>
              <a:gd name="T29" fmla="*/ 2147483646 h 752"/>
              <a:gd name="T30" fmla="*/ 2147483646 w 156"/>
              <a:gd name="T31" fmla="*/ 2147483646 h 752"/>
              <a:gd name="T32" fmla="*/ 2147483646 w 156"/>
              <a:gd name="T33" fmla="*/ 2147483646 h 752"/>
              <a:gd name="T34" fmla="*/ 2147483646 w 156"/>
              <a:gd name="T35" fmla="*/ 2147483646 h 752"/>
              <a:gd name="T36" fmla="*/ 2147483646 w 156"/>
              <a:gd name="T37" fmla="*/ 2147483646 h 752"/>
              <a:gd name="T38" fmla="*/ 2147483646 w 156"/>
              <a:gd name="T39" fmla="*/ 2147483646 h 752"/>
              <a:gd name="T40" fmla="*/ 2147483646 w 156"/>
              <a:gd name="T41" fmla="*/ 2147483646 h 752"/>
              <a:gd name="T42" fmla="*/ 2147483646 w 156"/>
              <a:gd name="T43" fmla="*/ 0 h 752"/>
              <a:gd name="T44" fmla="*/ 2147483646 w 156"/>
              <a:gd name="T45" fmla="*/ 0 h 752"/>
              <a:gd name="T46" fmla="*/ 2147483646 w 156"/>
              <a:gd name="T47" fmla="*/ 2147483646 h 752"/>
              <a:gd name="T48" fmla="*/ 2147483646 w 156"/>
              <a:gd name="T49" fmla="*/ 2147483646 h 752"/>
              <a:gd name="T50" fmla="*/ 2147483646 w 156"/>
              <a:gd name="T51" fmla="*/ 2147483646 h 752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56" h="752">
                <a:moveTo>
                  <a:pt x="48" y="15"/>
                </a:moveTo>
                <a:lnTo>
                  <a:pt x="44" y="30"/>
                </a:lnTo>
                <a:lnTo>
                  <a:pt x="33" y="73"/>
                </a:lnTo>
                <a:lnTo>
                  <a:pt x="19" y="140"/>
                </a:lnTo>
                <a:lnTo>
                  <a:pt x="7" y="229"/>
                </a:lnTo>
                <a:lnTo>
                  <a:pt x="0" y="337"/>
                </a:lnTo>
                <a:lnTo>
                  <a:pt x="1" y="462"/>
                </a:lnTo>
                <a:lnTo>
                  <a:pt x="14" y="602"/>
                </a:lnTo>
                <a:lnTo>
                  <a:pt x="43" y="752"/>
                </a:lnTo>
                <a:lnTo>
                  <a:pt x="150" y="746"/>
                </a:lnTo>
                <a:lnTo>
                  <a:pt x="146" y="724"/>
                </a:lnTo>
                <a:lnTo>
                  <a:pt x="135" y="663"/>
                </a:lnTo>
                <a:lnTo>
                  <a:pt x="123" y="574"/>
                </a:lnTo>
                <a:lnTo>
                  <a:pt x="111" y="463"/>
                </a:lnTo>
                <a:lnTo>
                  <a:pt x="104" y="342"/>
                </a:lnTo>
                <a:lnTo>
                  <a:pt x="107" y="220"/>
                </a:lnTo>
                <a:lnTo>
                  <a:pt x="124" y="106"/>
                </a:lnTo>
                <a:lnTo>
                  <a:pt x="156" y="9"/>
                </a:lnTo>
                <a:lnTo>
                  <a:pt x="156" y="8"/>
                </a:lnTo>
                <a:lnTo>
                  <a:pt x="156" y="6"/>
                </a:lnTo>
                <a:lnTo>
                  <a:pt x="154" y="4"/>
                </a:lnTo>
                <a:lnTo>
                  <a:pt x="147" y="0"/>
                </a:lnTo>
                <a:lnTo>
                  <a:pt x="134" y="0"/>
                </a:lnTo>
                <a:lnTo>
                  <a:pt x="115" y="1"/>
                </a:lnTo>
                <a:lnTo>
                  <a:pt x="87" y="7"/>
                </a:lnTo>
                <a:lnTo>
                  <a:pt x="48" y="15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438" name="Freeform 140"/>
          <p:cNvSpPr>
            <a:spLocks/>
          </p:cNvSpPr>
          <p:nvPr/>
        </p:nvSpPr>
        <p:spPr bwMode="auto">
          <a:xfrm>
            <a:off x="7067550" y="3609975"/>
            <a:ext cx="103188" cy="411163"/>
          </a:xfrm>
          <a:custGeom>
            <a:avLst/>
            <a:gdLst>
              <a:gd name="T0" fmla="*/ 2147483646 w 212"/>
              <a:gd name="T1" fmla="*/ 2147483646 h 839"/>
              <a:gd name="T2" fmla="*/ 2147483646 w 212"/>
              <a:gd name="T3" fmla="*/ 2147483646 h 839"/>
              <a:gd name="T4" fmla="*/ 2147483646 w 212"/>
              <a:gd name="T5" fmla="*/ 2147483646 h 839"/>
              <a:gd name="T6" fmla="*/ 2147483646 w 212"/>
              <a:gd name="T7" fmla="*/ 2147483646 h 839"/>
              <a:gd name="T8" fmla="*/ 2147483646 w 212"/>
              <a:gd name="T9" fmla="*/ 2147483646 h 839"/>
              <a:gd name="T10" fmla="*/ 2147483646 w 212"/>
              <a:gd name="T11" fmla="*/ 2147483646 h 839"/>
              <a:gd name="T12" fmla="*/ 2147483646 w 212"/>
              <a:gd name="T13" fmla="*/ 2147483646 h 839"/>
              <a:gd name="T14" fmla="*/ 2147483646 w 212"/>
              <a:gd name="T15" fmla="*/ 2147483646 h 839"/>
              <a:gd name="T16" fmla="*/ 2147483646 w 212"/>
              <a:gd name="T17" fmla="*/ 2147483646 h 839"/>
              <a:gd name="T18" fmla="*/ 2147483646 w 212"/>
              <a:gd name="T19" fmla="*/ 2147483646 h 839"/>
              <a:gd name="T20" fmla="*/ 2147483646 w 212"/>
              <a:gd name="T21" fmla="*/ 2147483646 h 839"/>
              <a:gd name="T22" fmla="*/ 2147483646 w 212"/>
              <a:gd name="T23" fmla="*/ 2147483646 h 839"/>
              <a:gd name="T24" fmla="*/ 2147483646 w 212"/>
              <a:gd name="T25" fmla="*/ 2147483646 h 839"/>
              <a:gd name="T26" fmla="*/ 2147483646 w 212"/>
              <a:gd name="T27" fmla="*/ 2147483646 h 839"/>
              <a:gd name="T28" fmla="*/ 0 w 212"/>
              <a:gd name="T29" fmla="*/ 2147483646 h 839"/>
              <a:gd name="T30" fmla="*/ 2147483646 w 212"/>
              <a:gd name="T31" fmla="*/ 2147483646 h 839"/>
              <a:gd name="T32" fmla="*/ 2147483646 w 212"/>
              <a:gd name="T33" fmla="*/ 2147483646 h 839"/>
              <a:gd name="T34" fmla="*/ 2147483646 w 212"/>
              <a:gd name="T35" fmla="*/ 0 h 839"/>
              <a:gd name="T36" fmla="*/ 2147483646 w 212"/>
              <a:gd name="T37" fmla="*/ 2147483646 h 839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212" h="839">
                <a:moveTo>
                  <a:pt x="212" y="6"/>
                </a:moveTo>
                <a:lnTo>
                  <a:pt x="206" y="11"/>
                </a:lnTo>
                <a:lnTo>
                  <a:pt x="192" y="33"/>
                </a:lnTo>
                <a:lnTo>
                  <a:pt x="174" y="77"/>
                </a:lnTo>
                <a:lnTo>
                  <a:pt x="156" y="148"/>
                </a:lnTo>
                <a:lnTo>
                  <a:pt x="141" y="254"/>
                </a:lnTo>
                <a:lnTo>
                  <a:pt x="133" y="401"/>
                </a:lnTo>
                <a:lnTo>
                  <a:pt x="137" y="593"/>
                </a:lnTo>
                <a:lnTo>
                  <a:pt x="158" y="839"/>
                </a:lnTo>
                <a:lnTo>
                  <a:pt x="38" y="839"/>
                </a:lnTo>
                <a:lnTo>
                  <a:pt x="34" y="814"/>
                </a:lnTo>
                <a:lnTo>
                  <a:pt x="24" y="746"/>
                </a:lnTo>
                <a:lnTo>
                  <a:pt x="12" y="645"/>
                </a:lnTo>
                <a:lnTo>
                  <a:pt x="3" y="521"/>
                </a:lnTo>
                <a:lnTo>
                  <a:pt x="0" y="384"/>
                </a:lnTo>
                <a:lnTo>
                  <a:pt x="6" y="244"/>
                </a:lnTo>
                <a:lnTo>
                  <a:pt x="29" y="114"/>
                </a:lnTo>
                <a:lnTo>
                  <a:pt x="68" y="0"/>
                </a:lnTo>
                <a:lnTo>
                  <a:pt x="212" y="6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439" name="Freeform 141"/>
          <p:cNvSpPr>
            <a:spLocks/>
          </p:cNvSpPr>
          <p:nvPr/>
        </p:nvSpPr>
        <p:spPr bwMode="auto">
          <a:xfrm>
            <a:off x="6680200" y="3678238"/>
            <a:ext cx="66675" cy="322262"/>
          </a:xfrm>
          <a:custGeom>
            <a:avLst/>
            <a:gdLst>
              <a:gd name="T0" fmla="*/ 2147483646 w 137"/>
              <a:gd name="T1" fmla="*/ 2147483646 h 656"/>
              <a:gd name="T2" fmla="*/ 2147483646 w 137"/>
              <a:gd name="T3" fmla="*/ 2147483646 h 656"/>
              <a:gd name="T4" fmla="*/ 2147483646 w 137"/>
              <a:gd name="T5" fmla="*/ 2147483646 h 656"/>
              <a:gd name="T6" fmla="*/ 2147483646 w 137"/>
              <a:gd name="T7" fmla="*/ 2147483646 h 656"/>
              <a:gd name="T8" fmla="*/ 2147483646 w 137"/>
              <a:gd name="T9" fmla="*/ 2147483646 h 656"/>
              <a:gd name="T10" fmla="*/ 0 w 137"/>
              <a:gd name="T11" fmla="*/ 2147483646 h 656"/>
              <a:gd name="T12" fmla="*/ 2147483646 w 137"/>
              <a:gd name="T13" fmla="*/ 2147483646 h 656"/>
              <a:gd name="T14" fmla="*/ 2147483646 w 137"/>
              <a:gd name="T15" fmla="*/ 2147483646 h 656"/>
              <a:gd name="T16" fmla="*/ 2147483646 w 137"/>
              <a:gd name="T17" fmla="*/ 2147483646 h 656"/>
              <a:gd name="T18" fmla="*/ 2147483646 w 137"/>
              <a:gd name="T19" fmla="*/ 2147483646 h 656"/>
              <a:gd name="T20" fmla="*/ 2147483646 w 137"/>
              <a:gd name="T21" fmla="*/ 2147483646 h 656"/>
              <a:gd name="T22" fmla="*/ 2147483646 w 137"/>
              <a:gd name="T23" fmla="*/ 2147483646 h 656"/>
              <a:gd name="T24" fmla="*/ 2147483646 w 137"/>
              <a:gd name="T25" fmla="*/ 2147483646 h 656"/>
              <a:gd name="T26" fmla="*/ 2147483646 w 137"/>
              <a:gd name="T27" fmla="*/ 2147483646 h 656"/>
              <a:gd name="T28" fmla="*/ 2147483646 w 137"/>
              <a:gd name="T29" fmla="*/ 2147483646 h 656"/>
              <a:gd name="T30" fmla="*/ 2147483646 w 137"/>
              <a:gd name="T31" fmla="*/ 2147483646 h 656"/>
              <a:gd name="T32" fmla="*/ 2147483646 w 137"/>
              <a:gd name="T33" fmla="*/ 2147483646 h 656"/>
              <a:gd name="T34" fmla="*/ 2147483646 w 137"/>
              <a:gd name="T35" fmla="*/ 2147483646 h 656"/>
              <a:gd name="T36" fmla="*/ 2147483646 w 137"/>
              <a:gd name="T37" fmla="*/ 2147483646 h 656"/>
              <a:gd name="T38" fmla="*/ 2147483646 w 137"/>
              <a:gd name="T39" fmla="*/ 2147483646 h 656"/>
              <a:gd name="T40" fmla="*/ 2147483646 w 137"/>
              <a:gd name="T41" fmla="*/ 2147483646 h 656"/>
              <a:gd name="T42" fmla="*/ 2147483646 w 137"/>
              <a:gd name="T43" fmla="*/ 0 h 656"/>
              <a:gd name="T44" fmla="*/ 2147483646 w 137"/>
              <a:gd name="T45" fmla="*/ 0 h 656"/>
              <a:gd name="T46" fmla="*/ 2147483646 w 137"/>
              <a:gd name="T47" fmla="*/ 2147483646 h 656"/>
              <a:gd name="T48" fmla="*/ 2147483646 w 137"/>
              <a:gd name="T49" fmla="*/ 2147483646 h 656"/>
              <a:gd name="T50" fmla="*/ 2147483646 w 137"/>
              <a:gd name="T51" fmla="*/ 2147483646 h 65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37" h="656">
                <a:moveTo>
                  <a:pt x="43" y="12"/>
                </a:moveTo>
                <a:lnTo>
                  <a:pt x="39" y="25"/>
                </a:lnTo>
                <a:lnTo>
                  <a:pt x="30" y="62"/>
                </a:lnTo>
                <a:lnTo>
                  <a:pt x="19" y="122"/>
                </a:lnTo>
                <a:lnTo>
                  <a:pt x="7" y="199"/>
                </a:lnTo>
                <a:lnTo>
                  <a:pt x="0" y="294"/>
                </a:lnTo>
                <a:lnTo>
                  <a:pt x="1" y="403"/>
                </a:lnTo>
                <a:lnTo>
                  <a:pt x="12" y="524"/>
                </a:lnTo>
                <a:lnTo>
                  <a:pt x="38" y="656"/>
                </a:lnTo>
                <a:lnTo>
                  <a:pt x="132" y="650"/>
                </a:lnTo>
                <a:lnTo>
                  <a:pt x="127" y="631"/>
                </a:lnTo>
                <a:lnTo>
                  <a:pt x="119" y="578"/>
                </a:lnTo>
                <a:lnTo>
                  <a:pt x="107" y="499"/>
                </a:lnTo>
                <a:lnTo>
                  <a:pt x="97" y="403"/>
                </a:lnTo>
                <a:lnTo>
                  <a:pt x="92" y="297"/>
                </a:lnTo>
                <a:lnTo>
                  <a:pt x="94" y="192"/>
                </a:lnTo>
                <a:lnTo>
                  <a:pt x="108" y="91"/>
                </a:lnTo>
                <a:lnTo>
                  <a:pt x="137" y="7"/>
                </a:lnTo>
                <a:lnTo>
                  <a:pt x="137" y="6"/>
                </a:lnTo>
                <a:lnTo>
                  <a:pt x="137" y="4"/>
                </a:lnTo>
                <a:lnTo>
                  <a:pt x="135" y="2"/>
                </a:lnTo>
                <a:lnTo>
                  <a:pt x="129" y="0"/>
                </a:lnTo>
                <a:lnTo>
                  <a:pt x="119" y="0"/>
                </a:lnTo>
                <a:lnTo>
                  <a:pt x="101" y="1"/>
                </a:lnTo>
                <a:lnTo>
                  <a:pt x="77" y="5"/>
                </a:lnTo>
                <a:lnTo>
                  <a:pt x="43" y="12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440" name="Freeform 142"/>
          <p:cNvSpPr>
            <a:spLocks/>
          </p:cNvSpPr>
          <p:nvPr/>
        </p:nvSpPr>
        <p:spPr bwMode="auto">
          <a:xfrm>
            <a:off x="6683375" y="3700463"/>
            <a:ext cx="55563" cy="273050"/>
          </a:xfrm>
          <a:custGeom>
            <a:avLst/>
            <a:gdLst>
              <a:gd name="T0" fmla="*/ 2147483646 w 116"/>
              <a:gd name="T1" fmla="*/ 2147483646 h 560"/>
              <a:gd name="T2" fmla="*/ 2147483646 w 116"/>
              <a:gd name="T3" fmla="*/ 2147483646 h 560"/>
              <a:gd name="T4" fmla="*/ 2147483646 w 116"/>
              <a:gd name="T5" fmla="*/ 2147483646 h 560"/>
              <a:gd name="T6" fmla="*/ 2147483646 w 116"/>
              <a:gd name="T7" fmla="*/ 2147483646 h 560"/>
              <a:gd name="T8" fmla="*/ 2147483646 w 116"/>
              <a:gd name="T9" fmla="*/ 2147483646 h 560"/>
              <a:gd name="T10" fmla="*/ 0 w 116"/>
              <a:gd name="T11" fmla="*/ 2147483646 h 560"/>
              <a:gd name="T12" fmla="*/ 2147483646 w 116"/>
              <a:gd name="T13" fmla="*/ 2147483646 h 560"/>
              <a:gd name="T14" fmla="*/ 2147483646 w 116"/>
              <a:gd name="T15" fmla="*/ 2147483646 h 560"/>
              <a:gd name="T16" fmla="*/ 2147483646 w 116"/>
              <a:gd name="T17" fmla="*/ 2147483646 h 560"/>
              <a:gd name="T18" fmla="*/ 2147483646 w 116"/>
              <a:gd name="T19" fmla="*/ 2147483646 h 560"/>
              <a:gd name="T20" fmla="*/ 2147483646 w 116"/>
              <a:gd name="T21" fmla="*/ 2147483646 h 560"/>
              <a:gd name="T22" fmla="*/ 2147483646 w 116"/>
              <a:gd name="T23" fmla="*/ 2147483646 h 560"/>
              <a:gd name="T24" fmla="*/ 2147483646 w 116"/>
              <a:gd name="T25" fmla="*/ 2147483646 h 560"/>
              <a:gd name="T26" fmla="*/ 2147483646 w 116"/>
              <a:gd name="T27" fmla="*/ 2147483646 h 560"/>
              <a:gd name="T28" fmla="*/ 2147483646 w 116"/>
              <a:gd name="T29" fmla="*/ 2147483646 h 560"/>
              <a:gd name="T30" fmla="*/ 2147483646 w 116"/>
              <a:gd name="T31" fmla="*/ 2147483646 h 560"/>
              <a:gd name="T32" fmla="*/ 2147483646 w 116"/>
              <a:gd name="T33" fmla="*/ 2147483646 h 560"/>
              <a:gd name="T34" fmla="*/ 2147483646 w 116"/>
              <a:gd name="T35" fmla="*/ 2147483646 h 560"/>
              <a:gd name="T36" fmla="*/ 2147483646 w 116"/>
              <a:gd name="T37" fmla="*/ 2147483646 h 560"/>
              <a:gd name="T38" fmla="*/ 2147483646 w 116"/>
              <a:gd name="T39" fmla="*/ 2147483646 h 560"/>
              <a:gd name="T40" fmla="*/ 2147483646 w 116"/>
              <a:gd name="T41" fmla="*/ 2147483646 h 560"/>
              <a:gd name="T42" fmla="*/ 2147483646 w 116"/>
              <a:gd name="T43" fmla="*/ 0 h 560"/>
              <a:gd name="T44" fmla="*/ 2147483646 w 116"/>
              <a:gd name="T45" fmla="*/ 0 h 560"/>
              <a:gd name="T46" fmla="*/ 2147483646 w 116"/>
              <a:gd name="T47" fmla="*/ 2147483646 h 560"/>
              <a:gd name="T48" fmla="*/ 2147483646 w 116"/>
              <a:gd name="T49" fmla="*/ 2147483646 h 560"/>
              <a:gd name="T50" fmla="*/ 2147483646 w 116"/>
              <a:gd name="T51" fmla="*/ 2147483646 h 56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16" h="560">
                <a:moveTo>
                  <a:pt x="36" y="11"/>
                </a:moveTo>
                <a:lnTo>
                  <a:pt x="33" y="21"/>
                </a:lnTo>
                <a:lnTo>
                  <a:pt x="24" y="53"/>
                </a:lnTo>
                <a:lnTo>
                  <a:pt x="15" y="103"/>
                </a:lnTo>
                <a:lnTo>
                  <a:pt x="5" y="169"/>
                </a:lnTo>
                <a:lnTo>
                  <a:pt x="0" y="250"/>
                </a:lnTo>
                <a:lnTo>
                  <a:pt x="1" y="344"/>
                </a:lnTo>
                <a:lnTo>
                  <a:pt x="10" y="448"/>
                </a:lnTo>
                <a:lnTo>
                  <a:pt x="32" y="560"/>
                </a:lnTo>
                <a:lnTo>
                  <a:pt x="112" y="555"/>
                </a:lnTo>
                <a:lnTo>
                  <a:pt x="108" y="538"/>
                </a:lnTo>
                <a:lnTo>
                  <a:pt x="101" y="493"/>
                </a:lnTo>
                <a:lnTo>
                  <a:pt x="91" y="426"/>
                </a:lnTo>
                <a:lnTo>
                  <a:pt x="82" y="344"/>
                </a:lnTo>
                <a:lnTo>
                  <a:pt x="77" y="255"/>
                </a:lnTo>
                <a:lnTo>
                  <a:pt x="79" y="164"/>
                </a:lnTo>
                <a:lnTo>
                  <a:pt x="91" y="79"/>
                </a:lnTo>
                <a:lnTo>
                  <a:pt x="116" y="6"/>
                </a:lnTo>
                <a:lnTo>
                  <a:pt x="116" y="5"/>
                </a:lnTo>
                <a:lnTo>
                  <a:pt x="116" y="4"/>
                </a:lnTo>
                <a:lnTo>
                  <a:pt x="114" y="2"/>
                </a:lnTo>
                <a:lnTo>
                  <a:pt x="109" y="0"/>
                </a:lnTo>
                <a:lnTo>
                  <a:pt x="100" y="0"/>
                </a:lnTo>
                <a:lnTo>
                  <a:pt x="86" y="1"/>
                </a:lnTo>
                <a:lnTo>
                  <a:pt x="65" y="4"/>
                </a:lnTo>
                <a:lnTo>
                  <a:pt x="36" y="11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441" name="Freeform 143"/>
          <p:cNvSpPr>
            <a:spLocks/>
          </p:cNvSpPr>
          <p:nvPr/>
        </p:nvSpPr>
        <p:spPr bwMode="auto">
          <a:xfrm>
            <a:off x="6684963" y="3721100"/>
            <a:ext cx="47625" cy="227013"/>
          </a:xfrm>
          <a:custGeom>
            <a:avLst/>
            <a:gdLst>
              <a:gd name="T0" fmla="*/ 2147483646 w 97"/>
              <a:gd name="T1" fmla="*/ 2147483646 h 463"/>
              <a:gd name="T2" fmla="*/ 2147483646 w 97"/>
              <a:gd name="T3" fmla="*/ 2147483646 h 463"/>
              <a:gd name="T4" fmla="*/ 2147483646 w 97"/>
              <a:gd name="T5" fmla="*/ 2147483646 h 463"/>
              <a:gd name="T6" fmla="*/ 2147483646 w 97"/>
              <a:gd name="T7" fmla="*/ 2147483646 h 463"/>
              <a:gd name="T8" fmla="*/ 2147483646 w 97"/>
              <a:gd name="T9" fmla="*/ 2147483646 h 463"/>
              <a:gd name="T10" fmla="*/ 0 w 97"/>
              <a:gd name="T11" fmla="*/ 2147483646 h 463"/>
              <a:gd name="T12" fmla="*/ 0 w 97"/>
              <a:gd name="T13" fmla="*/ 2147483646 h 463"/>
              <a:gd name="T14" fmla="*/ 2147483646 w 97"/>
              <a:gd name="T15" fmla="*/ 2147483646 h 463"/>
              <a:gd name="T16" fmla="*/ 2147483646 w 97"/>
              <a:gd name="T17" fmla="*/ 2147483646 h 463"/>
              <a:gd name="T18" fmla="*/ 2147483646 w 97"/>
              <a:gd name="T19" fmla="*/ 2147483646 h 463"/>
              <a:gd name="T20" fmla="*/ 2147483646 w 97"/>
              <a:gd name="T21" fmla="*/ 2147483646 h 463"/>
              <a:gd name="T22" fmla="*/ 2147483646 w 97"/>
              <a:gd name="T23" fmla="*/ 2147483646 h 463"/>
              <a:gd name="T24" fmla="*/ 2147483646 w 97"/>
              <a:gd name="T25" fmla="*/ 2147483646 h 463"/>
              <a:gd name="T26" fmla="*/ 2147483646 w 97"/>
              <a:gd name="T27" fmla="*/ 2147483646 h 463"/>
              <a:gd name="T28" fmla="*/ 2147483646 w 97"/>
              <a:gd name="T29" fmla="*/ 2147483646 h 463"/>
              <a:gd name="T30" fmla="*/ 2147483646 w 97"/>
              <a:gd name="T31" fmla="*/ 2147483646 h 463"/>
              <a:gd name="T32" fmla="*/ 2147483646 w 97"/>
              <a:gd name="T33" fmla="*/ 2147483646 h 463"/>
              <a:gd name="T34" fmla="*/ 2147483646 w 97"/>
              <a:gd name="T35" fmla="*/ 2147483646 h 463"/>
              <a:gd name="T36" fmla="*/ 2147483646 w 97"/>
              <a:gd name="T37" fmla="*/ 2147483646 h 463"/>
              <a:gd name="T38" fmla="*/ 2147483646 w 97"/>
              <a:gd name="T39" fmla="*/ 2147483646 h 463"/>
              <a:gd name="T40" fmla="*/ 2147483646 w 97"/>
              <a:gd name="T41" fmla="*/ 2147483646 h 463"/>
              <a:gd name="T42" fmla="*/ 2147483646 w 97"/>
              <a:gd name="T43" fmla="*/ 0 h 463"/>
              <a:gd name="T44" fmla="*/ 2147483646 w 97"/>
              <a:gd name="T45" fmla="*/ 0 h 463"/>
              <a:gd name="T46" fmla="*/ 2147483646 w 97"/>
              <a:gd name="T47" fmla="*/ 0 h 463"/>
              <a:gd name="T48" fmla="*/ 2147483646 w 97"/>
              <a:gd name="T49" fmla="*/ 2147483646 h 463"/>
              <a:gd name="T50" fmla="*/ 2147483646 w 97"/>
              <a:gd name="T51" fmla="*/ 2147483646 h 463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97" h="463">
                <a:moveTo>
                  <a:pt x="30" y="9"/>
                </a:moveTo>
                <a:lnTo>
                  <a:pt x="27" y="17"/>
                </a:lnTo>
                <a:lnTo>
                  <a:pt x="20" y="44"/>
                </a:lnTo>
                <a:lnTo>
                  <a:pt x="12" y="85"/>
                </a:lnTo>
                <a:lnTo>
                  <a:pt x="4" y="140"/>
                </a:lnTo>
                <a:lnTo>
                  <a:pt x="0" y="207"/>
                </a:lnTo>
                <a:lnTo>
                  <a:pt x="0" y="285"/>
                </a:lnTo>
                <a:lnTo>
                  <a:pt x="9" y="370"/>
                </a:lnTo>
                <a:lnTo>
                  <a:pt x="26" y="463"/>
                </a:lnTo>
                <a:lnTo>
                  <a:pt x="93" y="460"/>
                </a:lnTo>
                <a:lnTo>
                  <a:pt x="89" y="446"/>
                </a:lnTo>
                <a:lnTo>
                  <a:pt x="83" y="408"/>
                </a:lnTo>
                <a:lnTo>
                  <a:pt x="75" y="353"/>
                </a:lnTo>
                <a:lnTo>
                  <a:pt x="68" y="285"/>
                </a:lnTo>
                <a:lnTo>
                  <a:pt x="65" y="211"/>
                </a:lnTo>
                <a:lnTo>
                  <a:pt x="67" y="136"/>
                </a:lnTo>
                <a:lnTo>
                  <a:pt x="76" y="65"/>
                </a:lnTo>
                <a:lnTo>
                  <a:pt x="97" y="5"/>
                </a:lnTo>
                <a:lnTo>
                  <a:pt x="97" y="4"/>
                </a:lnTo>
                <a:lnTo>
                  <a:pt x="97" y="3"/>
                </a:lnTo>
                <a:lnTo>
                  <a:pt x="95" y="1"/>
                </a:lnTo>
                <a:lnTo>
                  <a:pt x="91" y="0"/>
                </a:lnTo>
                <a:lnTo>
                  <a:pt x="84" y="0"/>
                </a:lnTo>
                <a:lnTo>
                  <a:pt x="71" y="0"/>
                </a:lnTo>
                <a:lnTo>
                  <a:pt x="54" y="3"/>
                </a:lnTo>
                <a:lnTo>
                  <a:pt x="30" y="9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442" name="Freeform 144"/>
          <p:cNvSpPr>
            <a:spLocks/>
          </p:cNvSpPr>
          <p:nvPr/>
        </p:nvSpPr>
        <p:spPr bwMode="auto">
          <a:xfrm>
            <a:off x="6688138" y="3743325"/>
            <a:ext cx="36512" cy="179388"/>
          </a:xfrm>
          <a:custGeom>
            <a:avLst/>
            <a:gdLst>
              <a:gd name="T0" fmla="*/ 2147483646 w 77"/>
              <a:gd name="T1" fmla="*/ 2147483646 h 367"/>
              <a:gd name="T2" fmla="*/ 2147483646 w 77"/>
              <a:gd name="T3" fmla="*/ 2147483646 h 367"/>
              <a:gd name="T4" fmla="*/ 2147483646 w 77"/>
              <a:gd name="T5" fmla="*/ 2147483646 h 367"/>
              <a:gd name="T6" fmla="*/ 2147483646 w 77"/>
              <a:gd name="T7" fmla="*/ 2147483646 h 367"/>
              <a:gd name="T8" fmla="*/ 2147483646 w 77"/>
              <a:gd name="T9" fmla="*/ 2147483646 h 367"/>
              <a:gd name="T10" fmla="*/ 0 w 77"/>
              <a:gd name="T11" fmla="*/ 2147483646 h 367"/>
              <a:gd name="T12" fmla="*/ 0 w 77"/>
              <a:gd name="T13" fmla="*/ 2147483646 h 367"/>
              <a:gd name="T14" fmla="*/ 2147483646 w 77"/>
              <a:gd name="T15" fmla="*/ 2147483646 h 367"/>
              <a:gd name="T16" fmla="*/ 2147483646 w 77"/>
              <a:gd name="T17" fmla="*/ 2147483646 h 367"/>
              <a:gd name="T18" fmla="*/ 2147483646 w 77"/>
              <a:gd name="T19" fmla="*/ 2147483646 h 367"/>
              <a:gd name="T20" fmla="*/ 2147483646 w 77"/>
              <a:gd name="T21" fmla="*/ 2147483646 h 367"/>
              <a:gd name="T22" fmla="*/ 2147483646 w 77"/>
              <a:gd name="T23" fmla="*/ 2147483646 h 367"/>
              <a:gd name="T24" fmla="*/ 2147483646 w 77"/>
              <a:gd name="T25" fmla="*/ 2147483646 h 367"/>
              <a:gd name="T26" fmla="*/ 2147483646 w 77"/>
              <a:gd name="T27" fmla="*/ 2147483646 h 367"/>
              <a:gd name="T28" fmla="*/ 2147483646 w 77"/>
              <a:gd name="T29" fmla="*/ 2147483646 h 367"/>
              <a:gd name="T30" fmla="*/ 2147483646 w 77"/>
              <a:gd name="T31" fmla="*/ 2147483646 h 367"/>
              <a:gd name="T32" fmla="*/ 2147483646 w 77"/>
              <a:gd name="T33" fmla="*/ 2147483646 h 367"/>
              <a:gd name="T34" fmla="*/ 2147483646 w 77"/>
              <a:gd name="T35" fmla="*/ 2147483646 h 367"/>
              <a:gd name="T36" fmla="*/ 2147483646 w 77"/>
              <a:gd name="T37" fmla="*/ 2147483646 h 367"/>
              <a:gd name="T38" fmla="*/ 2147483646 w 77"/>
              <a:gd name="T39" fmla="*/ 2147483646 h 367"/>
              <a:gd name="T40" fmla="*/ 2147483646 w 77"/>
              <a:gd name="T41" fmla="*/ 2147483646 h 367"/>
              <a:gd name="T42" fmla="*/ 2147483646 w 77"/>
              <a:gd name="T43" fmla="*/ 0 h 367"/>
              <a:gd name="T44" fmla="*/ 2147483646 w 77"/>
              <a:gd name="T45" fmla="*/ 0 h 367"/>
              <a:gd name="T46" fmla="*/ 2147483646 w 77"/>
              <a:gd name="T47" fmla="*/ 2147483646 h 367"/>
              <a:gd name="T48" fmla="*/ 2147483646 w 77"/>
              <a:gd name="T49" fmla="*/ 2147483646 h 367"/>
              <a:gd name="T50" fmla="*/ 2147483646 w 77"/>
              <a:gd name="T51" fmla="*/ 2147483646 h 367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77" h="367">
                <a:moveTo>
                  <a:pt x="24" y="8"/>
                </a:moveTo>
                <a:lnTo>
                  <a:pt x="22" y="15"/>
                </a:lnTo>
                <a:lnTo>
                  <a:pt x="17" y="36"/>
                </a:lnTo>
                <a:lnTo>
                  <a:pt x="10" y="68"/>
                </a:lnTo>
                <a:lnTo>
                  <a:pt x="4" y="112"/>
                </a:lnTo>
                <a:lnTo>
                  <a:pt x="0" y="164"/>
                </a:lnTo>
                <a:lnTo>
                  <a:pt x="0" y="226"/>
                </a:lnTo>
                <a:lnTo>
                  <a:pt x="7" y="294"/>
                </a:lnTo>
                <a:lnTo>
                  <a:pt x="21" y="367"/>
                </a:lnTo>
                <a:lnTo>
                  <a:pt x="74" y="364"/>
                </a:lnTo>
                <a:lnTo>
                  <a:pt x="71" y="353"/>
                </a:lnTo>
                <a:lnTo>
                  <a:pt x="66" y="323"/>
                </a:lnTo>
                <a:lnTo>
                  <a:pt x="60" y="280"/>
                </a:lnTo>
                <a:lnTo>
                  <a:pt x="54" y="226"/>
                </a:lnTo>
                <a:lnTo>
                  <a:pt x="51" y="168"/>
                </a:lnTo>
                <a:lnTo>
                  <a:pt x="53" y="107"/>
                </a:lnTo>
                <a:lnTo>
                  <a:pt x="61" y="52"/>
                </a:lnTo>
                <a:lnTo>
                  <a:pt x="77" y="5"/>
                </a:lnTo>
                <a:lnTo>
                  <a:pt x="77" y="2"/>
                </a:lnTo>
                <a:lnTo>
                  <a:pt x="76" y="1"/>
                </a:lnTo>
                <a:lnTo>
                  <a:pt x="72" y="0"/>
                </a:lnTo>
                <a:lnTo>
                  <a:pt x="66" y="0"/>
                </a:lnTo>
                <a:lnTo>
                  <a:pt x="56" y="1"/>
                </a:lnTo>
                <a:lnTo>
                  <a:pt x="43" y="4"/>
                </a:lnTo>
                <a:lnTo>
                  <a:pt x="24" y="8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443" name="Freeform 145"/>
          <p:cNvSpPr>
            <a:spLocks/>
          </p:cNvSpPr>
          <p:nvPr/>
        </p:nvSpPr>
        <p:spPr bwMode="auto">
          <a:xfrm>
            <a:off x="6691313" y="3765550"/>
            <a:ext cx="26987" cy="131763"/>
          </a:xfrm>
          <a:custGeom>
            <a:avLst/>
            <a:gdLst>
              <a:gd name="T0" fmla="*/ 2147483646 w 56"/>
              <a:gd name="T1" fmla="*/ 2147483646 h 271"/>
              <a:gd name="T2" fmla="*/ 2147483646 w 56"/>
              <a:gd name="T3" fmla="*/ 2147483646 h 271"/>
              <a:gd name="T4" fmla="*/ 2147483646 w 56"/>
              <a:gd name="T5" fmla="*/ 2147483646 h 271"/>
              <a:gd name="T6" fmla="*/ 2147483646 w 56"/>
              <a:gd name="T7" fmla="*/ 2147483646 h 271"/>
              <a:gd name="T8" fmla="*/ 2147483646 w 56"/>
              <a:gd name="T9" fmla="*/ 2147483646 h 271"/>
              <a:gd name="T10" fmla="*/ 0 w 56"/>
              <a:gd name="T11" fmla="*/ 2147483646 h 271"/>
              <a:gd name="T12" fmla="*/ 0 w 56"/>
              <a:gd name="T13" fmla="*/ 2147483646 h 271"/>
              <a:gd name="T14" fmla="*/ 2147483646 w 56"/>
              <a:gd name="T15" fmla="*/ 2147483646 h 271"/>
              <a:gd name="T16" fmla="*/ 2147483646 w 56"/>
              <a:gd name="T17" fmla="*/ 2147483646 h 271"/>
              <a:gd name="T18" fmla="*/ 2147483646 w 56"/>
              <a:gd name="T19" fmla="*/ 2147483646 h 271"/>
              <a:gd name="T20" fmla="*/ 2147483646 w 56"/>
              <a:gd name="T21" fmla="*/ 2147483646 h 271"/>
              <a:gd name="T22" fmla="*/ 2147483646 w 56"/>
              <a:gd name="T23" fmla="*/ 2147483646 h 271"/>
              <a:gd name="T24" fmla="*/ 2147483646 w 56"/>
              <a:gd name="T25" fmla="*/ 2147483646 h 271"/>
              <a:gd name="T26" fmla="*/ 2147483646 w 56"/>
              <a:gd name="T27" fmla="*/ 2147483646 h 271"/>
              <a:gd name="T28" fmla="*/ 2147483646 w 56"/>
              <a:gd name="T29" fmla="*/ 2147483646 h 271"/>
              <a:gd name="T30" fmla="*/ 2147483646 w 56"/>
              <a:gd name="T31" fmla="*/ 2147483646 h 271"/>
              <a:gd name="T32" fmla="*/ 2147483646 w 56"/>
              <a:gd name="T33" fmla="*/ 2147483646 h 271"/>
              <a:gd name="T34" fmla="*/ 2147483646 w 56"/>
              <a:gd name="T35" fmla="*/ 2147483646 h 271"/>
              <a:gd name="T36" fmla="*/ 2147483646 w 56"/>
              <a:gd name="T37" fmla="*/ 2147483646 h 271"/>
              <a:gd name="T38" fmla="*/ 2147483646 w 56"/>
              <a:gd name="T39" fmla="*/ 2147483646 h 271"/>
              <a:gd name="T40" fmla="*/ 2147483646 w 56"/>
              <a:gd name="T41" fmla="*/ 2147483646 h 271"/>
              <a:gd name="T42" fmla="*/ 2147483646 w 56"/>
              <a:gd name="T43" fmla="*/ 0 h 271"/>
              <a:gd name="T44" fmla="*/ 2147483646 w 56"/>
              <a:gd name="T45" fmla="*/ 0 h 271"/>
              <a:gd name="T46" fmla="*/ 2147483646 w 56"/>
              <a:gd name="T47" fmla="*/ 0 h 271"/>
              <a:gd name="T48" fmla="*/ 2147483646 w 56"/>
              <a:gd name="T49" fmla="*/ 2147483646 h 271"/>
              <a:gd name="T50" fmla="*/ 2147483646 w 56"/>
              <a:gd name="T51" fmla="*/ 2147483646 h 27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56" h="271">
                <a:moveTo>
                  <a:pt x="17" y="5"/>
                </a:moveTo>
                <a:lnTo>
                  <a:pt x="16" y="10"/>
                </a:lnTo>
                <a:lnTo>
                  <a:pt x="12" y="25"/>
                </a:lnTo>
                <a:lnTo>
                  <a:pt x="6" y="49"/>
                </a:lnTo>
                <a:lnTo>
                  <a:pt x="2" y="82"/>
                </a:lnTo>
                <a:lnTo>
                  <a:pt x="0" y="122"/>
                </a:lnTo>
                <a:lnTo>
                  <a:pt x="0" y="166"/>
                </a:lnTo>
                <a:lnTo>
                  <a:pt x="4" y="217"/>
                </a:lnTo>
                <a:lnTo>
                  <a:pt x="15" y="271"/>
                </a:lnTo>
                <a:lnTo>
                  <a:pt x="54" y="268"/>
                </a:lnTo>
                <a:lnTo>
                  <a:pt x="52" y="261"/>
                </a:lnTo>
                <a:lnTo>
                  <a:pt x="48" y="238"/>
                </a:lnTo>
                <a:lnTo>
                  <a:pt x="44" y="206"/>
                </a:lnTo>
                <a:lnTo>
                  <a:pt x="40" y="166"/>
                </a:lnTo>
                <a:lnTo>
                  <a:pt x="37" y="123"/>
                </a:lnTo>
                <a:lnTo>
                  <a:pt x="39" y="78"/>
                </a:lnTo>
                <a:lnTo>
                  <a:pt x="44" y="37"/>
                </a:lnTo>
                <a:lnTo>
                  <a:pt x="56" y="3"/>
                </a:lnTo>
                <a:lnTo>
                  <a:pt x="56" y="2"/>
                </a:lnTo>
                <a:lnTo>
                  <a:pt x="55" y="1"/>
                </a:lnTo>
                <a:lnTo>
                  <a:pt x="52" y="0"/>
                </a:lnTo>
                <a:lnTo>
                  <a:pt x="48" y="0"/>
                </a:lnTo>
                <a:lnTo>
                  <a:pt x="42" y="0"/>
                </a:lnTo>
                <a:lnTo>
                  <a:pt x="31" y="2"/>
                </a:lnTo>
                <a:lnTo>
                  <a:pt x="17" y="5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444" name="Freeform 146"/>
          <p:cNvSpPr>
            <a:spLocks/>
          </p:cNvSpPr>
          <p:nvPr/>
        </p:nvSpPr>
        <p:spPr bwMode="auto">
          <a:xfrm>
            <a:off x="7070725" y="3635375"/>
            <a:ext cx="90488" cy="358775"/>
          </a:xfrm>
          <a:custGeom>
            <a:avLst/>
            <a:gdLst>
              <a:gd name="T0" fmla="*/ 2147483646 w 186"/>
              <a:gd name="T1" fmla="*/ 2147483646 h 732"/>
              <a:gd name="T2" fmla="*/ 2147483646 w 186"/>
              <a:gd name="T3" fmla="*/ 2147483646 h 732"/>
              <a:gd name="T4" fmla="*/ 2147483646 w 186"/>
              <a:gd name="T5" fmla="*/ 2147483646 h 732"/>
              <a:gd name="T6" fmla="*/ 2147483646 w 186"/>
              <a:gd name="T7" fmla="*/ 2147483646 h 732"/>
              <a:gd name="T8" fmla="*/ 2147483646 w 186"/>
              <a:gd name="T9" fmla="*/ 2147483646 h 732"/>
              <a:gd name="T10" fmla="*/ 2147483646 w 186"/>
              <a:gd name="T11" fmla="*/ 2147483646 h 732"/>
              <a:gd name="T12" fmla="*/ 2147483646 w 186"/>
              <a:gd name="T13" fmla="*/ 2147483646 h 732"/>
              <a:gd name="T14" fmla="*/ 2147483646 w 186"/>
              <a:gd name="T15" fmla="*/ 2147483646 h 732"/>
              <a:gd name="T16" fmla="*/ 2147483646 w 186"/>
              <a:gd name="T17" fmla="*/ 2147483646 h 732"/>
              <a:gd name="T18" fmla="*/ 2147483646 w 186"/>
              <a:gd name="T19" fmla="*/ 2147483646 h 732"/>
              <a:gd name="T20" fmla="*/ 2147483646 w 186"/>
              <a:gd name="T21" fmla="*/ 2147483646 h 732"/>
              <a:gd name="T22" fmla="*/ 2147483646 w 186"/>
              <a:gd name="T23" fmla="*/ 2147483646 h 732"/>
              <a:gd name="T24" fmla="*/ 2147483646 w 186"/>
              <a:gd name="T25" fmla="*/ 2147483646 h 732"/>
              <a:gd name="T26" fmla="*/ 2147483646 w 186"/>
              <a:gd name="T27" fmla="*/ 2147483646 h 732"/>
              <a:gd name="T28" fmla="*/ 0 w 186"/>
              <a:gd name="T29" fmla="*/ 2147483646 h 732"/>
              <a:gd name="T30" fmla="*/ 2147483646 w 186"/>
              <a:gd name="T31" fmla="*/ 2147483646 h 732"/>
              <a:gd name="T32" fmla="*/ 2147483646 w 186"/>
              <a:gd name="T33" fmla="*/ 2147483646 h 732"/>
              <a:gd name="T34" fmla="*/ 2147483646 w 186"/>
              <a:gd name="T35" fmla="*/ 0 h 732"/>
              <a:gd name="T36" fmla="*/ 2147483646 w 186"/>
              <a:gd name="T37" fmla="*/ 2147483646 h 73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86" h="732">
                <a:moveTo>
                  <a:pt x="186" y="6"/>
                </a:moveTo>
                <a:lnTo>
                  <a:pt x="182" y="11"/>
                </a:lnTo>
                <a:lnTo>
                  <a:pt x="169" y="29"/>
                </a:lnTo>
                <a:lnTo>
                  <a:pt x="153" y="67"/>
                </a:lnTo>
                <a:lnTo>
                  <a:pt x="137" y="130"/>
                </a:lnTo>
                <a:lnTo>
                  <a:pt x="124" y="221"/>
                </a:lnTo>
                <a:lnTo>
                  <a:pt x="117" y="350"/>
                </a:lnTo>
                <a:lnTo>
                  <a:pt x="122" y="517"/>
                </a:lnTo>
                <a:lnTo>
                  <a:pt x="139" y="732"/>
                </a:lnTo>
                <a:lnTo>
                  <a:pt x="34" y="732"/>
                </a:lnTo>
                <a:lnTo>
                  <a:pt x="31" y="711"/>
                </a:lnTo>
                <a:lnTo>
                  <a:pt x="22" y="651"/>
                </a:lnTo>
                <a:lnTo>
                  <a:pt x="12" y="563"/>
                </a:lnTo>
                <a:lnTo>
                  <a:pt x="3" y="454"/>
                </a:lnTo>
                <a:lnTo>
                  <a:pt x="0" y="335"/>
                </a:lnTo>
                <a:lnTo>
                  <a:pt x="6" y="213"/>
                </a:lnTo>
                <a:lnTo>
                  <a:pt x="25" y="98"/>
                </a:lnTo>
                <a:lnTo>
                  <a:pt x="60" y="0"/>
                </a:lnTo>
                <a:lnTo>
                  <a:pt x="186" y="6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445" name="Freeform 147"/>
          <p:cNvSpPr>
            <a:spLocks/>
          </p:cNvSpPr>
          <p:nvPr/>
        </p:nvSpPr>
        <p:spPr bwMode="auto">
          <a:xfrm>
            <a:off x="7073900" y="3660775"/>
            <a:ext cx="76200" cy="306388"/>
          </a:xfrm>
          <a:custGeom>
            <a:avLst/>
            <a:gdLst>
              <a:gd name="T0" fmla="*/ 2147483646 w 158"/>
              <a:gd name="T1" fmla="*/ 2147483646 h 625"/>
              <a:gd name="T2" fmla="*/ 2147483646 w 158"/>
              <a:gd name="T3" fmla="*/ 2147483646 h 625"/>
              <a:gd name="T4" fmla="*/ 2147483646 w 158"/>
              <a:gd name="T5" fmla="*/ 2147483646 h 625"/>
              <a:gd name="T6" fmla="*/ 2147483646 w 158"/>
              <a:gd name="T7" fmla="*/ 2147483646 h 625"/>
              <a:gd name="T8" fmla="*/ 2147483646 w 158"/>
              <a:gd name="T9" fmla="*/ 2147483646 h 625"/>
              <a:gd name="T10" fmla="*/ 2147483646 w 158"/>
              <a:gd name="T11" fmla="*/ 2147483646 h 625"/>
              <a:gd name="T12" fmla="*/ 2147483646 w 158"/>
              <a:gd name="T13" fmla="*/ 2147483646 h 625"/>
              <a:gd name="T14" fmla="*/ 2147483646 w 158"/>
              <a:gd name="T15" fmla="*/ 2147483646 h 625"/>
              <a:gd name="T16" fmla="*/ 2147483646 w 158"/>
              <a:gd name="T17" fmla="*/ 2147483646 h 625"/>
              <a:gd name="T18" fmla="*/ 2147483646 w 158"/>
              <a:gd name="T19" fmla="*/ 2147483646 h 625"/>
              <a:gd name="T20" fmla="*/ 2147483646 w 158"/>
              <a:gd name="T21" fmla="*/ 2147483646 h 625"/>
              <a:gd name="T22" fmla="*/ 2147483646 w 158"/>
              <a:gd name="T23" fmla="*/ 2147483646 h 625"/>
              <a:gd name="T24" fmla="*/ 2147483646 w 158"/>
              <a:gd name="T25" fmla="*/ 2147483646 h 625"/>
              <a:gd name="T26" fmla="*/ 2147483646 w 158"/>
              <a:gd name="T27" fmla="*/ 2147483646 h 625"/>
              <a:gd name="T28" fmla="*/ 0 w 158"/>
              <a:gd name="T29" fmla="*/ 2147483646 h 625"/>
              <a:gd name="T30" fmla="*/ 2147483646 w 158"/>
              <a:gd name="T31" fmla="*/ 2147483646 h 625"/>
              <a:gd name="T32" fmla="*/ 2147483646 w 158"/>
              <a:gd name="T33" fmla="*/ 2147483646 h 625"/>
              <a:gd name="T34" fmla="*/ 2147483646 w 158"/>
              <a:gd name="T35" fmla="*/ 0 h 625"/>
              <a:gd name="T36" fmla="*/ 2147483646 w 158"/>
              <a:gd name="T37" fmla="*/ 2147483646 h 625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58" h="625">
                <a:moveTo>
                  <a:pt x="158" y="4"/>
                </a:moveTo>
                <a:lnTo>
                  <a:pt x="153" y="9"/>
                </a:lnTo>
                <a:lnTo>
                  <a:pt x="144" y="25"/>
                </a:lnTo>
                <a:lnTo>
                  <a:pt x="130" y="57"/>
                </a:lnTo>
                <a:lnTo>
                  <a:pt x="116" y="110"/>
                </a:lnTo>
                <a:lnTo>
                  <a:pt x="105" y="189"/>
                </a:lnTo>
                <a:lnTo>
                  <a:pt x="100" y="298"/>
                </a:lnTo>
                <a:lnTo>
                  <a:pt x="103" y="441"/>
                </a:lnTo>
                <a:lnTo>
                  <a:pt x="118" y="625"/>
                </a:lnTo>
                <a:lnTo>
                  <a:pt x="29" y="625"/>
                </a:lnTo>
                <a:lnTo>
                  <a:pt x="25" y="607"/>
                </a:lnTo>
                <a:lnTo>
                  <a:pt x="18" y="556"/>
                </a:lnTo>
                <a:lnTo>
                  <a:pt x="9" y="480"/>
                </a:lnTo>
                <a:lnTo>
                  <a:pt x="2" y="387"/>
                </a:lnTo>
                <a:lnTo>
                  <a:pt x="0" y="286"/>
                </a:lnTo>
                <a:lnTo>
                  <a:pt x="5" y="182"/>
                </a:lnTo>
                <a:lnTo>
                  <a:pt x="21" y="84"/>
                </a:lnTo>
                <a:lnTo>
                  <a:pt x="51" y="0"/>
                </a:lnTo>
                <a:lnTo>
                  <a:pt x="158" y="4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446" name="Freeform 148"/>
          <p:cNvSpPr>
            <a:spLocks/>
          </p:cNvSpPr>
          <p:nvPr/>
        </p:nvSpPr>
        <p:spPr bwMode="auto">
          <a:xfrm>
            <a:off x="7077075" y="3686175"/>
            <a:ext cx="63500" cy="252413"/>
          </a:xfrm>
          <a:custGeom>
            <a:avLst/>
            <a:gdLst>
              <a:gd name="T0" fmla="*/ 2147483646 w 131"/>
              <a:gd name="T1" fmla="*/ 2147483646 h 517"/>
              <a:gd name="T2" fmla="*/ 2147483646 w 131"/>
              <a:gd name="T3" fmla="*/ 2147483646 h 517"/>
              <a:gd name="T4" fmla="*/ 2147483646 w 131"/>
              <a:gd name="T5" fmla="*/ 2147483646 h 517"/>
              <a:gd name="T6" fmla="*/ 2147483646 w 131"/>
              <a:gd name="T7" fmla="*/ 2147483646 h 517"/>
              <a:gd name="T8" fmla="*/ 2147483646 w 131"/>
              <a:gd name="T9" fmla="*/ 2147483646 h 517"/>
              <a:gd name="T10" fmla="*/ 2147483646 w 131"/>
              <a:gd name="T11" fmla="*/ 2147483646 h 517"/>
              <a:gd name="T12" fmla="*/ 2147483646 w 131"/>
              <a:gd name="T13" fmla="*/ 2147483646 h 517"/>
              <a:gd name="T14" fmla="*/ 2147483646 w 131"/>
              <a:gd name="T15" fmla="*/ 2147483646 h 517"/>
              <a:gd name="T16" fmla="*/ 2147483646 w 131"/>
              <a:gd name="T17" fmla="*/ 2147483646 h 517"/>
              <a:gd name="T18" fmla="*/ 2147483646 w 131"/>
              <a:gd name="T19" fmla="*/ 2147483646 h 517"/>
              <a:gd name="T20" fmla="*/ 2147483646 w 131"/>
              <a:gd name="T21" fmla="*/ 2147483646 h 517"/>
              <a:gd name="T22" fmla="*/ 2147483646 w 131"/>
              <a:gd name="T23" fmla="*/ 2147483646 h 517"/>
              <a:gd name="T24" fmla="*/ 2147483646 w 131"/>
              <a:gd name="T25" fmla="*/ 2147483646 h 517"/>
              <a:gd name="T26" fmla="*/ 2147483646 w 131"/>
              <a:gd name="T27" fmla="*/ 2147483646 h 517"/>
              <a:gd name="T28" fmla="*/ 0 w 131"/>
              <a:gd name="T29" fmla="*/ 2147483646 h 517"/>
              <a:gd name="T30" fmla="*/ 2147483646 w 131"/>
              <a:gd name="T31" fmla="*/ 2147483646 h 517"/>
              <a:gd name="T32" fmla="*/ 2147483646 w 131"/>
              <a:gd name="T33" fmla="*/ 2147483646 h 517"/>
              <a:gd name="T34" fmla="*/ 2147483646 w 131"/>
              <a:gd name="T35" fmla="*/ 0 h 517"/>
              <a:gd name="T36" fmla="*/ 2147483646 w 131"/>
              <a:gd name="T37" fmla="*/ 2147483646 h 517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31" h="517">
                <a:moveTo>
                  <a:pt x="131" y="4"/>
                </a:moveTo>
                <a:lnTo>
                  <a:pt x="128" y="7"/>
                </a:lnTo>
                <a:lnTo>
                  <a:pt x="119" y="21"/>
                </a:lnTo>
                <a:lnTo>
                  <a:pt x="109" y="47"/>
                </a:lnTo>
                <a:lnTo>
                  <a:pt x="97" y="91"/>
                </a:lnTo>
                <a:lnTo>
                  <a:pt x="88" y="156"/>
                </a:lnTo>
                <a:lnTo>
                  <a:pt x="84" y="247"/>
                </a:lnTo>
                <a:lnTo>
                  <a:pt x="86" y="366"/>
                </a:lnTo>
                <a:lnTo>
                  <a:pt x="99" y="517"/>
                </a:lnTo>
                <a:lnTo>
                  <a:pt x="25" y="517"/>
                </a:lnTo>
                <a:lnTo>
                  <a:pt x="23" y="502"/>
                </a:lnTo>
                <a:lnTo>
                  <a:pt x="16" y="460"/>
                </a:lnTo>
                <a:lnTo>
                  <a:pt x="9" y="397"/>
                </a:lnTo>
                <a:lnTo>
                  <a:pt x="2" y="320"/>
                </a:lnTo>
                <a:lnTo>
                  <a:pt x="0" y="236"/>
                </a:lnTo>
                <a:lnTo>
                  <a:pt x="4" y="151"/>
                </a:lnTo>
                <a:lnTo>
                  <a:pt x="18" y="70"/>
                </a:lnTo>
                <a:lnTo>
                  <a:pt x="43" y="0"/>
                </a:lnTo>
                <a:lnTo>
                  <a:pt x="131" y="4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447" name="Freeform 149"/>
          <p:cNvSpPr>
            <a:spLocks/>
          </p:cNvSpPr>
          <p:nvPr/>
        </p:nvSpPr>
        <p:spPr bwMode="auto">
          <a:xfrm>
            <a:off x="7080250" y="3709988"/>
            <a:ext cx="50800" cy="201612"/>
          </a:xfrm>
          <a:custGeom>
            <a:avLst/>
            <a:gdLst>
              <a:gd name="T0" fmla="*/ 2147483646 w 104"/>
              <a:gd name="T1" fmla="*/ 2147483646 h 411"/>
              <a:gd name="T2" fmla="*/ 2147483646 w 104"/>
              <a:gd name="T3" fmla="*/ 2147483646 h 411"/>
              <a:gd name="T4" fmla="*/ 2147483646 w 104"/>
              <a:gd name="T5" fmla="*/ 2147483646 h 411"/>
              <a:gd name="T6" fmla="*/ 2147483646 w 104"/>
              <a:gd name="T7" fmla="*/ 2147483646 h 411"/>
              <a:gd name="T8" fmla="*/ 2147483646 w 104"/>
              <a:gd name="T9" fmla="*/ 2147483646 h 411"/>
              <a:gd name="T10" fmla="*/ 2147483646 w 104"/>
              <a:gd name="T11" fmla="*/ 2147483646 h 411"/>
              <a:gd name="T12" fmla="*/ 2147483646 w 104"/>
              <a:gd name="T13" fmla="*/ 2147483646 h 411"/>
              <a:gd name="T14" fmla="*/ 2147483646 w 104"/>
              <a:gd name="T15" fmla="*/ 2147483646 h 411"/>
              <a:gd name="T16" fmla="*/ 2147483646 w 104"/>
              <a:gd name="T17" fmla="*/ 2147483646 h 411"/>
              <a:gd name="T18" fmla="*/ 2147483646 w 104"/>
              <a:gd name="T19" fmla="*/ 2147483646 h 411"/>
              <a:gd name="T20" fmla="*/ 2147483646 w 104"/>
              <a:gd name="T21" fmla="*/ 2147483646 h 411"/>
              <a:gd name="T22" fmla="*/ 2147483646 w 104"/>
              <a:gd name="T23" fmla="*/ 2147483646 h 411"/>
              <a:gd name="T24" fmla="*/ 2147483646 w 104"/>
              <a:gd name="T25" fmla="*/ 2147483646 h 411"/>
              <a:gd name="T26" fmla="*/ 2147483646 w 104"/>
              <a:gd name="T27" fmla="*/ 2147483646 h 411"/>
              <a:gd name="T28" fmla="*/ 0 w 104"/>
              <a:gd name="T29" fmla="*/ 2147483646 h 411"/>
              <a:gd name="T30" fmla="*/ 2147483646 w 104"/>
              <a:gd name="T31" fmla="*/ 2147483646 h 411"/>
              <a:gd name="T32" fmla="*/ 2147483646 w 104"/>
              <a:gd name="T33" fmla="*/ 2147483646 h 411"/>
              <a:gd name="T34" fmla="*/ 2147483646 w 104"/>
              <a:gd name="T35" fmla="*/ 0 h 411"/>
              <a:gd name="T36" fmla="*/ 2147483646 w 104"/>
              <a:gd name="T37" fmla="*/ 2147483646 h 411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04" h="411">
                <a:moveTo>
                  <a:pt x="104" y="4"/>
                </a:moveTo>
                <a:lnTo>
                  <a:pt x="101" y="7"/>
                </a:lnTo>
                <a:lnTo>
                  <a:pt x="94" y="17"/>
                </a:lnTo>
                <a:lnTo>
                  <a:pt x="86" y="38"/>
                </a:lnTo>
                <a:lnTo>
                  <a:pt x="76" y="73"/>
                </a:lnTo>
                <a:lnTo>
                  <a:pt x="69" y="125"/>
                </a:lnTo>
                <a:lnTo>
                  <a:pt x="65" y="196"/>
                </a:lnTo>
                <a:lnTo>
                  <a:pt x="67" y="291"/>
                </a:lnTo>
                <a:lnTo>
                  <a:pt x="77" y="411"/>
                </a:lnTo>
                <a:lnTo>
                  <a:pt x="19" y="411"/>
                </a:lnTo>
                <a:lnTo>
                  <a:pt x="17" y="399"/>
                </a:lnTo>
                <a:lnTo>
                  <a:pt x="11" y="365"/>
                </a:lnTo>
                <a:lnTo>
                  <a:pt x="6" y="316"/>
                </a:lnTo>
                <a:lnTo>
                  <a:pt x="2" y="255"/>
                </a:lnTo>
                <a:lnTo>
                  <a:pt x="0" y="188"/>
                </a:lnTo>
                <a:lnTo>
                  <a:pt x="4" y="120"/>
                </a:lnTo>
                <a:lnTo>
                  <a:pt x="15" y="55"/>
                </a:lnTo>
                <a:lnTo>
                  <a:pt x="34" y="0"/>
                </a:lnTo>
                <a:lnTo>
                  <a:pt x="104" y="4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448" name="Freeform 150"/>
          <p:cNvSpPr>
            <a:spLocks/>
          </p:cNvSpPr>
          <p:nvPr/>
        </p:nvSpPr>
        <p:spPr bwMode="auto">
          <a:xfrm>
            <a:off x="7085013" y="3735388"/>
            <a:ext cx="36512" cy="147637"/>
          </a:xfrm>
          <a:custGeom>
            <a:avLst/>
            <a:gdLst>
              <a:gd name="T0" fmla="*/ 2147483646 w 76"/>
              <a:gd name="T1" fmla="*/ 2147483646 h 302"/>
              <a:gd name="T2" fmla="*/ 2147483646 w 76"/>
              <a:gd name="T3" fmla="*/ 2147483646 h 302"/>
              <a:gd name="T4" fmla="*/ 2147483646 w 76"/>
              <a:gd name="T5" fmla="*/ 2147483646 h 302"/>
              <a:gd name="T6" fmla="*/ 2147483646 w 76"/>
              <a:gd name="T7" fmla="*/ 2147483646 h 302"/>
              <a:gd name="T8" fmla="*/ 2147483646 w 76"/>
              <a:gd name="T9" fmla="*/ 2147483646 h 302"/>
              <a:gd name="T10" fmla="*/ 2147483646 w 76"/>
              <a:gd name="T11" fmla="*/ 2147483646 h 302"/>
              <a:gd name="T12" fmla="*/ 2147483646 w 76"/>
              <a:gd name="T13" fmla="*/ 2147483646 h 302"/>
              <a:gd name="T14" fmla="*/ 2147483646 w 76"/>
              <a:gd name="T15" fmla="*/ 2147483646 h 302"/>
              <a:gd name="T16" fmla="*/ 2147483646 w 76"/>
              <a:gd name="T17" fmla="*/ 2147483646 h 302"/>
              <a:gd name="T18" fmla="*/ 2147483646 w 76"/>
              <a:gd name="T19" fmla="*/ 2147483646 h 302"/>
              <a:gd name="T20" fmla="*/ 2147483646 w 76"/>
              <a:gd name="T21" fmla="*/ 2147483646 h 302"/>
              <a:gd name="T22" fmla="*/ 2147483646 w 76"/>
              <a:gd name="T23" fmla="*/ 2147483646 h 302"/>
              <a:gd name="T24" fmla="*/ 2147483646 w 76"/>
              <a:gd name="T25" fmla="*/ 2147483646 h 302"/>
              <a:gd name="T26" fmla="*/ 2147483646 w 76"/>
              <a:gd name="T27" fmla="*/ 2147483646 h 302"/>
              <a:gd name="T28" fmla="*/ 0 w 76"/>
              <a:gd name="T29" fmla="*/ 2147483646 h 302"/>
              <a:gd name="T30" fmla="*/ 2147483646 w 76"/>
              <a:gd name="T31" fmla="*/ 2147483646 h 302"/>
              <a:gd name="T32" fmla="*/ 2147483646 w 76"/>
              <a:gd name="T33" fmla="*/ 2147483646 h 302"/>
              <a:gd name="T34" fmla="*/ 2147483646 w 76"/>
              <a:gd name="T35" fmla="*/ 0 h 302"/>
              <a:gd name="T36" fmla="*/ 2147483646 w 76"/>
              <a:gd name="T37" fmla="*/ 2147483646 h 3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76" h="302">
                <a:moveTo>
                  <a:pt x="76" y="2"/>
                </a:moveTo>
                <a:lnTo>
                  <a:pt x="74" y="4"/>
                </a:lnTo>
                <a:lnTo>
                  <a:pt x="70" y="12"/>
                </a:lnTo>
                <a:lnTo>
                  <a:pt x="62" y="28"/>
                </a:lnTo>
                <a:lnTo>
                  <a:pt x="56" y="53"/>
                </a:lnTo>
                <a:lnTo>
                  <a:pt x="51" y="92"/>
                </a:lnTo>
                <a:lnTo>
                  <a:pt x="49" y="145"/>
                </a:lnTo>
                <a:lnTo>
                  <a:pt x="50" y="214"/>
                </a:lnTo>
                <a:lnTo>
                  <a:pt x="57" y="302"/>
                </a:lnTo>
                <a:lnTo>
                  <a:pt x="14" y="302"/>
                </a:lnTo>
                <a:lnTo>
                  <a:pt x="13" y="294"/>
                </a:lnTo>
                <a:lnTo>
                  <a:pt x="9" y="269"/>
                </a:lnTo>
                <a:lnTo>
                  <a:pt x="4" y="232"/>
                </a:lnTo>
                <a:lnTo>
                  <a:pt x="1" y="188"/>
                </a:lnTo>
                <a:lnTo>
                  <a:pt x="0" y="138"/>
                </a:lnTo>
                <a:lnTo>
                  <a:pt x="2" y="89"/>
                </a:lnTo>
                <a:lnTo>
                  <a:pt x="10" y="41"/>
                </a:lnTo>
                <a:lnTo>
                  <a:pt x="25" y="0"/>
                </a:lnTo>
                <a:lnTo>
                  <a:pt x="76" y="2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449" name="Rectangle 151"/>
          <p:cNvSpPr>
            <a:spLocks noChangeArrowheads="1"/>
          </p:cNvSpPr>
          <p:nvPr/>
        </p:nvSpPr>
        <p:spPr bwMode="auto">
          <a:xfrm>
            <a:off x="6599238" y="3698875"/>
            <a:ext cx="11112" cy="4699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102450" name="Freeform 152"/>
          <p:cNvSpPr>
            <a:spLocks/>
          </p:cNvSpPr>
          <p:nvPr/>
        </p:nvSpPr>
        <p:spPr bwMode="auto">
          <a:xfrm>
            <a:off x="6764338" y="3692525"/>
            <a:ext cx="180975" cy="214313"/>
          </a:xfrm>
          <a:custGeom>
            <a:avLst/>
            <a:gdLst>
              <a:gd name="T0" fmla="*/ 2147483646 w 375"/>
              <a:gd name="T1" fmla="*/ 2147483646 h 440"/>
              <a:gd name="T2" fmla="*/ 2147483646 w 375"/>
              <a:gd name="T3" fmla="*/ 2147483646 h 440"/>
              <a:gd name="T4" fmla="*/ 2147483646 w 375"/>
              <a:gd name="T5" fmla="*/ 2147483646 h 440"/>
              <a:gd name="T6" fmla="*/ 2147483646 w 375"/>
              <a:gd name="T7" fmla="*/ 2147483646 h 440"/>
              <a:gd name="T8" fmla="*/ 2147483646 w 375"/>
              <a:gd name="T9" fmla="*/ 2147483646 h 440"/>
              <a:gd name="T10" fmla="*/ 2147483646 w 375"/>
              <a:gd name="T11" fmla="*/ 2147483646 h 440"/>
              <a:gd name="T12" fmla="*/ 0 w 375"/>
              <a:gd name="T13" fmla="*/ 2147483646 h 440"/>
              <a:gd name="T14" fmla="*/ 2147483646 w 375"/>
              <a:gd name="T15" fmla="*/ 2147483646 h 440"/>
              <a:gd name="T16" fmla="*/ 2147483646 w 375"/>
              <a:gd name="T17" fmla="*/ 2147483646 h 440"/>
              <a:gd name="T18" fmla="*/ 2147483646 w 375"/>
              <a:gd name="T19" fmla="*/ 2147483646 h 440"/>
              <a:gd name="T20" fmla="*/ 2147483646 w 375"/>
              <a:gd name="T21" fmla="*/ 2147483646 h 440"/>
              <a:gd name="T22" fmla="*/ 2147483646 w 375"/>
              <a:gd name="T23" fmla="*/ 2147483646 h 440"/>
              <a:gd name="T24" fmla="*/ 2147483646 w 375"/>
              <a:gd name="T25" fmla="*/ 2147483646 h 440"/>
              <a:gd name="T26" fmla="*/ 2147483646 w 375"/>
              <a:gd name="T27" fmla="*/ 2147483646 h 440"/>
              <a:gd name="T28" fmla="*/ 2147483646 w 375"/>
              <a:gd name="T29" fmla="*/ 2147483646 h 440"/>
              <a:gd name="T30" fmla="*/ 2147483646 w 375"/>
              <a:gd name="T31" fmla="*/ 2147483646 h 440"/>
              <a:gd name="T32" fmla="*/ 2147483646 w 375"/>
              <a:gd name="T33" fmla="*/ 2147483646 h 440"/>
              <a:gd name="T34" fmla="*/ 2147483646 w 375"/>
              <a:gd name="T35" fmla="*/ 2147483646 h 440"/>
              <a:gd name="T36" fmla="*/ 2147483646 w 375"/>
              <a:gd name="T37" fmla="*/ 2147483646 h 440"/>
              <a:gd name="T38" fmla="*/ 2147483646 w 375"/>
              <a:gd name="T39" fmla="*/ 2147483646 h 440"/>
              <a:gd name="T40" fmla="*/ 2147483646 w 375"/>
              <a:gd name="T41" fmla="*/ 2147483646 h 440"/>
              <a:gd name="T42" fmla="*/ 2147483646 w 375"/>
              <a:gd name="T43" fmla="*/ 2147483646 h 440"/>
              <a:gd name="T44" fmla="*/ 2147483646 w 375"/>
              <a:gd name="T45" fmla="*/ 2147483646 h 440"/>
              <a:gd name="T46" fmla="*/ 2147483646 w 375"/>
              <a:gd name="T47" fmla="*/ 2147483646 h 440"/>
              <a:gd name="T48" fmla="*/ 2147483646 w 375"/>
              <a:gd name="T49" fmla="*/ 2147483646 h 440"/>
              <a:gd name="T50" fmla="*/ 2147483646 w 375"/>
              <a:gd name="T51" fmla="*/ 2147483646 h 440"/>
              <a:gd name="T52" fmla="*/ 2147483646 w 375"/>
              <a:gd name="T53" fmla="*/ 2147483646 h 440"/>
              <a:gd name="T54" fmla="*/ 2147483646 w 375"/>
              <a:gd name="T55" fmla="*/ 2147483646 h 440"/>
              <a:gd name="T56" fmla="*/ 2147483646 w 375"/>
              <a:gd name="T57" fmla="*/ 2147483646 h 440"/>
              <a:gd name="T58" fmla="*/ 2147483646 w 375"/>
              <a:gd name="T59" fmla="*/ 2147483646 h 440"/>
              <a:gd name="T60" fmla="*/ 2147483646 w 375"/>
              <a:gd name="T61" fmla="*/ 2147483646 h 440"/>
              <a:gd name="T62" fmla="*/ 2147483646 w 375"/>
              <a:gd name="T63" fmla="*/ 2147483646 h 440"/>
              <a:gd name="T64" fmla="*/ 2147483646 w 375"/>
              <a:gd name="T65" fmla="*/ 2147483646 h 440"/>
              <a:gd name="T66" fmla="*/ 2147483646 w 375"/>
              <a:gd name="T67" fmla="*/ 2147483646 h 440"/>
              <a:gd name="T68" fmla="*/ 2147483646 w 375"/>
              <a:gd name="T69" fmla="*/ 2147483646 h 440"/>
              <a:gd name="T70" fmla="*/ 2147483646 w 375"/>
              <a:gd name="T71" fmla="*/ 2147483646 h 440"/>
              <a:gd name="T72" fmla="*/ 2147483646 w 375"/>
              <a:gd name="T73" fmla="*/ 2147483646 h 440"/>
              <a:gd name="T74" fmla="*/ 2147483646 w 375"/>
              <a:gd name="T75" fmla="*/ 2147483646 h 440"/>
              <a:gd name="T76" fmla="*/ 2147483646 w 375"/>
              <a:gd name="T77" fmla="*/ 2147483646 h 440"/>
              <a:gd name="T78" fmla="*/ 2147483646 w 375"/>
              <a:gd name="T79" fmla="*/ 2147483646 h 440"/>
              <a:gd name="T80" fmla="*/ 2147483646 w 375"/>
              <a:gd name="T81" fmla="*/ 2147483646 h 440"/>
              <a:gd name="T82" fmla="*/ 2147483646 w 375"/>
              <a:gd name="T83" fmla="*/ 0 h 440"/>
              <a:gd name="T84" fmla="*/ 2147483646 w 375"/>
              <a:gd name="T85" fmla="*/ 2147483646 h 440"/>
              <a:gd name="T86" fmla="*/ 2147483646 w 375"/>
              <a:gd name="T87" fmla="*/ 2147483646 h 440"/>
              <a:gd name="T88" fmla="*/ 2147483646 w 375"/>
              <a:gd name="T89" fmla="*/ 2147483646 h 440"/>
              <a:gd name="T90" fmla="*/ 2147483646 w 375"/>
              <a:gd name="T91" fmla="*/ 2147483646 h 440"/>
              <a:gd name="T92" fmla="*/ 2147483646 w 375"/>
              <a:gd name="T93" fmla="*/ 2147483646 h 440"/>
              <a:gd name="T94" fmla="*/ 2147483646 w 375"/>
              <a:gd name="T95" fmla="*/ 2147483646 h 440"/>
              <a:gd name="T96" fmla="*/ 2147483646 w 375"/>
              <a:gd name="T97" fmla="*/ 2147483646 h 440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375" h="440">
                <a:moveTo>
                  <a:pt x="35" y="41"/>
                </a:moveTo>
                <a:lnTo>
                  <a:pt x="32" y="49"/>
                </a:lnTo>
                <a:lnTo>
                  <a:pt x="25" y="74"/>
                </a:lnTo>
                <a:lnTo>
                  <a:pt x="17" y="112"/>
                </a:lnTo>
                <a:lnTo>
                  <a:pt x="8" y="163"/>
                </a:lnTo>
                <a:lnTo>
                  <a:pt x="2" y="223"/>
                </a:lnTo>
                <a:lnTo>
                  <a:pt x="0" y="290"/>
                </a:lnTo>
                <a:lnTo>
                  <a:pt x="7" y="363"/>
                </a:lnTo>
                <a:lnTo>
                  <a:pt x="23" y="440"/>
                </a:lnTo>
                <a:lnTo>
                  <a:pt x="23" y="437"/>
                </a:lnTo>
                <a:lnTo>
                  <a:pt x="23" y="427"/>
                </a:lnTo>
                <a:lnTo>
                  <a:pt x="23" y="411"/>
                </a:lnTo>
                <a:lnTo>
                  <a:pt x="23" y="391"/>
                </a:lnTo>
                <a:lnTo>
                  <a:pt x="25" y="367"/>
                </a:lnTo>
                <a:lnTo>
                  <a:pt x="28" y="341"/>
                </a:lnTo>
                <a:lnTo>
                  <a:pt x="33" y="312"/>
                </a:lnTo>
                <a:lnTo>
                  <a:pt x="39" y="281"/>
                </a:lnTo>
                <a:lnTo>
                  <a:pt x="49" y="251"/>
                </a:lnTo>
                <a:lnTo>
                  <a:pt x="61" y="222"/>
                </a:lnTo>
                <a:lnTo>
                  <a:pt x="75" y="194"/>
                </a:lnTo>
                <a:lnTo>
                  <a:pt x="93" y="168"/>
                </a:lnTo>
                <a:lnTo>
                  <a:pt x="116" y="145"/>
                </a:lnTo>
                <a:lnTo>
                  <a:pt x="141" y="127"/>
                </a:lnTo>
                <a:lnTo>
                  <a:pt x="173" y="114"/>
                </a:lnTo>
                <a:lnTo>
                  <a:pt x="208" y="106"/>
                </a:lnTo>
                <a:lnTo>
                  <a:pt x="210" y="104"/>
                </a:lnTo>
                <a:lnTo>
                  <a:pt x="217" y="100"/>
                </a:lnTo>
                <a:lnTo>
                  <a:pt x="227" y="92"/>
                </a:lnTo>
                <a:lnTo>
                  <a:pt x="245" y="82"/>
                </a:lnTo>
                <a:lnTo>
                  <a:pt x="267" y="69"/>
                </a:lnTo>
                <a:lnTo>
                  <a:pt x="296" y="54"/>
                </a:lnTo>
                <a:lnTo>
                  <a:pt x="332" y="36"/>
                </a:lnTo>
                <a:lnTo>
                  <a:pt x="375" y="17"/>
                </a:lnTo>
                <a:lnTo>
                  <a:pt x="373" y="16"/>
                </a:lnTo>
                <a:lnTo>
                  <a:pt x="366" y="15"/>
                </a:lnTo>
                <a:lnTo>
                  <a:pt x="357" y="13"/>
                </a:lnTo>
                <a:lnTo>
                  <a:pt x="343" y="10"/>
                </a:lnTo>
                <a:lnTo>
                  <a:pt x="326" y="7"/>
                </a:lnTo>
                <a:lnTo>
                  <a:pt x="307" y="5"/>
                </a:lnTo>
                <a:lnTo>
                  <a:pt x="285" y="3"/>
                </a:lnTo>
                <a:lnTo>
                  <a:pt x="261" y="1"/>
                </a:lnTo>
                <a:lnTo>
                  <a:pt x="235" y="0"/>
                </a:lnTo>
                <a:lnTo>
                  <a:pt x="208" y="1"/>
                </a:lnTo>
                <a:lnTo>
                  <a:pt x="180" y="2"/>
                </a:lnTo>
                <a:lnTo>
                  <a:pt x="151" y="5"/>
                </a:lnTo>
                <a:lnTo>
                  <a:pt x="122" y="10"/>
                </a:lnTo>
                <a:lnTo>
                  <a:pt x="92" y="18"/>
                </a:lnTo>
                <a:lnTo>
                  <a:pt x="63" y="28"/>
                </a:lnTo>
                <a:lnTo>
                  <a:pt x="35" y="41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451" name="Freeform 153"/>
          <p:cNvSpPr>
            <a:spLocks/>
          </p:cNvSpPr>
          <p:nvPr/>
        </p:nvSpPr>
        <p:spPr bwMode="auto">
          <a:xfrm>
            <a:off x="6511925" y="3852863"/>
            <a:ext cx="149225" cy="39687"/>
          </a:xfrm>
          <a:custGeom>
            <a:avLst/>
            <a:gdLst>
              <a:gd name="T0" fmla="*/ 0 w 305"/>
              <a:gd name="T1" fmla="*/ 2147483646 h 83"/>
              <a:gd name="T2" fmla="*/ 0 w 305"/>
              <a:gd name="T3" fmla="*/ 2147483646 h 83"/>
              <a:gd name="T4" fmla="*/ 2147483646 w 305"/>
              <a:gd name="T5" fmla="*/ 2147483646 h 83"/>
              <a:gd name="T6" fmla="*/ 2147483646 w 305"/>
              <a:gd name="T7" fmla="*/ 2147483646 h 83"/>
              <a:gd name="T8" fmla="*/ 2147483646 w 305"/>
              <a:gd name="T9" fmla="*/ 2147483646 h 83"/>
              <a:gd name="T10" fmla="*/ 2147483646 w 305"/>
              <a:gd name="T11" fmla="*/ 2147483646 h 83"/>
              <a:gd name="T12" fmla="*/ 2147483646 w 305"/>
              <a:gd name="T13" fmla="*/ 2147483646 h 83"/>
              <a:gd name="T14" fmla="*/ 2147483646 w 305"/>
              <a:gd name="T15" fmla="*/ 2147483646 h 83"/>
              <a:gd name="T16" fmla="*/ 2147483646 w 305"/>
              <a:gd name="T17" fmla="*/ 2147483646 h 83"/>
              <a:gd name="T18" fmla="*/ 2147483646 w 305"/>
              <a:gd name="T19" fmla="*/ 2147483646 h 83"/>
              <a:gd name="T20" fmla="*/ 2147483646 w 305"/>
              <a:gd name="T21" fmla="*/ 2147483646 h 83"/>
              <a:gd name="T22" fmla="*/ 2147483646 w 305"/>
              <a:gd name="T23" fmla="*/ 0 h 83"/>
              <a:gd name="T24" fmla="*/ 2147483646 w 305"/>
              <a:gd name="T25" fmla="*/ 0 h 83"/>
              <a:gd name="T26" fmla="*/ 2147483646 w 305"/>
              <a:gd name="T27" fmla="*/ 2147483646 h 83"/>
              <a:gd name="T28" fmla="*/ 2147483646 w 305"/>
              <a:gd name="T29" fmla="*/ 2147483646 h 83"/>
              <a:gd name="T30" fmla="*/ 2147483646 w 305"/>
              <a:gd name="T31" fmla="*/ 2147483646 h 83"/>
              <a:gd name="T32" fmla="*/ 2147483646 w 305"/>
              <a:gd name="T33" fmla="*/ 2147483646 h 83"/>
              <a:gd name="T34" fmla="*/ 2147483646 w 305"/>
              <a:gd name="T35" fmla="*/ 2147483646 h 83"/>
              <a:gd name="T36" fmla="*/ 2147483646 w 305"/>
              <a:gd name="T37" fmla="*/ 2147483646 h 83"/>
              <a:gd name="T38" fmla="*/ 2147483646 w 305"/>
              <a:gd name="T39" fmla="*/ 2147483646 h 83"/>
              <a:gd name="T40" fmla="*/ 2147483646 w 305"/>
              <a:gd name="T41" fmla="*/ 2147483646 h 83"/>
              <a:gd name="T42" fmla="*/ 2147483646 w 305"/>
              <a:gd name="T43" fmla="*/ 2147483646 h 83"/>
              <a:gd name="T44" fmla="*/ 2147483646 w 305"/>
              <a:gd name="T45" fmla="*/ 2147483646 h 83"/>
              <a:gd name="T46" fmla="*/ 2147483646 w 305"/>
              <a:gd name="T47" fmla="*/ 2147483646 h 83"/>
              <a:gd name="T48" fmla="*/ 2147483646 w 305"/>
              <a:gd name="T49" fmla="*/ 2147483646 h 83"/>
              <a:gd name="T50" fmla="*/ 2147483646 w 305"/>
              <a:gd name="T51" fmla="*/ 2147483646 h 83"/>
              <a:gd name="T52" fmla="*/ 2147483646 w 305"/>
              <a:gd name="T53" fmla="*/ 2147483646 h 83"/>
              <a:gd name="T54" fmla="*/ 2147483646 w 305"/>
              <a:gd name="T55" fmla="*/ 2147483646 h 83"/>
              <a:gd name="T56" fmla="*/ 2147483646 w 305"/>
              <a:gd name="T57" fmla="*/ 2147483646 h 83"/>
              <a:gd name="T58" fmla="*/ 2147483646 w 305"/>
              <a:gd name="T59" fmla="*/ 2147483646 h 83"/>
              <a:gd name="T60" fmla="*/ 2147483646 w 305"/>
              <a:gd name="T61" fmla="*/ 2147483646 h 83"/>
              <a:gd name="T62" fmla="*/ 2147483646 w 305"/>
              <a:gd name="T63" fmla="*/ 2147483646 h 83"/>
              <a:gd name="T64" fmla="*/ 2147483646 w 305"/>
              <a:gd name="T65" fmla="*/ 2147483646 h 83"/>
              <a:gd name="T66" fmla="*/ 0 w 305"/>
              <a:gd name="T67" fmla="*/ 2147483646 h 83"/>
              <a:gd name="T68" fmla="*/ 0 w 305"/>
              <a:gd name="T69" fmla="*/ 2147483646 h 83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305" h="83">
                <a:moveTo>
                  <a:pt x="0" y="53"/>
                </a:moveTo>
                <a:lnTo>
                  <a:pt x="0" y="52"/>
                </a:lnTo>
                <a:lnTo>
                  <a:pt x="2" y="48"/>
                </a:lnTo>
                <a:lnTo>
                  <a:pt x="5" y="44"/>
                </a:lnTo>
                <a:lnTo>
                  <a:pt x="11" y="37"/>
                </a:lnTo>
                <a:lnTo>
                  <a:pt x="18" y="31"/>
                </a:lnTo>
                <a:lnTo>
                  <a:pt x="27" y="25"/>
                </a:lnTo>
                <a:lnTo>
                  <a:pt x="39" y="18"/>
                </a:lnTo>
                <a:lnTo>
                  <a:pt x="54" y="12"/>
                </a:lnTo>
                <a:lnTo>
                  <a:pt x="72" y="6"/>
                </a:lnTo>
                <a:lnTo>
                  <a:pt x="92" y="2"/>
                </a:lnTo>
                <a:lnTo>
                  <a:pt x="118" y="0"/>
                </a:lnTo>
                <a:lnTo>
                  <a:pt x="146" y="0"/>
                </a:lnTo>
                <a:lnTo>
                  <a:pt x="180" y="2"/>
                </a:lnTo>
                <a:lnTo>
                  <a:pt x="216" y="7"/>
                </a:lnTo>
                <a:lnTo>
                  <a:pt x="258" y="16"/>
                </a:lnTo>
                <a:lnTo>
                  <a:pt x="305" y="29"/>
                </a:lnTo>
                <a:lnTo>
                  <a:pt x="299" y="47"/>
                </a:lnTo>
                <a:lnTo>
                  <a:pt x="297" y="46"/>
                </a:lnTo>
                <a:lnTo>
                  <a:pt x="289" y="44"/>
                </a:lnTo>
                <a:lnTo>
                  <a:pt x="277" y="41"/>
                </a:lnTo>
                <a:lnTo>
                  <a:pt x="262" y="36"/>
                </a:lnTo>
                <a:lnTo>
                  <a:pt x="244" y="32"/>
                </a:lnTo>
                <a:lnTo>
                  <a:pt x="224" y="28"/>
                </a:lnTo>
                <a:lnTo>
                  <a:pt x="201" y="25"/>
                </a:lnTo>
                <a:lnTo>
                  <a:pt x="176" y="22"/>
                </a:lnTo>
                <a:lnTo>
                  <a:pt x="152" y="21"/>
                </a:lnTo>
                <a:lnTo>
                  <a:pt x="126" y="21"/>
                </a:lnTo>
                <a:lnTo>
                  <a:pt x="101" y="23"/>
                </a:lnTo>
                <a:lnTo>
                  <a:pt x="77" y="29"/>
                </a:lnTo>
                <a:lnTo>
                  <a:pt x="55" y="37"/>
                </a:lnTo>
                <a:lnTo>
                  <a:pt x="33" y="48"/>
                </a:lnTo>
                <a:lnTo>
                  <a:pt x="15" y="63"/>
                </a:lnTo>
                <a:lnTo>
                  <a:pt x="0" y="83"/>
                </a:lnTo>
                <a:lnTo>
                  <a:pt x="0" y="53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452" name="Freeform 154"/>
          <p:cNvSpPr>
            <a:spLocks/>
          </p:cNvSpPr>
          <p:nvPr/>
        </p:nvSpPr>
        <p:spPr bwMode="auto">
          <a:xfrm>
            <a:off x="6511925" y="3754438"/>
            <a:ext cx="149225" cy="41275"/>
          </a:xfrm>
          <a:custGeom>
            <a:avLst/>
            <a:gdLst>
              <a:gd name="T0" fmla="*/ 0 w 305"/>
              <a:gd name="T1" fmla="*/ 2147483646 h 83"/>
              <a:gd name="T2" fmla="*/ 0 w 305"/>
              <a:gd name="T3" fmla="*/ 2147483646 h 83"/>
              <a:gd name="T4" fmla="*/ 2147483646 w 305"/>
              <a:gd name="T5" fmla="*/ 2147483646 h 83"/>
              <a:gd name="T6" fmla="*/ 2147483646 w 305"/>
              <a:gd name="T7" fmla="*/ 2147483646 h 83"/>
              <a:gd name="T8" fmla="*/ 2147483646 w 305"/>
              <a:gd name="T9" fmla="*/ 2147483646 h 83"/>
              <a:gd name="T10" fmla="*/ 2147483646 w 305"/>
              <a:gd name="T11" fmla="*/ 2147483646 h 83"/>
              <a:gd name="T12" fmla="*/ 2147483646 w 305"/>
              <a:gd name="T13" fmla="*/ 2147483646 h 83"/>
              <a:gd name="T14" fmla="*/ 2147483646 w 305"/>
              <a:gd name="T15" fmla="*/ 2147483646 h 83"/>
              <a:gd name="T16" fmla="*/ 2147483646 w 305"/>
              <a:gd name="T17" fmla="*/ 2147483646 h 83"/>
              <a:gd name="T18" fmla="*/ 2147483646 w 305"/>
              <a:gd name="T19" fmla="*/ 2147483646 h 83"/>
              <a:gd name="T20" fmla="*/ 2147483646 w 305"/>
              <a:gd name="T21" fmla="*/ 2147483646 h 83"/>
              <a:gd name="T22" fmla="*/ 2147483646 w 305"/>
              <a:gd name="T23" fmla="*/ 0 h 83"/>
              <a:gd name="T24" fmla="*/ 2147483646 w 305"/>
              <a:gd name="T25" fmla="*/ 0 h 83"/>
              <a:gd name="T26" fmla="*/ 2147483646 w 305"/>
              <a:gd name="T27" fmla="*/ 2147483646 h 83"/>
              <a:gd name="T28" fmla="*/ 2147483646 w 305"/>
              <a:gd name="T29" fmla="*/ 2147483646 h 83"/>
              <a:gd name="T30" fmla="*/ 2147483646 w 305"/>
              <a:gd name="T31" fmla="*/ 2147483646 h 83"/>
              <a:gd name="T32" fmla="*/ 2147483646 w 305"/>
              <a:gd name="T33" fmla="*/ 2147483646 h 83"/>
              <a:gd name="T34" fmla="*/ 2147483646 w 305"/>
              <a:gd name="T35" fmla="*/ 2147483646 h 83"/>
              <a:gd name="T36" fmla="*/ 2147483646 w 305"/>
              <a:gd name="T37" fmla="*/ 2147483646 h 83"/>
              <a:gd name="T38" fmla="*/ 2147483646 w 305"/>
              <a:gd name="T39" fmla="*/ 2147483646 h 83"/>
              <a:gd name="T40" fmla="*/ 2147483646 w 305"/>
              <a:gd name="T41" fmla="*/ 2147483646 h 83"/>
              <a:gd name="T42" fmla="*/ 2147483646 w 305"/>
              <a:gd name="T43" fmla="*/ 2147483646 h 83"/>
              <a:gd name="T44" fmla="*/ 2147483646 w 305"/>
              <a:gd name="T45" fmla="*/ 2147483646 h 83"/>
              <a:gd name="T46" fmla="*/ 2147483646 w 305"/>
              <a:gd name="T47" fmla="*/ 2147483646 h 83"/>
              <a:gd name="T48" fmla="*/ 2147483646 w 305"/>
              <a:gd name="T49" fmla="*/ 2147483646 h 83"/>
              <a:gd name="T50" fmla="*/ 2147483646 w 305"/>
              <a:gd name="T51" fmla="*/ 2147483646 h 83"/>
              <a:gd name="T52" fmla="*/ 2147483646 w 305"/>
              <a:gd name="T53" fmla="*/ 2147483646 h 83"/>
              <a:gd name="T54" fmla="*/ 2147483646 w 305"/>
              <a:gd name="T55" fmla="*/ 2147483646 h 83"/>
              <a:gd name="T56" fmla="*/ 2147483646 w 305"/>
              <a:gd name="T57" fmla="*/ 2147483646 h 83"/>
              <a:gd name="T58" fmla="*/ 2147483646 w 305"/>
              <a:gd name="T59" fmla="*/ 2147483646 h 83"/>
              <a:gd name="T60" fmla="*/ 2147483646 w 305"/>
              <a:gd name="T61" fmla="*/ 2147483646 h 83"/>
              <a:gd name="T62" fmla="*/ 2147483646 w 305"/>
              <a:gd name="T63" fmla="*/ 2147483646 h 83"/>
              <a:gd name="T64" fmla="*/ 2147483646 w 305"/>
              <a:gd name="T65" fmla="*/ 2147483646 h 83"/>
              <a:gd name="T66" fmla="*/ 0 w 305"/>
              <a:gd name="T67" fmla="*/ 2147483646 h 83"/>
              <a:gd name="T68" fmla="*/ 0 w 305"/>
              <a:gd name="T69" fmla="*/ 2147483646 h 83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305" h="83">
                <a:moveTo>
                  <a:pt x="0" y="53"/>
                </a:moveTo>
                <a:lnTo>
                  <a:pt x="0" y="52"/>
                </a:lnTo>
                <a:lnTo>
                  <a:pt x="2" y="49"/>
                </a:lnTo>
                <a:lnTo>
                  <a:pt x="5" y="44"/>
                </a:lnTo>
                <a:lnTo>
                  <a:pt x="11" y="38"/>
                </a:lnTo>
                <a:lnTo>
                  <a:pt x="18" y="31"/>
                </a:lnTo>
                <a:lnTo>
                  <a:pt x="27" y="25"/>
                </a:lnTo>
                <a:lnTo>
                  <a:pt x="39" y="17"/>
                </a:lnTo>
                <a:lnTo>
                  <a:pt x="54" y="12"/>
                </a:lnTo>
                <a:lnTo>
                  <a:pt x="72" y="7"/>
                </a:lnTo>
                <a:lnTo>
                  <a:pt x="92" y="2"/>
                </a:lnTo>
                <a:lnTo>
                  <a:pt x="118" y="0"/>
                </a:lnTo>
                <a:lnTo>
                  <a:pt x="146" y="0"/>
                </a:lnTo>
                <a:lnTo>
                  <a:pt x="180" y="2"/>
                </a:lnTo>
                <a:lnTo>
                  <a:pt x="216" y="8"/>
                </a:lnTo>
                <a:lnTo>
                  <a:pt x="258" y="16"/>
                </a:lnTo>
                <a:lnTo>
                  <a:pt x="305" y="29"/>
                </a:lnTo>
                <a:lnTo>
                  <a:pt x="299" y="47"/>
                </a:lnTo>
                <a:lnTo>
                  <a:pt x="297" y="45"/>
                </a:lnTo>
                <a:lnTo>
                  <a:pt x="289" y="43"/>
                </a:lnTo>
                <a:lnTo>
                  <a:pt x="277" y="40"/>
                </a:lnTo>
                <a:lnTo>
                  <a:pt x="262" y="36"/>
                </a:lnTo>
                <a:lnTo>
                  <a:pt x="244" y="33"/>
                </a:lnTo>
                <a:lnTo>
                  <a:pt x="224" y="28"/>
                </a:lnTo>
                <a:lnTo>
                  <a:pt x="201" y="25"/>
                </a:lnTo>
                <a:lnTo>
                  <a:pt x="176" y="22"/>
                </a:lnTo>
                <a:lnTo>
                  <a:pt x="152" y="21"/>
                </a:lnTo>
                <a:lnTo>
                  <a:pt x="126" y="22"/>
                </a:lnTo>
                <a:lnTo>
                  <a:pt x="101" y="24"/>
                </a:lnTo>
                <a:lnTo>
                  <a:pt x="77" y="29"/>
                </a:lnTo>
                <a:lnTo>
                  <a:pt x="55" y="38"/>
                </a:lnTo>
                <a:lnTo>
                  <a:pt x="33" y="49"/>
                </a:lnTo>
                <a:lnTo>
                  <a:pt x="15" y="64"/>
                </a:lnTo>
                <a:lnTo>
                  <a:pt x="0" y="83"/>
                </a:lnTo>
                <a:lnTo>
                  <a:pt x="0" y="53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453" name="Freeform 155"/>
          <p:cNvSpPr>
            <a:spLocks/>
          </p:cNvSpPr>
          <p:nvPr/>
        </p:nvSpPr>
        <p:spPr bwMode="auto">
          <a:xfrm>
            <a:off x="6651625" y="3708400"/>
            <a:ext cx="241300" cy="449263"/>
          </a:xfrm>
          <a:custGeom>
            <a:avLst/>
            <a:gdLst>
              <a:gd name="T0" fmla="*/ 0 w 496"/>
              <a:gd name="T1" fmla="*/ 0 h 917"/>
              <a:gd name="T2" fmla="*/ 0 w 496"/>
              <a:gd name="T3" fmla="*/ 2147483646 h 917"/>
              <a:gd name="T4" fmla="*/ 2147483646 w 496"/>
              <a:gd name="T5" fmla="*/ 2147483646 h 917"/>
              <a:gd name="T6" fmla="*/ 2147483646 w 496"/>
              <a:gd name="T7" fmla="*/ 2147483646 h 917"/>
              <a:gd name="T8" fmla="*/ 2147483646 w 496"/>
              <a:gd name="T9" fmla="*/ 2147483646 h 917"/>
              <a:gd name="T10" fmla="*/ 2147483646 w 496"/>
              <a:gd name="T11" fmla="*/ 2147483646 h 917"/>
              <a:gd name="T12" fmla="*/ 2147483646 w 496"/>
              <a:gd name="T13" fmla="*/ 2147483646 h 917"/>
              <a:gd name="T14" fmla="*/ 2147483646 w 496"/>
              <a:gd name="T15" fmla="*/ 2147483646 h 917"/>
              <a:gd name="T16" fmla="*/ 2147483646 w 496"/>
              <a:gd name="T17" fmla="*/ 2147483646 h 917"/>
              <a:gd name="T18" fmla="*/ 2147483646 w 496"/>
              <a:gd name="T19" fmla="*/ 2147483646 h 917"/>
              <a:gd name="T20" fmla="*/ 2147483646 w 496"/>
              <a:gd name="T21" fmla="*/ 2147483646 h 917"/>
              <a:gd name="T22" fmla="*/ 2147483646 w 496"/>
              <a:gd name="T23" fmla="*/ 2147483646 h 917"/>
              <a:gd name="T24" fmla="*/ 2147483646 w 496"/>
              <a:gd name="T25" fmla="*/ 2147483646 h 917"/>
              <a:gd name="T26" fmla="*/ 2147483646 w 496"/>
              <a:gd name="T27" fmla="*/ 2147483646 h 917"/>
              <a:gd name="T28" fmla="*/ 2147483646 w 496"/>
              <a:gd name="T29" fmla="*/ 2147483646 h 917"/>
              <a:gd name="T30" fmla="*/ 2147483646 w 496"/>
              <a:gd name="T31" fmla="*/ 2147483646 h 917"/>
              <a:gd name="T32" fmla="*/ 2147483646 w 496"/>
              <a:gd name="T33" fmla="*/ 2147483646 h 917"/>
              <a:gd name="T34" fmla="*/ 0 w 496"/>
              <a:gd name="T35" fmla="*/ 0 h 917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496" h="917">
                <a:moveTo>
                  <a:pt x="0" y="0"/>
                </a:moveTo>
                <a:lnTo>
                  <a:pt x="0" y="886"/>
                </a:lnTo>
                <a:lnTo>
                  <a:pt x="150" y="917"/>
                </a:lnTo>
                <a:lnTo>
                  <a:pt x="143" y="797"/>
                </a:lnTo>
                <a:lnTo>
                  <a:pt x="496" y="851"/>
                </a:lnTo>
                <a:lnTo>
                  <a:pt x="490" y="803"/>
                </a:lnTo>
                <a:lnTo>
                  <a:pt x="245" y="773"/>
                </a:lnTo>
                <a:lnTo>
                  <a:pt x="239" y="670"/>
                </a:lnTo>
                <a:lnTo>
                  <a:pt x="72" y="670"/>
                </a:lnTo>
                <a:lnTo>
                  <a:pt x="68" y="657"/>
                </a:lnTo>
                <a:lnTo>
                  <a:pt x="56" y="620"/>
                </a:lnTo>
                <a:lnTo>
                  <a:pt x="41" y="559"/>
                </a:lnTo>
                <a:lnTo>
                  <a:pt x="26" y="480"/>
                </a:lnTo>
                <a:lnTo>
                  <a:pt x="15" y="385"/>
                </a:lnTo>
                <a:lnTo>
                  <a:pt x="11" y="276"/>
                </a:lnTo>
                <a:lnTo>
                  <a:pt x="20" y="158"/>
                </a:lnTo>
                <a:lnTo>
                  <a:pt x="42" y="30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454" name="Freeform 156"/>
          <p:cNvSpPr>
            <a:spLocks/>
          </p:cNvSpPr>
          <p:nvPr/>
        </p:nvSpPr>
        <p:spPr bwMode="auto">
          <a:xfrm>
            <a:off x="6770688" y="3605213"/>
            <a:ext cx="309562" cy="61912"/>
          </a:xfrm>
          <a:custGeom>
            <a:avLst/>
            <a:gdLst>
              <a:gd name="T0" fmla="*/ 0 w 638"/>
              <a:gd name="T1" fmla="*/ 2147483646 h 125"/>
              <a:gd name="T2" fmla="*/ 2147483646 w 638"/>
              <a:gd name="T3" fmla="*/ 2147483646 h 125"/>
              <a:gd name="T4" fmla="*/ 2147483646 w 638"/>
              <a:gd name="T5" fmla="*/ 2147483646 h 125"/>
              <a:gd name="T6" fmla="*/ 2147483646 w 638"/>
              <a:gd name="T7" fmla="*/ 2147483646 h 125"/>
              <a:gd name="T8" fmla="*/ 2147483646 w 638"/>
              <a:gd name="T9" fmla="*/ 2147483646 h 125"/>
              <a:gd name="T10" fmla="*/ 2147483646 w 638"/>
              <a:gd name="T11" fmla="*/ 2147483646 h 125"/>
              <a:gd name="T12" fmla="*/ 2147483646 w 638"/>
              <a:gd name="T13" fmla="*/ 2147483646 h 125"/>
              <a:gd name="T14" fmla="*/ 2147483646 w 638"/>
              <a:gd name="T15" fmla="*/ 2147483646 h 125"/>
              <a:gd name="T16" fmla="*/ 2147483646 w 638"/>
              <a:gd name="T17" fmla="*/ 2147483646 h 125"/>
              <a:gd name="T18" fmla="*/ 2147483646 w 638"/>
              <a:gd name="T19" fmla="*/ 2147483646 h 125"/>
              <a:gd name="T20" fmla="*/ 2147483646 w 638"/>
              <a:gd name="T21" fmla="*/ 2147483646 h 125"/>
              <a:gd name="T22" fmla="*/ 2147483646 w 638"/>
              <a:gd name="T23" fmla="*/ 2147483646 h 125"/>
              <a:gd name="T24" fmla="*/ 2147483646 w 638"/>
              <a:gd name="T25" fmla="*/ 2147483646 h 125"/>
              <a:gd name="T26" fmla="*/ 2147483646 w 638"/>
              <a:gd name="T27" fmla="*/ 2147483646 h 125"/>
              <a:gd name="T28" fmla="*/ 2147483646 w 638"/>
              <a:gd name="T29" fmla="*/ 2147483646 h 125"/>
              <a:gd name="T30" fmla="*/ 2147483646 w 638"/>
              <a:gd name="T31" fmla="*/ 2147483646 h 125"/>
              <a:gd name="T32" fmla="*/ 2147483646 w 638"/>
              <a:gd name="T33" fmla="*/ 2147483646 h 125"/>
              <a:gd name="T34" fmla="*/ 2147483646 w 638"/>
              <a:gd name="T35" fmla="*/ 0 h 125"/>
              <a:gd name="T36" fmla="*/ 2147483646 w 638"/>
              <a:gd name="T37" fmla="*/ 0 h 125"/>
              <a:gd name="T38" fmla="*/ 2147483646 w 638"/>
              <a:gd name="T39" fmla="*/ 0 h 125"/>
              <a:gd name="T40" fmla="*/ 2147483646 w 638"/>
              <a:gd name="T41" fmla="*/ 0 h 125"/>
              <a:gd name="T42" fmla="*/ 2147483646 w 638"/>
              <a:gd name="T43" fmla="*/ 2147483646 h 125"/>
              <a:gd name="T44" fmla="*/ 2147483646 w 638"/>
              <a:gd name="T45" fmla="*/ 2147483646 h 125"/>
              <a:gd name="T46" fmla="*/ 2147483646 w 638"/>
              <a:gd name="T47" fmla="*/ 2147483646 h 125"/>
              <a:gd name="T48" fmla="*/ 2147483646 w 638"/>
              <a:gd name="T49" fmla="*/ 2147483646 h 125"/>
              <a:gd name="T50" fmla="*/ 2147483646 w 638"/>
              <a:gd name="T51" fmla="*/ 2147483646 h 125"/>
              <a:gd name="T52" fmla="*/ 2147483646 w 638"/>
              <a:gd name="T53" fmla="*/ 2147483646 h 125"/>
              <a:gd name="T54" fmla="*/ 2147483646 w 638"/>
              <a:gd name="T55" fmla="*/ 2147483646 h 125"/>
              <a:gd name="T56" fmla="*/ 2147483646 w 638"/>
              <a:gd name="T57" fmla="*/ 2147483646 h 125"/>
              <a:gd name="T58" fmla="*/ 2147483646 w 638"/>
              <a:gd name="T59" fmla="*/ 2147483646 h 125"/>
              <a:gd name="T60" fmla="*/ 2147483646 w 638"/>
              <a:gd name="T61" fmla="*/ 2147483646 h 125"/>
              <a:gd name="T62" fmla="*/ 2147483646 w 638"/>
              <a:gd name="T63" fmla="*/ 2147483646 h 125"/>
              <a:gd name="T64" fmla="*/ 2147483646 w 638"/>
              <a:gd name="T65" fmla="*/ 2147483646 h 125"/>
              <a:gd name="T66" fmla="*/ 0 w 638"/>
              <a:gd name="T67" fmla="*/ 2147483646 h 125"/>
              <a:gd name="T68" fmla="*/ 0 w 638"/>
              <a:gd name="T69" fmla="*/ 2147483646 h 125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638" h="125">
                <a:moveTo>
                  <a:pt x="0" y="125"/>
                </a:moveTo>
                <a:lnTo>
                  <a:pt x="4" y="124"/>
                </a:lnTo>
                <a:lnTo>
                  <a:pt x="14" y="119"/>
                </a:lnTo>
                <a:lnTo>
                  <a:pt x="31" y="114"/>
                </a:lnTo>
                <a:lnTo>
                  <a:pt x="53" y="106"/>
                </a:lnTo>
                <a:lnTo>
                  <a:pt x="81" y="98"/>
                </a:lnTo>
                <a:lnTo>
                  <a:pt x="113" y="89"/>
                </a:lnTo>
                <a:lnTo>
                  <a:pt x="151" y="81"/>
                </a:lnTo>
                <a:lnTo>
                  <a:pt x="192" y="73"/>
                </a:lnTo>
                <a:lnTo>
                  <a:pt x="237" y="65"/>
                </a:lnTo>
                <a:lnTo>
                  <a:pt x="286" y="60"/>
                </a:lnTo>
                <a:lnTo>
                  <a:pt x="337" y="56"/>
                </a:lnTo>
                <a:lnTo>
                  <a:pt x="390" y="55"/>
                </a:lnTo>
                <a:lnTo>
                  <a:pt x="446" y="56"/>
                </a:lnTo>
                <a:lnTo>
                  <a:pt x="503" y="61"/>
                </a:lnTo>
                <a:lnTo>
                  <a:pt x="561" y="70"/>
                </a:lnTo>
                <a:lnTo>
                  <a:pt x="620" y="83"/>
                </a:lnTo>
                <a:lnTo>
                  <a:pt x="638" y="0"/>
                </a:lnTo>
                <a:lnTo>
                  <a:pt x="634" y="0"/>
                </a:lnTo>
                <a:lnTo>
                  <a:pt x="620" y="0"/>
                </a:lnTo>
                <a:lnTo>
                  <a:pt x="599" y="0"/>
                </a:lnTo>
                <a:lnTo>
                  <a:pt x="571" y="1"/>
                </a:lnTo>
                <a:lnTo>
                  <a:pt x="536" y="2"/>
                </a:lnTo>
                <a:lnTo>
                  <a:pt x="496" y="3"/>
                </a:lnTo>
                <a:lnTo>
                  <a:pt x="452" y="6"/>
                </a:lnTo>
                <a:lnTo>
                  <a:pt x="405" y="8"/>
                </a:lnTo>
                <a:lnTo>
                  <a:pt x="354" y="13"/>
                </a:lnTo>
                <a:lnTo>
                  <a:pt x="302" y="17"/>
                </a:lnTo>
                <a:lnTo>
                  <a:pt x="249" y="22"/>
                </a:lnTo>
                <a:lnTo>
                  <a:pt x="196" y="30"/>
                </a:lnTo>
                <a:lnTo>
                  <a:pt x="144" y="37"/>
                </a:lnTo>
                <a:lnTo>
                  <a:pt x="93" y="47"/>
                </a:lnTo>
                <a:lnTo>
                  <a:pt x="45" y="58"/>
                </a:lnTo>
                <a:lnTo>
                  <a:pt x="0" y="71"/>
                </a:lnTo>
                <a:lnTo>
                  <a:pt x="0" y="125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455" name="Freeform 157"/>
          <p:cNvSpPr>
            <a:spLocks/>
          </p:cNvSpPr>
          <p:nvPr/>
        </p:nvSpPr>
        <p:spPr bwMode="auto">
          <a:xfrm>
            <a:off x="6588125" y="4167188"/>
            <a:ext cx="522288" cy="174625"/>
          </a:xfrm>
          <a:custGeom>
            <a:avLst/>
            <a:gdLst>
              <a:gd name="T0" fmla="*/ 2147483646 w 1075"/>
              <a:gd name="T1" fmla="*/ 2147483646 h 356"/>
              <a:gd name="T2" fmla="*/ 2147483646 w 1075"/>
              <a:gd name="T3" fmla="*/ 2147483646 h 356"/>
              <a:gd name="T4" fmla="*/ 2147483646 w 1075"/>
              <a:gd name="T5" fmla="*/ 2147483646 h 356"/>
              <a:gd name="T6" fmla="*/ 2147483646 w 1075"/>
              <a:gd name="T7" fmla="*/ 2147483646 h 356"/>
              <a:gd name="T8" fmla="*/ 2147483646 w 1075"/>
              <a:gd name="T9" fmla="*/ 2147483646 h 356"/>
              <a:gd name="T10" fmla="*/ 2147483646 w 1075"/>
              <a:gd name="T11" fmla="*/ 2147483646 h 356"/>
              <a:gd name="T12" fmla="*/ 2147483646 w 1075"/>
              <a:gd name="T13" fmla="*/ 2147483646 h 356"/>
              <a:gd name="T14" fmla="*/ 2147483646 w 1075"/>
              <a:gd name="T15" fmla="*/ 2147483646 h 356"/>
              <a:gd name="T16" fmla="*/ 2147483646 w 1075"/>
              <a:gd name="T17" fmla="*/ 2147483646 h 356"/>
              <a:gd name="T18" fmla="*/ 2147483646 w 1075"/>
              <a:gd name="T19" fmla="*/ 2147483646 h 356"/>
              <a:gd name="T20" fmla="*/ 2147483646 w 1075"/>
              <a:gd name="T21" fmla="*/ 2147483646 h 356"/>
              <a:gd name="T22" fmla="*/ 2147483646 w 1075"/>
              <a:gd name="T23" fmla="*/ 2147483646 h 356"/>
              <a:gd name="T24" fmla="*/ 2147483646 w 1075"/>
              <a:gd name="T25" fmla="*/ 2147483646 h 356"/>
              <a:gd name="T26" fmla="*/ 2147483646 w 1075"/>
              <a:gd name="T27" fmla="*/ 2147483646 h 356"/>
              <a:gd name="T28" fmla="*/ 2147483646 w 1075"/>
              <a:gd name="T29" fmla="*/ 2147483646 h 356"/>
              <a:gd name="T30" fmla="*/ 2147483646 w 1075"/>
              <a:gd name="T31" fmla="*/ 2147483646 h 356"/>
              <a:gd name="T32" fmla="*/ 2147483646 w 1075"/>
              <a:gd name="T33" fmla="*/ 2147483646 h 356"/>
              <a:gd name="T34" fmla="*/ 0 w 1075"/>
              <a:gd name="T35" fmla="*/ 2147483646 h 356"/>
              <a:gd name="T36" fmla="*/ 2147483646 w 1075"/>
              <a:gd name="T37" fmla="*/ 0 h 356"/>
              <a:gd name="T38" fmla="*/ 2147483646 w 1075"/>
              <a:gd name="T39" fmla="*/ 2147483646 h 356"/>
              <a:gd name="T40" fmla="*/ 2147483646 w 1075"/>
              <a:gd name="T41" fmla="*/ 2147483646 h 356"/>
              <a:gd name="T42" fmla="*/ 2147483646 w 1075"/>
              <a:gd name="T43" fmla="*/ 2147483646 h 356"/>
              <a:gd name="T44" fmla="*/ 2147483646 w 1075"/>
              <a:gd name="T45" fmla="*/ 2147483646 h 356"/>
              <a:gd name="T46" fmla="*/ 2147483646 w 1075"/>
              <a:gd name="T47" fmla="*/ 2147483646 h 356"/>
              <a:gd name="T48" fmla="*/ 2147483646 w 1075"/>
              <a:gd name="T49" fmla="*/ 2147483646 h 356"/>
              <a:gd name="T50" fmla="*/ 2147483646 w 1075"/>
              <a:gd name="T51" fmla="*/ 2147483646 h 356"/>
              <a:gd name="T52" fmla="*/ 2147483646 w 1075"/>
              <a:gd name="T53" fmla="*/ 2147483646 h 356"/>
              <a:gd name="T54" fmla="*/ 2147483646 w 1075"/>
              <a:gd name="T55" fmla="*/ 2147483646 h 356"/>
              <a:gd name="T56" fmla="*/ 2147483646 w 1075"/>
              <a:gd name="T57" fmla="*/ 2147483646 h 356"/>
              <a:gd name="T58" fmla="*/ 2147483646 w 1075"/>
              <a:gd name="T59" fmla="*/ 2147483646 h 356"/>
              <a:gd name="T60" fmla="*/ 2147483646 w 1075"/>
              <a:gd name="T61" fmla="*/ 2147483646 h 356"/>
              <a:gd name="T62" fmla="*/ 2147483646 w 1075"/>
              <a:gd name="T63" fmla="*/ 2147483646 h 356"/>
              <a:gd name="T64" fmla="*/ 2147483646 w 1075"/>
              <a:gd name="T65" fmla="*/ 2147483646 h 356"/>
              <a:gd name="T66" fmla="*/ 2147483646 w 1075"/>
              <a:gd name="T67" fmla="*/ 2147483646 h 356"/>
              <a:gd name="T68" fmla="*/ 2147483646 w 1075"/>
              <a:gd name="T69" fmla="*/ 2147483646 h 356"/>
              <a:gd name="T70" fmla="*/ 2147483646 w 1075"/>
              <a:gd name="T71" fmla="*/ 2147483646 h 356"/>
              <a:gd name="T72" fmla="*/ 2147483646 w 1075"/>
              <a:gd name="T73" fmla="*/ 2147483646 h 356"/>
              <a:gd name="T74" fmla="*/ 2147483646 w 1075"/>
              <a:gd name="T75" fmla="*/ 2147483646 h 356"/>
              <a:gd name="T76" fmla="*/ 2147483646 w 1075"/>
              <a:gd name="T77" fmla="*/ 2147483646 h 35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1075" h="356">
                <a:moveTo>
                  <a:pt x="454" y="344"/>
                </a:moveTo>
                <a:lnTo>
                  <a:pt x="456" y="343"/>
                </a:lnTo>
                <a:lnTo>
                  <a:pt x="463" y="341"/>
                </a:lnTo>
                <a:lnTo>
                  <a:pt x="472" y="337"/>
                </a:lnTo>
                <a:lnTo>
                  <a:pt x="485" y="332"/>
                </a:lnTo>
                <a:lnTo>
                  <a:pt x="501" y="325"/>
                </a:lnTo>
                <a:lnTo>
                  <a:pt x="518" y="317"/>
                </a:lnTo>
                <a:lnTo>
                  <a:pt x="538" y="308"/>
                </a:lnTo>
                <a:lnTo>
                  <a:pt x="558" y="298"/>
                </a:lnTo>
                <a:lnTo>
                  <a:pt x="580" y="287"/>
                </a:lnTo>
                <a:lnTo>
                  <a:pt x="600" y="274"/>
                </a:lnTo>
                <a:lnTo>
                  <a:pt x="621" y="262"/>
                </a:lnTo>
                <a:lnTo>
                  <a:pt x="640" y="248"/>
                </a:lnTo>
                <a:lnTo>
                  <a:pt x="658" y="234"/>
                </a:lnTo>
                <a:lnTo>
                  <a:pt x="674" y="219"/>
                </a:lnTo>
                <a:lnTo>
                  <a:pt x="688" y="204"/>
                </a:lnTo>
                <a:lnTo>
                  <a:pt x="699" y="189"/>
                </a:lnTo>
                <a:lnTo>
                  <a:pt x="0" y="18"/>
                </a:lnTo>
                <a:lnTo>
                  <a:pt x="54" y="0"/>
                </a:lnTo>
                <a:lnTo>
                  <a:pt x="1075" y="251"/>
                </a:lnTo>
                <a:lnTo>
                  <a:pt x="1033" y="274"/>
                </a:lnTo>
                <a:lnTo>
                  <a:pt x="738" y="199"/>
                </a:lnTo>
                <a:lnTo>
                  <a:pt x="737" y="200"/>
                </a:lnTo>
                <a:lnTo>
                  <a:pt x="735" y="203"/>
                </a:lnTo>
                <a:lnTo>
                  <a:pt x="730" y="207"/>
                </a:lnTo>
                <a:lnTo>
                  <a:pt x="724" y="214"/>
                </a:lnTo>
                <a:lnTo>
                  <a:pt x="716" y="222"/>
                </a:lnTo>
                <a:lnTo>
                  <a:pt x="706" y="231"/>
                </a:lnTo>
                <a:lnTo>
                  <a:pt x="694" y="242"/>
                </a:lnTo>
                <a:lnTo>
                  <a:pt x="679" y="253"/>
                </a:lnTo>
                <a:lnTo>
                  <a:pt x="662" y="265"/>
                </a:lnTo>
                <a:lnTo>
                  <a:pt x="643" y="278"/>
                </a:lnTo>
                <a:lnTo>
                  <a:pt x="621" y="291"/>
                </a:lnTo>
                <a:lnTo>
                  <a:pt x="597" y="303"/>
                </a:lnTo>
                <a:lnTo>
                  <a:pt x="570" y="317"/>
                </a:lnTo>
                <a:lnTo>
                  <a:pt x="540" y="330"/>
                </a:lnTo>
                <a:lnTo>
                  <a:pt x="508" y="343"/>
                </a:lnTo>
                <a:lnTo>
                  <a:pt x="472" y="356"/>
                </a:lnTo>
                <a:lnTo>
                  <a:pt x="454" y="3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456" name="Freeform 158"/>
          <p:cNvSpPr>
            <a:spLocks/>
          </p:cNvSpPr>
          <p:nvPr/>
        </p:nvSpPr>
        <p:spPr bwMode="auto">
          <a:xfrm>
            <a:off x="6481763" y="4213225"/>
            <a:ext cx="530225" cy="155575"/>
          </a:xfrm>
          <a:custGeom>
            <a:avLst/>
            <a:gdLst>
              <a:gd name="T0" fmla="*/ 0 w 1095"/>
              <a:gd name="T1" fmla="*/ 0 h 319"/>
              <a:gd name="T2" fmla="*/ 2147483646 w 1095"/>
              <a:gd name="T3" fmla="*/ 2147483646 h 319"/>
              <a:gd name="T4" fmla="*/ 2147483646 w 1095"/>
              <a:gd name="T5" fmla="*/ 2147483646 h 319"/>
              <a:gd name="T6" fmla="*/ 2147483646 w 1095"/>
              <a:gd name="T7" fmla="*/ 0 h 319"/>
              <a:gd name="T8" fmla="*/ 0 w 1095"/>
              <a:gd name="T9" fmla="*/ 0 h 31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95" h="319">
                <a:moveTo>
                  <a:pt x="0" y="0"/>
                </a:moveTo>
                <a:lnTo>
                  <a:pt x="1071" y="319"/>
                </a:lnTo>
                <a:lnTo>
                  <a:pt x="1095" y="319"/>
                </a:lnTo>
                <a:lnTo>
                  <a:pt x="33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457" name="Freeform 159"/>
          <p:cNvSpPr>
            <a:spLocks/>
          </p:cNvSpPr>
          <p:nvPr/>
        </p:nvSpPr>
        <p:spPr bwMode="auto">
          <a:xfrm>
            <a:off x="6570663" y="4192588"/>
            <a:ext cx="525462" cy="138112"/>
          </a:xfrm>
          <a:custGeom>
            <a:avLst/>
            <a:gdLst>
              <a:gd name="T0" fmla="*/ 0 w 1082"/>
              <a:gd name="T1" fmla="*/ 2147483646 h 285"/>
              <a:gd name="T2" fmla="*/ 2147483646 w 1082"/>
              <a:gd name="T3" fmla="*/ 2147483646 h 285"/>
              <a:gd name="T4" fmla="*/ 2147483646 w 1082"/>
              <a:gd name="T5" fmla="*/ 2147483646 h 285"/>
              <a:gd name="T6" fmla="*/ 2147483646 w 1082"/>
              <a:gd name="T7" fmla="*/ 0 h 285"/>
              <a:gd name="T8" fmla="*/ 0 w 1082"/>
              <a:gd name="T9" fmla="*/ 2147483646 h 28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82" h="285">
                <a:moveTo>
                  <a:pt x="0" y="1"/>
                </a:moveTo>
                <a:lnTo>
                  <a:pt x="1058" y="285"/>
                </a:lnTo>
                <a:lnTo>
                  <a:pt x="1082" y="284"/>
                </a:lnTo>
                <a:lnTo>
                  <a:pt x="33" y="0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458" name="Freeform 160"/>
          <p:cNvSpPr>
            <a:spLocks/>
          </p:cNvSpPr>
          <p:nvPr/>
        </p:nvSpPr>
        <p:spPr bwMode="auto">
          <a:xfrm>
            <a:off x="6527800" y="4198938"/>
            <a:ext cx="527050" cy="153987"/>
          </a:xfrm>
          <a:custGeom>
            <a:avLst/>
            <a:gdLst>
              <a:gd name="T0" fmla="*/ 0 w 1087"/>
              <a:gd name="T1" fmla="*/ 0 h 315"/>
              <a:gd name="T2" fmla="*/ 2147483646 w 1087"/>
              <a:gd name="T3" fmla="*/ 2147483646 h 315"/>
              <a:gd name="T4" fmla="*/ 2147483646 w 1087"/>
              <a:gd name="T5" fmla="*/ 2147483646 h 315"/>
              <a:gd name="T6" fmla="*/ 2147483646 w 1087"/>
              <a:gd name="T7" fmla="*/ 0 h 315"/>
              <a:gd name="T8" fmla="*/ 0 w 1087"/>
              <a:gd name="T9" fmla="*/ 0 h 3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87" h="315">
                <a:moveTo>
                  <a:pt x="0" y="0"/>
                </a:moveTo>
                <a:lnTo>
                  <a:pt x="1066" y="315"/>
                </a:lnTo>
                <a:lnTo>
                  <a:pt x="1087" y="308"/>
                </a:lnTo>
                <a:lnTo>
                  <a:pt x="3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102459" name="Group 161"/>
          <p:cNvGrpSpPr>
            <a:grpSpLocks/>
          </p:cNvGrpSpPr>
          <p:nvPr/>
        </p:nvGrpSpPr>
        <p:grpSpPr bwMode="auto">
          <a:xfrm>
            <a:off x="6638925" y="3317875"/>
            <a:ext cx="649288" cy="904875"/>
            <a:chOff x="12762" y="10336"/>
            <a:chExt cx="1027" cy="1700"/>
          </a:xfrm>
        </p:grpSpPr>
        <p:sp>
          <p:nvSpPr>
            <p:cNvPr id="102722" name="Rectangle 162"/>
            <p:cNvSpPr>
              <a:spLocks noChangeArrowheads="1"/>
            </p:cNvSpPr>
            <p:nvPr/>
          </p:nvSpPr>
          <p:spPr bwMode="auto"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2723" name="Rectangle 163"/>
            <p:cNvSpPr>
              <a:spLocks noChangeArrowheads="1"/>
            </p:cNvSpPr>
            <p:nvPr/>
          </p:nvSpPr>
          <p:spPr bwMode="auto"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2724" name="Line 164"/>
            <p:cNvSpPr>
              <a:spLocks noChangeShapeType="1"/>
            </p:cNvSpPr>
            <p:nvPr/>
          </p:nvSpPr>
          <p:spPr bwMode="auto">
            <a:xfrm>
              <a:off x="12766" y="10682"/>
              <a:ext cx="965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725" name="Line 165"/>
            <p:cNvSpPr>
              <a:spLocks noChangeShapeType="1"/>
            </p:cNvSpPr>
            <p:nvPr/>
          </p:nvSpPr>
          <p:spPr bwMode="auto">
            <a:xfrm>
              <a:off x="12780" y="11042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726" name="Line 166"/>
            <p:cNvSpPr>
              <a:spLocks noChangeShapeType="1"/>
            </p:cNvSpPr>
            <p:nvPr/>
          </p:nvSpPr>
          <p:spPr bwMode="auto">
            <a:xfrm>
              <a:off x="12764" y="11374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727" name="Line 167"/>
            <p:cNvSpPr>
              <a:spLocks noChangeShapeType="1"/>
            </p:cNvSpPr>
            <p:nvPr/>
          </p:nvSpPr>
          <p:spPr bwMode="auto">
            <a:xfrm>
              <a:off x="12762" y="11675"/>
              <a:ext cx="967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02460" name="Group 208"/>
          <p:cNvGrpSpPr>
            <a:grpSpLocks/>
          </p:cNvGrpSpPr>
          <p:nvPr/>
        </p:nvGrpSpPr>
        <p:grpSpPr bwMode="auto">
          <a:xfrm>
            <a:off x="6153150" y="5392738"/>
            <a:ext cx="647700" cy="906462"/>
            <a:chOff x="12762" y="10336"/>
            <a:chExt cx="1027" cy="1700"/>
          </a:xfrm>
        </p:grpSpPr>
        <p:sp>
          <p:nvSpPr>
            <p:cNvPr id="102716" name="Rectangle 209"/>
            <p:cNvSpPr>
              <a:spLocks noChangeArrowheads="1"/>
            </p:cNvSpPr>
            <p:nvPr/>
          </p:nvSpPr>
          <p:spPr bwMode="auto"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2717" name="Rectangle 210"/>
            <p:cNvSpPr>
              <a:spLocks noChangeArrowheads="1"/>
            </p:cNvSpPr>
            <p:nvPr/>
          </p:nvSpPr>
          <p:spPr bwMode="auto"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2718" name="Line 211"/>
            <p:cNvSpPr>
              <a:spLocks noChangeShapeType="1"/>
            </p:cNvSpPr>
            <p:nvPr/>
          </p:nvSpPr>
          <p:spPr bwMode="auto">
            <a:xfrm>
              <a:off x="12766" y="10682"/>
              <a:ext cx="965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719" name="Line 212"/>
            <p:cNvSpPr>
              <a:spLocks noChangeShapeType="1"/>
            </p:cNvSpPr>
            <p:nvPr/>
          </p:nvSpPr>
          <p:spPr bwMode="auto">
            <a:xfrm>
              <a:off x="12780" y="11042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720" name="Line 213"/>
            <p:cNvSpPr>
              <a:spLocks noChangeShapeType="1"/>
            </p:cNvSpPr>
            <p:nvPr/>
          </p:nvSpPr>
          <p:spPr bwMode="auto">
            <a:xfrm>
              <a:off x="12764" y="11374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721" name="Line 214"/>
            <p:cNvSpPr>
              <a:spLocks noChangeShapeType="1"/>
            </p:cNvSpPr>
            <p:nvPr/>
          </p:nvSpPr>
          <p:spPr bwMode="auto">
            <a:xfrm>
              <a:off x="12762" y="11675"/>
              <a:ext cx="967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02461" name="Line 215"/>
          <p:cNvSpPr>
            <a:spLocks noChangeShapeType="1"/>
          </p:cNvSpPr>
          <p:nvPr/>
        </p:nvSpPr>
        <p:spPr bwMode="auto">
          <a:xfrm flipH="1">
            <a:off x="3249613" y="3146425"/>
            <a:ext cx="295275" cy="104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462" name="Text Box 216"/>
          <p:cNvSpPr txBox="1">
            <a:spLocks noChangeArrowheads="1"/>
          </p:cNvSpPr>
          <p:nvPr/>
        </p:nvSpPr>
        <p:spPr bwMode="auto">
          <a:xfrm>
            <a:off x="6145213" y="2846388"/>
            <a:ext cx="6175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latin typeface="Symbol" panose="05050102010706020507" pitchFamily="18" charset="2"/>
              </a:rPr>
              <a:t>l</a:t>
            </a:r>
            <a:r>
              <a:rPr lang="en-US" altLang="en-US" sz="2000" baseline="-25000">
                <a:solidFill>
                  <a:srgbClr val="FF0000"/>
                </a:solidFill>
                <a:latin typeface="Arial" panose="020B0604020202020204" pitchFamily="34" charset="0"/>
              </a:rPr>
              <a:t>out</a:t>
            </a:r>
            <a:endParaRPr lang="en-US" altLang="en-US" sz="20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02463" name="Line 217"/>
          <p:cNvSpPr>
            <a:spLocks noChangeShapeType="1"/>
          </p:cNvSpPr>
          <p:nvPr/>
        </p:nvSpPr>
        <p:spPr bwMode="auto">
          <a:xfrm>
            <a:off x="6650038" y="3194050"/>
            <a:ext cx="200025" cy="2190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464" name="Line 218"/>
          <p:cNvSpPr>
            <a:spLocks noChangeShapeType="1"/>
          </p:cNvSpPr>
          <p:nvPr/>
        </p:nvSpPr>
        <p:spPr bwMode="auto">
          <a:xfrm flipH="1">
            <a:off x="4957763" y="4257675"/>
            <a:ext cx="247650" cy="2381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102465" name="Group 219"/>
          <p:cNvGrpSpPr>
            <a:grpSpLocks/>
          </p:cNvGrpSpPr>
          <p:nvPr/>
        </p:nvGrpSpPr>
        <p:grpSpPr bwMode="auto">
          <a:xfrm>
            <a:off x="4041775" y="4400550"/>
            <a:ext cx="1073150" cy="422275"/>
            <a:chOff x="9542" y="11900"/>
            <a:chExt cx="1624" cy="640"/>
          </a:xfrm>
        </p:grpSpPr>
        <p:sp>
          <p:nvSpPr>
            <p:cNvPr id="102694" name="Oval 220"/>
            <p:cNvSpPr>
              <a:spLocks noChangeArrowheads="1"/>
            </p:cNvSpPr>
            <p:nvPr/>
          </p:nvSpPr>
          <p:spPr bwMode="auto">
            <a:xfrm>
              <a:off x="9557" y="12185"/>
              <a:ext cx="1608" cy="355"/>
            </a:xfrm>
            <a:prstGeom prst="ellipse">
              <a:avLst/>
            </a:prstGeom>
            <a:solidFill>
              <a:srgbClr val="C0C0C0"/>
            </a:solidFill>
            <a:ln w="12700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2695" name="Line 221"/>
            <p:cNvSpPr>
              <a:spLocks noChangeShapeType="1"/>
            </p:cNvSpPr>
            <p:nvPr/>
          </p:nvSpPr>
          <p:spPr bwMode="auto">
            <a:xfrm>
              <a:off x="9557" y="12156"/>
              <a:ext cx="1" cy="21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2696" name="Line 222"/>
            <p:cNvSpPr>
              <a:spLocks noChangeShapeType="1"/>
            </p:cNvSpPr>
            <p:nvPr/>
          </p:nvSpPr>
          <p:spPr bwMode="auto">
            <a:xfrm>
              <a:off x="11165" y="12156"/>
              <a:ext cx="1" cy="219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2697" name="Rectangle 223"/>
            <p:cNvSpPr>
              <a:spLocks noChangeArrowheads="1"/>
            </p:cNvSpPr>
            <p:nvPr/>
          </p:nvSpPr>
          <p:spPr bwMode="auto">
            <a:xfrm>
              <a:off x="9557" y="12156"/>
              <a:ext cx="381" cy="215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000">
                <a:solidFill>
                  <a:schemeClr val="tx2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2698" name="Rectangle 224"/>
            <p:cNvSpPr>
              <a:spLocks noChangeArrowheads="1"/>
            </p:cNvSpPr>
            <p:nvPr/>
          </p:nvSpPr>
          <p:spPr bwMode="auto">
            <a:xfrm>
              <a:off x="10679" y="12141"/>
              <a:ext cx="486" cy="215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000">
                <a:solidFill>
                  <a:schemeClr val="tx2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2699" name="Oval 225"/>
            <p:cNvSpPr>
              <a:spLocks noChangeArrowheads="1"/>
            </p:cNvSpPr>
            <p:nvPr/>
          </p:nvSpPr>
          <p:spPr bwMode="auto">
            <a:xfrm>
              <a:off x="9542" y="11900"/>
              <a:ext cx="1608" cy="414"/>
            </a:xfrm>
            <a:prstGeom prst="ellipse">
              <a:avLst/>
            </a:prstGeom>
            <a:solidFill>
              <a:srgbClr val="C0C0C0"/>
            </a:solidFill>
            <a:ln w="12700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102700" name="Group 226"/>
            <p:cNvGrpSpPr>
              <a:grpSpLocks/>
            </p:cNvGrpSpPr>
            <p:nvPr/>
          </p:nvGrpSpPr>
          <p:grpSpPr bwMode="auto">
            <a:xfrm>
              <a:off x="9930" y="11991"/>
              <a:ext cx="796" cy="242"/>
              <a:chOff x="2848" y="848"/>
              <a:chExt cx="140" cy="98"/>
            </a:xfrm>
          </p:grpSpPr>
          <p:sp>
            <p:nvSpPr>
              <p:cNvPr id="102713" name="Line 22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02714" name="Line 22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02715" name="Line 22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102701" name="Group 230"/>
            <p:cNvGrpSpPr>
              <a:grpSpLocks/>
            </p:cNvGrpSpPr>
            <p:nvPr/>
          </p:nvGrpSpPr>
          <p:grpSpPr bwMode="auto">
            <a:xfrm flipV="1">
              <a:off x="9930" y="11987"/>
              <a:ext cx="796" cy="242"/>
              <a:chOff x="2848" y="848"/>
              <a:chExt cx="140" cy="98"/>
            </a:xfrm>
          </p:grpSpPr>
          <p:sp>
            <p:nvSpPr>
              <p:cNvPr id="102710" name="Line 23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02711" name="Line 23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02712" name="Line 23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102702" name="Group 234"/>
            <p:cNvGrpSpPr>
              <a:grpSpLocks/>
            </p:cNvGrpSpPr>
            <p:nvPr/>
          </p:nvGrpSpPr>
          <p:grpSpPr bwMode="auto">
            <a:xfrm>
              <a:off x="10534" y="12050"/>
              <a:ext cx="476" cy="374"/>
              <a:chOff x="11283" y="10423"/>
              <a:chExt cx="475" cy="374"/>
            </a:xfrm>
          </p:grpSpPr>
          <p:sp>
            <p:nvSpPr>
              <p:cNvPr id="102703" name="Rectangle 235"/>
              <p:cNvSpPr>
                <a:spLocks noChangeArrowheads="1"/>
              </p:cNvSpPr>
              <p:nvPr/>
            </p:nvSpPr>
            <p:spPr bwMode="auto">
              <a:xfrm>
                <a:off x="11283" y="10423"/>
                <a:ext cx="475" cy="37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102704" name="Line 236"/>
              <p:cNvSpPr>
                <a:spLocks noChangeShapeType="1"/>
              </p:cNvSpPr>
              <p:nvPr/>
            </p:nvSpPr>
            <p:spPr bwMode="auto">
              <a:xfrm>
                <a:off x="11686" y="10502"/>
                <a:ext cx="1" cy="23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2705" name="Line 237"/>
              <p:cNvSpPr>
                <a:spLocks noChangeShapeType="1"/>
              </p:cNvSpPr>
              <p:nvPr/>
            </p:nvSpPr>
            <p:spPr bwMode="auto">
              <a:xfrm>
                <a:off x="11621" y="10502"/>
                <a:ext cx="1" cy="23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2706" name="Line 238"/>
              <p:cNvSpPr>
                <a:spLocks noChangeShapeType="1"/>
              </p:cNvSpPr>
              <p:nvPr/>
            </p:nvSpPr>
            <p:spPr bwMode="auto">
              <a:xfrm>
                <a:off x="11556" y="10502"/>
                <a:ext cx="1" cy="23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2707" name="Line 239"/>
              <p:cNvSpPr>
                <a:spLocks noChangeShapeType="1"/>
              </p:cNvSpPr>
              <p:nvPr/>
            </p:nvSpPr>
            <p:spPr bwMode="auto">
              <a:xfrm>
                <a:off x="11491" y="10495"/>
                <a:ext cx="1" cy="23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2708" name="Line 240"/>
              <p:cNvSpPr>
                <a:spLocks noChangeShapeType="1"/>
              </p:cNvSpPr>
              <p:nvPr/>
            </p:nvSpPr>
            <p:spPr bwMode="auto">
              <a:xfrm>
                <a:off x="11426" y="10495"/>
                <a:ext cx="2" cy="23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2709" name="Line 241"/>
              <p:cNvSpPr>
                <a:spLocks noChangeShapeType="1"/>
              </p:cNvSpPr>
              <p:nvPr/>
            </p:nvSpPr>
            <p:spPr bwMode="auto">
              <a:xfrm>
                <a:off x="11360" y="10495"/>
                <a:ext cx="3" cy="23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  <p:sp>
        <p:nvSpPr>
          <p:cNvPr id="102466" name="Line 242"/>
          <p:cNvSpPr>
            <a:spLocks noChangeShapeType="1"/>
          </p:cNvSpPr>
          <p:nvPr/>
        </p:nvSpPr>
        <p:spPr bwMode="auto">
          <a:xfrm>
            <a:off x="5173663" y="3565525"/>
            <a:ext cx="276225" cy="1588"/>
          </a:xfrm>
          <a:prstGeom prst="line">
            <a:avLst/>
          </a:prstGeom>
          <a:noFill/>
          <a:ln w="38100">
            <a:solidFill>
              <a:srgbClr val="FFFF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102467" name="Group 243"/>
          <p:cNvGrpSpPr>
            <a:grpSpLocks/>
          </p:cNvGrpSpPr>
          <p:nvPr/>
        </p:nvGrpSpPr>
        <p:grpSpPr bwMode="auto">
          <a:xfrm>
            <a:off x="3125788" y="3241675"/>
            <a:ext cx="90487" cy="271463"/>
            <a:chOff x="10104" y="10005"/>
            <a:chExt cx="137" cy="411"/>
          </a:xfrm>
        </p:grpSpPr>
        <p:sp>
          <p:nvSpPr>
            <p:cNvPr id="102692" name="Oval 244"/>
            <p:cNvSpPr>
              <a:spLocks noChangeArrowheads="1"/>
            </p:cNvSpPr>
            <p:nvPr/>
          </p:nvSpPr>
          <p:spPr bwMode="auto">
            <a:xfrm>
              <a:off x="10104" y="10005"/>
              <a:ext cx="137" cy="13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2693" name="Oval 245"/>
            <p:cNvSpPr>
              <a:spLocks noChangeArrowheads="1"/>
            </p:cNvSpPr>
            <p:nvPr/>
          </p:nvSpPr>
          <p:spPr bwMode="auto">
            <a:xfrm>
              <a:off x="10104" y="10278"/>
              <a:ext cx="137" cy="13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  <p:sp>
        <p:nvSpPr>
          <p:cNvPr id="102468" name="Line 247"/>
          <p:cNvSpPr>
            <a:spLocks noChangeShapeType="1"/>
          </p:cNvSpPr>
          <p:nvPr/>
        </p:nvSpPr>
        <p:spPr bwMode="auto">
          <a:xfrm flipH="1">
            <a:off x="3259138" y="3413125"/>
            <a:ext cx="304800" cy="381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469" name="Oval 248"/>
          <p:cNvSpPr>
            <a:spLocks noChangeArrowheads="1"/>
          </p:cNvSpPr>
          <p:nvPr/>
        </p:nvSpPr>
        <p:spPr bwMode="auto">
          <a:xfrm>
            <a:off x="4735513" y="5311775"/>
            <a:ext cx="1065212" cy="234950"/>
          </a:xfrm>
          <a:prstGeom prst="ellipse">
            <a:avLst/>
          </a:prstGeom>
          <a:solidFill>
            <a:srgbClr val="C0C0C0"/>
          </a:solidFill>
          <a:ln w="12700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102470" name="Line 249"/>
          <p:cNvSpPr>
            <a:spLocks noChangeShapeType="1"/>
          </p:cNvSpPr>
          <p:nvPr/>
        </p:nvSpPr>
        <p:spPr bwMode="auto">
          <a:xfrm>
            <a:off x="4735513" y="5292725"/>
            <a:ext cx="1587" cy="1460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02471" name="Line 250"/>
          <p:cNvSpPr>
            <a:spLocks noChangeShapeType="1"/>
          </p:cNvSpPr>
          <p:nvPr/>
        </p:nvSpPr>
        <p:spPr bwMode="auto">
          <a:xfrm>
            <a:off x="5800725" y="5292725"/>
            <a:ext cx="0" cy="146050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02472" name="Rectangle 251"/>
          <p:cNvSpPr>
            <a:spLocks noChangeArrowheads="1"/>
          </p:cNvSpPr>
          <p:nvPr/>
        </p:nvSpPr>
        <p:spPr bwMode="auto">
          <a:xfrm>
            <a:off x="4735513" y="5292725"/>
            <a:ext cx="252412" cy="142875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02473" name="Rectangle 252"/>
          <p:cNvSpPr>
            <a:spLocks noChangeArrowheads="1"/>
          </p:cNvSpPr>
          <p:nvPr/>
        </p:nvSpPr>
        <p:spPr bwMode="auto">
          <a:xfrm>
            <a:off x="5478463" y="5283200"/>
            <a:ext cx="322262" cy="142875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02474" name="Oval 253"/>
          <p:cNvSpPr>
            <a:spLocks noChangeArrowheads="1"/>
          </p:cNvSpPr>
          <p:nvPr/>
        </p:nvSpPr>
        <p:spPr bwMode="auto">
          <a:xfrm>
            <a:off x="4716463" y="5124450"/>
            <a:ext cx="1063625" cy="273050"/>
          </a:xfrm>
          <a:prstGeom prst="ellipse">
            <a:avLst/>
          </a:prstGeom>
          <a:solidFill>
            <a:srgbClr val="C0C0C0"/>
          </a:solidFill>
          <a:ln w="12700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grpSp>
        <p:nvGrpSpPr>
          <p:cNvPr id="102475" name="Group 254"/>
          <p:cNvGrpSpPr>
            <a:grpSpLocks/>
          </p:cNvGrpSpPr>
          <p:nvPr/>
        </p:nvGrpSpPr>
        <p:grpSpPr bwMode="auto">
          <a:xfrm>
            <a:off x="4983163" y="5184775"/>
            <a:ext cx="527050" cy="158750"/>
            <a:chOff x="2848" y="848"/>
            <a:chExt cx="140" cy="98"/>
          </a:xfrm>
        </p:grpSpPr>
        <p:sp>
          <p:nvSpPr>
            <p:cNvPr id="102689" name="Line 255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2690" name="Line 256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2691" name="Line 257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102476" name="Group 258"/>
          <p:cNvGrpSpPr>
            <a:grpSpLocks/>
          </p:cNvGrpSpPr>
          <p:nvPr/>
        </p:nvGrpSpPr>
        <p:grpSpPr bwMode="auto">
          <a:xfrm flipV="1">
            <a:off x="4983163" y="5181600"/>
            <a:ext cx="527050" cy="160338"/>
            <a:chOff x="2848" y="848"/>
            <a:chExt cx="140" cy="98"/>
          </a:xfrm>
        </p:grpSpPr>
        <p:sp>
          <p:nvSpPr>
            <p:cNvPr id="102686" name="Line 259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2687" name="Line 260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2688" name="Line 261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102477" name="Group 262"/>
          <p:cNvGrpSpPr>
            <a:grpSpLocks/>
          </p:cNvGrpSpPr>
          <p:nvPr/>
        </p:nvGrpSpPr>
        <p:grpSpPr bwMode="auto">
          <a:xfrm rot="7844936">
            <a:off x="4983163" y="5313363"/>
            <a:ext cx="322262" cy="239712"/>
            <a:chOff x="11283" y="10423"/>
            <a:chExt cx="475" cy="374"/>
          </a:xfrm>
        </p:grpSpPr>
        <p:sp>
          <p:nvSpPr>
            <p:cNvPr id="102679" name="Rectangle 263"/>
            <p:cNvSpPr>
              <a:spLocks noChangeArrowheads="1"/>
            </p:cNvSpPr>
            <p:nvPr/>
          </p:nvSpPr>
          <p:spPr bwMode="auto">
            <a:xfrm>
              <a:off x="11283" y="10423"/>
              <a:ext cx="475" cy="37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2680" name="Line 264"/>
            <p:cNvSpPr>
              <a:spLocks noChangeShapeType="1"/>
            </p:cNvSpPr>
            <p:nvPr/>
          </p:nvSpPr>
          <p:spPr bwMode="auto">
            <a:xfrm>
              <a:off x="1168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681" name="Line 265"/>
            <p:cNvSpPr>
              <a:spLocks noChangeShapeType="1"/>
            </p:cNvSpPr>
            <p:nvPr/>
          </p:nvSpPr>
          <p:spPr bwMode="auto">
            <a:xfrm>
              <a:off x="11621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682" name="Line 266"/>
            <p:cNvSpPr>
              <a:spLocks noChangeShapeType="1"/>
            </p:cNvSpPr>
            <p:nvPr/>
          </p:nvSpPr>
          <p:spPr bwMode="auto">
            <a:xfrm>
              <a:off x="1155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683" name="Line 267"/>
            <p:cNvSpPr>
              <a:spLocks noChangeShapeType="1"/>
            </p:cNvSpPr>
            <p:nvPr/>
          </p:nvSpPr>
          <p:spPr bwMode="auto">
            <a:xfrm>
              <a:off x="11491" y="10495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684" name="Line 268"/>
            <p:cNvSpPr>
              <a:spLocks noChangeShapeType="1"/>
            </p:cNvSpPr>
            <p:nvPr/>
          </p:nvSpPr>
          <p:spPr bwMode="auto">
            <a:xfrm>
              <a:off x="11426" y="10495"/>
              <a:ext cx="2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685" name="Line 269"/>
            <p:cNvSpPr>
              <a:spLocks noChangeShapeType="1"/>
            </p:cNvSpPr>
            <p:nvPr/>
          </p:nvSpPr>
          <p:spPr bwMode="auto">
            <a:xfrm>
              <a:off x="11360" y="10495"/>
              <a:ext cx="3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02478" name="Line 270"/>
          <p:cNvSpPr>
            <a:spLocks noChangeShapeType="1"/>
          </p:cNvSpPr>
          <p:nvPr/>
        </p:nvSpPr>
        <p:spPr bwMode="auto">
          <a:xfrm flipH="1" flipV="1">
            <a:off x="3800475" y="6175375"/>
            <a:ext cx="1981200" cy="190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479" name="Line 271"/>
          <p:cNvSpPr>
            <a:spLocks noChangeShapeType="1"/>
          </p:cNvSpPr>
          <p:nvPr/>
        </p:nvSpPr>
        <p:spPr bwMode="auto">
          <a:xfrm flipH="1">
            <a:off x="4419600" y="5527675"/>
            <a:ext cx="620713" cy="6572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480" name="Freeform 272"/>
          <p:cNvSpPr>
            <a:spLocks/>
          </p:cNvSpPr>
          <p:nvPr/>
        </p:nvSpPr>
        <p:spPr bwMode="auto">
          <a:xfrm>
            <a:off x="3171825" y="3279775"/>
            <a:ext cx="3305175" cy="2857500"/>
          </a:xfrm>
          <a:custGeom>
            <a:avLst/>
            <a:gdLst>
              <a:gd name="T0" fmla="*/ 0 w 5205"/>
              <a:gd name="T1" fmla="*/ 0 h 4500"/>
              <a:gd name="T2" fmla="*/ 0 w 5205"/>
              <a:gd name="T3" fmla="*/ 2147483646 h 4500"/>
              <a:gd name="T4" fmla="*/ 2147483646 w 5205"/>
              <a:gd name="T5" fmla="*/ 2147483646 h 4500"/>
              <a:gd name="T6" fmla="*/ 2147483646 w 5205"/>
              <a:gd name="T7" fmla="*/ 2147483646 h 4500"/>
              <a:gd name="T8" fmla="*/ 2147483646 w 5205"/>
              <a:gd name="T9" fmla="*/ 2147483646 h 4500"/>
              <a:gd name="T10" fmla="*/ 2147483646 w 5205"/>
              <a:gd name="T11" fmla="*/ 2147483646 h 4500"/>
              <a:gd name="T12" fmla="*/ 2147483646 w 5205"/>
              <a:gd name="T13" fmla="*/ 2147483646 h 4500"/>
              <a:gd name="T14" fmla="*/ 2147483646 w 5205"/>
              <a:gd name="T15" fmla="*/ 2147483646 h 45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205" h="4500">
                <a:moveTo>
                  <a:pt x="0" y="0"/>
                </a:moveTo>
                <a:lnTo>
                  <a:pt x="0" y="1320"/>
                </a:lnTo>
                <a:lnTo>
                  <a:pt x="1230" y="1350"/>
                </a:lnTo>
                <a:lnTo>
                  <a:pt x="495" y="2040"/>
                </a:lnTo>
                <a:lnTo>
                  <a:pt x="4515" y="2115"/>
                </a:lnTo>
                <a:lnTo>
                  <a:pt x="2220" y="4500"/>
                </a:lnTo>
                <a:lnTo>
                  <a:pt x="5205" y="4500"/>
                </a:lnTo>
                <a:lnTo>
                  <a:pt x="5205" y="3405"/>
                </a:ln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481" name="Oval 273"/>
          <p:cNvSpPr>
            <a:spLocks noChangeArrowheads="1"/>
          </p:cNvSpPr>
          <p:nvPr/>
        </p:nvSpPr>
        <p:spPr bwMode="auto">
          <a:xfrm>
            <a:off x="2974975" y="6111875"/>
            <a:ext cx="1062038" cy="234950"/>
          </a:xfrm>
          <a:prstGeom prst="ellipse">
            <a:avLst/>
          </a:prstGeom>
          <a:solidFill>
            <a:srgbClr val="C0C0C0"/>
          </a:solidFill>
          <a:ln w="12700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102482" name="Line 274"/>
          <p:cNvSpPr>
            <a:spLocks noChangeShapeType="1"/>
          </p:cNvSpPr>
          <p:nvPr/>
        </p:nvSpPr>
        <p:spPr bwMode="auto">
          <a:xfrm>
            <a:off x="2974975" y="6092825"/>
            <a:ext cx="0" cy="14446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02483" name="Line 275"/>
          <p:cNvSpPr>
            <a:spLocks noChangeShapeType="1"/>
          </p:cNvSpPr>
          <p:nvPr/>
        </p:nvSpPr>
        <p:spPr bwMode="auto">
          <a:xfrm>
            <a:off x="4037013" y="6092825"/>
            <a:ext cx="1587" cy="144463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02484" name="Rectangle 276"/>
          <p:cNvSpPr>
            <a:spLocks noChangeArrowheads="1"/>
          </p:cNvSpPr>
          <p:nvPr/>
        </p:nvSpPr>
        <p:spPr bwMode="auto">
          <a:xfrm>
            <a:off x="2974975" y="6092825"/>
            <a:ext cx="250825" cy="142875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02485" name="Rectangle 277"/>
          <p:cNvSpPr>
            <a:spLocks noChangeArrowheads="1"/>
          </p:cNvSpPr>
          <p:nvPr/>
        </p:nvSpPr>
        <p:spPr bwMode="auto">
          <a:xfrm>
            <a:off x="3714750" y="6083300"/>
            <a:ext cx="322263" cy="142875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02486" name="Oval 278"/>
          <p:cNvSpPr>
            <a:spLocks noChangeArrowheads="1"/>
          </p:cNvSpPr>
          <p:nvPr/>
        </p:nvSpPr>
        <p:spPr bwMode="auto">
          <a:xfrm>
            <a:off x="2963863" y="5924550"/>
            <a:ext cx="1063625" cy="273050"/>
          </a:xfrm>
          <a:prstGeom prst="ellipse">
            <a:avLst/>
          </a:prstGeom>
          <a:solidFill>
            <a:srgbClr val="C0C0C0"/>
          </a:solidFill>
          <a:ln w="12700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grpSp>
        <p:nvGrpSpPr>
          <p:cNvPr id="102487" name="Group 279"/>
          <p:cNvGrpSpPr>
            <a:grpSpLocks/>
          </p:cNvGrpSpPr>
          <p:nvPr/>
        </p:nvGrpSpPr>
        <p:grpSpPr bwMode="auto">
          <a:xfrm>
            <a:off x="3221038" y="5984875"/>
            <a:ext cx="525462" cy="158750"/>
            <a:chOff x="2848" y="848"/>
            <a:chExt cx="140" cy="98"/>
          </a:xfrm>
        </p:grpSpPr>
        <p:sp>
          <p:nvSpPr>
            <p:cNvPr id="102676" name="Line 280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2677" name="Line 281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2678" name="Line 282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102488" name="Group 283"/>
          <p:cNvGrpSpPr>
            <a:grpSpLocks/>
          </p:cNvGrpSpPr>
          <p:nvPr/>
        </p:nvGrpSpPr>
        <p:grpSpPr bwMode="auto">
          <a:xfrm flipV="1">
            <a:off x="3221038" y="5981700"/>
            <a:ext cx="525462" cy="158750"/>
            <a:chOff x="2848" y="848"/>
            <a:chExt cx="140" cy="98"/>
          </a:xfrm>
        </p:grpSpPr>
        <p:sp>
          <p:nvSpPr>
            <p:cNvPr id="102673" name="Line 284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2674" name="Line 285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2675" name="Line 286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102489" name="Group 287"/>
          <p:cNvGrpSpPr>
            <a:grpSpLocks/>
          </p:cNvGrpSpPr>
          <p:nvPr/>
        </p:nvGrpSpPr>
        <p:grpSpPr bwMode="auto">
          <a:xfrm>
            <a:off x="3038475" y="6051550"/>
            <a:ext cx="315913" cy="247650"/>
            <a:chOff x="11283" y="10423"/>
            <a:chExt cx="475" cy="374"/>
          </a:xfrm>
        </p:grpSpPr>
        <p:sp>
          <p:nvSpPr>
            <p:cNvPr id="102666" name="Rectangle 288"/>
            <p:cNvSpPr>
              <a:spLocks noChangeArrowheads="1"/>
            </p:cNvSpPr>
            <p:nvPr/>
          </p:nvSpPr>
          <p:spPr bwMode="auto">
            <a:xfrm>
              <a:off x="11283" y="10423"/>
              <a:ext cx="475" cy="37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2667" name="Line 289"/>
            <p:cNvSpPr>
              <a:spLocks noChangeShapeType="1"/>
            </p:cNvSpPr>
            <p:nvPr/>
          </p:nvSpPr>
          <p:spPr bwMode="auto">
            <a:xfrm>
              <a:off x="1168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668" name="Line 290"/>
            <p:cNvSpPr>
              <a:spLocks noChangeShapeType="1"/>
            </p:cNvSpPr>
            <p:nvPr/>
          </p:nvSpPr>
          <p:spPr bwMode="auto">
            <a:xfrm>
              <a:off x="11621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669" name="Line 291"/>
            <p:cNvSpPr>
              <a:spLocks noChangeShapeType="1"/>
            </p:cNvSpPr>
            <p:nvPr/>
          </p:nvSpPr>
          <p:spPr bwMode="auto">
            <a:xfrm>
              <a:off x="1155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670" name="Line 292"/>
            <p:cNvSpPr>
              <a:spLocks noChangeShapeType="1"/>
            </p:cNvSpPr>
            <p:nvPr/>
          </p:nvSpPr>
          <p:spPr bwMode="auto">
            <a:xfrm>
              <a:off x="11491" y="10495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671" name="Line 293"/>
            <p:cNvSpPr>
              <a:spLocks noChangeShapeType="1"/>
            </p:cNvSpPr>
            <p:nvPr/>
          </p:nvSpPr>
          <p:spPr bwMode="auto">
            <a:xfrm>
              <a:off x="11426" y="10495"/>
              <a:ext cx="2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672" name="Line 294"/>
            <p:cNvSpPr>
              <a:spLocks noChangeShapeType="1"/>
            </p:cNvSpPr>
            <p:nvPr/>
          </p:nvSpPr>
          <p:spPr bwMode="auto">
            <a:xfrm>
              <a:off x="11360" y="10495"/>
              <a:ext cx="3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02490" name="Oval 295"/>
          <p:cNvSpPr>
            <a:spLocks noChangeArrowheads="1"/>
          </p:cNvSpPr>
          <p:nvPr/>
        </p:nvSpPr>
        <p:spPr bwMode="auto">
          <a:xfrm>
            <a:off x="2335213" y="5178425"/>
            <a:ext cx="1063625" cy="233363"/>
          </a:xfrm>
          <a:prstGeom prst="ellipse">
            <a:avLst/>
          </a:prstGeom>
          <a:solidFill>
            <a:srgbClr val="C0C0C0"/>
          </a:solidFill>
          <a:ln w="12700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102491" name="Line 296"/>
          <p:cNvSpPr>
            <a:spLocks noChangeShapeType="1"/>
          </p:cNvSpPr>
          <p:nvPr/>
        </p:nvSpPr>
        <p:spPr bwMode="auto">
          <a:xfrm>
            <a:off x="2335213" y="5159375"/>
            <a:ext cx="1587" cy="14446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02492" name="Line 297"/>
          <p:cNvSpPr>
            <a:spLocks noChangeShapeType="1"/>
          </p:cNvSpPr>
          <p:nvPr/>
        </p:nvSpPr>
        <p:spPr bwMode="auto">
          <a:xfrm>
            <a:off x="3398838" y="5159375"/>
            <a:ext cx="0" cy="144463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02493" name="Rectangle 298"/>
          <p:cNvSpPr>
            <a:spLocks noChangeArrowheads="1"/>
          </p:cNvSpPr>
          <p:nvPr/>
        </p:nvSpPr>
        <p:spPr bwMode="auto">
          <a:xfrm>
            <a:off x="2335213" y="5159375"/>
            <a:ext cx="252412" cy="141288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02494" name="Rectangle 299"/>
          <p:cNvSpPr>
            <a:spLocks noChangeArrowheads="1"/>
          </p:cNvSpPr>
          <p:nvPr/>
        </p:nvSpPr>
        <p:spPr bwMode="auto">
          <a:xfrm>
            <a:off x="3076575" y="5149850"/>
            <a:ext cx="322263" cy="141288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02495" name="Oval 300"/>
          <p:cNvSpPr>
            <a:spLocks noChangeArrowheads="1"/>
          </p:cNvSpPr>
          <p:nvPr/>
        </p:nvSpPr>
        <p:spPr bwMode="auto">
          <a:xfrm>
            <a:off x="2325688" y="4991100"/>
            <a:ext cx="1063625" cy="273050"/>
          </a:xfrm>
          <a:prstGeom prst="ellipse">
            <a:avLst/>
          </a:prstGeom>
          <a:solidFill>
            <a:srgbClr val="C0C0C0"/>
          </a:solidFill>
          <a:ln w="12700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grpSp>
        <p:nvGrpSpPr>
          <p:cNvPr id="102496" name="Group 301"/>
          <p:cNvGrpSpPr>
            <a:grpSpLocks/>
          </p:cNvGrpSpPr>
          <p:nvPr/>
        </p:nvGrpSpPr>
        <p:grpSpPr bwMode="auto">
          <a:xfrm>
            <a:off x="2582863" y="5051425"/>
            <a:ext cx="525462" cy="158750"/>
            <a:chOff x="2848" y="848"/>
            <a:chExt cx="140" cy="98"/>
          </a:xfrm>
        </p:grpSpPr>
        <p:sp>
          <p:nvSpPr>
            <p:cNvPr id="102663" name="Line 302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2664" name="Line 303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2665" name="Line 304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102497" name="Group 305"/>
          <p:cNvGrpSpPr>
            <a:grpSpLocks/>
          </p:cNvGrpSpPr>
          <p:nvPr/>
        </p:nvGrpSpPr>
        <p:grpSpPr bwMode="auto">
          <a:xfrm flipV="1">
            <a:off x="2582863" y="5048250"/>
            <a:ext cx="525462" cy="158750"/>
            <a:chOff x="2848" y="848"/>
            <a:chExt cx="140" cy="98"/>
          </a:xfrm>
        </p:grpSpPr>
        <p:sp>
          <p:nvSpPr>
            <p:cNvPr id="102660" name="Line 306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2661" name="Line 307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2662" name="Line 308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02498" name="Line 309"/>
          <p:cNvSpPr>
            <a:spLocks noChangeShapeType="1"/>
          </p:cNvSpPr>
          <p:nvPr/>
        </p:nvSpPr>
        <p:spPr bwMode="auto">
          <a:xfrm flipH="1">
            <a:off x="1695450" y="5375275"/>
            <a:ext cx="868363" cy="8112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102499" name="Group 310"/>
          <p:cNvGrpSpPr>
            <a:grpSpLocks/>
          </p:cNvGrpSpPr>
          <p:nvPr/>
        </p:nvGrpSpPr>
        <p:grpSpPr bwMode="auto">
          <a:xfrm rot="8027572">
            <a:off x="2678113" y="4979988"/>
            <a:ext cx="322262" cy="239712"/>
            <a:chOff x="11283" y="10423"/>
            <a:chExt cx="475" cy="374"/>
          </a:xfrm>
        </p:grpSpPr>
        <p:sp>
          <p:nvSpPr>
            <p:cNvPr id="102653" name="Rectangle 311"/>
            <p:cNvSpPr>
              <a:spLocks noChangeArrowheads="1"/>
            </p:cNvSpPr>
            <p:nvPr/>
          </p:nvSpPr>
          <p:spPr bwMode="auto">
            <a:xfrm>
              <a:off x="11283" y="10423"/>
              <a:ext cx="475" cy="37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2654" name="Line 312"/>
            <p:cNvSpPr>
              <a:spLocks noChangeShapeType="1"/>
            </p:cNvSpPr>
            <p:nvPr/>
          </p:nvSpPr>
          <p:spPr bwMode="auto">
            <a:xfrm>
              <a:off x="1168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655" name="Line 313"/>
            <p:cNvSpPr>
              <a:spLocks noChangeShapeType="1"/>
            </p:cNvSpPr>
            <p:nvPr/>
          </p:nvSpPr>
          <p:spPr bwMode="auto">
            <a:xfrm>
              <a:off x="11621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656" name="Line 314"/>
            <p:cNvSpPr>
              <a:spLocks noChangeShapeType="1"/>
            </p:cNvSpPr>
            <p:nvPr/>
          </p:nvSpPr>
          <p:spPr bwMode="auto">
            <a:xfrm>
              <a:off x="1155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657" name="Line 315"/>
            <p:cNvSpPr>
              <a:spLocks noChangeShapeType="1"/>
            </p:cNvSpPr>
            <p:nvPr/>
          </p:nvSpPr>
          <p:spPr bwMode="auto">
            <a:xfrm>
              <a:off x="11491" y="10495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658" name="Line 316"/>
            <p:cNvSpPr>
              <a:spLocks noChangeShapeType="1"/>
            </p:cNvSpPr>
            <p:nvPr/>
          </p:nvSpPr>
          <p:spPr bwMode="auto">
            <a:xfrm>
              <a:off x="11426" y="10495"/>
              <a:ext cx="2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659" name="Line 317"/>
            <p:cNvSpPr>
              <a:spLocks noChangeShapeType="1"/>
            </p:cNvSpPr>
            <p:nvPr/>
          </p:nvSpPr>
          <p:spPr bwMode="auto">
            <a:xfrm>
              <a:off x="11360" y="10495"/>
              <a:ext cx="3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02500" name="Freeform 318"/>
          <p:cNvSpPr>
            <a:spLocks/>
          </p:cNvSpPr>
          <p:nvPr/>
        </p:nvSpPr>
        <p:spPr bwMode="auto">
          <a:xfrm>
            <a:off x="1533525" y="3317875"/>
            <a:ext cx="5067300" cy="2933700"/>
          </a:xfrm>
          <a:custGeom>
            <a:avLst/>
            <a:gdLst>
              <a:gd name="T0" fmla="*/ 2147483646 w 7980"/>
              <a:gd name="T1" fmla="*/ 2147483646 h 4620"/>
              <a:gd name="T2" fmla="*/ 2147483646 w 7980"/>
              <a:gd name="T3" fmla="*/ 2147483646 h 4620"/>
              <a:gd name="T4" fmla="*/ 0 w 7980"/>
              <a:gd name="T5" fmla="*/ 2147483646 h 4620"/>
              <a:gd name="T6" fmla="*/ 2147483646 w 7980"/>
              <a:gd name="T7" fmla="*/ 2147483646 h 4620"/>
              <a:gd name="T8" fmla="*/ 2147483646 w 7980"/>
              <a:gd name="T9" fmla="*/ 2147483646 h 4620"/>
              <a:gd name="T10" fmla="*/ 2147483646 w 7980"/>
              <a:gd name="T11" fmla="*/ 0 h 462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7980" h="4620">
                <a:moveTo>
                  <a:pt x="7965" y="3420"/>
                </a:moveTo>
                <a:lnTo>
                  <a:pt x="7980" y="4620"/>
                </a:lnTo>
                <a:lnTo>
                  <a:pt x="0" y="4605"/>
                </a:lnTo>
                <a:lnTo>
                  <a:pt x="3315" y="1485"/>
                </a:lnTo>
                <a:lnTo>
                  <a:pt x="2355" y="1455"/>
                </a:lnTo>
                <a:lnTo>
                  <a:pt x="2355" y="0"/>
                </a:lnTo>
              </a:path>
            </a:pathLst>
          </a:custGeom>
          <a:noFill/>
          <a:ln w="38100" cmpd="sng">
            <a:solidFill>
              <a:srgbClr val="FF00FF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501" name="Freeform 319"/>
          <p:cNvSpPr>
            <a:spLocks/>
          </p:cNvSpPr>
          <p:nvPr/>
        </p:nvSpPr>
        <p:spPr bwMode="auto">
          <a:xfrm>
            <a:off x="1133475" y="3413125"/>
            <a:ext cx="5743575" cy="2886075"/>
          </a:xfrm>
          <a:custGeom>
            <a:avLst/>
            <a:gdLst>
              <a:gd name="T0" fmla="*/ 0 w 9045"/>
              <a:gd name="T1" fmla="*/ 2147483646 h 4545"/>
              <a:gd name="T2" fmla="*/ 0 w 9045"/>
              <a:gd name="T3" fmla="*/ 2147483646 h 4545"/>
              <a:gd name="T4" fmla="*/ 2147483646 w 9045"/>
              <a:gd name="T5" fmla="*/ 2147483646 h 4545"/>
              <a:gd name="T6" fmla="*/ 2147483646 w 9045"/>
              <a:gd name="T7" fmla="*/ 2147483646 h 4545"/>
              <a:gd name="T8" fmla="*/ 2147483646 w 9045"/>
              <a:gd name="T9" fmla="*/ 2147483646 h 4545"/>
              <a:gd name="T10" fmla="*/ 2147483646 w 9045"/>
              <a:gd name="T11" fmla="*/ 2147483646 h 4545"/>
              <a:gd name="T12" fmla="*/ 2147483646 w 9045"/>
              <a:gd name="T13" fmla="*/ 2147483646 h 4545"/>
              <a:gd name="T14" fmla="*/ 2147483646 w 9045"/>
              <a:gd name="T15" fmla="*/ 0 h 454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045" h="4545">
                <a:moveTo>
                  <a:pt x="0" y="2880"/>
                </a:moveTo>
                <a:lnTo>
                  <a:pt x="0" y="4530"/>
                </a:lnTo>
                <a:lnTo>
                  <a:pt x="885" y="4545"/>
                </a:lnTo>
                <a:lnTo>
                  <a:pt x="3510" y="2010"/>
                </a:lnTo>
                <a:lnTo>
                  <a:pt x="7140" y="2055"/>
                </a:lnTo>
                <a:lnTo>
                  <a:pt x="8145" y="1020"/>
                </a:lnTo>
                <a:lnTo>
                  <a:pt x="9045" y="1020"/>
                </a:lnTo>
                <a:lnTo>
                  <a:pt x="9015" y="0"/>
                </a:lnTo>
              </a:path>
            </a:pathLst>
          </a:custGeom>
          <a:noFill/>
          <a:ln w="38100" cmpd="sng">
            <a:solidFill>
              <a:srgbClr val="0000FF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502" name="Freeform 320"/>
          <p:cNvSpPr>
            <a:spLocks/>
          </p:cNvSpPr>
          <p:nvPr/>
        </p:nvSpPr>
        <p:spPr bwMode="auto">
          <a:xfrm>
            <a:off x="1257300" y="3460750"/>
            <a:ext cx="5791200" cy="2667000"/>
          </a:xfrm>
          <a:custGeom>
            <a:avLst/>
            <a:gdLst>
              <a:gd name="T0" fmla="*/ 0 w 9120"/>
              <a:gd name="T1" fmla="*/ 2147483646 h 4201"/>
              <a:gd name="T2" fmla="*/ 0 w 9120"/>
              <a:gd name="T3" fmla="*/ 2147483646 h 4201"/>
              <a:gd name="T4" fmla="*/ 2147483646 w 9120"/>
              <a:gd name="T5" fmla="*/ 2147483646 h 4201"/>
              <a:gd name="T6" fmla="*/ 2147483646 w 9120"/>
              <a:gd name="T7" fmla="*/ 2147483646 h 4201"/>
              <a:gd name="T8" fmla="*/ 2147483646 w 9120"/>
              <a:gd name="T9" fmla="*/ 2147483646 h 4201"/>
              <a:gd name="T10" fmla="*/ 2147483646 w 9120"/>
              <a:gd name="T11" fmla="*/ 0 h 420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120" h="4201">
                <a:moveTo>
                  <a:pt x="0" y="2821"/>
                </a:moveTo>
                <a:lnTo>
                  <a:pt x="0" y="4201"/>
                </a:lnTo>
                <a:lnTo>
                  <a:pt x="4890" y="4201"/>
                </a:lnTo>
                <a:lnTo>
                  <a:pt x="8055" y="1051"/>
                </a:lnTo>
                <a:lnTo>
                  <a:pt x="9120" y="1080"/>
                </a:lnTo>
                <a:lnTo>
                  <a:pt x="9105" y="0"/>
                </a:lnTo>
              </a:path>
            </a:pathLst>
          </a:custGeom>
          <a:noFill/>
          <a:ln w="38100" cmpd="sng">
            <a:solidFill>
              <a:srgbClr val="00FF00"/>
            </a:solidFill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102503" name="Group 321"/>
          <p:cNvGrpSpPr>
            <a:grpSpLocks/>
          </p:cNvGrpSpPr>
          <p:nvPr/>
        </p:nvGrpSpPr>
        <p:grpSpPr bwMode="auto">
          <a:xfrm>
            <a:off x="1087438" y="5213350"/>
            <a:ext cx="90487" cy="271463"/>
            <a:chOff x="10104" y="10005"/>
            <a:chExt cx="137" cy="411"/>
          </a:xfrm>
        </p:grpSpPr>
        <p:sp>
          <p:nvSpPr>
            <p:cNvPr id="102651" name="Oval 322"/>
            <p:cNvSpPr>
              <a:spLocks noChangeArrowheads="1"/>
            </p:cNvSpPr>
            <p:nvPr/>
          </p:nvSpPr>
          <p:spPr bwMode="auto">
            <a:xfrm>
              <a:off x="10104" y="10005"/>
              <a:ext cx="137" cy="138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2652" name="Oval 323"/>
            <p:cNvSpPr>
              <a:spLocks noChangeArrowheads="1"/>
            </p:cNvSpPr>
            <p:nvPr/>
          </p:nvSpPr>
          <p:spPr bwMode="auto">
            <a:xfrm>
              <a:off x="10104" y="10278"/>
              <a:ext cx="137" cy="138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  <p:grpSp>
        <p:nvGrpSpPr>
          <p:cNvPr id="102504" name="Group 324"/>
          <p:cNvGrpSpPr>
            <a:grpSpLocks/>
          </p:cNvGrpSpPr>
          <p:nvPr/>
        </p:nvGrpSpPr>
        <p:grpSpPr bwMode="auto">
          <a:xfrm>
            <a:off x="6543675" y="5449888"/>
            <a:ext cx="92075" cy="271462"/>
            <a:chOff x="10104" y="10005"/>
            <a:chExt cx="137" cy="411"/>
          </a:xfrm>
        </p:grpSpPr>
        <p:sp>
          <p:nvSpPr>
            <p:cNvPr id="102649" name="Oval 325"/>
            <p:cNvSpPr>
              <a:spLocks noChangeArrowheads="1"/>
            </p:cNvSpPr>
            <p:nvPr/>
          </p:nvSpPr>
          <p:spPr bwMode="auto">
            <a:xfrm>
              <a:off x="10104" y="10005"/>
              <a:ext cx="137" cy="138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2650" name="Oval 326"/>
            <p:cNvSpPr>
              <a:spLocks noChangeArrowheads="1"/>
            </p:cNvSpPr>
            <p:nvPr/>
          </p:nvSpPr>
          <p:spPr bwMode="auto">
            <a:xfrm>
              <a:off x="10104" y="10278"/>
              <a:ext cx="137" cy="138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  <p:grpSp>
        <p:nvGrpSpPr>
          <p:cNvPr id="102505" name="Group 327"/>
          <p:cNvGrpSpPr>
            <a:grpSpLocks/>
          </p:cNvGrpSpPr>
          <p:nvPr/>
        </p:nvGrpSpPr>
        <p:grpSpPr bwMode="auto">
          <a:xfrm>
            <a:off x="6991350" y="3392488"/>
            <a:ext cx="90488" cy="271462"/>
            <a:chOff x="10104" y="10005"/>
            <a:chExt cx="137" cy="411"/>
          </a:xfrm>
        </p:grpSpPr>
        <p:sp>
          <p:nvSpPr>
            <p:cNvPr id="102647" name="Oval 328"/>
            <p:cNvSpPr>
              <a:spLocks noChangeArrowheads="1"/>
            </p:cNvSpPr>
            <p:nvPr/>
          </p:nvSpPr>
          <p:spPr bwMode="auto">
            <a:xfrm>
              <a:off x="10104" y="10005"/>
              <a:ext cx="137" cy="13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2648" name="Oval 329"/>
            <p:cNvSpPr>
              <a:spLocks noChangeArrowheads="1"/>
            </p:cNvSpPr>
            <p:nvPr/>
          </p:nvSpPr>
          <p:spPr bwMode="auto">
            <a:xfrm>
              <a:off x="10104" y="10278"/>
              <a:ext cx="137" cy="13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  <p:pic>
        <p:nvPicPr>
          <p:cNvPr id="102506" name="Picture 333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784225"/>
            <a:ext cx="73136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339" name="Rectangle 334"/>
          <p:cNvSpPr>
            <a:spLocks noGrp="1" noChangeArrowheads="1"/>
          </p:cNvSpPr>
          <p:nvPr>
            <p:ph type="title"/>
          </p:nvPr>
        </p:nvSpPr>
        <p:spPr>
          <a:xfrm>
            <a:off x="330200" y="115888"/>
            <a:ext cx="7772400" cy="873125"/>
          </a:xfrm>
        </p:spPr>
        <p:txBody>
          <a:bodyPr/>
          <a:lstStyle/>
          <a:p>
            <a:pPr>
              <a:defRPr/>
            </a:pPr>
            <a:r>
              <a:rPr lang="en-US" sz="3600">
                <a:ea typeface="ＭＳ Ｐゴシック" charset="0"/>
                <a:cs typeface="+mj-cs"/>
              </a:rPr>
              <a:t>Causes/costs of congestion: scenario 3</a:t>
            </a:r>
            <a:r>
              <a:rPr lang="en-US">
                <a:ea typeface="ＭＳ Ｐゴシック" charset="0"/>
                <a:cs typeface="+mj-cs"/>
              </a:rPr>
              <a:t> </a:t>
            </a:r>
          </a:p>
        </p:txBody>
      </p:sp>
      <p:sp>
        <p:nvSpPr>
          <p:cNvPr id="102508" name="Text Box 335"/>
          <p:cNvSpPr txBox="1">
            <a:spLocks noChangeArrowheads="1"/>
          </p:cNvSpPr>
          <p:nvPr/>
        </p:nvSpPr>
        <p:spPr bwMode="auto">
          <a:xfrm>
            <a:off x="6735763" y="3055938"/>
            <a:ext cx="73501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Arial" panose="020B0604020202020204" pitchFamily="34" charset="0"/>
              </a:rPr>
              <a:t>Host B</a:t>
            </a:r>
          </a:p>
        </p:txBody>
      </p:sp>
      <p:sp>
        <p:nvSpPr>
          <p:cNvPr id="102509" name="Text Box 336"/>
          <p:cNvSpPr txBox="1">
            <a:spLocks noChangeArrowheads="1"/>
          </p:cNvSpPr>
          <p:nvPr/>
        </p:nvSpPr>
        <p:spPr bwMode="auto">
          <a:xfrm>
            <a:off x="6188075" y="5116513"/>
            <a:ext cx="735013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Arial" panose="020B0604020202020204" pitchFamily="34" charset="0"/>
              </a:rPr>
              <a:t>Host C</a:t>
            </a:r>
          </a:p>
        </p:txBody>
      </p:sp>
      <p:sp>
        <p:nvSpPr>
          <p:cNvPr id="102510" name="Text Box 337"/>
          <p:cNvSpPr txBox="1">
            <a:spLocks noChangeArrowheads="1"/>
          </p:cNvSpPr>
          <p:nvPr/>
        </p:nvSpPr>
        <p:spPr bwMode="auto">
          <a:xfrm>
            <a:off x="750888" y="4873625"/>
            <a:ext cx="73501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Arial" panose="020B0604020202020204" pitchFamily="34" charset="0"/>
              </a:rPr>
              <a:t>Host D</a:t>
            </a:r>
          </a:p>
        </p:txBody>
      </p:sp>
      <p:sp>
        <p:nvSpPr>
          <p:cNvPr id="102511" name="Text Box 338"/>
          <p:cNvSpPr txBox="1">
            <a:spLocks noChangeArrowheads="1"/>
          </p:cNvSpPr>
          <p:nvPr/>
        </p:nvSpPr>
        <p:spPr bwMode="auto">
          <a:xfrm>
            <a:off x="3536950" y="2911475"/>
            <a:ext cx="1881188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latin typeface="Symbol" panose="05050102010706020507" pitchFamily="18" charset="2"/>
              </a:rPr>
              <a:t>l</a:t>
            </a:r>
            <a:r>
              <a:rPr lang="en-US" altLang="en-US" sz="2000" baseline="-25000">
                <a:solidFill>
                  <a:srgbClr val="FF0000"/>
                </a:solidFill>
                <a:latin typeface="Arial" panose="020B0604020202020204" pitchFamily="34" charset="0"/>
              </a:rPr>
              <a:t>in</a:t>
            </a:r>
            <a:r>
              <a:rPr lang="en-US" altLang="en-US" sz="1600" baseline="-2500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600">
                <a:solidFill>
                  <a:srgbClr val="FF0000"/>
                </a:solidFill>
                <a:latin typeface="Arial" panose="020B0604020202020204" pitchFamily="34" charset="0"/>
              </a:rPr>
              <a:t>: original data</a:t>
            </a:r>
            <a:endParaRPr lang="en-US" altLang="en-US" sz="16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02512" name="Line 340"/>
          <p:cNvSpPr>
            <a:spLocks noChangeShapeType="1"/>
          </p:cNvSpPr>
          <p:nvPr/>
        </p:nvSpPr>
        <p:spPr bwMode="auto">
          <a:xfrm>
            <a:off x="5013325" y="3479800"/>
            <a:ext cx="33972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513" name="Text Box 341"/>
          <p:cNvSpPr txBox="1">
            <a:spLocks noChangeArrowheads="1"/>
          </p:cNvSpPr>
          <p:nvPr/>
        </p:nvSpPr>
        <p:spPr bwMode="auto">
          <a:xfrm>
            <a:off x="3419475" y="3240088"/>
            <a:ext cx="2349500" cy="61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latin typeface="Symbol" panose="05050102010706020507" pitchFamily="18" charset="2"/>
              </a:rPr>
              <a:t>l</a:t>
            </a:r>
            <a:r>
              <a:rPr lang="en-US" altLang="en-US" sz="2000">
                <a:solidFill>
                  <a:srgbClr val="FF0000"/>
                </a:solidFill>
                <a:latin typeface="Arial" panose="020B0604020202020204" pitchFamily="34" charset="0"/>
              </a:rPr>
              <a:t>'</a:t>
            </a:r>
            <a:r>
              <a:rPr lang="en-US" altLang="en-US" sz="2000" baseline="-25000">
                <a:solidFill>
                  <a:srgbClr val="FF0000"/>
                </a:solidFill>
                <a:latin typeface="Arial" panose="020B0604020202020204" pitchFamily="34" charset="0"/>
              </a:rPr>
              <a:t>in</a:t>
            </a: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:</a:t>
            </a:r>
            <a:r>
              <a:rPr lang="en-US" altLang="en-US" sz="140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600">
                <a:solidFill>
                  <a:srgbClr val="FF0000"/>
                </a:solidFill>
                <a:latin typeface="Arial" panose="020B0604020202020204" pitchFamily="34" charset="0"/>
              </a:rPr>
              <a:t>original data, </a:t>
            </a:r>
            <a:r>
              <a:rPr lang="en-US" altLang="en-US" sz="1600" i="1">
                <a:solidFill>
                  <a:srgbClr val="FF0000"/>
                </a:solidFill>
                <a:latin typeface="Arial" panose="020B0604020202020204" pitchFamily="34" charset="0"/>
              </a:rPr>
              <a:t>plus</a:t>
            </a:r>
            <a:r>
              <a:rPr lang="en-US" altLang="en-US" sz="1600">
                <a:solidFill>
                  <a:srgbClr val="FF0000"/>
                </a:solidFill>
                <a:latin typeface="Arial" panose="020B0604020202020204" pitchFamily="34" charset="0"/>
              </a:rPr>
              <a:t> retransmitted data</a:t>
            </a:r>
            <a:endParaRPr lang="en-US" altLang="en-US" sz="16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205156" name="Rectangle 356"/>
          <p:cNvSpPr>
            <a:spLocks noChangeArrowheads="1"/>
          </p:cNvSpPr>
          <p:nvPr/>
        </p:nvSpPr>
        <p:spPr bwMode="auto">
          <a:xfrm>
            <a:off x="4270375" y="1778000"/>
            <a:ext cx="465613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en-US" sz="2800" u="sng">
                <a:solidFill>
                  <a:srgbClr val="CC0000"/>
                </a:solidFill>
              </a:rPr>
              <a:t>A:</a:t>
            </a:r>
            <a:r>
              <a:rPr lang="en-US" altLang="en-US" sz="2400">
                <a:solidFill>
                  <a:srgbClr val="FF0000"/>
                </a:solidFill>
              </a:rPr>
              <a:t> </a:t>
            </a:r>
            <a:r>
              <a:rPr lang="en-US" altLang="en-US" sz="2400"/>
              <a:t>as red  </a:t>
            </a:r>
            <a:r>
              <a:rPr lang="en-US" altLang="en-US" sz="2400">
                <a:solidFill>
                  <a:srgbClr val="CC0000"/>
                </a:solidFill>
                <a:latin typeface="Symbol" panose="05050102010706020507" pitchFamily="18" charset="2"/>
              </a:rPr>
              <a:t>l</a:t>
            </a:r>
            <a:r>
              <a:rPr lang="en-US" altLang="en-US" sz="2400" baseline="-25000">
                <a:solidFill>
                  <a:srgbClr val="CC0000"/>
                </a:solidFill>
              </a:rPr>
              <a:t>in</a:t>
            </a:r>
            <a:r>
              <a:rPr lang="ja-JP" altLang="en-US" sz="2400" baseline="30000">
                <a:solidFill>
                  <a:srgbClr val="CC0000"/>
                </a:solidFill>
              </a:rPr>
              <a:t>’</a:t>
            </a:r>
            <a:r>
              <a:rPr lang="en-US" altLang="ja-JP" sz="2400"/>
              <a:t> increases, all arriving blue pkts at upper queue are dropped, blue throughput </a:t>
            </a:r>
            <a:r>
              <a:rPr lang="en-US" altLang="ja-JP" sz="2400">
                <a:latin typeface="Wingdings 3" panose="05040102010807070707" pitchFamily="18" charset="2"/>
              </a:rPr>
              <a:t>g</a:t>
            </a:r>
            <a:r>
              <a:rPr lang="en-US" altLang="ja-JP" sz="2400"/>
              <a:t> 0</a:t>
            </a:r>
            <a:endParaRPr lang="en-US" altLang="en-US" sz="2400"/>
          </a:p>
        </p:txBody>
      </p:sp>
      <p:grpSp>
        <p:nvGrpSpPr>
          <p:cNvPr id="102515" name="Group 358"/>
          <p:cNvGrpSpPr>
            <a:grpSpLocks/>
          </p:cNvGrpSpPr>
          <p:nvPr/>
        </p:nvGrpSpPr>
        <p:grpSpPr bwMode="auto">
          <a:xfrm>
            <a:off x="7429500" y="4146550"/>
            <a:ext cx="231775" cy="441325"/>
            <a:chOff x="4140" y="429"/>
            <a:chExt cx="1425" cy="2396"/>
          </a:xfrm>
        </p:grpSpPr>
        <p:sp>
          <p:nvSpPr>
            <p:cNvPr id="102615" name="Freeform 359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1 w 354"/>
                <a:gd name="T1" fmla="*/ 0 h 2742"/>
                <a:gd name="T2" fmla="*/ 59 w 354"/>
                <a:gd name="T3" fmla="*/ 79 h 2742"/>
                <a:gd name="T4" fmla="*/ 58 w 354"/>
                <a:gd name="T5" fmla="*/ 612 h 2742"/>
                <a:gd name="T6" fmla="*/ 0 w 354"/>
                <a:gd name="T7" fmla="*/ 640 h 2742"/>
                <a:gd name="T8" fmla="*/ 1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616" name="Rectangle 360"/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2617" name="Freeform 361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36 w 211"/>
                <a:gd name="T3" fmla="*/ 51 h 2537"/>
                <a:gd name="T4" fmla="*/ 2 w 211"/>
                <a:gd name="T5" fmla="*/ 58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618" name="Freeform 362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56 w 328"/>
                <a:gd name="T3" fmla="*/ 30 h 226"/>
                <a:gd name="T4" fmla="*/ 56 w 328"/>
                <a:gd name="T5" fmla="*/ 54 h 226"/>
                <a:gd name="T6" fmla="*/ 0 w 328"/>
                <a:gd name="T7" fmla="*/ 2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619" name="Rectangle 363"/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102620" name="Group 364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02645" name="AutoShape 365"/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102646" name="AutoShape 366"/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102621" name="Rectangle 367"/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102622" name="Group 368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02643" name="AutoShape 369"/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102644" name="AutoShape 370"/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102623" name="Rectangle 371"/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2624" name="Rectangle 372"/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102625" name="Group 373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02641" name="AutoShape 374"/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6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102642" name="AutoShape 375"/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102626" name="Freeform 376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56 w 328"/>
                <a:gd name="T3" fmla="*/ 29 h 226"/>
                <a:gd name="T4" fmla="*/ 56 w 328"/>
                <a:gd name="T5" fmla="*/ 52 h 226"/>
                <a:gd name="T6" fmla="*/ 0 w 328"/>
                <a:gd name="T7" fmla="*/ 2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102627" name="Group 377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02639" name="AutoShape 378"/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102640" name="AutoShape 379"/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102628" name="Rectangle 380"/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2629" name="Freeform 381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50 w 296"/>
                <a:gd name="T3" fmla="*/ 32 h 256"/>
                <a:gd name="T4" fmla="*/ 50 w 296"/>
                <a:gd name="T5" fmla="*/ 59 h 256"/>
                <a:gd name="T6" fmla="*/ 0 w 296"/>
                <a:gd name="T7" fmla="*/ 2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630" name="Freeform 382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52 w 304"/>
                <a:gd name="T3" fmla="*/ 38 h 288"/>
                <a:gd name="T4" fmla="*/ 49 w 304"/>
                <a:gd name="T5" fmla="*/ 68 h 288"/>
                <a:gd name="T6" fmla="*/ 2 w 304"/>
                <a:gd name="T7" fmla="*/ 29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631" name="Oval 383"/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2632" name="Freeform 384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25 h 240"/>
                <a:gd name="T2" fmla="*/ 2 w 306"/>
                <a:gd name="T3" fmla="*/ 57 h 240"/>
                <a:gd name="T4" fmla="*/ 52 w 306"/>
                <a:gd name="T5" fmla="*/ 26 h 240"/>
                <a:gd name="T6" fmla="*/ 50 w 306"/>
                <a:gd name="T7" fmla="*/ 0 h 240"/>
                <a:gd name="T8" fmla="*/ 0 w 306"/>
                <a:gd name="T9" fmla="*/ 2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633" name="AutoShape 385"/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2634" name="AutoShape 386"/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2635" name="Oval 387"/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2636" name="Oval 388"/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637" name="Oval 389"/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2638" name="Rectangle 390"/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  <p:grpSp>
        <p:nvGrpSpPr>
          <p:cNvPr id="102516" name="Group 391"/>
          <p:cNvGrpSpPr>
            <a:grpSpLocks/>
          </p:cNvGrpSpPr>
          <p:nvPr/>
        </p:nvGrpSpPr>
        <p:grpSpPr bwMode="auto">
          <a:xfrm>
            <a:off x="6950075" y="6003925"/>
            <a:ext cx="231775" cy="441325"/>
            <a:chOff x="4140" y="429"/>
            <a:chExt cx="1425" cy="2396"/>
          </a:xfrm>
        </p:grpSpPr>
        <p:sp>
          <p:nvSpPr>
            <p:cNvPr id="102583" name="Freeform 392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1 w 354"/>
                <a:gd name="T1" fmla="*/ 0 h 2742"/>
                <a:gd name="T2" fmla="*/ 59 w 354"/>
                <a:gd name="T3" fmla="*/ 79 h 2742"/>
                <a:gd name="T4" fmla="*/ 58 w 354"/>
                <a:gd name="T5" fmla="*/ 612 h 2742"/>
                <a:gd name="T6" fmla="*/ 0 w 354"/>
                <a:gd name="T7" fmla="*/ 640 h 2742"/>
                <a:gd name="T8" fmla="*/ 1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584" name="Rectangle 393"/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2585" name="Freeform 394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36 w 211"/>
                <a:gd name="T3" fmla="*/ 51 h 2537"/>
                <a:gd name="T4" fmla="*/ 2 w 211"/>
                <a:gd name="T5" fmla="*/ 58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586" name="Freeform 395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56 w 328"/>
                <a:gd name="T3" fmla="*/ 30 h 226"/>
                <a:gd name="T4" fmla="*/ 56 w 328"/>
                <a:gd name="T5" fmla="*/ 54 h 226"/>
                <a:gd name="T6" fmla="*/ 0 w 328"/>
                <a:gd name="T7" fmla="*/ 2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587" name="Rectangle 396"/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102588" name="Group 397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02613" name="AutoShape 398"/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102614" name="AutoShape 399"/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102589" name="Rectangle 400"/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102590" name="Group 401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02611" name="AutoShape 402"/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102612" name="AutoShape 403"/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102591" name="Rectangle 404"/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2592" name="Rectangle 405"/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102593" name="Group 406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02609" name="AutoShape 407"/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6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102610" name="AutoShape 408"/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102594" name="Freeform 409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56 w 328"/>
                <a:gd name="T3" fmla="*/ 29 h 226"/>
                <a:gd name="T4" fmla="*/ 56 w 328"/>
                <a:gd name="T5" fmla="*/ 52 h 226"/>
                <a:gd name="T6" fmla="*/ 0 w 328"/>
                <a:gd name="T7" fmla="*/ 2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102595" name="Group 410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02607" name="AutoShape 411"/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102608" name="AutoShape 412"/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102596" name="Rectangle 413"/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2597" name="Freeform 414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50 w 296"/>
                <a:gd name="T3" fmla="*/ 32 h 256"/>
                <a:gd name="T4" fmla="*/ 50 w 296"/>
                <a:gd name="T5" fmla="*/ 59 h 256"/>
                <a:gd name="T6" fmla="*/ 0 w 296"/>
                <a:gd name="T7" fmla="*/ 2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598" name="Freeform 415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52 w 304"/>
                <a:gd name="T3" fmla="*/ 38 h 288"/>
                <a:gd name="T4" fmla="*/ 49 w 304"/>
                <a:gd name="T5" fmla="*/ 68 h 288"/>
                <a:gd name="T6" fmla="*/ 2 w 304"/>
                <a:gd name="T7" fmla="*/ 29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599" name="Oval 416"/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2600" name="Freeform 417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25 h 240"/>
                <a:gd name="T2" fmla="*/ 2 w 306"/>
                <a:gd name="T3" fmla="*/ 57 h 240"/>
                <a:gd name="T4" fmla="*/ 52 w 306"/>
                <a:gd name="T5" fmla="*/ 26 h 240"/>
                <a:gd name="T6" fmla="*/ 50 w 306"/>
                <a:gd name="T7" fmla="*/ 0 h 240"/>
                <a:gd name="T8" fmla="*/ 0 w 306"/>
                <a:gd name="T9" fmla="*/ 2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601" name="AutoShape 418"/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2602" name="AutoShape 419"/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2603" name="Oval 420"/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2604" name="Oval 421"/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605" name="Oval 422"/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2606" name="Rectangle 423"/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  <p:grpSp>
        <p:nvGrpSpPr>
          <p:cNvPr id="102517" name="Group 424"/>
          <p:cNvGrpSpPr>
            <a:grpSpLocks/>
          </p:cNvGrpSpPr>
          <p:nvPr/>
        </p:nvGrpSpPr>
        <p:grpSpPr bwMode="auto">
          <a:xfrm>
            <a:off x="396875" y="5840413"/>
            <a:ext cx="231775" cy="441325"/>
            <a:chOff x="4140" y="429"/>
            <a:chExt cx="1425" cy="2396"/>
          </a:xfrm>
        </p:grpSpPr>
        <p:sp>
          <p:nvSpPr>
            <p:cNvPr id="102551" name="Freeform 42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1 w 354"/>
                <a:gd name="T1" fmla="*/ 0 h 2742"/>
                <a:gd name="T2" fmla="*/ 59 w 354"/>
                <a:gd name="T3" fmla="*/ 79 h 2742"/>
                <a:gd name="T4" fmla="*/ 58 w 354"/>
                <a:gd name="T5" fmla="*/ 612 h 2742"/>
                <a:gd name="T6" fmla="*/ 0 w 354"/>
                <a:gd name="T7" fmla="*/ 640 h 2742"/>
                <a:gd name="T8" fmla="*/ 1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552" name="Rectangle 426"/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2553" name="Freeform 42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36 w 211"/>
                <a:gd name="T3" fmla="*/ 51 h 2537"/>
                <a:gd name="T4" fmla="*/ 2 w 211"/>
                <a:gd name="T5" fmla="*/ 58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554" name="Freeform 42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56 w 328"/>
                <a:gd name="T3" fmla="*/ 30 h 226"/>
                <a:gd name="T4" fmla="*/ 56 w 328"/>
                <a:gd name="T5" fmla="*/ 54 h 226"/>
                <a:gd name="T6" fmla="*/ 0 w 328"/>
                <a:gd name="T7" fmla="*/ 2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555" name="Rectangle 429"/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102556" name="Group 43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02581" name="AutoShape 431"/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102582" name="AutoShape 432"/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102557" name="Rectangle 433"/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102558" name="Group 43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02579" name="AutoShape 435"/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102580" name="AutoShape 436"/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102559" name="Rectangle 437"/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2560" name="Rectangle 438"/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102561" name="Group 43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02577" name="AutoShape 440"/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6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102578" name="AutoShape 441"/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102562" name="Freeform 44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56 w 328"/>
                <a:gd name="T3" fmla="*/ 29 h 226"/>
                <a:gd name="T4" fmla="*/ 56 w 328"/>
                <a:gd name="T5" fmla="*/ 52 h 226"/>
                <a:gd name="T6" fmla="*/ 0 w 328"/>
                <a:gd name="T7" fmla="*/ 2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102563" name="Group 44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02575" name="AutoShape 444"/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102576" name="AutoShape 445"/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102564" name="Rectangle 446"/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2565" name="Freeform 44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50 w 296"/>
                <a:gd name="T3" fmla="*/ 32 h 256"/>
                <a:gd name="T4" fmla="*/ 50 w 296"/>
                <a:gd name="T5" fmla="*/ 59 h 256"/>
                <a:gd name="T6" fmla="*/ 0 w 296"/>
                <a:gd name="T7" fmla="*/ 2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566" name="Freeform 44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52 w 304"/>
                <a:gd name="T3" fmla="*/ 38 h 288"/>
                <a:gd name="T4" fmla="*/ 49 w 304"/>
                <a:gd name="T5" fmla="*/ 68 h 288"/>
                <a:gd name="T6" fmla="*/ 2 w 304"/>
                <a:gd name="T7" fmla="*/ 29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567" name="Oval 449"/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2568" name="Freeform 45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25 h 240"/>
                <a:gd name="T2" fmla="*/ 2 w 306"/>
                <a:gd name="T3" fmla="*/ 57 h 240"/>
                <a:gd name="T4" fmla="*/ 52 w 306"/>
                <a:gd name="T5" fmla="*/ 26 h 240"/>
                <a:gd name="T6" fmla="*/ 50 w 306"/>
                <a:gd name="T7" fmla="*/ 0 h 240"/>
                <a:gd name="T8" fmla="*/ 0 w 306"/>
                <a:gd name="T9" fmla="*/ 2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569" name="AutoShape 451"/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2570" name="AutoShape 452"/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2571" name="Oval 453"/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2572" name="Oval 454"/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573" name="Oval 455"/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2574" name="Rectangle 456"/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  <p:grpSp>
        <p:nvGrpSpPr>
          <p:cNvPr id="102518" name="Group 457"/>
          <p:cNvGrpSpPr>
            <a:grpSpLocks/>
          </p:cNvGrpSpPr>
          <p:nvPr/>
        </p:nvGrpSpPr>
        <p:grpSpPr bwMode="auto">
          <a:xfrm>
            <a:off x="2411413" y="3835400"/>
            <a:ext cx="231775" cy="441325"/>
            <a:chOff x="4140" y="429"/>
            <a:chExt cx="1425" cy="2396"/>
          </a:xfrm>
        </p:grpSpPr>
        <p:sp>
          <p:nvSpPr>
            <p:cNvPr id="102519" name="Freeform 458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1 w 354"/>
                <a:gd name="T1" fmla="*/ 0 h 2742"/>
                <a:gd name="T2" fmla="*/ 59 w 354"/>
                <a:gd name="T3" fmla="*/ 79 h 2742"/>
                <a:gd name="T4" fmla="*/ 58 w 354"/>
                <a:gd name="T5" fmla="*/ 612 h 2742"/>
                <a:gd name="T6" fmla="*/ 0 w 354"/>
                <a:gd name="T7" fmla="*/ 640 h 2742"/>
                <a:gd name="T8" fmla="*/ 1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520" name="Rectangle 459"/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2521" name="Freeform 460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36 w 211"/>
                <a:gd name="T3" fmla="*/ 51 h 2537"/>
                <a:gd name="T4" fmla="*/ 2 w 211"/>
                <a:gd name="T5" fmla="*/ 58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522" name="Freeform 461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56 w 328"/>
                <a:gd name="T3" fmla="*/ 30 h 226"/>
                <a:gd name="T4" fmla="*/ 56 w 328"/>
                <a:gd name="T5" fmla="*/ 54 h 226"/>
                <a:gd name="T6" fmla="*/ 0 w 328"/>
                <a:gd name="T7" fmla="*/ 2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523" name="Rectangle 462"/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102524" name="Group 463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02549" name="AutoShape 464"/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102550" name="AutoShape 465"/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102525" name="Rectangle 466"/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102526" name="Group 467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02547" name="AutoShape 468"/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102548" name="AutoShape 469"/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102527" name="Rectangle 470"/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2528" name="Rectangle 471"/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102529" name="Group 472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02545" name="AutoShape 473"/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6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102546" name="AutoShape 474"/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102530" name="Freeform 475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56 w 328"/>
                <a:gd name="T3" fmla="*/ 29 h 226"/>
                <a:gd name="T4" fmla="*/ 56 w 328"/>
                <a:gd name="T5" fmla="*/ 52 h 226"/>
                <a:gd name="T6" fmla="*/ 0 w 328"/>
                <a:gd name="T7" fmla="*/ 2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102531" name="Group 476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02543" name="AutoShape 477"/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102544" name="AutoShape 478"/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102532" name="Rectangle 479"/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2533" name="Freeform 480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50 w 296"/>
                <a:gd name="T3" fmla="*/ 32 h 256"/>
                <a:gd name="T4" fmla="*/ 50 w 296"/>
                <a:gd name="T5" fmla="*/ 59 h 256"/>
                <a:gd name="T6" fmla="*/ 0 w 296"/>
                <a:gd name="T7" fmla="*/ 2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534" name="Freeform 481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52 w 304"/>
                <a:gd name="T3" fmla="*/ 38 h 288"/>
                <a:gd name="T4" fmla="*/ 49 w 304"/>
                <a:gd name="T5" fmla="*/ 68 h 288"/>
                <a:gd name="T6" fmla="*/ 2 w 304"/>
                <a:gd name="T7" fmla="*/ 29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535" name="Oval 482"/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2536" name="Freeform 483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25 h 240"/>
                <a:gd name="T2" fmla="*/ 2 w 306"/>
                <a:gd name="T3" fmla="*/ 57 h 240"/>
                <a:gd name="T4" fmla="*/ 52 w 306"/>
                <a:gd name="T5" fmla="*/ 26 h 240"/>
                <a:gd name="T6" fmla="*/ 50 w 306"/>
                <a:gd name="T7" fmla="*/ 0 h 240"/>
                <a:gd name="T8" fmla="*/ 0 w 306"/>
                <a:gd name="T9" fmla="*/ 2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537" name="AutoShape 484"/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2538" name="AutoShape 485"/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2539" name="Oval 486"/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2540" name="Oval 487"/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541" name="Oval 488"/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2542" name="Rectangle 489"/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5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156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10342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97E5CFCD-67B7-4367-AE90-6341E9EB7E80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106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103428" name="Rectangle 3"/>
          <p:cNvSpPr>
            <a:spLocks noChangeArrowheads="1"/>
          </p:cNvSpPr>
          <p:nvPr/>
        </p:nvSpPr>
        <p:spPr bwMode="auto">
          <a:xfrm>
            <a:off x="333375" y="5153025"/>
            <a:ext cx="8267700" cy="4095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103429" name="Rectangle 4"/>
          <p:cNvSpPr>
            <a:spLocks noChangeArrowheads="1"/>
          </p:cNvSpPr>
          <p:nvPr/>
        </p:nvSpPr>
        <p:spPr bwMode="auto">
          <a:xfrm>
            <a:off x="766763" y="4367213"/>
            <a:ext cx="778192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FF0000"/>
                </a:solidFill>
              </a:rPr>
              <a:t>another </a:t>
            </a:r>
            <a:r>
              <a:rPr lang="ja-JP" altLang="en-US" sz="2800">
                <a:solidFill>
                  <a:srgbClr val="FF0000"/>
                </a:solidFill>
              </a:rPr>
              <a:t>“</a:t>
            </a:r>
            <a:r>
              <a:rPr lang="en-US" altLang="ja-JP" sz="2800">
                <a:solidFill>
                  <a:srgbClr val="FF0000"/>
                </a:solidFill>
              </a:rPr>
              <a:t>cost</a:t>
            </a:r>
            <a:r>
              <a:rPr lang="ja-JP" altLang="en-US" sz="2800">
                <a:solidFill>
                  <a:srgbClr val="FF0000"/>
                </a:solidFill>
              </a:rPr>
              <a:t>”</a:t>
            </a:r>
            <a:r>
              <a:rPr lang="en-US" altLang="ja-JP" sz="2800">
                <a:solidFill>
                  <a:srgbClr val="FF0000"/>
                </a:solidFill>
              </a:rPr>
              <a:t> of congestion:</a:t>
            </a:r>
            <a:r>
              <a:rPr lang="en-US" altLang="ja-JP" sz="2800"/>
              <a:t> </a:t>
            </a:r>
          </a:p>
          <a:p>
            <a:r>
              <a:rPr lang="en-US" altLang="en-US" sz="2800"/>
              <a:t>when packet dropped, any </a:t>
            </a:r>
            <a:r>
              <a:rPr lang="ja-JP" altLang="en-US" sz="2800"/>
              <a:t>“</a:t>
            </a:r>
            <a:r>
              <a:rPr lang="en-US" altLang="ja-JP" sz="2800"/>
              <a:t>upstream transmission capacity used for that packet was wasted!</a:t>
            </a:r>
            <a:endParaRPr lang="en-US" altLang="en-US" sz="2800"/>
          </a:p>
        </p:txBody>
      </p:sp>
      <p:sp>
        <p:nvSpPr>
          <p:cNvPr id="103430" name="Line 8"/>
          <p:cNvSpPr>
            <a:spLocks noChangeShapeType="1"/>
          </p:cNvSpPr>
          <p:nvPr/>
        </p:nvSpPr>
        <p:spPr bwMode="auto">
          <a:xfrm flipH="1">
            <a:off x="6011863" y="2141538"/>
            <a:ext cx="403225" cy="45243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431" name="Line 9"/>
          <p:cNvSpPr>
            <a:spLocks noChangeShapeType="1"/>
          </p:cNvSpPr>
          <p:nvPr/>
        </p:nvSpPr>
        <p:spPr bwMode="auto">
          <a:xfrm flipH="1">
            <a:off x="6223000" y="2141538"/>
            <a:ext cx="192088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103432" name="Group 51"/>
          <p:cNvGrpSpPr>
            <a:grpSpLocks/>
          </p:cNvGrpSpPr>
          <p:nvPr/>
        </p:nvGrpSpPr>
        <p:grpSpPr bwMode="auto">
          <a:xfrm>
            <a:off x="5984875" y="1609725"/>
            <a:ext cx="285750" cy="473075"/>
            <a:chOff x="12762" y="10336"/>
            <a:chExt cx="1027" cy="1700"/>
          </a:xfrm>
        </p:grpSpPr>
        <p:sp>
          <p:nvSpPr>
            <p:cNvPr id="103579" name="Rectangle 52"/>
            <p:cNvSpPr>
              <a:spLocks noChangeArrowheads="1"/>
            </p:cNvSpPr>
            <p:nvPr/>
          </p:nvSpPr>
          <p:spPr bwMode="auto"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3580" name="Rectangle 53"/>
            <p:cNvSpPr>
              <a:spLocks noChangeArrowheads="1"/>
            </p:cNvSpPr>
            <p:nvPr/>
          </p:nvSpPr>
          <p:spPr bwMode="auto"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3581" name="Line 54"/>
            <p:cNvSpPr>
              <a:spLocks noChangeShapeType="1"/>
            </p:cNvSpPr>
            <p:nvPr/>
          </p:nvSpPr>
          <p:spPr bwMode="auto">
            <a:xfrm>
              <a:off x="12766" y="10682"/>
              <a:ext cx="965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582" name="Line 55"/>
            <p:cNvSpPr>
              <a:spLocks noChangeShapeType="1"/>
            </p:cNvSpPr>
            <p:nvPr/>
          </p:nvSpPr>
          <p:spPr bwMode="auto">
            <a:xfrm>
              <a:off x="12780" y="11042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583" name="Line 56"/>
            <p:cNvSpPr>
              <a:spLocks noChangeShapeType="1"/>
            </p:cNvSpPr>
            <p:nvPr/>
          </p:nvSpPr>
          <p:spPr bwMode="auto">
            <a:xfrm>
              <a:off x="12764" y="11374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584" name="Line 57"/>
            <p:cNvSpPr>
              <a:spLocks noChangeShapeType="1"/>
            </p:cNvSpPr>
            <p:nvPr/>
          </p:nvSpPr>
          <p:spPr bwMode="auto">
            <a:xfrm>
              <a:off x="12762" y="11675"/>
              <a:ext cx="967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03433" name="Line 60"/>
          <p:cNvSpPr>
            <a:spLocks noChangeShapeType="1"/>
          </p:cNvSpPr>
          <p:nvPr/>
        </p:nvSpPr>
        <p:spPr bwMode="auto">
          <a:xfrm flipH="1">
            <a:off x="5419725" y="3175000"/>
            <a:ext cx="638175" cy="63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103434" name="Group 102"/>
          <p:cNvGrpSpPr>
            <a:grpSpLocks/>
          </p:cNvGrpSpPr>
          <p:nvPr/>
        </p:nvGrpSpPr>
        <p:grpSpPr bwMode="auto">
          <a:xfrm>
            <a:off x="5106988" y="2638425"/>
            <a:ext cx="285750" cy="473075"/>
            <a:chOff x="12762" y="10336"/>
            <a:chExt cx="1027" cy="1700"/>
          </a:xfrm>
        </p:grpSpPr>
        <p:sp>
          <p:nvSpPr>
            <p:cNvPr id="103573" name="Rectangle 103"/>
            <p:cNvSpPr>
              <a:spLocks noChangeArrowheads="1"/>
            </p:cNvSpPr>
            <p:nvPr/>
          </p:nvSpPr>
          <p:spPr bwMode="auto"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3574" name="Rectangle 104"/>
            <p:cNvSpPr>
              <a:spLocks noChangeArrowheads="1"/>
            </p:cNvSpPr>
            <p:nvPr/>
          </p:nvSpPr>
          <p:spPr bwMode="auto"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3575" name="Line 105"/>
            <p:cNvSpPr>
              <a:spLocks noChangeShapeType="1"/>
            </p:cNvSpPr>
            <p:nvPr/>
          </p:nvSpPr>
          <p:spPr bwMode="auto">
            <a:xfrm>
              <a:off x="12766" y="10682"/>
              <a:ext cx="965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576" name="Line 106"/>
            <p:cNvSpPr>
              <a:spLocks noChangeShapeType="1"/>
            </p:cNvSpPr>
            <p:nvPr/>
          </p:nvSpPr>
          <p:spPr bwMode="auto">
            <a:xfrm>
              <a:off x="12780" y="11042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577" name="Line 107"/>
            <p:cNvSpPr>
              <a:spLocks noChangeShapeType="1"/>
            </p:cNvSpPr>
            <p:nvPr/>
          </p:nvSpPr>
          <p:spPr bwMode="auto">
            <a:xfrm>
              <a:off x="12764" y="11374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578" name="Line 108"/>
            <p:cNvSpPr>
              <a:spLocks noChangeShapeType="1"/>
            </p:cNvSpPr>
            <p:nvPr/>
          </p:nvSpPr>
          <p:spPr bwMode="auto">
            <a:xfrm>
              <a:off x="12762" y="11675"/>
              <a:ext cx="967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03435" name="Line 110"/>
          <p:cNvSpPr>
            <a:spLocks noChangeShapeType="1"/>
          </p:cNvSpPr>
          <p:nvPr/>
        </p:nvSpPr>
        <p:spPr bwMode="auto">
          <a:xfrm flipH="1">
            <a:off x="6223000" y="2365375"/>
            <a:ext cx="3175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436" name="Line 111"/>
          <p:cNvSpPr>
            <a:spLocks noChangeShapeType="1"/>
          </p:cNvSpPr>
          <p:nvPr/>
        </p:nvSpPr>
        <p:spPr bwMode="auto">
          <a:xfrm flipH="1" flipV="1">
            <a:off x="7002463" y="2374900"/>
            <a:ext cx="339725" cy="476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437" name="Line 112"/>
          <p:cNvSpPr>
            <a:spLocks noChangeShapeType="1"/>
          </p:cNvSpPr>
          <p:nvPr/>
        </p:nvSpPr>
        <p:spPr bwMode="auto">
          <a:xfrm flipH="1">
            <a:off x="6977063" y="2151063"/>
            <a:ext cx="566737" cy="6762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438" name="Line 113"/>
          <p:cNvSpPr>
            <a:spLocks noChangeShapeType="1"/>
          </p:cNvSpPr>
          <p:nvPr/>
        </p:nvSpPr>
        <p:spPr bwMode="auto">
          <a:xfrm flipH="1">
            <a:off x="7524750" y="2160588"/>
            <a:ext cx="192088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103439" name="Group 154"/>
          <p:cNvGrpSpPr>
            <a:grpSpLocks/>
          </p:cNvGrpSpPr>
          <p:nvPr/>
        </p:nvGrpSpPr>
        <p:grpSpPr bwMode="auto">
          <a:xfrm>
            <a:off x="7662863" y="1679575"/>
            <a:ext cx="284162" cy="471488"/>
            <a:chOff x="12762" y="10336"/>
            <a:chExt cx="1027" cy="1700"/>
          </a:xfrm>
        </p:grpSpPr>
        <p:sp>
          <p:nvSpPr>
            <p:cNvPr id="103567" name="Rectangle 155"/>
            <p:cNvSpPr>
              <a:spLocks noChangeArrowheads="1"/>
            </p:cNvSpPr>
            <p:nvPr/>
          </p:nvSpPr>
          <p:spPr bwMode="auto"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3568" name="Rectangle 156"/>
            <p:cNvSpPr>
              <a:spLocks noChangeArrowheads="1"/>
            </p:cNvSpPr>
            <p:nvPr/>
          </p:nvSpPr>
          <p:spPr bwMode="auto"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3569" name="Line 157"/>
            <p:cNvSpPr>
              <a:spLocks noChangeShapeType="1"/>
            </p:cNvSpPr>
            <p:nvPr/>
          </p:nvSpPr>
          <p:spPr bwMode="auto">
            <a:xfrm>
              <a:off x="12766" y="10682"/>
              <a:ext cx="965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570" name="Line 158"/>
            <p:cNvSpPr>
              <a:spLocks noChangeShapeType="1"/>
            </p:cNvSpPr>
            <p:nvPr/>
          </p:nvSpPr>
          <p:spPr bwMode="auto">
            <a:xfrm>
              <a:off x="12780" y="11042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571" name="Line 159"/>
            <p:cNvSpPr>
              <a:spLocks noChangeShapeType="1"/>
            </p:cNvSpPr>
            <p:nvPr/>
          </p:nvSpPr>
          <p:spPr bwMode="auto">
            <a:xfrm>
              <a:off x="12764" y="11374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572" name="Line 160"/>
            <p:cNvSpPr>
              <a:spLocks noChangeShapeType="1"/>
            </p:cNvSpPr>
            <p:nvPr/>
          </p:nvSpPr>
          <p:spPr bwMode="auto">
            <a:xfrm>
              <a:off x="12762" y="11675"/>
              <a:ext cx="967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03440" name="Group 201"/>
          <p:cNvGrpSpPr>
            <a:grpSpLocks/>
          </p:cNvGrpSpPr>
          <p:nvPr/>
        </p:nvGrpSpPr>
        <p:grpSpPr bwMode="auto">
          <a:xfrm>
            <a:off x="7450138" y="2762250"/>
            <a:ext cx="282575" cy="471488"/>
            <a:chOff x="12762" y="10336"/>
            <a:chExt cx="1027" cy="1700"/>
          </a:xfrm>
        </p:grpSpPr>
        <p:sp>
          <p:nvSpPr>
            <p:cNvPr id="103561" name="Rectangle 202"/>
            <p:cNvSpPr>
              <a:spLocks noChangeArrowheads="1"/>
            </p:cNvSpPr>
            <p:nvPr/>
          </p:nvSpPr>
          <p:spPr bwMode="auto"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3562" name="Rectangle 203"/>
            <p:cNvSpPr>
              <a:spLocks noChangeArrowheads="1"/>
            </p:cNvSpPr>
            <p:nvPr/>
          </p:nvSpPr>
          <p:spPr bwMode="auto"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3563" name="Line 204"/>
            <p:cNvSpPr>
              <a:spLocks noChangeShapeType="1"/>
            </p:cNvSpPr>
            <p:nvPr/>
          </p:nvSpPr>
          <p:spPr bwMode="auto">
            <a:xfrm>
              <a:off x="12766" y="10682"/>
              <a:ext cx="965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564" name="Line 205"/>
            <p:cNvSpPr>
              <a:spLocks noChangeShapeType="1"/>
            </p:cNvSpPr>
            <p:nvPr/>
          </p:nvSpPr>
          <p:spPr bwMode="auto">
            <a:xfrm>
              <a:off x="12780" y="11042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565" name="Line 206"/>
            <p:cNvSpPr>
              <a:spLocks noChangeShapeType="1"/>
            </p:cNvSpPr>
            <p:nvPr/>
          </p:nvSpPr>
          <p:spPr bwMode="auto">
            <a:xfrm>
              <a:off x="12764" y="11374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566" name="Line 207"/>
            <p:cNvSpPr>
              <a:spLocks noChangeShapeType="1"/>
            </p:cNvSpPr>
            <p:nvPr/>
          </p:nvSpPr>
          <p:spPr bwMode="auto">
            <a:xfrm>
              <a:off x="12762" y="11675"/>
              <a:ext cx="967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03441" name="Group 212"/>
          <p:cNvGrpSpPr>
            <a:grpSpLocks/>
          </p:cNvGrpSpPr>
          <p:nvPr/>
        </p:nvGrpSpPr>
        <p:grpSpPr bwMode="auto">
          <a:xfrm>
            <a:off x="6527800" y="2244725"/>
            <a:ext cx="469900" cy="219075"/>
            <a:chOff x="9542" y="11900"/>
            <a:chExt cx="1624" cy="640"/>
          </a:xfrm>
        </p:grpSpPr>
        <p:sp>
          <p:nvSpPr>
            <p:cNvPr id="103539" name="Oval 213"/>
            <p:cNvSpPr>
              <a:spLocks noChangeArrowheads="1"/>
            </p:cNvSpPr>
            <p:nvPr/>
          </p:nvSpPr>
          <p:spPr bwMode="auto">
            <a:xfrm>
              <a:off x="9557" y="12185"/>
              <a:ext cx="1608" cy="355"/>
            </a:xfrm>
            <a:prstGeom prst="ellipse">
              <a:avLst/>
            </a:prstGeom>
            <a:solidFill>
              <a:srgbClr val="C0C0C0"/>
            </a:solidFill>
            <a:ln w="12700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3540" name="Line 214"/>
            <p:cNvSpPr>
              <a:spLocks noChangeShapeType="1"/>
            </p:cNvSpPr>
            <p:nvPr/>
          </p:nvSpPr>
          <p:spPr bwMode="auto">
            <a:xfrm>
              <a:off x="9557" y="12156"/>
              <a:ext cx="1" cy="21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3541" name="Line 215"/>
            <p:cNvSpPr>
              <a:spLocks noChangeShapeType="1"/>
            </p:cNvSpPr>
            <p:nvPr/>
          </p:nvSpPr>
          <p:spPr bwMode="auto">
            <a:xfrm>
              <a:off x="11165" y="12156"/>
              <a:ext cx="1" cy="219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3542" name="Rectangle 216"/>
            <p:cNvSpPr>
              <a:spLocks noChangeArrowheads="1"/>
            </p:cNvSpPr>
            <p:nvPr/>
          </p:nvSpPr>
          <p:spPr bwMode="auto">
            <a:xfrm>
              <a:off x="9557" y="12156"/>
              <a:ext cx="381" cy="215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000">
                <a:solidFill>
                  <a:schemeClr val="tx2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3543" name="Rectangle 217"/>
            <p:cNvSpPr>
              <a:spLocks noChangeArrowheads="1"/>
            </p:cNvSpPr>
            <p:nvPr/>
          </p:nvSpPr>
          <p:spPr bwMode="auto">
            <a:xfrm>
              <a:off x="10679" y="12141"/>
              <a:ext cx="486" cy="215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000">
                <a:solidFill>
                  <a:schemeClr val="tx2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3544" name="Oval 218"/>
            <p:cNvSpPr>
              <a:spLocks noChangeArrowheads="1"/>
            </p:cNvSpPr>
            <p:nvPr/>
          </p:nvSpPr>
          <p:spPr bwMode="auto">
            <a:xfrm>
              <a:off x="9542" y="11900"/>
              <a:ext cx="1608" cy="414"/>
            </a:xfrm>
            <a:prstGeom prst="ellipse">
              <a:avLst/>
            </a:prstGeom>
            <a:solidFill>
              <a:srgbClr val="C0C0C0"/>
            </a:solidFill>
            <a:ln w="12700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103545" name="Group 219"/>
            <p:cNvGrpSpPr>
              <a:grpSpLocks/>
            </p:cNvGrpSpPr>
            <p:nvPr/>
          </p:nvGrpSpPr>
          <p:grpSpPr bwMode="auto">
            <a:xfrm>
              <a:off x="9930" y="11991"/>
              <a:ext cx="796" cy="242"/>
              <a:chOff x="2848" y="848"/>
              <a:chExt cx="140" cy="98"/>
            </a:xfrm>
          </p:grpSpPr>
          <p:sp>
            <p:nvSpPr>
              <p:cNvPr id="103558" name="Line 22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03559" name="Line 22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03560" name="Line 22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103546" name="Group 223"/>
            <p:cNvGrpSpPr>
              <a:grpSpLocks/>
            </p:cNvGrpSpPr>
            <p:nvPr/>
          </p:nvGrpSpPr>
          <p:grpSpPr bwMode="auto">
            <a:xfrm flipV="1">
              <a:off x="9930" y="11987"/>
              <a:ext cx="796" cy="242"/>
              <a:chOff x="2848" y="848"/>
              <a:chExt cx="140" cy="98"/>
            </a:xfrm>
          </p:grpSpPr>
          <p:sp>
            <p:nvSpPr>
              <p:cNvPr id="103555" name="Line 22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03556" name="Line 22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03557" name="Line 22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103547" name="Group 227"/>
            <p:cNvGrpSpPr>
              <a:grpSpLocks/>
            </p:cNvGrpSpPr>
            <p:nvPr/>
          </p:nvGrpSpPr>
          <p:grpSpPr bwMode="auto">
            <a:xfrm>
              <a:off x="10534" y="12050"/>
              <a:ext cx="476" cy="374"/>
              <a:chOff x="11283" y="10423"/>
              <a:chExt cx="475" cy="374"/>
            </a:xfrm>
          </p:grpSpPr>
          <p:sp>
            <p:nvSpPr>
              <p:cNvPr id="103548" name="Rectangle 228"/>
              <p:cNvSpPr>
                <a:spLocks noChangeArrowheads="1"/>
              </p:cNvSpPr>
              <p:nvPr/>
            </p:nvSpPr>
            <p:spPr bwMode="auto">
              <a:xfrm>
                <a:off x="11283" y="10423"/>
                <a:ext cx="475" cy="37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103549" name="Line 229"/>
              <p:cNvSpPr>
                <a:spLocks noChangeShapeType="1"/>
              </p:cNvSpPr>
              <p:nvPr/>
            </p:nvSpPr>
            <p:spPr bwMode="auto">
              <a:xfrm>
                <a:off x="11686" y="10502"/>
                <a:ext cx="1" cy="23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3550" name="Line 230"/>
              <p:cNvSpPr>
                <a:spLocks noChangeShapeType="1"/>
              </p:cNvSpPr>
              <p:nvPr/>
            </p:nvSpPr>
            <p:spPr bwMode="auto">
              <a:xfrm>
                <a:off x="11621" y="10502"/>
                <a:ext cx="1" cy="23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3551" name="Line 231"/>
              <p:cNvSpPr>
                <a:spLocks noChangeShapeType="1"/>
              </p:cNvSpPr>
              <p:nvPr/>
            </p:nvSpPr>
            <p:spPr bwMode="auto">
              <a:xfrm>
                <a:off x="11556" y="10502"/>
                <a:ext cx="1" cy="23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3552" name="Line 232"/>
              <p:cNvSpPr>
                <a:spLocks noChangeShapeType="1"/>
              </p:cNvSpPr>
              <p:nvPr/>
            </p:nvSpPr>
            <p:spPr bwMode="auto">
              <a:xfrm>
                <a:off x="11491" y="10495"/>
                <a:ext cx="1" cy="23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3553" name="Line 233"/>
              <p:cNvSpPr>
                <a:spLocks noChangeShapeType="1"/>
              </p:cNvSpPr>
              <p:nvPr/>
            </p:nvSpPr>
            <p:spPr bwMode="auto">
              <a:xfrm>
                <a:off x="11426" y="10495"/>
                <a:ext cx="2" cy="23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3554" name="Line 234"/>
              <p:cNvSpPr>
                <a:spLocks noChangeShapeType="1"/>
              </p:cNvSpPr>
              <p:nvPr/>
            </p:nvSpPr>
            <p:spPr bwMode="auto">
              <a:xfrm>
                <a:off x="11360" y="10495"/>
                <a:ext cx="3" cy="23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  <p:sp>
        <p:nvSpPr>
          <p:cNvPr id="103442" name="Line 235"/>
          <p:cNvSpPr>
            <a:spLocks noChangeShapeType="1"/>
          </p:cNvSpPr>
          <p:nvPr/>
        </p:nvSpPr>
        <p:spPr bwMode="auto">
          <a:xfrm>
            <a:off x="7023100" y="1808163"/>
            <a:ext cx="120650" cy="1587"/>
          </a:xfrm>
          <a:prstGeom prst="line">
            <a:avLst/>
          </a:prstGeom>
          <a:noFill/>
          <a:ln w="38100">
            <a:solidFill>
              <a:srgbClr val="FFFF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103443" name="Group 236"/>
          <p:cNvGrpSpPr>
            <a:grpSpLocks/>
          </p:cNvGrpSpPr>
          <p:nvPr/>
        </p:nvGrpSpPr>
        <p:grpSpPr bwMode="auto">
          <a:xfrm>
            <a:off x="6127750" y="1639888"/>
            <a:ext cx="39688" cy="141287"/>
            <a:chOff x="10104" y="10005"/>
            <a:chExt cx="137" cy="411"/>
          </a:xfrm>
        </p:grpSpPr>
        <p:sp>
          <p:nvSpPr>
            <p:cNvPr id="103537" name="Oval 237"/>
            <p:cNvSpPr>
              <a:spLocks noChangeArrowheads="1"/>
            </p:cNvSpPr>
            <p:nvPr/>
          </p:nvSpPr>
          <p:spPr bwMode="auto">
            <a:xfrm>
              <a:off x="10104" y="10005"/>
              <a:ext cx="137" cy="13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3538" name="Oval 238"/>
            <p:cNvSpPr>
              <a:spLocks noChangeArrowheads="1"/>
            </p:cNvSpPr>
            <p:nvPr/>
          </p:nvSpPr>
          <p:spPr bwMode="auto">
            <a:xfrm>
              <a:off x="10104" y="10278"/>
              <a:ext cx="137" cy="13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  <p:sp>
        <p:nvSpPr>
          <p:cNvPr id="103444" name="Oval 241"/>
          <p:cNvSpPr>
            <a:spLocks noChangeArrowheads="1"/>
          </p:cNvSpPr>
          <p:nvPr/>
        </p:nvSpPr>
        <p:spPr bwMode="auto">
          <a:xfrm>
            <a:off x="6831013" y="2719388"/>
            <a:ext cx="465137" cy="122237"/>
          </a:xfrm>
          <a:prstGeom prst="ellipse">
            <a:avLst/>
          </a:prstGeom>
          <a:solidFill>
            <a:srgbClr val="C0C0C0"/>
          </a:solidFill>
          <a:ln w="12700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103445" name="Line 242"/>
          <p:cNvSpPr>
            <a:spLocks noChangeShapeType="1"/>
          </p:cNvSpPr>
          <p:nvPr/>
        </p:nvSpPr>
        <p:spPr bwMode="auto">
          <a:xfrm>
            <a:off x="6831013" y="2709863"/>
            <a:ext cx="1587" cy="762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03446" name="Line 243"/>
          <p:cNvSpPr>
            <a:spLocks noChangeShapeType="1"/>
          </p:cNvSpPr>
          <p:nvPr/>
        </p:nvSpPr>
        <p:spPr bwMode="auto">
          <a:xfrm>
            <a:off x="7296150" y="2709863"/>
            <a:ext cx="0" cy="76200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03447" name="Rectangle 244"/>
          <p:cNvSpPr>
            <a:spLocks noChangeArrowheads="1"/>
          </p:cNvSpPr>
          <p:nvPr/>
        </p:nvSpPr>
        <p:spPr bwMode="auto">
          <a:xfrm>
            <a:off x="6831013" y="2709863"/>
            <a:ext cx="111125" cy="74612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03448" name="Rectangle 245"/>
          <p:cNvSpPr>
            <a:spLocks noChangeArrowheads="1"/>
          </p:cNvSpPr>
          <p:nvPr/>
        </p:nvSpPr>
        <p:spPr bwMode="auto">
          <a:xfrm>
            <a:off x="7156450" y="2705100"/>
            <a:ext cx="139700" cy="74613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03449" name="Oval 246"/>
          <p:cNvSpPr>
            <a:spLocks noChangeArrowheads="1"/>
          </p:cNvSpPr>
          <p:nvPr/>
        </p:nvSpPr>
        <p:spPr bwMode="auto">
          <a:xfrm>
            <a:off x="6823075" y="2620963"/>
            <a:ext cx="465138" cy="142875"/>
          </a:xfrm>
          <a:prstGeom prst="ellipse">
            <a:avLst/>
          </a:prstGeom>
          <a:solidFill>
            <a:srgbClr val="C0C0C0"/>
          </a:solidFill>
          <a:ln w="12700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grpSp>
        <p:nvGrpSpPr>
          <p:cNvPr id="103450" name="Group 247"/>
          <p:cNvGrpSpPr>
            <a:grpSpLocks/>
          </p:cNvGrpSpPr>
          <p:nvPr/>
        </p:nvGrpSpPr>
        <p:grpSpPr bwMode="auto">
          <a:xfrm>
            <a:off x="6938963" y="2652713"/>
            <a:ext cx="230187" cy="82550"/>
            <a:chOff x="2848" y="848"/>
            <a:chExt cx="140" cy="98"/>
          </a:xfrm>
        </p:grpSpPr>
        <p:sp>
          <p:nvSpPr>
            <p:cNvPr id="103534" name="Line 248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3535" name="Line 249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3536" name="Line 250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103451" name="Group 251"/>
          <p:cNvGrpSpPr>
            <a:grpSpLocks/>
          </p:cNvGrpSpPr>
          <p:nvPr/>
        </p:nvGrpSpPr>
        <p:grpSpPr bwMode="auto">
          <a:xfrm flipV="1">
            <a:off x="6938963" y="2651125"/>
            <a:ext cx="230187" cy="84138"/>
            <a:chOff x="2848" y="848"/>
            <a:chExt cx="140" cy="98"/>
          </a:xfrm>
        </p:grpSpPr>
        <p:sp>
          <p:nvSpPr>
            <p:cNvPr id="103531" name="Line 252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3532" name="Line 253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3533" name="Line 254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103452" name="Group 255"/>
          <p:cNvGrpSpPr>
            <a:grpSpLocks/>
          </p:cNvGrpSpPr>
          <p:nvPr/>
        </p:nvGrpSpPr>
        <p:grpSpPr bwMode="auto">
          <a:xfrm rot="7844936">
            <a:off x="6926263" y="2730500"/>
            <a:ext cx="168275" cy="104775"/>
            <a:chOff x="11283" y="10423"/>
            <a:chExt cx="475" cy="374"/>
          </a:xfrm>
        </p:grpSpPr>
        <p:sp>
          <p:nvSpPr>
            <p:cNvPr id="103524" name="Rectangle 256"/>
            <p:cNvSpPr>
              <a:spLocks noChangeArrowheads="1"/>
            </p:cNvSpPr>
            <p:nvPr/>
          </p:nvSpPr>
          <p:spPr bwMode="auto">
            <a:xfrm>
              <a:off x="11283" y="10423"/>
              <a:ext cx="475" cy="37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3525" name="Line 257"/>
            <p:cNvSpPr>
              <a:spLocks noChangeShapeType="1"/>
            </p:cNvSpPr>
            <p:nvPr/>
          </p:nvSpPr>
          <p:spPr bwMode="auto">
            <a:xfrm>
              <a:off x="1168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526" name="Line 258"/>
            <p:cNvSpPr>
              <a:spLocks noChangeShapeType="1"/>
            </p:cNvSpPr>
            <p:nvPr/>
          </p:nvSpPr>
          <p:spPr bwMode="auto">
            <a:xfrm>
              <a:off x="11621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527" name="Line 259"/>
            <p:cNvSpPr>
              <a:spLocks noChangeShapeType="1"/>
            </p:cNvSpPr>
            <p:nvPr/>
          </p:nvSpPr>
          <p:spPr bwMode="auto">
            <a:xfrm>
              <a:off x="1155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528" name="Line 260"/>
            <p:cNvSpPr>
              <a:spLocks noChangeShapeType="1"/>
            </p:cNvSpPr>
            <p:nvPr/>
          </p:nvSpPr>
          <p:spPr bwMode="auto">
            <a:xfrm>
              <a:off x="11491" y="10495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529" name="Line 261"/>
            <p:cNvSpPr>
              <a:spLocks noChangeShapeType="1"/>
            </p:cNvSpPr>
            <p:nvPr/>
          </p:nvSpPr>
          <p:spPr bwMode="auto">
            <a:xfrm>
              <a:off x="11426" y="10495"/>
              <a:ext cx="2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530" name="Line 262"/>
            <p:cNvSpPr>
              <a:spLocks noChangeShapeType="1"/>
            </p:cNvSpPr>
            <p:nvPr/>
          </p:nvSpPr>
          <p:spPr bwMode="auto">
            <a:xfrm>
              <a:off x="11360" y="10495"/>
              <a:ext cx="3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03453" name="Line 263"/>
          <p:cNvSpPr>
            <a:spLocks noChangeShapeType="1"/>
          </p:cNvSpPr>
          <p:nvPr/>
        </p:nvSpPr>
        <p:spPr bwMode="auto">
          <a:xfrm flipH="1" flipV="1">
            <a:off x="6423025" y="3170238"/>
            <a:ext cx="865188" cy="95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454" name="Line 264"/>
          <p:cNvSpPr>
            <a:spLocks noChangeShapeType="1"/>
          </p:cNvSpPr>
          <p:nvPr/>
        </p:nvSpPr>
        <p:spPr bwMode="auto">
          <a:xfrm flipH="1">
            <a:off x="6692900" y="2832100"/>
            <a:ext cx="271463" cy="3429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455" name="Freeform 265"/>
          <p:cNvSpPr>
            <a:spLocks/>
          </p:cNvSpPr>
          <p:nvPr/>
        </p:nvSpPr>
        <p:spPr bwMode="auto">
          <a:xfrm>
            <a:off x="6148388" y="1658938"/>
            <a:ext cx="1443037" cy="1490662"/>
          </a:xfrm>
          <a:custGeom>
            <a:avLst/>
            <a:gdLst>
              <a:gd name="T0" fmla="*/ 0 w 5205"/>
              <a:gd name="T1" fmla="*/ 0 h 4500"/>
              <a:gd name="T2" fmla="*/ 0 w 5205"/>
              <a:gd name="T3" fmla="*/ 2147483646 h 4500"/>
              <a:gd name="T4" fmla="*/ 2147483646 w 5205"/>
              <a:gd name="T5" fmla="*/ 2147483646 h 4500"/>
              <a:gd name="T6" fmla="*/ 2147483646 w 5205"/>
              <a:gd name="T7" fmla="*/ 2147483646 h 4500"/>
              <a:gd name="T8" fmla="*/ 2147483646 w 5205"/>
              <a:gd name="T9" fmla="*/ 2147483646 h 4500"/>
              <a:gd name="T10" fmla="*/ 2147483646 w 5205"/>
              <a:gd name="T11" fmla="*/ 2147483646 h 4500"/>
              <a:gd name="T12" fmla="*/ 2147483646 w 5205"/>
              <a:gd name="T13" fmla="*/ 2147483646 h 4500"/>
              <a:gd name="T14" fmla="*/ 2147483646 w 5205"/>
              <a:gd name="T15" fmla="*/ 2147483646 h 45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205" h="4500">
                <a:moveTo>
                  <a:pt x="0" y="0"/>
                </a:moveTo>
                <a:lnTo>
                  <a:pt x="0" y="1320"/>
                </a:lnTo>
                <a:lnTo>
                  <a:pt x="1230" y="1350"/>
                </a:lnTo>
                <a:lnTo>
                  <a:pt x="495" y="2040"/>
                </a:lnTo>
                <a:lnTo>
                  <a:pt x="4515" y="2115"/>
                </a:lnTo>
                <a:lnTo>
                  <a:pt x="2220" y="4500"/>
                </a:lnTo>
                <a:lnTo>
                  <a:pt x="5205" y="4500"/>
                </a:lnTo>
                <a:lnTo>
                  <a:pt x="5205" y="3405"/>
                </a:ln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456" name="Oval 266"/>
          <p:cNvSpPr>
            <a:spLocks noChangeArrowheads="1"/>
          </p:cNvSpPr>
          <p:nvPr/>
        </p:nvSpPr>
        <p:spPr bwMode="auto">
          <a:xfrm>
            <a:off x="6062663" y="3136900"/>
            <a:ext cx="463550" cy="122238"/>
          </a:xfrm>
          <a:prstGeom prst="ellipse">
            <a:avLst/>
          </a:prstGeom>
          <a:solidFill>
            <a:srgbClr val="C0C0C0"/>
          </a:solidFill>
          <a:ln w="12700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103457" name="Line 267"/>
          <p:cNvSpPr>
            <a:spLocks noChangeShapeType="1"/>
          </p:cNvSpPr>
          <p:nvPr/>
        </p:nvSpPr>
        <p:spPr bwMode="auto">
          <a:xfrm>
            <a:off x="6062663" y="3127375"/>
            <a:ext cx="0" cy="7461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03458" name="Line 268"/>
          <p:cNvSpPr>
            <a:spLocks noChangeShapeType="1"/>
          </p:cNvSpPr>
          <p:nvPr/>
        </p:nvSpPr>
        <p:spPr bwMode="auto">
          <a:xfrm>
            <a:off x="6526213" y="3127375"/>
            <a:ext cx="0" cy="74613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03459" name="Rectangle 269"/>
          <p:cNvSpPr>
            <a:spLocks noChangeArrowheads="1"/>
          </p:cNvSpPr>
          <p:nvPr/>
        </p:nvSpPr>
        <p:spPr bwMode="auto">
          <a:xfrm>
            <a:off x="6062663" y="3127375"/>
            <a:ext cx="109537" cy="74613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03460" name="Rectangle 270"/>
          <p:cNvSpPr>
            <a:spLocks noChangeArrowheads="1"/>
          </p:cNvSpPr>
          <p:nvPr/>
        </p:nvSpPr>
        <p:spPr bwMode="auto">
          <a:xfrm>
            <a:off x="6384925" y="3122613"/>
            <a:ext cx="141288" cy="73025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03461" name="Oval 271"/>
          <p:cNvSpPr>
            <a:spLocks noChangeArrowheads="1"/>
          </p:cNvSpPr>
          <p:nvPr/>
        </p:nvSpPr>
        <p:spPr bwMode="auto">
          <a:xfrm>
            <a:off x="6057900" y="3038475"/>
            <a:ext cx="463550" cy="142875"/>
          </a:xfrm>
          <a:prstGeom prst="ellipse">
            <a:avLst/>
          </a:prstGeom>
          <a:solidFill>
            <a:srgbClr val="C0C0C0"/>
          </a:solidFill>
          <a:ln w="12700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grpSp>
        <p:nvGrpSpPr>
          <p:cNvPr id="103462" name="Group 272"/>
          <p:cNvGrpSpPr>
            <a:grpSpLocks/>
          </p:cNvGrpSpPr>
          <p:nvPr/>
        </p:nvGrpSpPr>
        <p:grpSpPr bwMode="auto">
          <a:xfrm>
            <a:off x="6169025" y="3070225"/>
            <a:ext cx="230188" cy="82550"/>
            <a:chOff x="2848" y="848"/>
            <a:chExt cx="140" cy="98"/>
          </a:xfrm>
        </p:grpSpPr>
        <p:sp>
          <p:nvSpPr>
            <p:cNvPr id="103521" name="Line 273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3522" name="Line 274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3523" name="Line 275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103463" name="Group 276"/>
          <p:cNvGrpSpPr>
            <a:grpSpLocks/>
          </p:cNvGrpSpPr>
          <p:nvPr/>
        </p:nvGrpSpPr>
        <p:grpSpPr bwMode="auto">
          <a:xfrm flipV="1">
            <a:off x="6169025" y="3068638"/>
            <a:ext cx="230188" cy="82550"/>
            <a:chOff x="2848" y="848"/>
            <a:chExt cx="140" cy="98"/>
          </a:xfrm>
        </p:grpSpPr>
        <p:sp>
          <p:nvSpPr>
            <p:cNvPr id="103518" name="Line 277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3519" name="Line 278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3520" name="Line 279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103464" name="Group 280"/>
          <p:cNvGrpSpPr>
            <a:grpSpLocks/>
          </p:cNvGrpSpPr>
          <p:nvPr/>
        </p:nvGrpSpPr>
        <p:grpSpPr bwMode="auto">
          <a:xfrm>
            <a:off x="6089650" y="3105150"/>
            <a:ext cx="138113" cy="128588"/>
            <a:chOff x="11283" y="10423"/>
            <a:chExt cx="475" cy="374"/>
          </a:xfrm>
        </p:grpSpPr>
        <p:sp>
          <p:nvSpPr>
            <p:cNvPr id="103511" name="Rectangle 281"/>
            <p:cNvSpPr>
              <a:spLocks noChangeArrowheads="1"/>
            </p:cNvSpPr>
            <p:nvPr/>
          </p:nvSpPr>
          <p:spPr bwMode="auto">
            <a:xfrm>
              <a:off x="11283" y="10423"/>
              <a:ext cx="475" cy="37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3512" name="Line 282"/>
            <p:cNvSpPr>
              <a:spLocks noChangeShapeType="1"/>
            </p:cNvSpPr>
            <p:nvPr/>
          </p:nvSpPr>
          <p:spPr bwMode="auto">
            <a:xfrm>
              <a:off x="1168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513" name="Line 283"/>
            <p:cNvSpPr>
              <a:spLocks noChangeShapeType="1"/>
            </p:cNvSpPr>
            <p:nvPr/>
          </p:nvSpPr>
          <p:spPr bwMode="auto">
            <a:xfrm>
              <a:off x="11621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514" name="Line 284"/>
            <p:cNvSpPr>
              <a:spLocks noChangeShapeType="1"/>
            </p:cNvSpPr>
            <p:nvPr/>
          </p:nvSpPr>
          <p:spPr bwMode="auto">
            <a:xfrm>
              <a:off x="1155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515" name="Line 285"/>
            <p:cNvSpPr>
              <a:spLocks noChangeShapeType="1"/>
            </p:cNvSpPr>
            <p:nvPr/>
          </p:nvSpPr>
          <p:spPr bwMode="auto">
            <a:xfrm>
              <a:off x="11491" y="10495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516" name="Line 286"/>
            <p:cNvSpPr>
              <a:spLocks noChangeShapeType="1"/>
            </p:cNvSpPr>
            <p:nvPr/>
          </p:nvSpPr>
          <p:spPr bwMode="auto">
            <a:xfrm>
              <a:off x="11426" y="10495"/>
              <a:ext cx="2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517" name="Line 287"/>
            <p:cNvSpPr>
              <a:spLocks noChangeShapeType="1"/>
            </p:cNvSpPr>
            <p:nvPr/>
          </p:nvSpPr>
          <p:spPr bwMode="auto">
            <a:xfrm>
              <a:off x="11360" y="10495"/>
              <a:ext cx="3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03465" name="Oval 288"/>
          <p:cNvSpPr>
            <a:spLocks noChangeArrowheads="1"/>
          </p:cNvSpPr>
          <p:nvPr/>
        </p:nvSpPr>
        <p:spPr bwMode="auto">
          <a:xfrm>
            <a:off x="5783263" y="2649538"/>
            <a:ext cx="463550" cy="122237"/>
          </a:xfrm>
          <a:prstGeom prst="ellipse">
            <a:avLst/>
          </a:prstGeom>
          <a:solidFill>
            <a:srgbClr val="C0C0C0"/>
          </a:solidFill>
          <a:ln w="12700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103466" name="Line 289"/>
          <p:cNvSpPr>
            <a:spLocks noChangeShapeType="1"/>
          </p:cNvSpPr>
          <p:nvPr/>
        </p:nvSpPr>
        <p:spPr bwMode="auto">
          <a:xfrm>
            <a:off x="5783263" y="2640013"/>
            <a:ext cx="0" cy="746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03467" name="Line 290"/>
          <p:cNvSpPr>
            <a:spLocks noChangeShapeType="1"/>
          </p:cNvSpPr>
          <p:nvPr/>
        </p:nvSpPr>
        <p:spPr bwMode="auto">
          <a:xfrm>
            <a:off x="6246813" y="2640013"/>
            <a:ext cx="0" cy="74612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03468" name="Rectangle 291"/>
          <p:cNvSpPr>
            <a:spLocks noChangeArrowheads="1"/>
          </p:cNvSpPr>
          <p:nvPr/>
        </p:nvSpPr>
        <p:spPr bwMode="auto">
          <a:xfrm>
            <a:off x="5783263" y="2640013"/>
            <a:ext cx="109537" cy="73025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03469" name="Rectangle 292"/>
          <p:cNvSpPr>
            <a:spLocks noChangeArrowheads="1"/>
          </p:cNvSpPr>
          <p:nvPr/>
        </p:nvSpPr>
        <p:spPr bwMode="auto">
          <a:xfrm>
            <a:off x="6107113" y="2635250"/>
            <a:ext cx="139700" cy="73025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03470" name="Oval 293"/>
          <p:cNvSpPr>
            <a:spLocks noChangeArrowheads="1"/>
          </p:cNvSpPr>
          <p:nvPr/>
        </p:nvSpPr>
        <p:spPr bwMode="auto">
          <a:xfrm>
            <a:off x="5778500" y="2552700"/>
            <a:ext cx="465138" cy="141288"/>
          </a:xfrm>
          <a:prstGeom prst="ellipse">
            <a:avLst/>
          </a:prstGeom>
          <a:solidFill>
            <a:srgbClr val="C0C0C0"/>
          </a:solidFill>
          <a:ln w="12700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grpSp>
        <p:nvGrpSpPr>
          <p:cNvPr id="103471" name="Group 294"/>
          <p:cNvGrpSpPr>
            <a:grpSpLocks/>
          </p:cNvGrpSpPr>
          <p:nvPr/>
        </p:nvGrpSpPr>
        <p:grpSpPr bwMode="auto">
          <a:xfrm>
            <a:off x="5891213" y="2582863"/>
            <a:ext cx="228600" cy="84137"/>
            <a:chOff x="2848" y="848"/>
            <a:chExt cx="140" cy="98"/>
          </a:xfrm>
        </p:grpSpPr>
        <p:sp>
          <p:nvSpPr>
            <p:cNvPr id="103508" name="Line 295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3509" name="Line 296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3510" name="Line 297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103472" name="Group 298"/>
          <p:cNvGrpSpPr>
            <a:grpSpLocks/>
          </p:cNvGrpSpPr>
          <p:nvPr/>
        </p:nvGrpSpPr>
        <p:grpSpPr bwMode="auto">
          <a:xfrm flipV="1">
            <a:off x="5891213" y="2581275"/>
            <a:ext cx="228600" cy="84138"/>
            <a:chOff x="2848" y="848"/>
            <a:chExt cx="140" cy="98"/>
          </a:xfrm>
        </p:grpSpPr>
        <p:sp>
          <p:nvSpPr>
            <p:cNvPr id="103505" name="Line 299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3506" name="Line 300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3507" name="Line 301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03473" name="Line 302"/>
          <p:cNvSpPr>
            <a:spLocks noChangeShapeType="1"/>
          </p:cNvSpPr>
          <p:nvPr/>
        </p:nvSpPr>
        <p:spPr bwMode="auto">
          <a:xfrm flipH="1">
            <a:off x="5502275" y="2752725"/>
            <a:ext cx="379413" cy="4222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103474" name="Group 303"/>
          <p:cNvGrpSpPr>
            <a:grpSpLocks/>
          </p:cNvGrpSpPr>
          <p:nvPr/>
        </p:nvGrpSpPr>
        <p:grpSpPr bwMode="auto">
          <a:xfrm rot="8027572">
            <a:off x="5918200" y="2555875"/>
            <a:ext cx="168275" cy="104775"/>
            <a:chOff x="11283" y="10423"/>
            <a:chExt cx="475" cy="374"/>
          </a:xfrm>
        </p:grpSpPr>
        <p:sp>
          <p:nvSpPr>
            <p:cNvPr id="103498" name="Rectangle 304"/>
            <p:cNvSpPr>
              <a:spLocks noChangeArrowheads="1"/>
            </p:cNvSpPr>
            <p:nvPr/>
          </p:nvSpPr>
          <p:spPr bwMode="auto">
            <a:xfrm>
              <a:off x="11283" y="10423"/>
              <a:ext cx="475" cy="37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3499" name="Line 305"/>
            <p:cNvSpPr>
              <a:spLocks noChangeShapeType="1"/>
            </p:cNvSpPr>
            <p:nvPr/>
          </p:nvSpPr>
          <p:spPr bwMode="auto">
            <a:xfrm>
              <a:off x="1168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500" name="Line 306"/>
            <p:cNvSpPr>
              <a:spLocks noChangeShapeType="1"/>
            </p:cNvSpPr>
            <p:nvPr/>
          </p:nvSpPr>
          <p:spPr bwMode="auto">
            <a:xfrm>
              <a:off x="11621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501" name="Line 307"/>
            <p:cNvSpPr>
              <a:spLocks noChangeShapeType="1"/>
            </p:cNvSpPr>
            <p:nvPr/>
          </p:nvSpPr>
          <p:spPr bwMode="auto">
            <a:xfrm>
              <a:off x="1155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502" name="Line 308"/>
            <p:cNvSpPr>
              <a:spLocks noChangeShapeType="1"/>
            </p:cNvSpPr>
            <p:nvPr/>
          </p:nvSpPr>
          <p:spPr bwMode="auto">
            <a:xfrm>
              <a:off x="11491" y="10495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503" name="Line 309"/>
            <p:cNvSpPr>
              <a:spLocks noChangeShapeType="1"/>
            </p:cNvSpPr>
            <p:nvPr/>
          </p:nvSpPr>
          <p:spPr bwMode="auto">
            <a:xfrm>
              <a:off x="11426" y="10495"/>
              <a:ext cx="2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504" name="Line 310"/>
            <p:cNvSpPr>
              <a:spLocks noChangeShapeType="1"/>
            </p:cNvSpPr>
            <p:nvPr/>
          </p:nvSpPr>
          <p:spPr bwMode="auto">
            <a:xfrm>
              <a:off x="11360" y="10495"/>
              <a:ext cx="3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03475" name="Freeform 311"/>
          <p:cNvSpPr>
            <a:spLocks/>
          </p:cNvSpPr>
          <p:nvPr/>
        </p:nvSpPr>
        <p:spPr bwMode="auto">
          <a:xfrm>
            <a:off x="5432425" y="1679575"/>
            <a:ext cx="2212975" cy="1530350"/>
          </a:xfrm>
          <a:custGeom>
            <a:avLst/>
            <a:gdLst>
              <a:gd name="T0" fmla="*/ 2147483646 w 7980"/>
              <a:gd name="T1" fmla="*/ 2147483646 h 4620"/>
              <a:gd name="T2" fmla="*/ 2147483646 w 7980"/>
              <a:gd name="T3" fmla="*/ 2147483646 h 4620"/>
              <a:gd name="T4" fmla="*/ 0 w 7980"/>
              <a:gd name="T5" fmla="*/ 2147483646 h 4620"/>
              <a:gd name="T6" fmla="*/ 2147483646 w 7980"/>
              <a:gd name="T7" fmla="*/ 2147483646 h 4620"/>
              <a:gd name="T8" fmla="*/ 2147483646 w 7980"/>
              <a:gd name="T9" fmla="*/ 2147483646 h 4620"/>
              <a:gd name="T10" fmla="*/ 2147483646 w 7980"/>
              <a:gd name="T11" fmla="*/ 0 h 462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7980" h="4620">
                <a:moveTo>
                  <a:pt x="7965" y="3420"/>
                </a:moveTo>
                <a:lnTo>
                  <a:pt x="7980" y="4620"/>
                </a:lnTo>
                <a:lnTo>
                  <a:pt x="0" y="4605"/>
                </a:lnTo>
                <a:lnTo>
                  <a:pt x="3315" y="1485"/>
                </a:lnTo>
                <a:lnTo>
                  <a:pt x="2355" y="1455"/>
                </a:lnTo>
                <a:lnTo>
                  <a:pt x="2355" y="0"/>
                </a:lnTo>
              </a:path>
            </a:pathLst>
          </a:custGeom>
          <a:noFill/>
          <a:ln w="38100" cmpd="sng">
            <a:solidFill>
              <a:srgbClr val="FF00FF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476" name="Freeform 312"/>
          <p:cNvSpPr>
            <a:spLocks/>
          </p:cNvSpPr>
          <p:nvPr/>
        </p:nvSpPr>
        <p:spPr bwMode="auto">
          <a:xfrm>
            <a:off x="5257800" y="1728788"/>
            <a:ext cx="2508250" cy="1504950"/>
          </a:xfrm>
          <a:custGeom>
            <a:avLst/>
            <a:gdLst>
              <a:gd name="T0" fmla="*/ 0 w 9045"/>
              <a:gd name="T1" fmla="*/ 2147483646 h 4545"/>
              <a:gd name="T2" fmla="*/ 0 w 9045"/>
              <a:gd name="T3" fmla="*/ 2147483646 h 4545"/>
              <a:gd name="T4" fmla="*/ 2147483646 w 9045"/>
              <a:gd name="T5" fmla="*/ 2147483646 h 4545"/>
              <a:gd name="T6" fmla="*/ 2147483646 w 9045"/>
              <a:gd name="T7" fmla="*/ 2147483646 h 4545"/>
              <a:gd name="T8" fmla="*/ 2147483646 w 9045"/>
              <a:gd name="T9" fmla="*/ 2147483646 h 4545"/>
              <a:gd name="T10" fmla="*/ 2147483646 w 9045"/>
              <a:gd name="T11" fmla="*/ 2147483646 h 4545"/>
              <a:gd name="T12" fmla="*/ 2147483646 w 9045"/>
              <a:gd name="T13" fmla="*/ 2147483646 h 4545"/>
              <a:gd name="T14" fmla="*/ 2147483646 w 9045"/>
              <a:gd name="T15" fmla="*/ 0 h 454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045" h="4545">
                <a:moveTo>
                  <a:pt x="0" y="2880"/>
                </a:moveTo>
                <a:lnTo>
                  <a:pt x="0" y="4530"/>
                </a:lnTo>
                <a:lnTo>
                  <a:pt x="885" y="4545"/>
                </a:lnTo>
                <a:lnTo>
                  <a:pt x="3510" y="2010"/>
                </a:lnTo>
                <a:lnTo>
                  <a:pt x="7140" y="2055"/>
                </a:lnTo>
                <a:lnTo>
                  <a:pt x="8145" y="1020"/>
                </a:lnTo>
                <a:lnTo>
                  <a:pt x="9045" y="1020"/>
                </a:lnTo>
                <a:lnTo>
                  <a:pt x="9015" y="0"/>
                </a:lnTo>
              </a:path>
            </a:pathLst>
          </a:custGeom>
          <a:noFill/>
          <a:ln w="38100" cmpd="sng">
            <a:solidFill>
              <a:srgbClr val="0000FF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477" name="Freeform 313"/>
          <p:cNvSpPr>
            <a:spLocks/>
          </p:cNvSpPr>
          <p:nvPr/>
        </p:nvSpPr>
        <p:spPr bwMode="auto">
          <a:xfrm>
            <a:off x="5311775" y="1754188"/>
            <a:ext cx="2530475" cy="1390650"/>
          </a:xfrm>
          <a:custGeom>
            <a:avLst/>
            <a:gdLst>
              <a:gd name="T0" fmla="*/ 0 w 9120"/>
              <a:gd name="T1" fmla="*/ 2147483646 h 4201"/>
              <a:gd name="T2" fmla="*/ 0 w 9120"/>
              <a:gd name="T3" fmla="*/ 2147483646 h 4201"/>
              <a:gd name="T4" fmla="*/ 2147483646 w 9120"/>
              <a:gd name="T5" fmla="*/ 2147483646 h 4201"/>
              <a:gd name="T6" fmla="*/ 2147483646 w 9120"/>
              <a:gd name="T7" fmla="*/ 2147483646 h 4201"/>
              <a:gd name="T8" fmla="*/ 2147483646 w 9120"/>
              <a:gd name="T9" fmla="*/ 2147483646 h 4201"/>
              <a:gd name="T10" fmla="*/ 2147483646 w 9120"/>
              <a:gd name="T11" fmla="*/ 0 h 420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120" h="4201">
                <a:moveTo>
                  <a:pt x="0" y="2821"/>
                </a:moveTo>
                <a:lnTo>
                  <a:pt x="0" y="4201"/>
                </a:lnTo>
                <a:lnTo>
                  <a:pt x="4890" y="4201"/>
                </a:lnTo>
                <a:lnTo>
                  <a:pt x="8055" y="1051"/>
                </a:lnTo>
                <a:lnTo>
                  <a:pt x="9120" y="1080"/>
                </a:lnTo>
                <a:lnTo>
                  <a:pt x="9105" y="0"/>
                </a:lnTo>
              </a:path>
            </a:pathLst>
          </a:custGeom>
          <a:noFill/>
          <a:ln w="38100" cmpd="sng">
            <a:solidFill>
              <a:srgbClr val="00FF00"/>
            </a:solidFill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103478" name="Group 314"/>
          <p:cNvGrpSpPr>
            <a:grpSpLocks/>
          </p:cNvGrpSpPr>
          <p:nvPr/>
        </p:nvGrpSpPr>
        <p:grpSpPr bwMode="auto">
          <a:xfrm>
            <a:off x="5237163" y="2668588"/>
            <a:ext cx="39687" cy="141287"/>
            <a:chOff x="10104" y="10005"/>
            <a:chExt cx="137" cy="411"/>
          </a:xfrm>
        </p:grpSpPr>
        <p:sp>
          <p:nvSpPr>
            <p:cNvPr id="103496" name="Oval 315"/>
            <p:cNvSpPr>
              <a:spLocks noChangeArrowheads="1"/>
            </p:cNvSpPr>
            <p:nvPr/>
          </p:nvSpPr>
          <p:spPr bwMode="auto">
            <a:xfrm>
              <a:off x="10104" y="10005"/>
              <a:ext cx="137" cy="138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3497" name="Oval 316"/>
            <p:cNvSpPr>
              <a:spLocks noChangeArrowheads="1"/>
            </p:cNvSpPr>
            <p:nvPr/>
          </p:nvSpPr>
          <p:spPr bwMode="auto">
            <a:xfrm>
              <a:off x="10104" y="10278"/>
              <a:ext cx="137" cy="138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  <p:grpSp>
        <p:nvGrpSpPr>
          <p:cNvPr id="103479" name="Group 317"/>
          <p:cNvGrpSpPr>
            <a:grpSpLocks/>
          </p:cNvGrpSpPr>
          <p:nvPr/>
        </p:nvGrpSpPr>
        <p:grpSpPr bwMode="auto">
          <a:xfrm>
            <a:off x="7621588" y="2790825"/>
            <a:ext cx="39687" cy="142875"/>
            <a:chOff x="10104" y="10005"/>
            <a:chExt cx="137" cy="411"/>
          </a:xfrm>
        </p:grpSpPr>
        <p:sp>
          <p:nvSpPr>
            <p:cNvPr id="103494" name="Oval 318"/>
            <p:cNvSpPr>
              <a:spLocks noChangeArrowheads="1"/>
            </p:cNvSpPr>
            <p:nvPr/>
          </p:nvSpPr>
          <p:spPr bwMode="auto">
            <a:xfrm>
              <a:off x="10104" y="10005"/>
              <a:ext cx="137" cy="138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3495" name="Oval 319"/>
            <p:cNvSpPr>
              <a:spLocks noChangeArrowheads="1"/>
            </p:cNvSpPr>
            <p:nvPr/>
          </p:nvSpPr>
          <p:spPr bwMode="auto">
            <a:xfrm>
              <a:off x="10104" y="10278"/>
              <a:ext cx="137" cy="138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  <p:grpSp>
        <p:nvGrpSpPr>
          <p:cNvPr id="103480" name="Group 320"/>
          <p:cNvGrpSpPr>
            <a:grpSpLocks/>
          </p:cNvGrpSpPr>
          <p:nvPr/>
        </p:nvGrpSpPr>
        <p:grpSpPr bwMode="auto">
          <a:xfrm>
            <a:off x="7816850" y="1717675"/>
            <a:ext cx="39688" cy="142875"/>
            <a:chOff x="10104" y="10005"/>
            <a:chExt cx="137" cy="411"/>
          </a:xfrm>
        </p:grpSpPr>
        <p:sp>
          <p:nvSpPr>
            <p:cNvPr id="103492" name="Oval 321"/>
            <p:cNvSpPr>
              <a:spLocks noChangeArrowheads="1"/>
            </p:cNvSpPr>
            <p:nvPr/>
          </p:nvSpPr>
          <p:spPr bwMode="auto">
            <a:xfrm>
              <a:off x="10104" y="10005"/>
              <a:ext cx="137" cy="13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3493" name="Oval 322"/>
            <p:cNvSpPr>
              <a:spLocks noChangeArrowheads="1"/>
            </p:cNvSpPr>
            <p:nvPr/>
          </p:nvSpPr>
          <p:spPr bwMode="auto">
            <a:xfrm>
              <a:off x="10104" y="10278"/>
              <a:ext cx="137" cy="13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  <p:pic>
        <p:nvPicPr>
          <p:cNvPr id="103481" name="Picture 327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784225"/>
            <a:ext cx="73136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314" name="Rectangle 328"/>
          <p:cNvSpPr>
            <a:spLocks noGrp="1" noChangeArrowheads="1"/>
          </p:cNvSpPr>
          <p:nvPr>
            <p:ph type="title"/>
          </p:nvPr>
        </p:nvSpPr>
        <p:spPr>
          <a:xfrm>
            <a:off x="330200" y="115888"/>
            <a:ext cx="7772400" cy="873125"/>
          </a:xfrm>
        </p:spPr>
        <p:txBody>
          <a:bodyPr/>
          <a:lstStyle/>
          <a:p>
            <a:pPr>
              <a:defRPr/>
            </a:pPr>
            <a:r>
              <a:rPr lang="en-US" sz="3600">
                <a:ea typeface="ＭＳ Ｐゴシック" charset="0"/>
                <a:cs typeface="+mj-cs"/>
              </a:rPr>
              <a:t>Causes/costs of congestion: scenario 3</a:t>
            </a:r>
            <a:r>
              <a:rPr lang="en-US">
                <a:ea typeface="ＭＳ Ｐゴシック" charset="0"/>
                <a:cs typeface="+mj-cs"/>
              </a:rPr>
              <a:t> </a:t>
            </a:r>
          </a:p>
        </p:txBody>
      </p:sp>
      <p:sp>
        <p:nvSpPr>
          <p:cNvPr id="103483" name="Line 330"/>
          <p:cNvSpPr>
            <a:spLocks noChangeShapeType="1"/>
          </p:cNvSpPr>
          <p:nvPr/>
        </p:nvSpPr>
        <p:spPr bwMode="auto">
          <a:xfrm>
            <a:off x="1270000" y="1558925"/>
            <a:ext cx="0" cy="18605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103484" name="Line 331"/>
          <p:cNvSpPr>
            <a:spLocks noChangeShapeType="1"/>
          </p:cNvSpPr>
          <p:nvPr/>
        </p:nvSpPr>
        <p:spPr bwMode="auto">
          <a:xfrm flipV="1">
            <a:off x="1254125" y="3411538"/>
            <a:ext cx="2333625" cy="4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103485" name="Freeform 333"/>
          <p:cNvSpPr>
            <a:spLocks/>
          </p:cNvSpPr>
          <p:nvPr/>
        </p:nvSpPr>
        <p:spPr bwMode="auto">
          <a:xfrm>
            <a:off x="1258888" y="2608263"/>
            <a:ext cx="2489200" cy="806450"/>
          </a:xfrm>
          <a:custGeom>
            <a:avLst/>
            <a:gdLst>
              <a:gd name="T0" fmla="*/ 0 w 1568"/>
              <a:gd name="T1" fmla="*/ 2147483646 h 380"/>
              <a:gd name="T2" fmla="*/ 2147483646 w 1568"/>
              <a:gd name="T3" fmla="*/ 2147483646 h 380"/>
              <a:gd name="T4" fmla="*/ 2147483646 w 1568"/>
              <a:gd name="T5" fmla="*/ 2147483646 h 380"/>
              <a:gd name="T6" fmla="*/ 2147483646 w 1568"/>
              <a:gd name="T7" fmla="*/ 2147483646 h 38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568" h="380">
                <a:moveTo>
                  <a:pt x="0" y="375"/>
                </a:moveTo>
                <a:cubicBezTo>
                  <a:pt x="109" y="315"/>
                  <a:pt x="474" y="0"/>
                  <a:pt x="651" y="14"/>
                </a:cubicBezTo>
                <a:cubicBezTo>
                  <a:pt x="828" y="28"/>
                  <a:pt x="730" y="260"/>
                  <a:pt x="914" y="320"/>
                </a:cubicBezTo>
                <a:cubicBezTo>
                  <a:pt x="1098" y="380"/>
                  <a:pt x="1432" y="342"/>
                  <a:pt x="1568" y="348"/>
                </a:cubicBezTo>
              </a:path>
            </a:pathLst>
          </a:custGeom>
          <a:noFill/>
          <a:ln w="28575" cap="flat" cmpd="sng">
            <a:solidFill>
              <a:srgbClr val="CC00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103486" name="Line 334"/>
          <p:cNvSpPr>
            <a:spLocks noChangeShapeType="1"/>
          </p:cNvSpPr>
          <p:nvPr/>
        </p:nvSpPr>
        <p:spPr bwMode="auto">
          <a:xfrm>
            <a:off x="1138238" y="1711325"/>
            <a:ext cx="1254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103487" name="Line 335"/>
          <p:cNvSpPr>
            <a:spLocks noChangeShapeType="1"/>
          </p:cNvSpPr>
          <p:nvPr/>
        </p:nvSpPr>
        <p:spPr bwMode="auto">
          <a:xfrm>
            <a:off x="3071813" y="3419475"/>
            <a:ext cx="0" cy="1349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103488" name="Text Box 336"/>
          <p:cNvSpPr txBox="1">
            <a:spLocks noChangeArrowheads="1"/>
          </p:cNvSpPr>
          <p:nvPr/>
        </p:nvSpPr>
        <p:spPr bwMode="auto">
          <a:xfrm>
            <a:off x="636588" y="1462088"/>
            <a:ext cx="4556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C/2</a:t>
            </a:r>
          </a:p>
        </p:txBody>
      </p:sp>
      <p:sp>
        <p:nvSpPr>
          <p:cNvPr id="103489" name="Text Box 337"/>
          <p:cNvSpPr txBox="1">
            <a:spLocks noChangeArrowheads="1"/>
          </p:cNvSpPr>
          <p:nvPr/>
        </p:nvSpPr>
        <p:spPr bwMode="auto">
          <a:xfrm>
            <a:off x="2873375" y="3471863"/>
            <a:ext cx="4556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C/2</a:t>
            </a:r>
          </a:p>
        </p:txBody>
      </p:sp>
      <p:sp>
        <p:nvSpPr>
          <p:cNvPr id="103490" name="Text Box 338"/>
          <p:cNvSpPr txBox="1">
            <a:spLocks noChangeArrowheads="1"/>
          </p:cNvSpPr>
          <p:nvPr/>
        </p:nvSpPr>
        <p:spPr bwMode="auto">
          <a:xfrm rot="-5400000">
            <a:off x="543719" y="2389982"/>
            <a:ext cx="8080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Symbol" panose="05050102010706020507" pitchFamily="18" charset="2"/>
              </a:rPr>
              <a:t>l</a:t>
            </a:r>
            <a:r>
              <a:rPr lang="en-US" altLang="en-US" sz="2400" baseline="-25000">
                <a:latin typeface="Arial" panose="020B0604020202020204" pitchFamily="34" charset="0"/>
              </a:rPr>
              <a:t>out</a:t>
            </a:r>
          </a:p>
        </p:txBody>
      </p:sp>
      <p:sp>
        <p:nvSpPr>
          <p:cNvPr id="103491" name="Text Box 339"/>
          <p:cNvSpPr txBox="1">
            <a:spLocks noChangeArrowheads="1"/>
          </p:cNvSpPr>
          <p:nvPr/>
        </p:nvSpPr>
        <p:spPr bwMode="auto">
          <a:xfrm>
            <a:off x="1989138" y="3381375"/>
            <a:ext cx="552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Symbol" panose="05050102010706020507" pitchFamily="18" charset="2"/>
              </a:rPr>
              <a:t>l</a:t>
            </a:r>
            <a:r>
              <a:rPr lang="en-US" altLang="en-US" sz="2400" baseline="-25000">
                <a:latin typeface="Arial" panose="020B0604020202020204" pitchFamily="34" charset="0"/>
              </a:rPr>
              <a:t>in</a:t>
            </a:r>
            <a:r>
              <a:rPr lang="ja-JP" altLang="en-US" sz="2400" baseline="30000">
                <a:latin typeface="Arial" panose="020B0604020202020204" pitchFamily="34" charset="0"/>
              </a:rPr>
              <a:t>’</a:t>
            </a:r>
            <a:endParaRPr lang="en-US" altLang="en-US" sz="2400" baseline="300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10445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0BAA32FE-DB90-4130-9192-ABAE19C006F1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107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97284" name="Rectangle 2"/>
          <p:cNvSpPr>
            <a:spLocks noGrp="1" noChangeArrowheads="1"/>
          </p:cNvSpPr>
          <p:nvPr>
            <p:ph type="title"/>
          </p:nvPr>
        </p:nvSpPr>
        <p:spPr>
          <a:xfrm>
            <a:off x="476250" y="273050"/>
            <a:ext cx="7772400" cy="917575"/>
          </a:xfrm>
        </p:spPr>
        <p:txBody>
          <a:bodyPr/>
          <a:lstStyle/>
          <a:p>
            <a:pPr>
              <a:defRPr/>
            </a:pPr>
            <a:r>
              <a:rPr lang="en-US" sz="3600">
                <a:ea typeface="ＭＳ Ｐゴシック" charset="0"/>
                <a:cs typeface="+mj-cs"/>
              </a:rPr>
              <a:t>Approaches towards congestion control</a:t>
            </a:r>
            <a:endParaRPr lang="en-US">
              <a:ea typeface="ＭＳ Ｐゴシック" charset="0"/>
              <a:cs typeface="+mj-cs"/>
            </a:endParaRPr>
          </a:p>
        </p:txBody>
      </p:sp>
      <p:sp>
        <p:nvSpPr>
          <p:cNvPr id="104453" name="Rectangle 5"/>
          <p:cNvSpPr>
            <a:spLocks noChangeArrowheads="1"/>
          </p:cNvSpPr>
          <p:nvPr/>
        </p:nvSpPr>
        <p:spPr bwMode="auto">
          <a:xfrm>
            <a:off x="542925" y="1504950"/>
            <a:ext cx="8154988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en-US" sz="2800"/>
              <a:t>two broad approaches towards congestion control:</a:t>
            </a:r>
          </a:p>
        </p:txBody>
      </p:sp>
      <p:pic>
        <p:nvPicPr>
          <p:cNvPr id="104454" name="Picture 7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919163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5" name="Rectangle 8"/>
          <p:cNvSpPr>
            <a:spLocks noChangeArrowheads="1"/>
          </p:cNvSpPr>
          <p:nvPr/>
        </p:nvSpPr>
        <p:spPr bwMode="auto">
          <a:xfrm>
            <a:off x="508000" y="2786063"/>
            <a:ext cx="3487738" cy="3251200"/>
          </a:xfrm>
          <a:prstGeom prst="rect">
            <a:avLst/>
          </a:prstGeom>
          <a:noFill/>
          <a:ln w="1905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104456" name="Rectangle 9"/>
          <p:cNvSpPr>
            <a:spLocks noChangeArrowheads="1"/>
          </p:cNvSpPr>
          <p:nvPr/>
        </p:nvSpPr>
        <p:spPr bwMode="auto">
          <a:xfrm>
            <a:off x="768350" y="2528888"/>
            <a:ext cx="2979738" cy="5635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9728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23900" y="2390775"/>
            <a:ext cx="3295650" cy="38100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>
                <a:solidFill>
                  <a:srgbClr val="CC0000"/>
                </a:solidFill>
                <a:ea typeface="ＭＳ Ｐゴシック" charset="0"/>
                <a:cs typeface="+mn-cs"/>
              </a:rPr>
              <a:t>end-end congestion control:</a:t>
            </a:r>
          </a:p>
          <a:p>
            <a:pPr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  <a:cs typeface="+mn-cs"/>
              </a:rPr>
              <a:t>no explicit feedback from network</a:t>
            </a:r>
          </a:p>
          <a:p>
            <a:pPr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  <a:cs typeface="+mn-cs"/>
              </a:rPr>
              <a:t>congestion inferred from end-system observed loss, delay</a:t>
            </a:r>
          </a:p>
          <a:p>
            <a:pPr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  <a:cs typeface="+mn-cs"/>
              </a:rPr>
              <a:t>approach taken by TCP</a:t>
            </a:r>
            <a:endParaRPr lang="en-US">
              <a:ea typeface="ＭＳ Ｐゴシック" charset="0"/>
              <a:cs typeface="+mn-cs"/>
            </a:endParaRPr>
          </a:p>
        </p:txBody>
      </p:sp>
      <p:sp>
        <p:nvSpPr>
          <p:cNvPr id="104458" name="Rectangle 10"/>
          <p:cNvSpPr>
            <a:spLocks noChangeArrowheads="1"/>
          </p:cNvSpPr>
          <p:nvPr/>
        </p:nvSpPr>
        <p:spPr bwMode="auto">
          <a:xfrm>
            <a:off x="4678363" y="2814638"/>
            <a:ext cx="3690937" cy="3251200"/>
          </a:xfrm>
          <a:prstGeom prst="rect">
            <a:avLst/>
          </a:prstGeom>
          <a:noFill/>
          <a:ln w="1905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104459" name="Rectangle 11"/>
          <p:cNvSpPr>
            <a:spLocks noChangeArrowheads="1"/>
          </p:cNvSpPr>
          <p:nvPr/>
        </p:nvSpPr>
        <p:spPr bwMode="auto">
          <a:xfrm>
            <a:off x="4865688" y="2551113"/>
            <a:ext cx="3092450" cy="565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97292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786313" y="2392363"/>
            <a:ext cx="3549650" cy="3905250"/>
          </a:xfrm>
        </p:spPr>
        <p:txBody>
          <a:bodyPr/>
          <a:lstStyle/>
          <a:p>
            <a:pPr marL="282575" indent="-282575">
              <a:buFont typeface="Wingdings" charset="0"/>
              <a:buNone/>
              <a:defRPr/>
            </a:pPr>
            <a:r>
              <a:rPr lang="en-US">
                <a:solidFill>
                  <a:srgbClr val="CC0000"/>
                </a:solidFill>
                <a:ea typeface="ＭＳ Ｐゴシック" charset="0"/>
                <a:cs typeface="+mn-cs"/>
              </a:rPr>
              <a:t>network-assisted congestion control:</a:t>
            </a:r>
          </a:p>
          <a:p>
            <a:pPr marL="282575" indent="-282575"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  <a:cs typeface="+mn-cs"/>
              </a:rPr>
              <a:t>routers provide feedback to end systems</a:t>
            </a:r>
          </a:p>
          <a:p>
            <a:pPr marL="576263" lvl="1" indent="-179388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single bit indicating congestion (SNA, DECbit, TCP/IP ECN, ATM)</a:t>
            </a:r>
          </a:p>
          <a:p>
            <a:pPr marL="576263" lvl="1" indent="-179388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explicit rate for sender to send at</a:t>
            </a:r>
            <a:endParaRPr lang="en-US" sz="2000"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10547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15EE3246-A098-4E64-84A6-2DF6938721DA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108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98308" name="Rectangle 2"/>
          <p:cNvSpPr>
            <a:spLocks noGrp="1" noChangeArrowheads="1"/>
          </p:cNvSpPr>
          <p:nvPr>
            <p:ph type="title"/>
          </p:nvPr>
        </p:nvSpPr>
        <p:spPr>
          <a:xfrm>
            <a:off x="300038" y="173038"/>
            <a:ext cx="8191500" cy="1143000"/>
          </a:xfrm>
        </p:spPr>
        <p:txBody>
          <a:bodyPr/>
          <a:lstStyle/>
          <a:p>
            <a:pPr>
              <a:defRPr/>
            </a:pPr>
            <a:r>
              <a:rPr lang="en-US" sz="3600">
                <a:ea typeface="ＭＳ Ｐゴシック" charset="0"/>
                <a:cs typeface="+mj-cs"/>
              </a:rPr>
              <a:t>Case study: ATM ABR congestion control</a:t>
            </a:r>
            <a:endParaRPr lang="en-US">
              <a:ea typeface="ＭＳ Ｐゴシック" charset="0"/>
              <a:cs typeface="+mj-cs"/>
            </a:endParaRPr>
          </a:p>
        </p:txBody>
      </p:sp>
      <p:sp>
        <p:nvSpPr>
          <p:cNvPr id="10547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3619500" cy="46482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>
                <a:solidFill>
                  <a:srgbClr val="CC0000"/>
                </a:solidFill>
              </a:rPr>
              <a:t>ABR: available bit rate:</a:t>
            </a:r>
          </a:p>
          <a:p>
            <a:r>
              <a:rPr lang="ja-JP" altLang="en-US" sz="2400"/>
              <a:t>“</a:t>
            </a:r>
            <a:r>
              <a:rPr lang="en-US" altLang="ja-JP" sz="2400"/>
              <a:t>elastic service</a:t>
            </a:r>
            <a:r>
              <a:rPr lang="ja-JP" altLang="en-US" sz="2400"/>
              <a:t>”</a:t>
            </a:r>
            <a:r>
              <a:rPr lang="en-US" altLang="ja-JP" sz="2400"/>
              <a:t> </a:t>
            </a:r>
          </a:p>
          <a:p>
            <a:r>
              <a:rPr lang="en-US" altLang="en-US" sz="2400"/>
              <a:t>if sender</a:t>
            </a:r>
            <a:r>
              <a:rPr lang="ja-JP" altLang="en-US" sz="2400"/>
              <a:t>’</a:t>
            </a:r>
            <a:r>
              <a:rPr lang="en-US" altLang="ja-JP" sz="2400"/>
              <a:t>s path </a:t>
            </a:r>
            <a:r>
              <a:rPr lang="ja-JP" altLang="en-US" sz="2400"/>
              <a:t>“</a:t>
            </a:r>
            <a:r>
              <a:rPr lang="en-US" altLang="ja-JP" sz="2400"/>
              <a:t>underloaded</a:t>
            </a:r>
            <a:r>
              <a:rPr lang="ja-JP" altLang="en-US" sz="2400"/>
              <a:t>”</a:t>
            </a:r>
            <a:r>
              <a:rPr lang="en-US" altLang="ja-JP" sz="2400"/>
              <a:t>: </a:t>
            </a:r>
          </a:p>
          <a:p>
            <a:pPr lvl="1"/>
            <a:r>
              <a:rPr lang="en-US" altLang="en-US"/>
              <a:t>sender should use available bandwidth</a:t>
            </a:r>
          </a:p>
          <a:p>
            <a:r>
              <a:rPr lang="en-US" altLang="en-US" sz="2400"/>
              <a:t>if sender</a:t>
            </a:r>
            <a:r>
              <a:rPr lang="ja-JP" altLang="en-US" sz="2400"/>
              <a:t>’</a:t>
            </a:r>
            <a:r>
              <a:rPr lang="en-US" altLang="ja-JP" sz="2400"/>
              <a:t>s path congested: </a:t>
            </a:r>
          </a:p>
          <a:p>
            <a:pPr lvl="1"/>
            <a:r>
              <a:rPr lang="en-US" altLang="en-US"/>
              <a:t>sender throttled to minimum guaranteed rate</a:t>
            </a:r>
          </a:p>
        </p:txBody>
      </p:sp>
      <p:sp>
        <p:nvSpPr>
          <p:cNvPr id="105478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4238625" cy="46482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>
                <a:solidFill>
                  <a:srgbClr val="CC0000"/>
                </a:solidFill>
              </a:rPr>
              <a:t>RM (resource management) cells:</a:t>
            </a:r>
          </a:p>
          <a:p>
            <a:r>
              <a:rPr lang="en-US" altLang="en-US" sz="2400"/>
              <a:t>sent by sender, interspersed with data cells</a:t>
            </a:r>
          </a:p>
          <a:p>
            <a:r>
              <a:rPr lang="en-US" altLang="en-US" sz="2400"/>
              <a:t>bits in RM cell set by switches (</a:t>
            </a:r>
            <a:r>
              <a:rPr lang="ja-JP" altLang="en-US" sz="2400"/>
              <a:t>“</a:t>
            </a:r>
            <a:r>
              <a:rPr lang="en-US" altLang="ja-JP" sz="2400" i="1"/>
              <a:t>network-assisted</a:t>
            </a:r>
            <a:r>
              <a:rPr lang="ja-JP" altLang="en-US" sz="2400" i="1"/>
              <a:t>”</a:t>
            </a:r>
            <a:r>
              <a:rPr lang="en-US" altLang="ja-JP" sz="2400"/>
              <a:t>) </a:t>
            </a:r>
          </a:p>
          <a:p>
            <a:pPr lvl="1"/>
            <a:r>
              <a:rPr lang="en-US" altLang="en-US" i="1">
                <a:solidFill>
                  <a:srgbClr val="000099"/>
                </a:solidFill>
              </a:rPr>
              <a:t>NI bit:</a:t>
            </a:r>
            <a:r>
              <a:rPr lang="en-US" altLang="en-US"/>
              <a:t> no increase in rate (mild congestion)</a:t>
            </a:r>
          </a:p>
          <a:p>
            <a:pPr lvl="1"/>
            <a:r>
              <a:rPr lang="en-US" altLang="en-US" i="1">
                <a:solidFill>
                  <a:srgbClr val="000099"/>
                </a:solidFill>
              </a:rPr>
              <a:t>CI bit:</a:t>
            </a:r>
            <a:r>
              <a:rPr lang="en-US" altLang="en-US"/>
              <a:t> congestion indication</a:t>
            </a:r>
          </a:p>
          <a:p>
            <a:r>
              <a:rPr lang="en-US" altLang="en-US" sz="2400"/>
              <a:t>RM cells returned to sender by receiver, with bits intact</a:t>
            </a:r>
            <a:endParaRPr lang="en-US" altLang="en-US"/>
          </a:p>
          <a:p>
            <a:pPr lvl="1"/>
            <a:endParaRPr lang="en-US" altLang="en-US"/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 </a:t>
            </a:r>
          </a:p>
        </p:txBody>
      </p:sp>
      <p:pic>
        <p:nvPicPr>
          <p:cNvPr id="105479" name="Picture 5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919163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106499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8E996A53-04F9-43C5-881F-E965C68F5DC1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109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106500" name="Picture 112" descr="underline_ba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800100"/>
            <a:ext cx="8228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3" name="Rectangle 2"/>
          <p:cNvSpPr>
            <a:spLocks noGrp="1" noChangeArrowheads="1"/>
          </p:cNvSpPr>
          <p:nvPr>
            <p:ph type="title"/>
          </p:nvPr>
        </p:nvSpPr>
        <p:spPr>
          <a:xfrm>
            <a:off x="414338" y="144463"/>
            <a:ext cx="7991475" cy="950912"/>
          </a:xfrm>
        </p:spPr>
        <p:txBody>
          <a:bodyPr/>
          <a:lstStyle/>
          <a:p>
            <a:pPr>
              <a:defRPr/>
            </a:pPr>
            <a:r>
              <a:rPr lang="en-US" sz="3600">
                <a:ea typeface="ＭＳ Ｐゴシック" charset="0"/>
                <a:cs typeface="+mj-cs"/>
              </a:rPr>
              <a:t>Case study: ATM ABR congestion control</a:t>
            </a:r>
          </a:p>
        </p:txBody>
      </p:sp>
      <p:sp>
        <p:nvSpPr>
          <p:cNvPr id="10650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3876675"/>
            <a:ext cx="8048625" cy="2495550"/>
          </a:xfrm>
        </p:spPr>
        <p:txBody>
          <a:bodyPr/>
          <a:lstStyle/>
          <a:p>
            <a:r>
              <a:rPr lang="en-US" altLang="en-US"/>
              <a:t>two-byte ER (explicit rate) field in RM cell</a:t>
            </a:r>
          </a:p>
          <a:p>
            <a:pPr lvl="1"/>
            <a:r>
              <a:rPr lang="en-US" altLang="en-US"/>
              <a:t>congested switch may lower ER value in cell</a:t>
            </a:r>
          </a:p>
          <a:p>
            <a:pPr lvl="1"/>
            <a:r>
              <a:rPr lang="en-US" altLang="en-US"/>
              <a:t>senders</a:t>
            </a:r>
            <a:r>
              <a:rPr lang="ja-JP" altLang="en-US"/>
              <a:t>’</a:t>
            </a:r>
            <a:r>
              <a:rPr lang="en-US" altLang="ja-JP"/>
              <a:t> send rate thus max supportable rate on path</a:t>
            </a:r>
          </a:p>
          <a:p>
            <a:r>
              <a:rPr lang="en-US" altLang="en-US"/>
              <a:t>EFCI bit in data cells: set to 1 in congested switch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if data cell preceding RM cell has EFCI set, receiver sets CI bit in returned RM cell</a:t>
            </a:r>
          </a:p>
        </p:txBody>
      </p:sp>
      <p:grpSp>
        <p:nvGrpSpPr>
          <p:cNvPr id="106503" name="Group 11"/>
          <p:cNvGrpSpPr>
            <a:grpSpLocks/>
          </p:cNvGrpSpPr>
          <p:nvPr/>
        </p:nvGrpSpPr>
        <p:grpSpPr bwMode="auto">
          <a:xfrm>
            <a:off x="5111750" y="2728913"/>
            <a:ext cx="950913" cy="365125"/>
            <a:chOff x="4410" y="1365"/>
            <a:chExt cx="663" cy="224"/>
          </a:xfrm>
        </p:grpSpPr>
        <p:sp>
          <p:nvSpPr>
            <p:cNvPr id="106568" name="Rectangle 12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6569" name="AutoShape 13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6570" name="Freeform 14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6571" name="Freeform 15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430 h 63"/>
                <a:gd name="T2" fmla="*/ 4225 w 280"/>
                <a:gd name="T3" fmla="*/ 418 h 63"/>
                <a:gd name="T4" fmla="*/ 24935 w 280"/>
                <a:gd name="T5" fmla="*/ 0 h 63"/>
                <a:gd name="T6" fmla="*/ 31835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106572" name="Freeform 16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106504" name="Group 17"/>
          <p:cNvGrpSpPr>
            <a:grpSpLocks/>
          </p:cNvGrpSpPr>
          <p:nvPr/>
        </p:nvGrpSpPr>
        <p:grpSpPr bwMode="auto">
          <a:xfrm>
            <a:off x="3254375" y="2755900"/>
            <a:ext cx="950913" cy="365125"/>
            <a:chOff x="4410" y="1365"/>
            <a:chExt cx="663" cy="224"/>
          </a:xfrm>
        </p:grpSpPr>
        <p:sp>
          <p:nvSpPr>
            <p:cNvPr id="106563" name="Rectangle 18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6564" name="AutoShape 19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06565" name="Freeform 20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6566" name="Freeform 21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430 h 63"/>
                <a:gd name="T2" fmla="*/ 4225 w 280"/>
                <a:gd name="T3" fmla="*/ 418 h 63"/>
                <a:gd name="T4" fmla="*/ 24935 w 280"/>
                <a:gd name="T5" fmla="*/ 0 h 63"/>
                <a:gd name="T6" fmla="*/ 31835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106567" name="Freeform 22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sp>
        <p:nvSpPr>
          <p:cNvPr id="106505" name="Freeform 24"/>
          <p:cNvSpPr>
            <a:spLocks/>
          </p:cNvSpPr>
          <p:nvPr/>
        </p:nvSpPr>
        <p:spPr bwMode="auto">
          <a:xfrm>
            <a:off x="1128713" y="1658938"/>
            <a:ext cx="360362" cy="1403350"/>
          </a:xfrm>
          <a:custGeom>
            <a:avLst/>
            <a:gdLst>
              <a:gd name="T0" fmla="*/ 0 w 354"/>
              <a:gd name="T1" fmla="*/ 2147483646 h 1200"/>
              <a:gd name="T2" fmla="*/ 2147483646 w 354"/>
              <a:gd name="T3" fmla="*/ 0 h 1200"/>
              <a:gd name="T4" fmla="*/ 2147483646 w 354"/>
              <a:gd name="T5" fmla="*/ 2147483646 h 1200"/>
              <a:gd name="T6" fmla="*/ 2147483646 w 354"/>
              <a:gd name="T7" fmla="*/ 2147483646 h 1200"/>
              <a:gd name="T8" fmla="*/ 0 w 354"/>
              <a:gd name="T9" fmla="*/ 2147483646 h 12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54" h="1200">
                <a:moveTo>
                  <a:pt x="0" y="1194"/>
                </a:moveTo>
                <a:lnTo>
                  <a:pt x="354" y="0"/>
                </a:lnTo>
                <a:lnTo>
                  <a:pt x="342" y="1146"/>
                </a:lnTo>
                <a:lnTo>
                  <a:pt x="180" y="1200"/>
                </a:lnTo>
                <a:lnTo>
                  <a:pt x="0" y="1194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99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6506" name="Rectangle 23"/>
          <p:cNvSpPr>
            <a:spLocks noChangeArrowheads="1"/>
          </p:cNvSpPr>
          <p:nvPr/>
        </p:nvSpPr>
        <p:spPr bwMode="auto">
          <a:xfrm>
            <a:off x="1509713" y="1639888"/>
            <a:ext cx="771525" cy="1298575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grpSp>
        <p:nvGrpSpPr>
          <p:cNvPr id="106507" name="Group 26"/>
          <p:cNvGrpSpPr>
            <a:grpSpLocks/>
          </p:cNvGrpSpPr>
          <p:nvPr/>
        </p:nvGrpSpPr>
        <p:grpSpPr bwMode="auto">
          <a:xfrm>
            <a:off x="1477963" y="1700213"/>
            <a:ext cx="755650" cy="1285875"/>
            <a:chOff x="3681" y="2704"/>
            <a:chExt cx="807" cy="941"/>
          </a:xfrm>
        </p:grpSpPr>
        <p:sp>
          <p:nvSpPr>
            <p:cNvPr id="106558" name="Rectangle 24"/>
            <p:cNvSpPr>
              <a:spLocks noChangeArrowheads="1"/>
            </p:cNvSpPr>
            <p:nvPr/>
          </p:nvSpPr>
          <p:spPr bwMode="auto">
            <a:xfrm>
              <a:off x="3681" y="2704"/>
              <a:ext cx="802" cy="94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06559" name="Line 25"/>
            <p:cNvSpPr>
              <a:spLocks noChangeShapeType="1"/>
            </p:cNvSpPr>
            <p:nvPr/>
          </p:nvSpPr>
          <p:spPr bwMode="auto">
            <a:xfrm>
              <a:off x="3687" y="2877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6560" name="Line 27"/>
            <p:cNvSpPr>
              <a:spLocks noChangeShapeType="1"/>
            </p:cNvSpPr>
            <p:nvPr/>
          </p:nvSpPr>
          <p:spPr bwMode="auto">
            <a:xfrm>
              <a:off x="3692" y="3079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6561" name="Line 28"/>
            <p:cNvSpPr>
              <a:spLocks noChangeShapeType="1"/>
            </p:cNvSpPr>
            <p:nvPr/>
          </p:nvSpPr>
          <p:spPr bwMode="auto">
            <a:xfrm>
              <a:off x="3683" y="3274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6562" name="Line 29"/>
            <p:cNvSpPr>
              <a:spLocks noChangeShapeType="1"/>
            </p:cNvSpPr>
            <p:nvPr/>
          </p:nvSpPr>
          <p:spPr bwMode="auto">
            <a:xfrm>
              <a:off x="3683" y="3454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06508" name="Freeform 34"/>
          <p:cNvSpPr>
            <a:spLocks/>
          </p:cNvSpPr>
          <p:nvPr/>
        </p:nvSpPr>
        <p:spPr bwMode="auto">
          <a:xfrm>
            <a:off x="7599363" y="1590675"/>
            <a:ext cx="347662" cy="1514475"/>
          </a:xfrm>
          <a:custGeom>
            <a:avLst/>
            <a:gdLst>
              <a:gd name="T0" fmla="*/ 2147483646 w 219"/>
              <a:gd name="T1" fmla="*/ 2147483646 h 954"/>
              <a:gd name="T2" fmla="*/ 0 w 219"/>
              <a:gd name="T3" fmla="*/ 0 h 954"/>
              <a:gd name="T4" fmla="*/ 2147483646 w 219"/>
              <a:gd name="T5" fmla="*/ 2147483646 h 954"/>
              <a:gd name="T6" fmla="*/ 2147483646 w 219"/>
              <a:gd name="T7" fmla="*/ 2147483646 h 954"/>
              <a:gd name="T8" fmla="*/ 2147483646 w 219"/>
              <a:gd name="T9" fmla="*/ 2147483646 h 95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19" h="954">
                <a:moveTo>
                  <a:pt x="198" y="762"/>
                </a:moveTo>
                <a:lnTo>
                  <a:pt x="0" y="0"/>
                </a:lnTo>
                <a:lnTo>
                  <a:pt x="8" y="844"/>
                </a:lnTo>
                <a:lnTo>
                  <a:pt x="219" y="954"/>
                </a:lnTo>
                <a:lnTo>
                  <a:pt x="198" y="76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99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6509" name="Rectangle 23"/>
          <p:cNvSpPr>
            <a:spLocks noChangeArrowheads="1"/>
          </p:cNvSpPr>
          <p:nvPr/>
        </p:nvSpPr>
        <p:spPr bwMode="auto">
          <a:xfrm>
            <a:off x="6843713" y="1627188"/>
            <a:ext cx="771525" cy="1298575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grpSp>
        <p:nvGrpSpPr>
          <p:cNvPr id="106510" name="Group 36"/>
          <p:cNvGrpSpPr>
            <a:grpSpLocks/>
          </p:cNvGrpSpPr>
          <p:nvPr/>
        </p:nvGrpSpPr>
        <p:grpSpPr bwMode="auto">
          <a:xfrm>
            <a:off x="6811963" y="1687513"/>
            <a:ext cx="755650" cy="1285875"/>
            <a:chOff x="3681" y="2704"/>
            <a:chExt cx="807" cy="941"/>
          </a:xfrm>
        </p:grpSpPr>
        <p:sp>
          <p:nvSpPr>
            <p:cNvPr id="106553" name="Rectangle 24"/>
            <p:cNvSpPr>
              <a:spLocks noChangeArrowheads="1"/>
            </p:cNvSpPr>
            <p:nvPr/>
          </p:nvSpPr>
          <p:spPr bwMode="auto">
            <a:xfrm>
              <a:off x="3681" y="2704"/>
              <a:ext cx="802" cy="94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06554" name="Line 25"/>
            <p:cNvSpPr>
              <a:spLocks noChangeShapeType="1"/>
            </p:cNvSpPr>
            <p:nvPr/>
          </p:nvSpPr>
          <p:spPr bwMode="auto">
            <a:xfrm>
              <a:off x="3687" y="2877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6555" name="Line 27"/>
            <p:cNvSpPr>
              <a:spLocks noChangeShapeType="1"/>
            </p:cNvSpPr>
            <p:nvPr/>
          </p:nvSpPr>
          <p:spPr bwMode="auto">
            <a:xfrm>
              <a:off x="3692" y="3079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6556" name="Line 28"/>
            <p:cNvSpPr>
              <a:spLocks noChangeShapeType="1"/>
            </p:cNvSpPr>
            <p:nvPr/>
          </p:nvSpPr>
          <p:spPr bwMode="auto">
            <a:xfrm>
              <a:off x="3683" y="3274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6557" name="Line 29"/>
            <p:cNvSpPr>
              <a:spLocks noChangeShapeType="1"/>
            </p:cNvSpPr>
            <p:nvPr/>
          </p:nvSpPr>
          <p:spPr bwMode="auto">
            <a:xfrm>
              <a:off x="3683" y="3454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06511" name="Freeform 45"/>
          <p:cNvSpPr>
            <a:spLocks/>
          </p:cNvSpPr>
          <p:nvPr/>
        </p:nvSpPr>
        <p:spPr bwMode="auto">
          <a:xfrm>
            <a:off x="1974850" y="2022475"/>
            <a:ext cx="5080000" cy="777875"/>
          </a:xfrm>
          <a:custGeom>
            <a:avLst/>
            <a:gdLst>
              <a:gd name="T0" fmla="*/ 0 w 3200"/>
              <a:gd name="T1" fmla="*/ 2147483646 h 490"/>
              <a:gd name="T2" fmla="*/ 0 w 3200"/>
              <a:gd name="T3" fmla="*/ 2147483646 h 490"/>
              <a:gd name="T4" fmla="*/ 2147483646 w 3200"/>
              <a:gd name="T5" fmla="*/ 2147483646 h 490"/>
              <a:gd name="T6" fmla="*/ 2147483646 w 3200"/>
              <a:gd name="T7" fmla="*/ 0 h 49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200" h="490">
                <a:moveTo>
                  <a:pt x="0" y="64"/>
                </a:moveTo>
                <a:lnTo>
                  <a:pt x="0" y="490"/>
                </a:lnTo>
                <a:lnTo>
                  <a:pt x="3200" y="490"/>
                </a:lnTo>
                <a:lnTo>
                  <a:pt x="3200" y="0"/>
                </a:lnTo>
              </a:path>
            </a:pathLst>
          </a:custGeom>
          <a:noFill/>
          <a:ln w="19050" cap="flat" cmpd="sng">
            <a:solidFill>
              <a:srgbClr val="000099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106512" name="Freeform 46"/>
          <p:cNvSpPr>
            <a:spLocks/>
          </p:cNvSpPr>
          <p:nvPr/>
        </p:nvSpPr>
        <p:spPr bwMode="auto">
          <a:xfrm>
            <a:off x="1693863" y="2074863"/>
            <a:ext cx="5581650" cy="969962"/>
          </a:xfrm>
          <a:custGeom>
            <a:avLst/>
            <a:gdLst>
              <a:gd name="T0" fmla="*/ 0 w 3516"/>
              <a:gd name="T1" fmla="*/ 2147483646 h 611"/>
              <a:gd name="T2" fmla="*/ 2147483646 w 3516"/>
              <a:gd name="T3" fmla="*/ 2147483646 h 611"/>
              <a:gd name="T4" fmla="*/ 2147483646 w 3516"/>
              <a:gd name="T5" fmla="*/ 2147483646 h 611"/>
              <a:gd name="T6" fmla="*/ 2147483646 w 3516"/>
              <a:gd name="T7" fmla="*/ 0 h 61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516" h="611">
                <a:moveTo>
                  <a:pt x="0" y="2"/>
                </a:moveTo>
                <a:lnTo>
                  <a:pt x="3" y="611"/>
                </a:lnTo>
                <a:lnTo>
                  <a:pt x="3516" y="611"/>
                </a:lnTo>
                <a:lnTo>
                  <a:pt x="3516" y="0"/>
                </a:lnTo>
              </a:path>
            </a:pathLst>
          </a:custGeom>
          <a:noFill/>
          <a:ln w="19050" cap="flat" cmpd="sng">
            <a:solidFill>
              <a:srgbClr val="000099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GB"/>
          </a:p>
        </p:txBody>
      </p:sp>
      <p:grpSp>
        <p:nvGrpSpPr>
          <p:cNvPr id="106513" name="Group 61"/>
          <p:cNvGrpSpPr>
            <a:grpSpLocks/>
          </p:cNvGrpSpPr>
          <p:nvPr/>
        </p:nvGrpSpPr>
        <p:grpSpPr bwMode="auto">
          <a:xfrm>
            <a:off x="2530475" y="2314575"/>
            <a:ext cx="712788" cy="534988"/>
            <a:chOff x="1594" y="1479"/>
            <a:chExt cx="449" cy="337"/>
          </a:xfrm>
        </p:grpSpPr>
        <p:sp>
          <p:nvSpPr>
            <p:cNvPr id="106547" name="Rectangle 47"/>
            <p:cNvSpPr>
              <a:spLocks noChangeArrowheads="1"/>
            </p:cNvSpPr>
            <p:nvPr/>
          </p:nvSpPr>
          <p:spPr bwMode="auto">
            <a:xfrm>
              <a:off x="1748" y="1479"/>
              <a:ext cx="56" cy="335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solidFill>
                  <a:srgbClr val="CC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06548" name="Rectangle 48"/>
            <p:cNvSpPr>
              <a:spLocks noChangeArrowheads="1"/>
            </p:cNvSpPr>
            <p:nvPr/>
          </p:nvSpPr>
          <p:spPr bwMode="auto">
            <a:xfrm>
              <a:off x="1670" y="1481"/>
              <a:ext cx="56" cy="33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solidFill>
                  <a:srgbClr val="CC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06549" name="Rectangle 49"/>
            <p:cNvSpPr>
              <a:spLocks noChangeArrowheads="1"/>
            </p:cNvSpPr>
            <p:nvPr/>
          </p:nvSpPr>
          <p:spPr bwMode="auto">
            <a:xfrm>
              <a:off x="1594" y="1481"/>
              <a:ext cx="56" cy="33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solidFill>
                  <a:srgbClr val="CC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06550" name="Rectangle 50"/>
            <p:cNvSpPr>
              <a:spLocks noChangeArrowheads="1"/>
            </p:cNvSpPr>
            <p:nvPr/>
          </p:nvSpPr>
          <p:spPr bwMode="auto">
            <a:xfrm>
              <a:off x="1987" y="1479"/>
              <a:ext cx="56" cy="335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solidFill>
                  <a:srgbClr val="CC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06551" name="Rectangle 51"/>
            <p:cNvSpPr>
              <a:spLocks noChangeArrowheads="1"/>
            </p:cNvSpPr>
            <p:nvPr/>
          </p:nvSpPr>
          <p:spPr bwMode="auto">
            <a:xfrm>
              <a:off x="1909" y="1481"/>
              <a:ext cx="56" cy="33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solidFill>
                  <a:srgbClr val="CC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06552" name="Rectangle 52"/>
            <p:cNvSpPr>
              <a:spLocks noChangeArrowheads="1"/>
            </p:cNvSpPr>
            <p:nvPr/>
          </p:nvSpPr>
          <p:spPr bwMode="auto">
            <a:xfrm>
              <a:off x="1833" y="1481"/>
              <a:ext cx="56" cy="33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solidFill>
                  <a:srgbClr val="CC0000"/>
                </a:solidFill>
                <a:latin typeface="Tahoma" panose="020B0604030504040204" pitchFamily="34" charset="0"/>
              </a:endParaRPr>
            </a:p>
          </p:txBody>
        </p:sp>
      </p:grpSp>
      <p:grpSp>
        <p:nvGrpSpPr>
          <p:cNvPr id="106514" name="Group 62"/>
          <p:cNvGrpSpPr>
            <a:grpSpLocks/>
          </p:cNvGrpSpPr>
          <p:nvPr/>
        </p:nvGrpSpPr>
        <p:grpSpPr bwMode="auto">
          <a:xfrm>
            <a:off x="4297363" y="2332038"/>
            <a:ext cx="712787" cy="534987"/>
            <a:chOff x="1594" y="1479"/>
            <a:chExt cx="449" cy="337"/>
          </a:xfrm>
        </p:grpSpPr>
        <p:sp>
          <p:nvSpPr>
            <p:cNvPr id="106541" name="Rectangle 63"/>
            <p:cNvSpPr>
              <a:spLocks noChangeArrowheads="1"/>
            </p:cNvSpPr>
            <p:nvPr/>
          </p:nvSpPr>
          <p:spPr bwMode="auto">
            <a:xfrm>
              <a:off x="1748" y="1479"/>
              <a:ext cx="56" cy="335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solidFill>
                  <a:srgbClr val="CC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06542" name="Rectangle 64"/>
            <p:cNvSpPr>
              <a:spLocks noChangeArrowheads="1"/>
            </p:cNvSpPr>
            <p:nvPr/>
          </p:nvSpPr>
          <p:spPr bwMode="auto">
            <a:xfrm>
              <a:off x="1670" y="1481"/>
              <a:ext cx="56" cy="33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solidFill>
                  <a:srgbClr val="CC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06543" name="Rectangle 65"/>
            <p:cNvSpPr>
              <a:spLocks noChangeArrowheads="1"/>
            </p:cNvSpPr>
            <p:nvPr/>
          </p:nvSpPr>
          <p:spPr bwMode="auto">
            <a:xfrm>
              <a:off x="1594" y="1481"/>
              <a:ext cx="56" cy="33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solidFill>
                  <a:srgbClr val="CC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06544" name="Rectangle 66"/>
            <p:cNvSpPr>
              <a:spLocks noChangeArrowheads="1"/>
            </p:cNvSpPr>
            <p:nvPr/>
          </p:nvSpPr>
          <p:spPr bwMode="auto">
            <a:xfrm>
              <a:off x="1987" y="1479"/>
              <a:ext cx="56" cy="335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solidFill>
                  <a:srgbClr val="CC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06545" name="Rectangle 67"/>
            <p:cNvSpPr>
              <a:spLocks noChangeArrowheads="1"/>
            </p:cNvSpPr>
            <p:nvPr/>
          </p:nvSpPr>
          <p:spPr bwMode="auto">
            <a:xfrm>
              <a:off x="1909" y="1481"/>
              <a:ext cx="56" cy="33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solidFill>
                  <a:srgbClr val="CC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06546" name="Rectangle 68"/>
            <p:cNvSpPr>
              <a:spLocks noChangeArrowheads="1"/>
            </p:cNvSpPr>
            <p:nvPr/>
          </p:nvSpPr>
          <p:spPr bwMode="auto">
            <a:xfrm>
              <a:off x="1833" y="1481"/>
              <a:ext cx="56" cy="33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solidFill>
                  <a:srgbClr val="CC0000"/>
                </a:solidFill>
                <a:latin typeface="Tahoma" panose="020B0604030504040204" pitchFamily="34" charset="0"/>
              </a:endParaRPr>
            </a:p>
          </p:txBody>
        </p:sp>
      </p:grpSp>
      <p:grpSp>
        <p:nvGrpSpPr>
          <p:cNvPr id="106515" name="Group 76"/>
          <p:cNvGrpSpPr>
            <a:grpSpLocks/>
          </p:cNvGrpSpPr>
          <p:nvPr/>
        </p:nvGrpSpPr>
        <p:grpSpPr bwMode="auto">
          <a:xfrm>
            <a:off x="6203950" y="2320925"/>
            <a:ext cx="333375" cy="534988"/>
            <a:chOff x="2522" y="956"/>
            <a:chExt cx="210" cy="337"/>
          </a:xfrm>
        </p:grpSpPr>
        <p:sp>
          <p:nvSpPr>
            <p:cNvPr id="106538" name="Rectangle 70"/>
            <p:cNvSpPr>
              <a:spLocks noChangeArrowheads="1"/>
            </p:cNvSpPr>
            <p:nvPr/>
          </p:nvSpPr>
          <p:spPr bwMode="auto">
            <a:xfrm>
              <a:off x="2676" y="956"/>
              <a:ext cx="56" cy="335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solidFill>
                  <a:srgbClr val="CC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06539" name="Rectangle 71"/>
            <p:cNvSpPr>
              <a:spLocks noChangeArrowheads="1"/>
            </p:cNvSpPr>
            <p:nvPr/>
          </p:nvSpPr>
          <p:spPr bwMode="auto">
            <a:xfrm>
              <a:off x="2598" y="958"/>
              <a:ext cx="56" cy="33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solidFill>
                  <a:srgbClr val="CC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06540" name="Rectangle 72"/>
            <p:cNvSpPr>
              <a:spLocks noChangeArrowheads="1"/>
            </p:cNvSpPr>
            <p:nvPr/>
          </p:nvSpPr>
          <p:spPr bwMode="auto">
            <a:xfrm>
              <a:off x="2522" y="958"/>
              <a:ext cx="56" cy="33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solidFill>
                  <a:srgbClr val="CC0000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106516" name="AutoShape 77"/>
          <p:cNvSpPr>
            <a:spLocks noChangeArrowheads="1"/>
          </p:cNvSpPr>
          <p:nvPr/>
        </p:nvSpPr>
        <p:spPr bwMode="auto">
          <a:xfrm>
            <a:off x="3295650" y="2395538"/>
            <a:ext cx="434975" cy="260350"/>
          </a:xfrm>
          <a:prstGeom prst="rightArrow">
            <a:avLst>
              <a:gd name="adj1" fmla="val 50000"/>
              <a:gd name="adj2" fmla="val 41768"/>
            </a:avLst>
          </a:prstGeom>
          <a:gradFill rotWithShape="1">
            <a:gsLst>
              <a:gs pos="0">
                <a:schemeClr val="bg1"/>
              </a:gs>
              <a:gs pos="100000">
                <a:srgbClr val="CC00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106517" name="AutoShape 78"/>
          <p:cNvSpPr>
            <a:spLocks noChangeArrowheads="1"/>
          </p:cNvSpPr>
          <p:nvPr/>
        </p:nvSpPr>
        <p:spPr bwMode="auto">
          <a:xfrm>
            <a:off x="5062538" y="2398713"/>
            <a:ext cx="434975" cy="260350"/>
          </a:xfrm>
          <a:prstGeom prst="rightArrow">
            <a:avLst>
              <a:gd name="adj1" fmla="val 50000"/>
              <a:gd name="adj2" fmla="val 41768"/>
            </a:avLst>
          </a:prstGeom>
          <a:gradFill rotWithShape="1">
            <a:gsLst>
              <a:gs pos="0">
                <a:schemeClr val="bg1"/>
              </a:gs>
              <a:gs pos="100000">
                <a:srgbClr val="CC00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106518" name="Rectangle 80"/>
          <p:cNvSpPr>
            <a:spLocks noChangeArrowheads="1"/>
          </p:cNvSpPr>
          <p:nvPr/>
        </p:nvSpPr>
        <p:spPr bwMode="auto">
          <a:xfrm>
            <a:off x="6605588" y="2963863"/>
            <a:ext cx="88900" cy="531812"/>
          </a:xfrm>
          <a:prstGeom prst="rect">
            <a:avLst/>
          </a:prstGeom>
          <a:solidFill>
            <a:srgbClr val="CC0000"/>
          </a:soli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CC0000"/>
              </a:solidFill>
              <a:latin typeface="Tahoma" panose="020B0604030504040204" pitchFamily="34" charset="0"/>
            </a:endParaRPr>
          </a:p>
        </p:txBody>
      </p:sp>
      <p:grpSp>
        <p:nvGrpSpPr>
          <p:cNvPr id="106519" name="Group 91"/>
          <p:cNvGrpSpPr>
            <a:grpSpLocks/>
          </p:cNvGrpSpPr>
          <p:nvPr/>
        </p:nvGrpSpPr>
        <p:grpSpPr bwMode="auto">
          <a:xfrm>
            <a:off x="4305300" y="2941638"/>
            <a:ext cx="468313" cy="531812"/>
            <a:chOff x="3106" y="853"/>
            <a:chExt cx="295" cy="335"/>
          </a:xfrm>
        </p:grpSpPr>
        <p:sp>
          <p:nvSpPr>
            <p:cNvPr id="106536" name="Rectangle 92"/>
            <p:cNvSpPr>
              <a:spLocks noChangeArrowheads="1"/>
            </p:cNvSpPr>
            <p:nvPr/>
          </p:nvSpPr>
          <p:spPr bwMode="auto">
            <a:xfrm>
              <a:off x="3106" y="853"/>
              <a:ext cx="56" cy="335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solidFill>
                  <a:srgbClr val="CC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06537" name="Rectangle 93"/>
            <p:cNvSpPr>
              <a:spLocks noChangeArrowheads="1"/>
            </p:cNvSpPr>
            <p:nvPr/>
          </p:nvSpPr>
          <p:spPr bwMode="auto">
            <a:xfrm>
              <a:off x="3345" y="853"/>
              <a:ext cx="56" cy="335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solidFill>
                  <a:srgbClr val="CC0000"/>
                </a:solidFill>
                <a:latin typeface="Tahoma" panose="020B0604030504040204" pitchFamily="34" charset="0"/>
              </a:endParaRPr>
            </a:p>
          </p:txBody>
        </p:sp>
      </p:grpSp>
      <p:grpSp>
        <p:nvGrpSpPr>
          <p:cNvPr id="106520" name="Group 94"/>
          <p:cNvGrpSpPr>
            <a:grpSpLocks/>
          </p:cNvGrpSpPr>
          <p:nvPr/>
        </p:nvGrpSpPr>
        <p:grpSpPr bwMode="auto">
          <a:xfrm>
            <a:off x="2435225" y="2946400"/>
            <a:ext cx="468313" cy="531813"/>
            <a:chOff x="3106" y="853"/>
            <a:chExt cx="295" cy="335"/>
          </a:xfrm>
        </p:grpSpPr>
        <p:sp>
          <p:nvSpPr>
            <p:cNvPr id="106534" name="Rectangle 95"/>
            <p:cNvSpPr>
              <a:spLocks noChangeArrowheads="1"/>
            </p:cNvSpPr>
            <p:nvPr/>
          </p:nvSpPr>
          <p:spPr bwMode="auto">
            <a:xfrm>
              <a:off x="3106" y="853"/>
              <a:ext cx="56" cy="335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solidFill>
                  <a:srgbClr val="CC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06535" name="Rectangle 96"/>
            <p:cNvSpPr>
              <a:spLocks noChangeArrowheads="1"/>
            </p:cNvSpPr>
            <p:nvPr/>
          </p:nvSpPr>
          <p:spPr bwMode="auto">
            <a:xfrm>
              <a:off x="3345" y="853"/>
              <a:ext cx="56" cy="335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solidFill>
                  <a:srgbClr val="CC0000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106521" name="AutoShape 97"/>
          <p:cNvSpPr>
            <a:spLocks noChangeArrowheads="1"/>
          </p:cNvSpPr>
          <p:nvPr/>
        </p:nvSpPr>
        <p:spPr bwMode="auto">
          <a:xfrm rot="10800000">
            <a:off x="1958975" y="3132138"/>
            <a:ext cx="434975" cy="260350"/>
          </a:xfrm>
          <a:prstGeom prst="rightArrow">
            <a:avLst>
              <a:gd name="adj1" fmla="val 50000"/>
              <a:gd name="adj2" fmla="val 41768"/>
            </a:avLst>
          </a:prstGeom>
          <a:gradFill rotWithShape="1">
            <a:gsLst>
              <a:gs pos="0">
                <a:schemeClr val="bg1"/>
              </a:gs>
              <a:gs pos="100000">
                <a:srgbClr val="CC00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106522" name="AutoShape 98"/>
          <p:cNvSpPr>
            <a:spLocks noChangeArrowheads="1"/>
          </p:cNvSpPr>
          <p:nvPr/>
        </p:nvSpPr>
        <p:spPr bwMode="auto">
          <a:xfrm rot="10800000">
            <a:off x="3889375" y="3135313"/>
            <a:ext cx="434975" cy="260350"/>
          </a:xfrm>
          <a:prstGeom prst="rightArrow">
            <a:avLst>
              <a:gd name="adj1" fmla="val 50000"/>
              <a:gd name="adj2" fmla="val 41768"/>
            </a:avLst>
          </a:prstGeom>
          <a:gradFill rotWithShape="1">
            <a:gsLst>
              <a:gs pos="0">
                <a:schemeClr val="bg1"/>
              </a:gs>
              <a:gs pos="100000">
                <a:srgbClr val="CC00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106523" name="AutoShape 99"/>
          <p:cNvSpPr>
            <a:spLocks noChangeArrowheads="1"/>
          </p:cNvSpPr>
          <p:nvPr/>
        </p:nvSpPr>
        <p:spPr bwMode="auto">
          <a:xfrm rot="10800000">
            <a:off x="6086475" y="3138488"/>
            <a:ext cx="434975" cy="260350"/>
          </a:xfrm>
          <a:prstGeom prst="rightArrow">
            <a:avLst>
              <a:gd name="adj1" fmla="val 50000"/>
              <a:gd name="adj2" fmla="val 41768"/>
            </a:avLst>
          </a:prstGeom>
          <a:gradFill rotWithShape="1">
            <a:gsLst>
              <a:gs pos="0">
                <a:schemeClr val="bg1"/>
              </a:gs>
              <a:gs pos="100000">
                <a:srgbClr val="CC00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106524" name="Rectangle 101"/>
          <p:cNvSpPr>
            <a:spLocks noChangeArrowheads="1"/>
          </p:cNvSpPr>
          <p:nvPr/>
        </p:nvSpPr>
        <p:spPr bwMode="auto">
          <a:xfrm>
            <a:off x="2947988" y="1363663"/>
            <a:ext cx="98425" cy="407987"/>
          </a:xfrm>
          <a:prstGeom prst="rect">
            <a:avLst/>
          </a:prstGeom>
          <a:solidFill>
            <a:srgbClr val="CC0000"/>
          </a:soli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CC0000"/>
              </a:solidFill>
              <a:latin typeface="Tahoma" panose="020B0604030504040204" pitchFamily="34" charset="0"/>
            </a:endParaRPr>
          </a:p>
        </p:txBody>
      </p:sp>
      <p:sp>
        <p:nvSpPr>
          <p:cNvPr id="106525" name="Text Box 102"/>
          <p:cNvSpPr txBox="1">
            <a:spLocks noChangeArrowheads="1"/>
          </p:cNvSpPr>
          <p:nvPr/>
        </p:nvSpPr>
        <p:spPr bwMode="auto">
          <a:xfrm>
            <a:off x="3051175" y="1519238"/>
            <a:ext cx="8223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ahoma" panose="020B0604030504040204" pitchFamily="34" charset="0"/>
              </a:rPr>
              <a:t>RM cell</a:t>
            </a:r>
          </a:p>
        </p:txBody>
      </p:sp>
      <p:sp>
        <p:nvSpPr>
          <p:cNvPr id="106526" name="Rectangle 108"/>
          <p:cNvSpPr>
            <a:spLocks noChangeArrowheads="1"/>
          </p:cNvSpPr>
          <p:nvPr/>
        </p:nvSpPr>
        <p:spPr bwMode="auto">
          <a:xfrm>
            <a:off x="4138613" y="1363663"/>
            <a:ext cx="98425" cy="4079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CC0000"/>
              </a:solidFill>
              <a:latin typeface="Tahoma" panose="020B0604030504040204" pitchFamily="34" charset="0"/>
            </a:endParaRPr>
          </a:p>
        </p:txBody>
      </p:sp>
      <p:sp>
        <p:nvSpPr>
          <p:cNvPr id="106527" name="Text Box 109"/>
          <p:cNvSpPr txBox="1">
            <a:spLocks noChangeArrowheads="1"/>
          </p:cNvSpPr>
          <p:nvPr/>
        </p:nvSpPr>
        <p:spPr bwMode="auto">
          <a:xfrm>
            <a:off x="4241800" y="1519238"/>
            <a:ext cx="9334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ahoma" panose="020B0604030504040204" pitchFamily="34" charset="0"/>
              </a:rPr>
              <a:t>data cell</a:t>
            </a:r>
          </a:p>
        </p:txBody>
      </p:sp>
      <p:grpSp>
        <p:nvGrpSpPr>
          <p:cNvPr id="106528" name="Group 113"/>
          <p:cNvGrpSpPr>
            <a:grpSpLocks/>
          </p:cNvGrpSpPr>
          <p:nvPr/>
        </p:nvGrpSpPr>
        <p:grpSpPr bwMode="auto">
          <a:xfrm>
            <a:off x="666750" y="2622550"/>
            <a:ext cx="687388" cy="636588"/>
            <a:chOff x="-44" y="1473"/>
            <a:chExt cx="981" cy="1105"/>
          </a:xfrm>
        </p:grpSpPr>
        <p:pic>
          <p:nvPicPr>
            <p:cNvPr id="106532" name="Picture 114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6533" name="Freeform 11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62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106529" name="Group 116"/>
          <p:cNvGrpSpPr>
            <a:grpSpLocks/>
          </p:cNvGrpSpPr>
          <p:nvPr/>
        </p:nvGrpSpPr>
        <p:grpSpPr bwMode="auto">
          <a:xfrm flipH="1">
            <a:off x="7794625" y="2671763"/>
            <a:ext cx="642938" cy="636587"/>
            <a:chOff x="-44" y="1473"/>
            <a:chExt cx="981" cy="1105"/>
          </a:xfrm>
        </p:grpSpPr>
        <p:pic>
          <p:nvPicPr>
            <p:cNvPr id="106530" name="Picture 117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6531" name="Freeform 11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62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1024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7014BB56-3FFF-4784-8319-40F5337A156E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Chapter 3 outline</a:t>
            </a:r>
          </a:p>
        </p:txBody>
      </p:sp>
      <p:sp>
        <p:nvSpPr>
          <p:cNvPr id="7173" name="Rectangle 4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566738" indent="-566738">
              <a:buFont typeface="Wingdings" charset="0"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3.1 transport-layer services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>
                <a:solidFill>
                  <a:srgbClr val="CC0000"/>
                </a:solidFill>
                <a:ea typeface="ＭＳ Ｐゴシック" charset="0"/>
                <a:cs typeface="+mn-cs"/>
              </a:rPr>
              <a:t>3.2 multiplexing and demultiplexing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3.3 connectionless transport: UDP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3.4 principles of reliable data transfer</a:t>
            </a:r>
          </a:p>
        </p:txBody>
      </p:sp>
      <p:sp>
        <p:nvSpPr>
          <p:cNvPr id="7174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4251325" cy="4648200"/>
          </a:xfrm>
        </p:spPr>
        <p:txBody>
          <a:bodyPr/>
          <a:lstStyle/>
          <a:p>
            <a:pPr marL="566738" indent="-566738">
              <a:buFont typeface="Wingdings" charset="0"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3.5 connection-oriented transport: TCP</a:t>
            </a:r>
          </a:p>
          <a:p>
            <a:pPr marL="912813"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segment structure</a:t>
            </a:r>
          </a:p>
          <a:p>
            <a:pPr marL="912813"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reliable data transfer</a:t>
            </a:r>
          </a:p>
          <a:p>
            <a:pPr marL="912813"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flow control</a:t>
            </a:r>
          </a:p>
          <a:p>
            <a:pPr marL="912813"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connection management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3.6 principles of congestion control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3.7 TCP congestion control</a:t>
            </a:r>
          </a:p>
        </p:txBody>
      </p:sp>
      <p:pic>
        <p:nvPicPr>
          <p:cNvPr id="10247" name="Picture 6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1017588"/>
            <a:ext cx="4387850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10752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D5A20488-2785-410F-BEC4-B493DF249E24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110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1003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Chapter 3 outline</a:t>
            </a:r>
          </a:p>
        </p:txBody>
      </p:sp>
      <p:sp>
        <p:nvSpPr>
          <p:cNvPr id="10035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566738" indent="-566738">
              <a:buFont typeface="Wingdings" charset="0"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3.1 transport-layer services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3.2 multiplexing and demultiplexing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3.3 connectionless transport: UDP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3.4 principles of reliable data transfer</a:t>
            </a:r>
          </a:p>
        </p:txBody>
      </p:sp>
      <p:sp>
        <p:nvSpPr>
          <p:cNvPr id="100358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4251325" cy="4648200"/>
          </a:xfrm>
        </p:spPr>
        <p:txBody>
          <a:bodyPr/>
          <a:lstStyle/>
          <a:p>
            <a:pPr marL="566738" indent="-566738">
              <a:buFont typeface="Wingdings" charset="0"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3.5 connection-oriented transport: TCP</a:t>
            </a:r>
          </a:p>
          <a:p>
            <a:pPr marL="912813"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segment structure</a:t>
            </a:r>
          </a:p>
          <a:p>
            <a:pPr marL="912813"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reliable data transfer</a:t>
            </a:r>
          </a:p>
          <a:p>
            <a:pPr marL="912813"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flow control</a:t>
            </a:r>
          </a:p>
          <a:p>
            <a:pPr marL="912813"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connection management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3.6 principles of congestion control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>
                <a:solidFill>
                  <a:srgbClr val="CC0000"/>
                </a:solidFill>
                <a:ea typeface="ＭＳ Ｐゴシック" charset="0"/>
                <a:cs typeface="+mn-cs"/>
              </a:rPr>
              <a:t>3.7 TCP congestion control</a:t>
            </a:r>
          </a:p>
        </p:txBody>
      </p:sp>
      <p:pic>
        <p:nvPicPr>
          <p:cNvPr id="107527" name="Picture 5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1039813"/>
            <a:ext cx="4387850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1085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837B0750-5E77-4E4B-A689-260FA1CBB382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111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108548" name="Picture 14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5" y="741363"/>
            <a:ext cx="50276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81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458200" cy="1143000"/>
          </a:xfrm>
        </p:spPr>
        <p:txBody>
          <a:bodyPr/>
          <a:lstStyle/>
          <a:p>
            <a:pPr algn="r">
              <a:lnSpc>
                <a:spcPct val="80000"/>
              </a:lnSpc>
              <a:defRPr/>
            </a:pPr>
            <a:r>
              <a:rPr lang="en-US" sz="4000">
                <a:ea typeface="ＭＳ Ｐゴシック" charset="0"/>
                <a:cs typeface="+mj-cs"/>
              </a:rPr>
              <a:t>TCP congestion control: </a:t>
            </a:r>
            <a:r>
              <a:rPr lang="en-US" sz="3200">
                <a:ea typeface="ＭＳ Ｐゴシック" charset="0"/>
                <a:cs typeface="+mj-cs"/>
              </a:rPr>
              <a:t>additive increase multiplicative decrease</a:t>
            </a:r>
          </a:p>
        </p:txBody>
      </p:sp>
      <p:sp>
        <p:nvSpPr>
          <p:cNvPr id="108550" name="Rectangle 8"/>
          <p:cNvSpPr>
            <a:spLocks noChangeArrowheads="1"/>
          </p:cNvSpPr>
          <p:nvPr/>
        </p:nvSpPr>
        <p:spPr bwMode="auto">
          <a:xfrm>
            <a:off x="457200" y="1371600"/>
            <a:ext cx="837565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6889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800" i="1">
                <a:solidFill>
                  <a:srgbClr val="CC0000"/>
                </a:solidFill>
              </a:rPr>
              <a:t>approach:</a:t>
            </a:r>
            <a:r>
              <a:rPr lang="en-US" altLang="en-US" sz="2800" i="1">
                <a:solidFill>
                  <a:srgbClr val="FF0000"/>
                </a:solidFill>
              </a:rPr>
              <a:t> </a:t>
            </a:r>
            <a:r>
              <a:rPr lang="en-US" altLang="en-US" sz="2800"/>
              <a:t>sender</a:t>
            </a:r>
            <a:r>
              <a:rPr lang="en-US" altLang="en-US" sz="2800" i="1">
                <a:solidFill>
                  <a:srgbClr val="FF0000"/>
                </a:solidFill>
              </a:rPr>
              <a:t> </a:t>
            </a:r>
            <a:r>
              <a:rPr lang="en-US" altLang="en-US" sz="2800"/>
              <a:t>increases transmission rate (window size), probing for usable bandwidth, until loss occurs</a:t>
            </a:r>
          </a:p>
          <a:p>
            <a:pPr lvl="1"/>
            <a:r>
              <a:rPr lang="en-US" altLang="en-US" i="1">
                <a:solidFill>
                  <a:srgbClr val="CC0000"/>
                </a:solidFill>
              </a:rPr>
              <a:t>additive increase:</a:t>
            </a:r>
            <a:r>
              <a:rPr lang="en-US" altLang="en-US"/>
              <a:t> increase  </a:t>
            </a:r>
            <a:r>
              <a:rPr lang="en-US" altLang="en-US" b="1">
                <a:latin typeface="Courier New" panose="02070309020205020404" pitchFamily="49" charset="0"/>
              </a:rPr>
              <a:t>cwnd</a:t>
            </a:r>
            <a:r>
              <a:rPr lang="en-US" altLang="en-US">
                <a:latin typeface="Courier New" panose="02070309020205020404" pitchFamily="49" charset="0"/>
              </a:rPr>
              <a:t> </a:t>
            </a:r>
            <a:r>
              <a:rPr lang="en-US" altLang="en-US"/>
              <a:t>by 1 MSS every RTT until loss detected</a:t>
            </a:r>
            <a:endParaRPr lang="en-US" altLang="en-US" i="1"/>
          </a:p>
          <a:p>
            <a:pPr lvl="1"/>
            <a:r>
              <a:rPr lang="en-US" altLang="en-US" i="1">
                <a:solidFill>
                  <a:srgbClr val="CC0000"/>
                </a:solidFill>
              </a:rPr>
              <a:t>multiplicative decrease</a:t>
            </a:r>
            <a:r>
              <a:rPr lang="en-US" altLang="en-US">
                <a:solidFill>
                  <a:srgbClr val="CC0000"/>
                </a:solidFill>
              </a:rPr>
              <a:t>:</a:t>
            </a:r>
            <a:r>
              <a:rPr lang="en-US" altLang="en-US"/>
              <a:t> cut </a:t>
            </a:r>
            <a:r>
              <a:rPr lang="en-US" altLang="en-US" b="1">
                <a:latin typeface="Courier New" panose="02070309020205020404" pitchFamily="49" charset="0"/>
              </a:rPr>
              <a:t>cwnd </a:t>
            </a:r>
            <a:r>
              <a:rPr lang="en-US" altLang="en-US"/>
              <a:t>in half after loss </a:t>
            </a:r>
          </a:p>
          <a:p>
            <a:endParaRPr lang="en-US" altLang="en-US" sz="2800"/>
          </a:p>
        </p:txBody>
      </p:sp>
      <p:sp>
        <p:nvSpPr>
          <p:cNvPr id="108551" name="Rectangle 11"/>
          <p:cNvSpPr>
            <a:spLocks noChangeArrowheads="1"/>
          </p:cNvSpPr>
          <p:nvPr/>
        </p:nvSpPr>
        <p:spPr bwMode="auto">
          <a:xfrm>
            <a:off x="3663950" y="3659188"/>
            <a:ext cx="685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108552" name="Text Box 12"/>
          <p:cNvSpPr txBox="1">
            <a:spLocks noChangeArrowheads="1"/>
          </p:cNvSpPr>
          <p:nvPr/>
        </p:nvSpPr>
        <p:spPr bwMode="auto">
          <a:xfrm rot="-5400000">
            <a:off x="2074863" y="4784725"/>
            <a:ext cx="2047875" cy="5175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>
                <a:latin typeface="Courier New" panose="02070309020205020404" pitchFamily="49" charset="0"/>
              </a:rPr>
              <a:t>cwnd:</a:t>
            </a:r>
            <a:r>
              <a:rPr lang="en-US" altLang="en-US" sz="1400">
                <a:latin typeface="Arial" panose="020B0604020202020204" pitchFamily="34" charset="0"/>
              </a:rPr>
              <a:t> TCP sender 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congestion window size</a:t>
            </a:r>
          </a:p>
        </p:txBody>
      </p:sp>
      <p:sp>
        <p:nvSpPr>
          <p:cNvPr id="108553" name="Text Box 13"/>
          <p:cNvSpPr txBox="1">
            <a:spLocks noChangeArrowheads="1"/>
          </p:cNvSpPr>
          <p:nvPr/>
        </p:nvSpPr>
        <p:spPr bwMode="auto">
          <a:xfrm>
            <a:off x="425450" y="4448175"/>
            <a:ext cx="21463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AIMD saw tooth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behavior: probing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for bandwidth</a:t>
            </a:r>
          </a:p>
        </p:txBody>
      </p:sp>
      <p:sp>
        <p:nvSpPr>
          <p:cNvPr id="108554" name="Line 17"/>
          <p:cNvSpPr>
            <a:spLocks noChangeShapeType="1"/>
          </p:cNvSpPr>
          <p:nvPr/>
        </p:nvSpPr>
        <p:spPr bwMode="auto">
          <a:xfrm>
            <a:off x="3505200" y="6149975"/>
            <a:ext cx="41433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108555" name="Line 18"/>
          <p:cNvSpPr>
            <a:spLocks noChangeShapeType="1"/>
          </p:cNvSpPr>
          <p:nvPr/>
        </p:nvSpPr>
        <p:spPr bwMode="auto">
          <a:xfrm>
            <a:off x="3494088" y="3735388"/>
            <a:ext cx="0" cy="2416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268307" name="Line 19"/>
          <p:cNvSpPr>
            <a:spLocks noChangeShapeType="1"/>
          </p:cNvSpPr>
          <p:nvPr/>
        </p:nvSpPr>
        <p:spPr bwMode="auto">
          <a:xfrm flipV="1">
            <a:off x="3505200" y="4852988"/>
            <a:ext cx="169863" cy="1698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268308" name="Line 20"/>
          <p:cNvSpPr>
            <a:spLocks noChangeShapeType="1"/>
          </p:cNvSpPr>
          <p:nvPr/>
        </p:nvSpPr>
        <p:spPr bwMode="auto">
          <a:xfrm>
            <a:off x="3686175" y="4841875"/>
            <a:ext cx="0" cy="6429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268309" name="Line 21"/>
          <p:cNvSpPr>
            <a:spLocks noChangeShapeType="1"/>
          </p:cNvSpPr>
          <p:nvPr/>
        </p:nvSpPr>
        <p:spPr bwMode="auto">
          <a:xfrm flipV="1">
            <a:off x="3675063" y="4525963"/>
            <a:ext cx="982662" cy="9810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268310" name="Line 22"/>
          <p:cNvSpPr>
            <a:spLocks noChangeShapeType="1"/>
          </p:cNvSpPr>
          <p:nvPr/>
        </p:nvSpPr>
        <p:spPr bwMode="auto">
          <a:xfrm>
            <a:off x="4646613" y="4527550"/>
            <a:ext cx="0" cy="8016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grpSp>
        <p:nvGrpSpPr>
          <p:cNvPr id="268326" name="Group 38"/>
          <p:cNvGrpSpPr>
            <a:grpSpLocks/>
          </p:cNvGrpSpPr>
          <p:nvPr/>
        </p:nvGrpSpPr>
        <p:grpSpPr bwMode="auto">
          <a:xfrm>
            <a:off x="4638675" y="4402138"/>
            <a:ext cx="3040063" cy="1106487"/>
            <a:chOff x="2720" y="2730"/>
            <a:chExt cx="1915" cy="697"/>
          </a:xfrm>
        </p:grpSpPr>
        <p:sp>
          <p:nvSpPr>
            <p:cNvPr id="108567" name="Line 23"/>
            <p:cNvSpPr>
              <a:spLocks noChangeShapeType="1"/>
            </p:cNvSpPr>
            <p:nvPr/>
          </p:nvSpPr>
          <p:spPr bwMode="auto">
            <a:xfrm flipV="1">
              <a:off x="2720" y="2996"/>
              <a:ext cx="331" cy="33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grpSp>
          <p:nvGrpSpPr>
            <p:cNvPr id="108568" name="Group 37"/>
            <p:cNvGrpSpPr>
              <a:grpSpLocks/>
            </p:cNvGrpSpPr>
            <p:nvPr/>
          </p:nvGrpSpPr>
          <p:grpSpPr bwMode="auto">
            <a:xfrm>
              <a:off x="3051" y="2730"/>
              <a:ext cx="1584" cy="697"/>
              <a:chOff x="3051" y="2730"/>
              <a:chExt cx="1584" cy="697"/>
            </a:xfrm>
          </p:grpSpPr>
          <p:sp>
            <p:nvSpPr>
              <p:cNvPr id="108569" name="Line 24"/>
              <p:cNvSpPr>
                <a:spLocks noChangeShapeType="1"/>
              </p:cNvSpPr>
              <p:nvPr/>
            </p:nvSpPr>
            <p:spPr bwMode="auto">
              <a:xfrm>
                <a:off x="3051" y="2993"/>
                <a:ext cx="0" cy="43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108570" name="Line 25"/>
              <p:cNvSpPr>
                <a:spLocks noChangeShapeType="1"/>
              </p:cNvSpPr>
              <p:nvPr/>
            </p:nvSpPr>
            <p:spPr bwMode="auto">
              <a:xfrm flipV="1">
                <a:off x="3058" y="2795"/>
                <a:ext cx="611" cy="61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108571" name="Line 26"/>
              <p:cNvSpPr>
                <a:spLocks noChangeShapeType="1"/>
              </p:cNvSpPr>
              <p:nvPr/>
            </p:nvSpPr>
            <p:spPr bwMode="auto">
              <a:xfrm>
                <a:off x="3666" y="2795"/>
                <a:ext cx="7" cy="52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108572" name="Line 29"/>
              <p:cNvSpPr>
                <a:spLocks noChangeShapeType="1"/>
              </p:cNvSpPr>
              <p:nvPr/>
            </p:nvSpPr>
            <p:spPr bwMode="auto">
              <a:xfrm flipV="1">
                <a:off x="3669" y="2898"/>
                <a:ext cx="420" cy="42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108573" name="Line 30"/>
              <p:cNvSpPr>
                <a:spLocks noChangeShapeType="1"/>
              </p:cNvSpPr>
              <p:nvPr/>
            </p:nvSpPr>
            <p:spPr bwMode="auto">
              <a:xfrm>
                <a:off x="4089" y="2889"/>
                <a:ext cx="0" cy="47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108574" name="Line 31"/>
              <p:cNvSpPr>
                <a:spLocks noChangeShapeType="1"/>
              </p:cNvSpPr>
              <p:nvPr/>
            </p:nvSpPr>
            <p:spPr bwMode="auto">
              <a:xfrm flipV="1">
                <a:off x="4083" y="2730"/>
                <a:ext cx="552" cy="63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</p:grpSp>
      </p:grpSp>
      <p:sp>
        <p:nvSpPr>
          <p:cNvPr id="108561" name="Text Box 32"/>
          <p:cNvSpPr txBox="1">
            <a:spLocks noChangeArrowheads="1"/>
          </p:cNvSpPr>
          <p:nvPr/>
        </p:nvSpPr>
        <p:spPr bwMode="auto">
          <a:xfrm>
            <a:off x="4403725" y="3622675"/>
            <a:ext cx="42227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ahoma" panose="020B0604030504040204" pitchFamily="34" charset="0"/>
              </a:rPr>
              <a:t>additively increase window size …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ahoma" panose="020B0604030504040204" pitchFamily="34" charset="0"/>
              </a:rPr>
              <a:t>…. until loss occurs (then cut window in half)</a:t>
            </a:r>
          </a:p>
        </p:txBody>
      </p:sp>
      <p:sp>
        <p:nvSpPr>
          <p:cNvPr id="268321" name="Freeform 33"/>
          <p:cNvSpPr>
            <a:spLocks/>
          </p:cNvSpPr>
          <p:nvPr/>
        </p:nvSpPr>
        <p:spPr bwMode="auto">
          <a:xfrm>
            <a:off x="3598863" y="3816350"/>
            <a:ext cx="858837" cy="1016000"/>
          </a:xfrm>
          <a:custGeom>
            <a:avLst/>
            <a:gdLst>
              <a:gd name="T0" fmla="*/ 2147483646 w 541"/>
              <a:gd name="T1" fmla="*/ 0 h 640"/>
              <a:gd name="T2" fmla="*/ 0 w 541"/>
              <a:gd name="T3" fmla="*/ 0 h 640"/>
              <a:gd name="T4" fmla="*/ 0 w 541"/>
              <a:gd name="T5" fmla="*/ 2147483646 h 64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541" h="640">
                <a:moveTo>
                  <a:pt x="541" y="0"/>
                </a:moveTo>
                <a:lnTo>
                  <a:pt x="0" y="0"/>
                </a:lnTo>
                <a:lnTo>
                  <a:pt x="0" y="640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268322" name="Freeform 34"/>
          <p:cNvSpPr>
            <a:spLocks/>
          </p:cNvSpPr>
          <p:nvPr/>
        </p:nvSpPr>
        <p:spPr bwMode="auto">
          <a:xfrm>
            <a:off x="3743325" y="4019550"/>
            <a:ext cx="796925" cy="1000125"/>
          </a:xfrm>
          <a:custGeom>
            <a:avLst/>
            <a:gdLst>
              <a:gd name="T0" fmla="*/ 2147483646 w 502"/>
              <a:gd name="T1" fmla="*/ 0 h 630"/>
              <a:gd name="T2" fmla="*/ 2147483646 w 502"/>
              <a:gd name="T3" fmla="*/ 2147483646 h 630"/>
              <a:gd name="T4" fmla="*/ 2147483646 w 502"/>
              <a:gd name="T5" fmla="*/ 2147483646 h 630"/>
              <a:gd name="T6" fmla="*/ 0 w 502"/>
              <a:gd name="T7" fmla="*/ 2147483646 h 63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02" h="630">
                <a:moveTo>
                  <a:pt x="502" y="0"/>
                </a:moveTo>
                <a:lnTo>
                  <a:pt x="56" y="2"/>
                </a:lnTo>
                <a:lnTo>
                  <a:pt x="54" y="630"/>
                </a:lnTo>
                <a:lnTo>
                  <a:pt x="0" y="630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268323" name="Freeform 35"/>
          <p:cNvSpPr>
            <a:spLocks/>
          </p:cNvSpPr>
          <p:nvPr/>
        </p:nvSpPr>
        <p:spPr bwMode="auto">
          <a:xfrm>
            <a:off x="4051300" y="3814763"/>
            <a:ext cx="406400" cy="1168400"/>
          </a:xfrm>
          <a:custGeom>
            <a:avLst/>
            <a:gdLst>
              <a:gd name="T0" fmla="*/ 2147483646 w 256"/>
              <a:gd name="T1" fmla="*/ 0 h 736"/>
              <a:gd name="T2" fmla="*/ 0 w 256"/>
              <a:gd name="T3" fmla="*/ 0 h 736"/>
              <a:gd name="T4" fmla="*/ 0 w 256"/>
              <a:gd name="T5" fmla="*/ 2147483646 h 73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6" h="736">
                <a:moveTo>
                  <a:pt x="256" y="0"/>
                </a:moveTo>
                <a:lnTo>
                  <a:pt x="0" y="0"/>
                </a:lnTo>
                <a:lnTo>
                  <a:pt x="0" y="736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268324" name="Freeform 36"/>
          <p:cNvSpPr>
            <a:spLocks/>
          </p:cNvSpPr>
          <p:nvPr/>
        </p:nvSpPr>
        <p:spPr bwMode="auto">
          <a:xfrm>
            <a:off x="4689475" y="4179888"/>
            <a:ext cx="168275" cy="635000"/>
          </a:xfrm>
          <a:custGeom>
            <a:avLst/>
            <a:gdLst>
              <a:gd name="T0" fmla="*/ 2147483646 w 106"/>
              <a:gd name="T1" fmla="*/ 0 h 400"/>
              <a:gd name="T2" fmla="*/ 2147483646 w 106"/>
              <a:gd name="T3" fmla="*/ 2147483646 h 400"/>
              <a:gd name="T4" fmla="*/ 0 w 106"/>
              <a:gd name="T5" fmla="*/ 2147483646 h 4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6" h="400">
                <a:moveTo>
                  <a:pt x="106" y="0"/>
                </a:moveTo>
                <a:lnTo>
                  <a:pt x="106" y="400"/>
                </a:lnTo>
                <a:lnTo>
                  <a:pt x="0" y="400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108566" name="Text Box 40"/>
          <p:cNvSpPr txBox="1">
            <a:spLocks noChangeArrowheads="1"/>
          </p:cNvSpPr>
          <p:nvPr/>
        </p:nvSpPr>
        <p:spPr bwMode="auto">
          <a:xfrm>
            <a:off x="5072063" y="6140450"/>
            <a:ext cx="5762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ahoma" panose="020B0604030504040204" pitchFamily="34" charset="0"/>
              </a:rPr>
              <a:t>time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3D9EB60-9F52-485D-93B8-DF111828CD4C}"/>
                  </a:ext>
                </a:extLst>
              </p14:cNvPr>
              <p14:cNvContentPartPr/>
              <p14:nvPr/>
            </p14:nvContentPartPr>
            <p14:xfrm>
              <a:off x="-432773" y="906173"/>
              <a:ext cx="172800" cy="383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3D9EB60-9F52-485D-93B8-DF111828CD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41413" y="897173"/>
                <a:ext cx="19044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57304C0-A295-4BE5-9051-658519747E55}"/>
                  </a:ext>
                </a:extLst>
              </p14:cNvPr>
              <p14:cNvContentPartPr/>
              <p14:nvPr/>
            </p14:nvContentPartPr>
            <p14:xfrm>
              <a:off x="-624293" y="1264013"/>
              <a:ext cx="139680" cy="129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57304C0-A295-4BE5-9051-658519747E5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633293" y="1255013"/>
                <a:ext cx="15732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1F8D6E8-C783-431B-BF1B-52482F773046}"/>
                  </a:ext>
                </a:extLst>
              </p14:cNvPr>
              <p14:cNvContentPartPr/>
              <p14:nvPr/>
            </p14:nvContentPartPr>
            <p14:xfrm>
              <a:off x="-868373" y="836693"/>
              <a:ext cx="345240" cy="740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1F8D6E8-C783-431B-BF1B-52482F77304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877013" y="827693"/>
                <a:ext cx="362880" cy="75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236B900-29E9-4DF4-A884-C6E78AB39853}"/>
                  </a:ext>
                </a:extLst>
              </p14:cNvPr>
              <p14:cNvContentPartPr/>
              <p14:nvPr/>
            </p14:nvContentPartPr>
            <p14:xfrm>
              <a:off x="-380573" y="2581787"/>
              <a:ext cx="50760" cy="392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236B900-29E9-4DF4-A884-C6E78AB3985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389573" y="2572787"/>
                <a:ext cx="6840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E5EB4B0-F406-456E-9EBC-2385C9B7E898}"/>
                  </a:ext>
                </a:extLst>
              </p14:cNvPr>
              <p14:cNvContentPartPr/>
              <p14:nvPr/>
            </p14:nvContentPartPr>
            <p14:xfrm>
              <a:off x="-1859453" y="4075427"/>
              <a:ext cx="396720" cy="455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E5EB4B0-F406-456E-9EBC-2385C9B7E89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1868093" y="4066427"/>
                <a:ext cx="414360" cy="47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2D2279A-A35F-4319-8156-8C5C03B126D9}"/>
                  </a:ext>
                </a:extLst>
              </p14:cNvPr>
              <p14:cNvContentPartPr/>
              <p14:nvPr/>
            </p14:nvContentPartPr>
            <p14:xfrm>
              <a:off x="-1940813" y="3485387"/>
              <a:ext cx="210960" cy="407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2D2279A-A35F-4319-8156-8C5C03B126D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-1949813" y="3476387"/>
                <a:ext cx="228600" cy="42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5E51DE4-FDB0-4290-B727-E4F4ECFE102D}"/>
                  </a:ext>
                </a:extLst>
              </p14:cNvPr>
              <p14:cNvContentPartPr/>
              <p14:nvPr/>
            </p14:nvContentPartPr>
            <p14:xfrm>
              <a:off x="-1464533" y="4684187"/>
              <a:ext cx="353520" cy="3445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5E51DE4-FDB0-4290-B727-E4F4ECFE102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1473173" y="4675187"/>
                <a:ext cx="371160" cy="3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0594595-9748-406D-8E29-39ADC5459E73}"/>
                  </a:ext>
                </a:extLst>
              </p14:cNvPr>
              <p14:cNvContentPartPr/>
              <p14:nvPr/>
            </p14:nvContentPartPr>
            <p14:xfrm>
              <a:off x="-1030013" y="4293227"/>
              <a:ext cx="681480" cy="7848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0594595-9748-406D-8E29-39ADC5459E7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1039013" y="4284587"/>
                <a:ext cx="699120" cy="80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587" name="Group 108586">
            <a:extLst>
              <a:ext uri="{FF2B5EF4-FFF2-40B4-BE49-F238E27FC236}">
                <a16:creationId xmlns:a16="http://schemas.microsoft.com/office/drawing/2014/main" id="{7F0D48E4-7F2C-4D90-A63D-08E007CA5CE1}"/>
              </a:ext>
            </a:extLst>
          </p:cNvPr>
          <p:cNvGrpSpPr/>
          <p:nvPr/>
        </p:nvGrpSpPr>
        <p:grpSpPr>
          <a:xfrm>
            <a:off x="-1694213" y="-49987"/>
            <a:ext cx="13007520" cy="7045014"/>
            <a:chOff x="-1694213" y="-49987"/>
            <a:chExt cx="13007520" cy="704501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E85C73A-1F43-4C5D-BB20-5BCBE7A9B9BD}"/>
                    </a:ext>
                  </a:extLst>
                </p14:cNvPr>
                <p14:cNvContentPartPr/>
                <p14:nvPr/>
              </p14:nvContentPartPr>
              <p14:xfrm>
                <a:off x="-112733" y="542213"/>
                <a:ext cx="447480" cy="543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E85C73A-1F43-4C5D-BB20-5BCBE7A9B9B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-121373" y="533213"/>
                  <a:ext cx="465120" cy="56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89AFB71-49F4-4661-A2D0-A558FE8C5BD8}"/>
                    </a:ext>
                  </a:extLst>
                </p14:cNvPr>
                <p14:cNvContentPartPr/>
                <p14:nvPr/>
              </p14:nvContentPartPr>
              <p14:xfrm>
                <a:off x="303067" y="193733"/>
                <a:ext cx="442440" cy="565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89AFB71-49F4-4661-A2D0-A558FE8C5BD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94067" y="185093"/>
                  <a:ext cx="460080" cy="58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9382739-18E9-48DA-AE3A-0961B8B3D740}"/>
                    </a:ext>
                  </a:extLst>
                </p14:cNvPr>
                <p14:cNvContentPartPr/>
                <p14:nvPr/>
              </p14:nvContentPartPr>
              <p14:xfrm>
                <a:off x="-774053" y="493613"/>
                <a:ext cx="2059920" cy="1592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9382739-18E9-48DA-AE3A-0961B8B3D74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-783053" y="484973"/>
                  <a:ext cx="2077560" cy="160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E44E2F0-07E8-4A53-9741-750337EC5C7B}"/>
                    </a:ext>
                  </a:extLst>
                </p14:cNvPr>
                <p14:cNvContentPartPr/>
                <p14:nvPr/>
              </p14:nvContentPartPr>
              <p14:xfrm>
                <a:off x="-1403693" y="-49987"/>
                <a:ext cx="2108160" cy="1320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E44E2F0-07E8-4A53-9741-750337EC5C7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-1412693" y="-58987"/>
                  <a:ext cx="2125800" cy="13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EDC0D0F-1774-4C5E-882D-FDF9948033B6}"/>
                    </a:ext>
                  </a:extLst>
                </p14:cNvPr>
                <p14:cNvContentPartPr/>
                <p14:nvPr/>
              </p14:nvContentPartPr>
              <p14:xfrm>
                <a:off x="-198413" y="1406027"/>
                <a:ext cx="5475240" cy="1440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EDC0D0F-1774-4C5E-882D-FDF9948033B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-207413" y="1397027"/>
                  <a:ext cx="5492880" cy="14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87FCE19-95F9-45CF-8FA1-FA5195D2C2D6}"/>
                    </a:ext>
                  </a:extLst>
                </p14:cNvPr>
                <p14:cNvContentPartPr/>
                <p14:nvPr/>
              </p14:nvContentPartPr>
              <p14:xfrm>
                <a:off x="6390667" y="2515907"/>
                <a:ext cx="2424600" cy="141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87FCE19-95F9-45CF-8FA1-FA5195D2C2D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382027" y="2507267"/>
                  <a:ext cx="24422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0AAE1BA-3983-4444-B238-98CF9D3E6097}"/>
                    </a:ext>
                  </a:extLst>
                </p14:cNvPr>
                <p14:cNvContentPartPr/>
                <p14:nvPr/>
              </p14:nvContentPartPr>
              <p14:xfrm>
                <a:off x="1369747" y="3461987"/>
                <a:ext cx="2434320" cy="52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0AAE1BA-3983-4444-B238-98CF9D3E609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360747" y="3453347"/>
                  <a:ext cx="24519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C8EE3EF-0D37-4CF6-BC9C-FBA333E00035}"/>
                    </a:ext>
                  </a:extLst>
                </p14:cNvPr>
                <p14:cNvContentPartPr/>
                <p14:nvPr/>
              </p14:nvContentPartPr>
              <p14:xfrm>
                <a:off x="6253507" y="3303587"/>
                <a:ext cx="2610000" cy="159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C8EE3EF-0D37-4CF6-BC9C-FBA333E0003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244867" y="3294587"/>
                  <a:ext cx="26276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9D740F9-5D3E-475D-AE35-E9A37FEE466A}"/>
                    </a:ext>
                  </a:extLst>
                </p14:cNvPr>
                <p14:cNvContentPartPr/>
                <p14:nvPr/>
              </p14:nvContentPartPr>
              <p14:xfrm>
                <a:off x="4742947" y="2851787"/>
                <a:ext cx="1149480" cy="813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9D740F9-5D3E-475D-AE35-E9A37FEE466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734307" y="2842787"/>
                  <a:ext cx="1167120" cy="83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95B4B89-23FD-44F5-883F-6005D32A4A99}"/>
                    </a:ext>
                  </a:extLst>
                </p14:cNvPr>
                <p14:cNvContentPartPr/>
                <p14:nvPr/>
              </p14:nvContentPartPr>
              <p14:xfrm>
                <a:off x="-1221893" y="2995067"/>
                <a:ext cx="6513840" cy="832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95B4B89-23FD-44F5-883F-6005D32A4A9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-1230533" y="2986067"/>
                  <a:ext cx="6531480" cy="84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14B0BB4-CFDB-4A39-9E43-42E2224E1835}"/>
                    </a:ext>
                  </a:extLst>
                </p14:cNvPr>
                <p14:cNvContentPartPr/>
                <p14:nvPr/>
              </p14:nvContentPartPr>
              <p14:xfrm>
                <a:off x="-1694213" y="2629307"/>
                <a:ext cx="1786320" cy="1292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14B0BB4-CFDB-4A39-9E43-42E2224E183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-1703213" y="2620667"/>
                  <a:ext cx="1803960" cy="13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794D347-D0A9-4F1B-8A98-805C7ECD3E1A}"/>
                    </a:ext>
                  </a:extLst>
                </p14:cNvPr>
                <p14:cNvContentPartPr/>
                <p14:nvPr/>
              </p14:nvContentPartPr>
              <p14:xfrm>
                <a:off x="-1378493" y="3218627"/>
                <a:ext cx="1604520" cy="1100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794D347-D0A9-4F1B-8A98-805C7ECD3E1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-1387493" y="3209627"/>
                  <a:ext cx="1622160" cy="11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1707F68-2E5D-447E-B898-B79AB587518B}"/>
                    </a:ext>
                  </a:extLst>
                </p14:cNvPr>
                <p14:cNvContentPartPr/>
                <p14:nvPr/>
              </p14:nvContentPartPr>
              <p14:xfrm>
                <a:off x="-229373" y="3915227"/>
                <a:ext cx="317880" cy="566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1707F68-2E5D-447E-B898-B79AB587518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-238013" y="3906227"/>
                  <a:ext cx="335520" cy="58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6389407-CF10-4035-BBEC-66A1B97796B2}"/>
                    </a:ext>
                  </a:extLst>
                </p14:cNvPr>
                <p14:cNvContentPartPr/>
                <p14:nvPr/>
              </p14:nvContentPartPr>
              <p14:xfrm>
                <a:off x="55747" y="3440387"/>
                <a:ext cx="1576080" cy="983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6389407-CF10-4035-BBEC-66A1B97796B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6747" y="3431387"/>
                  <a:ext cx="1593720" cy="10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3F5F1A2-7E31-44DB-9791-8B23EC4CC7C2}"/>
                    </a:ext>
                  </a:extLst>
                </p14:cNvPr>
                <p14:cNvContentPartPr/>
                <p14:nvPr/>
              </p14:nvContentPartPr>
              <p14:xfrm>
                <a:off x="1138987" y="3057347"/>
                <a:ext cx="620640" cy="1028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3F5F1A2-7E31-44DB-9791-8B23EC4CC7C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29987" y="3048347"/>
                  <a:ext cx="638280" cy="10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7B23D34-D850-414F-BB82-777C044A4957}"/>
                    </a:ext>
                  </a:extLst>
                </p14:cNvPr>
                <p14:cNvContentPartPr/>
                <p14:nvPr/>
              </p14:nvContentPartPr>
              <p14:xfrm>
                <a:off x="2018107" y="5507147"/>
                <a:ext cx="1991880" cy="780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7B23D34-D850-414F-BB82-777C044A495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009107" y="5498507"/>
                  <a:ext cx="2009520" cy="79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0E968E6-C02C-4EEE-B064-CD6F64E004FF}"/>
                    </a:ext>
                  </a:extLst>
                </p14:cNvPr>
                <p14:cNvContentPartPr/>
                <p14:nvPr/>
              </p14:nvContentPartPr>
              <p14:xfrm>
                <a:off x="3798307" y="5311667"/>
                <a:ext cx="394920" cy="325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0E968E6-C02C-4EEE-B064-CD6F64E004F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789667" y="5302667"/>
                  <a:ext cx="41256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B129C02-6AFA-41E4-B3C7-324F8DEA9753}"/>
                    </a:ext>
                  </a:extLst>
                </p14:cNvPr>
                <p14:cNvContentPartPr/>
                <p14:nvPr/>
              </p14:nvContentPartPr>
              <p14:xfrm>
                <a:off x="1256347" y="4080827"/>
                <a:ext cx="1361160" cy="887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B129C02-6AFA-41E4-B3C7-324F8DEA975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247707" y="4071827"/>
                  <a:ext cx="1378800" cy="90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365F089-E215-49CA-A285-3EFEF79DADEF}"/>
                    </a:ext>
                  </a:extLst>
                </p14:cNvPr>
                <p14:cNvContentPartPr/>
                <p14:nvPr/>
              </p14:nvContentPartPr>
              <p14:xfrm>
                <a:off x="1578547" y="4748987"/>
                <a:ext cx="1069920" cy="1636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365F089-E215-49CA-A285-3EFEF79DADE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569907" y="4740347"/>
                  <a:ext cx="1087560" cy="165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FC1C058-995E-4479-9BDA-060ECB871316}"/>
                    </a:ext>
                  </a:extLst>
                </p14:cNvPr>
                <p14:cNvContentPartPr/>
                <p14:nvPr/>
              </p14:nvContentPartPr>
              <p14:xfrm>
                <a:off x="3656827" y="4437947"/>
                <a:ext cx="1726200" cy="1071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FC1C058-995E-4479-9BDA-060ECB87131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648187" y="4429307"/>
                  <a:ext cx="1743840" cy="10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AE49319-4A81-49A5-A2DF-D77D2DF6F769}"/>
                    </a:ext>
                  </a:extLst>
                </p14:cNvPr>
                <p14:cNvContentPartPr/>
                <p14:nvPr/>
              </p14:nvContentPartPr>
              <p14:xfrm>
                <a:off x="4809547" y="4935827"/>
                <a:ext cx="64440" cy="65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AE49319-4A81-49A5-A2DF-D77D2DF6F76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800907" y="4926827"/>
                  <a:ext cx="820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0402809-25A3-4D1B-BE3B-40EB5C10EECF}"/>
                    </a:ext>
                  </a:extLst>
                </p14:cNvPr>
                <p14:cNvContentPartPr/>
                <p14:nvPr/>
              </p14:nvContentPartPr>
              <p14:xfrm>
                <a:off x="4971547" y="4768067"/>
                <a:ext cx="89640" cy="70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0402809-25A3-4D1B-BE3B-40EB5C10EEC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962547" y="4759067"/>
                  <a:ext cx="1072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AEED3DD-43CE-4809-9210-C0F1BADCFD79}"/>
                    </a:ext>
                  </a:extLst>
                </p14:cNvPr>
                <p14:cNvContentPartPr/>
                <p14:nvPr/>
              </p14:nvContentPartPr>
              <p14:xfrm>
                <a:off x="5098627" y="4636667"/>
                <a:ext cx="109080" cy="58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AEED3DD-43CE-4809-9210-C0F1BADCFD7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089987" y="4627667"/>
                  <a:ext cx="1267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31E41F0-C98D-470A-9A83-97C42D596421}"/>
                    </a:ext>
                  </a:extLst>
                </p14:cNvPr>
                <p14:cNvContentPartPr/>
                <p14:nvPr/>
              </p14:nvContentPartPr>
              <p14:xfrm>
                <a:off x="5142547" y="4770227"/>
                <a:ext cx="63360" cy="852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31E41F0-C98D-470A-9A83-97C42D59642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133547" y="4761227"/>
                  <a:ext cx="81000" cy="87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50FDE4F-64CA-4031-9EBF-E0F45AAF864A}"/>
                    </a:ext>
                  </a:extLst>
                </p14:cNvPr>
                <p14:cNvContentPartPr/>
                <p14:nvPr/>
              </p14:nvContentPartPr>
              <p14:xfrm>
                <a:off x="4560787" y="4317347"/>
                <a:ext cx="888840" cy="11080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50FDE4F-64CA-4031-9EBF-E0F45AAF864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551787" y="4308707"/>
                  <a:ext cx="906480" cy="11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DC66677-95F5-43A0-9329-B146FFA99940}"/>
                    </a:ext>
                  </a:extLst>
                </p14:cNvPr>
                <p14:cNvContentPartPr/>
                <p14:nvPr/>
              </p14:nvContentPartPr>
              <p14:xfrm>
                <a:off x="4040947" y="5267747"/>
                <a:ext cx="820080" cy="14162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DC66677-95F5-43A0-9329-B146FFA9994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031947" y="5258747"/>
                  <a:ext cx="837720" cy="14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5726D19-16B4-4AAB-9F87-006FA390E648}"/>
                    </a:ext>
                  </a:extLst>
                </p14:cNvPr>
                <p14:cNvContentPartPr/>
                <p14:nvPr/>
              </p14:nvContentPartPr>
              <p14:xfrm>
                <a:off x="3932587" y="6460787"/>
                <a:ext cx="354960" cy="534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5726D19-16B4-4AAB-9F87-006FA390E64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923587" y="6451787"/>
                  <a:ext cx="37260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C29DDA5-3C27-4B8D-82BA-B4F12EE9579B}"/>
                    </a:ext>
                  </a:extLst>
                </p14:cNvPr>
                <p14:cNvContentPartPr/>
                <p14:nvPr/>
              </p14:nvContentPartPr>
              <p14:xfrm>
                <a:off x="4035187" y="6702707"/>
                <a:ext cx="193320" cy="118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C29DDA5-3C27-4B8D-82BA-B4F12EE9579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026187" y="6693707"/>
                  <a:ext cx="2109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217AF7F-7721-4B67-87E7-1061A9A3F417}"/>
                    </a:ext>
                  </a:extLst>
                </p14:cNvPr>
                <p14:cNvContentPartPr/>
                <p14:nvPr/>
              </p14:nvContentPartPr>
              <p14:xfrm>
                <a:off x="4301947" y="6287627"/>
                <a:ext cx="286560" cy="224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217AF7F-7721-4B67-87E7-1061A9A3F41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293307" y="6278627"/>
                  <a:ext cx="3042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DC96BB6-FEAF-4A2A-B0D7-DC4D0CD07D1B}"/>
                    </a:ext>
                  </a:extLst>
                </p14:cNvPr>
                <p14:cNvContentPartPr/>
                <p14:nvPr/>
              </p14:nvContentPartPr>
              <p14:xfrm>
                <a:off x="4444507" y="6356747"/>
                <a:ext cx="266400" cy="404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DC96BB6-FEAF-4A2A-B0D7-DC4D0CD07D1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435867" y="6348107"/>
                  <a:ext cx="28404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8C8AF50-510F-438E-B52A-971CCFC05D14}"/>
                    </a:ext>
                  </a:extLst>
                </p14:cNvPr>
                <p14:cNvContentPartPr/>
                <p14:nvPr/>
              </p14:nvContentPartPr>
              <p14:xfrm>
                <a:off x="4489507" y="6593267"/>
                <a:ext cx="352440" cy="227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8C8AF50-510F-438E-B52A-971CCFC05D1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480867" y="6584627"/>
                  <a:ext cx="3700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75D0714-032F-4431-9C8C-E45A1154762F}"/>
                    </a:ext>
                  </a:extLst>
                </p14:cNvPr>
                <p14:cNvContentPartPr/>
                <p14:nvPr/>
              </p14:nvContentPartPr>
              <p14:xfrm>
                <a:off x="6043267" y="4287467"/>
                <a:ext cx="130680" cy="1281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75D0714-032F-4431-9C8C-E45A1154762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034627" y="4278467"/>
                  <a:ext cx="148320" cy="12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E39195E-FEB4-46B9-9470-F78FE9430003}"/>
                    </a:ext>
                  </a:extLst>
                </p14:cNvPr>
                <p14:cNvContentPartPr/>
                <p14:nvPr/>
              </p14:nvContentPartPr>
              <p14:xfrm>
                <a:off x="5959387" y="4235987"/>
                <a:ext cx="431640" cy="1342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E39195E-FEB4-46B9-9470-F78FE943000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950387" y="4226987"/>
                  <a:ext cx="449280" cy="13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ED1A0B5-0004-49E8-B2FB-4041E91F9A38}"/>
                    </a:ext>
                  </a:extLst>
                </p14:cNvPr>
                <p14:cNvContentPartPr/>
                <p14:nvPr/>
              </p14:nvContentPartPr>
              <p14:xfrm>
                <a:off x="6267187" y="5521547"/>
                <a:ext cx="521640" cy="322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ED1A0B5-0004-49E8-B2FB-4041E91F9A3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258187" y="5512547"/>
                  <a:ext cx="53928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18C9E26-AE4E-498B-AFAB-86606C1BB469}"/>
                    </a:ext>
                  </a:extLst>
                </p14:cNvPr>
                <p14:cNvContentPartPr/>
                <p14:nvPr/>
              </p14:nvContentPartPr>
              <p14:xfrm>
                <a:off x="6882787" y="5598227"/>
                <a:ext cx="509400" cy="2797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18C9E26-AE4E-498B-AFAB-86606C1BB46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873787" y="5589587"/>
                  <a:ext cx="5270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08544" name="Ink 108543">
                  <a:extLst>
                    <a:ext uri="{FF2B5EF4-FFF2-40B4-BE49-F238E27FC236}">
                      <a16:creationId xmlns:a16="http://schemas.microsoft.com/office/drawing/2014/main" id="{CD6F9A54-AA20-4060-B47A-58C099DD1693}"/>
                    </a:ext>
                  </a:extLst>
                </p14:cNvPr>
                <p14:cNvContentPartPr/>
                <p14:nvPr/>
              </p14:nvContentPartPr>
              <p14:xfrm>
                <a:off x="7321267" y="5353067"/>
                <a:ext cx="376200" cy="468720"/>
              </p14:xfrm>
            </p:contentPart>
          </mc:Choice>
          <mc:Fallback xmlns="">
            <p:pic>
              <p:nvPicPr>
                <p:cNvPr id="108544" name="Ink 108543">
                  <a:extLst>
                    <a:ext uri="{FF2B5EF4-FFF2-40B4-BE49-F238E27FC236}">
                      <a16:creationId xmlns:a16="http://schemas.microsoft.com/office/drawing/2014/main" id="{CD6F9A54-AA20-4060-B47A-58C099DD169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312267" y="5344067"/>
                  <a:ext cx="39384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08549" name="Ink 108548">
                  <a:extLst>
                    <a:ext uri="{FF2B5EF4-FFF2-40B4-BE49-F238E27FC236}">
                      <a16:creationId xmlns:a16="http://schemas.microsoft.com/office/drawing/2014/main" id="{A703016C-F440-4603-B69F-224C0BD8146B}"/>
                    </a:ext>
                  </a:extLst>
                </p14:cNvPr>
                <p14:cNvContentPartPr/>
                <p14:nvPr/>
              </p14:nvContentPartPr>
              <p14:xfrm>
                <a:off x="7941907" y="4250027"/>
                <a:ext cx="936720" cy="495720"/>
              </p14:xfrm>
            </p:contentPart>
          </mc:Choice>
          <mc:Fallback xmlns="">
            <p:pic>
              <p:nvPicPr>
                <p:cNvPr id="108549" name="Ink 108548">
                  <a:extLst>
                    <a:ext uri="{FF2B5EF4-FFF2-40B4-BE49-F238E27FC236}">
                      <a16:creationId xmlns:a16="http://schemas.microsoft.com/office/drawing/2014/main" id="{A703016C-F440-4603-B69F-224C0BD8146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933267" y="4241387"/>
                  <a:ext cx="95436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08556" name="Ink 108555">
                  <a:extLst>
                    <a:ext uri="{FF2B5EF4-FFF2-40B4-BE49-F238E27FC236}">
                      <a16:creationId xmlns:a16="http://schemas.microsoft.com/office/drawing/2014/main" id="{F304FDC4-E412-4E88-90D2-F98D9403F8AE}"/>
                    </a:ext>
                  </a:extLst>
                </p14:cNvPr>
                <p14:cNvContentPartPr/>
                <p14:nvPr/>
              </p14:nvContentPartPr>
              <p14:xfrm>
                <a:off x="7921387" y="4457027"/>
                <a:ext cx="322560" cy="516600"/>
              </p14:xfrm>
            </p:contentPart>
          </mc:Choice>
          <mc:Fallback xmlns="">
            <p:pic>
              <p:nvPicPr>
                <p:cNvPr id="108556" name="Ink 108555">
                  <a:extLst>
                    <a:ext uri="{FF2B5EF4-FFF2-40B4-BE49-F238E27FC236}">
                      <a16:creationId xmlns:a16="http://schemas.microsoft.com/office/drawing/2014/main" id="{F304FDC4-E412-4E88-90D2-F98D9403F8A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912747" y="4448027"/>
                  <a:ext cx="340200" cy="53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8557" name="Ink 108556">
                  <a:extLst>
                    <a:ext uri="{FF2B5EF4-FFF2-40B4-BE49-F238E27FC236}">
                      <a16:creationId xmlns:a16="http://schemas.microsoft.com/office/drawing/2014/main" id="{B3049A08-07C4-487A-BF0E-3CFD803B1144}"/>
                    </a:ext>
                  </a:extLst>
                </p14:cNvPr>
                <p14:cNvContentPartPr/>
                <p14:nvPr/>
              </p14:nvContentPartPr>
              <p14:xfrm>
                <a:off x="8958907" y="3647747"/>
                <a:ext cx="584640" cy="879840"/>
              </p14:xfrm>
            </p:contentPart>
          </mc:Choice>
          <mc:Fallback xmlns="">
            <p:pic>
              <p:nvPicPr>
                <p:cNvPr id="108557" name="Ink 108556">
                  <a:extLst>
                    <a:ext uri="{FF2B5EF4-FFF2-40B4-BE49-F238E27FC236}">
                      <a16:creationId xmlns:a16="http://schemas.microsoft.com/office/drawing/2014/main" id="{B3049A08-07C4-487A-BF0E-3CFD803B114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949907" y="3638747"/>
                  <a:ext cx="602280" cy="89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8558" name="Ink 108557">
                  <a:extLst>
                    <a:ext uri="{FF2B5EF4-FFF2-40B4-BE49-F238E27FC236}">
                      <a16:creationId xmlns:a16="http://schemas.microsoft.com/office/drawing/2014/main" id="{73C38284-063C-442F-B06A-6080B23CC195}"/>
                    </a:ext>
                  </a:extLst>
                </p14:cNvPr>
                <p14:cNvContentPartPr/>
                <p14:nvPr/>
              </p14:nvContentPartPr>
              <p14:xfrm>
                <a:off x="9123787" y="4149227"/>
                <a:ext cx="583200" cy="313560"/>
              </p14:xfrm>
            </p:contentPart>
          </mc:Choice>
          <mc:Fallback xmlns="">
            <p:pic>
              <p:nvPicPr>
                <p:cNvPr id="108558" name="Ink 108557">
                  <a:extLst>
                    <a:ext uri="{FF2B5EF4-FFF2-40B4-BE49-F238E27FC236}">
                      <a16:creationId xmlns:a16="http://schemas.microsoft.com/office/drawing/2014/main" id="{73C38284-063C-442F-B06A-6080B23CC19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115147" y="4140227"/>
                  <a:ext cx="60084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8559" name="Ink 108558">
                  <a:extLst>
                    <a:ext uri="{FF2B5EF4-FFF2-40B4-BE49-F238E27FC236}">
                      <a16:creationId xmlns:a16="http://schemas.microsoft.com/office/drawing/2014/main" id="{3E1697F6-26C7-44ED-B60C-A4A4F0B73245}"/>
                    </a:ext>
                  </a:extLst>
                </p14:cNvPr>
                <p14:cNvContentPartPr/>
                <p14:nvPr/>
              </p14:nvContentPartPr>
              <p14:xfrm>
                <a:off x="9794827" y="4156067"/>
                <a:ext cx="78480" cy="133920"/>
              </p14:xfrm>
            </p:contentPart>
          </mc:Choice>
          <mc:Fallback xmlns="">
            <p:pic>
              <p:nvPicPr>
                <p:cNvPr id="108559" name="Ink 108558">
                  <a:extLst>
                    <a:ext uri="{FF2B5EF4-FFF2-40B4-BE49-F238E27FC236}">
                      <a16:creationId xmlns:a16="http://schemas.microsoft.com/office/drawing/2014/main" id="{3E1697F6-26C7-44ED-B60C-A4A4F0B7324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785827" y="4147067"/>
                  <a:ext cx="961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8560" name="Ink 108559">
                  <a:extLst>
                    <a:ext uri="{FF2B5EF4-FFF2-40B4-BE49-F238E27FC236}">
                      <a16:creationId xmlns:a16="http://schemas.microsoft.com/office/drawing/2014/main" id="{92313AC0-6758-49C8-8BBD-1D4F9237C399}"/>
                    </a:ext>
                  </a:extLst>
                </p14:cNvPr>
                <p14:cNvContentPartPr/>
                <p14:nvPr/>
              </p14:nvContentPartPr>
              <p14:xfrm>
                <a:off x="8566147" y="4882907"/>
                <a:ext cx="339480" cy="426960"/>
              </p14:xfrm>
            </p:contentPart>
          </mc:Choice>
          <mc:Fallback xmlns="">
            <p:pic>
              <p:nvPicPr>
                <p:cNvPr id="108560" name="Ink 108559">
                  <a:extLst>
                    <a:ext uri="{FF2B5EF4-FFF2-40B4-BE49-F238E27FC236}">
                      <a16:creationId xmlns:a16="http://schemas.microsoft.com/office/drawing/2014/main" id="{92313AC0-6758-49C8-8BBD-1D4F9237C39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557507" y="4873907"/>
                  <a:ext cx="35712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8562" name="Ink 108561">
                  <a:extLst>
                    <a:ext uri="{FF2B5EF4-FFF2-40B4-BE49-F238E27FC236}">
                      <a16:creationId xmlns:a16="http://schemas.microsoft.com/office/drawing/2014/main" id="{9CD2367B-75EA-4780-B40C-78CAC74F1A36}"/>
                    </a:ext>
                  </a:extLst>
                </p14:cNvPr>
                <p14:cNvContentPartPr/>
                <p14:nvPr/>
              </p14:nvContentPartPr>
              <p14:xfrm>
                <a:off x="8635987" y="4817747"/>
                <a:ext cx="236880" cy="114480"/>
              </p14:xfrm>
            </p:contentPart>
          </mc:Choice>
          <mc:Fallback xmlns="">
            <p:pic>
              <p:nvPicPr>
                <p:cNvPr id="108562" name="Ink 108561">
                  <a:extLst>
                    <a:ext uri="{FF2B5EF4-FFF2-40B4-BE49-F238E27FC236}">
                      <a16:creationId xmlns:a16="http://schemas.microsoft.com/office/drawing/2014/main" id="{9CD2367B-75EA-4780-B40C-78CAC74F1A3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626987" y="4809107"/>
                  <a:ext cx="2545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8563" name="Ink 108562">
                  <a:extLst>
                    <a:ext uri="{FF2B5EF4-FFF2-40B4-BE49-F238E27FC236}">
                      <a16:creationId xmlns:a16="http://schemas.microsoft.com/office/drawing/2014/main" id="{5125FCD1-4BED-4572-ABF5-F59D2070987A}"/>
                    </a:ext>
                  </a:extLst>
                </p14:cNvPr>
                <p14:cNvContentPartPr/>
                <p14:nvPr/>
              </p14:nvContentPartPr>
              <p14:xfrm>
                <a:off x="8616547" y="4879307"/>
                <a:ext cx="646920" cy="368280"/>
              </p14:xfrm>
            </p:contentPart>
          </mc:Choice>
          <mc:Fallback xmlns="">
            <p:pic>
              <p:nvPicPr>
                <p:cNvPr id="108563" name="Ink 108562">
                  <a:extLst>
                    <a:ext uri="{FF2B5EF4-FFF2-40B4-BE49-F238E27FC236}">
                      <a16:creationId xmlns:a16="http://schemas.microsoft.com/office/drawing/2014/main" id="{5125FCD1-4BED-4572-ABF5-F59D2070987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607547" y="4870307"/>
                  <a:ext cx="66456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08564" name="Ink 108563">
                  <a:extLst>
                    <a:ext uri="{FF2B5EF4-FFF2-40B4-BE49-F238E27FC236}">
                      <a16:creationId xmlns:a16="http://schemas.microsoft.com/office/drawing/2014/main" id="{49CD7C46-423B-4948-9787-B4C4E455EE6C}"/>
                    </a:ext>
                  </a:extLst>
                </p14:cNvPr>
                <p14:cNvContentPartPr/>
                <p14:nvPr/>
              </p14:nvContentPartPr>
              <p14:xfrm>
                <a:off x="9269227" y="4699667"/>
                <a:ext cx="289440" cy="594360"/>
              </p14:xfrm>
            </p:contentPart>
          </mc:Choice>
          <mc:Fallback xmlns="">
            <p:pic>
              <p:nvPicPr>
                <p:cNvPr id="108564" name="Ink 108563">
                  <a:extLst>
                    <a:ext uri="{FF2B5EF4-FFF2-40B4-BE49-F238E27FC236}">
                      <a16:creationId xmlns:a16="http://schemas.microsoft.com/office/drawing/2014/main" id="{49CD7C46-423B-4948-9787-B4C4E455EE6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260227" y="4691027"/>
                  <a:ext cx="307080" cy="61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08565" name="Ink 108564">
                  <a:extLst>
                    <a:ext uri="{FF2B5EF4-FFF2-40B4-BE49-F238E27FC236}">
                      <a16:creationId xmlns:a16="http://schemas.microsoft.com/office/drawing/2014/main" id="{3D9480C7-6109-4505-9EF3-BC001D7E6F0B}"/>
                    </a:ext>
                  </a:extLst>
                </p14:cNvPr>
                <p14:cNvContentPartPr/>
                <p14:nvPr/>
              </p14:nvContentPartPr>
              <p14:xfrm>
                <a:off x="9621667" y="4501307"/>
                <a:ext cx="884880" cy="464040"/>
              </p14:xfrm>
            </p:contentPart>
          </mc:Choice>
          <mc:Fallback xmlns="">
            <p:pic>
              <p:nvPicPr>
                <p:cNvPr id="108565" name="Ink 108564">
                  <a:extLst>
                    <a:ext uri="{FF2B5EF4-FFF2-40B4-BE49-F238E27FC236}">
                      <a16:creationId xmlns:a16="http://schemas.microsoft.com/office/drawing/2014/main" id="{3D9480C7-6109-4505-9EF3-BC001D7E6F0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612667" y="4492307"/>
                  <a:ext cx="90252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8575" name="Ink 108574">
                  <a:extLst>
                    <a:ext uri="{FF2B5EF4-FFF2-40B4-BE49-F238E27FC236}">
                      <a16:creationId xmlns:a16="http://schemas.microsoft.com/office/drawing/2014/main" id="{368EEDD1-326B-4391-8301-3062723E83A1}"/>
                    </a:ext>
                  </a:extLst>
                </p14:cNvPr>
                <p14:cNvContentPartPr/>
                <p14:nvPr/>
              </p14:nvContentPartPr>
              <p14:xfrm>
                <a:off x="10076707" y="4358027"/>
                <a:ext cx="65880" cy="64080"/>
              </p14:xfrm>
            </p:contentPart>
          </mc:Choice>
          <mc:Fallback xmlns="">
            <p:pic>
              <p:nvPicPr>
                <p:cNvPr id="108575" name="Ink 108574">
                  <a:extLst>
                    <a:ext uri="{FF2B5EF4-FFF2-40B4-BE49-F238E27FC236}">
                      <a16:creationId xmlns:a16="http://schemas.microsoft.com/office/drawing/2014/main" id="{368EEDD1-326B-4391-8301-3062723E83A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067707" y="4349387"/>
                  <a:ext cx="835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08576" name="Ink 108575">
                  <a:extLst>
                    <a:ext uri="{FF2B5EF4-FFF2-40B4-BE49-F238E27FC236}">
                      <a16:creationId xmlns:a16="http://schemas.microsoft.com/office/drawing/2014/main" id="{74D8D48E-8BDF-4C5F-8058-A49FA905FE7A}"/>
                    </a:ext>
                  </a:extLst>
                </p14:cNvPr>
                <p14:cNvContentPartPr/>
                <p14:nvPr/>
              </p14:nvContentPartPr>
              <p14:xfrm>
                <a:off x="8787187" y="5220587"/>
                <a:ext cx="730800" cy="740880"/>
              </p14:xfrm>
            </p:contentPart>
          </mc:Choice>
          <mc:Fallback xmlns="">
            <p:pic>
              <p:nvPicPr>
                <p:cNvPr id="108576" name="Ink 108575">
                  <a:extLst>
                    <a:ext uri="{FF2B5EF4-FFF2-40B4-BE49-F238E27FC236}">
                      <a16:creationId xmlns:a16="http://schemas.microsoft.com/office/drawing/2014/main" id="{74D8D48E-8BDF-4C5F-8058-A49FA905FE7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778547" y="5211587"/>
                  <a:ext cx="748440" cy="7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08578" name="Ink 108577">
                  <a:extLst>
                    <a:ext uri="{FF2B5EF4-FFF2-40B4-BE49-F238E27FC236}">
                      <a16:creationId xmlns:a16="http://schemas.microsoft.com/office/drawing/2014/main" id="{62601CB3-3A39-44E4-A860-26357AD0A801}"/>
                    </a:ext>
                  </a:extLst>
                </p14:cNvPr>
                <p14:cNvContentPartPr/>
                <p14:nvPr/>
              </p14:nvContentPartPr>
              <p14:xfrm>
                <a:off x="9538507" y="4805507"/>
                <a:ext cx="936360" cy="706320"/>
              </p14:xfrm>
            </p:contentPart>
          </mc:Choice>
          <mc:Fallback xmlns="">
            <p:pic>
              <p:nvPicPr>
                <p:cNvPr id="108578" name="Ink 108577">
                  <a:extLst>
                    <a:ext uri="{FF2B5EF4-FFF2-40B4-BE49-F238E27FC236}">
                      <a16:creationId xmlns:a16="http://schemas.microsoft.com/office/drawing/2014/main" id="{62601CB3-3A39-44E4-A860-26357AD0A80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529867" y="4796507"/>
                  <a:ext cx="954000" cy="72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08579" name="Ink 108578">
                  <a:extLst>
                    <a:ext uri="{FF2B5EF4-FFF2-40B4-BE49-F238E27FC236}">
                      <a16:creationId xmlns:a16="http://schemas.microsoft.com/office/drawing/2014/main" id="{D9BD4450-D32C-4036-981A-E2EC340DFB4A}"/>
                    </a:ext>
                  </a:extLst>
                </p14:cNvPr>
                <p14:cNvContentPartPr/>
                <p14:nvPr/>
              </p14:nvContentPartPr>
              <p14:xfrm>
                <a:off x="8941267" y="5063987"/>
                <a:ext cx="2093400" cy="1241640"/>
              </p14:xfrm>
            </p:contentPart>
          </mc:Choice>
          <mc:Fallback xmlns="">
            <p:pic>
              <p:nvPicPr>
                <p:cNvPr id="108579" name="Ink 108578">
                  <a:extLst>
                    <a:ext uri="{FF2B5EF4-FFF2-40B4-BE49-F238E27FC236}">
                      <a16:creationId xmlns:a16="http://schemas.microsoft.com/office/drawing/2014/main" id="{D9BD4450-D32C-4036-981A-E2EC340DFB4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932627" y="5054987"/>
                  <a:ext cx="2111040" cy="12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08581" name="Ink 108580">
                  <a:extLst>
                    <a:ext uri="{FF2B5EF4-FFF2-40B4-BE49-F238E27FC236}">
                      <a16:creationId xmlns:a16="http://schemas.microsoft.com/office/drawing/2014/main" id="{E1BB0014-262D-4DA1-9DAD-D172FE71980F}"/>
                    </a:ext>
                  </a:extLst>
                </p14:cNvPr>
                <p14:cNvContentPartPr/>
                <p14:nvPr/>
              </p14:nvContentPartPr>
              <p14:xfrm>
                <a:off x="9019747" y="6262787"/>
                <a:ext cx="513000" cy="439560"/>
              </p14:xfrm>
            </p:contentPart>
          </mc:Choice>
          <mc:Fallback xmlns="">
            <p:pic>
              <p:nvPicPr>
                <p:cNvPr id="108581" name="Ink 108580">
                  <a:extLst>
                    <a:ext uri="{FF2B5EF4-FFF2-40B4-BE49-F238E27FC236}">
                      <a16:creationId xmlns:a16="http://schemas.microsoft.com/office/drawing/2014/main" id="{E1BB0014-262D-4DA1-9DAD-D172FE71980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011107" y="6254147"/>
                  <a:ext cx="53064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08582" name="Ink 108581">
                  <a:extLst>
                    <a:ext uri="{FF2B5EF4-FFF2-40B4-BE49-F238E27FC236}">
                      <a16:creationId xmlns:a16="http://schemas.microsoft.com/office/drawing/2014/main" id="{E86AEBF0-9153-406C-BE4F-8741B4A43F44}"/>
                    </a:ext>
                  </a:extLst>
                </p14:cNvPr>
                <p14:cNvContentPartPr/>
                <p14:nvPr/>
              </p14:nvContentPartPr>
              <p14:xfrm>
                <a:off x="9617347" y="6293387"/>
                <a:ext cx="59040" cy="258840"/>
              </p14:xfrm>
            </p:contentPart>
          </mc:Choice>
          <mc:Fallback xmlns="">
            <p:pic>
              <p:nvPicPr>
                <p:cNvPr id="108582" name="Ink 108581">
                  <a:extLst>
                    <a:ext uri="{FF2B5EF4-FFF2-40B4-BE49-F238E27FC236}">
                      <a16:creationId xmlns:a16="http://schemas.microsoft.com/office/drawing/2014/main" id="{E86AEBF0-9153-406C-BE4F-8741B4A43F4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608707" y="6284387"/>
                  <a:ext cx="766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8583" name="Ink 108582">
                  <a:extLst>
                    <a:ext uri="{FF2B5EF4-FFF2-40B4-BE49-F238E27FC236}">
                      <a16:creationId xmlns:a16="http://schemas.microsoft.com/office/drawing/2014/main" id="{C8C443E1-5FD5-4E36-89FB-21944EFB800B}"/>
                    </a:ext>
                  </a:extLst>
                </p14:cNvPr>
                <p14:cNvContentPartPr/>
                <p14:nvPr/>
              </p14:nvContentPartPr>
              <p14:xfrm>
                <a:off x="9634267" y="6052907"/>
                <a:ext cx="200520" cy="433080"/>
              </p14:xfrm>
            </p:contentPart>
          </mc:Choice>
          <mc:Fallback xmlns="">
            <p:pic>
              <p:nvPicPr>
                <p:cNvPr id="108583" name="Ink 108582">
                  <a:extLst>
                    <a:ext uri="{FF2B5EF4-FFF2-40B4-BE49-F238E27FC236}">
                      <a16:creationId xmlns:a16="http://schemas.microsoft.com/office/drawing/2014/main" id="{C8C443E1-5FD5-4E36-89FB-21944EFB800B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625267" y="6043907"/>
                  <a:ext cx="21816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8584" name="Ink 108583">
                  <a:extLst>
                    <a:ext uri="{FF2B5EF4-FFF2-40B4-BE49-F238E27FC236}">
                      <a16:creationId xmlns:a16="http://schemas.microsoft.com/office/drawing/2014/main" id="{F8211564-0EFD-459A-A565-850E7E373DF0}"/>
                    </a:ext>
                  </a:extLst>
                </p14:cNvPr>
                <p14:cNvContentPartPr/>
                <p14:nvPr/>
              </p14:nvContentPartPr>
              <p14:xfrm>
                <a:off x="9834427" y="5856347"/>
                <a:ext cx="167760" cy="518760"/>
              </p14:xfrm>
            </p:contentPart>
          </mc:Choice>
          <mc:Fallback xmlns="">
            <p:pic>
              <p:nvPicPr>
                <p:cNvPr id="108584" name="Ink 108583">
                  <a:extLst>
                    <a:ext uri="{FF2B5EF4-FFF2-40B4-BE49-F238E27FC236}">
                      <a16:creationId xmlns:a16="http://schemas.microsoft.com/office/drawing/2014/main" id="{F8211564-0EFD-459A-A565-850E7E373DF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825427" y="5847707"/>
                  <a:ext cx="185400" cy="5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08585" name="Ink 108584">
                  <a:extLst>
                    <a:ext uri="{FF2B5EF4-FFF2-40B4-BE49-F238E27FC236}">
                      <a16:creationId xmlns:a16="http://schemas.microsoft.com/office/drawing/2014/main" id="{37CEEA57-4D59-47AC-A472-1561A8CE3D13}"/>
                    </a:ext>
                  </a:extLst>
                </p14:cNvPr>
                <p14:cNvContentPartPr/>
                <p14:nvPr/>
              </p14:nvContentPartPr>
              <p14:xfrm>
                <a:off x="10069867" y="5517947"/>
                <a:ext cx="1243440" cy="876960"/>
              </p14:xfrm>
            </p:contentPart>
          </mc:Choice>
          <mc:Fallback xmlns="">
            <p:pic>
              <p:nvPicPr>
                <p:cNvPr id="108585" name="Ink 108584">
                  <a:extLst>
                    <a:ext uri="{FF2B5EF4-FFF2-40B4-BE49-F238E27FC236}">
                      <a16:creationId xmlns:a16="http://schemas.microsoft.com/office/drawing/2014/main" id="{37CEEA57-4D59-47AC-A472-1561A8CE3D1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0061227" y="5509307"/>
                  <a:ext cx="1261080" cy="89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08586" name="Ink 108585">
                  <a:extLst>
                    <a:ext uri="{FF2B5EF4-FFF2-40B4-BE49-F238E27FC236}">
                      <a16:creationId xmlns:a16="http://schemas.microsoft.com/office/drawing/2014/main" id="{F87E6F81-51E1-4E24-BBD7-786DCBA34006}"/>
                    </a:ext>
                  </a:extLst>
                </p14:cNvPr>
                <p14:cNvContentPartPr/>
                <p14:nvPr/>
              </p14:nvContentPartPr>
              <p14:xfrm>
                <a:off x="10920600" y="5673827"/>
                <a:ext cx="295920" cy="74880"/>
              </p14:xfrm>
            </p:contentPart>
          </mc:Choice>
          <mc:Fallback xmlns="">
            <p:pic>
              <p:nvPicPr>
                <p:cNvPr id="108586" name="Ink 108585">
                  <a:extLst>
                    <a:ext uri="{FF2B5EF4-FFF2-40B4-BE49-F238E27FC236}">
                      <a16:creationId xmlns:a16="http://schemas.microsoft.com/office/drawing/2014/main" id="{F87E6F81-51E1-4E24-BBD7-786DCBA3400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911600" y="5664827"/>
                  <a:ext cx="313560" cy="92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84B43D4-EBCC-F728-6B50-B7DEF60AEE1E}"/>
                  </a:ext>
                </a:extLst>
              </p14:cNvPr>
              <p14:cNvContentPartPr/>
              <p14:nvPr/>
            </p14:nvContentPartPr>
            <p14:xfrm>
              <a:off x="2594130" y="3581010"/>
              <a:ext cx="5801040" cy="3045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84B43D4-EBCC-F728-6B50-B7DEF60AEE1E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2585490" y="3572010"/>
                <a:ext cx="5818680" cy="30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D0CCB13-02C7-0D6B-55DF-6700A19E129E}"/>
                  </a:ext>
                </a:extLst>
              </p14:cNvPr>
              <p14:cNvContentPartPr/>
              <p14:nvPr/>
            </p14:nvContentPartPr>
            <p14:xfrm>
              <a:off x="741570" y="4779450"/>
              <a:ext cx="1285560" cy="142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D0CCB13-02C7-0D6B-55DF-6700A19E129E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732930" y="4770810"/>
                <a:ext cx="130320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B22C9CE-5F65-5726-918C-18D33EA875D1}"/>
                  </a:ext>
                </a:extLst>
              </p14:cNvPr>
              <p14:cNvContentPartPr/>
              <p14:nvPr/>
            </p14:nvContentPartPr>
            <p14:xfrm>
              <a:off x="3985170" y="2465010"/>
              <a:ext cx="5069880" cy="326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B22C9CE-5F65-5726-918C-18D33EA875D1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3976170" y="2456370"/>
                <a:ext cx="508752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6629FE2-1C2D-EF6B-0963-F9DA84B44CB9}"/>
                  </a:ext>
                </a:extLst>
              </p14:cNvPr>
              <p14:cNvContentPartPr/>
              <p14:nvPr/>
            </p14:nvContentPartPr>
            <p14:xfrm>
              <a:off x="4517970" y="3449610"/>
              <a:ext cx="4842720" cy="1908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6629FE2-1C2D-EF6B-0963-F9DA84B44CB9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4509330" y="3440610"/>
                <a:ext cx="4860360" cy="208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68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68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68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68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268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68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68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000"/>
                                        <p:tgtEl>
                                          <p:spTgt spid="268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10957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078770C1-4F44-43F5-8DD7-905FF9A34F3E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112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109572" name="Picture 89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817563"/>
            <a:ext cx="73136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05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231775"/>
            <a:ext cx="7772400" cy="769938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TCP Congestion Control: details</a:t>
            </a:r>
          </a:p>
        </p:txBody>
      </p:sp>
      <p:sp>
        <p:nvSpPr>
          <p:cNvPr id="10240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2750" y="3784600"/>
            <a:ext cx="4532313" cy="1695450"/>
          </a:xfrm>
        </p:spPr>
        <p:txBody>
          <a:bodyPr/>
          <a:lstStyle/>
          <a:p>
            <a:pPr>
              <a:buFont typeface="Wingdings" charset="0"/>
              <a:buChar char="v"/>
              <a:defRPr/>
            </a:pPr>
            <a:r>
              <a:rPr lang="en-US">
                <a:ea typeface="ＭＳ Ｐゴシック" charset="0"/>
                <a:cs typeface="+mn-cs"/>
              </a:rPr>
              <a:t>sender limits transmission:</a:t>
            </a:r>
          </a:p>
          <a:p>
            <a:pPr>
              <a:buFont typeface="Wingdings" charset="0"/>
              <a:buChar char="v"/>
              <a:defRPr/>
            </a:pPr>
            <a:endParaRPr lang="en-US">
              <a:ea typeface="ＭＳ Ｐゴシック" charset="0"/>
              <a:cs typeface="+mn-cs"/>
            </a:endParaRPr>
          </a:p>
          <a:p>
            <a:pPr>
              <a:buFont typeface="Wingdings" charset="0"/>
              <a:buChar char="v"/>
              <a:defRPr/>
            </a:pPr>
            <a:endParaRPr lang="en-US">
              <a:ea typeface="ＭＳ Ｐゴシック" charset="0"/>
              <a:cs typeface="+mn-cs"/>
            </a:endParaRPr>
          </a:p>
          <a:p>
            <a:pPr>
              <a:buFont typeface="Wingdings" charset="0"/>
              <a:buChar char="v"/>
              <a:defRPr/>
            </a:pPr>
            <a:r>
              <a:rPr lang="en-US" b="1">
                <a:latin typeface="Courier New" charset="0"/>
                <a:ea typeface="ＭＳ Ｐゴシック" charset="0"/>
                <a:cs typeface="+mn-cs"/>
              </a:rPr>
              <a:t>cwnd</a:t>
            </a:r>
            <a:r>
              <a:rPr lang="en-US">
                <a:ea typeface="ＭＳ Ｐゴシック" charset="0"/>
                <a:cs typeface="+mn-cs"/>
              </a:rPr>
              <a:t> is dynamic, function of perceived network congestion</a:t>
            </a:r>
          </a:p>
          <a:p>
            <a:pPr>
              <a:buFont typeface="Wingdings" charset="0"/>
              <a:buChar char="v"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  <p:sp>
        <p:nvSpPr>
          <p:cNvPr id="102407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159375" y="1485900"/>
            <a:ext cx="3810000" cy="2447925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i="1">
                <a:ea typeface="ＭＳ Ｐゴシック" charset="0"/>
                <a:cs typeface="+mn-cs"/>
              </a:rPr>
              <a:t>TCP sending rate:</a:t>
            </a:r>
          </a:p>
          <a:p>
            <a:pPr>
              <a:buFont typeface="Wingdings" charset="0"/>
              <a:buChar char="v"/>
              <a:defRPr/>
            </a:pPr>
            <a:r>
              <a:rPr lang="en-US" i="1">
                <a:ea typeface="ＭＳ Ｐゴシック" charset="0"/>
                <a:cs typeface="+mn-cs"/>
              </a:rPr>
              <a:t>roughly:</a:t>
            </a:r>
            <a:r>
              <a:rPr lang="en-US">
                <a:ea typeface="ＭＳ Ｐゴシック" charset="0"/>
                <a:cs typeface="+mn-cs"/>
              </a:rPr>
              <a:t> send cwnd bytes, wait RTT for ACKS, then send more bytes</a:t>
            </a:r>
          </a:p>
        </p:txBody>
      </p:sp>
      <p:sp>
        <p:nvSpPr>
          <p:cNvPr id="109576" name="Rectangle 12"/>
          <p:cNvSpPr>
            <a:spLocks noChangeArrowheads="1"/>
          </p:cNvSpPr>
          <p:nvPr/>
        </p:nvSpPr>
        <p:spPr bwMode="auto">
          <a:xfrm>
            <a:off x="768350" y="1941513"/>
            <a:ext cx="65088" cy="6223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33CC3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109577" name="Rectangle 13"/>
          <p:cNvSpPr>
            <a:spLocks noChangeArrowheads="1"/>
          </p:cNvSpPr>
          <p:nvPr/>
        </p:nvSpPr>
        <p:spPr bwMode="auto">
          <a:xfrm>
            <a:off x="865188" y="1943100"/>
            <a:ext cx="65087" cy="622300"/>
          </a:xfrm>
          <a:prstGeom prst="rect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109578" name="Rectangle 14"/>
          <p:cNvSpPr>
            <a:spLocks noChangeArrowheads="1"/>
          </p:cNvSpPr>
          <p:nvPr/>
        </p:nvSpPr>
        <p:spPr bwMode="auto">
          <a:xfrm>
            <a:off x="963613" y="1941513"/>
            <a:ext cx="65087" cy="622300"/>
          </a:xfrm>
          <a:prstGeom prst="rect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109579" name="Rectangle 15"/>
          <p:cNvSpPr>
            <a:spLocks noChangeArrowheads="1"/>
          </p:cNvSpPr>
          <p:nvPr/>
        </p:nvSpPr>
        <p:spPr bwMode="auto">
          <a:xfrm>
            <a:off x="1060450" y="1941513"/>
            <a:ext cx="65088" cy="622300"/>
          </a:xfrm>
          <a:prstGeom prst="rect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109580" name="Rectangle 16"/>
          <p:cNvSpPr>
            <a:spLocks noChangeArrowheads="1"/>
          </p:cNvSpPr>
          <p:nvPr/>
        </p:nvSpPr>
        <p:spPr bwMode="auto">
          <a:xfrm>
            <a:off x="1155700" y="1941513"/>
            <a:ext cx="65088" cy="622300"/>
          </a:xfrm>
          <a:prstGeom prst="rect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109581" name="Rectangle 17"/>
          <p:cNvSpPr>
            <a:spLocks noChangeArrowheads="1"/>
          </p:cNvSpPr>
          <p:nvPr/>
        </p:nvSpPr>
        <p:spPr bwMode="auto">
          <a:xfrm>
            <a:off x="1252538" y="1941513"/>
            <a:ext cx="65087" cy="622300"/>
          </a:xfrm>
          <a:prstGeom prst="rect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109582" name="Rectangle 18"/>
          <p:cNvSpPr>
            <a:spLocks noChangeArrowheads="1"/>
          </p:cNvSpPr>
          <p:nvPr/>
        </p:nvSpPr>
        <p:spPr bwMode="auto">
          <a:xfrm>
            <a:off x="1344613" y="1941513"/>
            <a:ext cx="65087" cy="622300"/>
          </a:xfrm>
          <a:prstGeom prst="rect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109583" name="Rectangle 19"/>
          <p:cNvSpPr>
            <a:spLocks noChangeArrowheads="1"/>
          </p:cNvSpPr>
          <p:nvPr/>
        </p:nvSpPr>
        <p:spPr bwMode="auto">
          <a:xfrm>
            <a:off x="1439863" y="1941513"/>
            <a:ext cx="65087" cy="622300"/>
          </a:xfrm>
          <a:prstGeom prst="rect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109584" name="Rectangle 20"/>
          <p:cNvSpPr>
            <a:spLocks noChangeArrowheads="1"/>
          </p:cNvSpPr>
          <p:nvPr/>
        </p:nvSpPr>
        <p:spPr bwMode="auto">
          <a:xfrm>
            <a:off x="1535113" y="1941513"/>
            <a:ext cx="65087" cy="622300"/>
          </a:xfrm>
          <a:prstGeom prst="rect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109585" name="Rectangle 21"/>
          <p:cNvSpPr>
            <a:spLocks noChangeArrowheads="1"/>
          </p:cNvSpPr>
          <p:nvPr/>
        </p:nvSpPr>
        <p:spPr bwMode="auto">
          <a:xfrm>
            <a:off x="1641475" y="1941513"/>
            <a:ext cx="65088" cy="622300"/>
          </a:xfrm>
          <a:prstGeom prst="rect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109586" name="Rectangle 22"/>
          <p:cNvSpPr>
            <a:spLocks noChangeArrowheads="1"/>
          </p:cNvSpPr>
          <p:nvPr/>
        </p:nvSpPr>
        <p:spPr bwMode="auto">
          <a:xfrm>
            <a:off x="1739900" y="1943100"/>
            <a:ext cx="65088" cy="622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109587" name="Rectangle 23"/>
          <p:cNvSpPr>
            <a:spLocks noChangeArrowheads="1"/>
          </p:cNvSpPr>
          <p:nvPr/>
        </p:nvSpPr>
        <p:spPr bwMode="auto">
          <a:xfrm>
            <a:off x="1836738" y="1941513"/>
            <a:ext cx="65087" cy="622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109588" name="Rectangle 24"/>
          <p:cNvSpPr>
            <a:spLocks noChangeArrowheads="1"/>
          </p:cNvSpPr>
          <p:nvPr/>
        </p:nvSpPr>
        <p:spPr bwMode="auto">
          <a:xfrm>
            <a:off x="1933575" y="1941513"/>
            <a:ext cx="65088" cy="622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109589" name="Rectangle 25"/>
          <p:cNvSpPr>
            <a:spLocks noChangeArrowheads="1"/>
          </p:cNvSpPr>
          <p:nvPr/>
        </p:nvSpPr>
        <p:spPr bwMode="auto">
          <a:xfrm>
            <a:off x="2030413" y="1941513"/>
            <a:ext cx="65087" cy="622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109590" name="Rectangle 26"/>
          <p:cNvSpPr>
            <a:spLocks noChangeArrowheads="1"/>
          </p:cNvSpPr>
          <p:nvPr/>
        </p:nvSpPr>
        <p:spPr bwMode="auto">
          <a:xfrm>
            <a:off x="2125663" y="1941513"/>
            <a:ext cx="65087" cy="622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109591" name="Rectangle 27"/>
          <p:cNvSpPr>
            <a:spLocks noChangeArrowheads="1"/>
          </p:cNvSpPr>
          <p:nvPr/>
        </p:nvSpPr>
        <p:spPr bwMode="auto">
          <a:xfrm>
            <a:off x="2217738" y="1941513"/>
            <a:ext cx="65087" cy="622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109592" name="Rectangle 28"/>
          <p:cNvSpPr>
            <a:spLocks noChangeArrowheads="1"/>
          </p:cNvSpPr>
          <p:nvPr/>
        </p:nvSpPr>
        <p:spPr bwMode="auto">
          <a:xfrm>
            <a:off x="2312988" y="1941513"/>
            <a:ext cx="65087" cy="622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109593" name="Rectangle 29"/>
          <p:cNvSpPr>
            <a:spLocks noChangeArrowheads="1"/>
          </p:cNvSpPr>
          <p:nvPr/>
        </p:nvSpPr>
        <p:spPr bwMode="auto">
          <a:xfrm>
            <a:off x="2409825" y="1941513"/>
            <a:ext cx="65088" cy="622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109594" name="Rectangle 30"/>
          <p:cNvSpPr>
            <a:spLocks noChangeArrowheads="1"/>
          </p:cNvSpPr>
          <p:nvPr/>
        </p:nvSpPr>
        <p:spPr bwMode="auto">
          <a:xfrm>
            <a:off x="2498725" y="1941513"/>
            <a:ext cx="65088" cy="622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109595" name="Rectangle 31"/>
          <p:cNvSpPr>
            <a:spLocks noChangeArrowheads="1"/>
          </p:cNvSpPr>
          <p:nvPr/>
        </p:nvSpPr>
        <p:spPr bwMode="auto">
          <a:xfrm>
            <a:off x="2593975" y="1941513"/>
            <a:ext cx="65088" cy="622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109596" name="Rectangle 32"/>
          <p:cNvSpPr>
            <a:spLocks noChangeArrowheads="1"/>
          </p:cNvSpPr>
          <p:nvPr/>
        </p:nvSpPr>
        <p:spPr bwMode="auto">
          <a:xfrm>
            <a:off x="2687638" y="1939925"/>
            <a:ext cx="65087" cy="6223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109597" name="Rectangle 33"/>
          <p:cNvSpPr>
            <a:spLocks noChangeArrowheads="1"/>
          </p:cNvSpPr>
          <p:nvPr/>
        </p:nvSpPr>
        <p:spPr bwMode="auto">
          <a:xfrm>
            <a:off x="2779713" y="1939925"/>
            <a:ext cx="65087" cy="6223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109598" name="Rectangle 34"/>
          <p:cNvSpPr>
            <a:spLocks noChangeArrowheads="1"/>
          </p:cNvSpPr>
          <p:nvPr/>
        </p:nvSpPr>
        <p:spPr bwMode="auto">
          <a:xfrm>
            <a:off x="2876550" y="1939925"/>
            <a:ext cx="65088" cy="6223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109599" name="Rectangle 35"/>
          <p:cNvSpPr>
            <a:spLocks noChangeArrowheads="1"/>
          </p:cNvSpPr>
          <p:nvPr/>
        </p:nvSpPr>
        <p:spPr bwMode="auto">
          <a:xfrm>
            <a:off x="2971800" y="1939925"/>
            <a:ext cx="65088" cy="6223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109600" name="Rectangle 36"/>
          <p:cNvSpPr>
            <a:spLocks noChangeArrowheads="1"/>
          </p:cNvSpPr>
          <p:nvPr/>
        </p:nvSpPr>
        <p:spPr bwMode="auto">
          <a:xfrm>
            <a:off x="3060700" y="1939925"/>
            <a:ext cx="65088" cy="6223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109601" name="Rectangle 37"/>
          <p:cNvSpPr>
            <a:spLocks noChangeArrowheads="1"/>
          </p:cNvSpPr>
          <p:nvPr/>
        </p:nvSpPr>
        <p:spPr bwMode="auto">
          <a:xfrm>
            <a:off x="3155950" y="1939925"/>
            <a:ext cx="65088" cy="6223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109602" name="Rectangle 38"/>
          <p:cNvSpPr>
            <a:spLocks noChangeArrowheads="1"/>
          </p:cNvSpPr>
          <p:nvPr/>
        </p:nvSpPr>
        <p:spPr bwMode="auto">
          <a:xfrm>
            <a:off x="3252788" y="1941513"/>
            <a:ext cx="65087" cy="6223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109603" name="Rectangle 39"/>
          <p:cNvSpPr>
            <a:spLocks noChangeArrowheads="1"/>
          </p:cNvSpPr>
          <p:nvPr/>
        </p:nvSpPr>
        <p:spPr bwMode="auto">
          <a:xfrm>
            <a:off x="3349625" y="1943100"/>
            <a:ext cx="65088" cy="6223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109604" name="Rectangle 40"/>
          <p:cNvSpPr>
            <a:spLocks noChangeArrowheads="1"/>
          </p:cNvSpPr>
          <p:nvPr/>
        </p:nvSpPr>
        <p:spPr bwMode="auto">
          <a:xfrm>
            <a:off x="3446463" y="1941513"/>
            <a:ext cx="65087" cy="6223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109605" name="Rectangle 41"/>
          <p:cNvSpPr>
            <a:spLocks noChangeArrowheads="1"/>
          </p:cNvSpPr>
          <p:nvPr/>
        </p:nvSpPr>
        <p:spPr bwMode="auto">
          <a:xfrm>
            <a:off x="3544888" y="1941513"/>
            <a:ext cx="65087" cy="6223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109606" name="Rectangle 42"/>
          <p:cNvSpPr>
            <a:spLocks noChangeArrowheads="1"/>
          </p:cNvSpPr>
          <p:nvPr/>
        </p:nvSpPr>
        <p:spPr bwMode="auto">
          <a:xfrm>
            <a:off x="3640138" y="1941513"/>
            <a:ext cx="65087" cy="6223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109607" name="Rectangle 43"/>
          <p:cNvSpPr>
            <a:spLocks noChangeArrowheads="1"/>
          </p:cNvSpPr>
          <p:nvPr/>
        </p:nvSpPr>
        <p:spPr bwMode="auto">
          <a:xfrm>
            <a:off x="3735388" y="1941513"/>
            <a:ext cx="65087" cy="6223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109608" name="Rectangle 44"/>
          <p:cNvSpPr>
            <a:spLocks noChangeArrowheads="1"/>
          </p:cNvSpPr>
          <p:nvPr/>
        </p:nvSpPr>
        <p:spPr bwMode="auto">
          <a:xfrm>
            <a:off x="3827463" y="1941513"/>
            <a:ext cx="65087" cy="6223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109609" name="Rectangle 45"/>
          <p:cNvSpPr>
            <a:spLocks noChangeArrowheads="1"/>
          </p:cNvSpPr>
          <p:nvPr/>
        </p:nvSpPr>
        <p:spPr bwMode="auto">
          <a:xfrm>
            <a:off x="3924300" y="1941513"/>
            <a:ext cx="65088" cy="6223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109610" name="Rectangle 46"/>
          <p:cNvSpPr>
            <a:spLocks noChangeArrowheads="1"/>
          </p:cNvSpPr>
          <p:nvPr/>
        </p:nvSpPr>
        <p:spPr bwMode="auto">
          <a:xfrm>
            <a:off x="4019550" y="1941513"/>
            <a:ext cx="65088" cy="6223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109611" name="Rectangle 47"/>
          <p:cNvSpPr>
            <a:spLocks noChangeArrowheads="1"/>
          </p:cNvSpPr>
          <p:nvPr/>
        </p:nvSpPr>
        <p:spPr bwMode="auto">
          <a:xfrm>
            <a:off x="725488" y="2679700"/>
            <a:ext cx="3408362" cy="889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109612" name="Rectangle 48"/>
          <p:cNvSpPr>
            <a:spLocks noChangeArrowheads="1"/>
          </p:cNvSpPr>
          <p:nvPr/>
        </p:nvSpPr>
        <p:spPr bwMode="auto">
          <a:xfrm>
            <a:off x="811213" y="1831975"/>
            <a:ext cx="3408362" cy="889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109613" name="Line 51"/>
          <p:cNvSpPr>
            <a:spLocks noChangeShapeType="1"/>
          </p:cNvSpPr>
          <p:nvPr/>
        </p:nvSpPr>
        <p:spPr bwMode="auto">
          <a:xfrm>
            <a:off x="1731963" y="2635250"/>
            <a:ext cx="909637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109614" name="Freeform 53"/>
          <p:cNvSpPr>
            <a:spLocks/>
          </p:cNvSpPr>
          <p:nvPr/>
        </p:nvSpPr>
        <p:spPr bwMode="auto">
          <a:xfrm>
            <a:off x="1524000" y="2614613"/>
            <a:ext cx="144463" cy="384175"/>
          </a:xfrm>
          <a:custGeom>
            <a:avLst/>
            <a:gdLst>
              <a:gd name="T0" fmla="*/ 2147483646 w 91"/>
              <a:gd name="T1" fmla="*/ 0 h 242"/>
              <a:gd name="T2" fmla="*/ 2147483646 w 91"/>
              <a:gd name="T3" fmla="*/ 2147483646 h 242"/>
              <a:gd name="T4" fmla="*/ 0 w 91"/>
              <a:gd name="T5" fmla="*/ 2147483646 h 24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91" h="242">
                <a:moveTo>
                  <a:pt x="91" y="0"/>
                </a:moveTo>
                <a:lnTo>
                  <a:pt x="88" y="242"/>
                </a:lnTo>
                <a:lnTo>
                  <a:pt x="0" y="242"/>
                </a:lnTo>
              </a:path>
            </a:pathLst>
          </a:custGeom>
          <a:noFill/>
          <a:ln w="12700" cmpd="sng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109615" name="Line 56"/>
          <p:cNvSpPr>
            <a:spLocks noChangeShapeType="1"/>
          </p:cNvSpPr>
          <p:nvPr/>
        </p:nvSpPr>
        <p:spPr bwMode="auto">
          <a:xfrm>
            <a:off x="2201863" y="2654300"/>
            <a:ext cx="12700" cy="430213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109616" name="Text Box 57"/>
          <p:cNvSpPr txBox="1">
            <a:spLocks noChangeArrowheads="1"/>
          </p:cNvSpPr>
          <p:nvPr/>
        </p:nvSpPr>
        <p:spPr bwMode="auto">
          <a:xfrm>
            <a:off x="706438" y="2838450"/>
            <a:ext cx="852487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last byte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ACKed</a:t>
            </a:r>
          </a:p>
        </p:txBody>
      </p:sp>
      <p:sp>
        <p:nvSpPr>
          <p:cNvPr id="109617" name="Text Box 58"/>
          <p:cNvSpPr txBox="1">
            <a:spLocks noChangeArrowheads="1"/>
          </p:cNvSpPr>
          <p:nvPr/>
        </p:nvSpPr>
        <p:spPr bwMode="auto">
          <a:xfrm>
            <a:off x="1731963" y="3016250"/>
            <a:ext cx="1066800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sent, not-yet ACKed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(</a:t>
            </a:r>
            <a:r>
              <a:rPr lang="ja-JP" altLang="en-US" sz="1400">
                <a:latin typeface="Tahoma" panose="020B0604030504040204" pitchFamily="34" charset="0"/>
              </a:rPr>
              <a:t>“</a:t>
            </a:r>
            <a:r>
              <a:rPr lang="en-US" altLang="ja-JP" sz="1400">
                <a:latin typeface="Tahoma" panose="020B0604030504040204" pitchFamily="34" charset="0"/>
              </a:rPr>
              <a:t>in-flight</a:t>
            </a:r>
            <a:r>
              <a:rPr lang="ja-JP" altLang="en-US" sz="1400">
                <a:latin typeface="Tahoma" panose="020B0604030504040204" pitchFamily="34" charset="0"/>
              </a:rPr>
              <a:t>”</a:t>
            </a:r>
            <a:r>
              <a:rPr lang="en-US" altLang="ja-JP" sz="1400">
                <a:latin typeface="Tahoma" panose="020B0604030504040204" pitchFamily="34" charset="0"/>
              </a:rPr>
              <a:t>)</a:t>
            </a:r>
            <a:endParaRPr lang="en-US" altLang="en-US" sz="1400">
              <a:latin typeface="Tahoma" panose="020B0604030504040204" pitchFamily="34" charset="0"/>
            </a:endParaRPr>
          </a:p>
        </p:txBody>
      </p:sp>
      <p:sp>
        <p:nvSpPr>
          <p:cNvPr id="109618" name="Text Box 59"/>
          <p:cNvSpPr txBox="1">
            <a:spLocks noChangeArrowheads="1"/>
          </p:cNvSpPr>
          <p:nvPr/>
        </p:nvSpPr>
        <p:spPr bwMode="auto">
          <a:xfrm>
            <a:off x="2774950" y="2878138"/>
            <a:ext cx="10668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last byte sent</a:t>
            </a:r>
          </a:p>
        </p:txBody>
      </p:sp>
      <p:sp>
        <p:nvSpPr>
          <p:cNvPr id="109619" name="Text Box 61"/>
          <p:cNvSpPr txBox="1">
            <a:spLocks noChangeArrowheads="1"/>
          </p:cNvSpPr>
          <p:nvPr/>
        </p:nvSpPr>
        <p:spPr bwMode="auto">
          <a:xfrm>
            <a:off x="2168525" y="1622425"/>
            <a:ext cx="6096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>
                <a:latin typeface="Courier New" panose="02070309020205020404" pitchFamily="49" charset="0"/>
              </a:rPr>
              <a:t>cwnd</a:t>
            </a:r>
            <a:endParaRPr lang="en-US" altLang="en-US" sz="1400" b="1" i="1">
              <a:latin typeface="Courier New" panose="02070309020205020404" pitchFamily="49" charset="0"/>
            </a:endParaRPr>
          </a:p>
        </p:txBody>
      </p:sp>
      <p:grpSp>
        <p:nvGrpSpPr>
          <p:cNvPr id="109620" name="Group 62"/>
          <p:cNvGrpSpPr>
            <a:grpSpLocks/>
          </p:cNvGrpSpPr>
          <p:nvPr/>
        </p:nvGrpSpPr>
        <p:grpSpPr bwMode="auto">
          <a:xfrm>
            <a:off x="2774950" y="1706563"/>
            <a:ext cx="447675" cy="117475"/>
            <a:chOff x="4250" y="1692"/>
            <a:chExt cx="374" cy="86"/>
          </a:xfrm>
        </p:grpSpPr>
        <p:sp>
          <p:nvSpPr>
            <p:cNvPr id="109642" name="Line 63"/>
            <p:cNvSpPr>
              <a:spLocks noChangeShapeType="1"/>
            </p:cNvSpPr>
            <p:nvPr/>
          </p:nvSpPr>
          <p:spPr bwMode="auto">
            <a:xfrm>
              <a:off x="4250" y="1738"/>
              <a:ext cx="374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109643" name="Line 64"/>
            <p:cNvSpPr>
              <a:spLocks noChangeShapeType="1"/>
            </p:cNvSpPr>
            <p:nvPr/>
          </p:nvSpPr>
          <p:spPr bwMode="auto">
            <a:xfrm>
              <a:off x="4621" y="1692"/>
              <a:ext cx="0" cy="8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109621" name="Group 65"/>
          <p:cNvGrpSpPr>
            <a:grpSpLocks/>
          </p:cNvGrpSpPr>
          <p:nvPr/>
        </p:nvGrpSpPr>
        <p:grpSpPr bwMode="auto">
          <a:xfrm rot="10800000">
            <a:off x="1736725" y="1725613"/>
            <a:ext cx="466725" cy="123825"/>
            <a:chOff x="4250" y="1692"/>
            <a:chExt cx="374" cy="86"/>
          </a:xfrm>
        </p:grpSpPr>
        <p:sp>
          <p:nvSpPr>
            <p:cNvPr id="109640" name="Line 66"/>
            <p:cNvSpPr>
              <a:spLocks noChangeShapeType="1"/>
            </p:cNvSpPr>
            <p:nvPr/>
          </p:nvSpPr>
          <p:spPr bwMode="auto">
            <a:xfrm>
              <a:off x="4255" y="1742"/>
              <a:ext cx="374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109641" name="Line 67"/>
            <p:cNvSpPr>
              <a:spLocks noChangeShapeType="1"/>
            </p:cNvSpPr>
            <p:nvPr/>
          </p:nvSpPr>
          <p:spPr bwMode="auto">
            <a:xfrm>
              <a:off x="4627" y="1695"/>
              <a:ext cx="0" cy="8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sp>
        <p:nvSpPr>
          <p:cNvPr id="109622" name="Freeform 69"/>
          <p:cNvSpPr>
            <a:spLocks/>
          </p:cNvSpPr>
          <p:nvPr/>
        </p:nvSpPr>
        <p:spPr bwMode="auto">
          <a:xfrm flipH="1">
            <a:off x="2628900" y="2703513"/>
            <a:ext cx="144463" cy="301625"/>
          </a:xfrm>
          <a:custGeom>
            <a:avLst/>
            <a:gdLst>
              <a:gd name="T0" fmla="*/ 2147483646 w 91"/>
              <a:gd name="T1" fmla="*/ 0 h 242"/>
              <a:gd name="T2" fmla="*/ 2147483646 w 91"/>
              <a:gd name="T3" fmla="*/ 2147483646 h 242"/>
              <a:gd name="T4" fmla="*/ 0 w 91"/>
              <a:gd name="T5" fmla="*/ 2147483646 h 24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91" h="242">
                <a:moveTo>
                  <a:pt x="91" y="0"/>
                </a:moveTo>
                <a:lnTo>
                  <a:pt x="88" y="242"/>
                </a:lnTo>
                <a:lnTo>
                  <a:pt x="0" y="242"/>
                </a:lnTo>
              </a:path>
            </a:pathLst>
          </a:custGeom>
          <a:noFill/>
          <a:ln w="12700" cmpd="sng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109623" name="Text Box 71"/>
          <p:cNvSpPr txBox="1">
            <a:spLocks noChangeArrowheads="1"/>
          </p:cNvSpPr>
          <p:nvPr/>
        </p:nvSpPr>
        <p:spPr bwMode="auto">
          <a:xfrm>
            <a:off x="1033463" y="4316413"/>
            <a:ext cx="2816225" cy="61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5425" indent="-22542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LastByteSent-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	LastByteAcked</a:t>
            </a:r>
            <a:endParaRPr lang="en-US" altLang="en-US" sz="1800">
              <a:latin typeface="Courier New" panose="02070309020205020404" pitchFamily="49" charset="0"/>
            </a:endParaRPr>
          </a:p>
        </p:txBody>
      </p:sp>
      <p:grpSp>
        <p:nvGrpSpPr>
          <p:cNvPr id="109624" name="Group 74"/>
          <p:cNvGrpSpPr>
            <a:grpSpLocks/>
          </p:cNvGrpSpPr>
          <p:nvPr/>
        </p:nvGrpSpPr>
        <p:grpSpPr bwMode="auto">
          <a:xfrm>
            <a:off x="3160713" y="4386263"/>
            <a:ext cx="350837" cy="336550"/>
            <a:chOff x="2059" y="2097"/>
            <a:chExt cx="221" cy="212"/>
          </a:xfrm>
        </p:grpSpPr>
        <p:sp>
          <p:nvSpPr>
            <p:cNvPr id="109638" name="Text Box 72"/>
            <p:cNvSpPr txBox="1">
              <a:spLocks noChangeArrowheads="1"/>
            </p:cNvSpPr>
            <p:nvPr/>
          </p:nvSpPr>
          <p:spPr bwMode="auto">
            <a:xfrm>
              <a:off x="2059" y="2097"/>
              <a:ext cx="22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1">
                  <a:latin typeface="Tahoma" panose="020B0604030504040204" pitchFamily="34" charset="0"/>
                </a:rPr>
                <a:t>&lt;</a:t>
              </a:r>
            </a:p>
          </p:txBody>
        </p:sp>
        <p:sp>
          <p:nvSpPr>
            <p:cNvPr id="109639" name="Line 73"/>
            <p:cNvSpPr>
              <a:spLocks noChangeShapeType="1"/>
            </p:cNvSpPr>
            <p:nvPr/>
          </p:nvSpPr>
          <p:spPr bwMode="auto">
            <a:xfrm>
              <a:off x="2133" y="2269"/>
              <a:ext cx="8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sp>
        <p:nvSpPr>
          <p:cNvPr id="109625" name="Text Box 75"/>
          <p:cNvSpPr txBox="1">
            <a:spLocks noChangeArrowheads="1"/>
          </p:cNvSpPr>
          <p:nvPr/>
        </p:nvSpPr>
        <p:spPr bwMode="auto">
          <a:xfrm>
            <a:off x="3516313" y="4365625"/>
            <a:ext cx="730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cwnd</a:t>
            </a:r>
          </a:p>
        </p:txBody>
      </p:sp>
      <p:sp>
        <p:nvSpPr>
          <p:cNvPr id="109626" name="Rectangle 76"/>
          <p:cNvSpPr>
            <a:spLocks noChangeArrowheads="1"/>
          </p:cNvSpPr>
          <p:nvPr/>
        </p:nvSpPr>
        <p:spPr bwMode="auto">
          <a:xfrm>
            <a:off x="896938" y="4306888"/>
            <a:ext cx="3725862" cy="642937"/>
          </a:xfrm>
          <a:prstGeom prst="rect">
            <a:avLst/>
          </a:prstGeom>
          <a:noFill/>
          <a:ln w="127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109627" name="Text Box 78"/>
          <p:cNvSpPr txBox="1">
            <a:spLocks noChangeArrowheads="1"/>
          </p:cNvSpPr>
          <p:nvPr/>
        </p:nvSpPr>
        <p:spPr bwMode="auto">
          <a:xfrm>
            <a:off x="714375" y="1390650"/>
            <a:ext cx="27209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i="1">
                <a:latin typeface="Tahoma" panose="020B0604030504040204" pitchFamily="34" charset="0"/>
              </a:rPr>
              <a:t>sender sequence number space </a:t>
            </a:r>
          </a:p>
        </p:txBody>
      </p:sp>
      <p:sp>
        <p:nvSpPr>
          <p:cNvPr id="109628" name="Text Box 79"/>
          <p:cNvSpPr txBox="1">
            <a:spLocks noChangeArrowheads="1"/>
          </p:cNvSpPr>
          <p:nvPr/>
        </p:nvSpPr>
        <p:spPr bwMode="auto">
          <a:xfrm>
            <a:off x="5495925" y="3727450"/>
            <a:ext cx="709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rate</a:t>
            </a:r>
          </a:p>
        </p:txBody>
      </p:sp>
      <p:grpSp>
        <p:nvGrpSpPr>
          <p:cNvPr id="109629" name="Group 82"/>
          <p:cNvGrpSpPr>
            <a:grpSpLocks/>
          </p:cNvGrpSpPr>
          <p:nvPr/>
        </p:nvGrpSpPr>
        <p:grpSpPr bwMode="auto">
          <a:xfrm>
            <a:off x="5902325" y="3752850"/>
            <a:ext cx="931863" cy="441325"/>
            <a:chOff x="4214" y="2517"/>
            <a:chExt cx="587" cy="278"/>
          </a:xfrm>
        </p:grpSpPr>
        <p:sp>
          <p:nvSpPr>
            <p:cNvPr id="109636" name="Text Box 80"/>
            <p:cNvSpPr txBox="1">
              <a:spLocks noChangeArrowheads="1"/>
            </p:cNvSpPr>
            <p:nvPr/>
          </p:nvSpPr>
          <p:spPr bwMode="auto">
            <a:xfrm>
              <a:off x="4216" y="2517"/>
              <a:ext cx="58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ahoma" panose="020B0604030504040204" pitchFamily="34" charset="0"/>
                </a:rPr>
                <a:t>~</a:t>
              </a:r>
            </a:p>
          </p:txBody>
        </p:sp>
        <p:sp>
          <p:nvSpPr>
            <p:cNvPr id="109637" name="Text Box 81"/>
            <p:cNvSpPr txBox="1">
              <a:spLocks noChangeArrowheads="1"/>
            </p:cNvSpPr>
            <p:nvPr/>
          </p:nvSpPr>
          <p:spPr bwMode="auto">
            <a:xfrm>
              <a:off x="4214" y="2564"/>
              <a:ext cx="58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ahoma" panose="020B0604030504040204" pitchFamily="34" charset="0"/>
                </a:rPr>
                <a:t>~</a:t>
              </a:r>
            </a:p>
          </p:txBody>
        </p:sp>
      </p:grpSp>
      <p:grpSp>
        <p:nvGrpSpPr>
          <p:cNvPr id="109630" name="Group 86"/>
          <p:cNvGrpSpPr>
            <a:grpSpLocks/>
          </p:cNvGrpSpPr>
          <p:nvPr/>
        </p:nvGrpSpPr>
        <p:grpSpPr bwMode="auto">
          <a:xfrm>
            <a:off x="6577013" y="3603625"/>
            <a:ext cx="712787" cy="715963"/>
            <a:chOff x="4400" y="2509"/>
            <a:chExt cx="449" cy="451"/>
          </a:xfrm>
        </p:grpSpPr>
        <p:sp>
          <p:nvSpPr>
            <p:cNvPr id="109633" name="Text Box 83"/>
            <p:cNvSpPr txBox="1">
              <a:spLocks noChangeArrowheads="1"/>
            </p:cNvSpPr>
            <p:nvPr/>
          </p:nvSpPr>
          <p:spPr bwMode="auto">
            <a:xfrm>
              <a:off x="4400" y="2509"/>
              <a:ext cx="44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ahoma" panose="020B0604030504040204" pitchFamily="34" charset="0"/>
                </a:rPr>
                <a:t>cwnd</a:t>
              </a:r>
            </a:p>
          </p:txBody>
        </p:sp>
        <p:sp>
          <p:nvSpPr>
            <p:cNvPr id="109634" name="Text Box 84"/>
            <p:cNvSpPr txBox="1">
              <a:spLocks noChangeArrowheads="1"/>
            </p:cNvSpPr>
            <p:nvPr/>
          </p:nvSpPr>
          <p:spPr bwMode="auto">
            <a:xfrm>
              <a:off x="4443" y="2729"/>
              <a:ext cx="37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ahoma" panose="020B0604030504040204" pitchFamily="34" charset="0"/>
                </a:rPr>
                <a:t>RTT</a:t>
              </a:r>
            </a:p>
          </p:txBody>
        </p:sp>
        <p:sp>
          <p:nvSpPr>
            <p:cNvPr id="109635" name="Line 85"/>
            <p:cNvSpPr>
              <a:spLocks noChangeShapeType="1"/>
            </p:cNvSpPr>
            <p:nvPr/>
          </p:nvSpPr>
          <p:spPr bwMode="auto">
            <a:xfrm>
              <a:off x="4430" y="2731"/>
              <a:ext cx="38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sp>
        <p:nvSpPr>
          <p:cNvPr id="109631" name="Text Box 87"/>
          <p:cNvSpPr txBox="1">
            <a:spLocks noChangeArrowheads="1"/>
          </p:cNvSpPr>
          <p:nvPr/>
        </p:nvSpPr>
        <p:spPr bwMode="auto">
          <a:xfrm>
            <a:off x="7294563" y="3762375"/>
            <a:ext cx="11382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bytes/sec</a:t>
            </a:r>
          </a:p>
        </p:txBody>
      </p:sp>
      <p:sp>
        <p:nvSpPr>
          <p:cNvPr id="109632" name="Rectangle 88"/>
          <p:cNvSpPr>
            <a:spLocks noChangeArrowheads="1"/>
          </p:cNvSpPr>
          <p:nvPr/>
        </p:nvSpPr>
        <p:spPr bwMode="auto">
          <a:xfrm>
            <a:off x="5451475" y="3638550"/>
            <a:ext cx="3035300" cy="644525"/>
          </a:xfrm>
          <a:prstGeom prst="rect">
            <a:avLst/>
          </a:prstGeom>
          <a:noFill/>
          <a:ln w="127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4BCF1A1-58F5-4BF5-A8D7-E18B2EA60818}"/>
                  </a:ext>
                </a:extLst>
              </p14:cNvPr>
              <p14:cNvContentPartPr/>
              <p14:nvPr/>
            </p14:nvContentPartPr>
            <p14:xfrm>
              <a:off x="8380027" y="2468213"/>
              <a:ext cx="1024560" cy="1231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4BCF1A1-58F5-4BF5-A8D7-E18B2EA6081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71027" y="2459573"/>
                <a:ext cx="1042200" cy="12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716C850-871E-46A5-9AA1-4A22C9FEBF30}"/>
                  </a:ext>
                </a:extLst>
              </p14:cNvPr>
              <p14:cNvContentPartPr/>
              <p14:nvPr/>
            </p14:nvContentPartPr>
            <p14:xfrm>
              <a:off x="-1871693" y="3667373"/>
              <a:ext cx="352440" cy="3448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716C850-871E-46A5-9AA1-4A22C9FEBF3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880693" y="3658373"/>
                <a:ext cx="37008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4363CFF-C695-4038-9A9B-F612A0759661}"/>
                  </a:ext>
                </a:extLst>
              </p14:cNvPr>
              <p14:cNvContentPartPr/>
              <p14:nvPr/>
            </p14:nvContentPartPr>
            <p14:xfrm>
              <a:off x="-1726253" y="3861053"/>
              <a:ext cx="222120" cy="3614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4363CFF-C695-4038-9A9B-F612A075966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734893" y="3852413"/>
                <a:ext cx="23976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B25F4E5-069B-4672-9AB6-B6D96E3A5B7C}"/>
                  </a:ext>
                </a:extLst>
              </p14:cNvPr>
              <p14:cNvContentPartPr/>
              <p14:nvPr/>
            </p14:nvContentPartPr>
            <p14:xfrm>
              <a:off x="-1444013" y="4044653"/>
              <a:ext cx="209520" cy="2833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B25F4E5-069B-4672-9AB6-B6D96E3A5B7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1453013" y="4035653"/>
                <a:ext cx="22716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3622FF2-5E86-475D-AC38-EE598130AD52}"/>
                  </a:ext>
                </a:extLst>
              </p14:cNvPr>
              <p14:cNvContentPartPr/>
              <p14:nvPr/>
            </p14:nvContentPartPr>
            <p14:xfrm>
              <a:off x="-1266893" y="3870053"/>
              <a:ext cx="264600" cy="3294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3622FF2-5E86-475D-AC38-EE598130AD5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1275893" y="3861413"/>
                <a:ext cx="28224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6A9B9A0-BF2C-4724-A171-2BDB4B42C228}"/>
                  </a:ext>
                </a:extLst>
              </p14:cNvPr>
              <p14:cNvContentPartPr/>
              <p14:nvPr/>
            </p14:nvContentPartPr>
            <p14:xfrm>
              <a:off x="-890693" y="3460373"/>
              <a:ext cx="236880" cy="1864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6A9B9A0-BF2C-4724-A171-2BDB4B42C22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-899693" y="3451373"/>
                <a:ext cx="25452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4A10D6E-71CD-4FD9-B767-D7A08AA16968}"/>
                  </a:ext>
                </a:extLst>
              </p14:cNvPr>
              <p14:cNvContentPartPr/>
              <p14:nvPr/>
            </p14:nvContentPartPr>
            <p14:xfrm>
              <a:off x="-805733" y="3682493"/>
              <a:ext cx="109800" cy="435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4A10D6E-71CD-4FD9-B767-D7A08AA1696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814373" y="3673493"/>
                <a:ext cx="127440" cy="6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48C04BA6-9955-4E0E-B3A5-4CC9DA8C078E}"/>
              </a:ext>
            </a:extLst>
          </p:cNvPr>
          <p:cNvGrpSpPr/>
          <p:nvPr/>
        </p:nvGrpSpPr>
        <p:grpSpPr>
          <a:xfrm>
            <a:off x="4778587" y="2903813"/>
            <a:ext cx="6278760" cy="3496320"/>
            <a:chOff x="4778587" y="2903813"/>
            <a:chExt cx="6278760" cy="349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ACB3E1A-C428-4ADF-9411-7C4231046E1A}"/>
                    </a:ext>
                  </a:extLst>
                </p14:cNvPr>
                <p14:cNvContentPartPr/>
                <p14:nvPr/>
              </p14:nvContentPartPr>
              <p14:xfrm>
                <a:off x="6368347" y="3282533"/>
                <a:ext cx="1289160" cy="14414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ACB3E1A-C428-4ADF-9411-7C4231046E1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359347" y="3273893"/>
                  <a:ext cx="1306800" cy="145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4D400B9-D474-4C72-AFF0-07E1C6E181FF}"/>
                    </a:ext>
                  </a:extLst>
                </p14:cNvPr>
                <p14:cNvContentPartPr/>
                <p14:nvPr/>
              </p14:nvContentPartPr>
              <p14:xfrm>
                <a:off x="5734747" y="3487733"/>
                <a:ext cx="987840" cy="2754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4D400B9-D474-4C72-AFF0-07E1C6E181F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726107" y="3479093"/>
                  <a:ext cx="10054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130D81E-70B0-46F7-93C3-76861C7B79A9}"/>
                    </a:ext>
                  </a:extLst>
                </p14:cNvPr>
                <p14:cNvContentPartPr/>
                <p14:nvPr/>
              </p14:nvContentPartPr>
              <p14:xfrm>
                <a:off x="5389147" y="4732613"/>
                <a:ext cx="1088640" cy="696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130D81E-70B0-46F7-93C3-76861C7B79A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380147" y="4723613"/>
                  <a:ext cx="1106280" cy="71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1491EEB-694C-4FFD-9D1E-2B71077C5613}"/>
                    </a:ext>
                  </a:extLst>
                </p14:cNvPr>
                <p14:cNvContentPartPr/>
                <p14:nvPr/>
              </p14:nvContentPartPr>
              <p14:xfrm>
                <a:off x="6314347" y="4597613"/>
                <a:ext cx="75960" cy="34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1491EEB-694C-4FFD-9D1E-2B71077C561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305707" y="4588973"/>
                  <a:ext cx="936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EF4BFD2-F4B6-4A35-8FC1-2D64BB3AE0F8}"/>
                    </a:ext>
                  </a:extLst>
                </p14:cNvPr>
                <p14:cNvContentPartPr/>
                <p14:nvPr/>
              </p14:nvContentPartPr>
              <p14:xfrm>
                <a:off x="5530987" y="5253533"/>
                <a:ext cx="792360" cy="614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EF4BFD2-F4B6-4A35-8FC1-2D64BB3AE0F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521987" y="5244893"/>
                  <a:ext cx="810000" cy="63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08ADC4F-4E58-4BED-B620-3DCFDB440C8C}"/>
                    </a:ext>
                  </a:extLst>
                </p14:cNvPr>
                <p14:cNvContentPartPr/>
                <p14:nvPr/>
              </p14:nvContentPartPr>
              <p14:xfrm>
                <a:off x="5884147" y="5435693"/>
                <a:ext cx="208800" cy="65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08ADC4F-4E58-4BED-B620-3DCFDB440C8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875507" y="5427053"/>
                  <a:ext cx="2264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3122C80-AF34-4F66-BAB7-E721AB02DD2F}"/>
                    </a:ext>
                  </a:extLst>
                </p14:cNvPr>
                <p14:cNvContentPartPr/>
                <p14:nvPr/>
              </p14:nvContentPartPr>
              <p14:xfrm>
                <a:off x="6680467" y="4879493"/>
                <a:ext cx="726840" cy="609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3122C80-AF34-4F66-BAB7-E721AB02DD2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71467" y="4870493"/>
                  <a:ext cx="744480" cy="62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AA85E7F-0077-4928-B00B-D511AB2F46FD}"/>
                    </a:ext>
                  </a:extLst>
                </p14:cNvPr>
                <p14:cNvContentPartPr/>
                <p14:nvPr/>
              </p14:nvContentPartPr>
              <p14:xfrm>
                <a:off x="7609627" y="4536773"/>
                <a:ext cx="355320" cy="329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AA85E7F-0077-4928-B00B-D511AB2F46F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600987" y="4528133"/>
                  <a:ext cx="37296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E9C1DD8-0436-4C68-98DA-DC053A07C50D}"/>
                    </a:ext>
                  </a:extLst>
                </p14:cNvPr>
                <p14:cNvContentPartPr/>
                <p14:nvPr/>
              </p14:nvContentPartPr>
              <p14:xfrm>
                <a:off x="8039467" y="4207013"/>
                <a:ext cx="1113120" cy="515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E9C1DD8-0436-4C68-98DA-DC053A07C50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030827" y="4198373"/>
                  <a:ext cx="1130760" cy="5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8115780-77CB-4C78-AEF5-4AE81E545B72}"/>
                    </a:ext>
                  </a:extLst>
                </p14:cNvPr>
                <p14:cNvContentPartPr/>
                <p14:nvPr/>
              </p14:nvContentPartPr>
              <p14:xfrm>
                <a:off x="8052427" y="4743053"/>
                <a:ext cx="230760" cy="513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8115780-77CB-4C78-AEF5-4AE81E545B7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043427" y="4734053"/>
                  <a:ext cx="24840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5DF804E-9350-4D33-ABEA-DCD91F1FA039}"/>
                    </a:ext>
                  </a:extLst>
                </p14:cNvPr>
                <p14:cNvContentPartPr/>
                <p14:nvPr/>
              </p14:nvContentPartPr>
              <p14:xfrm>
                <a:off x="8343667" y="4918373"/>
                <a:ext cx="71280" cy="350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5DF804E-9350-4D33-ABEA-DCD91F1FA03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335027" y="4909373"/>
                  <a:ext cx="8892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F26883D-9E81-4F5C-9B9F-B80D1A1E24ED}"/>
                    </a:ext>
                  </a:extLst>
                </p14:cNvPr>
                <p14:cNvContentPartPr/>
                <p14:nvPr/>
              </p14:nvContentPartPr>
              <p14:xfrm>
                <a:off x="8401267" y="4826213"/>
                <a:ext cx="464400" cy="667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F26883D-9E81-4F5C-9B9F-B80D1A1E24E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392267" y="4817573"/>
                  <a:ext cx="482040" cy="68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BA12BED-50A3-49BB-B68C-70A0A9F10FDE}"/>
                    </a:ext>
                  </a:extLst>
                </p14:cNvPr>
                <p14:cNvContentPartPr/>
                <p14:nvPr/>
              </p14:nvContentPartPr>
              <p14:xfrm>
                <a:off x="9255907" y="4295213"/>
                <a:ext cx="574920" cy="437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BA12BED-50A3-49BB-B68C-70A0A9F10FD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247267" y="4286573"/>
                  <a:ext cx="59256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16C9CFB-04D8-48E0-B8AF-DDBEA7C6B489}"/>
                    </a:ext>
                  </a:extLst>
                </p14:cNvPr>
                <p14:cNvContentPartPr/>
                <p14:nvPr/>
              </p14:nvContentPartPr>
              <p14:xfrm>
                <a:off x="9999667" y="3603293"/>
                <a:ext cx="205200" cy="867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16C9CFB-04D8-48E0-B8AF-DDBEA7C6B48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991027" y="3594293"/>
                  <a:ext cx="222840" cy="88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96AECBE-DEA9-4EF5-A50F-F05855F08480}"/>
                    </a:ext>
                  </a:extLst>
                </p14:cNvPr>
                <p14:cNvContentPartPr/>
                <p14:nvPr/>
              </p14:nvContentPartPr>
              <p14:xfrm>
                <a:off x="9682867" y="4349933"/>
                <a:ext cx="988560" cy="350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96AECBE-DEA9-4EF5-A50F-F05855F0848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673867" y="4340933"/>
                  <a:ext cx="100620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85A6E0A-A038-4130-9214-08A97D72F432}"/>
                    </a:ext>
                  </a:extLst>
                </p14:cNvPr>
                <p14:cNvContentPartPr/>
                <p14:nvPr/>
              </p14:nvContentPartPr>
              <p14:xfrm>
                <a:off x="10024867" y="4728653"/>
                <a:ext cx="376200" cy="606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85A6E0A-A038-4130-9214-08A97D72F43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016227" y="4720013"/>
                  <a:ext cx="393840" cy="62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0CEAF6B-D577-4806-B971-2BEB223E6B06}"/>
                    </a:ext>
                  </a:extLst>
                </p14:cNvPr>
                <p14:cNvContentPartPr/>
                <p14:nvPr/>
              </p14:nvContentPartPr>
              <p14:xfrm>
                <a:off x="10368307" y="4602653"/>
                <a:ext cx="337680" cy="136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0CEAF6B-D577-4806-B971-2BEB223E6B0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359307" y="4593653"/>
                  <a:ext cx="3553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C980401-1E0A-408F-8552-D45FE1A3DE6C}"/>
                    </a:ext>
                  </a:extLst>
                </p14:cNvPr>
                <p14:cNvContentPartPr/>
                <p14:nvPr/>
              </p14:nvContentPartPr>
              <p14:xfrm>
                <a:off x="10459747" y="4659173"/>
                <a:ext cx="93600" cy="534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C980401-1E0A-408F-8552-D45FE1A3DE6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450747" y="4650533"/>
                  <a:ext cx="111240" cy="55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82AFBFF-516F-4F62-B040-574375D38462}"/>
                    </a:ext>
                  </a:extLst>
                </p14:cNvPr>
                <p14:cNvContentPartPr/>
                <p14:nvPr/>
              </p14:nvContentPartPr>
              <p14:xfrm>
                <a:off x="10547947" y="4520573"/>
                <a:ext cx="404280" cy="679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82AFBFF-516F-4F62-B040-574375D3846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539307" y="4511573"/>
                  <a:ext cx="421920" cy="69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ADFCCE2-4F15-4282-8E59-6AD021FA58E4}"/>
                    </a:ext>
                  </a:extLst>
                </p14:cNvPr>
                <p14:cNvContentPartPr/>
                <p14:nvPr/>
              </p14:nvContentPartPr>
              <p14:xfrm>
                <a:off x="4778587" y="2903813"/>
                <a:ext cx="4394160" cy="1889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ADFCCE2-4F15-4282-8E59-6AD021FA58E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769947" y="2895173"/>
                  <a:ext cx="4411800" cy="19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ECD94C8-4340-4E8B-AB1F-13FFA7FE6D64}"/>
                    </a:ext>
                  </a:extLst>
                </p14:cNvPr>
                <p14:cNvContentPartPr/>
                <p14:nvPr/>
              </p14:nvContentPartPr>
              <p14:xfrm>
                <a:off x="4869307" y="3142493"/>
                <a:ext cx="6188040" cy="3257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ECD94C8-4340-4E8B-AB1F-13FFA7FE6D6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860667" y="3133853"/>
                  <a:ext cx="6205680" cy="327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B42B187-A565-4404-9957-25AECFE61EC3}"/>
              </a:ext>
            </a:extLst>
          </p:cNvPr>
          <p:cNvGrpSpPr/>
          <p:nvPr/>
        </p:nvGrpSpPr>
        <p:grpSpPr>
          <a:xfrm>
            <a:off x="-1986893" y="1055933"/>
            <a:ext cx="5722560" cy="4383720"/>
            <a:chOff x="-1986893" y="1055933"/>
            <a:chExt cx="5722560" cy="438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1B4DD5E-8802-4C97-A345-6726BD9F5757}"/>
                    </a:ext>
                  </a:extLst>
                </p14:cNvPr>
                <p14:cNvContentPartPr/>
                <p14:nvPr/>
              </p14:nvContentPartPr>
              <p14:xfrm>
                <a:off x="-194813" y="2564333"/>
                <a:ext cx="516960" cy="603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1B4DD5E-8802-4C97-A345-6726BD9F575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-203453" y="2555333"/>
                  <a:ext cx="534600" cy="62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27E7E59-B7E0-4C72-B978-CF4B3FBAB2BE}"/>
                    </a:ext>
                  </a:extLst>
                </p14:cNvPr>
                <p14:cNvContentPartPr/>
                <p14:nvPr/>
              </p14:nvContentPartPr>
              <p14:xfrm>
                <a:off x="-450773" y="2763053"/>
                <a:ext cx="1359000" cy="1009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27E7E59-B7E0-4C72-B978-CF4B3FBAB2B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-459413" y="2754053"/>
                  <a:ext cx="1376640" cy="10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3B45F23-543D-4E58-BB54-A2C98BB5F89B}"/>
                    </a:ext>
                  </a:extLst>
                </p14:cNvPr>
                <p14:cNvContentPartPr/>
                <p14:nvPr/>
              </p14:nvContentPartPr>
              <p14:xfrm>
                <a:off x="-155933" y="3509693"/>
                <a:ext cx="414000" cy="701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3B45F23-543D-4E58-BB54-A2C98BB5F89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-164933" y="3500693"/>
                  <a:ext cx="431640" cy="71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D2F2102-3AA0-4EB9-B555-9C2DD1D4C934}"/>
                    </a:ext>
                  </a:extLst>
                </p14:cNvPr>
                <p14:cNvContentPartPr/>
                <p14:nvPr/>
              </p14:nvContentPartPr>
              <p14:xfrm>
                <a:off x="220987" y="3241133"/>
                <a:ext cx="283680" cy="250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D2F2102-3AA0-4EB9-B555-9C2DD1D4C93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12347" y="3232133"/>
                  <a:ext cx="3013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5C4F30F-92EC-4C53-AD25-D96E84D21C77}"/>
                    </a:ext>
                  </a:extLst>
                </p14:cNvPr>
                <p14:cNvContentPartPr/>
                <p14:nvPr/>
              </p14:nvContentPartPr>
              <p14:xfrm>
                <a:off x="325747" y="3378653"/>
                <a:ext cx="215280" cy="3762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5C4F30F-92EC-4C53-AD25-D96E84D21C7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16747" y="3370013"/>
                  <a:ext cx="23292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86572F0-D184-424F-A4FB-08A2E5EEDEE6}"/>
                    </a:ext>
                  </a:extLst>
                </p14:cNvPr>
                <p14:cNvContentPartPr/>
                <p14:nvPr/>
              </p14:nvContentPartPr>
              <p14:xfrm>
                <a:off x="574147" y="2986973"/>
                <a:ext cx="396000" cy="506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86572F0-D184-424F-A4FB-08A2E5EEDEE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65147" y="2977973"/>
                  <a:ext cx="41364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B591EDA-B707-4666-9C5D-1C3E47479395}"/>
                    </a:ext>
                  </a:extLst>
                </p14:cNvPr>
                <p14:cNvContentPartPr/>
                <p14:nvPr/>
              </p14:nvContentPartPr>
              <p14:xfrm>
                <a:off x="1109107" y="2104253"/>
                <a:ext cx="1123200" cy="1484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B591EDA-B707-4666-9C5D-1C3E4747939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100107" y="2095253"/>
                  <a:ext cx="1140840" cy="150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F7575E3-1C43-4980-B316-A7F089226A6C}"/>
                    </a:ext>
                  </a:extLst>
                </p14:cNvPr>
                <p14:cNvContentPartPr/>
                <p14:nvPr/>
              </p14:nvContentPartPr>
              <p14:xfrm>
                <a:off x="1553707" y="2478293"/>
                <a:ext cx="1091880" cy="7045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F7575E3-1C43-4980-B316-A7F089226A6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545067" y="2469653"/>
                  <a:ext cx="1109520" cy="72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28E6464-9771-49F0-8C8B-71AC5E97AE52}"/>
                    </a:ext>
                  </a:extLst>
                </p14:cNvPr>
                <p14:cNvContentPartPr/>
                <p14:nvPr/>
              </p14:nvContentPartPr>
              <p14:xfrm>
                <a:off x="-1986893" y="1055933"/>
                <a:ext cx="5722560" cy="4383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28E6464-9771-49F0-8C8B-71AC5E97AE5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-1995893" y="1046933"/>
                  <a:ext cx="5740200" cy="440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61F7CDD-93E4-4C8E-8990-CE6F0CCB13BE}"/>
              </a:ext>
            </a:extLst>
          </p:cNvPr>
          <p:cNvGrpSpPr/>
          <p:nvPr/>
        </p:nvGrpSpPr>
        <p:grpSpPr>
          <a:xfrm>
            <a:off x="4078027" y="619973"/>
            <a:ext cx="1434240" cy="1262520"/>
            <a:chOff x="4078027" y="619973"/>
            <a:chExt cx="1434240" cy="126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74FC264-EE31-4D05-882F-B431A652B07B}"/>
                    </a:ext>
                  </a:extLst>
                </p14:cNvPr>
                <p14:cNvContentPartPr/>
                <p14:nvPr/>
              </p14:nvContentPartPr>
              <p14:xfrm>
                <a:off x="4267027" y="1299653"/>
                <a:ext cx="137880" cy="467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74FC264-EE31-4D05-882F-B431A652B07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258027" y="1291013"/>
                  <a:ext cx="15552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25AD2A0-F785-42C8-A81A-134DCDD2374D}"/>
                    </a:ext>
                  </a:extLst>
                </p14:cNvPr>
                <p14:cNvContentPartPr/>
                <p14:nvPr/>
              </p14:nvContentPartPr>
              <p14:xfrm>
                <a:off x="4445947" y="1221893"/>
                <a:ext cx="425520" cy="390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25AD2A0-F785-42C8-A81A-134DCDD2374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437307" y="1213253"/>
                  <a:ext cx="44316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9815AC9-8560-447D-ADA9-382F0B729F32}"/>
                    </a:ext>
                  </a:extLst>
                </p14:cNvPr>
                <p14:cNvContentPartPr/>
                <p14:nvPr/>
              </p14:nvContentPartPr>
              <p14:xfrm>
                <a:off x="5002507" y="909413"/>
                <a:ext cx="236160" cy="539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9815AC9-8560-447D-ADA9-382F0B729F3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993507" y="900773"/>
                  <a:ext cx="25380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65438ED-BF79-4D2F-A4A2-4250F3B506CD}"/>
                    </a:ext>
                  </a:extLst>
                </p14:cNvPr>
                <p14:cNvContentPartPr/>
                <p14:nvPr/>
              </p14:nvContentPartPr>
              <p14:xfrm>
                <a:off x="4078027" y="619973"/>
                <a:ext cx="1434240" cy="12625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65438ED-BF79-4D2F-A4A2-4250F3B506C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069027" y="611333"/>
                  <a:ext cx="1451880" cy="128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B6036D7-D081-4643-DE80-9642C55545BB}"/>
                  </a:ext>
                </a:extLst>
              </p14:cNvPr>
              <p14:cNvContentPartPr/>
              <p14:nvPr/>
            </p14:nvContentPartPr>
            <p14:xfrm>
              <a:off x="5205230" y="3325050"/>
              <a:ext cx="3502800" cy="1372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B6036D7-D081-4643-DE80-9642C55545BB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5196230" y="3316410"/>
                <a:ext cx="3520440" cy="138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CF910A3E-0526-7293-6036-FCC658EACD80}"/>
              </a:ext>
            </a:extLst>
          </p:cNvPr>
          <p:cNvGrpSpPr/>
          <p:nvPr/>
        </p:nvGrpSpPr>
        <p:grpSpPr>
          <a:xfrm>
            <a:off x="6062750" y="2940570"/>
            <a:ext cx="1617840" cy="1575360"/>
            <a:chOff x="6062750" y="2940570"/>
            <a:chExt cx="1617840" cy="157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E6296A3-803B-C307-9EDF-AE9D5A20859A}"/>
                    </a:ext>
                  </a:extLst>
                </p14:cNvPr>
                <p14:cNvContentPartPr/>
                <p14:nvPr/>
              </p14:nvContentPartPr>
              <p14:xfrm>
                <a:off x="7095950" y="2940570"/>
                <a:ext cx="584640" cy="913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E6296A3-803B-C307-9EDF-AE9D5A20859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086950" y="2931570"/>
                  <a:ext cx="602280" cy="9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88DE59A-5A4A-FCA3-07F7-FABAB3BB2C7C}"/>
                    </a:ext>
                  </a:extLst>
                </p14:cNvPr>
                <p14:cNvContentPartPr/>
                <p14:nvPr/>
              </p14:nvContentPartPr>
              <p14:xfrm>
                <a:off x="6062750" y="2984130"/>
                <a:ext cx="475560" cy="1059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88DE59A-5A4A-FCA3-07F7-FABAB3BB2C7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054110" y="2975490"/>
                  <a:ext cx="493200" cy="10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8C02E68-0ED6-3C3D-F66A-EFB6D9F9D3A5}"/>
                    </a:ext>
                  </a:extLst>
                </p14:cNvPr>
                <p14:cNvContentPartPr/>
                <p14:nvPr/>
              </p14:nvContentPartPr>
              <p14:xfrm>
                <a:off x="6472430" y="3918330"/>
                <a:ext cx="846000" cy="597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8C02E68-0ED6-3C3D-F66A-EFB6D9F9D3A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463430" y="3909330"/>
                  <a:ext cx="863640" cy="6152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11059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16EFDB4F-387A-453A-9396-77FEDFE00E28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113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103428" name="Rectangle 2"/>
          <p:cNvSpPr>
            <a:spLocks noGrp="1" noChangeArrowheads="1"/>
          </p:cNvSpPr>
          <p:nvPr>
            <p:ph type="title"/>
          </p:nvPr>
        </p:nvSpPr>
        <p:spPr>
          <a:xfrm>
            <a:off x="350838" y="149225"/>
            <a:ext cx="7772400" cy="1041400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TCP Slow Start </a:t>
            </a:r>
          </a:p>
        </p:txBody>
      </p:sp>
      <p:sp>
        <p:nvSpPr>
          <p:cNvPr id="10342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01663" y="1397000"/>
            <a:ext cx="4249737" cy="4648200"/>
          </a:xfrm>
        </p:spPr>
        <p:txBody>
          <a:bodyPr/>
          <a:lstStyle/>
          <a:p>
            <a:pPr>
              <a:buFont typeface="Wingdings" charset="0"/>
              <a:buChar char="v"/>
              <a:defRPr/>
            </a:pPr>
            <a:r>
              <a:rPr lang="en-US" dirty="0">
                <a:ea typeface="ＭＳ Ｐゴシック" charset="0"/>
                <a:cs typeface="+mn-cs"/>
              </a:rPr>
              <a:t>when connection begins, increase rate exponentially until first loss event: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dirty="0">
                <a:ea typeface="ＭＳ Ｐゴシック" charset="0"/>
              </a:rPr>
              <a:t>initially </a:t>
            </a:r>
            <a:r>
              <a:rPr lang="en-US" b="1" dirty="0" err="1">
                <a:latin typeface="Courier New" charset="0"/>
                <a:ea typeface="ＭＳ Ｐゴシック" charset="0"/>
              </a:rPr>
              <a:t>cwnd</a:t>
            </a:r>
            <a:r>
              <a:rPr lang="en-US" dirty="0">
                <a:ea typeface="ＭＳ Ｐゴシック" charset="0"/>
              </a:rPr>
              <a:t> = 1 MSS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dirty="0">
                <a:ea typeface="ＭＳ Ｐゴシック" charset="0"/>
              </a:rPr>
              <a:t>double </a:t>
            </a:r>
            <a:r>
              <a:rPr lang="en-US" b="1" dirty="0" err="1">
                <a:latin typeface="Courier New" charset="0"/>
                <a:ea typeface="ＭＳ Ｐゴシック" charset="0"/>
              </a:rPr>
              <a:t>cwnd</a:t>
            </a:r>
            <a:r>
              <a:rPr lang="en-US" dirty="0">
                <a:ea typeface="ＭＳ Ｐゴシック" charset="0"/>
              </a:rPr>
              <a:t> every RTT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dirty="0">
                <a:ea typeface="ＭＳ Ｐゴシック" charset="0"/>
              </a:rPr>
              <a:t>done by incrementing </a:t>
            </a:r>
            <a:r>
              <a:rPr lang="en-US" b="1" dirty="0" err="1">
                <a:latin typeface="Courier New" charset="0"/>
                <a:ea typeface="ＭＳ Ｐゴシック" charset="0"/>
              </a:rPr>
              <a:t>cwnd</a:t>
            </a:r>
            <a:r>
              <a:rPr lang="en-US" dirty="0">
                <a:ea typeface="ＭＳ Ｐゴシック" charset="0"/>
              </a:rPr>
              <a:t> for every ACK received</a:t>
            </a:r>
          </a:p>
          <a:p>
            <a:pPr>
              <a:buFont typeface="Wingdings" charset="0"/>
              <a:buChar char="v"/>
              <a:defRPr/>
            </a:pPr>
            <a:r>
              <a:rPr lang="en-US" i="1" u="sng" dirty="0">
                <a:solidFill>
                  <a:srgbClr val="CC0000"/>
                </a:solidFill>
                <a:ea typeface="ＭＳ Ｐゴシック" charset="0"/>
                <a:cs typeface="+mn-cs"/>
              </a:rPr>
              <a:t>summary:</a:t>
            </a:r>
            <a:r>
              <a:rPr lang="en-US" i="1" dirty="0">
                <a:solidFill>
                  <a:srgbClr val="CC0000"/>
                </a:solidFill>
                <a:ea typeface="ＭＳ Ｐゴシック" charset="0"/>
                <a:cs typeface="+mn-cs"/>
              </a:rPr>
              <a:t> </a:t>
            </a:r>
            <a:r>
              <a:rPr lang="en-US" dirty="0">
                <a:ea typeface="ＭＳ Ｐゴシック" charset="0"/>
                <a:cs typeface="+mn-cs"/>
              </a:rPr>
              <a:t>initial rate is slow but ramps up exponentially fast</a:t>
            </a:r>
          </a:p>
        </p:txBody>
      </p:sp>
      <p:sp>
        <p:nvSpPr>
          <p:cNvPr id="110598" name="Line 6"/>
          <p:cNvSpPr>
            <a:spLocks noChangeShapeType="1"/>
          </p:cNvSpPr>
          <p:nvPr/>
        </p:nvSpPr>
        <p:spPr bwMode="auto">
          <a:xfrm>
            <a:off x="5616575" y="2309813"/>
            <a:ext cx="2505075" cy="3524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10599" name="Text Box 8"/>
          <p:cNvSpPr txBox="1">
            <a:spLocks noChangeArrowheads="1"/>
          </p:cNvSpPr>
          <p:nvPr/>
        </p:nvSpPr>
        <p:spPr bwMode="auto">
          <a:xfrm>
            <a:off x="5213350" y="1171575"/>
            <a:ext cx="869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Host A</a:t>
            </a:r>
          </a:p>
        </p:txBody>
      </p:sp>
      <p:sp>
        <p:nvSpPr>
          <p:cNvPr id="110600" name="Text Box 9"/>
          <p:cNvSpPr txBox="1">
            <a:spLocks noChangeArrowheads="1"/>
          </p:cNvSpPr>
          <p:nvPr/>
        </p:nvSpPr>
        <p:spPr bwMode="auto">
          <a:xfrm rot="408567">
            <a:off x="6623050" y="2276475"/>
            <a:ext cx="12080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one segment</a:t>
            </a:r>
            <a:endParaRPr lang="en-US" altLang="en-US" sz="1000">
              <a:latin typeface="Times New Roman" panose="02020603050405020304" pitchFamily="18" charset="0"/>
            </a:endParaRPr>
          </a:p>
        </p:txBody>
      </p:sp>
      <p:sp>
        <p:nvSpPr>
          <p:cNvPr id="110601" name="Text Box 10"/>
          <p:cNvSpPr txBox="1">
            <a:spLocks noChangeArrowheads="1"/>
          </p:cNvSpPr>
          <p:nvPr/>
        </p:nvSpPr>
        <p:spPr bwMode="auto">
          <a:xfrm rot="-5400000">
            <a:off x="5174456" y="2513807"/>
            <a:ext cx="5286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RTT</a:t>
            </a:r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10602" name="Text Box 12"/>
          <p:cNvSpPr txBox="1">
            <a:spLocks noChangeArrowheads="1"/>
          </p:cNvSpPr>
          <p:nvPr/>
        </p:nvSpPr>
        <p:spPr bwMode="auto">
          <a:xfrm>
            <a:off x="7650163" y="1157288"/>
            <a:ext cx="869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Host B</a:t>
            </a:r>
          </a:p>
        </p:txBody>
      </p:sp>
      <p:sp>
        <p:nvSpPr>
          <p:cNvPr id="110603" name="Line 13"/>
          <p:cNvSpPr>
            <a:spLocks noChangeShapeType="1"/>
          </p:cNvSpPr>
          <p:nvPr/>
        </p:nvSpPr>
        <p:spPr bwMode="auto">
          <a:xfrm>
            <a:off x="5611813" y="2124075"/>
            <a:ext cx="0" cy="3848100"/>
          </a:xfrm>
          <a:prstGeom prst="line">
            <a:avLst/>
          </a:prstGeom>
          <a:noFill/>
          <a:ln w="19050">
            <a:solidFill>
              <a:srgbClr val="77777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10604" name="Line 14"/>
          <p:cNvSpPr>
            <a:spLocks noChangeShapeType="1"/>
          </p:cNvSpPr>
          <p:nvPr/>
        </p:nvSpPr>
        <p:spPr bwMode="auto">
          <a:xfrm>
            <a:off x="8126413" y="2162175"/>
            <a:ext cx="0" cy="3848100"/>
          </a:xfrm>
          <a:prstGeom prst="line">
            <a:avLst/>
          </a:prstGeom>
          <a:noFill/>
          <a:ln w="19050">
            <a:solidFill>
              <a:srgbClr val="77777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10605" name="Line 15"/>
          <p:cNvSpPr>
            <a:spLocks noChangeShapeType="1"/>
          </p:cNvSpPr>
          <p:nvPr/>
        </p:nvSpPr>
        <p:spPr bwMode="auto">
          <a:xfrm flipH="1" flipV="1">
            <a:off x="5430838" y="2273300"/>
            <a:ext cx="4762" cy="2190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10606" name="Line 16"/>
          <p:cNvSpPr>
            <a:spLocks noChangeShapeType="1"/>
          </p:cNvSpPr>
          <p:nvPr/>
        </p:nvSpPr>
        <p:spPr bwMode="auto">
          <a:xfrm>
            <a:off x="5440363" y="2879725"/>
            <a:ext cx="4762" cy="2238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10607" name="Line 17"/>
          <p:cNvSpPr>
            <a:spLocks noChangeShapeType="1"/>
          </p:cNvSpPr>
          <p:nvPr/>
        </p:nvSpPr>
        <p:spPr bwMode="auto">
          <a:xfrm flipV="1">
            <a:off x="5592763" y="2714625"/>
            <a:ext cx="2505075" cy="3524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grpSp>
        <p:nvGrpSpPr>
          <p:cNvPr id="110608" name="Group 18"/>
          <p:cNvGrpSpPr>
            <a:grpSpLocks/>
          </p:cNvGrpSpPr>
          <p:nvPr/>
        </p:nvGrpSpPr>
        <p:grpSpPr bwMode="auto">
          <a:xfrm>
            <a:off x="7840663" y="5456238"/>
            <a:ext cx="615950" cy="366712"/>
            <a:chOff x="3317" y="3527"/>
            <a:chExt cx="388" cy="231"/>
          </a:xfrm>
        </p:grpSpPr>
        <p:sp>
          <p:nvSpPr>
            <p:cNvPr id="110662" name="Rectangle 19"/>
            <p:cNvSpPr>
              <a:spLocks noChangeArrowheads="1"/>
            </p:cNvSpPr>
            <p:nvPr/>
          </p:nvSpPr>
          <p:spPr bwMode="auto">
            <a:xfrm>
              <a:off x="3342" y="3576"/>
              <a:ext cx="324" cy="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10663" name="Text Box 20"/>
            <p:cNvSpPr txBox="1">
              <a:spLocks noChangeArrowheads="1"/>
            </p:cNvSpPr>
            <p:nvPr/>
          </p:nvSpPr>
          <p:spPr bwMode="auto">
            <a:xfrm>
              <a:off x="3317" y="3527"/>
              <a:ext cx="3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time</a:t>
              </a:r>
              <a:endParaRPr lang="en-US" altLang="en-US" sz="1000">
                <a:latin typeface="Arial" panose="020B0604020202020204" pitchFamily="34" charset="0"/>
              </a:endParaRPr>
            </a:p>
          </p:txBody>
        </p:sp>
      </p:grpSp>
      <p:sp>
        <p:nvSpPr>
          <p:cNvPr id="110609" name="Line 21"/>
          <p:cNvSpPr>
            <a:spLocks noChangeShapeType="1"/>
          </p:cNvSpPr>
          <p:nvPr/>
        </p:nvSpPr>
        <p:spPr bwMode="auto">
          <a:xfrm>
            <a:off x="5621338" y="3090863"/>
            <a:ext cx="2505075" cy="3524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10610" name="Line 22"/>
          <p:cNvSpPr>
            <a:spLocks noChangeShapeType="1"/>
          </p:cNvSpPr>
          <p:nvPr/>
        </p:nvSpPr>
        <p:spPr bwMode="auto">
          <a:xfrm>
            <a:off x="5616575" y="3176588"/>
            <a:ext cx="2505075" cy="3524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10611" name="Line 23"/>
          <p:cNvSpPr>
            <a:spLocks noChangeShapeType="1"/>
          </p:cNvSpPr>
          <p:nvPr/>
        </p:nvSpPr>
        <p:spPr bwMode="auto">
          <a:xfrm flipV="1">
            <a:off x="5616575" y="3700463"/>
            <a:ext cx="2528888" cy="36195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10612" name="Line 24"/>
          <p:cNvSpPr>
            <a:spLocks noChangeShapeType="1"/>
          </p:cNvSpPr>
          <p:nvPr/>
        </p:nvSpPr>
        <p:spPr bwMode="auto">
          <a:xfrm flipV="1">
            <a:off x="5589588" y="3960813"/>
            <a:ext cx="2505075" cy="3524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10613" name="Text Box 25"/>
          <p:cNvSpPr txBox="1">
            <a:spLocks noChangeArrowheads="1"/>
          </p:cNvSpPr>
          <p:nvPr/>
        </p:nvSpPr>
        <p:spPr bwMode="auto">
          <a:xfrm rot="408567">
            <a:off x="6621463" y="3062288"/>
            <a:ext cx="12779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two segments</a:t>
            </a:r>
            <a:endParaRPr lang="en-US" altLang="en-US" sz="1000">
              <a:latin typeface="Times New Roman" panose="02020603050405020304" pitchFamily="18" charset="0"/>
            </a:endParaRPr>
          </a:p>
        </p:txBody>
      </p:sp>
      <p:sp>
        <p:nvSpPr>
          <p:cNvPr id="110614" name="Text Box 26"/>
          <p:cNvSpPr txBox="1">
            <a:spLocks noChangeArrowheads="1"/>
          </p:cNvSpPr>
          <p:nvPr/>
        </p:nvSpPr>
        <p:spPr bwMode="auto">
          <a:xfrm rot="408567">
            <a:off x="6713538" y="4076700"/>
            <a:ext cx="13065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four segments</a:t>
            </a:r>
            <a:endParaRPr lang="en-US" altLang="en-US" sz="1000">
              <a:latin typeface="Times New Roman" panose="02020603050405020304" pitchFamily="18" charset="0"/>
            </a:endParaRPr>
          </a:p>
        </p:txBody>
      </p:sp>
      <p:grpSp>
        <p:nvGrpSpPr>
          <p:cNvPr id="110615" name="Group 27"/>
          <p:cNvGrpSpPr>
            <a:grpSpLocks/>
          </p:cNvGrpSpPr>
          <p:nvPr/>
        </p:nvGrpSpPr>
        <p:grpSpPr bwMode="auto">
          <a:xfrm>
            <a:off x="5611813" y="4095750"/>
            <a:ext cx="2519362" cy="652463"/>
            <a:chOff x="3954" y="2214"/>
            <a:chExt cx="1587" cy="411"/>
          </a:xfrm>
        </p:grpSpPr>
        <p:sp>
          <p:nvSpPr>
            <p:cNvPr id="110658" name="Line 28"/>
            <p:cNvSpPr>
              <a:spLocks noChangeShapeType="1"/>
            </p:cNvSpPr>
            <p:nvPr/>
          </p:nvSpPr>
          <p:spPr bwMode="auto">
            <a:xfrm>
              <a:off x="3963" y="2214"/>
              <a:ext cx="1578" cy="22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10659" name="Line 29"/>
            <p:cNvSpPr>
              <a:spLocks noChangeShapeType="1"/>
            </p:cNvSpPr>
            <p:nvPr/>
          </p:nvSpPr>
          <p:spPr bwMode="auto">
            <a:xfrm>
              <a:off x="3954" y="2274"/>
              <a:ext cx="1578" cy="22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10660" name="Line 30"/>
            <p:cNvSpPr>
              <a:spLocks noChangeShapeType="1"/>
            </p:cNvSpPr>
            <p:nvPr/>
          </p:nvSpPr>
          <p:spPr bwMode="auto">
            <a:xfrm>
              <a:off x="3963" y="2340"/>
              <a:ext cx="1578" cy="22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10661" name="Line 31"/>
            <p:cNvSpPr>
              <a:spLocks noChangeShapeType="1"/>
            </p:cNvSpPr>
            <p:nvPr/>
          </p:nvSpPr>
          <p:spPr bwMode="auto">
            <a:xfrm>
              <a:off x="3957" y="2403"/>
              <a:ext cx="1578" cy="22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110616" name="Group 32"/>
          <p:cNvGrpSpPr>
            <a:grpSpLocks/>
          </p:cNvGrpSpPr>
          <p:nvPr/>
        </p:nvGrpSpPr>
        <p:grpSpPr bwMode="auto">
          <a:xfrm flipV="1">
            <a:off x="5897563" y="4476750"/>
            <a:ext cx="2228850" cy="604838"/>
            <a:chOff x="3954" y="2214"/>
            <a:chExt cx="1587" cy="411"/>
          </a:xfrm>
        </p:grpSpPr>
        <p:sp>
          <p:nvSpPr>
            <p:cNvPr id="110654" name="Line 33"/>
            <p:cNvSpPr>
              <a:spLocks noChangeShapeType="1"/>
            </p:cNvSpPr>
            <p:nvPr/>
          </p:nvSpPr>
          <p:spPr bwMode="auto">
            <a:xfrm>
              <a:off x="3963" y="2214"/>
              <a:ext cx="1578" cy="22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10655" name="Line 34"/>
            <p:cNvSpPr>
              <a:spLocks noChangeShapeType="1"/>
            </p:cNvSpPr>
            <p:nvPr/>
          </p:nvSpPr>
          <p:spPr bwMode="auto">
            <a:xfrm>
              <a:off x="3954" y="2274"/>
              <a:ext cx="1578" cy="22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10656" name="Line 35"/>
            <p:cNvSpPr>
              <a:spLocks noChangeShapeType="1"/>
            </p:cNvSpPr>
            <p:nvPr/>
          </p:nvSpPr>
          <p:spPr bwMode="auto">
            <a:xfrm>
              <a:off x="3963" y="2340"/>
              <a:ext cx="1578" cy="22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10657" name="Line 36"/>
            <p:cNvSpPr>
              <a:spLocks noChangeShapeType="1"/>
            </p:cNvSpPr>
            <p:nvPr/>
          </p:nvSpPr>
          <p:spPr bwMode="auto">
            <a:xfrm>
              <a:off x="3957" y="2403"/>
              <a:ext cx="1578" cy="22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pic>
        <p:nvPicPr>
          <p:cNvPr id="110617" name="Picture 39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8" y="927100"/>
            <a:ext cx="3656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0618" name="Group 43"/>
          <p:cNvGrpSpPr>
            <a:grpSpLocks/>
          </p:cNvGrpSpPr>
          <p:nvPr/>
        </p:nvGrpSpPr>
        <p:grpSpPr bwMode="auto">
          <a:xfrm>
            <a:off x="5173663" y="1495425"/>
            <a:ext cx="654050" cy="601663"/>
            <a:chOff x="-44" y="1473"/>
            <a:chExt cx="981" cy="1105"/>
          </a:xfrm>
        </p:grpSpPr>
        <p:pic>
          <p:nvPicPr>
            <p:cNvPr id="110652" name="Picture 44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0653" name="Freeform 4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62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110619" name="Group 46"/>
          <p:cNvGrpSpPr>
            <a:grpSpLocks/>
          </p:cNvGrpSpPr>
          <p:nvPr/>
        </p:nvGrpSpPr>
        <p:grpSpPr bwMode="auto">
          <a:xfrm>
            <a:off x="7908925" y="1509713"/>
            <a:ext cx="382588" cy="547687"/>
            <a:chOff x="4140" y="429"/>
            <a:chExt cx="1425" cy="2396"/>
          </a:xfrm>
        </p:grpSpPr>
        <p:sp>
          <p:nvSpPr>
            <p:cNvPr id="110620" name="Freeform 47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1 w 354"/>
                <a:gd name="T1" fmla="*/ 0 h 2742"/>
                <a:gd name="T2" fmla="*/ 59 w 354"/>
                <a:gd name="T3" fmla="*/ 79 h 2742"/>
                <a:gd name="T4" fmla="*/ 58 w 354"/>
                <a:gd name="T5" fmla="*/ 612 h 2742"/>
                <a:gd name="T6" fmla="*/ 0 w 354"/>
                <a:gd name="T7" fmla="*/ 640 h 2742"/>
                <a:gd name="T8" fmla="*/ 1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0621" name="Rectangle 48"/>
            <p:cNvSpPr>
              <a:spLocks noChangeArrowheads="1"/>
            </p:cNvSpPr>
            <p:nvPr/>
          </p:nvSpPr>
          <p:spPr bwMode="auto">
            <a:xfrm>
              <a:off x="4205" y="429"/>
              <a:ext cx="1047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10622" name="Freeform 49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36 w 211"/>
                <a:gd name="T3" fmla="*/ 51 h 2537"/>
                <a:gd name="T4" fmla="*/ 2 w 211"/>
                <a:gd name="T5" fmla="*/ 58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0623" name="Freeform 50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56 w 328"/>
                <a:gd name="T3" fmla="*/ 30 h 226"/>
                <a:gd name="T4" fmla="*/ 56 w 328"/>
                <a:gd name="T5" fmla="*/ 54 h 226"/>
                <a:gd name="T6" fmla="*/ 0 w 328"/>
                <a:gd name="T7" fmla="*/ 2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0624" name="Rectangle 51"/>
            <p:cNvSpPr>
              <a:spLocks noChangeArrowheads="1"/>
            </p:cNvSpPr>
            <p:nvPr/>
          </p:nvSpPr>
          <p:spPr bwMode="auto">
            <a:xfrm>
              <a:off x="4211" y="693"/>
              <a:ext cx="597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110625" name="Group 52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0650" name="AutoShape 53"/>
              <p:cNvSpPr>
                <a:spLocks noChangeArrowheads="1"/>
              </p:cNvSpPr>
              <p:nvPr/>
            </p:nvSpPr>
            <p:spPr bwMode="auto">
              <a:xfrm>
                <a:off x="614" y="2565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110651" name="AutoShape 54"/>
              <p:cNvSpPr>
                <a:spLocks noChangeArrowheads="1"/>
              </p:cNvSpPr>
              <p:nvPr/>
            </p:nvSpPr>
            <p:spPr bwMode="auto">
              <a:xfrm>
                <a:off x="629" y="2579"/>
                <a:ext cx="694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110626" name="Rectangle 55"/>
            <p:cNvSpPr>
              <a:spLocks noChangeArrowheads="1"/>
            </p:cNvSpPr>
            <p:nvPr/>
          </p:nvSpPr>
          <p:spPr bwMode="auto">
            <a:xfrm>
              <a:off x="4223" y="1019"/>
              <a:ext cx="597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110627" name="Group 56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0648" name="AutoShape 57"/>
              <p:cNvSpPr>
                <a:spLocks noChangeArrowheads="1"/>
              </p:cNvSpPr>
              <p:nvPr/>
            </p:nvSpPr>
            <p:spPr bwMode="auto">
              <a:xfrm>
                <a:off x="617" y="2565"/>
                <a:ext cx="723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110649" name="AutoShape 58"/>
              <p:cNvSpPr>
                <a:spLocks noChangeArrowheads="1"/>
              </p:cNvSpPr>
              <p:nvPr/>
            </p:nvSpPr>
            <p:spPr bwMode="auto">
              <a:xfrm>
                <a:off x="631" y="2580"/>
                <a:ext cx="694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110628" name="Rectangle 59"/>
            <p:cNvSpPr>
              <a:spLocks noChangeArrowheads="1"/>
            </p:cNvSpPr>
            <p:nvPr/>
          </p:nvSpPr>
          <p:spPr bwMode="auto">
            <a:xfrm>
              <a:off x="4217" y="1360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10629" name="Rectangle 60"/>
            <p:cNvSpPr>
              <a:spLocks noChangeArrowheads="1"/>
            </p:cNvSpPr>
            <p:nvPr/>
          </p:nvSpPr>
          <p:spPr bwMode="auto">
            <a:xfrm>
              <a:off x="4229" y="1658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110630" name="Group 61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0646" name="AutoShape 62"/>
              <p:cNvSpPr>
                <a:spLocks noChangeArrowheads="1"/>
              </p:cNvSpPr>
              <p:nvPr/>
            </p:nvSpPr>
            <p:spPr bwMode="auto">
              <a:xfrm>
                <a:off x="617" y="2571"/>
                <a:ext cx="72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110647" name="AutoShape 63"/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92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110631" name="Freeform 64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56 w 328"/>
                <a:gd name="T3" fmla="*/ 29 h 226"/>
                <a:gd name="T4" fmla="*/ 56 w 328"/>
                <a:gd name="T5" fmla="*/ 52 h 226"/>
                <a:gd name="T6" fmla="*/ 0 w 328"/>
                <a:gd name="T7" fmla="*/ 2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110632" name="Group 65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0644" name="AutoShape 66"/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9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110645" name="AutoShape 67"/>
              <p:cNvSpPr>
                <a:spLocks noChangeArrowheads="1"/>
              </p:cNvSpPr>
              <p:nvPr/>
            </p:nvSpPr>
            <p:spPr bwMode="auto">
              <a:xfrm>
                <a:off x="626" y="2580"/>
                <a:ext cx="700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110633" name="Rectangle 68"/>
            <p:cNvSpPr>
              <a:spLocks noChangeArrowheads="1"/>
            </p:cNvSpPr>
            <p:nvPr/>
          </p:nvSpPr>
          <p:spPr bwMode="auto">
            <a:xfrm>
              <a:off x="5252" y="429"/>
              <a:ext cx="65" cy="2292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10634" name="Freeform 69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50 w 296"/>
                <a:gd name="T3" fmla="*/ 32 h 256"/>
                <a:gd name="T4" fmla="*/ 50 w 296"/>
                <a:gd name="T5" fmla="*/ 59 h 256"/>
                <a:gd name="T6" fmla="*/ 0 w 296"/>
                <a:gd name="T7" fmla="*/ 2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0635" name="Freeform 70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52 w 304"/>
                <a:gd name="T3" fmla="*/ 38 h 288"/>
                <a:gd name="T4" fmla="*/ 49 w 304"/>
                <a:gd name="T5" fmla="*/ 68 h 288"/>
                <a:gd name="T6" fmla="*/ 2 w 304"/>
                <a:gd name="T7" fmla="*/ 29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0636" name="Oval 71"/>
            <p:cNvSpPr>
              <a:spLocks noChangeArrowheads="1"/>
            </p:cNvSpPr>
            <p:nvPr/>
          </p:nvSpPr>
          <p:spPr bwMode="auto">
            <a:xfrm>
              <a:off x="5518" y="2610"/>
              <a:ext cx="47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10637" name="Freeform 72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25 h 240"/>
                <a:gd name="T2" fmla="*/ 2 w 306"/>
                <a:gd name="T3" fmla="*/ 57 h 240"/>
                <a:gd name="T4" fmla="*/ 52 w 306"/>
                <a:gd name="T5" fmla="*/ 26 h 240"/>
                <a:gd name="T6" fmla="*/ 50 w 306"/>
                <a:gd name="T7" fmla="*/ 0 h 240"/>
                <a:gd name="T8" fmla="*/ 0 w 306"/>
                <a:gd name="T9" fmla="*/ 2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0638" name="AutoShape 73"/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10639" name="AutoShape 74"/>
            <p:cNvSpPr>
              <a:spLocks noChangeArrowheads="1"/>
            </p:cNvSpPr>
            <p:nvPr/>
          </p:nvSpPr>
          <p:spPr bwMode="auto">
            <a:xfrm>
              <a:off x="4205" y="2714"/>
              <a:ext cx="1070" cy="7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10640" name="Oval 75"/>
            <p:cNvSpPr>
              <a:spLocks noChangeArrowheads="1"/>
            </p:cNvSpPr>
            <p:nvPr/>
          </p:nvSpPr>
          <p:spPr bwMode="auto">
            <a:xfrm>
              <a:off x="4306" y="2381"/>
              <a:ext cx="160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10641" name="Oval 76"/>
            <p:cNvSpPr>
              <a:spLocks noChangeArrowheads="1"/>
            </p:cNvSpPr>
            <p:nvPr/>
          </p:nvSpPr>
          <p:spPr bwMode="auto">
            <a:xfrm>
              <a:off x="4489" y="2387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642" name="Oval 77"/>
            <p:cNvSpPr>
              <a:spLocks noChangeArrowheads="1"/>
            </p:cNvSpPr>
            <p:nvPr/>
          </p:nvSpPr>
          <p:spPr bwMode="auto">
            <a:xfrm>
              <a:off x="4660" y="2381"/>
              <a:ext cx="160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10643" name="Rectangle 78"/>
            <p:cNvSpPr>
              <a:spLocks noChangeArrowheads="1"/>
            </p:cNvSpPr>
            <p:nvPr/>
          </p:nvSpPr>
          <p:spPr bwMode="auto">
            <a:xfrm>
              <a:off x="5062" y="1832"/>
              <a:ext cx="83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331DE63-8F23-4F33-9E60-40BFFDE883B0}"/>
                  </a:ext>
                </a:extLst>
              </p14:cNvPr>
              <p14:cNvContentPartPr/>
              <p14:nvPr/>
            </p14:nvContentPartPr>
            <p14:xfrm>
              <a:off x="1458307" y="141533"/>
              <a:ext cx="2757600" cy="1510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331DE63-8F23-4F33-9E60-40BFFDE883B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9667" y="132533"/>
                <a:ext cx="2775240" cy="1528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111619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7754D588-0307-49B8-9EFB-2CD57313DE27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114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111620" name="Picture 12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" y="1031875"/>
            <a:ext cx="73136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TCP: detecting, reacting to loss</a:t>
            </a:r>
          </a:p>
        </p:txBody>
      </p:sp>
      <p:sp>
        <p:nvSpPr>
          <p:cNvPr id="10445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524000"/>
            <a:ext cx="8577263" cy="2438400"/>
          </a:xfrm>
        </p:spPr>
        <p:txBody>
          <a:bodyPr/>
          <a:lstStyle/>
          <a:p>
            <a:pPr>
              <a:buFont typeface="Wingdings" charset="0"/>
              <a:buChar char="v"/>
              <a:defRPr/>
            </a:pPr>
            <a:r>
              <a:rPr lang="en-US" sz="3200">
                <a:ea typeface="ＭＳ Ｐゴシック" charset="0"/>
                <a:cs typeface="+mn-cs"/>
              </a:rPr>
              <a:t>loss indicated by timeout: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sz="2800" b="1">
                <a:latin typeface="Courier New" charset="0"/>
                <a:ea typeface="ＭＳ Ｐゴシック" charset="0"/>
              </a:rPr>
              <a:t>cwnd</a:t>
            </a:r>
            <a:r>
              <a:rPr lang="en-US" sz="2800">
                <a:ea typeface="ＭＳ Ｐゴシック" charset="0"/>
              </a:rPr>
              <a:t> set to 1 MSS; 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sz="2800">
                <a:ea typeface="ＭＳ Ｐゴシック" charset="0"/>
              </a:rPr>
              <a:t>window then grows exponentially (as in slow start) to threshold, then grows linearly</a:t>
            </a:r>
          </a:p>
          <a:p>
            <a:pPr>
              <a:buFont typeface="Wingdings" charset="0"/>
              <a:buChar char="v"/>
              <a:defRPr/>
            </a:pPr>
            <a:r>
              <a:rPr lang="en-US" sz="3200">
                <a:ea typeface="ＭＳ Ｐゴシック" charset="0"/>
                <a:cs typeface="+mn-cs"/>
              </a:rPr>
              <a:t>loss indicated by 3 duplicate ACKs: </a:t>
            </a:r>
            <a:r>
              <a:rPr lang="en-US">
                <a:ea typeface="ＭＳ Ｐゴシック" charset="0"/>
                <a:cs typeface="+mn-cs"/>
              </a:rPr>
              <a:t>TCP RENO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sz="2800">
                <a:ea typeface="ＭＳ Ｐゴシック" charset="0"/>
              </a:rPr>
              <a:t>dup ACKs indicate network capable of  delivering some segments 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sz="2800" b="1">
                <a:latin typeface="Courier New" charset="0"/>
                <a:ea typeface="ＭＳ Ｐゴシック" charset="0"/>
              </a:rPr>
              <a:t>cwnd</a:t>
            </a:r>
            <a:r>
              <a:rPr lang="en-US" sz="2800">
                <a:ea typeface="ＭＳ Ｐゴシック" charset="0"/>
              </a:rPr>
              <a:t> is cut in half window then grows linearly</a:t>
            </a:r>
          </a:p>
          <a:p>
            <a:pPr>
              <a:buFont typeface="Wingdings" charset="0"/>
              <a:buChar char="v"/>
              <a:defRPr/>
            </a:pPr>
            <a:r>
              <a:rPr lang="en-US" sz="3200">
                <a:ea typeface="ＭＳ Ｐゴシック" charset="0"/>
                <a:cs typeface="+mn-cs"/>
              </a:rPr>
              <a:t>TCP Tahoe always sets </a:t>
            </a:r>
            <a:r>
              <a:rPr lang="en-US" b="1">
                <a:latin typeface="Courier New" charset="0"/>
                <a:ea typeface="ＭＳ Ｐゴシック" charset="0"/>
                <a:cs typeface="+mn-cs"/>
              </a:rPr>
              <a:t>cwnd</a:t>
            </a:r>
            <a:r>
              <a:rPr lang="en-US" sz="3200">
                <a:ea typeface="ＭＳ Ｐゴシック" charset="0"/>
                <a:cs typeface="+mn-cs"/>
              </a:rPr>
              <a:t> to 1 (timeout or 3 duplicate acks)</a:t>
            </a:r>
          </a:p>
          <a:p>
            <a:pPr lvl="1">
              <a:buFont typeface="Wingdings" charset="0"/>
              <a:buChar char="§"/>
              <a:defRPr/>
            </a:pPr>
            <a:endParaRPr lang="en-US" sz="2800"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11264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8CFF27B4-42F2-41E6-A7E7-16E4517D1BEE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115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10547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219200"/>
            <a:ext cx="2819400" cy="25146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sz="2400">
                <a:solidFill>
                  <a:srgbClr val="FF0000"/>
                </a:solidFill>
                <a:ea typeface="ＭＳ Ｐゴシック" charset="0"/>
                <a:cs typeface="+mn-cs"/>
              </a:rPr>
              <a:t>Q:</a:t>
            </a:r>
            <a:r>
              <a:rPr lang="en-US" sz="2400">
                <a:ea typeface="ＭＳ Ｐゴシック" charset="0"/>
                <a:cs typeface="+mn-cs"/>
              </a:rPr>
              <a:t> when should the exponential increase switch to linear? </a:t>
            </a:r>
          </a:p>
          <a:p>
            <a:pPr>
              <a:buFont typeface="Wingdings" charset="0"/>
              <a:buNone/>
              <a:defRPr/>
            </a:pPr>
            <a:r>
              <a:rPr lang="en-US" sz="2400">
                <a:solidFill>
                  <a:srgbClr val="FF0000"/>
                </a:solidFill>
                <a:ea typeface="ＭＳ Ｐゴシック" charset="0"/>
                <a:cs typeface="+mn-cs"/>
              </a:rPr>
              <a:t>A:</a:t>
            </a:r>
            <a:r>
              <a:rPr lang="en-US" sz="2400">
                <a:ea typeface="ＭＳ Ｐゴシック" charset="0"/>
                <a:cs typeface="+mn-cs"/>
              </a:rPr>
              <a:t> when </a:t>
            </a:r>
            <a:r>
              <a:rPr lang="en-US" sz="2400" b="1">
                <a:latin typeface="Courier New" charset="0"/>
                <a:ea typeface="ＭＳ Ｐゴシック" charset="0"/>
                <a:cs typeface="+mn-cs"/>
              </a:rPr>
              <a:t>cwnd</a:t>
            </a:r>
            <a:r>
              <a:rPr lang="en-US" sz="2400">
                <a:ea typeface="ＭＳ Ｐゴシック" charset="0"/>
                <a:cs typeface="+mn-cs"/>
              </a:rPr>
              <a:t> gets to 1/2 of its value before timeout.</a:t>
            </a:r>
          </a:p>
          <a:p>
            <a:pPr>
              <a:buFont typeface="Wingdings" charset="0"/>
              <a:buNone/>
              <a:defRPr/>
            </a:pPr>
            <a:endParaRPr lang="en-US" sz="2400">
              <a:ea typeface="ＭＳ Ｐゴシック" charset="0"/>
              <a:cs typeface="+mn-cs"/>
            </a:endParaRPr>
          </a:p>
          <a:p>
            <a:pPr>
              <a:buFont typeface="Wingdings" charset="0"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 </a:t>
            </a:r>
          </a:p>
        </p:txBody>
      </p:sp>
      <p:sp>
        <p:nvSpPr>
          <p:cNvPr id="105477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33400" y="3962400"/>
            <a:ext cx="3810000" cy="19050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u="sng">
                <a:solidFill>
                  <a:srgbClr val="FF0000"/>
                </a:solidFill>
                <a:ea typeface="ＭＳ Ｐゴシック" charset="0"/>
                <a:cs typeface="+mn-cs"/>
              </a:rPr>
              <a:t>Implementation:</a:t>
            </a:r>
            <a:endParaRPr lang="en-US">
              <a:ea typeface="ＭＳ Ｐゴシック" charset="0"/>
              <a:cs typeface="+mn-cs"/>
            </a:endParaRPr>
          </a:p>
          <a:p>
            <a:pPr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  <a:cs typeface="+mn-cs"/>
              </a:rPr>
              <a:t>variable </a:t>
            </a:r>
            <a:r>
              <a:rPr lang="en-US" sz="2400" b="1">
                <a:latin typeface="Courier New" charset="0"/>
                <a:ea typeface="ＭＳ Ｐゴシック" charset="0"/>
                <a:cs typeface="+mn-cs"/>
              </a:rPr>
              <a:t>ssthresh</a:t>
            </a:r>
            <a:r>
              <a:rPr lang="en-US" sz="2400">
                <a:latin typeface="Courier New" charset="0"/>
                <a:ea typeface="ＭＳ Ｐゴシック" charset="0"/>
                <a:cs typeface="+mn-cs"/>
              </a:rPr>
              <a:t> </a:t>
            </a:r>
          </a:p>
          <a:p>
            <a:pPr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  <a:cs typeface="+mn-cs"/>
              </a:rPr>
              <a:t>on loss event, </a:t>
            </a:r>
            <a:r>
              <a:rPr lang="en-US" sz="2400" b="1">
                <a:latin typeface="Courier New" charset="0"/>
                <a:ea typeface="ＭＳ Ｐゴシック" charset="0"/>
                <a:cs typeface="+mn-cs"/>
              </a:rPr>
              <a:t>ssthresh</a:t>
            </a:r>
            <a:r>
              <a:rPr lang="en-US" sz="2400">
                <a:ea typeface="ＭＳ Ｐゴシック" charset="0"/>
                <a:cs typeface="+mn-cs"/>
              </a:rPr>
              <a:t> is set to 1/2 of </a:t>
            </a:r>
            <a:r>
              <a:rPr lang="en-US" sz="2400" b="1">
                <a:latin typeface="Courier New" charset="0"/>
                <a:ea typeface="ＭＳ Ｐゴシック" charset="0"/>
                <a:cs typeface="+mn-cs"/>
              </a:rPr>
              <a:t>cwnd</a:t>
            </a:r>
            <a:r>
              <a:rPr lang="en-US" sz="2400">
                <a:latin typeface="Courier New" charset="0"/>
                <a:ea typeface="ＭＳ Ｐゴシック" charset="0"/>
                <a:cs typeface="+mn-cs"/>
              </a:rPr>
              <a:t> </a:t>
            </a:r>
            <a:r>
              <a:rPr lang="en-US" sz="2400">
                <a:ea typeface="ＭＳ Ｐゴシック" charset="0"/>
                <a:cs typeface="+mn-cs"/>
              </a:rPr>
              <a:t>just before loss event</a:t>
            </a:r>
          </a:p>
        </p:txBody>
      </p:sp>
      <p:pic>
        <p:nvPicPr>
          <p:cNvPr id="11264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584" y="1107546"/>
            <a:ext cx="7268374" cy="414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47" name="Picture 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" y="942975"/>
            <a:ext cx="73136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80" name="Rectangle 10"/>
          <p:cNvSpPr>
            <a:spLocks noGrp="1" noChangeArrowheads="1"/>
          </p:cNvSpPr>
          <p:nvPr>
            <p:ph type="title"/>
          </p:nvPr>
        </p:nvSpPr>
        <p:spPr>
          <a:xfrm>
            <a:off x="533400" y="139700"/>
            <a:ext cx="8043863" cy="1143000"/>
          </a:xfrm>
        </p:spPr>
        <p:txBody>
          <a:bodyPr/>
          <a:lstStyle/>
          <a:p>
            <a:pPr>
              <a:defRPr/>
            </a:pPr>
            <a:r>
              <a:rPr lang="en-US" sz="4000">
                <a:ea typeface="ＭＳ Ｐゴシック" charset="0"/>
                <a:cs typeface="+mj-cs"/>
              </a:rPr>
              <a:t>TCP: switching from slow start to CA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7EB2F4E-E254-4B06-8D7C-7D39BBF6777D}"/>
              </a:ext>
            </a:extLst>
          </p:cNvPr>
          <p:cNvGrpSpPr/>
          <p:nvPr/>
        </p:nvGrpSpPr>
        <p:grpSpPr>
          <a:xfrm>
            <a:off x="-583613" y="5211293"/>
            <a:ext cx="1207440" cy="1200600"/>
            <a:chOff x="-583613" y="5211293"/>
            <a:chExt cx="1207440" cy="120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BA84A1C-7BD4-4D22-BB49-37A03B58C2DC}"/>
                    </a:ext>
                  </a:extLst>
                </p14:cNvPr>
                <p14:cNvContentPartPr/>
                <p14:nvPr/>
              </p14:nvContentPartPr>
              <p14:xfrm>
                <a:off x="-583613" y="5578133"/>
                <a:ext cx="909000" cy="833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BA84A1C-7BD4-4D22-BB49-37A03B58C2D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592253" y="5569493"/>
                  <a:ext cx="926640" cy="85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8A4DBB4-D041-4EF6-A603-D21B5350E16B}"/>
                    </a:ext>
                  </a:extLst>
                </p14:cNvPr>
                <p14:cNvContentPartPr/>
                <p14:nvPr/>
              </p14:nvContentPartPr>
              <p14:xfrm>
                <a:off x="65467" y="5211293"/>
                <a:ext cx="558360" cy="622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8A4DBB4-D041-4EF6-A603-D21B5350E16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827" y="5202653"/>
                  <a:ext cx="576000" cy="64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372814D-8307-446F-8D94-F638D1F9E040}"/>
                  </a:ext>
                </a:extLst>
              </p14:cNvPr>
              <p14:cNvContentPartPr/>
              <p14:nvPr/>
            </p14:nvContentPartPr>
            <p14:xfrm>
              <a:off x="1918747" y="5392013"/>
              <a:ext cx="2289240" cy="838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372814D-8307-446F-8D94-F638D1F9E04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09747" y="5383373"/>
                <a:ext cx="230688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2655" name="Ink 112654">
                <a:extLst>
                  <a:ext uri="{FF2B5EF4-FFF2-40B4-BE49-F238E27FC236}">
                    <a16:creationId xmlns:a16="http://schemas.microsoft.com/office/drawing/2014/main" id="{4732487E-7BDF-4FCA-B669-9D5C49C1E578}"/>
                  </a:ext>
                </a:extLst>
              </p14:cNvPr>
              <p14:cNvContentPartPr/>
              <p14:nvPr/>
            </p14:nvContentPartPr>
            <p14:xfrm>
              <a:off x="3362040" y="1726493"/>
              <a:ext cx="105840" cy="1304640"/>
            </p14:xfrm>
          </p:contentPart>
        </mc:Choice>
        <mc:Fallback xmlns="">
          <p:pic>
            <p:nvPicPr>
              <p:cNvPr id="112655" name="Ink 112654">
                <a:extLst>
                  <a:ext uri="{FF2B5EF4-FFF2-40B4-BE49-F238E27FC236}">
                    <a16:creationId xmlns:a16="http://schemas.microsoft.com/office/drawing/2014/main" id="{4732487E-7BDF-4FCA-B669-9D5C49C1E57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53040" y="1717853"/>
                <a:ext cx="123480" cy="13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E3F2123-A5F9-45B3-B322-C81EFB165394}"/>
                  </a:ext>
                </a:extLst>
              </p14:cNvPr>
              <p14:cNvContentPartPr/>
              <p14:nvPr/>
            </p14:nvContentPartPr>
            <p14:xfrm>
              <a:off x="3770587" y="2524013"/>
              <a:ext cx="1907280" cy="2282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E3F2123-A5F9-45B3-B322-C81EFB16539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61947" y="2515373"/>
                <a:ext cx="1924920" cy="23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837A295-F28C-4873-A880-0F319B51604A}"/>
                  </a:ext>
                </a:extLst>
              </p14:cNvPr>
              <p14:cNvContentPartPr/>
              <p14:nvPr/>
            </p14:nvContentPartPr>
            <p14:xfrm>
              <a:off x="4078027" y="4681493"/>
              <a:ext cx="533880" cy="2108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837A295-F28C-4873-A880-0F319B51604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69027" y="4672853"/>
                <a:ext cx="551520" cy="21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E617880-36D5-49D4-86E6-29730AC8272A}"/>
                  </a:ext>
                </a:extLst>
              </p14:cNvPr>
              <p14:cNvContentPartPr/>
              <p14:nvPr/>
            </p14:nvContentPartPr>
            <p14:xfrm>
              <a:off x="3479707" y="6481133"/>
              <a:ext cx="312480" cy="482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E617880-36D5-49D4-86E6-29730AC8272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70707" y="6472133"/>
                <a:ext cx="330120" cy="49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284239A-AF17-46E1-ACEA-D0C5BE1B7AD1}"/>
                  </a:ext>
                </a:extLst>
              </p14:cNvPr>
              <p14:cNvContentPartPr/>
              <p14:nvPr/>
            </p14:nvContentPartPr>
            <p14:xfrm>
              <a:off x="3924667" y="6245573"/>
              <a:ext cx="74520" cy="602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284239A-AF17-46E1-ACEA-D0C5BE1B7AD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15667" y="6236573"/>
                <a:ext cx="92160" cy="62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4150864-BD99-48A5-AA87-7397A85A070F}"/>
                  </a:ext>
                </a:extLst>
              </p14:cNvPr>
              <p14:cNvContentPartPr/>
              <p14:nvPr/>
            </p14:nvContentPartPr>
            <p14:xfrm>
              <a:off x="4046347" y="6331973"/>
              <a:ext cx="583920" cy="516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4150864-BD99-48A5-AA87-7397A85A070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037707" y="6322973"/>
                <a:ext cx="601560" cy="53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5F7B6A0-62CC-4970-8025-24143DA4016C}"/>
                  </a:ext>
                </a:extLst>
              </p14:cNvPr>
              <p14:cNvContentPartPr/>
              <p14:nvPr/>
            </p14:nvContentPartPr>
            <p14:xfrm>
              <a:off x="4795507" y="6212813"/>
              <a:ext cx="258840" cy="458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5F7B6A0-62CC-4970-8025-24143DA4016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786867" y="6203813"/>
                <a:ext cx="276480" cy="4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BB2DA0-4C35-47B8-A234-688745FD5532}"/>
                  </a:ext>
                </a:extLst>
              </p14:cNvPr>
              <p14:cNvContentPartPr/>
              <p14:nvPr/>
            </p14:nvContentPartPr>
            <p14:xfrm>
              <a:off x="5031307" y="5876213"/>
              <a:ext cx="105480" cy="7016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BB2DA0-4C35-47B8-A234-688745FD553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022667" y="5867213"/>
                <a:ext cx="123120" cy="71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1A1347A-1ED1-4664-B8F2-19EA5556714C}"/>
                  </a:ext>
                </a:extLst>
              </p14:cNvPr>
              <p14:cNvContentPartPr/>
              <p14:nvPr/>
            </p14:nvContentPartPr>
            <p14:xfrm>
              <a:off x="4952467" y="5656973"/>
              <a:ext cx="1059120" cy="787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1A1347A-1ED1-4664-B8F2-19EA5556714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43827" y="5647973"/>
                <a:ext cx="1076760" cy="80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B5EE8C8-20A0-4107-B369-CFDAD9076F11}"/>
                  </a:ext>
                </a:extLst>
              </p14:cNvPr>
              <p14:cNvContentPartPr/>
              <p14:nvPr/>
            </p14:nvContentPartPr>
            <p14:xfrm>
              <a:off x="5569867" y="5843093"/>
              <a:ext cx="278280" cy="97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B5EE8C8-20A0-4107-B369-CFDAD9076F1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561227" y="5834093"/>
                <a:ext cx="29592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A78D504-DA4E-4EC0-9CE1-10B9B4F3AF0B}"/>
                  </a:ext>
                </a:extLst>
              </p14:cNvPr>
              <p14:cNvContentPartPr/>
              <p14:nvPr/>
            </p14:nvContentPartPr>
            <p14:xfrm>
              <a:off x="6702427" y="1650533"/>
              <a:ext cx="1171080" cy="27565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A78D504-DA4E-4EC0-9CE1-10B9B4F3AF0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693787" y="1641533"/>
                <a:ext cx="1188720" cy="27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9E63EED-003C-41BE-829D-382D0B9B0FF4}"/>
                  </a:ext>
                </a:extLst>
              </p14:cNvPr>
              <p14:cNvContentPartPr/>
              <p14:nvPr/>
            </p14:nvContentPartPr>
            <p14:xfrm>
              <a:off x="6990067" y="4125173"/>
              <a:ext cx="349560" cy="17510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9E63EED-003C-41BE-829D-382D0B9B0FF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981427" y="4116173"/>
                <a:ext cx="367200" cy="176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8D18479-459C-497E-8960-3C8B47D3DC3F}"/>
                  </a:ext>
                </a:extLst>
              </p14:cNvPr>
              <p14:cNvContentPartPr/>
              <p14:nvPr/>
            </p14:nvContentPartPr>
            <p14:xfrm>
              <a:off x="7265827" y="5597573"/>
              <a:ext cx="447480" cy="4125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8D18479-459C-497E-8960-3C8B47D3DC3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256827" y="5588933"/>
                <a:ext cx="465120" cy="43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CF0B7C3-42F3-47D5-BFAE-F8EFE65C97A2}"/>
                  </a:ext>
                </a:extLst>
              </p14:cNvPr>
              <p14:cNvContentPartPr/>
              <p14:nvPr/>
            </p14:nvContentPartPr>
            <p14:xfrm>
              <a:off x="7742107" y="5430173"/>
              <a:ext cx="450360" cy="3834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CF0B7C3-42F3-47D5-BFAE-F8EFE65C97A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733467" y="5421533"/>
                <a:ext cx="46800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0DC5657-E8D0-4D98-B137-F54010957D05}"/>
                  </a:ext>
                </a:extLst>
              </p14:cNvPr>
              <p14:cNvContentPartPr/>
              <p14:nvPr/>
            </p14:nvContentPartPr>
            <p14:xfrm>
              <a:off x="7230907" y="5539973"/>
              <a:ext cx="1458000" cy="7390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0DC5657-E8D0-4D98-B137-F54010957D0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221907" y="5531333"/>
                <a:ext cx="1475640" cy="75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D8F9F0D-BCE7-4730-BB7A-15271C1EBC03}"/>
                  </a:ext>
                </a:extLst>
              </p14:cNvPr>
              <p14:cNvContentPartPr/>
              <p14:nvPr/>
            </p14:nvContentPartPr>
            <p14:xfrm>
              <a:off x="3585187" y="1667453"/>
              <a:ext cx="411840" cy="3949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D8F9F0D-BCE7-4730-BB7A-15271C1EBC0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576187" y="1658813"/>
                <a:ext cx="42948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A7B6420-C04C-4E78-883C-A70CF171624A}"/>
                  </a:ext>
                </a:extLst>
              </p14:cNvPr>
              <p14:cNvContentPartPr/>
              <p14:nvPr/>
            </p14:nvContentPartPr>
            <p14:xfrm>
              <a:off x="7101667" y="2878853"/>
              <a:ext cx="475200" cy="4582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A7B6420-C04C-4E78-883C-A70CF171624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093027" y="2870213"/>
                <a:ext cx="492840" cy="4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E41BAD4-E008-4346-9673-6BC1E3A685D3}"/>
                  </a:ext>
                </a:extLst>
              </p14:cNvPr>
              <p14:cNvContentPartPr/>
              <p14:nvPr/>
            </p14:nvContentPartPr>
            <p14:xfrm>
              <a:off x="5478427" y="3935813"/>
              <a:ext cx="959400" cy="1090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E41BAD4-E008-4346-9673-6BC1E3A685D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469427" y="3927173"/>
                <a:ext cx="97704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3D01F02D-BCFC-4046-B48D-8A6C6FFEDCF7}"/>
                  </a:ext>
                </a:extLst>
              </p14:cNvPr>
              <p14:cNvContentPartPr/>
              <p14:nvPr/>
            </p14:nvContentPartPr>
            <p14:xfrm>
              <a:off x="5478427" y="3951293"/>
              <a:ext cx="594000" cy="12301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3D01F02D-BCFC-4046-B48D-8A6C6FFEDCF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469787" y="3942293"/>
                <a:ext cx="611640" cy="12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26EB83E1-088A-4407-B730-6738E20889F8}"/>
                  </a:ext>
                </a:extLst>
              </p14:cNvPr>
              <p14:cNvContentPartPr/>
              <p14:nvPr/>
            </p14:nvContentPartPr>
            <p14:xfrm>
              <a:off x="5293027" y="4754453"/>
              <a:ext cx="618480" cy="7160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26EB83E1-088A-4407-B730-6738E20889F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284027" y="4745813"/>
                <a:ext cx="636120" cy="73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02E99E9-2252-481C-BB34-59FEF89AF94E}"/>
                  </a:ext>
                </a:extLst>
              </p14:cNvPr>
              <p14:cNvContentPartPr/>
              <p14:nvPr/>
            </p14:nvContentPartPr>
            <p14:xfrm>
              <a:off x="7203907" y="4114733"/>
              <a:ext cx="43200" cy="1720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02E99E9-2252-481C-BB34-59FEF89AF94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195267" y="4106093"/>
                <a:ext cx="6084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BDB500E-9E9A-4F78-A91F-1AD4C6FDCA1B}"/>
                  </a:ext>
                </a:extLst>
              </p14:cNvPr>
              <p14:cNvContentPartPr/>
              <p14:nvPr/>
            </p14:nvContentPartPr>
            <p14:xfrm>
              <a:off x="5401387" y="2485733"/>
              <a:ext cx="312840" cy="414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BDB500E-9E9A-4F78-A91F-1AD4C6FDCA1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392387" y="2476733"/>
                <a:ext cx="33048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86F579D-0205-4AFA-839C-2D6E2BAFF072}"/>
                  </a:ext>
                </a:extLst>
              </p14:cNvPr>
              <p14:cNvContentPartPr/>
              <p14:nvPr/>
            </p14:nvContentPartPr>
            <p14:xfrm>
              <a:off x="5376907" y="1414373"/>
              <a:ext cx="2278800" cy="1474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86F579D-0205-4AFA-839C-2D6E2BAFF07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368267" y="1405733"/>
                <a:ext cx="2296440" cy="14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58CF233-1297-402D-8D17-27080A358D74}"/>
                  </a:ext>
                </a:extLst>
              </p14:cNvPr>
              <p14:cNvContentPartPr/>
              <p14:nvPr/>
            </p14:nvContentPartPr>
            <p14:xfrm>
              <a:off x="6411187" y="1182893"/>
              <a:ext cx="341640" cy="7405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58CF233-1297-402D-8D17-27080A358D7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402547" y="1174253"/>
                <a:ext cx="359280" cy="75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DD52149-4230-46EC-BC5A-2D2189BFBA58}"/>
                  </a:ext>
                </a:extLst>
              </p14:cNvPr>
              <p14:cNvContentPartPr/>
              <p14:nvPr/>
            </p14:nvContentPartPr>
            <p14:xfrm>
              <a:off x="5784067" y="1213133"/>
              <a:ext cx="276840" cy="3787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DD52149-4230-46EC-BC5A-2D2189BFBA5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775427" y="1204133"/>
                <a:ext cx="294480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901ABB8-0923-4A77-A3B1-9FEC3D6BDDB4}"/>
                  </a:ext>
                </a:extLst>
              </p14:cNvPr>
              <p14:cNvContentPartPr/>
              <p14:nvPr/>
            </p14:nvContentPartPr>
            <p14:xfrm>
              <a:off x="5768587" y="1406453"/>
              <a:ext cx="241200" cy="136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901ABB8-0923-4A77-A3B1-9FEC3D6BDDB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759587" y="1397453"/>
                <a:ext cx="25884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84674B8-E619-48A8-9F48-F304E5B36D2B}"/>
                  </a:ext>
                </a:extLst>
              </p14:cNvPr>
              <p14:cNvContentPartPr/>
              <p14:nvPr/>
            </p14:nvContentPartPr>
            <p14:xfrm>
              <a:off x="6075667" y="1048253"/>
              <a:ext cx="415080" cy="3736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84674B8-E619-48A8-9F48-F304E5B36D2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066667" y="1039253"/>
                <a:ext cx="43272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03747A9-1FEE-415E-92FE-2E9BED85D42D}"/>
                  </a:ext>
                </a:extLst>
              </p14:cNvPr>
              <p14:cNvContentPartPr/>
              <p14:nvPr/>
            </p14:nvContentPartPr>
            <p14:xfrm>
              <a:off x="7006987" y="1687253"/>
              <a:ext cx="165960" cy="172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03747A9-1FEE-415E-92FE-2E9BED85D42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997987" y="1678253"/>
                <a:ext cx="18360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C79DD255-2F49-4AC9-B685-647B4DA69B74}"/>
                  </a:ext>
                </a:extLst>
              </p14:cNvPr>
              <p14:cNvContentPartPr/>
              <p14:nvPr/>
            </p14:nvContentPartPr>
            <p14:xfrm>
              <a:off x="7152067" y="766733"/>
              <a:ext cx="1756800" cy="10033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C79DD255-2F49-4AC9-B685-647B4DA69B7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143427" y="758093"/>
                <a:ext cx="1774440" cy="10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E157266F-B96F-4190-BB8C-E6FA7C6E9595}"/>
                  </a:ext>
                </a:extLst>
              </p14:cNvPr>
              <p14:cNvContentPartPr/>
              <p14:nvPr/>
            </p14:nvContentPartPr>
            <p14:xfrm>
              <a:off x="9718147" y="1745933"/>
              <a:ext cx="723600" cy="7678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E157266F-B96F-4190-BB8C-E6FA7C6E959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709147" y="1736933"/>
                <a:ext cx="741240" cy="78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AC63911F-0DAA-48D2-BBE7-6B51E5CD7388}"/>
                  </a:ext>
                </a:extLst>
              </p14:cNvPr>
              <p14:cNvContentPartPr/>
              <p14:nvPr/>
            </p14:nvContentPartPr>
            <p14:xfrm>
              <a:off x="10436707" y="1614533"/>
              <a:ext cx="406440" cy="2070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AC63911F-0DAA-48D2-BBE7-6B51E5CD738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427707" y="1605533"/>
                <a:ext cx="42408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ACEBF996-94C0-4AC4-8C0E-91FBA290E4FA}"/>
                  </a:ext>
                </a:extLst>
              </p14:cNvPr>
              <p14:cNvContentPartPr/>
              <p14:nvPr/>
            </p14:nvContentPartPr>
            <p14:xfrm>
              <a:off x="10709947" y="1734053"/>
              <a:ext cx="129240" cy="2764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ACEBF996-94C0-4AC4-8C0E-91FBA290E4F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700947" y="1725413"/>
                <a:ext cx="14688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CDB90AF0-EA26-4F0D-87DC-BD002CF3F1AE}"/>
                  </a:ext>
                </a:extLst>
              </p14:cNvPr>
              <p14:cNvContentPartPr/>
              <p14:nvPr/>
            </p14:nvContentPartPr>
            <p14:xfrm>
              <a:off x="10879867" y="1532453"/>
              <a:ext cx="327240" cy="4514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CDB90AF0-EA26-4F0D-87DC-BD002CF3F1A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870867" y="1523453"/>
                <a:ext cx="34488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55314929-3D4B-4C41-9229-59B6844ED8B3}"/>
                  </a:ext>
                </a:extLst>
              </p14:cNvPr>
              <p14:cNvContentPartPr/>
              <p14:nvPr/>
            </p14:nvContentPartPr>
            <p14:xfrm>
              <a:off x="9999000" y="2456213"/>
              <a:ext cx="266400" cy="2131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55314929-3D4B-4C41-9229-59B6844ED8B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990000" y="2447213"/>
                <a:ext cx="28404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EF511858-A177-470A-A88D-97566DC91F86}"/>
                  </a:ext>
                </a:extLst>
              </p14:cNvPr>
              <p14:cNvContentPartPr/>
              <p14:nvPr/>
            </p14:nvContentPartPr>
            <p14:xfrm>
              <a:off x="10195920" y="2548733"/>
              <a:ext cx="104400" cy="2440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EF511858-A177-470A-A88D-97566DC91F8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186920" y="2539733"/>
                <a:ext cx="12204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848A339B-ED0C-4E8F-89B1-217B316CEC8F}"/>
                  </a:ext>
                </a:extLst>
              </p14:cNvPr>
              <p14:cNvContentPartPr/>
              <p14:nvPr/>
            </p14:nvContentPartPr>
            <p14:xfrm>
              <a:off x="10429560" y="2236973"/>
              <a:ext cx="699480" cy="4636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848A339B-ED0C-4E8F-89B1-217B316CEC8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420560" y="2227973"/>
                <a:ext cx="717120" cy="4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5DC4AD15-D6A0-4EC8-8629-AFCDBCDF5F79}"/>
                  </a:ext>
                </a:extLst>
              </p14:cNvPr>
              <p14:cNvContentPartPr/>
              <p14:nvPr/>
            </p14:nvContentPartPr>
            <p14:xfrm>
              <a:off x="7085520" y="2817653"/>
              <a:ext cx="536040" cy="5346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5DC4AD15-D6A0-4EC8-8629-AFCDBCDF5F7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076880" y="2808653"/>
                <a:ext cx="55368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9148C87C-9437-415C-B5A5-1624CADA5F5B}"/>
                  </a:ext>
                </a:extLst>
              </p14:cNvPr>
              <p14:cNvContentPartPr/>
              <p14:nvPr/>
            </p14:nvContentPartPr>
            <p14:xfrm>
              <a:off x="7426440" y="3152813"/>
              <a:ext cx="4680" cy="133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9148C87C-9437-415C-B5A5-1624CADA5F5B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417440" y="3144173"/>
                <a:ext cx="223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F9AB0ED6-2E5F-40FC-905C-F876C9AA12CD}"/>
                  </a:ext>
                </a:extLst>
              </p14:cNvPr>
              <p14:cNvContentPartPr/>
              <p14:nvPr/>
            </p14:nvContentPartPr>
            <p14:xfrm>
              <a:off x="8216947" y="1797413"/>
              <a:ext cx="17280" cy="370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F9AB0ED6-2E5F-40FC-905C-F876C9AA12C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208307" y="1788413"/>
                <a:ext cx="3492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3B5C6365-6FB3-4D2D-B20F-892E4FA9CC45}"/>
                  </a:ext>
                </a:extLst>
              </p14:cNvPr>
              <p14:cNvContentPartPr/>
              <p14:nvPr/>
            </p14:nvContentPartPr>
            <p14:xfrm>
              <a:off x="8243947" y="1667093"/>
              <a:ext cx="1172520" cy="2070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3B5C6365-6FB3-4D2D-B20F-892E4FA9CC4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234947" y="1658453"/>
                <a:ext cx="119016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4D0E7FD4-628F-43B5-A72D-6C3788394EDD}"/>
                  </a:ext>
                </a:extLst>
              </p14:cNvPr>
              <p14:cNvContentPartPr/>
              <p14:nvPr/>
            </p14:nvContentPartPr>
            <p14:xfrm>
              <a:off x="8472547" y="1328333"/>
              <a:ext cx="83880" cy="226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4D0E7FD4-628F-43B5-A72D-6C3788394EDD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463547" y="1319333"/>
                <a:ext cx="1015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0B1FB57-F566-4382-A2A9-9CB61DC6B452}"/>
                  </a:ext>
                </a:extLst>
              </p14:cNvPr>
              <p14:cNvContentPartPr/>
              <p14:nvPr/>
            </p14:nvContentPartPr>
            <p14:xfrm>
              <a:off x="8161147" y="1272173"/>
              <a:ext cx="1235880" cy="1598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0B1FB57-F566-4382-A2A9-9CB61DC6B452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152507" y="1263173"/>
                <a:ext cx="125352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12640" name="Ink 112639">
                <a:extLst>
                  <a:ext uri="{FF2B5EF4-FFF2-40B4-BE49-F238E27FC236}">
                    <a16:creationId xmlns:a16="http://schemas.microsoft.com/office/drawing/2014/main" id="{33C1008D-BF34-4B44-8F60-19FF2F4CF27A}"/>
                  </a:ext>
                </a:extLst>
              </p14:cNvPr>
              <p14:cNvContentPartPr/>
              <p14:nvPr/>
            </p14:nvContentPartPr>
            <p14:xfrm>
              <a:off x="9021600" y="646493"/>
              <a:ext cx="790560" cy="1442520"/>
            </p14:xfrm>
          </p:contentPart>
        </mc:Choice>
        <mc:Fallback xmlns="">
          <p:pic>
            <p:nvPicPr>
              <p:cNvPr id="112640" name="Ink 112639">
                <a:extLst>
                  <a:ext uri="{FF2B5EF4-FFF2-40B4-BE49-F238E27FC236}">
                    <a16:creationId xmlns:a16="http://schemas.microsoft.com/office/drawing/2014/main" id="{33C1008D-BF34-4B44-8F60-19FF2F4CF27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012600" y="637493"/>
                <a:ext cx="808200" cy="146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12641" name="Ink 112640">
                <a:extLst>
                  <a:ext uri="{FF2B5EF4-FFF2-40B4-BE49-F238E27FC236}">
                    <a16:creationId xmlns:a16="http://schemas.microsoft.com/office/drawing/2014/main" id="{24621E8B-744F-4F96-BF05-D25D097E1D71}"/>
                  </a:ext>
                </a:extLst>
              </p14:cNvPr>
              <p14:cNvContentPartPr/>
              <p14:nvPr/>
            </p14:nvContentPartPr>
            <p14:xfrm>
              <a:off x="8952120" y="1893893"/>
              <a:ext cx="244800" cy="263880"/>
            </p14:xfrm>
          </p:contentPart>
        </mc:Choice>
        <mc:Fallback xmlns="">
          <p:pic>
            <p:nvPicPr>
              <p:cNvPr id="112641" name="Ink 112640">
                <a:extLst>
                  <a:ext uri="{FF2B5EF4-FFF2-40B4-BE49-F238E27FC236}">
                    <a16:creationId xmlns:a16="http://schemas.microsoft.com/office/drawing/2014/main" id="{24621E8B-744F-4F96-BF05-D25D097E1D7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943120" y="1885253"/>
                <a:ext cx="26244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12645" name="Ink 112644">
                <a:extLst>
                  <a:ext uri="{FF2B5EF4-FFF2-40B4-BE49-F238E27FC236}">
                    <a16:creationId xmlns:a16="http://schemas.microsoft.com/office/drawing/2014/main" id="{35752CAF-7FA9-4D90-9D1A-F3EDE57F06E6}"/>
                  </a:ext>
                </a:extLst>
              </p14:cNvPr>
              <p14:cNvContentPartPr/>
              <p14:nvPr/>
            </p14:nvContentPartPr>
            <p14:xfrm>
              <a:off x="6704280" y="1694093"/>
              <a:ext cx="3183480" cy="1831320"/>
            </p14:xfrm>
          </p:contentPart>
        </mc:Choice>
        <mc:Fallback xmlns="">
          <p:pic>
            <p:nvPicPr>
              <p:cNvPr id="112645" name="Ink 112644">
                <a:extLst>
                  <a:ext uri="{FF2B5EF4-FFF2-40B4-BE49-F238E27FC236}">
                    <a16:creationId xmlns:a16="http://schemas.microsoft.com/office/drawing/2014/main" id="{35752CAF-7FA9-4D90-9D1A-F3EDE57F06E6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695640" y="1685453"/>
                <a:ext cx="3201120" cy="18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12649" name="Ink 112648">
                <a:extLst>
                  <a:ext uri="{FF2B5EF4-FFF2-40B4-BE49-F238E27FC236}">
                    <a16:creationId xmlns:a16="http://schemas.microsoft.com/office/drawing/2014/main" id="{BBAAFF54-0E08-4D48-90E7-CB1CDE719B66}"/>
                  </a:ext>
                </a:extLst>
              </p14:cNvPr>
              <p14:cNvContentPartPr/>
              <p14:nvPr/>
            </p14:nvContentPartPr>
            <p14:xfrm>
              <a:off x="9749520" y="334733"/>
              <a:ext cx="219600" cy="394200"/>
            </p14:xfrm>
          </p:contentPart>
        </mc:Choice>
        <mc:Fallback xmlns="">
          <p:pic>
            <p:nvPicPr>
              <p:cNvPr id="112649" name="Ink 112648">
                <a:extLst>
                  <a:ext uri="{FF2B5EF4-FFF2-40B4-BE49-F238E27FC236}">
                    <a16:creationId xmlns:a16="http://schemas.microsoft.com/office/drawing/2014/main" id="{BBAAFF54-0E08-4D48-90E7-CB1CDE719B66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740880" y="325733"/>
                <a:ext cx="237240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12650" name="Ink 112649">
                <a:extLst>
                  <a:ext uri="{FF2B5EF4-FFF2-40B4-BE49-F238E27FC236}">
                    <a16:creationId xmlns:a16="http://schemas.microsoft.com/office/drawing/2014/main" id="{60905BEB-758D-4E47-84D9-3D736DACD9DF}"/>
                  </a:ext>
                </a:extLst>
              </p14:cNvPr>
              <p14:cNvContentPartPr/>
              <p14:nvPr/>
            </p14:nvContentPartPr>
            <p14:xfrm>
              <a:off x="9739440" y="535613"/>
              <a:ext cx="241560" cy="106560"/>
            </p14:xfrm>
          </p:contentPart>
        </mc:Choice>
        <mc:Fallback xmlns="">
          <p:pic>
            <p:nvPicPr>
              <p:cNvPr id="112650" name="Ink 112649">
                <a:extLst>
                  <a:ext uri="{FF2B5EF4-FFF2-40B4-BE49-F238E27FC236}">
                    <a16:creationId xmlns:a16="http://schemas.microsoft.com/office/drawing/2014/main" id="{60905BEB-758D-4E47-84D9-3D736DACD9D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730440" y="526973"/>
                <a:ext cx="25920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12651" name="Ink 112650">
                <a:extLst>
                  <a:ext uri="{FF2B5EF4-FFF2-40B4-BE49-F238E27FC236}">
                    <a16:creationId xmlns:a16="http://schemas.microsoft.com/office/drawing/2014/main" id="{01F06CDF-198A-467C-AFC6-C7E12271777F}"/>
                  </a:ext>
                </a:extLst>
              </p14:cNvPr>
              <p14:cNvContentPartPr/>
              <p14:nvPr/>
            </p14:nvContentPartPr>
            <p14:xfrm>
              <a:off x="9926280" y="196133"/>
              <a:ext cx="264240" cy="169920"/>
            </p14:xfrm>
          </p:contentPart>
        </mc:Choice>
        <mc:Fallback xmlns="">
          <p:pic>
            <p:nvPicPr>
              <p:cNvPr id="112651" name="Ink 112650">
                <a:extLst>
                  <a:ext uri="{FF2B5EF4-FFF2-40B4-BE49-F238E27FC236}">
                    <a16:creationId xmlns:a16="http://schemas.microsoft.com/office/drawing/2014/main" id="{01F06CDF-198A-467C-AFC6-C7E12271777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9917640" y="187493"/>
                <a:ext cx="28188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12652" name="Ink 112651">
                <a:extLst>
                  <a:ext uri="{FF2B5EF4-FFF2-40B4-BE49-F238E27FC236}">
                    <a16:creationId xmlns:a16="http://schemas.microsoft.com/office/drawing/2014/main" id="{9AA8D446-6E24-48E8-B39E-1915FA46E2B3}"/>
                  </a:ext>
                </a:extLst>
              </p14:cNvPr>
              <p14:cNvContentPartPr/>
              <p14:nvPr/>
            </p14:nvContentPartPr>
            <p14:xfrm>
              <a:off x="10103760" y="294773"/>
              <a:ext cx="124560" cy="261720"/>
            </p14:xfrm>
          </p:contentPart>
        </mc:Choice>
        <mc:Fallback xmlns="">
          <p:pic>
            <p:nvPicPr>
              <p:cNvPr id="112652" name="Ink 112651">
                <a:extLst>
                  <a:ext uri="{FF2B5EF4-FFF2-40B4-BE49-F238E27FC236}">
                    <a16:creationId xmlns:a16="http://schemas.microsoft.com/office/drawing/2014/main" id="{9AA8D446-6E24-48E8-B39E-1915FA46E2B3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0095120" y="286133"/>
                <a:ext cx="1422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12653" name="Ink 112652">
                <a:extLst>
                  <a:ext uri="{FF2B5EF4-FFF2-40B4-BE49-F238E27FC236}">
                    <a16:creationId xmlns:a16="http://schemas.microsoft.com/office/drawing/2014/main" id="{0B5B34CE-0F26-4AB6-BEFE-F4B602BAEA08}"/>
                  </a:ext>
                </a:extLst>
              </p14:cNvPr>
              <p14:cNvContentPartPr/>
              <p14:nvPr/>
            </p14:nvContentPartPr>
            <p14:xfrm>
              <a:off x="10059120" y="469373"/>
              <a:ext cx="401400" cy="209880"/>
            </p14:xfrm>
          </p:contentPart>
        </mc:Choice>
        <mc:Fallback xmlns="">
          <p:pic>
            <p:nvPicPr>
              <p:cNvPr id="112653" name="Ink 112652">
                <a:extLst>
                  <a:ext uri="{FF2B5EF4-FFF2-40B4-BE49-F238E27FC236}">
                    <a16:creationId xmlns:a16="http://schemas.microsoft.com/office/drawing/2014/main" id="{0B5B34CE-0F26-4AB6-BEFE-F4B602BAE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0050480" y="460733"/>
                <a:ext cx="41904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81279B9-5F57-4D8A-A0A7-79596C605548}"/>
                  </a:ext>
                </a:extLst>
              </p14:cNvPr>
              <p14:cNvContentPartPr/>
              <p14:nvPr/>
            </p14:nvContentPartPr>
            <p14:xfrm>
              <a:off x="3460987" y="1835573"/>
              <a:ext cx="375120" cy="13010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81279B9-5F57-4D8A-A0A7-79596C605548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452347" y="1826933"/>
                <a:ext cx="392760" cy="131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57DB6C0-11BB-4AEE-8935-81479CBBE3DA}"/>
                  </a:ext>
                </a:extLst>
              </p14:cNvPr>
              <p14:cNvContentPartPr/>
              <p14:nvPr/>
            </p14:nvContentPartPr>
            <p14:xfrm>
              <a:off x="3737467" y="2918093"/>
              <a:ext cx="333000" cy="4554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57DB6C0-11BB-4AEE-8935-81479CBBE3D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728467" y="2909453"/>
                <a:ext cx="350640" cy="47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12657" name="Ink 112656">
                <a:extLst>
                  <a:ext uri="{FF2B5EF4-FFF2-40B4-BE49-F238E27FC236}">
                    <a16:creationId xmlns:a16="http://schemas.microsoft.com/office/drawing/2014/main" id="{8673C7FB-6303-485B-BCA5-C764A3BB3B2B}"/>
                  </a:ext>
                </a:extLst>
              </p14:cNvPr>
              <p14:cNvContentPartPr/>
              <p14:nvPr/>
            </p14:nvContentPartPr>
            <p14:xfrm>
              <a:off x="6069960" y="5117333"/>
              <a:ext cx="2280600" cy="163080"/>
            </p14:xfrm>
          </p:contentPart>
        </mc:Choice>
        <mc:Fallback xmlns="">
          <p:pic>
            <p:nvPicPr>
              <p:cNvPr id="112657" name="Ink 112656">
                <a:extLst>
                  <a:ext uri="{FF2B5EF4-FFF2-40B4-BE49-F238E27FC236}">
                    <a16:creationId xmlns:a16="http://schemas.microsoft.com/office/drawing/2014/main" id="{8673C7FB-6303-485B-BCA5-C764A3BB3B2B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060960" y="5108693"/>
                <a:ext cx="2298240" cy="18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666" name="Group 112665">
            <a:extLst>
              <a:ext uri="{FF2B5EF4-FFF2-40B4-BE49-F238E27FC236}">
                <a16:creationId xmlns:a16="http://schemas.microsoft.com/office/drawing/2014/main" id="{5267FF51-B6D0-4A7A-B11C-E4863AF73E6D}"/>
              </a:ext>
            </a:extLst>
          </p:cNvPr>
          <p:cNvGrpSpPr/>
          <p:nvPr/>
        </p:nvGrpSpPr>
        <p:grpSpPr>
          <a:xfrm>
            <a:off x="9374400" y="4647533"/>
            <a:ext cx="1132560" cy="619560"/>
            <a:chOff x="9374400" y="4647533"/>
            <a:chExt cx="1132560" cy="61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2658" name="Ink 112657">
                  <a:extLst>
                    <a:ext uri="{FF2B5EF4-FFF2-40B4-BE49-F238E27FC236}">
                      <a16:creationId xmlns:a16="http://schemas.microsoft.com/office/drawing/2014/main" id="{97DE6BC9-2513-4511-AF9F-847B63CAAD75}"/>
                    </a:ext>
                  </a:extLst>
                </p14:cNvPr>
                <p14:cNvContentPartPr/>
                <p14:nvPr/>
              </p14:nvContentPartPr>
              <p14:xfrm>
                <a:off x="9374400" y="4821773"/>
                <a:ext cx="408600" cy="445320"/>
              </p14:xfrm>
            </p:contentPart>
          </mc:Choice>
          <mc:Fallback xmlns="">
            <p:pic>
              <p:nvPicPr>
                <p:cNvPr id="112658" name="Ink 112657">
                  <a:extLst>
                    <a:ext uri="{FF2B5EF4-FFF2-40B4-BE49-F238E27FC236}">
                      <a16:creationId xmlns:a16="http://schemas.microsoft.com/office/drawing/2014/main" id="{97DE6BC9-2513-4511-AF9F-847B63CAAD7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365400" y="4812773"/>
                  <a:ext cx="42624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2659" name="Ink 112658">
                  <a:extLst>
                    <a:ext uri="{FF2B5EF4-FFF2-40B4-BE49-F238E27FC236}">
                      <a16:creationId xmlns:a16="http://schemas.microsoft.com/office/drawing/2014/main" id="{7B1C8C13-9F46-4359-985F-BBDC16320410}"/>
                    </a:ext>
                  </a:extLst>
                </p14:cNvPr>
                <p14:cNvContentPartPr/>
                <p14:nvPr/>
              </p14:nvContentPartPr>
              <p14:xfrm>
                <a:off x="9687240" y="4746533"/>
                <a:ext cx="328680" cy="234000"/>
              </p14:xfrm>
            </p:contentPart>
          </mc:Choice>
          <mc:Fallback xmlns="">
            <p:pic>
              <p:nvPicPr>
                <p:cNvPr id="112659" name="Ink 112658">
                  <a:extLst>
                    <a:ext uri="{FF2B5EF4-FFF2-40B4-BE49-F238E27FC236}">
                      <a16:creationId xmlns:a16="http://schemas.microsoft.com/office/drawing/2014/main" id="{7B1C8C13-9F46-4359-985F-BBDC1632041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678600" y="4737533"/>
                  <a:ext cx="3463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12660" name="Ink 112659">
                  <a:extLst>
                    <a:ext uri="{FF2B5EF4-FFF2-40B4-BE49-F238E27FC236}">
                      <a16:creationId xmlns:a16="http://schemas.microsoft.com/office/drawing/2014/main" id="{8B2BA155-86E0-48B5-B6F4-DC35ADE385FB}"/>
                    </a:ext>
                  </a:extLst>
                </p14:cNvPr>
                <p14:cNvContentPartPr/>
                <p14:nvPr/>
              </p14:nvContentPartPr>
              <p14:xfrm>
                <a:off x="9834480" y="4905293"/>
                <a:ext cx="219960" cy="250560"/>
              </p14:xfrm>
            </p:contentPart>
          </mc:Choice>
          <mc:Fallback xmlns="">
            <p:pic>
              <p:nvPicPr>
                <p:cNvPr id="112660" name="Ink 112659">
                  <a:extLst>
                    <a:ext uri="{FF2B5EF4-FFF2-40B4-BE49-F238E27FC236}">
                      <a16:creationId xmlns:a16="http://schemas.microsoft.com/office/drawing/2014/main" id="{8B2BA155-86E0-48B5-B6F4-DC35ADE385F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825480" y="4896293"/>
                  <a:ext cx="2376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12661" name="Ink 112660">
                  <a:extLst>
                    <a:ext uri="{FF2B5EF4-FFF2-40B4-BE49-F238E27FC236}">
                      <a16:creationId xmlns:a16="http://schemas.microsoft.com/office/drawing/2014/main" id="{C3ECEFF9-E4A7-43E3-BF0D-222790D4639B}"/>
                    </a:ext>
                  </a:extLst>
                </p14:cNvPr>
                <p14:cNvContentPartPr/>
                <p14:nvPr/>
              </p14:nvContentPartPr>
              <p14:xfrm>
                <a:off x="10011600" y="4647533"/>
                <a:ext cx="279720" cy="522000"/>
              </p14:xfrm>
            </p:contentPart>
          </mc:Choice>
          <mc:Fallback xmlns="">
            <p:pic>
              <p:nvPicPr>
                <p:cNvPr id="112661" name="Ink 112660">
                  <a:extLst>
                    <a:ext uri="{FF2B5EF4-FFF2-40B4-BE49-F238E27FC236}">
                      <a16:creationId xmlns:a16="http://schemas.microsoft.com/office/drawing/2014/main" id="{C3ECEFF9-E4A7-43E3-BF0D-222790D4639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002600" y="4638893"/>
                  <a:ext cx="29736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12664" name="Ink 112663">
                  <a:extLst>
                    <a:ext uri="{FF2B5EF4-FFF2-40B4-BE49-F238E27FC236}">
                      <a16:creationId xmlns:a16="http://schemas.microsoft.com/office/drawing/2014/main" id="{E7C228F4-A29F-415E-82C1-F82A464F3E12}"/>
                    </a:ext>
                  </a:extLst>
                </p14:cNvPr>
                <p14:cNvContentPartPr/>
                <p14:nvPr/>
              </p14:nvContentPartPr>
              <p14:xfrm>
                <a:off x="10410840" y="5076653"/>
                <a:ext cx="96120" cy="165600"/>
              </p14:xfrm>
            </p:contentPart>
          </mc:Choice>
          <mc:Fallback xmlns="">
            <p:pic>
              <p:nvPicPr>
                <p:cNvPr id="112664" name="Ink 112663">
                  <a:extLst>
                    <a:ext uri="{FF2B5EF4-FFF2-40B4-BE49-F238E27FC236}">
                      <a16:creationId xmlns:a16="http://schemas.microsoft.com/office/drawing/2014/main" id="{E7C228F4-A29F-415E-82C1-F82A464F3E1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401840" y="5067653"/>
                  <a:ext cx="1137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12665" name="Ink 112664">
                  <a:extLst>
                    <a:ext uri="{FF2B5EF4-FFF2-40B4-BE49-F238E27FC236}">
                      <a16:creationId xmlns:a16="http://schemas.microsoft.com/office/drawing/2014/main" id="{87DC7184-BE7F-4C19-835E-7A865BD32BDF}"/>
                    </a:ext>
                  </a:extLst>
                </p14:cNvPr>
                <p14:cNvContentPartPr/>
                <p14:nvPr/>
              </p14:nvContentPartPr>
              <p14:xfrm>
                <a:off x="10425600" y="4989173"/>
                <a:ext cx="24120" cy="2880"/>
              </p14:xfrm>
            </p:contentPart>
          </mc:Choice>
          <mc:Fallback xmlns="">
            <p:pic>
              <p:nvPicPr>
                <p:cNvPr id="112665" name="Ink 112664">
                  <a:extLst>
                    <a:ext uri="{FF2B5EF4-FFF2-40B4-BE49-F238E27FC236}">
                      <a16:creationId xmlns:a16="http://schemas.microsoft.com/office/drawing/2014/main" id="{87DC7184-BE7F-4C19-835E-7A865BD32BD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416600" y="4980533"/>
                  <a:ext cx="41760" cy="205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11264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8CFF27B4-42F2-41E6-A7E7-16E4517D1BEE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116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10547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219200"/>
            <a:ext cx="2819400" cy="25146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sz="2400">
                <a:solidFill>
                  <a:srgbClr val="FF0000"/>
                </a:solidFill>
                <a:ea typeface="ＭＳ Ｐゴシック" charset="0"/>
                <a:cs typeface="+mn-cs"/>
              </a:rPr>
              <a:t>Q:</a:t>
            </a:r>
            <a:r>
              <a:rPr lang="en-US" sz="2400">
                <a:ea typeface="ＭＳ Ｐゴシック" charset="0"/>
                <a:cs typeface="+mn-cs"/>
              </a:rPr>
              <a:t> when should the exponential increase switch to linear? </a:t>
            </a:r>
          </a:p>
          <a:p>
            <a:pPr>
              <a:buFont typeface="Wingdings" charset="0"/>
              <a:buNone/>
              <a:defRPr/>
            </a:pPr>
            <a:r>
              <a:rPr lang="en-US" sz="2400">
                <a:solidFill>
                  <a:srgbClr val="FF0000"/>
                </a:solidFill>
                <a:ea typeface="ＭＳ Ｐゴシック" charset="0"/>
                <a:cs typeface="+mn-cs"/>
              </a:rPr>
              <a:t>A:</a:t>
            </a:r>
            <a:r>
              <a:rPr lang="en-US" sz="2400">
                <a:ea typeface="ＭＳ Ｐゴシック" charset="0"/>
                <a:cs typeface="+mn-cs"/>
              </a:rPr>
              <a:t> when </a:t>
            </a:r>
            <a:r>
              <a:rPr lang="en-US" sz="2400" b="1">
                <a:latin typeface="Courier New" charset="0"/>
                <a:ea typeface="ＭＳ Ｐゴシック" charset="0"/>
                <a:cs typeface="+mn-cs"/>
              </a:rPr>
              <a:t>cwnd</a:t>
            </a:r>
            <a:r>
              <a:rPr lang="en-US" sz="2400">
                <a:ea typeface="ＭＳ Ｐゴシック" charset="0"/>
                <a:cs typeface="+mn-cs"/>
              </a:rPr>
              <a:t> gets to 1/2 of its value before timeout.</a:t>
            </a:r>
          </a:p>
          <a:p>
            <a:pPr>
              <a:buFont typeface="Wingdings" charset="0"/>
              <a:buNone/>
              <a:defRPr/>
            </a:pPr>
            <a:endParaRPr lang="en-US" sz="2400">
              <a:ea typeface="ＭＳ Ｐゴシック" charset="0"/>
              <a:cs typeface="+mn-cs"/>
            </a:endParaRPr>
          </a:p>
          <a:p>
            <a:pPr>
              <a:buFont typeface="Wingdings" charset="0"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 </a:t>
            </a:r>
          </a:p>
        </p:txBody>
      </p:sp>
      <p:sp>
        <p:nvSpPr>
          <p:cNvPr id="105477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33400" y="3962400"/>
            <a:ext cx="3810000" cy="19050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u="sng">
                <a:solidFill>
                  <a:srgbClr val="FF0000"/>
                </a:solidFill>
                <a:ea typeface="ＭＳ Ｐゴシック" charset="0"/>
                <a:cs typeface="+mn-cs"/>
              </a:rPr>
              <a:t>Implementation:</a:t>
            </a:r>
            <a:endParaRPr lang="en-US">
              <a:ea typeface="ＭＳ Ｐゴシック" charset="0"/>
              <a:cs typeface="+mn-cs"/>
            </a:endParaRPr>
          </a:p>
          <a:p>
            <a:pPr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  <a:cs typeface="+mn-cs"/>
              </a:rPr>
              <a:t>variable </a:t>
            </a:r>
            <a:r>
              <a:rPr lang="en-US" sz="2400" b="1">
                <a:latin typeface="Courier New" charset="0"/>
                <a:ea typeface="ＭＳ Ｐゴシック" charset="0"/>
                <a:cs typeface="+mn-cs"/>
              </a:rPr>
              <a:t>ssthresh</a:t>
            </a:r>
            <a:r>
              <a:rPr lang="en-US" sz="2400">
                <a:latin typeface="Courier New" charset="0"/>
                <a:ea typeface="ＭＳ Ｐゴシック" charset="0"/>
                <a:cs typeface="+mn-cs"/>
              </a:rPr>
              <a:t> </a:t>
            </a:r>
          </a:p>
          <a:p>
            <a:pPr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  <a:cs typeface="+mn-cs"/>
              </a:rPr>
              <a:t>on loss event, </a:t>
            </a:r>
            <a:r>
              <a:rPr lang="en-US" sz="2400" b="1">
                <a:latin typeface="Courier New" charset="0"/>
                <a:ea typeface="ＭＳ Ｐゴシック" charset="0"/>
                <a:cs typeface="+mn-cs"/>
              </a:rPr>
              <a:t>ssthresh</a:t>
            </a:r>
            <a:r>
              <a:rPr lang="en-US" sz="2400">
                <a:ea typeface="ＭＳ Ｐゴシック" charset="0"/>
                <a:cs typeface="+mn-cs"/>
              </a:rPr>
              <a:t> is set to 1/2 of </a:t>
            </a:r>
            <a:r>
              <a:rPr lang="en-US" sz="2400" b="1">
                <a:latin typeface="Courier New" charset="0"/>
                <a:ea typeface="ＭＳ Ｐゴシック" charset="0"/>
                <a:cs typeface="+mn-cs"/>
              </a:rPr>
              <a:t>cwnd</a:t>
            </a:r>
            <a:r>
              <a:rPr lang="en-US" sz="2400">
                <a:latin typeface="Courier New" charset="0"/>
                <a:ea typeface="ＭＳ Ｐゴシック" charset="0"/>
                <a:cs typeface="+mn-cs"/>
              </a:rPr>
              <a:t> </a:t>
            </a:r>
            <a:r>
              <a:rPr lang="en-US" sz="2400">
                <a:ea typeface="ＭＳ Ｐゴシック" charset="0"/>
                <a:cs typeface="+mn-cs"/>
              </a:rPr>
              <a:t>just before loss event</a:t>
            </a:r>
          </a:p>
        </p:txBody>
      </p:sp>
      <p:pic>
        <p:nvPicPr>
          <p:cNvPr id="11264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584" y="1107546"/>
            <a:ext cx="7268374" cy="414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47" name="Picture 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" y="942975"/>
            <a:ext cx="73136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80" name="Rectangle 10"/>
          <p:cNvSpPr>
            <a:spLocks noGrp="1" noChangeArrowheads="1"/>
          </p:cNvSpPr>
          <p:nvPr>
            <p:ph type="title"/>
          </p:nvPr>
        </p:nvSpPr>
        <p:spPr>
          <a:xfrm>
            <a:off x="533400" y="139700"/>
            <a:ext cx="8043863" cy="1143000"/>
          </a:xfrm>
        </p:spPr>
        <p:txBody>
          <a:bodyPr/>
          <a:lstStyle/>
          <a:p>
            <a:pPr>
              <a:defRPr/>
            </a:pPr>
            <a:r>
              <a:rPr lang="en-US" sz="4000">
                <a:ea typeface="ＭＳ Ｐゴシック" charset="0"/>
                <a:cs typeface="+mj-cs"/>
              </a:rPr>
              <a:t>TCP: switching from slow start to CA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7EB2F4E-E254-4B06-8D7C-7D39BBF6777D}"/>
              </a:ext>
            </a:extLst>
          </p:cNvPr>
          <p:cNvGrpSpPr/>
          <p:nvPr/>
        </p:nvGrpSpPr>
        <p:grpSpPr>
          <a:xfrm>
            <a:off x="-583613" y="5211293"/>
            <a:ext cx="1207440" cy="1200600"/>
            <a:chOff x="-583613" y="5211293"/>
            <a:chExt cx="1207440" cy="120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BA84A1C-7BD4-4D22-BB49-37A03B58C2DC}"/>
                    </a:ext>
                  </a:extLst>
                </p14:cNvPr>
                <p14:cNvContentPartPr/>
                <p14:nvPr/>
              </p14:nvContentPartPr>
              <p14:xfrm>
                <a:off x="-583613" y="5578133"/>
                <a:ext cx="909000" cy="833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BA84A1C-7BD4-4D22-BB49-37A03B58C2D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592253" y="5569493"/>
                  <a:ext cx="926640" cy="85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8A4DBB4-D041-4EF6-A603-D21B5350E16B}"/>
                    </a:ext>
                  </a:extLst>
                </p14:cNvPr>
                <p14:cNvContentPartPr/>
                <p14:nvPr/>
              </p14:nvContentPartPr>
              <p14:xfrm>
                <a:off x="65467" y="5211293"/>
                <a:ext cx="558360" cy="622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8A4DBB4-D041-4EF6-A603-D21B5350E16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827" y="5202653"/>
                  <a:ext cx="576000" cy="64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372814D-8307-446F-8D94-F638D1F9E040}"/>
                  </a:ext>
                </a:extLst>
              </p14:cNvPr>
              <p14:cNvContentPartPr/>
              <p14:nvPr/>
            </p14:nvContentPartPr>
            <p14:xfrm>
              <a:off x="1918747" y="5392013"/>
              <a:ext cx="2289240" cy="838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372814D-8307-446F-8D94-F638D1F9E04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09747" y="5383373"/>
                <a:ext cx="230688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2655" name="Ink 112654">
                <a:extLst>
                  <a:ext uri="{FF2B5EF4-FFF2-40B4-BE49-F238E27FC236}">
                    <a16:creationId xmlns:a16="http://schemas.microsoft.com/office/drawing/2014/main" id="{4732487E-7BDF-4FCA-B669-9D5C49C1E578}"/>
                  </a:ext>
                </a:extLst>
              </p14:cNvPr>
              <p14:cNvContentPartPr/>
              <p14:nvPr/>
            </p14:nvContentPartPr>
            <p14:xfrm>
              <a:off x="3362040" y="1726493"/>
              <a:ext cx="105840" cy="1304640"/>
            </p14:xfrm>
          </p:contentPart>
        </mc:Choice>
        <mc:Fallback xmlns="">
          <p:pic>
            <p:nvPicPr>
              <p:cNvPr id="112655" name="Ink 112654">
                <a:extLst>
                  <a:ext uri="{FF2B5EF4-FFF2-40B4-BE49-F238E27FC236}">
                    <a16:creationId xmlns:a16="http://schemas.microsoft.com/office/drawing/2014/main" id="{4732487E-7BDF-4FCA-B669-9D5C49C1E57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53040" y="1717853"/>
                <a:ext cx="123480" cy="13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837A295-F28C-4873-A880-0F319B51604A}"/>
                  </a:ext>
                </a:extLst>
              </p14:cNvPr>
              <p14:cNvContentPartPr/>
              <p14:nvPr/>
            </p14:nvContentPartPr>
            <p14:xfrm>
              <a:off x="4078027" y="4681493"/>
              <a:ext cx="533880" cy="2108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837A295-F28C-4873-A880-0F319B51604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69027" y="4672853"/>
                <a:ext cx="551520" cy="21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E617880-36D5-49D4-86E6-29730AC8272A}"/>
                  </a:ext>
                </a:extLst>
              </p14:cNvPr>
              <p14:cNvContentPartPr/>
              <p14:nvPr/>
            </p14:nvContentPartPr>
            <p14:xfrm>
              <a:off x="3479707" y="6481133"/>
              <a:ext cx="312480" cy="482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E617880-36D5-49D4-86E6-29730AC8272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70707" y="6472133"/>
                <a:ext cx="330120" cy="49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284239A-AF17-46E1-ACEA-D0C5BE1B7AD1}"/>
                  </a:ext>
                </a:extLst>
              </p14:cNvPr>
              <p14:cNvContentPartPr/>
              <p14:nvPr/>
            </p14:nvContentPartPr>
            <p14:xfrm>
              <a:off x="3924667" y="6245573"/>
              <a:ext cx="74520" cy="602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284239A-AF17-46E1-ACEA-D0C5BE1B7AD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15667" y="6236573"/>
                <a:ext cx="92160" cy="62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4150864-BD99-48A5-AA87-7397A85A070F}"/>
                  </a:ext>
                </a:extLst>
              </p14:cNvPr>
              <p14:cNvContentPartPr/>
              <p14:nvPr/>
            </p14:nvContentPartPr>
            <p14:xfrm>
              <a:off x="4046347" y="6331973"/>
              <a:ext cx="583920" cy="516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4150864-BD99-48A5-AA87-7397A85A070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037707" y="6322973"/>
                <a:ext cx="601560" cy="53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5F7B6A0-62CC-4970-8025-24143DA4016C}"/>
                  </a:ext>
                </a:extLst>
              </p14:cNvPr>
              <p14:cNvContentPartPr/>
              <p14:nvPr/>
            </p14:nvContentPartPr>
            <p14:xfrm>
              <a:off x="4795507" y="6212813"/>
              <a:ext cx="258840" cy="458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5F7B6A0-62CC-4970-8025-24143DA4016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786867" y="6203813"/>
                <a:ext cx="276480" cy="4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BB2DA0-4C35-47B8-A234-688745FD5532}"/>
                  </a:ext>
                </a:extLst>
              </p14:cNvPr>
              <p14:cNvContentPartPr/>
              <p14:nvPr/>
            </p14:nvContentPartPr>
            <p14:xfrm>
              <a:off x="5031307" y="5876213"/>
              <a:ext cx="105480" cy="7016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BB2DA0-4C35-47B8-A234-688745FD553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022667" y="5867213"/>
                <a:ext cx="123120" cy="71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1A1347A-1ED1-4664-B8F2-19EA5556714C}"/>
                  </a:ext>
                </a:extLst>
              </p14:cNvPr>
              <p14:cNvContentPartPr/>
              <p14:nvPr/>
            </p14:nvContentPartPr>
            <p14:xfrm>
              <a:off x="4952467" y="5656973"/>
              <a:ext cx="1059120" cy="787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1A1347A-1ED1-4664-B8F2-19EA5556714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43827" y="5647973"/>
                <a:ext cx="1076760" cy="80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B5EE8C8-20A0-4107-B369-CFDAD9076F11}"/>
                  </a:ext>
                </a:extLst>
              </p14:cNvPr>
              <p14:cNvContentPartPr/>
              <p14:nvPr/>
            </p14:nvContentPartPr>
            <p14:xfrm>
              <a:off x="5569867" y="5843093"/>
              <a:ext cx="278280" cy="97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B5EE8C8-20A0-4107-B369-CFDAD9076F1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561227" y="5834093"/>
                <a:ext cx="29592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9E63EED-003C-41BE-829D-382D0B9B0FF4}"/>
                  </a:ext>
                </a:extLst>
              </p14:cNvPr>
              <p14:cNvContentPartPr/>
              <p14:nvPr/>
            </p14:nvContentPartPr>
            <p14:xfrm>
              <a:off x="6990067" y="4125173"/>
              <a:ext cx="349560" cy="17510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9E63EED-003C-41BE-829D-382D0B9B0FF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981427" y="4116173"/>
                <a:ext cx="367200" cy="176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8D18479-459C-497E-8960-3C8B47D3DC3F}"/>
                  </a:ext>
                </a:extLst>
              </p14:cNvPr>
              <p14:cNvContentPartPr/>
              <p14:nvPr/>
            </p14:nvContentPartPr>
            <p14:xfrm>
              <a:off x="7265827" y="5597573"/>
              <a:ext cx="447480" cy="4125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8D18479-459C-497E-8960-3C8B47D3DC3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256827" y="5588933"/>
                <a:ext cx="465120" cy="43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CF0B7C3-42F3-47D5-BFAE-F8EFE65C97A2}"/>
                  </a:ext>
                </a:extLst>
              </p14:cNvPr>
              <p14:cNvContentPartPr/>
              <p14:nvPr/>
            </p14:nvContentPartPr>
            <p14:xfrm>
              <a:off x="7742107" y="5430173"/>
              <a:ext cx="450360" cy="3834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CF0B7C3-42F3-47D5-BFAE-F8EFE65C97A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733467" y="5421533"/>
                <a:ext cx="46800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0DC5657-E8D0-4D98-B137-F54010957D05}"/>
                  </a:ext>
                </a:extLst>
              </p14:cNvPr>
              <p14:cNvContentPartPr/>
              <p14:nvPr/>
            </p14:nvContentPartPr>
            <p14:xfrm>
              <a:off x="7230907" y="5539973"/>
              <a:ext cx="1458000" cy="7390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0DC5657-E8D0-4D98-B137-F54010957D0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221907" y="5531333"/>
                <a:ext cx="1475640" cy="75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D8F9F0D-BCE7-4730-BB7A-15271C1EBC03}"/>
                  </a:ext>
                </a:extLst>
              </p14:cNvPr>
              <p14:cNvContentPartPr/>
              <p14:nvPr/>
            </p14:nvContentPartPr>
            <p14:xfrm>
              <a:off x="3585187" y="1667453"/>
              <a:ext cx="411840" cy="3949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D8F9F0D-BCE7-4730-BB7A-15271C1EBC0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576187" y="1658813"/>
                <a:ext cx="42948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A7B6420-C04C-4E78-883C-A70CF171624A}"/>
                  </a:ext>
                </a:extLst>
              </p14:cNvPr>
              <p14:cNvContentPartPr/>
              <p14:nvPr/>
            </p14:nvContentPartPr>
            <p14:xfrm>
              <a:off x="7101667" y="2878853"/>
              <a:ext cx="475200" cy="4582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A7B6420-C04C-4E78-883C-A70CF171624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093027" y="2870213"/>
                <a:ext cx="492840" cy="4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E41BAD4-E008-4346-9673-6BC1E3A685D3}"/>
                  </a:ext>
                </a:extLst>
              </p14:cNvPr>
              <p14:cNvContentPartPr/>
              <p14:nvPr/>
            </p14:nvContentPartPr>
            <p14:xfrm>
              <a:off x="5478427" y="3935813"/>
              <a:ext cx="959400" cy="1090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E41BAD4-E008-4346-9673-6BC1E3A685D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469427" y="3927173"/>
                <a:ext cx="97704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3D01F02D-BCFC-4046-B48D-8A6C6FFEDCF7}"/>
                  </a:ext>
                </a:extLst>
              </p14:cNvPr>
              <p14:cNvContentPartPr/>
              <p14:nvPr/>
            </p14:nvContentPartPr>
            <p14:xfrm>
              <a:off x="5478427" y="3951293"/>
              <a:ext cx="594000" cy="12301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3D01F02D-BCFC-4046-B48D-8A6C6FFEDCF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469787" y="3942293"/>
                <a:ext cx="611640" cy="12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26EB83E1-088A-4407-B730-6738E20889F8}"/>
                  </a:ext>
                </a:extLst>
              </p14:cNvPr>
              <p14:cNvContentPartPr/>
              <p14:nvPr/>
            </p14:nvContentPartPr>
            <p14:xfrm>
              <a:off x="5293027" y="4754453"/>
              <a:ext cx="618480" cy="7160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26EB83E1-088A-4407-B730-6738E20889F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284027" y="4745813"/>
                <a:ext cx="636120" cy="73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02E99E9-2252-481C-BB34-59FEF89AF94E}"/>
                  </a:ext>
                </a:extLst>
              </p14:cNvPr>
              <p14:cNvContentPartPr/>
              <p14:nvPr/>
            </p14:nvContentPartPr>
            <p14:xfrm>
              <a:off x="7203907" y="4114733"/>
              <a:ext cx="43200" cy="1720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02E99E9-2252-481C-BB34-59FEF89AF94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195267" y="4106093"/>
                <a:ext cx="6084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BDB500E-9E9A-4F78-A91F-1AD4C6FDCA1B}"/>
                  </a:ext>
                </a:extLst>
              </p14:cNvPr>
              <p14:cNvContentPartPr/>
              <p14:nvPr/>
            </p14:nvContentPartPr>
            <p14:xfrm>
              <a:off x="5401387" y="2485733"/>
              <a:ext cx="312840" cy="414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BDB500E-9E9A-4F78-A91F-1AD4C6FDCA1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392387" y="2476733"/>
                <a:ext cx="33048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58CF233-1297-402D-8D17-27080A358D74}"/>
                  </a:ext>
                </a:extLst>
              </p14:cNvPr>
              <p14:cNvContentPartPr/>
              <p14:nvPr/>
            </p14:nvContentPartPr>
            <p14:xfrm>
              <a:off x="6411187" y="1182893"/>
              <a:ext cx="341640" cy="7405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58CF233-1297-402D-8D17-27080A358D7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402547" y="1174253"/>
                <a:ext cx="359280" cy="75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DD52149-4230-46EC-BC5A-2D2189BFBA58}"/>
                  </a:ext>
                </a:extLst>
              </p14:cNvPr>
              <p14:cNvContentPartPr/>
              <p14:nvPr/>
            </p14:nvContentPartPr>
            <p14:xfrm>
              <a:off x="5784067" y="1213133"/>
              <a:ext cx="276840" cy="3787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DD52149-4230-46EC-BC5A-2D2189BFBA5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775427" y="1204133"/>
                <a:ext cx="294480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901ABB8-0923-4A77-A3B1-9FEC3D6BDDB4}"/>
                  </a:ext>
                </a:extLst>
              </p14:cNvPr>
              <p14:cNvContentPartPr/>
              <p14:nvPr/>
            </p14:nvContentPartPr>
            <p14:xfrm>
              <a:off x="5768587" y="1406453"/>
              <a:ext cx="241200" cy="136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901ABB8-0923-4A77-A3B1-9FEC3D6BDDB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759587" y="1397453"/>
                <a:ext cx="25884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84674B8-E619-48A8-9F48-F304E5B36D2B}"/>
                  </a:ext>
                </a:extLst>
              </p14:cNvPr>
              <p14:cNvContentPartPr/>
              <p14:nvPr/>
            </p14:nvContentPartPr>
            <p14:xfrm>
              <a:off x="6075667" y="1048253"/>
              <a:ext cx="415080" cy="3736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84674B8-E619-48A8-9F48-F304E5B36D2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066667" y="1039253"/>
                <a:ext cx="43272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03747A9-1FEE-415E-92FE-2E9BED85D42D}"/>
                  </a:ext>
                </a:extLst>
              </p14:cNvPr>
              <p14:cNvContentPartPr/>
              <p14:nvPr/>
            </p14:nvContentPartPr>
            <p14:xfrm>
              <a:off x="7006987" y="1687253"/>
              <a:ext cx="165960" cy="172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03747A9-1FEE-415E-92FE-2E9BED85D42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997987" y="1678253"/>
                <a:ext cx="18360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C79DD255-2F49-4AC9-B685-647B4DA69B74}"/>
                  </a:ext>
                </a:extLst>
              </p14:cNvPr>
              <p14:cNvContentPartPr/>
              <p14:nvPr/>
            </p14:nvContentPartPr>
            <p14:xfrm>
              <a:off x="7152067" y="766733"/>
              <a:ext cx="1756800" cy="10033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C79DD255-2F49-4AC9-B685-647B4DA69B7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143427" y="758093"/>
                <a:ext cx="1774440" cy="10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E157266F-B96F-4190-BB8C-E6FA7C6E9595}"/>
                  </a:ext>
                </a:extLst>
              </p14:cNvPr>
              <p14:cNvContentPartPr/>
              <p14:nvPr/>
            </p14:nvContentPartPr>
            <p14:xfrm>
              <a:off x="9718147" y="1745933"/>
              <a:ext cx="723600" cy="7678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E157266F-B96F-4190-BB8C-E6FA7C6E959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709147" y="1736933"/>
                <a:ext cx="741240" cy="78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AC63911F-0DAA-48D2-BBE7-6B51E5CD7388}"/>
                  </a:ext>
                </a:extLst>
              </p14:cNvPr>
              <p14:cNvContentPartPr/>
              <p14:nvPr/>
            </p14:nvContentPartPr>
            <p14:xfrm>
              <a:off x="10436707" y="1614533"/>
              <a:ext cx="406440" cy="2070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AC63911F-0DAA-48D2-BBE7-6B51E5CD738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427707" y="1605533"/>
                <a:ext cx="42408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ACEBF996-94C0-4AC4-8C0E-91FBA290E4FA}"/>
                  </a:ext>
                </a:extLst>
              </p14:cNvPr>
              <p14:cNvContentPartPr/>
              <p14:nvPr/>
            </p14:nvContentPartPr>
            <p14:xfrm>
              <a:off x="10709947" y="1734053"/>
              <a:ext cx="129240" cy="2764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ACEBF996-94C0-4AC4-8C0E-91FBA290E4F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700947" y="1725413"/>
                <a:ext cx="14688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CDB90AF0-EA26-4F0D-87DC-BD002CF3F1AE}"/>
                  </a:ext>
                </a:extLst>
              </p14:cNvPr>
              <p14:cNvContentPartPr/>
              <p14:nvPr/>
            </p14:nvContentPartPr>
            <p14:xfrm>
              <a:off x="10879867" y="1532453"/>
              <a:ext cx="327240" cy="4514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CDB90AF0-EA26-4F0D-87DC-BD002CF3F1A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870867" y="1523453"/>
                <a:ext cx="34488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55314929-3D4B-4C41-9229-59B6844ED8B3}"/>
                  </a:ext>
                </a:extLst>
              </p14:cNvPr>
              <p14:cNvContentPartPr/>
              <p14:nvPr/>
            </p14:nvContentPartPr>
            <p14:xfrm>
              <a:off x="9999000" y="2456213"/>
              <a:ext cx="266400" cy="2131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55314929-3D4B-4C41-9229-59B6844ED8B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990000" y="2447213"/>
                <a:ext cx="28404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EF511858-A177-470A-A88D-97566DC91F86}"/>
                  </a:ext>
                </a:extLst>
              </p14:cNvPr>
              <p14:cNvContentPartPr/>
              <p14:nvPr/>
            </p14:nvContentPartPr>
            <p14:xfrm>
              <a:off x="10195920" y="2548733"/>
              <a:ext cx="104400" cy="2440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EF511858-A177-470A-A88D-97566DC91F8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186920" y="2539733"/>
                <a:ext cx="12204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848A339B-ED0C-4E8F-89B1-217B316CEC8F}"/>
                  </a:ext>
                </a:extLst>
              </p14:cNvPr>
              <p14:cNvContentPartPr/>
              <p14:nvPr/>
            </p14:nvContentPartPr>
            <p14:xfrm>
              <a:off x="10429560" y="2236973"/>
              <a:ext cx="699480" cy="4636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848A339B-ED0C-4E8F-89B1-217B316CEC8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420560" y="2227973"/>
                <a:ext cx="717120" cy="4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5DC4AD15-D6A0-4EC8-8629-AFCDBCDF5F79}"/>
                  </a:ext>
                </a:extLst>
              </p14:cNvPr>
              <p14:cNvContentPartPr/>
              <p14:nvPr/>
            </p14:nvContentPartPr>
            <p14:xfrm>
              <a:off x="7085520" y="2817653"/>
              <a:ext cx="536040" cy="5346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5DC4AD15-D6A0-4EC8-8629-AFCDBCDF5F7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076880" y="2808653"/>
                <a:ext cx="55368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9148C87C-9437-415C-B5A5-1624CADA5F5B}"/>
                  </a:ext>
                </a:extLst>
              </p14:cNvPr>
              <p14:cNvContentPartPr/>
              <p14:nvPr/>
            </p14:nvContentPartPr>
            <p14:xfrm>
              <a:off x="7426440" y="3152813"/>
              <a:ext cx="4680" cy="133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9148C87C-9437-415C-B5A5-1624CADA5F5B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417440" y="3144173"/>
                <a:ext cx="223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F9AB0ED6-2E5F-40FC-905C-F876C9AA12CD}"/>
                  </a:ext>
                </a:extLst>
              </p14:cNvPr>
              <p14:cNvContentPartPr/>
              <p14:nvPr/>
            </p14:nvContentPartPr>
            <p14:xfrm>
              <a:off x="8216947" y="1797413"/>
              <a:ext cx="17280" cy="370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F9AB0ED6-2E5F-40FC-905C-F876C9AA12C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208307" y="1788413"/>
                <a:ext cx="3492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3B5C6365-6FB3-4D2D-B20F-892E4FA9CC45}"/>
                  </a:ext>
                </a:extLst>
              </p14:cNvPr>
              <p14:cNvContentPartPr/>
              <p14:nvPr/>
            </p14:nvContentPartPr>
            <p14:xfrm>
              <a:off x="8243947" y="1667093"/>
              <a:ext cx="1172520" cy="2070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3B5C6365-6FB3-4D2D-B20F-892E4FA9CC4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234947" y="1658453"/>
                <a:ext cx="119016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4D0E7FD4-628F-43B5-A72D-6C3788394EDD}"/>
                  </a:ext>
                </a:extLst>
              </p14:cNvPr>
              <p14:cNvContentPartPr/>
              <p14:nvPr/>
            </p14:nvContentPartPr>
            <p14:xfrm>
              <a:off x="8472547" y="1328333"/>
              <a:ext cx="83880" cy="226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4D0E7FD4-628F-43B5-A72D-6C3788394EDD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463547" y="1319333"/>
                <a:ext cx="1015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0B1FB57-F566-4382-A2A9-9CB61DC6B452}"/>
                  </a:ext>
                </a:extLst>
              </p14:cNvPr>
              <p14:cNvContentPartPr/>
              <p14:nvPr/>
            </p14:nvContentPartPr>
            <p14:xfrm>
              <a:off x="8161147" y="1272173"/>
              <a:ext cx="1235880" cy="1598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0B1FB57-F566-4382-A2A9-9CB61DC6B452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152507" y="1263173"/>
                <a:ext cx="125352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12640" name="Ink 112639">
                <a:extLst>
                  <a:ext uri="{FF2B5EF4-FFF2-40B4-BE49-F238E27FC236}">
                    <a16:creationId xmlns:a16="http://schemas.microsoft.com/office/drawing/2014/main" id="{33C1008D-BF34-4B44-8F60-19FF2F4CF27A}"/>
                  </a:ext>
                </a:extLst>
              </p14:cNvPr>
              <p14:cNvContentPartPr/>
              <p14:nvPr/>
            </p14:nvContentPartPr>
            <p14:xfrm>
              <a:off x="9021600" y="646493"/>
              <a:ext cx="790560" cy="1442520"/>
            </p14:xfrm>
          </p:contentPart>
        </mc:Choice>
        <mc:Fallback xmlns="">
          <p:pic>
            <p:nvPicPr>
              <p:cNvPr id="112640" name="Ink 112639">
                <a:extLst>
                  <a:ext uri="{FF2B5EF4-FFF2-40B4-BE49-F238E27FC236}">
                    <a16:creationId xmlns:a16="http://schemas.microsoft.com/office/drawing/2014/main" id="{33C1008D-BF34-4B44-8F60-19FF2F4CF27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012600" y="637493"/>
                <a:ext cx="808200" cy="146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12641" name="Ink 112640">
                <a:extLst>
                  <a:ext uri="{FF2B5EF4-FFF2-40B4-BE49-F238E27FC236}">
                    <a16:creationId xmlns:a16="http://schemas.microsoft.com/office/drawing/2014/main" id="{24621E8B-744F-4F96-BF05-D25D097E1D71}"/>
                  </a:ext>
                </a:extLst>
              </p14:cNvPr>
              <p14:cNvContentPartPr/>
              <p14:nvPr/>
            </p14:nvContentPartPr>
            <p14:xfrm>
              <a:off x="8952120" y="1893893"/>
              <a:ext cx="244800" cy="263880"/>
            </p14:xfrm>
          </p:contentPart>
        </mc:Choice>
        <mc:Fallback xmlns="">
          <p:pic>
            <p:nvPicPr>
              <p:cNvPr id="112641" name="Ink 112640">
                <a:extLst>
                  <a:ext uri="{FF2B5EF4-FFF2-40B4-BE49-F238E27FC236}">
                    <a16:creationId xmlns:a16="http://schemas.microsoft.com/office/drawing/2014/main" id="{24621E8B-744F-4F96-BF05-D25D097E1D7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943120" y="1885253"/>
                <a:ext cx="26244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12649" name="Ink 112648">
                <a:extLst>
                  <a:ext uri="{FF2B5EF4-FFF2-40B4-BE49-F238E27FC236}">
                    <a16:creationId xmlns:a16="http://schemas.microsoft.com/office/drawing/2014/main" id="{BBAAFF54-0E08-4D48-90E7-CB1CDE719B66}"/>
                  </a:ext>
                </a:extLst>
              </p14:cNvPr>
              <p14:cNvContentPartPr/>
              <p14:nvPr/>
            </p14:nvContentPartPr>
            <p14:xfrm>
              <a:off x="9749520" y="334733"/>
              <a:ext cx="219600" cy="394200"/>
            </p14:xfrm>
          </p:contentPart>
        </mc:Choice>
        <mc:Fallback xmlns="">
          <p:pic>
            <p:nvPicPr>
              <p:cNvPr id="112649" name="Ink 112648">
                <a:extLst>
                  <a:ext uri="{FF2B5EF4-FFF2-40B4-BE49-F238E27FC236}">
                    <a16:creationId xmlns:a16="http://schemas.microsoft.com/office/drawing/2014/main" id="{BBAAFF54-0E08-4D48-90E7-CB1CDE719B66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740880" y="325733"/>
                <a:ext cx="237240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12650" name="Ink 112649">
                <a:extLst>
                  <a:ext uri="{FF2B5EF4-FFF2-40B4-BE49-F238E27FC236}">
                    <a16:creationId xmlns:a16="http://schemas.microsoft.com/office/drawing/2014/main" id="{60905BEB-758D-4E47-84D9-3D736DACD9DF}"/>
                  </a:ext>
                </a:extLst>
              </p14:cNvPr>
              <p14:cNvContentPartPr/>
              <p14:nvPr/>
            </p14:nvContentPartPr>
            <p14:xfrm>
              <a:off x="9739440" y="535613"/>
              <a:ext cx="241560" cy="106560"/>
            </p14:xfrm>
          </p:contentPart>
        </mc:Choice>
        <mc:Fallback xmlns="">
          <p:pic>
            <p:nvPicPr>
              <p:cNvPr id="112650" name="Ink 112649">
                <a:extLst>
                  <a:ext uri="{FF2B5EF4-FFF2-40B4-BE49-F238E27FC236}">
                    <a16:creationId xmlns:a16="http://schemas.microsoft.com/office/drawing/2014/main" id="{60905BEB-758D-4E47-84D9-3D736DACD9D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730440" y="526973"/>
                <a:ext cx="25920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12651" name="Ink 112650">
                <a:extLst>
                  <a:ext uri="{FF2B5EF4-FFF2-40B4-BE49-F238E27FC236}">
                    <a16:creationId xmlns:a16="http://schemas.microsoft.com/office/drawing/2014/main" id="{01F06CDF-198A-467C-AFC6-C7E12271777F}"/>
                  </a:ext>
                </a:extLst>
              </p14:cNvPr>
              <p14:cNvContentPartPr/>
              <p14:nvPr/>
            </p14:nvContentPartPr>
            <p14:xfrm>
              <a:off x="9926280" y="196133"/>
              <a:ext cx="264240" cy="169920"/>
            </p14:xfrm>
          </p:contentPart>
        </mc:Choice>
        <mc:Fallback xmlns="">
          <p:pic>
            <p:nvPicPr>
              <p:cNvPr id="112651" name="Ink 112650">
                <a:extLst>
                  <a:ext uri="{FF2B5EF4-FFF2-40B4-BE49-F238E27FC236}">
                    <a16:creationId xmlns:a16="http://schemas.microsoft.com/office/drawing/2014/main" id="{01F06CDF-198A-467C-AFC6-C7E12271777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9917640" y="187493"/>
                <a:ext cx="28188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12652" name="Ink 112651">
                <a:extLst>
                  <a:ext uri="{FF2B5EF4-FFF2-40B4-BE49-F238E27FC236}">
                    <a16:creationId xmlns:a16="http://schemas.microsoft.com/office/drawing/2014/main" id="{9AA8D446-6E24-48E8-B39E-1915FA46E2B3}"/>
                  </a:ext>
                </a:extLst>
              </p14:cNvPr>
              <p14:cNvContentPartPr/>
              <p14:nvPr/>
            </p14:nvContentPartPr>
            <p14:xfrm>
              <a:off x="10103760" y="294773"/>
              <a:ext cx="124560" cy="261720"/>
            </p14:xfrm>
          </p:contentPart>
        </mc:Choice>
        <mc:Fallback xmlns="">
          <p:pic>
            <p:nvPicPr>
              <p:cNvPr id="112652" name="Ink 112651">
                <a:extLst>
                  <a:ext uri="{FF2B5EF4-FFF2-40B4-BE49-F238E27FC236}">
                    <a16:creationId xmlns:a16="http://schemas.microsoft.com/office/drawing/2014/main" id="{9AA8D446-6E24-48E8-B39E-1915FA46E2B3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0095120" y="286133"/>
                <a:ext cx="1422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12653" name="Ink 112652">
                <a:extLst>
                  <a:ext uri="{FF2B5EF4-FFF2-40B4-BE49-F238E27FC236}">
                    <a16:creationId xmlns:a16="http://schemas.microsoft.com/office/drawing/2014/main" id="{0B5B34CE-0F26-4AB6-BEFE-F4B602BAEA08}"/>
                  </a:ext>
                </a:extLst>
              </p14:cNvPr>
              <p14:cNvContentPartPr/>
              <p14:nvPr/>
            </p14:nvContentPartPr>
            <p14:xfrm>
              <a:off x="10059120" y="469373"/>
              <a:ext cx="401400" cy="209880"/>
            </p14:xfrm>
          </p:contentPart>
        </mc:Choice>
        <mc:Fallback xmlns="">
          <p:pic>
            <p:nvPicPr>
              <p:cNvPr id="112653" name="Ink 112652">
                <a:extLst>
                  <a:ext uri="{FF2B5EF4-FFF2-40B4-BE49-F238E27FC236}">
                    <a16:creationId xmlns:a16="http://schemas.microsoft.com/office/drawing/2014/main" id="{0B5B34CE-0F26-4AB6-BEFE-F4B602BAE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0050480" y="460733"/>
                <a:ext cx="41904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81279B9-5F57-4D8A-A0A7-79596C605548}"/>
                  </a:ext>
                </a:extLst>
              </p14:cNvPr>
              <p14:cNvContentPartPr/>
              <p14:nvPr/>
            </p14:nvContentPartPr>
            <p14:xfrm>
              <a:off x="3460987" y="1835573"/>
              <a:ext cx="375120" cy="13010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81279B9-5F57-4D8A-A0A7-79596C605548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452347" y="1826933"/>
                <a:ext cx="392760" cy="131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57DB6C0-11BB-4AEE-8935-81479CBBE3DA}"/>
                  </a:ext>
                </a:extLst>
              </p14:cNvPr>
              <p14:cNvContentPartPr/>
              <p14:nvPr/>
            </p14:nvContentPartPr>
            <p14:xfrm>
              <a:off x="3737467" y="2918093"/>
              <a:ext cx="333000" cy="4554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57DB6C0-11BB-4AEE-8935-81479CBBE3D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728467" y="2909453"/>
                <a:ext cx="350640" cy="47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12657" name="Ink 112656">
                <a:extLst>
                  <a:ext uri="{FF2B5EF4-FFF2-40B4-BE49-F238E27FC236}">
                    <a16:creationId xmlns:a16="http://schemas.microsoft.com/office/drawing/2014/main" id="{8673C7FB-6303-485B-BCA5-C764A3BB3B2B}"/>
                  </a:ext>
                </a:extLst>
              </p14:cNvPr>
              <p14:cNvContentPartPr/>
              <p14:nvPr/>
            </p14:nvContentPartPr>
            <p14:xfrm>
              <a:off x="6069960" y="5117333"/>
              <a:ext cx="2280600" cy="163080"/>
            </p14:xfrm>
          </p:contentPart>
        </mc:Choice>
        <mc:Fallback xmlns="">
          <p:pic>
            <p:nvPicPr>
              <p:cNvPr id="112657" name="Ink 112656">
                <a:extLst>
                  <a:ext uri="{FF2B5EF4-FFF2-40B4-BE49-F238E27FC236}">
                    <a16:creationId xmlns:a16="http://schemas.microsoft.com/office/drawing/2014/main" id="{8673C7FB-6303-485B-BCA5-C764A3BB3B2B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060960" y="5108693"/>
                <a:ext cx="2298240" cy="18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666" name="Group 112665">
            <a:extLst>
              <a:ext uri="{FF2B5EF4-FFF2-40B4-BE49-F238E27FC236}">
                <a16:creationId xmlns:a16="http://schemas.microsoft.com/office/drawing/2014/main" id="{5267FF51-B6D0-4A7A-B11C-E4863AF73E6D}"/>
              </a:ext>
            </a:extLst>
          </p:cNvPr>
          <p:cNvGrpSpPr/>
          <p:nvPr/>
        </p:nvGrpSpPr>
        <p:grpSpPr>
          <a:xfrm>
            <a:off x="9374400" y="4647533"/>
            <a:ext cx="1132560" cy="619560"/>
            <a:chOff x="9374400" y="4647533"/>
            <a:chExt cx="1132560" cy="61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2658" name="Ink 112657">
                  <a:extLst>
                    <a:ext uri="{FF2B5EF4-FFF2-40B4-BE49-F238E27FC236}">
                      <a16:creationId xmlns:a16="http://schemas.microsoft.com/office/drawing/2014/main" id="{97DE6BC9-2513-4511-AF9F-847B63CAAD75}"/>
                    </a:ext>
                  </a:extLst>
                </p14:cNvPr>
                <p14:cNvContentPartPr/>
                <p14:nvPr/>
              </p14:nvContentPartPr>
              <p14:xfrm>
                <a:off x="9374400" y="4821773"/>
                <a:ext cx="408600" cy="445320"/>
              </p14:xfrm>
            </p:contentPart>
          </mc:Choice>
          <mc:Fallback xmlns="">
            <p:pic>
              <p:nvPicPr>
                <p:cNvPr id="112658" name="Ink 112657">
                  <a:extLst>
                    <a:ext uri="{FF2B5EF4-FFF2-40B4-BE49-F238E27FC236}">
                      <a16:creationId xmlns:a16="http://schemas.microsoft.com/office/drawing/2014/main" id="{97DE6BC9-2513-4511-AF9F-847B63CAAD7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365400" y="4812773"/>
                  <a:ext cx="42624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2659" name="Ink 112658">
                  <a:extLst>
                    <a:ext uri="{FF2B5EF4-FFF2-40B4-BE49-F238E27FC236}">
                      <a16:creationId xmlns:a16="http://schemas.microsoft.com/office/drawing/2014/main" id="{7B1C8C13-9F46-4359-985F-BBDC16320410}"/>
                    </a:ext>
                  </a:extLst>
                </p14:cNvPr>
                <p14:cNvContentPartPr/>
                <p14:nvPr/>
              </p14:nvContentPartPr>
              <p14:xfrm>
                <a:off x="9687240" y="4746533"/>
                <a:ext cx="328680" cy="234000"/>
              </p14:xfrm>
            </p:contentPart>
          </mc:Choice>
          <mc:Fallback xmlns="">
            <p:pic>
              <p:nvPicPr>
                <p:cNvPr id="112659" name="Ink 112658">
                  <a:extLst>
                    <a:ext uri="{FF2B5EF4-FFF2-40B4-BE49-F238E27FC236}">
                      <a16:creationId xmlns:a16="http://schemas.microsoft.com/office/drawing/2014/main" id="{7B1C8C13-9F46-4359-985F-BBDC1632041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678600" y="4737533"/>
                  <a:ext cx="3463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12660" name="Ink 112659">
                  <a:extLst>
                    <a:ext uri="{FF2B5EF4-FFF2-40B4-BE49-F238E27FC236}">
                      <a16:creationId xmlns:a16="http://schemas.microsoft.com/office/drawing/2014/main" id="{8B2BA155-86E0-48B5-B6F4-DC35ADE385FB}"/>
                    </a:ext>
                  </a:extLst>
                </p14:cNvPr>
                <p14:cNvContentPartPr/>
                <p14:nvPr/>
              </p14:nvContentPartPr>
              <p14:xfrm>
                <a:off x="9834480" y="4905293"/>
                <a:ext cx="219960" cy="250560"/>
              </p14:xfrm>
            </p:contentPart>
          </mc:Choice>
          <mc:Fallback xmlns="">
            <p:pic>
              <p:nvPicPr>
                <p:cNvPr id="112660" name="Ink 112659">
                  <a:extLst>
                    <a:ext uri="{FF2B5EF4-FFF2-40B4-BE49-F238E27FC236}">
                      <a16:creationId xmlns:a16="http://schemas.microsoft.com/office/drawing/2014/main" id="{8B2BA155-86E0-48B5-B6F4-DC35ADE385F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825480" y="4896293"/>
                  <a:ext cx="2376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12661" name="Ink 112660">
                  <a:extLst>
                    <a:ext uri="{FF2B5EF4-FFF2-40B4-BE49-F238E27FC236}">
                      <a16:creationId xmlns:a16="http://schemas.microsoft.com/office/drawing/2014/main" id="{C3ECEFF9-E4A7-43E3-BF0D-222790D4639B}"/>
                    </a:ext>
                  </a:extLst>
                </p14:cNvPr>
                <p14:cNvContentPartPr/>
                <p14:nvPr/>
              </p14:nvContentPartPr>
              <p14:xfrm>
                <a:off x="10011600" y="4647533"/>
                <a:ext cx="279720" cy="522000"/>
              </p14:xfrm>
            </p:contentPart>
          </mc:Choice>
          <mc:Fallback xmlns="">
            <p:pic>
              <p:nvPicPr>
                <p:cNvPr id="112661" name="Ink 112660">
                  <a:extLst>
                    <a:ext uri="{FF2B5EF4-FFF2-40B4-BE49-F238E27FC236}">
                      <a16:creationId xmlns:a16="http://schemas.microsoft.com/office/drawing/2014/main" id="{C3ECEFF9-E4A7-43E3-BF0D-222790D4639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002600" y="4638893"/>
                  <a:ext cx="29736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12664" name="Ink 112663">
                  <a:extLst>
                    <a:ext uri="{FF2B5EF4-FFF2-40B4-BE49-F238E27FC236}">
                      <a16:creationId xmlns:a16="http://schemas.microsoft.com/office/drawing/2014/main" id="{E7C228F4-A29F-415E-82C1-F82A464F3E12}"/>
                    </a:ext>
                  </a:extLst>
                </p14:cNvPr>
                <p14:cNvContentPartPr/>
                <p14:nvPr/>
              </p14:nvContentPartPr>
              <p14:xfrm>
                <a:off x="10410840" y="5076653"/>
                <a:ext cx="96120" cy="165600"/>
              </p14:xfrm>
            </p:contentPart>
          </mc:Choice>
          <mc:Fallback xmlns="">
            <p:pic>
              <p:nvPicPr>
                <p:cNvPr id="112664" name="Ink 112663">
                  <a:extLst>
                    <a:ext uri="{FF2B5EF4-FFF2-40B4-BE49-F238E27FC236}">
                      <a16:creationId xmlns:a16="http://schemas.microsoft.com/office/drawing/2014/main" id="{E7C228F4-A29F-415E-82C1-F82A464F3E1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401840" y="5067653"/>
                  <a:ext cx="1137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12665" name="Ink 112664">
                  <a:extLst>
                    <a:ext uri="{FF2B5EF4-FFF2-40B4-BE49-F238E27FC236}">
                      <a16:creationId xmlns:a16="http://schemas.microsoft.com/office/drawing/2014/main" id="{87DC7184-BE7F-4C19-835E-7A865BD32BDF}"/>
                    </a:ext>
                  </a:extLst>
                </p14:cNvPr>
                <p14:cNvContentPartPr/>
                <p14:nvPr/>
              </p14:nvContentPartPr>
              <p14:xfrm>
                <a:off x="10425600" y="4989173"/>
                <a:ext cx="24120" cy="2880"/>
              </p14:xfrm>
            </p:contentPart>
          </mc:Choice>
          <mc:Fallback xmlns="">
            <p:pic>
              <p:nvPicPr>
                <p:cNvPr id="112665" name="Ink 112664">
                  <a:extLst>
                    <a:ext uri="{FF2B5EF4-FFF2-40B4-BE49-F238E27FC236}">
                      <a16:creationId xmlns:a16="http://schemas.microsoft.com/office/drawing/2014/main" id="{87DC7184-BE7F-4C19-835E-7A865BD32BD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416600" y="4980533"/>
                  <a:ext cx="41760" cy="2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B064D658-D5AB-AFA3-AA58-F39343BFDE48}"/>
                  </a:ext>
                </a:extLst>
              </p14:cNvPr>
              <p14:cNvContentPartPr/>
              <p14:nvPr/>
            </p14:nvContentPartPr>
            <p14:xfrm>
              <a:off x="5657860" y="817736"/>
              <a:ext cx="1076400" cy="8830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B064D658-D5AB-AFA3-AA58-F39343BFDE48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648860" y="809096"/>
                <a:ext cx="1094040" cy="90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12668" name="Ink 112667">
                <a:extLst>
                  <a:ext uri="{FF2B5EF4-FFF2-40B4-BE49-F238E27FC236}">
                    <a16:creationId xmlns:a16="http://schemas.microsoft.com/office/drawing/2014/main" id="{36B51759-8924-078A-6C87-4581219BBC04}"/>
                  </a:ext>
                </a:extLst>
              </p14:cNvPr>
              <p14:cNvContentPartPr/>
              <p14:nvPr/>
            </p14:nvContentPartPr>
            <p14:xfrm>
              <a:off x="7828660" y="1152176"/>
              <a:ext cx="1506240" cy="951480"/>
            </p14:xfrm>
          </p:contentPart>
        </mc:Choice>
        <mc:Fallback xmlns="">
          <p:pic>
            <p:nvPicPr>
              <p:cNvPr id="112668" name="Ink 112667">
                <a:extLst>
                  <a:ext uri="{FF2B5EF4-FFF2-40B4-BE49-F238E27FC236}">
                    <a16:creationId xmlns:a16="http://schemas.microsoft.com/office/drawing/2014/main" id="{36B51759-8924-078A-6C87-4581219BBC04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819660" y="1143176"/>
                <a:ext cx="1523880" cy="9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12670" name="Ink 112669">
                <a:extLst>
                  <a:ext uri="{FF2B5EF4-FFF2-40B4-BE49-F238E27FC236}">
                    <a16:creationId xmlns:a16="http://schemas.microsoft.com/office/drawing/2014/main" id="{061EE869-E277-EDEF-9D37-4AA23FDF4635}"/>
                  </a:ext>
                </a:extLst>
              </p14:cNvPr>
              <p14:cNvContentPartPr/>
              <p14:nvPr/>
            </p14:nvContentPartPr>
            <p14:xfrm>
              <a:off x="8554060" y="1175216"/>
              <a:ext cx="757800" cy="742680"/>
            </p14:xfrm>
          </p:contentPart>
        </mc:Choice>
        <mc:Fallback xmlns="">
          <p:pic>
            <p:nvPicPr>
              <p:cNvPr id="112670" name="Ink 112669">
                <a:extLst>
                  <a:ext uri="{FF2B5EF4-FFF2-40B4-BE49-F238E27FC236}">
                    <a16:creationId xmlns:a16="http://schemas.microsoft.com/office/drawing/2014/main" id="{061EE869-E277-EDEF-9D37-4AA23FDF4635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8545060" y="1166216"/>
                <a:ext cx="775440" cy="76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12672" name="Ink 112671">
                <a:extLst>
                  <a:ext uri="{FF2B5EF4-FFF2-40B4-BE49-F238E27FC236}">
                    <a16:creationId xmlns:a16="http://schemas.microsoft.com/office/drawing/2014/main" id="{FFDA0E12-8D3F-3C1F-99FB-E528E04825CF}"/>
                  </a:ext>
                </a:extLst>
              </p14:cNvPr>
              <p14:cNvContentPartPr/>
              <p14:nvPr/>
            </p14:nvContentPartPr>
            <p14:xfrm>
              <a:off x="10117180" y="2591456"/>
              <a:ext cx="1054800" cy="579600"/>
            </p14:xfrm>
          </p:contentPart>
        </mc:Choice>
        <mc:Fallback xmlns="">
          <p:pic>
            <p:nvPicPr>
              <p:cNvPr id="112672" name="Ink 112671">
                <a:extLst>
                  <a:ext uri="{FF2B5EF4-FFF2-40B4-BE49-F238E27FC236}">
                    <a16:creationId xmlns:a16="http://schemas.microsoft.com/office/drawing/2014/main" id="{FFDA0E12-8D3F-3C1F-99FB-E528E04825CF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0108180" y="2582456"/>
                <a:ext cx="1072440" cy="59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12674" name="Ink 112673">
                <a:extLst>
                  <a:ext uri="{FF2B5EF4-FFF2-40B4-BE49-F238E27FC236}">
                    <a16:creationId xmlns:a16="http://schemas.microsoft.com/office/drawing/2014/main" id="{52B2B7D7-2762-A23A-D812-27C0E0EFC9F4}"/>
                  </a:ext>
                </a:extLst>
              </p14:cNvPr>
              <p14:cNvContentPartPr/>
              <p14:nvPr/>
            </p14:nvContentPartPr>
            <p14:xfrm>
              <a:off x="5642380" y="3415136"/>
              <a:ext cx="682560" cy="896400"/>
            </p14:xfrm>
          </p:contentPart>
        </mc:Choice>
        <mc:Fallback xmlns="">
          <p:pic>
            <p:nvPicPr>
              <p:cNvPr id="112674" name="Ink 112673">
                <a:extLst>
                  <a:ext uri="{FF2B5EF4-FFF2-40B4-BE49-F238E27FC236}">
                    <a16:creationId xmlns:a16="http://schemas.microsoft.com/office/drawing/2014/main" id="{52B2B7D7-2762-A23A-D812-27C0E0EFC9F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633380" y="3406496"/>
                <a:ext cx="700200" cy="9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12675" name="Ink 112674">
                <a:extLst>
                  <a:ext uri="{FF2B5EF4-FFF2-40B4-BE49-F238E27FC236}">
                    <a16:creationId xmlns:a16="http://schemas.microsoft.com/office/drawing/2014/main" id="{123F329A-203A-6B36-8A23-60DF7A53A040}"/>
                  </a:ext>
                </a:extLst>
              </p14:cNvPr>
              <p14:cNvContentPartPr/>
              <p14:nvPr/>
            </p14:nvContentPartPr>
            <p14:xfrm>
              <a:off x="7053220" y="1789376"/>
              <a:ext cx="180360" cy="1548720"/>
            </p14:xfrm>
          </p:contentPart>
        </mc:Choice>
        <mc:Fallback xmlns="">
          <p:pic>
            <p:nvPicPr>
              <p:cNvPr id="112675" name="Ink 112674">
                <a:extLst>
                  <a:ext uri="{FF2B5EF4-FFF2-40B4-BE49-F238E27FC236}">
                    <a16:creationId xmlns:a16="http://schemas.microsoft.com/office/drawing/2014/main" id="{123F329A-203A-6B36-8A23-60DF7A53A040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044220" y="1780736"/>
                <a:ext cx="198000" cy="156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12677" name="Ink 112676">
                <a:extLst>
                  <a:ext uri="{FF2B5EF4-FFF2-40B4-BE49-F238E27FC236}">
                    <a16:creationId xmlns:a16="http://schemas.microsoft.com/office/drawing/2014/main" id="{C1254271-9B88-6993-D1E6-EE8598A3C3B3}"/>
                  </a:ext>
                </a:extLst>
              </p14:cNvPr>
              <p14:cNvContentPartPr/>
              <p14:nvPr/>
            </p14:nvContentPartPr>
            <p14:xfrm>
              <a:off x="4111300" y="2742656"/>
              <a:ext cx="1462680" cy="1818720"/>
            </p14:xfrm>
          </p:contentPart>
        </mc:Choice>
        <mc:Fallback xmlns="">
          <p:pic>
            <p:nvPicPr>
              <p:cNvPr id="112677" name="Ink 112676">
                <a:extLst>
                  <a:ext uri="{FF2B5EF4-FFF2-40B4-BE49-F238E27FC236}">
                    <a16:creationId xmlns:a16="http://schemas.microsoft.com/office/drawing/2014/main" id="{C1254271-9B88-6993-D1E6-EE8598A3C3B3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102300" y="2734016"/>
                <a:ext cx="1480320" cy="18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12679" name="Ink 112678">
                <a:extLst>
                  <a:ext uri="{FF2B5EF4-FFF2-40B4-BE49-F238E27FC236}">
                    <a16:creationId xmlns:a16="http://schemas.microsoft.com/office/drawing/2014/main" id="{4D9C0529-F56E-DD2C-98A3-EADCF2BCFD1B}"/>
                  </a:ext>
                </a:extLst>
              </p14:cNvPr>
              <p14:cNvContentPartPr/>
              <p14:nvPr/>
            </p14:nvContentPartPr>
            <p14:xfrm>
              <a:off x="3017980" y="5408096"/>
              <a:ext cx="3390480" cy="1812600"/>
            </p14:xfrm>
          </p:contentPart>
        </mc:Choice>
        <mc:Fallback xmlns="">
          <p:pic>
            <p:nvPicPr>
              <p:cNvPr id="112679" name="Ink 112678">
                <a:extLst>
                  <a:ext uri="{FF2B5EF4-FFF2-40B4-BE49-F238E27FC236}">
                    <a16:creationId xmlns:a16="http://schemas.microsoft.com/office/drawing/2014/main" id="{4D9C0529-F56E-DD2C-98A3-EADCF2BCFD1B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008980" y="5399456"/>
                <a:ext cx="3408120" cy="18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12680" name="Ink 112679">
                <a:extLst>
                  <a:ext uri="{FF2B5EF4-FFF2-40B4-BE49-F238E27FC236}">
                    <a16:creationId xmlns:a16="http://schemas.microsoft.com/office/drawing/2014/main" id="{2871E8F2-6FB0-2F77-D627-25D039823255}"/>
                  </a:ext>
                </a:extLst>
              </p14:cNvPr>
              <p14:cNvContentPartPr/>
              <p14:nvPr/>
            </p14:nvContentPartPr>
            <p14:xfrm>
              <a:off x="4766500" y="6159776"/>
              <a:ext cx="1302840" cy="588240"/>
            </p14:xfrm>
          </p:contentPart>
        </mc:Choice>
        <mc:Fallback xmlns="">
          <p:pic>
            <p:nvPicPr>
              <p:cNvPr id="112680" name="Ink 112679">
                <a:extLst>
                  <a:ext uri="{FF2B5EF4-FFF2-40B4-BE49-F238E27FC236}">
                    <a16:creationId xmlns:a16="http://schemas.microsoft.com/office/drawing/2014/main" id="{2871E8F2-6FB0-2F77-D627-25D039823255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757500" y="6150776"/>
                <a:ext cx="1320480" cy="60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688" name="Group 112687">
            <a:extLst>
              <a:ext uri="{FF2B5EF4-FFF2-40B4-BE49-F238E27FC236}">
                <a16:creationId xmlns:a16="http://schemas.microsoft.com/office/drawing/2014/main" id="{68E1F308-EF08-3B76-DD2C-41D94F425131}"/>
              </a:ext>
            </a:extLst>
          </p:cNvPr>
          <p:cNvGrpSpPr/>
          <p:nvPr/>
        </p:nvGrpSpPr>
        <p:grpSpPr>
          <a:xfrm>
            <a:off x="3683980" y="1319936"/>
            <a:ext cx="6464520" cy="2997360"/>
            <a:chOff x="3683980" y="1319936"/>
            <a:chExt cx="6464520" cy="299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D84AFC0-D7EB-EB4D-8C9D-BCD8B268D1AA}"/>
                    </a:ext>
                  </a:extLst>
                </p14:cNvPr>
                <p14:cNvContentPartPr/>
                <p14:nvPr/>
              </p14:nvContentPartPr>
              <p14:xfrm>
                <a:off x="5460940" y="2637896"/>
                <a:ext cx="203760" cy="188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D84AFC0-D7EB-EB4D-8C9D-BCD8B268D1A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451940" y="2629256"/>
                  <a:ext cx="2214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7D5638E-E4CB-71A7-A1B4-EC47E856BC12}"/>
                    </a:ext>
                  </a:extLst>
                </p14:cNvPr>
                <p14:cNvContentPartPr/>
                <p14:nvPr/>
              </p14:nvContentPartPr>
              <p14:xfrm>
                <a:off x="5772700" y="2368256"/>
                <a:ext cx="139320" cy="120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7D5638E-E4CB-71A7-A1B4-EC47E856BC1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764060" y="2359256"/>
                  <a:ext cx="1569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39B6030-9FAF-9F8A-1B23-C20790121362}"/>
                    </a:ext>
                  </a:extLst>
                </p14:cNvPr>
                <p14:cNvContentPartPr/>
                <p14:nvPr/>
              </p14:nvContentPartPr>
              <p14:xfrm>
                <a:off x="5749660" y="2316056"/>
                <a:ext cx="214200" cy="73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39B6030-9FAF-9F8A-1B23-C2079012136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740660" y="2307056"/>
                  <a:ext cx="2318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5ED35B3-9542-3B05-0641-A4FD0313524A}"/>
                    </a:ext>
                  </a:extLst>
                </p14:cNvPr>
                <p14:cNvContentPartPr/>
                <p14:nvPr/>
              </p14:nvContentPartPr>
              <p14:xfrm>
                <a:off x="5981500" y="2141456"/>
                <a:ext cx="234360" cy="148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5ED35B3-9542-3B05-0641-A4FD0313524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972860" y="2132816"/>
                  <a:ext cx="2520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8B0D3AA-32CA-4DA1-055A-26BBE1C10FA4}"/>
                    </a:ext>
                  </a:extLst>
                </p14:cNvPr>
                <p14:cNvContentPartPr/>
                <p14:nvPr/>
              </p14:nvContentPartPr>
              <p14:xfrm>
                <a:off x="6169780" y="2071616"/>
                <a:ext cx="109440" cy="91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8B0D3AA-32CA-4DA1-055A-26BBE1C10FA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161140" y="2062976"/>
                  <a:ext cx="1270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A5A3745-7FC0-FE53-B7EF-5B0D3E74D0A4}"/>
                    </a:ext>
                  </a:extLst>
                </p14:cNvPr>
                <p14:cNvContentPartPr/>
                <p14:nvPr/>
              </p14:nvContentPartPr>
              <p14:xfrm>
                <a:off x="6310900" y="1956776"/>
                <a:ext cx="286200" cy="177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A5A3745-7FC0-FE53-B7EF-5B0D3E74D0A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301900" y="1948136"/>
                  <a:ext cx="3038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F9704E7-FBD3-197B-528C-1D2BA0156FD4}"/>
                    </a:ext>
                  </a:extLst>
                </p14:cNvPr>
                <p14:cNvContentPartPr/>
                <p14:nvPr/>
              </p14:nvContentPartPr>
              <p14:xfrm>
                <a:off x="6453100" y="1908536"/>
                <a:ext cx="138960" cy="54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F9704E7-FBD3-197B-528C-1D2BA0156FD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444100" y="1899896"/>
                  <a:ext cx="1566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F49BCA2-6FAF-92F4-C9A9-7B4E4011FC10}"/>
                    </a:ext>
                  </a:extLst>
                </p14:cNvPr>
                <p14:cNvContentPartPr/>
                <p14:nvPr/>
              </p14:nvContentPartPr>
              <p14:xfrm>
                <a:off x="6619420" y="1768496"/>
                <a:ext cx="243720" cy="1461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F49BCA2-6FAF-92F4-C9A9-7B4E4011FC1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610780" y="1759856"/>
                  <a:ext cx="2613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13BD769-7F50-69FC-556F-BA098BAF4F25}"/>
                    </a:ext>
                  </a:extLst>
                </p14:cNvPr>
                <p14:cNvContentPartPr/>
                <p14:nvPr/>
              </p14:nvContentPartPr>
              <p14:xfrm>
                <a:off x="6768100" y="1747976"/>
                <a:ext cx="81360" cy="49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13BD769-7F50-69FC-556F-BA098BAF4F2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759100" y="1739336"/>
                  <a:ext cx="990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0616314-A744-8C9A-37B0-EDD289045EF5}"/>
                    </a:ext>
                  </a:extLst>
                </p14:cNvPr>
                <p14:cNvContentPartPr/>
                <p14:nvPr/>
              </p14:nvContentPartPr>
              <p14:xfrm>
                <a:off x="7089220" y="3119576"/>
                <a:ext cx="103320" cy="1166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0616314-A744-8C9A-37B0-EDD289045EF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080580" y="3110936"/>
                  <a:ext cx="1209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0F164CF-2BEF-D347-CA11-94C0DFA643A7}"/>
                    </a:ext>
                  </a:extLst>
                </p14:cNvPr>
                <p14:cNvContentPartPr/>
                <p14:nvPr/>
              </p14:nvContentPartPr>
              <p14:xfrm>
                <a:off x="7105780" y="3036056"/>
                <a:ext cx="121680" cy="136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0F164CF-2BEF-D347-CA11-94C0DFA643A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096780" y="3027416"/>
                  <a:ext cx="1393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2648" name="Ink 112647">
                  <a:extLst>
                    <a:ext uri="{FF2B5EF4-FFF2-40B4-BE49-F238E27FC236}">
                      <a16:creationId xmlns:a16="http://schemas.microsoft.com/office/drawing/2014/main" id="{C26F97A7-835D-C583-E1BE-632C6BA1C925}"/>
                    </a:ext>
                  </a:extLst>
                </p14:cNvPr>
                <p14:cNvContentPartPr/>
                <p14:nvPr/>
              </p14:nvContentPartPr>
              <p14:xfrm>
                <a:off x="6967540" y="1735736"/>
                <a:ext cx="229680" cy="1504800"/>
              </p14:xfrm>
            </p:contentPart>
          </mc:Choice>
          <mc:Fallback xmlns="">
            <p:pic>
              <p:nvPicPr>
                <p:cNvPr id="112648" name="Ink 112647">
                  <a:extLst>
                    <a:ext uri="{FF2B5EF4-FFF2-40B4-BE49-F238E27FC236}">
                      <a16:creationId xmlns:a16="http://schemas.microsoft.com/office/drawing/2014/main" id="{C26F97A7-835D-C583-E1BE-632C6BA1C92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958540" y="1726736"/>
                  <a:ext cx="247320" cy="152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2656" name="Ink 112655">
                  <a:extLst>
                    <a:ext uri="{FF2B5EF4-FFF2-40B4-BE49-F238E27FC236}">
                      <a16:creationId xmlns:a16="http://schemas.microsoft.com/office/drawing/2014/main" id="{0C7098FF-F836-9C02-1483-D20F9BBE1394}"/>
                    </a:ext>
                  </a:extLst>
                </p14:cNvPr>
                <p14:cNvContentPartPr/>
                <p14:nvPr/>
              </p14:nvContentPartPr>
              <p14:xfrm>
                <a:off x="7098940" y="1373936"/>
                <a:ext cx="2957760" cy="1882440"/>
              </p14:xfrm>
            </p:contentPart>
          </mc:Choice>
          <mc:Fallback xmlns="">
            <p:pic>
              <p:nvPicPr>
                <p:cNvPr id="112656" name="Ink 112655">
                  <a:extLst>
                    <a:ext uri="{FF2B5EF4-FFF2-40B4-BE49-F238E27FC236}">
                      <a16:creationId xmlns:a16="http://schemas.microsoft.com/office/drawing/2014/main" id="{0C7098FF-F836-9C02-1483-D20F9BBE139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090300" y="1364936"/>
                  <a:ext cx="2975400" cy="19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2662" name="Ink 112661">
                  <a:extLst>
                    <a:ext uri="{FF2B5EF4-FFF2-40B4-BE49-F238E27FC236}">
                      <a16:creationId xmlns:a16="http://schemas.microsoft.com/office/drawing/2014/main" id="{506DB127-85FB-58A1-026F-1A049C0E034B}"/>
                    </a:ext>
                  </a:extLst>
                </p14:cNvPr>
                <p14:cNvContentPartPr/>
                <p14:nvPr/>
              </p14:nvContentPartPr>
              <p14:xfrm>
                <a:off x="7076260" y="1428656"/>
                <a:ext cx="3061080" cy="1942200"/>
              </p14:xfrm>
            </p:contentPart>
          </mc:Choice>
          <mc:Fallback xmlns="">
            <p:pic>
              <p:nvPicPr>
                <p:cNvPr id="112662" name="Ink 112661">
                  <a:extLst>
                    <a:ext uri="{FF2B5EF4-FFF2-40B4-BE49-F238E27FC236}">
                      <a16:creationId xmlns:a16="http://schemas.microsoft.com/office/drawing/2014/main" id="{506DB127-85FB-58A1-026F-1A049C0E034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067620" y="1420016"/>
                  <a:ext cx="3078720" cy="19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2663" name="Ink 112662">
                  <a:extLst>
                    <a:ext uri="{FF2B5EF4-FFF2-40B4-BE49-F238E27FC236}">
                      <a16:creationId xmlns:a16="http://schemas.microsoft.com/office/drawing/2014/main" id="{B0ECF0AC-5614-1B9C-7BA4-536A0A02F90C}"/>
                    </a:ext>
                  </a:extLst>
                </p14:cNvPr>
                <p14:cNvContentPartPr/>
                <p14:nvPr/>
              </p14:nvContentPartPr>
              <p14:xfrm>
                <a:off x="6943060" y="1319936"/>
                <a:ext cx="3205440" cy="1980000"/>
              </p14:xfrm>
            </p:contentPart>
          </mc:Choice>
          <mc:Fallback xmlns="">
            <p:pic>
              <p:nvPicPr>
                <p:cNvPr id="112663" name="Ink 112662">
                  <a:extLst>
                    <a:ext uri="{FF2B5EF4-FFF2-40B4-BE49-F238E27FC236}">
                      <a16:creationId xmlns:a16="http://schemas.microsoft.com/office/drawing/2014/main" id="{B0ECF0AC-5614-1B9C-7BA4-536A0A02F90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934060" y="1310936"/>
                  <a:ext cx="3223080" cy="19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2681" name="Ink 112680">
                  <a:extLst>
                    <a:ext uri="{FF2B5EF4-FFF2-40B4-BE49-F238E27FC236}">
                      <a16:creationId xmlns:a16="http://schemas.microsoft.com/office/drawing/2014/main" id="{B18306BC-0FDE-8CD6-7708-5F9155989778}"/>
                    </a:ext>
                  </a:extLst>
                </p14:cNvPr>
                <p14:cNvContentPartPr/>
                <p14:nvPr/>
              </p14:nvContentPartPr>
              <p14:xfrm>
                <a:off x="3683980" y="3797816"/>
                <a:ext cx="272160" cy="519480"/>
              </p14:xfrm>
            </p:contentPart>
          </mc:Choice>
          <mc:Fallback xmlns="">
            <p:pic>
              <p:nvPicPr>
                <p:cNvPr id="112681" name="Ink 112680">
                  <a:extLst>
                    <a:ext uri="{FF2B5EF4-FFF2-40B4-BE49-F238E27FC236}">
                      <a16:creationId xmlns:a16="http://schemas.microsoft.com/office/drawing/2014/main" id="{B18306BC-0FDE-8CD6-7708-5F915598977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674980" y="3789176"/>
                  <a:ext cx="28980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2682" name="Ink 112681">
                  <a:extLst>
                    <a:ext uri="{FF2B5EF4-FFF2-40B4-BE49-F238E27FC236}">
                      <a16:creationId xmlns:a16="http://schemas.microsoft.com/office/drawing/2014/main" id="{56999009-8996-08FB-73C7-6EAEA6A917FB}"/>
                    </a:ext>
                  </a:extLst>
                </p14:cNvPr>
                <p14:cNvContentPartPr/>
                <p14:nvPr/>
              </p14:nvContentPartPr>
              <p14:xfrm>
                <a:off x="3868300" y="3952976"/>
                <a:ext cx="987480" cy="107640"/>
              </p14:xfrm>
            </p:contentPart>
          </mc:Choice>
          <mc:Fallback xmlns="">
            <p:pic>
              <p:nvPicPr>
                <p:cNvPr id="112682" name="Ink 112681">
                  <a:extLst>
                    <a:ext uri="{FF2B5EF4-FFF2-40B4-BE49-F238E27FC236}">
                      <a16:creationId xmlns:a16="http://schemas.microsoft.com/office/drawing/2014/main" id="{56999009-8996-08FB-73C7-6EAEA6A917F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859660" y="3943976"/>
                  <a:ext cx="1005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2683" name="Ink 112682">
                  <a:extLst>
                    <a:ext uri="{FF2B5EF4-FFF2-40B4-BE49-F238E27FC236}">
                      <a16:creationId xmlns:a16="http://schemas.microsoft.com/office/drawing/2014/main" id="{1EA6679D-B95C-74F5-C687-05A0F80A2CB7}"/>
                    </a:ext>
                  </a:extLst>
                </p14:cNvPr>
                <p14:cNvContentPartPr/>
                <p14:nvPr/>
              </p14:nvContentPartPr>
              <p14:xfrm>
                <a:off x="3726460" y="3305336"/>
                <a:ext cx="304920" cy="335160"/>
              </p14:xfrm>
            </p:contentPart>
          </mc:Choice>
          <mc:Fallback xmlns="">
            <p:pic>
              <p:nvPicPr>
                <p:cNvPr id="112683" name="Ink 112682">
                  <a:extLst>
                    <a:ext uri="{FF2B5EF4-FFF2-40B4-BE49-F238E27FC236}">
                      <a16:creationId xmlns:a16="http://schemas.microsoft.com/office/drawing/2014/main" id="{1EA6679D-B95C-74F5-C687-05A0F80A2CB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717460" y="3296336"/>
                  <a:ext cx="3225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2684" name="Ink 112683">
                  <a:extLst>
                    <a:ext uri="{FF2B5EF4-FFF2-40B4-BE49-F238E27FC236}">
                      <a16:creationId xmlns:a16="http://schemas.microsoft.com/office/drawing/2014/main" id="{29643BDF-CE4E-6E89-2645-41E6052A4225}"/>
                    </a:ext>
                  </a:extLst>
                </p14:cNvPr>
                <p14:cNvContentPartPr/>
                <p14:nvPr/>
              </p14:nvContentPartPr>
              <p14:xfrm>
                <a:off x="3745180" y="3555176"/>
                <a:ext cx="1374120" cy="132840"/>
              </p14:xfrm>
            </p:contentPart>
          </mc:Choice>
          <mc:Fallback xmlns="">
            <p:pic>
              <p:nvPicPr>
                <p:cNvPr id="112684" name="Ink 112683">
                  <a:extLst>
                    <a:ext uri="{FF2B5EF4-FFF2-40B4-BE49-F238E27FC236}">
                      <a16:creationId xmlns:a16="http://schemas.microsoft.com/office/drawing/2014/main" id="{29643BDF-CE4E-6E89-2645-41E6052A422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736540" y="3546536"/>
                  <a:ext cx="13917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2686" name="Ink 112685">
                  <a:extLst>
                    <a:ext uri="{FF2B5EF4-FFF2-40B4-BE49-F238E27FC236}">
                      <a16:creationId xmlns:a16="http://schemas.microsoft.com/office/drawing/2014/main" id="{8145C844-261D-4496-876A-D1CC811D6BAF}"/>
                    </a:ext>
                  </a:extLst>
                </p14:cNvPr>
                <p14:cNvContentPartPr/>
                <p14:nvPr/>
              </p14:nvContentPartPr>
              <p14:xfrm>
                <a:off x="4229020" y="2673536"/>
                <a:ext cx="1373760" cy="86400"/>
              </p14:xfrm>
            </p:contentPart>
          </mc:Choice>
          <mc:Fallback xmlns="">
            <p:pic>
              <p:nvPicPr>
                <p:cNvPr id="112686" name="Ink 112685">
                  <a:extLst>
                    <a:ext uri="{FF2B5EF4-FFF2-40B4-BE49-F238E27FC236}">
                      <a16:creationId xmlns:a16="http://schemas.microsoft.com/office/drawing/2014/main" id="{8145C844-261D-4496-876A-D1CC811D6BA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220380" y="2664896"/>
                  <a:ext cx="13914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2687" name="Ink 112686">
                  <a:extLst>
                    <a:ext uri="{FF2B5EF4-FFF2-40B4-BE49-F238E27FC236}">
                      <a16:creationId xmlns:a16="http://schemas.microsoft.com/office/drawing/2014/main" id="{D86BC299-0A9E-4A3A-6A96-A2033BA67986}"/>
                    </a:ext>
                  </a:extLst>
                </p14:cNvPr>
                <p14:cNvContentPartPr/>
                <p14:nvPr/>
              </p14:nvContentPartPr>
              <p14:xfrm>
                <a:off x="3715660" y="2386616"/>
                <a:ext cx="568800" cy="634680"/>
              </p14:xfrm>
            </p:contentPart>
          </mc:Choice>
          <mc:Fallback xmlns="">
            <p:pic>
              <p:nvPicPr>
                <p:cNvPr id="112687" name="Ink 112686">
                  <a:extLst>
                    <a:ext uri="{FF2B5EF4-FFF2-40B4-BE49-F238E27FC236}">
                      <a16:creationId xmlns:a16="http://schemas.microsoft.com/office/drawing/2014/main" id="{D86BC299-0A9E-4A3A-6A96-A2033BA6798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707020" y="2377616"/>
                  <a:ext cx="586440" cy="652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2739645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11366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141C2B9E-E419-46C4-BE33-0F599060FFB5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117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106500" name="Rectangle 2"/>
          <p:cNvSpPr>
            <a:spLocks noGrp="1" noChangeArrowheads="1"/>
          </p:cNvSpPr>
          <p:nvPr>
            <p:ph type="title"/>
          </p:nvPr>
        </p:nvSpPr>
        <p:spPr>
          <a:xfrm>
            <a:off x="320675" y="187325"/>
            <a:ext cx="7772400" cy="860425"/>
          </a:xfrm>
        </p:spPr>
        <p:txBody>
          <a:bodyPr/>
          <a:lstStyle/>
          <a:p>
            <a:pPr>
              <a:defRPr/>
            </a:pPr>
            <a:r>
              <a:rPr lang="en-US" sz="4000">
                <a:ea typeface="ＭＳ Ｐゴシック" charset="0"/>
                <a:cs typeface="+mj-cs"/>
              </a:rPr>
              <a:t>Summary: TCP Congestion Control</a:t>
            </a:r>
          </a:p>
        </p:txBody>
      </p:sp>
      <p:grpSp>
        <p:nvGrpSpPr>
          <p:cNvPr id="274672" name="Group 240"/>
          <p:cNvGrpSpPr>
            <a:grpSpLocks/>
          </p:cNvGrpSpPr>
          <p:nvPr/>
        </p:nvGrpSpPr>
        <p:grpSpPr bwMode="auto">
          <a:xfrm>
            <a:off x="3441700" y="2908300"/>
            <a:ext cx="2133600" cy="814388"/>
            <a:chOff x="2168" y="1727"/>
            <a:chExt cx="1344" cy="513"/>
          </a:xfrm>
        </p:grpSpPr>
        <p:grpSp>
          <p:nvGrpSpPr>
            <p:cNvPr id="113771" name="Group 171"/>
            <p:cNvGrpSpPr>
              <a:grpSpLocks/>
            </p:cNvGrpSpPr>
            <p:nvPr/>
          </p:nvGrpSpPr>
          <p:grpSpPr bwMode="auto">
            <a:xfrm>
              <a:off x="2280" y="1727"/>
              <a:ext cx="1118" cy="513"/>
              <a:chOff x="2280" y="1727"/>
              <a:chExt cx="1118" cy="513"/>
            </a:xfrm>
          </p:grpSpPr>
          <p:sp>
            <p:nvSpPr>
              <p:cNvPr id="113773" name="Text Box 172"/>
              <p:cNvSpPr txBox="1">
                <a:spLocks noChangeArrowheads="1"/>
              </p:cNvSpPr>
              <p:nvPr/>
            </p:nvSpPr>
            <p:spPr bwMode="auto">
              <a:xfrm>
                <a:off x="2640" y="1727"/>
                <a:ext cx="377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timeout</a:t>
                </a:r>
              </a:p>
            </p:txBody>
          </p:sp>
          <p:sp>
            <p:nvSpPr>
              <p:cNvPr id="113774" name="Text Box 173"/>
              <p:cNvSpPr txBox="1">
                <a:spLocks noChangeArrowheads="1"/>
              </p:cNvSpPr>
              <p:nvPr/>
            </p:nvSpPr>
            <p:spPr bwMode="auto">
              <a:xfrm>
                <a:off x="2280" y="1838"/>
                <a:ext cx="1118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ssthresh = cwnd/2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cwnd = 1 MSS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dupACKcount = 0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 i="1">
                    <a:solidFill>
                      <a:srgbClr val="000099"/>
                    </a:solidFill>
                    <a:latin typeface="Arial" panose="020B0604020202020204" pitchFamily="34" charset="0"/>
                  </a:rPr>
                  <a:t>retransmit missing segment</a:t>
                </a:r>
                <a:r>
                  <a:rPr lang="en-US" altLang="en-US" sz="1200">
                    <a:latin typeface="Arial" panose="020B0604020202020204" pitchFamily="34" charset="0"/>
                  </a:rPr>
                  <a:t> </a:t>
                </a:r>
              </a:p>
            </p:txBody>
          </p:sp>
          <p:sp>
            <p:nvSpPr>
              <p:cNvPr id="113775" name="Line 174"/>
              <p:cNvSpPr>
                <a:spLocks noChangeShapeType="1"/>
              </p:cNvSpPr>
              <p:nvPr/>
            </p:nvSpPr>
            <p:spPr bwMode="auto">
              <a:xfrm>
                <a:off x="2491" y="1857"/>
                <a:ext cx="69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13772" name="Line 175"/>
            <p:cNvSpPr>
              <a:spLocks noChangeShapeType="1"/>
            </p:cNvSpPr>
            <p:nvPr/>
          </p:nvSpPr>
          <p:spPr bwMode="auto">
            <a:xfrm flipH="1">
              <a:off x="2168" y="1734"/>
              <a:ext cx="13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74671" name="Group 239"/>
          <p:cNvGrpSpPr>
            <a:grpSpLocks/>
          </p:cNvGrpSpPr>
          <p:nvPr/>
        </p:nvGrpSpPr>
        <p:grpSpPr bwMode="auto">
          <a:xfrm>
            <a:off x="3471863" y="2432050"/>
            <a:ext cx="2133600" cy="398463"/>
            <a:chOff x="2187" y="1427"/>
            <a:chExt cx="1344" cy="251"/>
          </a:xfrm>
        </p:grpSpPr>
        <p:sp>
          <p:nvSpPr>
            <p:cNvPr id="113765" name="Line 176"/>
            <p:cNvSpPr>
              <a:spLocks noChangeShapeType="1"/>
            </p:cNvSpPr>
            <p:nvPr/>
          </p:nvSpPr>
          <p:spPr bwMode="auto">
            <a:xfrm flipH="1">
              <a:off x="2187" y="1673"/>
              <a:ext cx="13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766" name="Text Box 181"/>
            <p:cNvSpPr txBox="1">
              <a:spLocks noChangeArrowheads="1"/>
            </p:cNvSpPr>
            <p:nvPr/>
          </p:nvSpPr>
          <p:spPr bwMode="auto">
            <a:xfrm>
              <a:off x="2740" y="1543"/>
              <a:ext cx="171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Symbol" panose="05050102010706020507" pitchFamily="18" charset="2"/>
                </a:rPr>
                <a:t>L</a:t>
              </a:r>
              <a:endParaRPr lang="en-US" altLang="en-US" sz="1200">
                <a:latin typeface="Symbol" panose="05050102010706020507" pitchFamily="18" charset="2"/>
              </a:endParaRPr>
            </a:p>
          </p:txBody>
        </p:sp>
        <p:sp>
          <p:nvSpPr>
            <p:cNvPr id="113767" name="Line 182"/>
            <p:cNvSpPr>
              <a:spLocks noChangeShapeType="1"/>
            </p:cNvSpPr>
            <p:nvPr/>
          </p:nvSpPr>
          <p:spPr bwMode="auto">
            <a:xfrm>
              <a:off x="2572" y="1554"/>
              <a:ext cx="53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113768" name="Group 183"/>
            <p:cNvGrpSpPr>
              <a:grpSpLocks/>
            </p:cNvGrpSpPr>
            <p:nvPr/>
          </p:nvGrpSpPr>
          <p:grpSpPr bwMode="auto">
            <a:xfrm>
              <a:off x="2486" y="1427"/>
              <a:ext cx="694" cy="154"/>
              <a:chOff x="2458" y="1450"/>
              <a:chExt cx="694" cy="154"/>
            </a:xfrm>
          </p:grpSpPr>
          <p:sp>
            <p:nvSpPr>
              <p:cNvPr id="113769" name="Text Box 184"/>
              <p:cNvSpPr txBox="1">
                <a:spLocks noChangeArrowheads="1"/>
              </p:cNvSpPr>
              <p:nvPr/>
            </p:nvSpPr>
            <p:spPr bwMode="auto">
              <a:xfrm>
                <a:off x="2458" y="1450"/>
                <a:ext cx="694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cwnd &gt; ssthresh</a:t>
                </a:r>
              </a:p>
            </p:txBody>
          </p:sp>
          <p:sp>
            <p:nvSpPr>
              <p:cNvPr id="113770" name="Line 185"/>
              <p:cNvSpPr>
                <a:spLocks noChangeShapeType="1"/>
              </p:cNvSpPr>
              <p:nvPr/>
            </p:nvSpPr>
            <p:spPr bwMode="auto">
              <a:xfrm>
                <a:off x="2724" y="1557"/>
                <a:ext cx="4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  <p:grpSp>
        <p:nvGrpSpPr>
          <p:cNvPr id="274674" name="Group 242"/>
          <p:cNvGrpSpPr>
            <a:grpSpLocks/>
          </p:cNvGrpSpPr>
          <p:nvPr/>
        </p:nvGrpSpPr>
        <p:grpSpPr bwMode="auto">
          <a:xfrm>
            <a:off x="5586413" y="1370013"/>
            <a:ext cx="2682875" cy="2365375"/>
            <a:chOff x="3519" y="786"/>
            <a:chExt cx="1690" cy="1490"/>
          </a:xfrm>
        </p:grpSpPr>
        <p:grpSp>
          <p:nvGrpSpPr>
            <p:cNvPr id="113751" name="Group 164"/>
            <p:cNvGrpSpPr>
              <a:grpSpLocks/>
            </p:cNvGrpSpPr>
            <p:nvPr/>
          </p:nvGrpSpPr>
          <p:grpSpPr bwMode="auto">
            <a:xfrm>
              <a:off x="3602" y="1330"/>
              <a:ext cx="817" cy="754"/>
              <a:chOff x="2293" y="2021"/>
              <a:chExt cx="817" cy="754"/>
            </a:xfrm>
          </p:grpSpPr>
          <p:sp>
            <p:nvSpPr>
              <p:cNvPr id="113763" name="Oval 165"/>
              <p:cNvSpPr>
                <a:spLocks noChangeArrowheads="1"/>
              </p:cNvSpPr>
              <p:nvPr/>
            </p:nvSpPr>
            <p:spPr bwMode="auto">
              <a:xfrm>
                <a:off x="2293" y="2021"/>
                <a:ext cx="800" cy="75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113764" name="Text Box 166"/>
              <p:cNvSpPr txBox="1">
                <a:spLocks noChangeArrowheads="1"/>
              </p:cNvSpPr>
              <p:nvPr/>
            </p:nvSpPr>
            <p:spPr bwMode="auto">
              <a:xfrm>
                <a:off x="2298" y="2191"/>
                <a:ext cx="812" cy="5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Arial" panose="020B0604020202020204" pitchFamily="34" charset="0"/>
                  </a:rPr>
                  <a:t>congestion</a:t>
                </a:r>
              </a:p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Arial" panose="020B0604020202020204" pitchFamily="34" charset="0"/>
                  </a:rPr>
                  <a:t>avoidance </a:t>
                </a:r>
              </a:p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3752" name="Group 190"/>
            <p:cNvGrpSpPr>
              <a:grpSpLocks/>
            </p:cNvGrpSpPr>
            <p:nvPr/>
          </p:nvGrpSpPr>
          <p:grpSpPr bwMode="auto">
            <a:xfrm>
              <a:off x="3519" y="786"/>
              <a:ext cx="1409" cy="541"/>
              <a:chOff x="3542" y="904"/>
              <a:chExt cx="1409" cy="541"/>
            </a:xfrm>
          </p:grpSpPr>
          <p:sp>
            <p:nvSpPr>
              <p:cNvPr id="113759" name="Text Box 191"/>
              <p:cNvSpPr txBox="1">
                <a:spLocks noChangeArrowheads="1"/>
              </p:cNvSpPr>
              <p:nvPr/>
            </p:nvSpPr>
            <p:spPr bwMode="auto">
              <a:xfrm>
                <a:off x="3542" y="1037"/>
                <a:ext cx="1409" cy="4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cwnd = cwnd + MSS    (MSS/cwnd)</a:t>
                </a:r>
              </a:p>
              <a:p>
                <a:pPr algn="ctr" eaLnBrk="1" hangingPunct="1"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dupACKcount = 0</a:t>
                </a:r>
              </a:p>
              <a:p>
                <a:pPr algn="ctr" eaLnBrk="1" hangingPunct="1"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 i="1">
                    <a:solidFill>
                      <a:srgbClr val="000099"/>
                    </a:solidFill>
                    <a:latin typeface="Arial" panose="020B0604020202020204" pitchFamily="34" charset="0"/>
                  </a:rPr>
                  <a:t>transmit new segment(s), as allowed</a:t>
                </a:r>
              </a:p>
              <a:p>
                <a:pPr algn="ctr" eaLnBrk="1" hangingPunct="1">
                  <a:lnSpc>
                    <a:spcPct val="8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200" i="1">
                  <a:latin typeface="Arial" panose="020B0604020202020204" pitchFamily="34" charset="0"/>
                </a:endParaRPr>
              </a:p>
            </p:txBody>
          </p:sp>
          <p:sp>
            <p:nvSpPr>
              <p:cNvPr id="113760" name="Line 192"/>
              <p:cNvSpPr>
                <a:spLocks noChangeShapeType="1"/>
              </p:cNvSpPr>
              <p:nvPr/>
            </p:nvSpPr>
            <p:spPr bwMode="auto">
              <a:xfrm>
                <a:off x="3976" y="1054"/>
                <a:ext cx="53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3761" name="Text Box 193"/>
              <p:cNvSpPr txBox="1">
                <a:spLocks noChangeArrowheads="1"/>
              </p:cNvSpPr>
              <p:nvPr/>
            </p:nvSpPr>
            <p:spPr bwMode="auto">
              <a:xfrm>
                <a:off x="4014" y="923"/>
                <a:ext cx="448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new ACK</a:t>
                </a:r>
              </a:p>
            </p:txBody>
          </p:sp>
          <p:sp>
            <p:nvSpPr>
              <p:cNvPr id="113762" name="Text Box 194"/>
              <p:cNvSpPr txBox="1">
                <a:spLocks noChangeArrowheads="1"/>
              </p:cNvSpPr>
              <p:nvPr/>
            </p:nvSpPr>
            <p:spPr bwMode="auto">
              <a:xfrm>
                <a:off x="4311" y="904"/>
                <a:ext cx="16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imes New Roman" panose="02020603050405020304" pitchFamily="18" charset="0"/>
                  </a:rPr>
                  <a:t>.</a:t>
                </a:r>
              </a:p>
            </p:txBody>
          </p:sp>
        </p:grpSp>
        <p:sp>
          <p:nvSpPr>
            <p:cNvPr id="113753" name="Freeform 195"/>
            <p:cNvSpPr>
              <a:spLocks/>
            </p:cNvSpPr>
            <p:nvPr/>
          </p:nvSpPr>
          <p:spPr bwMode="auto">
            <a:xfrm rot="9705213">
              <a:off x="4212" y="1145"/>
              <a:ext cx="333" cy="452"/>
            </a:xfrm>
            <a:custGeom>
              <a:avLst/>
              <a:gdLst>
                <a:gd name="T0" fmla="*/ 143 w 376"/>
                <a:gd name="T1" fmla="*/ 306 h 452"/>
                <a:gd name="T2" fmla="*/ 31 w 376"/>
                <a:gd name="T3" fmla="*/ 269 h 452"/>
                <a:gd name="T4" fmla="*/ 79 w 376"/>
                <a:gd name="T5" fmla="*/ 0 h 45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76" h="452">
                  <a:moveTo>
                    <a:pt x="376" y="306"/>
                  </a:moveTo>
                  <a:cubicBezTo>
                    <a:pt x="332" y="380"/>
                    <a:pt x="164" y="452"/>
                    <a:pt x="82" y="269"/>
                  </a:cubicBezTo>
                  <a:cubicBezTo>
                    <a:pt x="0" y="86"/>
                    <a:pt x="66" y="18"/>
                    <a:pt x="208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113754" name="Group 196"/>
            <p:cNvGrpSpPr>
              <a:grpSpLocks/>
            </p:cNvGrpSpPr>
            <p:nvPr/>
          </p:nvGrpSpPr>
          <p:grpSpPr bwMode="auto">
            <a:xfrm>
              <a:off x="4509" y="1909"/>
              <a:ext cx="700" cy="367"/>
              <a:chOff x="4274" y="2922"/>
              <a:chExt cx="700" cy="367"/>
            </a:xfrm>
          </p:grpSpPr>
          <p:sp>
            <p:nvSpPr>
              <p:cNvPr id="113756" name="Text Box 197"/>
              <p:cNvSpPr txBox="1">
                <a:spLocks noChangeArrowheads="1"/>
              </p:cNvSpPr>
              <p:nvPr/>
            </p:nvSpPr>
            <p:spPr bwMode="auto">
              <a:xfrm>
                <a:off x="4274" y="3062"/>
                <a:ext cx="700" cy="2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lnSpc>
                    <a:spcPct val="8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dupACKcount++</a:t>
                </a:r>
              </a:p>
              <a:p>
                <a:pPr algn="ctr" eaLnBrk="1" hangingPunct="1">
                  <a:lnSpc>
                    <a:spcPct val="8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200">
                  <a:latin typeface="Arial" panose="020B0604020202020204" pitchFamily="34" charset="0"/>
                </a:endParaRPr>
              </a:p>
            </p:txBody>
          </p:sp>
          <p:sp>
            <p:nvSpPr>
              <p:cNvPr id="113757" name="Line 198"/>
              <p:cNvSpPr>
                <a:spLocks noChangeShapeType="1"/>
              </p:cNvSpPr>
              <p:nvPr/>
            </p:nvSpPr>
            <p:spPr bwMode="auto">
              <a:xfrm>
                <a:off x="4353" y="3071"/>
                <a:ext cx="53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3758" name="Text Box 199"/>
              <p:cNvSpPr txBox="1">
                <a:spLocks noChangeArrowheads="1"/>
              </p:cNvSpPr>
              <p:nvPr/>
            </p:nvSpPr>
            <p:spPr bwMode="auto">
              <a:xfrm>
                <a:off x="4295" y="2922"/>
                <a:ext cx="620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duplicate ACK</a:t>
                </a:r>
              </a:p>
            </p:txBody>
          </p:sp>
        </p:grpSp>
        <p:sp>
          <p:nvSpPr>
            <p:cNvPr id="113755" name="Freeform 200"/>
            <p:cNvSpPr>
              <a:spLocks/>
            </p:cNvSpPr>
            <p:nvPr/>
          </p:nvSpPr>
          <p:spPr bwMode="auto">
            <a:xfrm rot="-7516021">
              <a:off x="4290" y="1673"/>
              <a:ext cx="333" cy="452"/>
            </a:xfrm>
            <a:custGeom>
              <a:avLst/>
              <a:gdLst>
                <a:gd name="T0" fmla="*/ 143 w 376"/>
                <a:gd name="T1" fmla="*/ 306 h 452"/>
                <a:gd name="T2" fmla="*/ 31 w 376"/>
                <a:gd name="T3" fmla="*/ 269 h 452"/>
                <a:gd name="T4" fmla="*/ 79 w 376"/>
                <a:gd name="T5" fmla="*/ 0 h 45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76" h="452">
                  <a:moveTo>
                    <a:pt x="376" y="306"/>
                  </a:moveTo>
                  <a:cubicBezTo>
                    <a:pt x="332" y="380"/>
                    <a:pt x="164" y="452"/>
                    <a:pt x="82" y="269"/>
                  </a:cubicBezTo>
                  <a:cubicBezTo>
                    <a:pt x="0" y="86"/>
                    <a:pt x="66" y="18"/>
                    <a:pt x="208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74677" name="Group 245"/>
          <p:cNvGrpSpPr>
            <a:grpSpLocks/>
          </p:cNvGrpSpPr>
          <p:nvPr/>
        </p:nvGrpSpPr>
        <p:grpSpPr bwMode="auto">
          <a:xfrm>
            <a:off x="4029075" y="4821238"/>
            <a:ext cx="3279775" cy="1717675"/>
            <a:chOff x="2538" y="2960"/>
            <a:chExt cx="2066" cy="1082"/>
          </a:xfrm>
        </p:grpSpPr>
        <p:grpSp>
          <p:nvGrpSpPr>
            <p:cNvPr id="113742" name="Group 167"/>
            <p:cNvGrpSpPr>
              <a:grpSpLocks/>
            </p:cNvGrpSpPr>
            <p:nvPr/>
          </p:nvGrpSpPr>
          <p:grpSpPr bwMode="auto">
            <a:xfrm>
              <a:off x="2538" y="2960"/>
              <a:ext cx="800" cy="754"/>
              <a:chOff x="2454" y="3045"/>
              <a:chExt cx="800" cy="754"/>
            </a:xfrm>
          </p:grpSpPr>
          <p:sp>
            <p:nvSpPr>
              <p:cNvPr id="113748" name="Oval 168"/>
              <p:cNvSpPr>
                <a:spLocks noChangeArrowheads="1"/>
              </p:cNvSpPr>
              <p:nvPr/>
            </p:nvSpPr>
            <p:spPr bwMode="auto">
              <a:xfrm>
                <a:off x="2454" y="3045"/>
                <a:ext cx="800" cy="75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113749" name="Text Box 169"/>
              <p:cNvSpPr txBox="1">
                <a:spLocks noChangeArrowheads="1"/>
              </p:cNvSpPr>
              <p:nvPr/>
            </p:nvSpPr>
            <p:spPr bwMode="auto">
              <a:xfrm>
                <a:off x="2796" y="3212"/>
                <a:ext cx="156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Arial" panose="020B0604020202020204" pitchFamily="34" charset="0"/>
                  </a:rPr>
                  <a:t> </a:t>
                </a:r>
              </a:p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113750" name="Text Box 170"/>
              <p:cNvSpPr txBox="1">
                <a:spLocks noChangeArrowheads="1"/>
              </p:cNvSpPr>
              <p:nvPr/>
            </p:nvSpPr>
            <p:spPr bwMode="auto">
              <a:xfrm>
                <a:off x="2510" y="3204"/>
                <a:ext cx="708" cy="5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Arial" panose="020B0604020202020204" pitchFamily="34" charset="0"/>
                  </a:rPr>
                  <a:t>fast</a:t>
                </a:r>
              </a:p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Arial" panose="020B0604020202020204" pitchFamily="34" charset="0"/>
                  </a:rPr>
                  <a:t>recovery </a:t>
                </a:r>
              </a:p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13743" name="Freeform 220"/>
            <p:cNvSpPr>
              <a:spLocks/>
            </p:cNvSpPr>
            <p:nvPr/>
          </p:nvSpPr>
          <p:spPr bwMode="auto">
            <a:xfrm>
              <a:off x="2775" y="3708"/>
              <a:ext cx="384" cy="161"/>
            </a:xfrm>
            <a:custGeom>
              <a:avLst/>
              <a:gdLst>
                <a:gd name="T0" fmla="*/ 317 w 384"/>
                <a:gd name="T1" fmla="*/ 0 h 161"/>
                <a:gd name="T2" fmla="*/ 189 w 384"/>
                <a:gd name="T3" fmla="*/ 155 h 161"/>
                <a:gd name="T4" fmla="*/ 59 w 384"/>
                <a:gd name="T5" fmla="*/ 13 h 16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84" h="161">
                  <a:moveTo>
                    <a:pt x="317" y="0"/>
                  </a:moveTo>
                  <a:cubicBezTo>
                    <a:pt x="384" y="42"/>
                    <a:pt x="378" y="149"/>
                    <a:pt x="189" y="155"/>
                  </a:cubicBezTo>
                  <a:cubicBezTo>
                    <a:pt x="0" y="161"/>
                    <a:pt x="3" y="87"/>
                    <a:pt x="59" y="1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113744" name="Group 221"/>
            <p:cNvGrpSpPr>
              <a:grpSpLocks/>
            </p:cNvGrpSpPr>
            <p:nvPr/>
          </p:nvGrpSpPr>
          <p:grpSpPr bwMode="auto">
            <a:xfrm>
              <a:off x="3191" y="3592"/>
              <a:ext cx="1413" cy="450"/>
              <a:chOff x="3542" y="3496"/>
              <a:chExt cx="1413" cy="450"/>
            </a:xfrm>
          </p:grpSpPr>
          <p:sp>
            <p:nvSpPr>
              <p:cNvPr id="113745" name="Text Box 222"/>
              <p:cNvSpPr txBox="1">
                <a:spLocks noChangeArrowheads="1"/>
              </p:cNvSpPr>
              <p:nvPr/>
            </p:nvSpPr>
            <p:spPr bwMode="auto">
              <a:xfrm>
                <a:off x="3546" y="3632"/>
                <a:ext cx="1409" cy="3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cwnd = cwnd + MSS</a:t>
                </a: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 i="1">
                    <a:solidFill>
                      <a:srgbClr val="000099"/>
                    </a:solidFill>
                    <a:latin typeface="Arial" panose="020B0604020202020204" pitchFamily="34" charset="0"/>
                  </a:rPr>
                  <a:t>transmit new segment(s), as allowed</a:t>
                </a:r>
              </a:p>
              <a:p>
                <a:pPr eaLnBrk="1" hangingPunct="1">
                  <a:lnSpc>
                    <a:spcPct val="8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200" i="1">
                  <a:solidFill>
                    <a:schemeClr val="bg2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3746" name="Line 223"/>
              <p:cNvSpPr>
                <a:spLocks noChangeShapeType="1"/>
              </p:cNvSpPr>
              <p:nvPr/>
            </p:nvSpPr>
            <p:spPr bwMode="auto">
              <a:xfrm>
                <a:off x="3600" y="3645"/>
                <a:ext cx="53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3747" name="Text Box 224"/>
              <p:cNvSpPr txBox="1">
                <a:spLocks noChangeArrowheads="1"/>
              </p:cNvSpPr>
              <p:nvPr/>
            </p:nvSpPr>
            <p:spPr bwMode="auto">
              <a:xfrm>
                <a:off x="3542" y="3496"/>
                <a:ext cx="620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duplicate ACK</a:t>
                </a:r>
              </a:p>
            </p:txBody>
          </p:sp>
        </p:grpSp>
      </p:grpSp>
      <p:grpSp>
        <p:nvGrpSpPr>
          <p:cNvPr id="274678" name="Group 246"/>
          <p:cNvGrpSpPr>
            <a:grpSpLocks/>
          </p:cNvGrpSpPr>
          <p:nvPr/>
        </p:nvGrpSpPr>
        <p:grpSpPr bwMode="auto">
          <a:xfrm>
            <a:off x="928688" y="3502025"/>
            <a:ext cx="3724275" cy="1927225"/>
            <a:chOff x="585" y="2129"/>
            <a:chExt cx="2346" cy="1214"/>
          </a:xfrm>
        </p:grpSpPr>
        <p:grpSp>
          <p:nvGrpSpPr>
            <p:cNvPr id="113732" name="Group 212"/>
            <p:cNvGrpSpPr>
              <a:grpSpLocks/>
            </p:cNvGrpSpPr>
            <p:nvPr/>
          </p:nvGrpSpPr>
          <p:grpSpPr bwMode="auto">
            <a:xfrm>
              <a:off x="585" y="2818"/>
              <a:ext cx="1095" cy="525"/>
              <a:chOff x="444" y="2768"/>
              <a:chExt cx="1095" cy="525"/>
            </a:xfrm>
          </p:grpSpPr>
          <p:sp>
            <p:nvSpPr>
              <p:cNvPr id="113739" name="Text Box 213"/>
              <p:cNvSpPr txBox="1">
                <a:spLocks noChangeArrowheads="1"/>
              </p:cNvSpPr>
              <p:nvPr/>
            </p:nvSpPr>
            <p:spPr bwMode="auto">
              <a:xfrm>
                <a:off x="444" y="2912"/>
                <a:ext cx="1091" cy="3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r" eaLnBrk="1" hangingPunct="1">
                  <a:lnSpc>
                    <a:spcPct val="8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ssthresh= cwnd/2</a:t>
                </a:r>
              </a:p>
              <a:p>
                <a:pPr algn="r" eaLnBrk="1" hangingPunct="1">
                  <a:lnSpc>
                    <a:spcPct val="8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cwnd = ssthresh + 3</a:t>
                </a:r>
              </a:p>
              <a:p>
                <a:pPr algn="r" eaLnBrk="1" hangingPunct="1">
                  <a:lnSpc>
                    <a:spcPct val="8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 i="1">
                    <a:solidFill>
                      <a:srgbClr val="000099"/>
                    </a:solidFill>
                    <a:latin typeface="Arial" panose="020B0604020202020204" pitchFamily="34" charset="0"/>
                  </a:rPr>
                  <a:t>retransmit missing segment</a:t>
                </a:r>
              </a:p>
              <a:p>
                <a:pPr algn="r" eaLnBrk="1" hangingPunct="1">
                  <a:lnSpc>
                    <a:spcPct val="8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200">
                  <a:solidFill>
                    <a:schemeClr val="bg2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3740" name="Line 214"/>
              <p:cNvSpPr>
                <a:spLocks noChangeShapeType="1"/>
              </p:cNvSpPr>
              <p:nvPr/>
            </p:nvSpPr>
            <p:spPr bwMode="auto">
              <a:xfrm>
                <a:off x="925" y="2913"/>
                <a:ext cx="53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3741" name="Text Box 215"/>
              <p:cNvSpPr txBox="1">
                <a:spLocks noChangeArrowheads="1"/>
              </p:cNvSpPr>
              <p:nvPr/>
            </p:nvSpPr>
            <p:spPr bwMode="auto">
              <a:xfrm>
                <a:off x="751" y="2768"/>
                <a:ext cx="788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dupACKcount == 3</a:t>
                </a:r>
              </a:p>
            </p:txBody>
          </p:sp>
        </p:grpSp>
        <p:grpSp>
          <p:nvGrpSpPr>
            <p:cNvPr id="113733" name="Group 216"/>
            <p:cNvGrpSpPr>
              <a:grpSpLocks/>
            </p:cNvGrpSpPr>
            <p:nvPr/>
          </p:nvGrpSpPr>
          <p:grpSpPr bwMode="auto">
            <a:xfrm>
              <a:off x="1813" y="2454"/>
              <a:ext cx="1118" cy="519"/>
              <a:chOff x="419" y="2872"/>
              <a:chExt cx="1118" cy="519"/>
            </a:xfrm>
          </p:grpSpPr>
          <p:sp>
            <p:nvSpPr>
              <p:cNvPr id="113736" name="Text Box 217"/>
              <p:cNvSpPr txBox="1">
                <a:spLocks noChangeArrowheads="1"/>
              </p:cNvSpPr>
              <p:nvPr/>
            </p:nvSpPr>
            <p:spPr bwMode="auto">
              <a:xfrm>
                <a:off x="439" y="2872"/>
                <a:ext cx="377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timeout</a:t>
                </a:r>
              </a:p>
            </p:txBody>
          </p:sp>
          <p:sp>
            <p:nvSpPr>
              <p:cNvPr id="113737" name="Text Box 218"/>
              <p:cNvSpPr txBox="1">
                <a:spLocks noChangeArrowheads="1"/>
              </p:cNvSpPr>
              <p:nvPr/>
            </p:nvSpPr>
            <p:spPr bwMode="auto">
              <a:xfrm>
                <a:off x="419" y="2989"/>
                <a:ext cx="1118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ssthresh = cwnd/2</a:t>
                </a: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cwnd = 1 </a:t>
                </a: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dupACKcount = 0</a:t>
                </a: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 i="1">
                    <a:solidFill>
                      <a:srgbClr val="000099"/>
                    </a:solidFill>
                    <a:latin typeface="Arial" panose="020B0604020202020204" pitchFamily="34" charset="0"/>
                  </a:rPr>
                  <a:t>retransmit missing segment</a:t>
                </a:r>
                <a:r>
                  <a:rPr lang="en-US" altLang="en-US" sz="1200">
                    <a:latin typeface="Arial" panose="020B0604020202020204" pitchFamily="34" charset="0"/>
                  </a:rPr>
                  <a:t> </a:t>
                </a:r>
              </a:p>
            </p:txBody>
          </p:sp>
          <p:sp>
            <p:nvSpPr>
              <p:cNvPr id="113738" name="Line 219"/>
              <p:cNvSpPr>
                <a:spLocks noChangeShapeType="1"/>
              </p:cNvSpPr>
              <p:nvPr/>
            </p:nvSpPr>
            <p:spPr bwMode="auto">
              <a:xfrm>
                <a:off x="471" y="3014"/>
                <a:ext cx="69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13734" name="Freeform 225"/>
            <p:cNvSpPr>
              <a:spLocks/>
            </p:cNvSpPr>
            <p:nvPr/>
          </p:nvSpPr>
          <p:spPr bwMode="auto">
            <a:xfrm>
              <a:off x="1722" y="2129"/>
              <a:ext cx="740" cy="1146"/>
            </a:xfrm>
            <a:custGeom>
              <a:avLst/>
              <a:gdLst>
                <a:gd name="T0" fmla="*/ 0 w 740"/>
                <a:gd name="T1" fmla="*/ 0 h 1146"/>
                <a:gd name="T2" fmla="*/ 0 w 740"/>
                <a:gd name="T3" fmla="*/ 1146 h 1146"/>
                <a:gd name="T4" fmla="*/ 740 w 740"/>
                <a:gd name="T5" fmla="*/ 1146 h 114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40" h="1146">
                  <a:moveTo>
                    <a:pt x="0" y="0"/>
                  </a:moveTo>
                  <a:lnTo>
                    <a:pt x="0" y="1146"/>
                  </a:lnTo>
                  <a:lnTo>
                    <a:pt x="740" y="1146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735" name="Freeform 226"/>
            <p:cNvSpPr>
              <a:spLocks/>
            </p:cNvSpPr>
            <p:nvPr/>
          </p:nvSpPr>
          <p:spPr bwMode="auto">
            <a:xfrm>
              <a:off x="1791" y="2146"/>
              <a:ext cx="700" cy="1051"/>
            </a:xfrm>
            <a:custGeom>
              <a:avLst/>
              <a:gdLst>
                <a:gd name="T0" fmla="*/ 700 w 700"/>
                <a:gd name="T1" fmla="*/ 1051 h 1051"/>
                <a:gd name="T2" fmla="*/ 0 w 700"/>
                <a:gd name="T3" fmla="*/ 1051 h 1051"/>
                <a:gd name="T4" fmla="*/ 0 w 700"/>
                <a:gd name="T5" fmla="*/ 0 h 105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00" h="1051">
                  <a:moveTo>
                    <a:pt x="700" y="1051"/>
                  </a:moveTo>
                  <a:lnTo>
                    <a:pt x="0" y="1051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74676" name="Group 244"/>
          <p:cNvGrpSpPr>
            <a:grpSpLocks/>
          </p:cNvGrpSpPr>
          <p:nvPr/>
        </p:nvGrpSpPr>
        <p:grpSpPr bwMode="auto">
          <a:xfrm>
            <a:off x="5351463" y="3494088"/>
            <a:ext cx="2921000" cy="1916112"/>
            <a:chOff x="3371" y="2124"/>
            <a:chExt cx="1840" cy="1207"/>
          </a:xfrm>
        </p:grpSpPr>
        <p:grpSp>
          <p:nvGrpSpPr>
            <p:cNvPr id="113727" name="Group 201"/>
            <p:cNvGrpSpPr>
              <a:grpSpLocks/>
            </p:cNvGrpSpPr>
            <p:nvPr/>
          </p:nvGrpSpPr>
          <p:grpSpPr bwMode="auto">
            <a:xfrm>
              <a:off x="4120" y="2796"/>
              <a:ext cx="1091" cy="535"/>
              <a:chOff x="4142" y="2802"/>
              <a:chExt cx="1091" cy="535"/>
            </a:xfrm>
          </p:grpSpPr>
          <p:sp>
            <p:nvSpPr>
              <p:cNvPr id="113729" name="Text Box 202"/>
              <p:cNvSpPr txBox="1">
                <a:spLocks noChangeArrowheads="1"/>
              </p:cNvSpPr>
              <p:nvPr/>
            </p:nvSpPr>
            <p:spPr bwMode="auto">
              <a:xfrm>
                <a:off x="4142" y="2956"/>
                <a:ext cx="1091" cy="3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8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ssthresh= cwnd/2</a:t>
                </a:r>
              </a:p>
              <a:p>
                <a:pPr eaLnBrk="1" hangingPunct="1">
                  <a:lnSpc>
                    <a:spcPct val="8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cwnd = ssthresh + 3</a:t>
                </a:r>
              </a:p>
              <a:p>
                <a:pPr eaLnBrk="1" hangingPunct="1">
                  <a:lnSpc>
                    <a:spcPct val="8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 i="1">
                    <a:solidFill>
                      <a:srgbClr val="000099"/>
                    </a:solidFill>
                    <a:latin typeface="Arial" panose="020B0604020202020204" pitchFamily="34" charset="0"/>
                  </a:rPr>
                  <a:t>retransmit missing segment</a:t>
                </a:r>
              </a:p>
              <a:p>
                <a:pPr eaLnBrk="1" hangingPunct="1">
                  <a:lnSpc>
                    <a:spcPct val="8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200" i="1">
                  <a:latin typeface="Arial" panose="020B0604020202020204" pitchFamily="34" charset="0"/>
                </a:endParaRPr>
              </a:p>
            </p:txBody>
          </p:sp>
          <p:sp>
            <p:nvSpPr>
              <p:cNvPr id="113730" name="Line 203"/>
              <p:cNvSpPr>
                <a:spLocks noChangeShapeType="1"/>
              </p:cNvSpPr>
              <p:nvPr/>
            </p:nvSpPr>
            <p:spPr bwMode="auto">
              <a:xfrm>
                <a:off x="4211" y="2950"/>
                <a:ext cx="53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3731" name="Text Box 204"/>
              <p:cNvSpPr txBox="1">
                <a:spLocks noChangeArrowheads="1"/>
              </p:cNvSpPr>
              <p:nvPr/>
            </p:nvSpPr>
            <p:spPr bwMode="auto">
              <a:xfrm>
                <a:off x="4154" y="2802"/>
                <a:ext cx="788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dupACKcount == 3</a:t>
                </a:r>
              </a:p>
            </p:txBody>
          </p:sp>
        </p:grpSp>
        <p:sp>
          <p:nvSpPr>
            <p:cNvPr id="113728" name="Freeform 227"/>
            <p:cNvSpPr>
              <a:spLocks/>
            </p:cNvSpPr>
            <p:nvPr/>
          </p:nvSpPr>
          <p:spPr bwMode="auto">
            <a:xfrm flipH="1">
              <a:off x="3371" y="2124"/>
              <a:ext cx="740" cy="1146"/>
            </a:xfrm>
            <a:custGeom>
              <a:avLst/>
              <a:gdLst>
                <a:gd name="T0" fmla="*/ 0 w 740"/>
                <a:gd name="T1" fmla="*/ 0 h 1146"/>
                <a:gd name="T2" fmla="*/ 0 w 740"/>
                <a:gd name="T3" fmla="*/ 1146 h 1146"/>
                <a:gd name="T4" fmla="*/ 740 w 740"/>
                <a:gd name="T5" fmla="*/ 1146 h 114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40" h="1146">
                  <a:moveTo>
                    <a:pt x="0" y="0"/>
                  </a:moveTo>
                  <a:lnTo>
                    <a:pt x="0" y="1146"/>
                  </a:lnTo>
                  <a:lnTo>
                    <a:pt x="740" y="1146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74675" name="Group 243"/>
          <p:cNvGrpSpPr>
            <a:grpSpLocks/>
          </p:cNvGrpSpPr>
          <p:nvPr/>
        </p:nvGrpSpPr>
        <p:grpSpPr bwMode="auto">
          <a:xfrm>
            <a:off x="5186363" y="3519488"/>
            <a:ext cx="1206500" cy="1668462"/>
            <a:chOff x="3267" y="2140"/>
            <a:chExt cx="760" cy="1051"/>
          </a:xfrm>
        </p:grpSpPr>
        <p:sp>
          <p:nvSpPr>
            <p:cNvPr id="113721" name="Freeform 228"/>
            <p:cNvSpPr>
              <a:spLocks/>
            </p:cNvSpPr>
            <p:nvPr/>
          </p:nvSpPr>
          <p:spPr bwMode="auto">
            <a:xfrm flipH="1">
              <a:off x="3327" y="2140"/>
              <a:ext cx="700" cy="1051"/>
            </a:xfrm>
            <a:custGeom>
              <a:avLst/>
              <a:gdLst>
                <a:gd name="T0" fmla="*/ 700 w 700"/>
                <a:gd name="T1" fmla="*/ 1051 h 1051"/>
                <a:gd name="T2" fmla="*/ 0 w 700"/>
                <a:gd name="T3" fmla="*/ 1051 h 1051"/>
                <a:gd name="T4" fmla="*/ 0 w 700"/>
                <a:gd name="T5" fmla="*/ 0 h 105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00" h="1051">
                  <a:moveTo>
                    <a:pt x="700" y="1051"/>
                  </a:moveTo>
                  <a:lnTo>
                    <a:pt x="0" y="1051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113722" name="Group 229"/>
            <p:cNvGrpSpPr>
              <a:grpSpLocks/>
            </p:cNvGrpSpPr>
            <p:nvPr/>
          </p:nvGrpSpPr>
          <p:grpSpPr bwMode="auto">
            <a:xfrm>
              <a:off x="3267" y="2649"/>
              <a:ext cx="741" cy="525"/>
              <a:chOff x="1059" y="3496"/>
              <a:chExt cx="741" cy="525"/>
            </a:xfrm>
          </p:grpSpPr>
          <p:sp>
            <p:nvSpPr>
              <p:cNvPr id="113723" name="Text Box 230"/>
              <p:cNvSpPr txBox="1">
                <a:spLocks noChangeArrowheads="1"/>
              </p:cNvSpPr>
              <p:nvPr/>
            </p:nvSpPr>
            <p:spPr bwMode="auto">
              <a:xfrm>
                <a:off x="1059" y="3640"/>
                <a:ext cx="741" cy="3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r" eaLnBrk="1" hangingPunct="1">
                  <a:lnSpc>
                    <a:spcPct val="8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cwnd = ssthresh</a:t>
                </a:r>
              </a:p>
              <a:p>
                <a:pPr algn="r" eaLnBrk="1" hangingPunct="1">
                  <a:lnSpc>
                    <a:spcPct val="8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dupACKcount = 0</a:t>
                </a:r>
              </a:p>
              <a:p>
                <a:pPr algn="r" eaLnBrk="1" hangingPunct="1">
                  <a:lnSpc>
                    <a:spcPct val="8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000">
                  <a:latin typeface="Arial" panose="020B0604020202020204" pitchFamily="34" charset="0"/>
                </a:endParaRPr>
              </a:p>
              <a:p>
                <a:pPr algn="r" eaLnBrk="1" hangingPunct="1">
                  <a:lnSpc>
                    <a:spcPct val="8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200">
                  <a:latin typeface="Arial" panose="020B0604020202020204" pitchFamily="34" charset="0"/>
                </a:endParaRPr>
              </a:p>
            </p:txBody>
          </p:sp>
          <p:grpSp>
            <p:nvGrpSpPr>
              <p:cNvPr id="113724" name="Group 231"/>
              <p:cNvGrpSpPr>
                <a:grpSpLocks/>
              </p:cNvGrpSpPr>
              <p:nvPr/>
            </p:nvGrpSpPr>
            <p:grpSpPr bwMode="auto">
              <a:xfrm>
                <a:off x="1190" y="3496"/>
                <a:ext cx="582" cy="154"/>
                <a:chOff x="1190" y="3496"/>
                <a:chExt cx="582" cy="154"/>
              </a:xfrm>
            </p:grpSpPr>
            <p:sp>
              <p:nvSpPr>
                <p:cNvPr id="113725" name="Line 232"/>
                <p:cNvSpPr>
                  <a:spLocks noChangeShapeType="1"/>
                </p:cNvSpPr>
                <p:nvPr/>
              </p:nvSpPr>
              <p:spPr bwMode="auto">
                <a:xfrm>
                  <a:off x="1190" y="3641"/>
                  <a:ext cx="535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13726" name="Text Box 233"/>
                <p:cNvSpPr txBox="1">
                  <a:spLocks noChangeArrowheads="1"/>
                </p:cNvSpPr>
                <p:nvPr/>
              </p:nvSpPr>
              <p:spPr bwMode="auto">
                <a:xfrm>
                  <a:off x="1310" y="3496"/>
                  <a:ext cx="462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r"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000">
                      <a:latin typeface="Arial" panose="020B0604020202020204" pitchFamily="34" charset="0"/>
                    </a:rPr>
                    <a:t>New ACK</a:t>
                  </a:r>
                </a:p>
              </p:txBody>
            </p:sp>
          </p:grpSp>
        </p:grpSp>
      </p:grpSp>
      <p:grpSp>
        <p:nvGrpSpPr>
          <p:cNvPr id="274673" name="Group 241"/>
          <p:cNvGrpSpPr>
            <a:grpSpLocks/>
          </p:cNvGrpSpPr>
          <p:nvPr/>
        </p:nvGrpSpPr>
        <p:grpSpPr bwMode="auto">
          <a:xfrm>
            <a:off x="820738" y="1485900"/>
            <a:ext cx="4865687" cy="2659063"/>
            <a:chOff x="517" y="859"/>
            <a:chExt cx="3065" cy="1675"/>
          </a:xfrm>
        </p:grpSpPr>
        <p:grpSp>
          <p:nvGrpSpPr>
            <p:cNvPr id="113698" name="Group 161"/>
            <p:cNvGrpSpPr>
              <a:grpSpLocks/>
            </p:cNvGrpSpPr>
            <p:nvPr/>
          </p:nvGrpSpPr>
          <p:grpSpPr bwMode="auto">
            <a:xfrm>
              <a:off x="1329" y="1320"/>
              <a:ext cx="800" cy="754"/>
              <a:chOff x="996" y="1773"/>
              <a:chExt cx="800" cy="754"/>
            </a:xfrm>
          </p:grpSpPr>
          <p:sp>
            <p:nvSpPr>
              <p:cNvPr id="113719" name="Oval 162"/>
              <p:cNvSpPr>
                <a:spLocks noChangeArrowheads="1"/>
              </p:cNvSpPr>
              <p:nvPr/>
            </p:nvSpPr>
            <p:spPr bwMode="auto">
              <a:xfrm>
                <a:off x="996" y="1773"/>
                <a:ext cx="800" cy="75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113720" name="Text Box 163"/>
              <p:cNvSpPr txBox="1">
                <a:spLocks noChangeArrowheads="1"/>
              </p:cNvSpPr>
              <p:nvPr/>
            </p:nvSpPr>
            <p:spPr bwMode="auto">
              <a:xfrm>
                <a:off x="1179" y="1946"/>
                <a:ext cx="444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Arial" panose="020B0604020202020204" pitchFamily="34" charset="0"/>
                  </a:rPr>
                  <a:t>slow </a:t>
                </a:r>
              </a:p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Arial" panose="020B0604020202020204" pitchFamily="34" charset="0"/>
                  </a:rPr>
                  <a:t>start</a:t>
                </a:r>
              </a:p>
            </p:txBody>
          </p:sp>
        </p:grpSp>
        <p:grpSp>
          <p:nvGrpSpPr>
            <p:cNvPr id="113699" name="Group 177"/>
            <p:cNvGrpSpPr>
              <a:grpSpLocks/>
            </p:cNvGrpSpPr>
            <p:nvPr/>
          </p:nvGrpSpPr>
          <p:grpSpPr bwMode="auto">
            <a:xfrm>
              <a:off x="530" y="2026"/>
              <a:ext cx="1118" cy="508"/>
              <a:chOff x="418" y="2713"/>
              <a:chExt cx="1118" cy="508"/>
            </a:xfrm>
          </p:grpSpPr>
          <p:sp>
            <p:nvSpPr>
              <p:cNvPr id="113716" name="Text Box 178"/>
              <p:cNvSpPr txBox="1">
                <a:spLocks noChangeArrowheads="1"/>
              </p:cNvSpPr>
              <p:nvPr/>
            </p:nvSpPr>
            <p:spPr bwMode="auto">
              <a:xfrm>
                <a:off x="777" y="2713"/>
                <a:ext cx="377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timeout</a:t>
                </a:r>
              </a:p>
            </p:txBody>
          </p:sp>
          <p:sp>
            <p:nvSpPr>
              <p:cNvPr id="113717" name="Text Box 179"/>
              <p:cNvSpPr txBox="1">
                <a:spLocks noChangeArrowheads="1"/>
              </p:cNvSpPr>
              <p:nvPr/>
            </p:nvSpPr>
            <p:spPr bwMode="auto">
              <a:xfrm>
                <a:off x="418" y="2840"/>
                <a:ext cx="1118" cy="3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lnSpc>
                    <a:spcPct val="8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ssthresh = cwnd/2 </a:t>
                </a:r>
              </a:p>
              <a:p>
                <a:pPr algn="ctr" eaLnBrk="1" hangingPunct="1">
                  <a:lnSpc>
                    <a:spcPct val="8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cwnd = 1 MSS</a:t>
                </a:r>
              </a:p>
              <a:p>
                <a:pPr algn="ctr" eaLnBrk="1" hangingPunct="1">
                  <a:lnSpc>
                    <a:spcPct val="8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dupACKcount = 0</a:t>
                </a:r>
              </a:p>
              <a:p>
                <a:pPr algn="ctr" eaLnBrk="1" hangingPunct="1">
                  <a:lnSpc>
                    <a:spcPct val="8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 i="1">
                    <a:solidFill>
                      <a:srgbClr val="000099"/>
                    </a:solidFill>
                    <a:latin typeface="Arial" panose="020B0604020202020204" pitchFamily="34" charset="0"/>
                  </a:rPr>
                  <a:t>retransmit missing segment</a:t>
                </a:r>
                <a:r>
                  <a:rPr lang="en-US" altLang="en-US" sz="1200">
                    <a:latin typeface="Arial" panose="020B0604020202020204" pitchFamily="34" charset="0"/>
                  </a:rPr>
                  <a:t> </a:t>
                </a:r>
              </a:p>
            </p:txBody>
          </p:sp>
          <p:sp>
            <p:nvSpPr>
              <p:cNvPr id="113718" name="Line 180"/>
              <p:cNvSpPr>
                <a:spLocks noChangeShapeType="1"/>
              </p:cNvSpPr>
              <p:nvPr/>
            </p:nvSpPr>
            <p:spPr bwMode="auto">
              <a:xfrm>
                <a:off x="709" y="2855"/>
                <a:ext cx="53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113700" name="Group 186"/>
            <p:cNvGrpSpPr>
              <a:grpSpLocks/>
            </p:cNvGrpSpPr>
            <p:nvPr/>
          </p:nvGrpSpPr>
          <p:grpSpPr bwMode="auto">
            <a:xfrm>
              <a:off x="2173" y="960"/>
              <a:ext cx="1409" cy="527"/>
              <a:chOff x="2683" y="798"/>
              <a:chExt cx="1409" cy="527"/>
            </a:xfrm>
          </p:grpSpPr>
          <p:sp>
            <p:nvSpPr>
              <p:cNvPr id="113713" name="Text Box 187"/>
              <p:cNvSpPr txBox="1">
                <a:spLocks noChangeArrowheads="1"/>
              </p:cNvSpPr>
              <p:nvPr/>
            </p:nvSpPr>
            <p:spPr bwMode="auto">
              <a:xfrm>
                <a:off x="2683" y="917"/>
                <a:ext cx="1409" cy="4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cwnd = cwnd+MSS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dupACKcount = 0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 i="1">
                    <a:solidFill>
                      <a:srgbClr val="000099"/>
                    </a:solidFill>
                    <a:latin typeface="Arial" panose="020B0604020202020204" pitchFamily="34" charset="0"/>
                  </a:rPr>
                  <a:t>transmit new segment(s), as allowed</a:t>
                </a:r>
              </a:p>
              <a:p>
                <a:pPr eaLnBrk="1" hangingPunct="1">
                  <a:lnSpc>
                    <a:spcPct val="8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200">
                  <a:latin typeface="Arial" panose="020B0604020202020204" pitchFamily="34" charset="0"/>
                </a:endParaRPr>
              </a:p>
            </p:txBody>
          </p:sp>
          <p:sp>
            <p:nvSpPr>
              <p:cNvPr id="113714" name="Line 188"/>
              <p:cNvSpPr>
                <a:spLocks noChangeShapeType="1"/>
              </p:cNvSpPr>
              <p:nvPr/>
            </p:nvSpPr>
            <p:spPr bwMode="auto">
              <a:xfrm>
                <a:off x="2744" y="934"/>
                <a:ext cx="53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3715" name="Text Box 189"/>
              <p:cNvSpPr txBox="1">
                <a:spLocks noChangeArrowheads="1"/>
              </p:cNvSpPr>
              <p:nvPr/>
            </p:nvSpPr>
            <p:spPr bwMode="auto">
              <a:xfrm>
                <a:off x="2697" y="798"/>
                <a:ext cx="448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new ACK</a:t>
                </a:r>
              </a:p>
            </p:txBody>
          </p:sp>
        </p:grpSp>
        <p:sp>
          <p:nvSpPr>
            <p:cNvPr id="113701" name="Freeform 205"/>
            <p:cNvSpPr>
              <a:spLocks/>
            </p:cNvSpPr>
            <p:nvPr/>
          </p:nvSpPr>
          <p:spPr bwMode="auto">
            <a:xfrm>
              <a:off x="1601" y="1129"/>
              <a:ext cx="313" cy="201"/>
            </a:xfrm>
            <a:custGeom>
              <a:avLst/>
              <a:gdLst>
                <a:gd name="T0" fmla="*/ 25 w 313"/>
                <a:gd name="T1" fmla="*/ 169 h 201"/>
                <a:gd name="T2" fmla="*/ 153 w 313"/>
                <a:gd name="T3" fmla="*/ 7 h 201"/>
                <a:gd name="T4" fmla="*/ 258 w 313"/>
                <a:gd name="T5" fmla="*/ 201 h 20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13" h="201">
                  <a:moveTo>
                    <a:pt x="25" y="169"/>
                  </a:moveTo>
                  <a:cubicBezTo>
                    <a:pt x="0" y="108"/>
                    <a:pt x="5" y="0"/>
                    <a:pt x="153" y="7"/>
                  </a:cubicBezTo>
                  <a:cubicBezTo>
                    <a:pt x="302" y="12"/>
                    <a:pt x="313" y="87"/>
                    <a:pt x="258" y="20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702" name="Freeform 206"/>
            <p:cNvSpPr>
              <a:spLocks/>
            </p:cNvSpPr>
            <p:nvPr/>
          </p:nvSpPr>
          <p:spPr bwMode="auto">
            <a:xfrm rot="2575893">
              <a:off x="1950" y="1316"/>
              <a:ext cx="313" cy="201"/>
            </a:xfrm>
            <a:custGeom>
              <a:avLst/>
              <a:gdLst>
                <a:gd name="T0" fmla="*/ 25 w 313"/>
                <a:gd name="T1" fmla="*/ 169 h 201"/>
                <a:gd name="T2" fmla="*/ 153 w 313"/>
                <a:gd name="T3" fmla="*/ 7 h 201"/>
                <a:gd name="T4" fmla="*/ 258 w 313"/>
                <a:gd name="T5" fmla="*/ 201 h 20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13" h="201">
                  <a:moveTo>
                    <a:pt x="25" y="169"/>
                  </a:moveTo>
                  <a:cubicBezTo>
                    <a:pt x="0" y="108"/>
                    <a:pt x="5" y="0"/>
                    <a:pt x="153" y="7"/>
                  </a:cubicBezTo>
                  <a:cubicBezTo>
                    <a:pt x="302" y="12"/>
                    <a:pt x="313" y="87"/>
                    <a:pt x="258" y="20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113703" name="Group 207"/>
            <p:cNvGrpSpPr>
              <a:grpSpLocks/>
            </p:cNvGrpSpPr>
            <p:nvPr/>
          </p:nvGrpSpPr>
          <p:grpSpPr bwMode="auto">
            <a:xfrm>
              <a:off x="1465" y="859"/>
              <a:ext cx="700" cy="367"/>
              <a:chOff x="4274" y="2922"/>
              <a:chExt cx="700" cy="367"/>
            </a:xfrm>
          </p:grpSpPr>
          <p:sp>
            <p:nvSpPr>
              <p:cNvPr id="113710" name="Text Box 208"/>
              <p:cNvSpPr txBox="1">
                <a:spLocks noChangeArrowheads="1"/>
              </p:cNvSpPr>
              <p:nvPr/>
            </p:nvSpPr>
            <p:spPr bwMode="auto">
              <a:xfrm>
                <a:off x="4274" y="3062"/>
                <a:ext cx="700" cy="2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lnSpc>
                    <a:spcPct val="8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dupACKcount++</a:t>
                </a:r>
              </a:p>
              <a:p>
                <a:pPr algn="ctr" eaLnBrk="1" hangingPunct="1">
                  <a:lnSpc>
                    <a:spcPct val="8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200">
                  <a:latin typeface="Arial" panose="020B0604020202020204" pitchFamily="34" charset="0"/>
                </a:endParaRPr>
              </a:p>
            </p:txBody>
          </p:sp>
          <p:sp>
            <p:nvSpPr>
              <p:cNvPr id="113711" name="Line 209"/>
              <p:cNvSpPr>
                <a:spLocks noChangeShapeType="1"/>
              </p:cNvSpPr>
              <p:nvPr/>
            </p:nvSpPr>
            <p:spPr bwMode="auto">
              <a:xfrm>
                <a:off x="4353" y="3071"/>
                <a:ext cx="53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3712" name="Text Box 210"/>
              <p:cNvSpPr txBox="1">
                <a:spLocks noChangeArrowheads="1"/>
              </p:cNvSpPr>
              <p:nvPr/>
            </p:nvSpPr>
            <p:spPr bwMode="auto">
              <a:xfrm>
                <a:off x="4295" y="2922"/>
                <a:ext cx="620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duplicate ACK</a:t>
                </a:r>
              </a:p>
            </p:txBody>
          </p:sp>
        </p:grpSp>
        <p:sp>
          <p:nvSpPr>
            <p:cNvPr id="113704" name="Freeform 211"/>
            <p:cNvSpPr>
              <a:spLocks/>
            </p:cNvSpPr>
            <p:nvPr/>
          </p:nvSpPr>
          <p:spPr bwMode="auto">
            <a:xfrm rot="-8222029">
              <a:off x="1204" y="1903"/>
              <a:ext cx="313" cy="201"/>
            </a:xfrm>
            <a:custGeom>
              <a:avLst/>
              <a:gdLst>
                <a:gd name="T0" fmla="*/ 25 w 313"/>
                <a:gd name="T1" fmla="*/ 169 h 201"/>
                <a:gd name="T2" fmla="*/ 153 w 313"/>
                <a:gd name="T3" fmla="*/ 7 h 201"/>
                <a:gd name="T4" fmla="*/ 258 w 313"/>
                <a:gd name="T5" fmla="*/ 201 h 20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13" h="201">
                  <a:moveTo>
                    <a:pt x="25" y="169"/>
                  </a:moveTo>
                  <a:cubicBezTo>
                    <a:pt x="0" y="108"/>
                    <a:pt x="5" y="0"/>
                    <a:pt x="153" y="7"/>
                  </a:cubicBezTo>
                  <a:cubicBezTo>
                    <a:pt x="302" y="12"/>
                    <a:pt x="313" y="87"/>
                    <a:pt x="258" y="20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705" name="Line 234"/>
            <p:cNvSpPr>
              <a:spLocks noChangeShapeType="1"/>
            </p:cNvSpPr>
            <p:nvPr/>
          </p:nvSpPr>
          <p:spPr bwMode="auto">
            <a:xfrm>
              <a:off x="536" y="1649"/>
              <a:ext cx="75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113706" name="Group 235"/>
            <p:cNvGrpSpPr>
              <a:grpSpLocks/>
            </p:cNvGrpSpPr>
            <p:nvPr/>
          </p:nvGrpSpPr>
          <p:grpSpPr bwMode="auto">
            <a:xfrm>
              <a:off x="517" y="1255"/>
              <a:ext cx="741" cy="416"/>
              <a:chOff x="539" y="936"/>
              <a:chExt cx="741" cy="416"/>
            </a:xfrm>
          </p:grpSpPr>
          <p:sp>
            <p:nvSpPr>
              <p:cNvPr id="113707" name="Text Box 236"/>
              <p:cNvSpPr txBox="1">
                <a:spLocks noChangeArrowheads="1"/>
              </p:cNvSpPr>
              <p:nvPr/>
            </p:nvSpPr>
            <p:spPr bwMode="auto">
              <a:xfrm>
                <a:off x="816" y="936"/>
                <a:ext cx="171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Symbol" panose="05050102010706020507" pitchFamily="18" charset="2"/>
                  </a:rPr>
                  <a:t>L</a:t>
                </a:r>
              </a:p>
            </p:txBody>
          </p:sp>
          <p:sp>
            <p:nvSpPr>
              <p:cNvPr id="113708" name="Text Box 237"/>
              <p:cNvSpPr txBox="1">
                <a:spLocks noChangeArrowheads="1"/>
              </p:cNvSpPr>
              <p:nvPr/>
            </p:nvSpPr>
            <p:spPr bwMode="auto">
              <a:xfrm>
                <a:off x="539" y="1063"/>
                <a:ext cx="741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lnSpc>
                    <a:spcPct val="8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cwnd = 1 MSS</a:t>
                </a:r>
              </a:p>
              <a:p>
                <a:pPr algn="ctr" eaLnBrk="1" hangingPunct="1">
                  <a:lnSpc>
                    <a:spcPct val="8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ssthresh = 64 KB</a:t>
                </a:r>
              </a:p>
              <a:p>
                <a:pPr algn="ctr" eaLnBrk="1" hangingPunct="1">
                  <a:lnSpc>
                    <a:spcPct val="8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dupACKcount = 0</a:t>
                </a:r>
                <a:endParaRPr lang="en-US" altLang="en-US" sz="1200">
                  <a:latin typeface="Arial" panose="020B0604020202020204" pitchFamily="34" charset="0"/>
                </a:endParaRPr>
              </a:p>
            </p:txBody>
          </p:sp>
          <p:sp>
            <p:nvSpPr>
              <p:cNvPr id="113709" name="Line 238"/>
              <p:cNvSpPr>
                <a:spLocks noChangeShapeType="1"/>
              </p:cNvSpPr>
              <p:nvPr/>
            </p:nvSpPr>
            <p:spPr bwMode="auto">
              <a:xfrm>
                <a:off x="641" y="1078"/>
                <a:ext cx="53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  <p:grpSp>
        <p:nvGrpSpPr>
          <p:cNvPr id="274687" name="Group 255"/>
          <p:cNvGrpSpPr>
            <a:grpSpLocks/>
          </p:cNvGrpSpPr>
          <p:nvPr/>
        </p:nvGrpSpPr>
        <p:grpSpPr bwMode="auto">
          <a:xfrm>
            <a:off x="804863" y="2922588"/>
            <a:ext cx="3167062" cy="1312862"/>
            <a:chOff x="509" y="1766"/>
            <a:chExt cx="1995" cy="827"/>
          </a:xfrm>
        </p:grpSpPr>
        <p:pic>
          <p:nvPicPr>
            <p:cNvPr id="113695" name="Picture 25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09" y="1992"/>
              <a:ext cx="262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3696" name="Picture 25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242" y="1766"/>
              <a:ext cx="262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3697" name="Picture 25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64" y="2348"/>
              <a:ext cx="262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4729" name="Group 297"/>
          <p:cNvGrpSpPr>
            <a:grpSpLocks/>
          </p:cNvGrpSpPr>
          <p:nvPr/>
        </p:nvGrpSpPr>
        <p:grpSpPr bwMode="auto">
          <a:xfrm>
            <a:off x="3502025" y="1149350"/>
            <a:ext cx="4333875" cy="3243263"/>
            <a:chOff x="2205" y="641"/>
            <a:chExt cx="2730" cy="2043"/>
          </a:xfrm>
        </p:grpSpPr>
        <p:grpSp>
          <p:nvGrpSpPr>
            <p:cNvPr id="113680" name="Group 282"/>
            <p:cNvGrpSpPr>
              <a:grpSpLocks/>
            </p:cNvGrpSpPr>
            <p:nvPr/>
          </p:nvGrpSpPr>
          <p:grpSpPr bwMode="auto">
            <a:xfrm>
              <a:off x="3381" y="2381"/>
              <a:ext cx="583" cy="303"/>
              <a:chOff x="1166" y="3601"/>
              <a:chExt cx="583" cy="303"/>
            </a:xfrm>
          </p:grpSpPr>
          <p:grpSp>
            <p:nvGrpSpPr>
              <p:cNvPr id="113691" name="Group 283"/>
              <p:cNvGrpSpPr>
                <a:grpSpLocks/>
              </p:cNvGrpSpPr>
              <p:nvPr/>
            </p:nvGrpSpPr>
            <p:grpSpPr bwMode="auto">
              <a:xfrm>
                <a:off x="1166" y="3601"/>
                <a:ext cx="583" cy="303"/>
                <a:chOff x="990" y="4570"/>
                <a:chExt cx="597" cy="380"/>
              </a:xfrm>
            </p:grpSpPr>
            <p:pic>
              <p:nvPicPr>
                <p:cNvPr id="113693" name="Picture 284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90" y="4570"/>
                  <a:ext cx="597" cy="3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3694" name="Rectangle 285"/>
                <p:cNvSpPr>
                  <a:spLocks noChangeArrowheads="1"/>
                </p:cNvSpPr>
                <p:nvPr/>
              </p:nvSpPr>
              <p:spPr bwMode="auto">
                <a:xfrm>
                  <a:off x="1124" y="4679"/>
                  <a:ext cx="356" cy="148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</p:grpSp>
          <p:sp>
            <p:nvSpPr>
              <p:cNvPr id="113692" name="Text Box 286"/>
              <p:cNvSpPr txBox="1">
                <a:spLocks noChangeArrowheads="1"/>
              </p:cNvSpPr>
              <p:nvPr/>
            </p:nvSpPr>
            <p:spPr bwMode="auto">
              <a:xfrm>
                <a:off x="1274" y="3633"/>
                <a:ext cx="397" cy="2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 b="1" i="1">
                    <a:solidFill>
                      <a:schemeClr val="accent2"/>
                    </a:solidFill>
                    <a:latin typeface="Comic Sans MS" panose="030F0702030302020204" pitchFamily="66" charset="0"/>
                  </a:rPr>
                  <a:t>New</a:t>
                </a:r>
              </a:p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 b="1" i="1">
                    <a:solidFill>
                      <a:schemeClr val="accent2"/>
                    </a:solidFill>
                    <a:latin typeface="Comic Sans MS" panose="030F0702030302020204" pitchFamily="66" charset="0"/>
                  </a:rPr>
                  <a:t>ACK!</a:t>
                </a:r>
              </a:p>
            </p:txBody>
          </p:sp>
        </p:grpSp>
        <p:grpSp>
          <p:nvGrpSpPr>
            <p:cNvPr id="113681" name="Group 287"/>
            <p:cNvGrpSpPr>
              <a:grpSpLocks/>
            </p:cNvGrpSpPr>
            <p:nvPr/>
          </p:nvGrpSpPr>
          <p:grpSpPr bwMode="auto">
            <a:xfrm>
              <a:off x="2205" y="700"/>
              <a:ext cx="583" cy="303"/>
              <a:chOff x="1166" y="3601"/>
              <a:chExt cx="583" cy="303"/>
            </a:xfrm>
          </p:grpSpPr>
          <p:grpSp>
            <p:nvGrpSpPr>
              <p:cNvPr id="113687" name="Group 288"/>
              <p:cNvGrpSpPr>
                <a:grpSpLocks/>
              </p:cNvGrpSpPr>
              <p:nvPr/>
            </p:nvGrpSpPr>
            <p:grpSpPr bwMode="auto">
              <a:xfrm>
                <a:off x="1166" y="3601"/>
                <a:ext cx="583" cy="303"/>
                <a:chOff x="990" y="4570"/>
                <a:chExt cx="597" cy="380"/>
              </a:xfrm>
            </p:grpSpPr>
            <p:pic>
              <p:nvPicPr>
                <p:cNvPr id="113689" name="Picture 289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90" y="4570"/>
                  <a:ext cx="597" cy="3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3690" name="Rectangle 290"/>
                <p:cNvSpPr>
                  <a:spLocks noChangeArrowheads="1"/>
                </p:cNvSpPr>
                <p:nvPr/>
              </p:nvSpPr>
              <p:spPr bwMode="auto">
                <a:xfrm>
                  <a:off x="1124" y="4679"/>
                  <a:ext cx="356" cy="148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</p:grpSp>
          <p:sp>
            <p:nvSpPr>
              <p:cNvPr id="113688" name="Text Box 291"/>
              <p:cNvSpPr txBox="1">
                <a:spLocks noChangeArrowheads="1"/>
              </p:cNvSpPr>
              <p:nvPr/>
            </p:nvSpPr>
            <p:spPr bwMode="auto">
              <a:xfrm>
                <a:off x="1274" y="3633"/>
                <a:ext cx="397" cy="2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 b="1" i="1">
                    <a:solidFill>
                      <a:schemeClr val="accent2"/>
                    </a:solidFill>
                    <a:latin typeface="Comic Sans MS" panose="030F0702030302020204" pitchFamily="66" charset="0"/>
                  </a:rPr>
                  <a:t>New</a:t>
                </a:r>
              </a:p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 b="1" i="1">
                    <a:solidFill>
                      <a:schemeClr val="accent2"/>
                    </a:solidFill>
                    <a:latin typeface="Comic Sans MS" panose="030F0702030302020204" pitchFamily="66" charset="0"/>
                  </a:rPr>
                  <a:t>ACK!</a:t>
                </a:r>
              </a:p>
            </p:txBody>
          </p:sp>
        </p:grpSp>
        <p:grpSp>
          <p:nvGrpSpPr>
            <p:cNvPr id="113682" name="Group 292"/>
            <p:cNvGrpSpPr>
              <a:grpSpLocks/>
            </p:cNvGrpSpPr>
            <p:nvPr/>
          </p:nvGrpSpPr>
          <p:grpSpPr bwMode="auto">
            <a:xfrm>
              <a:off x="4352" y="641"/>
              <a:ext cx="583" cy="303"/>
              <a:chOff x="1166" y="3601"/>
              <a:chExt cx="583" cy="303"/>
            </a:xfrm>
          </p:grpSpPr>
          <p:grpSp>
            <p:nvGrpSpPr>
              <p:cNvPr id="113683" name="Group 293"/>
              <p:cNvGrpSpPr>
                <a:grpSpLocks/>
              </p:cNvGrpSpPr>
              <p:nvPr/>
            </p:nvGrpSpPr>
            <p:grpSpPr bwMode="auto">
              <a:xfrm>
                <a:off x="1166" y="3601"/>
                <a:ext cx="583" cy="303"/>
                <a:chOff x="990" y="4570"/>
                <a:chExt cx="597" cy="380"/>
              </a:xfrm>
            </p:grpSpPr>
            <p:pic>
              <p:nvPicPr>
                <p:cNvPr id="113685" name="Picture 294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90" y="4570"/>
                  <a:ext cx="597" cy="3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3686" name="Rectangle 295"/>
                <p:cNvSpPr>
                  <a:spLocks noChangeArrowheads="1"/>
                </p:cNvSpPr>
                <p:nvPr/>
              </p:nvSpPr>
              <p:spPr bwMode="auto">
                <a:xfrm>
                  <a:off x="1124" y="4679"/>
                  <a:ext cx="356" cy="148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</p:grpSp>
          <p:sp>
            <p:nvSpPr>
              <p:cNvPr id="113684" name="Text Box 296"/>
              <p:cNvSpPr txBox="1">
                <a:spLocks noChangeArrowheads="1"/>
              </p:cNvSpPr>
              <p:nvPr/>
            </p:nvSpPr>
            <p:spPr bwMode="auto">
              <a:xfrm>
                <a:off x="1274" y="3633"/>
                <a:ext cx="397" cy="2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 b="1" i="1">
                    <a:solidFill>
                      <a:schemeClr val="accent2"/>
                    </a:solidFill>
                    <a:latin typeface="Comic Sans MS" panose="030F0702030302020204" pitchFamily="66" charset="0"/>
                  </a:rPr>
                  <a:t>New</a:t>
                </a:r>
              </a:p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 b="1" i="1">
                    <a:solidFill>
                      <a:schemeClr val="accent2"/>
                    </a:solidFill>
                    <a:latin typeface="Comic Sans MS" panose="030F0702030302020204" pitchFamily="66" charset="0"/>
                  </a:rPr>
                  <a:t>ACK!</a:t>
                </a:r>
              </a:p>
            </p:txBody>
          </p:sp>
        </p:grpSp>
      </p:grpSp>
      <p:pic>
        <p:nvPicPr>
          <p:cNvPr id="113679" name="Picture 298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8" y="828675"/>
            <a:ext cx="73136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4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4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74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74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74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74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74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74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11469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B1C58498-901B-45F1-B31E-65893A668BE1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118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114692" name="Picture 5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63" y="925513"/>
            <a:ext cx="3824287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5" name="Rectangle 2"/>
          <p:cNvSpPr>
            <a:spLocks noGrp="1" noChangeArrowheads="1"/>
          </p:cNvSpPr>
          <p:nvPr>
            <p:ph type="title"/>
          </p:nvPr>
        </p:nvSpPr>
        <p:spPr>
          <a:xfrm>
            <a:off x="454025" y="239713"/>
            <a:ext cx="7772400" cy="928687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TCP throughput</a:t>
            </a:r>
          </a:p>
        </p:txBody>
      </p:sp>
      <p:sp>
        <p:nvSpPr>
          <p:cNvPr id="1146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2775" y="1362075"/>
            <a:ext cx="8269288" cy="4648200"/>
          </a:xfrm>
        </p:spPr>
        <p:txBody>
          <a:bodyPr/>
          <a:lstStyle/>
          <a:p>
            <a:r>
              <a:rPr lang="en-US" altLang="en-US" sz="2800"/>
              <a:t>avg. TCP thruput as function of window size, RTT?</a:t>
            </a:r>
          </a:p>
          <a:p>
            <a:pPr lvl="1"/>
            <a:r>
              <a:rPr lang="en-US" altLang="en-US" sz="2400"/>
              <a:t>ignore slow start, assume always data to send</a:t>
            </a:r>
          </a:p>
          <a:p>
            <a:r>
              <a:rPr lang="en-US" altLang="en-US" sz="2800"/>
              <a:t>W: window size </a:t>
            </a:r>
            <a:r>
              <a:rPr lang="en-US" altLang="en-US" sz="1600"/>
              <a:t>(measured in bytes)</a:t>
            </a:r>
            <a:r>
              <a:rPr lang="en-US" altLang="en-US" sz="2800"/>
              <a:t> where loss occurs</a:t>
            </a:r>
          </a:p>
          <a:p>
            <a:pPr lvl="1"/>
            <a:r>
              <a:rPr lang="en-US" altLang="en-US" sz="2400"/>
              <a:t>avg. window size (# in-flight bytes) is ¾ W</a:t>
            </a:r>
          </a:p>
          <a:p>
            <a:pPr lvl="1"/>
            <a:r>
              <a:rPr lang="en-US" altLang="en-US" sz="2400"/>
              <a:t>avg. thruput is 3/4W per RTT</a:t>
            </a:r>
          </a:p>
        </p:txBody>
      </p:sp>
      <p:grpSp>
        <p:nvGrpSpPr>
          <p:cNvPr id="114695" name="Group 35"/>
          <p:cNvGrpSpPr>
            <a:grpSpLocks/>
          </p:cNvGrpSpPr>
          <p:nvPr/>
        </p:nvGrpSpPr>
        <p:grpSpPr bwMode="auto">
          <a:xfrm>
            <a:off x="1830388" y="4300538"/>
            <a:ext cx="4873625" cy="1998662"/>
            <a:chOff x="279" y="2432"/>
            <a:chExt cx="3070" cy="1259"/>
          </a:xfrm>
        </p:grpSpPr>
        <p:sp>
          <p:nvSpPr>
            <p:cNvPr id="114706" name="Freeform 26"/>
            <p:cNvSpPr>
              <a:spLocks/>
            </p:cNvSpPr>
            <p:nvPr/>
          </p:nvSpPr>
          <p:spPr bwMode="auto">
            <a:xfrm>
              <a:off x="678" y="2556"/>
              <a:ext cx="2481" cy="579"/>
            </a:xfrm>
            <a:custGeom>
              <a:avLst/>
              <a:gdLst>
                <a:gd name="T0" fmla="*/ 0 w 2481"/>
                <a:gd name="T1" fmla="*/ 573 h 579"/>
                <a:gd name="T2" fmla="*/ 414 w 2481"/>
                <a:gd name="T3" fmla="*/ 18 h 579"/>
                <a:gd name="T4" fmla="*/ 414 w 2481"/>
                <a:gd name="T5" fmla="*/ 579 h 579"/>
                <a:gd name="T6" fmla="*/ 819 w 2481"/>
                <a:gd name="T7" fmla="*/ 18 h 579"/>
                <a:gd name="T8" fmla="*/ 825 w 2481"/>
                <a:gd name="T9" fmla="*/ 579 h 579"/>
                <a:gd name="T10" fmla="*/ 1245 w 2481"/>
                <a:gd name="T11" fmla="*/ 15 h 579"/>
                <a:gd name="T12" fmla="*/ 1245 w 2481"/>
                <a:gd name="T13" fmla="*/ 576 h 579"/>
                <a:gd name="T14" fmla="*/ 1647 w 2481"/>
                <a:gd name="T15" fmla="*/ 6 h 579"/>
                <a:gd name="T16" fmla="*/ 1647 w 2481"/>
                <a:gd name="T17" fmla="*/ 570 h 579"/>
                <a:gd name="T18" fmla="*/ 2064 w 2481"/>
                <a:gd name="T19" fmla="*/ 6 h 579"/>
                <a:gd name="T20" fmla="*/ 2064 w 2481"/>
                <a:gd name="T21" fmla="*/ 564 h 579"/>
                <a:gd name="T22" fmla="*/ 2481 w 2481"/>
                <a:gd name="T23" fmla="*/ 0 h 57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481" h="579">
                  <a:moveTo>
                    <a:pt x="0" y="573"/>
                  </a:moveTo>
                  <a:lnTo>
                    <a:pt x="414" y="18"/>
                  </a:lnTo>
                  <a:lnTo>
                    <a:pt x="414" y="579"/>
                  </a:lnTo>
                  <a:lnTo>
                    <a:pt x="819" y="18"/>
                  </a:lnTo>
                  <a:lnTo>
                    <a:pt x="825" y="579"/>
                  </a:lnTo>
                  <a:lnTo>
                    <a:pt x="1245" y="15"/>
                  </a:lnTo>
                  <a:lnTo>
                    <a:pt x="1245" y="576"/>
                  </a:lnTo>
                  <a:lnTo>
                    <a:pt x="1647" y="6"/>
                  </a:lnTo>
                  <a:lnTo>
                    <a:pt x="1647" y="570"/>
                  </a:lnTo>
                  <a:lnTo>
                    <a:pt x="2064" y="6"/>
                  </a:lnTo>
                  <a:lnTo>
                    <a:pt x="2064" y="564"/>
                  </a:lnTo>
                  <a:lnTo>
                    <a:pt x="2481" y="0"/>
                  </a:lnTo>
                </a:path>
              </a:pathLst>
            </a:custGeom>
            <a:noFill/>
            <a:ln w="28575" cap="flat" cmpd="sng">
              <a:solidFill>
                <a:srgbClr val="CC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114707" name="Line 28"/>
            <p:cNvSpPr>
              <a:spLocks noChangeShapeType="1"/>
            </p:cNvSpPr>
            <p:nvPr/>
          </p:nvSpPr>
          <p:spPr bwMode="auto">
            <a:xfrm>
              <a:off x="675" y="3685"/>
              <a:ext cx="267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114708" name="Line 29"/>
            <p:cNvSpPr>
              <a:spLocks noChangeShapeType="1"/>
            </p:cNvSpPr>
            <p:nvPr/>
          </p:nvSpPr>
          <p:spPr bwMode="auto">
            <a:xfrm>
              <a:off x="682" y="2432"/>
              <a:ext cx="0" cy="125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114709" name="Line 31"/>
            <p:cNvSpPr>
              <a:spLocks noChangeShapeType="1"/>
            </p:cNvSpPr>
            <p:nvPr/>
          </p:nvSpPr>
          <p:spPr bwMode="auto">
            <a:xfrm>
              <a:off x="606" y="2571"/>
              <a:ext cx="7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114710" name="Line 32"/>
            <p:cNvSpPr>
              <a:spLocks noChangeShapeType="1"/>
            </p:cNvSpPr>
            <p:nvPr/>
          </p:nvSpPr>
          <p:spPr bwMode="auto">
            <a:xfrm>
              <a:off x="606" y="3117"/>
              <a:ext cx="7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114711" name="Text Box 33"/>
            <p:cNvSpPr txBox="1">
              <a:spLocks noChangeArrowheads="1"/>
            </p:cNvSpPr>
            <p:nvPr/>
          </p:nvSpPr>
          <p:spPr bwMode="auto">
            <a:xfrm>
              <a:off x="380" y="2453"/>
              <a:ext cx="23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ahoma" panose="020B0604030504040204" pitchFamily="34" charset="0"/>
                </a:rPr>
                <a:t>W</a:t>
              </a:r>
            </a:p>
          </p:txBody>
        </p:sp>
        <p:sp>
          <p:nvSpPr>
            <p:cNvPr id="114712" name="Text Box 34"/>
            <p:cNvSpPr txBox="1">
              <a:spLocks noChangeArrowheads="1"/>
            </p:cNvSpPr>
            <p:nvPr/>
          </p:nvSpPr>
          <p:spPr bwMode="auto">
            <a:xfrm>
              <a:off x="279" y="3008"/>
              <a:ext cx="3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ahoma" panose="020B0604030504040204" pitchFamily="34" charset="0"/>
                </a:rPr>
                <a:t>W/2</a:t>
              </a:r>
            </a:p>
          </p:txBody>
        </p:sp>
      </p:grpSp>
      <p:grpSp>
        <p:nvGrpSpPr>
          <p:cNvPr id="114696" name="Group 45"/>
          <p:cNvGrpSpPr>
            <a:grpSpLocks/>
          </p:cNvGrpSpPr>
          <p:nvPr/>
        </p:nvGrpSpPr>
        <p:grpSpPr bwMode="auto">
          <a:xfrm>
            <a:off x="2733675" y="3440113"/>
            <a:ext cx="3795713" cy="620712"/>
            <a:chOff x="1722" y="2139"/>
            <a:chExt cx="2391" cy="391"/>
          </a:xfrm>
        </p:grpSpPr>
        <p:sp>
          <p:nvSpPr>
            <p:cNvPr id="114697" name="Text Box 36"/>
            <p:cNvSpPr txBox="1">
              <a:spLocks noChangeArrowheads="1"/>
            </p:cNvSpPr>
            <p:nvPr/>
          </p:nvSpPr>
          <p:spPr bwMode="auto">
            <a:xfrm>
              <a:off x="1722" y="2219"/>
              <a:ext cx="134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ahoma" panose="020B0604030504040204" pitchFamily="34" charset="0"/>
                </a:rPr>
                <a:t>avg TCP thruput = </a:t>
              </a:r>
            </a:p>
          </p:txBody>
        </p:sp>
        <p:grpSp>
          <p:nvGrpSpPr>
            <p:cNvPr id="114698" name="Group 44"/>
            <p:cNvGrpSpPr>
              <a:grpSpLocks/>
            </p:cNvGrpSpPr>
            <p:nvPr/>
          </p:nvGrpSpPr>
          <p:grpSpPr bwMode="auto">
            <a:xfrm>
              <a:off x="2986" y="2139"/>
              <a:ext cx="1127" cy="391"/>
              <a:chOff x="3498" y="2153"/>
              <a:chExt cx="1127" cy="391"/>
            </a:xfrm>
          </p:grpSpPr>
          <p:sp>
            <p:nvSpPr>
              <p:cNvPr id="114699" name="Text Box 37"/>
              <p:cNvSpPr txBox="1">
                <a:spLocks noChangeArrowheads="1"/>
              </p:cNvSpPr>
              <p:nvPr/>
            </p:nvSpPr>
            <p:spPr bwMode="auto">
              <a:xfrm>
                <a:off x="3501" y="2153"/>
                <a:ext cx="195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Tahoma" panose="020B0604030504040204" pitchFamily="34" charset="0"/>
                  </a:rPr>
                  <a:t>3</a:t>
                </a:r>
              </a:p>
            </p:txBody>
          </p:sp>
          <p:sp>
            <p:nvSpPr>
              <p:cNvPr id="114700" name="Text Box 38"/>
              <p:cNvSpPr txBox="1">
                <a:spLocks noChangeArrowheads="1"/>
              </p:cNvSpPr>
              <p:nvPr/>
            </p:nvSpPr>
            <p:spPr bwMode="auto">
              <a:xfrm>
                <a:off x="3498" y="2313"/>
                <a:ext cx="195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Tahoma" panose="020B0604030504040204" pitchFamily="34" charset="0"/>
                  </a:rPr>
                  <a:t>4</a:t>
                </a:r>
              </a:p>
            </p:txBody>
          </p:sp>
          <p:sp>
            <p:nvSpPr>
              <p:cNvPr id="114701" name="Line 39"/>
              <p:cNvSpPr>
                <a:spLocks noChangeShapeType="1"/>
              </p:cNvSpPr>
              <p:nvPr/>
            </p:nvSpPr>
            <p:spPr bwMode="auto">
              <a:xfrm>
                <a:off x="3550" y="2352"/>
                <a:ext cx="8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114702" name="Text Box 40"/>
              <p:cNvSpPr txBox="1">
                <a:spLocks noChangeArrowheads="1"/>
              </p:cNvSpPr>
              <p:nvPr/>
            </p:nvSpPr>
            <p:spPr bwMode="auto">
              <a:xfrm>
                <a:off x="3702" y="2157"/>
                <a:ext cx="24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Tahoma" panose="020B0604030504040204" pitchFamily="34" charset="0"/>
                  </a:rPr>
                  <a:t>W</a:t>
                </a:r>
              </a:p>
            </p:txBody>
          </p:sp>
          <p:sp>
            <p:nvSpPr>
              <p:cNvPr id="114703" name="Text Box 41"/>
              <p:cNvSpPr txBox="1">
                <a:spLocks noChangeArrowheads="1"/>
              </p:cNvSpPr>
              <p:nvPr/>
            </p:nvSpPr>
            <p:spPr bwMode="auto">
              <a:xfrm>
                <a:off x="3658" y="2309"/>
                <a:ext cx="37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Tahoma" panose="020B0604030504040204" pitchFamily="34" charset="0"/>
                  </a:rPr>
                  <a:t>RTT</a:t>
                </a:r>
              </a:p>
            </p:txBody>
          </p:sp>
          <p:sp>
            <p:nvSpPr>
              <p:cNvPr id="114704" name="Line 42"/>
              <p:cNvSpPr>
                <a:spLocks noChangeShapeType="1"/>
              </p:cNvSpPr>
              <p:nvPr/>
            </p:nvSpPr>
            <p:spPr bwMode="auto">
              <a:xfrm>
                <a:off x="3726" y="2352"/>
                <a:ext cx="21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114705" name="Text Box 43"/>
              <p:cNvSpPr txBox="1">
                <a:spLocks noChangeArrowheads="1"/>
              </p:cNvSpPr>
              <p:nvPr/>
            </p:nvSpPr>
            <p:spPr bwMode="auto">
              <a:xfrm>
                <a:off x="3975" y="2243"/>
                <a:ext cx="650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latin typeface="Tahoma" panose="020B0604030504040204" pitchFamily="34" charset="0"/>
                  </a:rPr>
                  <a:t>bytes/sec</a:t>
                </a:r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24C0AF9-3E6A-4B82-9CC5-858AABEB63E9}"/>
                  </a:ext>
                </a:extLst>
              </p14:cNvPr>
              <p14:cNvContentPartPr/>
              <p14:nvPr/>
            </p14:nvContentPartPr>
            <p14:xfrm>
              <a:off x="2381347" y="4374053"/>
              <a:ext cx="92520" cy="1099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24C0AF9-3E6A-4B82-9CC5-858AABEB63E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72347" y="4365413"/>
                <a:ext cx="110160" cy="11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690C764-E5C7-4376-B939-4FE95AE6B3A7}"/>
                  </a:ext>
                </a:extLst>
              </p14:cNvPr>
              <p14:cNvContentPartPr/>
              <p14:nvPr/>
            </p14:nvContentPartPr>
            <p14:xfrm>
              <a:off x="7515547" y="3547493"/>
              <a:ext cx="1679400" cy="845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690C764-E5C7-4376-B939-4FE95AE6B3A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06547" y="3538493"/>
                <a:ext cx="1697040" cy="86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27D44268-3912-5F56-485C-557B3627BBD4}"/>
              </a:ext>
            </a:extLst>
          </p:cNvPr>
          <p:cNvGrpSpPr/>
          <p:nvPr/>
        </p:nvGrpSpPr>
        <p:grpSpPr>
          <a:xfrm>
            <a:off x="1011149" y="4056774"/>
            <a:ext cx="6427800" cy="1355400"/>
            <a:chOff x="1011149" y="4056774"/>
            <a:chExt cx="6427800" cy="135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F1B3879-9FAB-19AF-64E9-9EFEBDDFC865}"/>
                    </a:ext>
                  </a:extLst>
                </p14:cNvPr>
                <p14:cNvContentPartPr/>
                <p14:nvPr/>
              </p14:nvContentPartPr>
              <p14:xfrm>
                <a:off x="2110949" y="4519734"/>
                <a:ext cx="509760" cy="86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F1B3879-9FAB-19AF-64E9-9EFEBDDFC86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02309" y="4511094"/>
                  <a:ext cx="5274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FAE60DF-A81D-208A-A50C-49724C81C551}"/>
                    </a:ext>
                  </a:extLst>
                </p14:cNvPr>
                <p14:cNvContentPartPr/>
                <p14:nvPr/>
              </p14:nvContentPartPr>
              <p14:xfrm>
                <a:off x="1295909" y="4416414"/>
                <a:ext cx="227160" cy="389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FAE60DF-A81D-208A-A50C-49724C81C55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87269" y="4407414"/>
                  <a:ext cx="24480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3D40610-8216-007D-82A4-22989EFC9B01}"/>
                    </a:ext>
                  </a:extLst>
                </p14:cNvPr>
                <p14:cNvContentPartPr/>
                <p14:nvPr/>
              </p14:nvContentPartPr>
              <p14:xfrm>
                <a:off x="1011149" y="4461774"/>
                <a:ext cx="103680" cy="393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3D40610-8216-007D-82A4-22989EFC9B0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02509" y="4453134"/>
                  <a:ext cx="12132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722F986-BEAE-5603-AC05-55D6CF73599C}"/>
                    </a:ext>
                  </a:extLst>
                </p14:cNvPr>
                <p14:cNvContentPartPr/>
                <p14:nvPr/>
              </p14:nvContentPartPr>
              <p14:xfrm>
                <a:off x="1236149" y="4248654"/>
                <a:ext cx="571680" cy="560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722F986-BEAE-5603-AC05-55D6CF73599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227509" y="4240014"/>
                  <a:ext cx="589320" cy="5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D9C63F6-A9E4-4057-ED33-49E7C959040F}"/>
                    </a:ext>
                  </a:extLst>
                </p14:cNvPr>
                <p14:cNvContentPartPr/>
                <p14:nvPr/>
              </p14:nvContentPartPr>
              <p14:xfrm>
                <a:off x="2022749" y="4056774"/>
                <a:ext cx="608400" cy="474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D9C63F6-A9E4-4057-ED33-49E7C959040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014109" y="4048134"/>
                  <a:ext cx="62604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0F1A4B2-94DF-9D76-7158-0CC513C5B6FA}"/>
                    </a:ext>
                  </a:extLst>
                </p14:cNvPr>
                <p14:cNvContentPartPr/>
                <p14:nvPr/>
              </p14:nvContentPartPr>
              <p14:xfrm>
                <a:off x="2527829" y="4235334"/>
                <a:ext cx="441000" cy="217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0F1A4B2-94DF-9D76-7158-0CC513C5B6F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518829" y="4226334"/>
                  <a:ext cx="4586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1E35680-5A03-2F2B-D1A2-F0D664FFBBD1}"/>
                    </a:ext>
                  </a:extLst>
                </p14:cNvPr>
                <p14:cNvContentPartPr/>
                <p14:nvPr/>
              </p14:nvContentPartPr>
              <p14:xfrm>
                <a:off x="2376989" y="4457094"/>
                <a:ext cx="4461840" cy="955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1E35680-5A03-2F2B-D1A2-F0D664FFBBD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367989" y="4448454"/>
                  <a:ext cx="4479480" cy="9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A3B205B-70C2-D18C-3B3E-109C36B9CD8E}"/>
                    </a:ext>
                  </a:extLst>
                </p14:cNvPr>
                <p14:cNvContentPartPr/>
                <p14:nvPr/>
              </p14:nvContentPartPr>
              <p14:xfrm>
                <a:off x="2007629" y="4927254"/>
                <a:ext cx="5431320" cy="60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A3B205B-70C2-D18C-3B3E-109C36B9CD8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998629" y="4918254"/>
                  <a:ext cx="544896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27A92D7-36F4-3B1D-A1D9-43428CBC4D62}"/>
              </a:ext>
            </a:extLst>
          </p:cNvPr>
          <p:cNvGrpSpPr/>
          <p:nvPr/>
        </p:nvGrpSpPr>
        <p:grpSpPr>
          <a:xfrm>
            <a:off x="5251229" y="2094"/>
            <a:ext cx="3996000" cy="1400760"/>
            <a:chOff x="5251229" y="2094"/>
            <a:chExt cx="3996000" cy="140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CCF794F-372C-5D58-CB77-ED96460E61C9}"/>
                    </a:ext>
                  </a:extLst>
                </p14:cNvPr>
                <p14:cNvContentPartPr/>
                <p14:nvPr/>
              </p14:nvContentPartPr>
              <p14:xfrm>
                <a:off x="5681789" y="335814"/>
                <a:ext cx="45000" cy="10670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CCF794F-372C-5D58-CB77-ED96460E61C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672789" y="327174"/>
                  <a:ext cx="62640" cy="10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4E93686-FB40-A0F9-86B4-41D64637C8ED}"/>
                    </a:ext>
                  </a:extLst>
                </p14:cNvPr>
                <p14:cNvContentPartPr/>
                <p14:nvPr/>
              </p14:nvContentPartPr>
              <p14:xfrm>
                <a:off x="5251229" y="1244454"/>
                <a:ext cx="3996000" cy="84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4E93686-FB40-A0F9-86B4-41D64637C8E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242589" y="1235814"/>
                  <a:ext cx="40136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7052D0E-60FA-1151-BB0B-501BADE1C7F9}"/>
                    </a:ext>
                  </a:extLst>
                </p14:cNvPr>
                <p14:cNvContentPartPr/>
                <p14:nvPr/>
              </p14:nvContentPartPr>
              <p14:xfrm>
                <a:off x="5791229" y="2094"/>
                <a:ext cx="69840" cy="1117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7052D0E-60FA-1151-BB0B-501BADE1C7F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782589" y="-6906"/>
                  <a:ext cx="87480" cy="11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5FB4156-682C-DB03-E3F4-7BD58AB24CEF}"/>
                    </a:ext>
                  </a:extLst>
                </p14:cNvPr>
                <p14:cNvContentPartPr/>
                <p14:nvPr/>
              </p14:nvContentPartPr>
              <p14:xfrm>
                <a:off x="6007949" y="752233"/>
                <a:ext cx="2777040" cy="454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5FB4156-682C-DB03-E3F4-7BD58AB24CE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998949" y="743233"/>
                  <a:ext cx="2794680" cy="47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E1887083-3BA7-A745-D6E5-8EB1AA7750E3}"/>
                  </a:ext>
                </a:extLst>
              </p14:cNvPr>
              <p14:cNvContentPartPr/>
              <p14:nvPr/>
            </p14:nvContentPartPr>
            <p14:xfrm>
              <a:off x="-168211" y="5467513"/>
              <a:ext cx="360" cy="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E1887083-3BA7-A745-D6E5-8EB1AA7750E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-177211" y="545851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84BF1B96-6417-A268-7CC4-46AF187701FA}"/>
                  </a:ext>
                </a:extLst>
              </p14:cNvPr>
              <p14:cNvContentPartPr/>
              <p14:nvPr/>
            </p14:nvContentPartPr>
            <p14:xfrm>
              <a:off x="5915789" y="732433"/>
              <a:ext cx="3262680" cy="2808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84BF1B96-6417-A268-7CC4-46AF187701F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906789" y="723793"/>
                <a:ext cx="328032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7520" name="Ink 107519">
                <a:extLst>
                  <a:ext uri="{FF2B5EF4-FFF2-40B4-BE49-F238E27FC236}">
                    <a16:creationId xmlns:a16="http://schemas.microsoft.com/office/drawing/2014/main" id="{6031C096-2348-65D0-D6FF-B8B7D5040016}"/>
                  </a:ext>
                </a:extLst>
              </p14:cNvPr>
              <p14:cNvContentPartPr/>
              <p14:nvPr/>
            </p14:nvContentPartPr>
            <p14:xfrm>
              <a:off x="570509" y="3743833"/>
              <a:ext cx="1875600" cy="1319400"/>
            </p14:xfrm>
          </p:contentPart>
        </mc:Choice>
        <mc:Fallback xmlns="">
          <p:pic>
            <p:nvPicPr>
              <p:cNvPr id="107520" name="Ink 107519">
                <a:extLst>
                  <a:ext uri="{FF2B5EF4-FFF2-40B4-BE49-F238E27FC236}">
                    <a16:creationId xmlns:a16="http://schemas.microsoft.com/office/drawing/2014/main" id="{6031C096-2348-65D0-D6FF-B8B7D504001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61509" y="3734833"/>
                <a:ext cx="1893240" cy="133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527" name="Group 107526">
            <a:extLst>
              <a:ext uri="{FF2B5EF4-FFF2-40B4-BE49-F238E27FC236}">
                <a16:creationId xmlns:a16="http://schemas.microsoft.com/office/drawing/2014/main" id="{CE8E1760-2C6A-CEA2-0CC3-A193E3DEEB25}"/>
              </a:ext>
            </a:extLst>
          </p:cNvPr>
          <p:cNvGrpSpPr/>
          <p:nvPr/>
        </p:nvGrpSpPr>
        <p:grpSpPr>
          <a:xfrm>
            <a:off x="8621189" y="-41927"/>
            <a:ext cx="1860840" cy="1202400"/>
            <a:chOff x="8621189" y="-41927"/>
            <a:chExt cx="1860840" cy="120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B5ACF2E-F781-5F43-5AA7-512CFAB6A827}"/>
                    </a:ext>
                  </a:extLst>
                </p14:cNvPr>
                <p14:cNvContentPartPr/>
                <p14:nvPr/>
              </p14:nvContentPartPr>
              <p14:xfrm>
                <a:off x="8913509" y="899113"/>
                <a:ext cx="852120" cy="111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B5ACF2E-F781-5F43-5AA7-512CFAB6A82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904869" y="890113"/>
                  <a:ext cx="8697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98DC412-32B1-93E7-0C8C-CB35601FE797}"/>
                    </a:ext>
                  </a:extLst>
                </p14:cNvPr>
                <p14:cNvContentPartPr/>
                <p14:nvPr/>
              </p14:nvContentPartPr>
              <p14:xfrm>
                <a:off x="9825029" y="761233"/>
                <a:ext cx="284400" cy="3992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98DC412-32B1-93E7-0C8C-CB35601FE79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816029" y="752593"/>
                  <a:ext cx="30204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F794CC3-4F89-CEAE-BA51-8EF9269CD1EB}"/>
                    </a:ext>
                  </a:extLst>
                </p14:cNvPr>
                <p14:cNvContentPartPr/>
                <p14:nvPr/>
              </p14:nvContentPartPr>
              <p14:xfrm>
                <a:off x="9921149" y="725593"/>
                <a:ext cx="286200" cy="133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F794CC3-4F89-CEAE-BA51-8EF9269CD1E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912509" y="716953"/>
                  <a:ext cx="3038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07521" name="Ink 107520">
                  <a:extLst>
                    <a:ext uri="{FF2B5EF4-FFF2-40B4-BE49-F238E27FC236}">
                      <a16:creationId xmlns:a16="http://schemas.microsoft.com/office/drawing/2014/main" id="{657CD881-E01A-625A-381C-B7E9967285A7}"/>
                    </a:ext>
                  </a:extLst>
                </p14:cNvPr>
                <p14:cNvContentPartPr/>
                <p14:nvPr/>
              </p14:nvContentPartPr>
              <p14:xfrm>
                <a:off x="9758069" y="339313"/>
                <a:ext cx="723960" cy="821160"/>
              </p14:xfrm>
            </p:contentPart>
          </mc:Choice>
          <mc:Fallback xmlns="">
            <p:pic>
              <p:nvPicPr>
                <p:cNvPr id="107521" name="Ink 107520">
                  <a:extLst>
                    <a:ext uri="{FF2B5EF4-FFF2-40B4-BE49-F238E27FC236}">
                      <a16:creationId xmlns:a16="http://schemas.microsoft.com/office/drawing/2014/main" id="{657CD881-E01A-625A-381C-B7E9967285A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749429" y="330673"/>
                  <a:ext cx="741600" cy="83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07522" name="Ink 107521">
                  <a:extLst>
                    <a:ext uri="{FF2B5EF4-FFF2-40B4-BE49-F238E27FC236}">
                      <a16:creationId xmlns:a16="http://schemas.microsoft.com/office/drawing/2014/main" id="{632763B3-06F7-0530-FFD0-4337AB5739DF}"/>
                    </a:ext>
                  </a:extLst>
                </p14:cNvPr>
                <p14:cNvContentPartPr/>
                <p14:nvPr/>
              </p14:nvContentPartPr>
              <p14:xfrm>
                <a:off x="8621189" y="379993"/>
                <a:ext cx="682920" cy="354240"/>
              </p14:xfrm>
            </p:contentPart>
          </mc:Choice>
          <mc:Fallback xmlns="">
            <p:pic>
              <p:nvPicPr>
                <p:cNvPr id="107522" name="Ink 107521">
                  <a:extLst>
                    <a:ext uri="{FF2B5EF4-FFF2-40B4-BE49-F238E27FC236}">
                      <a16:creationId xmlns:a16="http://schemas.microsoft.com/office/drawing/2014/main" id="{632763B3-06F7-0530-FFD0-4337AB5739D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612549" y="370993"/>
                  <a:ext cx="70056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07523" name="Ink 107522">
                  <a:extLst>
                    <a:ext uri="{FF2B5EF4-FFF2-40B4-BE49-F238E27FC236}">
                      <a16:creationId xmlns:a16="http://schemas.microsoft.com/office/drawing/2014/main" id="{83564CE1-99A0-FE9A-CF1B-B3656F9ED733}"/>
                    </a:ext>
                  </a:extLst>
                </p14:cNvPr>
                <p14:cNvContentPartPr/>
                <p14:nvPr/>
              </p14:nvContentPartPr>
              <p14:xfrm>
                <a:off x="9298349" y="55273"/>
                <a:ext cx="284760" cy="521280"/>
              </p14:xfrm>
            </p:contentPart>
          </mc:Choice>
          <mc:Fallback xmlns="">
            <p:pic>
              <p:nvPicPr>
                <p:cNvPr id="107523" name="Ink 107522">
                  <a:extLst>
                    <a:ext uri="{FF2B5EF4-FFF2-40B4-BE49-F238E27FC236}">
                      <a16:creationId xmlns:a16="http://schemas.microsoft.com/office/drawing/2014/main" id="{83564CE1-99A0-FE9A-CF1B-B3656F9ED73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289349" y="46273"/>
                  <a:ext cx="30240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07524" name="Ink 107523">
                  <a:extLst>
                    <a:ext uri="{FF2B5EF4-FFF2-40B4-BE49-F238E27FC236}">
                      <a16:creationId xmlns:a16="http://schemas.microsoft.com/office/drawing/2014/main" id="{309FDEF9-AD7D-0882-A3B6-CFA60EA3AA78}"/>
                    </a:ext>
                  </a:extLst>
                </p14:cNvPr>
                <p14:cNvContentPartPr/>
                <p14:nvPr/>
              </p14:nvContentPartPr>
              <p14:xfrm>
                <a:off x="9331829" y="2713"/>
                <a:ext cx="268560" cy="114840"/>
              </p14:xfrm>
            </p:contentPart>
          </mc:Choice>
          <mc:Fallback xmlns="">
            <p:pic>
              <p:nvPicPr>
                <p:cNvPr id="107524" name="Ink 107523">
                  <a:extLst>
                    <a:ext uri="{FF2B5EF4-FFF2-40B4-BE49-F238E27FC236}">
                      <a16:creationId xmlns:a16="http://schemas.microsoft.com/office/drawing/2014/main" id="{309FDEF9-AD7D-0882-A3B6-CFA60EA3AA7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322829" y="-5927"/>
                  <a:ext cx="2862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07526" name="Ink 107525">
                  <a:extLst>
                    <a:ext uri="{FF2B5EF4-FFF2-40B4-BE49-F238E27FC236}">
                      <a16:creationId xmlns:a16="http://schemas.microsoft.com/office/drawing/2014/main" id="{1B7A2862-A222-7495-0F38-07ABC8373F2A}"/>
                    </a:ext>
                  </a:extLst>
                </p14:cNvPr>
                <p14:cNvContentPartPr/>
                <p14:nvPr/>
              </p14:nvContentPartPr>
              <p14:xfrm>
                <a:off x="9033389" y="-41927"/>
                <a:ext cx="689400" cy="516960"/>
              </p14:xfrm>
            </p:contentPart>
          </mc:Choice>
          <mc:Fallback xmlns="">
            <p:pic>
              <p:nvPicPr>
                <p:cNvPr id="107526" name="Ink 107525">
                  <a:extLst>
                    <a:ext uri="{FF2B5EF4-FFF2-40B4-BE49-F238E27FC236}">
                      <a16:creationId xmlns:a16="http://schemas.microsoft.com/office/drawing/2014/main" id="{1B7A2862-A222-7495-0F38-07ABC8373F2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024389" y="-50567"/>
                  <a:ext cx="707040" cy="53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4DA508D-7E91-5831-17FC-79AC0886DC21}"/>
                  </a:ext>
                </a:extLst>
              </p14:cNvPr>
              <p14:cNvContentPartPr/>
              <p14:nvPr/>
            </p14:nvContentPartPr>
            <p14:xfrm>
              <a:off x="1829069" y="4165352"/>
              <a:ext cx="781200" cy="624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4DA508D-7E91-5831-17FC-79AC0886DC21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820069" y="4156352"/>
                <a:ext cx="798840" cy="64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36796E14-A60D-821C-8C40-7A5D4B765C4D}"/>
              </a:ext>
            </a:extLst>
          </p:cNvPr>
          <p:cNvGrpSpPr/>
          <p:nvPr/>
        </p:nvGrpSpPr>
        <p:grpSpPr>
          <a:xfrm>
            <a:off x="5672429" y="4366592"/>
            <a:ext cx="4125240" cy="2391840"/>
            <a:chOff x="5672429" y="4366592"/>
            <a:chExt cx="4125240" cy="239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CA257B2-37D3-7E02-F62D-0A013B9EC25B}"/>
                    </a:ext>
                  </a:extLst>
                </p14:cNvPr>
                <p14:cNvContentPartPr/>
                <p14:nvPr/>
              </p14:nvContentPartPr>
              <p14:xfrm>
                <a:off x="8160749" y="4366592"/>
                <a:ext cx="48600" cy="354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CA257B2-37D3-7E02-F62D-0A013B9EC25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151749" y="4357592"/>
                  <a:ext cx="6624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BE7E770-C2CA-62F1-5BC8-82853E4F5825}"/>
                    </a:ext>
                  </a:extLst>
                </p14:cNvPr>
                <p14:cNvContentPartPr/>
                <p14:nvPr/>
              </p14:nvContentPartPr>
              <p14:xfrm>
                <a:off x="8248229" y="4384592"/>
                <a:ext cx="356760" cy="266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BE7E770-C2CA-62F1-5BC8-82853E4F582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239589" y="4375952"/>
                  <a:ext cx="3744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B830CC8-BDCB-BFBC-C0DE-86478A44BFCF}"/>
                    </a:ext>
                  </a:extLst>
                </p14:cNvPr>
                <p14:cNvContentPartPr/>
                <p14:nvPr/>
              </p14:nvContentPartPr>
              <p14:xfrm>
                <a:off x="6552269" y="4816952"/>
                <a:ext cx="62640" cy="1941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B830CC8-BDCB-BFBC-C0DE-86478A44BFC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543629" y="4808312"/>
                  <a:ext cx="80280" cy="19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D2C7EC4-8BF2-0D1C-E7C5-9AFC23709A25}"/>
                    </a:ext>
                  </a:extLst>
                </p14:cNvPr>
                <p14:cNvContentPartPr/>
                <p14:nvPr/>
              </p14:nvContentPartPr>
              <p14:xfrm>
                <a:off x="6093269" y="6088832"/>
                <a:ext cx="3704400" cy="173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D2C7EC4-8BF2-0D1C-E7C5-9AFC23709A2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084269" y="6080192"/>
                  <a:ext cx="37220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24B694E-9180-01E8-ED0E-12BB47FD1DDF}"/>
                    </a:ext>
                  </a:extLst>
                </p14:cNvPr>
                <p14:cNvContentPartPr/>
                <p14:nvPr/>
              </p14:nvContentPartPr>
              <p14:xfrm>
                <a:off x="6740549" y="5350112"/>
                <a:ext cx="2895120" cy="375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24B694E-9180-01E8-ED0E-12BB47FD1DD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731909" y="5341472"/>
                  <a:ext cx="291276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25199D8-968C-BD11-1060-1FF3286826DA}"/>
                    </a:ext>
                  </a:extLst>
                </p14:cNvPr>
                <p14:cNvContentPartPr/>
                <p14:nvPr/>
              </p14:nvContentPartPr>
              <p14:xfrm>
                <a:off x="6836669" y="5226992"/>
                <a:ext cx="2858400" cy="729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25199D8-968C-BD11-1060-1FF3286826D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827669" y="5217992"/>
                  <a:ext cx="2876040" cy="74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F8613BA-3B1C-4549-04D1-47A86B0F81E4}"/>
                    </a:ext>
                  </a:extLst>
                </p14:cNvPr>
                <p14:cNvContentPartPr/>
                <p14:nvPr/>
              </p14:nvContentPartPr>
              <p14:xfrm>
                <a:off x="6098309" y="5582312"/>
                <a:ext cx="431280" cy="79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F8613BA-3B1C-4549-04D1-47A86B0F81E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089669" y="5573672"/>
                  <a:ext cx="4489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FF97DBB-07CC-A5CE-AE89-21AF7E9D58F8}"/>
                    </a:ext>
                  </a:extLst>
                </p14:cNvPr>
                <p14:cNvContentPartPr/>
                <p14:nvPr/>
              </p14:nvContentPartPr>
              <p14:xfrm>
                <a:off x="5672429" y="5502032"/>
                <a:ext cx="219960" cy="509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FF97DBB-07CC-A5CE-AE89-21AF7E9D58F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663789" y="5493032"/>
                  <a:ext cx="237600" cy="52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A4A179E-75D0-0969-06B7-6DB7803F7630}"/>
                    </a:ext>
                  </a:extLst>
                </p14:cNvPr>
                <p14:cNvContentPartPr/>
                <p14:nvPr/>
              </p14:nvContentPartPr>
              <p14:xfrm>
                <a:off x="5711669" y="5380352"/>
                <a:ext cx="280440" cy="120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A4A179E-75D0-0969-06B7-6DB7803F763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702669" y="5371352"/>
                  <a:ext cx="298080" cy="1378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11571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B600AABF-F795-43D0-B806-F73429982086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119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115716" name="Picture 5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952500"/>
            <a:ext cx="7769225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TCP Futures: TCP over </a:t>
            </a:r>
            <a:r>
              <a:rPr lang="ja-JP" altLang="en-US" sz="3600"/>
              <a:t>“</a:t>
            </a:r>
            <a:r>
              <a:rPr lang="en-US" altLang="ja-JP" sz="3600"/>
              <a:t>long, fat pipes</a:t>
            </a:r>
            <a:r>
              <a:rPr lang="ja-JP" altLang="en-US" sz="3600"/>
              <a:t>”</a:t>
            </a:r>
            <a:endParaRPr lang="en-US" altLang="en-US" sz="3600"/>
          </a:p>
        </p:txBody>
      </p:sp>
      <p:sp>
        <p:nvSpPr>
          <p:cNvPr id="1157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7688" y="1600200"/>
            <a:ext cx="7772400" cy="4648200"/>
          </a:xfrm>
        </p:spPr>
        <p:txBody>
          <a:bodyPr/>
          <a:lstStyle/>
          <a:p>
            <a:r>
              <a:rPr lang="en-US" altLang="en-US" sz="2800" dirty="0"/>
              <a:t>example: 1500 byte segments, 100ms RTT, want 10 </a:t>
            </a:r>
            <a:r>
              <a:rPr lang="en-US" altLang="en-US" sz="2800" dirty="0" err="1"/>
              <a:t>Gbps</a:t>
            </a:r>
            <a:r>
              <a:rPr lang="en-US" altLang="en-US" sz="2800" dirty="0"/>
              <a:t> throughput</a:t>
            </a:r>
          </a:p>
          <a:p>
            <a:r>
              <a:rPr lang="en-US" altLang="en-US" sz="2800" dirty="0"/>
              <a:t>requires N=W = 83,333 in-flight segments</a:t>
            </a:r>
          </a:p>
          <a:p>
            <a:r>
              <a:rPr lang="en-US" altLang="en-US" sz="2800" dirty="0"/>
              <a:t>throughput in terms of segment loss probability, L </a:t>
            </a:r>
            <a:r>
              <a:rPr lang="en-US" altLang="en-US" sz="2000" dirty="0"/>
              <a:t>[Mathis 1997]:</a:t>
            </a:r>
            <a:br>
              <a:rPr lang="en-US" altLang="en-US" sz="2800" dirty="0"/>
            </a:br>
            <a:br>
              <a:rPr lang="en-US" altLang="en-US" sz="2800" dirty="0"/>
            </a:br>
            <a:br>
              <a:rPr lang="en-US" altLang="en-US" sz="2800" dirty="0"/>
            </a:br>
            <a:endParaRPr lang="en-US" altLang="en-US" sz="2800" dirty="0"/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MS Mincho" pitchFamily="49" charset="-128"/>
                <a:ea typeface="MS Mincho" pitchFamily="49" charset="-128"/>
              </a:rPr>
              <a:t>➜ </a:t>
            </a:r>
            <a:r>
              <a:rPr lang="en-US" altLang="en-US" sz="2400" dirty="0">
                <a:ea typeface="MS Mincho" pitchFamily="49" charset="-128"/>
              </a:rPr>
              <a:t>to achieve 10 </a:t>
            </a:r>
            <a:r>
              <a:rPr lang="en-US" altLang="en-US" sz="2400" dirty="0" err="1">
                <a:ea typeface="MS Mincho" pitchFamily="49" charset="-128"/>
              </a:rPr>
              <a:t>Gbps</a:t>
            </a:r>
            <a:r>
              <a:rPr lang="en-US" altLang="en-US" sz="2400" dirty="0">
                <a:ea typeface="MS Mincho" pitchFamily="49" charset="-128"/>
              </a:rPr>
              <a:t> throughput, need a loss rate of </a:t>
            </a:r>
            <a:r>
              <a:rPr lang="en-US" altLang="en-US" sz="2400" dirty="0"/>
              <a:t>L = 2</a:t>
            </a:r>
            <a:r>
              <a:rPr lang="el-GR" altLang="en-US" sz="2400" dirty="0"/>
              <a:t>·</a:t>
            </a:r>
            <a:r>
              <a:rPr lang="en-US" altLang="en-US" sz="2400" dirty="0"/>
              <a:t>10</a:t>
            </a:r>
            <a:r>
              <a:rPr lang="en-US" altLang="en-US" sz="2400" baseline="30000" dirty="0"/>
              <a:t>-10  </a:t>
            </a:r>
            <a:r>
              <a:rPr lang="en-US" altLang="en-US" sz="2400" i="1" dirty="0">
                <a:solidFill>
                  <a:srgbClr val="FF0000"/>
                </a:solidFill>
              </a:rPr>
              <a:t> – a very small loss rate!</a:t>
            </a:r>
          </a:p>
          <a:p>
            <a:r>
              <a:rPr lang="en-US" altLang="en-US" sz="2800" dirty="0"/>
              <a:t>new versions of TCP for high-speed, XCP</a:t>
            </a:r>
            <a:endParaRPr lang="en-US" altLang="en-US" sz="2800" baseline="30000" dirty="0"/>
          </a:p>
          <a:p>
            <a:endParaRPr lang="en-US" altLang="en-US" sz="2800" dirty="0"/>
          </a:p>
        </p:txBody>
      </p:sp>
      <p:grpSp>
        <p:nvGrpSpPr>
          <p:cNvPr id="115719" name="Group 16"/>
          <p:cNvGrpSpPr>
            <a:grpSpLocks/>
          </p:cNvGrpSpPr>
          <p:nvPr/>
        </p:nvGrpSpPr>
        <p:grpSpPr bwMode="auto">
          <a:xfrm>
            <a:off x="1947863" y="3462338"/>
            <a:ext cx="4160837" cy="962025"/>
            <a:chOff x="422" y="3400"/>
            <a:chExt cx="2621" cy="606"/>
          </a:xfrm>
        </p:grpSpPr>
        <p:sp>
          <p:nvSpPr>
            <p:cNvPr id="115720" name="Text Box 6"/>
            <p:cNvSpPr txBox="1">
              <a:spLocks noChangeArrowheads="1"/>
            </p:cNvSpPr>
            <p:nvPr/>
          </p:nvSpPr>
          <p:spPr bwMode="auto">
            <a:xfrm>
              <a:off x="422" y="3566"/>
              <a:ext cx="169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TCP throughput = </a:t>
              </a:r>
            </a:p>
          </p:txBody>
        </p:sp>
        <p:sp>
          <p:nvSpPr>
            <p:cNvPr id="115721" name="Text Box 7"/>
            <p:cNvSpPr txBox="1">
              <a:spLocks noChangeArrowheads="1"/>
            </p:cNvSpPr>
            <p:nvPr/>
          </p:nvSpPr>
          <p:spPr bwMode="auto">
            <a:xfrm>
              <a:off x="2010" y="3470"/>
              <a:ext cx="49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1.22</a:t>
              </a:r>
            </a:p>
          </p:txBody>
        </p:sp>
        <p:grpSp>
          <p:nvGrpSpPr>
            <p:cNvPr id="115722" name="Group 15"/>
            <p:cNvGrpSpPr>
              <a:grpSpLocks/>
            </p:cNvGrpSpPr>
            <p:nvPr/>
          </p:nvGrpSpPr>
          <p:grpSpPr bwMode="auto">
            <a:xfrm>
              <a:off x="2092" y="3400"/>
              <a:ext cx="951" cy="606"/>
              <a:chOff x="2092" y="3400"/>
              <a:chExt cx="951" cy="606"/>
            </a:xfrm>
          </p:grpSpPr>
          <p:sp>
            <p:nvSpPr>
              <p:cNvPr id="115723" name="Text Box 8"/>
              <p:cNvSpPr txBox="1">
                <a:spLocks noChangeArrowheads="1"/>
              </p:cNvSpPr>
              <p:nvPr/>
            </p:nvSpPr>
            <p:spPr bwMode="auto">
              <a:xfrm>
                <a:off x="2423" y="3400"/>
                <a:ext cx="16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 b="1">
                    <a:latin typeface="Arial" panose="020B0604020202020204" pitchFamily="34" charset="0"/>
                  </a:rPr>
                  <a:t>.</a:t>
                </a:r>
              </a:p>
            </p:txBody>
          </p:sp>
          <p:sp>
            <p:nvSpPr>
              <p:cNvPr id="115724" name="Text Box 9"/>
              <p:cNvSpPr txBox="1">
                <a:spLocks noChangeArrowheads="1"/>
              </p:cNvSpPr>
              <p:nvPr/>
            </p:nvSpPr>
            <p:spPr bwMode="auto">
              <a:xfrm>
                <a:off x="2511" y="3472"/>
                <a:ext cx="53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Arial" panose="020B0604020202020204" pitchFamily="34" charset="0"/>
                  </a:rPr>
                  <a:t>MSS</a:t>
                </a:r>
              </a:p>
            </p:txBody>
          </p:sp>
          <p:sp>
            <p:nvSpPr>
              <p:cNvPr id="115725" name="Line 10"/>
              <p:cNvSpPr>
                <a:spLocks noChangeShapeType="1"/>
              </p:cNvSpPr>
              <p:nvPr/>
            </p:nvSpPr>
            <p:spPr bwMode="auto">
              <a:xfrm>
                <a:off x="2092" y="3720"/>
                <a:ext cx="873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115726" name="Text Box 11"/>
              <p:cNvSpPr txBox="1">
                <a:spLocks noChangeArrowheads="1"/>
              </p:cNvSpPr>
              <p:nvPr/>
            </p:nvSpPr>
            <p:spPr bwMode="auto">
              <a:xfrm>
                <a:off x="2133" y="3696"/>
                <a:ext cx="48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Arial" panose="020B0604020202020204" pitchFamily="34" charset="0"/>
                  </a:rPr>
                  <a:t>RTT</a:t>
                </a:r>
              </a:p>
            </p:txBody>
          </p:sp>
          <p:sp>
            <p:nvSpPr>
              <p:cNvPr id="115727" name="Freeform 13"/>
              <p:cNvSpPr>
                <a:spLocks/>
              </p:cNvSpPr>
              <p:nvPr/>
            </p:nvSpPr>
            <p:spPr bwMode="auto">
              <a:xfrm>
                <a:off x="2607" y="3740"/>
                <a:ext cx="294" cy="220"/>
              </a:xfrm>
              <a:custGeom>
                <a:avLst/>
                <a:gdLst>
                  <a:gd name="T0" fmla="*/ 0 w 294"/>
                  <a:gd name="T1" fmla="*/ 158 h 220"/>
                  <a:gd name="T2" fmla="*/ 32 w 294"/>
                  <a:gd name="T3" fmla="*/ 140 h 220"/>
                  <a:gd name="T4" fmla="*/ 72 w 294"/>
                  <a:gd name="T5" fmla="*/ 220 h 220"/>
                  <a:gd name="T6" fmla="*/ 132 w 294"/>
                  <a:gd name="T7" fmla="*/ 0 h 220"/>
                  <a:gd name="T8" fmla="*/ 294 w 294"/>
                  <a:gd name="T9" fmla="*/ 0 h 2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4" h="220">
                    <a:moveTo>
                      <a:pt x="0" y="158"/>
                    </a:moveTo>
                    <a:lnTo>
                      <a:pt x="32" y="140"/>
                    </a:lnTo>
                    <a:lnTo>
                      <a:pt x="72" y="220"/>
                    </a:lnTo>
                    <a:lnTo>
                      <a:pt x="132" y="0"/>
                    </a:lnTo>
                    <a:lnTo>
                      <a:pt x="294" y="0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115728" name="Text Box 14"/>
              <p:cNvSpPr txBox="1">
                <a:spLocks noChangeArrowheads="1"/>
              </p:cNvSpPr>
              <p:nvPr/>
            </p:nvSpPr>
            <p:spPr bwMode="auto">
              <a:xfrm>
                <a:off x="2704" y="3718"/>
                <a:ext cx="22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Arial" panose="020B0604020202020204" pitchFamily="34" charset="0"/>
                  </a:rPr>
                  <a:t>L</a:t>
                </a: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3FAC935-2FF1-4999-AF94-6D892086D708}"/>
              </a:ext>
            </a:extLst>
          </p:cNvPr>
          <p:cNvGrpSpPr/>
          <p:nvPr/>
        </p:nvGrpSpPr>
        <p:grpSpPr>
          <a:xfrm>
            <a:off x="1477747" y="448253"/>
            <a:ext cx="9865440" cy="6486120"/>
            <a:chOff x="1477747" y="448253"/>
            <a:chExt cx="9865440" cy="648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099685A-039B-403E-89B3-5E21723BD79B}"/>
                    </a:ext>
                  </a:extLst>
                </p14:cNvPr>
                <p14:cNvContentPartPr/>
                <p14:nvPr/>
              </p14:nvContentPartPr>
              <p14:xfrm>
                <a:off x="1477747" y="3226373"/>
                <a:ext cx="5443560" cy="17031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099685A-039B-403E-89B3-5E21723BD79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68747" y="3217373"/>
                  <a:ext cx="5461200" cy="172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8DE6CFD-1DCB-420E-8A69-0E5AB6136260}"/>
                    </a:ext>
                  </a:extLst>
                </p14:cNvPr>
                <p14:cNvContentPartPr/>
                <p14:nvPr/>
              </p14:nvContentPartPr>
              <p14:xfrm>
                <a:off x="6937507" y="3408173"/>
                <a:ext cx="401400" cy="3524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8DE6CFD-1DCB-420E-8A69-0E5AB613626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28507" y="3399533"/>
                  <a:ext cx="41904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0B57135-55E0-4224-874C-E4285E121C6F}"/>
                    </a:ext>
                  </a:extLst>
                </p14:cNvPr>
                <p14:cNvContentPartPr/>
                <p14:nvPr/>
              </p14:nvContentPartPr>
              <p14:xfrm>
                <a:off x="7159987" y="3639293"/>
                <a:ext cx="277200" cy="344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0B57135-55E0-4224-874C-E4285E121C6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150987" y="3630653"/>
                  <a:ext cx="29484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481FFC7-6678-45D7-9F41-932065975B32}"/>
                    </a:ext>
                  </a:extLst>
                </p14:cNvPr>
                <p14:cNvContentPartPr/>
                <p14:nvPr/>
              </p14:nvContentPartPr>
              <p14:xfrm>
                <a:off x="7439707" y="3576653"/>
                <a:ext cx="477720" cy="406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481FFC7-6678-45D7-9F41-932065975B3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431067" y="3567653"/>
                  <a:ext cx="49536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9F85977-4F61-46A7-900F-4A835BEDE18F}"/>
                    </a:ext>
                  </a:extLst>
                </p14:cNvPr>
                <p14:cNvContentPartPr/>
                <p14:nvPr/>
              </p14:nvContentPartPr>
              <p14:xfrm>
                <a:off x="8119747" y="3350933"/>
                <a:ext cx="148680" cy="46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9F85977-4F61-46A7-900F-4A835BEDE18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111107" y="3342293"/>
                  <a:ext cx="1663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9E8B87B-EA58-4945-86C0-B0FFCEFC98FE}"/>
                    </a:ext>
                  </a:extLst>
                </p14:cNvPr>
                <p14:cNvContentPartPr/>
                <p14:nvPr/>
              </p14:nvContentPartPr>
              <p14:xfrm>
                <a:off x="8062147" y="3494933"/>
                <a:ext cx="217800" cy="41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9E8B87B-EA58-4945-86C0-B0FFCEFC98F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53147" y="3485933"/>
                  <a:ext cx="2354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CD897B6-5C06-4855-8CFD-22FF0D9A6EF0}"/>
                    </a:ext>
                  </a:extLst>
                </p14:cNvPr>
                <p14:cNvContentPartPr/>
                <p14:nvPr/>
              </p14:nvContentPartPr>
              <p14:xfrm>
                <a:off x="8590987" y="2517173"/>
                <a:ext cx="580320" cy="786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CD897B6-5C06-4855-8CFD-22FF0D9A6EF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582347" y="2508173"/>
                  <a:ext cx="597960" cy="80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F884FB2-9F77-4D82-8C37-27A881CC48DE}"/>
                    </a:ext>
                  </a:extLst>
                </p14:cNvPr>
                <p14:cNvContentPartPr/>
                <p14:nvPr/>
              </p14:nvContentPartPr>
              <p14:xfrm>
                <a:off x="8363827" y="2835773"/>
                <a:ext cx="1493640" cy="1004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F884FB2-9F77-4D82-8C37-27A881CC48D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354827" y="2827133"/>
                  <a:ext cx="1511280" cy="10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F395F52-5204-4122-8E7D-BCF94C5E9DAC}"/>
                    </a:ext>
                  </a:extLst>
                </p14:cNvPr>
                <p14:cNvContentPartPr/>
                <p14:nvPr/>
              </p14:nvContentPartPr>
              <p14:xfrm>
                <a:off x="8513227" y="3905333"/>
                <a:ext cx="499320" cy="603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F395F52-5204-4122-8E7D-BCF94C5E9DA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504227" y="3896693"/>
                  <a:ext cx="516960" cy="62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FBE4288-CE0A-4AD7-8B3D-995C3CC79D3A}"/>
                    </a:ext>
                  </a:extLst>
                </p14:cNvPr>
                <p14:cNvContentPartPr/>
                <p14:nvPr/>
              </p14:nvContentPartPr>
              <p14:xfrm>
                <a:off x="9030907" y="3354533"/>
                <a:ext cx="513000" cy="847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FBE4288-CE0A-4AD7-8B3D-995C3CC79D3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022267" y="3345893"/>
                  <a:ext cx="530640" cy="86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622D957-60A8-4863-B970-B49F5F380706}"/>
                    </a:ext>
                  </a:extLst>
                </p14:cNvPr>
                <p14:cNvContentPartPr/>
                <p14:nvPr/>
              </p14:nvContentPartPr>
              <p14:xfrm>
                <a:off x="9410707" y="3458573"/>
                <a:ext cx="262800" cy="549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622D957-60A8-4863-B970-B49F5F38070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402067" y="3449573"/>
                  <a:ext cx="280440" cy="5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A4C5275-4884-4660-B2A0-19DFD21B9AB7}"/>
                    </a:ext>
                  </a:extLst>
                </p14:cNvPr>
                <p14:cNvContentPartPr/>
                <p14:nvPr/>
              </p14:nvContentPartPr>
              <p14:xfrm>
                <a:off x="10012267" y="2639213"/>
                <a:ext cx="779400" cy="1172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A4C5275-4884-4660-B2A0-19DFD21B9AB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003627" y="2630573"/>
                  <a:ext cx="797040" cy="11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5DE9EC8-0375-4375-AB5F-13852E774CAC}"/>
                    </a:ext>
                  </a:extLst>
                </p14:cNvPr>
                <p14:cNvContentPartPr/>
                <p14:nvPr/>
              </p14:nvContentPartPr>
              <p14:xfrm>
                <a:off x="10413307" y="2981933"/>
                <a:ext cx="247320" cy="522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5DE9EC8-0375-4375-AB5F-13852E774CA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404667" y="2972933"/>
                  <a:ext cx="26496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421C72A-0BCC-48BF-9DB8-2A91A46CD655}"/>
                    </a:ext>
                  </a:extLst>
                </p14:cNvPr>
                <p14:cNvContentPartPr/>
                <p14:nvPr/>
              </p14:nvContentPartPr>
              <p14:xfrm>
                <a:off x="10659187" y="2715893"/>
                <a:ext cx="456120" cy="695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421C72A-0BCC-48BF-9DB8-2A91A46CD65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650547" y="2706893"/>
                  <a:ext cx="473760" cy="71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AAD6284-B7A3-4385-9B25-F0FBC36BE1FD}"/>
                    </a:ext>
                  </a:extLst>
                </p14:cNvPr>
                <p14:cNvContentPartPr/>
                <p14:nvPr/>
              </p14:nvContentPartPr>
              <p14:xfrm>
                <a:off x="5838427" y="4298813"/>
                <a:ext cx="866880" cy="875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AAD6284-B7A3-4385-9B25-F0FBC36BE1F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829427" y="4290173"/>
                  <a:ext cx="884520" cy="89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5F40056-A3BF-413C-9DD8-1F457676038F}"/>
                    </a:ext>
                  </a:extLst>
                </p14:cNvPr>
                <p14:cNvContentPartPr/>
                <p14:nvPr/>
              </p14:nvContentPartPr>
              <p14:xfrm>
                <a:off x="6383467" y="5109173"/>
                <a:ext cx="358560" cy="417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5F40056-A3BF-413C-9DD8-1F457676038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374827" y="5100173"/>
                  <a:ext cx="37620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3D542AF-5500-4C06-A01E-8E5F7DF42E0E}"/>
                    </a:ext>
                  </a:extLst>
                </p14:cNvPr>
                <p14:cNvContentPartPr/>
                <p14:nvPr/>
              </p14:nvContentPartPr>
              <p14:xfrm>
                <a:off x="6678667" y="4821893"/>
                <a:ext cx="616680" cy="606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3D542AF-5500-4C06-A01E-8E5F7DF42E0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70027" y="4812893"/>
                  <a:ext cx="634320" cy="62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6C963F2-E6D5-4202-938E-6A27B1F70457}"/>
                    </a:ext>
                  </a:extLst>
                </p14:cNvPr>
                <p14:cNvContentPartPr/>
                <p14:nvPr/>
              </p14:nvContentPartPr>
              <p14:xfrm>
                <a:off x="5358547" y="3334733"/>
                <a:ext cx="759960" cy="788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6C963F2-E6D5-4202-938E-6A27B1F7045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349907" y="3326093"/>
                  <a:ext cx="777600" cy="80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5DF64C0-0CF3-4EBC-9C11-C38244FC100F}"/>
                    </a:ext>
                  </a:extLst>
                </p14:cNvPr>
                <p14:cNvContentPartPr/>
                <p14:nvPr/>
              </p14:nvContentPartPr>
              <p14:xfrm>
                <a:off x="5947507" y="1702133"/>
                <a:ext cx="2499840" cy="1953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5DF64C0-0CF3-4EBC-9C11-C38244FC100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938507" y="1693133"/>
                  <a:ext cx="2517480" cy="19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63A0AA2-7590-40B4-AA5E-43C30554D2EC}"/>
                    </a:ext>
                  </a:extLst>
                </p14:cNvPr>
                <p14:cNvContentPartPr/>
                <p14:nvPr/>
              </p14:nvContentPartPr>
              <p14:xfrm>
                <a:off x="8544187" y="448253"/>
                <a:ext cx="1027080" cy="1401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63A0AA2-7590-40B4-AA5E-43C30554D2E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535547" y="439613"/>
                  <a:ext cx="1044720" cy="14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3ABBD46-3601-47DE-B94A-3F355DA65CF6}"/>
                    </a:ext>
                  </a:extLst>
                </p14:cNvPr>
                <p14:cNvContentPartPr/>
                <p14:nvPr/>
              </p14:nvContentPartPr>
              <p14:xfrm>
                <a:off x="9442027" y="602333"/>
                <a:ext cx="316080" cy="74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3ABBD46-3601-47DE-B94A-3F355DA65CF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433027" y="593693"/>
                  <a:ext cx="3337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A06671B-BBD6-4E01-9EFB-EB1749AD1DCF}"/>
                    </a:ext>
                  </a:extLst>
                </p14:cNvPr>
                <p14:cNvContentPartPr/>
                <p14:nvPr/>
              </p14:nvContentPartPr>
              <p14:xfrm>
                <a:off x="9096787" y="1170773"/>
                <a:ext cx="884880" cy="633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A06671B-BBD6-4E01-9EFB-EB1749AD1DC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088147" y="1162133"/>
                  <a:ext cx="902520" cy="65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B83A30F-3C4C-465B-8A9D-20B1F3FF22E0}"/>
                    </a:ext>
                  </a:extLst>
                </p14:cNvPr>
                <p14:cNvContentPartPr/>
                <p14:nvPr/>
              </p14:nvContentPartPr>
              <p14:xfrm>
                <a:off x="9403147" y="1179413"/>
                <a:ext cx="29880" cy="39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B83A30F-3C4C-465B-8A9D-20B1F3FF22E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394147" y="1170413"/>
                  <a:ext cx="475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C17A57D-379F-4CED-8978-B78BBC19A964}"/>
                    </a:ext>
                  </a:extLst>
                </p14:cNvPr>
                <p14:cNvContentPartPr/>
                <p14:nvPr/>
              </p14:nvContentPartPr>
              <p14:xfrm>
                <a:off x="8979427" y="1778093"/>
                <a:ext cx="419040" cy="877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C17A57D-379F-4CED-8978-B78BBC19A96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970787" y="1769453"/>
                  <a:ext cx="436680" cy="89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CD1A67C-49D9-4501-9B61-0B817D80B786}"/>
                    </a:ext>
                  </a:extLst>
                </p14:cNvPr>
                <p14:cNvContentPartPr/>
                <p14:nvPr/>
              </p14:nvContentPartPr>
              <p14:xfrm>
                <a:off x="4436227" y="3504293"/>
                <a:ext cx="779040" cy="708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CD1A67C-49D9-4501-9B61-0B817D80B78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427227" y="3495293"/>
                  <a:ext cx="796680" cy="72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13086D6-0BDE-4C32-AEF8-4703A5C585B7}"/>
                    </a:ext>
                  </a:extLst>
                </p14:cNvPr>
                <p14:cNvContentPartPr/>
                <p14:nvPr/>
              </p14:nvContentPartPr>
              <p14:xfrm>
                <a:off x="6509467" y="1321613"/>
                <a:ext cx="4833720" cy="4040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13086D6-0BDE-4C32-AEF8-4703A5C585B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500467" y="1312613"/>
                  <a:ext cx="4851360" cy="40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9EA0D10-59B6-434D-A5F1-EAAF49A6BE51}"/>
                    </a:ext>
                  </a:extLst>
                </p14:cNvPr>
                <p14:cNvContentPartPr/>
                <p14:nvPr/>
              </p14:nvContentPartPr>
              <p14:xfrm>
                <a:off x="8305307" y="4990013"/>
                <a:ext cx="295560" cy="1133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9EA0D10-59B6-434D-A5F1-EAAF49A6BE5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296307" y="4981013"/>
                  <a:ext cx="313200" cy="11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213B918-6F4A-4594-9224-18B949830D75}"/>
                    </a:ext>
                  </a:extLst>
                </p14:cNvPr>
                <p14:cNvContentPartPr/>
                <p14:nvPr/>
              </p14:nvContentPartPr>
              <p14:xfrm>
                <a:off x="7751627" y="6142013"/>
                <a:ext cx="329040" cy="537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213B918-6F4A-4594-9224-18B949830D7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742987" y="6133013"/>
                  <a:ext cx="34668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8835B3B-2A65-4EEA-BAED-7944E426317E}"/>
                    </a:ext>
                  </a:extLst>
                </p14:cNvPr>
                <p14:cNvContentPartPr/>
                <p14:nvPr/>
              </p14:nvContentPartPr>
              <p14:xfrm>
                <a:off x="7988507" y="6265853"/>
                <a:ext cx="117360" cy="242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8835B3B-2A65-4EEA-BAED-7944E426317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979507" y="6257213"/>
                  <a:ext cx="1350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8047EC5-BCB3-4CB2-8D33-FDD6FD07350B}"/>
                    </a:ext>
                  </a:extLst>
                </p14:cNvPr>
                <p14:cNvContentPartPr/>
                <p14:nvPr/>
              </p14:nvContentPartPr>
              <p14:xfrm>
                <a:off x="8036387" y="4892453"/>
                <a:ext cx="2277720" cy="16178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8047EC5-BCB3-4CB2-8D33-FDD6FD07350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027387" y="4883453"/>
                  <a:ext cx="2295360" cy="163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20031E5-CFF2-41A2-8491-16F448D03172}"/>
                    </a:ext>
                  </a:extLst>
                </p14:cNvPr>
                <p14:cNvContentPartPr/>
                <p14:nvPr/>
              </p14:nvContentPartPr>
              <p14:xfrm>
                <a:off x="9717227" y="5014853"/>
                <a:ext cx="28080" cy="16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20031E5-CFF2-41A2-8491-16F448D0317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708227" y="5006213"/>
                  <a:ext cx="457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2E74A81-C78E-4596-8A05-734EDBE14C95}"/>
                    </a:ext>
                  </a:extLst>
                </p14:cNvPr>
                <p14:cNvContentPartPr/>
                <p14:nvPr/>
              </p14:nvContentPartPr>
              <p14:xfrm>
                <a:off x="8952587" y="5410493"/>
                <a:ext cx="27000" cy="5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2E74A81-C78E-4596-8A05-734EDBE14C9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943947" y="5401853"/>
                  <a:ext cx="446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041A5D5-E49E-4FE2-8D31-339EC188546D}"/>
                    </a:ext>
                  </a:extLst>
                </p14:cNvPr>
                <p14:cNvContentPartPr/>
                <p14:nvPr/>
              </p14:nvContentPartPr>
              <p14:xfrm>
                <a:off x="8991107" y="5605973"/>
                <a:ext cx="1810440" cy="132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041A5D5-E49E-4FE2-8D31-339EC188546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982107" y="5597333"/>
                  <a:ext cx="1828080" cy="13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94BE9B5-99F9-4527-B718-159B5C04D2FC}"/>
                    </a:ext>
                  </a:extLst>
                </p14:cNvPr>
                <p14:cNvContentPartPr/>
                <p14:nvPr/>
              </p14:nvContentPartPr>
              <p14:xfrm>
                <a:off x="7491707" y="5008947"/>
                <a:ext cx="502200" cy="1454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94BE9B5-99F9-4527-B718-159B5C04D2F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483067" y="4999947"/>
                  <a:ext cx="519840" cy="147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D1B1A02-BFFF-493C-8A97-39EAC9E5D2E6}"/>
                    </a:ext>
                  </a:extLst>
                </p14:cNvPr>
                <p14:cNvContentPartPr/>
                <p14:nvPr/>
              </p14:nvContentPartPr>
              <p14:xfrm>
                <a:off x="7496747" y="4902387"/>
                <a:ext cx="683280" cy="5630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D1B1A02-BFFF-493C-8A97-39EAC9E5D2E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487747" y="4893387"/>
                  <a:ext cx="700920" cy="58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E3E7B2-65EF-C6F3-F8C2-E3B364CD1DCA}"/>
              </a:ext>
            </a:extLst>
          </p:cNvPr>
          <p:cNvGrpSpPr/>
          <p:nvPr/>
        </p:nvGrpSpPr>
        <p:grpSpPr>
          <a:xfrm>
            <a:off x="8289149" y="2444216"/>
            <a:ext cx="1797840" cy="1521000"/>
            <a:chOff x="8289149" y="2444216"/>
            <a:chExt cx="1797840" cy="152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2D84BCE-A149-FEE4-E848-C590701A52C5}"/>
                    </a:ext>
                  </a:extLst>
                </p14:cNvPr>
                <p14:cNvContentPartPr/>
                <p14:nvPr/>
              </p14:nvContentPartPr>
              <p14:xfrm>
                <a:off x="8606309" y="2444216"/>
                <a:ext cx="457560" cy="781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2D84BCE-A149-FEE4-E848-C590701A52C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597669" y="2435216"/>
                  <a:ext cx="475200" cy="79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8AA8BF7-6ED3-F8E5-A09C-2A8155BAD69C}"/>
                    </a:ext>
                  </a:extLst>
                </p14:cNvPr>
                <p14:cNvContentPartPr/>
                <p14:nvPr/>
              </p14:nvContentPartPr>
              <p14:xfrm>
                <a:off x="8289149" y="2751296"/>
                <a:ext cx="1797840" cy="1213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8AA8BF7-6ED3-F8E5-A09C-2A8155BAD69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280509" y="2742296"/>
                  <a:ext cx="1815480" cy="12315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1126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F0F0D8BF-757D-4CE6-AE85-7AD822582E75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11268" name="Picture 175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3" y="936625"/>
            <a:ext cx="6399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9" name="Freeform 157"/>
          <p:cNvSpPr>
            <a:spLocks/>
          </p:cNvSpPr>
          <p:nvPr/>
        </p:nvSpPr>
        <p:spPr bwMode="auto">
          <a:xfrm>
            <a:off x="2767013" y="3143250"/>
            <a:ext cx="552450" cy="2082800"/>
          </a:xfrm>
          <a:custGeom>
            <a:avLst/>
            <a:gdLst>
              <a:gd name="T0" fmla="*/ 0 w 348"/>
              <a:gd name="T1" fmla="*/ 2147483646 h 1312"/>
              <a:gd name="T2" fmla="*/ 2147483646 w 348"/>
              <a:gd name="T3" fmla="*/ 0 h 1312"/>
              <a:gd name="T4" fmla="*/ 2147483646 w 348"/>
              <a:gd name="T5" fmla="*/ 2147483646 h 1312"/>
              <a:gd name="T6" fmla="*/ 2147483646 w 348"/>
              <a:gd name="T7" fmla="*/ 2147483646 h 1312"/>
              <a:gd name="T8" fmla="*/ 0 w 348"/>
              <a:gd name="T9" fmla="*/ 2147483646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48" h="1312">
                <a:moveTo>
                  <a:pt x="0" y="1306"/>
                </a:moveTo>
                <a:lnTo>
                  <a:pt x="348" y="0"/>
                </a:lnTo>
                <a:lnTo>
                  <a:pt x="342" y="1258"/>
                </a:lnTo>
                <a:lnTo>
                  <a:pt x="180" y="1312"/>
                </a:lnTo>
                <a:lnTo>
                  <a:pt x="0" y="1306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folHlink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198" name="Rectangle 2"/>
          <p:cNvSpPr>
            <a:spLocks noGrp="1" noChangeArrowheads="1"/>
          </p:cNvSpPr>
          <p:nvPr>
            <p:ph type="title"/>
          </p:nvPr>
        </p:nvSpPr>
        <p:spPr>
          <a:xfrm>
            <a:off x="293688" y="142875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Multiplexing/demultiplexing</a:t>
            </a:r>
          </a:p>
        </p:txBody>
      </p:sp>
      <p:sp>
        <p:nvSpPr>
          <p:cNvPr id="11271" name="Text Box 37"/>
          <p:cNvSpPr txBox="1">
            <a:spLocks noChangeArrowheads="1"/>
          </p:cNvSpPr>
          <p:nvPr/>
        </p:nvSpPr>
        <p:spPr bwMode="auto">
          <a:xfrm>
            <a:off x="8007350" y="4068763"/>
            <a:ext cx="895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process</a:t>
            </a:r>
          </a:p>
        </p:txBody>
      </p:sp>
      <p:sp>
        <p:nvSpPr>
          <p:cNvPr id="11272" name="Text Box 38"/>
          <p:cNvSpPr txBox="1">
            <a:spLocks noChangeArrowheads="1"/>
          </p:cNvSpPr>
          <p:nvPr/>
        </p:nvSpPr>
        <p:spPr bwMode="auto">
          <a:xfrm>
            <a:off x="7981950" y="3667125"/>
            <a:ext cx="7556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ahoma" panose="020B0604030504040204" pitchFamily="34" charset="0"/>
              </a:rPr>
              <a:t>socket</a:t>
            </a:r>
          </a:p>
        </p:txBody>
      </p:sp>
      <p:grpSp>
        <p:nvGrpSpPr>
          <p:cNvPr id="362673" name="Group 177"/>
          <p:cNvGrpSpPr>
            <a:grpSpLocks/>
          </p:cNvGrpSpPr>
          <p:nvPr/>
        </p:nvGrpSpPr>
        <p:grpSpPr bwMode="auto">
          <a:xfrm>
            <a:off x="4908550" y="1571625"/>
            <a:ext cx="3808413" cy="1468438"/>
            <a:chOff x="3092" y="990"/>
            <a:chExt cx="2399" cy="925"/>
          </a:xfrm>
        </p:grpSpPr>
        <p:sp>
          <p:nvSpPr>
            <p:cNvPr id="11395" name="Rectangle 41"/>
            <p:cNvSpPr>
              <a:spLocks noChangeArrowheads="1"/>
            </p:cNvSpPr>
            <p:nvPr/>
          </p:nvSpPr>
          <p:spPr bwMode="auto">
            <a:xfrm>
              <a:off x="3092" y="1163"/>
              <a:ext cx="2399" cy="752"/>
            </a:xfrm>
            <a:prstGeom prst="rect">
              <a:avLst/>
            </a:prstGeom>
            <a:noFill/>
            <a:ln w="19050">
              <a:solidFill>
                <a:srgbClr val="CC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use header info to deliver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received segments to correct 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socket</a:t>
              </a:r>
            </a:p>
          </p:txBody>
        </p:sp>
        <p:grpSp>
          <p:nvGrpSpPr>
            <p:cNvPr id="11396" name="Group 42"/>
            <p:cNvGrpSpPr>
              <a:grpSpLocks/>
            </p:cNvGrpSpPr>
            <p:nvPr/>
          </p:nvGrpSpPr>
          <p:grpSpPr bwMode="auto">
            <a:xfrm>
              <a:off x="3188" y="990"/>
              <a:ext cx="1994" cy="288"/>
              <a:chOff x="1136" y="3681"/>
              <a:chExt cx="1600" cy="288"/>
            </a:xfrm>
          </p:grpSpPr>
          <p:sp>
            <p:nvSpPr>
              <p:cNvPr id="11397" name="Rectangle 43"/>
              <p:cNvSpPr>
                <a:spLocks noChangeArrowheads="1"/>
              </p:cNvSpPr>
              <p:nvPr/>
            </p:nvSpPr>
            <p:spPr bwMode="auto">
              <a:xfrm>
                <a:off x="1422" y="3732"/>
                <a:ext cx="1002" cy="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11398" name="Text Box 44"/>
              <p:cNvSpPr txBox="1">
                <a:spLocks noChangeArrowheads="1"/>
              </p:cNvSpPr>
              <p:nvPr/>
            </p:nvSpPr>
            <p:spPr bwMode="auto">
              <a:xfrm>
                <a:off x="1136" y="3681"/>
                <a:ext cx="1600" cy="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 i="1">
                    <a:solidFill>
                      <a:srgbClr val="CC0000"/>
                    </a:solidFill>
                  </a:rPr>
                  <a:t>demultiplexing at receiver:</a:t>
                </a:r>
              </a:p>
            </p:txBody>
          </p:sp>
        </p:grpSp>
      </p:grpSp>
      <p:grpSp>
        <p:nvGrpSpPr>
          <p:cNvPr id="362672" name="Group 176"/>
          <p:cNvGrpSpPr>
            <a:grpSpLocks/>
          </p:cNvGrpSpPr>
          <p:nvPr/>
        </p:nvGrpSpPr>
        <p:grpSpPr bwMode="auto">
          <a:xfrm>
            <a:off x="411163" y="1335088"/>
            <a:ext cx="4029075" cy="1466850"/>
            <a:chOff x="259" y="841"/>
            <a:chExt cx="2538" cy="924"/>
          </a:xfrm>
        </p:grpSpPr>
        <p:sp>
          <p:nvSpPr>
            <p:cNvPr id="11390" name="Text Box 45"/>
            <p:cNvSpPr txBox="1">
              <a:spLocks noChangeArrowheads="1"/>
            </p:cNvSpPr>
            <p:nvPr/>
          </p:nvSpPr>
          <p:spPr bwMode="auto">
            <a:xfrm>
              <a:off x="264" y="1068"/>
              <a:ext cx="2533" cy="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handle data from multiple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sockets, add transport header (later used for demultiplexing)</a:t>
              </a:r>
            </a:p>
          </p:txBody>
        </p:sp>
        <p:sp>
          <p:nvSpPr>
            <p:cNvPr id="11391" name="Rectangle 46"/>
            <p:cNvSpPr>
              <a:spLocks noChangeArrowheads="1"/>
            </p:cNvSpPr>
            <p:nvPr/>
          </p:nvSpPr>
          <p:spPr bwMode="auto">
            <a:xfrm>
              <a:off x="259" y="1009"/>
              <a:ext cx="2479" cy="756"/>
            </a:xfrm>
            <a:prstGeom prst="rect">
              <a:avLst/>
            </a:prstGeom>
            <a:noFill/>
            <a:ln w="19050">
              <a:solidFill>
                <a:srgbClr val="CC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11392" name="Group 47"/>
            <p:cNvGrpSpPr>
              <a:grpSpLocks/>
            </p:cNvGrpSpPr>
            <p:nvPr/>
          </p:nvGrpSpPr>
          <p:grpSpPr bwMode="auto">
            <a:xfrm>
              <a:off x="332" y="841"/>
              <a:ext cx="1742" cy="288"/>
              <a:chOff x="1101" y="3681"/>
              <a:chExt cx="1673" cy="288"/>
            </a:xfrm>
          </p:grpSpPr>
          <p:sp>
            <p:nvSpPr>
              <p:cNvPr id="11393" name="Rectangle 48"/>
              <p:cNvSpPr>
                <a:spLocks noChangeArrowheads="1"/>
              </p:cNvSpPr>
              <p:nvPr/>
            </p:nvSpPr>
            <p:spPr bwMode="auto">
              <a:xfrm>
                <a:off x="1422" y="3732"/>
                <a:ext cx="1006" cy="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11394" name="Text Box 49"/>
              <p:cNvSpPr txBox="1">
                <a:spLocks noChangeArrowheads="1"/>
              </p:cNvSpPr>
              <p:nvPr/>
            </p:nvSpPr>
            <p:spPr bwMode="auto">
              <a:xfrm>
                <a:off x="1101" y="3681"/>
                <a:ext cx="1673" cy="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 i="1">
                    <a:solidFill>
                      <a:srgbClr val="CC0000"/>
                    </a:solidFill>
                  </a:rPr>
                  <a:t>multiplexing at sender:</a:t>
                </a:r>
              </a:p>
            </p:txBody>
          </p:sp>
        </p:grpSp>
      </p:grpSp>
      <p:grpSp>
        <p:nvGrpSpPr>
          <p:cNvPr id="11275" name="Group 57"/>
          <p:cNvGrpSpPr>
            <a:grpSpLocks/>
          </p:cNvGrpSpPr>
          <p:nvPr/>
        </p:nvGrpSpPr>
        <p:grpSpPr bwMode="auto">
          <a:xfrm>
            <a:off x="7481888" y="3741738"/>
            <a:ext cx="533400" cy="206375"/>
            <a:chOff x="344" y="1846"/>
            <a:chExt cx="336" cy="130"/>
          </a:xfrm>
        </p:grpSpPr>
        <p:sp>
          <p:nvSpPr>
            <p:cNvPr id="11386" name="Rectangle 35"/>
            <p:cNvSpPr>
              <a:spLocks noChangeArrowheads="1"/>
            </p:cNvSpPr>
            <p:nvPr/>
          </p:nvSpPr>
          <p:spPr bwMode="auto">
            <a:xfrm>
              <a:off x="344" y="1846"/>
              <a:ext cx="336" cy="13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1387" name="Rectangle 54"/>
            <p:cNvSpPr>
              <a:spLocks noChangeArrowheads="1"/>
            </p:cNvSpPr>
            <p:nvPr/>
          </p:nvSpPr>
          <p:spPr bwMode="auto">
            <a:xfrm>
              <a:off x="454" y="1863"/>
              <a:ext cx="110" cy="9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1388" name="Rectangle 55"/>
            <p:cNvSpPr>
              <a:spLocks noChangeArrowheads="1"/>
            </p:cNvSpPr>
            <p:nvPr/>
          </p:nvSpPr>
          <p:spPr bwMode="auto">
            <a:xfrm>
              <a:off x="578" y="1921"/>
              <a:ext cx="29" cy="35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1389" name="Rectangle 56"/>
            <p:cNvSpPr>
              <a:spLocks noChangeArrowheads="1"/>
            </p:cNvSpPr>
            <p:nvPr/>
          </p:nvSpPr>
          <p:spPr bwMode="auto">
            <a:xfrm>
              <a:off x="407" y="1922"/>
              <a:ext cx="29" cy="35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  <p:sp>
        <p:nvSpPr>
          <p:cNvPr id="11276" name="Rectangle 23"/>
          <p:cNvSpPr>
            <a:spLocks noChangeArrowheads="1"/>
          </p:cNvSpPr>
          <p:nvPr/>
        </p:nvSpPr>
        <p:spPr bwMode="auto">
          <a:xfrm>
            <a:off x="3314700" y="3194050"/>
            <a:ext cx="1497013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1277" name="Rectangle 24"/>
          <p:cNvSpPr>
            <a:spLocks noChangeArrowheads="1"/>
          </p:cNvSpPr>
          <p:nvPr/>
        </p:nvSpPr>
        <p:spPr bwMode="auto">
          <a:xfrm>
            <a:off x="3279775" y="3248025"/>
            <a:ext cx="1473200" cy="19796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1278" name="Line 25"/>
          <p:cNvSpPr>
            <a:spLocks noChangeShapeType="1"/>
          </p:cNvSpPr>
          <p:nvPr/>
        </p:nvSpPr>
        <p:spPr bwMode="auto">
          <a:xfrm>
            <a:off x="3286125" y="4017963"/>
            <a:ext cx="146050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1279" name="Text Box 26"/>
          <p:cNvSpPr txBox="1">
            <a:spLocks noChangeArrowheads="1"/>
          </p:cNvSpPr>
          <p:nvPr/>
        </p:nvSpPr>
        <p:spPr bwMode="auto">
          <a:xfrm>
            <a:off x="3357563" y="4000500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transport</a:t>
            </a:r>
          </a:p>
        </p:txBody>
      </p:sp>
      <p:sp>
        <p:nvSpPr>
          <p:cNvPr id="11280" name="Line 27"/>
          <p:cNvSpPr>
            <a:spLocks noChangeShapeType="1"/>
          </p:cNvSpPr>
          <p:nvPr/>
        </p:nvSpPr>
        <p:spPr bwMode="auto">
          <a:xfrm>
            <a:off x="3287713" y="4335463"/>
            <a:ext cx="14573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1281" name="Text Box 26"/>
          <p:cNvSpPr txBox="1">
            <a:spLocks noChangeArrowheads="1"/>
          </p:cNvSpPr>
          <p:nvPr/>
        </p:nvSpPr>
        <p:spPr bwMode="auto">
          <a:xfrm>
            <a:off x="3354388" y="3214688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application</a:t>
            </a:r>
          </a:p>
        </p:txBody>
      </p:sp>
      <p:sp>
        <p:nvSpPr>
          <p:cNvPr id="11282" name="Text Box 26"/>
          <p:cNvSpPr txBox="1">
            <a:spLocks noChangeArrowheads="1"/>
          </p:cNvSpPr>
          <p:nvPr/>
        </p:nvSpPr>
        <p:spPr bwMode="auto">
          <a:xfrm>
            <a:off x="3351213" y="4905375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physical</a:t>
            </a:r>
          </a:p>
        </p:txBody>
      </p:sp>
      <p:sp>
        <p:nvSpPr>
          <p:cNvPr id="11283" name="Text Box 26"/>
          <p:cNvSpPr txBox="1">
            <a:spLocks noChangeArrowheads="1"/>
          </p:cNvSpPr>
          <p:nvPr/>
        </p:nvSpPr>
        <p:spPr bwMode="auto">
          <a:xfrm>
            <a:off x="3351213" y="4619625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link</a:t>
            </a:r>
          </a:p>
        </p:txBody>
      </p:sp>
      <p:sp>
        <p:nvSpPr>
          <p:cNvPr id="11284" name="Text Box 26"/>
          <p:cNvSpPr txBox="1">
            <a:spLocks noChangeArrowheads="1"/>
          </p:cNvSpPr>
          <p:nvPr/>
        </p:nvSpPr>
        <p:spPr bwMode="auto">
          <a:xfrm>
            <a:off x="3351213" y="4321175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network</a:t>
            </a:r>
          </a:p>
        </p:txBody>
      </p:sp>
      <p:sp>
        <p:nvSpPr>
          <p:cNvPr id="11285" name="Oval 120"/>
          <p:cNvSpPr>
            <a:spLocks noChangeArrowheads="1"/>
          </p:cNvSpPr>
          <p:nvPr/>
        </p:nvSpPr>
        <p:spPr bwMode="auto">
          <a:xfrm>
            <a:off x="4051300" y="3589338"/>
            <a:ext cx="598488" cy="304800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Comic Sans MS" panose="030F0702030302020204" pitchFamily="66" charset="0"/>
              </a:rPr>
              <a:t>P2</a:t>
            </a:r>
          </a:p>
        </p:txBody>
      </p:sp>
      <p:sp>
        <p:nvSpPr>
          <p:cNvPr id="11286" name="Line 27"/>
          <p:cNvSpPr>
            <a:spLocks noChangeShapeType="1"/>
          </p:cNvSpPr>
          <p:nvPr/>
        </p:nvSpPr>
        <p:spPr bwMode="auto">
          <a:xfrm>
            <a:off x="3284538" y="4646613"/>
            <a:ext cx="14573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1287" name="Line 27"/>
          <p:cNvSpPr>
            <a:spLocks noChangeShapeType="1"/>
          </p:cNvSpPr>
          <p:nvPr/>
        </p:nvSpPr>
        <p:spPr bwMode="auto">
          <a:xfrm>
            <a:off x="3281363" y="4945063"/>
            <a:ext cx="14573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1288" name="Oval 128"/>
          <p:cNvSpPr>
            <a:spLocks noChangeArrowheads="1"/>
          </p:cNvSpPr>
          <p:nvPr/>
        </p:nvSpPr>
        <p:spPr bwMode="auto">
          <a:xfrm>
            <a:off x="3346450" y="3589338"/>
            <a:ext cx="598488" cy="304800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Comic Sans MS" panose="030F0702030302020204" pitchFamily="66" charset="0"/>
              </a:rPr>
              <a:t>P1</a:t>
            </a:r>
          </a:p>
        </p:txBody>
      </p:sp>
      <p:grpSp>
        <p:nvGrpSpPr>
          <p:cNvPr id="11289" name="Group 134"/>
          <p:cNvGrpSpPr>
            <a:grpSpLocks/>
          </p:cNvGrpSpPr>
          <p:nvPr/>
        </p:nvGrpSpPr>
        <p:grpSpPr bwMode="auto">
          <a:xfrm>
            <a:off x="4127500" y="3948113"/>
            <a:ext cx="412750" cy="158750"/>
            <a:chOff x="1383" y="2620"/>
            <a:chExt cx="260" cy="100"/>
          </a:xfrm>
        </p:grpSpPr>
        <p:sp>
          <p:nvSpPr>
            <p:cNvPr id="11382" name="Rectangle 130"/>
            <p:cNvSpPr>
              <a:spLocks noChangeArrowheads="1"/>
            </p:cNvSpPr>
            <p:nvPr/>
          </p:nvSpPr>
          <p:spPr bwMode="auto">
            <a:xfrm>
              <a:off x="1383" y="2620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1383" name="Rectangle 131"/>
            <p:cNvSpPr>
              <a:spLocks noChangeArrowheads="1"/>
            </p:cNvSpPr>
            <p:nvPr/>
          </p:nvSpPr>
          <p:spPr bwMode="auto">
            <a:xfrm>
              <a:off x="1434" y="2633"/>
              <a:ext cx="155" cy="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1384" name="Rectangle 132"/>
            <p:cNvSpPr>
              <a:spLocks noChangeArrowheads="1"/>
            </p:cNvSpPr>
            <p:nvPr/>
          </p:nvSpPr>
          <p:spPr bwMode="auto">
            <a:xfrm>
              <a:off x="1599" y="2678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1385" name="Rectangle 133"/>
            <p:cNvSpPr>
              <a:spLocks noChangeArrowheads="1"/>
            </p:cNvSpPr>
            <p:nvPr/>
          </p:nvSpPr>
          <p:spPr bwMode="auto">
            <a:xfrm>
              <a:off x="1394" y="2679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  <p:grpSp>
        <p:nvGrpSpPr>
          <p:cNvPr id="11290" name="Group 135"/>
          <p:cNvGrpSpPr>
            <a:grpSpLocks/>
          </p:cNvGrpSpPr>
          <p:nvPr/>
        </p:nvGrpSpPr>
        <p:grpSpPr bwMode="auto">
          <a:xfrm>
            <a:off x="3425825" y="3940175"/>
            <a:ext cx="412750" cy="158750"/>
            <a:chOff x="1383" y="2620"/>
            <a:chExt cx="260" cy="100"/>
          </a:xfrm>
        </p:grpSpPr>
        <p:sp>
          <p:nvSpPr>
            <p:cNvPr id="11378" name="Rectangle 136"/>
            <p:cNvSpPr>
              <a:spLocks noChangeArrowheads="1"/>
            </p:cNvSpPr>
            <p:nvPr/>
          </p:nvSpPr>
          <p:spPr bwMode="auto">
            <a:xfrm>
              <a:off x="1383" y="2620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1379" name="Rectangle 137"/>
            <p:cNvSpPr>
              <a:spLocks noChangeArrowheads="1"/>
            </p:cNvSpPr>
            <p:nvPr/>
          </p:nvSpPr>
          <p:spPr bwMode="auto">
            <a:xfrm>
              <a:off x="1434" y="2633"/>
              <a:ext cx="155" cy="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1380" name="Rectangle 138"/>
            <p:cNvSpPr>
              <a:spLocks noChangeArrowheads="1"/>
            </p:cNvSpPr>
            <p:nvPr/>
          </p:nvSpPr>
          <p:spPr bwMode="auto">
            <a:xfrm>
              <a:off x="1599" y="2678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1381" name="Rectangle 139"/>
            <p:cNvSpPr>
              <a:spLocks noChangeArrowheads="1"/>
            </p:cNvSpPr>
            <p:nvPr/>
          </p:nvSpPr>
          <p:spPr bwMode="auto">
            <a:xfrm>
              <a:off x="1394" y="2679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  <p:sp>
        <p:nvSpPr>
          <p:cNvPr id="11291" name="Freeform 141"/>
          <p:cNvSpPr>
            <a:spLocks/>
          </p:cNvSpPr>
          <p:nvPr/>
        </p:nvSpPr>
        <p:spPr bwMode="auto">
          <a:xfrm>
            <a:off x="1793875" y="4003675"/>
            <a:ext cx="2160588" cy="1989138"/>
          </a:xfrm>
          <a:custGeom>
            <a:avLst/>
            <a:gdLst>
              <a:gd name="T0" fmla="*/ 0 w 1361"/>
              <a:gd name="T1" fmla="*/ 2147483646 h 1253"/>
              <a:gd name="T2" fmla="*/ 2147483646 w 1361"/>
              <a:gd name="T3" fmla="*/ 2147483646 h 1253"/>
              <a:gd name="T4" fmla="*/ 2147483646 w 1361"/>
              <a:gd name="T5" fmla="*/ 2147483646 h 1253"/>
              <a:gd name="T6" fmla="*/ 2147483646 w 1361"/>
              <a:gd name="T7" fmla="*/ 2147483646 h 1253"/>
              <a:gd name="T8" fmla="*/ 2147483646 w 1361"/>
              <a:gd name="T9" fmla="*/ 2147483646 h 1253"/>
              <a:gd name="T10" fmla="*/ 2147483646 w 1361"/>
              <a:gd name="T11" fmla="*/ 0 h 125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361" h="1253">
                <a:moveTo>
                  <a:pt x="0" y="216"/>
                </a:moveTo>
                <a:lnTo>
                  <a:pt x="7" y="1252"/>
                </a:lnTo>
                <a:lnTo>
                  <a:pt x="1320" y="1253"/>
                </a:lnTo>
                <a:lnTo>
                  <a:pt x="1361" y="1252"/>
                </a:lnTo>
                <a:lnTo>
                  <a:pt x="1353" y="114"/>
                </a:lnTo>
                <a:lnTo>
                  <a:pt x="1178" y="0"/>
                </a:lnTo>
              </a:path>
            </a:pathLst>
          </a:custGeom>
          <a:noFill/>
          <a:ln w="19050" cap="flat" cmpd="sng">
            <a:solidFill>
              <a:srgbClr val="000099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11292" name="Freeform 142"/>
          <p:cNvSpPr>
            <a:spLocks/>
          </p:cNvSpPr>
          <p:nvPr/>
        </p:nvSpPr>
        <p:spPr bwMode="auto">
          <a:xfrm>
            <a:off x="1857375" y="4029075"/>
            <a:ext cx="1962150" cy="1897063"/>
          </a:xfrm>
          <a:custGeom>
            <a:avLst/>
            <a:gdLst>
              <a:gd name="T0" fmla="*/ 0 w 1236"/>
              <a:gd name="T1" fmla="*/ 2147483646 h 1195"/>
              <a:gd name="T2" fmla="*/ 2147483646 w 1236"/>
              <a:gd name="T3" fmla="*/ 2147483646 h 1195"/>
              <a:gd name="T4" fmla="*/ 2147483646 w 1236"/>
              <a:gd name="T5" fmla="*/ 2147483646 h 1195"/>
              <a:gd name="T6" fmla="*/ 2147483646 w 1236"/>
              <a:gd name="T7" fmla="*/ 2147483646 h 1195"/>
              <a:gd name="T8" fmla="*/ 2147483646 w 1236"/>
              <a:gd name="T9" fmla="*/ 0 h 119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36" h="1195">
                <a:moveTo>
                  <a:pt x="0" y="202"/>
                </a:moveTo>
                <a:lnTo>
                  <a:pt x="6" y="1194"/>
                </a:lnTo>
                <a:lnTo>
                  <a:pt x="1236" y="1195"/>
                </a:lnTo>
                <a:lnTo>
                  <a:pt x="1227" y="150"/>
                </a:lnTo>
                <a:lnTo>
                  <a:pt x="1069" y="0"/>
                </a:lnTo>
              </a:path>
            </a:pathLst>
          </a:custGeom>
          <a:noFill/>
          <a:ln w="19050" cap="flat" cmpd="sng">
            <a:solidFill>
              <a:srgbClr val="000099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11293" name="Rectangle 23"/>
          <p:cNvSpPr>
            <a:spLocks noChangeArrowheads="1"/>
          </p:cNvSpPr>
          <p:nvPr/>
        </p:nvSpPr>
        <p:spPr bwMode="auto">
          <a:xfrm>
            <a:off x="5576888" y="3563938"/>
            <a:ext cx="1296987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1294" name="Rectangle 24"/>
          <p:cNvSpPr>
            <a:spLocks noChangeArrowheads="1"/>
          </p:cNvSpPr>
          <p:nvPr/>
        </p:nvSpPr>
        <p:spPr bwMode="auto">
          <a:xfrm>
            <a:off x="5538788" y="3617913"/>
            <a:ext cx="1273175" cy="197961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1295" name="Line 25"/>
          <p:cNvSpPr>
            <a:spLocks noChangeShapeType="1"/>
          </p:cNvSpPr>
          <p:nvPr/>
        </p:nvSpPr>
        <p:spPr bwMode="auto">
          <a:xfrm>
            <a:off x="5548313" y="437832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1296" name="Text Box 26"/>
          <p:cNvSpPr txBox="1">
            <a:spLocks noChangeArrowheads="1"/>
          </p:cNvSpPr>
          <p:nvPr/>
        </p:nvSpPr>
        <p:spPr bwMode="auto">
          <a:xfrm>
            <a:off x="5505450" y="4360863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transport</a:t>
            </a:r>
          </a:p>
        </p:txBody>
      </p:sp>
      <p:sp>
        <p:nvSpPr>
          <p:cNvPr id="11297" name="Line 27"/>
          <p:cNvSpPr>
            <a:spLocks noChangeShapeType="1"/>
          </p:cNvSpPr>
          <p:nvPr/>
        </p:nvSpPr>
        <p:spPr bwMode="auto">
          <a:xfrm>
            <a:off x="5556250" y="4699000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1298" name="Line 28"/>
          <p:cNvSpPr>
            <a:spLocks noChangeShapeType="1"/>
          </p:cNvSpPr>
          <p:nvPr/>
        </p:nvSpPr>
        <p:spPr bwMode="auto">
          <a:xfrm>
            <a:off x="5541963" y="5008563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1299" name="Line 29"/>
          <p:cNvSpPr>
            <a:spLocks noChangeShapeType="1"/>
          </p:cNvSpPr>
          <p:nvPr/>
        </p:nvSpPr>
        <p:spPr bwMode="auto">
          <a:xfrm>
            <a:off x="5541963" y="5294313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1300" name="Text Box 26"/>
          <p:cNvSpPr txBox="1">
            <a:spLocks noChangeArrowheads="1"/>
          </p:cNvSpPr>
          <p:nvPr/>
        </p:nvSpPr>
        <p:spPr bwMode="auto">
          <a:xfrm>
            <a:off x="5540375" y="3608388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application</a:t>
            </a:r>
          </a:p>
        </p:txBody>
      </p:sp>
      <p:sp>
        <p:nvSpPr>
          <p:cNvPr id="11301" name="Text Box 26"/>
          <p:cNvSpPr txBox="1">
            <a:spLocks noChangeArrowheads="1"/>
          </p:cNvSpPr>
          <p:nvPr/>
        </p:nvSpPr>
        <p:spPr bwMode="auto">
          <a:xfrm>
            <a:off x="5495925" y="5265738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physical</a:t>
            </a:r>
          </a:p>
        </p:txBody>
      </p:sp>
      <p:sp>
        <p:nvSpPr>
          <p:cNvPr id="11302" name="Text Box 26"/>
          <p:cNvSpPr txBox="1">
            <a:spLocks noChangeArrowheads="1"/>
          </p:cNvSpPr>
          <p:nvPr/>
        </p:nvSpPr>
        <p:spPr bwMode="auto">
          <a:xfrm>
            <a:off x="5514975" y="4979988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link</a:t>
            </a:r>
          </a:p>
        </p:txBody>
      </p:sp>
      <p:sp>
        <p:nvSpPr>
          <p:cNvPr id="11303" name="Text Box 26"/>
          <p:cNvSpPr txBox="1">
            <a:spLocks noChangeArrowheads="1"/>
          </p:cNvSpPr>
          <p:nvPr/>
        </p:nvSpPr>
        <p:spPr bwMode="auto">
          <a:xfrm>
            <a:off x="5505450" y="4684713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network</a:t>
            </a:r>
          </a:p>
        </p:txBody>
      </p:sp>
      <p:sp>
        <p:nvSpPr>
          <p:cNvPr id="11304" name="Oval 101"/>
          <p:cNvSpPr>
            <a:spLocks noChangeArrowheads="1"/>
          </p:cNvSpPr>
          <p:nvPr/>
        </p:nvSpPr>
        <p:spPr bwMode="auto">
          <a:xfrm>
            <a:off x="5875338" y="3949700"/>
            <a:ext cx="598487" cy="304800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Comic Sans MS" panose="030F0702030302020204" pitchFamily="66" charset="0"/>
              </a:rPr>
              <a:t>P4</a:t>
            </a:r>
          </a:p>
        </p:txBody>
      </p:sp>
      <p:sp>
        <p:nvSpPr>
          <p:cNvPr id="11305" name="Freeform 103"/>
          <p:cNvSpPr>
            <a:spLocks/>
          </p:cNvSpPr>
          <p:nvPr/>
        </p:nvSpPr>
        <p:spPr bwMode="auto">
          <a:xfrm>
            <a:off x="6824663" y="3595688"/>
            <a:ext cx="581025" cy="2038350"/>
          </a:xfrm>
          <a:custGeom>
            <a:avLst/>
            <a:gdLst>
              <a:gd name="T0" fmla="*/ 2147483646 w 366"/>
              <a:gd name="T1" fmla="*/ 2147483646 h 1284"/>
              <a:gd name="T2" fmla="*/ 2147483646 w 366"/>
              <a:gd name="T3" fmla="*/ 0 h 1284"/>
              <a:gd name="T4" fmla="*/ 0 w 366"/>
              <a:gd name="T5" fmla="*/ 2147483646 h 1284"/>
              <a:gd name="T6" fmla="*/ 2147483646 w 366"/>
              <a:gd name="T7" fmla="*/ 2147483646 h 1284"/>
              <a:gd name="T8" fmla="*/ 2147483646 w 366"/>
              <a:gd name="T9" fmla="*/ 2147483646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1306" name="Freeform 70"/>
          <p:cNvSpPr>
            <a:spLocks/>
          </p:cNvSpPr>
          <p:nvPr/>
        </p:nvSpPr>
        <p:spPr bwMode="auto">
          <a:xfrm>
            <a:off x="635000" y="3616325"/>
            <a:ext cx="552450" cy="2082800"/>
          </a:xfrm>
          <a:custGeom>
            <a:avLst/>
            <a:gdLst>
              <a:gd name="T0" fmla="*/ 0 w 348"/>
              <a:gd name="T1" fmla="*/ 2147483646 h 1312"/>
              <a:gd name="T2" fmla="*/ 2147483646 w 348"/>
              <a:gd name="T3" fmla="*/ 0 h 1312"/>
              <a:gd name="T4" fmla="*/ 2147483646 w 348"/>
              <a:gd name="T5" fmla="*/ 2147483646 h 1312"/>
              <a:gd name="T6" fmla="*/ 2147483646 w 348"/>
              <a:gd name="T7" fmla="*/ 2147483646 h 1312"/>
              <a:gd name="T8" fmla="*/ 0 w 348"/>
              <a:gd name="T9" fmla="*/ 2147483646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48" h="1312">
                <a:moveTo>
                  <a:pt x="0" y="1306"/>
                </a:moveTo>
                <a:lnTo>
                  <a:pt x="348" y="0"/>
                </a:lnTo>
                <a:lnTo>
                  <a:pt x="342" y="1258"/>
                </a:lnTo>
                <a:lnTo>
                  <a:pt x="180" y="1312"/>
                </a:lnTo>
                <a:lnTo>
                  <a:pt x="0" y="1306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folHlink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1307" name="Rectangle 23"/>
          <p:cNvSpPr>
            <a:spLocks noChangeArrowheads="1"/>
          </p:cNvSpPr>
          <p:nvPr/>
        </p:nvSpPr>
        <p:spPr bwMode="auto">
          <a:xfrm>
            <a:off x="1231900" y="3571875"/>
            <a:ext cx="1296988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1308" name="Rectangle 24"/>
          <p:cNvSpPr>
            <a:spLocks noChangeArrowheads="1"/>
          </p:cNvSpPr>
          <p:nvPr/>
        </p:nvSpPr>
        <p:spPr bwMode="auto">
          <a:xfrm>
            <a:off x="1193800" y="3625850"/>
            <a:ext cx="1273175" cy="19796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1309" name="Line 25"/>
          <p:cNvSpPr>
            <a:spLocks noChangeShapeType="1"/>
          </p:cNvSpPr>
          <p:nvPr/>
        </p:nvSpPr>
        <p:spPr bwMode="auto">
          <a:xfrm>
            <a:off x="1203325" y="4386263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1310" name="Text Box 26"/>
          <p:cNvSpPr txBox="1">
            <a:spLocks noChangeArrowheads="1"/>
          </p:cNvSpPr>
          <p:nvPr/>
        </p:nvSpPr>
        <p:spPr bwMode="auto">
          <a:xfrm>
            <a:off x="1160463" y="4368800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transport</a:t>
            </a:r>
          </a:p>
        </p:txBody>
      </p:sp>
      <p:sp>
        <p:nvSpPr>
          <p:cNvPr id="11311" name="Line 27"/>
          <p:cNvSpPr>
            <a:spLocks noChangeShapeType="1"/>
          </p:cNvSpPr>
          <p:nvPr/>
        </p:nvSpPr>
        <p:spPr bwMode="auto">
          <a:xfrm>
            <a:off x="1211263" y="4706938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1312" name="Line 28"/>
          <p:cNvSpPr>
            <a:spLocks noChangeShapeType="1"/>
          </p:cNvSpPr>
          <p:nvPr/>
        </p:nvSpPr>
        <p:spPr bwMode="auto">
          <a:xfrm>
            <a:off x="1196975" y="5016500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1313" name="Line 29"/>
          <p:cNvSpPr>
            <a:spLocks noChangeShapeType="1"/>
          </p:cNvSpPr>
          <p:nvPr/>
        </p:nvSpPr>
        <p:spPr bwMode="auto">
          <a:xfrm>
            <a:off x="1196975" y="5302250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1314" name="Text Box 26"/>
          <p:cNvSpPr txBox="1">
            <a:spLocks noChangeArrowheads="1"/>
          </p:cNvSpPr>
          <p:nvPr/>
        </p:nvSpPr>
        <p:spPr bwMode="auto">
          <a:xfrm>
            <a:off x="1195388" y="3616325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application</a:t>
            </a:r>
          </a:p>
        </p:txBody>
      </p:sp>
      <p:sp>
        <p:nvSpPr>
          <p:cNvPr id="11315" name="Text Box 26"/>
          <p:cNvSpPr txBox="1">
            <a:spLocks noChangeArrowheads="1"/>
          </p:cNvSpPr>
          <p:nvPr/>
        </p:nvSpPr>
        <p:spPr bwMode="auto">
          <a:xfrm>
            <a:off x="1150938" y="5273675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physical</a:t>
            </a:r>
          </a:p>
        </p:txBody>
      </p:sp>
      <p:sp>
        <p:nvSpPr>
          <p:cNvPr id="11316" name="Text Box 26"/>
          <p:cNvSpPr txBox="1">
            <a:spLocks noChangeArrowheads="1"/>
          </p:cNvSpPr>
          <p:nvPr/>
        </p:nvSpPr>
        <p:spPr bwMode="auto">
          <a:xfrm>
            <a:off x="1169988" y="4987925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link</a:t>
            </a:r>
          </a:p>
        </p:txBody>
      </p:sp>
      <p:sp>
        <p:nvSpPr>
          <p:cNvPr id="11317" name="Text Box 26"/>
          <p:cNvSpPr txBox="1">
            <a:spLocks noChangeArrowheads="1"/>
          </p:cNvSpPr>
          <p:nvPr/>
        </p:nvSpPr>
        <p:spPr bwMode="auto">
          <a:xfrm>
            <a:off x="1160463" y="4692650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network</a:t>
            </a:r>
          </a:p>
        </p:txBody>
      </p:sp>
      <p:sp>
        <p:nvSpPr>
          <p:cNvPr id="11318" name="Oval 23"/>
          <p:cNvSpPr>
            <a:spLocks noChangeArrowheads="1"/>
          </p:cNvSpPr>
          <p:nvPr/>
        </p:nvSpPr>
        <p:spPr bwMode="auto">
          <a:xfrm>
            <a:off x="1530350" y="3957638"/>
            <a:ext cx="598488" cy="304800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Comic Sans MS" panose="030F0702030302020204" pitchFamily="66" charset="0"/>
              </a:rPr>
              <a:t>P3</a:t>
            </a:r>
          </a:p>
        </p:txBody>
      </p:sp>
      <p:grpSp>
        <p:nvGrpSpPr>
          <p:cNvPr id="11319" name="Group 149"/>
          <p:cNvGrpSpPr>
            <a:grpSpLocks/>
          </p:cNvGrpSpPr>
          <p:nvPr/>
        </p:nvGrpSpPr>
        <p:grpSpPr bwMode="auto">
          <a:xfrm>
            <a:off x="1620838" y="4295775"/>
            <a:ext cx="412750" cy="158750"/>
            <a:chOff x="1287" y="2524"/>
            <a:chExt cx="260" cy="100"/>
          </a:xfrm>
        </p:grpSpPr>
        <p:sp>
          <p:nvSpPr>
            <p:cNvPr id="11374" name="Rectangle 73"/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1375" name="Rectangle 74"/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1376" name="Rectangle 75"/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1377" name="Rectangle 129"/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  <p:grpSp>
        <p:nvGrpSpPr>
          <p:cNvPr id="11320" name="Group 150"/>
          <p:cNvGrpSpPr>
            <a:grpSpLocks/>
          </p:cNvGrpSpPr>
          <p:nvPr/>
        </p:nvGrpSpPr>
        <p:grpSpPr bwMode="auto">
          <a:xfrm>
            <a:off x="5961063" y="4294188"/>
            <a:ext cx="412750" cy="158750"/>
            <a:chOff x="1287" y="2524"/>
            <a:chExt cx="260" cy="100"/>
          </a:xfrm>
        </p:grpSpPr>
        <p:sp>
          <p:nvSpPr>
            <p:cNvPr id="11370" name="Rectangle 151"/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1371" name="Rectangle 152"/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1372" name="Rectangle 153"/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1373" name="Rectangle 154"/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  <p:sp>
        <p:nvSpPr>
          <p:cNvPr id="11321" name="Freeform 146"/>
          <p:cNvSpPr>
            <a:spLocks/>
          </p:cNvSpPr>
          <p:nvPr/>
        </p:nvSpPr>
        <p:spPr bwMode="auto">
          <a:xfrm>
            <a:off x="4008438" y="3995738"/>
            <a:ext cx="2173287" cy="1989137"/>
          </a:xfrm>
          <a:custGeom>
            <a:avLst/>
            <a:gdLst>
              <a:gd name="T0" fmla="*/ 2147483646 w 1369"/>
              <a:gd name="T1" fmla="*/ 2147483646 h 1253"/>
              <a:gd name="T2" fmla="*/ 2147483646 w 1369"/>
              <a:gd name="T3" fmla="*/ 2147483646 h 1253"/>
              <a:gd name="T4" fmla="*/ 2147483646 w 1369"/>
              <a:gd name="T5" fmla="*/ 2147483646 h 1253"/>
              <a:gd name="T6" fmla="*/ 0 w 1369"/>
              <a:gd name="T7" fmla="*/ 2147483646 h 1253"/>
              <a:gd name="T8" fmla="*/ 2147483646 w 1369"/>
              <a:gd name="T9" fmla="*/ 0 h 125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69" h="1253">
                <a:moveTo>
                  <a:pt x="1369" y="216"/>
                </a:moveTo>
                <a:lnTo>
                  <a:pt x="1362" y="1252"/>
                </a:lnTo>
                <a:lnTo>
                  <a:pt x="16" y="1253"/>
                </a:lnTo>
                <a:lnTo>
                  <a:pt x="0" y="121"/>
                </a:lnTo>
                <a:lnTo>
                  <a:pt x="191" y="0"/>
                </a:lnTo>
              </a:path>
            </a:pathLst>
          </a:custGeom>
          <a:noFill/>
          <a:ln w="19050" cap="flat" cmpd="sng">
            <a:solidFill>
              <a:srgbClr val="000099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11322" name="Freeform 147"/>
          <p:cNvSpPr>
            <a:spLocks/>
          </p:cNvSpPr>
          <p:nvPr/>
        </p:nvSpPr>
        <p:spPr bwMode="auto">
          <a:xfrm>
            <a:off x="4127500" y="4027488"/>
            <a:ext cx="1984375" cy="1876425"/>
          </a:xfrm>
          <a:custGeom>
            <a:avLst/>
            <a:gdLst>
              <a:gd name="T0" fmla="*/ 2147483646 w 1250"/>
              <a:gd name="T1" fmla="*/ 2147483646 h 1182"/>
              <a:gd name="T2" fmla="*/ 2147483646 w 1250"/>
              <a:gd name="T3" fmla="*/ 2147483646 h 1182"/>
              <a:gd name="T4" fmla="*/ 2147483646 w 1250"/>
              <a:gd name="T5" fmla="*/ 2147483646 h 1182"/>
              <a:gd name="T6" fmla="*/ 0 w 1250"/>
              <a:gd name="T7" fmla="*/ 2147483646 h 1182"/>
              <a:gd name="T8" fmla="*/ 2147483646 w 1250"/>
              <a:gd name="T9" fmla="*/ 0 h 1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50" h="1182">
                <a:moveTo>
                  <a:pt x="1250" y="190"/>
                </a:moveTo>
                <a:lnTo>
                  <a:pt x="1244" y="1182"/>
                </a:lnTo>
                <a:lnTo>
                  <a:pt x="19" y="1181"/>
                </a:lnTo>
                <a:lnTo>
                  <a:pt x="0" y="155"/>
                </a:lnTo>
                <a:lnTo>
                  <a:pt x="171" y="0"/>
                </a:lnTo>
              </a:path>
            </a:pathLst>
          </a:custGeom>
          <a:noFill/>
          <a:ln w="19050" cap="flat" cmpd="sng">
            <a:solidFill>
              <a:srgbClr val="000099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11323" name="Oval 36"/>
          <p:cNvSpPr>
            <a:spLocks noChangeArrowheads="1"/>
          </p:cNvSpPr>
          <p:nvPr/>
        </p:nvSpPr>
        <p:spPr bwMode="auto">
          <a:xfrm>
            <a:off x="7467600" y="4106863"/>
            <a:ext cx="598488" cy="304800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Comic Sans MS" panose="030F0702030302020204" pitchFamily="66" charset="0"/>
            </a:endParaRPr>
          </a:p>
        </p:txBody>
      </p:sp>
      <p:grpSp>
        <p:nvGrpSpPr>
          <p:cNvPr id="362665" name="Group 169"/>
          <p:cNvGrpSpPr>
            <a:grpSpLocks/>
          </p:cNvGrpSpPr>
          <p:nvPr/>
        </p:nvGrpSpPr>
        <p:grpSpPr bwMode="auto">
          <a:xfrm>
            <a:off x="2962275" y="2854325"/>
            <a:ext cx="1292225" cy="1454150"/>
            <a:chOff x="1868" y="1796"/>
            <a:chExt cx="814" cy="916"/>
          </a:xfrm>
        </p:grpSpPr>
        <p:sp>
          <p:nvSpPr>
            <p:cNvPr id="11367" name="Oval 166"/>
            <p:cNvSpPr>
              <a:spLocks noChangeArrowheads="1"/>
            </p:cNvSpPr>
            <p:nvPr/>
          </p:nvSpPr>
          <p:spPr bwMode="auto">
            <a:xfrm>
              <a:off x="2318" y="2668"/>
              <a:ext cx="124" cy="44"/>
            </a:xfrm>
            <a:prstGeom prst="ellips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1368" name="Oval 167"/>
            <p:cNvSpPr>
              <a:spLocks noChangeArrowheads="1"/>
            </p:cNvSpPr>
            <p:nvPr/>
          </p:nvSpPr>
          <p:spPr bwMode="auto">
            <a:xfrm>
              <a:off x="2558" y="2668"/>
              <a:ext cx="124" cy="44"/>
            </a:xfrm>
            <a:prstGeom prst="ellips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1369" name="Freeform 168"/>
            <p:cNvSpPr>
              <a:spLocks/>
            </p:cNvSpPr>
            <p:nvPr/>
          </p:nvSpPr>
          <p:spPr bwMode="auto">
            <a:xfrm>
              <a:off x="1868" y="1796"/>
              <a:ext cx="434" cy="904"/>
            </a:xfrm>
            <a:custGeom>
              <a:avLst/>
              <a:gdLst>
                <a:gd name="T0" fmla="*/ 434 w 434"/>
                <a:gd name="T1" fmla="*/ 904 h 904"/>
                <a:gd name="T2" fmla="*/ 2 w 434"/>
                <a:gd name="T3" fmla="*/ 902 h 904"/>
                <a:gd name="T4" fmla="*/ 0 w 434"/>
                <a:gd name="T5" fmla="*/ 0 h 90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4" h="904">
                  <a:moveTo>
                    <a:pt x="434" y="904"/>
                  </a:moveTo>
                  <a:lnTo>
                    <a:pt x="2" y="902"/>
                  </a:ln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rgbClr val="CC0000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362668" name="Group 172"/>
          <p:cNvGrpSpPr>
            <a:grpSpLocks/>
          </p:cNvGrpSpPr>
          <p:nvPr/>
        </p:nvGrpSpPr>
        <p:grpSpPr bwMode="auto">
          <a:xfrm>
            <a:off x="3870325" y="2809875"/>
            <a:ext cx="1047750" cy="1441450"/>
            <a:chOff x="2432" y="1758"/>
            <a:chExt cx="660" cy="908"/>
          </a:xfrm>
        </p:grpSpPr>
        <p:sp>
          <p:nvSpPr>
            <p:cNvPr id="11365" name="Oval 170"/>
            <p:cNvSpPr>
              <a:spLocks noChangeArrowheads="1"/>
            </p:cNvSpPr>
            <p:nvPr/>
          </p:nvSpPr>
          <p:spPr bwMode="auto">
            <a:xfrm>
              <a:off x="2432" y="2564"/>
              <a:ext cx="144" cy="102"/>
            </a:xfrm>
            <a:prstGeom prst="ellips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1366" name="Freeform 171"/>
            <p:cNvSpPr>
              <a:spLocks/>
            </p:cNvSpPr>
            <p:nvPr/>
          </p:nvSpPr>
          <p:spPr bwMode="auto">
            <a:xfrm>
              <a:off x="2506" y="1758"/>
              <a:ext cx="586" cy="810"/>
            </a:xfrm>
            <a:custGeom>
              <a:avLst/>
              <a:gdLst>
                <a:gd name="T0" fmla="*/ 0 w 586"/>
                <a:gd name="T1" fmla="*/ 810 h 810"/>
                <a:gd name="T2" fmla="*/ 2 w 586"/>
                <a:gd name="T3" fmla="*/ 808 h 810"/>
                <a:gd name="T4" fmla="*/ 2 w 586"/>
                <a:gd name="T5" fmla="*/ 170 h 810"/>
                <a:gd name="T6" fmla="*/ 586 w 586"/>
                <a:gd name="T7" fmla="*/ 0 h 81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6" h="810">
                  <a:moveTo>
                    <a:pt x="0" y="810"/>
                  </a:moveTo>
                  <a:lnTo>
                    <a:pt x="2" y="808"/>
                  </a:lnTo>
                  <a:lnTo>
                    <a:pt x="2" y="170"/>
                  </a:lnTo>
                  <a:lnTo>
                    <a:pt x="586" y="0"/>
                  </a:lnTo>
                </a:path>
              </a:pathLst>
            </a:custGeom>
            <a:noFill/>
            <a:ln w="12700" cap="flat" cmpd="sng">
              <a:solidFill>
                <a:srgbClr val="CC0000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11326" name="Group 179"/>
          <p:cNvGrpSpPr>
            <a:grpSpLocks/>
          </p:cNvGrpSpPr>
          <p:nvPr/>
        </p:nvGrpSpPr>
        <p:grpSpPr bwMode="auto">
          <a:xfrm>
            <a:off x="169863" y="5126038"/>
            <a:ext cx="800100" cy="828675"/>
            <a:chOff x="-44" y="1473"/>
            <a:chExt cx="981" cy="1105"/>
          </a:xfrm>
        </p:grpSpPr>
        <p:pic>
          <p:nvPicPr>
            <p:cNvPr id="11363" name="Picture 180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64" name="Freeform 18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62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11327" name="Group 182"/>
          <p:cNvGrpSpPr>
            <a:grpSpLocks/>
          </p:cNvGrpSpPr>
          <p:nvPr/>
        </p:nvGrpSpPr>
        <p:grpSpPr bwMode="auto">
          <a:xfrm flipH="1">
            <a:off x="7151688" y="5040313"/>
            <a:ext cx="788987" cy="782637"/>
            <a:chOff x="-44" y="1473"/>
            <a:chExt cx="981" cy="1105"/>
          </a:xfrm>
        </p:grpSpPr>
        <p:pic>
          <p:nvPicPr>
            <p:cNvPr id="11361" name="Picture 183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62" name="Freeform 18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62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11328" name="Group 185"/>
          <p:cNvGrpSpPr>
            <a:grpSpLocks/>
          </p:cNvGrpSpPr>
          <p:nvPr/>
        </p:nvGrpSpPr>
        <p:grpSpPr bwMode="auto">
          <a:xfrm>
            <a:off x="2741613" y="4625975"/>
            <a:ext cx="358775" cy="704850"/>
            <a:chOff x="4140" y="429"/>
            <a:chExt cx="1425" cy="2396"/>
          </a:xfrm>
        </p:grpSpPr>
        <p:sp>
          <p:nvSpPr>
            <p:cNvPr id="11329" name="Freeform 186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1 w 354"/>
                <a:gd name="T1" fmla="*/ 0 h 2742"/>
                <a:gd name="T2" fmla="*/ 59 w 354"/>
                <a:gd name="T3" fmla="*/ 79 h 2742"/>
                <a:gd name="T4" fmla="*/ 58 w 354"/>
                <a:gd name="T5" fmla="*/ 612 h 2742"/>
                <a:gd name="T6" fmla="*/ 0 w 354"/>
                <a:gd name="T7" fmla="*/ 640 h 2742"/>
                <a:gd name="T8" fmla="*/ 1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30" name="Rectangle 187"/>
            <p:cNvSpPr>
              <a:spLocks noChangeArrowheads="1"/>
            </p:cNvSpPr>
            <p:nvPr/>
          </p:nvSpPr>
          <p:spPr bwMode="auto">
            <a:xfrm>
              <a:off x="4203" y="429"/>
              <a:ext cx="1053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1331" name="Freeform 188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36 w 211"/>
                <a:gd name="T3" fmla="*/ 51 h 2537"/>
                <a:gd name="T4" fmla="*/ 2 w 211"/>
                <a:gd name="T5" fmla="*/ 58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32" name="Freeform 189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56 w 328"/>
                <a:gd name="T3" fmla="*/ 30 h 226"/>
                <a:gd name="T4" fmla="*/ 56 w 328"/>
                <a:gd name="T5" fmla="*/ 54 h 226"/>
                <a:gd name="T6" fmla="*/ 0 w 328"/>
                <a:gd name="T7" fmla="*/ 2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33" name="Rectangle 190"/>
            <p:cNvSpPr>
              <a:spLocks noChangeArrowheads="1"/>
            </p:cNvSpPr>
            <p:nvPr/>
          </p:nvSpPr>
          <p:spPr bwMode="auto">
            <a:xfrm>
              <a:off x="4209" y="693"/>
              <a:ext cx="599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11334" name="Group 191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359" name="AutoShape 192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11360" name="AutoShape 193"/>
              <p:cNvSpPr>
                <a:spLocks noChangeArrowheads="1"/>
              </p:cNvSpPr>
              <p:nvPr/>
            </p:nvSpPr>
            <p:spPr bwMode="auto">
              <a:xfrm>
                <a:off x="633" y="2582"/>
                <a:ext cx="692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11335" name="Rectangle 194"/>
            <p:cNvSpPr>
              <a:spLocks noChangeArrowheads="1"/>
            </p:cNvSpPr>
            <p:nvPr/>
          </p:nvSpPr>
          <p:spPr bwMode="auto">
            <a:xfrm>
              <a:off x="4222" y="1017"/>
              <a:ext cx="599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11336" name="Group 195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357" name="AutoShape 196"/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5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11358" name="AutoShape 197"/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2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11337" name="Rectangle 198"/>
            <p:cNvSpPr>
              <a:spLocks noChangeArrowheads="1"/>
            </p:cNvSpPr>
            <p:nvPr/>
          </p:nvSpPr>
          <p:spPr bwMode="auto">
            <a:xfrm>
              <a:off x="4216" y="1357"/>
              <a:ext cx="599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1338" name="Rectangle 199"/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11339" name="Group 200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355" name="AutoShape 201"/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11356" name="AutoShape 202"/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9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11340" name="Freeform 203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56 w 328"/>
                <a:gd name="T3" fmla="*/ 29 h 226"/>
                <a:gd name="T4" fmla="*/ 56 w 328"/>
                <a:gd name="T5" fmla="*/ 52 h 226"/>
                <a:gd name="T6" fmla="*/ 0 w 328"/>
                <a:gd name="T7" fmla="*/ 2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11341" name="Group 204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353" name="AutoShape 205"/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11354" name="AutoShape 206"/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1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11342" name="Rectangle 207"/>
            <p:cNvSpPr>
              <a:spLocks noChangeArrowheads="1"/>
            </p:cNvSpPr>
            <p:nvPr/>
          </p:nvSpPr>
          <p:spPr bwMode="auto">
            <a:xfrm>
              <a:off x="5250" y="429"/>
              <a:ext cx="69" cy="22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1343" name="Freeform 208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50 w 296"/>
                <a:gd name="T3" fmla="*/ 32 h 256"/>
                <a:gd name="T4" fmla="*/ 50 w 296"/>
                <a:gd name="T5" fmla="*/ 59 h 256"/>
                <a:gd name="T6" fmla="*/ 0 w 296"/>
                <a:gd name="T7" fmla="*/ 2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44" name="Freeform 209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52 w 304"/>
                <a:gd name="T3" fmla="*/ 38 h 288"/>
                <a:gd name="T4" fmla="*/ 49 w 304"/>
                <a:gd name="T5" fmla="*/ 68 h 288"/>
                <a:gd name="T6" fmla="*/ 2 w 304"/>
                <a:gd name="T7" fmla="*/ 29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45" name="Oval 210"/>
            <p:cNvSpPr>
              <a:spLocks noChangeArrowheads="1"/>
            </p:cNvSpPr>
            <p:nvPr/>
          </p:nvSpPr>
          <p:spPr bwMode="auto">
            <a:xfrm>
              <a:off x="5515" y="2609"/>
              <a:ext cx="50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1346" name="Freeform 211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25 h 240"/>
                <a:gd name="T2" fmla="*/ 2 w 306"/>
                <a:gd name="T3" fmla="*/ 57 h 240"/>
                <a:gd name="T4" fmla="*/ 52 w 306"/>
                <a:gd name="T5" fmla="*/ 26 h 240"/>
                <a:gd name="T6" fmla="*/ 50 w 306"/>
                <a:gd name="T7" fmla="*/ 0 h 240"/>
                <a:gd name="T8" fmla="*/ 0 w 306"/>
                <a:gd name="T9" fmla="*/ 2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47" name="AutoShape 212"/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1348" name="AutoShape 213"/>
            <p:cNvSpPr>
              <a:spLocks noChangeArrowheads="1"/>
            </p:cNvSpPr>
            <p:nvPr/>
          </p:nvSpPr>
          <p:spPr bwMode="auto">
            <a:xfrm>
              <a:off x="4203" y="2712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1349" name="Oval 214"/>
            <p:cNvSpPr>
              <a:spLocks noChangeArrowheads="1"/>
            </p:cNvSpPr>
            <p:nvPr/>
          </p:nvSpPr>
          <p:spPr bwMode="auto">
            <a:xfrm>
              <a:off x="4310" y="2382"/>
              <a:ext cx="158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1350" name="Oval 215"/>
            <p:cNvSpPr>
              <a:spLocks noChangeArrowheads="1"/>
            </p:cNvSpPr>
            <p:nvPr/>
          </p:nvSpPr>
          <p:spPr bwMode="auto">
            <a:xfrm>
              <a:off x="4487" y="2382"/>
              <a:ext cx="158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51" name="Oval 216"/>
            <p:cNvSpPr>
              <a:spLocks noChangeArrowheads="1"/>
            </p:cNvSpPr>
            <p:nvPr/>
          </p:nvSpPr>
          <p:spPr bwMode="auto">
            <a:xfrm>
              <a:off x="4663" y="2382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1352" name="Rectangle 217"/>
            <p:cNvSpPr>
              <a:spLocks noChangeArrowheads="1"/>
            </p:cNvSpPr>
            <p:nvPr/>
          </p:nvSpPr>
          <p:spPr bwMode="auto">
            <a:xfrm>
              <a:off x="5061" y="1837"/>
              <a:ext cx="88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BFDE72-1751-0251-0281-24F65ED9B9FE}"/>
                  </a:ext>
                </a:extLst>
              </p14:cNvPr>
              <p14:cNvContentPartPr/>
              <p14:nvPr/>
            </p14:nvContentPartPr>
            <p14:xfrm>
              <a:off x="-517051" y="5443736"/>
              <a:ext cx="346680" cy="412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4BFDE72-1751-0251-0281-24F65ED9B9F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525691" y="5434736"/>
                <a:ext cx="36432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31D343B-B907-D078-DB62-B912BAD68803}"/>
                  </a:ext>
                </a:extLst>
              </p14:cNvPr>
              <p14:cNvContentPartPr/>
              <p14:nvPr/>
            </p14:nvContentPartPr>
            <p14:xfrm>
              <a:off x="4127669" y="4896536"/>
              <a:ext cx="4106520" cy="19033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31D343B-B907-D078-DB62-B912BAD6880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18669" y="4887536"/>
                <a:ext cx="4124160" cy="192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23BBC657-232A-135C-D0F6-62026233E9DA}"/>
              </a:ext>
            </a:extLst>
          </p:cNvPr>
          <p:cNvGrpSpPr/>
          <p:nvPr/>
        </p:nvGrpSpPr>
        <p:grpSpPr>
          <a:xfrm>
            <a:off x="-834931" y="2879096"/>
            <a:ext cx="11768760" cy="4246560"/>
            <a:chOff x="-834931" y="2879096"/>
            <a:chExt cx="11768760" cy="424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86A57D6-F7BF-BA52-974A-0CD5BB409FC0}"/>
                    </a:ext>
                  </a:extLst>
                </p14:cNvPr>
                <p14:cNvContentPartPr/>
                <p14:nvPr/>
              </p14:nvContentPartPr>
              <p14:xfrm>
                <a:off x="2555189" y="4018614"/>
                <a:ext cx="1183680" cy="19638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86A57D6-F7BF-BA52-974A-0CD5BB409FC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46189" y="4009974"/>
                  <a:ext cx="1201320" cy="19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F81E478-271C-2868-7E49-4611610AB535}"/>
                    </a:ext>
                  </a:extLst>
                </p14:cNvPr>
                <p14:cNvContentPartPr/>
                <p14:nvPr/>
              </p14:nvContentPartPr>
              <p14:xfrm>
                <a:off x="4422149" y="4891614"/>
                <a:ext cx="3831840" cy="2039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F81E478-271C-2868-7E49-4611610AB53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413509" y="4882974"/>
                  <a:ext cx="3849480" cy="20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B5F4F72-8232-3E21-568B-078255DAF8A7}"/>
                    </a:ext>
                  </a:extLst>
                </p14:cNvPr>
                <p14:cNvContentPartPr/>
                <p14:nvPr/>
              </p14:nvContentPartPr>
              <p14:xfrm>
                <a:off x="558269" y="5552456"/>
                <a:ext cx="3102120" cy="15732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B5F4F72-8232-3E21-568B-078255DAF8A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49629" y="5543456"/>
                  <a:ext cx="3119760" cy="159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402D214-6F6C-9E80-1D85-B484121AE29C}"/>
                    </a:ext>
                  </a:extLst>
                </p14:cNvPr>
                <p14:cNvContentPartPr/>
                <p14:nvPr/>
              </p14:nvContentPartPr>
              <p14:xfrm>
                <a:off x="3309749" y="5358416"/>
                <a:ext cx="524160" cy="502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402D214-6F6C-9E80-1D85-B484121AE29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300749" y="5349416"/>
                  <a:ext cx="541800" cy="52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D517C8C-A6E2-B416-AD6E-97FBACE1E97A}"/>
                    </a:ext>
                  </a:extLst>
                </p14:cNvPr>
                <p14:cNvContentPartPr/>
                <p14:nvPr/>
              </p14:nvContentPartPr>
              <p14:xfrm>
                <a:off x="-512371" y="4573976"/>
                <a:ext cx="603360" cy="923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D517C8C-A6E2-B416-AD6E-97FBACE1E97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-521371" y="4565336"/>
                  <a:ext cx="621000" cy="9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5A1D245-31E1-A601-CD82-1FA3630C3CE0}"/>
                    </a:ext>
                  </a:extLst>
                </p14:cNvPr>
                <p14:cNvContentPartPr/>
                <p14:nvPr/>
              </p14:nvContentPartPr>
              <p14:xfrm>
                <a:off x="290789" y="4860176"/>
                <a:ext cx="777240" cy="315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5A1D245-31E1-A601-CD82-1FA3630C3CE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1789" y="4851176"/>
                  <a:ext cx="7948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8045F48-862E-57A5-D186-DFB209FCB13D}"/>
                    </a:ext>
                  </a:extLst>
                </p14:cNvPr>
                <p14:cNvContentPartPr/>
                <p14:nvPr/>
              </p14:nvContentPartPr>
              <p14:xfrm>
                <a:off x="812069" y="3274376"/>
                <a:ext cx="254880" cy="746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8045F48-862E-57A5-D186-DFB209FCB13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03429" y="3265376"/>
                  <a:ext cx="272520" cy="76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983E0C0-7284-FBB6-A736-A87E1E436A6E}"/>
                    </a:ext>
                  </a:extLst>
                </p14:cNvPr>
                <p14:cNvContentPartPr/>
                <p14:nvPr/>
              </p14:nvContentPartPr>
              <p14:xfrm>
                <a:off x="1180709" y="3610256"/>
                <a:ext cx="255240" cy="254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983E0C0-7284-FBB6-A736-A87E1E436A6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71709" y="3601256"/>
                  <a:ext cx="2728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1A1E87F-931E-3DFD-58ED-505DCCEC981A}"/>
                    </a:ext>
                  </a:extLst>
                </p14:cNvPr>
                <p14:cNvContentPartPr/>
                <p14:nvPr/>
              </p14:nvContentPartPr>
              <p14:xfrm>
                <a:off x="1421549" y="3343856"/>
                <a:ext cx="141840" cy="381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1A1E87F-931E-3DFD-58ED-505DCCEC981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12909" y="3335216"/>
                  <a:ext cx="15948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F79A911-03FD-9D96-EC25-42B7AE1DFF6F}"/>
                    </a:ext>
                  </a:extLst>
                </p14:cNvPr>
                <p14:cNvContentPartPr/>
                <p14:nvPr/>
              </p14:nvContentPartPr>
              <p14:xfrm>
                <a:off x="1641869" y="2964416"/>
                <a:ext cx="357120" cy="603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F79A911-03FD-9D96-EC25-42B7AE1DFF6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633229" y="2955776"/>
                  <a:ext cx="374760" cy="62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A13EB9F-98C5-C04A-C38E-E0FE8413682E}"/>
                    </a:ext>
                  </a:extLst>
                </p14:cNvPr>
                <p14:cNvContentPartPr/>
                <p14:nvPr/>
              </p14:nvContentPartPr>
              <p14:xfrm>
                <a:off x="2096189" y="3098696"/>
                <a:ext cx="370800" cy="297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A13EB9F-98C5-C04A-C38E-E0FE8413682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087549" y="3089696"/>
                  <a:ext cx="38844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B8FA743-AC53-7998-C145-F7D8699A39FF}"/>
                    </a:ext>
                  </a:extLst>
                </p14:cNvPr>
                <p14:cNvContentPartPr/>
                <p14:nvPr/>
              </p14:nvContentPartPr>
              <p14:xfrm>
                <a:off x="2547629" y="2879096"/>
                <a:ext cx="244800" cy="382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B8FA743-AC53-7998-C145-F7D8699A39F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538989" y="2870096"/>
                  <a:ext cx="26244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30E8563-B0A8-1E96-1C2F-9D964BD87371}"/>
                    </a:ext>
                  </a:extLst>
                </p14:cNvPr>
                <p14:cNvContentPartPr/>
                <p14:nvPr/>
              </p14:nvContentPartPr>
              <p14:xfrm>
                <a:off x="2946869" y="3059096"/>
                <a:ext cx="225720" cy="370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30E8563-B0A8-1E96-1C2F-9D964BD8737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938229" y="3050456"/>
                  <a:ext cx="24336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601752D-F819-FB19-E2FC-093C80684134}"/>
                    </a:ext>
                  </a:extLst>
                </p14:cNvPr>
                <p14:cNvContentPartPr/>
                <p14:nvPr/>
              </p14:nvContentPartPr>
              <p14:xfrm>
                <a:off x="-438931" y="4958096"/>
                <a:ext cx="759600" cy="1090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601752D-F819-FB19-E2FC-093C8068413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-447931" y="4949456"/>
                  <a:ext cx="777240" cy="11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E22F759-6741-5A41-C7E9-9D670333AE3F}"/>
                    </a:ext>
                  </a:extLst>
                </p14:cNvPr>
                <p14:cNvContentPartPr/>
                <p14:nvPr/>
              </p14:nvContentPartPr>
              <p14:xfrm>
                <a:off x="287909" y="5301536"/>
                <a:ext cx="3883320" cy="1746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E22F759-6741-5A41-C7E9-9D670333AE3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79269" y="5292896"/>
                  <a:ext cx="3900960" cy="176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001B7AB-E6C5-6077-BDD1-C5F224D790CE}"/>
                    </a:ext>
                  </a:extLst>
                </p14:cNvPr>
                <p14:cNvContentPartPr/>
                <p14:nvPr/>
              </p14:nvContentPartPr>
              <p14:xfrm>
                <a:off x="-834931" y="4420616"/>
                <a:ext cx="1765800" cy="195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001B7AB-E6C5-6077-BDD1-C5F224D790C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-843571" y="4411616"/>
                  <a:ext cx="1783440" cy="19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2DC0C45-837D-0471-6F13-7FB0874B2DB7}"/>
                    </a:ext>
                  </a:extLst>
                </p14:cNvPr>
                <p14:cNvContentPartPr/>
                <p14:nvPr/>
              </p14:nvContentPartPr>
              <p14:xfrm>
                <a:off x="878309" y="5818496"/>
                <a:ext cx="37440" cy="26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2DC0C45-837D-0471-6F13-7FB0874B2DB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69669" y="5809856"/>
                  <a:ext cx="550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36A293F-1DE6-156A-68C4-7FDC73932937}"/>
                    </a:ext>
                  </a:extLst>
                </p14:cNvPr>
                <p14:cNvContentPartPr/>
                <p14:nvPr/>
              </p14:nvContentPartPr>
              <p14:xfrm>
                <a:off x="8387909" y="5298296"/>
                <a:ext cx="437760" cy="463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36A293F-1DE6-156A-68C4-7FDC7393293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79269" y="5289656"/>
                  <a:ext cx="45540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A2251FF-A123-E85A-2ED8-6D092D0E1743}"/>
                    </a:ext>
                  </a:extLst>
                </p14:cNvPr>
                <p14:cNvContentPartPr/>
                <p14:nvPr/>
              </p14:nvContentPartPr>
              <p14:xfrm>
                <a:off x="8718389" y="5160056"/>
                <a:ext cx="271800" cy="496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A2251FF-A123-E85A-2ED8-6D092D0E174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709389" y="5151056"/>
                  <a:ext cx="28944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149E03C-4EE9-DF1D-9435-3412C1DC7F48}"/>
                    </a:ext>
                  </a:extLst>
                </p14:cNvPr>
                <p14:cNvContentPartPr/>
                <p14:nvPr/>
              </p14:nvContentPartPr>
              <p14:xfrm>
                <a:off x="8697149" y="4781696"/>
                <a:ext cx="457920" cy="1044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149E03C-4EE9-DF1D-9435-3412C1DC7F4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688509" y="4773056"/>
                  <a:ext cx="475560" cy="10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DC4F2A8-46C9-18C1-36D6-FF4096EE0573}"/>
                    </a:ext>
                  </a:extLst>
                </p14:cNvPr>
                <p14:cNvContentPartPr/>
                <p14:nvPr/>
              </p14:nvContentPartPr>
              <p14:xfrm>
                <a:off x="9411389" y="5616536"/>
                <a:ext cx="452160" cy="7160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DC4F2A8-46C9-18C1-36D6-FF4096EE057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402389" y="5607536"/>
                  <a:ext cx="469800" cy="73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FE0881D-9881-A976-A1D1-321E5ED8D3FA}"/>
                    </a:ext>
                  </a:extLst>
                </p14:cNvPr>
                <p14:cNvContentPartPr/>
                <p14:nvPr/>
              </p14:nvContentPartPr>
              <p14:xfrm>
                <a:off x="5610869" y="4883216"/>
                <a:ext cx="260280" cy="645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FE0881D-9881-A976-A1D1-321E5ED8D3F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602229" y="4874576"/>
                  <a:ext cx="277920" cy="66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DA34D5B-8508-65A9-AF29-B29491B6DF87}"/>
                    </a:ext>
                  </a:extLst>
                </p14:cNvPr>
                <p14:cNvContentPartPr/>
                <p14:nvPr/>
              </p14:nvContentPartPr>
              <p14:xfrm>
                <a:off x="5961869" y="4768016"/>
                <a:ext cx="603000" cy="650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DA34D5B-8508-65A9-AF29-B29491B6DF8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952869" y="4759376"/>
                  <a:ext cx="620640" cy="66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FC34616-86CF-D17E-DB12-4855C285E77E}"/>
                    </a:ext>
                  </a:extLst>
                </p14:cNvPr>
                <p14:cNvContentPartPr/>
                <p14:nvPr/>
              </p14:nvContentPartPr>
              <p14:xfrm>
                <a:off x="6345989" y="4804376"/>
                <a:ext cx="571320" cy="291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FC34616-86CF-D17E-DB12-4855C285E77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337349" y="4795736"/>
                  <a:ext cx="58896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7397708-47A2-6E59-569B-CB87766A9656}"/>
                    </a:ext>
                  </a:extLst>
                </p14:cNvPr>
                <p14:cNvContentPartPr/>
                <p14:nvPr/>
              </p14:nvContentPartPr>
              <p14:xfrm>
                <a:off x="6851429" y="4603136"/>
                <a:ext cx="507960" cy="313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7397708-47A2-6E59-569B-CB87766A965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842429" y="4594136"/>
                  <a:ext cx="52560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119EDA8-BA2B-E191-4786-18AFB40F33D9}"/>
                    </a:ext>
                  </a:extLst>
                </p14:cNvPr>
                <p14:cNvContentPartPr/>
                <p14:nvPr/>
              </p14:nvContentPartPr>
              <p14:xfrm>
                <a:off x="7615709" y="4802216"/>
                <a:ext cx="11520" cy="10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119EDA8-BA2B-E191-4786-18AFB40F33D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607069" y="4793576"/>
                  <a:ext cx="291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939C05F-A10B-D245-10BF-2B21CD2B3F9F}"/>
                    </a:ext>
                  </a:extLst>
                </p14:cNvPr>
                <p14:cNvContentPartPr/>
                <p14:nvPr/>
              </p14:nvContentPartPr>
              <p14:xfrm>
                <a:off x="7609949" y="4594496"/>
                <a:ext cx="245160" cy="404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939C05F-A10B-D245-10BF-2B21CD2B3F9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00949" y="4585856"/>
                  <a:ext cx="2628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C015E15-B194-82B9-56F6-728326F3798A}"/>
                    </a:ext>
                  </a:extLst>
                </p14:cNvPr>
                <p14:cNvContentPartPr/>
                <p14:nvPr/>
              </p14:nvContentPartPr>
              <p14:xfrm>
                <a:off x="7677269" y="4900856"/>
                <a:ext cx="314280" cy="178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C015E15-B194-82B9-56F6-728326F3798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668629" y="4891856"/>
                  <a:ext cx="3319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F77678E-89F8-52D6-B242-0851E9A4EAD1}"/>
                    </a:ext>
                  </a:extLst>
                </p14:cNvPr>
                <p14:cNvContentPartPr/>
                <p14:nvPr/>
              </p14:nvContentPartPr>
              <p14:xfrm>
                <a:off x="8700389" y="5047016"/>
                <a:ext cx="1258920" cy="10670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F77678E-89F8-52D6-B242-0851E9A4EAD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691389" y="5038376"/>
                  <a:ext cx="1276560" cy="10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521559E-0D28-6723-7F8C-BFC0C8F1ECA2}"/>
                    </a:ext>
                  </a:extLst>
                </p14:cNvPr>
                <p14:cNvContentPartPr/>
                <p14:nvPr/>
              </p14:nvContentPartPr>
              <p14:xfrm>
                <a:off x="5778629" y="4689896"/>
                <a:ext cx="1964880" cy="1078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521559E-0D28-6723-7F8C-BFC0C8F1ECA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769989" y="4681256"/>
                  <a:ext cx="1982520" cy="10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B3C894E-9282-74BE-B19F-F6BBDFB7EBDF}"/>
                    </a:ext>
                  </a:extLst>
                </p14:cNvPr>
                <p14:cNvContentPartPr/>
                <p14:nvPr/>
              </p14:nvContentPartPr>
              <p14:xfrm>
                <a:off x="9286469" y="5857376"/>
                <a:ext cx="1647360" cy="10641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B3C894E-9282-74BE-B19F-F6BBDFB7EBD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277829" y="5848376"/>
                  <a:ext cx="1665000" cy="10818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116739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7D44995A-FAD9-4B2F-83A4-7D71E66DCBCE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120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116740" name="Line 68"/>
          <p:cNvSpPr>
            <a:spLocks noChangeShapeType="1"/>
          </p:cNvSpPr>
          <p:nvPr/>
        </p:nvSpPr>
        <p:spPr bwMode="auto">
          <a:xfrm>
            <a:off x="4857750" y="4229100"/>
            <a:ext cx="55880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grpSp>
        <p:nvGrpSpPr>
          <p:cNvPr id="116741" name="Group 59"/>
          <p:cNvGrpSpPr>
            <a:grpSpLocks/>
          </p:cNvGrpSpPr>
          <p:nvPr/>
        </p:nvGrpSpPr>
        <p:grpSpPr bwMode="auto">
          <a:xfrm>
            <a:off x="3779838" y="3898900"/>
            <a:ext cx="1082675" cy="538163"/>
            <a:chOff x="2356" y="1300"/>
            <a:chExt cx="555" cy="194"/>
          </a:xfrm>
        </p:grpSpPr>
        <p:sp>
          <p:nvSpPr>
            <p:cNvPr id="116769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16770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16771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116772" name="Group 63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16775" name="Freeform 6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6776" name="Freeform 6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16773" name="Line 66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6774" name="Line 67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16742" name="Group 50"/>
          <p:cNvGrpSpPr>
            <a:grpSpLocks/>
          </p:cNvGrpSpPr>
          <p:nvPr/>
        </p:nvGrpSpPr>
        <p:grpSpPr bwMode="auto">
          <a:xfrm>
            <a:off x="5413375" y="3883025"/>
            <a:ext cx="1082675" cy="538163"/>
            <a:chOff x="2356" y="1300"/>
            <a:chExt cx="555" cy="194"/>
          </a:xfrm>
        </p:grpSpPr>
        <p:sp>
          <p:nvSpPr>
            <p:cNvPr id="116761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16762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16763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116764" name="Group 54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16767" name="Freeform 5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6768" name="Freeform 5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16765" name="Line 57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6766" name="Line 58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09575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544513" y="1412875"/>
            <a:ext cx="7620000" cy="219075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i="1">
                <a:solidFill>
                  <a:srgbClr val="CC0000"/>
                </a:solidFill>
                <a:ea typeface="ＭＳ Ｐゴシック" charset="0"/>
                <a:cs typeface="+mn-cs"/>
              </a:rPr>
              <a:t>fairness goal:</a:t>
            </a:r>
            <a:r>
              <a:rPr lang="en-US">
                <a:ea typeface="ＭＳ Ｐゴシック" charset="0"/>
                <a:cs typeface="+mn-cs"/>
              </a:rPr>
              <a:t> if K TCP sessions share same bottleneck link of bandwidth R, each should have average rate of R/K</a:t>
            </a:r>
          </a:p>
        </p:txBody>
      </p:sp>
      <p:sp>
        <p:nvSpPr>
          <p:cNvPr id="116744" name="Rectangle 25"/>
          <p:cNvSpPr>
            <a:spLocks noChangeArrowheads="1"/>
          </p:cNvSpPr>
          <p:nvPr/>
        </p:nvSpPr>
        <p:spPr bwMode="auto">
          <a:xfrm>
            <a:off x="5068888" y="4025900"/>
            <a:ext cx="147637" cy="200025"/>
          </a:xfrm>
          <a:prstGeom prst="rect">
            <a:avLst/>
          </a:prstGeom>
          <a:solidFill>
            <a:srgbClr val="00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116745" name="Rectangle 26"/>
          <p:cNvSpPr>
            <a:spLocks noChangeArrowheads="1"/>
          </p:cNvSpPr>
          <p:nvPr/>
        </p:nvSpPr>
        <p:spPr bwMode="auto">
          <a:xfrm>
            <a:off x="4378325" y="4087813"/>
            <a:ext cx="147638" cy="200025"/>
          </a:xfrm>
          <a:prstGeom prst="rect">
            <a:avLst/>
          </a:prstGeom>
          <a:solidFill>
            <a:srgbClr val="00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116746" name="Rectangle 27"/>
          <p:cNvSpPr>
            <a:spLocks noChangeArrowheads="1"/>
          </p:cNvSpPr>
          <p:nvPr/>
        </p:nvSpPr>
        <p:spPr bwMode="auto">
          <a:xfrm>
            <a:off x="4668838" y="4025900"/>
            <a:ext cx="147637" cy="200025"/>
          </a:xfrm>
          <a:prstGeom prst="rect">
            <a:avLst/>
          </a:prstGeom>
          <a:solidFill>
            <a:srgbClr val="00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116747" name="Text Box 28"/>
          <p:cNvSpPr txBox="1">
            <a:spLocks noChangeArrowheads="1"/>
          </p:cNvSpPr>
          <p:nvPr/>
        </p:nvSpPr>
        <p:spPr bwMode="auto">
          <a:xfrm>
            <a:off x="1131888" y="3017838"/>
            <a:ext cx="2000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TCP connection 1</a:t>
            </a:r>
          </a:p>
        </p:txBody>
      </p:sp>
      <p:sp>
        <p:nvSpPr>
          <p:cNvPr id="116748" name="Text Box 29"/>
          <p:cNvSpPr txBox="1">
            <a:spLocks noChangeArrowheads="1"/>
          </p:cNvSpPr>
          <p:nvPr/>
        </p:nvSpPr>
        <p:spPr bwMode="auto">
          <a:xfrm>
            <a:off x="3529013" y="4471988"/>
            <a:ext cx="125095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bottleneck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router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capacity R</a:t>
            </a:r>
          </a:p>
        </p:txBody>
      </p:sp>
      <p:sp>
        <p:nvSpPr>
          <p:cNvPr id="116749" name="Freeform 40"/>
          <p:cNvSpPr>
            <a:spLocks/>
          </p:cNvSpPr>
          <p:nvPr/>
        </p:nvSpPr>
        <p:spPr bwMode="auto">
          <a:xfrm>
            <a:off x="2863850" y="3502025"/>
            <a:ext cx="4003675" cy="719138"/>
          </a:xfrm>
          <a:custGeom>
            <a:avLst/>
            <a:gdLst>
              <a:gd name="T0" fmla="*/ 0 w 2412"/>
              <a:gd name="T1" fmla="*/ 0 h 453"/>
              <a:gd name="T2" fmla="*/ 2147483646 w 2412"/>
              <a:gd name="T3" fmla="*/ 2147483646 h 453"/>
              <a:gd name="T4" fmla="*/ 2147483646 w 2412"/>
              <a:gd name="T5" fmla="*/ 2147483646 h 45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412" h="453">
                <a:moveTo>
                  <a:pt x="0" y="0"/>
                </a:moveTo>
                <a:cubicBezTo>
                  <a:pt x="93" y="65"/>
                  <a:pt x="156" y="318"/>
                  <a:pt x="558" y="390"/>
                </a:cubicBezTo>
                <a:cubicBezTo>
                  <a:pt x="959" y="453"/>
                  <a:pt x="2026" y="423"/>
                  <a:pt x="2412" y="432"/>
                </a:cubicBezTo>
              </a:path>
            </a:pathLst>
          </a:custGeom>
          <a:noFill/>
          <a:ln w="38100" cap="flat" cmpd="sng">
            <a:solidFill>
              <a:srgbClr val="0099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16750" name="Rectangle 41"/>
          <p:cNvSpPr>
            <a:spLocks noChangeArrowheads="1"/>
          </p:cNvSpPr>
          <p:nvPr/>
        </p:nvSpPr>
        <p:spPr bwMode="auto">
          <a:xfrm>
            <a:off x="4540250" y="4087813"/>
            <a:ext cx="147638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116751" name="Freeform 42"/>
          <p:cNvSpPr>
            <a:spLocks/>
          </p:cNvSpPr>
          <p:nvPr/>
        </p:nvSpPr>
        <p:spPr bwMode="auto">
          <a:xfrm>
            <a:off x="2806700" y="4237038"/>
            <a:ext cx="4044950" cy="719137"/>
          </a:xfrm>
          <a:custGeom>
            <a:avLst/>
            <a:gdLst>
              <a:gd name="T0" fmla="*/ 0 w 2412"/>
              <a:gd name="T1" fmla="*/ 2147483646 h 453"/>
              <a:gd name="T2" fmla="*/ 2147483646 w 2412"/>
              <a:gd name="T3" fmla="*/ 2147483646 h 453"/>
              <a:gd name="T4" fmla="*/ 2147483646 w 2412"/>
              <a:gd name="T5" fmla="*/ 2147483646 h 45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412" h="453">
                <a:moveTo>
                  <a:pt x="0" y="453"/>
                </a:moveTo>
                <a:cubicBezTo>
                  <a:pt x="93" y="388"/>
                  <a:pt x="156" y="134"/>
                  <a:pt x="558" y="63"/>
                </a:cubicBezTo>
                <a:cubicBezTo>
                  <a:pt x="959" y="0"/>
                  <a:pt x="2026" y="36"/>
                  <a:pt x="2412" y="29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09584" name="Rectangle 43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TCP Fairness</a:t>
            </a:r>
          </a:p>
        </p:txBody>
      </p:sp>
      <p:pic>
        <p:nvPicPr>
          <p:cNvPr id="116753" name="Picture 45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" y="969963"/>
            <a:ext cx="36560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54" name="Text Box 48"/>
          <p:cNvSpPr txBox="1">
            <a:spLocks noChangeArrowheads="1"/>
          </p:cNvSpPr>
          <p:nvPr/>
        </p:nvSpPr>
        <p:spPr bwMode="auto">
          <a:xfrm>
            <a:off x="1125538" y="5146675"/>
            <a:ext cx="2000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TCP connection 2</a:t>
            </a:r>
          </a:p>
        </p:txBody>
      </p:sp>
      <p:grpSp>
        <p:nvGrpSpPr>
          <p:cNvPr id="116755" name="Group 69"/>
          <p:cNvGrpSpPr>
            <a:grpSpLocks/>
          </p:cNvGrpSpPr>
          <p:nvPr/>
        </p:nvGrpSpPr>
        <p:grpSpPr bwMode="auto">
          <a:xfrm>
            <a:off x="2057400" y="3333750"/>
            <a:ext cx="766763" cy="704850"/>
            <a:chOff x="-44" y="1473"/>
            <a:chExt cx="981" cy="1105"/>
          </a:xfrm>
        </p:grpSpPr>
        <p:pic>
          <p:nvPicPr>
            <p:cNvPr id="116759" name="Picture 70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6760" name="Freeform 7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62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116756" name="Group 72"/>
          <p:cNvGrpSpPr>
            <a:grpSpLocks/>
          </p:cNvGrpSpPr>
          <p:nvPr/>
        </p:nvGrpSpPr>
        <p:grpSpPr bwMode="auto">
          <a:xfrm>
            <a:off x="2073275" y="4579938"/>
            <a:ext cx="766763" cy="704850"/>
            <a:chOff x="-44" y="1473"/>
            <a:chExt cx="981" cy="1105"/>
          </a:xfrm>
        </p:grpSpPr>
        <p:pic>
          <p:nvPicPr>
            <p:cNvPr id="116757" name="Picture 73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6758" name="Freeform 7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62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1430127-06FE-4F3E-8B36-10FBE51BDD70}"/>
                  </a:ext>
                </a:extLst>
              </p14:cNvPr>
              <p14:cNvContentPartPr/>
              <p14:nvPr/>
            </p14:nvContentPartPr>
            <p14:xfrm>
              <a:off x="-1288493" y="1810493"/>
              <a:ext cx="951480" cy="8550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1430127-06FE-4F3E-8B36-10FBE51BDD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297493" y="1801493"/>
                <a:ext cx="969120" cy="87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7C3344E6-EC25-4679-894A-CC89C37DEEF1}"/>
                  </a:ext>
                </a:extLst>
              </p14:cNvPr>
              <p14:cNvContentPartPr/>
              <p14:nvPr/>
            </p14:nvContentPartPr>
            <p14:xfrm>
              <a:off x="2990107" y="1921733"/>
              <a:ext cx="951480" cy="8186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7C3344E6-EC25-4679-894A-CC89C37DEEF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81107" y="1912733"/>
                <a:ext cx="969120" cy="83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E043A3BF-9300-486C-B2B4-D0D22884A7CC}"/>
              </a:ext>
            </a:extLst>
          </p:cNvPr>
          <p:cNvGrpSpPr/>
          <p:nvPr/>
        </p:nvGrpSpPr>
        <p:grpSpPr>
          <a:xfrm>
            <a:off x="-1431773" y="240173"/>
            <a:ext cx="10684440" cy="6357240"/>
            <a:chOff x="-1431773" y="240173"/>
            <a:chExt cx="10684440" cy="635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62F5807-9F29-4F30-8204-3832E8A1A352}"/>
                    </a:ext>
                  </a:extLst>
                </p14:cNvPr>
                <p14:cNvContentPartPr/>
                <p14:nvPr/>
              </p14:nvContentPartPr>
              <p14:xfrm>
                <a:off x="1093627" y="2643533"/>
                <a:ext cx="2359080" cy="18108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62F5807-9F29-4F30-8204-3832E8A1A35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84627" y="2634893"/>
                  <a:ext cx="2376720" cy="18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C26EC6A-A502-472A-8EF2-FF344C730223}"/>
                    </a:ext>
                  </a:extLst>
                </p14:cNvPr>
                <p14:cNvContentPartPr/>
                <p14:nvPr/>
              </p14:nvContentPartPr>
              <p14:xfrm>
                <a:off x="1119187" y="4365053"/>
                <a:ext cx="2234160" cy="16135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C26EC6A-A502-472A-8EF2-FF344C73022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10547" y="4356053"/>
                  <a:ext cx="2251800" cy="163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17D2CB5-0E29-4668-BDDD-D598A16120B4}"/>
                    </a:ext>
                  </a:extLst>
                </p14:cNvPr>
                <p14:cNvContentPartPr/>
                <p14:nvPr/>
              </p14:nvContentPartPr>
              <p14:xfrm>
                <a:off x="409267" y="3159773"/>
                <a:ext cx="309960" cy="792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17D2CB5-0E29-4668-BDDD-D598A16120B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00627" y="3150773"/>
                  <a:ext cx="327600" cy="81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FF6F345-F504-4162-BA26-64BA33FFBF6E}"/>
                    </a:ext>
                  </a:extLst>
                </p14:cNvPr>
                <p14:cNvContentPartPr/>
                <p14:nvPr/>
              </p14:nvContentPartPr>
              <p14:xfrm>
                <a:off x="1038187" y="3529133"/>
                <a:ext cx="144360" cy="297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FF6F345-F504-4162-BA26-64BA33FFBF6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29187" y="3520133"/>
                  <a:ext cx="16200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AAA1D02-8017-4806-9C84-76EDE718A6F5}"/>
                    </a:ext>
                  </a:extLst>
                </p14:cNvPr>
                <p14:cNvContentPartPr/>
                <p14:nvPr/>
              </p14:nvContentPartPr>
              <p14:xfrm>
                <a:off x="111547" y="5213933"/>
                <a:ext cx="491400" cy="902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AAA1D02-8017-4806-9C84-76EDE718A6F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2547" y="5204933"/>
                  <a:ext cx="509040" cy="9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B1B1642-1EF6-4A4A-9442-EDA3F0244B6B}"/>
                    </a:ext>
                  </a:extLst>
                </p14:cNvPr>
                <p14:cNvContentPartPr/>
                <p14:nvPr/>
              </p14:nvContentPartPr>
              <p14:xfrm>
                <a:off x="622027" y="5599133"/>
                <a:ext cx="592920" cy="386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B1B1642-1EF6-4A4A-9442-EDA3F0244B6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3387" y="5590133"/>
                  <a:ext cx="61056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AE6AABB-83F3-4304-98F4-70B95DBFC478}"/>
                    </a:ext>
                  </a:extLst>
                </p14:cNvPr>
                <p14:cNvContentPartPr/>
                <p14:nvPr/>
              </p14:nvContentPartPr>
              <p14:xfrm>
                <a:off x="1506187" y="240173"/>
                <a:ext cx="2464200" cy="1413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AE6AABB-83F3-4304-98F4-70B95DBFC47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97187" y="231533"/>
                  <a:ext cx="2481840" cy="14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16B4413-11C4-4E37-8CDF-B04E9BC17563}"/>
                    </a:ext>
                  </a:extLst>
                </p14:cNvPr>
                <p14:cNvContentPartPr/>
                <p14:nvPr/>
              </p14:nvContentPartPr>
              <p14:xfrm>
                <a:off x="-163853" y="1609253"/>
                <a:ext cx="1133280" cy="1004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16B4413-11C4-4E37-8CDF-B04E9BC1756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-172493" y="1600613"/>
                  <a:ext cx="1150920" cy="10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1333D44-44CB-4213-9801-962EDFB068D9}"/>
                    </a:ext>
                  </a:extLst>
                </p14:cNvPr>
                <p14:cNvContentPartPr/>
                <p14:nvPr/>
              </p14:nvContentPartPr>
              <p14:xfrm>
                <a:off x="-715373" y="968813"/>
                <a:ext cx="1310760" cy="1162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1333D44-44CB-4213-9801-962EDFB068D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-724373" y="960173"/>
                  <a:ext cx="1328400" cy="11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FB957D9-1BDE-40BD-9450-5D81DD2141E6}"/>
                    </a:ext>
                  </a:extLst>
                </p14:cNvPr>
                <p14:cNvContentPartPr/>
                <p14:nvPr/>
              </p14:nvContentPartPr>
              <p14:xfrm>
                <a:off x="-249173" y="1013813"/>
                <a:ext cx="321840" cy="273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FB957D9-1BDE-40BD-9450-5D81DD2141E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-258173" y="1005173"/>
                  <a:ext cx="3394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952446F-E997-44DE-BDA8-03D3F0D4C0EE}"/>
                    </a:ext>
                  </a:extLst>
                </p14:cNvPr>
                <p14:cNvContentPartPr/>
                <p14:nvPr/>
              </p14:nvContentPartPr>
              <p14:xfrm>
                <a:off x="-1431773" y="1152773"/>
                <a:ext cx="2579040" cy="2169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952446F-E997-44DE-BDA8-03D3F0D4C0E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-1440773" y="1144133"/>
                  <a:ext cx="2596680" cy="21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F194AE7-8DA7-437D-8D1F-731B8A39F946}"/>
                    </a:ext>
                  </a:extLst>
                </p14:cNvPr>
                <p14:cNvContentPartPr/>
                <p14:nvPr/>
              </p14:nvContentPartPr>
              <p14:xfrm>
                <a:off x="6545827" y="2885813"/>
                <a:ext cx="1477800" cy="1252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F194AE7-8DA7-437D-8D1F-731B8A39F94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536827" y="2876813"/>
                  <a:ext cx="1495440" cy="12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C83CA20-796D-4340-BE38-58BE664601DD}"/>
                    </a:ext>
                  </a:extLst>
                </p14:cNvPr>
                <p14:cNvContentPartPr/>
                <p14:nvPr/>
              </p14:nvContentPartPr>
              <p14:xfrm>
                <a:off x="7741747" y="2156453"/>
                <a:ext cx="1263960" cy="1296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C83CA20-796D-4340-BE38-58BE664601D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732747" y="2147813"/>
                  <a:ext cx="1281600" cy="13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6B3CB09-56D2-434A-AC69-4268557FAA94}"/>
                    </a:ext>
                  </a:extLst>
                </p14:cNvPr>
                <p14:cNvContentPartPr/>
                <p14:nvPr/>
              </p14:nvContentPartPr>
              <p14:xfrm>
                <a:off x="8088787" y="2326373"/>
                <a:ext cx="353880" cy="738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6B3CB09-56D2-434A-AC69-4268557FAA9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080147" y="2317733"/>
                  <a:ext cx="371520" cy="75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DEA5253-6573-44C5-BD38-18DF2B231E56}"/>
                    </a:ext>
                  </a:extLst>
                </p14:cNvPr>
                <p14:cNvContentPartPr/>
                <p14:nvPr/>
              </p14:nvContentPartPr>
              <p14:xfrm>
                <a:off x="8631667" y="2826413"/>
                <a:ext cx="151560" cy="836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DEA5253-6573-44C5-BD38-18DF2B231E5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623027" y="2817773"/>
                  <a:ext cx="169200" cy="85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94668F7-7DE1-487B-8446-BC2BE22392DB}"/>
                    </a:ext>
                  </a:extLst>
                </p14:cNvPr>
                <p14:cNvContentPartPr/>
                <p14:nvPr/>
              </p14:nvContentPartPr>
              <p14:xfrm>
                <a:off x="6427387" y="4353893"/>
                <a:ext cx="1440360" cy="1217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94668F7-7DE1-487B-8446-BC2BE22392D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418747" y="4345253"/>
                  <a:ext cx="1458000" cy="12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6B5797F-B2DC-4DC1-92AA-48EFA9538113}"/>
                    </a:ext>
                  </a:extLst>
                </p14:cNvPr>
                <p14:cNvContentPartPr/>
                <p14:nvPr/>
              </p14:nvContentPartPr>
              <p14:xfrm>
                <a:off x="7767307" y="4953653"/>
                <a:ext cx="554760" cy="993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6B5797F-B2DC-4DC1-92AA-48EFA953811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758307" y="4945013"/>
                  <a:ext cx="572400" cy="10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93F468A-4626-4927-B6F9-947DFFF8C647}"/>
                    </a:ext>
                  </a:extLst>
                </p14:cNvPr>
                <p14:cNvContentPartPr/>
                <p14:nvPr/>
              </p14:nvContentPartPr>
              <p14:xfrm>
                <a:off x="8470387" y="5522453"/>
                <a:ext cx="417960" cy="289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93F468A-4626-4927-B6F9-947DFFF8C64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461747" y="5513813"/>
                  <a:ext cx="4356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DB6B4F5-898F-4CBA-821A-A7A6B69B9723}"/>
                    </a:ext>
                  </a:extLst>
                </p14:cNvPr>
                <p14:cNvContentPartPr/>
                <p14:nvPr/>
              </p14:nvContentPartPr>
              <p14:xfrm>
                <a:off x="7147387" y="4606613"/>
                <a:ext cx="2105280" cy="1754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DB6B4F5-898F-4CBA-821A-A7A6B69B972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138747" y="4597613"/>
                  <a:ext cx="2122920" cy="177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BDAE483-6308-4790-9AB5-66C8FB59B79E}"/>
                    </a:ext>
                  </a:extLst>
                </p14:cNvPr>
                <p14:cNvContentPartPr/>
                <p14:nvPr/>
              </p14:nvContentPartPr>
              <p14:xfrm>
                <a:off x="4955347" y="3449213"/>
                <a:ext cx="1026000" cy="1541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BDAE483-6308-4790-9AB5-66C8FB59B79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946707" y="3440573"/>
                  <a:ext cx="1043640" cy="155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EBDBEC9-105A-4E44-9483-CD6DCBA20F98}"/>
                    </a:ext>
                  </a:extLst>
                </p14:cNvPr>
                <p14:cNvContentPartPr/>
                <p14:nvPr/>
              </p14:nvContentPartPr>
              <p14:xfrm>
                <a:off x="5209867" y="3448133"/>
                <a:ext cx="386640" cy="666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EBDBEC9-105A-4E44-9483-CD6DCBA20F9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201227" y="3439133"/>
                  <a:ext cx="404280" cy="68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1942439-68A5-49DC-A275-C88607044C21}"/>
                    </a:ext>
                  </a:extLst>
                </p14:cNvPr>
                <p14:cNvContentPartPr/>
                <p14:nvPr/>
              </p14:nvContentPartPr>
              <p14:xfrm>
                <a:off x="5156947" y="2929013"/>
                <a:ext cx="162720" cy="4406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1942439-68A5-49DC-A275-C88607044C2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148307" y="2920373"/>
                  <a:ext cx="18036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5C41E56-7613-49BC-A4A3-64B04784003F}"/>
                    </a:ext>
                  </a:extLst>
                </p14:cNvPr>
                <p14:cNvContentPartPr/>
                <p14:nvPr/>
              </p14:nvContentPartPr>
              <p14:xfrm>
                <a:off x="5333707" y="2871413"/>
                <a:ext cx="272160" cy="463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5C41E56-7613-49BC-A4A3-64B04784003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324707" y="2862413"/>
                  <a:ext cx="28980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C8418DE-50B0-40F6-8401-2822A676DE90}"/>
                    </a:ext>
                  </a:extLst>
                </p14:cNvPr>
                <p14:cNvContentPartPr/>
                <p14:nvPr/>
              </p14:nvContentPartPr>
              <p14:xfrm>
                <a:off x="5427667" y="2492333"/>
                <a:ext cx="804960" cy="634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C8418DE-50B0-40F6-8401-2822A676DE9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418667" y="2483693"/>
                  <a:ext cx="822600" cy="65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6E0E813-884B-4F7E-9FD1-95F2BACC11D8}"/>
                    </a:ext>
                  </a:extLst>
                </p14:cNvPr>
                <p14:cNvContentPartPr/>
                <p14:nvPr/>
              </p14:nvContentPartPr>
              <p14:xfrm>
                <a:off x="6304627" y="2347613"/>
                <a:ext cx="186840" cy="713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6E0E813-884B-4F7E-9FD1-95F2BACC11D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295627" y="2338973"/>
                  <a:ext cx="204480" cy="73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1AE345D-9579-4227-A48C-FEE1DFAA2927}"/>
                    </a:ext>
                  </a:extLst>
                </p14:cNvPr>
                <p14:cNvContentPartPr/>
                <p14:nvPr/>
              </p14:nvContentPartPr>
              <p14:xfrm>
                <a:off x="6352867" y="2534093"/>
                <a:ext cx="286560" cy="639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1AE345D-9579-4227-A48C-FEE1DFAA292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344227" y="2525453"/>
                  <a:ext cx="304200" cy="65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D95AA3B-11A0-4F06-A05F-6E47F56CBB0E}"/>
                    </a:ext>
                  </a:extLst>
                </p14:cNvPr>
                <p14:cNvContentPartPr/>
                <p14:nvPr/>
              </p14:nvContentPartPr>
              <p14:xfrm>
                <a:off x="1717867" y="3239333"/>
                <a:ext cx="1604880" cy="353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D95AA3B-11A0-4F06-A05F-6E47F56CBB0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709227" y="3230333"/>
                  <a:ext cx="162252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96C177E-B8F0-4E98-A0CF-169A829B5332}"/>
                    </a:ext>
                  </a:extLst>
                </p14:cNvPr>
                <p14:cNvContentPartPr/>
                <p14:nvPr/>
              </p14:nvContentPartPr>
              <p14:xfrm>
                <a:off x="3026467" y="2116133"/>
                <a:ext cx="1642680" cy="4481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96C177E-B8F0-4E98-A0CF-169A829B533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017827" y="2107133"/>
                  <a:ext cx="1660320" cy="449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C4548CF-4D6D-400D-811D-F45B8237CF62}"/>
                    </a:ext>
                  </a:extLst>
                </p14:cNvPr>
                <p14:cNvContentPartPr/>
                <p14:nvPr/>
              </p14:nvContentPartPr>
              <p14:xfrm>
                <a:off x="4591027" y="5188733"/>
                <a:ext cx="1117800" cy="862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C4548CF-4D6D-400D-811D-F45B8237CF6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582027" y="5180093"/>
                  <a:ext cx="1135440" cy="87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83A5DA6-7362-462E-811A-178E2A8CEB84}"/>
                    </a:ext>
                  </a:extLst>
                </p14:cNvPr>
                <p14:cNvContentPartPr/>
                <p14:nvPr/>
              </p14:nvContentPartPr>
              <p14:xfrm>
                <a:off x="5758507" y="5291693"/>
                <a:ext cx="65520" cy="51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83A5DA6-7362-462E-811A-178E2A8CEB8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749867" y="5283053"/>
                  <a:ext cx="831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78619A8-2B8C-483A-A14A-EA5BDB6352C4}"/>
                    </a:ext>
                  </a:extLst>
                </p14:cNvPr>
                <p14:cNvContentPartPr/>
                <p14:nvPr/>
              </p14:nvContentPartPr>
              <p14:xfrm>
                <a:off x="4059667" y="4284053"/>
                <a:ext cx="869400" cy="1452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78619A8-2B8C-483A-A14A-EA5BDB6352C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51027" y="4275053"/>
                  <a:ext cx="887040" cy="14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C022D8E-7889-40FB-9FA6-FE59CB1DDA09}"/>
                    </a:ext>
                  </a:extLst>
                </p14:cNvPr>
                <p14:cNvContentPartPr/>
                <p14:nvPr/>
              </p14:nvContentPartPr>
              <p14:xfrm>
                <a:off x="6688747" y="1940093"/>
                <a:ext cx="387360" cy="4402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C022D8E-7889-40FB-9FA6-FE59CB1DDA0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680107" y="1931453"/>
                  <a:ext cx="40500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01F85BA-7296-465A-A4A5-96B328071A5C}"/>
                    </a:ext>
                  </a:extLst>
                </p14:cNvPr>
                <p14:cNvContentPartPr/>
                <p14:nvPr/>
              </p14:nvContentPartPr>
              <p14:xfrm>
                <a:off x="6807547" y="2083013"/>
                <a:ext cx="381960" cy="473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01F85BA-7296-465A-A4A5-96B328071A5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798547" y="2074373"/>
                  <a:ext cx="39960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89A2C50-0E54-4B18-BBA3-2FB5AF313996}"/>
                    </a:ext>
                  </a:extLst>
                </p14:cNvPr>
                <p14:cNvContentPartPr/>
                <p14:nvPr/>
              </p14:nvContentPartPr>
              <p14:xfrm>
                <a:off x="7387147" y="1143773"/>
                <a:ext cx="609120" cy="7542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89A2C50-0E54-4B18-BBA3-2FB5AF31399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378507" y="1135133"/>
                  <a:ext cx="626760" cy="7718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11776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D1E32A24-DDE9-4DE1-9CD8-25A0C2A8474E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121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117764" name="Picture 26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1027113"/>
            <a:ext cx="41132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5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Why is TCP fair?</a:t>
            </a:r>
          </a:p>
        </p:txBody>
      </p:sp>
      <p:sp>
        <p:nvSpPr>
          <p:cNvPr id="11059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400175"/>
            <a:ext cx="8305800" cy="46482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two competing sessions:</a:t>
            </a:r>
          </a:p>
          <a:p>
            <a:pPr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  <a:cs typeface="+mn-cs"/>
              </a:rPr>
              <a:t>additive increase gives slope of 1, as throughout increases</a:t>
            </a:r>
          </a:p>
          <a:p>
            <a:pPr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  <a:cs typeface="+mn-cs"/>
              </a:rPr>
              <a:t>multiplicative decrease decreases throughput proportionally </a:t>
            </a:r>
          </a:p>
        </p:txBody>
      </p:sp>
      <p:sp>
        <p:nvSpPr>
          <p:cNvPr id="117767" name="Line 4"/>
          <p:cNvSpPr>
            <a:spLocks noChangeShapeType="1"/>
          </p:cNvSpPr>
          <p:nvPr/>
        </p:nvSpPr>
        <p:spPr bwMode="auto">
          <a:xfrm>
            <a:off x="2400300" y="5848350"/>
            <a:ext cx="36385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17768" name="Line 5"/>
          <p:cNvSpPr>
            <a:spLocks noChangeShapeType="1"/>
          </p:cNvSpPr>
          <p:nvPr/>
        </p:nvSpPr>
        <p:spPr bwMode="auto">
          <a:xfrm flipV="1">
            <a:off x="2400300" y="2752725"/>
            <a:ext cx="0" cy="3086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17769" name="Line 6"/>
          <p:cNvSpPr>
            <a:spLocks noChangeShapeType="1"/>
          </p:cNvSpPr>
          <p:nvPr/>
        </p:nvSpPr>
        <p:spPr bwMode="auto">
          <a:xfrm rot="-2938105" flipH="1" flipV="1">
            <a:off x="1793875" y="4487863"/>
            <a:ext cx="3560763" cy="1428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17770" name="Line 7"/>
          <p:cNvSpPr>
            <a:spLocks noChangeShapeType="1"/>
          </p:cNvSpPr>
          <p:nvPr/>
        </p:nvSpPr>
        <p:spPr bwMode="auto">
          <a:xfrm>
            <a:off x="2381250" y="3000375"/>
            <a:ext cx="2819400" cy="280987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17771" name="Text Box 8"/>
          <p:cNvSpPr txBox="1">
            <a:spLocks noChangeArrowheads="1"/>
          </p:cNvSpPr>
          <p:nvPr/>
        </p:nvSpPr>
        <p:spPr bwMode="auto">
          <a:xfrm>
            <a:off x="2030413" y="2828925"/>
            <a:ext cx="4032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R</a:t>
            </a:r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17772" name="Text Box 9"/>
          <p:cNvSpPr txBox="1">
            <a:spLocks noChangeArrowheads="1"/>
          </p:cNvSpPr>
          <p:nvPr/>
        </p:nvSpPr>
        <p:spPr bwMode="auto">
          <a:xfrm>
            <a:off x="4983163" y="5876925"/>
            <a:ext cx="4032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R</a:t>
            </a:r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17773" name="Text Box 10"/>
          <p:cNvSpPr txBox="1">
            <a:spLocks noChangeArrowheads="1"/>
          </p:cNvSpPr>
          <p:nvPr/>
        </p:nvSpPr>
        <p:spPr bwMode="auto">
          <a:xfrm>
            <a:off x="3259138" y="2819400"/>
            <a:ext cx="35464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equal bandwidth share</a:t>
            </a:r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17774" name="Text Box 11"/>
          <p:cNvSpPr txBox="1">
            <a:spLocks noChangeArrowheads="1"/>
          </p:cNvSpPr>
          <p:nvPr/>
        </p:nvSpPr>
        <p:spPr bwMode="auto">
          <a:xfrm>
            <a:off x="1839913" y="5857875"/>
            <a:ext cx="35464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Connection 1 throughput</a:t>
            </a:r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17775" name="Text Box 12"/>
          <p:cNvSpPr txBox="1">
            <a:spLocks noChangeArrowheads="1"/>
          </p:cNvSpPr>
          <p:nvPr/>
        </p:nvSpPr>
        <p:spPr bwMode="auto">
          <a:xfrm rot="-5396642">
            <a:off x="424656" y="4396582"/>
            <a:ext cx="35464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Connection 2 throughput</a:t>
            </a:r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215053" name="Line 13"/>
          <p:cNvSpPr>
            <a:spLocks noChangeShapeType="1"/>
          </p:cNvSpPr>
          <p:nvPr/>
        </p:nvSpPr>
        <p:spPr bwMode="auto">
          <a:xfrm rot="-2938105" flipH="1" flipV="1">
            <a:off x="3503612" y="5105401"/>
            <a:ext cx="1293813" cy="476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15054" name="Text Box 14"/>
          <p:cNvSpPr txBox="1">
            <a:spLocks noChangeArrowheads="1"/>
          </p:cNvSpPr>
          <p:nvPr/>
        </p:nvSpPr>
        <p:spPr bwMode="auto">
          <a:xfrm>
            <a:off x="4173538" y="4676775"/>
            <a:ext cx="45370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congestion avoidance: additive increase</a:t>
            </a:r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215055" name="Line 15"/>
          <p:cNvSpPr>
            <a:spLocks noChangeShapeType="1"/>
          </p:cNvSpPr>
          <p:nvPr/>
        </p:nvSpPr>
        <p:spPr bwMode="auto">
          <a:xfrm flipH="1">
            <a:off x="3390900" y="4638675"/>
            <a:ext cx="1171575" cy="6318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15056" name="Text Box 16"/>
          <p:cNvSpPr txBox="1">
            <a:spLocks noChangeArrowheads="1"/>
          </p:cNvSpPr>
          <p:nvPr/>
        </p:nvSpPr>
        <p:spPr bwMode="auto">
          <a:xfrm>
            <a:off x="4705350" y="4432300"/>
            <a:ext cx="3460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loss: decrease window by factor of 2</a:t>
            </a:r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215057" name="Line 17"/>
          <p:cNvSpPr>
            <a:spLocks noChangeShapeType="1"/>
          </p:cNvSpPr>
          <p:nvPr/>
        </p:nvSpPr>
        <p:spPr bwMode="auto">
          <a:xfrm rot="-2938105" flipH="1" flipV="1">
            <a:off x="3182938" y="4778375"/>
            <a:ext cx="1303337" cy="238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15058" name="Text Box 18"/>
          <p:cNvSpPr txBox="1">
            <a:spLocks noChangeArrowheads="1"/>
          </p:cNvSpPr>
          <p:nvPr/>
        </p:nvSpPr>
        <p:spPr bwMode="auto">
          <a:xfrm>
            <a:off x="3887788" y="4191000"/>
            <a:ext cx="45370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congestion avoidance: additive increase</a:t>
            </a:r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215059" name="Line 19"/>
          <p:cNvSpPr>
            <a:spLocks noChangeShapeType="1"/>
          </p:cNvSpPr>
          <p:nvPr/>
        </p:nvSpPr>
        <p:spPr bwMode="auto">
          <a:xfrm flipH="1">
            <a:off x="3248025" y="4352925"/>
            <a:ext cx="981075" cy="7651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15060" name="Text Box 20"/>
          <p:cNvSpPr txBox="1">
            <a:spLocks noChangeArrowheads="1"/>
          </p:cNvSpPr>
          <p:nvPr/>
        </p:nvSpPr>
        <p:spPr bwMode="auto">
          <a:xfrm>
            <a:off x="4305300" y="3984625"/>
            <a:ext cx="3460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loss: decrease window by factor of 2</a:t>
            </a:r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215061" name="Line 21"/>
          <p:cNvSpPr>
            <a:spLocks noChangeShapeType="1"/>
          </p:cNvSpPr>
          <p:nvPr/>
        </p:nvSpPr>
        <p:spPr bwMode="auto">
          <a:xfrm rot="-2938105" flipH="1" flipV="1">
            <a:off x="3039269" y="4631532"/>
            <a:ext cx="1279525" cy="1428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15062" name="Line 22"/>
          <p:cNvSpPr>
            <a:spLocks noChangeShapeType="1"/>
          </p:cNvSpPr>
          <p:nvPr/>
        </p:nvSpPr>
        <p:spPr bwMode="auto">
          <a:xfrm flipH="1">
            <a:off x="3181350" y="4171950"/>
            <a:ext cx="911225" cy="8890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15063" name="Line 23"/>
          <p:cNvSpPr>
            <a:spLocks noChangeShapeType="1"/>
          </p:cNvSpPr>
          <p:nvPr/>
        </p:nvSpPr>
        <p:spPr bwMode="auto">
          <a:xfrm rot="-2938105" flipH="1" flipV="1">
            <a:off x="2959894" y="4568032"/>
            <a:ext cx="1279525" cy="1428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3D0AD14-ECD1-4DA8-B91B-CC5183357E1C}"/>
                  </a:ext>
                </a:extLst>
              </p14:cNvPr>
              <p14:cNvContentPartPr/>
              <p14:nvPr/>
            </p14:nvContentPartPr>
            <p14:xfrm>
              <a:off x="-1260053" y="2794373"/>
              <a:ext cx="495720" cy="725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3D0AD14-ECD1-4DA8-B91B-CC5183357E1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269053" y="2785733"/>
                <a:ext cx="513360" cy="74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86CEDD7-1B31-4144-9378-F90F00CF1549}"/>
                  </a:ext>
                </a:extLst>
              </p14:cNvPr>
              <p14:cNvContentPartPr/>
              <p14:nvPr/>
            </p14:nvContentPartPr>
            <p14:xfrm>
              <a:off x="-1023173" y="3186053"/>
              <a:ext cx="400680" cy="368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86CEDD7-1B31-4144-9378-F90F00CF154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032173" y="3177053"/>
                <a:ext cx="418320" cy="38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C87B1FEB-7B7B-943D-6769-86AAAFB9B616}"/>
              </a:ext>
            </a:extLst>
          </p:cNvPr>
          <p:cNvGrpSpPr/>
          <p:nvPr/>
        </p:nvGrpSpPr>
        <p:grpSpPr>
          <a:xfrm>
            <a:off x="2545109" y="5731134"/>
            <a:ext cx="4415760" cy="836640"/>
            <a:chOff x="2545109" y="5731134"/>
            <a:chExt cx="4415760" cy="83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A8084C7-D4C0-ECCE-7ED3-B681167DA015}"/>
                    </a:ext>
                  </a:extLst>
                </p14:cNvPr>
                <p14:cNvContentPartPr/>
                <p14:nvPr/>
              </p14:nvContentPartPr>
              <p14:xfrm>
                <a:off x="2545109" y="6312534"/>
                <a:ext cx="4166640" cy="91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A8084C7-D4C0-ECCE-7ED3-B681167DA01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36469" y="6303534"/>
                  <a:ext cx="41842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6E2014A-92EA-D38B-D27E-B315CCC8D414}"/>
                    </a:ext>
                  </a:extLst>
                </p14:cNvPr>
                <p14:cNvContentPartPr/>
                <p14:nvPr/>
              </p14:nvContentPartPr>
              <p14:xfrm>
                <a:off x="6302429" y="5857134"/>
                <a:ext cx="658440" cy="710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6E2014A-92EA-D38B-D27E-B315CCC8D41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93789" y="5848494"/>
                  <a:ext cx="676080" cy="72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BEB9FA4-83BE-CAF1-FB5D-719FEA20DF5E}"/>
                    </a:ext>
                  </a:extLst>
                </p14:cNvPr>
                <p14:cNvContentPartPr/>
                <p14:nvPr/>
              </p14:nvContentPartPr>
              <p14:xfrm>
                <a:off x="3416309" y="5731134"/>
                <a:ext cx="506520" cy="582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BEB9FA4-83BE-CAF1-FB5D-719FEA20DF5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07309" y="5722494"/>
                  <a:ext cx="524160" cy="59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C3E973B-14FC-0448-DEE9-06CA4744C94D}"/>
                  </a:ext>
                </a:extLst>
              </p14:cNvPr>
              <p14:cNvContentPartPr/>
              <p14:nvPr/>
            </p14:nvContentPartPr>
            <p14:xfrm>
              <a:off x="1922309" y="4166574"/>
              <a:ext cx="556920" cy="488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C3E973B-14FC-0448-DEE9-06CA4744C94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913309" y="4157934"/>
                <a:ext cx="574560" cy="506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5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1505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5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15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1505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5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5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1505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15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1506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5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15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15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54" grpId="0" autoUpdateAnimBg="0"/>
      <p:bldP spid="215056" grpId="0" autoUpdateAnimBg="0"/>
      <p:bldP spid="215058" grpId="0" autoUpdateAnimBg="0"/>
      <p:bldP spid="215060" grpId="0" autoUpdateAnimBg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11878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456CFEC2-18B9-4DBB-98D6-7005258F182B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122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118788" name="Picture 5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822325"/>
            <a:ext cx="3656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21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Fairness (more)</a:t>
            </a:r>
          </a:p>
        </p:txBody>
      </p:sp>
      <p:sp>
        <p:nvSpPr>
          <p:cNvPr id="11162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69900" y="1219200"/>
            <a:ext cx="3810000" cy="46482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i="1">
                <a:solidFill>
                  <a:srgbClr val="000099"/>
                </a:solidFill>
                <a:ea typeface="ＭＳ Ｐゴシック" charset="0"/>
                <a:cs typeface="+mn-cs"/>
              </a:rPr>
              <a:t>Fairness and UDP</a:t>
            </a:r>
          </a:p>
          <a:p>
            <a:pPr>
              <a:buFont typeface="Wingdings" charset="0"/>
              <a:buChar char="v"/>
              <a:defRPr/>
            </a:pPr>
            <a:r>
              <a:rPr lang="en-US">
                <a:ea typeface="ＭＳ Ｐゴシック" charset="0"/>
                <a:cs typeface="+mn-cs"/>
              </a:rPr>
              <a:t>multimedia apps often do not use TCP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do not want rate throttled by congestion control</a:t>
            </a:r>
          </a:p>
          <a:p>
            <a:pPr>
              <a:buFont typeface="Wingdings" charset="0"/>
              <a:buChar char="v"/>
              <a:defRPr/>
            </a:pPr>
            <a:r>
              <a:rPr lang="en-US">
                <a:ea typeface="ＭＳ Ｐゴシック" charset="0"/>
                <a:cs typeface="+mn-cs"/>
              </a:rPr>
              <a:t>instead use UDP: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send audio/video at constant rate, tolerate packet loss</a:t>
            </a:r>
          </a:p>
          <a:p>
            <a:pPr>
              <a:buFont typeface="Wingdings" charset="0"/>
              <a:buChar char="v"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  <p:sp>
        <p:nvSpPr>
          <p:cNvPr id="111623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398963" y="1206500"/>
            <a:ext cx="4578350" cy="4648200"/>
          </a:xfrm>
        </p:spPr>
        <p:txBody>
          <a:bodyPr/>
          <a:lstStyle/>
          <a:p>
            <a:pPr>
              <a:lnSpc>
                <a:spcPct val="90000"/>
              </a:lnSpc>
              <a:buFont typeface="Wingdings" charset="0"/>
              <a:buNone/>
              <a:defRPr/>
            </a:pPr>
            <a:r>
              <a:rPr lang="en-US" i="1">
                <a:solidFill>
                  <a:srgbClr val="000099"/>
                </a:solidFill>
                <a:ea typeface="ＭＳ Ｐゴシック" charset="0"/>
                <a:cs typeface="+mn-cs"/>
              </a:rPr>
              <a:t>Fairness, parallel TCP connections</a:t>
            </a:r>
          </a:p>
          <a:p>
            <a:pPr>
              <a:lnSpc>
                <a:spcPct val="90000"/>
              </a:lnSpc>
              <a:buFont typeface="Wingdings" charset="0"/>
              <a:buChar char="v"/>
              <a:defRPr/>
            </a:pPr>
            <a:r>
              <a:rPr lang="en-US">
                <a:ea typeface="ＭＳ Ｐゴシック" charset="0"/>
                <a:cs typeface="+mn-cs"/>
              </a:rPr>
              <a:t>application can open multiple parallel connections between two hosts</a:t>
            </a:r>
          </a:p>
          <a:p>
            <a:pPr>
              <a:lnSpc>
                <a:spcPct val="90000"/>
              </a:lnSpc>
              <a:buFont typeface="Wingdings" charset="0"/>
              <a:buChar char="v"/>
              <a:defRPr/>
            </a:pPr>
            <a:r>
              <a:rPr lang="en-US">
                <a:ea typeface="ＭＳ Ｐゴシック" charset="0"/>
                <a:cs typeface="+mn-cs"/>
              </a:rPr>
              <a:t>web browsers do this </a:t>
            </a:r>
          </a:p>
          <a:p>
            <a:pPr>
              <a:lnSpc>
                <a:spcPct val="90000"/>
              </a:lnSpc>
              <a:buFont typeface="Wingdings" charset="0"/>
              <a:buChar char="v"/>
              <a:defRPr/>
            </a:pPr>
            <a:r>
              <a:rPr lang="en-US">
                <a:ea typeface="ＭＳ Ｐゴシック" charset="0"/>
                <a:cs typeface="+mn-cs"/>
              </a:rPr>
              <a:t>e.g., link of rate R with 9 existing connections:</a:t>
            </a:r>
          </a:p>
          <a:p>
            <a:pPr lvl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sz="2000">
                <a:ea typeface="ＭＳ Ｐゴシック" charset="0"/>
              </a:rPr>
              <a:t>new app asks for 1 TCP, gets rate R/10</a:t>
            </a:r>
          </a:p>
          <a:p>
            <a:pPr lvl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sz="2000">
                <a:ea typeface="ＭＳ Ｐゴシック" charset="0"/>
              </a:rPr>
              <a:t>new app asks for 11 TCPs, gets R/2 </a:t>
            </a:r>
          </a:p>
          <a:p>
            <a:pPr>
              <a:lnSpc>
                <a:spcPct val="90000"/>
              </a:lnSpc>
              <a:buFont typeface="Wingdings" charset="0"/>
              <a:buChar char="v"/>
              <a:defRPr/>
            </a:pPr>
            <a:endParaRPr lang="en-US" sz="2000">
              <a:ea typeface="ＭＳ Ｐゴシック" charset="0"/>
              <a:cs typeface="+mn-cs"/>
            </a:endParaRPr>
          </a:p>
          <a:p>
            <a:pPr>
              <a:lnSpc>
                <a:spcPct val="90000"/>
              </a:lnSpc>
              <a:buFont typeface="Wingdings" charset="0"/>
              <a:buChar char="v"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CA03CE0-B8E8-435C-ACC3-7F14C643C212}"/>
                  </a:ext>
                </a:extLst>
              </p14:cNvPr>
              <p14:cNvContentPartPr/>
              <p14:nvPr/>
            </p14:nvContentPartPr>
            <p14:xfrm>
              <a:off x="-470933" y="2671973"/>
              <a:ext cx="333360" cy="381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CA03CE0-B8E8-435C-ACC3-7F14C643C21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79933" y="2663333"/>
                <a:ext cx="351000" cy="39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EC832AEA-B8F7-4429-A661-C1E5423222BD}"/>
              </a:ext>
            </a:extLst>
          </p:cNvPr>
          <p:cNvGrpSpPr/>
          <p:nvPr/>
        </p:nvGrpSpPr>
        <p:grpSpPr>
          <a:xfrm>
            <a:off x="-764693" y="2364893"/>
            <a:ext cx="1393560" cy="1504800"/>
            <a:chOff x="-764693" y="2364893"/>
            <a:chExt cx="1393560" cy="150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2B96053-CCA8-42F9-9238-0A819E8634E0}"/>
                    </a:ext>
                  </a:extLst>
                </p14:cNvPr>
                <p14:cNvContentPartPr/>
                <p14:nvPr/>
              </p14:nvContentPartPr>
              <p14:xfrm>
                <a:off x="-764693" y="2364893"/>
                <a:ext cx="360360" cy="4093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2B96053-CCA8-42F9-9238-0A819E8634E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773693" y="2355893"/>
                  <a:ext cx="37800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00F24CE-78C3-4AC8-89AC-CF5EB536FB28}"/>
                    </a:ext>
                  </a:extLst>
                </p14:cNvPr>
                <p14:cNvContentPartPr/>
                <p14:nvPr/>
              </p14:nvContentPartPr>
              <p14:xfrm>
                <a:off x="-618173" y="2804093"/>
                <a:ext cx="988200" cy="10656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00F24CE-78C3-4AC8-89AC-CF5EB536FB2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-626813" y="2795093"/>
                  <a:ext cx="1005840" cy="10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FFB0387-8C77-4E09-B323-382C84887C06}"/>
                    </a:ext>
                  </a:extLst>
                </p14:cNvPr>
                <p14:cNvContentPartPr/>
                <p14:nvPr/>
              </p14:nvContentPartPr>
              <p14:xfrm>
                <a:off x="64387" y="2677013"/>
                <a:ext cx="564480" cy="4737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FFB0387-8C77-4E09-B323-382C84887C0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747" y="2668373"/>
                  <a:ext cx="582120" cy="49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A6CAD89-3001-4BAE-9B7B-6BC4745F0DDC}"/>
                  </a:ext>
                </a:extLst>
              </p14:cNvPr>
              <p14:cNvContentPartPr/>
              <p14:nvPr/>
            </p14:nvContentPartPr>
            <p14:xfrm>
              <a:off x="-235133" y="1868453"/>
              <a:ext cx="718560" cy="861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A6CAD89-3001-4BAE-9B7B-6BC4745F0DD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244133" y="1859813"/>
                <a:ext cx="736200" cy="87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7A6F3FBA-8DD5-4590-A1FF-97C712AD0C62}"/>
              </a:ext>
            </a:extLst>
          </p:cNvPr>
          <p:cNvGrpSpPr/>
          <p:nvPr/>
        </p:nvGrpSpPr>
        <p:grpSpPr>
          <a:xfrm>
            <a:off x="1062667" y="4705253"/>
            <a:ext cx="3738600" cy="2143440"/>
            <a:chOff x="1062667" y="4705253"/>
            <a:chExt cx="3738600" cy="214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6407EC2-1AFC-4F4E-84B4-AA3C84392010}"/>
                    </a:ext>
                  </a:extLst>
                </p14:cNvPr>
                <p14:cNvContentPartPr/>
                <p14:nvPr/>
              </p14:nvContentPartPr>
              <p14:xfrm>
                <a:off x="1062667" y="4955093"/>
                <a:ext cx="846000" cy="1333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6407EC2-1AFC-4F4E-84B4-AA3C8439201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54027" y="4946093"/>
                  <a:ext cx="863640" cy="13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8A8B273-03F8-4642-90A4-06E969BB3177}"/>
                    </a:ext>
                  </a:extLst>
                </p14:cNvPr>
                <p14:cNvContentPartPr/>
                <p14:nvPr/>
              </p14:nvContentPartPr>
              <p14:xfrm>
                <a:off x="1451107" y="4705253"/>
                <a:ext cx="738360" cy="474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8A8B273-03F8-4642-90A4-06E969BB317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42107" y="4696253"/>
                  <a:ext cx="75600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3B6A29D-DC80-4BD3-BA37-B81CCA33B89A}"/>
                    </a:ext>
                  </a:extLst>
                </p14:cNvPr>
                <p14:cNvContentPartPr/>
                <p14:nvPr/>
              </p14:nvContentPartPr>
              <p14:xfrm>
                <a:off x="1705627" y="5583653"/>
                <a:ext cx="1100520" cy="807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3B6A29D-DC80-4BD3-BA37-B81CCA33B89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696987" y="5574653"/>
                  <a:ext cx="1118160" cy="82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F65E617-388F-430A-A0A6-9F6442808DF0}"/>
                    </a:ext>
                  </a:extLst>
                </p14:cNvPr>
                <p14:cNvContentPartPr/>
                <p14:nvPr/>
              </p14:nvContentPartPr>
              <p14:xfrm>
                <a:off x="2671147" y="5106653"/>
                <a:ext cx="435960" cy="753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F65E617-388F-430A-A0A6-9F6442808DF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662147" y="5098013"/>
                  <a:ext cx="453600" cy="77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00C2545-D2C2-4A05-AA96-240A0541E8D1}"/>
                    </a:ext>
                  </a:extLst>
                </p14:cNvPr>
                <p14:cNvContentPartPr/>
                <p14:nvPr/>
              </p14:nvContentPartPr>
              <p14:xfrm>
                <a:off x="3312307" y="4732973"/>
                <a:ext cx="951840" cy="1009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00C2545-D2C2-4A05-AA96-240A0541E8D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303307" y="4723973"/>
                  <a:ext cx="969480" cy="10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81539A7-4661-4A04-99BE-EA0B5D1AE0FC}"/>
                    </a:ext>
                  </a:extLst>
                </p14:cNvPr>
                <p14:cNvContentPartPr/>
                <p14:nvPr/>
              </p14:nvContentPartPr>
              <p14:xfrm>
                <a:off x="3921787" y="4821533"/>
                <a:ext cx="334080" cy="120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81539A7-4661-4A04-99BE-EA0B5D1AE0F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912787" y="4812893"/>
                  <a:ext cx="3517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3266DBB-E278-4EEB-B787-CD2972961433}"/>
                    </a:ext>
                  </a:extLst>
                </p14:cNvPr>
                <p14:cNvContentPartPr/>
                <p14:nvPr/>
              </p14:nvContentPartPr>
              <p14:xfrm>
                <a:off x="3286387" y="5744213"/>
                <a:ext cx="1285200" cy="1076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3266DBB-E278-4EEB-B787-CD297296143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277387" y="5735573"/>
                  <a:ext cx="1302840" cy="10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1EBDCA0-B37F-4F7B-A4B0-5B182D89433F}"/>
                    </a:ext>
                  </a:extLst>
                </p14:cNvPr>
                <p14:cNvContentPartPr/>
                <p14:nvPr/>
              </p14:nvContentPartPr>
              <p14:xfrm>
                <a:off x="3806947" y="5707493"/>
                <a:ext cx="82440" cy="18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1EBDCA0-B37F-4F7B-A4B0-5B182D89433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798307" y="5698493"/>
                  <a:ext cx="1000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E6CB6D4-D68C-47A7-A24C-EA7971A461C2}"/>
                    </a:ext>
                  </a:extLst>
                </p14:cNvPr>
                <p14:cNvContentPartPr/>
                <p14:nvPr/>
              </p14:nvContentPartPr>
              <p14:xfrm>
                <a:off x="3493027" y="5844653"/>
                <a:ext cx="1308240" cy="1004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E6CB6D4-D68C-47A7-A24C-EA7971A461C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484027" y="5835653"/>
                  <a:ext cx="1325880" cy="10216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11981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BAA5FCDA-2812-4546-9F58-AC08FBBE7D85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123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119812" name="Picture 6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904875"/>
            <a:ext cx="50276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45" name="Rectangle 2"/>
          <p:cNvSpPr>
            <a:spLocks noGrp="1" noChangeArrowheads="1"/>
          </p:cNvSpPr>
          <p:nvPr>
            <p:ph type="title"/>
          </p:nvPr>
        </p:nvSpPr>
        <p:spPr>
          <a:xfrm>
            <a:off x="373063" y="188913"/>
            <a:ext cx="7772400" cy="981075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Chapter 3: summary</a:t>
            </a:r>
          </a:p>
        </p:txBody>
      </p:sp>
      <p:sp>
        <p:nvSpPr>
          <p:cNvPr id="11264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33413" y="1360488"/>
            <a:ext cx="4398962" cy="3952875"/>
          </a:xfrm>
        </p:spPr>
        <p:txBody>
          <a:bodyPr/>
          <a:lstStyle/>
          <a:p>
            <a:pPr>
              <a:buFont typeface="Wingdings" charset="0"/>
              <a:buChar char="v"/>
              <a:defRPr/>
            </a:pPr>
            <a:r>
              <a:rPr lang="en-US">
                <a:ea typeface="ＭＳ Ｐゴシック" charset="0"/>
                <a:cs typeface="+mn-cs"/>
              </a:rPr>
              <a:t>principles behind transport layer services: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sz="2800">
                <a:ea typeface="ＭＳ Ｐゴシック" charset="0"/>
              </a:rPr>
              <a:t>multiplexing, demultiplexing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sz="2800">
                <a:ea typeface="ＭＳ Ｐゴシック" charset="0"/>
              </a:rPr>
              <a:t>reliable data transfer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sz="2800">
                <a:ea typeface="ＭＳ Ｐゴシック" charset="0"/>
              </a:rPr>
              <a:t>flow control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sz="2800">
                <a:ea typeface="ＭＳ Ｐゴシック" charset="0"/>
              </a:rPr>
              <a:t>congestion control</a:t>
            </a:r>
          </a:p>
          <a:p>
            <a:pPr>
              <a:buFont typeface="Wingdings" charset="0"/>
              <a:buChar char="v"/>
              <a:defRPr/>
            </a:pPr>
            <a:r>
              <a:rPr lang="en-US">
                <a:ea typeface="ＭＳ Ｐゴシック" charset="0"/>
                <a:cs typeface="+mn-cs"/>
              </a:rPr>
              <a:t>instantiation, implementation in the Internet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UDP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TCP</a:t>
            </a:r>
          </a:p>
        </p:txBody>
      </p:sp>
      <p:sp>
        <p:nvSpPr>
          <p:cNvPr id="119815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495925" y="2389188"/>
            <a:ext cx="3333750" cy="245745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u="sng">
                <a:solidFill>
                  <a:srgbClr val="CC0000"/>
                </a:solidFill>
              </a:rPr>
              <a:t>next:</a:t>
            </a:r>
            <a:endParaRPr lang="en-US" altLang="en-US">
              <a:solidFill>
                <a:srgbClr val="CC0000"/>
              </a:solidFill>
            </a:endParaRPr>
          </a:p>
          <a:p>
            <a:r>
              <a:rPr lang="en-US" altLang="en-US"/>
              <a:t>leaving the network </a:t>
            </a:r>
            <a:r>
              <a:rPr lang="ja-JP" altLang="en-US"/>
              <a:t>“</a:t>
            </a:r>
            <a:r>
              <a:rPr lang="en-US" altLang="ja-JP"/>
              <a:t>edge</a:t>
            </a:r>
            <a:r>
              <a:rPr lang="ja-JP" altLang="en-US"/>
              <a:t>”</a:t>
            </a:r>
            <a:r>
              <a:rPr lang="en-US" altLang="ja-JP"/>
              <a:t> (application, transport layers)</a:t>
            </a:r>
          </a:p>
          <a:p>
            <a:r>
              <a:rPr lang="en-US" altLang="en-US"/>
              <a:t>into the network </a:t>
            </a:r>
            <a:r>
              <a:rPr lang="ja-JP" altLang="en-US"/>
              <a:t>“</a:t>
            </a:r>
            <a:r>
              <a:rPr lang="en-US" altLang="ja-JP"/>
              <a:t>core</a:t>
            </a:r>
            <a:r>
              <a:rPr lang="ja-JP" altLang="en-US"/>
              <a:t>”</a:t>
            </a:r>
            <a:endParaRPr lang="en-US" altLang="ja-JP"/>
          </a:p>
          <a:p>
            <a:endParaRPr lang="en-US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1229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DF5F6A52-126A-42C9-A05F-A56E4E5EC6B3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12292" name="Picture 82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13" y="1022350"/>
            <a:ext cx="5942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Rectangle 75"/>
          <p:cNvSpPr>
            <a:spLocks noChangeArrowheads="1"/>
          </p:cNvSpPr>
          <p:nvPr/>
        </p:nvSpPr>
        <p:spPr bwMode="auto">
          <a:xfrm>
            <a:off x="5343525" y="2000250"/>
            <a:ext cx="3324225" cy="32004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12294" name="Rectangle 65"/>
          <p:cNvSpPr>
            <a:spLocks noChangeArrowheads="1"/>
          </p:cNvSpPr>
          <p:nvPr/>
        </p:nvSpPr>
        <p:spPr bwMode="auto">
          <a:xfrm>
            <a:off x="5267325" y="2095500"/>
            <a:ext cx="3324225" cy="3200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9223" name="Rectangle 2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000">
                <a:ea typeface="ＭＳ Ｐゴシック" charset="0"/>
                <a:cs typeface="+mj-cs"/>
              </a:rPr>
              <a:t>How demultiplexing works</a:t>
            </a:r>
            <a:endParaRPr lang="en-US">
              <a:ea typeface="ＭＳ Ｐゴシック" charset="0"/>
              <a:cs typeface="+mj-cs"/>
            </a:endParaRPr>
          </a:p>
        </p:txBody>
      </p:sp>
      <p:sp>
        <p:nvSpPr>
          <p:cNvPr id="9224" name="Rectangle 23"/>
          <p:cNvSpPr>
            <a:spLocks noGrp="1" noChangeArrowheads="1"/>
          </p:cNvSpPr>
          <p:nvPr>
            <p:ph type="body" sz="half" idx="1"/>
          </p:nvPr>
        </p:nvSpPr>
        <p:spPr>
          <a:xfrm>
            <a:off x="485775" y="1595438"/>
            <a:ext cx="4438650" cy="2790825"/>
          </a:xfrm>
        </p:spPr>
        <p:txBody>
          <a:bodyPr/>
          <a:lstStyle/>
          <a:p>
            <a:pPr>
              <a:buFont typeface="Wingdings" charset="0"/>
              <a:buChar char="v"/>
              <a:defRPr/>
            </a:pPr>
            <a:r>
              <a:rPr lang="en-US">
                <a:ea typeface="ＭＳ Ｐゴシック" charset="0"/>
                <a:cs typeface="+mn-cs"/>
              </a:rPr>
              <a:t>host receives IP datagrams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each datagram has source IP address, destination IP address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each datagram carries one transport-layer segment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each segment has source, destination port number </a:t>
            </a:r>
          </a:p>
          <a:p>
            <a:pPr>
              <a:buFont typeface="Wingdings" charset="0"/>
              <a:buChar char="v"/>
              <a:defRPr/>
            </a:pPr>
            <a:r>
              <a:rPr lang="en-US">
                <a:ea typeface="ＭＳ Ｐゴシック" charset="0"/>
                <a:cs typeface="+mn-cs"/>
              </a:rPr>
              <a:t>host uses </a:t>
            </a:r>
            <a:r>
              <a:rPr lang="en-US" i="1">
                <a:solidFill>
                  <a:srgbClr val="CC0000"/>
                </a:solidFill>
                <a:ea typeface="ＭＳ Ｐゴシック" charset="0"/>
                <a:cs typeface="+mn-cs"/>
              </a:rPr>
              <a:t>IP addresses &amp; port numbers</a:t>
            </a:r>
            <a:r>
              <a:rPr lang="en-US">
                <a:ea typeface="ＭＳ Ｐゴシック" charset="0"/>
                <a:cs typeface="+mn-cs"/>
              </a:rPr>
              <a:t> to direct segment to appropriate socket</a:t>
            </a:r>
          </a:p>
        </p:txBody>
      </p:sp>
      <p:sp>
        <p:nvSpPr>
          <p:cNvPr id="12297" name="Text Box 63"/>
          <p:cNvSpPr txBox="1">
            <a:spLocks noChangeArrowheads="1"/>
          </p:cNvSpPr>
          <p:nvPr/>
        </p:nvSpPr>
        <p:spPr bwMode="auto">
          <a:xfrm>
            <a:off x="5307013" y="2108200"/>
            <a:ext cx="15636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Tahoma" panose="020B0604030504040204" pitchFamily="34" charset="0"/>
              </a:rPr>
              <a:t>source port #</a:t>
            </a:r>
            <a:endParaRPr lang="en-US" altLang="en-US" sz="2400">
              <a:solidFill>
                <a:srgbClr val="CC0000"/>
              </a:solidFill>
              <a:latin typeface="Tahoma" panose="020B0604030504040204" pitchFamily="34" charset="0"/>
            </a:endParaRPr>
          </a:p>
        </p:txBody>
      </p:sp>
      <p:sp>
        <p:nvSpPr>
          <p:cNvPr id="12298" name="Text Box 64"/>
          <p:cNvSpPr txBox="1">
            <a:spLocks noChangeArrowheads="1"/>
          </p:cNvSpPr>
          <p:nvPr/>
        </p:nvSpPr>
        <p:spPr bwMode="auto">
          <a:xfrm>
            <a:off x="7092950" y="2108200"/>
            <a:ext cx="13287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Tahoma" panose="020B0604030504040204" pitchFamily="34" charset="0"/>
              </a:rPr>
              <a:t>dest port #</a:t>
            </a:r>
            <a:endParaRPr lang="en-US" altLang="en-US" sz="2400">
              <a:solidFill>
                <a:srgbClr val="CC0000"/>
              </a:solidFill>
              <a:latin typeface="Tahoma" panose="020B0604030504040204" pitchFamily="34" charset="0"/>
            </a:endParaRPr>
          </a:p>
        </p:txBody>
      </p:sp>
      <p:sp>
        <p:nvSpPr>
          <p:cNvPr id="12299" name="Line 66"/>
          <p:cNvSpPr>
            <a:spLocks noChangeShapeType="1"/>
          </p:cNvSpPr>
          <p:nvPr/>
        </p:nvSpPr>
        <p:spPr bwMode="auto">
          <a:xfrm flipV="1">
            <a:off x="5257800" y="2495550"/>
            <a:ext cx="33289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2300" name="Line 68"/>
          <p:cNvSpPr>
            <a:spLocks noChangeShapeType="1"/>
          </p:cNvSpPr>
          <p:nvPr/>
        </p:nvSpPr>
        <p:spPr bwMode="auto">
          <a:xfrm flipV="1">
            <a:off x="5267325" y="3486150"/>
            <a:ext cx="33242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2301" name="Line 69"/>
          <p:cNvSpPr>
            <a:spLocks noChangeShapeType="1"/>
          </p:cNvSpPr>
          <p:nvPr/>
        </p:nvSpPr>
        <p:spPr bwMode="auto">
          <a:xfrm flipV="1">
            <a:off x="6905625" y="2095500"/>
            <a:ext cx="0" cy="3952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2302" name="Text Box 70"/>
          <p:cNvSpPr txBox="1">
            <a:spLocks noChangeArrowheads="1"/>
          </p:cNvSpPr>
          <p:nvPr/>
        </p:nvSpPr>
        <p:spPr bwMode="auto">
          <a:xfrm>
            <a:off x="6450013" y="1655763"/>
            <a:ext cx="863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32 bits</a:t>
            </a:r>
            <a:endParaRPr lang="en-US" altLang="en-US" sz="2400">
              <a:latin typeface="Tahoma" panose="020B0604030504040204" pitchFamily="34" charset="0"/>
            </a:endParaRPr>
          </a:p>
        </p:txBody>
      </p:sp>
      <p:sp>
        <p:nvSpPr>
          <p:cNvPr id="12303" name="Line 71"/>
          <p:cNvSpPr>
            <a:spLocks noChangeShapeType="1"/>
          </p:cNvSpPr>
          <p:nvPr/>
        </p:nvSpPr>
        <p:spPr bwMode="auto">
          <a:xfrm>
            <a:off x="7362825" y="1862138"/>
            <a:ext cx="1200150" cy="4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2304" name="Line 72"/>
          <p:cNvSpPr>
            <a:spLocks noChangeShapeType="1"/>
          </p:cNvSpPr>
          <p:nvPr/>
        </p:nvSpPr>
        <p:spPr bwMode="auto">
          <a:xfrm rot="10800000">
            <a:off x="5253038" y="1871663"/>
            <a:ext cx="1128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2305" name="Text Box 73"/>
          <p:cNvSpPr txBox="1">
            <a:spLocks noChangeArrowheads="1"/>
          </p:cNvSpPr>
          <p:nvPr/>
        </p:nvSpPr>
        <p:spPr bwMode="auto">
          <a:xfrm>
            <a:off x="6161088" y="3816350"/>
            <a:ext cx="1389062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ahoma" panose="020B0604030504040204" pitchFamily="34" charset="0"/>
              </a:rPr>
              <a:t>application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ahoma" panose="020B0604030504040204" pitchFamily="34" charset="0"/>
              </a:rPr>
              <a:t>data 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ahoma" panose="020B0604030504040204" pitchFamily="34" charset="0"/>
              </a:rPr>
              <a:t>(payload)</a:t>
            </a:r>
            <a:endParaRPr lang="en-US" altLang="en-US" sz="2400">
              <a:latin typeface="Tahoma" panose="020B0604030504040204" pitchFamily="34" charset="0"/>
            </a:endParaRPr>
          </a:p>
        </p:txBody>
      </p:sp>
      <p:sp>
        <p:nvSpPr>
          <p:cNvPr id="12306" name="Text Box 74"/>
          <p:cNvSpPr txBox="1">
            <a:spLocks noChangeArrowheads="1"/>
          </p:cNvSpPr>
          <p:nvPr/>
        </p:nvSpPr>
        <p:spPr bwMode="auto">
          <a:xfrm>
            <a:off x="5776913" y="2849563"/>
            <a:ext cx="22907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ahoma" panose="020B0604030504040204" pitchFamily="34" charset="0"/>
              </a:rPr>
              <a:t>other header fields</a:t>
            </a:r>
            <a:endParaRPr lang="en-US" altLang="en-US" sz="2400">
              <a:latin typeface="Tahoma" panose="020B0604030504040204" pitchFamily="34" charset="0"/>
            </a:endParaRPr>
          </a:p>
        </p:txBody>
      </p:sp>
      <p:sp>
        <p:nvSpPr>
          <p:cNvPr id="12307" name="Text Box 76"/>
          <p:cNvSpPr txBox="1">
            <a:spLocks noChangeArrowheads="1"/>
          </p:cNvSpPr>
          <p:nvPr/>
        </p:nvSpPr>
        <p:spPr bwMode="auto">
          <a:xfrm>
            <a:off x="5480050" y="5380038"/>
            <a:ext cx="3060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ahoma" panose="020B0604030504040204" pitchFamily="34" charset="0"/>
              </a:rPr>
              <a:t>TCP/UDP segment format</a:t>
            </a:r>
            <a:endParaRPr lang="en-US" altLang="en-US" sz="24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IP Header – 24 Bytes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Transport</a:t>
            </a:r>
            <a:r>
              <a:rPr lang="en-US" sz="1400"/>
              <a:t> </a:t>
            </a:r>
            <a:r>
              <a:rPr lang="en-US"/>
              <a:t>Layer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3-</a:t>
            </a:r>
            <a:fld id="{0EFE5B9C-F03A-42F6-B7F3-E9ED7ED97AEF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pic>
        <p:nvPicPr>
          <p:cNvPr id="7" name="Picture 5" descr="pic_IPHead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15" y="1923803"/>
            <a:ext cx="7353030" cy="3693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241EAF7-1156-462B-9FB9-86BFCFBF31AA}"/>
                  </a:ext>
                </a:extLst>
              </p14:cNvPr>
              <p14:cNvContentPartPr/>
              <p14:nvPr/>
            </p14:nvContentPartPr>
            <p14:xfrm>
              <a:off x="-1363742" y="4621692"/>
              <a:ext cx="393840" cy="7534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241EAF7-1156-462B-9FB9-86BFCFBF31A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381742" y="4604052"/>
                <a:ext cx="429480" cy="78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412C1D1-5AB3-45BD-AE73-35E69C254CD8}"/>
                  </a:ext>
                </a:extLst>
              </p14:cNvPr>
              <p14:cNvContentPartPr/>
              <p14:nvPr/>
            </p14:nvContentPartPr>
            <p14:xfrm>
              <a:off x="-976022" y="4609452"/>
              <a:ext cx="293040" cy="4788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412C1D1-5AB3-45BD-AE73-35E69C254CD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993662" y="4591452"/>
                <a:ext cx="328680" cy="51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E11F00F-4693-420D-BC3B-DADF058DCF07}"/>
                  </a:ext>
                </a:extLst>
              </p14:cNvPr>
              <p14:cNvContentPartPr/>
              <p14:nvPr/>
            </p14:nvContentPartPr>
            <p14:xfrm>
              <a:off x="-520982" y="4541412"/>
              <a:ext cx="270360" cy="393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E11F00F-4693-420D-BC3B-DADF058DCF0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538622" y="4523412"/>
                <a:ext cx="30600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84D65325-CA0A-4C6C-8C1E-FC0C35AE44D7}"/>
                  </a:ext>
                </a:extLst>
              </p14:cNvPr>
              <p14:cNvContentPartPr/>
              <p14:nvPr/>
            </p14:nvContentPartPr>
            <p14:xfrm>
              <a:off x="7962790" y="387012"/>
              <a:ext cx="521640" cy="900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84D65325-CA0A-4C6C-8C1E-FC0C35AE44D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45150" y="369372"/>
                <a:ext cx="557280" cy="9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B58C8627-2F7A-4417-A19A-5F4C09EAE2D2}"/>
                  </a:ext>
                </a:extLst>
              </p14:cNvPr>
              <p14:cNvContentPartPr/>
              <p14:nvPr/>
            </p14:nvContentPartPr>
            <p14:xfrm>
              <a:off x="8530870" y="524172"/>
              <a:ext cx="936000" cy="5234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B58C8627-2F7A-4417-A19A-5F4C09EAE2D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13230" y="506532"/>
                <a:ext cx="971640" cy="55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8766002-648A-4C05-8AA9-7B057D810B47}"/>
                  </a:ext>
                </a:extLst>
              </p14:cNvPr>
              <p14:cNvContentPartPr/>
              <p14:nvPr/>
            </p14:nvContentPartPr>
            <p14:xfrm>
              <a:off x="9470110" y="388092"/>
              <a:ext cx="396360" cy="1767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8766002-648A-4C05-8AA9-7B057D810B4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452110" y="370092"/>
                <a:ext cx="43200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86F2B683-763C-4F96-BC76-51EAEC598FCB}"/>
                  </a:ext>
                </a:extLst>
              </p14:cNvPr>
              <p14:cNvContentPartPr/>
              <p14:nvPr/>
            </p14:nvContentPartPr>
            <p14:xfrm>
              <a:off x="9767110" y="461892"/>
              <a:ext cx="15840" cy="6951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86F2B683-763C-4F96-BC76-51EAEC598FC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749110" y="444252"/>
                <a:ext cx="51480" cy="73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2737E338-7D6B-436E-9F6B-2B7B5F166541}"/>
                  </a:ext>
                </a:extLst>
              </p14:cNvPr>
              <p14:cNvContentPartPr/>
              <p14:nvPr/>
            </p14:nvContentPartPr>
            <p14:xfrm>
              <a:off x="10042510" y="574212"/>
              <a:ext cx="563400" cy="4089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2737E338-7D6B-436E-9F6B-2B7B5F16654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024510" y="556212"/>
                <a:ext cx="599040" cy="44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2E7E4C4-559C-43A6-A0F9-25F757331489}"/>
                  </a:ext>
                </a:extLst>
              </p14:cNvPr>
              <p14:cNvContentPartPr/>
              <p14:nvPr/>
            </p14:nvContentPartPr>
            <p14:xfrm>
              <a:off x="10015510" y="434172"/>
              <a:ext cx="556560" cy="9003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2E7E4C4-559C-43A6-A0F9-25F75733148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997870" y="416532"/>
                <a:ext cx="592200" cy="9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9CF17055-2E75-4397-B138-ED22EBFE748F}"/>
                  </a:ext>
                </a:extLst>
              </p14:cNvPr>
              <p14:cNvContentPartPr/>
              <p14:nvPr/>
            </p14:nvContentPartPr>
            <p14:xfrm>
              <a:off x="6149408" y="2297772"/>
              <a:ext cx="732240" cy="3668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9CF17055-2E75-4397-B138-ED22EBFE748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31408" y="2280132"/>
                <a:ext cx="767880" cy="4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B99DCD0E-9714-4BD8-8066-3E33B6AAE923}"/>
                  </a:ext>
                </a:extLst>
              </p14:cNvPr>
              <p14:cNvContentPartPr/>
              <p14:nvPr/>
            </p14:nvContentPartPr>
            <p14:xfrm>
              <a:off x="3856208" y="1128132"/>
              <a:ext cx="5760" cy="306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B99DCD0E-9714-4BD8-8066-3E33B6AAE92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38568" y="1110492"/>
                <a:ext cx="4140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D5FFBA36-C904-4610-A0B1-98DB17FE4F03}"/>
                  </a:ext>
                </a:extLst>
              </p14:cNvPr>
              <p14:cNvContentPartPr/>
              <p14:nvPr/>
            </p14:nvContentPartPr>
            <p14:xfrm>
              <a:off x="3820208" y="101052"/>
              <a:ext cx="3341520" cy="12027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D5FFBA36-C904-4610-A0B1-98DB17FE4F0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802208" y="83052"/>
                <a:ext cx="3377160" cy="12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E0C22B3E-C25C-44DF-A6ED-03915DCCA6BA}"/>
                  </a:ext>
                </a:extLst>
              </p14:cNvPr>
              <p14:cNvContentPartPr/>
              <p14:nvPr/>
            </p14:nvContentPartPr>
            <p14:xfrm>
              <a:off x="4822448" y="2207772"/>
              <a:ext cx="1500480" cy="76716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E0C22B3E-C25C-44DF-A6ED-03915DCCA6B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804448" y="2189772"/>
                <a:ext cx="1536120" cy="80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C67212DA-1951-4111-871A-39B9CE082D9F}"/>
                  </a:ext>
                </a:extLst>
              </p14:cNvPr>
              <p14:cNvContentPartPr/>
              <p14:nvPr/>
            </p14:nvContentPartPr>
            <p14:xfrm>
              <a:off x="-613552" y="2716092"/>
              <a:ext cx="138600" cy="2880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C67212DA-1951-4111-871A-39B9CE082D9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-631552" y="2698452"/>
                <a:ext cx="17424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A67125E2-8B5F-4EF1-99FA-9D20F4EF4086}"/>
                  </a:ext>
                </a:extLst>
              </p14:cNvPr>
              <p14:cNvContentPartPr/>
              <p14:nvPr/>
            </p14:nvContentPartPr>
            <p14:xfrm>
              <a:off x="-1012432" y="2997972"/>
              <a:ext cx="391320" cy="1584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A67125E2-8B5F-4EF1-99FA-9D20F4EF408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-1030072" y="2980332"/>
                <a:ext cx="426960" cy="19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0E74896-37D1-41DF-A6A6-E2314E117369}"/>
              </a:ext>
            </a:extLst>
          </p:cNvPr>
          <p:cNvGrpSpPr/>
          <p:nvPr/>
        </p:nvGrpSpPr>
        <p:grpSpPr>
          <a:xfrm>
            <a:off x="-1218352" y="2242692"/>
            <a:ext cx="1229400" cy="1002240"/>
            <a:chOff x="-1218352" y="2242692"/>
            <a:chExt cx="1229400" cy="100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420A9E0-57ED-4144-BBAE-18FE48E0D251}"/>
                    </a:ext>
                  </a:extLst>
                </p14:cNvPr>
                <p14:cNvContentPartPr/>
                <p14:nvPr/>
              </p14:nvContentPartPr>
              <p14:xfrm>
                <a:off x="-1218352" y="2561652"/>
                <a:ext cx="438120" cy="6832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420A9E0-57ED-4144-BBAE-18FE48E0D25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-1235992" y="2543652"/>
                  <a:ext cx="473760" cy="71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31B5C07-D1B9-4D2A-9098-97082FD99C3F}"/>
                    </a:ext>
                  </a:extLst>
                </p14:cNvPr>
                <p14:cNvContentPartPr/>
                <p14:nvPr/>
              </p14:nvContentPartPr>
              <p14:xfrm>
                <a:off x="-588352" y="2242692"/>
                <a:ext cx="599400" cy="6998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31B5C07-D1B9-4D2A-9098-97082FD99C3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-606352" y="2224692"/>
                  <a:ext cx="635040" cy="73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CC57D85A-D43C-4759-A8DC-EA90581E1E34}"/>
                  </a:ext>
                </a:extLst>
              </p14:cNvPr>
              <p14:cNvContentPartPr/>
              <p14:nvPr/>
            </p14:nvContentPartPr>
            <p14:xfrm>
              <a:off x="-1098112" y="3781692"/>
              <a:ext cx="259920" cy="18828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CC57D85A-D43C-4759-A8DC-EA90581E1E3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-1116112" y="3764052"/>
                <a:ext cx="29556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B85CDB75-78FE-4A6E-AFD4-112894F02CEC}"/>
                  </a:ext>
                </a:extLst>
              </p14:cNvPr>
              <p14:cNvContentPartPr/>
              <p14:nvPr/>
            </p14:nvContentPartPr>
            <p14:xfrm>
              <a:off x="-243472" y="3098412"/>
              <a:ext cx="218160" cy="43884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B85CDB75-78FE-4A6E-AFD4-112894F02CE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-261472" y="3080412"/>
                <a:ext cx="25380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06566E3D-FFF6-4B6C-A129-20014CFE304B}"/>
                  </a:ext>
                </a:extLst>
              </p14:cNvPr>
              <p14:cNvContentPartPr/>
              <p14:nvPr/>
            </p14:nvContentPartPr>
            <p14:xfrm>
              <a:off x="-419512" y="3300012"/>
              <a:ext cx="196920" cy="32580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06566E3D-FFF6-4B6C-A129-20014CFE304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-437512" y="3282372"/>
                <a:ext cx="23256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8956CC78-90FD-4563-B07A-4B7F85A7466C}"/>
                  </a:ext>
                </a:extLst>
              </p14:cNvPr>
              <p14:cNvContentPartPr/>
              <p14:nvPr/>
            </p14:nvContentPartPr>
            <p14:xfrm>
              <a:off x="-810832" y="3318732"/>
              <a:ext cx="355320" cy="4154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8956CC78-90FD-4563-B07A-4B7F85A7466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-828472" y="3301092"/>
                <a:ext cx="39096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669BA35B-A1E8-4C82-9FB7-E4BA32689565}"/>
                  </a:ext>
                </a:extLst>
              </p14:cNvPr>
              <p14:cNvContentPartPr/>
              <p14:nvPr/>
            </p14:nvContentPartPr>
            <p14:xfrm>
              <a:off x="-603472" y="4284972"/>
              <a:ext cx="141120" cy="838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669BA35B-A1E8-4C82-9FB7-E4BA3268956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-621472" y="4266972"/>
                <a:ext cx="17676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11273600-11E8-4F10-A2BE-CE43B56241F6}"/>
                  </a:ext>
                </a:extLst>
              </p14:cNvPr>
              <p14:cNvContentPartPr/>
              <p14:nvPr/>
            </p14:nvContentPartPr>
            <p14:xfrm>
              <a:off x="-331312" y="3986172"/>
              <a:ext cx="281160" cy="37584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11273600-11E8-4F10-A2BE-CE43B56241F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-349312" y="3968172"/>
                <a:ext cx="31680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1AD14C76-A797-4FB1-B596-ED98B28B8CC8}"/>
                  </a:ext>
                </a:extLst>
              </p14:cNvPr>
              <p14:cNvContentPartPr/>
              <p14:nvPr/>
            </p14:nvContentPartPr>
            <p14:xfrm>
              <a:off x="-1266952" y="1815732"/>
              <a:ext cx="1685520" cy="177624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1AD14C76-A797-4FB1-B596-ED98B28B8CC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-1284952" y="1798092"/>
                <a:ext cx="1721160" cy="18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69E9C7BA-1EE9-4CE4-B521-F24320F4077F}"/>
                  </a:ext>
                </a:extLst>
              </p14:cNvPr>
              <p14:cNvContentPartPr/>
              <p14:nvPr/>
            </p14:nvContentPartPr>
            <p14:xfrm>
              <a:off x="-1648552" y="1589652"/>
              <a:ext cx="361800" cy="83052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69E9C7BA-1EE9-4CE4-B521-F24320F4077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-1666552" y="1572012"/>
                <a:ext cx="397440" cy="86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B602A919-88E5-4BBB-AC36-D330FCA6B1A7}"/>
                  </a:ext>
                </a:extLst>
              </p14:cNvPr>
              <p14:cNvContentPartPr/>
              <p14:nvPr/>
            </p14:nvContentPartPr>
            <p14:xfrm>
              <a:off x="-1162552" y="1659132"/>
              <a:ext cx="136800" cy="4899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B602A919-88E5-4BBB-AC36-D330FCA6B1A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-1180192" y="1641492"/>
                <a:ext cx="172440" cy="52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8505CF9A-7CBA-4427-B724-D0C96A99D3B1}"/>
                  </a:ext>
                </a:extLst>
              </p14:cNvPr>
              <p14:cNvContentPartPr/>
              <p14:nvPr/>
            </p14:nvContentPartPr>
            <p14:xfrm>
              <a:off x="-855112" y="1685052"/>
              <a:ext cx="124560" cy="32436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8505CF9A-7CBA-4427-B724-D0C96A99D3B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-873112" y="1667412"/>
                <a:ext cx="1602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DD4B9EA1-44FB-46FB-B4F3-538560AF8120}"/>
                  </a:ext>
                </a:extLst>
              </p14:cNvPr>
              <p14:cNvContentPartPr/>
              <p14:nvPr/>
            </p14:nvContentPartPr>
            <p14:xfrm>
              <a:off x="-796792" y="1646532"/>
              <a:ext cx="26640" cy="9288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DD4B9EA1-44FB-46FB-B4F3-538560AF812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-814792" y="1628532"/>
                <a:ext cx="6228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758D2080-6732-4A43-8EF6-728257B44C59}"/>
                  </a:ext>
                </a:extLst>
              </p14:cNvPr>
              <p14:cNvContentPartPr/>
              <p14:nvPr/>
            </p14:nvContentPartPr>
            <p14:xfrm>
              <a:off x="-908392" y="1411092"/>
              <a:ext cx="25920" cy="2088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758D2080-6732-4A43-8EF6-728257B44C5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-926392" y="1393092"/>
                <a:ext cx="6156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71AD01A7-7100-49D4-B31B-33A162986872}"/>
                  </a:ext>
                </a:extLst>
              </p14:cNvPr>
              <p14:cNvContentPartPr/>
              <p14:nvPr/>
            </p14:nvContentPartPr>
            <p14:xfrm>
              <a:off x="6499688" y="3337452"/>
              <a:ext cx="7560" cy="144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71AD01A7-7100-49D4-B31B-33A16298687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482048" y="3319452"/>
                <a:ext cx="432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38FCE9B-F5D5-48E8-98A2-BEC002E3279F}"/>
                  </a:ext>
                </a:extLst>
              </p14:cNvPr>
              <p14:cNvContentPartPr/>
              <p14:nvPr/>
            </p14:nvContentPartPr>
            <p14:xfrm>
              <a:off x="-413702" y="5668399"/>
              <a:ext cx="1151640" cy="1341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38FCE9B-F5D5-48E8-98A2-BEC002E3279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-431702" y="5650399"/>
                <a:ext cx="1187280" cy="13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F3C5B07-2524-498D-9600-183E1FF10D4F}"/>
                  </a:ext>
                </a:extLst>
              </p14:cNvPr>
              <p14:cNvContentPartPr/>
              <p14:nvPr/>
            </p14:nvContentPartPr>
            <p14:xfrm>
              <a:off x="-167822" y="6121812"/>
              <a:ext cx="202320" cy="490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F3C5B07-2524-498D-9600-183E1FF10D4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-185462" y="6104172"/>
                <a:ext cx="23796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6E41AAA-07D9-4E94-91C7-84407AD52BDB}"/>
                  </a:ext>
                </a:extLst>
              </p14:cNvPr>
              <p14:cNvContentPartPr/>
              <p14:nvPr/>
            </p14:nvContentPartPr>
            <p14:xfrm>
              <a:off x="129538" y="6009492"/>
              <a:ext cx="363960" cy="6026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6E41AAA-07D9-4E94-91C7-84407AD52BD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1538" y="5991852"/>
                <a:ext cx="399600" cy="63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ECE4E28-09A6-4DF2-BB01-42BB33CA6E81}"/>
                  </a:ext>
                </a:extLst>
              </p14:cNvPr>
              <p14:cNvContentPartPr/>
              <p14:nvPr/>
            </p14:nvContentPartPr>
            <p14:xfrm>
              <a:off x="616618" y="5703852"/>
              <a:ext cx="578160" cy="6300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ECE4E28-09A6-4DF2-BB01-42BB33CA6E8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98618" y="5685852"/>
                <a:ext cx="613800" cy="66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42D7776-4C87-4B92-AEF1-533E43E24C95}"/>
                  </a:ext>
                </a:extLst>
              </p14:cNvPr>
              <p14:cNvContentPartPr/>
              <p14:nvPr/>
            </p14:nvContentPartPr>
            <p14:xfrm>
              <a:off x="-555542" y="4876212"/>
              <a:ext cx="895680" cy="7128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42D7776-4C87-4B92-AEF1-533E43E24C9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-573542" y="4858212"/>
                <a:ext cx="931320" cy="74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E2BE6A6-63ED-493B-BB38-5868EE5D4B4F}"/>
                  </a:ext>
                </a:extLst>
              </p14:cNvPr>
              <p14:cNvContentPartPr/>
              <p14:nvPr/>
            </p14:nvContentPartPr>
            <p14:xfrm>
              <a:off x="4273498" y="5366892"/>
              <a:ext cx="1278000" cy="1410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E2BE6A6-63ED-493B-BB38-5868EE5D4B4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255498" y="5349252"/>
                <a:ext cx="1313640" cy="14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ACBD457-733A-495F-8AE5-348B6E46E332}"/>
                  </a:ext>
                </a:extLst>
              </p14:cNvPr>
              <p14:cNvContentPartPr/>
              <p14:nvPr/>
            </p14:nvContentPartPr>
            <p14:xfrm>
              <a:off x="4542778" y="5784132"/>
              <a:ext cx="1772280" cy="6375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ACBD457-733A-495F-8AE5-348B6E46E33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524778" y="5766132"/>
                <a:ext cx="1807920" cy="67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4C7E722-7C60-4582-898C-937EDA4DA362}"/>
                  </a:ext>
                </a:extLst>
              </p14:cNvPr>
              <p14:cNvContentPartPr/>
              <p14:nvPr/>
            </p14:nvContentPartPr>
            <p14:xfrm>
              <a:off x="4511458" y="5184732"/>
              <a:ext cx="874440" cy="573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4C7E722-7C60-4582-898C-937EDA4DA36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493818" y="5167092"/>
                <a:ext cx="910080" cy="60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9F7FEA9E-F3A9-4BAE-A21F-A5BBDCD86C55}"/>
                  </a:ext>
                </a:extLst>
              </p14:cNvPr>
              <p14:cNvContentPartPr/>
              <p14:nvPr/>
            </p14:nvContentPartPr>
            <p14:xfrm>
              <a:off x="5027288" y="3655332"/>
              <a:ext cx="435960" cy="2746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9F7FEA9E-F3A9-4BAE-A21F-A5BBDCD86C5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009288" y="3637332"/>
                <a:ext cx="47160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34A08BD5-2AD0-484F-AF56-405D9CCFC036}"/>
                  </a:ext>
                </a:extLst>
              </p14:cNvPr>
              <p14:cNvContentPartPr/>
              <p14:nvPr/>
            </p14:nvContentPartPr>
            <p14:xfrm>
              <a:off x="5254088" y="3966012"/>
              <a:ext cx="539640" cy="32832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34A08BD5-2AD0-484F-AF56-405D9CCFC03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236088" y="3948372"/>
                <a:ext cx="57528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68278953-808C-4167-A9D4-935C5A36B925}"/>
                  </a:ext>
                </a:extLst>
              </p14:cNvPr>
              <p14:cNvContentPartPr/>
              <p14:nvPr/>
            </p14:nvContentPartPr>
            <p14:xfrm>
              <a:off x="2985008" y="3104892"/>
              <a:ext cx="897120" cy="5612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68278953-808C-4167-A9D4-935C5A36B92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967368" y="3087252"/>
                <a:ext cx="932760" cy="5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B58D75B5-B8C2-423B-B638-8EC8F4D2523D}"/>
                  </a:ext>
                </a:extLst>
              </p14:cNvPr>
              <p14:cNvContentPartPr/>
              <p14:nvPr/>
            </p14:nvContentPartPr>
            <p14:xfrm>
              <a:off x="1955408" y="3641292"/>
              <a:ext cx="1271160" cy="20984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B58D75B5-B8C2-423B-B638-8EC8F4D2523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937768" y="3623292"/>
                <a:ext cx="1306800" cy="21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6E8D7FD7-7105-4407-BA29-3825FB9EEC7A}"/>
                  </a:ext>
                </a:extLst>
              </p14:cNvPr>
              <p14:cNvContentPartPr/>
              <p14:nvPr/>
            </p14:nvContentPartPr>
            <p14:xfrm>
              <a:off x="1815728" y="5669532"/>
              <a:ext cx="245520" cy="45792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6E8D7FD7-7105-4407-BA29-3825FB9EEC7A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798088" y="5651892"/>
                <a:ext cx="281160" cy="4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5260E20-5972-464D-9680-67105825493A}"/>
                  </a:ext>
                </a:extLst>
              </p14:cNvPr>
              <p14:cNvContentPartPr/>
              <p14:nvPr/>
            </p14:nvContentPartPr>
            <p14:xfrm>
              <a:off x="2212448" y="5644692"/>
              <a:ext cx="322560" cy="36684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5260E20-5972-464D-9680-67105825493A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194448" y="5627052"/>
                <a:ext cx="358200" cy="4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CF60C05F-0AC4-473B-8ED2-933444F3A34D}"/>
                  </a:ext>
                </a:extLst>
              </p14:cNvPr>
              <p14:cNvContentPartPr/>
              <p14:nvPr/>
            </p14:nvContentPartPr>
            <p14:xfrm>
              <a:off x="2186528" y="6221772"/>
              <a:ext cx="241200" cy="3452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CF60C05F-0AC4-473B-8ED2-933444F3A34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168888" y="6203772"/>
                <a:ext cx="27684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D1676C69-D2E5-461A-953B-763CA8F73A0A}"/>
                  </a:ext>
                </a:extLst>
              </p14:cNvPr>
              <p14:cNvContentPartPr/>
              <p14:nvPr/>
            </p14:nvContentPartPr>
            <p14:xfrm>
              <a:off x="2583968" y="6041412"/>
              <a:ext cx="239400" cy="46332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D1676C69-D2E5-461A-953B-763CA8F73A0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566328" y="6023772"/>
                <a:ext cx="275040" cy="49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7B00A44-7D7C-48D6-AE6D-D97DA15C44E7}"/>
                  </a:ext>
                </a:extLst>
              </p14:cNvPr>
              <p14:cNvContentPartPr/>
              <p14:nvPr/>
            </p14:nvContentPartPr>
            <p14:xfrm>
              <a:off x="676738" y="1138519"/>
              <a:ext cx="2718360" cy="317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7B00A44-7D7C-48D6-AE6D-D97DA15C44E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58738" y="1120519"/>
                <a:ext cx="2754000" cy="35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DEDD056-03C1-4E9A-8967-22609455F2BF}"/>
                  </a:ext>
                </a:extLst>
              </p14:cNvPr>
              <p14:cNvContentPartPr/>
              <p14:nvPr/>
            </p14:nvContentPartPr>
            <p14:xfrm>
              <a:off x="704458" y="253999"/>
              <a:ext cx="2982240" cy="242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DEDD056-03C1-4E9A-8967-22609455F2B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86458" y="235999"/>
                <a:ext cx="301788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D3B7E66B-6887-4B89-9C41-516DD3321796}"/>
                  </a:ext>
                </a:extLst>
              </p14:cNvPr>
              <p14:cNvContentPartPr/>
              <p14:nvPr/>
            </p14:nvContentPartPr>
            <p14:xfrm>
              <a:off x="3489728" y="1511892"/>
              <a:ext cx="150480" cy="3826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D3B7E66B-6887-4B89-9C41-516DD3321796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471728" y="1494252"/>
                <a:ext cx="186120" cy="41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E649BB5A-D5E8-4CF3-9C79-9549F21525CC}"/>
                  </a:ext>
                </a:extLst>
              </p14:cNvPr>
              <p14:cNvContentPartPr/>
              <p14:nvPr/>
            </p14:nvContentPartPr>
            <p14:xfrm>
              <a:off x="3437888" y="1381572"/>
              <a:ext cx="803160" cy="5587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E649BB5A-D5E8-4CF3-9C79-9549F21525C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419888" y="1363572"/>
                <a:ext cx="83880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B9A4E13F-735E-4E97-9AFB-59846F3D5A31}"/>
                  </a:ext>
                </a:extLst>
              </p14:cNvPr>
              <p14:cNvContentPartPr/>
              <p14:nvPr/>
            </p14:nvContentPartPr>
            <p14:xfrm>
              <a:off x="3999848" y="1133892"/>
              <a:ext cx="766440" cy="7038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B9A4E13F-735E-4E97-9AFB-59846F3D5A31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982208" y="1116252"/>
                <a:ext cx="802080" cy="73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7D270ECA-CEB8-41BF-837D-3D3F712CF695}"/>
                  </a:ext>
                </a:extLst>
              </p14:cNvPr>
              <p14:cNvContentPartPr/>
              <p14:nvPr/>
            </p14:nvContentPartPr>
            <p14:xfrm>
              <a:off x="4717688" y="1150452"/>
              <a:ext cx="5760" cy="72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7D270ECA-CEB8-41BF-837D-3D3F712CF695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699688" y="1132452"/>
                <a:ext cx="4140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7A52C941-FBC1-447F-88B5-42F0FA05C412}"/>
                  </a:ext>
                </a:extLst>
              </p14:cNvPr>
              <p14:cNvContentPartPr/>
              <p14:nvPr/>
            </p14:nvContentPartPr>
            <p14:xfrm>
              <a:off x="4561088" y="421812"/>
              <a:ext cx="2784600" cy="13474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7A52C941-FBC1-447F-88B5-42F0FA05C412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543088" y="404172"/>
                <a:ext cx="2820240" cy="138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8F88215C-228B-42E7-94C1-4097116EBBEF}"/>
                  </a:ext>
                </a:extLst>
              </p14:cNvPr>
              <p14:cNvContentPartPr/>
              <p14:nvPr/>
            </p14:nvContentPartPr>
            <p14:xfrm>
              <a:off x="5416448" y="1039572"/>
              <a:ext cx="272880" cy="4204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8F88215C-228B-42E7-94C1-4097116EBBEF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398808" y="1021932"/>
                <a:ext cx="30852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919991DD-DFEC-4A92-A1ED-CB3F20E44BE0}"/>
                  </a:ext>
                </a:extLst>
              </p14:cNvPr>
              <p14:cNvContentPartPr/>
              <p14:nvPr/>
            </p14:nvContentPartPr>
            <p14:xfrm>
              <a:off x="5747648" y="992052"/>
              <a:ext cx="165240" cy="3085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919991DD-DFEC-4A92-A1ED-CB3F20E44BE0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729648" y="974052"/>
                <a:ext cx="20088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D12C0931-802C-4B77-8286-DB8D8D15C2E6}"/>
                  </a:ext>
                </a:extLst>
              </p14:cNvPr>
              <p14:cNvContentPartPr/>
              <p14:nvPr/>
            </p14:nvContentPartPr>
            <p14:xfrm>
              <a:off x="5777168" y="1169892"/>
              <a:ext cx="201600" cy="655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D12C0931-802C-4B77-8286-DB8D8D15C2E6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759528" y="1152252"/>
                <a:ext cx="23724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0E1C1627-58DE-44F8-B7C8-46835428C03B}"/>
                  </a:ext>
                </a:extLst>
              </p14:cNvPr>
              <p14:cNvContentPartPr/>
              <p14:nvPr/>
            </p14:nvContentPartPr>
            <p14:xfrm>
              <a:off x="6002168" y="923292"/>
              <a:ext cx="315360" cy="1270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0E1C1627-58DE-44F8-B7C8-46835428C03B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984528" y="905652"/>
                <a:ext cx="35100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B1C9A499-9408-4EA1-B78C-1D6B1957CD6F}"/>
                  </a:ext>
                </a:extLst>
              </p14:cNvPr>
              <p14:cNvContentPartPr/>
              <p14:nvPr/>
            </p14:nvContentPartPr>
            <p14:xfrm>
              <a:off x="6271808" y="859932"/>
              <a:ext cx="518040" cy="39348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B1C9A499-9408-4EA1-B78C-1D6B1957CD6F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254168" y="841932"/>
                <a:ext cx="55368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8E8F67DA-EB3E-4E68-AB3A-4EFB740A1012}"/>
                  </a:ext>
                </a:extLst>
              </p14:cNvPr>
              <p14:cNvContentPartPr/>
              <p14:nvPr/>
            </p14:nvContentPartPr>
            <p14:xfrm>
              <a:off x="4440488" y="1474452"/>
              <a:ext cx="633600" cy="4806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8E8F67DA-EB3E-4E68-AB3A-4EFB740A1012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422488" y="1456812"/>
                <a:ext cx="669240" cy="51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FA687C99-E4A1-463C-9666-5B031C037CFB}"/>
                  </a:ext>
                </a:extLst>
              </p14:cNvPr>
              <p14:cNvContentPartPr/>
              <p14:nvPr/>
            </p14:nvContentPartPr>
            <p14:xfrm>
              <a:off x="5143928" y="1699092"/>
              <a:ext cx="239400" cy="3243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FA687C99-E4A1-463C-9666-5B031C037CF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126288" y="1681092"/>
                <a:ext cx="2750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9CCA33BD-841E-4D4A-8AC7-B4AF8D282576}"/>
                  </a:ext>
                </a:extLst>
              </p14:cNvPr>
              <p14:cNvContentPartPr/>
              <p14:nvPr/>
            </p14:nvContentPartPr>
            <p14:xfrm>
              <a:off x="5415008" y="1852812"/>
              <a:ext cx="144000" cy="360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9CCA33BD-841E-4D4A-8AC7-B4AF8D28257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397368" y="1835172"/>
                <a:ext cx="17964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A7B08C68-CC47-441E-8F23-BF6533C1A1D5}"/>
                  </a:ext>
                </a:extLst>
              </p14:cNvPr>
              <p14:cNvContentPartPr/>
              <p14:nvPr/>
            </p14:nvContentPartPr>
            <p14:xfrm>
              <a:off x="5495288" y="1852812"/>
              <a:ext cx="115200" cy="2203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A7B08C68-CC47-441E-8F23-BF6533C1A1D5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477648" y="1835172"/>
                <a:ext cx="15084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F246CCC5-B788-48E8-806C-B861E01A00F9}"/>
                  </a:ext>
                </a:extLst>
              </p14:cNvPr>
              <p14:cNvContentPartPr/>
              <p14:nvPr/>
            </p14:nvContentPartPr>
            <p14:xfrm>
              <a:off x="3624368" y="1694052"/>
              <a:ext cx="204120" cy="6091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F246CCC5-B788-48E8-806C-B861E01A00F9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606368" y="1676412"/>
                <a:ext cx="239760" cy="64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8A8CA35D-0DF8-458D-926E-392D58823399}"/>
                  </a:ext>
                </a:extLst>
              </p14:cNvPr>
              <p14:cNvContentPartPr/>
              <p14:nvPr/>
            </p14:nvContentPartPr>
            <p14:xfrm>
              <a:off x="3807248" y="2137572"/>
              <a:ext cx="235080" cy="2908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8A8CA35D-0DF8-458D-926E-392D58823399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789248" y="2119932"/>
                <a:ext cx="27072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60166305-A889-4BD2-AE79-0D2CE41611F8}"/>
                  </a:ext>
                </a:extLst>
              </p14:cNvPr>
              <p14:cNvContentPartPr/>
              <p14:nvPr/>
            </p14:nvContentPartPr>
            <p14:xfrm>
              <a:off x="4130528" y="2164212"/>
              <a:ext cx="215640" cy="2268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60166305-A889-4BD2-AE79-0D2CE41611F8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112528" y="2146572"/>
                <a:ext cx="25128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5CEE648F-A381-49AE-88BF-5BCBE746B8C3}"/>
                  </a:ext>
                </a:extLst>
              </p14:cNvPr>
              <p14:cNvContentPartPr/>
              <p14:nvPr/>
            </p14:nvContentPartPr>
            <p14:xfrm>
              <a:off x="2138288" y="1534932"/>
              <a:ext cx="1502280" cy="7164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5CEE648F-A381-49AE-88BF-5BCBE746B8C3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120648" y="1517292"/>
                <a:ext cx="1537920" cy="75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181B8B39-C426-4195-8A99-44B07237BF6F}"/>
                  </a:ext>
                </a:extLst>
              </p14:cNvPr>
              <p14:cNvContentPartPr/>
              <p14:nvPr/>
            </p14:nvContentPartPr>
            <p14:xfrm>
              <a:off x="1732568" y="1672452"/>
              <a:ext cx="506880" cy="4323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181B8B39-C426-4195-8A99-44B07237BF6F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714568" y="1654452"/>
                <a:ext cx="54252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9FD94B65-CC37-40FB-93F9-51C2C863516B}"/>
                  </a:ext>
                </a:extLst>
              </p14:cNvPr>
              <p14:cNvContentPartPr/>
              <p14:nvPr/>
            </p14:nvContentPartPr>
            <p14:xfrm>
              <a:off x="2351408" y="1334052"/>
              <a:ext cx="865080" cy="83232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9FD94B65-CC37-40FB-93F9-51C2C863516B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333408" y="1316052"/>
                <a:ext cx="900720" cy="86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9730CF13-CDB6-4A97-B168-71D7F78EB993}"/>
                  </a:ext>
                </a:extLst>
              </p14:cNvPr>
              <p14:cNvContentPartPr/>
              <p14:nvPr/>
            </p14:nvContentPartPr>
            <p14:xfrm>
              <a:off x="2744528" y="1487412"/>
              <a:ext cx="182520" cy="223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9730CF13-CDB6-4A97-B168-71D7F78EB993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726528" y="1469412"/>
                <a:ext cx="2181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B0911CDD-F248-4EB2-A160-C88FEFA83E64}"/>
                  </a:ext>
                </a:extLst>
              </p14:cNvPr>
              <p14:cNvContentPartPr/>
              <p14:nvPr/>
            </p14:nvContentPartPr>
            <p14:xfrm>
              <a:off x="3869528" y="1244772"/>
              <a:ext cx="80280" cy="651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B0911CDD-F248-4EB2-A160-C88FEFA83E64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851528" y="1226772"/>
                <a:ext cx="11592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ED0D608F-3655-4D0F-BC8E-2A5853CFC89E}"/>
                  </a:ext>
                </a:extLst>
              </p14:cNvPr>
              <p14:cNvContentPartPr/>
              <p14:nvPr/>
            </p14:nvContentPartPr>
            <p14:xfrm>
              <a:off x="4079408" y="676332"/>
              <a:ext cx="269280" cy="31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ED0D608F-3655-4D0F-BC8E-2A5853CFC89E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061768" y="658332"/>
                <a:ext cx="30492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375CB0CB-E5E2-4C3B-8867-41FC4D03392D}"/>
                  </a:ext>
                </a:extLst>
              </p14:cNvPr>
              <p14:cNvContentPartPr/>
              <p14:nvPr/>
            </p14:nvContentPartPr>
            <p14:xfrm>
              <a:off x="4351568" y="720612"/>
              <a:ext cx="157680" cy="486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375CB0CB-E5E2-4C3B-8867-41FC4D03392D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333568" y="702612"/>
                <a:ext cx="19332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B0D6538A-96F1-4C0F-A421-1630746EC563}"/>
                  </a:ext>
                </a:extLst>
              </p14:cNvPr>
              <p14:cNvContentPartPr/>
              <p14:nvPr/>
            </p14:nvContentPartPr>
            <p14:xfrm>
              <a:off x="4453808" y="753012"/>
              <a:ext cx="99360" cy="2559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B0D6538A-96F1-4C0F-A421-1630746EC563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436168" y="735372"/>
                <a:ext cx="13500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DAB86010-08DB-4D13-BF69-7DB53D0C69EC}"/>
                  </a:ext>
                </a:extLst>
              </p14:cNvPr>
              <p14:cNvContentPartPr/>
              <p14:nvPr/>
            </p14:nvContentPartPr>
            <p14:xfrm>
              <a:off x="4997768" y="517932"/>
              <a:ext cx="207360" cy="1202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DAB86010-08DB-4D13-BF69-7DB53D0C69EC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980128" y="500292"/>
                <a:ext cx="24300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B863A1E-7425-4B8A-AC6D-91641D2928B4}"/>
                  </a:ext>
                </a:extLst>
              </p14:cNvPr>
              <p14:cNvContentPartPr/>
              <p14:nvPr/>
            </p14:nvContentPartPr>
            <p14:xfrm>
              <a:off x="5061488" y="520092"/>
              <a:ext cx="10080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B863A1E-7425-4B8A-AC6D-91641D2928B4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043848" y="502452"/>
                <a:ext cx="13644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F7611F66-002F-4923-A13B-1FBFD59757C0}"/>
                  </a:ext>
                </a:extLst>
              </p14:cNvPr>
              <p14:cNvContentPartPr/>
              <p14:nvPr/>
            </p14:nvContentPartPr>
            <p14:xfrm>
              <a:off x="5368208" y="245052"/>
              <a:ext cx="243720" cy="3340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F7611F66-002F-4923-A13B-1FBFD59757C0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350568" y="227052"/>
                <a:ext cx="27936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6C2FCDD2-C6DF-4590-9263-E48FFE20DD1A}"/>
                  </a:ext>
                </a:extLst>
              </p14:cNvPr>
              <p14:cNvContentPartPr/>
              <p14:nvPr/>
            </p14:nvContentPartPr>
            <p14:xfrm>
              <a:off x="5663408" y="135972"/>
              <a:ext cx="612360" cy="3445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6C2FCDD2-C6DF-4590-9263-E48FFE20DD1A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645408" y="118332"/>
                <a:ext cx="64800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D45FB142-D149-4762-88AC-78B45A502E8D}"/>
                  </a:ext>
                </a:extLst>
              </p14:cNvPr>
              <p14:cNvContentPartPr/>
              <p14:nvPr/>
            </p14:nvContentPartPr>
            <p14:xfrm>
              <a:off x="5757728" y="197172"/>
              <a:ext cx="255960" cy="8028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D45FB142-D149-4762-88AC-78B45A502E8D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739728" y="179532"/>
                <a:ext cx="29160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7B0F856A-F2A5-46DA-A146-F29260B595C4}"/>
                  </a:ext>
                </a:extLst>
              </p14:cNvPr>
              <p14:cNvContentPartPr/>
              <p14:nvPr/>
            </p14:nvContentPartPr>
            <p14:xfrm>
              <a:off x="6245168" y="132732"/>
              <a:ext cx="1371240" cy="24598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7B0F856A-F2A5-46DA-A146-F29260B595C4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227528" y="114732"/>
                <a:ext cx="1406880" cy="249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C050134E-7123-4525-836F-8D05D0F5F445}"/>
                  </a:ext>
                </a:extLst>
              </p14:cNvPr>
              <p14:cNvContentPartPr/>
              <p14:nvPr/>
            </p14:nvContentPartPr>
            <p14:xfrm>
              <a:off x="2813648" y="2313252"/>
              <a:ext cx="1184760" cy="5936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C050134E-7123-4525-836F-8D05D0F5F445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796008" y="2295612"/>
                <a:ext cx="1220400" cy="62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9F4AFDE3-2BEE-460D-B1CF-228E342EFFFB}"/>
                  </a:ext>
                </a:extLst>
              </p14:cNvPr>
              <p14:cNvContentPartPr/>
              <p14:nvPr/>
            </p14:nvContentPartPr>
            <p14:xfrm>
              <a:off x="-136552" y="2447532"/>
              <a:ext cx="3175920" cy="4183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9F4AFDE3-2BEE-460D-B1CF-228E342EFFFB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-154552" y="2429892"/>
                <a:ext cx="3211560" cy="4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C2562BF9-0167-4570-82DE-9588375BBDAC}"/>
                  </a:ext>
                </a:extLst>
              </p14:cNvPr>
              <p14:cNvContentPartPr/>
              <p14:nvPr/>
            </p14:nvContentPartPr>
            <p14:xfrm>
              <a:off x="-107032" y="2879532"/>
              <a:ext cx="211680" cy="52272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C2562BF9-0167-4570-82DE-9588375BBDAC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-124672" y="2861892"/>
                <a:ext cx="247320" cy="55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08C31FCC-ADA7-4E70-8803-330D95A12F46}"/>
                  </a:ext>
                </a:extLst>
              </p14:cNvPr>
              <p14:cNvContentPartPr/>
              <p14:nvPr/>
            </p14:nvContentPartPr>
            <p14:xfrm>
              <a:off x="296888" y="2947212"/>
              <a:ext cx="238320" cy="1634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08C31FCC-ADA7-4E70-8803-330D95A12F46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78888" y="2929212"/>
                <a:ext cx="27396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604094B9-972A-4BEC-BDB4-534935B8293C}"/>
                  </a:ext>
                </a:extLst>
              </p14:cNvPr>
              <p14:cNvContentPartPr/>
              <p14:nvPr/>
            </p14:nvContentPartPr>
            <p14:xfrm>
              <a:off x="439448" y="2597652"/>
              <a:ext cx="420840" cy="64908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604094B9-972A-4BEC-BDB4-534935B8293C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21448" y="2579652"/>
                <a:ext cx="45648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4B7233A8-BA2F-48FE-A8BF-FF7175C9C147}"/>
                  </a:ext>
                </a:extLst>
              </p14:cNvPr>
              <p14:cNvContentPartPr/>
              <p14:nvPr/>
            </p14:nvContentPartPr>
            <p14:xfrm>
              <a:off x="367448" y="2567052"/>
              <a:ext cx="82080" cy="1828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4B7233A8-BA2F-48FE-A8BF-FF7175C9C14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49808" y="2549412"/>
                <a:ext cx="11772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803552AA-2AE6-4FF0-94E5-42175EA547EB}"/>
                  </a:ext>
                </a:extLst>
              </p14:cNvPr>
              <p14:cNvContentPartPr/>
              <p14:nvPr/>
            </p14:nvContentPartPr>
            <p14:xfrm>
              <a:off x="651488" y="3010932"/>
              <a:ext cx="416160" cy="28476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803552AA-2AE6-4FF0-94E5-42175EA547EB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33488" y="2992932"/>
                <a:ext cx="45180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B3150DFF-1D7A-412C-984C-7F5C5956AE8D}"/>
                  </a:ext>
                </a:extLst>
              </p14:cNvPr>
              <p14:cNvContentPartPr/>
              <p14:nvPr/>
            </p14:nvContentPartPr>
            <p14:xfrm>
              <a:off x="43808" y="3780972"/>
              <a:ext cx="205200" cy="34776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B3150DFF-1D7A-412C-984C-7F5C5956AE8D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6168" y="3762972"/>
                <a:ext cx="24084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F0CB9895-C60A-4448-90A0-92CCC5912DE0}"/>
                  </a:ext>
                </a:extLst>
              </p14:cNvPr>
              <p14:cNvContentPartPr/>
              <p14:nvPr/>
            </p14:nvContentPartPr>
            <p14:xfrm>
              <a:off x="95288" y="3935052"/>
              <a:ext cx="125280" cy="993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F0CB9895-C60A-4448-90A0-92CCC5912DE0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77648" y="3917052"/>
                <a:ext cx="16092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3C278218-D4DA-42DD-910A-B485E68A35FF}"/>
                  </a:ext>
                </a:extLst>
              </p14:cNvPr>
              <p14:cNvContentPartPr/>
              <p14:nvPr/>
            </p14:nvContentPartPr>
            <p14:xfrm>
              <a:off x="179888" y="3671172"/>
              <a:ext cx="166680" cy="1569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3C278218-D4DA-42DD-910A-B485E68A35FF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61888" y="3653532"/>
                <a:ext cx="20232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8D61A827-A78B-427B-B31E-DC200F65ADED}"/>
                  </a:ext>
                </a:extLst>
              </p14:cNvPr>
              <p14:cNvContentPartPr/>
              <p14:nvPr/>
            </p14:nvContentPartPr>
            <p14:xfrm>
              <a:off x="286808" y="3712932"/>
              <a:ext cx="162720" cy="22752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8D61A827-A78B-427B-B31E-DC200F65ADED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68808" y="3695292"/>
                <a:ext cx="19836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B9CAF9DE-8B35-484B-971A-E794004BDBF5}"/>
                  </a:ext>
                </a:extLst>
              </p14:cNvPr>
              <p14:cNvContentPartPr/>
              <p14:nvPr/>
            </p14:nvContentPartPr>
            <p14:xfrm>
              <a:off x="400208" y="3504492"/>
              <a:ext cx="220680" cy="37692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B9CAF9DE-8B35-484B-971A-E794004BDBF5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382568" y="3486852"/>
                <a:ext cx="2563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803368A4-F861-44CA-82B6-46A11BEF01E4}"/>
                  </a:ext>
                </a:extLst>
              </p14:cNvPr>
              <p14:cNvContentPartPr/>
              <p14:nvPr/>
            </p14:nvContentPartPr>
            <p14:xfrm>
              <a:off x="450968" y="3480372"/>
              <a:ext cx="576360" cy="29376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803368A4-F861-44CA-82B6-46A11BEF01E4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433328" y="3462732"/>
                <a:ext cx="61200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0C19D54F-4646-4D70-976B-740C7C57936C}"/>
                  </a:ext>
                </a:extLst>
              </p14:cNvPr>
              <p14:cNvContentPartPr/>
              <p14:nvPr/>
            </p14:nvContentPartPr>
            <p14:xfrm>
              <a:off x="1111208" y="3107052"/>
              <a:ext cx="209880" cy="41328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0C19D54F-4646-4D70-976B-740C7C57936C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093568" y="3089052"/>
                <a:ext cx="245520" cy="44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53CC9483-AC6E-40AB-A25E-0A6C5A76FF7C}"/>
                  </a:ext>
                </a:extLst>
              </p14:cNvPr>
              <p14:cNvContentPartPr/>
              <p14:nvPr/>
            </p14:nvContentPartPr>
            <p14:xfrm>
              <a:off x="1286168" y="3236292"/>
              <a:ext cx="251280" cy="54972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53CC9483-AC6E-40AB-A25E-0A6C5A76FF7C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268168" y="3218652"/>
                <a:ext cx="286920" cy="58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C6ADAD7A-386A-4150-9CC1-265F91D70121}"/>
                  </a:ext>
                </a:extLst>
              </p14:cNvPr>
              <p14:cNvContentPartPr/>
              <p14:nvPr/>
            </p14:nvContentPartPr>
            <p14:xfrm>
              <a:off x="41648" y="4630932"/>
              <a:ext cx="166680" cy="1072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C6ADAD7A-386A-4150-9CC1-265F91D70121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24008" y="4612932"/>
                <a:ext cx="20232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D3FB9D6E-BCA1-4103-BAD8-9322CCF7B2AD}"/>
                  </a:ext>
                </a:extLst>
              </p14:cNvPr>
              <p14:cNvContentPartPr/>
              <p14:nvPr/>
            </p14:nvContentPartPr>
            <p14:xfrm>
              <a:off x="320288" y="4254372"/>
              <a:ext cx="276480" cy="3366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D3FB9D6E-BCA1-4103-BAD8-9322CCF7B2AD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302288" y="4236732"/>
                <a:ext cx="31212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60987FB1-7361-404E-9A33-F1474DCD16E5}"/>
                  </a:ext>
                </a:extLst>
              </p14:cNvPr>
              <p14:cNvContentPartPr/>
              <p14:nvPr/>
            </p14:nvContentPartPr>
            <p14:xfrm>
              <a:off x="642488" y="4120452"/>
              <a:ext cx="287640" cy="36864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60987FB1-7361-404E-9A33-F1474DCD16E5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624488" y="4102452"/>
                <a:ext cx="323280" cy="4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2491ED3A-CA1B-41C9-AF3E-0DDFA3F8F1F0}"/>
                  </a:ext>
                </a:extLst>
              </p14:cNvPr>
              <p14:cNvContentPartPr/>
              <p14:nvPr/>
            </p14:nvContentPartPr>
            <p14:xfrm>
              <a:off x="1001048" y="3721572"/>
              <a:ext cx="390600" cy="5839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2491ED3A-CA1B-41C9-AF3E-0DDFA3F8F1F0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83408" y="3703932"/>
                <a:ext cx="426240" cy="61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1434924C-2A55-4412-BFEB-813F36AB5990}"/>
                  </a:ext>
                </a:extLst>
              </p14:cNvPr>
              <p14:cNvContentPartPr/>
              <p14:nvPr/>
            </p14:nvContentPartPr>
            <p14:xfrm>
              <a:off x="1092848" y="3837852"/>
              <a:ext cx="57600" cy="4644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1434924C-2A55-4412-BFEB-813F36AB5990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074848" y="3820212"/>
                <a:ext cx="9324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7FC508B7-CF31-4B6A-8BCA-19051E03479E}"/>
                  </a:ext>
                </a:extLst>
              </p14:cNvPr>
              <p14:cNvContentPartPr/>
              <p14:nvPr/>
            </p14:nvContentPartPr>
            <p14:xfrm>
              <a:off x="1492088" y="3920292"/>
              <a:ext cx="111240" cy="11772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7FC508B7-CF31-4B6A-8BCA-19051E03479E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474088" y="3902652"/>
                <a:ext cx="14688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3BCC454E-E993-45B1-86D6-6D055325C13D}"/>
                  </a:ext>
                </a:extLst>
              </p14:cNvPr>
              <p14:cNvContentPartPr/>
              <p14:nvPr/>
            </p14:nvContentPartPr>
            <p14:xfrm>
              <a:off x="1563008" y="3572532"/>
              <a:ext cx="400320" cy="48744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3BCC454E-E993-45B1-86D6-6D055325C13D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545008" y="3554532"/>
                <a:ext cx="435960" cy="52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CF88B073-9F54-4843-849E-11469E5503CD}"/>
                  </a:ext>
                </a:extLst>
              </p14:cNvPr>
              <p14:cNvContentPartPr/>
              <p14:nvPr/>
            </p14:nvContentPartPr>
            <p14:xfrm>
              <a:off x="391208" y="5113692"/>
              <a:ext cx="126720" cy="12888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CF88B073-9F54-4843-849E-11469E5503CD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373208" y="5095692"/>
                <a:ext cx="16236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CFC2ACE8-EB0A-4641-A88F-6BC892824DC2}"/>
                  </a:ext>
                </a:extLst>
              </p14:cNvPr>
              <p14:cNvContentPartPr/>
              <p14:nvPr/>
            </p14:nvContentPartPr>
            <p14:xfrm>
              <a:off x="411728" y="5136012"/>
              <a:ext cx="90360" cy="11088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CFC2ACE8-EB0A-4641-A88F-6BC892824DC2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394088" y="5118372"/>
                <a:ext cx="12600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1A417E98-8D31-442C-9BA6-A38A3F70ED64}"/>
                  </a:ext>
                </a:extLst>
              </p14:cNvPr>
              <p14:cNvContentPartPr/>
              <p14:nvPr/>
            </p14:nvContentPartPr>
            <p14:xfrm>
              <a:off x="620168" y="4573332"/>
              <a:ext cx="340200" cy="40608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1A417E98-8D31-442C-9BA6-A38A3F70ED64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602168" y="4555332"/>
                <a:ext cx="375840" cy="44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232B32C1-8164-49F0-A916-704F08F99C3C}"/>
                  </a:ext>
                </a:extLst>
              </p14:cNvPr>
              <p14:cNvContentPartPr/>
              <p14:nvPr/>
            </p14:nvContentPartPr>
            <p14:xfrm>
              <a:off x="1092128" y="4733532"/>
              <a:ext cx="120960" cy="17928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232B32C1-8164-49F0-A916-704F08F99C3C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074488" y="4715532"/>
                <a:ext cx="15660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D4795708-25D4-4D82-B637-C772FD282AB6}"/>
                  </a:ext>
                </a:extLst>
              </p14:cNvPr>
              <p14:cNvContentPartPr/>
              <p14:nvPr/>
            </p14:nvContentPartPr>
            <p14:xfrm>
              <a:off x="1154408" y="4617252"/>
              <a:ext cx="35640" cy="4716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D4795708-25D4-4D82-B637-C772FD282AB6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136768" y="4599612"/>
                <a:ext cx="7128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6DD1FE64-26BF-4DE9-B1AE-4D81CB02DA20}"/>
                  </a:ext>
                </a:extLst>
              </p14:cNvPr>
              <p14:cNvContentPartPr/>
              <p14:nvPr/>
            </p14:nvContentPartPr>
            <p14:xfrm>
              <a:off x="1238288" y="4309452"/>
              <a:ext cx="610200" cy="5349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6DD1FE64-26BF-4DE9-B1AE-4D81CB02DA20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220288" y="4291452"/>
                <a:ext cx="645840" cy="57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14D4139D-BF0A-4DAE-81D3-6058EBB926C9}"/>
                  </a:ext>
                </a:extLst>
              </p14:cNvPr>
              <p14:cNvContentPartPr/>
              <p14:nvPr/>
            </p14:nvContentPartPr>
            <p14:xfrm>
              <a:off x="1950008" y="4231692"/>
              <a:ext cx="102960" cy="10800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14D4139D-BF0A-4DAE-81D3-6058EBB926C9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932008" y="4214052"/>
                <a:ext cx="13860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95AE2B56-F547-4736-9D9F-8BFB6529877F}"/>
                  </a:ext>
                </a:extLst>
              </p14:cNvPr>
              <p14:cNvContentPartPr/>
              <p14:nvPr/>
            </p14:nvContentPartPr>
            <p14:xfrm>
              <a:off x="2099048" y="3879612"/>
              <a:ext cx="284760" cy="43740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95AE2B56-F547-4736-9D9F-8BFB6529877F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2081408" y="3861972"/>
                <a:ext cx="320400" cy="47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A7F96AF3-3292-4BE1-8E48-4F8FD46E6827}"/>
                  </a:ext>
                </a:extLst>
              </p14:cNvPr>
              <p14:cNvContentPartPr/>
              <p14:nvPr/>
            </p14:nvContentPartPr>
            <p14:xfrm>
              <a:off x="-772672" y="798732"/>
              <a:ext cx="1122480" cy="117900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A7F96AF3-3292-4BE1-8E48-4F8FD46E6827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-790312" y="781092"/>
                <a:ext cx="1158120" cy="12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A418DC6F-53F6-4062-B038-69038E57D01D}"/>
                  </a:ext>
                </a:extLst>
              </p14:cNvPr>
              <p14:cNvContentPartPr/>
              <p14:nvPr/>
            </p14:nvContentPartPr>
            <p14:xfrm>
              <a:off x="-207472" y="954972"/>
              <a:ext cx="225360" cy="18720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A418DC6F-53F6-4062-B038-69038E57D01D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-225112" y="937332"/>
                <a:ext cx="26100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50428138-327D-48A3-A3E2-AB47F021E78B}"/>
                  </a:ext>
                </a:extLst>
              </p14:cNvPr>
              <p14:cNvContentPartPr/>
              <p14:nvPr/>
            </p14:nvContentPartPr>
            <p14:xfrm>
              <a:off x="3064928" y="2628612"/>
              <a:ext cx="1464120" cy="55584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50428138-327D-48A3-A3E2-AB47F021E78B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3046928" y="2610972"/>
                <a:ext cx="1499760" cy="59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5654A391-4229-4C23-852D-3AC214E01329}"/>
                  </a:ext>
                </a:extLst>
              </p14:cNvPr>
              <p14:cNvContentPartPr/>
              <p14:nvPr/>
            </p14:nvContentPartPr>
            <p14:xfrm>
              <a:off x="2490728" y="1966212"/>
              <a:ext cx="1830240" cy="73980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5654A391-4229-4C23-852D-3AC214E01329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2473088" y="1948572"/>
                <a:ext cx="1865880" cy="77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A86F90DA-04DA-4C14-8B82-B2591A8B8ADA}"/>
                  </a:ext>
                </a:extLst>
              </p14:cNvPr>
              <p14:cNvContentPartPr/>
              <p14:nvPr/>
            </p14:nvContentPartPr>
            <p14:xfrm>
              <a:off x="4562528" y="2929932"/>
              <a:ext cx="2381400" cy="109548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A86F90DA-04DA-4C14-8B82-B2591A8B8ADA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544888" y="2912292"/>
                <a:ext cx="2417040" cy="113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8" name="Group 207">
            <a:extLst>
              <a:ext uri="{FF2B5EF4-FFF2-40B4-BE49-F238E27FC236}">
                <a16:creationId xmlns:a16="http://schemas.microsoft.com/office/drawing/2014/main" id="{4CAA66A8-F942-4353-8390-A5A9FB6D5D7E}"/>
              </a:ext>
            </a:extLst>
          </p:cNvPr>
          <p:cNvGrpSpPr/>
          <p:nvPr/>
        </p:nvGrpSpPr>
        <p:grpSpPr>
          <a:xfrm>
            <a:off x="6337018" y="1569972"/>
            <a:ext cx="4610892" cy="5092920"/>
            <a:chOff x="6337018" y="1569972"/>
            <a:chExt cx="4610892" cy="50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C319D68-31D3-4419-9F74-87DD06DB4601}"/>
                    </a:ext>
                  </a:extLst>
                </p14:cNvPr>
                <p14:cNvContentPartPr/>
                <p14:nvPr/>
              </p14:nvContentPartPr>
              <p14:xfrm>
                <a:off x="8385418" y="5055132"/>
                <a:ext cx="71640" cy="5716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C319D68-31D3-4419-9F74-87DD06DB460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367778" y="5037132"/>
                  <a:ext cx="107280" cy="60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7B31009-CA59-4AA8-B013-2FB7A3372154}"/>
                    </a:ext>
                  </a:extLst>
                </p14:cNvPr>
                <p14:cNvContentPartPr/>
                <p14:nvPr/>
              </p14:nvContentPartPr>
              <p14:xfrm>
                <a:off x="8638498" y="4807812"/>
                <a:ext cx="414000" cy="633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7B31009-CA59-4AA8-B013-2FB7A337215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620498" y="4789812"/>
                  <a:ext cx="449640" cy="66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3C764D4-DD96-48B5-A3A5-D42E438418A6}"/>
                    </a:ext>
                  </a:extLst>
                </p14:cNvPr>
                <p14:cNvContentPartPr/>
                <p14:nvPr/>
              </p14:nvContentPartPr>
              <p14:xfrm>
                <a:off x="9140698" y="4623852"/>
                <a:ext cx="1654560" cy="752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3C764D4-DD96-48B5-A3A5-D42E438418A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123058" y="4606212"/>
                  <a:ext cx="1690200" cy="78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A830E0A-7760-4313-9183-036D900129F0}"/>
                    </a:ext>
                  </a:extLst>
                </p14:cNvPr>
                <p14:cNvContentPartPr/>
                <p14:nvPr/>
              </p14:nvContentPartPr>
              <p14:xfrm>
                <a:off x="8611262" y="5983932"/>
                <a:ext cx="386280" cy="119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A830E0A-7760-4313-9183-036D900129F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593622" y="5966292"/>
                  <a:ext cx="4219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9953569-C918-4306-A538-04E1178D172F}"/>
                    </a:ext>
                  </a:extLst>
                </p14:cNvPr>
                <p14:cNvContentPartPr/>
                <p14:nvPr/>
              </p14:nvContentPartPr>
              <p14:xfrm>
                <a:off x="9149822" y="5728332"/>
                <a:ext cx="108360" cy="495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9953569-C918-4306-A538-04E1178D172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132182" y="5710332"/>
                  <a:ext cx="144000" cy="5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E3CB13D-731D-438B-8E37-37CA3368E9A1}"/>
                    </a:ext>
                  </a:extLst>
                </p14:cNvPr>
                <p14:cNvContentPartPr/>
                <p14:nvPr/>
              </p14:nvContentPartPr>
              <p14:xfrm>
                <a:off x="9356822" y="5616372"/>
                <a:ext cx="336240" cy="515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E3CB13D-731D-438B-8E37-37CA3368E9A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339182" y="5598372"/>
                  <a:ext cx="37188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8820355-F016-4973-B3A4-A259AFF0A07C}"/>
                    </a:ext>
                  </a:extLst>
                </p14:cNvPr>
                <p14:cNvContentPartPr/>
                <p14:nvPr/>
              </p14:nvContentPartPr>
              <p14:xfrm>
                <a:off x="9915902" y="5583972"/>
                <a:ext cx="71280" cy="502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8820355-F016-4973-B3A4-A259AFF0A07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898262" y="5565972"/>
                  <a:ext cx="10692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F0AA2F5-1ED1-4CA6-A5DC-24DD434211D8}"/>
                    </a:ext>
                  </a:extLst>
                </p14:cNvPr>
                <p14:cNvContentPartPr/>
                <p14:nvPr/>
              </p14:nvContentPartPr>
              <p14:xfrm>
                <a:off x="9925982" y="5840652"/>
                <a:ext cx="180720" cy="662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F0AA2F5-1ED1-4CA6-A5DC-24DD434211D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907982" y="5823012"/>
                  <a:ext cx="2163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95E8246-0EFA-4BC7-8821-31D7E916FE9D}"/>
                    </a:ext>
                  </a:extLst>
                </p14:cNvPr>
                <p14:cNvContentPartPr/>
                <p14:nvPr/>
              </p14:nvContentPartPr>
              <p14:xfrm>
                <a:off x="10098062" y="5553012"/>
                <a:ext cx="25200" cy="493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95E8246-0EFA-4BC7-8821-31D7E916FE9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080422" y="5535012"/>
                  <a:ext cx="6084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AD721D5-1D06-4B4F-A56B-9E71AD277069}"/>
                    </a:ext>
                  </a:extLst>
                </p14:cNvPr>
                <p14:cNvContentPartPr/>
                <p14:nvPr/>
              </p14:nvContentPartPr>
              <p14:xfrm>
                <a:off x="10246382" y="5575692"/>
                <a:ext cx="279720" cy="384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AD721D5-1D06-4B4F-A56B-9E71AD27706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228742" y="5558052"/>
                  <a:ext cx="31536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280E323-995C-4583-8815-C6BFD7C90B09}"/>
                    </a:ext>
                  </a:extLst>
                </p14:cNvPr>
                <p14:cNvContentPartPr/>
                <p14:nvPr/>
              </p14:nvContentPartPr>
              <p14:xfrm>
                <a:off x="10496582" y="5524932"/>
                <a:ext cx="310680" cy="464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280E323-995C-4583-8815-C6BFD7C90B0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478942" y="5507292"/>
                  <a:ext cx="34632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8DCE5B8-4120-45B7-84C0-53177B5B8AB7}"/>
                    </a:ext>
                  </a:extLst>
                </p14:cNvPr>
                <p14:cNvContentPartPr/>
                <p14:nvPr/>
              </p14:nvContentPartPr>
              <p14:xfrm>
                <a:off x="6337018" y="6146652"/>
                <a:ext cx="438480" cy="516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8DCE5B8-4120-45B7-84C0-53177B5B8AB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319018" y="6129012"/>
                  <a:ext cx="47412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3793B59-ABBD-4AD0-9C49-5F817E8C7AF7}"/>
                    </a:ext>
                  </a:extLst>
                </p14:cNvPr>
                <p14:cNvContentPartPr/>
                <p14:nvPr/>
              </p14:nvContentPartPr>
              <p14:xfrm>
                <a:off x="6836338" y="6196332"/>
                <a:ext cx="320400" cy="453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3793B59-ABBD-4AD0-9C49-5F817E8C7AF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818698" y="6178692"/>
                  <a:ext cx="35604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932A1B8-E6D0-4E39-9F35-44E67F702C21}"/>
                    </a:ext>
                  </a:extLst>
                </p14:cNvPr>
                <p14:cNvContentPartPr/>
                <p14:nvPr/>
              </p14:nvContentPartPr>
              <p14:xfrm>
                <a:off x="6839938" y="6075012"/>
                <a:ext cx="419760" cy="397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932A1B8-E6D0-4E39-9F35-44E67F702C2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822298" y="6057372"/>
                  <a:ext cx="45540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876908C-3B43-4D0E-B8A2-5F922B18D674}"/>
                    </a:ext>
                  </a:extLst>
                </p14:cNvPr>
                <p14:cNvContentPartPr/>
                <p14:nvPr/>
              </p14:nvContentPartPr>
              <p14:xfrm>
                <a:off x="7203178" y="6037212"/>
                <a:ext cx="360720" cy="598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876908C-3B43-4D0E-B8A2-5F922B18D67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185538" y="6019212"/>
                  <a:ext cx="396360" cy="63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650C603-B052-4D7D-9A53-CD83A91D64B9}"/>
                    </a:ext>
                  </a:extLst>
                </p14:cNvPr>
                <p14:cNvContentPartPr/>
                <p14:nvPr/>
              </p14:nvContentPartPr>
              <p14:xfrm>
                <a:off x="7545898" y="6056292"/>
                <a:ext cx="262440" cy="42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650C603-B052-4D7D-9A53-CD83A91D64B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528258" y="6038652"/>
                  <a:ext cx="2980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3638231-581D-4D50-9411-6355D0BBE88B}"/>
                    </a:ext>
                  </a:extLst>
                </p14:cNvPr>
                <p14:cNvContentPartPr/>
                <p14:nvPr/>
              </p14:nvContentPartPr>
              <p14:xfrm>
                <a:off x="7713658" y="6023172"/>
                <a:ext cx="180720" cy="565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3638231-581D-4D50-9411-6355D0BBE88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696018" y="6005532"/>
                  <a:ext cx="21636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320017D-A3FC-4555-970C-CA34C4E9D94D}"/>
                    </a:ext>
                  </a:extLst>
                </p14:cNvPr>
                <p14:cNvContentPartPr/>
                <p14:nvPr/>
              </p14:nvContentPartPr>
              <p14:xfrm>
                <a:off x="8508190" y="1695972"/>
                <a:ext cx="555120" cy="1681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320017D-A3FC-4555-970C-CA34C4E9D94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490550" y="1677972"/>
                  <a:ext cx="5907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50DE1B7-D46D-4251-9D75-F1D8D7338B1F}"/>
                    </a:ext>
                  </a:extLst>
                </p14:cNvPr>
                <p14:cNvContentPartPr/>
                <p14:nvPr/>
              </p14:nvContentPartPr>
              <p14:xfrm>
                <a:off x="8837950" y="1820532"/>
                <a:ext cx="89640" cy="391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50DE1B7-D46D-4251-9D75-F1D8D7338B1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820310" y="1802892"/>
                  <a:ext cx="12528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F29FF60-2335-42D7-8EBD-AD7AD002A038}"/>
                    </a:ext>
                  </a:extLst>
                </p14:cNvPr>
                <p14:cNvContentPartPr/>
                <p14:nvPr/>
              </p14:nvContentPartPr>
              <p14:xfrm>
                <a:off x="9177790" y="1676172"/>
                <a:ext cx="405720" cy="543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F29FF60-2335-42D7-8EBD-AD7AD002A03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159790" y="1658532"/>
                  <a:ext cx="441360" cy="57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D315B24-C4F1-4EA8-9519-2502F19DA4DB}"/>
                    </a:ext>
                  </a:extLst>
                </p14:cNvPr>
                <p14:cNvContentPartPr/>
                <p14:nvPr/>
              </p14:nvContentPartPr>
              <p14:xfrm>
                <a:off x="9736870" y="1672572"/>
                <a:ext cx="343080" cy="405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D315B24-C4F1-4EA8-9519-2502F19DA4D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719230" y="1654572"/>
                  <a:ext cx="37872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F24EFBA-DB93-421A-B14B-7C1AA24D2360}"/>
                    </a:ext>
                  </a:extLst>
                </p14:cNvPr>
                <p14:cNvContentPartPr/>
                <p14:nvPr/>
              </p14:nvContentPartPr>
              <p14:xfrm>
                <a:off x="9749830" y="1569972"/>
                <a:ext cx="789480" cy="4003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F24EFBA-DB93-421A-B14B-7C1AA24D236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732190" y="1551972"/>
                  <a:ext cx="82512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96C6E78-C76F-4F33-8880-CA9DE5E242B9}"/>
                    </a:ext>
                  </a:extLst>
                </p14:cNvPr>
                <p14:cNvContentPartPr/>
                <p14:nvPr/>
              </p14:nvContentPartPr>
              <p14:xfrm>
                <a:off x="9123790" y="2449092"/>
                <a:ext cx="45360" cy="38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96C6E78-C76F-4F33-8880-CA9DE5E242B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105790" y="2431452"/>
                  <a:ext cx="810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9301C22-0715-4F67-80C6-14B5FB7A8634}"/>
                    </a:ext>
                  </a:extLst>
                </p14:cNvPr>
                <p14:cNvContentPartPr/>
                <p14:nvPr/>
              </p14:nvContentPartPr>
              <p14:xfrm>
                <a:off x="10414390" y="1634772"/>
                <a:ext cx="305640" cy="384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9301C22-0715-4F67-80C6-14B5FB7A863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396390" y="1617132"/>
                  <a:ext cx="34128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5F99CD7-7994-47A6-B60F-2CA423F50466}"/>
                    </a:ext>
                  </a:extLst>
                </p14:cNvPr>
                <p14:cNvContentPartPr/>
                <p14:nvPr/>
              </p14:nvContentPartPr>
              <p14:xfrm>
                <a:off x="9369670" y="2253612"/>
                <a:ext cx="300600" cy="643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5F99CD7-7994-47A6-B60F-2CA423F5046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352030" y="2235972"/>
                  <a:ext cx="336240" cy="67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E41B1C8-D948-46EF-B23F-D64B3EC07A14}"/>
                    </a:ext>
                  </a:extLst>
                </p14:cNvPr>
                <p14:cNvContentPartPr/>
                <p14:nvPr/>
              </p14:nvContentPartPr>
              <p14:xfrm>
                <a:off x="9701230" y="2274852"/>
                <a:ext cx="621000" cy="435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E41B1C8-D948-46EF-B23F-D64B3EC07A1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683590" y="2256852"/>
                  <a:ext cx="65664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D5BB827-D1DA-42A9-B282-B09EF420B144}"/>
                    </a:ext>
                  </a:extLst>
                </p14:cNvPr>
                <p14:cNvContentPartPr/>
                <p14:nvPr/>
              </p14:nvContentPartPr>
              <p14:xfrm>
                <a:off x="10315030" y="2172612"/>
                <a:ext cx="314280" cy="94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D5BB827-D1DA-42A9-B282-B09EF420B14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297030" y="2154972"/>
                  <a:ext cx="3499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65D65D6-DF86-4050-B317-5067166A24E4}"/>
                    </a:ext>
                  </a:extLst>
                </p14:cNvPr>
                <p14:cNvContentPartPr/>
                <p14:nvPr/>
              </p14:nvContentPartPr>
              <p14:xfrm>
                <a:off x="10389190" y="2225172"/>
                <a:ext cx="8280" cy="4600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65D65D6-DF86-4050-B317-5067166A24E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371550" y="2207172"/>
                  <a:ext cx="4392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34D747C-A457-4E48-9241-41E9CE0829E3}"/>
                    </a:ext>
                  </a:extLst>
                </p14:cNvPr>
                <p14:cNvContentPartPr/>
                <p14:nvPr/>
              </p14:nvContentPartPr>
              <p14:xfrm>
                <a:off x="8857030" y="2687412"/>
                <a:ext cx="354600" cy="770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34D747C-A457-4E48-9241-41E9CE0829E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839390" y="2669412"/>
                  <a:ext cx="3902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ED6D639-6A5E-4502-944D-93EA9FDC730B}"/>
                    </a:ext>
                  </a:extLst>
                </p14:cNvPr>
                <p14:cNvContentPartPr/>
                <p14:nvPr/>
              </p14:nvContentPartPr>
              <p14:xfrm>
                <a:off x="9405310" y="2752212"/>
                <a:ext cx="1542600" cy="6591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ED6D639-6A5E-4502-944D-93EA9FDC730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387670" y="2734572"/>
                  <a:ext cx="1578240" cy="69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6E1533C-F29A-49A5-8215-8424F6F222A0}"/>
                    </a:ext>
                  </a:extLst>
                </p14:cNvPr>
                <p14:cNvContentPartPr/>
                <p14:nvPr/>
              </p14:nvContentPartPr>
              <p14:xfrm>
                <a:off x="6850018" y="3538639"/>
                <a:ext cx="873000" cy="436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6E1533C-F29A-49A5-8215-8424F6F222A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832018" y="3520999"/>
                  <a:ext cx="90864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E0179FB-0ED6-4A34-A056-48B1A5C612C7}"/>
                    </a:ext>
                  </a:extLst>
                </p14:cNvPr>
                <p14:cNvContentPartPr/>
                <p14:nvPr/>
              </p14:nvContentPartPr>
              <p14:xfrm>
                <a:off x="6822658" y="4075399"/>
                <a:ext cx="622440" cy="338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E0179FB-0ED6-4A34-A056-48B1A5C612C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805018" y="4057759"/>
                  <a:ext cx="65808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AAD7C15-13C2-4096-8954-F15387D32637}"/>
                    </a:ext>
                  </a:extLst>
                </p14:cNvPr>
                <p14:cNvContentPartPr/>
                <p14:nvPr/>
              </p14:nvContentPartPr>
              <p14:xfrm>
                <a:off x="6560420" y="2609892"/>
                <a:ext cx="1177200" cy="7527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AAD7C15-13C2-4096-8954-F15387D3263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542780" y="2592252"/>
                  <a:ext cx="1212840" cy="78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DF5B5D5-1691-42FC-9A6E-79D44CD1DEBD}"/>
                    </a:ext>
                  </a:extLst>
                </p14:cNvPr>
                <p14:cNvContentPartPr/>
                <p14:nvPr/>
              </p14:nvContentPartPr>
              <p14:xfrm>
                <a:off x="6355220" y="2986092"/>
                <a:ext cx="481320" cy="5004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DF5B5D5-1691-42FC-9A6E-79D44CD1DEB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337220" y="2968092"/>
                  <a:ext cx="51696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39D9660-026D-4191-AE9B-7EBD2413BADE}"/>
                    </a:ext>
                  </a:extLst>
                </p14:cNvPr>
                <p14:cNvContentPartPr/>
                <p14:nvPr/>
              </p14:nvContentPartPr>
              <p14:xfrm>
                <a:off x="7272500" y="2344572"/>
                <a:ext cx="138600" cy="2592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39D9660-026D-4191-AE9B-7EBD2413BAD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254500" y="2326932"/>
                  <a:ext cx="1742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2DFA32E-CF99-44AA-9D64-A72BABB5B6E2}"/>
                    </a:ext>
                  </a:extLst>
                </p14:cNvPr>
                <p14:cNvContentPartPr/>
                <p14:nvPr/>
              </p14:nvContentPartPr>
              <p14:xfrm>
                <a:off x="7400660" y="2186532"/>
                <a:ext cx="472680" cy="4615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2DFA32E-CF99-44AA-9D64-A72BABB5B6E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383020" y="2168532"/>
                  <a:ext cx="50832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2A4BF55-44DD-4914-A3C4-58452101EA33}"/>
                    </a:ext>
                  </a:extLst>
                </p14:cNvPr>
                <p14:cNvContentPartPr/>
                <p14:nvPr/>
              </p14:nvContentPartPr>
              <p14:xfrm>
                <a:off x="6947420" y="2074572"/>
                <a:ext cx="1217160" cy="8560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2A4BF55-44DD-4914-A3C4-58452101EA3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929420" y="2056572"/>
                  <a:ext cx="1252800" cy="89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89F3CB8-66D1-4C36-9C60-1018214E66B3}"/>
                    </a:ext>
                  </a:extLst>
                </p14:cNvPr>
                <p14:cNvContentPartPr/>
                <p14:nvPr/>
              </p14:nvContentPartPr>
              <p14:xfrm>
                <a:off x="7179260" y="2918772"/>
                <a:ext cx="297360" cy="6350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89F3CB8-66D1-4C36-9C60-1018214E66B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161260" y="2900772"/>
                  <a:ext cx="333000" cy="67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0798289-F4E6-4A26-8203-9B333E232738}"/>
                    </a:ext>
                  </a:extLst>
                </p14:cNvPr>
                <p14:cNvContentPartPr/>
                <p14:nvPr/>
              </p14:nvContentPartPr>
              <p14:xfrm>
                <a:off x="7473020" y="2993652"/>
                <a:ext cx="1584000" cy="6116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0798289-F4E6-4A26-8203-9B333E23273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455020" y="2976012"/>
                  <a:ext cx="1619640" cy="64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0A8A47C-A586-4AD9-B86D-5AF89BDEDAE2}"/>
                    </a:ext>
                  </a:extLst>
                </p14:cNvPr>
                <p14:cNvContentPartPr/>
                <p14:nvPr/>
              </p14:nvContentPartPr>
              <p14:xfrm>
                <a:off x="9066380" y="3269412"/>
                <a:ext cx="159480" cy="3384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0A8A47C-A586-4AD9-B86D-5AF89BDEDAE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048740" y="3251772"/>
                  <a:ext cx="19512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700B4FF0-108D-4A37-BE8A-3387812AFD9B}"/>
                    </a:ext>
                  </a:extLst>
                </p14:cNvPr>
                <p14:cNvContentPartPr/>
                <p14:nvPr/>
              </p14:nvContentPartPr>
              <p14:xfrm>
                <a:off x="7559420" y="3746052"/>
                <a:ext cx="284400" cy="5259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700B4FF0-108D-4A37-BE8A-3387812AFD9B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541420" y="3728412"/>
                  <a:ext cx="32004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6E86902F-A117-4C2F-83E2-517460C27E70}"/>
                    </a:ext>
                  </a:extLst>
                </p14:cNvPr>
                <p14:cNvContentPartPr/>
                <p14:nvPr/>
              </p14:nvContentPartPr>
              <p14:xfrm>
                <a:off x="7952540" y="3701052"/>
                <a:ext cx="1137960" cy="6508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6E86902F-A117-4C2F-83E2-517460C27E7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934540" y="3683052"/>
                  <a:ext cx="1173600" cy="68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15F6685-0967-47B5-8D9C-26150FD45F11}"/>
                    </a:ext>
                  </a:extLst>
                </p14:cNvPr>
                <p14:cNvContentPartPr/>
                <p14:nvPr/>
              </p14:nvContentPartPr>
              <p14:xfrm>
                <a:off x="7469420" y="3391452"/>
                <a:ext cx="1714680" cy="3189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15F6685-0967-47B5-8D9C-26150FD45F1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451780" y="3373452"/>
                  <a:ext cx="175032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23A63C2A-33DE-4771-A2E5-702EFAC107D5}"/>
                    </a:ext>
                  </a:extLst>
                </p14:cNvPr>
                <p14:cNvContentPartPr/>
                <p14:nvPr/>
              </p14:nvContentPartPr>
              <p14:xfrm>
                <a:off x="7616300" y="4248612"/>
                <a:ext cx="1665000" cy="4068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23A63C2A-33DE-4771-A2E5-702EFAC107D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598300" y="4230972"/>
                  <a:ext cx="1700640" cy="44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50C7343-1D74-4CCE-842B-A393B65104ED}"/>
              </a:ext>
            </a:extLst>
          </p:cNvPr>
          <p:cNvGrpSpPr/>
          <p:nvPr/>
        </p:nvGrpSpPr>
        <p:grpSpPr>
          <a:xfrm>
            <a:off x="2716867" y="3453600"/>
            <a:ext cx="2818080" cy="3272040"/>
            <a:chOff x="2716867" y="3453600"/>
            <a:chExt cx="2818080" cy="327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4E15A9C-23CC-413A-80DD-A37DD2014C2E}"/>
                    </a:ext>
                  </a:extLst>
                </p14:cNvPr>
                <p14:cNvContentPartPr/>
                <p14:nvPr/>
              </p14:nvContentPartPr>
              <p14:xfrm>
                <a:off x="3253267" y="3632160"/>
                <a:ext cx="2176200" cy="25804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4E15A9C-23CC-413A-80DD-A37DD2014C2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244627" y="3623160"/>
                  <a:ext cx="2193840" cy="259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27776D0-C4E1-4D6B-84E5-8E81D8E5D8C6}"/>
                    </a:ext>
                  </a:extLst>
                </p14:cNvPr>
                <p14:cNvContentPartPr/>
                <p14:nvPr/>
              </p14:nvContentPartPr>
              <p14:xfrm>
                <a:off x="5049667" y="3453600"/>
                <a:ext cx="485280" cy="412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27776D0-C4E1-4D6B-84E5-8E81D8E5D8C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040667" y="3444600"/>
                  <a:ext cx="50292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D994336-B0ED-48F7-8B9C-AEE73C8CFCB9}"/>
                    </a:ext>
                  </a:extLst>
                </p14:cNvPr>
                <p14:cNvContentPartPr/>
                <p14:nvPr/>
              </p14:nvContentPartPr>
              <p14:xfrm>
                <a:off x="3087667" y="6033000"/>
                <a:ext cx="285120" cy="532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D994336-B0ED-48F7-8B9C-AEE73C8CFCB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079027" y="6024000"/>
                  <a:ext cx="30276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2393B2B-A75A-48FD-B4BC-4DB4A0DD14B4}"/>
                    </a:ext>
                  </a:extLst>
                </p14:cNvPr>
                <p14:cNvContentPartPr/>
                <p14:nvPr/>
              </p14:nvContentPartPr>
              <p14:xfrm>
                <a:off x="3125467" y="5781000"/>
                <a:ext cx="744120" cy="701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2393B2B-A75A-48FD-B4BC-4DB4A0DD14B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116467" y="5772000"/>
                  <a:ext cx="761760" cy="71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A3FCE68-7490-4EA5-B083-4B0C0FD68BE4}"/>
                    </a:ext>
                  </a:extLst>
                </p14:cNvPr>
                <p14:cNvContentPartPr/>
                <p14:nvPr/>
              </p14:nvContentPartPr>
              <p14:xfrm>
                <a:off x="2716867" y="5469960"/>
                <a:ext cx="1488600" cy="1255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A3FCE68-7490-4EA5-B083-4B0C0FD68BE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708227" y="5460960"/>
                  <a:ext cx="1506240" cy="127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B9DAE41-78D4-214B-26E7-AFD13EACACE3}"/>
              </a:ext>
            </a:extLst>
          </p:cNvPr>
          <p:cNvGrpSpPr/>
          <p:nvPr/>
        </p:nvGrpSpPr>
        <p:grpSpPr>
          <a:xfrm>
            <a:off x="299069" y="31496"/>
            <a:ext cx="7097040" cy="3490200"/>
            <a:chOff x="299069" y="31496"/>
            <a:chExt cx="7097040" cy="349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9F0ED0F-BF90-FF26-5220-47B73FD7CEE0}"/>
                    </a:ext>
                  </a:extLst>
                </p14:cNvPr>
                <p14:cNvContentPartPr/>
                <p14:nvPr/>
              </p14:nvContentPartPr>
              <p14:xfrm>
                <a:off x="299069" y="31496"/>
                <a:ext cx="2924280" cy="1641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9F0ED0F-BF90-FF26-5220-47B73FD7CEE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90069" y="22856"/>
                  <a:ext cx="2941920" cy="165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1658377-38A0-1676-E0D4-55A644038ED3}"/>
                    </a:ext>
                  </a:extLst>
                </p14:cNvPr>
                <p14:cNvContentPartPr/>
                <p14:nvPr/>
              </p14:nvContentPartPr>
              <p14:xfrm>
                <a:off x="2850389" y="258656"/>
                <a:ext cx="4545720" cy="3263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1658377-38A0-1676-E0D4-55A644038ED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841749" y="249656"/>
                  <a:ext cx="4563360" cy="328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635300D-220C-BC6B-4DAD-1A47CE8D2DB5}"/>
                    </a:ext>
                  </a:extLst>
                </p14:cNvPr>
                <p14:cNvContentPartPr/>
                <p14:nvPr/>
              </p14:nvContentPartPr>
              <p14:xfrm>
                <a:off x="3292829" y="159456"/>
                <a:ext cx="311040" cy="394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635300D-220C-BC6B-4DAD-1A47CE8D2DB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284189" y="150456"/>
                  <a:ext cx="32868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F90CA84-3684-B887-A5CC-6BF4E29BCF3D}"/>
                    </a:ext>
                  </a:extLst>
                </p14:cNvPr>
                <p14:cNvContentPartPr/>
                <p14:nvPr/>
              </p14:nvContentPartPr>
              <p14:xfrm>
                <a:off x="3686309" y="114456"/>
                <a:ext cx="370800" cy="6105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F90CA84-3684-B887-A5CC-6BF4E29BCF3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677309" y="105456"/>
                  <a:ext cx="388440" cy="62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BD7BE45F-0578-7E4D-47BE-1DAD42E49800}"/>
                  </a:ext>
                </a:extLst>
              </p14:cNvPr>
              <p14:cNvContentPartPr/>
              <p14:nvPr/>
            </p14:nvContentPartPr>
            <p14:xfrm>
              <a:off x="3038309" y="3476496"/>
              <a:ext cx="2500560" cy="13644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BD7BE45F-0578-7E4D-47BE-1DAD42E49800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3029309" y="3467856"/>
                <a:ext cx="2518200" cy="138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1076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4519C-A817-4420-8C6A-6D80A32AA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Transport</a:t>
            </a:r>
            <a:r>
              <a:rPr lang="en-US" sz="1400"/>
              <a:t> </a:t>
            </a:r>
            <a:r>
              <a:rPr lang="en-US"/>
              <a:t>Layer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B8632-6D6C-40F0-8354-133E39439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3-</a:t>
            </a:r>
            <a:fld id="{0EFE5B9C-F03A-42F6-B7F3-E9ED7ED97AEF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E7C1352-795A-403E-B8AB-14E1C55CD579}"/>
                  </a:ext>
                </a:extLst>
              </p14:cNvPr>
              <p14:cNvContentPartPr/>
              <p14:nvPr/>
            </p14:nvContentPartPr>
            <p14:xfrm>
              <a:off x="-269640" y="988484"/>
              <a:ext cx="77400" cy="449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E7C1352-795A-403E-B8AB-14E1C55CD5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87640" y="970484"/>
                <a:ext cx="113040" cy="4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D75E35F-ABE8-45C6-A827-B2AF14C82DA0}"/>
                  </a:ext>
                </a:extLst>
              </p14:cNvPr>
              <p14:cNvContentPartPr/>
              <p14:nvPr/>
            </p14:nvContentPartPr>
            <p14:xfrm>
              <a:off x="-495360" y="1026284"/>
              <a:ext cx="416880" cy="236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D75E35F-ABE8-45C6-A827-B2AF14C82DA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513000" y="1008644"/>
                <a:ext cx="45252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3F74D2D4-C543-4E11-BA49-A05BDAE5D1F3}"/>
                  </a:ext>
                </a:extLst>
              </p14:cNvPr>
              <p14:cNvContentPartPr/>
              <p14:nvPr/>
            </p14:nvContentPartPr>
            <p14:xfrm>
              <a:off x="3301920" y="4016459"/>
              <a:ext cx="4159080" cy="19008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3F74D2D4-C543-4E11-BA49-A05BDAE5D1F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83920" y="3998459"/>
                <a:ext cx="4194720" cy="193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up 119">
            <a:extLst>
              <a:ext uri="{FF2B5EF4-FFF2-40B4-BE49-F238E27FC236}">
                <a16:creationId xmlns:a16="http://schemas.microsoft.com/office/drawing/2014/main" id="{CD258D0A-4DE6-4DD1-B7E4-D6AC1C5D8788}"/>
              </a:ext>
            </a:extLst>
          </p:cNvPr>
          <p:cNvGrpSpPr/>
          <p:nvPr/>
        </p:nvGrpSpPr>
        <p:grpSpPr>
          <a:xfrm>
            <a:off x="-740520" y="-71716"/>
            <a:ext cx="7974000" cy="6545895"/>
            <a:chOff x="-740520" y="-71716"/>
            <a:chExt cx="7974000" cy="654589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9EEE05C-601C-4546-AC9F-54F8FE03F163}"/>
                    </a:ext>
                  </a:extLst>
                </p14:cNvPr>
                <p14:cNvContentPartPr/>
                <p14:nvPr/>
              </p14:nvContentPartPr>
              <p14:xfrm>
                <a:off x="-740520" y="5055779"/>
                <a:ext cx="345600" cy="9871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9EEE05C-601C-4546-AC9F-54F8FE03F16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-758520" y="5037779"/>
                  <a:ext cx="381240" cy="10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134C402-AF71-40FA-8C42-06AD6660CAA5}"/>
                    </a:ext>
                  </a:extLst>
                </p14:cNvPr>
                <p14:cNvContentPartPr/>
                <p14:nvPr/>
              </p14:nvContentPartPr>
              <p14:xfrm>
                <a:off x="-27000" y="691844"/>
                <a:ext cx="733680" cy="615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134C402-AF71-40FA-8C42-06AD6660CAA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-45000" y="674204"/>
                  <a:ext cx="769320" cy="65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33BC811-6177-4999-AE7F-E42460E705A0}"/>
                    </a:ext>
                  </a:extLst>
                </p14:cNvPr>
                <p14:cNvContentPartPr/>
                <p14:nvPr/>
              </p14:nvContentPartPr>
              <p14:xfrm>
                <a:off x="795600" y="796604"/>
                <a:ext cx="274680" cy="159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33BC811-6177-4999-AE7F-E42460E705A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77960" y="778604"/>
                  <a:ext cx="3103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8481FAF-C4D4-4EE2-A5C1-5E7A64D76E40}"/>
                    </a:ext>
                  </a:extLst>
                </p14:cNvPr>
                <p14:cNvContentPartPr/>
                <p14:nvPr/>
              </p14:nvContentPartPr>
              <p14:xfrm>
                <a:off x="1187280" y="398444"/>
                <a:ext cx="322920" cy="339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8481FAF-C4D4-4EE2-A5C1-5E7A64D76E4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69640" y="380804"/>
                  <a:ext cx="35856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BE994BA-0D92-4BF9-9577-5331EB978777}"/>
                    </a:ext>
                  </a:extLst>
                </p14:cNvPr>
                <p14:cNvContentPartPr/>
                <p14:nvPr/>
              </p14:nvContentPartPr>
              <p14:xfrm>
                <a:off x="1563480" y="354524"/>
                <a:ext cx="118800" cy="343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BE994BA-0D92-4BF9-9577-5331EB97877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45840" y="336884"/>
                  <a:ext cx="15444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15BED3B-2373-4FBE-A65C-04138768DFAA}"/>
                    </a:ext>
                  </a:extLst>
                </p14:cNvPr>
                <p14:cNvContentPartPr/>
                <p14:nvPr/>
              </p14:nvContentPartPr>
              <p14:xfrm>
                <a:off x="1774080" y="184964"/>
                <a:ext cx="380520" cy="479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15BED3B-2373-4FBE-A65C-04138768DFA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56080" y="166964"/>
                  <a:ext cx="41616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652E2F6-E28F-42F9-9467-E74EE7E12AF3}"/>
                    </a:ext>
                  </a:extLst>
                </p14:cNvPr>
                <p14:cNvContentPartPr/>
                <p14:nvPr/>
              </p14:nvContentPartPr>
              <p14:xfrm>
                <a:off x="-340920" y="539564"/>
                <a:ext cx="2787120" cy="1510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652E2F6-E28F-42F9-9467-E74EE7E12AF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-358560" y="521564"/>
                  <a:ext cx="2822760" cy="154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8FB3C95-4D99-4F0D-AABB-25387E3878F5}"/>
                    </a:ext>
                  </a:extLst>
                </p14:cNvPr>
                <p14:cNvContentPartPr/>
                <p14:nvPr/>
              </p14:nvContentPartPr>
              <p14:xfrm>
                <a:off x="-421200" y="-71716"/>
                <a:ext cx="2000520" cy="1007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8FB3C95-4D99-4F0D-AABB-25387E3878F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-438840" y="-89356"/>
                  <a:ext cx="2036160" cy="10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A0E9A58-6375-4657-909F-F977DB781C17}"/>
                    </a:ext>
                  </a:extLst>
                </p14:cNvPr>
                <p14:cNvContentPartPr/>
                <p14:nvPr/>
              </p14:nvContentPartPr>
              <p14:xfrm>
                <a:off x="3408480" y="306659"/>
                <a:ext cx="306360" cy="425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A0E9A58-6375-4657-909F-F977DB781C1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90840" y="288659"/>
                  <a:ext cx="34200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EBE24FD-2140-4335-9672-595FE3C5B1E2}"/>
                    </a:ext>
                  </a:extLst>
                </p14:cNvPr>
                <p14:cNvContentPartPr/>
                <p14:nvPr/>
              </p14:nvContentPartPr>
              <p14:xfrm>
                <a:off x="3963960" y="186779"/>
                <a:ext cx="1252080" cy="551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EBE24FD-2140-4335-9672-595FE3C5B1E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46320" y="168779"/>
                  <a:ext cx="128772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AB6A3F3-FD7C-407C-B3E1-C7A78BF8DA9D}"/>
                    </a:ext>
                  </a:extLst>
                </p14:cNvPr>
                <p14:cNvContentPartPr/>
                <p14:nvPr/>
              </p14:nvContentPartPr>
              <p14:xfrm>
                <a:off x="4909680" y="609779"/>
                <a:ext cx="346320" cy="137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AB6A3F3-FD7C-407C-B3E1-C7A78BF8DA9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91680" y="591779"/>
                  <a:ext cx="3819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6D4124B-9543-41F1-8228-09B359C8E4D8}"/>
                    </a:ext>
                  </a:extLst>
                </p14:cNvPr>
                <p14:cNvContentPartPr/>
                <p14:nvPr/>
              </p14:nvContentPartPr>
              <p14:xfrm>
                <a:off x="5272560" y="449579"/>
                <a:ext cx="1416600" cy="347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6D4124B-9543-41F1-8228-09B359C8E4D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254560" y="431939"/>
                  <a:ext cx="145224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38F706E-1771-4579-948C-BBB949D472B0}"/>
                    </a:ext>
                  </a:extLst>
                </p14:cNvPr>
                <p14:cNvContentPartPr/>
                <p14:nvPr/>
              </p14:nvContentPartPr>
              <p14:xfrm>
                <a:off x="3231720" y="908579"/>
                <a:ext cx="3909960" cy="473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38F706E-1771-4579-948C-BBB949D472B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214080" y="890579"/>
                  <a:ext cx="394560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FA9B418-3CAB-40A6-B9EC-E4F482AD6EBA}"/>
                    </a:ext>
                  </a:extLst>
                </p14:cNvPr>
                <p14:cNvContentPartPr/>
                <p14:nvPr/>
              </p14:nvContentPartPr>
              <p14:xfrm>
                <a:off x="1394280" y="2521019"/>
                <a:ext cx="101880" cy="581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FA9B418-3CAB-40A6-B9EC-E4F482AD6EB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376640" y="2503019"/>
                  <a:ext cx="137520" cy="61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CB2965B-3409-48FF-8591-41E9BD1E6DBE}"/>
                    </a:ext>
                  </a:extLst>
                </p14:cNvPr>
                <p14:cNvContentPartPr/>
                <p14:nvPr/>
              </p14:nvContentPartPr>
              <p14:xfrm>
                <a:off x="1290600" y="2328779"/>
                <a:ext cx="1005120" cy="795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CB2965B-3409-48FF-8591-41E9BD1E6DB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272960" y="2311139"/>
                  <a:ext cx="1040760" cy="83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71454DC-E0D7-4E57-8BBD-AD3F7B424B22}"/>
                    </a:ext>
                  </a:extLst>
                </p14:cNvPr>
                <p14:cNvContentPartPr/>
                <p14:nvPr/>
              </p14:nvContentPartPr>
              <p14:xfrm>
                <a:off x="1442160" y="2824139"/>
                <a:ext cx="231480" cy="592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71454DC-E0D7-4E57-8BBD-AD3F7B424B2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424160" y="2806139"/>
                  <a:ext cx="267120" cy="62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420F6E8-ED13-443B-A4A2-779FF394E4BB}"/>
                    </a:ext>
                  </a:extLst>
                </p14:cNvPr>
                <p14:cNvContentPartPr/>
                <p14:nvPr/>
              </p14:nvContentPartPr>
              <p14:xfrm>
                <a:off x="1169280" y="3654659"/>
                <a:ext cx="13320" cy="321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420F6E8-ED13-443B-A4A2-779FF394E4B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51640" y="3637019"/>
                  <a:ext cx="4896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2A24906-D845-4DB8-9D24-72EE91174835}"/>
                    </a:ext>
                  </a:extLst>
                </p14:cNvPr>
                <p14:cNvContentPartPr/>
                <p14:nvPr/>
              </p14:nvContentPartPr>
              <p14:xfrm>
                <a:off x="1153440" y="3743219"/>
                <a:ext cx="183240" cy="82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2A24906-D845-4DB8-9D24-72EE9117483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35800" y="3725579"/>
                  <a:ext cx="2188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817B1F8-DF09-470A-87CE-D24B4CCCE7F1}"/>
                    </a:ext>
                  </a:extLst>
                </p14:cNvPr>
                <p14:cNvContentPartPr/>
                <p14:nvPr/>
              </p14:nvContentPartPr>
              <p14:xfrm>
                <a:off x="1325520" y="3554219"/>
                <a:ext cx="47520" cy="404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817B1F8-DF09-470A-87CE-D24B4CCCE7F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307520" y="3536219"/>
                  <a:ext cx="8316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A81671E-828E-43F6-8192-71FA9D30B18C}"/>
                    </a:ext>
                  </a:extLst>
                </p14:cNvPr>
                <p14:cNvContentPartPr/>
                <p14:nvPr/>
              </p14:nvContentPartPr>
              <p14:xfrm>
                <a:off x="1517760" y="3669059"/>
                <a:ext cx="199800" cy="287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A81671E-828E-43F6-8192-71FA9D30B18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500120" y="3651059"/>
                  <a:ext cx="235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4340F0E-BC14-4BD9-9BF0-BB8E27D44822}"/>
                    </a:ext>
                  </a:extLst>
                </p14:cNvPr>
                <p14:cNvContentPartPr/>
                <p14:nvPr/>
              </p14:nvContentPartPr>
              <p14:xfrm>
                <a:off x="1991880" y="2099819"/>
                <a:ext cx="1160640" cy="667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4340F0E-BC14-4BD9-9BF0-BB8E27D4482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973880" y="2081819"/>
                  <a:ext cx="1196280" cy="70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B178CF4-93C1-4B4A-9C51-22ABF3DE5A42}"/>
                    </a:ext>
                  </a:extLst>
                </p14:cNvPr>
                <p14:cNvContentPartPr/>
                <p14:nvPr/>
              </p14:nvContentPartPr>
              <p14:xfrm>
                <a:off x="2256480" y="2958419"/>
                <a:ext cx="214920" cy="64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B178CF4-93C1-4B4A-9C51-22ABF3DE5A4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238840" y="2940419"/>
                  <a:ext cx="2505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29896B1-2D38-412C-A4F8-2194118576E5}"/>
                    </a:ext>
                  </a:extLst>
                </p14:cNvPr>
                <p14:cNvContentPartPr/>
                <p14:nvPr/>
              </p14:nvContentPartPr>
              <p14:xfrm>
                <a:off x="2361960" y="2700659"/>
                <a:ext cx="717840" cy="285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29896B1-2D38-412C-A4F8-2194118576E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344320" y="2682659"/>
                  <a:ext cx="75348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9B893FA-12D4-419B-A03A-1D60E1AD67A3}"/>
                    </a:ext>
                  </a:extLst>
                </p14:cNvPr>
                <p14:cNvContentPartPr/>
                <p14:nvPr/>
              </p14:nvContentPartPr>
              <p14:xfrm>
                <a:off x="2516040" y="2742419"/>
                <a:ext cx="198000" cy="6991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9B893FA-12D4-419B-A03A-1D60E1AD67A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498040" y="2724779"/>
                  <a:ext cx="233640" cy="73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EF6FCC7-34BF-43A0-8B4F-7B9CDF5A35F5}"/>
                    </a:ext>
                  </a:extLst>
                </p14:cNvPr>
                <p14:cNvContentPartPr/>
                <p14:nvPr/>
              </p14:nvContentPartPr>
              <p14:xfrm>
                <a:off x="2601360" y="3412739"/>
                <a:ext cx="269280" cy="363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EF6FCC7-34BF-43A0-8B4F-7B9CDF5A35F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583360" y="3395099"/>
                  <a:ext cx="30492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4519AD8-45B9-416B-BBEC-AE00BEBFA694}"/>
                    </a:ext>
                  </a:extLst>
                </p14:cNvPr>
                <p14:cNvContentPartPr/>
                <p14:nvPr/>
              </p14:nvContentPartPr>
              <p14:xfrm>
                <a:off x="2901240" y="3593459"/>
                <a:ext cx="175680" cy="108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4519AD8-45B9-416B-BBEC-AE00BEBFA69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883600" y="3575819"/>
                  <a:ext cx="2113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554D195-9F4B-44FE-BC15-314779756DFA}"/>
                    </a:ext>
                  </a:extLst>
                </p14:cNvPr>
                <p14:cNvContentPartPr/>
                <p14:nvPr/>
              </p14:nvContentPartPr>
              <p14:xfrm>
                <a:off x="2991600" y="3648179"/>
                <a:ext cx="150480" cy="187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554D195-9F4B-44FE-BC15-314779756DF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973960" y="3630539"/>
                  <a:ext cx="1861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831C466-68A0-4C83-BBFD-8B82568BB528}"/>
                    </a:ext>
                  </a:extLst>
                </p14:cNvPr>
                <p14:cNvContentPartPr/>
                <p14:nvPr/>
              </p14:nvContentPartPr>
              <p14:xfrm>
                <a:off x="2714400" y="1884539"/>
                <a:ext cx="1175760" cy="9050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831C466-68A0-4C83-BBFD-8B82568BB52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696760" y="1866539"/>
                  <a:ext cx="1211400" cy="9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3EB375F-C8B6-467A-AAA7-5421FA662C07}"/>
                    </a:ext>
                  </a:extLst>
                </p14:cNvPr>
                <p14:cNvContentPartPr/>
                <p14:nvPr/>
              </p14:nvContentPartPr>
              <p14:xfrm>
                <a:off x="3091320" y="1387019"/>
                <a:ext cx="2547360" cy="813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3EB375F-C8B6-467A-AAA7-5421FA662C0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073320" y="1369379"/>
                  <a:ext cx="2583000" cy="84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C81FCF8-CC08-4C91-BB0B-01E931A0CF70}"/>
                    </a:ext>
                  </a:extLst>
                </p14:cNvPr>
                <p14:cNvContentPartPr/>
                <p14:nvPr/>
              </p14:nvContentPartPr>
              <p14:xfrm>
                <a:off x="3557160" y="2388179"/>
                <a:ext cx="165960" cy="6714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C81FCF8-CC08-4C91-BB0B-01E931A0CF7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539520" y="2370539"/>
                  <a:ext cx="201600" cy="70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6BE6FC5-D706-45E0-931F-7B385B21C0EA}"/>
                    </a:ext>
                  </a:extLst>
                </p14:cNvPr>
                <p14:cNvContentPartPr/>
                <p14:nvPr/>
              </p14:nvContentPartPr>
              <p14:xfrm>
                <a:off x="3683520" y="3183419"/>
                <a:ext cx="244800" cy="331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6BE6FC5-D706-45E0-931F-7B385B21C0E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665520" y="3165779"/>
                  <a:ext cx="28044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B4CF4F2-F955-4248-81B5-CDE12B492608}"/>
                    </a:ext>
                  </a:extLst>
                </p14:cNvPr>
                <p14:cNvContentPartPr/>
                <p14:nvPr/>
              </p14:nvContentPartPr>
              <p14:xfrm>
                <a:off x="3993480" y="3207179"/>
                <a:ext cx="224280" cy="287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B4CF4F2-F955-4248-81B5-CDE12B49260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975840" y="3189539"/>
                  <a:ext cx="25992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44C55D7-7C16-4E9C-A7C2-E4AAF99A7ADA}"/>
                    </a:ext>
                  </a:extLst>
                </p14:cNvPr>
                <p14:cNvContentPartPr/>
                <p14:nvPr/>
              </p14:nvContentPartPr>
              <p14:xfrm>
                <a:off x="4003560" y="3377819"/>
                <a:ext cx="154080" cy="77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44C55D7-7C16-4E9C-A7C2-E4AAF99A7AD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985920" y="3359819"/>
                  <a:ext cx="1897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97B0447-FAFA-4E2C-9941-8F368441591A}"/>
                    </a:ext>
                  </a:extLst>
                </p14:cNvPr>
                <p14:cNvContentPartPr/>
                <p14:nvPr/>
              </p14:nvContentPartPr>
              <p14:xfrm>
                <a:off x="3814920" y="2124299"/>
                <a:ext cx="1887480" cy="473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97B0447-FAFA-4E2C-9941-8F368441591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796920" y="2106299"/>
                  <a:ext cx="192312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07D766A-93AB-48E6-A43E-5589895046D0}"/>
                    </a:ext>
                  </a:extLst>
                </p14:cNvPr>
                <p14:cNvContentPartPr/>
                <p14:nvPr/>
              </p14:nvContentPartPr>
              <p14:xfrm>
                <a:off x="4144680" y="1872299"/>
                <a:ext cx="448560" cy="4114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07D766A-93AB-48E6-A43E-5589895046D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127040" y="1854299"/>
                  <a:ext cx="48420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2FAB4F6-4372-4091-AE2A-075D75E3837C}"/>
                    </a:ext>
                  </a:extLst>
                </p14:cNvPr>
                <p14:cNvContentPartPr/>
                <p14:nvPr/>
              </p14:nvContentPartPr>
              <p14:xfrm>
                <a:off x="4748760" y="1768259"/>
                <a:ext cx="265320" cy="420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2FAB4F6-4372-4091-AE2A-075D75E3837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731120" y="1750259"/>
                  <a:ext cx="30096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1EBB064-8ACB-4721-B557-06A0A9B428D2}"/>
                    </a:ext>
                  </a:extLst>
                </p14:cNvPr>
                <p14:cNvContentPartPr/>
                <p14:nvPr/>
              </p14:nvContentPartPr>
              <p14:xfrm>
                <a:off x="4716720" y="1902899"/>
                <a:ext cx="306720" cy="117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1EBB064-8ACB-4721-B557-06A0A9B428D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699080" y="1884899"/>
                  <a:ext cx="3423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4E88A17-63FE-451D-84EA-618EC3B4C566}"/>
                    </a:ext>
                  </a:extLst>
                </p14:cNvPr>
                <p14:cNvContentPartPr/>
                <p14:nvPr/>
              </p14:nvContentPartPr>
              <p14:xfrm>
                <a:off x="5061240" y="1683299"/>
                <a:ext cx="237960" cy="468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4E88A17-63FE-451D-84EA-618EC3B4C56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043600" y="1665659"/>
                  <a:ext cx="27360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17245B8-20D4-4ED6-B846-1E46999CC3ED}"/>
                    </a:ext>
                  </a:extLst>
                </p14:cNvPr>
                <p14:cNvContentPartPr/>
                <p14:nvPr/>
              </p14:nvContentPartPr>
              <p14:xfrm>
                <a:off x="5484600" y="1519139"/>
                <a:ext cx="413640" cy="564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17245B8-20D4-4ED6-B846-1E46999CC3E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466960" y="1501499"/>
                  <a:ext cx="44928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169D988-4664-4CA3-8C9A-B029DD1014AB}"/>
                    </a:ext>
                  </a:extLst>
                </p14:cNvPr>
                <p14:cNvContentPartPr/>
                <p14:nvPr/>
              </p14:nvContentPartPr>
              <p14:xfrm>
                <a:off x="5471640" y="1843499"/>
                <a:ext cx="368640" cy="46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169D988-4664-4CA3-8C9A-B029DD1014A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453640" y="1825499"/>
                  <a:ext cx="4042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91DF5BA-8550-4303-9F1D-7D7C3D78DCAB}"/>
                    </a:ext>
                  </a:extLst>
                </p14:cNvPr>
                <p14:cNvContentPartPr/>
                <p14:nvPr/>
              </p14:nvContentPartPr>
              <p14:xfrm>
                <a:off x="2251440" y="3060659"/>
                <a:ext cx="674640" cy="18720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91DF5BA-8550-4303-9F1D-7D7C3D78DCA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233440" y="3043019"/>
                  <a:ext cx="710280" cy="19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488911B-E95B-4F89-9E1A-8CAA70D0CB16}"/>
                    </a:ext>
                  </a:extLst>
                </p14:cNvPr>
                <p14:cNvContentPartPr/>
                <p14:nvPr/>
              </p14:nvContentPartPr>
              <p14:xfrm>
                <a:off x="2697120" y="3424259"/>
                <a:ext cx="3511800" cy="9043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488911B-E95B-4F89-9E1A-8CAA70D0CB1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679120" y="3406619"/>
                  <a:ext cx="3547440" cy="9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DBE8259-B115-4B19-AB4B-11EB142E505B}"/>
                    </a:ext>
                  </a:extLst>
                </p14:cNvPr>
                <p14:cNvContentPartPr/>
                <p14:nvPr/>
              </p14:nvContentPartPr>
              <p14:xfrm>
                <a:off x="5616360" y="2287739"/>
                <a:ext cx="969120" cy="19224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DBE8259-B115-4B19-AB4B-11EB142E505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598360" y="2269739"/>
                  <a:ext cx="1004760" cy="19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589E7A2-3393-4746-8B03-A4022FEEC902}"/>
                    </a:ext>
                  </a:extLst>
                </p14:cNvPr>
                <p14:cNvContentPartPr/>
                <p14:nvPr/>
              </p14:nvContentPartPr>
              <p14:xfrm>
                <a:off x="2695320" y="3416339"/>
                <a:ext cx="3873600" cy="946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589E7A2-3393-4746-8B03-A4022FEEC90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677320" y="3398699"/>
                  <a:ext cx="3909240" cy="9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54ECB18-85A7-428E-97D9-3BEAC63FC7A0}"/>
                    </a:ext>
                  </a:extLst>
                </p14:cNvPr>
                <p14:cNvContentPartPr/>
                <p14:nvPr/>
              </p14:nvContentPartPr>
              <p14:xfrm>
                <a:off x="2622960" y="4196819"/>
                <a:ext cx="286200" cy="2520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54ECB18-85A7-428E-97D9-3BEAC63FC7A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604960" y="4178819"/>
                  <a:ext cx="3218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C346D3F-35B5-418C-82CB-F1F78259FBE3}"/>
                    </a:ext>
                  </a:extLst>
                </p14:cNvPr>
                <p14:cNvContentPartPr/>
                <p14:nvPr/>
              </p14:nvContentPartPr>
              <p14:xfrm>
                <a:off x="6049080" y="3260099"/>
                <a:ext cx="349920" cy="256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C346D3F-35B5-418C-82CB-F1F78259FBE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031440" y="3242099"/>
                  <a:ext cx="38556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51D3E3A-C5EA-44AF-8388-CCD4C9A7BF1A}"/>
                    </a:ext>
                  </a:extLst>
                </p14:cNvPr>
                <p14:cNvContentPartPr/>
                <p14:nvPr/>
              </p14:nvContentPartPr>
              <p14:xfrm>
                <a:off x="3145320" y="4303019"/>
                <a:ext cx="266400" cy="4896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51D3E3A-C5EA-44AF-8388-CCD4C9A7BF1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127320" y="4285019"/>
                  <a:ext cx="30204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644AD6E-2118-449E-A152-625F476541E5}"/>
                    </a:ext>
                  </a:extLst>
                </p14:cNvPr>
                <p14:cNvContentPartPr/>
                <p14:nvPr/>
              </p14:nvContentPartPr>
              <p14:xfrm>
                <a:off x="3491280" y="4499939"/>
                <a:ext cx="174600" cy="450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644AD6E-2118-449E-A152-625F476541E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473640" y="4482299"/>
                  <a:ext cx="2102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7236A1D-A4DF-4D43-BE0B-A45790E35BD1}"/>
                    </a:ext>
                  </a:extLst>
                </p14:cNvPr>
                <p14:cNvContentPartPr/>
                <p14:nvPr/>
              </p14:nvContentPartPr>
              <p14:xfrm>
                <a:off x="3643560" y="4525499"/>
                <a:ext cx="86760" cy="2520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7236A1D-A4DF-4D43-BE0B-A45790E35BD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625920" y="4507859"/>
                  <a:ext cx="1224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E955427-9F89-40B9-97A7-0CF68C738DF1}"/>
                    </a:ext>
                  </a:extLst>
                </p14:cNvPr>
                <p14:cNvContentPartPr/>
                <p14:nvPr/>
              </p14:nvContentPartPr>
              <p14:xfrm>
                <a:off x="3839400" y="4665179"/>
                <a:ext cx="63720" cy="1843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E955427-9F89-40B9-97A7-0CF68C738DF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821760" y="4647539"/>
                  <a:ext cx="993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8EE77EB-3EC2-4C86-A876-BE70F0B76B92}"/>
                    </a:ext>
                  </a:extLst>
                </p14:cNvPr>
                <p14:cNvContentPartPr/>
                <p14:nvPr/>
              </p14:nvContentPartPr>
              <p14:xfrm>
                <a:off x="4249800" y="4078379"/>
                <a:ext cx="261000" cy="4474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8EE77EB-3EC2-4C86-A876-BE70F0B76B9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231800" y="4060739"/>
                  <a:ext cx="29664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55B77ED-7F0A-472A-927B-4B46C87F56E3}"/>
                    </a:ext>
                  </a:extLst>
                </p14:cNvPr>
                <p14:cNvContentPartPr/>
                <p14:nvPr/>
              </p14:nvContentPartPr>
              <p14:xfrm>
                <a:off x="4599720" y="4266299"/>
                <a:ext cx="190800" cy="253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55B77ED-7F0A-472A-927B-4B46C87F56E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581720" y="4248659"/>
                  <a:ext cx="2264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E26EE4D-C136-4097-AE02-8AA6DF180A08}"/>
                    </a:ext>
                  </a:extLst>
                </p14:cNvPr>
                <p14:cNvContentPartPr/>
                <p14:nvPr/>
              </p14:nvContentPartPr>
              <p14:xfrm>
                <a:off x="4603680" y="4430099"/>
                <a:ext cx="150120" cy="115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E26EE4D-C136-4097-AE02-8AA6DF180A0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586040" y="4412459"/>
                  <a:ext cx="1857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F43F5C1-1CE7-481D-AAB4-C885ADAA4C5D}"/>
                    </a:ext>
                  </a:extLst>
                </p14:cNvPr>
                <p14:cNvContentPartPr/>
                <p14:nvPr/>
              </p14:nvContentPartPr>
              <p14:xfrm>
                <a:off x="4966200" y="4458179"/>
                <a:ext cx="25560" cy="1368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F43F5C1-1CE7-481D-AAB4-C885ADAA4C5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948560" y="4440539"/>
                  <a:ext cx="612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BBC400E-ED53-4A1A-9426-8AA582ABF5DB}"/>
                    </a:ext>
                  </a:extLst>
                </p14:cNvPr>
                <p14:cNvContentPartPr/>
                <p14:nvPr/>
              </p14:nvContentPartPr>
              <p14:xfrm>
                <a:off x="5370480" y="3851219"/>
                <a:ext cx="272520" cy="4482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BBC400E-ED53-4A1A-9426-8AA582ABF5D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352480" y="3833579"/>
                  <a:ext cx="30816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40609BF-6489-4996-B806-FF91202F5C7F}"/>
                    </a:ext>
                  </a:extLst>
                </p14:cNvPr>
                <p14:cNvContentPartPr/>
                <p14:nvPr/>
              </p14:nvContentPartPr>
              <p14:xfrm>
                <a:off x="5688720" y="3869579"/>
                <a:ext cx="183240" cy="3308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40609BF-6489-4996-B806-FF91202F5C7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671080" y="3851579"/>
                  <a:ext cx="21888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CAFB8AD-7F86-4AC7-BF82-E7B40F75A185}"/>
                    </a:ext>
                  </a:extLst>
                </p14:cNvPr>
                <p14:cNvContentPartPr/>
                <p14:nvPr/>
              </p14:nvContentPartPr>
              <p14:xfrm>
                <a:off x="5622840" y="4053179"/>
                <a:ext cx="250560" cy="676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CAFB8AD-7F86-4AC7-BF82-E7B40F75A18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604840" y="4035179"/>
                  <a:ext cx="2862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4251AFE-6883-45D3-805A-FE0801A76093}"/>
                    </a:ext>
                  </a:extLst>
                </p14:cNvPr>
                <p14:cNvContentPartPr/>
                <p14:nvPr/>
              </p14:nvContentPartPr>
              <p14:xfrm>
                <a:off x="5925600" y="3786419"/>
                <a:ext cx="257400" cy="3740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4251AFE-6883-45D3-805A-FE0801A7609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907600" y="3768779"/>
                  <a:ext cx="29304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8C7F0AF-80A7-4668-8DDF-C8E7D7ACF450}"/>
                    </a:ext>
                  </a:extLst>
                </p14:cNvPr>
                <p14:cNvContentPartPr/>
                <p14:nvPr/>
              </p14:nvContentPartPr>
              <p14:xfrm>
                <a:off x="6202800" y="3693899"/>
                <a:ext cx="321120" cy="3754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8C7F0AF-80A7-4668-8DDF-C8E7D7ACF45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184800" y="3675899"/>
                  <a:ext cx="35676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33035FD-A7DD-472F-9CD5-32506BE38A30}"/>
                    </a:ext>
                  </a:extLst>
                </p14:cNvPr>
                <p14:cNvContentPartPr/>
                <p14:nvPr/>
              </p14:nvContentPartPr>
              <p14:xfrm>
                <a:off x="6315120" y="3926459"/>
                <a:ext cx="226440" cy="19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33035FD-A7DD-472F-9CD5-32506BE38A3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297480" y="3908819"/>
                  <a:ext cx="2620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6AB7526-05AF-4EA9-A9B9-B4575BE35E48}"/>
                    </a:ext>
                  </a:extLst>
                </p14:cNvPr>
                <p14:cNvContentPartPr/>
                <p14:nvPr/>
              </p14:nvContentPartPr>
              <p14:xfrm>
                <a:off x="4938840" y="4114019"/>
                <a:ext cx="189360" cy="648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6AB7526-05AF-4EA9-A9B9-B4575BE35E4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920840" y="4096019"/>
                  <a:ext cx="2250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DF8B83B-836C-484E-856C-7F0762297A60}"/>
                    </a:ext>
                  </a:extLst>
                </p14:cNvPr>
                <p14:cNvContentPartPr/>
                <p14:nvPr/>
              </p14:nvContentPartPr>
              <p14:xfrm>
                <a:off x="5042520" y="4017539"/>
                <a:ext cx="136440" cy="1526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DF8B83B-836C-484E-856C-7F0762297A6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024880" y="3999539"/>
                  <a:ext cx="1720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6C501B6-4D93-43DC-B9E1-F2DDB4AAEDB6}"/>
                    </a:ext>
                  </a:extLst>
                </p14:cNvPr>
                <p14:cNvContentPartPr/>
                <p14:nvPr/>
              </p14:nvContentPartPr>
              <p14:xfrm>
                <a:off x="4950360" y="4082699"/>
                <a:ext cx="200880" cy="88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6C501B6-4D93-43DC-B9E1-F2DDB4AAEDB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932360" y="4065059"/>
                  <a:ext cx="2365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1EB5D3E-1C16-48A8-BD78-E1F485A84BC8}"/>
                    </a:ext>
                  </a:extLst>
                </p14:cNvPr>
                <p14:cNvContentPartPr/>
                <p14:nvPr/>
              </p14:nvContentPartPr>
              <p14:xfrm>
                <a:off x="5051520" y="4006379"/>
                <a:ext cx="124200" cy="2322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1EB5D3E-1C16-48A8-BD78-E1F485A84BC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033880" y="3988739"/>
                  <a:ext cx="1598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9BE972B-5951-4E36-B244-2C5837C5EBDC}"/>
                    </a:ext>
                  </a:extLst>
                </p14:cNvPr>
                <p14:cNvContentPartPr/>
                <p14:nvPr/>
              </p14:nvContentPartPr>
              <p14:xfrm>
                <a:off x="4951440" y="4044539"/>
                <a:ext cx="334440" cy="1476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9BE972B-5951-4E36-B244-2C5837C5EBD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933440" y="4026539"/>
                  <a:ext cx="3700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E98E980-B9B8-4713-9E6D-6052377B545E}"/>
                    </a:ext>
                  </a:extLst>
                </p14:cNvPr>
                <p14:cNvContentPartPr/>
                <p14:nvPr/>
              </p14:nvContentPartPr>
              <p14:xfrm>
                <a:off x="3903840" y="4308059"/>
                <a:ext cx="198360" cy="460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E98E980-B9B8-4713-9E6D-6052377B545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885840" y="4290419"/>
                  <a:ext cx="2340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692BEE9-E060-4527-8653-59400705CBA4}"/>
                    </a:ext>
                  </a:extLst>
                </p14:cNvPr>
                <p14:cNvContentPartPr/>
                <p14:nvPr/>
              </p14:nvContentPartPr>
              <p14:xfrm>
                <a:off x="3992040" y="4205819"/>
                <a:ext cx="127080" cy="192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692BEE9-E060-4527-8653-59400705CBA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974400" y="4187819"/>
                  <a:ext cx="1627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C11C589-AC16-41AD-9496-640B16B674A9}"/>
                    </a:ext>
                  </a:extLst>
                </p14:cNvPr>
                <p14:cNvContentPartPr/>
                <p14:nvPr/>
              </p14:nvContentPartPr>
              <p14:xfrm>
                <a:off x="3644280" y="5226779"/>
                <a:ext cx="106200" cy="2444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C11C589-AC16-41AD-9496-640B16B674A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626280" y="5208779"/>
                  <a:ext cx="1418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1886985-E189-4FAF-81BB-7E272A98E8A1}"/>
                    </a:ext>
                  </a:extLst>
                </p14:cNvPr>
                <p14:cNvContentPartPr/>
                <p14:nvPr/>
              </p14:nvContentPartPr>
              <p14:xfrm>
                <a:off x="3944520" y="5369339"/>
                <a:ext cx="33120" cy="124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1886985-E189-4FAF-81BB-7E272A98E8A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926520" y="5351339"/>
                  <a:ext cx="687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3ADA832-53C5-4270-8748-289A3884D7AF}"/>
                    </a:ext>
                  </a:extLst>
                </p14:cNvPr>
                <p14:cNvContentPartPr/>
                <p14:nvPr/>
              </p14:nvContentPartPr>
              <p14:xfrm>
                <a:off x="4091040" y="5083139"/>
                <a:ext cx="145800" cy="2235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3ADA832-53C5-4270-8748-289A3884D7A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073040" y="5065139"/>
                  <a:ext cx="1814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F0B555C-D227-4895-B5A8-5A8174427C4A}"/>
                    </a:ext>
                  </a:extLst>
                </p14:cNvPr>
                <p14:cNvContentPartPr/>
                <p14:nvPr/>
              </p14:nvContentPartPr>
              <p14:xfrm>
                <a:off x="4456800" y="4996019"/>
                <a:ext cx="116280" cy="2181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F0B555C-D227-4895-B5A8-5A8174427C4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438800" y="4978379"/>
                  <a:ext cx="1519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9B6F0EB-17E0-4B36-971B-8667015A449D}"/>
                    </a:ext>
                  </a:extLst>
                </p14:cNvPr>
                <p14:cNvContentPartPr/>
                <p14:nvPr/>
              </p14:nvContentPartPr>
              <p14:xfrm>
                <a:off x="4608720" y="4909259"/>
                <a:ext cx="233280" cy="2865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9B6F0EB-17E0-4B36-971B-8667015A449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591080" y="4891619"/>
                  <a:ext cx="26892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52004CE-AAB1-4CF7-A626-1801169F1B80}"/>
                    </a:ext>
                  </a:extLst>
                </p14:cNvPr>
                <p14:cNvContentPartPr/>
                <p14:nvPr/>
              </p14:nvContentPartPr>
              <p14:xfrm>
                <a:off x="5004720" y="4795139"/>
                <a:ext cx="158040" cy="2674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52004CE-AAB1-4CF7-A626-1801169F1B8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987080" y="4777499"/>
                  <a:ext cx="19368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6001F7D-799C-46A2-AF29-4184012B6F80}"/>
                    </a:ext>
                  </a:extLst>
                </p14:cNvPr>
                <p14:cNvContentPartPr/>
                <p14:nvPr/>
              </p14:nvContentPartPr>
              <p14:xfrm>
                <a:off x="5417280" y="4715579"/>
                <a:ext cx="160200" cy="2012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6001F7D-799C-46A2-AF29-4184012B6F8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399280" y="4697579"/>
                  <a:ext cx="1958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EED3DDC-B032-42C6-9A23-7207E89045BB}"/>
                    </a:ext>
                  </a:extLst>
                </p14:cNvPr>
                <p14:cNvContentPartPr/>
                <p14:nvPr/>
              </p14:nvContentPartPr>
              <p14:xfrm>
                <a:off x="5785560" y="4610099"/>
                <a:ext cx="120960" cy="2689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EED3DDC-B032-42C6-9A23-7207E89045B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767560" y="4592099"/>
                  <a:ext cx="15660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1ABC422-4F2A-417B-808C-91A0C5AB2947}"/>
                    </a:ext>
                  </a:extLst>
                </p14:cNvPr>
                <p14:cNvContentPartPr/>
                <p14:nvPr/>
              </p14:nvContentPartPr>
              <p14:xfrm>
                <a:off x="6072840" y="4510019"/>
                <a:ext cx="210960" cy="2876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1ABC422-4F2A-417B-808C-91A0C5AB294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054840" y="4492379"/>
                  <a:ext cx="24660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62A13BC-16A1-48F6-A159-47ABADEC70A2}"/>
                    </a:ext>
                  </a:extLst>
                </p14:cNvPr>
                <p14:cNvContentPartPr/>
                <p14:nvPr/>
              </p14:nvContentPartPr>
              <p14:xfrm>
                <a:off x="6396840" y="4138499"/>
                <a:ext cx="836640" cy="514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62A13BC-16A1-48F6-A159-47ABADEC70A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379200" y="4120499"/>
                  <a:ext cx="872280" cy="55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B95F83F-0EBC-4616-96D2-15F2E0E939FC}"/>
                    </a:ext>
                  </a:extLst>
                </p14:cNvPr>
                <p14:cNvContentPartPr/>
                <p14:nvPr/>
              </p14:nvContentPartPr>
              <p14:xfrm>
                <a:off x="3183480" y="6272579"/>
                <a:ext cx="422640" cy="1094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B95F83F-0EBC-4616-96D2-15F2E0E939F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165840" y="6254939"/>
                  <a:ext cx="458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49A18AC-6679-4BE7-922E-EF79D26EA742}"/>
                    </a:ext>
                  </a:extLst>
                </p14:cNvPr>
                <p14:cNvContentPartPr/>
                <p14:nvPr/>
              </p14:nvContentPartPr>
              <p14:xfrm>
                <a:off x="3438360" y="6095099"/>
                <a:ext cx="47520" cy="3790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49A18AC-6679-4BE7-922E-EF79D26EA74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420360" y="6077099"/>
                  <a:ext cx="8316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FCBB667-5CAA-4485-A733-30C5478259D7}"/>
                    </a:ext>
                  </a:extLst>
                </p14:cNvPr>
                <p14:cNvContentPartPr/>
                <p14:nvPr/>
              </p14:nvContentPartPr>
              <p14:xfrm>
                <a:off x="3627000" y="5747699"/>
                <a:ext cx="894960" cy="6303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FCBB667-5CAA-4485-A733-30C5478259D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609000" y="5729699"/>
                  <a:ext cx="930600" cy="66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ECBBAEA-E881-42E4-BDE0-B8FF8DD4F471}"/>
                    </a:ext>
                  </a:extLst>
                </p14:cNvPr>
                <p14:cNvContentPartPr/>
                <p14:nvPr/>
              </p14:nvContentPartPr>
              <p14:xfrm>
                <a:off x="5082480" y="5692259"/>
                <a:ext cx="268200" cy="1353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ECBBAEA-E881-42E4-BDE0-B8FF8DD4F47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064480" y="5674259"/>
                  <a:ext cx="30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0F517DE-52B4-444B-98C0-6565DDD6D741}"/>
                    </a:ext>
                  </a:extLst>
                </p14:cNvPr>
                <p14:cNvContentPartPr/>
                <p14:nvPr/>
              </p14:nvContentPartPr>
              <p14:xfrm>
                <a:off x="5204880" y="5903939"/>
                <a:ext cx="132480" cy="554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0F517DE-52B4-444B-98C0-6565DDD6D74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187240" y="5886299"/>
                  <a:ext cx="1681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12110A5-7A89-4E9B-8CC2-B88851E76C23}"/>
                    </a:ext>
                  </a:extLst>
                </p14:cNvPr>
                <p14:cNvContentPartPr/>
                <p14:nvPr/>
              </p14:nvContentPartPr>
              <p14:xfrm>
                <a:off x="5992560" y="5393459"/>
                <a:ext cx="22680" cy="4323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12110A5-7A89-4E9B-8CC2-B88851E76C2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974560" y="5375459"/>
                  <a:ext cx="5832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3272282-8354-4217-8C7F-F5F8B8ECE137}"/>
                    </a:ext>
                  </a:extLst>
                </p14:cNvPr>
                <p14:cNvContentPartPr/>
                <p14:nvPr/>
              </p14:nvContentPartPr>
              <p14:xfrm>
                <a:off x="6162840" y="5272139"/>
                <a:ext cx="530280" cy="5407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3272282-8354-4217-8C7F-F5F8B8ECE13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145200" y="5254499"/>
                  <a:ext cx="565920" cy="57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AA9D76A-6BC2-4880-A5A2-A0FCEA044E9D}"/>
                    </a:ext>
                  </a:extLst>
                </p14:cNvPr>
                <p14:cNvContentPartPr/>
                <p14:nvPr/>
              </p14:nvContentPartPr>
              <p14:xfrm>
                <a:off x="398520" y="880139"/>
                <a:ext cx="6651360" cy="37555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AA9D76A-6BC2-4880-A5A2-A0FCEA044E9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80880" y="862499"/>
                  <a:ext cx="6687000" cy="37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8C7BEA5-F25C-43FD-8C37-7CFAF6DECC16}"/>
                    </a:ext>
                  </a:extLst>
                </p14:cNvPr>
                <p14:cNvContentPartPr/>
                <p14:nvPr/>
              </p14:nvContentPartPr>
              <p14:xfrm>
                <a:off x="-371520" y="3828539"/>
                <a:ext cx="1032480" cy="14508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8C7BEA5-F25C-43FD-8C37-7CFAF6DECC1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-389160" y="3810539"/>
                  <a:ext cx="1068120" cy="148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72058E4-EB49-4285-A65D-3A450526E85F}"/>
                    </a:ext>
                  </a:extLst>
                </p14:cNvPr>
                <p14:cNvContentPartPr/>
                <p14:nvPr/>
              </p14:nvContentPartPr>
              <p14:xfrm>
                <a:off x="-287280" y="4849139"/>
                <a:ext cx="847800" cy="10033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72058E4-EB49-4285-A65D-3A450526E85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-305280" y="4831499"/>
                  <a:ext cx="883440" cy="10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80FA8AA-9BB4-4254-A32D-1F56C909E582}"/>
                    </a:ext>
                  </a:extLst>
                </p14:cNvPr>
                <p14:cNvContentPartPr/>
                <p14:nvPr/>
              </p14:nvContentPartPr>
              <p14:xfrm>
                <a:off x="540360" y="4561139"/>
                <a:ext cx="806400" cy="8820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80FA8AA-9BB4-4254-A32D-1F56C909E58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22720" y="4543499"/>
                  <a:ext cx="842040" cy="91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0738171-AE6B-4464-B907-0C62A7D14072}"/>
              </a:ext>
            </a:extLst>
          </p:cNvPr>
          <p:cNvGrpSpPr/>
          <p:nvPr/>
        </p:nvGrpSpPr>
        <p:grpSpPr>
          <a:xfrm>
            <a:off x="7389307" y="3725013"/>
            <a:ext cx="1532160" cy="665640"/>
            <a:chOff x="7389307" y="3725013"/>
            <a:chExt cx="1532160" cy="66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1A8B0F6-68CF-44C9-A216-198531EDFB6E}"/>
                    </a:ext>
                  </a:extLst>
                </p14:cNvPr>
                <p14:cNvContentPartPr/>
                <p14:nvPr/>
              </p14:nvContentPartPr>
              <p14:xfrm>
                <a:off x="7437547" y="3725013"/>
                <a:ext cx="1483920" cy="4906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1A8B0F6-68CF-44C9-A216-198531EDFB6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428907" y="3716013"/>
                  <a:ext cx="150156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17AC1A3-4809-44C6-8A20-CEC5A20A6BFB}"/>
                    </a:ext>
                  </a:extLst>
                </p14:cNvPr>
                <p14:cNvContentPartPr/>
                <p14:nvPr/>
              </p14:nvContentPartPr>
              <p14:xfrm>
                <a:off x="7389307" y="3880893"/>
                <a:ext cx="414360" cy="5097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17AC1A3-4809-44C6-8A20-CEC5A20A6BF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380667" y="3872253"/>
                  <a:ext cx="432000" cy="52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2EA1D79-4144-4A9A-A475-B22EE1B8078B}"/>
                  </a:ext>
                </a:extLst>
              </p14:cNvPr>
              <p14:cNvContentPartPr/>
              <p14:nvPr/>
            </p14:nvContentPartPr>
            <p14:xfrm>
              <a:off x="5592547" y="5045133"/>
              <a:ext cx="1767600" cy="1270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2EA1D79-4144-4A9A-A475-B22EE1B8078B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5583907" y="5036493"/>
                <a:ext cx="1785240" cy="128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3745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BADF0-1C76-44EA-8712-3D9AF515C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Transport</a:t>
            </a:r>
            <a:r>
              <a:rPr lang="en-US" sz="1400"/>
              <a:t> </a:t>
            </a:r>
            <a:r>
              <a:rPr lang="en-US"/>
              <a:t>Layer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6F4EB-6D6F-40BC-8691-A39625BCA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3-</a:t>
            </a:r>
            <a:fld id="{0EFE5B9C-F03A-42F6-B7F3-E9ED7ED97AEF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6BCA57A-E6E7-41B3-82DC-7F5CBD27D886}"/>
                  </a:ext>
                </a:extLst>
              </p14:cNvPr>
              <p14:cNvContentPartPr/>
              <p14:nvPr/>
            </p14:nvContentPartPr>
            <p14:xfrm>
              <a:off x="-960173" y="5080427"/>
              <a:ext cx="140040" cy="3304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6BCA57A-E6E7-41B3-82DC-7F5CBD27D88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69173" y="5071787"/>
                <a:ext cx="15768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4675B1A-EA14-46A8-A234-B219B5D16331}"/>
                  </a:ext>
                </a:extLst>
              </p14:cNvPr>
              <p14:cNvContentPartPr/>
              <p14:nvPr/>
            </p14:nvContentPartPr>
            <p14:xfrm>
              <a:off x="-869813" y="4931027"/>
              <a:ext cx="341280" cy="473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4675B1A-EA14-46A8-A234-B219B5D1633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878453" y="4922027"/>
                <a:ext cx="358920" cy="49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4F7EAE5-31E6-4B24-B4D2-B636EF9172DE}"/>
                  </a:ext>
                </a:extLst>
              </p14:cNvPr>
              <p14:cNvContentPartPr/>
              <p14:nvPr/>
            </p14:nvContentPartPr>
            <p14:xfrm>
              <a:off x="-1169333" y="4726187"/>
              <a:ext cx="805320" cy="9007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4F7EAE5-31E6-4B24-B4D2-B636EF9172D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177973" y="4717187"/>
                <a:ext cx="822960" cy="9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F8557BE-4DB1-4ACE-9DC7-F580B4535503}"/>
                  </a:ext>
                </a:extLst>
              </p14:cNvPr>
              <p14:cNvContentPartPr/>
              <p14:nvPr/>
            </p14:nvContentPartPr>
            <p14:xfrm>
              <a:off x="-2020013" y="3386987"/>
              <a:ext cx="2614680" cy="16380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F8557BE-4DB1-4ACE-9DC7-F580B453550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2028653" y="3377987"/>
                <a:ext cx="2632320" cy="165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55495AC-134F-479D-8213-D07EFF98B0CA}"/>
                  </a:ext>
                </a:extLst>
              </p14:cNvPr>
              <p14:cNvContentPartPr/>
              <p14:nvPr/>
            </p14:nvContentPartPr>
            <p14:xfrm>
              <a:off x="-1982227" y="5064947"/>
              <a:ext cx="258120" cy="5497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55495AC-134F-479D-8213-D07EFF98B0C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1991227" y="5055947"/>
                <a:ext cx="275760" cy="56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2E87796-6452-4F82-9088-0F1A1274EF49}"/>
                  </a:ext>
                </a:extLst>
              </p14:cNvPr>
              <p14:cNvContentPartPr/>
              <p14:nvPr/>
            </p14:nvContentPartPr>
            <p14:xfrm>
              <a:off x="-1580467" y="4379147"/>
              <a:ext cx="1230480" cy="10850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2E87796-6452-4F82-9088-0F1A1274EF4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1589107" y="4370147"/>
                <a:ext cx="1248120" cy="11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99FB379-7262-4D9F-AE8C-28095550AD1A}"/>
                  </a:ext>
                </a:extLst>
              </p14:cNvPr>
              <p14:cNvContentPartPr/>
              <p14:nvPr/>
            </p14:nvContentPartPr>
            <p14:xfrm>
              <a:off x="-1714747" y="5450507"/>
              <a:ext cx="1829520" cy="12042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99FB379-7262-4D9F-AE8C-28095550AD1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1723747" y="5441507"/>
                <a:ext cx="1847160" cy="12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EA2334A-3B7B-40DA-8EBB-06B8A063361F}"/>
                  </a:ext>
                </a:extLst>
              </p14:cNvPr>
              <p14:cNvContentPartPr/>
              <p14:nvPr/>
            </p14:nvContentPartPr>
            <p14:xfrm>
              <a:off x="-2007787" y="2863907"/>
              <a:ext cx="540720" cy="3697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EA2334A-3B7B-40DA-8EBB-06B8A063361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-2016787" y="2854907"/>
                <a:ext cx="55836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367E3E0-11CB-4BF2-99C3-C7C7EFDD9D12}"/>
                  </a:ext>
                </a:extLst>
              </p14:cNvPr>
              <p14:cNvContentPartPr/>
              <p14:nvPr/>
            </p14:nvContentPartPr>
            <p14:xfrm>
              <a:off x="-1749667" y="3112667"/>
              <a:ext cx="330480" cy="4921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367E3E0-11CB-4BF2-99C3-C7C7EFDD9D1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-1758667" y="3103667"/>
                <a:ext cx="348120" cy="50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690C0EF-3EB3-4DCE-B7D6-37CA443965F6}"/>
                  </a:ext>
                </a:extLst>
              </p14:cNvPr>
              <p14:cNvContentPartPr/>
              <p14:nvPr/>
            </p14:nvContentPartPr>
            <p14:xfrm>
              <a:off x="-1342147" y="2870027"/>
              <a:ext cx="329040" cy="5540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690C0EF-3EB3-4DCE-B7D6-37CA443965F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-1351147" y="2861027"/>
                <a:ext cx="346680" cy="57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EADF9C87-5FFF-4A56-B1ED-41186EDA34C4}"/>
                  </a:ext>
                </a:extLst>
              </p14:cNvPr>
              <p14:cNvContentPartPr/>
              <p14:nvPr/>
            </p14:nvContentPartPr>
            <p14:xfrm>
              <a:off x="-1058467" y="2620187"/>
              <a:ext cx="296280" cy="5338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EADF9C87-5FFF-4A56-B1ED-41186EDA34C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-1067107" y="2611547"/>
                <a:ext cx="313920" cy="55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D79CB88-039F-4F4C-8D7A-172D678F3336}"/>
                  </a:ext>
                </a:extLst>
              </p14:cNvPr>
              <p14:cNvContentPartPr/>
              <p14:nvPr/>
            </p14:nvContentPartPr>
            <p14:xfrm>
              <a:off x="-1625467" y="3542507"/>
              <a:ext cx="383760" cy="5346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D79CB88-039F-4F4C-8D7A-172D678F333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-1634467" y="3533507"/>
                <a:ext cx="40140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DCC8810-F01A-4299-9BD6-8BEDD2377175}"/>
                  </a:ext>
                </a:extLst>
              </p14:cNvPr>
              <p14:cNvContentPartPr/>
              <p14:nvPr/>
            </p14:nvContentPartPr>
            <p14:xfrm>
              <a:off x="-1053787" y="3322547"/>
              <a:ext cx="391320" cy="2109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DCC8810-F01A-4299-9BD6-8BEDD237717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-1062787" y="3313547"/>
                <a:ext cx="40896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12A6892-B667-486E-B5DF-19FC4FD5F90F}"/>
                  </a:ext>
                </a:extLst>
              </p14:cNvPr>
              <p14:cNvContentPartPr/>
              <p14:nvPr/>
            </p14:nvContentPartPr>
            <p14:xfrm>
              <a:off x="-391747" y="2819267"/>
              <a:ext cx="151200" cy="7347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12A6892-B667-486E-B5DF-19FC4FD5F90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-400747" y="2810267"/>
                <a:ext cx="16884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98947841-36E4-4206-BA97-D9C8339F68EA}"/>
                  </a:ext>
                </a:extLst>
              </p14:cNvPr>
              <p14:cNvContentPartPr/>
              <p14:nvPr/>
            </p14:nvContentPartPr>
            <p14:xfrm>
              <a:off x="-1255387" y="3137867"/>
              <a:ext cx="891000" cy="7758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98947841-36E4-4206-BA97-D9C8339F68E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-1264387" y="3128867"/>
                <a:ext cx="908640" cy="79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0DB6BF7D-D6B6-4AF2-A5DC-1723A4F1E090}"/>
                  </a:ext>
                </a:extLst>
              </p14:cNvPr>
              <p14:cNvContentPartPr/>
              <p14:nvPr/>
            </p14:nvContentPartPr>
            <p14:xfrm>
              <a:off x="9924977" y="2705863"/>
              <a:ext cx="1433520" cy="13791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0DB6BF7D-D6B6-4AF2-A5DC-1723A4F1E09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916337" y="2697223"/>
                <a:ext cx="1451160" cy="139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2BF805D4-B150-41ED-B9A8-CF10BA5A5EB6}"/>
                  </a:ext>
                </a:extLst>
              </p14:cNvPr>
              <p14:cNvContentPartPr/>
              <p14:nvPr/>
            </p14:nvContentPartPr>
            <p14:xfrm>
              <a:off x="1459491" y="5524303"/>
              <a:ext cx="794520" cy="53892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2BF805D4-B150-41ED-B9A8-CF10BA5A5EB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450491" y="5515663"/>
                <a:ext cx="812160" cy="55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CFE15DF-E12C-40F9-BEB5-C4413E9AA83B}"/>
              </a:ext>
            </a:extLst>
          </p:cNvPr>
          <p:cNvGrpSpPr/>
          <p:nvPr/>
        </p:nvGrpSpPr>
        <p:grpSpPr>
          <a:xfrm>
            <a:off x="-391733" y="81827"/>
            <a:ext cx="12061630" cy="6794653"/>
            <a:chOff x="-391733" y="81827"/>
            <a:chExt cx="12061630" cy="679465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BD14BFA-6B3A-4037-8E54-74332FCE618C}"/>
                    </a:ext>
                  </a:extLst>
                </p14:cNvPr>
                <p14:cNvContentPartPr/>
                <p14:nvPr/>
              </p14:nvContentPartPr>
              <p14:xfrm>
                <a:off x="494227" y="998387"/>
                <a:ext cx="1517760" cy="1355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BD14BFA-6B3A-4037-8E54-74332FCE618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85227" y="989747"/>
                  <a:ext cx="1535400" cy="13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FFEC8CA-3FC2-4C87-9A3E-688097F13E1A}"/>
                    </a:ext>
                  </a:extLst>
                </p14:cNvPr>
                <p14:cNvContentPartPr/>
                <p14:nvPr/>
              </p14:nvContentPartPr>
              <p14:xfrm>
                <a:off x="906427" y="471707"/>
                <a:ext cx="631080" cy="471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FFEC8CA-3FC2-4C87-9A3E-688097F13E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97427" y="463067"/>
                  <a:ext cx="64872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CD7E2B2-526F-4119-AA5B-328EEAA8462D}"/>
                    </a:ext>
                  </a:extLst>
                </p14:cNvPr>
                <p14:cNvContentPartPr/>
                <p14:nvPr/>
              </p14:nvContentPartPr>
              <p14:xfrm>
                <a:off x="7189507" y="613907"/>
                <a:ext cx="1371960" cy="1354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CD7E2B2-526F-4119-AA5B-328EEAA8462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80867" y="605267"/>
                  <a:ext cx="1389600" cy="13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8256CF6-8CB2-43F1-8BE2-DDBEA12EBA42}"/>
                    </a:ext>
                  </a:extLst>
                </p14:cNvPr>
                <p14:cNvContentPartPr/>
                <p14:nvPr/>
              </p14:nvContentPartPr>
              <p14:xfrm>
                <a:off x="7656427" y="81827"/>
                <a:ext cx="751320" cy="714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8256CF6-8CB2-43F1-8BE2-DDBEA12EBA4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647427" y="72827"/>
                  <a:ext cx="768960" cy="73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5103794-6A97-48DA-9797-A2809CBAE237}"/>
                    </a:ext>
                  </a:extLst>
                </p14:cNvPr>
                <p14:cNvContentPartPr/>
                <p14:nvPr/>
              </p14:nvContentPartPr>
              <p14:xfrm>
                <a:off x="767107" y="3250547"/>
                <a:ext cx="221040" cy="447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5103794-6A97-48DA-9797-A2809CBAE23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58107" y="3241547"/>
                  <a:ext cx="23868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B3E056D-F563-437D-8C3B-DD995405CC35}"/>
                    </a:ext>
                  </a:extLst>
                </p14:cNvPr>
                <p14:cNvContentPartPr/>
                <p14:nvPr/>
              </p14:nvContentPartPr>
              <p14:xfrm>
                <a:off x="789067" y="2877587"/>
                <a:ext cx="2286360" cy="882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B3E056D-F563-437D-8C3B-DD995405CC3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0427" y="2868947"/>
                  <a:ext cx="2304000" cy="89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8CE7494-749A-4C52-A3CD-FAECEEE5CBDD}"/>
                    </a:ext>
                  </a:extLst>
                </p14:cNvPr>
                <p14:cNvContentPartPr/>
                <p14:nvPr/>
              </p14:nvContentPartPr>
              <p14:xfrm>
                <a:off x="1087507" y="3183227"/>
                <a:ext cx="221400" cy="491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8CE7494-749A-4C52-A3CD-FAECEEE5CBD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78507" y="3174587"/>
                  <a:ext cx="23904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BC0B6DA-4839-4B97-8D45-AB779D34F694}"/>
                    </a:ext>
                  </a:extLst>
                </p14:cNvPr>
                <p14:cNvContentPartPr/>
                <p14:nvPr/>
              </p14:nvContentPartPr>
              <p14:xfrm>
                <a:off x="1367947" y="3085667"/>
                <a:ext cx="253800" cy="567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BC0B6DA-4839-4B97-8D45-AB779D34F69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359307" y="3076667"/>
                  <a:ext cx="27144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C95CCF6-7EB0-492D-8FC7-4DDC63F1C4EF}"/>
                    </a:ext>
                  </a:extLst>
                </p14:cNvPr>
                <p14:cNvContentPartPr/>
                <p14:nvPr/>
              </p14:nvContentPartPr>
              <p14:xfrm>
                <a:off x="-391733" y="3466907"/>
                <a:ext cx="1418760" cy="1600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C95CCF6-7EB0-492D-8FC7-4DDC63F1C4E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-400733" y="3457907"/>
                  <a:ext cx="1436400" cy="161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F81F3E8-DF67-4302-A999-F2F520777E4C}"/>
                    </a:ext>
                  </a:extLst>
                </p14:cNvPr>
                <p14:cNvContentPartPr/>
                <p14:nvPr/>
              </p14:nvContentPartPr>
              <p14:xfrm>
                <a:off x="830467" y="3406067"/>
                <a:ext cx="266760" cy="223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F81F3E8-DF67-4302-A999-F2F520777E4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21467" y="3397067"/>
                  <a:ext cx="2844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D0EE1BA-5590-4A45-833D-939FB52CBF7F}"/>
                    </a:ext>
                  </a:extLst>
                </p14:cNvPr>
                <p14:cNvContentPartPr/>
                <p14:nvPr/>
              </p14:nvContentPartPr>
              <p14:xfrm>
                <a:off x="-258907" y="2835107"/>
                <a:ext cx="330480" cy="741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D0EE1BA-5590-4A45-833D-939FB52CBF7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-267547" y="2826107"/>
                  <a:ext cx="348120" cy="75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767448B-8D81-4142-8920-AAF60D91D744}"/>
                    </a:ext>
                  </a:extLst>
                </p14:cNvPr>
                <p14:cNvContentPartPr/>
                <p14:nvPr/>
              </p14:nvContentPartPr>
              <p14:xfrm>
                <a:off x="76613" y="2506787"/>
                <a:ext cx="573480" cy="655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767448B-8D81-4142-8920-AAF60D91D74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7973" y="2498147"/>
                  <a:ext cx="591120" cy="67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1704595-EDC1-4CAF-A013-BA2BD432BEF8}"/>
                    </a:ext>
                  </a:extLst>
                </p14:cNvPr>
                <p14:cNvContentPartPr/>
                <p14:nvPr/>
              </p14:nvContentPartPr>
              <p14:xfrm>
                <a:off x="695093" y="2237507"/>
                <a:ext cx="613080" cy="700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1704595-EDC1-4CAF-A013-BA2BD432BEF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86453" y="2228507"/>
                  <a:ext cx="630720" cy="7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074CA6D-5C6F-43BB-BF13-56670E828C7A}"/>
                    </a:ext>
                  </a:extLst>
                </p14:cNvPr>
                <p14:cNvContentPartPr/>
                <p14:nvPr/>
              </p14:nvContentPartPr>
              <p14:xfrm>
                <a:off x="1009013" y="2492747"/>
                <a:ext cx="267840" cy="46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074CA6D-5C6F-43BB-BF13-56670E828C7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00373" y="2484107"/>
                  <a:ext cx="2854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1498BEF-3411-49F8-A6E0-C7CE6C98B2AF}"/>
                    </a:ext>
                  </a:extLst>
                </p14:cNvPr>
                <p14:cNvContentPartPr/>
                <p14:nvPr/>
              </p14:nvContentPartPr>
              <p14:xfrm>
                <a:off x="3823133" y="1964267"/>
                <a:ext cx="2657520" cy="2647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1498BEF-3411-49F8-A6E0-C7CE6C98B2A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814133" y="1955267"/>
                  <a:ext cx="2675160" cy="266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43E6AEC-D6C0-490D-A789-45E0B0DC9B07}"/>
                    </a:ext>
                  </a:extLst>
                </p14:cNvPr>
                <p14:cNvContentPartPr/>
                <p14:nvPr/>
              </p14:nvContentPartPr>
              <p14:xfrm>
                <a:off x="3144893" y="3133907"/>
                <a:ext cx="1837440" cy="149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43E6AEC-D6C0-490D-A789-45E0B0DC9B0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136253" y="3124907"/>
                  <a:ext cx="18550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E0EA790-A647-468F-B4A0-9360C7A22DCC}"/>
                    </a:ext>
                  </a:extLst>
                </p14:cNvPr>
                <p14:cNvContentPartPr/>
                <p14:nvPr/>
              </p14:nvContentPartPr>
              <p14:xfrm>
                <a:off x="4710893" y="2994587"/>
                <a:ext cx="307440" cy="366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E0EA790-A647-468F-B4A0-9360C7A22DC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702253" y="2985947"/>
                  <a:ext cx="32508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52E6218-0C92-4680-89CC-35FEBFC9568F}"/>
                    </a:ext>
                  </a:extLst>
                </p14:cNvPr>
                <p14:cNvContentPartPr/>
                <p14:nvPr/>
              </p14:nvContentPartPr>
              <p14:xfrm>
                <a:off x="4482293" y="3486347"/>
                <a:ext cx="390240" cy="1738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52E6218-0C92-4680-89CC-35FEBFC9568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473293" y="3477707"/>
                  <a:ext cx="4078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75F2384-F067-4635-8549-1B7263F410D9}"/>
                    </a:ext>
                  </a:extLst>
                </p14:cNvPr>
                <p14:cNvContentPartPr/>
                <p14:nvPr/>
              </p14:nvContentPartPr>
              <p14:xfrm>
                <a:off x="4658333" y="3563747"/>
                <a:ext cx="71280" cy="460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75F2384-F067-4635-8549-1B7263F410D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649333" y="3554747"/>
                  <a:ext cx="8892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7C3F25A-5122-4F4A-9664-F1001E8A8019}"/>
                    </a:ext>
                  </a:extLst>
                </p14:cNvPr>
                <p14:cNvContentPartPr/>
                <p14:nvPr/>
              </p14:nvContentPartPr>
              <p14:xfrm>
                <a:off x="4528373" y="3183227"/>
                <a:ext cx="1814760" cy="9144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7C3F25A-5122-4F4A-9664-F1001E8A801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519733" y="3174227"/>
                  <a:ext cx="1832400" cy="9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B1E56A8-D11E-49F8-9BEF-CFFBBBAF3B3C}"/>
                    </a:ext>
                  </a:extLst>
                </p14:cNvPr>
                <p14:cNvContentPartPr/>
                <p14:nvPr/>
              </p14:nvContentPartPr>
              <p14:xfrm>
                <a:off x="5184653" y="4182227"/>
                <a:ext cx="114840" cy="2685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B1E56A8-D11E-49F8-9BEF-CFFBBBAF3B3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176013" y="4173227"/>
                  <a:ext cx="132480" cy="270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7BA202F-3738-4EEA-93DC-B9EA1A823871}"/>
                    </a:ext>
                  </a:extLst>
                </p14:cNvPr>
                <p14:cNvContentPartPr/>
                <p14:nvPr/>
              </p14:nvContentPartPr>
              <p14:xfrm>
                <a:off x="5055773" y="4115280"/>
                <a:ext cx="519120" cy="501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7BA202F-3738-4EEA-93DC-B9EA1A82387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046773" y="4106640"/>
                  <a:ext cx="53676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7B77E87-A47E-4AD6-A044-6BA06DA53B45}"/>
                    </a:ext>
                  </a:extLst>
                </p14:cNvPr>
                <p14:cNvContentPartPr/>
                <p14:nvPr/>
              </p14:nvContentPartPr>
              <p14:xfrm>
                <a:off x="4059653" y="6177360"/>
                <a:ext cx="817920" cy="388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7B77E87-A47E-4AD6-A044-6BA06DA53B4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050653" y="6168720"/>
                  <a:ext cx="83556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6003D9E-5EBB-4AA8-81B2-2F5E06B4FAF4}"/>
                    </a:ext>
                  </a:extLst>
                </p14:cNvPr>
                <p14:cNvContentPartPr/>
                <p14:nvPr/>
              </p14:nvContentPartPr>
              <p14:xfrm>
                <a:off x="4882973" y="6009600"/>
                <a:ext cx="188640" cy="363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6003D9E-5EBB-4AA8-81B2-2F5E06B4FAF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873973" y="6000960"/>
                  <a:ext cx="20628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02AEB14-5792-4D8F-8E66-19D5539E056C}"/>
                    </a:ext>
                  </a:extLst>
                </p14:cNvPr>
                <p14:cNvContentPartPr/>
                <p14:nvPr/>
              </p14:nvContentPartPr>
              <p14:xfrm>
                <a:off x="5117333" y="5538000"/>
                <a:ext cx="396720" cy="785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02AEB14-5792-4D8F-8E66-19D5539E056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108693" y="5529000"/>
                  <a:ext cx="414360" cy="80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47C05FD-95A3-4364-82D3-D863C2C3D9C5}"/>
                    </a:ext>
                  </a:extLst>
                </p14:cNvPr>
                <p14:cNvContentPartPr/>
                <p14:nvPr/>
              </p14:nvContentPartPr>
              <p14:xfrm>
                <a:off x="5509013" y="6000600"/>
                <a:ext cx="8280" cy="142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47C05FD-95A3-4364-82D3-D863C2C3D9C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500013" y="5991960"/>
                  <a:ext cx="259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7542142-E11E-4C9F-A823-DBAA8611DD7D}"/>
                    </a:ext>
                  </a:extLst>
                </p14:cNvPr>
                <p14:cNvContentPartPr/>
                <p14:nvPr/>
              </p14:nvContentPartPr>
              <p14:xfrm>
                <a:off x="5599373" y="5344680"/>
                <a:ext cx="821520" cy="8506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7542142-E11E-4C9F-A823-DBAA8611DD7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590733" y="5336040"/>
                  <a:ext cx="839160" cy="86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A76BF9B-C63E-4FFD-9937-EB847258839B}"/>
                    </a:ext>
                  </a:extLst>
                </p14:cNvPr>
                <p14:cNvContentPartPr/>
                <p14:nvPr/>
              </p14:nvContentPartPr>
              <p14:xfrm>
                <a:off x="4765613" y="5846160"/>
                <a:ext cx="1767960" cy="1025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A76BF9B-C63E-4FFD-9937-EB847258839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756613" y="5837160"/>
                  <a:ext cx="1785600" cy="10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B5F78D8-EF26-4D78-97C4-64FD1809F255}"/>
                    </a:ext>
                  </a:extLst>
                </p14:cNvPr>
                <p14:cNvContentPartPr/>
                <p14:nvPr/>
              </p14:nvContentPartPr>
              <p14:xfrm>
                <a:off x="5661653" y="6474720"/>
                <a:ext cx="248400" cy="243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B5F78D8-EF26-4D78-97C4-64FD1809F25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653013" y="6465720"/>
                  <a:ext cx="2660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1BB443B-46BE-415C-A9B3-3C426AF7DF9D}"/>
                    </a:ext>
                  </a:extLst>
                </p14:cNvPr>
                <p14:cNvContentPartPr/>
                <p14:nvPr/>
              </p14:nvContentPartPr>
              <p14:xfrm>
                <a:off x="6100493" y="3158760"/>
                <a:ext cx="694080" cy="741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1BB443B-46BE-415C-A9B3-3C426AF7DF9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091853" y="3150120"/>
                  <a:ext cx="7117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79C0E65-5368-40E1-8D2F-65861FFB36A6}"/>
                    </a:ext>
                  </a:extLst>
                </p14:cNvPr>
                <p14:cNvContentPartPr/>
                <p14:nvPr/>
              </p14:nvContentPartPr>
              <p14:xfrm>
                <a:off x="6642653" y="3002520"/>
                <a:ext cx="198000" cy="270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79C0E65-5368-40E1-8D2F-65861FFB36A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34013" y="2993880"/>
                  <a:ext cx="2156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82D4569-D57B-4494-A13E-6292DD7BE433}"/>
                    </a:ext>
                  </a:extLst>
                </p14:cNvPr>
                <p14:cNvContentPartPr/>
                <p14:nvPr/>
              </p14:nvContentPartPr>
              <p14:xfrm>
                <a:off x="7546613" y="2878680"/>
                <a:ext cx="147960" cy="556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82D4569-D57B-4494-A13E-6292DD7BE43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537613" y="2869680"/>
                  <a:ext cx="165600" cy="57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26A4D8A-4413-40F2-AE15-6B05AFF9E43C}"/>
                    </a:ext>
                  </a:extLst>
                </p14:cNvPr>
                <p14:cNvContentPartPr/>
                <p14:nvPr/>
              </p14:nvContentPartPr>
              <p14:xfrm>
                <a:off x="7456253" y="2621640"/>
                <a:ext cx="1974600" cy="808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26A4D8A-4413-40F2-AE15-6B05AFF9E43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447613" y="2613000"/>
                  <a:ext cx="1992240" cy="82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57FE2D2-C837-46C7-8609-B6E282F9494F}"/>
                    </a:ext>
                  </a:extLst>
                </p14:cNvPr>
                <p14:cNvContentPartPr/>
                <p14:nvPr/>
              </p14:nvContentPartPr>
              <p14:xfrm>
                <a:off x="7814093" y="2810640"/>
                <a:ext cx="178560" cy="624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57FE2D2-C837-46C7-8609-B6E282F9494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05093" y="2802000"/>
                  <a:ext cx="196200" cy="64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01BC609-F085-47D5-9807-3A1AEB6DF6D4}"/>
                    </a:ext>
                  </a:extLst>
                </p14:cNvPr>
                <p14:cNvContentPartPr/>
                <p14:nvPr/>
              </p14:nvContentPartPr>
              <p14:xfrm>
                <a:off x="8107853" y="2765640"/>
                <a:ext cx="220680" cy="8175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01BC609-F085-47D5-9807-3A1AEB6DF6D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099213" y="2756640"/>
                  <a:ext cx="238320" cy="83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593108F-AC91-4A3B-A753-EE612457D6A0}"/>
                    </a:ext>
                  </a:extLst>
                </p14:cNvPr>
                <p14:cNvContentPartPr/>
                <p14:nvPr/>
              </p14:nvContentPartPr>
              <p14:xfrm>
                <a:off x="7409453" y="3167760"/>
                <a:ext cx="420480" cy="1269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593108F-AC91-4A3B-A753-EE612457D6A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400453" y="3158760"/>
                  <a:ext cx="438120" cy="12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2200286-532F-4F71-88E8-4B9CA43C97B1}"/>
                    </a:ext>
                  </a:extLst>
                </p14:cNvPr>
                <p14:cNvContentPartPr/>
                <p14:nvPr/>
              </p14:nvContentPartPr>
              <p14:xfrm>
                <a:off x="7715453" y="3091080"/>
                <a:ext cx="217440" cy="1940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2200286-532F-4F71-88E8-4B9CA43C97B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706453" y="3082080"/>
                  <a:ext cx="2350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338C01B-599C-4A2F-B724-0EBABAF4DB99}"/>
                    </a:ext>
                  </a:extLst>
                </p14:cNvPr>
                <p14:cNvContentPartPr/>
                <p14:nvPr/>
              </p14:nvContentPartPr>
              <p14:xfrm>
                <a:off x="7108493" y="4576080"/>
                <a:ext cx="100080" cy="2566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338C01B-599C-4A2F-B724-0EBABAF4DB9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099853" y="4567440"/>
                  <a:ext cx="1177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65C4C90-C4B2-4285-A18D-F5FE7AE09DBE}"/>
                    </a:ext>
                  </a:extLst>
                </p14:cNvPr>
                <p14:cNvContentPartPr/>
                <p14:nvPr/>
              </p14:nvContentPartPr>
              <p14:xfrm>
                <a:off x="7263653" y="4485360"/>
                <a:ext cx="280800" cy="4305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65C4C90-C4B2-4285-A18D-F5FE7AE09DB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254653" y="4476720"/>
                  <a:ext cx="29844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6F12856-9144-46C2-B674-567484E66F08}"/>
                    </a:ext>
                  </a:extLst>
                </p14:cNvPr>
                <p14:cNvContentPartPr/>
                <p14:nvPr/>
              </p14:nvContentPartPr>
              <p14:xfrm>
                <a:off x="6763613" y="4219680"/>
                <a:ext cx="1162080" cy="9838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6F12856-9144-46C2-B674-567484E66F0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754973" y="4210680"/>
                  <a:ext cx="1179720" cy="10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CF4BF57-523B-4DF9-B51A-A2B91819FDF2}"/>
                    </a:ext>
                  </a:extLst>
                </p14:cNvPr>
                <p14:cNvContentPartPr/>
                <p14:nvPr/>
              </p14:nvContentPartPr>
              <p14:xfrm>
                <a:off x="7293893" y="2728920"/>
                <a:ext cx="34560" cy="185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CF4BF57-523B-4DF9-B51A-A2B91819FDF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284893" y="2719920"/>
                  <a:ext cx="522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85185B0-4936-4E9B-8673-13DD997AD70B}"/>
                    </a:ext>
                  </a:extLst>
                </p14:cNvPr>
                <p14:cNvContentPartPr/>
                <p14:nvPr/>
              </p14:nvContentPartPr>
              <p14:xfrm>
                <a:off x="7248533" y="2329320"/>
                <a:ext cx="2195280" cy="3808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85185B0-4936-4E9B-8673-13DD997AD70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239893" y="2320320"/>
                  <a:ext cx="221292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4BAAA44-7B16-41F9-95DC-1868E20CE7A0}"/>
                    </a:ext>
                  </a:extLst>
                </p14:cNvPr>
                <p14:cNvContentPartPr/>
                <p14:nvPr/>
              </p14:nvContentPartPr>
              <p14:xfrm>
                <a:off x="6712493" y="4200240"/>
                <a:ext cx="1284480" cy="10760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4BAAA44-7B16-41F9-95DC-1868E20CE7A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703493" y="4191240"/>
                  <a:ext cx="1302120" cy="10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57CDA8C-EF36-4AE9-A931-5F82674E3BE4}"/>
                    </a:ext>
                  </a:extLst>
                </p14:cNvPr>
                <p14:cNvContentPartPr/>
                <p14:nvPr/>
              </p14:nvContentPartPr>
              <p14:xfrm>
                <a:off x="7609613" y="5180160"/>
                <a:ext cx="160200" cy="4838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57CDA8C-EF36-4AE9-A931-5F82674E3BE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600973" y="5171160"/>
                  <a:ext cx="17784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82E5969-EB65-4AE4-A708-A7B2FAB2A2F5}"/>
                    </a:ext>
                  </a:extLst>
                </p14:cNvPr>
                <p14:cNvContentPartPr/>
                <p14:nvPr/>
              </p14:nvContentPartPr>
              <p14:xfrm>
                <a:off x="7474613" y="5699280"/>
                <a:ext cx="154800" cy="3405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82E5969-EB65-4AE4-A708-A7B2FAB2A2F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465613" y="5690280"/>
                  <a:ext cx="17244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707D2D2-C544-4396-A34C-75E711905577}"/>
                    </a:ext>
                  </a:extLst>
                </p14:cNvPr>
                <p14:cNvContentPartPr/>
                <p14:nvPr/>
              </p14:nvContentPartPr>
              <p14:xfrm>
                <a:off x="7656053" y="5403360"/>
                <a:ext cx="1006200" cy="5965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707D2D2-C544-4396-A34C-75E71190557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647413" y="5394720"/>
                  <a:ext cx="102384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1012113-8CB7-4FE8-BFB8-BFEC00B8D96B}"/>
                    </a:ext>
                  </a:extLst>
                </p14:cNvPr>
                <p14:cNvContentPartPr/>
                <p14:nvPr/>
              </p14:nvContentPartPr>
              <p14:xfrm>
                <a:off x="7537973" y="6206520"/>
                <a:ext cx="223920" cy="282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1012113-8CB7-4FE8-BFB8-BFEC00B8D96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528973" y="6197880"/>
                  <a:ext cx="24156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BA6550C-546E-4F9A-BD48-F5D7B06EA552}"/>
                    </a:ext>
                  </a:extLst>
                </p14:cNvPr>
                <p14:cNvContentPartPr/>
                <p14:nvPr/>
              </p14:nvContentPartPr>
              <p14:xfrm>
                <a:off x="7738133" y="5658240"/>
                <a:ext cx="1946160" cy="7768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BA6550C-546E-4F9A-BD48-F5D7B06EA55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729133" y="5649240"/>
                  <a:ext cx="1963800" cy="79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2BA7BDD-42DD-42BD-A63E-84AB25759191}"/>
                    </a:ext>
                  </a:extLst>
                </p14:cNvPr>
                <p14:cNvContentPartPr/>
                <p14:nvPr/>
              </p14:nvContentPartPr>
              <p14:xfrm>
                <a:off x="7575053" y="6604320"/>
                <a:ext cx="258480" cy="2721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2BA7BDD-42DD-42BD-A63E-84AB2575919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566053" y="6595680"/>
                  <a:ext cx="27612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8EDEF66-A7EA-44F7-A1D0-CB2422E5A8BD}"/>
                    </a:ext>
                  </a:extLst>
                </p14:cNvPr>
                <p14:cNvContentPartPr/>
                <p14:nvPr/>
              </p14:nvContentPartPr>
              <p14:xfrm>
                <a:off x="7990133" y="6327840"/>
                <a:ext cx="842040" cy="442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8EDEF66-A7EA-44F7-A1D0-CB2422E5A8B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981133" y="6318840"/>
                  <a:ext cx="85968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0118D6F-C29F-49F1-92FC-FC0045A24277}"/>
                    </a:ext>
                  </a:extLst>
                </p14:cNvPr>
                <p14:cNvContentPartPr/>
                <p14:nvPr/>
              </p14:nvContentPartPr>
              <p14:xfrm>
                <a:off x="8858813" y="6327120"/>
                <a:ext cx="456480" cy="2080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0118D6F-C29F-49F1-92FC-FC0045A2427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849813" y="6318480"/>
                  <a:ext cx="4741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0E4DB5D-FF7B-47C8-87CC-A1F7BAA2C506}"/>
                    </a:ext>
                  </a:extLst>
                </p14:cNvPr>
                <p14:cNvContentPartPr/>
                <p14:nvPr/>
              </p14:nvContentPartPr>
              <p14:xfrm>
                <a:off x="8940533" y="6236040"/>
                <a:ext cx="74880" cy="266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0E4DB5D-FF7B-47C8-87CC-A1F7BAA2C50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931533" y="6227400"/>
                  <a:ext cx="925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1523FD7-B013-4A9E-ABE5-60FFCC66F882}"/>
                    </a:ext>
                  </a:extLst>
                </p14:cNvPr>
                <p14:cNvContentPartPr/>
                <p14:nvPr/>
              </p14:nvContentPartPr>
              <p14:xfrm>
                <a:off x="9342293" y="5692440"/>
                <a:ext cx="779760" cy="8877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1523FD7-B013-4A9E-ABE5-60FFCC66F88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333653" y="5683800"/>
                  <a:ext cx="797400" cy="90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5C27565-0769-4C6C-ADEB-BE09AA046AAD}"/>
                    </a:ext>
                  </a:extLst>
                </p14:cNvPr>
                <p14:cNvContentPartPr/>
                <p14:nvPr/>
              </p14:nvContentPartPr>
              <p14:xfrm>
                <a:off x="9873293" y="5944440"/>
                <a:ext cx="313920" cy="1116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5C27565-0769-4C6C-ADEB-BE09AA046A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864293" y="5935800"/>
                  <a:ext cx="3315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FB6DD30-2E09-4882-B6E1-F23F9C4DD28B}"/>
                    </a:ext>
                  </a:extLst>
                </p14:cNvPr>
                <p14:cNvContentPartPr/>
                <p14:nvPr/>
              </p14:nvContentPartPr>
              <p14:xfrm>
                <a:off x="7244573" y="2731080"/>
                <a:ext cx="74160" cy="2116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FB6DD30-2E09-4882-B6E1-F23F9C4DD28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235573" y="2722080"/>
                  <a:ext cx="918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984ED12-D385-4462-B69D-9AF132E2CD92}"/>
                    </a:ext>
                  </a:extLst>
                </p14:cNvPr>
                <p14:cNvContentPartPr/>
                <p14:nvPr/>
              </p14:nvContentPartPr>
              <p14:xfrm>
                <a:off x="7294253" y="2160840"/>
                <a:ext cx="2194560" cy="5198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984ED12-D385-4462-B69D-9AF132E2CD9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285613" y="2152200"/>
                  <a:ext cx="221220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B3E82ED-A08B-4AE8-913B-A1C94FE20A3F}"/>
                    </a:ext>
                  </a:extLst>
                </p14:cNvPr>
                <p14:cNvContentPartPr/>
                <p14:nvPr/>
              </p14:nvContentPartPr>
              <p14:xfrm>
                <a:off x="8620133" y="1558560"/>
                <a:ext cx="626760" cy="7974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B3E82ED-A08B-4AE8-913B-A1C94FE20A3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611133" y="1549920"/>
                  <a:ext cx="644400" cy="81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ADC12F1-820F-47C3-8CEF-347DD53F530E}"/>
                    </a:ext>
                  </a:extLst>
                </p14:cNvPr>
                <p14:cNvContentPartPr/>
                <p14:nvPr/>
              </p14:nvContentPartPr>
              <p14:xfrm>
                <a:off x="8599973" y="2084880"/>
                <a:ext cx="188640" cy="2379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ADC12F1-820F-47C3-8CEF-347DD53F530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1333" y="2075880"/>
                  <a:ext cx="2062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B4A5DB8-F3AE-4A48-9BA5-0E5D39DF7E33}"/>
                    </a:ext>
                  </a:extLst>
                </p14:cNvPr>
                <p14:cNvContentPartPr/>
                <p14:nvPr/>
              </p14:nvContentPartPr>
              <p14:xfrm>
                <a:off x="9458213" y="1218000"/>
                <a:ext cx="97560" cy="4014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B4A5DB8-F3AE-4A48-9BA5-0E5D39DF7E3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449573" y="1209000"/>
                  <a:ext cx="11520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0F9404A-AC61-4FF8-A60C-7C1E99BED72C}"/>
                    </a:ext>
                  </a:extLst>
                </p14:cNvPr>
                <p14:cNvContentPartPr/>
                <p14:nvPr/>
              </p14:nvContentPartPr>
              <p14:xfrm>
                <a:off x="9603653" y="1279920"/>
                <a:ext cx="282960" cy="1965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0F9404A-AC61-4FF8-A60C-7C1E99BED72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594653" y="1270920"/>
                  <a:ext cx="3006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3AD325E-AFD1-42D6-9EA0-CD175B0469CC}"/>
                    </a:ext>
                  </a:extLst>
                </p14:cNvPr>
                <p14:cNvContentPartPr/>
                <p14:nvPr/>
              </p14:nvContentPartPr>
              <p14:xfrm>
                <a:off x="9880853" y="1143840"/>
                <a:ext cx="218520" cy="3211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3AD325E-AFD1-42D6-9EA0-CD175B0469C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872213" y="1135200"/>
                  <a:ext cx="23616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857626B-392F-4E79-BD82-343962BE2B1E}"/>
                    </a:ext>
                  </a:extLst>
                </p14:cNvPr>
                <p14:cNvContentPartPr/>
                <p14:nvPr/>
              </p14:nvContentPartPr>
              <p14:xfrm>
                <a:off x="10045733" y="1116480"/>
                <a:ext cx="582480" cy="2962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857626B-392F-4E79-BD82-343962BE2B1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037093" y="1107840"/>
                  <a:ext cx="60012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67DCC0A-8411-4588-BE36-1515410071B5}"/>
                    </a:ext>
                  </a:extLst>
                </p14:cNvPr>
                <p14:cNvContentPartPr/>
                <p14:nvPr/>
              </p14:nvContentPartPr>
              <p14:xfrm>
                <a:off x="10605173" y="969240"/>
                <a:ext cx="222840" cy="5029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67DCC0A-8411-4588-BE36-1515410071B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596173" y="960240"/>
                  <a:ext cx="24048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F872AC3-2ECA-4AF3-932A-DE2954DED558}"/>
                    </a:ext>
                  </a:extLst>
                </p14:cNvPr>
                <p14:cNvContentPartPr/>
                <p14:nvPr/>
              </p14:nvContentPartPr>
              <p14:xfrm>
                <a:off x="10825493" y="874920"/>
                <a:ext cx="314280" cy="3970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F872AC3-2ECA-4AF3-932A-DE2954DED55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816493" y="865920"/>
                  <a:ext cx="33192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2044C9E-D8DA-4360-BD88-CB35B6B040EA}"/>
                    </a:ext>
                  </a:extLst>
                </p14:cNvPr>
                <p14:cNvContentPartPr/>
                <p14:nvPr/>
              </p14:nvContentPartPr>
              <p14:xfrm>
                <a:off x="11021693" y="846480"/>
                <a:ext cx="240480" cy="1648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2044C9E-D8DA-4360-BD88-CB35B6B040E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013053" y="837480"/>
                  <a:ext cx="2581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A726756-3A28-4476-8A89-1500B71E713B}"/>
                    </a:ext>
                  </a:extLst>
                </p14:cNvPr>
                <p14:cNvContentPartPr/>
                <p14:nvPr/>
              </p14:nvContentPartPr>
              <p14:xfrm>
                <a:off x="11093160" y="956983"/>
                <a:ext cx="208440" cy="3538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A726756-3A28-4476-8A89-1500B71E713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084520" y="947983"/>
                  <a:ext cx="22608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7A7A690-0D50-4DD7-A627-5F777EC514EB}"/>
                    </a:ext>
                  </a:extLst>
                </p14:cNvPr>
                <p14:cNvContentPartPr/>
                <p14:nvPr/>
              </p14:nvContentPartPr>
              <p14:xfrm>
                <a:off x="10935840" y="925663"/>
                <a:ext cx="266760" cy="1231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7A7A690-0D50-4DD7-A627-5F777EC514E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927200" y="916663"/>
                  <a:ext cx="2844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9E124D3-FED3-4CC1-9103-4FD09BBAD697}"/>
                    </a:ext>
                  </a:extLst>
                </p14:cNvPr>
                <p14:cNvContentPartPr/>
                <p14:nvPr/>
              </p14:nvContentPartPr>
              <p14:xfrm>
                <a:off x="9577920" y="1821343"/>
                <a:ext cx="242280" cy="2937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9E124D3-FED3-4CC1-9103-4FD09BBAD69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569280" y="1812703"/>
                  <a:ext cx="2599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9D9B6E7-2F0C-4DF2-A483-0FA15AEEA544}"/>
                    </a:ext>
                  </a:extLst>
                </p14:cNvPr>
                <p14:cNvContentPartPr/>
                <p14:nvPr/>
              </p14:nvContentPartPr>
              <p14:xfrm>
                <a:off x="9791400" y="1606783"/>
                <a:ext cx="825840" cy="5234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9D9B6E7-2F0C-4DF2-A483-0FA15AEEA54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782400" y="1597783"/>
                  <a:ext cx="843480" cy="5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6E37AF3-6252-4D05-AE25-97B109D8AD11}"/>
                    </a:ext>
                  </a:extLst>
                </p14:cNvPr>
                <p14:cNvContentPartPr/>
                <p14:nvPr/>
              </p14:nvContentPartPr>
              <p14:xfrm>
                <a:off x="10505280" y="1890823"/>
                <a:ext cx="127440" cy="1188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6E37AF3-6252-4D05-AE25-97B109D8AD1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496280" y="1882183"/>
                  <a:ext cx="1450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5197B60-E8A9-4A75-8C9E-3119A3E7E70A}"/>
                    </a:ext>
                  </a:extLst>
                </p14:cNvPr>
                <p14:cNvContentPartPr/>
                <p14:nvPr/>
              </p14:nvContentPartPr>
              <p14:xfrm>
                <a:off x="10608240" y="1767343"/>
                <a:ext cx="141120" cy="2707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5197B60-E8A9-4A75-8C9E-3119A3E7E70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599240" y="1758703"/>
                  <a:ext cx="15876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3ABE46E-7839-4BBB-BEE4-289D649229F1}"/>
                    </a:ext>
                  </a:extLst>
                </p14:cNvPr>
                <p14:cNvContentPartPr/>
                <p14:nvPr/>
              </p14:nvContentPartPr>
              <p14:xfrm>
                <a:off x="10818480" y="1758703"/>
                <a:ext cx="655560" cy="2185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3ABE46E-7839-4BBB-BEE4-289D649229F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809840" y="1749703"/>
                  <a:ext cx="6732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DC6F574-88F6-4BF5-88A2-35D91EDB3F4D}"/>
                    </a:ext>
                  </a:extLst>
                </p14:cNvPr>
                <p14:cNvContentPartPr/>
                <p14:nvPr/>
              </p14:nvContentPartPr>
              <p14:xfrm>
                <a:off x="10461737" y="2205103"/>
                <a:ext cx="97200" cy="6058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DC6F574-88F6-4BF5-88A2-35D91EDB3F4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453097" y="2196463"/>
                  <a:ext cx="114840" cy="62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D1165A7-5A08-4318-886D-C99F736FE172}"/>
                    </a:ext>
                  </a:extLst>
                </p14:cNvPr>
                <p14:cNvContentPartPr/>
                <p14:nvPr/>
              </p14:nvContentPartPr>
              <p14:xfrm>
                <a:off x="10712657" y="2193583"/>
                <a:ext cx="113760" cy="7239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D1165A7-5A08-4318-886D-C99F736FE17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704017" y="2184583"/>
                  <a:ext cx="131400" cy="74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8280643-B85B-44F1-85EB-475126FB1B76}"/>
                    </a:ext>
                  </a:extLst>
                </p14:cNvPr>
                <p14:cNvContentPartPr/>
                <p14:nvPr/>
              </p14:nvContentPartPr>
              <p14:xfrm>
                <a:off x="10393337" y="3221383"/>
                <a:ext cx="69480" cy="4788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8280643-B85B-44F1-85EB-475126FB1B7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384337" y="3212743"/>
                  <a:ext cx="8712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6D4B648-8B47-47BF-A01E-6A495D76BEA2}"/>
                    </a:ext>
                  </a:extLst>
                </p14:cNvPr>
                <p14:cNvContentPartPr/>
                <p14:nvPr/>
              </p14:nvContentPartPr>
              <p14:xfrm>
                <a:off x="10425017" y="3076663"/>
                <a:ext cx="540720" cy="6559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6D4B648-8B47-47BF-A01E-6A495D76BEA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416377" y="3067663"/>
                  <a:ext cx="558360" cy="67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0E3F4BC-E4E2-4507-9A62-E7AB3EB71916}"/>
                    </a:ext>
                  </a:extLst>
                </p14:cNvPr>
                <p14:cNvContentPartPr/>
                <p14:nvPr/>
              </p14:nvContentPartPr>
              <p14:xfrm>
                <a:off x="7884497" y="3567703"/>
                <a:ext cx="2520000" cy="11894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0E3F4BC-E4E2-4507-9A62-E7AB3EB7191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75497" y="3558703"/>
                  <a:ext cx="2537640" cy="12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BDCE010-6CAE-4F2F-9865-E3B65471C271}"/>
                    </a:ext>
                  </a:extLst>
                </p14:cNvPr>
                <p14:cNvContentPartPr/>
                <p14:nvPr/>
              </p14:nvContentPartPr>
              <p14:xfrm>
                <a:off x="7618817" y="4585783"/>
                <a:ext cx="352800" cy="3481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BDCE010-6CAE-4F2F-9865-E3B65471C27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610177" y="4576783"/>
                  <a:ext cx="37044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EB285E9-BBEE-4745-A78E-0616FCE314C8}"/>
                    </a:ext>
                  </a:extLst>
                </p14:cNvPr>
                <p14:cNvContentPartPr/>
                <p14:nvPr/>
              </p14:nvContentPartPr>
              <p14:xfrm>
                <a:off x="9898697" y="3570943"/>
                <a:ext cx="449280" cy="3225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EB285E9-BBEE-4745-A78E-0616FCE314C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890057" y="3562303"/>
                  <a:ext cx="4669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4A6B524-08AA-49E6-8BEC-E66A37CC5829}"/>
                    </a:ext>
                  </a:extLst>
                </p14:cNvPr>
                <p14:cNvContentPartPr/>
                <p14:nvPr/>
              </p14:nvContentPartPr>
              <p14:xfrm>
                <a:off x="8668937" y="4290223"/>
                <a:ext cx="324000" cy="4114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4A6B524-08AA-49E6-8BEC-E66A37CC582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660297" y="4281223"/>
                  <a:ext cx="34164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3C7E5BF-A607-4749-8055-667F32FB07CC}"/>
                    </a:ext>
                  </a:extLst>
                </p14:cNvPr>
                <p14:cNvContentPartPr/>
                <p14:nvPr/>
              </p14:nvContentPartPr>
              <p14:xfrm>
                <a:off x="8936777" y="4275823"/>
                <a:ext cx="848160" cy="3924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3C7E5BF-A607-4749-8055-667F32FB07C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928137" y="4266823"/>
                  <a:ext cx="86580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251BE36-A30E-45BF-A917-1363FD362DAC}"/>
                    </a:ext>
                  </a:extLst>
                </p14:cNvPr>
                <p14:cNvContentPartPr/>
                <p14:nvPr/>
              </p14:nvContentPartPr>
              <p14:xfrm>
                <a:off x="8594777" y="3836263"/>
                <a:ext cx="920880" cy="11505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251BE36-A30E-45BF-A917-1363FD362DA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585777" y="3827263"/>
                  <a:ext cx="938520" cy="11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4B41791-BA8D-41D5-A502-00FDB419DC6B}"/>
                    </a:ext>
                  </a:extLst>
                </p14:cNvPr>
                <p14:cNvContentPartPr/>
                <p14:nvPr/>
              </p14:nvContentPartPr>
              <p14:xfrm>
                <a:off x="9355097" y="4672543"/>
                <a:ext cx="371520" cy="375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4B41791-BA8D-41D5-A502-00FDB419DC6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346457" y="4663903"/>
                  <a:ext cx="38916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5A2F7BF-AE41-46EF-8752-CA73DD11E2EF}"/>
                    </a:ext>
                  </a:extLst>
                </p14:cNvPr>
                <p14:cNvContentPartPr/>
                <p14:nvPr/>
              </p14:nvContentPartPr>
              <p14:xfrm>
                <a:off x="9835337" y="4415143"/>
                <a:ext cx="594720" cy="621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5A2F7BF-AE41-46EF-8752-CA73DD11E2E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826337" y="4406143"/>
                  <a:ext cx="612360" cy="63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76FFC82-8FA7-48B2-9FB6-ED48941A86FF}"/>
                    </a:ext>
                  </a:extLst>
                </p14:cNvPr>
                <p14:cNvContentPartPr/>
                <p14:nvPr/>
              </p14:nvContentPartPr>
              <p14:xfrm>
                <a:off x="10400177" y="4713943"/>
                <a:ext cx="41400" cy="1926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76FFC82-8FA7-48B2-9FB6-ED48941A86F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391537" y="4705303"/>
                  <a:ext cx="590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6C95916-AD62-4E76-86BD-CC9A2561F611}"/>
                    </a:ext>
                  </a:extLst>
                </p14:cNvPr>
                <p14:cNvContentPartPr/>
                <p14:nvPr/>
              </p14:nvContentPartPr>
              <p14:xfrm>
                <a:off x="10447337" y="4716823"/>
                <a:ext cx="31680" cy="100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6C95916-AD62-4E76-86BD-CC9A2561F61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438337" y="4707823"/>
                  <a:ext cx="493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7BED5F6-8E6A-4C45-B7A4-DF33FBB93D0E}"/>
                    </a:ext>
                  </a:extLst>
                </p14:cNvPr>
                <p14:cNvContentPartPr/>
                <p14:nvPr/>
              </p14:nvContentPartPr>
              <p14:xfrm>
                <a:off x="10534097" y="4184383"/>
                <a:ext cx="288000" cy="7560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7BED5F6-8E6A-4C45-B7A4-DF33FBB93D0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525097" y="4175383"/>
                  <a:ext cx="305640" cy="77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783417F-5346-4D30-81E8-E0A576DD1676}"/>
                    </a:ext>
                  </a:extLst>
                </p14:cNvPr>
                <p14:cNvContentPartPr/>
                <p14:nvPr/>
              </p14:nvContentPartPr>
              <p14:xfrm>
                <a:off x="9524297" y="4862263"/>
                <a:ext cx="1645200" cy="6422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783417F-5346-4D30-81E8-E0A576DD167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515297" y="4853263"/>
                  <a:ext cx="1662840" cy="65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C61D936-22F0-455A-A281-D6FE06F23A19}"/>
                    </a:ext>
                  </a:extLst>
                </p14:cNvPr>
                <p14:cNvContentPartPr/>
                <p14:nvPr/>
              </p14:nvContentPartPr>
              <p14:xfrm>
                <a:off x="9576137" y="4855783"/>
                <a:ext cx="1335240" cy="5659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C61D936-22F0-455A-A281-D6FE06F23A1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567497" y="4846783"/>
                  <a:ext cx="13528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844B618-F4EF-45B5-87B4-1F687137D461}"/>
                    </a:ext>
                  </a:extLst>
                </p14:cNvPr>
                <p14:cNvContentPartPr/>
                <p14:nvPr/>
              </p14:nvContentPartPr>
              <p14:xfrm>
                <a:off x="10225217" y="5374183"/>
                <a:ext cx="247320" cy="2750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844B618-F4EF-45B5-87B4-1F687137D46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216217" y="5365543"/>
                  <a:ext cx="2649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D6FF380-23E6-4C65-B24B-8908EA950672}"/>
                    </a:ext>
                  </a:extLst>
                </p14:cNvPr>
                <p14:cNvContentPartPr/>
                <p14:nvPr/>
              </p14:nvContentPartPr>
              <p14:xfrm>
                <a:off x="10458497" y="4765423"/>
                <a:ext cx="872640" cy="7254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D6FF380-23E6-4C65-B24B-8908EA95067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449857" y="4756783"/>
                  <a:ext cx="890280" cy="74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2AB7D9C-9618-4774-9296-0D183905811D}"/>
                    </a:ext>
                  </a:extLst>
                </p14:cNvPr>
                <p14:cNvContentPartPr/>
                <p14:nvPr/>
              </p14:nvContentPartPr>
              <p14:xfrm>
                <a:off x="11220257" y="4926343"/>
                <a:ext cx="95760" cy="2408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2AB7D9C-9618-4774-9296-0D183905811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211257" y="4917703"/>
                  <a:ext cx="1134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C5FDF50-76CD-4479-BD49-F69156A5094A}"/>
                    </a:ext>
                  </a:extLst>
                </p14:cNvPr>
                <p14:cNvContentPartPr/>
                <p14:nvPr/>
              </p14:nvContentPartPr>
              <p14:xfrm>
                <a:off x="10680617" y="5332063"/>
                <a:ext cx="762120" cy="5518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C5FDF50-76CD-4479-BD49-F69156A5094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671617" y="5323423"/>
                  <a:ext cx="77976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8A00BCB-8A7C-4EBD-A3A3-6D0A2D34E79E}"/>
                    </a:ext>
                  </a:extLst>
                </p14:cNvPr>
                <p14:cNvContentPartPr/>
                <p14:nvPr/>
              </p14:nvContentPartPr>
              <p14:xfrm>
                <a:off x="9334577" y="1242103"/>
                <a:ext cx="2335320" cy="3862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8A00BCB-8A7C-4EBD-A3A3-6D0A2D34E79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325937" y="1233463"/>
                  <a:ext cx="235296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A23FE03-B556-4331-B074-70279850A82C}"/>
                    </a:ext>
                  </a:extLst>
                </p14:cNvPr>
                <p14:cNvContentPartPr/>
                <p14:nvPr/>
              </p14:nvContentPartPr>
              <p14:xfrm>
                <a:off x="9673251" y="1961023"/>
                <a:ext cx="1308240" cy="3506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A23FE03-B556-4331-B074-70279850A82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664251" y="1952383"/>
                  <a:ext cx="13258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E23F4AA-1800-4964-81BF-2DC7403611A5}"/>
                    </a:ext>
                  </a:extLst>
                </p14:cNvPr>
                <p14:cNvContentPartPr/>
                <p14:nvPr/>
              </p14:nvContentPartPr>
              <p14:xfrm>
                <a:off x="9378051" y="429583"/>
                <a:ext cx="716760" cy="2955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E23F4AA-1800-4964-81BF-2DC7403611A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369051" y="420583"/>
                  <a:ext cx="73440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3C05D03-F54A-4CCB-85CA-03E7F6409D4C}"/>
                    </a:ext>
                  </a:extLst>
                </p14:cNvPr>
                <p14:cNvContentPartPr/>
                <p14:nvPr/>
              </p14:nvContentPartPr>
              <p14:xfrm>
                <a:off x="9887091" y="557023"/>
                <a:ext cx="116640" cy="3646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3C05D03-F54A-4CCB-85CA-03E7F6409D4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878451" y="548383"/>
                  <a:ext cx="13428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AA9D828-589F-4C19-A973-A81917F310BC}"/>
                    </a:ext>
                  </a:extLst>
                </p14:cNvPr>
                <p14:cNvContentPartPr/>
                <p14:nvPr/>
              </p14:nvContentPartPr>
              <p14:xfrm>
                <a:off x="10100571" y="431743"/>
                <a:ext cx="268920" cy="4471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AA9D828-589F-4C19-A973-A81917F310B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091931" y="422743"/>
                  <a:ext cx="28656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FF7385D-16E9-4353-BBA3-F3735CE4A683}"/>
                    </a:ext>
                  </a:extLst>
                </p14:cNvPr>
                <p14:cNvContentPartPr/>
                <p14:nvPr/>
              </p14:nvContentPartPr>
              <p14:xfrm>
                <a:off x="10541211" y="277663"/>
                <a:ext cx="318600" cy="4496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FF7385D-16E9-4353-BBA3-F3735CE4A68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532571" y="269023"/>
                  <a:ext cx="33624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7E692B3-076A-412B-9B3E-BDFEE63E35DB}"/>
                    </a:ext>
                  </a:extLst>
                </p14:cNvPr>
                <p14:cNvContentPartPr/>
                <p14:nvPr/>
              </p14:nvContentPartPr>
              <p14:xfrm>
                <a:off x="8205171" y="3375463"/>
                <a:ext cx="1259640" cy="5338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7E692B3-076A-412B-9B3E-BDFEE63E35D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196531" y="3366823"/>
                  <a:ext cx="1277280" cy="5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13F5496-06D7-40BC-9546-B30A391A2C73}"/>
                    </a:ext>
                  </a:extLst>
                </p14:cNvPr>
                <p14:cNvContentPartPr/>
                <p14:nvPr/>
              </p14:nvContentPartPr>
              <p14:xfrm>
                <a:off x="8768211" y="3629623"/>
                <a:ext cx="105480" cy="5086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13F5496-06D7-40BC-9546-B30A391A2C7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759571" y="3620983"/>
                  <a:ext cx="12312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DD007CA-F63F-48FF-A6BD-C24967503089}"/>
                    </a:ext>
                  </a:extLst>
                </p14:cNvPr>
                <p14:cNvContentPartPr/>
                <p14:nvPr/>
              </p14:nvContentPartPr>
              <p14:xfrm>
                <a:off x="8663811" y="3593263"/>
                <a:ext cx="310320" cy="3762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DD007CA-F63F-48FF-A6BD-C2496750308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654811" y="3584623"/>
                  <a:ext cx="32796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3BD8A5B-E266-4052-811E-869550C1C0AD}"/>
                    </a:ext>
                  </a:extLst>
                </p14:cNvPr>
                <p14:cNvContentPartPr/>
                <p14:nvPr/>
              </p14:nvContentPartPr>
              <p14:xfrm>
                <a:off x="1082571" y="1115023"/>
                <a:ext cx="7454880" cy="47340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3BD8A5B-E266-4052-811E-869550C1C0A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73571" y="1106383"/>
                  <a:ext cx="7472520" cy="47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8464BA6-7157-44DF-BAE6-2C00CA910AB1}"/>
                    </a:ext>
                  </a:extLst>
                </p14:cNvPr>
                <p14:cNvContentPartPr/>
                <p14:nvPr/>
              </p14:nvContentPartPr>
              <p14:xfrm>
                <a:off x="2262651" y="5023903"/>
                <a:ext cx="354960" cy="4518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8464BA6-7157-44DF-BAE6-2C00CA910AB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254011" y="5014903"/>
                  <a:ext cx="37260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3FAFDC4-AC7E-4471-A6B7-1FF95619B090}"/>
                    </a:ext>
                  </a:extLst>
                </p14:cNvPr>
                <p14:cNvContentPartPr/>
                <p14:nvPr/>
              </p14:nvContentPartPr>
              <p14:xfrm>
                <a:off x="2229531" y="5231263"/>
                <a:ext cx="262440" cy="1501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3FAFDC4-AC7E-4471-A6B7-1FF95619B09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220531" y="5222623"/>
                  <a:ext cx="2800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997CDAA-4648-418B-9AE0-40668E091CBF}"/>
                    </a:ext>
                  </a:extLst>
                </p14:cNvPr>
                <p14:cNvContentPartPr/>
                <p14:nvPr/>
              </p14:nvContentPartPr>
              <p14:xfrm>
                <a:off x="2525451" y="4939303"/>
                <a:ext cx="368280" cy="2714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997CDAA-4648-418B-9AE0-40668E091CB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516451" y="4930663"/>
                  <a:ext cx="3859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54D5149-F68A-4CF5-AC01-7ED3B955DE80}"/>
                    </a:ext>
                  </a:extLst>
                </p14:cNvPr>
                <p14:cNvContentPartPr/>
                <p14:nvPr/>
              </p14:nvContentPartPr>
              <p14:xfrm>
                <a:off x="2819931" y="4490383"/>
                <a:ext cx="361800" cy="6850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54D5149-F68A-4CF5-AC01-7ED3B955DE8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810931" y="4481743"/>
                  <a:ext cx="379440" cy="70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68DBDC2-3BD3-443B-BA11-9D8F3B39B4B7}"/>
                    </a:ext>
                  </a:extLst>
                </p14:cNvPr>
                <p14:cNvContentPartPr/>
                <p14:nvPr/>
              </p14:nvContentPartPr>
              <p14:xfrm>
                <a:off x="3075171" y="4831303"/>
                <a:ext cx="553320" cy="1123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68DBDC2-3BD3-443B-BA11-9D8F3B39B4B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066531" y="4822663"/>
                  <a:ext cx="5709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0ACEDE6-E27D-4722-883B-011D1355F815}"/>
                    </a:ext>
                  </a:extLst>
                </p14:cNvPr>
                <p14:cNvContentPartPr/>
                <p14:nvPr/>
              </p14:nvContentPartPr>
              <p14:xfrm>
                <a:off x="1199571" y="5568223"/>
                <a:ext cx="385200" cy="4096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0ACEDE6-E27D-4722-883B-011D1355F81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90571" y="5559223"/>
                  <a:ext cx="40284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B1105B5-787C-4A9B-8F9B-36C29FA8E1DA}"/>
                    </a:ext>
                  </a:extLst>
                </p14:cNvPr>
                <p14:cNvContentPartPr/>
                <p14:nvPr/>
              </p14:nvContentPartPr>
              <p14:xfrm>
                <a:off x="1545171" y="5533663"/>
                <a:ext cx="279720" cy="7531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B1105B5-787C-4A9B-8F9B-36C29FA8E1D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536171" y="5524663"/>
                  <a:ext cx="297360" cy="77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F614C26A-3CEA-424C-B4A0-9C4BEE71730D}"/>
                    </a:ext>
                  </a:extLst>
                </p14:cNvPr>
                <p14:cNvContentPartPr/>
                <p14:nvPr/>
              </p14:nvContentPartPr>
              <p14:xfrm>
                <a:off x="1728771" y="5188783"/>
                <a:ext cx="543240" cy="5871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F614C26A-3CEA-424C-B4A0-9C4BEE71730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720131" y="5179783"/>
                  <a:ext cx="560880" cy="60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131A455-6FB0-479B-BD39-2597FD4B5213}"/>
                    </a:ext>
                  </a:extLst>
                </p14:cNvPr>
                <p14:cNvContentPartPr/>
                <p14:nvPr/>
              </p14:nvContentPartPr>
              <p14:xfrm>
                <a:off x="1714011" y="5126863"/>
                <a:ext cx="258120" cy="2440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131A455-6FB0-479B-BD39-2597FD4B521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705011" y="5118223"/>
                  <a:ext cx="2757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FF95BE1-55ED-45F2-B9E3-CDB1F4410623}"/>
                    </a:ext>
                  </a:extLst>
                </p14:cNvPr>
                <p14:cNvContentPartPr/>
                <p14:nvPr/>
              </p14:nvContentPartPr>
              <p14:xfrm>
                <a:off x="1509531" y="4792423"/>
                <a:ext cx="2078640" cy="14976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FF95BE1-55ED-45F2-B9E3-CDB1F441062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500531" y="4783783"/>
                  <a:ext cx="2096280" cy="15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DCDC769-8B64-4EE4-812B-3CC8628C4688}"/>
                    </a:ext>
                  </a:extLst>
                </p14:cNvPr>
                <p14:cNvContentPartPr/>
                <p14:nvPr/>
              </p14:nvContentPartPr>
              <p14:xfrm>
                <a:off x="1123611" y="4268263"/>
                <a:ext cx="2032200" cy="13428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DCDC769-8B64-4EE4-812B-3CC8628C468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14971" y="4259263"/>
                  <a:ext cx="2049840" cy="13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01DCE59-BB6F-4B97-AEC7-7E497FA81087}"/>
                    </a:ext>
                  </a:extLst>
                </p14:cNvPr>
                <p14:cNvContentPartPr/>
                <p14:nvPr/>
              </p14:nvContentPartPr>
              <p14:xfrm>
                <a:off x="850011" y="4693783"/>
                <a:ext cx="90000" cy="5338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01DCE59-BB6F-4B97-AEC7-7E497FA8108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41371" y="4685143"/>
                  <a:ext cx="107640" cy="5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A2AFC56-45A1-4BD0-9295-E9E99879B740}"/>
                    </a:ext>
                  </a:extLst>
                </p14:cNvPr>
                <p14:cNvContentPartPr/>
                <p14:nvPr/>
              </p14:nvContentPartPr>
              <p14:xfrm>
                <a:off x="939291" y="4817263"/>
                <a:ext cx="263160" cy="2800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A2AFC56-45A1-4BD0-9295-E9E99879B74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30651" y="4808623"/>
                  <a:ext cx="2808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74FEE19-09CE-4E93-854C-6D47174077FF}"/>
                    </a:ext>
                  </a:extLst>
                </p14:cNvPr>
                <p14:cNvContentPartPr/>
                <p14:nvPr/>
              </p14:nvContentPartPr>
              <p14:xfrm>
                <a:off x="1138371" y="3975583"/>
                <a:ext cx="1037520" cy="10195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74FEE19-09CE-4E93-854C-6D47174077F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129371" y="3966943"/>
                  <a:ext cx="1055160" cy="10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98122871-F191-49F6-BA34-1FE7114E0C28}"/>
                    </a:ext>
                  </a:extLst>
                </p14:cNvPr>
                <p14:cNvContentPartPr/>
                <p14:nvPr/>
              </p14:nvContentPartPr>
              <p14:xfrm>
                <a:off x="2290371" y="3561223"/>
                <a:ext cx="613080" cy="9295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98122871-F191-49F6-BA34-1FE7114E0C2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281731" y="3552223"/>
                  <a:ext cx="630720" cy="9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6E60439-19E8-43B2-A5D3-27AB0B5DB9B4}"/>
                    </a:ext>
                  </a:extLst>
                </p14:cNvPr>
                <p14:cNvContentPartPr/>
                <p14:nvPr/>
              </p14:nvContentPartPr>
              <p14:xfrm>
                <a:off x="2758731" y="3827263"/>
                <a:ext cx="363960" cy="2221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6E60439-19E8-43B2-A5D3-27AB0B5DB9B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749731" y="3818263"/>
                  <a:ext cx="3816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2845388-9BB3-4A01-9180-247D6346BD69}"/>
                    </a:ext>
                  </a:extLst>
                </p14:cNvPr>
                <p14:cNvContentPartPr/>
                <p14:nvPr/>
              </p14:nvContentPartPr>
              <p14:xfrm>
                <a:off x="3018291" y="3400663"/>
                <a:ext cx="245880" cy="5205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2845388-9BB3-4A01-9180-247D6346BD6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009651" y="3392023"/>
                  <a:ext cx="26352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1BDFB7E-5F31-4742-972C-9C0104EF1054}"/>
                    </a:ext>
                  </a:extLst>
                </p14:cNvPr>
                <p14:cNvContentPartPr/>
                <p14:nvPr/>
              </p14:nvContentPartPr>
              <p14:xfrm>
                <a:off x="3048891" y="3621703"/>
                <a:ext cx="168840" cy="874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1BDFB7E-5F31-4742-972C-9C0104EF105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039891" y="3613063"/>
                  <a:ext cx="1864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1D05E23-EA61-48BD-943F-5C04156A58A4}"/>
                    </a:ext>
                  </a:extLst>
                </p14:cNvPr>
                <p14:cNvContentPartPr/>
                <p14:nvPr/>
              </p14:nvContentPartPr>
              <p14:xfrm>
                <a:off x="3202971" y="3231823"/>
                <a:ext cx="389880" cy="5796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1D05E23-EA61-48BD-943F-5C04156A58A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194331" y="3222823"/>
                  <a:ext cx="407520" cy="5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A9C4393-F823-4C21-A185-B9786FF978CC}"/>
                    </a:ext>
                  </a:extLst>
                </p14:cNvPr>
                <p14:cNvContentPartPr/>
                <p14:nvPr/>
              </p14:nvContentPartPr>
              <p14:xfrm>
                <a:off x="2007771" y="4315783"/>
                <a:ext cx="1849320" cy="14680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A9C4393-F823-4C21-A185-B9786FF978C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999131" y="4306783"/>
                  <a:ext cx="1866960" cy="148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FE39A9A3-2A7E-4A75-B18A-C6F1572584A6}"/>
                    </a:ext>
                  </a:extLst>
                </p14:cNvPr>
                <p14:cNvContentPartPr/>
                <p14:nvPr/>
              </p14:nvContentPartPr>
              <p14:xfrm>
                <a:off x="2785731" y="5550583"/>
                <a:ext cx="108360" cy="5475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FE39A9A3-2A7E-4A75-B18A-C6F1572584A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776731" y="5541943"/>
                  <a:ext cx="12600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381AF39-B98A-49D3-A555-E9939DDBECFA}"/>
                    </a:ext>
                  </a:extLst>
                </p14:cNvPr>
                <p14:cNvContentPartPr/>
                <p14:nvPr/>
              </p14:nvContentPartPr>
              <p14:xfrm>
                <a:off x="2279571" y="6602503"/>
                <a:ext cx="14400" cy="432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381AF39-B98A-49D3-A555-E9939DDBECF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270931" y="6593503"/>
                  <a:ext cx="320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62B380A-7E37-4AE1-BFCC-BD8C7C0D0C34}"/>
                    </a:ext>
                  </a:extLst>
                </p14:cNvPr>
                <p14:cNvContentPartPr/>
                <p14:nvPr/>
              </p14:nvContentPartPr>
              <p14:xfrm>
                <a:off x="2180571" y="5890783"/>
                <a:ext cx="705240" cy="8240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62B380A-7E37-4AE1-BFCC-BD8C7C0D0C3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171931" y="5882143"/>
                  <a:ext cx="722880" cy="84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F7DFF4F-F851-447A-B859-7E5AD0650E3C}"/>
                    </a:ext>
                  </a:extLst>
                </p14:cNvPr>
                <p14:cNvContentPartPr/>
                <p14:nvPr/>
              </p14:nvContentPartPr>
              <p14:xfrm>
                <a:off x="2729211" y="6245023"/>
                <a:ext cx="328320" cy="950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F7DFF4F-F851-447A-B859-7E5AD0650E3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720571" y="6236383"/>
                  <a:ext cx="3459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FFA27D3-AE9F-4932-817E-C0F19655E075}"/>
                    </a:ext>
                  </a:extLst>
                </p14:cNvPr>
                <p14:cNvContentPartPr/>
                <p14:nvPr/>
              </p14:nvContentPartPr>
              <p14:xfrm>
                <a:off x="2958531" y="4844263"/>
                <a:ext cx="1689120" cy="14256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FFA27D3-AE9F-4932-817E-C0F19655E07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949531" y="4835263"/>
                  <a:ext cx="1706760" cy="14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62359BCE-D32A-411C-AA79-863BC7D830B4}"/>
                    </a:ext>
                  </a:extLst>
                </p14:cNvPr>
                <p14:cNvContentPartPr/>
                <p14:nvPr/>
              </p14:nvContentPartPr>
              <p14:xfrm>
                <a:off x="4644771" y="4114183"/>
                <a:ext cx="1279800" cy="10166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62359BCE-D32A-411C-AA79-863BC7D830B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635771" y="4105183"/>
                  <a:ext cx="1297440" cy="10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186CEA8-7762-48CC-9BB9-D33655E913E9}"/>
                    </a:ext>
                  </a:extLst>
                </p14:cNvPr>
                <p14:cNvContentPartPr/>
                <p14:nvPr/>
              </p14:nvContentPartPr>
              <p14:xfrm>
                <a:off x="5604171" y="4270423"/>
                <a:ext cx="302400" cy="468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186CEA8-7762-48CC-9BB9-D33655E913E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595171" y="4261423"/>
                  <a:ext cx="3200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5780798-97D0-4729-BF37-73DA2328CB2F}"/>
                    </a:ext>
                  </a:extLst>
                </p14:cNvPr>
                <p14:cNvContentPartPr/>
                <p14:nvPr/>
              </p14:nvContentPartPr>
              <p14:xfrm>
                <a:off x="2934051" y="4393543"/>
                <a:ext cx="3188520" cy="23295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5780798-97D0-4729-BF37-73DA2328CB2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925411" y="4384903"/>
                  <a:ext cx="3206160" cy="23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3EECADF4-3738-4E70-942C-217145540BF9}"/>
                    </a:ext>
                  </a:extLst>
                </p14:cNvPr>
                <p14:cNvContentPartPr/>
                <p14:nvPr/>
              </p14:nvContentPartPr>
              <p14:xfrm>
                <a:off x="2445171" y="4833823"/>
                <a:ext cx="1137960" cy="7754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3EECADF4-3738-4E70-942C-217145540BF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436531" y="4824823"/>
                  <a:ext cx="1155600" cy="79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897AA09-3E49-41AE-BB8F-32033CB08F8C}"/>
                    </a:ext>
                  </a:extLst>
                </p14:cNvPr>
                <p14:cNvContentPartPr/>
                <p14:nvPr/>
              </p14:nvContentPartPr>
              <p14:xfrm>
                <a:off x="2954571" y="1328503"/>
                <a:ext cx="1061280" cy="33174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897AA09-3E49-41AE-BB8F-32033CB08F8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945931" y="1319503"/>
                  <a:ext cx="1078920" cy="333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5D30BA0-1C2D-403F-8E2E-217CC8BB783C}"/>
                    </a:ext>
                  </a:extLst>
                </p14:cNvPr>
                <p14:cNvContentPartPr/>
                <p14:nvPr/>
              </p14:nvContentPartPr>
              <p14:xfrm>
                <a:off x="2772051" y="4307143"/>
                <a:ext cx="388800" cy="4320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5D30BA0-1C2D-403F-8E2E-217CC8BB783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763411" y="4298143"/>
                  <a:ext cx="40644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A107631-A514-427B-81BB-BE28D104A502}"/>
                    </a:ext>
                  </a:extLst>
                </p14:cNvPr>
                <p14:cNvContentPartPr/>
                <p14:nvPr/>
              </p14:nvContentPartPr>
              <p14:xfrm>
                <a:off x="3579891" y="848263"/>
                <a:ext cx="751320" cy="9835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A107631-A514-427B-81BB-BE28D104A50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570891" y="839623"/>
                  <a:ext cx="768960" cy="10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21EF62B-987F-4B52-9231-5E059C2D475B}"/>
                    </a:ext>
                  </a:extLst>
                </p14:cNvPr>
                <p14:cNvContentPartPr/>
                <p14:nvPr/>
              </p14:nvContentPartPr>
              <p14:xfrm>
                <a:off x="4342731" y="832423"/>
                <a:ext cx="86040" cy="2948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721EF62B-987F-4B52-9231-5E059C2D475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333731" y="823423"/>
                  <a:ext cx="1036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1960941D-D9B9-4860-BD3A-736FD46E658C}"/>
                    </a:ext>
                  </a:extLst>
                </p14:cNvPr>
                <p14:cNvContentPartPr/>
                <p14:nvPr/>
              </p14:nvContentPartPr>
              <p14:xfrm>
                <a:off x="4451451" y="421303"/>
                <a:ext cx="334440" cy="6609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1960941D-D9B9-4860-BD3A-736FD46E658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442811" y="412663"/>
                  <a:ext cx="352080" cy="67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1019F39-943B-4BB1-861B-96941E920D80}"/>
                    </a:ext>
                  </a:extLst>
                </p14:cNvPr>
                <p14:cNvContentPartPr/>
                <p14:nvPr/>
              </p14:nvContentPartPr>
              <p14:xfrm>
                <a:off x="4296651" y="681943"/>
                <a:ext cx="110520" cy="216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1019F39-943B-4BB1-861B-96941E920D8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288011" y="672943"/>
                  <a:ext cx="1281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FE8028A-6987-4D99-AABE-E9FA8CA39E50}"/>
                    </a:ext>
                  </a:extLst>
                </p14:cNvPr>
                <p14:cNvContentPartPr/>
                <p14:nvPr/>
              </p14:nvContentPartPr>
              <p14:xfrm>
                <a:off x="4700571" y="458743"/>
                <a:ext cx="606600" cy="3826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FE8028A-6987-4D99-AABE-E9FA8CA39E5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691931" y="449743"/>
                  <a:ext cx="62424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856EEE5-8963-46B1-824F-D26443452D7A}"/>
                    </a:ext>
                  </a:extLst>
                </p14:cNvPr>
                <p14:cNvContentPartPr/>
                <p14:nvPr/>
              </p14:nvContentPartPr>
              <p14:xfrm>
                <a:off x="4575651" y="812983"/>
                <a:ext cx="894960" cy="8413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856EEE5-8963-46B1-824F-D26443452D7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566651" y="803983"/>
                  <a:ext cx="912600" cy="85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B9C65A8F-8F8C-4908-8720-904B36C87D6A}"/>
                    </a:ext>
                  </a:extLst>
                </p14:cNvPr>
                <p14:cNvContentPartPr/>
                <p14:nvPr/>
              </p14:nvContentPartPr>
              <p14:xfrm>
                <a:off x="5246691" y="1145983"/>
                <a:ext cx="323640" cy="1274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B9C65A8F-8F8C-4908-8720-904B36C87D6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238051" y="1137343"/>
                  <a:ext cx="341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4BF3417-9C63-4F80-9578-B13C5FB746A1}"/>
                    </a:ext>
                  </a:extLst>
                </p14:cNvPr>
                <p14:cNvContentPartPr/>
                <p14:nvPr/>
              </p14:nvContentPartPr>
              <p14:xfrm>
                <a:off x="4601571" y="1297903"/>
                <a:ext cx="1406520" cy="7419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4BF3417-9C63-4F80-9578-B13C5FB746A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592571" y="1289263"/>
                  <a:ext cx="1424160" cy="759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46255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UDP Header – 8 Bytes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Transport</a:t>
            </a:r>
            <a:r>
              <a:rPr lang="en-US" sz="1400"/>
              <a:t> </a:t>
            </a:r>
            <a:r>
              <a:rPr lang="en-US"/>
              <a:t>Layer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3-</a:t>
            </a:r>
            <a:fld id="{0EFE5B9C-F03A-42F6-B7F3-E9ED7ED97AEF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7286"/>
            <a:ext cx="9144000" cy="34834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BD9D142-8937-4A91-AED0-398B6AA35D58}"/>
                  </a:ext>
                </a:extLst>
              </p14:cNvPr>
              <p14:cNvContentPartPr/>
              <p14:nvPr/>
            </p14:nvContentPartPr>
            <p14:xfrm>
              <a:off x="5510520" y="2936084"/>
              <a:ext cx="1279080" cy="729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BD9D142-8937-4A91-AED0-398B6AA35D5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92520" y="2918084"/>
                <a:ext cx="1314720" cy="76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817771B-B1E1-4ED7-9FC5-34004A89D240}"/>
                  </a:ext>
                </a:extLst>
              </p14:cNvPr>
              <p14:cNvContentPartPr/>
              <p14:nvPr/>
            </p14:nvContentPartPr>
            <p14:xfrm>
              <a:off x="3445560" y="2269364"/>
              <a:ext cx="737280" cy="492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817771B-B1E1-4ED7-9FC5-34004A89D24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27920" y="2251724"/>
                <a:ext cx="772920" cy="52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65F4E5A-C2A5-45E0-A2EE-F8905B55F43B}"/>
                  </a:ext>
                </a:extLst>
              </p14:cNvPr>
              <p14:cNvContentPartPr/>
              <p14:nvPr/>
            </p14:nvContentPartPr>
            <p14:xfrm>
              <a:off x="6957000" y="2160644"/>
              <a:ext cx="799920" cy="562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65F4E5A-C2A5-45E0-A2EE-F8905B55F43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39000" y="2142644"/>
                <a:ext cx="835560" cy="59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8283BF3-4873-4E63-BB7A-28F11F4BC6F6}"/>
                  </a:ext>
                </a:extLst>
              </p14:cNvPr>
              <p14:cNvContentPartPr/>
              <p14:nvPr/>
            </p14:nvContentPartPr>
            <p14:xfrm>
              <a:off x="3634920" y="2726924"/>
              <a:ext cx="680040" cy="471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8283BF3-4873-4E63-BB7A-28F11F4BC6F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16920" y="2708924"/>
                <a:ext cx="715680" cy="50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DE45410-B3AF-40CA-AB9B-3E794E1A1D2A}"/>
                  </a:ext>
                </a:extLst>
              </p14:cNvPr>
              <p14:cNvContentPartPr/>
              <p14:nvPr/>
            </p14:nvContentPartPr>
            <p14:xfrm>
              <a:off x="7179120" y="2695244"/>
              <a:ext cx="802800" cy="5529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DE45410-B3AF-40CA-AB9B-3E794E1A1D2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61120" y="2677604"/>
                <a:ext cx="838440" cy="58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9EE1551-0DA1-4AAE-A2C1-91393196FB30}"/>
                  </a:ext>
                </a:extLst>
              </p14:cNvPr>
              <p14:cNvContentPartPr/>
              <p14:nvPr/>
            </p14:nvContentPartPr>
            <p14:xfrm>
              <a:off x="3492720" y="2159564"/>
              <a:ext cx="1984680" cy="80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9EE1551-0DA1-4AAE-A2C1-91393196FB3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474720" y="2141924"/>
                <a:ext cx="202032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1547A65-B150-4788-B0AF-20458D6797E0}"/>
                  </a:ext>
                </a:extLst>
              </p14:cNvPr>
              <p14:cNvContentPartPr/>
              <p14:nvPr/>
            </p14:nvContentPartPr>
            <p14:xfrm>
              <a:off x="4228920" y="1042124"/>
              <a:ext cx="2094840" cy="1634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1547A65-B150-4788-B0AF-20458D6797E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211280" y="1024484"/>
                <a:ext cx="213048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80C4F52-4ED2-4F1E-BFB7-95F500516F32}"/>
                  </a:ext>
                </a:extLst>
              </p14:cNvPr>
              <p14:cNvContentPartPr/>
              <p14:nvPr/>
            </p14:nvContentPartPr>
            <p14:xfrm>
              <a:off x="774000" y="2121404"/>
              <a:ext cx="195120" cy="217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80C4F52-4ED2-4F1E-BFB7-95F500516F3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56000" y="2103404"/>
                <a:ext cx="230760" cy="25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33B5535B-C09C-435D-821F-CB4EB2D60FC2}"/>
              </a:ext>
            </a:extLst>
          </p:cNvPr>
          <p:cNvGrpSpPr/>
          <p:nvPr/>
        </p:nvGrpSpPr>
        <p:grpSpPr>
          <a:xfrm>
            <a:off x="7770240" y="1680044"/>
            <a:ext cx="1369080" cy="842760"/>
            <a:chOff x="7770240" y="1680044"/>
            <a:chExt cx="1369080" cy="84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2CA9F65-75CB-449F-9CA4-063509D186DE}"/>
                    </a:ext>
                  </a:extLst>
                </p14:cNvPr>
                <p14:cNvContentPartPr/>
                <p14:nvPr/>
              </p14:nvContentPartPr>
              <p14:xfrm>
                <a:off x="7770240" y="1936724"/>
                <a:ext cx="244800" cy="312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2CA9F65-75CB-449F-9CA4-063509D186D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752240" y="1918724"/>
                  <a:ext cx="28044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B9E9780-9ECB-4ED7-BF05-EA25C9C69424}"/>
                    </a:ext>
                  </a:extLst>
                </p14:cNvPr>
                <p14:cNvContentPartPr/>
                <p14:nvPr/>
              </p14:nvContentPartPr>
              <p14:xfrm>
                <a:off x="7939080" y="2071364"/>
                <a:ext cx="62640" cy="451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B9E9780-9ECB-4ED7-BF05-EA25C9C6942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921080" y="2053364"/>
                  <a:ext cx="9828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FF4ADD5-C3FF-47DF-A13C-06375E07B626}"/>
                    </a:ext>
                  </a:extLst>
                </p14:cNvPr>
                <p14:cNvContentPartPr/>
                <p14:nvPr/>
              </p14:nvContentPartPr>
              <p14:xfrm>
                <a:off x="8051040" y="2048684"/>
                <a:ext cx="243000" cy="230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FF4ADD5-C3FF-47DF-A13C-06375E07B62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033400" y="2031044"/>
                  <a:ext cx="2786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A682E33-673C-4291-86E5-441FAB2356D5}"/>
                    </a:ext>
                  </a:extLst>
                </p14:cNvPr>
                <p14:cNvContentPartPr/>
                <p14:nvPr/>
              </p14:nvContentPartPr>
              <p14:xfrm>
                <a:off x="8429400" y="1750604"/>
                <a:ext cx="228600" cy="488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A682E33-673C-4291-86E5-441FAB2356D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411760" y="1732604"/>
                  <a:ext cx="26424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005984E-5292-4DC6-AFA5-6CC0127987FB}"/>
                    </a:ext>
                  </a:extLst>
                </p14:cNvPr>
                <p14:cNvContentPartPr/>
                <p14:nvPr/>
              </p14:nvContentPartPr>
              <p14:xfrm>
                <a:off x="8700120" y="2078924"/>
                <a:ext cx="57960" cy="153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005984E-5292-4DC6-AFA5-6CC0127987F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682480" y="2061284"/>
                  <a:ext cx="936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1FEAF2D-A6DE-442B-85CC-D626C2E4A54D}"/>
                    </a:ext>
                  </a:extLst>
                </p14:cNvPr>
                <p14:cNvContentPartPr/>
                <p14:nvPr/>
              </p14:nvContentPartPr>
              <p14:xfrm>
                <a:off x="8830800" y="1680044"/>
                <a:ext cx="301320" cy="490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1FEAF2D-A6DE-442B-85CC-D626C2E4A54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813160" y="1662044"/>
                  <a:ext cx="33696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AECE7A5-8965-4B56-8C53-7CC13DFBAC1A}"/>
                    </a:ext>
                  </a:extLst>
                </p14:cNvPr>
                <p14:cNvContentPartPr/>
                <p14:nvPr/>
              </p14:nvContentPartPr>
              <p14:xfrm>
                <a:off x="8888040" y="1685804"/>
                <a:ext cx="251280" cy="49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AECE7A5-8965-4B56-8C53-7CC13DFBAC1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870040" y="1668164"/>
                  <a:ext cx="286920" cy="8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1CF7A09-FBCB-458C-AE84-0A25B2104418}"/>
              </a:ext>
            </a:extLst>
          </p:cNvPr>
          <p:cNvGrpSpPr/>
          <p:nvPr/>
        </p:nvGrpSpPr>
        <p:grpSpPr>
          <a:xfrm>
            <a:off x="5295960" y="5037404"/>
            <a:ext cx="2019600" cy="1040400"/>
            <a:chOff x="5295960" y="5037404"/>
            <a:chExt cx="2019600" cy="104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0CD2724-4CA1-4328-BB08-483B55A309D1}"/>
                    </a:ext>
                  </a:extLst>
                </p14:cNvPr>
                <p14:cNvContentPartPr/>
                <p14:nvPr/>
              </p14:nvContentPartPr>
              <p14:xfrm>
                <a:off x="5295960" y="5388404"/>
                <a:ext cx="262440" cy="557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0CD2724-4CA1-4328-BB08-483B55A309D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278320" y="5370764"/>
                  <a:ext cx="298080" cy="5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07E8CDD-4979-4116-892A-56D2EA92303B}"/>
                    </a:ext>
                  </a:extLst>
                </p14:cNvPr>
                <p14:cNvContentPartPr/>
                <p14:nvPr/>
              </p14:nvContentPartPr>
              <p14:xfrm>
                <a:off x="5549040" y="5594324"/>
                <a:ext cx="55080" cy="483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07E8CDD-4979-4116-892A-56D2EA92303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531040" y="5576684"/>
                  <a:ext cx="9072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D0C7801-DF03-4E0A-9977-7E872C75E591}"/>
                    </a:ext>
                  </a:extLst>
                </p14:cNvPr>
                <p14:cNvContentPartPr/>
                <p14:nvPr/>
              </p14:nvContentPartPr>
              <p14:xfrm>
                <a:off x="5778000" y="5478404"/>
                <a:ext cx="222840" cy="431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D0C7801-DF03-4E0A-9977-7E872C75E59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760000" y="5460764"/>
                  <a:ext cx="25848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FB7F48D-3686-4C6C-9932-3872C184BBE3}"/>
                    </a:ext>
                  </a:extLst>
                </p14:cNvPr>
                <p14:cNvContentPartPr/>
                <p14:nvPr/>
              </p14:nvContentPartPr>
              <p14:xfrm>
                <a:off x="6269760" y="5557604"/>
                <a:ext cx="461880" cy="77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FB7F48D-3686-4C6C-9932-3872C184BBE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251760" y="5539964"/>
                  <a:ext cx="4975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A9089DB-3FB9-49A9-BC0D-15F47AE854F4}"/>
                    </a:ext>
                  </a:extLst>
                </p14:cNvPr>
                <p14:cNvContentPartPr/>
                <p14:nvPr/>
              </p14:nvContentPartPr>
              <p14:xfrm>
                <a:off x="6456960" y="5328644"/>
                <a:ext cx="111960" cy="524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A9089DB-3FB9-49A9-BC0D-15F47AE854F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438960" y="5311004"/>
                  <a:ext cx="147600" cy="56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314D20E-2836-47BE-B9D9-CD5AADD0B6C0}"/>
                    </a:ext>
                  </a:extLst>
                </p14:cNvPr>
                <p14:cNvContentPartPr/>
                <p14:nvPr/>
              </p14:nvContentPartPr>
              <p14:xfrm>
                <a:off x="6720840" y="5037404"/>
                <a:ext cx="594720" cy="714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314D20E-2836-47BE-B9D9-CD5AADD0B6C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702840" y="5019764"/>
                  <a:ext cx="630360" cy="74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1D954FC-9370-442E-81D1-0BFFFA90ABBA}"/>
              </a:ext>
            </a:extLst>
          </p:cNvPr>
          <p:cNvGrpSpPr/>
          <p:nvPr/>
        </p:nvGrpSpPr>
        <p:grpSpPr>
          <a:xfrm>
            <a:off x="79920" y="2603444"/>
            <a:ext cx="483840" cy="325440"/>
            <a:chOff x="79920" y="2603444"/>
            <a:chExt cx="48384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BCAB41F-669B-4564-B7ED-1C26466763B6}"/>
                    </a:ext>
                  </a:extLst>
                </p14:cNvPr>
                <p14:cNvContentPartPr/>
                <p14:nvPr/>
              </p14:nvContentPartPr>
              <p14:xfrm>
                <a:off x="79920" y="2841044"/>
                <a:ext cx="337680" cy="73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BCAB41F-669B-4564-B7ED-1C26466763B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2280" y="2823044"/>
                  <a:ext cx="3733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A004FF9-2177-4AF0-A0DD-7065860E1EAE}"/>
                    </a:ext>
                  </a:extLst>
                </p14:cNvPr>
                <p14:cNvContentPartPr/>
                <p14:nvPr/>
              </p14:nvContentPartPr>
              <p14:xfrm>
                <a:off x="447480" y="2603444"/>
                <a:ext cx="116280" cy="325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A004FF9-2177-4AF0-A0DD-7065860E1EA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29480" y="2585444"/>
                  <a:ext cx="151920" cy="36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4E6C938-300A-4A9D-A710-92E36E5F7EFB}"/>
                  </a:ext>
                </a:extLst>
              </p14:cNvPr>
              <p14:cNvContentPartPr/>
              <p14:nvPr/>
            </p14:nvContentPartPr>
            <p14:xfrm>
              <a:off x="-306720" y="2666804"/>
              <a:ext cx="122400" cy="4381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4E6C938-300A-4A9D-A710-92E36E5F7EFB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-324360" y="2648804"/>
                <a:ext cx="158040" cy="47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BF647B55-F452-4D20-A23A-534503D85FB8}"/>
              </a:ext>
            </a:extLst>
          </p:cNvPr>
          <p:cNvGrpSpPr/>
          <p:nvPr/>
        </p:nvGrpSpPr>
        <p:grpSpPr>
          <a:xfrm>
            <a:off x="-347760" y="3239564"/>
            <a:ext cx="1005840" cy="674280"/>
            <a:chOff x="-347760" y="3239564"/>
            <a:chExt cx="1005840" cy="67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F7A9E5E-E7C5-4939-BB9A-D40B515B796F}"/>
                    </a:ext>
                  </a:extLst>
                </p14:cNvPr>
                <p14:cNvContentPartPr/>
                <p14:nvPr/>
              </p14:nvContentPartPr>
              <p14:xfrm>
                <a:off x="217800" y="3384284"/>
                <a:ext cx="343440" cy="125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F7A9E5E-E7C5-4939-BB9A-D40B515B796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99800" y="3366644"/>
                  <a:ext cx="3790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55560FA-6FA6-4FDD-9927-268EFFDA6705}"/>
                    </a:ext>
                  </a:extLst>
                </p14:cNvPr>
                <p14:cNvContentPartPr/>
                <p14:nvPr/>
              </p14:nvContentPartPr>
              <p14:xfrm>
                <a:off x="426600" y="3239564"/>
                <a:ext cx="231480" cy="444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55560FA-6FA6-4FDD-9927-268EFFDA670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08600" y="3221924"/>
                  <a:ext cx="26712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7F5DE95-A0A3-4028-9713-773C8B410B20}"/>
                    </a:ext>
                  </a:extLst>
                </p14:cNvPr>
                <p14:cNvContentPartPr/>
                <p14:nvPr/>
              </p14:nvContentPartPr>
              <p14:xfrm>
                <a:off x="-347760" y="3503444"/>
                <a:ext cx="382320" cy="4104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7F5DE95-A0A3-4028-9713-773C8B410B2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-365400" y="3485444"/>
                  <a:ext cx="417960" cy="44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D193DDA-2E9A-4D76-9047-D4320F814875}"/>
              </a:ext>
            </a:extLst>
          </p:cNvPr>
          <p:cNvGrpSpPr/>
          <p:nvPr/>
        </p:nvGrpSpPr>
        <p:grpSpPr>
          <a:xfrm>
            <a:off x="7652160" y="3886124"/>
            <a:ext cx="3062880" cy="1570320"/>
            <a:chOff x="7652160" y="3886124"/>
            <a:chExt cx="3062880" cy="157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BF9ED20-3CD3-4F74-9931-FC3DACB88C05}"/>
                    </a:ext>
                  </a:extLst>
                </p14:cNvPr>
                <p14:cNvContentPartPr/>
                <p14:nvPr/>
              </p14:nvContentPartPr>
              <p14:xfrm>
                <a:off x="7652160" y="5102564"/>
                <a:ext cx="345240" cy="144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BF9ED20-3CD3-4F74-9931-FC3DACB88C0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634160" y="5084924"/>
                  <a:ext cx="3808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AE9B427-145D-4CBE-A36B-AA77AC331FBF}"/>
                    </a:ext>
                  </a:extLst>
                </p14:cNvPr>
                <p14:cNvContentPartPr/>
                <p14:nvPr/>
              </p14:nvContentPartPr>
              <p14:xfrm>
                <a:off x="7740000" y="5028764"/>
                <a:ext cx="75240" cy="18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AE9B427-145D-4CBE-A36B-AA77AC331FB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722000" y="5011124"/>
                  <a:ext cx="1108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3ADA247-35B0-48A4-B6AE-F859682E5BBE}"/>
                    </a:ext>
                  </a:extLst>
                </p14:cNvPr>
                <p14:cNvContentPartPr/>
                <p14:nvPr/>
              </p14:nvContentPartPr>
              <p14:xfrm>
                <a:off x="7926120" y="5427284"/>
                <a:ext cx="71640" cy="291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3ADA247-35B0-48A4-B6AE-F859682E5BB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908480" y="5409284"/>
                  <a:ext cx="1072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2C41C8D-C15E-4F11-8060-42E854A5CEF1}"/>
                    </a:ext>
                  </a:extLst>
                </p14:cNvPr>
                <p14:cNvContentPartPr/>
                <p14:nvPr/>
              </p14:nvContentPartPr>
              <p14:xfrm>
                <a:off x="8117280" y="4615484"/>
                <a:ext cx="646200" cy="586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2C41C8D-C15E-4F11-8060-42E854A5CEF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099280" y="4597844"/>
                  <a:ext cx="681840" cy="62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51E776E-9AFC-4AD7-A370-5D5E6BF66F77}"/>
                    </a:ext>
                  </a:extLst>
                </p14:cNvPr>
                <p14:cNvContentPartPr/>
                <p14:nvPr/>
              </p14:nvContentPartPr>
              <p14:xfrm>
                <a:off x="8965440" y="4589564"/>
                <a:ext cx="382680" cy="113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51E776E-9AFC-4AD7-A370-5D5E6BF66F7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947440" y="4571564"/>
                  <a:ext cx="4183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B66E623-2D03-409C-B850-07A217253D2A}"/>
                    </a:ext>
                  </a:extLst>
                </p14:cNvPr>
                <p14:cNvContentPartPr/>
                <p14:nvPr/>
              </p14:nvContentPartPr>
              <p14:xfrm>
                <a:off x="8992440" y="4804124"/>
                <a:ext cx="241920" cy="72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B66E623-2D03-409C-B850-07A217253D2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974440" y="4786124"/>
                  <a:ext cx="2775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619B574-7249-4A96-8073-241BF9F23AD1}"/>
                    </a:ext>
                  </a:extLst>
                </p14:cNvPr>
                <p14:cNvContentPartPr/>
                <p14:nvPr/>
              </p14:nvContentPartPr>
              <p14:xfrm>
                <a:off x="9466560" y="5016884"/>
                <a:ext cx="716400" cy="241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619B574-7249-4A96-8073-241BF9F23AD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448560" y="4998884"/>
                  <a:ext cx="7520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E4D014C-E3A9-480C-9445-27DEC2690766}"/>
                    </a:ext>
                  </a:extLst>
                </p14:cNvPr>
                <p14:cNvContentPartPr/>
                <p14:nvPr/>
              </p14:nvContentPartPr>
              <p14:xfrm>
                <a:off x="9185040" y="4166204"/>
                <a:ext cx="749880" cy="661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E4D014C-E3A9-480C-9445-27DEC269076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167400" y="4148204"/>
                  <a:ext cx="785520" cy="69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A1638CA-D2FA-4BCC-B284-2F07B7FEAA5C}"/>
                    </a:ext>
                  </a:extLst>
                </p14:cNvPr>
                <p14:cNvContentPartPr/>
                <p14:nvPr/>
              </p14:nvContentPartPr>
              <p14:xfrm>
                <a:off x="9671760" y="4015724"/>
                <a:ext cx="326880" cy="742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A1638CA-D2FA-4BCC-B284-2F07B7FEAA5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654120" y="3998084"/>
                  <a:ext cx="362520" cy="77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2183259-F14A-45B2-9597-719E41CB2597}"/>
                    </a:ext>
                  </a:extLst>
                </p14:cNvPr>
                <p14:cNvContentPartPr/>
                <p14:nvPr/>
              </p14:nvContentPartPr>
              <p14:xfrm>
                <a:off x="9874080" y="3886124"/>
                <a:ext cx="782280" cy="1180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2183259-F14A-45B2-9597-719E41CB259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856440" y="3868484"/>
                  <a:ext cx="817920" cy="12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990C27-33CC-4517-95FA-E1C7E1C58BE1}"/>
                    </a:ext>
                  </a:extLst>
                </p14:cNvPr>
                <p14:cNvContentPartPr/>
                <p14:nvPr/>
              </p14:nvContentPartPr>
              <p14:xfrm>
                <a:off x="10393920" y="4211204"/>
                <a:ext cx="321120" cy="921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990C27-33CC-4517-95FA-E1C7E1C58BE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376280" y="4193564"/>
                  <a:ext cx="356760" cy="12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2F88178-70DF-8BED-2DC8-6AF70C6BAD05}"/>
                  </a:ext>
                </a:extLst>
              </p14:cNvPr>
              <p14:cNvContentPartPr/>
              <p14:nvPr/>
            </p14:nvContentPartPr>
            <p14:xfrm>
              <a:off x="5299109" y="2884614"/>
              <a:ext cx="1371960" cy="854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2F88178-70DF-8BED-2DC8-6AF70C6BAD05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290109" y="2875614"/>
                <a:ext cx="1389600" cy="87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FF59887-3CCD-22A1-5940-D21250472B56}"/>
                  </a:ext>
                </a:extLst>
              </p14:cNvPr>
              <p14:cNvContentPartPr/>
              <p14:nvPr/>
            </p14:nvContentPartPr>
            <p14:xfrm>
              <a:off x="3726989" y="324654"/>
              <a:ext cx="2791800" cy="12729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FF59887-3CCD-22A1-5940-D21250472B56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3717989" y="315654"/>
                <a:ext cx="2809440" cy="129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5411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TCP Header – 20 / 24 Bytes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Transport</a:t>
            </a:r>
            <a:r>
              <a:rPr lang="en-US" sz="1400"/>
              <a:t> </a:t>
            </a:r>
            <a:r>
              <a:rPr lang="en-US"/>
              <a:t>Layer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3-</a:t>
            </a:r>
            <a:fld id="{0EFE5B9C-F03A-42F6-B7F3-E9ED7ED97AEF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15" y="1194772"/>
            <a:ext cx="7315215" cy="51572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96B1123-4E43-49CB-8927-D05DB17AD65A}"/>
                  </a:ext>
                </a:extLst>
              </p14:cNvPr>
              <p14:cNvContentPartPr/>
              <p14:nvPr/>
            </p14:nvContentPartPr>
            <p14:xfrm>
              <a:off x="2300320" y="2773331"/>
              <a:ext cx="1332720" cy="624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96B1123-4E43-49CB-8927-D05DB17AD65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2320" y="2755331"/>
                <a:ext cx="1368360" cy="66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41D90AC-D041-4297-8C90-61FEA9D00DF0}"/>
                  </a:ext>
                </a:extLst>
              </p14:cNvPr>
              <p14:cNvContentPartPr/>
              <p14:nvPr/>
            </p14:nvContentPartPr>
            <p14:xfrm>
              <a:off x="-880920" y="2777324"/>
              <a:ext cx="212040" cy="375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41D90AC-D041-4297-8C90-61FEA9D00DF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898560" y="2759324"/>
                <a:ext cx="24768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109EF65-D81D-40CD-B90C-27D243414EEB}"/>
                  </a:ext>
                </a:extLst>
              </p14:cNvPr>
              <p14:cNvContentPartPr/>
              <p14:nvPr/>
            </p14:nvContentPartPr>
            <p14:xfrm>
              <a:off x="-1346040" y="2585084"/>
              <a:ext cx="324720" cy="686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109EF65-D81D-40CD-B90C-27D243414EE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364040" y="2567084"/>
                <a:ext cx="360360" cy="72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912D812-D768-4FAF-AC0E-BEEB6D796FF2}"/>
                  </a:ext>
                </a:extLst>
              </p14:cNvPr>
              <p14:cNvContentPartPr/>
              <p14:nvPr/>
            </p14:nvContentPartPr>
            <p14:xfrm>
              <a:off x="-1538280" y="2801084"/>
              <a:ext cx="92880" cy="631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912D812-D768-4FAF-AC0E-BEEB6D796FF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1555920" y="2783444"/>
                <a:ext cx="128520" cy="66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E7778FD-6960-4F8D-8398-D3076467CD6D}"/>
                  </a:ext>
                </a:extLst>
              </p14:cNvPr>
              <p14:cNvContentPartPr/>
              <p14:nvPr/>
            </p14:nvContentPartPr>
            <p14:xfrm>
              <a:off x="-1440360" y="3941564"/>
              <a:ext cx="408600" cy="645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E7778FD-6960-4F8D-8398-D3076467CD6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1458000" y="3923564"/>
                <a:ext cx="444240" cy="68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8096D8C-8928-44A6-BB8B-6E14127D4E27}"/>
                  </a:ext>
                </a:extLst>
              </p14:cNvPr>
              <p14:cNvContentPartPr/>
              <p14:nvPr/>
            </p14:nvContentPartPr>
            <p14:xfrm>
              <a:off x="-728280" y="4534844"/>
              <a:ext cx="426960" cy="698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8096D8C-8928-44A6-BB8B-6E14127D4E2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-746280" y="4516844"/>
                <a:ext cx="462600" cy="73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DFC168F-5081-4159-9A6E-3D888B3A4EEA}"/>
                  </a:ext>
                </a:extLst>
              </p14:cNvPr>
              <p14:cNvContentPartPr/>
              <p14:nvPr/>
            </p14:nvContentPartPr>
            <p14:xfrm>
              <a:off x="-1074600" y="5179964"/>
              <a:ext cx="188280" cy="146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DFC168F-5081-4159-9A6E-3D888B3A4EE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1092240" y="5162324"/>
                <a:ext cx="22392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719A65FF-00A7-4A17-AE84-9FED167F559F}"/>
                  </a:ext>
                </a:extLst>
              </p14:cNvPr>
              <p14:cNvContentPartPr/>
              <p14:nvPr/>
            </p14:nvContentPartPr>
            <p14:xfrm>
              <a:off x="4129480" y="1037804"/>
              <a:ext cx="2994480" cy="3204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719A65FF-00A7-4A17-AE84-9FED167F559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111480" y="1019804"/>
                <a:ext cx="3030120" cy="35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5353F4F5-6B47-4D2F-B503-5E14ADEC134E}"/>
                  </a:ext>
                </a:extLst>
              </p14:cNvPr>
              <p14:cNvContentPartPr/>
              <p14:nvPr/>
            </p14:nvContentPartPr>
            <p14:xfrm>
              <a:off x="3219760" y="3163964"/>
              <a:ext cx="2380320" cy="7322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5353F4F5-6B47-4D2F-B503-5E14ADEC134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202120" y="3145964"/>
                <a:ext cx="2415960" cy="76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C2E45821-F802-4354-BDBB-8083A78B320C}"/>
                  </a:ext>
                </a:extLst>
              </p14:cNvPr>
              <p14:cNvContentPartPr/>
              <p14:nvPr/>
            </p14:nvContentPartPr>
            <p14:xfrm>
              <a:off x="1342360" y="1946084"/>
              <a:ext cx="3513960" cy="12391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C2E45821-F802-4354-BDBB-8083A78B320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324720" y="1928444"/>
                <a:ext cx="3549600" cy="127476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26C4A0A1-F312-4687-A831-BE684F448D5B}"/>
              </a:ext>
            </a:extLst>
          </p:cNvPr>
          <p:cNvGrpSpPr/>
          <p:nvPr/>
        </p:nvGrpSpPr>
        <p:grpSpPr>
          <a:xfrm>
            <a:off x="-969480" y="25484"/>
            <a:ext cx="11882520" cy="5671800"/>
            <a:chOff x="-969480" y="25484"/>
            <a:chExt cx="11882520" cy="567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CBF38FA-301E-431F-8101-AD34D34C6772}"/>
                    </a:ext>
                  </a:extLst>
                </p14:cNvPr>
                <p14:cNvContentPartPr/>
                <p14:nvPr/>
              </p14:nvContentPartPr>
              <p14:xfrm>
                <a:off x="-874080" y="2086124"/>
                <a:ext cx="1807200" cy="1124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CBF38FA-301E-431F-8101-AD34D34C677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-892080" y="2068484"/>
                  <a:ext cx="1842840" cy="11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753981E-2DE7-4DD7-A823-AC1B2674DA0B}"/>
                    </a:ext>
                  </a:extLst>
                </p14:cNvPr>
                <p14:cNvContentPartPr/>
                <p14:nvPr/>
              </p14:nvContentPartPr>
              <p14:xfrm>
                <a:off x="-969480" y="3156044"/>
                <a:ext cx="1125360" cy="1203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753981E-2DE7-4DD7-A823-AC1B2674DA0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-987480" y="3138044"/>
                  <a:ext cx="1161000" cy="12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21D4936-391C-45D5-955C-97E03BF8B8A8}"/>
                    </a:ext>
                  </a:extLst>
                </p14:cNvPr>
                <p14:cNvContentPartPr/>
                <p14:nvPr/>
              </p14:nvContentPartPr>
              <p14:xfrm>
                <a:off x="-2160" y="2973524"/>
                <a:ext cx="1263960" cy="730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21D4936-391C-45D5-955C-97E03BF8B8A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-20160" y="2955884"/>
                  <a:ext cx="1299600" cy="76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6E7CA1C-EAD5-4DF2-939A-3266FF26E8EA}"/>
                    </a:ext>
                  </a:extLst>
                </p14:cNvPr>
                <p14:cNvContentPartPr/>
                <p14:nvPr/>
              </p14:nvContentPartPr>
              <p14:xfrm>
                <a:off x="-189360" y="4179884"/>
                <a:ext cx="843120" cy="702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6E7CA1C-EAD5-4DF2-939A-3266FF26E8E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-207000" y="4162244"/>
                  <a:ext cx="878760" cy="73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C1F7BD2-0424-4A1D-8CD7-EC09C7861BB1}"/>
                    </a:ext>
                  </a:extLst>
                </p14:cNvPr>
                <p14:cNvContentPartPr/>
                <p14:nvPr/>
              </p14:nvContentPartPr>
              <p14:xfrm>
                <a:off x="418320" y="3812684"/>
                <a:ext cx="403920" cy="305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C1F7BD2-0424-4A1D-8CD7-EC09C7861BB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00320" y="3794684"/>
                  <a:ext cx="43956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C7F7A27-CD70-4FCB-A9D0-B05619914FB7}"/>
                    </a:ext>
                  </a:extLst>
                </p14:cNvPr>
                <p14:cNvContentPartPr/>
                <p14:nvPr/>
              </p14:nvContentPartPr>
              <p14:xfrm>
                <a:off x="735120" y="3840764"/>
                <a:ext cx="483840" cy="560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C7F7A27-CD70-4FCB-A9D0-B05619914FB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17120" y="3822764"/>
                  <a:ext cx="519480" cy="5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E4B529D-B8D2-4AB6-8010-62625E64BAD4}"/>
                    </a:ext>
                  </a:extLst>
                </p14:cNvPr>
                <p14:cNvContentPartPr/>
                <p14:nvPr/>
              </p14:nvContentPartPr>
              <p14:xfrm>
                <a:off x="943200" y="3690284"/>
                <a:ext cx="154080" cy="272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E4B529D-B8D2-4AB6-8010-62625E64BAD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25560" y="3672284"/>
                  <a:ext cx="18972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B27EFBF-139E-477D-9FDE-100BA164590E}"/>
                    </a:ext>
                  </a:extLst>
                </p14:cNvPr>
                <p14:cNvContentPartPr/>
                <p14:nvPr/>
              </p14:nvContentPartPr>
              <p14:xfrm>
                <a:off x="1379160" y="3360524"/>
                <a:ext cx="586080" cy="558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B27EFBF-139E-477D-9FDE-100BA164590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361520" y="3342884"/>
                  <a:ext cx="62172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B4FE40B-46ED-489E-8883-EB1CD65E87C1}"/>
                    </a:ext>
                  </a:extLst>
                </p14:cNvPr>
                <p14:cNvContentPartPr/>
                <p14:nvPr/>
              </p14:nvContentPartPr>
              <p14:xfrm>
                <a:off x="-619920" y="3921044"/>
                <a:ext cx="2651760" cy="1776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B4FE40B-46ED-489E-8883-EB1CD65E87C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-637920" y="3903404"/>
                  <a:ext cx="2687400" cy="18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CF6B559-CD8B-4D10-A5C0-0127C5640B68}"/>
                    </a:ext>
                  </a:extLst>
                </p14:cNvPr>
                <p14:cNvContentPartPr/>
                <p14:nvPr/>
              </p14:nvContentPartPr>
              <p14:xfrm>
                <a:off x="869040" y="1011164"/>
                <a:ext cx="2197800" cy="235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CF6B559-CD8B-4D10-A5C0-0127C5640B6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51040" y="993524"/>
                  <a:ext cx="22334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A3DCC4E-9FAD-4D14-998F-2796E180968F}"/>
                    </a:ext>
                  </a:extLst>
                </p14:cNvPr>
                <p14:cNvContentPartPr/>
                <p14:nvPr/>
              </p14:nvContentPartPr>
              <p14:xfrm>
                <a:off x="2620080" y="299084"/>
                <a:ext cx="365040" cy="81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A3DCC4E-9FAD-4D14-998F-2796E180968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602440" y="281084"/>
                  <a:ext cx="4006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3CF2117-7805-4FF4-ABB0-2C6ED23FE1B0}"/>
                    </a:ext>
                  </a:extLst>
                </p14:cNvPr>
                <p14:cNvContentPartPr/>
                <p14:nvPr/>
              </p14:nvContentPartPr>
              <p14:xfrm>
                <a:off x="2749680" y="201884"/>
                <a:ext cx="172440" cy="336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3CF2117-7805-4FF4-ABB0-2C6ED23FE1B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732040" y="184244"/>
                  <a:ext cx="20808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8461157-6811-44AA-AE3B-48243C414E8F}"/>
                    </a:ext>
                  </a:extLst>
                </p14:cNvPr>
                <p14:cNvContentPartPr/>
                <p14:nvPr/>
              </p14:nvContentPartPr>
              <p14:xfrm>
                <a:off x="3096720" y="163364"/>
                <a:ext cx="582120" cy="360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8461157-6811-44AA-AE3B-48243C414E8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079080" y="145364"/>
                  <a:ext cx="61776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7F814A0-677A-4ED9-83A7-5D1DF5F8F4B0}"/>
                    </a:ext>
                  </a:extLst>
                </p14:cNvPr>
                <p14:cNvContentPartPr/>
                <p14:nvPr/>
              </p14:nvContentPartPr>
              <p14:xfrm>
                <a:off x="3752280" y="91004"/>
                <a:ext cx="280800" cy="546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7F814A0-677A-4ED9-83A7-5D1DF5F8F4B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734280" y="73364"/>
                  <a:ext cx="31644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838F1A7-3142-4AB3-BDCC-2B409BCB0229}"/>
                    </a:ext>
                  </a:extLst>
                </p14:cNvPr>
                <p14:cNvContentPartPr/>
                <p14:nvPr/>
              </p14:nvContentPartPr>
              <p14:xfrm>
                <a:off x="4266360" y="25484"/>
                <a:ext cx="318240" cy="596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838F1A7-3142-4AB3-BDCC-2B409BCB022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248360" y="7484"/>
                  <a:ext cx="353880" cy="63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7109122-D7BF-4979-810D-230EA4A516DD}"/>
                    </a:ext>
                  </a:extLst>
                </p14:cNvPr>
                <p14:cNvContentPartPr/>
                <p14:nvPr/>
              </p14:nvContentPartPr>
              <p14:xfrm>
                <a:off x="5356800" y="264884"/>
                <a:ext cx="1051200" cy="177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7109122-D7BF-4979-810D-230EA4A516D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338800" y="246884"/>
                  <a:ext cx="10868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75676EC-529A-4B9E-B4FC-13C6F6663C97}"/>
                    </a:ext>
                  </a:extLst>
                </p14:cNvPr>
                <p14:cNvContentPartPr/>
                <p14:nvPr/>
              </p14:nvContentPartPr>
              <p14:xfrm>
                <a:off x="6208560" y="200444"/>
                <a:ext cx="239400" cy="3502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75676EC-529A-4B9E-B4FC-13C6F6663C9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190920" y="182804"/>
                  <a:ext cx="27504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D25A99C-D512-45F4-8C22-8B8F733F8B69}"/>
                    </a:ext>
                  </a:extLst>
                </p14:cNvPr>
                <p14:cNvContentPartPr/>
                <p14:nvPr/>
              </p14:nvContentPartPr>
              <p14:xfrm>
                <a:off x="6955200" y="86684"/>
                <a:ext cx="1223280" cy="6217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D25A99C-D512-45F4-8C22-8B8F733F8B6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937200" y="68684"/>
                  <a:ext cx="1258920" cy="65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338BCCA-2FF8-4923-9167-4F0DE336D81B}"/>
                    </a:ext>
                  </a:extLst>
                </p14:cNvPr>
                <p14:cNvContentPartPr/>
                <p14:nvPr/>
              </p14:nvContentPartPr>
              <p14:xfrm>
                <a:off x="9842760" y="1383764"/>
                <a:ext cx="97920" cy="48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338BCCA-2FF8-4923-9167-4F0DE336D81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824760" y="1365764"/>
                  <a:ext cx="1335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8EBC00B-89B7-40B8-A191-0FDFCE256DC8}"/>
                    </a:ext>
                  </a:extLst>
                </p14:cNvPr>
                <p14:cNvContentPartPr/>
                <p14:nvPr/>
              </p14:nvContentPartPr>
              <p14:xfrm>
                <a:off x="7463880" y="741164"/>
                <a:ext cx="236520" cy="5972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8EBC00B-89B7-40B8-A191-0FDFCE256DC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445880" y="723524"/>
                  <a:ext cx="272160" cy="63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E74372F-182F-4CA7-8B89-1A5FE5EC2BA8}"/>
                    </a:ext>
                  </a:extLst>
                </p14:cNvPr>
                <p14:cNvContentPartPr/>
                <p14:nvPr/>
              </p14:nvContentPartPr>
              <p14:xfrm>
                <a:off x="7806240" y="409964"/>
                <a:ext cx="1698840" cy="9230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E74372F-182F-4CA7-8B89-1A5FE5EC2BA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788240" y="392324"/>
                  <a:ext cx="1734480" cy="9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66E0421-30D6-47EA-999B-9B01847EA6F3}"/>
                    </a:ext>
                  </a:extLst>
                </p14:cNvPr>
                <p14:cNvContentPartPr/>
                <p14:nvPr/>
              </p14:nvContentPartPr>
              <p14:xfrm>
                <a:off x="9553680" y="347684"/>
                <a:ext cx="1359360" cy="9248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66E0421-30D6-47EA-999B-9B01847EA6F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535680" y="329684"/>
                  <a:ext cx="1395000" cy="9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47D8DEE-81F5-457D-A31F-98CB1CEA483B}"/>
                    </a:ext>
                  </a:extLst>
                </p14:cNvPr>
                <p14:cNvContentPartPr/>
                <p14:nvPr/>
              </p14:nvContentPartPr>
              <p14:xfrm>
                <a:off x="10437400" y="491324"/>
                <a:ext cx="221760" cy="16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47D8DEE-81F5-457D-A31F-98CB1CEA483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419760" y="473324"/>
                  <a:ext cx="2574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37C82FE-A89B-4727-9A88-58902175AA56}"/>
                    </a:ext>
                  </a:extLst>
                </p14:cNvPr>
                <p14:cNvContentPartPr/>
                <p14:nvPr/>
              </p14:nvContentPartPr>
              <p14:xfrm>
                <a:off x="8711200" y="1181444"/>
                <a:ext cx="200160" cy="928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37C82FE-A89B-4727-9A88-58902175AA5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693560" y="1163804"/>
                  <a:ext cx="235800" cy="9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A3C9719-DE72-4615-A186-1185E0016CA8}"/>
                    </a:ext>
                  </a:extLst>
                </p14:cNvPr>
                <p14:cNvContentPartPr/>
                <p14:nvPr/>
              </p14:nvContentPartPr>
              <p14:xfrm>
                <a:off x="8191720" y="2155244"/>
                <a:ext cx="365400" cy="546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A3C9719-DE72-4615-A186-1185E0016CA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174080" y="2137604"/>
                  <a:ext cx="40104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B5A9502-EFDF-4903-AF25-D20DD38DAF89}"/>
                    </a:ext>
                  </a:extLst>
                </p14:cNvPr>
                <p14:cNvContentPartPr/>
                <p14:nvPr/>
              </p14:nvContentPartPr>
              <p14:xfrm>
                <a:off x="8633800" y="1909724"/>
                <a:ext cx="1887480" cy="737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B5A9502-EFDF-4903-AF25-D20DD38DAF8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616160" y="1891724"/>
                  <a:ext cx="1923120" cy="77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DF14399-58E6-4E1F-8743-41A8354AADDE}"/>
                    </a:ext>
                  </a:extLst>
                </p14:cNvPr>
                <p14:cNvContentPartPr/>
                <p14:nvPr/>
              </p14:nvContentPartPr>
              <p14:xfrm>
                <a:off x="9033040" y="2833484"/>
                <a:ext cx="505080" cy="194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DF14399-58E6-4E1F-8743-41A8354AADD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015400" y="2815484"/>
                  <a:ext cx="5407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E5A0DE1-A387-4D55-854A-39D9B770C71B}"/>
                    </a:ext>
                  </a:extLst>
                </p14:cNvPr>
                <p14:cNvContentPartPr/>
                <p14:nvPr/>
              </p14:nvContentPartPr>
              <p14:xfrm>
                <a:off x="9228880" y="2793164"/>
                <a:ext cx="105480" cy="455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E5A0DE1-A387-4D55-854A-39D9B770C71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211240" y="2775524"/>
                  <a:ext cx="14112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1E21D07-36E5-42A7-ADE2-02F103B2B1D6}"/>
                    </a:ext>
                  </a:extLst>
                </p14:cNvPr>
                <p14:cNvContentPartPr/>
                <p14:nvPr/>
              </p14:nvContentPartPr>
              <p14:xfrm>
                <a:off x="8557840" y="3339284"/>
                <a:ext cx="509760" cy="554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1E21D07-36E5-42A7-ADE2-02F103B2B1D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540200" y="3321644"/>
                  <a:ext cx="545400" cy="58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31A9303-C6EC-4E99-A128-6590056369F2}"/>
                    </a:ext>
                  </a:extLst>
                </p14:cNvPr>
                <p14:cNvContentPartPr/>
                <p14:nvPr/>
              </p14:nvContentPartPr>
              <p14:xfrm>
                <a:off x="9171640" y="3276644"/>
                <a:ext cx="1239120" cy="538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31A9303-C6EC-4E99-A128-6590056369F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153640" y="3258644"/>
                  <a:ext cx="1274760" cy="57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788992F-2EB9-4FA1-9F04-DF771FD6B645}"/>
                    </a:ext>
                  </a:extLst>
                </p14:cNvPr>
                <p14:cNvContentPartPr/>
                <p14:nvPr/>
              </p14:nvContentPartPr>
              <p14:xfrm>
                <a:off x="10447840" y="3507404"/>
                <a:ext cx="28080" cy="169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788992F-2EB9-4FA1-9F04-DF771FD6B64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429840" y="3489404"/>
                  <a:ext cx="637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08AFB44-6958-4982-9DC1-3FB781539F06}"/>
                    </a:ext>
                  </a:extLst>
                </p14:cNvPr>
                <p14:cNvContentPartPr/>
                <p14:nvPr/>
              </p14:nvContentPartPr>
              <p14:xfrm>
                <a:off x="8437960" y="4340804"/>
                <a:ext cx="386640" cy="452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08AFB44-6958-4982-9DC1-3FB781539F0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420320" y="4323164"/>
                  <a:ext cx="42228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2153689-B214-4CD7-81C0-54BFC510D7D5}"/>
                    </a:ext>
                  </a:extLst>
                </p14:cNvPr>
                <p14:cNvContentPartPr/>
                <p14:nvPr/>
              </p14:nvContentPartPr>
              <p14:xfrm>
                <a:off x="8754760" y="4182404"/>
                <a:ext cx="1880640" cy="447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2153689-B214-4CD7-81C0-54BFC510D7D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736760" y="4164404"/>
                  <a:ext cx="191628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7619872-EF79-4EFD-B1FE-F63865DD0BDA}"/>
                    </a:ext>
                  </a:extLst>
                </p14:cNvPr>
                <p14:cNvContentPartPr/>
                <p14:nvPr/>
              </p14:nvContentPartPr>
              <p14:xfrm>
                <a:off x="8990920" y="4680644"/>
                <a:ext cx="1672560" cy="6634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7619872-EF79-4EFD-B1FE-F63865DD0BD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972920" y="4663004"/>
                  <a:ext cx="1708200" cy="69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B56B68D-F2EE-4117-9920-0648DBB71018}"/>
                    </a:ext>
                  </a:extLst>
                </p14:cNvPr>
                <p14:cNvContentPartPr/>
                <p14:nvPr/>
              </p14:nvContentPartPr>
              <p14:xfrm>
                <a:off x="10515520" y="4927604"/>
                <a:ext cx="245520" cy="224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B56B68D-F2EE-4117-9920-0648DBB7101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497880" y="4909604"/>
                  <a:ext cx="2811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83B2D46-FDCA-467F-85E0-9E7F07E27230}"/>
                    </a:ext>
                  </a:extLst>
                </p14:cNvPr>
                <p14:cNvContentPartPr/>
                <p14:nvPr/>
              </p14:nvContentPartPr>
              <p14:xfrm>
                <a:off x="10766800" y="5088524"/>
                <a:ext cx="38520" cy="122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83B2D46-FDCA-467F-85E0-9E7F07E2723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748800" y="5070884"/>
                  <a:ext cx="741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840DA5A-1213-405E-8317-2B3117AFE91F}"/>
                    </a:ext>
                  </a:extLst>
                </p14:cNvPr>
                <p14:cNvContentPartPr/>
                <p14:nvPr/>
              </p14:nvContentPartPr>
              <p14:xfrm>
                <a:off x="3486160" y="1322204"/>
                <a:ext cx="481680" cy="357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840DA5A-1213-405E-8317-2B3117AFE91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468160" y="1304204"/>
                  <a:ext cx="51732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3BA5DE5-79A1-47E4-B052-11ABD0E0EECE}"/>
                    </a:ext>
                  </a:extLst>
                </p14:cNvPr>
                <p14:cNvContentPartPr/>
                <p14:nvPr/>
              </p14:nvContentPartPr>
              <p14:xfrm>
                <a:off x="6522760" y="1222124"/>
                <a:ext cx="614880" cy="416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3BA5DE5-79A1-47E4-B052-11ABD0E0EEC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504760" y="1204484"/>
                  <a:ext cx="65052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E0300B3-1C8C-4154-AAD7-F899FF03238A}"/>
                    </a:ext>
                  </a:extLst>
                </p14:cNvPr>
                <p14:cNvContentPartPr/>
                <p14:nvPr/>
              </p14:nvContentPartPr>
              <p14:xfrm>
                <a:off x="5184280" y="1722164"/>
                <a:ext cx="623520" cy="3351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E0300B3-1C8C-4154-AAD7-F899FF03238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166640" y="1704164"/>
                  <a:ext cx="65916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6E831D7-E18D-478E-ABC0-891AB8DB21E5}"/>
                    </a:ext>
                  </a:extLst>
                </p14:cNvPr>
                <p14:cNvContentPartPr/>
                <p14:nvPr/>
              </p14:nvContentPartPr>
              <p14:xfrm>
                <a:off x="5345200" y="2014484"/>
                <a:ext cx="487800" cy="3200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6E831D7-E18D-478E-ABC0-891AB8DB21E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327560" y="1996484"/>
                  <a:ext cx="52344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B8AB2FE-D69A-4769-8A0F-B5B324C21EE3}"/>
                    </a:ext>
                  </a:extLst>
                </p14:cNvPr>
                <p14:cNvContentPartPr/>
                <p14:nvPr/>
              </p14:nvContentPartPr>
              <p14:xfrm>
                <a:off x="5746600" y="2168924"/>
                <a:ext cx="298800" cy="2768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B8AB2FE-D69A-4769-8A0F-B5B324C21EE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728960" y="2151284"/>
                  <a:ext cx="3344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A49FC75-BA82-402E-84D7-EB8B608DC66D}"/>
                    </a:ext>
                  </a:extLst>
                </p14:cNvPr>
                <p14:cNvContentPartPr/>
                <p14:nvPr/>
              </p14:nvContentPartPr>
              <p14:xfrm>
                <a:off x="5803120" y="2324804"/>
                <a:ext cx="208440" cy="309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A49FC75-BA82-402E-84D7-EB8B608DC66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785120" y="2306804"/>
                  <a:ext cx="2440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0F535B4-D912-4442-98B3-F657CB29CA05}"/>
                    </a:ext>
                  </a:extLst>
                </p14:cNvPr>
                <p14:cNvContentPartPr/>
                <p14:nvPr/>
              </p14:nvContentPartPr>
              <p14:xfrm>
                <a:off x="6034960" y="2157044"/>
                <a:ext cx="217080" cy="2905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0F535B4-D912-4442-98B3-F657CB29CA0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016960" y="2139044"/>
                  <a:ext cx="2527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E86D13C-7E83-49D1-BB40-EBC5CFE8C25F}"/>
                    </a:ext>
                  </a:extLst>
                </p14:cNvPr>
                <p14:cNvContentPartPr/>
                <p14:nvPr/>
              </p14:nvContentPartPr>
              <p14:xfrm>
                <a:off x="6186160" y="1969124"/>
                <a:ext cx="308160" cy="4024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E86D13C-7E83-49D1-BB40-EBC5CFE8C25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168520" y="1951124"/>
                  <a:ext cx="34380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D51FE23-28F5-48E5-B496-E5C9BB5FE2B8}"/>
                    </a:ext>
                  </a:extLst>
                </p14:cNvPr>
                <p14:cNvContentPartPr/>
                <p14:nvPr/>
              </p14:nvContentPartPr>
              <p14:xfrm>
                <a:off x="6344920" y="2182604"/>
                <a:ext cx="361800" cy="1450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D51FE23-28F5-48E5-B496-E5C9BB5FE2B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327280" y="2164604"/>
                  <a:ext cx="3974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AF1F189-4BF6-4A81-A184-920C6E34805C}"/>
                    </a:ext>
                  </a:extLst>
                </p14:cNvPr>
                <p14:cNvContentPartPr/>
                <p14:nvPr/>
              </p14:nvContentPartPr>
              <p14:xfrm>
                <a:off x="5395240" y="2488964"/>
                <a:ext cx="1000080" cy="6163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AF1F189-4BF6-4A81-A184-920C6E34805C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377240" y="2471324"/>
                  <a:ext cx="1035720" cy="65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E831B82-1A9C-4DB2-952D-712F28E91C6F}"/>
                    </a:ext>
                  </a:extLst>
                </p14:cNvPr>
                <p14:cNvContentPartPr/>
                <p14:nvPr/>
              </p14:nvContentPartPr>
              <p14:xfrm>
                <a:off x="6156280" y="2687324"/>
                <a:ext cx="376920" cy="1440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E831B82-1A9C-4DB2-952D-712F28E91C6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138280" y="2669324"/>
                  <a:ext cx="4125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C8C2A10-1289-454C-98B3-CAE21B870BE4}"/>
                    </a:ext>
                  </a:extLst>
                </p14:cNvPr>
                <p14:cNvContentPartPr/>
                <p14:nvPr/>
              </p14:nvContentPartPr>
              <p14:xfrm>
                <a:off x="6548320" y="2495084"/>
                <a:ext cx="326880" cy="2606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C8C2A10-1289-454C-98B3-CAE21B870BE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530680" y="2477444"/>
                  <a:ext cx="3625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9EB23AB-7E07-4B28-83AF-928F8F6CDD05}"/>
                    </a:ext>
                  </a:extLst>
                </p14:cNvPr>
                <p14:cNvContentPartPr/>
                <p14:nvPr/>
              </p14:nvContentPartPr>
              <p14:xfrm>
                <a:off x="6925960" y="1916924"/>
                <a:ext cx="1099080" cy="6656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9EB23AB-7E07-4B28-83AF-928F8F6CDD0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908320" y="1899284"/>
                  <a:ext cx="1134720" cy="70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F08365E-54ED-443A-88F6-BE7BD4C7E112}"/>
                    </a:ext>
                  </a:extLst>
                </p14:cNvPr>
                <p14:cNvContentPartPr/>
                <p14:nvPr/>
              </p14:nvContentPartPr>
              <p14:xfrm>
                <a:off x="6901480" y="2557004"/>
                <a:ext cx="254160" cy="4280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F08365E-54ED-443A-88F6-BE7BD4C7E11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883480" y="2539004"/>
                  <a:ext cx="28980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360DA14-6673-46BB-A82E-631C0E340151}"/>
                    </a:ext>
                  </a:extLst>
                </p14:cNvPr>
                <p14:cNvContentPartPr/>
                <p14:nvPr/>
              </p14:nvContentPartPr>
              <p14:xfrm>
                <a:off x="7172200" y="2711804"/>
                <a:ext cx="719640" cy="569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360DA14-6673-46BB-A82E-631C0E340151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154200" y="2694164"/>
                  <a:ext cx="755280" cy="60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C6E2370-4B88-41D5-81E2-36A67CBF9C7A}"/>
                    </a:ext>
                  </a:extLst>
                </p14:cNvPr>
                <p14:cNvContentPartPr/>
                <p14:nvPr/>
              </p14:nvContentPartPr>
              <p14:xfrm>
                <a:off x="7149880" y="2622884"/>
                <a:ext cx="12240" cy="194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C6E2370-4B88-41D5-81E2-36A67CBF9C7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132240" y="2605244"/>
                  <a:ext cx="478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E712A09-F3A8-4EA9-96E1-D0B64858C8C7}"/>
                    </a:ext>
                  </a:extLst>
                </p14:cNvPr>
                <p14:cNvContentPartPr/>
                <p14:nvPr/>
              </p14:nvContentPartPr>
              <p14:xfrm>
                <a:off x="7096240" y="2598404"/>
                <a:ext cx="1388520" cy="11322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E712A09-F3A8-4EA9-96E1-D0B64858C8C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078240" y="2580404"/>
                  <a:ext cx="1424160" cy="11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E826351-2DB2-4413-B450-FDC0143C4646}"/>
                    </a:ext>
                  </a:extLst>
                </p14:cNvPr>
                <p14:cNvContentPartPr/>
                <p14:nvPr/>
              </p14:nvContentPartPr>
              <p14:xfrm>
                <a:off x="5029120" y="1729364"/>
                <a:ext cx="3641400" cy="22964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E826351-2DB2-4413-B450-FDC0143C464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011480" y="1711364"/>
                  <a:ext cx="3677040" cy="23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683C12E-8432-4879-BC11-84A2B8548D25}"/>
                    </a:ext>
                  </a:extLst>
                </p14:cNvPr>
                <p14:cNvContentPartPr/>
                <p14:nvPr/>
              </p14:nvContentPartPr>
              <p14:xfrm>
                <a:off x="5465800" y="2783444"/>
                <a:ext cx="711360" cy="1890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683C12E-8432-4879-BC11-84A2B8548D2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448160" y="2765444"/>
                  <a:ext cx="7470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02DBBE2-A8DD-4139-90D3-E60A2AAB0F64}"/>
                    </a:ext>
                  </a:extLst>
                </p14:cNvPr>
                <p14:cNvContentPartPr/>
                <p14:nvPr/>
              </p14:nvContentPartPr>
              <p14:xfrm>
                <a:off x="5422600" y="2738444"/>
                <a:ext cx="845640" cy="2638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02DBBE2-A8DD-4139-90D3-E60A2AAB0F6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404600" y="2720444"/>
                  <a:ext cx="8812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80C93B4-8A34-4D88-831A-4B68FB2AD1CC}"/>
                    </a:ext>
                  </a:extLst>
                </p14:cNvPr>
                <p14:cNvContentPartPr/>
                <p14:nvPr/>
              </p14:nvContentPartPr>
              <p14:xfrm>
                <a:off x="5019040" y="1884164"/>
                <a:ext cx="48960" cy="709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80C93B4-8A34-4D88-831A-4B68FB2AD1C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001040" y="1866164"/>
                  <a:ext cx="846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2BBEB5F-2F26-4634-B4B9-DAC8274FEBD1}"/>
                    </a:ext>
                  </a:extLst>
                </p14:cNvPr>
                <p14:cNvContentPartPr/>
                <p14:nvPr/>
              </p14:nvContentPartPr>
              <p14:xfrm>
                <a:off x="1946080" y="1924844"/>
                <a:ext cx="3179520" cy="32353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2BBEB5F-2F26-4634-B4B9-DAC8274FEBD1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928080" y="1906844"/>
                  <a:ext cx="3215160" cy="327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539E4C7-E4F3-F864-96AA-8502354EE8A3}"/>
                  </a:ext>
                </a:extLst>
              </p14:cNvPr>
              <p14:cNvContentPartPr/>
              <p14:nvPr/>
            </p14:nvContentPartPr>
            <p14:xfrm>
              <a:off x="2262869" y="2748174"/>
              <a:ext cx="1157760" cy="683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539E4C7-E4F3-F864-96AA-8502354EE8A3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2254229" y="2739534"/>
                <a:ext cx="1175400" cy="70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6D2004D-EEC7-F60A-CD8B-D465FB67E1CD}"/>
                  </a:ext>
                </a:extLst>
              </p14:cNvPr>
              <p14:cNvContentPartPr/>
              <p14:nvPr/>
            </p14:nvContentPartPr>
            <p14:xfrm>
              <a:off x="3231269" y="2302494"/>
              <a:ext cx="1095480" cy="524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6D2004D-EEC7-F60A-CD8B-D465FB67E1CD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3222269" y="2293494"/>
                <a:ext cx="1113120" cy="54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3CB0CA7-25D2-774C-F68D-AFA7327C0771}"/>
                  </a:ext>
                </a:extLst>
              </p14:cNvPr>
              <p14:cNvContentPartPr/>
              <p14:nvPr/>
            </p14:nvContentPartPr>
            <p14:xfrm>
              <a:off x="142109" y="2369814"/>
              <a:ext cx="5492880" cy="50932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3CB0CA7-25D2-774C-F68D-AFA7327C0771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133469" y="2360814"/>
                <a:ext cx="5510520" cy="511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2572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trans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19200"/>
            <a:ext cx="8077200" cy="524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Multiplexing/demultiplexing</a:t>
            </a:r>
          </a:p>
        </p:txBody>
      </p:sp>
      <p:sp>
        <p:nvSpPr>
          <p:cNvPr id="335876" name="AutoShape 4"/>
          <p:cNvSpPr>
            <a:spLocks noChangeArrowheads="1"/>
          </p:cNvSpPr>
          <p:nvPr/>
        </p:nvSpPr>
        <p:spPr bwMode="auto">
          <a:xfrm rot="-1835717">
            <a:off x="1524000" y="4953000"/>
            <a:ext cx="2209800" cy="381000"/>
          </a:xfrm>
          <a:prstGeom prst="leftArrow">
            <a:avLst>
              <a:gd name="adj1" fmla="val 50000"/>
              <a:gd name="adj2" fmla="val 145000"/>
            </a:avLst>
          </a:prstGeom>
          <a:gradFill rotWithShape="1"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0" scaled="1"/>
          </a:gradFill>
          <a:ln w="381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1905000" y="914400"/>
            <a:ext cx="5257800" cy="3200400"/>
            <a:chOff x="1200" y="576"/>
            <a:chExt cx="3312" cy="2016"/>
          </a:xfrm>
        </p:grpSpPr>
        <p:sp>
          <p:nvSpPr>
            <p:cNvPr id="335878" name="Line 6"/>
            <p:cNvSpPr>
              <a:spLocks noChangeShapeType="1"/>
            </p:cNvSpPr>
            <p:nvPr/>
          </p:nvSpPr>
          <p:spPr bwMode="auto">
            <a:xfrm>
              <a:off x="3552" y="816"/>
              <a:ext cx="624" cy="52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5879" name="Line 7"/>
            <p:cNvSpPr>
              <a:spLocks noChangeShapeType="1"/>
            </p:cNvSpPr>
            <p:nvPr/>
          </p:nvSpPr>
          <p:spPr bwMode="auto">
            <a:xfrm flipH="1">
              <a:off x="2064" y="864"/>
              <a:ext cx="24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5880" name="Line 8"/>
            <p:cNvSpPr>
              <a:spLocks noChangeShapeType="1"/>
            </p:cNvSpPr>
            <p:nvPr/>
          </p:nvSpPr>
          <p:spPr bwMode="auto">
            <a:xfrm flipH="1">
              <a:off x="1200" y="768"/>
              <a:ext cx="816" cy="129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5881" name="Line 9"/>
            <p:cNvSpPr>
              <a:spLocks noChangeShapeType="1"/>
            </p:cNvSpPr>
            <p:nvPr/>
          </p:nvSpPr>
          <p:spPr bwMode="auto">
            <a:xfrm>
              <a:off x="3024" y="768"/>
              <a:ext cx="1152" cy="115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5882" name="Line 10"/>
            <p:cNvSpPr>
              <a:spLocks noChangeShapeType="1"/>
            </p:cNvSpPr>
            <p:nvPr/>
          </p:nvSpPr>
          <p:spPr bwMode="auto">
            <a:xfrm>
              <a:off x="2880" y="768"/>
              <a:ext cx="1632" cy="182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401" name="Text Box 11"/>
            <p:cNvSpPr txBox="1">
              <a:spLocks noChangeArrowheads="1"/>
            </p:cNvSpPr>
            <p:nvPr/>
          </p:nvSpPr>
          <p:spPr bwMode="auto">
            <a:xfrm>
              <a:off x="1440" y="576"/>
              <a:ext cx="2496" cy="466"/>
            </a:xfrm>
            <a:prstGeom prst="rect">
              <a:avLst/>
            </a:prstGeom>
            <a:solidFill>
              <a:srgbClr val="800000"/>
            </a:solidFill>
            <a:ln w="3810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rgbClr val="FFFF00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rgbClr val="FFFF00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rgbClr val="FFFF00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rgbClr val="FFFF00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rgbClr val="FFFF00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FFFF00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FFFF00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FFFF00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FFFF00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effectLst/>
                </a:rPr>
                <a:t>Multiplexing</a:t>
              </a:r>
              <a:r>
                <a:rPr lang="en-US" sz="2000">
                  <a:solidFill>
                    <a:srgbClr val="FFFF66"/>
                  </a:solidFill>
                  <a:effectLst/>
                </a:rPr>
                <a:t> </a:t>
              </a:r>
              <a:r>
                <a:rPr lang="en-US" sz="2000">
                  <a:solidFill>
                    <a:schemeClr val="bg1"/>
                  </a:solidFill>
                  <a:effectLst/>
                </a:rPr>
                <a:t>allows multiple, concurrent applications.</a:t>
              </a:r>
            </a:p>
          </p:txBody>
        </p:sp>
      </p:grpSp>
      <p:grpSp>
        <p:nvGrpSpPr>
          <p:cNvPr id="16390" name="Group 12"/>
          <p:cNvGrpSpPr>
            <a:grpSpLocks/>
          </p:cNvGrpSpPr>
          <p:nvPr/>
        </p:nvGrpSpPr>
        <p:grpSpPr bwMode="auto">
          <a:xfrm>
            <a:off x="2520950" y="4800600"/>
            <a:ext cx="5861050" cy="1571625"/>
            <a:chOff x="1588" y="3024"/>
            <a:chExt cx="3692" cy="990"/>
          </a:xfrm>
        </p:grpSpPr>
        <p:sp>
          <p:nvSpPr>
            <p:cNvPr id="335885" name="Arc 13"/>
            <p:cNvSpPr>
              <a:spLocks/>
            </p:cNvSpPr>
            <p:nvPr/>
          </p:nvSpPr>
          <p:spPr bwMode="auto">
            <a:xfrm rot="11096519" flipH="1">
              <a:off x="1588" y="3024"/>
              <a:ext cx="1440" cy="990"/>
            </a:xfrm>
            <a:custGeom>
              <a:avLst/>
              <a:gdLst>
                <a:gd name="G0" fmla="+- 2946 0 0"/>
                <a:gd name="G1" fmla="+- 21600 0 0"/>
                <a:gd name="G2" fmla="+- 21600 0 0"/>
                <a:gd name="T0" fmla="*/ 0 w 24513"/>
                <a:gd name="T1" fmla="*/ 202 h 21600"/>
                <a:gd name="T2" fmla="*/ 24513 w 24513"/>
                <a:gd name="T3" fmla="*/ 20415 h 21600"/>
                <a:gd name="T4" fmla="*/ 2946 w 24513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513" h="21600" fill="none" extrusionOk="0">
                  <a:moveTo>
                    <a:pt x="-1" y="201"/>
                  </a:moveTo>
                  <a:cubicBezTo>
                    <a:pt x="976" y="67"/>
                    <a:pt x="1960" y="-1"/>
                    <a:pt x="2946" y="0"/>
                  </a:cubicBezTo>
                  <a:cubicBezTo>
                    <a:pt x="14414" y="0"/>
                    <a:pt x="23884" y="8963"/>
                    <a:pt x="24513" y="20414"/>
                  </a:cubicBezTo>
                </a:path>
                <a:path w="24513" h="21600" stroke="0" extrusionOk="0">
                  <a:moveTo>
                    <a:pt x="-1" y="201"/>
                  </a:moveTo>
                  <a:cubicBezTo>
                    <a:pt x="976" y="67"/>
                    <a:pt x="1960" y="-1"/>
                    <a:pt x="2946" y="0"/>
                  </a:cubicBezTo>
                  <a:cubicBezTo>
                    <a:pt x="14414" y="0"/>
                    <a:pt x="23884" y="8963"/>
                    <a:pt x="24513" y="20414"/>
                  </a:cubicBezTo>
                  <a:lnTo>
                    <a:pt x="2946" y="21600"/>
                  </a:lnTo>
                  <a:close/>
                </a:path>
              </a:pathLst>
            </a:custGeom>
            <a:noFill/>
            <a:ln w="5715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395" name="Text Box 14"/>
            <p:cNvSpPr txBox="1">
              <a:spLocks noChangeArrowheads="1"/>
            </p:cNvSpPr>
            <p:nvPr/>
          </p:nvSpPr>
          <p:spPr bwMode="auto">
            <a:xfrm>
              <a:off x="2592" y="3408"/>
              <a:ext cx="2688" cy="446"/>
            </a:xfrm>
            <a:prstGeom prst="rect">
              <a:avLst/>
            </a:prstGeom>
            <a:solidFill>
              <a:srgbClr val="800000"/>
            </a:solidFill>
            <a:ln w="3810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rgbClr val="FFFF00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rgbClr val="FFFF00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rgbClr val="FFFF00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rgbClr val="FFFF00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rgbClr val="FFFF00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FFFF00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FFFF00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FFFF00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FFFF00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solidFill>
                    <a:schemeClr val="bg1"/>
                  </a:solidFill>
                  <a:effectLst/>
                </a:rPr>
                <a:t>Segmentation allows </a:t>
              </a:r>
              <a:r>
                <a:rPr lang="en-US" sz="2000">
                  <a:effectLst/>
                </a:rPr>
                <a:t>multiplexing</a:t>
              </a:r>
              <a:r>
                <a:rPr lang="en-US" sz="2000">
                  <a:solidFill>
                    <a:schemeClr val="bg1"/>
                  </a:solidFill>
                  <a:effectLst/>
                </a:rPr>
                <a:t> of the data from all sessions.</a:t>
              </a: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4D968F6-1F6F-43CB-8A7E-51112F8E919E}" type="datetime1">
              <a:rPr lang="en-US" smtClean="0"/>
              <a:t>12/20/2022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CS333-ECE450L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4AC496-D052-4F37-A080-EA55B35542DD}" type="slidenum">
              <a:rPr lang="en-US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25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512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4A12E19A-B112-47F4-BDAA-F97357BFE503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5124" name="Picture 9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" y="1028700"/>
            <a:ext cx="63992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Chapter 3: Transport Layer</a:t>
            </a:r>
          </a:p>
        </p:txBody>
      </p:sp>
      <p:sp>
        <p:nvSpPr>
          <p:cNvPr id="205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449388"/>
            <a:ext cx="3581400" cy="46482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sz="3200">
                <a:solidFill>
                  <a:srgbClr val="CC0000"/>
                </a:solidFill>
                <a:ea typeface="ＭＳ Ｐゴシック" charset="0"/>
                <a:cs typeface="+mn-cs"/>
              </a:rPr>
              <a:t>our goals: </a:t>
            </a:r>
          </a:p>
          <a:p>
            <a:pPr>
              <a:buFont typeface="Wingdings" charset="0"/>
              <a:buChar char="v"/>
              <a:defRPr/>
            </a:pPr>
            <a:r>
              <a:rPr lang="en-US">
                <a:ea typeface="ＭＳ Ｐゴシック" charset="0"/>
                <a:cs typeface="+mn-cs"/>
              </a:rPr>
              <a:t>understand principles behind transport layer services: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multiplexing, demultiplexing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reliable data transfer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flow control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congestion control</a:t>
            </a:r>
            <a:endParaRPr lang="en-US" sz="2800">
              <a:ea typeface="ＭＳ Ｐゴシック" charset="0"/>
            </a:endParaRPr>
          </a:p>
        </p:txBody>
      </p:sp>
      <p:sp>
        <p:nvSpPr>
          <p:cNvPr id="2055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348163" y="1501775"/>
            <a:ext cx="4267200" cy="4648200"/>
          </a:xfrm>
        </p:spPr>
        <p:txBody>
          <a:bodyPr/>
          <a:lstStyle/>
          <a:p>
            <a:pPr>
              <a:buFont typeface="Wingdings" charset="0"/>
              <a:buChar char="v"/>
              <a:defRPr/>
            </a:pPr>
            <a:endParaRPr lang="en-US">
              <a:ea typeface="ＭＳ Ｐゴシック" charset="0"/>
              <a:cs typeface="+mn-cs"/>
            </a:endParaRPr>
          </a:p>
          <a:p>
            <a:pPr>
              <a:buFont typeface="Wingdings" charset="0"/>
              <a:buChar char="v"/>
              <a:defRPr/>
            </a:pPr>
            <a:r>
              <a:rPr lang="en-US">
                <a:ea typeface="ＭＳ Ｐゴシック" charset="0"/>
                <a:cs typeface="+mn-cs"/>
              </a:rPr>
              <a:t>learn about Internet transport layer protocols: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UDP: connectionless transport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TCP: connection-oriented reliable transport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TCP congestion control</a:t>
            </a:r>
            <a:endParaRPr lang="en-US" sz="2000">
              <a:ea typeface="ＭＳ Ｐゴシック" charset="0"/>
            </a:endParaRPr>
          </a:p>
          <a:p>
            <a:pPr>
              <a:buFont typeface="Wingdings" charset="0"/>
              <a:buChar char="v"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F3EC0F2-0821-46FE-AB52-76FD3BFA9B5C}"/>
                  </a:ext>
                </a:extLst>
              </p14:cNvPr>
              <p14:cNvContentPartPr/>
              <p14:nvPr/>
            </p14:nvContentPartPr>
            <p14:xfrm>
              <a:off x="-1207676" y="2326519"/>
              <a:ext cx="101520" cy="549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F3EC0F2-0821-46FE-AB52-76FD3BFA9B5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225316" y="2308879"/>
                <a:ext cx="137160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0E0CD2A-3AA0-4D22-8840-546471234F77}"/>
                  </a:ext>
                </a:extLst>
              </p14:cNvPr>
              <p14:cNvContentPartPr/>
              <p14:nvPr/>
            </p14:nvContentPartPr>
            <p14:xfrm>
              <a:off x="-1532036" y="2162359"/>
              <a:ext cx="473760" cy="323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0E0CD2A-3AA0-4D22-8840-546471234F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549676" y="2144359"/>
                <a:ext cx="50940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F947AF7-1EA9-422B-A514-0C1585DB68AA}"/>
                  </a:ext>
                </a:extLst>
              </p14:cNvPr>
              <p14:cNvContentPartPr/>
              <p14:nvPr/>
            </p14:nvContentPartPr>
            <p14:xfrm>
              <a:off x="-858302" y="850519"/>
              <a:ext cx="830880" cy="766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F947AF7-1EA9-422B-A514-0C1585DB68A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875942" y="832879"/>
                <a:ext cx="866520" cy="80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72E20AC-6C45-4217-99D0-27B7CC6EB75F}"/>
                  </a:ext>
                </a:extLst>
              </p14:cNvPr>
              <p14:cNvContentPartPr/>
              <p14:nvPr/>
            </p14:nvContentPartPr>
            <p14:xfrm>
              <a:off x="-1485062" y="1375759"/>
              <a:ext cx="288000" cy="83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72E20AC-6C45-4217-99D0-27B7CC6EB75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1503062" y="1357759"/>
                <a:ext cx="323640" cy="11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BB73861-BB04-4723-BF74-28547642D986}"/>
              </a:ext>
            </a:extLst>
          </p:cNvPr>
          <p:cNvGrpSpPr/>
          <p:nvPr/>
        </p:nvGrpSpPr>
        <p:grpSpPr>
          <a:xfrm>
            <a:off x="-1564982" y="989479"/>
            <a:ext cx="1780560" cy="1170720"/>
            <a:chOff x="-1564982" y="989479"/>
            <a:chExt cx="1780560" cy="117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8DA27C3-FCCD-4F80-A209-E9A44E92BBCC}"/>
                    </a:ext>
                  </a:extLst>
                </p14:cNvPr>
                <p14:cNvContentPartPr/>
                <p14:nvPr/>
              </p14:nvContentPartPr>
              <p14:xfrm>
                <a:off x="-1427102" y="989479"/>
                <a:ext cx="387720" cy="6670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8DA27C3-FCCD-4F80-A209-E9A44E92BBC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-1444742" y="971839"/>
                  <a:ext cx="423360" cy="70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B7527AC-A263-43F4-91E8-0920E0EEE451}"/>
                    </a:ext>
                  </a:extLst>
                </p14:cNvPr>
                <p14:cNvContentPartPr/>
                <p14:nvPr/>
              </p14:nvContentPartPr>
              <p14:xfrm>
                <a:off x="-1564982" y="1337959"/>
                <a:ext cx="1780560" cy="822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B7527AC-A263-43F4-91E8-0920E0EEE45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-1582982" y="1319959"/>
                  <a:ext cx="1816200" cy="85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B9C348E-FB8D-4F5C-88B2-8CF15BEF48F1}"/>
                  </a:ext>
                </a:extLst>
              </p14:cNvPr>
              <p14:cNvContentPartPr/>
              <p14:nvPr/>
            </p14:nvContentPartPr>
            <p14:xfrm>
              <a:off x="-1064396" y="2170639"/>
              <a:ext cx="248040" cy="601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B9C348E-FB8D-4F5C-88B2-8CF15BEF48F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1082036" y="2152639"/>
                <a:ext cx="283680" cy="63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AD81076-8A77-40A7-A791-E7BD741721CE}"/>
                  </a:ext>
                </a:extLst>
              </p14:cNvPr>
              <p14:cNvContentPartPr/>
              <p14:nvPr/>
            </p14:nvContentPartPr>
            <p14:xfrm>
              <a:off x="-1058636" y="3196279"/>
              <a:ext cx="327240" cy="6696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AD81076-8A77-40A7-A791-E7BD741721C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1076276" y="3178279"/>
                <a:ext cx="362880" cy="70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0B48D1F-7354-4BDB-82E4-A7C2AC176A7B}"/>
                  </a:ext>
                </a:extLst>
              </p14:cNvPr>
              <p14:cNvContentPartPr/>
              <p14:nvPr/>
            </p14:nvContentPartPr>
            <p14:xfrm>
              <a:off x="-661196" y="4006999"/>
              <a:ext cx="265680" cy="5850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0B48D1F-7354-4BDB-82E4-A7C2AC176A7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-678836" y="3988999"/>
                <a:ext cx="301320" cy="62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12567E3-09BB-4EE0-B0CE-D48219BDCF60}"/>
                  </a:ext>
                </a:extLst>
              </p14:cNvPr>
              <p14:cNvContentPartPr/>
              <p14:nvPr/>
            </p14:nvContentPartPr>
            <p14:xfrm>
              <a:off x="-1829756" y="1735508"/>
              <a:ext cx="856080" cy="7635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12567E3-09BB-4EE0-B0CE-D48219BDCF6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-1847756" y="1717508"/>
                <a:ext cx="891720" cy="79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59CF35F-CCE1-4BC4-8EDC-7EF74740931C}"/>
                  </a:ext>
                </a:extLst>
              </p14:cNvPr>
              <p14:cNvContentPartPr/>
              <p14:nvPr/>
            </p14:nvContentPartPr>
            <p14:xfrm>
              <a:off x="-983756" y="1370468"/>
              <a:ext cx="635400" cy="6004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59CF35F-CCE1-4BC4-8EDC-7EF74740931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-1001396" y="1352828"/>
                <a:ext cx="671040" cy="63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7978F7D-A601-45AD-BBCA-6CAF00BA89B4}"/>
                  </a:ext>
                </a:extLst>
              </p14:cNvPr>
              <p14:cNvContentPartPr/>
              <p14:nvPr/>
            </p14:nvContentPartPr>
            <p14:xfrm>
              <a:off x="-602156" y="1406108"/>
              <a:ext cx="361800" cy="140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7978F7D-A601-45AD-BBCA-6CAF00BA89B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-620156" y="1388468"/>
                <a:ext cx="39744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DD0A9D0-7440-469F-9629-2349EECF9CBA}"/>
                  </a:ext>
                </a:extLst>
              </p14:cNvPr>
              <p14:cNvContentPartPr/>
              <p14:nvPr/>
            </p14:nvContentPartPr>
            <p14:xfrm>
              <a:off x="-2529236" y="1801028"/>
              <a:ext cx="2620440" cy="14536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DD0A9D0-7440-469F-9629-2349EECF9CB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-2547236" y="1783028"/>
                <a:ext cx="2656080" cy="148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342F10C-C588-44BA-9A35-D665B96C08DA}"/>
                  </a:ext>
                </a:extLst>
              </p14:cNvPr>
              <p14:cNvContentPartPr/>
              <p14:nvPr/>
            </p14:nvContentPartPr>
            <p14:xfrm>
              <a:off x="-1732196" y="2290268"/>
              <a:ext cx="1408680" cy="12394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342F10C-C588-44BA-9A35-D665B96C08D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-1750196" y="2272628"/>
                <a:ext cx="1444320" cy="12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3E51FF3-F7D0-4523-B586-B1A5C864FC8F}"/>
                  </a:ext>
                </a:extLst>
              </p14:cNvPr>
              <p14:cNvContentPartPr/>
              <p14:nvPr/>
            </p14:nvContentPartPr>
            <p14:xfrm>
              <a:off x="-429716" y="2541908"/>
              <a:ext cx="230400" cy="860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3E51FF3-F7D0-4523-B586-B1A5C864FC8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-447356" y="2524268"/>
                <a:ext cx="26604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1D06910-B719-4276-B7A6-507306771668}"/>
                  </a:ext>
                </a:extLst>
              </p14:cNvPr>
              <p14:cNvContentPartPr/>
              <p14:nvPr/>
            </p14:nvContentPartPr>
            <p14:xfrm>
              <a:off x="-2176076" y="2740988"/>
              <a:ext cx="2355480" cy="14324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1D06910-B719-4276-B7A6-507306771668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-2193716" y="2722988"/>
                <a:ext cx="2391120" cy="146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D05E003-D221-4AB7-A210-0F099A94CB83}"/>
                  </a:ext>
                </a:extLst>
              </p14:cNvPr>
              <p14:cNvContentPartPr/>
              <p14:nvPr/>
            </p14:nvContentPartPr>
            <p14:xfrm>
              <a:off x="-1434836" y="3496628"/>
              <a:ext cx="848880" cy="7470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D05E003-D221-4AB7-A210-0F099A94CB8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-1452476" y="3478628"/>
                <a:ext cx="884520" cy="78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171900C-783E-44A3-B3BB-A00944CA692B}"/>
                  </a:ext>
                </a:extLst>
              </p14:cNvPr>
              <p14:cNvContentPartPr/>
              <p14:nvPr/>
            </p14:nvContentPartPr>
            <p14:xfrm>
              <a:off x="-501356" y="3203588"/>
              <a:ext cx="187200" cy="5965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171900C-783E-44A3-B3BB-A00944CA692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-518996" y="3185948"/>
                <a:ext cx="222840" cy="63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556D3E4-8810-4A15-910B-516A131FD63F}"/>
                  </a:ext>
                </a:extLst>
              </p14:cNvPr>
              <p14:cNvContentPartPr/>
              <p14:nvPr/>
            </p14:nvContentPartPr>
            <p14:xfrm>
              <a:off x="-1268876" y="4483748"/>
              <a:ext cx="303120" cy="9561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556D3E4-8810-4A15-910B-516A131FD63F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-1286516" y="4465748"/>
                <a:ext cx="338760" cy="9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533702C-AE55-48D3-A025-E22FB1416F2B}"/>
                  </a:ext>
                </a:extLst>
              </p14:cNvPr>
              <p14:cNvContentPartPr/>
              <p14:nvPr/>
            </p14:nvContentPartPr>
            <p14:xfrm>
              <a:off x="-851996" y="4292948"/>
              <a:ext cx="658800" cy="8694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533702C-AE55-48D3-A025-E22FB1416F2B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-869636" y="4274948"/>
                <a:ext cx="694440" cy="90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50096E9-34CE-4C59-B5EC-42A3382D9B09}"/>
                  </a:ext>
                </a:extLst>
              </p14:cNvPr>
              <p14:cNvContentPartPr/>
              <p14:nvPr/>
            </p14:nvContentPartPr>
            <p14:xfrm>
              <a:off x="4674153" y="2525959"/>
              <a:ext cx="3587040" cy="8870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D50096E9-34CE-4C59-B5EC-42A3382D9B09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656513" y="2508319"/>
                <a:ext cx="3622680" cy="9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F352A062-A41D-4AD4-AE8B-4A4CB2B6163B}"/>
                  </a:ext>
                </a:extLst>
              </p14:cNvPr>
              <p14:cNvContentPartPr/>
              <p14:nvPr/>
            </p14:nvContentPartPr>
            <p14:xfrm>
              <a:off x="4664793" y="3259999"/>
              <a:ext cx="4366800" cy="9694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F352A062-A41D-4AD4-AE8B-4A4CB2B6163B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647153" y="3241999"/>
                <a:ext cx="4402440" cy="10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5125" name="Ink 5124">
                <a:extLst>
                  <a:ext uri="{FF2B5EF4-FFF2-40B4-BE49-F238E27FC236}">
                    <a16:creationId xmlns:a16="http://schemas.microsoft.com/office/drawing/2014/main" id="{B1D18854-AD7D-46F0-BAA2-4509DF7DB327}"/>
                  </a:ext>
                </a:extLst>
              </p14:cNvPr>
              <p14:cNvContentPartPr/>
              <p14:nvPr/>
            </p14:nvContentPartPr>
            <p14:xfrm>
              <a:off x="885786" y="1876519"/>
              <a:ext cx="1864440" cy="210600"/>
            </p14:xfrm>
          </p:contentPart>
        </mc:Choice>
        <mc:Fallback xmlns="">
          <p:pic>
            <p:nvPicPr>
              <p:cNvPr id="5125" name="Ink 5124">
                <a:extLst>
                  <a:ext uri="{FF2B5EF4-FFF2-40B4-BE49-F238E27FC236}">
                    <a16:creationId xmlns:a16="http://schemas.microsoft.com/office/drawing/2014/main" id="{B1D18854-AD7D-46F0-BAA2-4509DF7DB327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68146" y="1858879"/>
                <a:ext cx="190008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5168" name="Ink 5167">
                <a:extLst>
                  <a:ext uri="{FF2B5EF4-FFF2-40B4-BE49-F238E27FC236}">
                    <a16:creationId xmlns:a16="http://schemas.microsoft.com/office/drawing/2014/main" id="{4CA16D8E-E478-4042-9660-006BB7099E4E}"/>
                  </a:ext>
                </a:extLst>
              </p14:cNvPr>
              <p14:cNvContentPartPr/>
              <p14:nvPr/>
            </p14:nvContentPartPr>
            <p14:xfrm>
              <a:off x="4735266" y="6037759"/>
              <a:ext cx="483120" cy="362880"/>
            </p14:xfrm>
          </p:contentPart>
        </mc:Choice>
        <mc:Fallback xmlns="">
          <p:pic>
            <p:nvPicPr>
              <p:cNvPr id="5168" name="Ink 5167">
                <a:extLst>
                  <a:ext uri="{FF2B5EF4-FFF2-40B4-BE49-F238E27FC236}">
                    <a16:creationId xmlns:a16="http://schemas.microsoft.com/office/drawing/2014/main" id="{4CA16D8E-E478-4042-9660-006BB7099E4E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717626" y="6019759"/>
                <a:ext cx="518760" cy="39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9" name="Group 2058">
            <a:extLst>
              <a:ext uri="{FF2B5EF4-FFF2-40B4-BE49-F238E27FC236}">
                <a16:creationId xmlns:a16="http://schemas.microsoft.com/office/drawing/2014/main" id="{F55A469A-B68F-4F40-B39B-EF783F76CB92}"/>
              </a:ext>
            </a:extLst>
          </p:cNvPr>
          <p:cNvGrpSpPr/>
          <p:nvPr/>
        </p:nvGrpSpPr>
        <p:grpSpPr>
          <a:xfrm>
            <a:off x="-3134036" y="418988"/>
            <a:ext cx="12053669" cy="6257771"/>
            <a:chOff x="-3134036" y="418988"/>
            <a:chExt cx="12053669" cy="625777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CC8D7AA-0AB2-4C66-8BD0-3D463F0501AE}"/>
                    </a:ext>
                  </a:extLst>
                </p14:cNvPr>
                <p14:cNvContentPartPr/>
                <p14:nvPr/>
              </p14:nvContentPartPr>
              <p14:xfrm>
                <a:off x="-280316" y="3045908"/>
                <a:ext cx="439560" cy="630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CC8D7AA-0AB2-4C66-8BD0-3D463F0501A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-298316" y="3028268"/>
                  <a:ext cx="475200" cy="66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3E76A11-3BED-405C-9016-46B1A81CD53F}"/>
                    </a:ext>
                  </a:extLst>
                </p14:cNvPr>
                <p14:cNvContentPartPr/>
                <p14:nvPr/>
              </p14:nvContentPartPr>
              <p14:xfrm>
                <a:off x="113884" y="3250028"/>
                <a:ext cx="245520" cy="166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3E76A11-3BED-405C-9016-46B1A81CD53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6244" y="3232028"/>
                  <a:ext cx="2811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155977B-B97D-4361-A67B-4A0CB857EED2}"/>
                    </a:ext>
                  </a:extLst>
                </p14:cNvPr>
                <p14:cNvContentPartPr/>
                <p14:nvPr/>
              </p14:nvContentPartPr>
              <p14:xfrm>
                <a:off x="-1806356" y="3504908"/>
                <a:ext cx="2539440" cy="1567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155977B-B97D-4361-A67B-4A0CB857EED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-1823996" y="3486908"/>
                  <a:ext cx="2575080" cy="160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C0337B7-DE23-4C5B-9E42-61A56108699A}"/>
                    </a:ext>
                  </a:extLst>
                </p14:cNvPr>
                <p14:cNvContentPartPr/>
                <p14:nvPr/>
              </p14:nvContentPartPr>
              <p14:xfrm>
                <a:off x="-146036" y="4231388"/>
                <a:ext cx="195480" cy="537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C0337B7-DE23-4C5B-9E42-61A56108699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-164036" y="4213748"/>
                  <a:ext cx="23112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BDD789F-A5B7-476C-93F8-B503AB0E8CA5}"/>
                    </a:ext>
                  </a:extLst>
                </p14:cNvPr>
                <p14:cNvContentPartPr/>
                <p14:nvPr/>
              </p14:nvContentPartPr>
              <p14:xfrm>
                <a:off x="94444" y="4220948"/>
                <a:ext cx="65880" cy="367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BDD789F-A5B7-476C-93F8-B503AB0E8CA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6444" y="4203308"/>
                  <a:ext cx="10152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ED3F96A-1224-41CB-A8E5-32CFD3CDA928}"/>
                    </a:ext>
                  </a:extLst>
                </p14:cNvPr>
                <p14:cNvContentPartPr/>
                <p14:nvPr/>
              </p14:nvContentPartPr>
              <p14:xfrm>
                <a:off x="316204" y="3299708"/>
                <a:ext cx="806040" cy="1139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ED3F96A-1224-41CB-A8E5-32CFD3CDA92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98564" y="3281708"/>
                  <a:ext cx="841680" cy="11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E562030-D761-472F-8D1C-0E30EA00E552}"/>
                    </a:ext>
                  </a:extLst>
                </p14:cNvPr>
                <p14:cNvContentPartPr/>
                <p14:nvPr/>
              </p14:nvContentPartPr>
              <p14:xfrm>
                <a:off x="-3134036" y="958268"/>
                <a:ext cx="3589200" cy="2374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E562030-D761-472F-8D1C-0E30EA00E55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-3152036" y="940268"/>
                  <a:ext cx="3624840" cy="240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D36F2FA-8472-4198-9FBB-D23A494B52E9}"/>
                    </a:ext>
                  </a:extLst>
                </p14:cNvPr>
                <p14:cNvContentPartPr/>
                <p14:nvPr/>
              </p14:nvContentPartPr>
              <p14:xfrm>
                <a:off x="580233" y="1146548"/>
                <a:ext cx="1801800" cy="76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D36F2FA-8472-4198-9FBB-D23A494B52E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62233" y="1128908"/>
                  <a:ext cx="18374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3C6A863-472E-4153-AF5E-74461D5CC35D}"/>
                    </a:ext>
                  </a:extLst>
                </p14:cNvPr>
                <p14:cNvContentPartPr/>
                <p14:nvPr/>
              </p14:nvContentPartPr>
              <p14:xfrm>
                <a:off x="2641953" y="979868"/>
                <a:ext cx="562320" cy="450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3C6A863-472E-4153-AF5E-74461D5CC35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624313" y="962228"/>
                  <a:ext cx="59796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A994901-1DF4-4814-AAE6-1A6ADF6C296B}"/>
                    </a:ext>
                  </a:extLst>
                </p14:cNvPr>
                <p14:cNvContentPartPr/>
                <p14:nvPr/>
              </p14:nvContentPartPr>
              <p14:xfrm>
                <a:off x="3299313" y="947828"/>
                <a:ext cx="320400" cy="526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A994901-1DF4-4814-AAE6-1A6ADF6C296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281313" y="929828"/>
                  <a:ext cx="356040" cy="5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94B11B1-3E89-4C48-9DB9-340095259DE4}"/>
                    </a:ext>
                  </a:extLst>
                </p14:cNvPr>
                <p14:cNvContentPartPr/>
                <p14:nvPr/>
              </p14:nvContentPartPr>
              <p14:xfrm>
                <a:off x="3236313" y="949268"/>
                <a:ext cx="455400" cy="492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94B11B1-3E89-4C48-9DB9-340095259DE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218673" y="931268"/>
                  <a:ext cx="491040" cy="52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3B12492-0CBC-46F2-BC02-F59678DA5169}"/>
                    </a:ext>
                  </a:extLst>
                </p14:cNvPr>
                <p14:cNvContentPartPr/>
                <p14:nvPr/>
              </p14:nvContentPartPr>
              <p14:xfrm>
                <a:off x="3846513" y="911468"/>
                <a:ext cx="360360" cy="542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3B12492-0CBC-46F2-BC02-F59678DA516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828513" y="893828"/>
                  <a:ext cx="396000" cy="57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D6F7239-6D93-4AE9-8EBA-9926516BDE51}"/>
                    </a:ext>
                  </a:extLst>
                </p14:cNvPr>
                <p14:cNvContentPartPr/>
                <p14:nvPr/>
              </p14:nvContentPartPr>
              <p14:xfrm>
                <a:off x="4387233" y="1291628"/>
                <a:ext cx="31320" cy="353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D6F7239-6D93-4AE9-8EBA-9926516BDE5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369233" y="1273988"/>
                  <a:ext cx="6696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B872DE4-61D4-4612-93DB-77416E4C2170}"/>
                    </a:ext>
                  </a:extLst>
                </p14:cNvPr>
                <p14:cNvContentPartPr/>
                <p14:nvPr/>
              </p14:nvContentPartPr>
              <p14:xfrm>
                <a:off x="4664793" y="889148"/>
                <a:ext cx="565920" cy="135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B872DE4-61D4-4612-93DB-77416E4C217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647153" y="871148"/>
                  <a:ext cx="6015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B5FADCA-6DE4-4247-8237-5EB7B280DF9E}"/>
                    </a:ext>
                  </a:extLst>
                </p14:cNvPr>
                <p14:cNvContentPartPr/>
                <p14:nvPr/>
              </p14:nvContentPartPr>
              <p14:xfrm>
                <a:off x="4973673" y="1006868"/>
                <a:ext cx="41400" cy="4568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B5FADCA-6DE4-4247-8237-5EB7B280DF9E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955673" y="989228"/>
                  <a:ext cx="7704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898ABA4-3E98-4881-8F81-1999AD9E7A97}"/>
                    </a:ext>
                  </a:extLst>
                </p14:cNvPr>
                <p14:cNvContentPartPr/>
                <p14:nvPr/>
              </p14:nvContentPartPr>
              <p14:xfrm>
                <a:off x="5273913" y="841628"/>
                <a:ext cx="279720" cy="540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898ABA4-3E98-4881-8F81-1999AD9E7A9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255913" y="823988"/>
                  <a:ext cx="315360" cy="57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CAD8829-C090-46EC-BD2A-46B374A0C6CF}"/>
                    </a:ext>
                  </a:extLst>
                </p14:cNvPr>
                <p14:cNvContentPartPr/>
                <p14:nvPr/>
              </p14:nvContentPartPr>
              <p14:xfrm>
                <a:off x="5706273" y="673148"/>
                <a:ext cx="476640" cy="6055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CAD8829-C090-46EC-BD2A-46B374A0C6C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688633" y="655508"/>
                  <a:ext cx="512280" cy="64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327A0B9-9595-45E4-8E57-9F5089D3174B}"/>
                    </a:ext>
                  </a:extLst>
                </p14:cNvPr>
                <p14:cNvContentPartPr/>
                <p14:nvPr/>
              </p14:nvContentPartPr>
              <p14:xfrm>
                <a:off x="2745633" y="1410068"/>
                <a:ext cx="3766320" cy="430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327A0B9-9595-45E4-8E57-9F5089D3174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727633" y="1392068"/>
                  <a:ext cx="380196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CEA6308-0ECE-4312-8284-D45E9E1672B0}"/>
                    </a:ext>
                  </a:extLst>
                </p14:cNvPr>
                <p14:cNvContentPartPr/>
                <p14:nvPr/>
              </p14:nvContentPartPr>
              <p14:xfrm>
                <a:off x="2359353" y="418988"/>
                <a:ext cx="4433040" cy="393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CEA6308-0ECE-4312-8284-D45E9E1672B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341353" y="400988"/>
                  <a:ext cx="446868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68ACF89-3117-49D3-A408-EF14212514F9}"/>
                    </a:ext>
                  </a:extLst>
                </p14:cNvPr>
                <p14:cNvContentPartPr/>
                <p14:nvPr/>
              </p14:nvContentPartPr>
              <p14:xfrm>
                <a:off x="7414113" y="2131039"/>
                <a:ext cx="1505520" cy="6224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68ACF89-3117-49D3-A408-EF14212514F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396113" y="2113039"/>
                  <a:ext cx="1541160" cy="65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9312771-8B39-47FF-8910-BA733B19F063}"/>
                    </a:ext>
                  </a:extLst>
                </p14:cNvPr>
                <p14:cNvContentPartPr/>
                <p14:nvPr/>
              </p14:nvContentPartPr>
              <p14:xfrm>
                <a:off x="7346433" y="2528839"/>
                <a:ext cx="334080" cy="286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9312771-8B39-47FF-8910-BA733B19F06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328793" y="2511199"/>
                  <a:ext cx="36972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98DA2F5-7E70-4343-99CE-2114D87D0027}"/>
                    </a:ext>
                  </a:extLst>
                </p14:cNvPr>
                <p14:cNvContentPartPr/>
                <p14:nvPr/>
              </p14:nvContentPartPr>
              <p14:xfrm>
                <a:off x="6500793" y="3199159"/>
                <a:ext cx="360" cy="18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98DA2F5-7E70-4343-99CE-2114D87D002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482793" y="3181519"/>
                  <a:ext cx="360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C333AF5-7B08-49EC-AFF2-EBE73E5E2837}"/>
                    </a:ext>
                  </a:extLst>
                </p14:cNvPr>
                <p14:cNvContentPartPr/>
                <p14:nvPr/>
              </p14:nvContentPartPr>
              <p14:xfrm>
                <a:off x="6165993" y="2994679"/>
                <a:ext cx="1501920" cy="1245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C333AF5-7B08-49EC-AFF2-EBE73E5E283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147993" y="2976679"/>
                  <a:ext cx="15375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121" name="Ink 5120">
                  <a:extLst>
                    <a:ext uri="{FF2B5EF4-FFF2-40B4-BE49-F238E27FC236}">
                      <a16:creationId xmlns:a16="http://schemas.microsoft.com/office/drawing/2014/main" id="{1CEF1BE6-C329-454C-B840-C64B79892DD6}"/>
                    </a:ext>
                  </a:extLst>
                </p14:cNvPr>
                <p14:cNvContentPartPr/>
                <p14:nvPr/>
              </p14:nvContentPartPr>
              <p14:xfrm>
                <a:off x="5908233" y="3775879"/>
                <a:ext cx="2820960" cy="66960"/>
              </p14:xfrm>
            </p:contentPart>
          </mc:Choice>
          <mc:Fallback xmlns="">
            <p:pic>
              <p:nvPicPr>
                <p:cNvPr id="5121" name="Ink 5120">
                  <a:extLst>
                    <a:ext uri="{FF2B5EF4-FFF2-40B4-BE49-F238E27FC236}">
                      <a16:creationId xmlns:a16="http://schemas.microsoft.com/office/drawing/2014/main" id="{1CEF1BE6-C329-454C-B840-C64B79892DD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890593" y="3758239"/>
                  <a:ext cx="28566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126" name="Ink 5125">
                  <a:extLst>
                    <a:ext uri="{FF2B5EF4-FFF2-40B4-BE49-F238E27FC236}">
                      <a16:creationId xmlns:a16="http://schemas.microsoft.com/office/drawing/2014/main" id="{014ACE1C-1AE9-4FE3-98C8-D4CF08A89ECA}"/>
                    </a:ext>
                  </a:extLst>
                </p14:cNvPr>
                <p14:cNvContentPartPr/>
                <p14:nvPr/>
              </p14:nvContentPartPr>
              <p14:xfrm>
                <a:off x="1105746" y="3017719"/>
                <a:ext cx="2300040" cy="50760"/>
              </p14:xfrm>
            </p:contentPart>
          </mc:Choice>
          <mc:Fallback xmlns="">
            <p:pic>
              <p:nvPicPr>
                <p:cNvPr id="5126" name="Ink 5125">
                  <a:extLst>
                    <a:ext uri="{FF2B5EF4-FFF2-40B4-BE49-F238E27FC236}">
                      <a16:creationId xmlns:a16="http://schemas.microsoft.com/office/drawing/2014/main" id="{014ACE1C-1AE9-4FE3-98C8-D4CF08A89EC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88106" y="2999719"/>
                  <a:ext cx="23356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127" name="Ink 5126">
                  <a:extLst>
                    <a:ext uri="{FF2B5EF4-FFF2-40B4-BE49-F238E27FC236}">
                      <a16:creationId xmlns:a16="http://schemas.microsoft.com/office/drawing/2014/main" id="{A9F9607C-A523-4C37-BE2A-094E213DE021}"/>
                    </a:ext>
                  </a:extLst>
                </p14:cNvPr>
                <p14:cNvContentPartPr/>
                <p14:nvPr/>
              </p14:nvContentPartPr>
              <p14:xfrm>
                <a:off x="1124466" y="3285559"/>
                <a:ext cx="1254600" cy="100080"/>
              </p14:xfrm>
            </p:contentPart>
          </mc:Choice>
          <mc:Fallback xmlns="">
            <p:pic>
              <p:nvPicPr>
                <p:cNvPr id="5127" name="Ink 5126">
                  <a:extLst>
                    <a:ext uri="{FF2B5EF4-FFF2-40B4-BE49-F238E27FC236}">
                      <a16:creationId xmlns:a16="http://schemas.microsoft.com/office/drawing/2014/main" id="{A9F9607C-A523-4C37-BE2A-094E213DE02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106466" y="3267559"/>
                  <a:ext cx="12902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129" name="Ink 5128">
                  <a:extLst>
                    <a:ext uri="{FF2B5EF4-FFF2-40B4-BE49-F238E27FC236}">
                      <a16:creationId xmlns:a16="http://schemas.microsoft.com/office/drawing/2014/main" id="{18C0F5EF-21F6-477A-9BE9-68C19932C8EF}"/>
                    </a:ext>
                  </a:extLst>
                </p14:cNvPr>
                <p14:cNvContentPartPr/>
                <p14:nvPr/>
              </p14:nvContentPartPr>
              <p14:xfrm>
                <a:off x="1032306" y="3373039"/>
                <a:ext cx="1665360" cy="761400"/>
              </p14:xfrm>
            </p:contentPart>
          </mc:Choice>
          <mc:Fallback xmlns="">
            <p:pic>
              <p:nvPicPr>
                <p:cNvPr id="5129" name="Ink 5128">
                  <a:extLst>
                    <a:ext uri="{FF2B5EF4-FFF2-40B4-BE49-F238E27FC236}">
                      <a16:creationId xmlns:a16="http://schemas.microsoft.com/office/drawing/2014/main" id="{18C0F5EF-21F6-477A-9BE9-68C19932C8E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14666" y="3355399"/>
                  <a:ext cx="1701000" cy="79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5131" name="Ink 5130">
                  <a:extLst>
                    <a:ext uri="{FF2B5EF4-FFF2-40B4-BE49-F238E27FC236}">
                      <a16:creationId xmlns:a16="http://schemas.microsoft.com/office/drawing/2014/main" id="{C90081CF-9378-4308-9DAB-F067F975BE62}"/>
                    </a:ext>
                  </a:extLst>
                </p14:cNvPr>
                <p14:cNvContentPartPr/>
                <p14:nvPr/>
              </p14:nvContentPartPr>
              <p14:xfrm>
                <a:off x="3140466" y="3380239"/>
                <a:ext cx="285480" cy="476280"/>
              </p14:xfrm>
            </p:contentPart>
          </mc:Choice>
          <mc:Fallback xmlns="">
            <p:pic>
              <p:nvPicPr>
                <p:cNvPr id="5131" name="Ink 5130">
                  <a:extLst>
                    <a:ext uri="{FF2B5EF4-FFF2-40B4-BE49-F238E27FC236}">
                      <a16:creationId xmlns:a16="http://schemas.microsoft.com/office/drawing/2014/main" id="{C90081CF-9378-4308-9DAB-F067F975BE6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122466" y="3362599"/>
                  <a:ext cx="32112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5132" name="Ink 5131">
                  <a:extLst>
                    <a:ext uri="{FF2B5EF4-FFF2-40B4-BE49-F238E27FC236}">
                      <a16:creationId xmlns:a16="http://schemas.microsoft.com/office/drawing/2014/main" id="{29B79FD7-A574-43F1-A131-6B24F352BD8A}"/>
                    </a:ext>
                  </a:extLst>
                </p14:cNvPr>
                <p14:cNvContentPartPr/>
                <p14:nvPr/>
              </p14:nvContentPartPr>
              <p14:xfrm>
                <a:off x="3142986" y="3558799"/>
                <a:ext cx="412920" cy="199440"/>
              </p14:xfrm>
            </p:contentPart>
          </mc:Choice>
          <mc:Fallback xmlns="">
            <p:pic>
              <p:nvPicPr>
                <p:cNvPr id="5132" name="Ink 5131">
                  <a:extLst>
                    <a:ext uri="{FF2B5EF4-FFF2-40B4-BE49-F238E27FC236}">
                      <a16:creationId xmlns:a16="http://schemas.microsoft.com/office/drawing/2014/main" id="{29B79FD7-A574-43F1-A131-6B24F352BD8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124986" y="3541159"/>
                  <a:ext cx="4485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5133" name="Ink 5132">
                  <a:extLst>
                    <a:ext uri="{FF2B5EF4-FFF2-40B4-BE49-F238E27FC236}">
                      <a16:creationId xmlns:a16="http://schemas.microsoft.com/office/drawing/2014/main" id="{65F1959B-FEEB-4310-8E8C-80CED60BB383}"/>
                    </a:ext>
                  </a:extLst>
                </p14:cNvPr>
                <p14:cNvContentPartPr/>
                <p14:nvPr/>
              </p14:nvContentPartPr>
              <p14:xfrm>
                <a:off x="3096546" y="3247039"/>
                <a:ext cx="555840" cy="734040"/>
              </p14:xfrm>
            </p:contentPart>
          </mc:Choice>
          <mc:Fallback xmlns="">
            <p:pic>
              <p:nvPicPr>
                <p:cNvPr id="5133" name="Ink 5132">
                  <a:extLst>
                    <a:ext uri="{FF2B5EF4-FFF2-40B4-BE49-F238E27FC236}">
                      <a16:creationId xmlns:a16="http://schemas.microsoft.com/office/drawing/2014/main" id="{65F1959B-FEEB-4310-8E8C-80CED60BB38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078546" y="3229399"/>
                  <a:ext cx="591480" cy="76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5134" name="Ink 5133">
                  <a:extLst>
                    <a:ext uri="{FF2B5EF4-FFF2-40B4-BE49-F238E27FC236}">
                      <a16:creationId xmlns:a16="http://schemas.microsoft.com/office/drawing/2014/main" id="{6D5724AF-B9CD-4817-8749-A75145B76468}"/>
                    </a:ext>
                  </a:extLst>
                </p14:cNvPr>
                <p14:cNvContentPartPr/>
                <p14:nvPr/>
              </p14:nvContentPartPr>
              <p14:xfrm>
                <a:off x="4051626" y="4218679"/>
                <a:ext cx="88920" cy="225360"/>
              </p14:xfrm>
            </p:contentPart>
          </mc:Choice>
          <mc:Fallback xmlns="">
            <p:pic>
              <p:nvPicPr>
                <p:cNvPr id="5134" name="Ink 5133">
                  <a:extLst>
                    <a:ext uri="{FF2B5EF4-FFF2-40B4-BE49-F238E27FC236}">
                      <a16:creationId xmlns:a16="http://schemas.microsoft.com/office/drawing/2014/main" id="{6D5724AF-B9CD-4817-8749-A75145B7646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033626" y="4201039"/>
                  <a:ext cx="1245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5135" name="Ink 5134">
                  <a:extLst>
                    <a:ext uri="{FF2B5EF4-FFF2-40B4-BE49-F238E27FC236}">
                      <a16:creationId xmlns:a16="http://schemas.microsoft.com/office/drawing/2014/main" id="{AE4386CB-90AC-46F0-BE96-41A4C9FE9775}"/>
                    </a:ext>
                  </a:extLst>
                </p14:cNvPr>
                <p14:cNvContentPartPr/>
                <p14:nvPr/>
              </p14:nvContentPartPr>
              <p14:xfrm>
                <a:off x="4017426" y="4098439"/>
                <a:ext cx="363600" cy="480240"/>
              </p14:xfrm>
            </p:contentPart>
          </mc:Choice>
          <mc:Fallback xmlns="">
            <p:pic>
              <p:nvPicPr>
                <p:cNvPr id="5135" name="Ink 5134">
                  <a:extLst>
                    <a:ext uri="{FF2B5EF4-FFF2-40B4-BE49-F238E27FC236}">
                      <a16:creationId xmlns:a16="http://schemas.microsoft.com/office/drawing/2014/main" id="{AE4386CB-90AC-46F0-BE96-41A4C9FE9775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999786" y="4080799"/>
                  <a:ext cx="3992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5136" name="Ink 5135">
                  <a:extLst>
                    <a:ext uri="{FF2B5EF4-FFF2-40B4-BE49-F238E27FC236}">
                      <a16:creationId xmlns:a16="http://schemas.microsoft.com/office/drawing/2014/main" id="{F38BC8E7-3BA7-4521-8361-57C4B1E5C7FE}"/>
                    </a:ext>
                  </a:extLst>
                </p14:cNvPr>
                <p14:cNvContentPartPr/>
                <p14:nvPr/>
              </p14:nvContentPartPr>
              <p14:xfrm>
                <a:off x="3715026" y="3893599"/>
                <a:ext cx="899640" cy="824040"/>
              </p14:xfrm>
            </p:contentPart>
          </mc:Choice>
          <mc:Fallback xmlns="">
            <p:pic>
              <p:nvPicPr>
                <p:cNvPr id="5136" name="Ink 5135">
                  <a:extLst>
                    <a:ext uri="{FF2B5EF4-FFF2-40B4-BE49-F238E27FC236}">
                      <a16:creationId xmlns:a16="http://schemas.microsoft.com/office/drawing/2014/main" id="{F38BC8E7-3BA7-4521-8361-57C4B1E5C7F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697386" y="3875599"/>
                  <a:ext cx="935280" cy="85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5138" name="Ink 5137">
                  <a:extLst>
                    <a:ext uri="{FF2B5EF4-FFF2-40B4-BE49-F238E27FC236}">
                      <a16:creationId xmlns:a16="http://schemas.microsoft.com/office/drawing/2014/main" id="{77F18628-4EBD-46CA-A4AF-04909F215E5D}"/>
                    </a:ext>
                  </a:extLst>
                </p14:cNvPr>
                <p14:cNvContentPartPr/>
                <p14:nvPr/>
              </p14:nvContentPartPr>
              <p14:xfrm>
                <a:off x="3009786" y="4561399"/>
                <a:ext cx="297720" cy="289080"/>
              </p14:xfrm>
            </p:contentPart>
          </mc:Choice>
          <mc:Fallback xmlns="">
            <p:pic>
              <p:nvPicPr>
                <p:cNvPr id="5138" name="Ink 5137">
                  <a:extLst>
                    <a:ext uri="{FF2B5EF4-FFF2-40B4-BE49-F238E27FC236}">
                      <a16:creationId xmlns:a16="http://schemas.microsoft.com/office/drawing/2014/main" id="{77F18628-4EBD-46CA-A4AF-04909F215E5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991786" y="4543399"/>
                  <a:ext cx="33336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5140" name="Ink 5139">
                  <a:extLst>
                    <a:ext uri="{FF2B5EF4-FFF2-40B4-BE49-F238E27FC236}">
                      <a16:creationId xmlns:a16="http://schemas.microsoft.com/office/drawing/2014/main" id="{D2DD27FD-DEB4-40A3-9398-82FADCC40A63}"/>
                    </a:ext>
                  </a:extLst>
                </p14:cNvPr>
                <p14:cNvContentPartPr/>
                <p14:nvPr/>
              </p14:nvContentPartPr>
              <p14:xfrm>
                <a:off x="2815746" y="4423879"/>
                <a:ext cx="644400" cy="586800"/>
              </p14:xfrm>
            </p:contentPart>
          </mc:Choice>
          <mc:Fallback xmlns="">
            <p:pic>
              <p:nvPicPr>
                <p:cNvPr id="5140" name="Ink 5139">
                  <a:extLst>
                    <a:ext uri="{FF2B5EF4-FFF2-40B4-BE49-F238E27FC236}">
                      <a16:creationId xmlns:a16="http://schemas.microsoft.com/office/drawing/2014/main" id="{D2DD27FD-DEB4-40A3-9398-82FADCC40A6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798106" y="4405879"/>
                  <a:ext cx="680040" cy="62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5142" name="Ink 5141">
                  <a:extLst>
                    <a:ext uri="{FF2B5EF4-FFF2-40B4-BE49-F238E27FC236}">
                      <a16:creationId xmlns:a16="http://schemas.microsoft.com/office/drawing/2014/main" id="{1EE32965-2D4A-4CCB-A6E1-8330738CE08A}"/>
                    </a:ext>
                  </a:extLst>
                </p14:cNvPr>
                <p14:cNvContentPartPr/>
                <p14:nvPr/>
              </p14:nvContentPartPr>
              <p14:xfrm>
                <a:off x="3831306" y="5112199"/>
                <a:ext cx="518400" cy="40320"/>
              </p14:xfrm>
            </p:contentPart>
          </mc:Choice>
          <mc:Fallback xmlns="">
            <p:pic>
              <p:nvPicPr>
                <p:cNvPr id="5142" name="Ink 5141">
                  <a:extLst>
                    <a:ext uri="{FF2B5EF4-FFF2-40B4-BE49-F238E27FC236}">
                      <a16:creationId xmlns:a16="http://schemas.microsoft.com/office/drawing/2014/main" id="{1EE32965-2D4A-4CCB-A6E1-8330738CE08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813306" y="5094199"/>
                  <a:ext cx="5540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5143" name="Ink 5142">
                  <a:extLst>
                    <a:ext uri="{FF2B5EF4-FFF2-40B4-BE49-F238E27FC236}">
                      <a16:creationId xmlns:a16="http://schemas.microsoft.com/office/drawing/2014/main" id="{48176361-8EE3-44F5-95A6-9F9CC2C21EC1}"/>
                    </a:ext>
                  </a:extLst>
                </p14:cNvPr>
                <p14:cNvContentPartPr/>
                <p14:nvPr/>
              </p14:nvContentPartPr>
              <p14:xfrm>
                <a:off x="4461666" y="5025799"/>
                <a:ext cx="100800" cy="279360"/>
              </p14:xfrm>
            </p:contentPart>
          </mc:Choice>
          <mc:Fallback xmlns="">
            <p:pic>
              <p:nvPicPr>
                <p:cNvPr id="5143" name="Ink 5142">
                  <a:extLst>
                    <a:ext uri="{FF2B5EF4-FFF2-40B4-BE49-F238E27FC236}">
                      <a16:creationId xmlns:a16="http://schemas.microsoft.com/office/drawing/2014/main" id="{48176361-8EE3-44F5-95A6-9F9CC2C21EC1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444026" y="5007799"/>
                  <a:ext cx="13644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5144" name="Ink 5143">
                  <a:extLst>
                    <a:ext uri="{FF2B5EF4-FFF2-40B4-BE49-F238E27FC236}">
                      <a16:creationId xmlns:a16="http://schemas.microsoft.com/office/drawing/2014/main" id="{3A188D80-4BE9-40AE-833F-5A5C522ACA39}"/>
                    </a:ext>
                  </a:extLst>
                </p14:cNvPr>
                <p14:cNvContentPartPr/>
                <p14:nvPr/>
              </p14:nvContentPartPr>
              <p14:xfrm>
                <a:off x="4308666" y="4969279"/>
                <a:ext cx="536400" cy="386280"/>
              </p14:xfrm>
            </p:contentPart>
          </mc:Choice>
          <mc:Fallback xmlns="">
            <p:pic>
              <p:nvPicPr>
                <p:cNvPr id="5144" name="Ink 5143">
                  <a:extLst>
                    <a:ext uri="{FF2B5EF4-FFF2-40B4-BE49-F238E27FC236}">
                      <a16:creationId xmlns:a16="http://schemas.microsoft.com/office/drawing/2014/main" id="{3A188D80-4BE9-40AE-833F-5A5C522ACA3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290666" y="4951639"/>
                  <a:ext cx="57204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5145" name="Ink 5144">
                  <a:extLst>
                    <a:ext uri="{FF2B5EF4-FFF2-40B4-BE49-F238E27FC236}">
                      <a16:creationId xmlns:a16="http://schemas.microsoft.com/office/drawing/2014/main" id="{53718753-3D4E-4C46-B3A0-BD6B18517DD9}"/>
                    </a:ext>
                  </a:extLst>
                </p14:cNvPr>
                <p14:cNvContentPartPr/>
                <p14:nvPr/>
              </p14:nvContentPartPr>
              <p14:xfrm>
                <a:off x="4159986" y="4778839"/>
                <a:ext cx="984240" cy="599400"/>
              </p14:xfrm>
            </p:contentPart>
          </mc:Choice>
          <mc:Fallback xmlns="">
            <p:pic>
              <p:nvPicPr>
                <p:cNvPr id="5145" name="Ink 5144">
                  <a:extLst>
                    <a:ext uri="{FF2B5EF4-FFF2-40B4-BE49-F238E27FC236}">
                      <a16:creationId xmlns:a16="http://schemas.microsoft.com/office/drawing/2014/main" id="{53718753-3D4E-4C46-B3A0-BD6B18517DD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141986" y="4760839"/>
                  <a:ext cx="1019880" cy="63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5147" name="Ink 5146">
                  <a:extLst>
                    <a:ext uri="{FF2B5EF4-FFF2-40B4-BE49-F238E27FC236}">
                      <a16:creationId xmlns:a16="http://schemas.microsoft.com/office/drawing/2014/main" id="{520B5058-95E1-4CB5-AF94-584FFC7D5AC9}"/>
                    </a:ext>
                  </a:extLst>
                </p14:cNvPr>
                <p14:cNvContentPartPr/>
                <p14:nvPr/>
              </p14:nvContentPartPr>
              <p14:xfrm>
                <a:off x="795426" y="4736719"/>
                <a:ext cx="435600" cy="557280"/>
              </p14:xfrm>
            </p:contentPart>
          </mc:Choice>
          <mc:Fallback xmlns="">
            <p:pic>
              <p:nvPicPr>
                <p:cNvPr id="5147" name="Ink 5146">
                  <a:extLst>
                    <a:ext uri="{FF2B5EF4-FFF2-40B4-BE49-F238E27FC236}">
                      <a16:creationId xmlns:a16="http://schemas.microsoft.com/office/drawing/2014/main" id="{520B5058-95E1-4CB5-AF94-584FFC7D5AC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77786" y="4718719"/>
                  <a:ext cx="471240" cy="59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5148" name="Ink 5147">
                  <a:extLst>
                    <a:ext uri="{FF2B5EF4-FFF2-40B4-BE49-F238E27FC236}">
                      <a16:creationId xmlns:a16="http://schemas.microsoft.com/office/drawing/2014/main" id="{8E3FCCD5-453F-4AF9-9375-0DD7C669C3EB}"/>
                    </a:ext>
                  </a:extLst>
                </p14:cNvPr>
                <p14:cNvContentPartPr/>
                <p14:nvPr/>
              </p14:nvContentPartPr>
              <p14:xfrm>
                <a:off x="189186" y="5123719"/>
                <a:ext cx="659880" cy="723240"/>
              </p14:xfrm>
            </p:contentPart>
          </mc:Choice>
          <mc:Fallback xmlns="">
            <p:pic>
              <p:nvPicPr>
                <p:cNvPr id="5148" name="Ink 5147">
                  <a:extLst>
                    <a:ext uri="{FF2B5EF4-FFF2-40B4-BE49-F238E27FC236}">
                      <a16:creationId xmlns:a16="http://schemas.microsoft.com/office/drawing/2014/main" id="{8E3FCCD5-453F-4AF9-9375-0DD7C669C3E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71186" y="5106079"/>
                  <a:ext cx="695520" cy="75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5149" name="Ink 5148">
                  <a:extLst>
                    <a:ext uri="{FF2B5EF4-FFF2-40B4-BE49-F238E27FC236}">
                      <a16:creationId xmlns:a16="http://schemas.microsoft.com/office/drawing/2014/main" id="{801ABC4A-25C6-4663-B84F-696EBFE89C1C}"/>
                    </a:ext>
                  </a:extLst>
                </p14:cNvPr>
                <p14:cNvContentPartPr/>
                <p14:nvPr/>
              </p14:nvContentPartPr>
              <p14:xfrm>
                <a:off x="-23574" y="5965759"/>
                <a:ext cx="409320" cy="457920"/>
              </p14:xfrm>
            </p:contentPart>
          </mc:Choice>
          <mc:Fallback xmlns="">
            <p:pic>
              <p:nvPicPr>
                <p:cNvPr id="5149" name="Ink 5148">
                  <a:extLst>
                    <a:ext uri="{FF2B5EF4-FFF2-40B4-BE49-F238E27FC236}">
                      <a16:creationId xmlns:a16="http://schemas.microsoft.com/office/drawing/2014/main" id="{801ABC4A-25C6-4663-B84F-696EBFE89C1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-41574" y="5947759"/>
                  <a:ext cx="44496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5150" name="Ink 5149">
                  <a:extLst>
                    <a:ext uri="{FF2B5EF4-FFF2-40B4-BE49-F238E27FC236}">
                      <a16:creationId xmlns:a16="http://schemas.microsoft.com/office/drawing/2014/main" id="{9ECF84C1-9331-4567-801C-1929ACA6F3E1}"/>
                    </a:ext>
                  </a:extLst>
                </p14:cNvPr>
                <p14:cNvContentPartPr/>
                <p14:nvPr/>
              </p14:nvContentPartPr>
              <p14:xfrm>
                <a:off x="340746" y="6054319"/>
                <a:ext cx="297360" cy="154440"/>
              </p14:xfrm>
            </p:contentPart>
          </mc:Choice>
          <mc:Fallback xmlns="">
            <p:pic>
              <p:nvPicPr>
                <p:cNvPr id="5150" name="Ink 5149">
                  <a:extLst>
                    <a:ext uri="{FF2B5EF4-FFF2-40B4-BE49-F238E27FC236}">
                      <a16:creationId xmlns:a16="http://schemas.microsoft.com/office/drawing/2014/main" id="{9ECF84C1-9331-4567-801C-1929ACA6F3E1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22746" y="6036319"/>
                  <a:ext cx="3330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5151" name="Ink 5150">
                  <a:extLst>
                    <a:ext uri="{FF2B5EF4-FFF2-40B4-BE49-F238E27FC236}">
                      <a16:creationId xmlns:a16="http://schemas.microsoft.com/office/drawing/2014/main" id="{5FF7E823-AE20-47A2-8DC0-30FBEE8C5601}"/>
                    </a:ext>
                  </a:extLst>
                </p14:cNvPr>
                <p14:cNvContentPartPr/>
                <p14:nvPr/>
              </p14:nvContentPartPr>
              <p14:xfrm>
                <a:off x="523266" y="5975119"/>
                <a:ext cx="139320" cy="277560"/>
              </p14:xfrm>
            </p:contentPart>
          </mc:Choice>
          <mc:Fallback xmlns="">
            <p:pic>
              <p:nvPicPr>
                <p:cNvPr id="5151" name="Ink 5150">
                  <a:extLst>
                    <a:ext uri="{FF2B5EF4-FFF2-40B4-BE49-F238E27FC236}">
                      <a16:creationId xmlns:a16="http://schemas.microsoft.com/office/drawing/2014/main" id="{5FF7E823-AE20-47A2-8DC0-30FBEE8C5601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05266" y="5957119"/>
                  <a:ext cx="17496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5152" name="Ink 5151">
                  <a:extLst>
                    <a:ext uri="{FF2B5EF4-FFF2-40B4-BE49-F238E27FC236}">
                      <a16:creationId xmlns:a16="http://schemas.microsoft.com/office/drawing/2014/main" id="{7DDD8385-D9D0-49F0-B78C-4616A57E001D}"/>
                    </a:ext>
                  </a:extLst>
                </p14:cNvPr>
                <p14:cNvContentPartPr/>
                <p14:nvPr/>
              </p14:nvContentPartPr>
              <p14:xfrm>
                <a:off x="781746" y="5740759"/>
                <a:ext cx="388080" cy="481320"/>
              </p14:xfrm>
            </p:contentPart>
          </mc:Choice>
          <mc:Fallback xmlns="">
            <p:pic>
              <p:nvPicPr>
                <p:cNvPr id="5152" name="Ink 5151">
                  <a:extLst>
                    <a:ext uri="{FF2B5EF4-FFF2-40B4-BE49-F238E27FC236}">
                      <a16:creationId xmlns:a16="http://schemas.microsoft.com/office/drawing/2014/main" id="{7DDD8385-D9D0-49F0-B78C-4616A57E001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63746" y="5722759"/>
                  <a:ext cx="42372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5153" name="Ink 5152">
                  <a:extLst>
                    <a:ext uri="{FF2B5EF4-FFF2-40B4-BE49-F238E27FC236}">
                      <a16:creationId xmlns:a16="http://schemas.microsoft.com/office/drawing/2014/main" id="{29038D10-DB59-4579-9DFA-128E9F122037}"/>
                    </a:ext>
                  </a:extLst>
                </p14:cNvPr>
                <p14:cNvContentPartPr/>
                <p14:nvPr/>
              </p14:nvContentPartPr>
              <p14:xfrm>
                <a:off x="136266" y="6431959"/>
                <a:ext cx="495000" cy="244440"/>
              </p14:xfrm>
            </p:contentPart>
          </mc:Choice>
          <mc:Fallback xmlns="">
            <p:pic>
              <p:nvPicPr>
                <p:cNvPr id="5153" name="Ink 5152">
                  <a:extLst>
                    <a:ext uri="{FF2B5EF4-FFF2-40B4-BE49-F238E27FC236}">
                      <a16:creationId xmlns:a16="http://schemas.microsoft.com/office/drawing/2014/main" id="{29038D10-DB59-4579-9DFA-128E9F12203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18266" y="6413959"/>
                  <a:ext cx="5306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5154" name="Ink 5153">
                  <a:extLst>
                    <a:ext uri="{FF2B5EF4-FFF2-40B4-BE49-F238E27FC236}">
                      <a16:creationId xmlns:a16="http://schemas.microsoft.com/office/drawing/2014/main" id="{69722060-53DC-4AEE-A8A9-C210288C33E2}"/>
                    </a:ext>
                  </a:extLst>
                </p14:cNvPr>
                <p14:cNvContentPartPr/>
                <p14:nvPr/>
              </p14:nvContentPartPr>
              <p14:xfrm>
                <a:off x="996306" y="6103279"/>
                <a:ext cx="421920" cy="295200"/>
              </p14:xfrm>
            </p:contentPart>
          </mc:Choice>
          <mc:Fallback xmlns="">
            <p:pic>
              <p:nvPicPr>
                <p:cNvPr id="5154" name="Ink 5153">
                  <a:extLst>
                    <a:ext uri="{FF2B5EF4-FFF2-40B4-BE49-F238E27FC236}">
                      <a16:creationId xmlns:a16="http://schemas.microsoft.com/office/drawing/2014/main" id="{69722060-53DC-4AEE-A8A9-C210288C33E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78306" y="6085279"/>
                  <a:ext cx="4575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5155" name="Ink 5154">
                  <a:extLst>
                    <a:ext uri="{FF2B5EF4-FFF2-40B4-BE49-F238E27FC236}">
                      <a16:creationId xmlns:a16="http://schemas.microsoft.com/office/drawing/2014/main" id="{A2C473A0-E0D4-4B3A-B934-0C5A7C95A7B6}"/>
                    </a:ext>
                  </a:extLst>
                </p14:cNvPr>
                <p14:cNvContentPartPr/>
                <p14:nvPr/>
              </p14:nvContentPartPr>
              <p14:xfrm>
                <a:off x="-586254" y="5515399"/>
                <a:ext cx="1628640" cy="1158480"/>
              </p14:xfrm>
            </p:contentPart>
          </mc:Choice>
          <mc:Fallback xmlns="">
            <p:pic>
              <p:nvPicPr>
                <p:cNvPr id="5155" name="Ink 5154">
                  <a:extLst>
                    <a:ext uri="{FF2B5EF4-FFF2-40B4-BE49-F238E27FC236}">
                      <a16:creationId xmlns:a16="http://schemas.microsoft.com/office/drawing/2014/main" id="{A2C473A0-E0D4-4B3A-B934-0C5A7C95A7B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-603894" y="5497399"/>
                  <a:ext cx="1664280" cy="11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5156" name="Ink 5155">
                  <a:extLst>
                    <a:ext uri="{FF2B5EF4-FFF2-40B4-BE49-F238E27FC236}">
                      <a16:creationId xmlns:a16="http://schemas.microsoft.com/office/drawing/2014/main" id="{9C1309A8-A695-49BF-886F-07EBBF75796A}"/>
                    </a:ext>
                  </a:extLst>
                </p14:cNvPr>
                <p14:cNvContentPartPr/>
                <p14:nvPr/>
              </p14:nvContentPartPr>
              <p14:xfrm>
                <a:off x="336786" y="5502799"/>
                <a:ext cx="1483560" cy="1116360"/>
              </p14:xfrm>
            </p:contentPart>
          </mc:Choice>
          <mc:Fallback xmlns="">
            <p:pic>
              <p:nvPicPr>
                <p:cNvPr id="5156" name="Ink 5155">
                  <a:extLst>
                    <a:ext uri="{FF2B5EF4-FFF2-40B4-BE49-F238E27FC236}">
                      <a16:creationId xmlns:a16="http://schemas.microsoft.com/office/drawing/2014/main" id="{9C1309A8-A695-49BF-886F-07EBBF75796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18786" y="5484799"/>
                  <a:ext cx="1519200" cy="11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5158" name="Ink 5157">
                  <a:extLst>
                    <a:ext uri="{FF2B5EF4-FFF2-40B4-BE49-F238E27FC236}">
                      <a16:creationId xmlns:a16="http://schemas.microsoft.com/office/drawing/2014/main" id="{77DE1D5B-97DD-40DB-B475-511B6E4FD363}"/>
                    </a:ext>
                  </a:extLst>
                </p14:cNvPr>
                <p14:cNvContentPartPr/>
                <p14:nvPr/>
              </p14:nvContentPartPr>
              <p14:xfrm>
                <a:off x="3450426" y="5752999"/>
                <a:ext cx="204840" cy="351360"/>
              </p14:xfrm>
            </p:contentPart>
          </mc:Choice>
          <mc:Fallback xmlns="">
            <p:pic>
              <p:nvPicPr>
                <p:cNvPr id="5158" name="Ink 5157">
                  <a:extLst>
                    <a:ext uri="{FF2B5EF4-FFF2-40B4-BE49-F238E27FC236}">
                      <a16:creationId xmlns:a16="http://schemas.microsoft.com/office/drawing/2014/main" id="{77DE1D5B-97DD-40DB-B475-511B6E4FD36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432426" y="5735359"/>
                  <a:ext cx="2404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5159" name="Ink 5158">
                  <a:extLst>
                    <a:ext uri="{FF2B5EF4-FFF2-40B4-BE49-F238E27FC236}">
                      <a16:creationId xmlns:a16="http://schemas.microsoft.com/office/drawing/2014/main" id="{E3434F3A-9459-4C0B-B75A-B2C522FB7421}"/>
                    </a:ext>
                  </a:extLst>
                </p14:cNvPr>
                <p14:cNvContentPartPr/>
                <p14:nvPr/>
              </p14:nvContentPartPr>
              <p14:xfrm>
                <a:off x="3677586" y="5608279"/>
                <a:ext cx="972720" cy="402480"/>
              </p14:xfrm>
            </p:contentPart>
          </mc:Choice>
          <mc:Fallback xmlns="">
            <p:pic>
              <p:nvPicPr>
                <p:cNvPr id="5159" name="Ink 5158">
                  <a:extLst>
                    <a:ext uri="{FF2B5EF4-FFF2-40B4-BE49-F238E27FC236}">
                      <a16:creationId xmlns:a16="http://schemas.microsoft.com/office/drawing/2014/main" id="{E3434F3A-9459-4C0B-B75A-B2C522FB742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659586" y="5590279"/>
                  <a:ext cx="100836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5160" name="Ink 5159">
                  <a:extLst>
                    <a:ext uri="{FF2B5EF4-FFF2-40B4-BE49-F238E27FC236}">
                      <a16:creationId xmlns:a16="http://schemas.microsoft.com/office/drawing/2014/main" id="{D8A24FBD-BC23-4B23-B71F-83EF5DDDCE2B}"/>
                    </a:ext>
                  </a:extLst>
                </p14:cNvPr>
                <p14:cNvContentPartPr/>
                <p14:nvPr/>
              </p14:nvContentPartPr>
              <p14:xfrm>
                <a:off x="4662186" y="5365999"/>
                <a:ext cx="822960" cy="381960"/>
              </p14:xfrm>
            </p:contentPart>
          </mc:Choice>
          <mc:Fallback xmlns="">
            <p:pic>
              <p:nvPicPr>
                <p:cNvPr id="5160" name="Ink 5159">
                  <a:extLst>
                    <a:ext uri="{FF2B5EF4-FFF2-40B4-BE49-F238E27FC236}">
                      <a16:creationId xmlns:a16="http://schemas.microsoft.com/office/drawing/2014/main" id="{D8A24FBD-BC23-4B23-B71F-83EF5DDDCE2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644546" y="5347999"/>
                  <a:ext cx="85860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5162" name="Ink 5161">
                  <a:extLst>
                    <a:ext uri="{FF2B5EF4-FFF2-40B4-BE49-F238E27FC236}">
                      <a16:creationId xmlns:a16="http://schemas.microsoft.com/office/drawing/2014/main" id="{6C8ACD9E-DFE7-4B58-A1DC-D47D0BA4A818}"/>
                    </a:ext>
                  </a:extLst>
                </p14:cNvPr>
                <p14:cNvContentPartPr/>
                <p14:nvPr/>
              </p14:nvContentPartPr>
              <p14:xfrm>
                <a:off x="5762706" y="4783159"/>
                <a:ext cx="1726200" cy="952200"/>
              </p14:xfrm>
            </p:contentPart>
          </mc:Choice>
          <mc:Fallback xmlns="">
            <p:pic>
              <p:nvPicPr>
                <p:cNvPr id="5162" name="Ink 5161">
                  <a:extLst>
                    <a:ext uri="{FF2B5EF4-FFF2-40B4-BE49-F238E27FC236}">
                      <a16:creationId xmlns:a16="http://schemas.microsoft.com/office/drawing/2014/main" id="{6C8ACD9E-DFE7-4B58-A1DC-D47D0BA4A818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745066" y="4765159"/>
                  <a:ext cx="1761840" cy="9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5163" name="Ink 5162">
                  <a:extLst>
                    <a:ext uri="{FF2B5EF4-FFF2-40B4-BE49-F238E27FC236}">
                      <a16:creationId xmlns:a16="http://schemas.microsoft.com/office/drawing/2014/main" id="{17C50BA3-E3A5-4E1C-9091-A6AD87DAA0CB}"/>
                    </a:ext>
                  </a:extLst>
                </p14:cNvPr>
                <p14:cNvContentPartPr/>
                <p14:nvPr/>
              </p14:nvContentPartPr>
              <p14:xfrm>
                <a:off x="7838466" y="4524679"/>
                <a:ext cx="642960" cy="951840"/>
              </p14:xfrm>
            </p:contentPart>
          </mc:Choice>
          <mc:Fallback xmlns="">
            <p:pic>
              <p:nvPicPr>
                <p:cNvPr id="5163" name="Ink 5162">
                  <a:extLst>
                    <a:ext uri="{FF2B5EF4-FFF2-40B4-BE49-F238E27FC236}">
                      <a16:creationId xmlns:a16="http://schemas.microsoft.com/office/drawing/2014/main" id="{17C50BA3-E3A5-4E1C-9091-A6AD87DAA0CB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820826" y="4506679"/>
                  <a:ext cx="678600" cy="9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5164" name="Ink 5163">
                  <a:extLst>
                    <a:ext uri="{FF2B5EF4-FFF2-40B4-BE49-F238E27FC236}">
                      <a16:creationId xmlns:a16="http://schemas.microsoft.com/office/drawing/2014/main" id="{C9B1FC5C-32FA-4FDB-B7D6-A773BAF954B9}"/>
                    </a:ext>
                  </a:extLst>
                </p14:cNvPr>
                <p14:cNvContentPartPr/>
                <p14:nvPr/>
              </p14:nvContentPartPr>
              <p14:xfrm>
                <a:off x="4031826" y="6142159"/>
                <a:ext cx="575280" cy="258480"/>
              </p14:xfrm>
            </p:contentPart>
          </mc:Choice>
          <mc:Fallback xmlns="">
            <p:pic>
              <p:nvPicPr>
                <p:cNvPr id="5164" name="Ink 5163">
                  <a:extLst>
                    <a:ext uri="{FF2B5EF4-FFF2-40B4-BE49-F238E27FC236}">
                      <a16:creationId xmlns:a16="http://schemas.microsoft.com/office/drawing/2014/main" id="{C9B1FC5C-32FA-4FDB-B7D6-A773BAF954B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013826" y="6124519"/>
                  <a:ext cx="6109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5165" name="Ink 5164">
                  <a:extLst>
                    <a:ext uri="{FF2B5EF4-FFF2-40B4-BE49-F238E27FC236}">
                      <a16:creationId xmlns:a16="http://schemas.microsoft.com/office/drawing/2014/main" id="{FBB014A7-2B47-4729-BDAA-AB724D0438AD}"/>
                    </a:ext>
                  </a:extLst>
                </p14:cNvPr>
                <p14:cNvContentPartPr/>
                <p14:nvPr/>
              </p14:nvContentPartPr>
              <p14:xfrm>
                <a:off x="4392186" y="6235039"/>
                <a:ext cx="199800" cy="441720"/>
              </p14:xfrm>
            </p:contentPart>
          </mc:Choice>
          <mc:Fallback xmlns="">
            <p:pic>
              <p:nvPicPr>
                <p:cNvPr id="5165" name="Ink 5164">
                  <a:extLst>
                    <a:ext uri="{FF2B5EF4-FFF2-40B4-BE49-F238E27FC236}">
                      <a16:creationId xmlns:a16="http://schemas.microsoft.com/office/drawing/2014/main" id="{FBB014A7-2B47-4729-BDAA-AB724D0438A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374546" y="6217399"/>
                  <a:ext cx="23544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5166" name="Ink 5165">
                  <a:extLst>
                    <a:ext uri="{FF2B5EF4-FFF2-40B4-BE49-F238E27FC236}">
                      <a16:creationId xmlns:a16="http://schemas.microsoft.com/office/drawing/2014/main" id="{96A0974C-C008-456C-B091-41ED83D8BB2F}"/>
                    </a:ext>
                  </a:extLst>
                </p14:cNvPr>
                <p14:cNvContentPartPr/>
                <p14:nvPr/>
              </p14:nvContentPartPr>
              <p14:xfrm>
                <a:off x="4724826" y="6157279"/>
                <a:ext cx="268920" cy="415800"/>
              </p14:xfrm>
            </p:contentPart>
          </mc:Choice>
          <mc:Fallback xmlns="">
            <p:pic>
              <p:nvPicPr>
                <p:cNvPr id="5166" name="Ink 5165">
                  <a:extLst>
                    <a:ext uri="{FF2B5EF4-FFF2-40B4-BE49-F238E27FC236}">
                      <a16:creationId xmlns:a16="http://schemas.microsoft.com/office/drawing/2014/main" id="{96A0974C-C008-456C-B091-41ED83D8BB2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707186" y="6139639"/>
                  <a:ext cx="30456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5170" name="Ink 5169">
                  <a:extLst>
                    <a:ext uri="{FF2B5EF4-FFF2-40B4-BE49-F238E27FC236}">
                      <a16:creationId xmlns:a16="http://schemas.microsoft.com/office/drawing/2014/main" id="{FEFDEF46-565F-43BA-8F9C-8C5022FFDCE4}"/>
                    </a:ext>
                  </a:extLst>
                </p14:cNvPr>
                <p14:cNvContentPartPr/>
                <p14:nvPr/>
              </p14:nvContentPartPr>
              <p14:xfrm>
                <a:off x="5385786" y="5957479"/>
                <a:ext cx="275040" cy="403200"/>
              </p14:xfrm>
            </p:contentPart>
          </mc:Choice>
          <mc:Fallback xmlns="">
            <p:pic>
              <p:nvPicPr>
                <p:cNvPr id="5170" name="Ink 5169">
                  <a:extLst>
                    <a:ext uri="{FF2B5EF4-FFF2-40B4-BE49-F238E27FC236}">
                      <a16:creationId xmlns:a16="http://schemas.microsoft.com/office/drawing/2014/main" id="{FEFDEF46-565F-43BA-8F9C-8C5022FFDCE4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367786" y="5939839"/>
                  <a:ext cx="31068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5171" name="Ink 5170">
                  <a:extLst>
                    <a:ext uri="{FF2B5EF4-FFF2-40B4-BE49-F238E27FC236}">
                      <a16:creationId xmlns:a16="http://schemas.microsoft.com/office/drawing/2014/main" id="{12DD594E-7EB8-4BC8-9EE6-655323143BB4}"/>
                    </a:ext>
                  </a:extLst>
                </p14:cNvPr>
                <p14:cNvContentPartPr/>
                <p14:nvPr/>
              </p14:nvContentPartPr>
              <p14:xfrm>
                <a:off x="5386866" y="6169519"/>
                <a:ext cx="247320" cy="76680"/>
              </p14:xfrm>
            </p:contentPart>
          </mc:Choice>
          <mc:Fallback xmlns="">
            <p:pic>
              <p:nvPicPr>
                <p:cNvPr id="5171" name="Ink 5170">
                  <a:extLst>
                    <a:ext uri="{FF2B5EF4-FFF2-40B4-BE49-F238E27FC236}">
                      <a16:creationId xmlns:a16="http://schemas.microsoft.com/office/drawing/2014/main" id="{12DD594E-7EB8-4BC8-9EE6-655323143BB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368866" y="6151879"/>
                  <a:ext cx="2829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5172" name="Ink 5171">
                  <a:extLst>
                    <a:ext uri="{FF2B5EF4-FFF2-40B4-BE49-F238E27FC236}">
                      <a16:creationId xmlns:a16="http://schemas.microsoft.com/office/drawing/2014/main" id="{3BF8DF25-67DB-4703-851E-83E871F2519B}"/>
                    </a:ext>
                  </a:extLst>
                </p14:cNvPr>
                <p14:cNvContentPartPr/>
                <p14:nvPr/>
              </p14:nvContentPartPr>
              <p14:xfrm>
                <a:off x="5730666" y="5896639"/>
                <a:ext cx="317880" cy="325800"/>
              </p14:xfrm>
            </p:contentPart>
          </mc:Choice>
          <mc:Fallback xmlns="">
            <p:pic>
              <p:nvPicPr>
                <p:cNvPr id="5172" name="Ink 5171">
                  <a:extLst>
                    <a:ext uri="{FF2B5EF4-FFF2-40B4-BE49-F238E27FC236}">
                      <a16:creationId xmlns:a16="http://schemas.microsoft.com/office/drawing/2014/main" id="{3BF8DF25-67DB-4703-851E-83E871F2519B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713026" y="5878639"/>
                  <a:ext cx="35352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5173" name="Ink 5172">
                  <a:extLst>
                    <a:ext uri="{FF2B5EF4-FFF2-40B4-BE49-F238E27FC236}">
                      <a16:creationId xmlns:a16="http://schemas.microsoft.com/office/drawing/2014/main" id="{0DACB354-8EEE-402C-BB10-3453258D57CC}"/>
                    </a:ext>
                  </a:extLst>
                </p14:cNvPr>
                <p14:cNvContentPartPr/>
                <p14:nvPr/>
              </p14:nvContentPartPr>
              <p14:xfrm>
                <a:off x="6135666" y="5748319"/>
                <a:ext cx="200520" cy="381960"/>
              </p14:xfrm>
            </p:contentPart>
          </mc:Choice>
          <mc:Fallback xmlns="">
            <p:pic>
              <p:nvPicPr>
                <p:cNvPr id="5173" name="Ink 5172">
                  <a:extLst>
                    <a:ext uri="{FF2B5EF4-FFF2-40B4-BE49-F238E27FC236}">
                      <a16:creationId xmlns:a16="http://schemas.microsoft.com/office/drawing/2014/main" id="{0DACB354-8EEE-402C-BB10-3453258D57CC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118026" y="5730319"/>
                  <a:ext cx="23616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5174" name="Ink 5173">
                  <a:extLst>
                    <a:ext uri="{FF2B5EF4-FFF2-40B4-BE49-F238E27FC236}">
                      <a16:creationId xmlns:a16="http://schemas.microsoft.com/office/drawing/2014/main" id="{DCA6BD03-C54D-4864-AAB5-8C606C7153BF}"/>
                    </a:ext>
                  </a:extLst>
                </p14:cNvPr>
                <p14:cNvContentPartPr/>
                <p14:nvPr/>
              </p14:nvContentPartPr>
              <p14:xfrm>
                <a:off x="6482346" y="5596399"/>
                <a:ext cx="214920" cy="579960"/>
              </p14:xfrm>
            </p:contentPart>
          </mc:Choice>
          <mc:Fallback xmlns="">
            <p:pic>
              <p:nvPicPr>
                <p:cNvPr id="5174" name="Ink 5173">
                  <a:extLst>
                    <a:ext uri="{FF2B5EF4-FFF2-40B4-BE49-F238E27FC236}">
                      <a16:creationId xmlns:a16="http://schemas.microsoft.com/office/drawing/2014/main" id="{DCA6BD03-C54D-4864-AAB5-8C606C7153B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464346" y="5578759"/>
                  <a:ext cx="250560" cy="61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5175" name="Ink 5174">
                  <a:extLst>
                    <a:ext uri="{FF2B5EF4-FFF2-40B4-BE49-F238E27FC236}">
                      <a16:creationId xmlns:a16="http://schemas.microsoft.com/office/drawing/2014/main" id="{AEA875FA-41ED-40C7-B4B2-C6D33E074EB0}"/>
                    </a:ext>
                  </a:extLst>
                </p14:cNvPr>
                <p14:cNvContentPartPr/>
                <p14:nvPr/>
              </p14:nvContentPartPr>
              <p14:xfrm>
                <a:off x="6757026" y="5570479"/>
                <a:ext cx="498600" cy="422640"/>
              </p14:xfrm>
            </p:contentPart>
          </mc:Choice>
          <mc:Fallback xmlns="">
            <p:pic>
              <p:nvPicPr>
                <p:cNvPr id="5175" name="Ink 5174">
                  <a:extLst>
                    <a:ext uri="{FF2B5EF4-FFF2-40B4-BE49-F238E27FC236}">
                      <a16:creationId xmlns:a16="http://schemas.microsoft.com/office/drawing/2014/main" id="{AEA875FA-41ED-40C7-B4B2-C6D33E074EB0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739386" y="5552839"/>
                  <a:ext cx="53424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5176" name="Ink 5175">
                  <a:extLst>
                    <a:ext uri="{FF2B5EF4-FFF2-40B4-BE49-F238E27FC236}">
                      <a16:creationId xmlns:a16="http://schemas.microsoft.com/office/drawing/2014/main" id="{6CD5C0EB-C6D4-4863-9CD3-86B75D2B901B}"/>
                    </a:ext>
                  </a:extLst>
                </p14:cNvPr>
                <p14:cNvContentPartPr/>
                <p14:nvPr/>
              </p14:nvContentPartPr>
              <p14:xfrm>
                <a:off x="7346706" y="5502439"/>
                <a:ext cx="284040" cy="74160"/>
              </p14:xfrm>
            </p:contentPart>
          </mc:Choice>
          <mc:Fallback xmlns="">
            <p:pic>
              <p:nvPicPr>
                <p:cNvPr id="5176" name="Ink 5175">
                  <a:extLst>
                    <a:ext uri="{FF2B5EF4-FFF2-40B4-BE49-F238E27FC236}">
                      <a16:creationId xmlns:a16="http://schemas.microsoft.com/office/drawing/2014/main" id="{6CD5C0EB-C6D4-4863-9CD3-86B75D2B901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328706" y="5484439"/>
                  <a:ext cx="3196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5177" name="Ink 5176">
                  <a:extLst>
                    <a:ext uri="{FF2B5EF4-FFF2-40B4-BE49-F238E27FC236}">
                      <a16:creationId xmlns:a16="http://schemas.microsoft.com/office/drawing/2014/main" id="{6D9BF33C-31C9-4F74-A8BC-62EC87C4D002}"/>
                    </a:ext>
                  </a:extLst>
                </p14:cNvPr>
                <p14:cNvContentPartPr/>
                <p14:nvPr/>
              </p14:nvContentPartPr>
              <p14:xfrm>
                <a:off x="7444266" y="5553199"/>
                <a:ext cx="135360" cy="415800"/>
              </p14:xfrm>
            </p:contentPart>
          </mc:Choice>
          <mc:Fallback xmlns="">
            <p:pic>
              <p:nvPicPr>
                <p:cNvPr id="5177" name="Ink 5176">
                  <a:extLst>
                    <a:ext uri="{FF2B5EF4-FFF2-40B4-BE49-F238E27FC236}">
                      <a16:creationId xmlns:a16="http://schemas.microsoft.com/office/drawing/2014/main" id="{6D9BF33C-31C9-4F74-A8BC-62EC87C4D002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426626" y="5535559"/>
                  <a:ext cx="17100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5178" name="Ink 5177">
                  <a:extLst>
                    <a:ext uri="{FF2B5EF4-FFF2-40B4-BE49-F238E27FC236}">
                      <a16:creationId xmlns:a16="http://schemas.microsoft.com/office/drawing/2014/main" id="{D0A45833-0A8D-4AB6-B228-EC8DDA6E6B7F}"/>
                    </a:ext>
                  </a:extLst>
                </p14:cNvPr>
                <p14:cNvContentPartPr/>
                <p14:nvPr/>
              </p14:nvContentPartPr>
              <p14:xfrm>
                <a:off x="6259146" y="6168079"/>
                <a:ext cx="316080" cy="506520"/>
              </p14:xfrm>
            </p:contentPart>
          </mc:Choice>
          <mc:Fallback xmlns="">
            <p:pic>
              <p:nvPicPr>
                <p:cNvPr id="5178" name="Ink 5177">
                  <a:extLst>
                    <a:ext uri="{FF2B5EF4-FFF2-40B4-BE49-F238E27FC236}">
                      <a16:creationId xmlns:a16="http://schemas.microsoft.com/office/drawing/2014/main" id="{D0A45833-0A8D-4AB6-B228-EC8DDA6E6B7F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241146" y="6150439"/>
                  <a:ext cx="35172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5179" name="Ink 5178">
                  <a:extLst>
                    <a:ext uri="{FF2B5EF4-FFF2-40B4-BE49-F238E27FC236}">
                      <a16:creationId xmlns:a16="http://schemas.microsoft.com/office/drawing/2014/main" id="{352894FB-D84D-494C-A615-58F2952D6115}"/>
                    </a:ext>
                  </a:extLst>
                </p14:cNvPr>
                <p14:cNvContentPartPr/>
                <p14:nvPr/>
              </p14:nvContentPartPr>
              <p14:xfrm>
                <a:off x="6647586" y="5602519"/>
                <a:ext cx="1708560" cy="907200"/>
              </p14:xfrm>
            </p:contentPart>
          </mc:Choice>
          <mc:Fallback xmlns="">
            <p:pic>
              <p:nvPicPr>
                <p:cNvPr id="5179" name="Ink 5178">
                  <a:extLst>
                    <a:ext uri="{FF2B5EF4-FFF2-40B4-BE49-F238E27FC236}">
                      <a16:creationId xmlns:a16="http://schemas.microsoft.com/office/drawing/2014/main" id="{352894FB-D84D-494C-A615-58F2952D6115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629586" y="5584879"/>
                  <a:ext cx="1744200" cy="9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5181" name="Ink 5180">
                  <a:extLst>
                    <a:ext uri="{FF2B5EF4-FFF2-40B4-BE49-F238E27FC236}">
                      <a16:creationId xmlns:a16="http://schemas.microsoft.com/office/drawing/2014/main" id="{FF5E41E4-B238-41E5-94CE-9F92F06BBB49}"/>
                    </a:ext>
                  </a:extLst>
                </p14:cNvPr>
                <p14:cNvContentPartPr/>
                <p14:nvPr/>
              </p14:nvContentPartPr>
              <p14:xfrm>
                <a:off x="3672546" y="3065239"/>
                <a:ext cx="654120" cy="409680"/>
              </p14:xfrm>
            </p:contentPart>
          </mc:Choice>
          <mc:Fallback xmlns="">
            <p:pic>
              <p:nvPicPr>
                <p:cNvPr id="5181" name="Ink 5180">
                  <a:extLst>
                    <a:ext uri="{FF2B5EF4-FFF2-40B4-BE49-F238E27FC236}">
                      <a16:creationId xmlns:a16="http://schemas.microsoft.com/office/drawing/2014/main" id="{FF5E41E4-B238-41E5-94CE-9F92F06BBB49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654906" y="3047599"/>
                  <a:ext cx="68976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5183" name="Ink 5182">
                  <a:extLst>
                    <a:ext uri="{FF2B5EF4-FFF2-40B4-BE49-F238E27FC236}">
                      <a16:creationId xmlns:a16="http://schemas.microsoft.com/office/drawing/2014/main" id="{14F705D4-6F2B-42E1-A963-F1EA430C38BF}"/>
                    </a:ext>
                  </a:extLst>
                </p14:cNvPr>
                <p14:cNvContentPartPr/>
                <p14:nvPr/>
              </p14:nvContentPartPr>
              <p14:xfrm>
                <a:off x="3736986" y="3717919"/>
                <a:ext cx="572760" cy="464760"/>
              </p14:xfrm>
            </p:contentPart>
          </mc:Choice>
          <mc:Fallback xmlns="">
            <p:pic>
              <p:nvPicPr>
                <p:cNvPr id="5183" name="Ink 5182">
                  <a:extLst>
                    <a:ext uri="{FF2B5EF4-FFF2-40B4-BE49-F238E27FC236}">
                      <a16:creationId xmlns:a16="http://schemas.microsoft.com/office/drawing/2014/main" id="{14F705D4-6F2B-42E1-A963-F1EA430C38B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719346" y="3699919"/>
                  <a:ext cx="60840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049" name="Ink 2048">
                  <a:extLst>
                    <a:ext uri="{FF2B5EF4-FFF2-40B4-BE49-F238E27FC236}">
                      <a16:creationId xmlns:a16="http://schemas.microsoft.com/office/drawing/2014/main" id="{CBC67049-5BC5-435E-B2FA-5DE050781BFC}"/>
                    </a:ext>
                  </a:extLst>
                </p14:cNvPr>
                <p14:cNvContentPartPr/>
                <p14:nvPr/>
              </p14:nvContentPartPr>
              <p14:xfrm>
                <a:off x="3358986" y="4681639"/>
                <a:ext cx="310680" cy="160920"/>
              </p14:xfrm>
            </p:contentPart>
          </mc:Choice>
          <mc:Fallback xmlns="">
            <p:pic>
              <p:nvPicPr>
                <p:cNvPr id="2049" name="Ink 2048">
                  <a:extLst>
                    <a:ext uri="{FF2B5EF4-FFF2-40B4-BE49-F238E27FC236}">
                      <a16:creationId xmlns:a16="http://schemas.microsoft.com/office/drawing/2014/main" id="{CBC67049-5BC5-435E-B2FA-5DE050781BFC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341346" y="4663639"/>
                  <a:ext cx="3463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051" name="Ink 2050">
                  <a:extLst>
                    <a:ext uri="{FF2B5EF4-FFF2-40B4-BE49-F238E27FC236}">
                      <a16:creationId xmlns:a16="http://schemas.microsoft.com/office/drawing/2014/main" id="{3F721F0C-6ADE-489E-BEA4-78566E5D5233}"/>
                    </a:ext>
                  </a:extLst>
                </p14:cNvPr>
                <p14:cNvContentPartPr/>
                <p14:nvPr/>
              </p14:nvContentPartPr>
              <p14:xfrm>
                <a:off x="5025786" y="4697839"/>
                <a:ext cx="509760" cy="397080"/>
              </p14:xfrm>
            </p:contentPart>
          </mc:Choice>
          <mc:Fallback xmlns="">
            <p:pic>
              <p:nvPicPr>
                <p:cNvPr id="2051" name="Ink 2050">
                  <a:extLst>
                    <a:ext uri="{FF2B5EF4-FFF2-40B4-BE49-F238E27FC236}">
                      <a16:creationId xmlns:a16="http://schemas.microsoft.com/office/drawing/2014/main" id="{3F721F0C-6ADE-489E-BEA4-78566E5D5233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007786" y="4679839"/>
                  <a:ext cx="54540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056" name="Ink 2055">
                  <a:extLst>
                    <a:ext uri="{FF2B5EF4-FFF2-40B4-BE49-F238E27FC236}">
                      <a16:creationId xmlns:a16="http://schemas.microsoft.com/office/drawing/2014/main" id="{4B879C43-C438-40C3-8ADA-D3A8B80BFD88}"/>
                    </a:ext>
                  </a:extLst>
                </p14:cNvPr>
                <p14:cNvContentPartPr/>
                <p14:nvPr/>
              </p14:nvContentPartPr>
              <p14:xfrm>
                <a:off x="3311826" y="5678119"/>
                <a:ext cx="2342880" cy="737640"/>
              </p14:xfrm>
            </p:contentPart>
          </mc:Choice>
          <mc:Fallback xmlns="">
            <p:pic>
              <p:nvPicPr>
                <p:cNvPr id="2056" name="Ink 2055">
                  <a:extLst>
                    <a:ext uri="{FF2B5EF4-FFF2-40B4-BE49-F238E27FC236}">
                      <a16:creationId xmlns:a16="http://schemas.microsoft.com/office/drawing/2014/main" id="{4B879C43-C438-40C3-8ADA-D3A8B80BFD88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293826" y="5660119"/>
                  <a:ext cx="2378520" cy="77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057" name="Ink 2056">
                  <a:extLst>
                    <a:ext uri="{FF2B5EF4-FFF2-40B4-BE49-F238E27FC236}">
                      <a16:creationId xmlns:a16="http://schemas.microsoft.com/office/drawing/2014/main" id="{398C8D11-337C-4105-A75A-D71519CEB37A}"/>
                    </a:ext>
                  </a:extLst>
                </p14:cNvPr>
                <p14:cNvContentPartPr/>
                <p14:nvPr/>
              </p14:nvContentPartPr>
              <p14:xfrm>
                <a:off x="2849946" y="5651839"/>
                <a:ext cx="215640" cy="511920"/>
              </p14:xfrm>
            </p:contentPart>
          </mc:Choice>
          <mc:Fallback xmlns="">
            <p:pic>
              <p:nvPicPr>
                <p:cNvPr id="2057" name="Ink 2056">
                  <a:extLst>
                    <a:ext uri="{FF2B5EF4-FFF2-40B4-BE49-F238E27FC236}">
                      <a16:creationId xmlns:a16="http://schemas.microsoft.com/office/drawing/2014/main" id="{398C8D11-337C-4105-A75A-D71519CEB37A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831946" y="5634199"/>
                  <a:ext cx="25128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058" name="Ink 2057">
                  <a:extLst>
                    <a:ext uri="{FF2B5EF4-FFF2-40B4-BE49-F238E27FC236}">
                      <a16:creationId xmlns:a16="http://schemas.microsoft.com/office/drawing/2014/main" id="{4C75FF58-1A22-4BD0-9E3C-54644AEA93C6}"/>
                    </a:ext>
                  </a:extLst>
                </p14:cNvPr>
                <p14:cNvContentPartPr/>
                <p14:nvPr/>
              </p14:nvContentPartPr>
              <p14:xfrm>
                <a:off x="3053346" y="5928319"/>
                <a:ext cx="131400" cy="405000"/>
              </p14:xfrm>
            </p:contentPart>
          </mc:Choice>
          <mc:Fallback xmlns="">
            <p:pic>
              <p:nvPicPr>
                <p:cNvPr id="2058" name="Ink 2057">
                  <a:extLst>
                    <a:ext uri="{FF2B5EF4-FFF2-40B4-BE49-F238E27FC236}">
                      <a16:creationId xmlns:a16="http://schemas.microsoft.com/office/drawing/2014/main" id="{4C75FF58-1A22-4BD0-9E3C-54644AEA93C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035346" y="5910679"/>
                  <a:ext cx="167040" cy="44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DA5FBA8-DE25-21C7-D4E2-2147AA232E66}"/>
                  </a:ext>
                </a:extLst>
              </p14:cNvPr>
              <p14:cNvContentPartPr/>
              <p14:nvPr/>
            </p14:nvContentPartPr>
            <p14:xfrm>
              <a:off x="8810687" y="3198894"/>
              <a:ext cx="796320" cy="561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DA5FBA8-DE25-21C7-D4E2-2147AA232E66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802047" y="3189894"/>
                <a:ext cx="813960" cy="57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65A1C09-9DA3-7790-6D28-838ED5004D09}"/>
                  </a:ext>
                </a:extLst>
              </p14:cNvPr>
              <p14:cNvContentPartPr/>
              <p14:nvPr/>
            </p14:nvContentPartPr>
            <p14:xfrm>
              <a:off x="-2687353" y="1691574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65A1C09-9DA3-7790-6D28-838ED5004D0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-2696353" y="168293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5C1BBAD-3D44-B8EF-059E-C484BD600CBB}"/>
                  </a:ext>
                </a:extLst>
              </p14:cNvPr>
              <p14:cNvContentPartPr/>
              <p14:nvPr/>
            </p14:nvContentPartPr>
            <p14:xfrm>
              <a:off x="970247" y="3270534"/>
              <a:ext cx="2585160" cy="1022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5C1BBAD-3D44-B8EF-059E-C484BD600CBB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961247" y="3261894"/>
                <a:ext cx="2602800" cy="10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8B21CEA-D6E7-8380-39F5-9208A406CF51}"/>
                  </a:ext>
                </a:extLst>
              </p14:cNvPr>
              <p14:cNvContentPartPr/>
              <p14:nvPr/>
            </p14:nvContentPartPr>
            <p14:xfrm>
              <a:off x="1294607" y="4876494"/>
              <a:ext cx="2506680" cy="140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8B21CEA-D6E7-8380-39F5-9208A406CF51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1285967" y="4867854"/>
                <a:ext cx="252432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A6238CB-8958-D1AC-6E2B-9182E3BC696D}"/>
                  </a:ext>
                </a:extLst>
              </p14:cNvPr>
              <p14:cNvContentPartPr/>
              <p14:nvPr/>
            </p14:nvContentPartPr>
            <p14:xfrm>
              <a:off x="1624007" y="5322534"/>
              <a:ext cx="2657520" cy="68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A6238CB-8958-D1AC-6E2B-9182E3BC696D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1615367" y="5313894"/>
                <a:ext cx="267516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840143B-1E8D-CD32-8AF9-2CB195841A3D}"/>
                  </a:ext>
                </a:extLst>
              </p14:cNvPr>
              <p14:cNvContentPartPr/>
              <p14:nvPr/>
            </p14:nvContentPartPr>
            <p14:xfrm>
              <a:off x="1415207" y="4591014"/>
              <a:ext cx="2761200" cy="82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840143B-1E8D-CD32-8AF9-2CB195841A3D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1406567" y="4582374"/>
                <a:ext cx="2778840" cy="9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51A36CFC-8190-BBC3-0E59-667D6D308F23}"/>
              </a:ext>
            </a:extLst>
          </p:cNvPr>
          <p:cNvGrpSpPr/>
          <p:nvPr/>
        </p:nvGrpSpPr>
        <p:grpSpPr>
          <a:xfrm>
            <a:off x="1786727" y="5930934"/>
            <a:ext cx="649080" cy="446760"/>
            <a:chOff x="1786727" y="5930934"/>
            <a:chExt cx="649080" cy="44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BD76455-5B4E-F145-3F9D-5CBCF6E038BC}"/>
                    </a:ext>
                  </a:extLst>
                </p14:cNvPr>
                <p14:cNvContentPartPr/>
                <p14:nvPr/>
              </p14:nvContentPartPr>
              <p14:xfrm>
                <a:off x="1786727" y="6116334"/>
                <a:ext cx="536040" cy="261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BD76455-5B4E-F145-3F9D-5CBCF6E038BC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777727" y="6107694"/>
                  <a:ext cx="5536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2B3490C-C1C3-4CF3-7A74-7E42FEE2AE1B}"/>
                    </a:ext>
                  </a:extLst>
                </p14:cNvPr>
                <p14:cNvContentPartPr/>
                <p14:nvPr/>
              </p14:nvContentPartPr>
              <p14:xfrm>
                <a:off x="2232407" y="5930934"/>
                <a:ext cx="203400" cy="402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2B3490C-C1C3-4CF3-7A74-7E42FEE2AE1B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223767" y="5922294"/>
                  <a:ext cx="221040" cy="42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8B2B348-84A7-0B63-6DBB-E547C2FB5B74}"/>
              </a:ext>
            </a:extLst>
          </p:cNvPr>
          <p:cNvGrpSpPr/>
          <p:nvPr/>
        </p:nvGrpSpPr>
        <p:grpSpPr>
          <a:xfrm>
            <a:off x="8627447" y="4963254"/>
            <a:ext cx="875880" cy="594720"/>
            <a:chOff x="8627447" y="4963254"/>
            <a:chExt cx="875880" cy="59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51C0E09-8110-6A57-6BE8-4F4E7A58B7AC}"/>
                    </a:ext>
                  </a:extLst>
                </p14:cNvPr>
                <p14:cNvContentPartPr/>
                <p14:nvPr/>
              </p14:nvContentPartPr>
              <p14:xfrm>
                <a:off x="8809247" y="5142174"/>
                <a:ext cx="694080" cy="151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51C0E09-8110-6A57-6BE8-4F4E7A58B7AC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800247" y="5133174"/>
                  <a:ext cx="7117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0F0D539-C364-CDC8-155A-443DE8C4AE31}"/>
                    </a:ext>
                  </a:extLst>
                </p14:cNvPr>
                <p14:cNvContentPartPr/>
                <p14:nvPr/>
              </p14:nvContentPartPr>
              <p14:xfrm>
                <a:off x="8627447" y="4963254"/>
                <a:ext cx="518400" cy="594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0F0D539-C364-CDC8-155A-443DE8C4AE31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8618807" y="4954254"/>
                  <a:ext cx="536040" cy="61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9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BED596D0-9051-832B-BE1F-3A8C1F2CF429}"/>
                  </a:ext>
                </a:extLst>
              </p14:cNvPr>
              <p14:cNvContentPartPr/>
              <p14:nvPr/>
            </p14:nvContentPartPr>
            <p14:xfrm>
              <a:off x="-2616533" y="1642067"/>
              <a:ext cx="360" cy="3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BED596D0-9051-832B-BE1F-3A8C1F2CF429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-2634173" y="162442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21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D293E9D3-E2B0-0A30-D7C1-70B20FE6883C}"/>
                  </a:ext>
                </a:extLst>
              </p14:cNvPr>
              <p14:cNvContentPartPr/>
              <p14:nvPr/>
            </p14:nvContentPartPr>
            <p14:xfrm>
              <a:off x="9534907" y="2115467"/>
              <a:ext cx="144000" cy="22060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D293E9D3-E2B0-0A30-D7C1-70B20FE6883C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9516907" y="2097467"/>
                <a:ext cx="179640" cy="224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23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98C0668E-D6B5-36F1-C907-E33555507191}"/>
                  </a:ext>
                </a:extLst>
              </p14:cNvPr>
              <p14:cNvContentPartPr/>
              <p14:nvPr/>
            </p14:nvContentPartPr>
            <p14:xfrm>
              <a:off x="4717027" y="2626307"/>
              <a:ext cx="90720" cy="15148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98C0668E-D6B5-36F1-C907-E33555507191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4699387" y="2608307"/>
                <a:ext cx="126360" cy="1550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1331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0EE2D7AD-0EDE-40CD-A9A5-62C1B4C44AD9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13316" name="Picture 110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935038"/>
            <a:ext cx="73136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>
          <a:xfrm>
            <a:off x="336550" y="14605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Connectionless demultiplexing</a:t>
            </a:r>
          </a:p>
        </p:txBody>
      </p:sp>
      <p:sp>
        <p:nvSpPr>
          <p:cNvPr id="1024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27000" y="1495425"/>
            <a:ext cx="4940300" cy="1858963"/>
          </a:xfrm>
        </p:spPr>
        <p:txBody>
          <a:bodyPr/>
          <a:lstStyle/>
          <a:p>
            <a:pPr marL="347663" indent="-290513">
              <a:buFont typeface="Wingdings" charset="0"/>
              <a:buChar char="v"/>
              <a:defRPr/>
            </a:pPr>
            <a:r>
              <a:rPr lang="en-US" i="1">
                <a:ea typeface="ＭＳ Ｐゴシック" charset="0"/>
                <a:cs typeface="+mn-cs"/>
              </a:rPr>
              <a:t>recall:</a:t>
            </a:r>
            <a:r>
              <a:rPr lang="en-US">
                <a:ea typeface="ＭＳ Ｐゴシック" charset="0"/>
                <a:cs typeface="+mn-cs"/>
              </a:rPr>
              <a:t> created socket has host-local port #:</a:t>
            </a:r>
          </a:p>
          <a:p>
            <a:pPr marL="347663" indent="-290513">
              <a:buFont typeface="Wingdings" charset="0"/>
              <a:buNone/>
              <a:defRPr/>
            </a:pPr>
            <a:r>
              <a:rPr lang="en-US" sz="2000" b="1">
                <a:latin typeface="Courier New" charset="0"/>
                <a:ea typeface="ＭＳ Ｐゴシック" charset="0"/>
                <a:cs typeface="+mn-cs"/>
              </a:rPr>
              <a:t>  DatagramSocket mySocket1        = new DatagramSocket(</a:t>
            </a:r>
            <a:r>
              <a:rPr lang="en-US" sz="2000" b="1">
                <a:solidFill>
                  <a:srgbClr val="CC0000"/>
                </a:solidFill>
                <a:latin typeface="Courier New" charset="0"/>
                <a:ea typeface="ＭＳ Ｐゴシック" charset="0"/>
                <a:cs typeface="+mn-cs"/>
              </a:rPr>
              <a:t>12534</a:t>
            </a:r>
            <a:r>
              <a:rPr lang="en-US" sz="2000" b="1">
                <a:latin typeface="Courier New" charset="0"/>
                <a:ea typeface="ＭＳ Ｐゴシック" charset="0"/>
                <a:cs typeface="+mn-cs"/>
              </a:rPr>
              <a:t>);</a:t>
            </a:r>
          </a:p>
          <a:p>
            <a:pPr marL="347663" indent="-290513">
              <a:buFont typeface="Wingdings" charset="0"/>
              <a:buNone/>
              <a:defRPr/>
            </a:pPr>
            <a:endParaRPr lang="en-US" sz="2000">
              <a:latin typeface="Courier New" charset="0"/>
              <a:ea typeface="ＭＳ Ｐゴシック" charset="0"/>
              <a:cs typeface="+mn-cs"/>
            </a:endParaRPr>
          </a:p>
        </p:txBody>
      </p:sp>
      <p:sp>
        <p:nvSpPr>
          <p:cNvPr id="240745" name="Rectangle 105"/>
          <p:cNvSpPr>
            <a:spLocks noGrp="1" noChangeArrowheads="1"/>
          </p:cNvSpPr>
          <p:nvPr>
            <p:ph type="body" sz="half" idx="2"/>
          </p:nvPr>
        </p:nvSpPr>
        <p:spPr>
          <a:xfrm>
            <a:off x="312738" y="3862388"/>
            <a:ext cx="4114800" cy="2368550"/>
          </a:xfrm>
        </p:spPr>
        <p:txBody>
          <a:bodyPr/>
          <a:lstStyle/>
          <a:p>
            <a:pPr>
              <a:buFont typeface="Wingdings" charset="0"/>
              <a:buChar char="v"/>
              <a:defRPr/>
            </a:pPr>
            <a:r>
              <a:rPr lang="en-US">
                <a:ea typeface="ＭＳ Ｐゴシック" charset="0"/>
                <a:cs typeface="+mn-cs"/>
              </a:rPr>
              <a:t>when host receives UDP segment: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checks destination port # in segment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directs UDP segment to socket with that port #</a:t>
            </a:r>
          </a:p>
        </p:txBody>
      </p:sp>
      <p:sp>
        <p:nvSpPr>
          <p:cNvPr id="13320" name="Rectangle 108"/>
          <p:cNvSpPr>
            <a:spLocks noChangeArrowheads="1"/>
          </p:cNvSpPr>
          <p:nvPr/>
        </p:nvSpPr>
        <p:spPr bwMode="auto">
          <a:xfrm>
            <a:off x="4678363" y="1162050"/>
            <a:ext cx="4465637" cy="169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7663" indent="-290513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850900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endParaRPr lang="en-US" altLang="en-US" sz="2000">
              <a:latin typeface="Courier New" panose="02070309020205020404" pitchFamily="49" charset="0"/>
            </a:endParaRPr>
          </a:p>
          <a:p>
            <a:r>
              <a:rPr lang="en-US" altLang="en-US" sz="2800" i="1"/>
              <a:t>recall:</a:t>
            </a:r>
            <a:r>
              <a:rPr lang="en-US" altLang="en-US" sz="2800"/>
              <a:t> when creating datagram to send into UDP socket, must specify</a:t>
            </a:r>
          </a:p>
          <a:p>
            <a:pPr lvl="1"/>
            <a:r>
              <a:rPr lang="en-US" altLang="en-US" sz="2400"/>
              <a:t>destination IP address</a:t>
            </a:r>
          </a:p>
          <a:p>
            <a:pPr lvl="1"/>
            <a:r>
              <a:rPr lang="en-US" altLang="en-US" sz="2400"/>
              <a:t>destination port #</a:t>
            </a:r>
          </a:p>
        </p:txBody>
      </p:sp>
      <p:sp>
        <p:nvSpPr>
          <p:cNvPr id="240751" name="Rectangle 111"/>
          <p:cNvSpPr>
            <a:spLocks noChangeArrowheads="1"/>
          </p:cNvSpPr>
          <p:nvPr/>
        </p:nvSpPr>
        <p:spPr bwMode="auto">
          <a:xfrm>
            <a:off x="5260975" y="3895725"/>
            <a:ext cx="3432175" cy="214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en-US" sz="2400"/>
              <a:t>IP datagrams with </a:t>
            </a:r>
            <a:r>
              <a:rPr lang="en-US" altLang="en-US" sz="2400" i="1">
                <a:solidFill>
                  <a:srgbClr val="CC0000"/>
                </a:solidFill>
              </a:rPr>
              <a:t>same dest. port #,</a:t>
            </a:r>
            <a:r>
              <a:rPr lang="en-US" altLang="en-US" sz="2400"/>
              <a:t> but different source IP addresses and/or source port numbers will be directed to </a:t>
            </a:r>
            <a:r>
              <a:rPr lang="en-US" altLang="en-US" sz="2400" i="1">
                <a:solidFill>
                  <a:srgbClr val="CC0000"/>
                </a:solidFill>
              </a:rPr>
              <a:t>same socket </a:t>
            </a:r>
            <a:r>
              <a:rPr lang="en-US" altLang="en-US" sz="2400"/>
              <a:t>at dest</a:t>
            </a:r>
          </a:p>
        </p:txBody>
      </p:sp>
      <p:sp>
        <p:nvSpPr>
          <p:cNvPr id="13322" name="Line 112"/>
          <p:cNvSpPr>
            <a:spLocks noChangeShapeType="1"/>
          </p:cNvSpPr>
          <p:nvPr/>
        </p:nvSpPr>
        <p:spPr bwMode="auto">
          <a:xfrm>
            <a:off x="1400175" y="3541713"/>
            <a:ext cx="5845175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240753" name="AutoShape 113"/>
          <p:cNvSpPr>
            <a:spLocks noChangeArrowheads="1"/>
          </p:cNvSpPr>
          <p:nvPr/>
        </p:nvSpPr>
        <p:spPr bwMode="auto">
          <a:xfrm>
            <a:off x="4467225" y="4770438"/>
            <a:ext cx="560388" cy="311150"/>
          </a:xfrm>
          <a:prstGeom prst="rightArrow">
            <a:avLst>
              <a:gd name="adj1" fmla="val 50000"/>
              <a:gd name="adj2" fmla="val 45026"/>
            </a:avLst>
          </a:prstGeom>
          <a:solidFill>
            <a:srgbClr val="CC0000"/>
          </a:soli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65FD19A-548F-4D5B-924D-AE27AF7D6B4D}"/>
                  </a:ext>
                </a:extLst>
              </p14:cNvPr>
              <p14:cNvContentPartPr/>
              <p14:nvPr/>
            </p14:nvContentPartPr>
            <p14:xfrm>
              <a:off x="4003560" y="197204"/>
              <a:ext cx="3625920" cy="1662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65FD19A-548F-4D5B-924D-AE27AF7D6B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85560" y="179564"/>
                <a:ext cx="3661560" cy="1698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0745" grpId="0" build="p"/>
      <p:bldP spid="24075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C8CA53A0-24FC-4246-AEB1-FF56A9DE9302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14340" name="Picture 213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885825"/>
            <a:ext cx="7769225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9" name="Rectangle 2"/>
          <p:cNvSpPr>
            <a:spLocks noGrp="1" noChangeArrowheads="1"/>
          </p:cNvSpPr>
          <p:nvPr>
            <p:ph type="title"/>
          </p:nvPr>
        </p:nvSpPr>
        <p:spPr>
          <a:xfrm>
            <a:off x="244475" y="200025"/>
            <a:ext cx="7772400" cy="935038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Connectionless demux: example</a:t>
            </a:r>
          </a:p>
        </p:txBody>
      </p:sp>
      <p:sp>
        <p:nvSpPr>
          <p:cNvPr id="241708" name="Rectangle 44"/>
          <p:cNvSpPr>
            <a:spLocks noGrp="1" noChangeArrowheads="1"/>
          </p:cNvSpPr>
          <p:nvPr>
            <p:ph type="body" idx="1"/>
          </p:nvPr>
        </p:nvSpPr>
        <p:spPr>
          <a:xfrm>
            <a:off x="2870200" y="1320800"/>
            <a:ext cx="3211513" cy="725488"/>
          </a:xfrm>
        </p:spPr>
        <p:txBody>
          <a:bodyPr/>
          <a:lstStyle/>
          <a:p>
            <a:pPr marL="173038" indent="-173038">
              <a:buFont typeface="Wingdings" charset="0"/>
              <a:buNone/>
              <a:defRPr/>
            </a:pPr>
            <a:r>
              <a:rPr lang="en-US" sz="2000" b="1">
                <a:latin typeface="Courier New" charset="0"/>
                <a:ea typeface="ＭＳ Ｐゴシック" charset="0"/>
                <a:cs typeface="+mn-cs"/>
              </a:rPr>
              <a:t>DatagramSocket serverSocket = new DatagramSocket</a:t>
            </a:r>
          </a:p>
          <a:p>
            <a:pPr marL="173038" indent="-173038">
              <a:buFont typeface="Wingdings" charset="0"/>
              <a:buNone/>
              <a:defRPr/>
            </a:pPr>
            <a:r>
              <a:rPr lang="en-US" sz="2000" b="1">
                <a:latin typeface="Courier New" charset="0"/>
                <a:ea typeface="ＭＳ Ｐゴシック" charset="0"/>
                <a:cs typeface="+mn-cs"/>
              </a:rPr>
              <a:t> (</a:t>
            </a:r>
            <a:r>
              <a:rPr lang="en-US" sz="2000" b="1">
                <a:solidFill>
                  <a:srgbClr val="CC0000"/>
                </a:solidFill>
                <a:latin typeface="Courier New" charset="0"/>
                <a:ea typeface="ＭＳ Ｐゴシック" charset="0"/>
                <a:cs typeface="+mn-cs"/>
              </a:rPr>
              <a:t>6428</a:t>
            </a:r>
            <a:r>
              <a:rPr lang="en-US" sz="2000" b="1">
                <a:latin typeface="Courier New" charset="0"/>
                <a:ea typeface="ＭＳ Ｐゴシック" charset="0"/>
                <a:cs typeface="+mn-cs"/>
              </a:rPr>
              <a:t>);</a:t>
            </a:r>
          </a:p>
          <a:p>
            <a:pPr marL="173038" indent="-173038">
              <a:buFont typeface="Wingdings" charset="0"/>
              <a:buChar char="v"/>
              <a:defRPr/>
            </a:pPr>
            <a:endParaRPr lang="en-US" sz="4000">
              <a:ea typeface="ＭＳ Ｐゴシック" charset="0"/>
              <a:cs typeface="+mn-cs"/>
            </a:endParaRPr>
          </a:p>
        </p:txBody>
      </p:sp>
      <p:sp>
        <p:nvSpPr>
          <p:cNvPr id="14343" name="Freeform 89"/>
          <p:cNvSpPr>
            <a:spLocks/>
          </p:cNvSpPr>
          <p:nvPr/>
        </p:nvSpPr>
        <p:spPr bwMode="auto">
          <a:xfrm>
            <a:off x="3189288" y="2478088"/>
            <a:ext cx="552450" cy="2082800"/>
          </a:xfrm>
          <a:custGeom>
            <a:avLst/>
            <a:gdLst>
              <a:gd name="T0" fmla="*/ 0 w 348"/>
              <a:gd name="T1" fmla="*/ 2147483646 h 1312"/>
              <a:gd name="T2" fmla="*/ 2147483646 w 348"/>
              <a:gd name="T3" fmla="*/ 0 h 1312"/>
              <a:gd name="T4" fmla="*/ 2147483646 w 348"/>
              <a:gd name="T5" fmla="*/ 2147483646 h 1312"/>
              <a:gd name="T6" fmla="*/ 2147483646 w 348"/>
              <a:gd name="T7" fmla="*/ 2147483646 h 1312"/>
              <a:gd name="T8" fmla="*/ 0 w 348"/>
              <a:gd name="T9" fmla="*/ 2147483646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48" h="1312">
                <a:moveTo>
                  <a:pt x="0" y="1306"/>
                </a:moveTo>
                <a:lnTo>
                  <a:pt x="348" y="0"/>
                </a:lnTo>
                <a:lnTo>
                  <a:pt x="342" y="1258"/>
                </a:lnTo>
                <a:lnTo>
                  <a:pt x="180" y="1312"/>
                </a:lnTo>
                <a:lnTo>
                  <a:pt x="0" y="1306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folHlink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4344" name="Freeform 97"/>
          <p:cNvSpPr>
            <a:spLocks/>
          </p:cNvSpPr>
          <p:nvPr/>
        </p:nvSpPr>
        <p:spPr bwMode="auto">
          <a:xfrm>
            <a:off x="404813" y="2782888"/>
            <a:ext cx="460375" cy="2193925"/>
          </a:xfrm>
          <a:custGeom>
            <a:avLst/>
            <a:gdLst>
              <a:gd name="T0" fmla="*/ 2147483646 w 290"/>
              <a:gd name="T1" fmla="*/ 2147483646 h 1382"/>
              <a:gd name="T2" fmla="*/ 0 w 290"/>
              <a:gd name="T3" fmla="*/ 2147483646 h 1382"/>
              <a:gd name="T4" fmla="*/ 2147483646 w 290"/>
              <a:gd name="T5" fmla="*/ 0 h 1382"/>
              <a:gd name="T6" fmla="*/ 2147483646 w 290"/>
              <a:gd name="T7" fmla="*/ 2147483646 h 1382"/>
              <a:gd name="T8" fmla="*/ 2147483646 w 290"/>
              <a:gd name="T9" fmla="*/ 2147483646 h 1382"/>
              <a:gd name="T10" fmla="*/ 2147483646 w 290"/>
              <a:gd name="T11" fmla="*/ 2147483646 h 138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90" h="1382">
                <a:moveTo>
                  <a:pt x="15" y="1382"/>
                </a:moveTo>
                <a:lnTo>
                  <a:pt x="0" y="1360"/>
                </a:lnTo>
                <a:lnTo>
                  <a:pt x="290" y="0"/>
                </a:lnTo>
                <a:lnTo>
                  <a:pt x="284" y="1258"/>
                </a:lnTo>
                <a:lnTo>
                  <a:pt x="182" y="1382"/>
                </a:lnTo>
                <a:lnTo>
                  <a:pt x="15" y="138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folHlink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4345" name="Rectangle 23"/>
          <p:cNvSpPr>
            <a:spLocks noChangeArrowheads="1"/>
          </p:cNvSpPr>
          <p:nvPr/>
        </p:nvSpPr>
        <p:spPr bwMode="auto">
          <a:xfrm>
            <a:off x="909638" y="2749550"/>
            <a:ext cx="1296987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4346" name="Rectangle 24"/>
          <p:cNvSpPr>
            <a:spLocks noChangeArrowheads="1"/>
          </p:cNvSpPr>
          <p:nvPr/>
        </p:nvSpPr>
        <p:spPr bwMode="auto">
          <a:xfrm>
            <a:off x="871538" y="2803525"/>
            <a:ext cx="1273175" cy="19796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4347" name="Line 25"/>
          <p:cNvSpPr>
            <a:spLocks noChangeShapeType="1"/>
          </p:cNvSpPr>
          <p:nvPr/>
        </p:nvSpPr>
        <p:spPr bwMode="auto">
          <a:xfrm>
            <a:off x="881063" y="3563938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4348" name="Text Box 26"/>
          <p:cNvSpPr txBox="1">
            <a:spLocks noChangeArrowheads="1"/>
          </p:cNvSpPr>
          <p:nvPr/>
        </p:nvSpPr>
        <p:spPr bwMode="auto">
          <a:xfrm>
            <a:off x="838200" y="3546475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transport</a:t>
            </a:r>
          </a:p>
        </p:txBody>
      </p:sp>
      <p:sp>
        <p:nvSpPr>
          <p:cNvPr id="14349" name="Line 27"/>
          <p:cNvSpPr>
            <a:spLocks noChangeShapeType="1"/>
          </p:cNvSpPr>
          <p:nvPr/>
        </p:nvSpPr>
        <p:spPr bwMode="auto">
          <a:xfrm>
            <a:off x="889000" y="3884613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4350" name="Line 28"/>
          <p:cNvSpPr>
            <a:spLocks noChangeShapeType="1"/>
          </p:cNvSpPr>
          <p:nvPr/>
        </p:nvSpPr>
        <p:spPr bwMode="auto">
          <a:xfrm>
            <a:off x="874713" y="419417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4351" name="Line 29"/>
          <p:cNvSpPr>
            <a:spLocks noChangeShapeType="1"/>
          </p:cNvSpPr>
          <p:nvPr/>
        </p:nvSpPr>
        <p:spPr bwMode="auto">
          <a:xfrm>
            <a:off x="874713" y="447992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4352" name="Text Box 26"/>
          <p:cNvSpPr txBox="1">
            <a:spLocks noChangeArrowheads="1"/>
          </p:cNvSpPr>
          <p:nvPr/>
        </p:nvSpPr>
        <p:spPr bwMode="auto">
          <a:xfrm>
            <a:off x="873125" y="2794000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application</a:t>
            </a:r>
          </a:p>
        </p:txBody>
      </p:sp>
      <p:sp>
        <p:nvSpPr>
          <p:cNvPr id="14353" name="Text Box 26"/>
          <p:cNvSpPr txBox="1">
            <a:spLocks noChangeArrowheads="1"/>
          </p:cNvSpPr>
          <p:nvPr/>
        </p:nvSpPr>
        <p:spPr bwMode="auto">
          <a:xfrm>
            <a:off x="828675" y="4451350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physical</a:t>
            </a:r>
          </a:p>
        </p:txBody>
      </p:sp>
      <p:sp>
        <p:nvSpPr>
          <p:cNvPr id="14354" name="Text Box 26"/>
          <p:cNvSpPr txBox="1">
            <a:spLocks noChangeArrowheads="1"/>
          </p:cNvSpPr>
          <p:nvPr/>
        </p:nvSpPr>
        <p:spPr bwMode="auto">
          <a:xfrm>
            <a:off x="847725" y="4165600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link</a:t>
            </a:r>
          </a:p>
        </p:txBody>
      </p:sp>
      <p:sp>
        <p:nvSpPr>
          <p:cNvPr id="14355" name="Text Box 26"/>
          <p:cNvSpPr txBox="1">
            <a:spLocks noChangeArrowheads="1"/>
          </p:cNvSpPr>
          <p:nvPr/>
        </p:nvSpPr>
        <p:spPr bwMode="auto">
          <a:xfrm>
            <a:off x="838200" y="3870325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network</a:t>
            </a:r>
          </a:p>
        </p:txBody>
      </p:sp>
      <p:sp>
        <p:nvSpPr>
          <p:cNvPr id="14356" name="Oval 110"/>
          <p:cNvSpPr>
            <a:spLocks noChangeArrowheads="1"/>
          </p:cNvSpPr>
          <p:nvPr/>
        </p:nvSpPr>
        <p:spPr bwMode="auto">
          <a:xfrm>
            <a:off x="1208088" y="3079750"/>
            <a:ext cx="598487" cy="304800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P3</a:t>
            </a:r>
          </a:p>
        </p:txBody>
      </p:sp>
      <p:grpSp>
        <p:nvGrpSpPr>
          <p:cNvPr id="241775" name="Group 111"/>
          <p:cNvGrpSpPr>
            <a:grpSpLocks/>
          </p:cNvGrpSpPr>
          <p:nvPr/>
        </p:nvGrpSpPr>
        <p:grpSpPr bwMode="auto">
          <a:xfrm>
            <a:off x="1176338" y="3403600"/>
            <a:ext cx="620712" cy="228600"/>
            <a:chOff x="1287" y="2524"/>
            <a:chExt cx="260" cy="100"/>
          </a:xfrm>
        </p:grpSpPr>
        <p:sp>
          <p:nvSpPr>
            <p:cNvPr id="14462" name="Rectangle 112"/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4463" name="Rectangle 113"/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4464" name="Rectangle 114"/>
            <p:cNvSpPr>
              <a:spLocks noChangeArrowheads="1"/>
            </p:cNvSpPr>
            <p:nvPr/>
          </p:nvSpPr>
          <p:spPr bwMode="auto">
            <a:xfrm>
              <a:off x="1503" y="2582"/>
              <a:ext cx="27" cy="2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4465" name="Rectangle 115"/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  <p:sp>
        <p:nvSpPr>
          <p:cNvPr id="14358" name="Rectangle 23"/>
          <p:cNvSpPr>
            <a:spLocks noChangeArrowheads="1"/>
          </p:cNvSpPr>
          <p:nvPr/>
        </p:nvSpPr>
        <p:spPr bwMode="auto">
          <a:xfrm>
            <a:off x="3736975" y="2516188"/>
            <a:ext cx="1497013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4359" name="Rectangle 24"/>
          <p:cNvSpPr>
            <a:spLocks noChangeArrowheads="1"/>
          </p:cNvSpPr>
          <p:nvPr/>
        </p:nvSpPr>
        <p:spPr bwMode="auto">
          <a:xfrm>
            <a:off x="3702050" y="2570163"/>
            <a:ext cx="1473200" cy="197961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4360" name="Line 25"/>
          <p:cNvSpPr>
            <a:spLocks noChangeShapeType="1"/>
          </p:cNvSpPr>
          <p:nvPr/>
        </p:nvSpPr>
        <p:spPr bwMode="auto">
          <a:xfrm>
            <a:off x="3708400" y="3340100"/>
            <a:ext cx="146050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4361" name="Text Box 26"/>
          <p:cNvSpPr txBox="1">
            <a:spLocks noChangeArrowheads="1"/>
          </p:cNvSpPr>
          <p:nvPr/>
        </p:nvSpPr>
        <p:spPr bwMode="auto">
          <a:xfrm>
            <a:off x="3779838" y="3322638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transport</a:t>
            </a:r>
          </a:p>
        </p:txBody>
      </p:sp>
      <p:sp>
        <p:nvSpPr>
          <p:cNvPr id="14362" name="Line 27"/>
          <p:cNvSpPr>
            <a:spLocks noChangeShapeType="1"/>
          </p:cNvSpPr>
          <p:nvPr/>
        </p:nvSpPr>
        <p:spPr bwMode="auto">
          <a:xfrm>
            <a:off x="3709988" y="3657600"/>
            <a:ext cx="14573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4363" name="Text Box 26"/>
          <p:cNvSpPr txBox="1">
            <a:spLocks noChangeArrowheads="1"/>
          </p:cNvSpPr>
          <p:nvPr/>
        </p:nvSpPr>
        <p:spPr bwMode="auto">
          <a:xfrm>
            <a:off x="3776663" y="2536825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application</a:t>
            </a:r>
          </a:p>
        </p:txBody>
      </p:sp>
      <p:sp>
        <p:nvSpPr>
          <p:cNvPr id="14364" name="Text Box 26"/>
          <p:cNvSpPr txBox="1">
            <a:spLocks noChangeArrowheads="1"/>
          </p:cNvSpPr>
          <p:nvPr/>
        </p:nvSpPr>
        <p:spPr bwMode="auto">
          <a:xfrm>
            <a:off x="3773488" y="4227513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physical</a:t>
            </a:r>
          </a:p>
        </p:txBody>
      </p:sp>
      <p:sp>
        <p:nvSpPr>
          <p:cNvPr id="14365" name="Text Box 26"/>
          <p:cNvSpPr txBox="1">
            <a:spLocks noChangeArrowheads="1"/>
          </p:cNvSpPr>
          <p:nvPr/>
        </p:nvSpPr>
        <p:spPr bwMode="auto">
          <a:xfrm>
            <a:off x="3773488" y="3941763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link</a:t>
            </a:r>
          </a:p>
        </p:txBody>
      </p:sp>
      <p:sp>
        <p:nvSpPr>
          <p:cNvPr id="14366" name="Text Box 26"/>
          <p:cNvSpPr txBox="1">
            <a:spLocks noChangeArrowheads="1"/>
          </p:cNvSpPr>
          <p:nvPr/>
        </p:nvSpPr>
        <p:spPr bwMode="auto">
          <a:xfrm>
            <a:off x="3773488" y="3643313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network</a:t>
            </a:r>
          </a:p>
        </p:txBody>
      </p:sp>
      <p:sp>
        <p:nvSpPr>
          <p:cNvPr id="14367" name="Line 27"/>
          <p:cNvSpPr>
            <a:spLocks noChangeShapeType="1"/>
          </p:cNvSpPr>
          <p:nvPr/>
        </p:nvSpPr>
        <p:spPr bwMode="auto">
          <a:xfrm>
            <a:off x="3706813" y="3968750"/>
            <a:ext cx="14573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4368" name="Line 27"/>
          <p:cNvSpPr>
            <a:spLocks noChangeShapeType="1"/>
          </p:cNvSpPr>
          <p:nvPr/>
        </p:nvSpPr>
        <p:spPr bwMode="auto">
          <a:xfrm>
            <a:off x="3703638" y="4267200"/>
            <a:ext cx="14573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4369" name="Oval 128"/>
          <p:cNvSpPr>
            <a:spLocks noChangeArrowheads="1"/>
          </p:cNvSpPr>
          <p:nvPr/>
        </p:nvSpPr>
        <p:spPr bwMode="auto">
          <a:xfrm>
            <a:off x="4121150" y="2876550"/>
            <a:ext cx="598488" cy="304800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P1</a:t>
            </a:r>
          </a:p>
        </p:txBody>
      </p:sp>
      <p:grpSp>
        <p:nvGrpSpPr>
          <p:cNvPr id="241798" name="Group 134"/>
          <p:cNvGrpSpPr>
            <a:grpSpLocks/>
          </p:cNvGrpSpPr>
          <p:nvPr/>
        </p:nvGrpSpPr>
        <p:grpSpPr bwMode="auto">
          <a:xfrm>
            <a:off x="3992563" y="3192463"/>
            <a:ext cx="887412" cy="228600"/>
            <a:chOff x="1383" y="2620"/>
            <a:chExt cx="260" cy="100"/>
          </a:xfrm>
        </p:grpSpPr>
        <p:sp>
          <p:nvSpPr>
            <p:cNvPr id="14458" name="Rectangle 135"/>
            <p:cNvSpPr>
              <a:spLocks noChangeArrowheads="1"/>
            </p:cNvSpPr>
            <p:nvPr/>
          </p:nvSpPr>
          <p:spPr bwMode="auto">
            <a:xfrm>
              <a:off x="1383" y="2620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4459" name="Rectangle 136"/>
            <p:cNvSpPr>
              <a:spLocks noChangeArrowheads="1"/>
            </p:cNvSpPr>
            <p:nvPr/>
          </p:nvSpPr>
          <p:spPr bwMode="auto">
            <a:xfrm>
              <a:off x="1434" y="2633"/>
              <a:ext cx="155" cy="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4460" name="Rectangle 137"/>
            <p:cNvSpPr>
              <a:spLocks noChangeArrowheads="1"/>
            </p:cNvSpPr>
            <p:nvPr/>
          </p:nvSpPr>
          <p:spPr bwMode="auto">
            <a:xfrm>
              <a:off x="1599" y="2678"/>
              <a:ext cx="27" cy="2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4461" name="Rectangle 138"/>
            <p:cNvSpPr>
              <a:spLocks noChangeArrowheads="1"/>
            </p:cNvSpPr>
            <p:nvPr/>
          </p:nvSpPr>
          <p:spPr bwMode="auto">
            <a:xfrm>
              <a:off x="1394" y="2679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  <p:sp>
        <p:nvSpPr>
          <p:cNvPr id="14371" name="Rectangle 23"/>
          <p:cNvSpPr>
            <a:spLocks noChangeArrowheads="1"/>
          </p:cNvSpPr>
          <p:nvPr/>
        </p:nvSpPr>
        <p:spPr bwMode="auto">
          <a:xfrm>
            <a:off x="6743700" y="2741613"/>
            <a:ext cx="1296988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4372" name="Rectangle 24"/>
          <p:cNvSpPr>
            <a:spLocks noChangeArrowheads="1"/>
          </p:cNvSpPr>
          <p:nvPr/>
        </p:nvSpPr>
        <p:spPr bwMode="auto">
          <a:xfrm>
            <a:off x="6705600" y="2795588"/>
            <a:ext cx="1273175" cy="197961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4373" name="Line 25"/>
          <p:cNvSpPr>
            <a:spLocks noChangeShapeType="1"/>
          </p:cNvSpPr>
          <p:nvPr/>
        </p:nvSpPr>
        <p:spPr bwMode="auto">
          <a:xfrm>
            <a:off x="6715125" y="3556000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4374" name="Text Box 26"/>
          <p:cNvSpPr txBox="1">
            <a:spLocks noChangeArrowheads="1"/>
          </p:cNvSpPr>
          <p:nvPr/>
        </p:nvSpPr>
        <p:spPr bwMode="auto">
          <a:xfrm>
            <a:off x="6672263" y="3538538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transport</a:t>
            </a:r>
          </a:p>
        </p:txBody>
      </p:sp>
      <p:sp>
        <p:nvSpPr>
          <p:cNvPr id="14375" name="Line 27"/>
          <p:cNvSpPr>
            <a:spLocks noChangeShapeType="1"/>
          </p:cNvSpPr>
          <p:nvPr/>
        </p:nvSpPr>
        <p:spPr bwMode="auto">
          <a:xfrm>
            <a:off x="6723063" y="387667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4376" name="Line 28"/>
          <p:cNvSpPr>
            <a:spLocks noChangeShapeType="1"/>
          </p:cNvSpPr>
          <p:nvPr/>
        </p:nvSpPr>
        <p:spPr bwMode="auto">
          <a:xfrm>
            <a:off x="6708775" y="4186238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4377" name="Line 29"/>
          <p:cNvSpPr>
            <a:spLocks noChangeShapeType="1"/>
          </p:cNvSpPr>
          <p:nvPr/>
        </p:nvSpPr>
        <p:spPr bwMode="auto">
          <a:xfrm>
            <a:off x="6708775" y="4471988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4378" name="Text Box 26"/>
          <p:cNvSpPr txBox="1">
            <a:spLocks noChangeArrowheads="1"/>
          </p:cNvSpPr>
          <p:nvPr/>
        </p:nvSpPr>
        <p:spPr bwMode="auto">
          <a:xfrm>
            <a:off x="6707188" y="2786063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application</a:t>
            </a:r>
          </a:p>
        </p:txBody>
      </p:sp>
      <p:sp>
        <p:nvSpPr>
          <p:cNvPr id="14379" name="Text Box 26"/>
          <p:cNvSpPr txBox="1">
            <a:spLocks noChangeArrowheads="1"/>
          </p:cNvSpPr>
          <p:nvPr/>
        </p:nvSpPr>
        <p:spPr bwMode="auto">
          <a:xfrm>
            <a:off x="6662738" y="4443413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physical</a:t>
            </a:r>
          </a:p>
        </p:txBody>
      </p:sp>
      <p:sp>
        <p:nvSpPr>
          <p:cNvPr id="14380" name="Text Box 26"/>
          <p:cNvSpPr txBox="1">
            <a:spLocks noChangeArrowheads="1"/>
          </p:cNvSpPr>
          <p:nvPr/>
        </p:nvSpPr>
        <p:spPr bwMode="auto">
          <a:xfrm>
            <a:off x="6681788" y="4157663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link</a:t>
            </a:r>
          </a:p>
        </p:txBody>
      </p:sp>
      <p:sp>
        <p:nvSpPr>
          <p:cNvPr id="14381" name="Text Box 26"/>
          <p:cNvSpPr txBox="1">
            <a:spLocks noChangeArrowheads="1"/>
          </p:cNvSpPr>
          <p:nvPr/>
        </p:nvSpPr>
        <p:spPr bwMode="auto">
          <a:xfrm>
            <a:off x="6672263" y="3862388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network</a:t>
            </a:r>
          </a:p>
        </p:txBody>
      </p:sp>
      <p:sp>
        <p:nvSpPr>
          <p:cNvPr id="14382" name="Oval 153"/>
          <p:cNvSpPr>
            <a:spLocks noChangeArrowheads="1"/>
          </p:cNvSpPr>
          <p:nvPr/>
        </p:nvSpPr>
        <p:spPr bwMode="auto">
          <a:xfrm>
            <a:off x="7042150" y="3094038"/>
            <a:ext cx="598488" cy="304800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P4</a:t>
            </a:r>
          </a:p>
        </p:txBody>
      </p:sp>
      <p:sp>
        <p:nvSpPr>
          <p:cNvPr id="14383" name="Freeform 154"/>
          <p:cNvSpPr>
            <a:spLocks/>
          </p:cNvSpPr>
          <p:nvPr/>
        </p:nvSpPr>
        <p:spPr bwMode="auto">
          <a:xfrm>
            <a:off x="8002588" y="2762250"/>
            <a:ext cx="504825" cy="2133600"/>
          </a:xfrm>
          <a:custGeom>
            <a:avLst/>
            <a:gdLst>
              <a:gd name="T0" fmla="*/ 2147483646 w 318"/>
              <a:gd name="T1" fmla="*/ 2147483646 h 1344"/>
              <a:gd name="T2" fmla="*/ 2147483646 w 318"/>
              <a:gd name="T3" fmla="*/ 0 h 1344"/>
              <a:gd name="T4" fmla="*/ 0 w 318"/>
              <a:gd name="T5" fmla="*/ 2147483646 h 1344"/>
              <a:gd name="T6" fmla="*/ 2147483646 w 318"/>
              <a:gd name="T7" fmla="*/ 2147483646 h 1344"/>
              <a:gd name="T8" fmla="*/ 2147483646 w 318"/>
              <a:gd name="T9" fmla="*/ 2147483646 h 13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18" h="1344">
                <a:moveTo>
                  <a:pt x="318" y="1344"/>
                </a:moveTo>
                <a:lnTo>
                  <a:pt x="12" y="0"/>
                </a:lnTo>
                <a:lnTo>
                  <a:pt x="0" y="1224"/>
                </a:lnTo>
                <a:lnTo>
                  <a:pt x="121" y="1344"/>
                </a:lnTo>
                <a:lnTo>
                  <a:pt x="318" y="1344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241820" name="Group 156"/>
          <p:cNvGrpSpPr>
            <a:grpSpLocks/>
          </p:cNvGrpSpPr>
          <p:nvPr/>
        </p:nvGrpSpPr>
        <p:grpSpPr bwMode="auto">
          <a:xfrm>
            <a:off x="7035800" y="3425825"/>
            <a:ext cx="620713" cy="204788"/>
            <a:chOff x="1287" y="2524"/>
            <a:chExt cx="260" cy="100"/>
          </a:xfrm>
        </p:grpSpPr>
        <p:sp>
          <p:nvSpPr>
            <p:cNvPr id="14454" name="Rectangle 157"/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4455" name="Rectangle 158"/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4456" name="Rectangle 159"/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4457" name="Rectangle 160"/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  <p:sp>
        <p:nvSpPr>
          <p:cNvPr id="241837" name="Rectangle 173"/>
          <p:cNvSpPr>
            <a:spLocks noChangeArrowheads="1"/>
          </p:cNvSpPr>
          <p:nvPr/>
        </p:nvSpPr>
        <p:spPr bwMode="auto">
          <a:xfrm>
            <a:off x="6162675" y="1752600"/>
            <a:ext cx="2659063" cy="65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15888" indent="-11588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DatagramSocket mySocket1 = new DatagramSocket (</a:t>
            </a:r>
            <a:r>
              <a:rPr lang="en-US" altLang="en-US" sz="1800" b="1">
                <a:solidFill>
                  <a:srgbClr val="CC0000"/>
                </a:solidFill>
                <a:latin typeface="Courier New" panose="02070309020205020404" pitchFamily="49" charset="0"/>
              </a:rPr>
              <a:t>5775</a:t>
            </a:r>
            <a:r>
              <a:rPr lang="en-US" altLang="en-US" sz="1800" b="1">
                <a:latin typeface="Courier New" panose="02070309020205020404" pitchFamily="49" charset="0"/>
              </a:rPr>
              <a:t>);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1800">
              <a:latin typeface="Courier New" panose="02070309020205020404" pitchFamily="49" charset="0"/>
            </a:endParaRPr>
          </a:p>
        </p:txBody>
      </p:sp>
      <p:sp>
        <p:nvSpPr>
          <p:cNvPr id="241838" name="Rectangle 174"/>
          <p:cNvSpPr>
            <a:spLocks noChangeArrowheads="1"/>
          </p:cNvSpPr>
          <p:nvPr/>
        </p:nvSpPr>
        <p:spPr bwMode="auto">
          <a:xfrm>
            <a:off x="196850" y="1703388"/>
            <a:ext cx="2613025" cy="65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15888" indent="-11588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DatagramSocket mySocket2 = new DatagramSocket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 (</a:t>
            </a:r>
            <a:r>
              <a:rPr lang="en-US" altLang="en-US" sz="1800" b="1">
                <a:solidFill>
                  <a:srgbClr val="CC0000"/>
                </a:solidFill>
                <a:latin typeface="Courier New" panose="02070309020205020404" pitchFamily="49" charset="0"/>
              </a:rPr>
              <a:t>9157</a:t>
            </a:r>
            <a:r>
              <a:rPr lang="en-US" altLang="en-US" sz="1800" b="1">
                <a:latin typeface="Courier New" panose="02070309020205020404" pitchFamily="49" charset="0"/>
              </a:rPr>
              <a:t>);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000">
              <a:latin typeface="Courier New" panose="02070309020205020404" pitchFamily="49" charset="0"/>
            </a:endParaRPr>
          </a:p>
        </p:txBody>
      </p:sp>
      <p:sp>
        <p:nvSpPr>
          <p:cNvPr id="241841" name="Line 177"/>
          <p:cNvSpPr>
            <a:spLocks noChangeShapeType="1"/>
          </p:cNvSpPr>
          <p:nvPr/>
        </p:nvSpPr>
        <p:spPr bwMode="auto">
          <a:xfrm>
            <a:off x="1412875" y="3506788"/>
            <a:ext cx="0" cy="2176462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241842" name="Line 178"/>
          <p:cNvSpPr>
            <a:spLocks noChangeShapeType="1"/>
          </p:cNvSpPr>
          <p:nvPr/>
        </p:nvSpPr>
        <p:spPr bwMode="auto">
          <a:xfrm>
            <a:off x="4343400" y="3265488"/>
            <a:ext cx="12700" cy="2408237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241844" name="Line 180"/>
          <p:cNvSpPr>
            <a:spLocks noChangeShapeType="1"/>
          </p:cNvSpPr>
          <p:nvPr/>
        </p:nvSpPr>
        <p:spPr bwMode="auto">
          <a:xfrm>
            <a:off x="1412875" y="5665788"/>
            <a:ext cx="2936875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241845" name="Line 181"/>
          <p:cNvSpPr>
            <a:spLocks noChangeShapeType="1"/>
          </p:cNvSpPr>
          <p:nvPr/>
        </p:nvSpPr>
        <p:spPr bwMode="auto">
          <a:xfrm>
            <a:off x="4219575" y="3278188"/>
            <a:ext cx="0" cy="2246312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241846" name="Line 182"/>
          <p:cNvSpPr>
            <a:spLocks noChangeShapeType="1"/>
          </p:cNvSpPr>
          <p:nvPr/>
        </p:nvSpPr>
        <p:spPr bwMode="auto">
          <a:xfrm>
            <a:off x="1520825" y="5507038"/>
            <a:ext cx="2740025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241847" name="Line 183"/>
          <p:cNvSpPr>
            <a:spLocks noChangeShapeType="1"/>
          </p:cNvSpPr>
          <p:nvPr/>
        </p:nvSpPr>
        <p:spPr bwMode="auto">
          <a:xfrm>
            <a:off x="1514475" y="3494088"/>
            <a:ext cx="12700" cy="2017712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241848" name="Line 184"/>
          <p:cNvSpPr>
            <a:spLocks noChangeShapeType="1"/>
          </p:cNvSpPr>
          <p:nvPr/>
        </p:nvSpPr>
        <p:spPr bwMode="auto">
          <a:xfrm>
            <a:off x="7423150" y="3544888"/>
            <a:ext cx="0" cy="2176462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241849" name="Line 185"/>
          <p:cNvSpPr>
            <a:spLocks noChangeShapeType="1"/>
          </p:cNvSpPr>
          <p:nvPr/>
        </p:nvSpPr>
        <p:spPr bwMode="auto">
          <a:xfrm>
            <a:off x="7305675" y="3513138"/>
            <a:ext cx="12700" cy="2017712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241850" name="Line 186"/>
          <p:cNvSpPr>
            <a:spLocks noChangeShapeType="1"/>
          </p:cNvSpPr>
          <p:nvPr/>
        </p:nvSpPr>
        <p:spPr bwMode="auto">
          <a:xfrm>
            <a:off x="4486275" y="3284538"/>
            <a:ext cx="12700" cy="2408237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241851" name="Line 187"/>
          <p:cNvSpPr>
            <a:spLocks noChangeShapeType="1"/>
          </p:cNvSpPr>
          <p:nvPr/>
        </p:nvSpPr>
        <p:spPr bwMode="auto">
          <a:xfrm>
            <a:off x="4619625" y="3297238"/>
            <a:ext cx="0" cy="2246312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241852" name="Line 188"/>
          <p:cNvSpPr>
            <a:spLocks noChangeShapeType="1"/>
          </p:cNvSpPr>
          <p:nvPr/>
        </p:nvSpPr>
        <p:spPr bwMode="auto">
          <a:xfrm>
            <a:off x="4508500" y="5684838"/>
            <a:ext cx="2936875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241853" name="Line 189"/>
          <p:cNvSpPr>
            <a:spLocks noChangeShapeType="1"/>
          </p:cNvSpPr>
          <p:nvPr/>
        </p:nvSpPr>
        <p:spPr bwMode="auto">
          <a:xfrm>
            <a:off x="4594225" y="5516563"/>
            <a:ext cx="2740025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grpSp>
        <p:nvGrpSpPr>
          <p:cNvPr id="241860" name="Group 196"/>
          <p:cNvGrpSpPr>
            <a:grpSpLocks/>
          </p:cNvGrpSpPr>
          <p:nvPr/>
        </p:nvGrpSpPr>
        <p:grpSpPr bwMode="auto">
          <a:xfrm>
            <a:off x="1130300" y="5765800"/>
            <a:ext cx="1644650" cy="652463"/>
            <a:chOff x="1318" y="3697"/>
            <a:chExt cx="1036" cy="411"/>
          </a:xfrm>
        </p:grpSpPr>
        <p:sp>
          <p:nvSpPr>
            <p:cNvPr id="14451" name="Rectangle 193"/>
            <p:cNvSpPr>
              <a:spLocks noChangeArrowheads="1"/>
            </p:cNvSpPr>
            <p:nvPr/>
          </p:nvSpPr>
          <p:spPr bwMode="auto">
            <a:xfrm>
              <a:off x="1553" y="3697"/>
              <a:ext cx="678" cy="1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4452" name="Line 194"/>
            <p:cNvSpPr>
              <a:spLocks noChangeShapeType="1"/>
            </p:cNvSpPr>
            <p:nvPr/>
          </p:nvSpPr>
          <p:spPr bwMode="auto">
            <a:xfrm flipV="1">
              <a:off x="2179" y="3770"/>
              <a:ext cx="175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14453" name="Text Box 195"/>
            <p:cNvSpPr txBox="1">
              <a:spLocks noChangeArrowheads="1"/>
            </p:cNvSpPr>
            <p:nvPr/>
          </p:nvSpPr>
          <p:spPr bwMode="auto">
            <a:xfrm>
              <a:off x="1318" y="3822"/>
              <a:ext cx="994" cy="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source port: 9157</a:t>
              </a:r>
            </a:p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dest port: 6428</a:t>
              </a:r>
            </a:p>
          </p:txBody>
        </p:sp>
      </p:grpSp>
      <p:grpSp>
        <p:nvGrpSpPr>
          <p:cNvPr id="241865" name="Group 201"/>
          <p:cNvGrpSpPr>
            <a:grpSpLocks/>
          </p:cNvGrpSpPr>
          <p:nvPr/>
        </p:nvGrpSpPr>
        <p:grpSpPr bwMode="auto">
          <a:xfrm>
            <a:off x="2428875" y="4889500"/>
            <a:ext cx="1692275" cy="652463"/>
            <a:chOff x="2741" y="3750"/>
            <a:chExt cx="1066" cy="411"/>
          </a:xfrm>
        </p:grpSpPr>
        <p:sp>
          <p:nvSpPr>
            <p:cNvPr id="14448" name="Rectangle 198"/>
            <p:cNvSpPr>
              <a:spLocks noChangeArrowheads="1"/>
            </p:cNvSpPr>
            <p:nvPr/>
          </p:nvSpPr>
          <p:spPr bwMode="auto">
            <a:xfrm>
              <a:off x="2859" y="3750"/>
              <a:ext cx="678" cy="1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4449" name="Line 199"/>
            <p:cNvSpPr>
              <a:spLocks noChangeShapeType="1"/>
            </p:cNvSpPr>
            <p:nvPr/>
          </p:nvSpPr>
          <p:spPr bwMode="auto">
            <a:xfrm flipV="1">
              <a:off x="2741" y="3837"/>
              <a:ext cx="175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14450" name="Text Box 200"/>
            <p:cNvSpPr txBox="1">
              <a:spLocks noChangeArrowheads="1"/>
            </p:cNvSpPr>
            <p:nvPr/>
          </p:nvSpPr>
          <p:spPr bwMode="auto">
            <a:xfrm>
              <a:off x="2813" y="3875"/>
              <a:ext cx="994" cy="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source port: 6428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dest port: 9157</a:t>
              </a:r>
            </a:p>
          </p:txBody>
        </p:sp>
      </p:grpSp>
      <p:grpSp>
        <p:nvGrpSpPr>
          <p:cNvPr id="241866" name="Group 202"/>
          <p:cNvGrpSpPr>
            <a:grpSpLocks/>
          </p:cNvGrpSpPr>
          <p:nvPr/>
        </p:nvGrpSpPr>
        <p:grpSpPr bwMode="auto">
          <a:xfrm>
            <a:off x="5453063" y="4889500"/>
            <a:ext cx="1341437" cy="652463"/>
            <a:chOff x="1509" y="3697"/>
            <a:chExt cx="845" cy="411"/>
          </a:xfrm>
        </p:grpSpPr>
        <p:sp>
          <p:nvSpPr>
            <p:cNvPr id="14445" name="Rectangle 203"/>
            <p:cNvSpPr>
              <a:spLocks noChangeArrowheads="1"/>
            </p:cNvSpPr>
            <p:nvPr/>
          </p:nvSpPr>
          <p:spPr bwMode="auto">
            <a:xfrm>
              <a:off x="1553" y="3697"/>
              <a:ext cx="678" cy="1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4446" name="Line 204"/>
            <p:cNvSpPr>
              <a:spLocks noChangeShapeType="1"/>
            </p:cNvSpPr>
            <p:nvPr/>
          </p:nvSpPr>
          <p:spPr bwMode="auto">
            <a:xfrm flipV="1">
              <a:off x="2179" y="3770"/>
              <a:ext cx="175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14447" name="Text Box 205"/>
            <p:cNvSpPr txBox="1">
              <a:spLocks noChangeArrowheads="1"/>
            </p:cNvSpPr>
            <p:nvPr/>
          </p:nvSpPr>
          <p:spPr bwMode="auto">
            <a:xfrm>
              <a:off x="1509" y="3822"/>
              <a:ext cx="803" cy="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source port: ?</a:t>
              </a:r>
            </a:p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dest port: ?</a:t>
              </a:r>
            </a:p>
          </p:txBody>
        </p:sp>
      </p:grpSp>
      <p:grpSp>
        <p:nvGrpSpPr>
          <p:cNvPr id="241870" name="Group 206"/>
          <p:cNvGrpSpPr>
            <a:grpSpLocks/>
          </p:cNvGrpSpPr>
          <p:nvPr/>
        </p:nvGrpSpPr>
        <p:grpSpPr bwMode="auto">
          <a:xfrm>
            <a:off x="4694238" y="5743575"/>
            <a:ext cx="1389062" cy="652463"/>
            <a:chOff x="2741" y="3750"/>
            <a:chExt cx="875" cy="411"/>
          </a:xfrm>
        </p:grpSpPr>
        <p:sp>
          <p:nvSpPr>
            <p:cNvPr id="14442" name="Rectangle 207"/>
            <p:cNvSpPr>
              <a:spLocks noChangeArrowheads="1"/>
            </p:cNvSpPr>
            <p:nvPr/>
          </p:nvSpPr>
          <p:spPr bwMode="auto">
            <a:xfrm>
              <a:off x="2859" y="3750"/>
              <a:ext cx="678" cy="1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4443" name="Line 208"/>
            <p:cNvSpPr>
              <a:spLocks noChangeShapeType="1"/>
            </p:cNvSpPr>
            <p:nvPr/>
          </p:nvSpPr>
          <p:spPr bwMode="auto">
            <a:xfrm flipV="1">
              <a:off x="2741" y="3837"/>
              <a:ext cx="175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14444" name="Text Box 209"/>
            <p:cNvSpPr txBox="1">
              <a:spLocks noChangeArrowheads="1"/>
            </p:cNvSpPr>
            <p:nvPr/>
          </p:nvSpPr>
          <p:spPr bwMode="auto">
            <a:xfrm>
              <a:off x="2813" y="3875"/>
              <a:ext cx="803" cy="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source port: ?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dest port: ?</a:t>
              </a:r>
            </a:p>
          </p:txBody>
        </p:sp>
      </p:grpSp>
      <p:grpSp>
        <p:nvGrpSpPr>
          <p:cNvPr id="14403" name="Group 214"/>
          <p:cNvGrpSpPr>
            <a:grpSpLocks/>
          </p:cNvGrpSpPr>
          <p:nvPr/>
        </p:nvGrpSpPr>
        <p:grpSpPr bwMode="auto">
          <a:xfrm>
            <a:off x="0" y="4381500"/>
            <a:ext cx="711200" cy="669925"/>
            <a:chOff x="-44" y="1473"/>
            <a:chExt cx="981" cy="1105"/>
          </a:xfrm>
        </p:grpSpPr>
        <p:pic>
          <p:nvPicPr>
            <p:cNvPr id="14440" name="Picture 215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441" name="Freeform 21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62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14404" name="Group 217"/>
          <p:cNvGrpSpPr>
            <a:grpSpLocks/>
          </p:cNvGrpSpPr>
          <p:nvPr/>
        </p:nvGrpSpPr>
        <p:grpSpPr bwMode="auto">
          <a:xfrm flipH="1">
            <a:off x="8269288" y="4505325"/>
            <a:ext cx="711200" cy="669925"/>
            <a:chOff x="-44" y="1473"/>
            <a:chExt cx="981" cy="1105"/>
          </a:xfrm>
        </p:grpSpPr>
        <p:pic>
          <p:nvPicPr>
            <p:cNvPr id="14438" name="Picture 218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439" name="Freeform 21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62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14405" name="Group 220"/>
          <p:cNvGrpSpPr>
            <a:grpSpLocks/>
          </p:cNvGrpSpPr>
          <p:nvPr/>
        </p:nvGrpSpPr>
        <p:grpSpPr bwMode="auto">
          <a:xfrm>
            <a:off x="3092450" y="3903663"/>
            <a:ext cx="358775" cy="704850"/>
            <a:chOff x="4140" y="429"/>
            <a:chExt cx="1425" cy="2396"/>
          </a:xfrm>
        </p:grpSpPr>
        <p:sp>
          <p:nvSpPr>
            <p:cNvPr id="14406" name="Freeform 22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1 w 354"/>
                <a:gd name="T1" fmla="*/ 0 h 2742"/>
                <a:gd name="T2" fmla="*/ 59 w 354"/>
                <a:gd name="T3" fmla="*/ 79 h 2742"/>
                <a:gd name="T4" fmla="*/ 58 w 354"/>
                <a:gd name="T5" fmla="*/ 612 h 2742"/>
                <a:gd name="T6" fmla="*/ 0 w 354"/>
                <a:gd name="T7" fmla="*/ 640 h 2742"/>
                <a:gd name="T8" fmla="*/ 1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407" name="Rectangle 222"/>
            <p:cNvSpPr>
              <a:spLocks noChangeArrowheads="1"/>
            </p:cNvSpPr>
            <p:nvPr/>
          </p:nvSpPr>
          <p:spPr bwMode="auto">
            <a:xfrm>
              <a:off x="4203" y="429"/>
              <a:ext cx="1053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4408" name="Freeform 22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36 w 211"/>
                <a:gd name="T3" fmla="*/ 51 h 2537"/>
                <a:gd name="T4" fmla="*/ 2 w 211"/>
                <a:gd name="T5" fmla="*/ 58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409" name="Freeform 22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56 w 328"/>
                <a:gd name="T3" fmla="*/ 30 h 226"/>
                <a:gd name="T4" fmla="*/ 56 w 328"/>
                <a:gd name="T5" fmla="*/ 54 h 226"/>
                <a:gd name="T6" fmla="*/ 0 w 328"/>
                <a:gd name="T7" fmla="*/ 2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410" name="Rectangle 225"/>
            <p:cNvSpPr>
              <a:spLocks noChangeArrowheads="1"/>
            </p:cNvSpPr>
            <p:nvPr/>
          </p:nvSpPr>
          <p:spPr bwMode="auto">
            <a:xfrm>
              <a:off x="4209" y="693"/>
              <a:ext cx="599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14411" name="Group 22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4436" name="AutoShape 227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14437" name="AutoShape 228"/>
              <p:cNvSpPr>
                <a:spLocks noChangeArrowheads="1"/>
              </p:cNvSpPr>
              <p:nvPr/>
            </p:nvSpPr>
            <p:spPr bwMode="auto">
              <a:xfrm>
                <a:off x="633" y="2582"/>
                <a:ext cx="692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14412" name="Rectangle 229"/>
            <p:cNvSpPr>
              <a:spLocks noChangeArrowheads="1"/>
            </p:cNvSpPr>
            <p:nvPr/>
          </p:nvSpPr>
          <p:spPr bwMode="auto">
            <a:xfrm>
              <a:off x="4222" y="1017"/>
              <a:ext cx="599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14413" name="Group 23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4434" name="AutoShape 231"/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5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14435" name="AutoShape 232"/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2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14414" name="Rectangle 233"/>
            <p:cNvSpPr>
              <a:spLocks noChangeArrowheads="1"/>
            </p:cNvSpPr>
            <p:nvPr/>
          </p:nvSpPr>
          <p:spPr bwMode="auto">
            <a:xfrm>
              <a:off x="4216" y="1357"/>
              <a:ext cx="599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4415" name="Rectangle 234"/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14416" name="Group 23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4432" name="AutoShape 236"/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14433" name="AutoShape 237"/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9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14417" name="Freeform 23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56 w 328"/>
                <a:gd name="T3" fmla="*/ 29 h 226"/>
                <a:gd name="T4" fmla="*/ 56 w 328"/>
                <a:gd name="T5" fmla="*/ 52 h 226"/>
                <a:gd name="T6" fmla="*/ 0 w 328"/>
                <a:gd name="T7" fmla="*/ 2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14418" name="Group 23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4430" name="AutoShape 240"/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14431" name="AutoShape 241"/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1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14419" name="Rectangle 242"/>
            <p:cNvSpPr>
              <a:spLocks noChangeArrowheads="1"/>
            </p:cNvSpPr>
            <p:nvPr/>
          </p:nvSpPr>
          <p:spPr bwMode="auto">
            <a:xfrm>
              <a:off x="5250" y="429"/>
              <a:ext cx="69" cy="22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4420" name="Freeform 24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50 w 296"/>
                <a:gd name="T3" fmla="*/ 32 h 256"/>
                <a:gd name="T4" fmla="*/ 50 w 296"/>
                <a:gd name="T5" fmla="*/ 59 h 256"/>
                <a:gd name="T6" fmla="*/ 0 w 296"/>
                <a:gd name="T7" fmla="*/ 2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421" name="Freeform 24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52 w 304"/>
                <a:gd name="T3" fmla="*/ 38 h 288"/>
                <a:gd name="T4" fmla="*/ 49 w 304"/>
                <a:gd name="T5" fmla="*/ 68 h 288"/>
                <a:gd name="T6" fmla="*/ 2 w 304"/>
                <a:gd name="T7" fmla="*/ 29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422" name="Oval 245"/>
            <p:cNvSpPr>
              <a:spLocks noChangeArrowheads="1"/>
            </p:cNvSpPr>
            <p:nvPr/>
          </p:nvSpPr>
          <p:spPr bwMode="auto">
            <a:xfrm>
              <a:off x="5515" y="2609"/>
              <a:ext cx="50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4423" name="Freeform 24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25 h 240"/>
                <a:gd name="T2" fmla="*/ 2 w 306"/>
                <a:gd name="T3" fmla="*/ 57 h 240"/>
                <a:gd name="T4" fmla="*/ 52 w 306"/>
                <a:gd name="T5" fmla="*/ 26 h 240"/>
                <a:gd name="T6" fmla="*/ 50 w 306"/>
                <a:gd name="T7" fmla="*/ 0 h 240"/>
                <a:gd name="T8" fmla="*/ 0 w 306"/>
                <a:gd name="T9" fmla="*/ 2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424" name="AutoShape 247"/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4425" name="AutoShape 248"/>
            <p:cNvSpPr>
              <a:spLocks noChangeArrowheads="1"/>
            </p:cNvSpPr>
            <p:nvPr/>
          </p:nvSpPr>
          <p:spPr bwMode="auto">
            <a:xfrm>
              <a:off x="4203" y="2712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4426" name="Oval 249"/>
            <p:cNvSpPr>
              <a:spLocks noChangeArrowheads="1"/>
            </p:cNvSpPr>
            <p:nvPr/>
          </p:nvSpPr>
          <p:spPr bwMode="auto">
            <a:xfrm>
              <a:off x="4310" y="2382"/>
              <a:ext cx="158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4427" name="Oval 250"/>
            <p:cNvSpPr>
              <a:spLocks noChangeArrowheads="1"/>
            </p:cNvSpPr>
            <p:nvPr/>
          </p:nvSpPr>
          <p:spPr bwMode="auto">
            <a:xfrm>
              <a:off x="4487" y="2382"/>
              <a:ext cx="158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28" name="Oval 251"/>
            <p:cNvSpPr>
              <a:spLocks noChangeArrowheads="1"/>
            </p:cNvSpPr>
            <p:nvPr/>
          </p:nvSpPr>
          <p:spPr bwMode="auto">
            <a:xfrm>
              <a:off x="4663" y="2382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4429" name="Rectangle 252"/>
            <p:cNvSpPr>
              <a:spLocks noChangeArrowheads="1"/>
            </p:cNvSpPr>
            <p:nvPr/>
          </p:nvSpPr>
          <p:spPr bwMode="auto">
            <a:xfrm>
              <a:off x="5061" y="1837"/>
              <a:ext cx="88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AE3FD88-E17D-4F25-8293-7AF2B0AEA851}"/>
                  </a:ext>
                </a:extLst>
              </p14:cNvPr>
              <p14:cNvContentPartPr/>
              <p14:nvPr/>
            </p14:nvContentPartPr>
            <p14:xfrm>
              <a:off x="-620702" y="1592839"/>
              <a:ext cx="11619360" cy="13305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AE3FD88-E17D-4F25-8293-7AF2B0AEA8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638702" y="1575199"/>
                <a:ext cx="11655000" cy="136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1265212-3ABA-4F0A-A339-B30687C3C691}"/>
                  </a:ext>
                </a:extLst>
              </p14:cNvPr>
              <p14:cNvContentPartPr/>
              <p14:nvPr/>
            </p14:nvContentPartPr>
            <p14:xfrm>
              <a:off x="-1084903" y="4058839"/>
              <a:ext cx="99000" cy="3870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1265212-3ABA-4F0A-A339-B30687C3C69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102903" y="4040839"/>
                <a:ext cx="13464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9F5E4A5-C042-4C8C-A414-B3F1DC8A1EAF}"/>
                  </a:ext>
                </a:extLst>
              </p14:cNvPr>
              <p14:cNvContentPartPr/>
              <p14:nvPr/>
            </p14:nvContentPartPr>
            <p14:xfrm>
              <a:off x="-1039903" y="4034719"/>
              <a:ext cx="222840" cy="391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9F5E4A5-C042-4C8C-A414-B3F1DC8A1EA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1057903" y="4016719"/>
                <a:ext cx="25848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AAA35F4-BABC-4FB4-9099-57F130CEE4A6}"/>
                  </a:ext>
                </a:extLst>
              </p14:cNvPr>
              <p14:cNvContentPartPr/>
              <p14:nvPr/>
            </p14:nvContentPartPr>
            <p14:xfrm>
              <a:off x="-742183" y="3968119"/>
              <a:ext cx="168480" cy="3171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AAA35F4-BABC-4FB4-9099-57F130CEE4A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760183" y="3950119"/>
                <a:ext cx="20412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7B3D0C4-1AA4-4094-ADF9-1F44BDB1CF53}"/>
                  </a:ext>
                </a:extLst>
              </p14:cNvPr>
              <p14:cNvContentPartPr/>
              <p14:nvPr/>
            </p14:nvContentPartPr>
            <p14:xfrm>
              <a:off x="-633103" y="3879199"/>
              <a:ext cx="154080" cy="698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7B3D0C4-1AA4-4094-ADF9-1F44BDB1CF5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650743" y="3861559"/>
                <a:ext cx="18972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00E0649-3CEB-4859-9E6A-5E3555A6D2D3}"/>
                  </a:ext>
                </a:extLst>
              </p14:cNvPr>
              <p14:cNvContentPartPr/>
              <p14:nvPr/>
            </p14:nvContentPartPr>
            <p14:xfrm>
              <a:off x="-376783" y="4094119"/>
              <a:ext cx="17640" cy="151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00E0649-3CEB-4859-9E6A-5E3555A6D2D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394423" y="4076119"/>
                <a:ext cx="53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8D9FA68-0291-4AF7-AA02-02C4824B625C}"/>
                  </a:ext>
                </a:extLst>
              </p14:cNvPr>
              <p14:cNvContentPartPr/>
              <p14:nvPr/>
            </p14:nvContentPartPr>
            <p14:xfrm>
              <a:off x="-207943" y="3645559"/>
              <a:ext cx="151200" cy="3279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8D9FA68-0291-4AF7-AA02-02C4824B625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-225943" y="3627919"/>
                <a:ext cx="18684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AB6F5B7-F6CC-49AF-BD0B-A4BA8EEB041F}"/>
                  </a:ext>
                </a:extLst>
              </p14:cNvPr>
              <p14:cNvContentPartPr/>
              <p14:nvPr/>
            </p14:nvContentPartPr>
            <p14:xfrm>
              <a:off x="-1144279" y="5358439"/>
              <a:ext cx="173880" cy="4338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AB6F5B7-F6CC-49AF-BD0B-A4BA8EEB041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-1161919" y="5340799"/>
                <a:ext cx="20952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09E08D06-E209-4764-BD25-88B3BE009463}"/>
                  </a:ext>
                </a:extLst>
              </p14:cNvPr>
              <p14:cNvContentPartPr/>
              <p14:nvPr/>
            </p14:nvContentPartPr>
            <p14:xfrm>
              <a:off x="-822079" y="4958479"/>
              <a:ext cx="300240" cy="6627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09E08D06-E209-4764-BD25-88B3BE00946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-840079" y="4940479"/>
                <a:ext cx="335880" cy="69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D01C82C5-6394-4D64-9955-1D2082774571}"/>
                  </a:ext>
                </a:extLst>
              </p14:cNvPr>
              <p14:cNvContentPartPr/>
              <p14:nvPr/>
            </p14:nvContentPartPr>
            <p14:xfrm>
              <a:off x="-479719" y="4746439"/>
              <a:ext cx="755280" cy="8780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D01C82C5-6394-4D64-9955-1D208277457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-497359" y="4728439"/>
                <a:ext cx="790920" cy="91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37" name="Group 14336">
            <a:extLst>
              <a:ext uri="{FF2B5EF4-FFF2-40B4-BE49-F238E27FC236}">
                <a16:creationId xmlns:a16="http://schemas.microsoft.com/office/drawing/2014/main" id="{DFC318F0-3BC1-4FDD-BA15-A42C4B3E10EE}"/>
              </a:ext>
            </a:extLst>
          </p:cNvPr>
          <p:cNvGrpSpPr/>
          <p:nvPr/>
        </p:nvGrpSpPr>
        <p:grpSpPr>
          <a:xfrm>
            <a:off x="-762343" y="765559"/>
            <a:ext cx="11834640" cy="5579280"/>
            <a:chOff x="-762343" y="765559"/>
            <a:chExt cx="11834640" cy="557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5968731-E916-4158-A760-87F56F43CA75}"/>
                    </a:ext>
                  </a:extLst>
                </p14:cNvPr>
                <p14:cNvContentPartPr/>
                <p14:nvPr/>
              </p14:nvContentPartPr>
              <p14:xfrm>
                <a:off x="243658" y="1409239"/>
                <a:ext cx="1668960" cy="5536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5968731-E916-4158-A760-87F56F43CA7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6018" y="1391239"/>
                  <a:ext cx="170460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A1B9588-7955-4BAD-9D66-E308120FF246}"/>
                    </a:ext>
                  </a:extLst>
                </p14:cNvPr>
                <p14:cNvContentPartPr/>
                <p14:nvPr/>
              </p14:nvContentPartPr>
              <p14:xfrm>
                <a:off x="7305778" y="1346599"/>
                <a:ext cx="139320" cy="349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A1B9588-7955-4BAD-9D66-E308120FF24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288138" y="1328959"/>
                  <a:ext cx="17496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740DED2-BA0B-4C97-A4D3-B396BBC83F2F}"/>
                    </a:ext>
                  </a:extLst>
                </p14:cNvPr>
                <p14:cNvContentPartPr/>
                <p14:nvPr/>
              </p14:nvContentPartPr>
              <p14:xfrm>
                <a:off x="7439698" y="1223479"/>
                <a:ext cx="45720" cy="29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740DED2-BA0B-4C97-A4D3-B396BBC83F2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422058" y="1205479"/>
                  <a:ext cx="813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15B01B7-9FDE-4D43-BE43-83DD777BA43D}"/>
                    </a:ext>
                  </a:extLst>
                </p14:cNvPr>
                <p14:cNvContentPartPr/>
                <p14:nvPr/>
              </p14:nvContentPartPr>
              <p14:xfrm>
                <a:off x="7688458" y="1130239"/>
                <a:ext cx="379800" cy="759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15B01B7-9FDE-4D43-BE43-83DD777BA43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670458" y="1112239"/>
                  <a:ext cx="415440" cy="79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D5146E9-4519-45F8-A14F-16F756A14C91}"/>
                    </a:ext>
                  </a:extLst>
                </p14:cNvPr>
                <p14:cNvContentPartPr/>
                <p14:nvPr/>
              </p14:nvContentPartPr>
              <p14:xfrm>
                <a:off x="8143498" y="864199"/>
                <a:ext cx="1491480" cy="602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D5146E9-4519-45F8-A14F-16F756A14C9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125858" y="846199"/>
                  <a:ext cx="1527120" cy="63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58E6348-69D4-4A6E-8CFF-30643387F866}"/>
                    </a:ext>
                  </a:extLst>
                </p14:cNvPr>
                <p14:cNvContentPartPr/>
                <p14:nvPr/>
              </p14:nvContentPartPr>
              <p14:xfrm>
                <a:off x="7483258" y="1515079"/>
                <a:ext cx="2209680" cy="450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58E6348-69D4-4A6E-8CFF-30643387F86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465618" y="1497079"/>
                  <a:ext cx="224532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252EB58-6EC1-492D-8658-330C5D40C8F0}"/>
                    </a:ext>
                  </a:extLst>
                </p14:cNvPr>
                <p14:cNvContentPartPr/>
                <p14:nvPr/>
              </p14:nvContentPartPr>
              <p14:xfrm>
                <a:off x="2888218" y="3496879"/>
                <a:ext cx="941400" cy="12956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252EB58-6EC1-492D-8658-330C5D40C8F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870218" y="3479239"/>
                  <a:ext cx="977040" cy="13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7486EAE-F544-47A1-9ACB-8617B55CE722}"/>
                    </a:ext>
                  </a:extLst>
                </p14:cNvPr>
                <p14:cNvContentPartPr/>
                <p14:nvPr/>
              </p14:nvContentPartPr>
              <p14:xfrm>
                <a:off x="4182418" y="1979119"/>
                <a:ext cx="1724760" cy="538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7486EAE-F544-47A1-9ACB-8617B55CE72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164418" y="1961479"/>
                  <a:ext cx="1760400" cy="5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EAFAC9C-25F6-43D2-86E0-985CFF04B06E}"/>
                    </a:ext>
                  </a:extLst>
                </p14:cNvPr>
                <p14:cNvContentPartPr/>
                <p14:nvPr/>
              </p14:nvContentPartPr>
              <p14:xfrm>
                <a:off x="201178" y="1119799"/>
                <a:ext cx="227880" cy="573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EAFAC9C-25F6-43D2-86E0-985CFF04B06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83538" y="1101799"/>
                  <a:ext cx="263520" cy="60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4BDABBC-0DFA-449E-A343-4E6F02B44119}"/>
                    </a:ext>
                  </a:extLst>
                </p14:cNvPr>
                <p14:cNvContentPartPr/>
                <p14:nvPr/>
              </p14:nvContentPartPr>
              <p14:xfrm>
                <a:off x="412138" y="1190359"/>
                <a:ext cx="473040" cy="708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4BDABBC-0DFA-449E-A343-4E6F02B4411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94138" y="1172719"/>
                  <a:ext cx="508680" cy="74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05ED6B9-EB4E-42C6-B500-56D53AD15091}"/>
                    </a:ext>
                  </a:extLst>
                </p14:cNvPr>
                <p14:cNvContentPartPr/>
                <p14:nvPr/>
              </p14:nvContentPartPr>
              <p14:xfrm>
                <a:off x="1111978" y="765559"/>
                <a:ext cx="736200" cy="865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05ED6B9-EB4E-42C6-B500-56D53AD1509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94338" y="747919"/>
                  <a:ext cx="771840" cy="90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8599235-06C8-4539-A156-6E9E0B45208D}"/>
                    </a:ext>
                  </a:extLst>
                </p14:cNvPr>
                <p14:cNvContentPartPr/>
                <p14:nvPr/>
              </p14:nvContentPartPr>
              <p14:xfrm>
                <a:off x="557777" y="2461519"/>
                <a:ext cx="4275360" cy="3723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8599235-06C8-4539-A156-6E9E0B45208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39777" y="2443879"/>
                  <a:ext cx="4311000" cy="37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878BB9C-E03B-404B-8090-4105663073F3}"/>
                    </a:ext>
                  </a:extLst>
                </p14:cNvPr>
                <p14:cNvContentPartPr/>
                <p14:nvPr/>
              </p14:nvContentPartPr>
              <p14:xfrm>
                <a:off x="4953377" y="2553679"/>
                <a:ext cx="3549960" cy="3603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878BB9C-E03B-404B-8090-4105663073F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935737" y="2535679"/>
                  <a:ext cx="3585600" cy="36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549CE3E-8DE4-4529-9502-7D0D0CA0EFD6}"/>
                    </a:ext>
                  </a:extLst>
                </p14:cNvPr>
                <p14:cNvContentPartPr/>
                <p14:nvPr/>
              </p14:nvContentPartPr>
              <p14:xfrm>
                <a:off x="-34783" y="3498679"/>
                <a:ext cx="197640" cy="276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549CE3E-8DE4-4529-9502-7D0D0CA0EFD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-52423" y="3481039"/>
                  <a:ext cx="2332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A097530-D3E7-4CC0-8A99-C826B8AC692B}"/>
                    </a:ext>
                  </a:extLst>
                </p14:cNvPr>
                <p14:cNvContentPartPr/>
                <p14:nvPr/>
              </p14:nvContentPartPr>
              <p14:xfrm>
                <a:off x="308297" y="3258559"/>
                <a:ext cx="106920" cy="369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A097530-D3E7-4CC0-8A99-C826B8AC692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90657" y="3240919"/>
                  <a:ext cx="14256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5FD6C35-CF95-4DAA-80B6-8C70B477D16F}"/>
                    </a:ext>
                  </a:extLst>
                </p14:cNvPr>
                <p14:cNvContentPartPr/>
                <p14:nvPr/>
              </p14:nvContentPartPr>
              <p14:xfrm>
                <a:off x="477497" y="3119959"/>
                <a:ext cx="178560" cy="316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5FD6C35-CF95-4DAA-80B6-8C70B477D16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59497" y="3101959"/>
                  <a:ext cx="2142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05D99C5-D5A0-4939-B264-70B2917B8E63}"/>
                    </a:ext>
                  </a:extLst>
                </p14:cNvPr>
                <p14:cNvContentPartPr/>
                <p14:nvPr/>
              </p14:nvContentPartPr>
              <p14:xfrm>
                <a:off x="763697" y="3200599"/>
                <a:ext cx="72720" cy="33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05D99C5-D5A0-4939-B264-70B2917B8E6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5697" y="3182959"/>
                  <a:ext cx="1083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1992AC6-23CE-4909-B273-10D2ED473621}"/>
                    </a:ext>
                  </a:extLst>
                </p14:cNvPr>
                <p14:cNvContentPartPr/>
                <p14:nvPr/>
              </p14:nvContentPartPr>
              <p14:xfrm>
                <a:off x="905177" y="2950759"/>
                <a:ext cx="86040" cy="329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1992AC6-23CE-4909-B273-10D2ED47362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87177" y="2933119"/>
                  <a:ext cx="12168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D47387F-03D2-46B4-912B-FFCA1BC4F5D4}"/>
                    </a:ext>
                  </a:extLst>
                </p14:cNvPr>
                <p14:cNvContentPartPr/>
                <p14:nvPr/>
              </p14:nvContentPartPr>
              <p14:xfrm>
                <a:off x="1113257" y="2855359"/>
                <a:ext cx="245520" cy="335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D47387F-03D2-46B4-912B-FFCA1BC4F5D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95617" y="2837359"/>
                  <a:ext cx="28116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E22BFC3-56F9-4431-9297-F5A47F37F217}"/>
                    </a:ext>
                  </a:extLst>
                </p14:cNvPr>
                <p14:cNvContentPartPr/>
                <p14:nvPr/>
              </p14:nvContentPartPr>
              <p14:xfrm>
                <a:off x="-762343" y="3243799"/>
                <a:ext cx="2184120" cy="1622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E22BFC3-56F9-4431-9297-F5A47F37F21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-779983" y="3226159"/>
                  <a:ext cx="2219760" cy="16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FB1D0C6-B640-4033-80E2-BBA319F64D7E}"/>
                    </a:ext>
                  </a:extLst>
                </p14:cNvPr>
                <p14:cNvContentPartPr/>
                <p14:nvPr/>
              </p14:nvContentPartPr>
              <p14:xfrm>
                <a:off x="8600537" y="3649879"/>
                <a:ext cx="102960" cy="3736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FB1D0C6-B640-4033-80E2-BBA319F64D7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582897" y="3631879"/>
                  <a:ext cx="13860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99A05E2-55F3-4325-BCF4-FAE3E3328EC2}"/>
                    </a:ext>
                  </a:extLst>
                </p14:cNvPr>
                <p14:cNvContentPartPr/>
                <p14:nvPr/>
              </p14:nvContentPartPr>
              <p14:xfrm>
                <a:off x="8762537" y="3536839"/>
                <a:ext cx="358920" cy="426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99A05E2-55F3-4325-BCF4-FAE3E3328EC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744897" y="3518839"/>
                  <a:ext cx="39456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22FFCDD-E598-4747-84CB-D6B5695500F0}"/>
                    </a:ext>
                  </a:extLst>
                </p14:cNvPr>
                <p14:cNvContentPartPr/>
                <p14:nvPr/>
              </p14:nvContentPartPr>
              <p14:xfrm>
                <a:off x="9141617" y="3510199"/>
                <a:ext cx="167400" cy="382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22FFCDD-E598-4747-84CB-D6B5695500F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123617" y="3492199"/>
                  <a:ext cx="20304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DE7AAED-846F-4DAE-9814-6F73D1E36964}"/>
                    </a:ext>
                  </a:extLst>
                </p14:cNvPr>
                <p14:cNvContentPartPr/>
                <p14:nvPr/>
              </p14:nvContentPartPr>
              <p14:xfrm>
                <a:off x="9254297" y="3434599"/>
                <a:ext cx="239040" cy="54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DE7AAED-846F-4DAE-9814-6F73D1E3696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236297" y="3416959"/>
                  <a:ext cx="2746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B3E1284-F451-4BD6-9F77-175BBA2E10EE}"/>
                    </a:ext>
                  </a:extLst>
                </p14:cNvPr>
                <p14:cNvContentPartPr/>
                <p14:nvPr/>
              </p14:nvContentPartPr>
              <p14:xfrm>
                <a:off x="9536537" y="3662119"/>
                <a:ext cx="27720" cy="388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B3E1284-F451-4BD6-9F77-175BBA2E10E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518537" y="3644119"/>
                  <a:ext cx="633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8B1F743-2565-43F9-8616-EE45417C1CE0}"/>
                    </a:ext>
                  </a:extLst>
                </p14:cNvPr>
                <p14:cNvContentPartPr/>
                <p14:nvPr/>
              </p14:nvContentPartPr>
              <p14:xfrm>
                <a:off x="9893297" y="3318319"/>
                <a:ext cx="36720" cy="440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8B1F743-2565-43F9-8616-EE45417C1CE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875297" y="3300319"/>
                  <a:ext cx="7236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9670421-9429-4329-9546-578F1267C804}"/>
                    </a:ext>
                  </a:extLst>
                </p14:cNvPr>
                <p14:cNvContentPartPr/>
                <p14:nvPr/>
              </p14:nvContentPartPr>
              <p14:xfrm>
                <a:off x="10006697" y="3385279"/>
                <a:ext cx="90000" cy="323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9670421-9429-4329-9546-578F1267C80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988697" y="3367279"/>
                  <a:ext cx="12564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9904AB5-C0A0-44EF-95B0-21D61786B248}"/>
                    </a:ext>
                  </a:extLst>
                </p14:cNvPr>
                <p14:cNvContentPartPr/>
                <p14:nvPr/>
              </p14:nvContentPartPr>
              <p14:xfrm>
                <a:off x="10156817" y="3549439"/>
                <a:ext cx="48240" cy="28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9904AB5-C0A0-44EF-95B0-21D61786B24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138817" y="3531799"/>
                  <a:ext cx="838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DE1C02B-D27D-417D-BD9E-3EB18B999C1D}"/>
                    </a:ext>
                  </a:extLst>
                </p14:cNvPr>
                <p14:cNvContentPartPr/>
                <p14:nvPr/>
              </p14:nvContentPartPr>
              <p14:xfrm>
                <a:off x="10348697" y="3312919"/>
                <a:ext cx="50400" cy="312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DE1C02B-D27D-417D-BD9E-3EB18B999C1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330697" y="3294919"/>
                  <a:ext cx="8604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8F24E53-22BC-4730-BA70-3B60A83FACFB}"/>
                    </a:ext>
                  </a:extLst>
                </p14:cNvPr>
                <p14:cNvContentPartPr/>
                <p14:nvPr/>
              </p14:nvContentPartPr>
              <p14:xfrm>
                <a:off x="10412777" y="3311119"/>
                <a:ext cx="312480" cy="298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8F24E53-22BC-4730-BA70-3B60A83FACF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394777" y="3293479"/>
                  <a:ext cx="34812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BB70B2F-13CD-4B25-9E9D-F4B8B47F5B3C}"/>
                    </a:ext>
                  </a:extLst>
                </p14:cNvPr>
                <p14:cNvContentPartPr/>
                <p14:nvPr/>
              </p14:nvContentPartPr>
              <p14:xfrm>
                <a:off x="10789697" y="3214279"/>
                <a:ext cx="90360" cy="390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BB70B2F-13CD-4B25-9E9D-F4B8B47F5B3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772057" y="3196639"/>
                  <a:ext cx="12600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FBC6000-6984-45BA-A1D2-A187860CAE94}"/>
                    </a:ext>
                  </a:extLst>
                </p14:cNvPr>
                <p14:cNvContentPartPr/>
                <p14:nvPr/>
              </p14:nvContentPartPr>
              <p14:xfrm>
                <a:off x="10831097" y="3218239"/>
                <a:ext cx="158400" cy="294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FBC6000-6984-45BA-A1D2-A187860CAE9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813457" y="3200239"/>
                  <a:ext cx="19404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0691DDA-0B4C-4623-82FC-54A634086F47}"/>
                    </a:ext>
                  </a:extLst>
                </p14:cNvPr>
                <p14:cNvContentPartPr/>
                <p14:nvPr/>
              </p14:nvContentPartPr>
              <p14:xfrm>
                <a:off x="10890137" y="3376279"/>
                <a:ext cx="98280" cy="338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0691DDA-0B4C-4623-82FC-54A634086F4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872137" y="3358639"/>
                  <a:ext cx="13392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020F83A-844C-476C-B1E7-365B2B73BF9B}"/>
                    </a:ext>
                  </a:extLst>
                </p14:cNvPr>
                <p14:cNvContentPartPr/>
                <p14:nvPr/>
              </p14:nvContentPartPr>
              <p14:xfrm>
                <a:off x="10812377" y="3505519"/>
                <a:ext cx="158400" cy="35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020F83A-844C-476C-B1E7-365B2B73BF9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794377" y="3487879"/>
                  <a:ext cx="1940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196510D-D5F4-4691-980C-67F0E601CE66}"/>
                    </a:ext>
                  </a:extLst>
                </p14:cNvPr>
                <p14:cNvContentPartPr/>
                <p14:nvPr/>
              </p14:nvContentPartPr>
              <p14:xfrm>
                <a:off x="8791337" y="3728359"/>
                <a:ext cx="2280960" cy="6771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196510D-D5F4-4691-980C-67F0E601CE6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773697" y="3710359"/>
                  <a:ext cx="2316600" cy="71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CED9490-868A-4A25-B955-CF655336FD4C}"/>
                    </a:ext>
                  </a:extLst>
                </p14:cNvPr>
                <p14:cNvContentPartPr/>
                <p14:nvPr/>
              </p14:nvContentPartPr>
              <p14:xfrm>
                <a:off x="9285281" y="4599919"/>
                <a:ext cx="64800" cy="354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CED9490-868A-4A25-B955-CF655336FD4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267641" y="4582279"/>
                  <a:ext cx="10044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1263B16-CA8D-46E9-9BD9-9BC070347A33}"/>
                    </a:ext>
                  </a:extLst>
                </p14:cNvPr>
                <p14:cNvContentPartPr/>
                <p14:nvPr/>
              </p14:nvContentPartPr>
              <p14:xfrm>
                <a:off x="9446201" y="4535479"/>
                <a:ext cx="283680" cy="425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1263B16-CA8D-46E9-9BD9-9BC070347A3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428561" y="4517479"/>
                  <a:ext cx="31932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3396B2C-FA8A-4260-8344-959A9EEBB4E3}"/>
                    </a:ext>
                  </a:extLst>
                </p14:cNvPr>
                <p14:cNvContentPartPr/>
                <p14:nvPr/>
              </p14:nvContentPartPr>
              <p14:xfrm>
                <a:off x="9738521" y="4257919"/>
                <a:ext cx="1269360" cy="632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3396B2C-FA8A-4260-8344-959A9EEBB4E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720881" y="4239919"/>
                  <a:ext cx="1305000" cy="66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4336" name="Ink 14335">
                  <a:extLst>
                    <a:ext uri="{FF2B5EF4-FFF2-40B4-BE49-F238E27FC236}">
                      <a16:creationId xmlns:a16="http://schemas.microsoft.com/office/drawing/2014/main" id="{410AB93D-8245-4BEB-8EBA-CE6C53CE962C}"/>
                    </a:ext>
                  </a:extLst>
                </p14:cNvPr>
                <p14:cNvContentPartPr/>
                <p14:nvPr/>
              </p14:nvContentPartPr>
              <p14:xfrm>
                <a:off x="708281" y="2867599"/>
                <a:ext cx="3987000" cy="3477240"/>
              </p14:xfrm>
            </p:contentPart>
          </mc:Choice>
          <mc:Fallback xmlns="">
            <p:pic>
              <p:nvPicPr>
                <p:cNvPr id="14336" name="Ink 14335">
                  <a:extLst>
                    <a:ext uri="{FF2B5EF4-FFF2-40B4-BE49-F238E27FC236}">
                      <a16:creationId xmlns:a16="http://schemas.microsoft.com/office/drawing/2014/main" id="{410AB93D-8245-4BEB-8EBA-CE6C53CE962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90281" y="2849959"/>
                  <a:ext cx="4022640" cy="35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4384" name="Ink 14383">
                <a:extLst>
                  <a:ext uri="{FF2B5EF4-FFF2-40B4-BE49-F238E27FC236}">
                    <a16:creationId xmlns:a16="http://schemas.microsoft.com/office/drawing/2014/main" id="{A029A794-9702-4F29-BBA7-7D8A503296F2}"/>
                  </a:ext>
                </a:extLst>
              </p14:cNvPr>
              <p14:cNvContentPartPr/>
              <p14:nvPr/>
            </p14:nvContentPartPr>
            <p14:xfrm>
              <a:off x="1668041" y="3442519"/>
              <a:ext cx="2346840" cy="2065320"/>
            </p14:xfrm>
          </p:contentPart>
        </mc:Choice>
        <mc:Fallback xmlns="">
          <p:pic>
            <p:nvPicPr>
              <p:cNvPr id="14384" name="Ink 14383">
                <a:extLst>
                  <a:ext uri="{FF2B5EF4-FFF2-40B4-BE49-F238E27FC236}">
                    <a16:creationId xmlns:a16="http://schemas.microsoft.com/office/drawing/2014/main" id="{A029A794-9702-4F29-BBA7-7D8A503296F2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650401" y="3424519"/>
                <a:ext cx="2382480" cy="21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4385" name="Ink 14384">
                <a:extLst>
                  <a:ext uri="{FF2B5EF4-FFF2-40B4-BE49-F238E27FC236}">
                    <a16:creationId xmlns:a16="http://schemas.microsoft.com/office/drawing/2014/main" id="{CD574F11-5425-49AF-8422-85D768FCF29D}"/>
                  </a:ext>
                </a:extLst>
              </p14:cNvPr>
              <p14:cNvContentPartPr/>
              <p14:nvPr/>
            </p14:nvContentPartPr>
            <p14:xfrm>
              <a:off x="5033681" y="3410839"/>
              <a:ext cx="2570760" cy="1949400"/>
            </p14:xfrm>
          </p:contentPart>
        </mc:Choice>
        <mc:Fallback xmlns="">
          <p:pic>
            <p:nvPicPr>
              <p:cNvPr id="14385" name="Ink 14384">
                <a:extLst>
                  <a:ext uri="{FF2B5EF4-FFF2-40B4-BE49-F238E27FC236}">
                    <a16:creationId xmlns:a16="http://schemas.microsoft.com/office/drawing/2014/main" id="{CD574F11-5425-49AF-8422-85D768FCF29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016041" y="3392839"/>
                <a:ext cx="2606400" cy="19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1266" name="Ink 11265">
                <a:extLst>
                  <a:ext uri="{FF2B5EF4-FFF2-40B4-BE49-F238E27FC236}">
                    <a16:creationId xmlns:a16="http://schemas.microsoft.com/office/drawing/2014/main" id="{19A044DB-1B58-4590-9E44-A8D1B34B33EF}"/>
                  </a:ext>
                </a:extLst>
              </p14:cNvPr>
              <p14:cNvContentPartPr/>
              <p14:nvPr/>
            </p14:nvContentPartPr>
            <p14:xfrm>
              <a:off x="-1256959" y="2372599"/>
              <a:ext cx="3356280" cy="2823480"/>
            </p14:xfrm>
          </p:contentPart>
        </mc:Choice>
        <mc:Fallback xmlns="">
          <p:pic>
            <p:nvPicPr>
              <p:cNvPr id="11266" name="Ink 11265">
                <a:extLst>
                  <a:ext uri="{FF2B5EF4-FFF2-40B4-BE49-F238E27FC236}">
                    <a16:creationId xmlns:a16="http://schemas.microsoft.com/office/drawing/2014/main" id="{19A044DB-1B58-4590-9E44-A8D1B34B33EF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-1274959" y="2354959"/>
                <a:ext cx="3391920" cy="28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1267" name="Ink 11266">
                <a:extLst>
                  <a:ext uri="{FF2B5EF4-FFF2-40B4-BE49-F238E27FC236}">
                    <a16:creationId xmlns:a16="http://schemas.microsoft.com/office/drawing/2014/main" id="{47C95C87-DECF-4C93-9DBA-767B08E99A85}"/>
                  </a:ext>
                </a:extLst>
              </p14:cNvPr>
              <p14:cNvContentPartPr/>
              <p14:nvPr/>
            </p14:nvContentPartPr>
            <p14:xfrm>
              <a:off x="8253841" y="2770124"/>
              <a:ext cx="3097080" cy="1881360"/>
            </p14:xfrm>
          </p:contentPart>
        </mc:Choice>
        <mc:Fallback xmlns="">
          <p:pic>
            <p:nvPicPr>
              <p:cNvPr id="11267" name="Ink 11266">
                <a:extLst>
                  <a:ext uri="{FF2B5EF4-FFF2-40B4-BE49-F238E27FC236}">
                    <a16:creationId xmlns:a16="http://schemas.microsoft.com/office/drawing/2014/main" id="{47C95C87-DECF-4C93-9DBA-767B08E99A85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236201" y="2752124"/>
                <a:ext cx="3132720" cy="19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1268" name="Ink 11267">
                <a:extLst>
                  <a:ext uri="{FF2B5EF4-FFF2-40B4-BE49-F238E27FC236}">
                    <a16:creationId xmlns:a16="http://schemas.microsoft.com/office/drawing/2014/main" id="{059B901A-F39A-4B78-8994-5A459054A791}"/>
                  </a:ext>
                </a:extLst>
              </p14:cNvPr>
              <p14:cNvContentPartPr/>
              <p14:nvPr/>
            </p14:nvContentPartPr>
            <p14:xfrm>
              <a:off x="-552482" y="5825804"/>
              <a:ext cx="389880" cy="753840"/>
            </p14:xfrm>
          </p:contentPart>
        </mc:Choice>
        <mc:Fallback xmlns="">
          <p:pic>
            <p:nvPicPr>
              <p:cNvPr id="11268" name="Ink 11267">
                <a:extLst>
                  <a:ext uri="{FF2B5EF4-FFF2-40B4-BE49-F238E27FC236}">
                    <a16:creationId xmlns:a16="http://schemas.microsoft.com/office/drawing/2014/main" id="{059B901A-F39A-4B78-8994-5A459054A79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-570122" y="5807804"/>
                <a:ext cx="425520" cy="78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1317" name="Ink 11316">
                <a:extLst>
                  <a:ext uri="{FF2B5EF4-FFF2-40B4-BE49-F238E27FC236}">
                    <a16:creationId xmlns:a16="http://schemas.microsoft.com/office/drawing/2014/main" id="{BC873FFA-3616-492F-8D41-E12DA991A71C}"/>
                  </a:ext>
                </a:extLst>
              </p14:cNvPr>
              <p14:cNvContentPartPr/>
              <p14:nvPr/>
            </p14:nvContentPartPr>
            <p14:xfrm>
              <a:off x="2028358" y="4487840"/>
              <a:ext cx="2172600" cy="1967040"/>
            </p14:xfrm>
          </p:contentPart>
        </mc:Choice>
        <mc:Fallback xmlns="">
          <p:pic>
            <p:nvPicPr>
              <p:cNvPr id="11317" name="Ink 11316">
                <a:extLst>
                  <a:ext uri="{FF2B5EF4-FFF2-40B4-BE49-F238E27FC236}">
                    <a16:creationId xmlns:a16="http://schemas.microsoft.com/office/drawing/2014/main" id="{BC873FFA-3616-492F-8D41-E12DA991A71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010718" y="4469840"/>
                <a:ext cx="2208240" cy="20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1319" name="Ink 11318">
                <a:extLst>
                  <a:ext uri="{FF2B5EF4-FFF2-40B4-BE49-F238E27FC236}">
                    <a16:creationId xmlns:a16="http://schemas.microsoft.com/office/drawing/2014/main" id="{67B51B8D-F3AB-4A9B-9F68-0C05F232CA6F}"/>
                  </a:ext>
                </a:extLst>
              </p14:cNvPr>
              <p14:cNvContentPartPr/>
              <p14:nvPr/>
            </p14:nvContentPartPr>
            <p14:xfrm>
              <a:off x="4169998" y="2142800"/>
              <a:ext cx="2062440" cy="732960"/>
            </p14:xfrm>
          </p:contentPart>
        </mc:Choice>
        <mc:Fallback xmlns="">
          <p:pic>
            <p:nvPicPr>
              <p:cNvPr id="11319" name="Ink 11318">
                <a:extLst>
                  <a:ext uri="{FF2B5EF4-FFF2-40B4-BE49-F238E27FC236}">
                    <a16:creationId xmlns:a16="http://schemas.microsoft.com/office/drawing/2014/main" id="{67B51B8D-F3AB-4A9B-9F68-0C05F232CA6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152358" y="2124800"/>
                <a:ext cx="2098080" cy="76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26" name="Group 11325">
            <a:extLst>
              <a:ext uri="{FF2B5EF4-FFF2-40B4-BE49-F238E27FC236}">
                <a16:creationId xmlns:a16="http://schemas.microsoft.com/office/drawing/2014/main" id="{ABE9363C-80F0-47A0-A064-B78820B58AD5}"/>
              </a:ext>
            </a:extLst>
          </p:cNvPr>
          <p:cNvGrpSpPr/>
          <p:nvPr/>
        </p:nvGrpSpPr>
        <p:grpSpPr>
          <a:xfrm>
            <a:off x="-102842" y="37880"/>
            <a:ext cx="11262600" cy="6810684"/>
            <a:chOff x="-102842" y="37880"/>
            <a:chExt cx="11262600" cy="681068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297" name="Ink 11296">
                  <a:extLst>
                    <a:ext uri="{FF2B5EF4-FFF2-40B4-BE49-F238E27FC236}">
                      <a16:creationId xmlns:a16="http://schemas.microsoft.com/office/drawing/2014/main" id="{29A121C3-89FB-428C-8AD6-372EA65A6758}"/>
                    </a:ext>
                  </a:extLst>
                </p14:cNvPr>
                <p14:cNvContentPartPr/>
                <p14:nvPr/>
              </p14:nvContentPartPr>
              <p14:xfrm>
                <a:off x="2054278" y="6017120"/>
                <a:ext cx="929520" cy="620280"/>
              </p14:xfrm>
            </p:contentPart>
          </mc:Choice>
          <mc:Fallback xmlns="">
            <p:pic>
              <p:nvPicPr>
                <p:cNvPr id="11297" name="Ink 11296">
                  <a:extLst>
                    <a:ext uri="{FF2B5EF4-FFF2-40B4-BE49-F238E27FC236}">
                      <a16:creationId xmlns:a16="http://schemas.microsoft.com/office/drawing/2014/main" id="{29A121C3-89FB-428C-8AD6-372EA65A675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036278" y="5999480"/>
                  <a:ext cx="965160" cy="65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4386" name="Ink 14385">
                  <a:extLst>
                    <a:ext uri="{FF2B5EF4-FFF2-40B4-BE49-F238E27FC236}">
                      <a16:creationId xmlns:a16="http://schemas.microsoft.com/office/drawing/2014/main" id="{E07AF392-3D9B-460E-B1ED-54D420B3AB50}"/>
                    </a:ext>
                  </a:extLst>
                </p14:cNvPr>
                <p14:cNvContentPartPr/>
                <p14:nvPr/>
              </p14:nvContentPartPr>
              <p14:xfrm>
                <a:off x="3277601" y="1138519"/>
                <a:ext cx="143640" cy="280080"/>
              </p14:xfrm>
            </p:contentPart>
          </mc:Choice>
          <mc:Fallback xmlns="">
            <p:pic>
              <p:nvPicPr>
                <p:cNvPr id="14386" name="Ink 14385">
                  <a:extLst>
                    <a:ext uri="{FF2B5EF4-FFF2-40B4-BE49-F238E27FC236}">
                      <a16:creationId xmlns:a16="http://schemas.microsoft.com/office/drawing/2014/main" id="{E07AF392-3D9B-460E-B1ED-54D420B3AB5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259961" y="1120519"/>
                  <a:ext cx="17928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4387" name="Ink 14386">
                  <a:extLst>
                    <a:ext uri="{FF2B5EF4-FFF2-40B4-BE49-F238E27FC236}">
                      <a16:creationId xmlns:a16="http://schemas.microsoft.com/office/drawing/2014/main" id="{7E8C7A5C-FA9F-435E-82B8-8E67197FC74F}"/>
                    </a:ext>
                  </a:extLst>
                </p14:cNvPr>
                <p14:cNvContentPartPr/>
                <p14:nvPr/>
              </p14:nvContentPartPr>
              <p14:xfrm>
                <a:off x="3401081" y="1019719"/>
                <a:ext cx="553680" cy="388080"/>
              </p14:xfrm>
            </p:contentPart>
          </mc:Choice>
          <mc:Fallback xmlns="">
            <p:pic>
              <p:nvPicPr>
                <p:cNvPr id="14387" name="Ink 14386">
                  <a:extLst>
                    <a:ext uri="{FF2B5EF4-FFF2-40B4-BE49-F238E27FC236}">
                      <a16:creationId xmlns:a16="http://schemas.microsoft.com/office/drawing/2014/main" id="{7E8C7A5C-FA9F-435E-82B8-8E67197FC74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383081" y="1001719"/>
                  <a:ext cx="58932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4388" name="Ink 14387">
                  <a:extLst>
                    <a:ext uri="{FF2B5EF4-FFF2-40B4-BE49-F238E27FC236}">
                      <a16:creationId xmlns:a16="http://schemas.microsoft.com/office/drawing/2014/main" id="{4F60DDBB-AD33-43E7-841A-84DD6B3CD75B}"/>
                    </a:ext>
                  </a:extLst>
                </p14:cNvPr>
                <p14:cNvContentPartPr/>
                <p14:nvPr/>
              </p14:nvContentPartPr>
              <p14:xfrm>
                <a:off x="3971321" y="908119"/>
                <a:ext cx="207720" cy="572400"/>
              </p14:xfrm>
            </p:contentPart>
          </mc:Choice>
          <mc:Fallback xmlns="">
            <p:pic>
              <p:nvPicPr>
                <p:cNvPr id="14388" name="Ink 14387">
                  <a:extLst>
                    <a:ext uri="{FF2B5EF4-FFF2-40B4-BE49-F238E27FC236}">
                      <a16:creationId xmlns:a16="http://schemas.microsoft.com/office/drawing/2014/main" id="{4F60DDBB-AD33-43E7-841A-84DD6B3CD75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953321" y="890479"/>
                  <a:ext cx="243360" cy="6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4389" name="Ink 14388">
                  <a:extLst>
                    <a:ext uri="{FF2B5EF4-FFF2-40B4-BE49-F238E27FC236}">
                      <a16:creationId xmlns:a16="http://schemas.microsoft.com/office/drawing/2014/main" id="{779D30DF-22BE-44A5-83D1-7877795DCC65}"/>
                    </a:ext>
                  </a:extLst>
                </p14:cNvPr>
                <p14:cNvContentPartPr/>
                <p14:nvPr/>
              </p14:nvContentPartPr>
              <p14:xfrm>
                <a:off x="4032161" y="910279"/>
                <a:ext cx="349200" cy="104400"/>
              </p14:xfrm>
            </p:contentPart>
          </mc:Choice>
          <mc:Fallback xmlns="">
            <p:pic>
              <p:nvPicPr>
                <p:cNvPr id="14389" name="Ink 14388">
                  <a:extLst>
                    <a:ext uri="{FF2B5EF4-FFF2-40B4-BE49-F238E27FC236}">
                      <a16:creationId xmlns:a16="http://schemas.microsoft.com/office/drawing/2014/main" id="{779D30DF-22BE-44A5-83D1-7877795DCC6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014161" y="892639"/>
                  <a:ext cx="3848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4390" name="Ink 14389">
                  <a:extLst>
                    <a:ext uri="{FF2B5EF4-FFF2-40B4-BE49-F238E27FC236}">
                      <a16:creationId xmlns:a16="http://schemas.microsoft.com/office/drawing/2014/main" id="{D65B3E51-989C-4831-8C82-61C02C035115}"/>
                    </a:ext>
                  </a:extLst>
                </p14:cNvPr>
                <p14:cNvContentPartPr/>
                <p14:nvPr/>
              </p14:nvContentPartPr>
              <p14:xfrm>
                <a:off x="4399001" y="1225279"/>
                <a:ext cx="55080" cy="59040"/>
              </p14:xfrm>
            </p:contentPart>
          </mc:Choice>
          <mc:Fallback xmlns="">
            <p:pic>
              <p:nvPicPr>
                <p:cNvPr id="14390" name="Ink 14389">
                  <a:extLst>
                    <a:ext uri="{FF2B5EF4-FFF2-40B4-BE49-F238E27FC236}">
                      <a16:creationId xmlns:a16="http://schemas.microsoft.com/office/drawing/2014/main" id="{D65B3E51-989C-4831-8C82-61C02C03511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381001" y="1207639"/>
                  <a:ext cx="907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4391" name="Ink 14390">
                  <a:extLst>
                    <a:ext uri="{FF2B5EF4-FFF2-40B4-BE49-F238E27FC236}">
                      <a16:creationId xmlns:a16="http://schemas.microsoft.com/office/drawing/2014/main" id="{C91240ED-E9B9-4B7B-BFB3-192F748A5503}"/>
                    </a:ext>
                  </a:extLst>
                </p14:cNvPr>
                <p14:cNvContentPartPr/>
                <p14:nvPr/>
              </p14:nvContentPartPr>
              <p14:xfrm>
                <a:off x="4549481" y="807319"/>
                <a:ext cx="256680" cy="493200"/>
              </p14:xfrm>
            </p:contentPart>
          </mc:Choice>
          <mc:Fallback xmlns="">
            <p:pic>
              <p:nvPicPr>
                <p:cNvPr id="14391" name="Ink 14390">
                  <a:extLst>
                    <a:ext uri="{FF2B5EF4-FFF2-40B4-BE49-F238E27FC236}">
                      <a16:creationId xmlns:a16="http://schemas.microsoft.com/office/drawing/2014/main" id="{C91240ED-E9B9-4B7B-BFB3-192F748A550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531841" y="789319"/>
                  <a:ext cx="29232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4392" name="Ink 14391">
                  <a:extLst>
                    <a:ext uri="{FF2B5EF4-FFF2-40B4-BE49-F238E27FC236}">
                      <a16:creationId xmlns:a16="http://schemas.microsoft.com/office/drawing/2014/main" id="{C19F5228-BAED-4042-8A90-5E54FE6F9D66}"/>
                    </a:ext>
                  </a:extLst>
                </p14:cNvPr>
                <p14:cNvContentPartPr/>
                <p14:nvPr/>
              </p14:nvContentPartPr>
              <p14:xfrm>
                <a:off x="4882121" y="732799"/>
                <a:ext cx="185760" cy="545760"/>
              </p14:xfrm>
            </p:contentPart>
          </mc:Choice>
          <mc:Fallback xmlns="">
            <p:pic>
              <p:nvPicPr>
                <p:cNvPr id="14392" name="Ink 14391">
                  <a:extLst>
                    <a:ext uri="{FF2B5EF4-FFF2-40B4-BE49-F238E27FC236}">
                      <a16:creationId xmlns:a16="http://schemas.microsoft.com/office/drawing/2014/main" id="{C19F5228-BAED-4042-8A90-5E54FE6F9D6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864481" y="714799"/>
                  <a:ext cx="221400" cy="5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4393" name="Ink 14392">
                  <a:extLst>
                    <a:ext uri="{FF2B5EF4-FFF2-40B4-BE49-F238E27FC236}">
                      <a16:creationId xmlns:a16="http://schemas.microsoft.com/office/drawing/2014/main" id="{26718AAE-FA59-4074-AF11-4BEF0FB73C16}"/>
                    </a:ext>
                  </a:extLst>
                </p14:cNvPr>
                <p14:cNvContentPartPr/>
                <p14:nvPr/>
              </p14:nvContentPartPr>
              <p14:xfrm>
                <a:off x="5170481" y="1175959"/>
                <a:ext cx="30600" cy="6120"/>
              </p14:xfrm>
            </p:contentPart>
          </mc:Choice>
          <mc:Fallback xmlns="">
            <p:pic>
              <p:nvPicPr>
                <p:cNvPr id="14393" name="Ink 14392">
                  <a:extLst>
                    <a:ext uri="{FF2B5EF4-FFF2-40B4-BE49-F238E27FC236}">
                      <a16:creationId xmlns:a16="http://schemas.microsoft.com/office/drawing/2014/main" id="{26718AAE-FA59-4074-AF11-4BEF0FB73C1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152481" y="1158319"/>
                  <a:ext cx="662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4394" name="Ink 14393">
                  <a:extLst>
                    <a:ext uri="{FF2B5EF4-FFF2-40B4-BE49-F238E27FC236}">
                      <a16:creationId xmlns:a16="http://schemas.microsoft.com/office/drawing/2014/main" id="{A81F12B2-6389-40C8-8A01-B4C82051E37A}"/>
                    </a:ext>
                  </a:extLst>
                </p14:cNvPr>
                <p14:cNvContentPartPr/>
                <p14:nvPr/>
              </p14:nvContentPartPr>
              <p14:xfrm>
                <a:off x="5316281" y="741079"/>
                <a:ext cx="149760" cy="533520"/>
              </p14:xfrm>
            </p:contentPart>
          </mc:Choice>
          <mc:Fallback xmlns="">
            <p:pic>
              <p:nvPicPr>
                <p:cNvPr id="14394" name="Ink 14393">
                  <a:extLst>
                    <a:ext uri="{FF2B5EF4-FFF2-40B4-BE49-F238E27FC236}">
                      <a16:creationId xmlns:a16="http://schemas.microsoft.com/office/drawing/2014/main" id="{A81F12B2-6389-40C8-8A01-B4C82051E37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298281" y="723439"/>
                  <a:ext cx="18540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4395" name="Ink 14394">
                  <a:extLst>
                    <a:ext uri="{FF2B5EF4-FFF2-40B4-BE49-F238E27FC236}">
                      <a16:creationId xmlns:a16="http://schemas.microsoft.com/office/drawing/2014/main" id="{0890621A-C70C-4DA0-99A2-2190E05F2266}"/>
                    </a:ext>
                  </a:extLst>
                </p14:cNvPr>
                <p14:cNvContentPartPr/>
                <p14:nvPr/>
              </p14:nvContentPartPr>
              <p14:xfrm>
                <a:off x="5477561" y="750079"/>
                <a:ext cx="244800" cy="425520"/>
              </p14:xfrm>
            </p:contentPart>
          </mc:Choice>
          <mc:Fallback xmlns="">
            <p:pic>
              <p:nvPicPr>
                <p:cNvPr id="14395" name="Ink 14394">
                  <a:extLst>
                    <a:ext uri="{FF2B5EF4-FFF2-40B4-BE49-F238E27FC236}">
                      <a16:creationId xmlns:a16="http://schemas.microsoft.com/office/drawing/2014/main" id="{0890621A-C70C-4DA0-99A2-2190E05F226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459921" y="732439"/>
                  <a:ext cx="28044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396" name="Ink 14395">
                  <a:extLst>
                    <a:ext uri="{FF2B5EF4-FFF2-40B4-BE49-F238E27FC236}">
                      <a16:creationId xmlns:a16="http://schemas.microsoft.com/office/drawing/2014/main" id="{156EA3E9-F2DF-4770-8D58-B347FAD63545}"/>
                    </a:ext>
                  </a:extLst>
                </p14:cNvPr>
                <p14:cNvContentPartPr/>
                <p14:nvPr/>
              </p14:nvContentPartPr>
              <p14:xfrm>
                <a:off x="5886161" y="1021519"/>
                <a:ext cx="23400" cy="34200"/>
              </p14:xfrm>
            </p:contentPart>
          </mc:Choice>
          <mc:Fallback xmlns="">
            <p:pic>
              <p:nvPicPr>
                <p:cNvPr id="14396" name="Ink 14395">
                  <a:extLst>
                    <a:ext uri="{FF2B5EF4-FFF2-40B4-BE49-F238E27FC236}">
                      <a16:creationId xmlns:a16="http://schemas.microsoft.com/office/drawing/2014/main" id="{156EA3E9-F2DF-4770-8D58-B347FAD6354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868161" y="1003519"/>
                  <a:ext cx="590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397" name="Ink 14396">
                  <a:extLst>
                    <a:ext uri="{FF2B5EF4-FFF2-40B4-BE49-F238E27FC236}">
                      <a16:creationId xmlns:a16="http://schemas.microsoft.com/office/drawing/2014/main" id="{8CCA8EDC-831A-4EE3-B9D9-23ED897632C9}"/>
                    </a:ext>
                  </a:extLst>
                </p14:cNvPr>
                <p14:cNvContentPartPr/>
                <p14:nvPr/>
              </p14:nvContentPartPr>
              <p14:xfrm>
                <a:off x="5931521" y="689239"/>
                <a:ext cx="495720" cy="392040"/>
              </p14:xfrm>
            </p:contentPart>
          </mc:Choice>
          <mc:Fallback xmlns="">
            <p:pic>
              <p:nvPicPr>
                <p:cNvPr id="14397" name="Ink 14396">
                  <a:extLst>
                    <a:ext uri="{FF2B5EF4-FFF2-40B4-BE49-F238E27FC236}">
                      <a16:creationId xmlns:a16="http://schemas.microsoft.com/office/drawing/2014/main" id="{8CCA8EDC-831A-4EE3-B9D9-23ED897632C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913881" y="671239"/>
                  <a:ext cx="53136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4399" name="Ink 14398">
                  <a:extLst>
                    <a:ext uri="{FF2B5EF4-FFF2-40B4-BE49-F238E27FC236}">
                      <a16:creationId xmlns:a16="http://schemas.microsoft.com/office/drawing/2014/main" id="{34B57A35-E2D9-49E6-B9FF-CD605B81D581}"/>
                    </a:ext>
                  </a:extLst>
                </p14:cNvPr>
                <p14:cNvContentPartPr/>
                <p14:nvPr/>
              </p14:nvContentPartPr>
              <p14:xfrm>
                <a:off x="3378761" y="900559"/>
                <a:ext cx="3350520" cy="793440"/>
              </p14:xfrm>
            </p:contentPart>
          </mc:Choice>
          <mc:Fallback xmlns="">
            <p:pic>
              <p:nvPicPr>
                <p:cNvPr id="14399" name="Ink 14398">
                  <a:extLst>
                    <a:ext uri="{FF2B5EF4-FFF2-40B4-BE49-F238E27FC236}">
                      <a16:creationId xmlns:a16="http://schemas.microsoft.com/office/drawing/2014/main" id="{34B57A35-E2D9-49E6-B9FF-CD605B81D58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361121" y="882919"/>
                  <a:ext cx="3386160" cy="82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264" name="Ink 11263">
                  <a:extLst>
                    <a:ext uri="{FF2B5EF4-FFF2-40B4-BE49-F238E27FC236}">
                      <a16:creationId xmlns:a16="http://schemas.microsoft.com/office/drawing/2014/main" id="{FD1B287D-D9D0-4CFD-A094-3BA731EADADA}"/>
                    </a:ext>
                  </a:extLst>
                </p14:cNvPr>
                <p14:cNvContentPartPr/>
                <p14:nvPr/>
              </p14:nvContentPartPr>
              <p14:xfrm>
                <a:off x="2916161" y="222319"/>
                <a:ext cx="3597480" cy="731160"/>
              </p14:xfrm>
            </p:contentPart>
          </mc:Choice>
          <mc:Fallback xmlns="">
            <p:pic>
              <p:nvPicPr>
                <p:cNvPr id="11264" name="Ink 11263">
                  <a:extLst>
                    <a:ext uri="{FF2B5EF4-FFF2-40B4-BE49-F238E27FC236}">
                      <a16:creationId xmlns:a16="http://schemas.microsoft.com/office/drawing/2014/main" id="{FD1B287D-D9D0-4CFD-A094-3BA731EADAD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898161" y="204319"/>
                  <a:ext cx="3633120" cy="76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287" name="Ink 11286">
                  <a:extLst>
                    <a:ext uri="{FF2B5EF4-FFF2-40B4-BE49-F238E27FC236}">
                      <a16:creationId xmlns:a16="http://schemas.microsoft.com/office/drawing/2014/main" id="{20EC236E-F255-4753-A40E-0F403AB3D741}"/>
                    </a:ext>
                  </a:extLst>
                </p14:cNvPr>
                <p14:cNvContentPartPr/>
                <p14:nvPr/>
              </p14:nvContentPartPr>
              <p14:xfrm>
                <a:off x="3857158" y="1523240"/>
                <a:ext cx="245880" cy="504360"/>
              </p14:xfrm>
            </p:contentPart>
          </mc:Choice>
          <mc:Fallback xmlns="">
            <p:pic>
              <p:nvPicPr>
                <p:cNvPr id="11287" name="Ink 11286">
                  <a:extLst>
                    <a:ext uri="{FF2B5EF4-FFF2-40B4-BE49-F238E27FC236}">
                      <a16:creationId xmlns:a16="http://schemas.microsoft.com/office/drawing/2014/main" id="{20EC236E-F255-4753-A40E-0F403AB3D74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839518" y="1505240"/>
                  <a:ext cx="281520" cy="54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288" name="Ink 11287">
                  <a:extLst>
                    <a:ext uri="{FF2B5EF4-FFF2-40B4-BE49-F238E27FC236}">
                      <a16:creationId xmlns:a16="http://schemas.microsoft.com/office/drawing/2014/main" id="{922C5B8C-FC03-47CF-B611-21F2FF678492}"/>
                    </a:ext>
                  </a:extLst>
                </p14:cNvPr>
                <p14:cNvContentPartPr/>
                <p14:nvPr/>
              </p14:nvContentPartPr>
              <p14:xfrm>
                <a:off x="4226878" y="1361240"/>
                <a:ext cx="1005480" cy="464760"/>
              </p14:xfrm>
            </p:contentPart>
          </mc:Choice>
          <mc:Fallback xmlns="">
            <p:pic>
              <p:nvPicPr>
                <p:cNvPr id="11288" name="Ink 11287">
                  <a:extLst>
                    <a:ext uri="{FF2B5EF4-FFF2-40B4-BE49-F238E27FC236}">
                      <a16:creationId xmlns:a16="http://schemas.microsoft.com/office/drawing/2014/main" id="{922C5B8C-FC03-47CF-B611-21F2FF67849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209238" y="1343600"/>
                  <a:ext cx="104112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289" name="Ink 11288">
                  <a:extLst>
                    <a:ext uri="{FF2B5EF4-FFF2-40B4-BE49-F238E27FC236}">
                      <a16:creationId xmlns:a16="http://schemas.microsoft.com/office/drawing/2014/main" id="{DD0E6F90-EFD2-49ED-93E2-C12395A567F9}"/>
                    </a:ext>
                  </a:extLst>
                </p14:cNvPr>
                <p14:cNvContentPartPr/>
                <p14:nvPr/>
              </p14:nvContentPartPr>
              <p14:xfrm>
                <a:off x="4956238" y="1211120"/>
                <a:ext cx="448920" cy="236520"/>
              </p14:xfrm>
            </p:contentPart>
          </mc:Choice>
          <mc:Fallback xmlns="">
            <p:pic>
              <p:nvPicPr>
                <p:cNvPr id="11289" name="Ink 11288">
                  <a:extLst>
                    <a:ext uri="{FF2B5EF4-FFF2-40B4-BE49-F238E27FC236}">
                      <a16:creationId xmlns:a16="http://schemas.microsoft.com/office/drawing/2014/main" id="{DD0E6F90-EFD2-49ED-93E2-C12395A567F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938598" y="1193120"/>
                  <a:ext cx="4845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290" name="Ink 11289">
                  <a:extLst>
                    <a:ext uri="{FF2B5EF4-FFF2-40B4-BE49-F238E27FC236}">
                      <a16:creationId xmlns:a16="http://schemas.microsoft.com/office/drawing/2014/main" id="{88D0F952-867A-4683-99CD-BEC40A91DF84}"/>
                    </a:ext>
                  </a:extLst>
                </p14:cNvPr>
                <p14:cNvContentPartPr/>
                <p14:nvPr/>
              </p14:nvContentPartPr>
              <p14:xfrm>
                <a:off x="5313358" y="1348280"/>
                <a:ext cx="167040" cy="308160"/>
              </p14:xfrm>
            </p:contentPart>
          </mc:Choice>
          <mc:Fallback xmlns="">
            <p:pic>
              <p:nvPicPr>
                <p:cNvPr id="11290" name="Ink 11289">
                  <a:extLst>
                    <a:ext uri="{FF2B5EF4-FFF2-40B4-BE49-F238E27FC236}">
                      <a16:creationId xmlns:a16="http://schemas.microsoft.com/office/drawing/2014/main" id="{88D0F952-867A-4683-99CD-BEC40A91DF8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295718" y="1330280"/>
                  <a:ext cx="20268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292" name="Ink 11291">
                  <a:extLst>
                    <a:ext uri="{FF2B5EF4-FFF2-40B4-BE49-F238E27FC236}">
                      <a16:creationId xmlns:a16="http://schemas.microsoft.com/office/drawing/2014/main" id="{FC60E252-83D1-487E-B347-C7C7C35A9EC5}"/>
                    </a:ext>
                  </a:extLst>
                </p14:cNvPr>
                <p14:cNvContentPartPr/>
                <p14:nvPr/>
              </p14:nvContentPartPr>
              <p14:xfrm>
                <a:off x="7129918" y="176120"/>
                <a:ext cx="266400" cy="549000"/>
              </p14:xfrm>
            </p:contentPart>
          </mc:Choice>
          <mc:Fallback xmlns="">
            <p:pic>
              <p:nvPicPr>
                <p:cNvPr id="11292" name="Ink 11291">
                  <a:extLst>
                    <a:ext uri="{FF2B5EF4-FFF2-40B4-BE49-F238E27FC236}">
                      <a16:creationId xmlns:a16="http://schemas.microsoft.com/office/drawing/2014/main" id="{FC60E252-83D1-487E-B347-C7C7C35A9EC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111918" y="158480"/>
                  <a:ext cx="302040" cy="58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293" name="Ink 11292">
                  <a:extLst>
                    <a:ext uri="{FF2B5EF4-FFF2-40B4-BE49-F238E27FC236}">
                      <a16:creationId xmlns:a16="http://schemas.microsoft.com/office/drawing/2014/main" id="{20D069A6-C8A5-4095-9C76-1E97E1B6C0FA}"/>
                    </a:ext>
                  </a:extLst>
                </p14:cNvPr>
                <p14:cNvContentPartPr/>
                <p14:nvPr/>
              </p14:nvContentPartPr>
              <p14:xfrm>
                <a:off x="7516558" y="95480"/>
                <a:ext cx="244800" cy="679680"/>
              </p14:xfrm>
            </p:contentPart>
          </mc:Choice>
          <mc:Fallback xmlns="">
            <p:pic>
              <p:nvPicPr>
                <p:cNvPr id="11293" name="Ink 11292">
                  <a:extLst>
                    <a:ext uri="{FF2B5EF4-FFF2-40B4-BE49-F238E27FC236}">
                      <a16:creationId xmlns:a16="http://schemas.microsoft.com/office/drawing/2014/main" id="{20D069A6-C8A5-4095-9C76-1E97E1B6C0F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498558" y="77840"/>
                  <a:ext cx="280440" cy="71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294" name="Ink 11293">
                  <a:extLst>
                    <a:ext uri="{FF2B5EF4-FFF2-40B4-BE49-F238E27FC236}">
                      <a16:creationId xmlns:a16="http://schemas.microsoft.com/office/drawing/2014/main" id="{54378A55-447D-426F-8F9B-0C39C7BB9208}"/>
                    </a:ext>
                  </a:extLst>
                </p14:cNvPr>
                <p14:cNvContentPartPr/>
                <p14:nvPr/>
              </p14:nvContentPartPr>
              <p14:xfrm>
                <a:off x="7912198" y="193040"/>
                <a:ext cx="436320" cy="451080"/>
              </p14:xfrm>
            </p:contentPart>
          </mc:Choice>
          <mc:Fallback xmlns="">
            <p:pic>
              <p:nvPicPr>
                <p:cNvPr id="11294" name="Ink 11293">
                  <a:extLst>
                    <a:ext uri="{FF2B5EF4-FFF2-40B4-BE49-F238E27FC236}">
                      <a16:creationId xmlns:a16="http://schemas.microsoft.com/office/drawing/2014/main" id="{54378A55-447D-426F-8F9B-0C39C7BB920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894558" y="175040"/>
                  <a:ext cx="47196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295" name="Ink 11294">
                  <a:extLst>
                    <a:ext uri="{FF2B5EF4-FFF2-40B4-BE49-F238E27FC236}">
                      <a16:creationId xmlns:a16="http://schemas.microsoft.com/office/drawing/2014/main" id="{377F1BE1-43A3-4CD4-9DB8-1F8877CAE5F9}"/>
                    </a:ext>
                  </a:extLst>
                </p14:cNvPr>
                <p14:cNvContentPartPr/>
                <p14:nvPr/>
              </p14:nvContentPartPr>
              <p14:xfrm>
                <a:off x="8388838" y="37880"/>
                <a:ext cx="487440" cy="636120"/>
              </p14:xfrm>
            </p:contentPart>
          </mc:Choice>
          <mc:Fallback xmlns="">
            <p:pic>
              <p:nvPicPr>
                <p:cNvPr id="11295" name="Ink 11294">
                  <a:extLst>
                    <a:ext uri="{FF2B5EF4-FFF2-40B4-BE49-F238E27FC236}">
                      <a16:creationId xmlns:a16="http://schemas.microsoft.com/office/drawing/2014/main" id="{377F1BE1-43A3-4CD4-9DB8-1F8877CAE5F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371198" y="20240"/>
                  <a:ext cx="523080" cy="67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298" name="Ink 11297">
                  <a:extLst>
                    <a:ext uri="{FF2B5EF4-FFF2-40B4-BE49-F238E27FC236}">
                      <a16:creationId xmlns:a16="http://schemas.microsoft.com/office/drawing/2014/main" id="{FB6E54D8-5129-4C4A-80D7-618E7B4EF439}"/>
                    </a:ext>
                  </a:extLst>
                </p14:cNvPr>
                <p14:cNvContentPartPr/>
                <p14:nvPr/>
              </p14:nvContentPartPr>
              <p14:xfrm>
                <a:off x="6149998" y="713960"/>
                <a:ext cx="1280880" cy="900000"/>
              </p14:xfrm>
            </p:contentPart>
          </mc:Choice>
          <mc:Fallback xmlns="">
            <p:pic>
              <p:nvPicPr>
                <p:cNvPr id="11298" name="Ink 11297">
                  <a:extLst>
                    <a:ext uri="{FF2B5EF4-FFF2-40B4-BE49-F238E27FC236}">
                      <a16:creationId xmlns:a16="http://schemas.microsoft.com/office/drawing/2014/main" id="{FB6E54D8-5129-4C4A-80D7-618E7B4EF43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132358" y="695960"/>
                  <a:ext cx="1316520" cy="9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299" name="Ink 11298">
                  <a:extLst>
                    <a:ext uri="{FF2B5EF4-FFF2-40B4-BE49-F238E27FC236}">
                      <a16:creationId xmlns:a16="http://schemas.microsoft.com/office/drawing/2014/main" id="{4934EB5A-AC5C-4967-A15E-7420C1F6FF4E}"/>
                    </a:ext>
                  </a:extLst>
                </p14:cNvPr>
                <p14:cNvContentPartPr/>
                <p14:nvPr/>
              </p14:nvContentPartPr>
              <p14:xfrm>
                <a:off x="5959918" y="1421360"/>
                <a:ext cx="496800" cy="347760"/>
              </p14:xfrm>
            </p:contentPart>
          </mc:Choice>
          <mc:Fallback xmlns="">
            <p:pic>
              <p:nvPicPr>
                <p:cNvPr id="11299" name="Ink 11298">
                  <a:extLst>
                    <a:ext uri="{FF2B5EF4-FFF2-40B4-BE49-F238E27FC236}">
                      <a16:creationId xmlns:a16="http://schemas.microsoft.com/office/drawing/2014/main" id="{4934EB5A-AC5C-4967-A15E-7420C1F6FF4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941918" y="1403360"/>
                  <a:ext cx="53244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276" name="Ink 11275">
                  <a:extLst>
                    <a:ext uri="{FF2B5EF4-FFF2-40B4-BE49-F238E27FC236}">
                      <a16:creationId xmlns:a16="http://schemas.microsoft.com/office/drawing/2014/main" id="{59B6EA0C-8D54-4CC0-9106-47CAE9E5EE77}"/>
                    </a:ext>
                  </a:extLst>
                </p14:cNvPr>
                <p14:cNvContentPartPr/>
                <p14:nvPr/>
              </p14:nvContentPartPr>
              <p14:xfrm>
                <a:off x="7923718" y="5305040"/>
                <a:ext cx="517320" cy="788400"/>
              </p14:xfrm>
            </p:contentPart>
          </mc:Choice>
          <mc:Fallback xmlns="">
            <p:pic>
              <p:nvPicPr>
                <p:cNvPr id="11276" name="Ink 11275">
                  <a:extLst>
                    <a:ext uri="{FF2B5EF4-FFF2-40B4-BE49-F238E27FC236}">
                      <a16:creationId xmlns:a16="http://schemas.microsoft.com/office/drawing/2014/main" id="{59B6EA0C-8D54-4CC0-9106-47CAE9E5EE7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906078" y="5287400"/>
                  <a:ext cx="552960" cy="82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277" name="Ink 11276">
                  <a:extLst>
                    <a:ext uri="{FF2B5EF4-FFF2-40B4-BE49-F238E27FC236}">
                      <a16:creationId xmlns:a16="http://schemas.microsoft.com/office/drawing/2014/main" id="{93506AB5-C0DF-4574-9299-DC9BF9B3E905}"/>
                    </a:ext>
                  </a:extLst>
                </p14:cNvPr>
                <p14:cNvContentPartPr/>
                <p14:nvPr/>
              </p14:nvContentPartPr>
              <p14:xfrm>
                <a:off x="8456518" y="5437520"/>
                <a:ext cx="698760" cy="576720"/>
              </p14:xfrm>
            </p:contentPart>
          </mc:Choice>
          <mc:Fallback xmlns="">
            <p:pic>
              <p:nvPicPr>
                <p:cNvPr id="11277" name="Ink 11276">
                  <a:extLst>
                    <a:ext uri="{FF2B5EF4-FFF2-40B4-BE49-F238E27FC236}">
                      <a16:creationId xmlns:a16="http://schemas.microsoft.com/office/drawing/2014/main" id="{93506AB5-C0DF-4574-9299-DC9BF9B3E90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438518" y="5419520"/>
                  <a:ext cx="734400" cy="61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278" name="Ink 11277">
                  <a:extLst>
                    <a:ext uri="{FF2B5EF4-FFF2-40B4-BE49-F238E27FC236}">
                      <a16:creationId xmlns:a16="http://schemas.microsoft.com/office/drawing/2014/main" id="{961D8776-7D4C-493F-96EA-C60324EEEDE5}"/>
                    </a:ext>
                  </a:extLst>
                </p14:cNvPr>
                <p14:cNvContentPartPr/>
                <p14:nvPr/>
              </p14:nvContentPartPr>
              <p14:xfrm>
                <a:off x="9230878" y="5422400"/>
                <a:ext cx="441720" cy="92880"/>
              </p14:xfrm>
            </p:contentPart>
          </mc:Choice>
          <mc:Fallback xmlns="">
            <p:pic>
              <p:nvPicPr>
                <p:cNvPr id="11278" name="Ink 11277">
                  <a:extLst>
                    <a:ext uri="{FF2B5EF4-FFF2-40B4-BE49-F238E27FC236}">
                      <a16:creationId xmlns:a16="http://schemas.microsoft.com/office/drawing/2014/main" id="{961D8776-7D4C-493F-96EA-C60324EEEDE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213238" y="5404400"/>
                  <a:ext cx="4773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279" name="Ink 11278">
                  <a:extLst>
                    <a:ext uri="{FF2B5EF4-FFF2-40B4-BE49-F238E27FC236}">
                      <a16:creationId xmlns:a16="http://schemas.microsoft.com/office/drawing/2014/main" id="{BDEA63EA-8AE3-4C13-ACA0-1E4891FBC7AB}"/>
                    </a:ext>
                  </a:extLst>
                </p14:cNvPr>
                <p14:cNvContentPartPr/>
                <p14:nvPr/>
              </p14:nvContentPartPr>
              <p14:xfrm>
                <a:off x="9551998" y="5397200"/>
                <a:ext cx="108360" cy="602640"/>
              </p14:xfrm>
            </p:contentPart>
          </mc:Choice>
          <mc:Fallback xmlns="">
            <p:pic>
              <p:nvPicPr>
                <p:cNvPr id="11279" name="Ink 11278">
                  <a:extLst>
                    <a:ext uri="{FF2B5EF4-FFF2-40B4-BE49-F238E27FC236}">
                      <a16:creationId xmlns:a16="http://schemas.microsoft.com/office/drawing/2014/main" id="{BDEA63EA-8AE3-4C13-ACA0-1E4891FBC7A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533998" y="5379200"/>
                  <a:ext cx="144000" cy="63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280" name="Ink 11279">
                  <a:extLst>
                    <a:ext uri="{FF2B5EF4-FFF2-40B4-BE49-F238E27FC236}">
                      <a16:creationId xmlns:a16="http://schemas.microsoft.com/office/drawing/2014/main" id="{EC1303F8-3F48-49B1-BD0F-E8E97748517B}"/>
                    </a:ext>
                  </a:extLst>
                </p14:cNvPr>
                <p14:cNvContentPartPr/>
                <p14:nvPr/>
              </p14:nvContentPartPr>
              <p14:xfrm>
                <a:off x="10040158" y="5345360"/>
                <a:ext cx="614520" cy="513720"/>
              </p14:xfrm>
            </p:contentPart>
          </mc:Choice>
          <mc:Fallback xmlns="">
            <p:pic>
              <p:nvPicPr>
                <p:cNvPr id="11280" name="Ink 11279">
                  <a:extLst>
                    <a:ext uri="{FF2B5EF4-FFF2-40B4-BE49-F238E27FC236}">
                      <a16:creationId xmlns:a16="http://schemas.microsoft.com/office/drawing/2014/main" id="{EC1303F8-3F48-49B1-BD0F-E8E97748517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022158" y="5327360"/>
                  <a:ext cx="650160" cy="5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281" name="Ink 11280">
                  <a:extLst>
                    <a:ext uri="{FF2B5EF4-FFF2-40B4-BE49-F238E27FC236}">
                      <a16:creationId xmlns:a16="http://schemas.microsoft.com/office/drawing/2014/main" id="{056D1AC5-742C-40BB-83B3-E9E157F15511}"/>
                    </a:ext>
                  </a:extLst>
                </p14:cNvPr>
                <p14:cNvContentPartPr/>
                <p14:nvPr/>
              </p14:nvContentPartPr>
              <p14:xfrm>
                <a:off x="10633078" y="5345360"/>
                <a:ext cx="294840" cy="414720"/>
              </p14:xfrm>
            </p:contentPart>
          </mc:Choice>
          <mc:Fallback xmlns="">
            <p:pic>
              <p:nvPicPr>
                <p:cNvPr id="11281" name="Ink 11280">
                  <a:extLst>
                    <a:ext uri="{FF2B5EF4-FFF2-40B4-BE49-F238E27FC236}">
                      <a16:creationId xmlns:a16="http://schemas.microsoft.com/office/drawing/2014/main" id="{056D1AC5-742C-40BB-83B3-E9E157F1551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615078" y="5327720"/>
                  <a:ext cx="33048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308" name="Ink 11307">
                  <a:extLst>
                    <a:ext uri="{FF2B5EF4-FFF2-40B4-BE49-F238E27FC236}">
                      <a16:creationId xmlns:a16="http://schemas.microsoft.com/office/drawing/2014/main" id="{B18CC3CD-9D51-48AD-B7CB-9A87D74C4D70}"/>
                    </a:ext>
                  </a:extLst>
                </p14:cNvPr>
                <p14:cNvContentPartPr/>
                <p14:nvPr/>
              </p14:nvContentPartPr>
              <p14:xfrm>
                <a:off x="7613038" y="6182360"/>
                <a:ext cx="374040" cy="414720"/>
              </p14:xfrm>
            </p:contentPart>
          </mc:Choice>
          <mc:Fallback xmlns="">
            <p:pic>
              <p:nvPicPr>
                <p:cNvPr id="11308" name="Ink 11307">
                  <a:extLst>
                    <a:ext uri="{FF2B5EF4-FFF2-40B4-BE49-F238E27FC236}">
                      <a16:creationId xmlns:a16="http://schemas.microsoft.com/office/drawing/2014/main" id="{B18CC3CD-9D51-48AD-B7CB-9A87D74C4D7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595038" y="6164720"/>
                  <a:ext cx="40968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309" name="Ink 11308">
                  <a:extLst>
                    <a:ext uri="{FF2B5EF4-FFF2-40B4-BE49-F238E27FC236}">
                      <a16:creationId xmlns:a16="http://schemas.microsoft.com/office/drawing/2014/main" id="{E1B12195-F19F-431D-87EA-9650CE8CCD1B}"/>
                    </a:ext>
                  </a:extLst>
                </p14:cNvPr>
                <p14:cNvContentPartPr/>
                <p14:nvPr/>
              </p14:nvContentPartPr>
              <p14:xfrm>
                <a:off x="8050078" y="6188840"/>
                <a:ext cx="164880" cy="368280"/>
              </p14:xfrm>
            </p:contentPart>
          </mc:Choice>
          <mc:Fallback xmlns="">
            <p:pic>
              <p:nvPicPr>
                <p:cNvPr id="11309" name="Ink 11308">
                  <a:extLst>
                    <a:ext uri="{FF2B5EF4-FFF2-40B4-BE49-F238E27FC236}">
                      <a16:creationId xmlns:a16="http://schemas.microsoft.com/office/drawing/2014/main" id="{E1B12195-F19F-431D-87EA-9650CE8CCD1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032438" y="6171200"/>
                  <a:ext cx="20052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311" name="Ink 11310">
                  <a:extLst>
                    <a:ext uri="{FF2B5EF4-FFF2-40B4-BE49-F238E27FC236}">
                      <a16:creationId xmlns:a16="http://schemas.microsoft.com/office/drawing/2014/main" id="{DC5603B4-9E61-40D7-9636-4E72753ED38C}"/>
                    </a:ext>
                  </a:extLst>
                </p14:cNvPr>
                <p14:cNvContentPartPr/>
                <p14:nvPr/>
              </p14:nvContentPartPr>
              <p14:xfrm>
                <a:off x="8286958" y="6137720"/>
                <a:ext cx="374760" cy="439200"/>
              </p14:xfrm>
            </p:contentPart>
          </mc:Choice>
          <mc:Fallback xmlns="">
            <p:pic>
              <p:nvPicPr>
                <p:cNvPr id="11311" name="Ink 11310">
                  <a:extLst>
                    <a:ext uri="{FF2B5EF4-FFF2-40B4-BE49-F238E27FC236}">
                      <a16:creationId xmlns:a16="http://schemas.microsoft.com/office/drawing/2014/main" id="{DC5603B4-9E61-40D7-9636-4E72753ED38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268958" y="6120080"/>
                  <a:ext cx="41040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312" name="Ink 11311">
                  <a:extLst>
                    <a:ext uri="{FF2B5EF4-FFF2-40B4-BE49-F238E27FC236}">
                      <a16:creationId xmlns:a16="http://schemas.microsoft.com/office/drawing/2014/main" id="{00F7599C-9442-44BC-AE98-BCEC4AC3CE6C}"/>
                    </a:ext>
                  </a:extLst>
                </p14:cNvPr>
                <p14:cNvContentPartPr/>
                <p14:nvPr/>
              </p14:nvContentPartPr>
              <p14:xfrm>
                <a:off x="8758918" y="6093080"/>
                <a:ext cx="291960" cy="663840"/>
              </p14:xfrm>
            </p:contentPart>
          </mc:Choice>
          <mc:Fallback xmlns="">
            <p:pic>
              <p:nvPicPr>
                <p:cNvPr id="11312" name="Ink 11311">
                  <a:extLst>
                    <a:ext uri="{FF2B5EF4-FFF2-40B4-BE49-F238E27FC236}">
                      <a16:creationId xmlns:a16="http://schemas.microsoft.com/office/drawing/2014/main" id="{00F7599C-9442-44BC-AE98-BCEC4AC3CE6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741278" y="6075440"/>
                  <a:ext cx="327600" cy="69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314" name="Ink 11313">
                  <a:extLst>
                    <a:ext uri="{FF2B5EF4-FFF2-40B4-BE49-F238E27FC236}">
                      <a16:creationId xmlns:a16="http://schemas.microsoft.com/office/drawing/2014/main" id="{0C688681-0FAF-469C-BB89-6CB23BE2CF75}"/>
                    </a:ext>
                  </a:extLst>
                </p14:cNvPr>
                <p14:cNvContentPartPr/>
                <p14:nvPr/>
              </p14:nvContentPartPr>
              <p14:xfrm>
                <a:off x="9163558" y="4669640"/>
                <a:ext cx="1996200" cy="460800"/>
              </p14:xfrm>
            </p:contentPart>
          </mc:Choice>
          <mc:Fallback xmlns="">
            <p:pic>
              <p:nvPicPr>
                <p:cNvPr id="11314" name="Ink 11313">
                  <a:extLst>
                    <a:ext uri="{FF2B5EF4-FFF2-40B4-BE49-F238E27FC236}">
                      <a16:creationId xmlns:a16="http://schemas.microsoft.com/office/drawing/2014/main" id="{0C688681-0FAF-469C-BB89-6CB23BE2CF7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145558" y="4651640"/>
                  <a:ext cx="203184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315" name="Ink 11314">
                  <a:extLst>
                    <a:ext uri="{FF2B5EF4-FFF2-40B4-BE49-F238E27FC236}">
                      <a16:creationId xmlns:a16="http://schemas.microsoft.com/office/drawing/2014/main" id="{3BC84CD5-B80E-4519-9B6B-8F9860E05BBB}"/>
                    </a:ext>
                  </a:extLst>
                </p14:cNvPr>
                <p14:cNvContentPartPr/>
                <p14:nvPr/>
              </p14:nvContentPartPr>
              <p14:xfrm>
                <a:off x="7710238" y="6362720"/>
                <a:ext cx="1986480" cy="427320"/>
              </p14:xfrm>
            </p:contentPart>
          </mc:Choice>
          <mc:Fallback xmlns="">
            <p:pic>
              <p:nvPicPr>
                <p:cNvPr id="11315" name="Ink 11314">
                  <a:extLst>
                    <a:ext uri="{FF2B5EF4-FFF2-40B4-BE49-F238E27FC236}">
                      <a16:creationId xmlns:a16="http://schemas.microsoft.com/office/drawing/2014/main" id="{3BC84CD5-B80E-4519-9B6B-8F9860E05BB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692598" y="6345080"/>
                  <a:ext cx="202212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270" name="Ink 11269">
                  <a:extLst>
                    <a:ext uri="{FF2B5EF4-FFF2-40B4-BE49-F238E27FC236}">
                      <a16:creationId xmlns:a16="http://schemas.microsoft.com/office/drawing/2014/main" id="{D307FA40-DEA5-4FBF-A82E-6692732C10BB}"/>
                    </a:ext>
                  </a:extLst>
                </p14:cNvPr>
                <p14:cNvContentPartPr/>
                <p14:nvPr/>
              </p14:nvContentPartPr>
              <p14:xfrm>
                <a:off x="-102842" y="5505404"/>
                <a:ext cx="921600" cy="826560"/>
              </p14:xfrm>
            </p:contentPart>
          </mc:Choice>
          <mc:Fallback xmlns="">
            <p:pic>
              <p:nvPicPr>
                <p:cNvPr id="11270" name="Ink 11269">
                  <a:extLst>
                    <a:ext uri="{FF2B5EF4-FFF2-40B4-BE49-F238E27FC236}">
                      <a16:creationId xmlns:a16="http://schemas.microsoft.com/office/drawing/2014/main" id="{D307FA40-DEA5-4FBF-A82E-6692732C10B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-120482" y="5487404"/>
                  <a:ext cx="957240" cy="86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271" name="Ink 11270">
                  <a:extLst>
                    <a:ext uri="{FF2B5EF4-FFF2-40B4-BE49-F238E27FC236}">
                      <a16:creationId xmlns:a16="http://schemas.microsoft.com/office/drawing/2014/main" id="{A187ECB8-45E8-4E68-80C1-4FC4CA15C039}"/>
                    </a:ext>
                  </a:extLst>
                </p14:cNvPr>
                <p14:cNvContentPartPr/>
                <p14:nvPr/>
              </p14:nvContentPartPr>
              <p14:xfrm>
                <a:off x="750358" y="5068004"/>
                <a:ext cx="462240" cy="364320"/>
              </p14:xfrm>
            </p:contentPart>
          </mc:Choice>
          <mc:Fallback xmlns="">
            <p:pic>
              <p:nvPicPr>
                <p:cNvPr id="11271" name="Ink 11270">
                  <a:extLst>
                    <a:ext uri="{FF2B5EF4-FFF2-40B4-BE49-F238E27FC236}">
                      <a16:creationId xmlns:a16="http://schemas.microsoft.com/office/drawing/2014/main" id="{A187ECB8-45E8-4E68-80C1-4FC4CA15C03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32718" y="5050364"/>
                  <a:ext cx="49788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272" name="Ink 11271">
                  <a:extLst>
                    <a:ext uri="{FF2B5EF4-FFF2-40B4-BE49-F238E27FC236}">
                      <a16:creationId xmlns:a16="http://schemas.microsoft.com/office/drawing/2014/main" id="{771B675A-527E-46E9-BA9E-09119C2E6CA3}"/>
                    </a:ext>
                  </a:extLst>
                </p14:cNvPr>
                <p14:cNvContentPartPr/>
                <p14:nvPr/>
              </p14:nvContentPartPr>
              <p14:xfrm>
                <a:off x="921718" y="5362484"/>
                <a:ext cx="204120" cy="570240"/>
              </p14:xfrm>
            </p:contentPart>
          </mc:Choice>
          <mc:Fallback xmlns="">
            <p:pic>
              <p:nvPicPr>
                <p:cNvPr id="11272" name="Ink 11271">
                  <a:extLst>
                    <a:ext uri="{FF2B5EF4-FFF2-40B4-BE49-F238E27FC236}">
                      <a16:creationId xmlns:a16="http://schemas.microsoft.com/office/drawing/2014/main" id="{771B675A-527E-46E9-BA9E-09119C2E6CA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04078" y="5344484"/>
                  <a:ext cx="239760" cy="60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273" name="Ink 11272">
                  <a:extLst>
                    <a:ext uri="{FF2B5EF4-FFF2-40B4-BE49-F238E27FC236}">
                      <a16:creationId xmlns:a16="http://schemas.microsoft.com/office/drawing/2014/main" id="{FB8ABDDF-D588-438E-BB28-ED0E98B90A69}"/>
                    </a:ext>
                  </a:extLst>
                </p14:cNvPr>
                <p14:cNvContentPartPr/>
                <p14:nvPr/>
              </p14:nvContentPartPr>
              <p14:xfrm>
                <a:off x="386038" y="6326564"/>
                <a:ext cx="369000" cy="522000"/>
              </p14:xfrm>
            </p:contentPart>
          </mc:Choice>
          <mc:Fallback xmlns="">
            <p:pic>
              <p:nvPicPr>
                <p:cNvPr id="11273" name="Ink 11272">
                  <a:extLst>
                    <a:ext uri="{FF2B5EF4-FFF2-40B4-BE49-F238E27FC236}">
                      <a16:creationId xmlns:a16="http://schemas.microsoft.com/office/drawing/2014/main" id="{FB8ABDDF-D588-438E-BB28-ED0E98B90A6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68038" y="6308564"/>
                  <a:ext cx="40464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274" name="Ink 11273">
                  <a:extLst>
                    <a:ext uri="{FF2B5EF4-FFF2-40B4-BE49-F238E27FC236}">
                      <a16:creationId xmlns:a16="http://schemas.microsoft.com/office/drawing/2014/main" id="{AF52AD00-0718-4B01-8D58-0731198C7A57}"/>
                    </a:ext>
                  </a:extLst>
                </p14:cNvPr>
                <p14:cNvContentPartPr/>
                <p14:nvPr/>
              </p14:nvContentPartPr>
              <p14:xfrm>
                <a:off x="910558" y="6284600"/>
                <a:ext cx="129600" cy="459720"/>
              </p14:xfrm>
            </p:contentPart>
          </mc:Choice>
          <mc:Fallback xmlns="">
            <p:pic>
              <p:nvPicPr>
                <p:cNvPr id="11274" name="Ink 11273">
                  <a:extLst>
                    <a:ext uri="{FF2B5EF4-FFF2-40B4-BE49-F238E27FC236}">
                      <a16:creationId xmlns:a16="http://schemas.microsoft.com/office/drawing/2014/main" id="{AF52AD00-0718-4B01-8D58-0731198C7A5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92558" y="6266960"/>
                  <a:ext cx="16524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275" name="Ink 11274">
                  <a:extLst>
                    <a:ext uri="{FF2B5EF4-FFF2-40B4-BE49-F238E27FC236}">
                      <a16:creationId xmlns:a16="http://schemas.microsoft.com/office/drawing/2014/main" id="{065D5243-41BD-4560-9660-E594195E98CA}"/>
                    </a:ext>
                  </a:extLst>
                </p14:cNvPr>
                <p14:cNvContentPartPr/>
                <p14:nvPr/>
              </p14:nvContentPartPr>
              <p14:xfrm>
                <a:off x="1234558" y="6468920"/>
                <a:ext cx="11880" cy="7920"/>
              </p14:xfrm>
            </p:contentPart>
          </mc:Choice>
          <mc:Fallback xmlns="">
            <p:pic>
              <p:nvPicPr>
                <p:cNvPr id="11275" name="Ink 11274">
                  <a:extLst>
                    <a:ext uri="{FF2B5EF4-FFF2-40B4-BE49-F238E27FC236}">
                      <a16:creationId xmlns:a16="http://schemas.microsoft.com/office/drawing/2014/main" id="{065D5243-41BD-4560-9660-E594195E98C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216918" y="6450920"/>
                  <a:ext cx="475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284" name="Ink 11283">
                  <a:extLst>
                    <a:ext uri="{FF2B5EF4-FFF2-40B4-BE49-F238E27FC236}">
                      <a16:creationId xmlns:a16="http://schemas.microsoft.com/office/drawing/2014/main" id="{2C8E57DB-8FAD-47D7-A6BD-6E750AA93FBA}"/>
                    </a:ext>
                  </a:extLst>
                </p14:cNvPr>
                <p14:cNvContentPartPr/>
                <p14:nvPr/>
              </p14:nvContentPartPr>
              <p14:xfrm>
                <a:off x="2760598" y="5240240"/>
                <a:ext cx="1471320" cy="105480"/>
              </p14:xfrm>
            </p:contentPart>
          </mc:Choice>
          <mc:Fallback xmlns="">
            <p:pic>
              <p:nvPicPr>
                <p:cNvPr id="11284" name="Ink 11283">
                  <a:extLst>
                    <a:ext uri="{FF2B5EF4-FFF2-40B4-BE49-F238E27FC236}">
                      <a16:creationId xmlns:a16="http://schemas.microsoft.com/office/drawing/2014/main" id="{2C8E57DB-8FAD-47D7-A6BD-6E750AA93FB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742958" y="5222600"/>
                  <a:ext cx="15069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285" name="Ink 11284">
                  <a:extLst>
                    <a:ext uri="{FF2B5EF4-FFF2-40B4-BE49-F238E27FC236}">
                      <a16:creationId xmlns:a16="http://schemas.microsoft.com/office/drawing/2014/main" id="{AB81CBA8-498F-446A-AE2F-0331148D2411}"/>
                    </a:ext>
                  </a:extLst>
                </p14:cNvPr>
                <p14:cNvContentPartPr/>
                <p14:nvPr/>
              </p14:nvContentPartPr>
              <p14:xfrm>
                <a:off x="2729278" y="5474960"/>
                <a:ext cx="1238760" cy="101160"/>
              </p14:xfrm>
            </p:contentPart>
          </mc:Choice>
          <mc:Fallback xmlns="">
            <p:pic>
              <p:nvPicPr>
                <p:cNvPr id="11285" name="Ink 11284">
                  <a:extLst>
                    <a:ext uri="{FF2B5EF4-FFF2-40B4-BE49-F238E27FC236}">
                      <a16:creationId xmlns:a16="http://schemas.microsoft.com/office/drawing/2014/main" id="{AB81CBA8-498F-446A-AE2F-0331148D241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711278" y="5457320"/>
                  <a:ext cx="1274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301" name="Ink 11300">
                  <a:extLst>
                    <a:ext uri="{FF2B5EF4-FFF2-40B4-BE49-F238E27FC236}">
                      <a16:creationId xmlns:a16="http://schemas.microsoft.com/office/drawing/2014/main" id="{140B6519-728E-4476-9EF1-07E0FD621CF0}"/>
                    </a:ext>
                  </a:extLst>
                </p14:cNvPr>
                <p14:cNvContentPartPr/>
                <p14:nvPr/>
              </p14:nvContentPartPr>
              <p14:xfrm>
                <a:off x="1577638" y="4994720"/>
                <a:ext cx="264960" cy="643320"/>
              </p14:xfrm>
            </p:contentPart>
          </mc:Choice>
          <mc:Fallback xmlns="">
            <p:pic>
              <p:nvPicPr>
                <p:cNvPr id="11301" name="Ink 11300">
                  <a:extLst>
                    <a:ext uri="{FF2B5EF4-FFF2-40B4-BE49-F238E27FC236}">
                      <a16:creationId xmlns:a16="http://schemas.microsoft.com/office/drawing/2014/main" id="{140B6519-728E-4476-9EF1-07E0FD621CF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559638" y="4976720"/>
                  <a:ext cx="300600" cy="67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302" name="Ink 11301">
                  <a:extLst>
                    <a:ext uri="{FF2B5EF4-FFF2-40B4-BE49-F238E27FC236}">
                      <a16:creationId xmlns:a16="http://schemas.microsoft.com/office/drawing/2014/main" id="{A48FC6A6-DEE0-4E48-BFC2-5EA8BD22BC54}"/>
                    </a:ext>
                  </a:extLst>
                </p14:cNvPr>
                <p14:cNvContentPartPr/>
                <p14:nvPr/>
              </p14:nvContentPartPr>
              <p14:xfrm>
                <a:off x="1921798" y="5019560"/>
                <a:ext cx="59760" cy="426600"/>
              </p14:xfrm>
            </p:contentPart>
          </mc:Choice>
          <mc:Fallback xmlns="">
            <p:pic>
              <p:nvPicPr>
                <p:cNvPr id="11302" name="Ink 11301">
                  <a:extLst>
                    <a:ext uri="{FF2B5EF4-FFF2-40B4-BE49-F238E27FC236}">
                      <a16:creationId xmlns:a16="http://schemas.microsoft.com/office/drawing/2014/main" id="{A48FC6A6-DEE0-4E48-BFC2-5EA8BD22BC5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904158" y="5001560"/>
                  <a:ext cx="9540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303" name="Ink 11302">
                  <a:extLst>
                    <a:ext uri="{FF2B5EF4-FFF2-40B4-BE49-F238E27FC236}">
                      <a16:creationId xmlns:a16="http://schemas.microsoft.com/office/drawing/2014/main" id="{E3CA8827-F410-404A-81D3-9D117A128CE5}"/>
                    </a:ext>
                  </a:extLst>
                </p14:cNvPr>
                <p14:cNvContentPartPr/>
                <p14:nvPr/>
              </p14:nvContentPartPr>
              <p14:xfrm>
                <a:off x="2039158" y="5004440"/>
                <a:ext cx="148320" cy="473760"/>
              </p14:xfrm>
            </p:contentPart>
          </mc:Choice>
          <mc:Fallback xmlns="">
            <p:pic>
              <p:nvPicPr>
                <p:cNvPr id="11303" name="Ink 11302">
                  <a:extLst>
                    <a:ext uri="{FF2B5EF4-FFF2-40B4-BE49-F238E27FC236}">
                      <a16:creationId xmlns:a16="http://schemas.microsoft.com/office/drawing/2014/main" id="{E3CA8827-F410-404A-81D3-9D117A128CE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021158" y="4986800"/>
                  <a:ext cx="18396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304" name="Ink 11303">
                  <a:extLst>
                    <a:ext uri="{FF2B5EF4-FFF2-40B4-BE49-F238E27FC236}">
                      <a16:creationId xmlns:a16="http://schemas.microsoft.com/office/drawing/2014/main" id="{8F865A0C-E574-40FF-8B7C-DD0093618B8A}"/>
                    </a:ext>
                  </a:extLst>
                </p14:cNvPr>
                <p14:cNvContentPartPr/>
                <p14:nvPr/>
              </p14:nvContentPartPr>
              <p14:xfrm>
                <a:off x="2124478" y="4836320"/>
                <a:ext cx="263160" cy="171720"/>
              </p14:xfrm>
            </p:contentPart>
          </mc:Choice>
          <mc:Fallback xmlns="">
            <p:pic>
              <p:nvPicPr>
                <p:cNvPr id="11304" name="Ink 11303">
                  <a:extLst>
                    <a:ext uri="{FF2B5EF4-FFF2-40B4-BE49-F238E27FC236}">
                      <a16:creationId xmlns:a16="http://schemas.microsoft.com/office/drawing/2014/main" id="{8F865A0C-E574-40FF-8B7C-DD0093618B8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106838" y="4818320"/>
                  <a:ext cx="2988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1305" name="Ink 11304">
                  <a:extLst>
                    <a:ext uri="{FF2B5EF4-FFF2-40B4-BE49-F238E27FC236}">
                      <a16:creationId xmlns:a16="http://schemas.microsoft.com/office/drawing/2014/main" id="{01759F2D-4B1C-41FC-A101-105CCFEDF50E}"/>
                    </a:ext>
                  </a:extLst>
                </p14:cNvPr>
                <p14:cNvContentPartPr/>
                <p14:nvPr/>
              </p14:nvContentPartPr>
              <p14:xfrm>
                <a:off x="2403118" y="4568480"/>
                <a:ext cx="387000" cy="499680"/>
              </p14:xfrm>
            </p:contentPart>
          </mc:Choice>
          <mc:Fallback xmlns="">
            <p:pic>
              <p:nvPicPr>
                <p:cNvPr id="11305" name="Ink 11304">
                  <a:extLst>
                    <a:ext uri="{FF2B5EF4-FFF2-40B4-BE49-F238E27FC236}">
                      <a16:creationId xmlns:a16="http://schemas.microsoft.com/office/drawing/2014/main" id="{01759F2D-4B1C-41FC-A101-105CCFEDF50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385478" y="4550840"/>
                  <a:ext cx="422640" cy="5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1306" name="Ink 11305">
                  <a:extLst>
                    <a:ext uri="{FF2B5EF4-FFF2-40B4-BE49-F238E27FC236}">
                      <a16:creationId xmlns:a16="http://schemas.microsoft.com/office/drawing/2014/main" id="{39D72554-53FF-48C3-BCD9-9720D8F92AB1}"/>
                    </a:ext>
                  </a:extLst>
                </p14:cNvPr>
                <p14:cNvContentPartPr/>
                <p14:nvPr/>
              </p14:nvContentPartPr>
              <p14:xfrm>
                <a:off x="2562238" y="4697000"/>
                <a:ext cx="361800" cy="214200"/>
              </p14:xfrm>
            </p:contentPart>
          </mc:Choice>
          <mc:Fallback xmlns="">
            <p:pic>
              <p:nvPicPr>
                <p:cNvPr id="11306" name="Ink 11305">
                  <a:extLst>
                    <a:ext uri="{FF2B5EF4-FFF2-40B4-BE49-F238E27FC236}">
                      <a16:creationId xmlns:a16="http://schemas.microsoft.com/office/drawing/2014/main" id="{39D72554-53FF-48C3-BCD9-9720D8F92AB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544598" y="4679360"/>
                  <a:ext cx="3974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1320" name="Ink 11319">
                  <a:extLst>
                    <a:ext uri="{FF2B5EF4-FFF2-40B4-BE49-F238E27FC236}">
                      <a16:creationId xmlns:a16="http://schemas.microsoft.com/office/drawing/2014/main" id="{BB0A9279-06FD-481E-B56F-B7F84D758C33}"/>
                    </a:ext>
                  </a:extLst>
                </p14:cNvPr>
                <p14:cNvContentPartPr/>
                <p14:nvPr/>
              </p14:nvContentPartPr>
              <p14:xfrm>
                <a:off x="3141478" y="3477680"/>
                <a:ext cx="1077480" cy="1899360"/>
              </p14:xfrm>
            </p:contentPart>
          </mc:Choice>
          <mc:Fallback xmlns="">
            <p:pic>
              <p:nvPicPr>
                <p:cNvPr id="11320" name="Ink 11319">
                  <a:extLst>
                    <a:ext uri="{FF2B5EF4-FFF2-40B4-BE49-F238E27FC236}">
                      <a16:creationId xmlns:a16="http://schemas.microsoft.com/office/drawing/2014/main" id="{BB0A9279-06FD-481E-B56F-B7F84D758C3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123478" y="3460040"/>
                  <a:ext cx="1113120" cy="19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1321" name="Ink 11320">
                  <a:extLst>
                    <a:ext uri="{FF2B5EF4-FFF2-40B4-BE49-F238E27FC236}">
                      <a16:creationId xmlns:a16="http://schemas.microsoft.com/office/drawing/2014/main" id="{94CBBA9E-A0F1-4FD2-87B3-FBAC09130E09}"/>
                    </a:ext>
                  </a:extLst>
                </p14:cNvPr>
                <p14:cNvContentPartPr/>
                <p14:nvPr/>
              </p14:nvContentPartPr>
              <p14:xfrm>
                <a:off x="4454758" y="3223160"/>
                <a:ext cx="1060200" cy="2103120"/>
              </p14:xfrm>
            </p:contentPart>
          </mc:Choice>
          <mc:Fallback xmlns="">
            <p:pic>
              <p:nvPicPr>
                <p:cNvPr id="11321" name="Ink 11320">
                  <a:extLst>
                    <a:ext uri="{FF2B5EF4-FFF2-40B4-BE49-F238E27FC236}">
                      <a16:creationId xmlns:a16="http://schemas.microsoft.com/office/drawing/2014/main" id="{94CBBA9E-A0F1-4FD2-87B3-FBAC09130E0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437118" y="3205160"/>
                  <a:ext cx="1095840" cy="21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1322" name="Ink 11321">
                  <a:extLst>
                    <a:ext uri="{FF2B5EF4-FFF2-40B4-BE49-F238E27FC236}">
                      <a16:creationId xmlns:a16="http://schemas.microsoft.com/office/drawing/2014/main" id="{8C0D1640-577E-4AF0-B49C-4316CD4FD724}"/>
                    </a:ext>
                  </a:extLst>
                </p14:cNvPr>
                <p14:cNvContentPartPr/>
                <p14:nvPr/>
              </p14:nvContentPartPr>
              <p14:xfrm>
                <a:off x="5032918" y="4952240"/>
                <a:ext cx="568800" cy="286200"/>
              </p14:xfrm>
            </p:contentPart>
          </mc:Choice>
          <mc:Fallback xmlns="">
            <p:pic>
              <p:nvPicPr>
                <p:cNvPr id="11322" name="Ink 11321">
                  <a:extLst>
                    <a:ext uri="{FF2B5EF4-FFF2-40B4-BE49-F238E27FC236}">
                      <a16:creationId xmlns:a16="http://schemas.microsoft.com/office/drawing/2014/main" id="{8C0D1640-577E-4AF0-B49C-4316CD4FD72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014918" y="4934600"/>
                  <a:ext cx="60444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1324" name="Ink 11323">
                  <a:extLst>
                    <a:ext uri="{FF2B5EF4-FFF2-40B4-BE49-F238E27FC236}">
                      <a16:creationId xmlns:a16="http://schemas.microsoft.com/office/drawing/2014/main" id="{866DD356-599E-40C9-84E9-733687044F92}"/>
                    </a:ext>
                  </a:extLst>
                </p14:cNvPr>
                <p14:cNvContentPartPr/>
                <p14:nvPr/>
              </p14:nvContentPartPr>
              <p14:xfrm>
                <a:off x="500878" y="2458520"/>
                <a:ext cx="2082960" cy="2961720"/>
              </p14:xfrm>
            </p:contentPart>
          </mc:Choice>
          <mc:Fallback xmlns="">
            <p:pic>
              <p:nvPicPr>
                <p:cNvPr id="11324" name="Ink 11323">
                  <a:extLst>
                    <a:ext uri="{FF2B5EF4-FFF2-40B4-BE49-F238E27FC236}">
                      <a16:creationId xmlns:a16="http://schemas.microsoft.com/office/drawing/2014/main" id="{866DD356-599E-40C9-84E9-733687044F9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83238" y="2440880"/>
                  <a:ext cx="2118600" cy="29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1325" name="Ink 11324">
                  <a:extLst>
                    <a:ext uri="{FF2B5EF4-FFF2-40B4-BE49-F238E27FC236}">
                      <a16:creationId xmlns:a16="http://schemas.microsoft.com/office/drawing/2014/main" id="{44736417-07F0-477D-BD2C-B785CBCF1403}"/>
                    </a:ext>
                  </a:extLst>
                </p14:cNvPr>
                <p14:cNvContentPartPr/>
                <p14:nvPr/>
              </p14:nvContentPartPr>
              <p14:xfrm>
                <a:off x="6016078" y="2101040"/>
                <a:ext cx="2764800" cy="2988360"/>
              </p14:xfrm>
            </p:contentPart>
          </mc:Choice>
          <mc:Fallback xmlns="">
            <p:pic>
              <p:nvPicPr>
                <p:cNvPr id="11325" name="Ink 11324">
                  <a:extLst>
                    <a:ext uri="{FF2B5EF4-FFF2-40B4-BE49-F238E27FC236}">
                      <a16:creationId xmlns:a16="http://schemas.microsoft.com/office/drawing/2014/main" id="{44736417-07F0-477D-BD2C-B785CBCF140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998078" y="2083040"/>
                  <a:ext cx="2800440" cy="302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D82D6EE-4E44-6600-9C50-65D64BF0E391}"/>
                  </a:ext>
                </a:extLst>
              </p14:cNvPr>
              <p14:cNvContentPartPr/>
              <p14:nvPr/>
            </p14:nvContentPartPr>
            <p14:xfrm>
              <a:off x="10601831" y="831375"/>
              <a:ext cx="649800" cy="2508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D82D6EE-4E44-6600-9C50-65D64BF0E391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10592831" y="822735"/>
                <a:ext cx="667440" cy="252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58B3BB1-E6CA-61A3-BD73-EC3F036ED703}"/>
                  </a:ext>
                </a:extLst>
              </p14:cNvPr>
              <p14:cNvContentPartPr/>
              <p14:nvPr/>
            </p14:nvContentPartPr>
            <p14:xfrm>
              <a:off x="4588391" y="5567895"/>
              <a:ext cx="1675440" cy="12006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58B3BB1-E6CA-61A3-BD73-EC3F036ED703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579751" y="5558895"/>
                <a:ext cx="1693080" cy="12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5789565-1D44-2BC7-F2D3-7EFF580F14A7}"/>
                  </a:ext>
                </a:extLst>
              </p14:cNvPr>
              <p14:cNvContentPartPr/>
              <p14:nvPr/>
            </p14:nvContentPartPr>
            <p14:xfrm>
              <a:off x="6905711" y="552735"/>
              <a:ext cx="3072240" cy="16740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5789565-1D44-2BC7-F2D3-7EFF580F14A7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6896711" y="544095"/>
                <a:ext cx="3089880" cy="169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201DFD3-C2FC-94D5-0222-49E196C4A2F8}"/>
                  </a:ext>
                </a:extLst>
              </p14:cNvPr>
              <p14:cNvContentPartPr/>
              <p14:nvPr/>
            </p14:nvContentPartPr>
            <p14:xfrm>
              <a:off x="-369889" y="233415"/>
              <a:ext cx="3068640" cy="21034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201DFD3-C2FC-94D5-0222-49E196C4A2F8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-378529" y="224415"/>
                <a:ext cx="3086280" cy="21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B1CF2C6-31EC-6BD9-F3A0-A107F777CA01}"/>
                  </a:ext>
                </a:extLst>
              </p14:cNvPr>
              <p14:cNvContentPartPr/>
              <p14:nvPr/>
            </p14:nvContentPartPr>
            <p14:xfrm>
              <a:off x="8773031" y="2677095"/>
              <a:ext cx="2476440" cy="3459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B1CF2C6-31EC-6BD9-F3A0-A107F777CA01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764391" y="2668095"/>
                <a:ext cx="249408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C33320C-3625-872C-4FE1-7BDF2EBDB593}"/>
                  </a:ext>
                </a:extLst>
              </p14:cNvPr>
              <p14:cNvContentPartPr/>
              <p14:nvPr/>
            </p14:nvContentPartPr>
            <p14:xfrm>
              <a:off x="-754729" y="2063655"/>
              <a:ext cx="2309040" cy="9266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C33320C-3625-872C-4FE1-7BDF2EBDB593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-763729" y="2055015"/>
                <a:ext cx="2326680" cy="94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CF0C371C-8CCA-28DF-5AE5-04A9944EE6A2}"/>
              </a:ext>
            </a:extLst>
          </p:cNvPr>
          <p:cNvGrpSpPr/>
          <p:nvPr/>
        </p:nvGrpSpPr>
        <p:grpSpPr>
          <a:xfrm>
            <a:off x="2809631" y="2035935"/>
            <a:ext cx="1114200" cy="1477080"/>
            <a:chOff x="2809631" y="2035935"/>
            <a:chExt cx="1114200" cy="147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33F4553-239D-B312-F608-C2B5CE506866}"/>
                    </a:ext>
                  </a:extLst>
                </p14:cNvPr>
                <p14:cNvContentPartPr/>
                <p14:nvPr/>
              </p14:nvContentPartPr>
              <p14:xfrm>
                <a:off x="2809631" y="3072375"/>
                <a:ext cx="284040" cy="440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33F4553-239D-B312-F608-C2B5CE50686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800991" y="3063375"/>
                  <a:ext cx="30168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2228ED3-F952-F77B-544C-3F1AE8CC13C0}"/>
                    </a:ext>
                  </a:extLst>
                </p14:cNvPr>
                <p14:cNvContentPartPr/>
                <p14:nvPr/>
              </p14:nvContentPartPr>
              <p14:xfrm>
                <a:off x="3044711" y="2657655"/>
                <a:ext cx="388440" cy="512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2228ED3-F952-F77B-544C-3F1AE8CC13C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036071" y="2649015"/>
                  <a:ext cx="40608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4AED47E-7D72-CBC3-2D66-4A5723EC4F5D}"/>
                    </a:ext>
                  </a:extLst>
                </p14:cNvPr>
                <p14:cNvContentPartPr/>
                <p14:nvPr/>
              </p14:nvContentPartPr>
              <p14:xfrm>
                <a:off x="3486791" y="2035935"/>
                <a:ext cx="437040" cy="708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4AED47E-7D72-CBC3-2D66-4A5723EC4F5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478151" y="2027295"/>
                  <a:ext cx="454680" cy="7257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8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41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1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41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41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41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41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41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41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41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41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41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41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41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241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241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8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41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708" grpId="0" build="p"/>
      <p:bldP spid="24183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1536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A2289DC8-19BD-473D-B71F-285AA17BD877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Connection-oriented demux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600200"/>
            <a:ext cx="3962400" cy="4648200"/>
          </a:xfrm>
        </p:spPr>
        <p:txBody>
          <a:bodyPr/>
          <a:lstStyle/>
          <a:p>
            <a:pPr>
              <a:buFont typeface="Wingdings" charset="0"/>
              <a:buChar char="v"/>
              <a:defRPr/>
            </a:pPr>
            <a:r>
              <a:rPr lang="en-US">
                <a:ea typeface="ＭＳ Ｐゴシック" charset="0"/>
                <a:cs typeface="+mn-cs"/>
              </a:rPr>
              <a:t>TCP socket identified by 4-tuple: 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solidFill>
                  <a:srgbClr val="CC0000"/>
                </a:solidFill>
                <a:ea typeface="ＭＳ Ｐゴシック" charset="0"/>
              </a:rPr>
              <a:t>source IP address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solidFill>
                  <a:srgbClr val="CC0000"/>
                </a:solidFill>
                <a:ea typeface="ＭＳ Ｐゴシック" charset="0"/>
              </a:rPr>
              <a:t>source port number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solidFill>
                  <a:srgbClr val="CC0000"/>
                </a:solidFill>
                <a:ea typeface="ＭＳ Ｐゴシック" charset="0"/>
              </a:rPr>
              <a:t>dest IP address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solidFill>
                  <a:srgbClr val="CC0000"/>
                </a:solidFill>
                <a:ea typeface="ＭＳ Ｐゴシック" charset="0"/>
              </a:rPr>
              <a:t>dest port number</a:t>
            </a:r>
          </a:p>
          <a:p>
            <a:pPr>
              <a:buFont typeface="Wingdings" charset="0"/>
              <a:buChar char="v"/>
              <a:defRPr/>
            </a:pPr>
            <a:r>
              <a:rPr lang="en-US">
                <a:ea typeface="ＭＳ Ｐゴシック" charset="0"/>
                <a:cs typeface="+mn-cs"/>
              </a:rPr>
              <a:t>demux: receiver uses all four values to direct segment to appropriate socket</a:t>
            </a:r>
          </a:p>
        </p:txBody>
      </p:sp>
      <p:sp>
        <p:nvSpPr>
          <p:cNvPr id="1229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508500" y="1587500"/>
            <a:ext cx="4114800" cy="4648200"/>
          </a:xfrm>
        </p:spPr>
        <p:txBody>
          <a:bodyPr/>
          <a:lstStyle/>
          <a:p>
            <a:pPr>
              <a:buFont typeface="Wingdings" charset="0"/>
              <a:buChar char="v"/>
              <a:defRPr/>
            </a:pPr>
            <a:r>
              <a:rPr lang="en-US">
                <a:ea typeface="ＭＳ Ｐゴシック" charset="0"/>
                <a:cs typeface="+mn-cs"/>
              </a:rPr>
              <a:t>server host may support many simultaneous TCP sockets: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each socket identified by its own 4-tuple</a:t>
            </a:r>
          </a:p>
          <a:p>
            <a:pPr>
              <a:buFont typeface="Wingdings" charset="0"/>
              <a:buChar char="v"/>
              <a:defRPr/>
            </a:pPr>
            <a:r>
              <a:rPr lang="en-US">
                <a:ea typeface="ＭＳ Ｐゴシック" charset="0"/>
                <a:cs typeface="+mn-cs"/>
              </a:rPr>
              <a:t>web servers have different sockets for each connecting client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non-persistent HTTP will have different socket for each request</a:t>
            </a:r>
          </a:p>
        </p:txBody>
      </p:sp>
      <p:pic>
        <p:nvPicPr>
          <p:cNvPr id="15367" name="Picture 7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5" y="1057275"/>
            <a:ext cx="6856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17A5D1D-0A8C-49B1-B542-18196C237724}"/>
                  </a:ext>
                </a:extLst>
              </p14:cNvPr>
              <p14:cNvContentPartPr/>
              <p14:nvPr/>
            </p14:nvContentPartPr>
            <p14:xfrm>
              <a:off x="4241098" y="2227519"/>
              <a:ext cx="1418040" cy="460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17A5D1D-0A8C-49B1-B542-18196C2377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23098" y="2209879"/>
                <a:ext cx="1453680" cy="4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2EFCB6C-429E-4FFF-9B86-23A382342097}"/>
                  </a:ext>
                </a:extLst>
              </p14:cNvPr>
              <p14:cNvContentPartPr/>
              <p14:nvPr/>
            </p14:nvContentPartPr>
            <p14:xfrm>
              <a:off x="139680" y="1287644"/>
              <a:ext cx="4239360" cy="3345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2EFCB6C-429E-4FFF-9B86-23A38234209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2040" y="1269644"/>
                <a:ext cx="4275000" cy="338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80D0869-7ADD-466E-BE5C-6F9C41A7B71D}"/>
                  </a:ext>
                </a:extLst>
              </p14:cNvPr>
              <p14:cNvContentPartPr/>
              <p14:nvPr/>
            </p14:nvContentPartPr>
            <p14:xfrm>
              <a:off x="1222560" y="2297444"/>
              <a:ext cx="1209240" cy="105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80D0869-7ADD-466E-BE5C-6F9C41A7B71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04560" y="2279804"/>
                <a:ext cx="12448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27CA106-8FE7-4658-A0B3-631DA73939DA}"/>
                  </a:ext>
                </a:extLst>
              </p14:cNvPr>
              <p14:cNvContentPartPr/>
              <p14:nvPr/>
            </p14:nvContentPartPr>
            <p14:xfrm>
              <a:off x="3641040" y="2141564"/>
              <a:ext cx="699840" cy="451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27CA106-8FE7-4658-A0B3-631DA73939D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23400" y="2123924"/>
                <a:ext cx="735480" cy="48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4509889-56A1-4048-BDC2-4D0D866C4955}"/>
                  </a:ext>
                </a:extLst>
              </p14:cNvPr>
              <p14:cNvContentPartPr/>
              <p14:nvPr/>
            </p14:nvContentPartPr>
            <p14:xfrm>
              <a:off x="3537000" y="3098444"/>
              <a:ext cx="685440" cy="373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4509889-56A1-4048-BDC2-4D0D866C495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19360" y="3080804"/>
                <a:ext cx="721080" cy="40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C91E17F8-EF23-4DDA-AA5A-8366897BBACE}"/>
              </a:ext>
            </a:extLst>
          </p:cNvPr>
          <p:cNvGrpSpPr/>
          <p:nvPr/>
        </p:nvGrpSpPr>
        <p:grpSpPr>
          <a:xfrm>
            <a:off x="561960" y="2460164"/>
            <a:ext cx="9298800" cy="4487760"/>
            <a:chOff x="561960" y="2460164"/>
            <a:chExt cx="9298800" cy="448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9D07B22-B61E-47F9-9BE6-A11497079B0E}"/>
                    </a:ext>
                  </a:extLst>
                </p14:cNvPr>
                <p14:cNvContentPartPr/>
                <p14:nvPr/>
              </p14:nvContentPartPr>
              <p14:xfrm>
                <a:off x="3687840" y="2728724"/>
                <a:ext cx="416880" cy="264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9D07B22-B61E-47F9-9BE6-A11497079B0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669840" y="2710724"/>
                  <a:ext cx="4525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1582549-923A-4574-8B18-D5DE4012F2C8}"/>
                    </a:ext>
                  </a:extLst>
                </p14:cNvPr>
                <p14:cNvContentPartPr/>
                <p14:nvPr/>
              </p14:nvContentPartPr>
              <p14:xfrm>
                <a:off x="3467880" y="3627644"/>
                <a:ext cx="555840" cy="387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1582549-923A-4574-8B18-D5DE4012F2C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450240" y="3609644"/>
                  <a:ext cx="59148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4CC43B4-5C41-4425-8CF3-6F96B8B3837C}"/>
                    </a:ext>
                  </a:extLst>
                </p14:cNvPr>
                <p14:cNvContentPartPr/>
                <p14:nvPr/>
              </p14:nvContentPartPr>
              <p14:xfrm>
                <a:off x="818280" y="2460164"/>
                <a:ext cx="72000" cy="186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4CC43B4-5C41-4425-8CF3-6F96B8B3837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00640" y="2442524"/>
                  <a:ext cx="1076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9C15F6D-1A5B-447F-B8A2-9A61D73DE0A4}"/>
                    </a:ext>
                  </a:extLst>
                </p14:cNvPr>
                <p14:cNvContentPartPr/>
                <p14:nvPr/>
              </p14:nvContentPartPr>
              <p14:xfrm>
                <a:off x="763920" y="3314804"/>
                <a:ext cx="141480" cy="239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9C15F6D-1A5B-447F-B8A2-9A61D73DE0A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45920" y="3296804"/>
                  <a:ext cx="1771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0C8908F-93A7-4F68-B4F7-7D8A90D7108B}"/>
                    </a:ext>
                  </a:extLst>
                </p14:cNvPr>
                <p14:cNvContentPartPr/>
                <p14:nvPr/>
              </p14:nvContentPartPr>
              <p14:xfrm>
                <a:off x="612000" y="2816564"/>
                <a:ext cx="181440" cy="356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0C8908F-93A7-4F68-B4F7-7D8A90D7108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94000" y="2798564"/>
                  <a:ext cx="21708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DFAE0AA-2A92-4011-BE6B-51A8A038D128}"/>
                    </a:ext>
                  </a:extLst>
                </p14:cNvPr>
                <p14:cNvContentPartPr/>
                <p14:nvPr/>
              </p14:nvContentPartPr>
              <p14:xfrm>
                <a:off x="561960" y="3774884"/>
                <a:ext cx="84960" cy="198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DFAE0AA-2A92-4011-BE6B-51A8A038D12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43960" y="3757244"/>
                  <a:ext cx="1206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0DC3E36-C254-4F73-BD1B-5F315DD25C5F}"/>
                    </a:ext>
                  </a:extLst>
                </p14:cNvPr>
                <p14:cNvContentPartPr/>
                <p14:nvPr/>
              </p14:nvContentPartPr>
              <p14:xfrm>
                <a:off x="688680" y="3808724"/>
                <a:ext cx="31320" cy="179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0DC3E36-C254-4F73-BD1B-5F315DD25C5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71040" y="3790724"/>
                  <a:ext cx="669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6DAD65E-75B6-4915-B675-C6ED7513D765}"/>
                    </a:ext>
                  </a:extLst>
                </p14:cNvPr>
                <p14:cNvContentPartPr/>
                <p14:nvPr/>
              </p14:nvContentPartPr>
              <p14:xfrm>
                <a:off x="5347080" y="3406604"/>
                <a:ext cx="2695320" cy="1485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6DAD65E-75B6-4915-B675-C6ED7513D76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29080" y="3388604"/>
                  <a:ext cx="2730960" cy="152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6D58306-C8E6-4C0A-AF43-5CDB83DC42CE}"/>
                    </a:ext>
                  </a:extLst>
                </p14:cNvPr>
                <p14:cNvContentPartPr/>
                <p14:nvPr/>
              </p14:nvContentPartPr>
              <p14:xfrm>
                <a:off x="7237440" y="3572204"/>
                <a:ext cx="402120" cy="92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6D58306-C8E6-4C0A-AF43-5CDB83DC42C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219440" y="3554204"/>
                  <a:ext cx="4377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24E5762-B475-4BBB-976B-286ACEF0634D}"/>
                    </a:ext>
                  </a:extLst>
                </p14:cNvPr>
                <p14:cNvContentPartPr/>
                <p14:nvPr/>
              </p14:nvContentPartPr>
              <p14:xfrm>
                <a:off x="8393400" y="3046244"/>
                <a:ext cx="330120" cy="798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24E5762-B475-4BBB-976B-286ACEF0634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375400" y="3028244"/>
                  <a:ext cx="365760" cy="83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D339FE5-8833-4C24-BBBE-B6D3C042BDED}"/>
                    </a:ext>
                  </a:extLst>
                </p14:cNvPr>
                <p14:cNvContentPartPr/>
                <p14:nvPr/>
              </p14:nvContentPartPr>
              <p14:xfrm>
                <a:off x="8718480" y="3296804"/>
                <a:ext cx="1142280" cy="325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D339FE5-8833-4C24-BBBE-B6D3C042BDE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700480" y="3278804"/>
                  <a:ext cx="117792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32E70A5-936D-4318-AD70-1B1CA8F1C2C9}"/>
                    </a:ext>
                  </a:extLst>
                </p14:cNvPr>
                <p14:cNvContentPartPr/>
                <p14:nvPr/>
              </p14:nvContentPartPr>
              <p14:xfrm>
                <a:off x="9230400" y="3017084"/>
                <a:ext cx="58680" cy="20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32E70A5-936D-4318-AD70-1B1CA8F1C2C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212760" y="2999444"/>
                  <a:ext cx="943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E162D87-4E7B-40C6-8D03-5C2946DDF3C5}"/>
                    </a:ext>
                  </a:extLst>
                </p14:cNvPr>
                <p14:cNvContentPartPr/>
                <p14:nvPr/>
              </p14:nvContentPartPr>
              <p14:xfrm>
                <a:off x="903600" y="5926964"/>
                <a:ext cx="81360" cy="430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E162D87-4E7B-40C6-8D03-5C2946DDF3C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85600" y="5908964"/>
                  <a:ext cx="11700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5C0BB25-CE1C-443C-A4EE-69B5B0C84138}"/>
                    </a:ext>
                  </a:extLst>
                </p14:cNvPr>
                <p14:cNvContentPartPr/>
                <p14:nvPr/>
              </p14:nvContentPartPr>
              <p14:xfrm>
                <a:off x="1123200" y="5806364"/>
                <a:ext cx="298080" cy="442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5C0BB25-CE1C-443C-A4EE-69B5B0C8413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05560" y="5788724"/>
                  <a:ext cx="33372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90305DC-E483-4519-AB0D-9CB74969761E}"/>
                    </a:ext>
                  </a:extLst>
                </p14:cNvPr>
                <p14:cNvContentPartPr/>
                <p14:nvPr/>
              </p14:nvContentPartPr>
              <p14:xfrm>
                <a:off x="1631160" y="5412884"/>
                <a:ext cx="870840" cy="716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90305DC-E483-4519-AB0D-9CB74969761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613160" y="5395244"/>
                  <a:ext cx="906480" cy="75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A98ADB6-6347-4716-82B9-6FBEBF27F9C4}"/>
                    </a:ext>
                  </a:extLst>
                </p14:cNvPr>
                <p14:cNvContentPartPr/>
                <p14:nvPr/>
              </p14:nvContentPartPr>
              <p14:xfrm>
                <a:off x="2955600" y="5358164"/>
                <a:ext cx="245880" cy="3600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A98ADB6-6347-4716-82B9-6FBEBF27F9C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937960" y="5340524"/>
                  <a:ext cx="28152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66E29EE-0429-48B4-A01D-396648AC8626}"/>
                    </a:ext>
                  </a:extLst>
                </p14:cNvPr>
                <p14:cNvContentPartPr/>
                <p14:nvPr/>
              </p14:nvContentPartPr>
              <p14:xfrm>
                <a:off x="3307320" y="5029844"/>
                <a:ext cx="1043280" cy="568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66E29EE-0429-48B4-A01D-396648AC862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289680" y="5012204"/>
                  <a:ext cx="1078920" cy="60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EFA1DFE-B8C2-42A0-8934-79777502D316}"/>
                    </a:ext>
                  </a:extLst>
                </p14:cNvPr>
                <p14:cNvContentPartPr/>
                <p14:nvPr/>
              </p14:nvContentPartPr>
              <p14:xfrm>
                <a:off x="4470480" y="4802324"/>
                <a:ext cx="519120" cy="393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EFA1DFE-B8C2-42A0-8934-79777502D31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452480" y="4784684"/>
                  <a:ext cx="55476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0132D33-523D-4D38-A17C-D42F6A0035E4}"/>
                    </a:ext>
                  </a:extLst>
                </p14:cNvPr>
                <p14:cNvContentPartPr/>
                <p14:nvPr/>
              </p14:nvContentPartPr>
              <p14:xfrm>
                <a:off x="1202040" y="6323324"/>
                <a:ext cx="275040" cy="624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0132D33-523D-4D38-A17C-D42F6A0035E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84400" y="6305324"/>
                  <a:ext cx="310680" cy="66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20B0B2C-3AF0-4349-84AC-957E9AD8A83E}"/>
                    </a:ext>
                  </a:extLst>
                </p14:cNvPr>
                <p14:cNvContentPartPr/>
                <p14:nvPr/>
              </p14:nvContentPartPr>
              <p14:xfrm>
                <a:off x="1500480" y="6154092"/>
                <a:ext cx="784080" cy="711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20B0B2C-3AF0-4349-84AC-957E9AD8A83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482480" y="6136092"/>
                  <a:ext cx="819720" cy="74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04C6D67-D67F-4301-9517-25E5F9449604}"/>
                    </a:ext>
                  </a:extLst>
                </p14:cNvPr>
                <p14:cNvContentPartPr/>
                <p14:nvPr/>
              </p14:nvContentPartPr>
              <p14:xfrm>
                <a:off x="2045520" y="6369012"/>
                <a:ext cx="168480" cy="33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04C6D67-D67F-4301-9517-25E5F944960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027880" y="6351012"/>
                  <a:ext cx="2041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3DCA44E-125C-48B6-92E6-9649882F3FCF}"/>
                    </a:ext>
                  </a:extLst>
                </p14:cNvPr>
                <p14:cNvContentPartPr/>
                <p14:nvPr/>
              </p14:nvContentPartPr>
              <p14:xfrm>
                <a:off x="2433240" y="6149412"/>
                <a:ext cx="502560" cy="347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3DCA44E-125C-48B6-92E6-9649882F3FC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415600" y="6131412"/>
                  <a:ext cx="53820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7061E95-CD1A-4D27-A655-1E63603E1C06}"/>
                    </a:ext>
                  </a:extLst>
                </p14:cNvPr>
                <p14:cNvContentPartPr/>
                <p14:nvPr/>
              </p14:nvContentPartPr>
              <p14:xfrm>
                <a:off x="3126960" y="6312132"/>
                <a:ext cx="18000" cy="21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7061E95-CD1A-4D27-A655-1E63603E1C0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108960" y="6294492"/>
                  <a:ext cx="536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04E175B-4766-4277-A10B-EC81F2577749}"/>
                    </a:ext>
                  </a:extLst>
                </p14:cNvPr>
                <p14:cNvContentPartPr/>
                <p14:nvPr/>
              </p14:nvContentPartPr>
              <p14:xfrm>
                <a:off x="3435480" y="5895252"/>
                <a:ext cx="428400" cy="3682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04E175B-4766-4277-A10B-EC81F257774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417840" y="5877252"/>
                  <a:ext cx="46404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B2BB307-A420-482A-B87E-809EE833A385}"/>
                    </a:ext>
                  </a:extLst>
                </p14:cNvPr>
                <p14:cNvContentPartPr/>
                <p14:nvPr/>
              </p14:nvContentPartPr>
              <p14:xfrm>
                <a:off x="3867480" y="5651892"/>
                <a:ext cx="1054800" cy="547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B2BB307-A420-482A-B87E-809EE833A38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849840" y="5633892"/>
                  <a:ext cx="1090440" cy="58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37298B2-3ACA-4DA0-9A9D-E6A8AB461DC3}"/>
                    </a:ext>
                  </a:extLst>
                </p14:cNvPr>
                <p14:cNvContentPartPr/>
                <p14:nvPr/>
              </p14:nvContentPartPr>
              <p14:xfrm>
                <a:off x="5242680" y="5330052"/>
                <a:ext cx="615960" cy="308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37298B2-3ACA-4DA0-9A9D-E6A8AB461DC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225040" y="5312052"/>
                  <a:ext cx="65160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AE70919-66CC-496B-A5DF-CC4721BF8BC1}"/>
                    </a:ext>
                  </a:extLst>
                </p14:cNvPr>
                <p14:cNvContentPartPr/>
                <p14:nvPr/>
              </p14:nvContentPartPr>
              <p14:xfrm>
                <a:off x="4169880" y="6268212"/>
                <a:ext cx="401760" cy="567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AE70919-66CC-496B-A5DF-CC4721BF8BC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151880" y="6250212"/>
                  <a:ext cx="437400" cy="60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A1BBD98-F6F5-42EA-85F6-9F8D3DD2D61C}"/>
                    </a:ext>
                  </a:extLst>
                </p14:cNvPr>
                <p14:cNvContentPartPr/>
                <p14:nvPr/>
              </p14:nvContentPartPr>
              <p14:xfrm>
                <a:off x="4612680" y="6030972"/>
                <a:ext cx="929160" cy="716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A1BBD98-F6F5-42EA-85F6-9F8D3DD2D61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594680" y="6013332"/>
                  <a:ext cx="964800" cy="75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30618C3-F0BD-4ACC-A31E-8C9BC8BA00E3}"/>
                    </a:ext>
                  </a:extLst>
                </p14:cNvPr>
                <p14:cNvContentPartPr/>
                <p14:nvPr/>
              </p14:nvContentPartPr>
              <p14:xfrm>
                <a:off x="5264280" y="6115932"/>
                <a:ext cx="263520" cy="85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30618C3-F0BD-4ACC-A31E-8C9BC8BA00E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246280" y="6097932"/>
                  <a:ext cx="2991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CDC44D0-0C75-4BB4-A4D3-5125F3DD5023}"/>
                    </a:ext>
                  </a:extLst>
                </p14:cNvPr>
                <p14:cNvContentPartPr/>
                <p14:nvPr/>
              </p14:nvContentPartPr>
              <p14:xfrm>
                <a:off x="5676840" y="6363972"/>
                <a:ext cx="14040" cy="15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CDC44D0-0C75-4BB4-A4D3-5125F3DD502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659200" y="6345972"/>
                  <a:ext cx="496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AE4B319-03D8-42B0-B555-2B3FE38FC22A}"/>
                    </a:ext>
                  </a:extLst>
                </p14:cNvPr>
                <p14:cNvContentPartPr/>
                <p14:nvPr/>
              </p14:nvContentPartPr>
              <p14:xfrm>
                <a:off x="6262560" y="5589612"/>
                <a:ext cx="356400" cy="692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AE4B319-03D8-42B0-B555-2B3FE38FC22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244920" y="5571612"/>
                  <a:ext cx="392040" cy="7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F5D7541-ECAE-421E-BA80-B3E173DB6B2B}"/>
                    </a:ext>
                  </a:extLst>
                </p14:cNvPr>
                <p14:cNvContentPartPr/>
                <p14:nvPr/>
              </p14:nvContentPartPr>
              <p14:xfrm>
                <a:off x="6752520" y="5653332"/>
                <a:ext cx="298080" cy="483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F5D7541-ECAE-421E-BA80-B3E173DB6B2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734880" y="5635692"/>
                  <a:ext cx="33372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6C37148-1C1F-4EE9-84F0-1864DF905A63}"/>
                    </a:ext>
                  </a:extLst>
                </p14:cNvPr>
                <p14:cNvContentPartPr/>
                <p14:nvPr/>
              </p14:nvContentPartPr>
              <p14:xfrm>
                <a:off x="6747120" y="5938092"/>
                <a:ext cx="312840" cy="85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6C37148-1C1F-4EE9-84F0-1864DF905A6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729480" y="5920092"/>
                  <a:ext cx="3484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761F821-EA66-42A8-861E-53C2315C119A}"/>
                    </a:ext>
                  </a:extLst>
                </p14:cNvPr>
                <p14:cNvContentPartPr/>
                <p14:nvPr/>
              </p14:nvContentPartPr>
              <p14:xfrm>
                <a:off x="7142400" y="5684652"/>
                <a:ext cx="62640" cy="4136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761F821-EA66-42A8-861E-53C2315C119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124400" y="5666652"/>
                  <a:ext cx="9828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051F49C-936E-4A09-9EB1-78B88CB19168}"/>
                    </a:ext>
                  </a:extLst>
                </p14:cNvPr>
                <p14:cNvContentPartPr/>
                <p14:nvPr/>
              </p14:nvContentPartPr>
              <p14:xfrm>
                <a:off x="7279560" y="5488452"/>
                <a:ext cx="461520" cy="587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051F49C-936E-4A09-9EB1-78B88CB1916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261560" y="5470812"/>
                  <a:ext cx="497160" cy="62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1412F47-6629-4DF8-8FC1-2B5239A6D185}"/>
                    </a:ext>
                  </a:extLst>
                </p14:cNvPr>
                <p14:cNvContentPartPr/>
                <p14:nvPr/>
              </p14:nvContentPartPr>
              <p14:xfrm>
                <a:off x="992160" y="3933972"/>
                <a:ext cx="7205040" cy="25063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1412F47-6629-4DF8-8FC1-2B5239A6D18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74160" y="3915972"/>
                  <a:ext cx="7240680" cy="254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2E48DF5-7983-4D8A-8C3F-22A60D6F6FB0}"/>
                    </a:ext>
                  </a:extLst>
                </p14:cNvPr>
                <p14:cNvContentPartPr/>
                <p14:nvPr/>
              </p14:nvContentPartPr>
              <p14:xfrm>
                <a:off x="1679760" y="5461452"/>
                <a:ext cx="4419000" cy="1393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2E48DF5-7983-4D8A-8C3F-22A60D6F6FB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661760" y="5443812"/>
                  <a:ext cx="4454640" cy="14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1BEFDED-92FD-4721-B41E-22F70F7EC74A}"/>
                    </a:ext>
                  </a:extLst>
                </p14:cNvPr>
                <p14:cNvContentPartPr/>
                <p14:nvPr/>
              </p14:nvContentPartPr>
              <p14:xfrm>
                <a:off x="4583520" y="5958612"/>
                <a:ext cx="3617280" cy="8726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1BEFDED-92FD-4721-B41E-22F70F7EC74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565520" y="5940972"/>
                  <a:ext cx="3652920" cy="9082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163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803C57D2-7897-422A-8FCC-7B071BA6E42A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16388" name="Picture 159" descr="underline_ba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881063"/>
            <a:ext cx="82280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Rectangle 3"/>
          <p:cNvSpPr>
            <a:spLocks noGrp="1" noChangeArrowheads="1"/>
          </p:cNvSpPr>
          <p:nvPr>
            <p:ph type="title"/>
          </p:nvPr>
        </p:nvSpPr>
        <p:spPr>
          <a:xfrm>
            <a:off x="244475" y="200025"/>
            <a:ext cx="8085138" cy="935038"/>
          </a:xfrm>
        </p:spPr>
        <p:txBody>
          <a:bodyPr/>
          <a:lstStyle/>
          <a:p>
            <a:pPr>
              <a:defRPr/>
            </a:pPr>
            <a:r>
              <a:rPr lang="en-US" sz="4000">
                <a:ea typeface="ＭＳ Ｐゴシック" charset="0"/>
                <a:cs typeface="+mj-cs"/>
              </a:rPr>
              <a:t>Connection-oriented demux: example</a:t>
            </a:r>
          </a:p>
        </p:txBody>
      </p:sp>
      <p:sp>
        <p:nvSpPr>
          <p:cNvPr id="16390" name="Freeform 5"/>
          <p:cNvSpPr>
            <a:spLocks/>
          </p:cNvSpPr>
          <p:nvPr/>
        </p:nvSpPr>
        <p:spPr bwMode="auto">
          <a:xfrm>
            <a:off x="2819400" y="1765300"/>
            <a:ext cx="552450" cy="2082800"/>
          </a:xfrm>
          <a:custGeom>
            <a:avLst/>
            <a:gdLst>
              <a:gd name="T0" fmla="*/ 0 w 348"/>
              <a:gd name="T1" fmla="*/ 2147483646 h 1312"/>
              <a:gd name="T2" fmla="*/ 2147483646 w 348"/>
              <a:gd name="T3" fmla="*/ 0 h 1312"/>
              <a:gd name="T4" fmla="*/ 2147483646 w 348"/>
              <a:gd name="T5" fmla="*/ 2147483646 h 1312"/>
              <a:gd name="T6" fmla="*/ 2147483646 w 348"/>
              <a:gd name="T7" fmla="*/ 2147483646 h 1312"/>
              <a:gd name="T8" fmla="*/ 0 w 348"/>
              <a:gd name="T9" fmla="*/ 2147483646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48" h="1312">
                <a:moveTo>
                  <a:pt x="0" y="1306"/>
                </a:moveTo>
                <a:lnTo>
                  <a:pt x="348" y="0"/>
                </a:lnTo>
                <a:lnTo>
                  <a:pt x="342" y="1258"/>
                </a:lnTo>
                <a:lnTo>
                  <a:pt x="180" y="1312"/>
                </a:lnTo>
                <a:lnTo>
                  <a:pt x="0" y="1306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folHlink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6391" name="Freeform 6"/>
          <p:cNvSpPr>
            <a:spLocks/>
          </p:cNvSpPr>
          <p:nvPr/>
        </p:nvSpPr>
        <p:spPr bwMode="auto">
          <a:xfrm>
            <a:off x="417513" y="1944688"/>
            <a:ext cx="460375" cy="2193925"/>
          </a:xfrm>
          <a:custGeom>
            <a:avLst/>
            <a:gdLst>
              <a:gd name="T0" fmla="*/ 2147483646 w 290"/>
              <a:gd name="T1" fmla="*/ 2147483646 h 1382"/>
              <a:gd name="T2" fmla="*/ 0 w 290"/>
              <a:gd name="T3" fmla="*/ 2147483646 h 1382"/>
              <a:gd name="T4" fmla="*/ 2147483646 w 290"/>
              <a:gd name="T5" fmla="*/ 0 h 1382"/>
              <a:gd name="T6" fmla="*/ 2147483646 w 290"/>
              <a:gd name="T7" fmla="*/ 2147483646 h 1382"/>
              <a:gd name="T8" fmla="*/ 2147483646 w 290"/>
              <a:gd name="T9" fmla="*/ 2147483646 h 1382"/>
              <a:gd name="T10" fmla="*/ 2147483646 w 290"/>
              <a:gd name="T11" fmla="*/ 2147483646 h 138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90" h="1382">
                <a:moveTo>
                  <a:pt x="15" y="1382"/>
                </a:moveTo>
                <a:lnTo>
                  <a:pt x="0" y="1360"/>
                </a:lnTo>
                <a:lnTo>
                  <a:pt x="290" y="0"/>
                </a:lnTo>
                <a:lnTo>
                  <a:pt x="284" y="1258"/>
                </a:lnTo>
                <a:lnTo>
                  <a:pt x="182" y="1382"/>
                </a:lnTo>
                <a:lnTo>
                  <a:pt x="15" y="138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folHlink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6392" name="Rectangle 23"/>
          <p:cNvSpPr>
            <a:spLocks noChangeArrowheads="1"/>
          </p:cNvSpPr>
          <p:nvPr/>
        </p:nvSpPr>
        <p:spPr bwMode="auto">
          <a:xfrm>
            <a:off x="933450" y="1911350"/>
            <a:ext cx="1296988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6393" name="Rectangle 24"/>
          <p:cNvSpPr>
            <a:spLocks noChangeArrowheads="1"/>
          </p:cNvSpPr>
          <p:nvPr/>
        </p:nvSpPr>
        <p:spPr bwMode="auto">
          <a:xfrm>
            <a:off x="895350" y="1965325"/>
            <a:ext cx="1273175" cy="19796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6394" name="Line 25"/>
          <p:cNvSpPr>
            <a:spLocks noChangeShapeType="1"/>
          </p:cNvSpPr>
          <p:nvPr/>
        </p:nvSpPr>
        <p:spPr bwMode="auto">
          <a:xfrm>
            <a:off x="904875" y="2725738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6395" name="Text Box 26"/>
          <p:cNvSpPr txBox="1">
            <a:spLocks noChangeArrowheads="1"/>
          </p:cNvSpPr>
          <p:nvPr/>
        </p:nvSpPr>
        <p:spPr bwMode="auto">
          <a:xfrm>
            <a:off x="862013" y="2708275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transport</a:t>
            </a:r>
          </a:p>
        </p:txBody>
      </p:sp>
      <p:sp>
        <p:nvSpPr>
          <p:cNvPr id="16396" name="Line 27"/>
          <p:cNvSpPr>
            <a:spLocks noChangeShapeType="1"/>
          </p:cNvSpPr>
          <p:nvPr/>
        </p:nvSpPr>
        <p:spPr bwMode="auto">
          <a:xfrm>
            <a:off x="912813" y="3046413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6397" name="Line 28"/>
          <p:cNvSpPr>
            <a:spLocks noChangeShapeType="1"/>
          </p:cNvSpPr>
          <p:nvPr/>
        </p:nvSpPr>
        <p:spPr bwMode="auto">
          <a:xfrm>
            <a:off x="898525" y="335597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6398" name="Line 29"/>
          <p:cNvSpPr>
            <a:spLocks noChangeShapeType="1"/>
          </p:cNvSpPr>
          <p:nvPr/>
        </p:nvSpPr>
        <p:spPr bwMode="auto">
          <a:xfrm>
            <a:off x="898525" y="364172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6399" name="Text Box 26"/>
          <p:cNvSpPr txBox="1">
            <a:spLocks noChangeArrowheads="1"/>
          </p:cNvSpPr>
          <p:nvPr/>
        </p:nvSpPr>
        <p:spPr bwMode="auto">
          <a:xfrm>
            <a:off x="896938" y="1955800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application</a:t>
            </a:r>
          </a:p>
        </p:txBody>
      </p:sp>
      <p:sp>
        <p:nvSpPr>
          <p:cNvPr id="16400" name="Text Box 26"/>
          <p:cNvSpPr txBox="1">
            <a:spLocks noChangeArrowheads="1"/>
          </p:cNvSpPr>
          <p:nvPr/>
        </p:nvSpPr>
        <p:spPr bwMode="auto">
          <a:xfrm>
            <a:off x="852488" y="3613150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physical</a:t>
            </a:r>
          </a:p>
        </p:txBody>
      </p:sp>
      <p:sp>
        <p:nvSpPr>
          <p:cNvPr id="16401" name="Text Box 26"/>
          <p:cNvSpPr txBox="1">
            <a:spLocks noChangeArrowheads="1"/>
          </p:cNvSpPr>
          <p:nvPr/>
        </p:nvSpPr>
        <p:spPr bwMode="auto">
          <a:xfrm>
            <a:off x="871538" y="3327400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link</a:t>
            </a:r>
          </a:p>
        </p:txBody>
      </p:sp>
      <p:sp>
        <p:nvSpPr>
          <p:cNvPr id="16402" name="Text Box 26"/>
          <p:cNvSpPr txBox="1">
            <a:spLocks noChangeArrowheads="1"/>
          </p:cNvSpPr>
          <p:nvPr/>
        </p:nvSpPr>
        <p:spPr bwMode="auto">
          <a:xfrm>
            <a:off x="862013" y="3032125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network</a:t>
            </a:r>
          </a:p>
        </p:txBody>
      </p:sp>
      <p:sp>
        <p:nvSpPr>
          <p:cNvPr id="16403" name="Oval 19"/>
          <p:cNvSpPr>
            <a:spLocks noChangeArrowheads="1"/>
          </p:cNvSpPr>
          <p:nvPr/>
        </p:nvSpPr>
        <p:spPr bwMode="auto">
          <a:xfrm>
            <a:off x="1231900" y="2241550"/>
            <a:ext cx="598488" cy="304800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P3</a:t>
            </a:r>
          </a:p>
        </p:txBody>
      </p:sp>
      <p:grpSp>
        <p:nvGrpSpPr>
          <p:cNvPr id="16404" name="Group 20"/>
          <p:cNvGrpSpPr>
            <a:grpSpLocks/>
          </p:cNvGrpSpPr>
          <p:nvPr/>
        </p:nvGrpSpPr>
        <p:grpSpPr bwMode="auto">
          <a:xfrm>
            <a:off x="1200150" y="2565400"/>
            <a:ext cx="620713" cy="228600"/>
            <a:chOff x="1287" y="2524"/>
            <a:chExt cx="260" cy="100"/>
          </a:xfrm>
        </p:grpSpPr>
        <p:sp>
          <p:nvSpPr>
            <p:cNvPr id="16523" name="Rectangle 21"/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6524" name="Rectangle 22"/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6525" name="Rectangle 23"/>
            <p:cNvSpPr>
              <a:spLocks noChangeArrowheads="1"/>
            </p:cNvSpPr>
            <p:nvPr/>
          </p:nvSpPr>
          <p:spPr bwMode="auto">
            <a:xfrm>
              <a:off x="1503" y="2582"/>
              <a:ext cx="27" cy="2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6526" name="Rectangle 24"/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  <p:sp>
        <p:nvSpPr>
          <p:cNvPr id="16405" name="Rectangle 23"/>
          <p:cNvSpPr>
            <a:spLocks noChangeArrowheads="1"/>
          </p:cNvSpPr>
          <p:nvPr/>
        </p:nvSpPr>
        <p:spPr bwMode="auto">
          <a:xfrm>
            <a:off x="3432175" y="1677988"/>
            <a:ext cx="2254250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6406" name="Rectangle 24"/>
          <p:cNvSpPr>
            <a:spLocks noChangeArrowheads="1"/>
          </p:cNvSpPr>
          <p:nvPr/>
        </p:nvSpPr>
        <p:spPr bwMode="auto">
          <a:xfrm>
            <a:off x="3378200" y="1755775"/>
            <a:ext cx="2225675" cy="19796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6407" name="Text Box 26"/>
          <p:cNvSpPr txBox="1">
            <a:spLocks noChangeArrowheads="1"/>
          </p:cNvSpPr>
          <p:nvPr/>
        </p:nvSpPr>
        <p:spPr bwMode="auto">
          <a:xfrm>
            <a:off x="3803650" y="2484438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transport</a:t>
            </a:r>
          </a:p>
        </p:txBody>
      </p:sp>
      <p:sp>
        <p:nvSpPr>
          <p:cNvPr id="16408" name="Text Box 26"/>
          <p:cNvSpPr txBox="1">
            <a:spLocks noChangeArrowheads="1"/>
          </p:cNvSpPr>
          <p:nvPr/>
        </p:nvSpPr>
        <p:spPr bwMode="auto">
          <a:xfrm>
            <a:off x="3857625" y="1708150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application</a:t>
            </a:r>
          </a:p>
        </p:txBody>
      </p:sp>
      <p:sp>
        <p:nvSpPr>
          <p:cNvPr id="16409" name="Text Box 26"/>
          <p:cNvSpPr txBox="1">
            <a:spLocks noChangeArrowheads="1"/>
          </p:cNvSpPr>
          <p:nvPr/>
        </p:nvSpPr>
        <p:spPr bwMode="auto">
          <a:xfrm>
            <a:off x="3797300" y="3389313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physical</a:t>
            </a:r>
          </a:p>
        </p:txBody>
      </p:sp>
      <p:sp>
        <p:nvSpPr>
          <p:cNvPr id="16410" name="Text Box 26"/>
          <p:cNvSpPr txBox="1">
            <a:spLocks noChangeArrowheads="1"/>
          </p:cNvSpPr>
          <p:nvPr/>
        </p:nvSpPr>
        <p:spPr bwMode="auto">
          <a:xfrm>
            <a:off x="3797300" y="3103563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link</a:t>
            </a:r>
          </a:p>
        </p:txBody>
      </p:sp>
      <p:sp>
        <p:nvSpPr>
          <p:cNvPr id="16411" name="Oval 36"/>
          <p:cNvSpPr>
            <a:spLocks noChangeArrowheads="1"/>
          </p:cNvSpPr>
          <p:nvPr/>
        </p:nvSpPr>
        <p:spPr bwMode="auto">
          <a:xfrm>
            <a:off x="3497263" y="2014538"/>
            <a:ext cx="598487" cy="304800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P4</a:t>
            </a:r>
          </a:p>
        </p:txBody>
      </p:sp>
      <p:sp>
        <p:nvSpPr>
          <p:cNvPr id="16412" name="Rectangle 23"/>
          <p:cNvSpPr>
            <a:spLocks noChangeArrowheads="1"/>
          </p:cNvSpPr>
          <p:nvPr/>
        </p:nvSpPr>
        <p:spPr bwMode="auto">
          <a:xfrm>
            <a:off x="6567488" y="1903413"/>
            <a:ext cx="1296987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6413" name="Rectangle 24"/>
          <p:cNvSpPr>
            <a:spLocks noChangeArrowheads="1"/>
          </p:cNvSpPr>
          <p:nvPr/>
        </p:nvSpPr>
        <p:spPr bwMode="auto">
          <a:xfrm>
            <a:off x="6370638" y="1944688"/>
            <a:ext cx="1631950" cy="197961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6414" name="Text Box 26"/>
          <p:cNvSpPr txBox="1">
            <a:spLocks noChangeArrowheads="1"/>
          </p:cNvSpPr>
          <p:nvPr/>
        </p:nvSpPr>
        <p:spPr bwMode="auto">
          <a:xfrm>
            <a:off x="6496050" y="2700338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transport</a:t>
            </a:r>
          </a:p>
        </p:txBody>
      </p:sp>
      <p:sp>
        <p:nvSpPr>
          <p:cNvPr id="16415" name="Text Box 26"/>
          <p:cNvSpPr txBox="1">
            <a:spLocks noChangeArrowheads="1"/>
          </p:cNvSpPr>
          <p:nvPr/>
        </p:nvSpPr>
        <p:spPr bwMode="auto">
          <a:xfrm>
            <a:off x="6530975" y="1947863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application</a:t>
            </a:r>
          </a:p>
        </p:txBody>
      </p:sp>
      <p:sp>
        <p:nvSpPr>
          <p:cNvPr id="16416" name="Text Box 26"/>
          <p:cNvSpPr txBox="1">
            <a:spLocks noChangeArrowheads="1"/>
          </p:cNvSpPr>
          <p:nvPr/>
        </p:nvSpPr>
        <p:spPr bwMode="auto">
          <a:xfrm>
            <a:off x="6538913" y="3605213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physical</a:t>
            </a:r>
          </a:p>
        </p:txBody>
      </p:sp>
      <p:sp>
        <p:nvSpPr>
          <p:cNvPr id="16417" name="Text Box 26"/>
          <p:cNvSpPr txBox="1">
            <a:spLocks noChangeArrowheads="1"/>
          </p:cNvSpPr>
          <p:nvPr/>
        </p:nvSpPr>
        <p:spPr bwMode="auto">
          <a:xfrm>
            <a:off x="6505575" y="3319463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link</a:t>
            </a:r>
          </a:p>
        </p:txBody>
      </p:sp>
      <p:sp>
        <p:nvSpPr>
          <p:cNvPr id="16418" name="Text Box 26"/>
          <p:cNvSpPr txBox="1">
            <a:spLocks noChangeArrowheads="1"/>
          </p:cNvSpPr>
          <p:nvPr/>
        </p:nvSpPr>
        <p:spPr bwMode="auto">
          <a:xfrm>
            <a:off x="6496050" y="3024188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network</a:t>
            </a:r>
          </a:p>
        </p:txBody>
      </p:sp>
      <p:sp>
        <p:nvSpPr>
          <p:cNvPr id="16419" name="Oval 53"/>
          <p:cNvSpPr>
            <a:spLocks noChangeArrowheads="1"/>
          </p:cNvSpPr>
          <p:nvPr/>
        </p:nvSpPr>
        <p:spPr bwMode="auto">
          <a:xfrm>
            <a:off x="6451600" y="2241550"/>
            <a:ext cx="598488" cy="304800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P2</a:t>
            </a:r>
          </a:p>
        </p:txBody>
      </p:sp>
      <p:sp>
        <p:nvSpPr>
          <p:cNvPr id="16420" name="Freeform 54"/>
          <p:cNvSpPr>
            <a:spLocks/>
          </p:cNvSpPr>
          <p:nvPr/>
        </p:nvSpPr>
        <p:spPr bwMode="auto">
          <a:xfrm>
            <a:off x="8026400" y="1924050"/>
            <a:ext cx="504825" cy="2133600"/>
          </a:xfrm>
          <a:custGeom>
            <a:avLst/>
            <a:gdLst>
              <a:gd name="T0" fmla="*/ 2147483646 w 318"/>
              <a:gd name="T1" fmla="*/ 2147483646 h 1344"/>
              <a:gd name="T2" fmla="*/ 2147483646 w 318"/>
              <a:gd name="T3" fmla="*/ 0 h 1344"/>
              <a:gd name="T4" fmla="*/ 0 w 318"/>
              <a:gd name="T5" fmla="*/ 2147483646 h 1344"/>
              <a:gd name="T6" fmla="*/ 2147483646 w 318"/>
              <a:gd name="T7" fmla="*/ 2147483646 h 1344"/>
              <a:gd name="T8" fmla="*/ 2147483646 w 318"/>
              <a:gd name="T9" fmla="*/ 2147483646 h 13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18" h="1344">
                <a:moveTo>
                  <a:pt x="318" y="1344"/>
                </a:moveTo>
                <a:lnTo>
                  <a:pt x="12" y="0"/>
                </a:lnTo>
                <a:lnTo>
                  <a:pt x="0" y="1224"/>
                </a:lnTo>
                <a:lnTo>
                  <a:pt x="121" y="1344"/>
                </a:lnTo>
                <a:lnTo>
                  <a:pt x="318" y="1344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16421" name="Group 76"/>
          <p:cNvGrpSpPr>
            <a:grpSpLocks/>
          </p:cNvGrpSpPr>
          <p:nvPr/>
        </p:nvGrpSpPr>
        <p:grpSpPr bwMode="auto">
          <a:xfrm>
            <a:off x="1816100" y="5170488"/>
            <a:ext cx="2024063" cy="652462"/>
            <a:chOff x="1079" y="3697"/>
            <a:chExt cx="1275" cy="411"/>
          </a:xfrm>
        </p:grpSpPr>
        <p:sp>
          <p:nvSpPr>
            <p:cNvPr id="16520" name="Rectangle 77"/>
            <p:cNvSpPr>
              <a:spLocks noChangeArrowheads="1"/>
            </p:cNvSpPr>
            <p:nvPr/>
          </p:nvSpPr>
          <p:spPr bwMode="auto">
            <a:xfrm>
              <a:off x="1553" y="3697"/>
              <a:ext cx="678" cy="1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6521" name="Line 78"/>
            <p:cNvSpPr>
              <a:spLocks noChangeShapeType="1"/>
            </p:cNvSpPr>
            <p:nvPr/>
          </p:nvSpPr>
          <p:spPr bwMode="auto">
            <a:xfrm flipV="1">
              <a:off x="2179" y="3770"/>
              <a:ext cx="175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16522" name="Text Box 79"/>
            <p:cNvSpPr txBox="1">
              <a:spLocks noChangeArrowheads="1"/>
            </p:cNvSpPr>
            <p:nvPr/>
          </p:nvSpPr>
          <p:spPr bwMode="auto">
            <a:xfrm>
              <a:off x="1079" y="3822"/>
              <a:ext cx="1233" cy="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source IP,port: A,9157</a:t>
              </a:r>
            </a:p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dest IP, port: B,80</a:t>
              </a:r>
            </a:p>
          </p:txBody>
        </p:sp>
      </p:grpSp>
      <p:grpSp>
        <p:nvGrpSpPr>
          <p:cNvPr id="16422" name="Group 80"/>
          <p:cNvGrpSpPr>
            <a:grpSpLocks/>
          </p:cNvGrpSpPr>
          <p:nvPr/>
        </p:nvGrpSpPr>
        <p:grpSpPr bwMode="auto">
          <a:xfrm>
            <a:off x="1666875" y="4479925"/>
            <a:ext cx="1887538" cy="652463"/>
            <a:chOff x="2741" y="3750"/>
            <a:chExt cx="1189" cy="411"/>
          </a:xfrm>
        </p:grpSpPr>
        <p:sp>
          <p:nvSpPr>
            <p:cNvPr id="16517" name="Rectangle 81"/>
            <p:cNvSpPr>
              <a:spLocks noChangeArrowheads="1"/>
            </p:cNvSpPr>
            <p:nvPr/>
          </p:nvSpPr>
          <p:spPr bwMode="auto">
            <a:xfrm>
              <a:off x="2859" y="3750"/>
              <a:ext cx="678" cy="1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6518" name="Line 82"/>
            <p:cNvSpPr>
              <a:spLocks noChangeShapeType="1"/>
            </p:cNvSpPr>
            <p:nvPr/>
          </p:nvSpPr>
          <p:spPr bwMode="auto">
            <a:xfrm flipV="1">
              <a:off x="2741" y="3837"/>
              <a:ext cx="175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16519" name="Text Box 83"/>
            <p:cNvSpPr txBox="1">
              <a:spLocks noChangeArrowheads="1"/>
            </p:cNvSpPr>
            <p:nvPr/>
          </p:nvSpPr>
          <p:spPr bwMode="auto">
            <a:xfrm>
              <a:off x="2813" y="3875"/>
              <a:ext cx="1117" cy="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source IP,port: B,80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dest IP,port: A,9157</a:t>
              </a:r>
            </a:p>
          </p:txBody>
        </p:sp>
      </p:grpSp>
      <p:sp>
        <p:nvSpPr>
          <p:cNvPr id="16423" name="Text Box 93"/>
          <p:cNvSpPr txBox="1">
            <a:spLocks noChangeArrowheads="1"/>
          </p:cNvSpPr>
          <p:nvPr/>
        </p:nvSpPr>
        <p:spPr bwMode="auto">
          <a:xfrm flipH="1">
            <a:off x="88900" y="4705350"/>
            <a:ext cx="1147763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host: IP address A</a:t>
            </a:r>
          </a:p>
        </p:txBody>
      </p:sp>
      <p:sp>
        <p:nvSpPr>
          <p:cNvPr id="16424" name="Text Box 94"/>
          <p:cNvSpPr txBox="1">
            <a:spLocks noChangeArrowheads="1"/>
          </p:cNvSpPr>
          <p:nvPr/>
        </p:nvSpPr>
        <p:spPr bwMode="auto">
          <a:xfrm flipH="1">
            <a:off x="7845425" y="4602163"/>
            <a:ext cx="1147763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host: IP address C</a:t>
            </a:r>
          </a:p>
        </p:txBody>
      </p:sp>
      <p:sp>
        <p:nvSpPr>
          <p:cNvPr id="16425" name="Line 96"/>
          <p:cNvSpPr>
            <a:spLocks noChangeShapeType="1"/>
          </p:cNvSpPr>
          <p:nvPr/>
        </p:nvSpPr>
        <p:spPr bwMode="auto">
          <a:xfrm>
            <a:off x="3354388" y="3432175"/>
            <a:ext cx="22336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16426" name="Line 97"/>
          <p:cNvSpPr>
            <a:spLocks noChangeShapeType="1"/>
          </p:cNvSpPr>
          <p:nvPr/>
        </p:nvSpPr>
        <p:spPr bwMode="auto">
          <a:xfrm>
            <a:off x="3370263" y="3130550"/>
            <a:ext cx="22336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16427" name="Text Box 26"/>
          <p:cNvSpPr txBox="1">
            <a:spLocks noChangeArrowheads="1"/>
          </p:cNvSpPr>
          <p:nvPr/>
        </p:nvSpPr>
        <p:spPr bwMode="auto">
          <a:xfrm>
            <a:off x="3757613" y="2795588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network</a:t>
            </a:r>
          </a:p>
        </p:txBody>
      </p:sp>
      <p:sp>
        <p:nvSpPr>
          <p:cNvPr id="16428" name="Line 99"/>
          <p:cNvSpPr>
            <a:spLocks noChangeShapeType="1"/>
          </p:cNvSpPr>
          <p:nvPr/>
        </p:nvSpPr>
        <p:spPr bwMode="auto">
          <a:xfrm>
            <a:off x="3373438" y="2808288"/>
            <a:ext cx="22336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16429" name="Line 100"/>
          <p:cNvSpPr>
            <a:spLocks noChangeShapeType="1"/>
          </p:cNvSpPr>
          <p:nvPr/>
        </p:nvSpPr>
        <p:spPr bwMode="auto">
          <a:xfrm>
            <a:off x="3376613" y="2486025"/>
            <a:ext cx="22336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grpSp>
        <p:nvGrpSpPr>
          <p:cNvPr id="16430" name="Group 101"/>
          <p:cNvGrpSpPr>
            <a:grpSpLocks/>
          </p:cNvGrpSpPr>
          <p:nvPr/>
        </p:nvGrpSpPr>
        <p:grpSpPr bwMode="auto">
          <a:xfrm>
            <a:off x="3552825" y="2347913"/>
            <a:ext cx="473075" cy="228600"/>
            <a:chOff x="1287" y="2524"/>
            <a:chExt cx="260" cy="100"/>
          </a:xfrm>
        </p:grpSpPr>
        <p:sp>
          <p:nvSpPr>
            <p:cNvPr id="16513" name="Rectangle 102"/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6514" name="Rectangle 103"/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6515" name="Rectangle 104"/>
            <p:cNvSpPr>
              <a:spLocks noChangeArrowheads="1"/>
            </p:cNvSpPr>
            <p:nvPr/>
          </p:nvSpPr>
          <p:spPr bwMode="auto">
            <a:xfrm>
              <a:off x="1503" y="2582"/>
              <a:ext cx="27" cy="2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6516" name="Rectangle 105"/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  <p:sp>
        <p:nvSpPr>
          <p:cNvPr id="16431" name="Oval 106"/>
          <p:cNvSpPr>
            <a:spLocks noChangeArrowheads="1"/>
          </p:cNvSpPr>
          <p:nvPr/>
        </p:nvSpPr>
        <p:spPr bwMode="auto">
          <a:xfrm>
            <a:off x="4864100" y="2019300"/>
            <a:ext cx="598488" cy="304800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P6</a:t>
            </a:r>
          </a:p>
        </p:txBody>
      </p:sp>
      <p:sp>
        <p:nvSpPr>
          <p:cNvPr id="16432" name="Oval 112"/>
          <p:cNvSpPr>
            <a:spLocks noChangeArrowheads="1"/>
          </p:cNvSpPr>
          <p:nvPr/>
        </p:nvSpPr>
        <p:spPr bwMode="auto">
          <a:xfrm>
            <a:off x="4192588" y="2017713"/>
            <a:ext cx="598487" cy="304800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P5</a:t>
            </a:r>
          </a:p>
        </p:txBody>
      </p:sp>
      <p:grpSp>
        <p:nvGrpSpPr>
          <p:cNvPr id="16433" name="Group 118"/>
          <p:cNvGrpSpPr>
            <a:grpSpLocks/>
          </p:cNvGrpSpPr>
          <p:nvPr/>
        </p:nvGrpSpPr>
        <p:grpSpPr bwMode="auto">
          <a:xfrm>
            <a:off x="4257675" y="2352675"/>
            <a:ext cx="473075" cy="228600"/>
            <a:chOff x="1287" y="2524"/>
            <a:chExt cx="260" cy="100"/>
          </a:xfrm>
        </p:grpSpPr>
        <p:sp>
          <p:nvSpPr>
            <p:cNvPr id="16509" name="Rectangle 119"/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6510" name="Rectangle 120"/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6511" name="Rectangle 121"/>
            <p:cNvSpPr>
              <a:spLocks noChangeArrowheads="1"/>
            </p:cNvSpPr>
            <p:nvPr/>
          </p:nvSpPr>
          <p:spPr bwMode="auto">
            <a:xfrm>
              <a:off x="1503" y="2582"/>
              <a:ext cx="27" cy="2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6512" name="Rectangle 122"/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  <p:grpSp>
        <p:nvGrpSpPr>
          <p:cNvPr id="16434" name="Group 123"/>
          <p:cNvGrpSpPr>
            <a:grpSpLocks/>
          </p:cNvGrpSpPr>
          <p:nvPr/>
        </p:nvGrpSpPr>
        <p:grpSpPr bwMode="auto">
          <a:xfrm>
            <a:off x="4929188" y="2357438"/>
            <a:ext cx="473075" cy="228600"/>
            <a:chOff x="1287" y="2524"/>
            <a:chExt cx="260" cy="100"/>
          </a:xfrm>
        </p:grpSpPr>
        <p:sp>
          <p:nvSpPr>
            <p:cNvPr id="16505" name="Rectangle 124"/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6506" name="Rectangle 125"/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6507" name="Rectangle 126"/>
            <p:cNvSpPr>
              <a:spLocks noChangeArrowheads="1"/>
            </p:cNvSpPr>
            <p:nvPr/>
          </p:nvSpPr>
          <p:spPr bwMode="auto">
            <a:xfrm>
              <a:off x="1503" y="2582"/>
              <a:ext cx="27" cy="2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6508" name="Rectangle 127"/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  <p:sp>
        <p:nvSpPr>
          <p:cNvPr id="16435" name="Line 133"/>
          <p:cNvSpPr>
            <a:spLocks noChangeShapeType="1"/>
          </p:cNvSpPr>
          <p:nvPr/>
        </p:nvSpPr>
        <p:spPr bwMode="auto">
          <a:xfrm>
            <a:off x="6362700" y="3648075"/>
            <a:ext cx="16383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16436" name="Line 134"/>
          <p:cNvSpPr>
            <a:spLocks noChangeShapeType="1"/>
          </p:cNvSpPr>
          <p:nvPr/>
        </p:nvSpPr>
        <p:spPr bwMode="auto">
          <a:xfrm>
            <a:off x="6353175" y="3352800"/>
            <a:ext cx="16383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16437" name="Line 135"/>
          <p:cNvSpPr>
            <a:spLocks noChangeShapeType="1"/>
          </p:cNvSpPr>
          <p:nvPr/>
        </p:nvSpPr>
        <p:spPr bwMode="auto">
          <a:xfrm>
            <a:off x="6353175" y="3057525"/>
            <a:ext cx="16383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16438" name="Line 136"/>
          <p:cNvSpPr>
            <a:spLocks noChangeShapeType="1"/>
          </p:cNvSpPr>
          <p:nvPr/>
        </p:nvSpPr>
        <p:spPr bwMode="auto">
          <a:xfrm>
            <a:off x="6353175" y="2752725"/>
            <a:ext cx="16383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grpSp>
        <p:nvGrpSpPr>
          <p:cNvPr id="16439" name="Group 128"/>
          <p:cNvGrpSpPr>
            <a:grpSpLocks/>
          </p:cNvGrpSpPr>
          <p:nvPr/>
        </p:nvGrpSpPr>
        <p:grpSpPr bwMode="auto">
          <a:xfrm>
            <a:off x="6505575" y="2579688"/>
            <a:ext cx="473075" cy="228600"/>
            <a:chOff x="1287" y="2524"/>
            <a:chExt cx="260" cy="100"/>
          </a:xfrm>
        </p:grpSpPr>
        <p:sp>
          <p:nvSpPr>
            <p:cNvPr id="16501" name="Rectangle 129"/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6502" name="Rectangle 130"/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6503" name="Rectangle 131"/>
            <p:cNvSpPr>
              <a:spLocks noChangeArrowheads="1"/>
            </p:cNvSpPr>
            <p:nvPr/>
          </p:nvSpPr>
          <p:spPr bwMode="auto">
            <a:xfrm>
              <a:off x="1503" y="2582"/>
              <a:ext cx="27" cy="2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6504" name="Rectangle 132"/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  <p:grpSp>
        <p:nvGrpSpPr>
          <p:cNvPr id="16440" name="Group 137"/>
          <p:cNvGrpSpPr>
            <a:grpSpLocks/>
          </p:cNvGrpSpPr>
          <p:nvPr/>
        </p:nvGrpSpPr>
        <p:grpSpPr bwMode="auto">
          <a:xfrm>
            <a:off x="7300913" y="2570163"/>
            <a:ext cx="473075" cy="228600"/>
            <a:chOff x="1287" y="2524"/>
            <a:chExt cx="260" cy="100"/>
          </a:xfrm>
        </p:grpSpPr>
        <p:sp>
          <p:nvSpPr>
            <p:cNvPr id="16497" name="Rectangle 138"/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6498" name="Rectangle 139"/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6499" name="Rectangle 140"/>
            <p:cNvSpPr>
              <a:spLocks noChangeArrowheads="1"/>
            </p:cNvSpPr>
            <p:nvPr/>
          </p:nvSpPr>
          <p:spPr bwMode="auto">
            <a:xfrm>
              <a:off x="1503" y="2582"/>
              <a:ext cx="27" cy="2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6500" name="Rectangle 141"/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  <p:sp>
        <p:nvSpPr>
          <p:cNvPr id="16441" name="Oval 143"/>
          <p:cNvSpPr>
            <a:spLocks noChangeArrowheads="1"/>
          </p:cNvSpPr>
          <p:nvPr/>
        </p:nvSpPr>
        <p:spPr bwMode="auto">
          <a:xfrm>
            <a:off x="7242175" y="2236788"/>
            <a:ext cx="598488" cy="304800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P3</a:t>
            </a:r>
          </a:p>
        </p:txBody>
      </p:sp>
      <p:sp>
        <p:nvSpPr>
          <p:cNvPr id="16442" name="Freeform 144"/>
          <p:cNvSpPr>
            <a:spLocks/>
          </p:cNvSpPr>
          <p:nvPr/>
        </p:nvSpPr>
        <p:spPr bwMode="auto">
          <a:xfrm>
            <a:off x="1493838" y="2439988"/>
            <a:ext cx="2695575" cy="2695575"/>
          </a:xfrm>
          <a:custGeom>
            <a:avLst/>
            <a:gdLst>
              <a:gd name="T0" fmla="*/ 0 w 1698"/>
              <a:gd name="T1" fmla="*/ 2147483646 h 1698"/>
              <a:gd name="T2" fmla="*/ 0 w 1698"/>
              <a:gd name="T3" fmla="*/ 2147483646 h 1698"/>
              <a:gd name="T4" fmla="*/ 2147483646 w 1698"/>
              <a:gd name="T5" fmla="*/ 2147483646 h 1698"/>
              <a:gd name="T6" fmla="*/ 2147483646 w 1698"/>
              <a:gd name="T7" fmla="*/ 2147483646 h 1698"/>
              <a:gd name="T8" fmla="*/ 2147483646 w 1698"/>
              <a:gd name="T9" fmla="*/ 0 h 16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698" h="1698">
                <a:moveTo>
                  <a:pt x="0" y="131"/>
                </a:moveTo>
                <a:lnTo>
                  <a:pt x="0" y="1698"/>
                </a:lnTo>
                <a:lnTo>
                  <a:pt x="1698" y="1690"/>
                </a:lnTo>
                <a:lnTo>
                  <a:pt x="1691" y="148"/>
                </a:lnTo>
                <a:lnTo>
                  <a:pt x="1443" y="0"/>
                </a:lnTo>
              </a:path>
            </a:pathLst>
          </a:custGeom>
          <a:noFill/>
          <a:ln w="28575" cap="flat" cmpd="sng">
            <a:solidFill>
              <a:srgbClr val="CC000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16443" name="Freeform 145"/>
          <p:cNvSpPr>
            <a:spLocks/>
          </p:cNvSpPr>
          <p:nvPr/>
        </p:nvSpPr>
        <p:spPr bwMode="auto">
          <a:xfrm>
            <a:off x="4479925" y="2471738"/>
            <a:ext cx="3089275" cy="3252787"/>
          </a:xfrm>
          <a:custGeom>
            <a:avLst/>
            <a:gdLst>
              <a:gd name="T0" fmla="*/ 0 w 1946"/>
              <a:gd name="T1" fmla="*/ 0 h 1801"/>
              <a:gd name="T2" fmla="*/ 0 w 1946"/>
              <a:gd name="T3" fmla="*/ 2147483646 h 1801"/>
              <a:gd name="T4" fmla="*/ 2147483646 w 1946"/>
              <a:gd name="T5" fmla="*/ 2147483646 h 1801"/>
              <a:gd name="T6" fmla="*/ 2147483646 w 1946"/>
              <a:gd name="T7" fmla="*/ 2147483646 h 180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46" h="1801">
                <a:moveTo>
                  <a:pt x="0" y="0"/>
                </a:moveTo>
                <a:lnTo>
                  <a:pt x="0" y="1801"/>
                </a:lnTo>
                <a:lnTo>
                  <a:pt x="1946" y="1794"/>
                </a:lnTo>
                <a:lnTo>
                  <a:pt x="1925" y="132"/>
                </a:lnTo>
              </a:path>
            </a:pathLst>
          </a:custGeom>
          <a:noFill/>
          <a:ln w="28575" cap="flat" cmpd="sng">
            <a:solidFill>
              <a:srgbClr val="CC000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16444" name="Freeform 146"/>
          <p:cNvSpPr>
            <a:spLocks/>
          </p:cNvSpPr>
          <p:nvPr/>
        </p:nvSpPr>
        <p:spPr bwMode="auto">
          <a:xfrm>
            <a:off x="5138738" y="2460625"/>
            <a:ext cx="1609725" cy="2465388"/>
          </a:xfrm>
          <a:custGeom>
            <a:avLst/>
            <a:gdLst>
              <a:gd name="T0" fmla="*/ 0 w 1014"/>
              <a:gd name="T1" fmla="*/ 0 h 1480"/>
              <a:gd name="T2" fmla="*/ 0 w 1014"/>
              <a:gd name="T3" fmla="*/ 2147483646 h 1480"/>
              <a:gd name="T4" fmla="*/ 2147483646 w 1014"/>
              <a:gd name="T5" fmla="*/ 2147483646 h 1480"/>
              <a:gd name="T6" fmla="*/ 2147483646 w 1014"/>
              <a:gd name="T7" fmla="*/ 2147483646 h 148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14" h="1480">
                <a:moveTo>
                  <a:pt x="0" y="0"/>
                </a:moveTo>
                <a:lnTo>
                  <a:pt x="0" y="1480"/>
                </a:lnTo>
                <a:lnTo>
                  <a:pt x="1014" y="1480"/>
                </a:lnTo>
                <a:lnTo>
                  <a:pt x="1014" y="146"/>
                </a:lnTo>
              </a:path>
            </a:pathLst>
          </a:custGeom>
          <a:noFill/>
          <a:ln w="28575" cap="flat" cmpd="sng">
            <a:solidFill>
              <a:srgbClr val="CC000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GB"/>
          </a:p>
        </p:txBody>
      </p:sp>
      <p:grpSp>
        <p:nvGrpSpPr>
          <p:cNvPr id="16445" name="Group 147"/>
          <p:cNvGrpSpPr>
            <a:grpSpLocks/>
          </p:cNvGrpSpPr>
          <p:nvPr/>
        </p:nvGrpSpPr>
        <p:grpSpPr bwMode="auto">
          <a:xfrm>
            <a:off x="5237163" y="4684713"/>
            <a:ext cx="2071687" cy="652462"/>
            <a:chOff x="2741" y="3750"/>
            <a:chExt cx="1305" cy="411"/>
          </a:xfrm>
        </p:grpSpPr>
        <p:sp>
          <p:nvSpPr>
            <p:cNvPr id="16494" name="Rectangle 148"/>
            <p:cNvSpPr>
              <a:spLocks noChangeArrowheads="1"/>
            </p:cNvSpPr>
            <p:nvPr/>
          </p:nvSpPr>
          <p:spPr bwMode="auto">
            <a:xfrm>
              <a:off x="2859" y="3750"/>
              <a:ext cx="678" cy="1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6495" name="Line 149"/>
            <p:cNvSpPr>
              <a:spLocks noChangeShapeType="1"/>
            </p:cNvSpPr>
            <p:nvPr/>
          </p:nvSpPr>
          <p:spPr bwMode="auto">
            <a:xfrm flipV="1">
              <a:off x="2741" y="3837"/>
              <a:ext cx="175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16496" name="Text Box 150"/>
            <p:cNvSpPr txBox="1">
              <a:spLocks noChangeArrowheads="1"/>
            </p:cNvSpPr>
            <p:nvPr/>
          </p:nvSpPr>
          <p:spPr bwMode="auto">
            <a:xfrm>
              <a:off x="2813" y="3875"/>
              <a:ext cx="1233" cy="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source IP,port: C,5775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dest IP,port: B,80</a:t>
              </a:r>
            </a:p>
          </p:txBody>
        </p:sp>
      </p:grpSp>
      <p:grpSp>
        <p:nvGrpSpPr>
          <p:cNvPr id="16446" name="Group 151"/>
          <p:cNvGrpSpPr>
            <a:grpSpLocks/>
          </p:cNvGrpSpPr>
          <p:nvPr/>
        </p:nvGrpSpPr>
        <p:grpSpPr bwMode="auto">
          <a:xfrm>
            <a:off x="5307013" y="5473700"/>
            <a:ext cx="2063750" cy="661988"/>
            <a:chOff x="2741" y="3750"/>
            <a:chExt cx="1300" cy="417"/>
          </a:xfrm>
        </p:grpSpPr>
        <p:sp>
          <p:nvSpPr>
            <p:cNvPr id="16491" name="Rectangle 152"/>
            <p:cNvSpPr>
              <a:spLocks noChangeArrowheads="1"/>
            </p:cNvSpPr>
            <p:nvPr/>
          </p:nvSpPr>
          <p:spPr bwMode="auto">
            <a:xfrm>
              <a:off x="2859" y="3750"/>
              <a:ext cx="678" cy="1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6492" name="Line 153"/>
            <p:cNvSpPr>
              <a:spLocks noChangeShapeType="1"/>
            </p:cNvSpPr>
            <p:nvPr/>
          </p:nvSpPr>
          <p:spPr bwMode="auto">
            <a:xfrm flipV="1">
              <a:off x="2741" y="3837"/>
              <a:ext cx="175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16493" name="Text Box 154"/>
            <p:cNvSpPr txBox="1">
              <a:spLocks noChangeArrowheads="1"/>
            </p:cNvSpPr>
            <p:nvPr/>
          </p:nvSpPr>
          <p:spPr bwMode="auto">
            <a:xfrm>
              <a:off x="2813" y="3875"/>
              <a:ext cx="1228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source IP,port: C,9157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dest IP,port: B,80</a:t>
              </a:r>
            </a:p>
          </p:txBody>
        </p:sp>
      </p:grpSp>
      <p:sp>
        <p:nvSpPr>
          <p:cNvPr id="364699" name="Text Box 155"/>
          <p:cNvSpPr txBox="1">
            <a:spLocks noChangeArrowheads="1"/>
          </p:cNvSpPr>
          <p:nvPr/>
        </p:nvSpPr>
        <p:spPr bwMode="auto">
          <a:xfrm>
            <a:off x="508000" y="6081713"/>
            <a:ext cx="4859338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C0000"/>
                </a:solidFill>
                <a:latin typeface="Tahoma" panose="020B0604030504040204" pitchFamily="34" charset="0"/>
              </a:rPr>
              <a:t>three segments, all destined to IP address: B,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C0000"/>
                </a:solidFill>
                <a:latin typeface="Tahoma" panose="020B0604030504040204" pitchFamily="34" charset="0"/>
              </a:rPr>
              <a:t> dest port: 80 are demultiplexed to </a:t>
            </a:r>
            <a:r>
              <a:rPr lang="en-US" altLang="en-US" sz="1600" i="1">
                <a:solidFill>
                  <a:srgbClr val="CC0000"/>
                </a:solidFill>
                <a:latin typeface="Tahoma" panose="020B0604030504040204" pitchFamily="34" charset="0"/>
              </a:rPr>
              <a:t>different </a:t>
            </a:r>
            <a:r>
              <a:rPr lang="en-US" altLang="en-US" sz="1600">
                <a:solidFill>
                  <a:srgbClr val="CC0000"/>
                </a:solidFill>
                <a:latin typeface="Tahoma" panose="020B0604030504040204" pitchFamily="34" charset="0"/>
              </a:rPr>
              <a:t>sockets</a:t>
            </a:r>
          </a:p>
        </p:txBody>
      </p:sp>
      <p:sp>
        <p:nvSpPr>
          <p:cNvPr id="364700" name="Line 156"/>
          <p:cNvSpPr>
            <a:spLocks noChangeShapeType="1"/>
          </p:cNvSpPr>
          <p:nvPr/>
        </p:nvSpPr>
        <p:spPr bwMode="auto">
          <a:xfrm>
            <a:off x="3502025" y="5770563"/>
            <a:ext cx="285750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364701" name="Line 157"/>
          <p:cNvSpPr>
            <a:spLocks noChangeShapeType="1"/>
          </p:cNvSpPr>
          <p:nvPr/>
        </p:nvSpPr>
        <p:spPr bwMode="auto">
          <a:xfrm>
            <a:off x="6570663" y="5292725"/>
            <a:ext cx="285750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364702" name="Line 158"/>
          <p:cNvSpPr>
            <a:spLocks noChangeShapeType="1"/>
          </p:cNvSpPr>
          <p:nvPr/>
        </p:nvSpPr>
        <p:spPr bwMode="auto">
          <a:xfrm>
            <a:off x="6646863" y="6086475"/>
            <a:ext cx="285750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16451" name="Text Box 160"/>
          <p:cNvSpPr txBox="1">
            <a:spLocks noChangeArrowheads="1"/>
          </p:cNvSpPr>
          <p:nvPr/>
        </p:nvSpPr>
        <p:spPr bwMode="auto">
          <a:xfrm flipH="1">
            <a:off x="5046663" y="3702050"/>
            <a:ext cx="1147762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server: IP address B</a:t>
            </a:r>
          </a:p>
        </p:txBody>
      </p:sp>
      <p:grpSp>
        <p:nvGrpSpPr>
          <p:cNvPr id="16452" name="Group 161"/>
          <p:cNvGrpSpPr>
            <a:grpSpLocks/>
          </p:cNvGrpSpPr>
          <p:nvPr/>
        </p:nvGrpSpPr>
        <p:grpSpPr bwMode="auto">
          <a:xfrm>
            <a:off x="2820988" y="3192463"/>
            <a:ext cx="358775" cy="704850"/>
            <a:chOff x="4140" y="429"/>
            <a:chExt cx="1425" cy="2396"/>
          </a:xfrm>
        </p:grpSpPr>
        <p:sp>
          <p:nvSpPr>
            <p:cNvPr id="16459" name="Freeform 162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1 w 354"/>
                <a:gd name="T1" fmla="*/ 0 h 2742"/>
                <a:gd name="T2" fmla="*/ 59 w 354"/>
                <a:gd name="T3" fmla="*/ 79 h 2742"/>
                <a:gd name="T4" fmla="*/ 58 w 354"/>
                <a:gd name="T5" fmla="*/ 612 h 2742"/>
                <a:gd name="T6" fmla="*/ 0 w 354"/>
                <a:gd name="T7" fmla="*/ 640 h 2742"/>
                <a:gd name="T8" fmla="*/ 1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460" name="Rectangle 163"/>
            <p:cNvSpPr>
              <a:spLocks noChangeArrowheads="1"/>
            </p:cNvSpPr>
            <p:nvPr/>
          </p:nvSpPr>
          <p:spPr bwMode="auto">
            <a:xfrm>
              <a:off x="4203" y="429"/>
              <a:ext cx="1053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6461" name="Freeform 164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36 w 211"/>
                <a:gd name="T3" fmla="*/ 51 h 2537"/>
                <a:gd name="T4" fmla="*/ 2 w 211"/>
                <a:gd name="T5" fmla="*/ 58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462" name="Freeform 165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56 w 328"/>
                <a:gd name="T3" fmla="*/ 30 h 226"/>
                <a:gd name="T4" fmla="*/ 56 w 328"/>
                <a:gd name="T5" fmla="*/ 54 h 226"/>
                <a:gd name="T6" fmla="*/ 0 w 328"/>
                <a:gd name="T7" fmla="*/ 2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463" name="Rectangle 166"/>
            <p:cNvSpPr>
              <a:spLocks noChangeArrowheads="1"/>
            </p:cNvSpPr>
            <p:nvPr/>
          </p:nvSpPr>
          <p:spPr bwMode="auto">
            <a:xfrm>
              <a:off x="4209" y="693"/>
              <a:ext cx="599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16464" name="Group 167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6489" name="AutoShape 168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16490" name="AutoShape 169"/>
              <p:cNvSpPr>
                <a:spLocks noChangeArrowheads="1"/>
              </p:cNvSpPr>
              <p:nvPr/>
            </p:nvSpPr>
            <p:spPr bwMode="auto">
              <a:xfrm>
                <a:off x="633" y="2582"/>
                <a:ext cx="692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16465" name="Rectangle 170"/>
            <p:cNvSpPr>
              <a:spLocks noChangeArrowheads="1"/>
            </p:cNvSpPr>
            <p:nvPr/>
          </p:nvSpPr>
          <p:spPr bwMode="auto">
            <a:xfrm>
              <a:off x="4222" y="1017"/>
              <a:ext cx="599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16466" name="Group 171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6487" name="AutoShape 172"/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5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16488" name="AutoShape 173"/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2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16467" name="Rectangle 174"/>
            <p:cNvSpPr>
              <a:spLocks noChangeArrowheads="1"/>
            </p:cNvSpPr>
            <p:nvPr/>
          </p:nvSpPr>
          <p:spPr bwMode="auto">
            <a:xfrm>
              <a:off x="4216" y="1357"/>
              <a:ext cx="599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6468" name="Rectangle 175"/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16469" name="Group 176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6485" name="AutoShape 177"/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16486" name="AutoShape 178"/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9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16470" name="Freeform 179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56 w 328"/>
                <a:gd name="T3" fmla="*/ 29 h 226"/>
                <a:gd name="T4" fmla="*/ 56 w 328"/>
                <a:gd name="T5" fmla="*/ 52 h 226"/>
                <a:gd name="T6" fmla="*/ 0 w 328"/>
                <a:gd name="T7" fmla="*/ 2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16471" name="Group 180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6483" name="AutoShape 181"/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16484" name="AutoShape 182"/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1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16472" name="Rectangle 183"/>
            <p:cNvSpPr>
              <a:spLocks noChangeArrowheads="1"/>
            </p:cNvSpPr>
            <p:nvPr/>
          </p:nvSpPr>
          <p:spPr bwMode="auto">
            <a:xfrm>
              <a:off x="5250" y="429"/>
              <a:ext cx="69" cy="22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6473" name="Freeform 184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50 w 296"/>
                <a:gd name="T3" fmla="*/ 32 h 256"/>
                <a:gd name="T4" fmla="*/ 50 w 296"/>
                <a:gd name="T5" fmla="*/ 59 h 256"/>
                <a:gd name="T6" fmla="*/ 0 w 296"/>
                <a:gd name="T7" fmla="*/ 2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474" name="Freeform 185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52 w 304"/>
                <a:gd name="T3" fmla="*/ 38 h 288"/>
                <a:gd name="T4" fmla="*/ 49 w 304"/>
                <a:gd name="T5" fmla="*/ 68 h 288"/>
                <a:gd name="T6" fmla="*/ 2 w 304"/>
                <a:gd name="T7" fmla="*/ 29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475" name="Oval 186"/>
            <p:cNvSpPr>
              <a:spLocks noChangeArrowheads="1"/>
            </p:cNvSpPr>
            <p:nvPr/>
          </p:nvSpPr>
          <p:spPr bwMode="auto">
            <a:xfrm>
              <a:off x="5515" y="2609"/>
              <a:ext cx="50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6476" name="Freeform 187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25 h 240"/>
                <a:gd name="T2" fmla="*/ 2 w 306"/>
                <a:gd name="T3" fmla="*/ 57 h 240"/>
                <a:gd name="T4" fmla="*/ 52 w 306"/>
                <a:gd name="T5" fmla="*/ 26 h 240"/>
                <a:gd name="T6" fmla="*/ 50 w 306"/>
                <a:gd name="T7" fmla="*/ 0 h 240"/>
                <a:gd name="T8" fmla="*/ 0 w 306"/>
                <a:gd name="T9" fmla="*/ 2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477" name="AutoShape 188"/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6478" name="AutoShape 189"/>
            <p:cNvSpPr>
              <a:spLocks noChangeArrowheads="1"/>
            </p:cNvSpPr>
            <p:nvPr/>
          </p:nvSpPr>
          <p:spPr bwMode="auto">
            <a:xfrm>
              <a:off x="4203" y="2712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6479" name="Oval 190"/>
            <p:cNvSpPr>
              <a:spLocks noChangeArrowheads="1"/>
            </p:cNvSpPr>
            <p:nvPr/>
          </p:nvSpPr>
          <p:spPr bwMode="auto">
            <a:xfrm>
              <a:off x="4310" y="2382"/>
              <a:ext cx="158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6480" name="Oval 191"/>
            <p:cNvSpPr>
              <a:spLocks noChangeArrowheads="1"/>
            </p:cNvSpPr>
            <p:nvPr/>
          </p:nvSpPr>
          <p:spPr bwMode="auto">
            <a:xfrm>
              <a:off x="4487" y="2382"/>
              <a:ext cx="158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81" name="Oval 192"/>
            <p:cNvSpPr>
              <a:spLocks noChangeArrowheads="1"/>
            </p:cNvSpPr>
            <p:nvPr/>
          </p:nvSpPr>
          <p:spPr bwMode="auto">
            <a:xfrm>
              <a:off x="4663" y="2382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6482" name="Rectangle 193"/>
            <p:cNvSpPr>
              <a:spLocks noChangeArrowheads="1"/>
            </p:cNvSpPr>
            <p:nvPr/>
          </p:nvSpPr>
          <p:spPr bwMode="auto">
            <a:xfrm>
              <a:off x="5061" y="1837"/>
              <a:ext cx="88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  <p:grpSp>
        <p:nvGrpSpPr>
          <p:cNvPr id="16453" name="Group 194"/>
          <p:cNvGrpSpPr>
            <a:grpSpLocks/>
          </p:cNvGrpSpPr>
          <p:nvPr/>
        </p:nvGrpSpPr>
        <p:grpSpPr bwMode="auto">
          <a:xfrm>
            <a:off x="-44450" y="3613150"/>
            <a:ext cx="711200" cy="669925"/>
            <a:chOff x="-44" y="1473"/>
            <a:chExt cx="981" cy="1105"/>
          </a:xfrm>
        </p:grpSpPr>
        <p:pic>
          <p:nvPicPr>
            <p:cNvPr id="16457" name="Picture 195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458" name="Freeform 19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62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16454" name="Group 197"/>
          <p:cNvGrpSpPr>
            <a:grpSpLocks/>
          </p:cNvGrpSpPr>
          <p:nvPr/>
        </p:nvGrpSpPr>
        <p:grpSpPr bwMode="auto">
          <a:xfrm flipH="1">
            <a:off x="8258175" y="3529013"/>
            <a:ext cx="711200" cy="669925"/>
            <a:chOff x="-44" y="1473"/>
            <a:chExt cx="981" cy="1105"/>
          </a:xfrm>
        </p:grpSpPr>
        <p:pic>
          <p:nvPicPr>
            <p:cNvPr id="16455" name="Picture 198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456" name="Freeform 19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62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4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64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64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64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469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1741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4F900E00-F676-40F6-9599-03F4044917AE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title"/>
          </p:nvPr>
        </p:nvSpPr>
        <p:spPr>
          <a:xfrm>
            <a:off x="244475" y="200025"/>
            <a:ext cx="8085138" cy="935038"/>
          </a:xfrm>
        </p:spPr>
        <p:txBody>
          <a:bodyPr/>
          <a:lstStyle/>
          <a:p>
            <a:pPr>
              <a:defRPr/>
            </a:pPr>
            <a:r>
              <a:rPr lang="en-US" sz="4000">
                <a:ea typeface="ＭＳ Ｐゴシック" charset="0"/>
                <a:cs typeface="+mj-cs"/>
              </a:rPr>
              <a:t>Connection-oriented demux: example</a:t>
            </a:r>
          </a:p>
        </p:txBody>
      </p:sp>
      <p:sp>
        <p:nvSpPr>
          <p:cNvPr id="17413" name="Freeform 4"/>
          <p:cNvSpPr>
            <a:spLocks/>
          </p:cNvSpPr>
          <p:nvPr/>
        </p:nvSpPr>
        <p:spPr bwMode="auto">
          <a:xfrm>
            <a:off x="2830513" y="1754188"/>
            <a:ext cx="552450" cy="2082800"/>
          </a:xfrm>
          <a:custGeom>
            <a:avLst/>
            <a:gdLst>
              <a:gd name="T0" fmla="*/ 0 w 348"/>
              <a:gd name="T1" fmla="*/ 2147483646 h 1312"/>
              <a:gd name="T2" fmla="*/ 2147483646 w 348"/>
              <a:gd name="T3" fmla="*/ 0 h 1312"/>
              <a:gd name="T4" fmla="*/ 2147483646 w 348"/>
              <a:gd name="T5" fmla="*/ 2147483646 h 1312"/>
              <a:gd name="T6" fmla="*/ 2147483646 w 348"/>
              <a:gd name="T7" fmla="*/ 2147483646 h 1312"/>
              <a:gd name="T8" fmla="*/ 0 w 348"/>
              <a:gd name="T9" fmla="*/ 2147483646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48" h="1312">
                <a:moveTo>
                  <a:pt x="0" y="1306"/>
                </a:moveTo>
                <a:lnTo>
                  <a:pt x="348" y="0"/>
                </a:lnTo>
                <a:lnTo>
                  <a:pt x="342" y="1258"/>
                </a:lnTo>
                <a:lnTo>
                  <a:pt x="180" y="1312"/>
                </a:lnTo>
                <a:lnTo>
                  <a:pt x="0" y="1306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folHlink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7414" name="Freeform 5"/>
          <p:cNvSpPr>
            <a:spLocks/>
          </p:cNvSpPr>
          <p:nvPr/>
        </p:nvSpPr>
        <p:spPr bwMode="auto">
          <a:xfrm>
            <a:off x="438150" y="1933575"/>
            <a:ext cx="460375" cy="2193925"/>
          </a:xfrm>
          <a:custGeom>
            <a:avLst/>
            <a:gdLst>
              <a:gd name="T0" fmla="*/ 2147483646 w 290"/>
              <a:gd name="T1" fmla="*/ 2147483646 h 1382"/>
              <a:gd name="T2" fmla="*/ 0 w 290"/>
              <a:gd name="T3" fmla="*/ 2147483646 h 1382"/>
              <a:gd name="T4" fmla="*/ 2147483646 w 290"/>
              <a:gd name="T5" fmla="*/ 0 h 1382"/>
              <a:gd name="T6" fmla="*/ 2147483646 w 290"/>
              <a:gd name="T7" fmla="*/ 2147483646 h 1382"/>
              <a:gd name="T8" fmla="*/ 2147483646 w 290"/>
              <a:gd name="T9" fmla="*/ 2147483646 h 1382"/>
              <a:gd name="T10" fmla="*/ 2147483646 w 290"/>
              <a:gd name="T11" fmla="*/ 2147483646 h 138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90" h="1382">
                <a:moveTo>
                  <a:pt x="15" y="1382"/>
                </a:moveTo>
                <a:lnTo>
                  <a:pt x="0" y="1360"/>
                </a:lnTo>
                <a:lnTo>
                  <a:pt x="290" y="0"/>
                </a:lnTo>
                <a:lnTo>
                  <a:pt x="284" y="1258"/>
                </a:lnTo>
                <a:lnTo>
                  <a:pt x="182" y="1382"/>
                </a:lnTo>
                <a:lnTo>
                  <a:pt x="15" y="138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folHlink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7415" name="Rectangle 23"/>
          <p:cNvSpPr>
            <a:spLocks noChangeArrowheads="1"/>
          </p:cNvSpPr>
          <p:nvPr/>
        </p:nvSpPr>
        <p:spPr bwMode="auto">
          <a:xfrm>
            <a:off x="933450" y="1911350"/>
            <a:ext cx="1296988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416" name="Rectangle 24"/>
          <p:cNvSpPr>
            <a:spLocks noChangeArrowheads="1"/>
          </p:cNvSpPr>
          <p:nvPr/>
        </p:nvSpPr>
        <p:spPr bwMode="auto">
          <a:xfrm>
            <a:off x="895350" y="1965325"/>
            <a:ext cx="1273175" cy="19796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417" name="Line 25"/>
          <p:cNvSpPr>
            <a:spLocks noChangeShapeType="1"/>
          </p:cNvSpPr>
          <p:nvPr/>
        </p:nvSpPr>
        <p:spPr bwMode="auto">
          <a:xfrm>
            <a:off x="904875" y="2725738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7418" name="Text Box 26"/>
          <p:cNvSpPr txBox="1">
            <a:spLocks noChangeArrowheads="1"/>
          </p:cNvSpPr>
          <p:nvPr/>
        </p:nvSpPr>
        <p:spPr bwMode="auto">
          <a:xfrm>
            <a:off x="862013" y="2708275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transport</a:t>
            </a:r>
          </a:p>
        </p:txBody>
      </p:sp>
      <p:sp>
        <p:nvSpPr>
          <p:cNvPr id="17419" name="Line 27"/>
          <p:cNvSpPr>
            <a:spLocks noChangeShapeType="1"/>
          </p:cNvSpPr>
          <p:nvPr/>
        </p:nvSpPr>
        <p:spPr bwMode="auto">
          <a:xfrm>
            <a:off x="912813" y="3046413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7420" name="Line 28"/>
          <p:cNvSpPr>
            <a:spLocks noChangeShapeType="1"/>
          </p:cNvSpPr>
          <p:nvPr/>
        </p:nvSpPr>
        <p:spPr bwMode="auto">
          <a:xfrm>
            <a:off x="898525" y="335597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7421" name="Line 29"/>
          <p:cNvSpPr>
            <a:spLocks noChangeShapeType="1"/>
          </p:cNvSpPr>
          <p:nvPr/>
        </p:nvSpPr>
        <p:spPr bwMode="auto">
          <a:xfrm>
            <a:off x="898525" y="364172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7422" name="Text Box 26"/>
          <p:cNvSpPr txBox="1">
            <a:spLocks noChangeArrowheads="1"/>
          </p:cNvSpPr>
          <p:nvPr/>
        </p:nvSpPr>
        <p:spPr bwMode="auto">
          <a:xfrm>
            <a:off x="896938" y="1955800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application</a:t>
            </a:r>
          </a:p>
        </p:txBody>
      </p:sp>
      <p:sp>
        <p:nvSpPr>
          <p:cNvPr id="17423" name="Text Box 26"/>
          <p:cNvSpPr txBox="1">
            <a:spLocks noChangeArrowheads="1"/>
          </p:cNvSpPr>
          <p:nvPr/>
        </p:nvSpPr>
        <p:spPr bwMode="auto">
          <a:xfrm>
            <a:off x="852488" y="3613150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physical</a:t>
            </a:r>
          </a:p>
        </p:txBody>
      </p:sp>
      <p:sp>
        <p:nvSpPr>
          <p:cNvPr id="17424" name="Text Box 26"/>
          <p:cNvSpPr txBox="1">
            <a:spLocks noChangeArrowheads="1"/>
          </p:cNvSpPr>
          <p:nvPr/>
        </p:nvSpPr>
        <p:spPr bwMode="auto">
          <a:xfrm>
            <a:off x="871538" y="3327400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link</a:t>
            </a:r>
          </a:p>
        </p:txBody>
      </p:sp>
      <p:sp>
        <p:nvSpPr>
          <p:cNvPr id="17425" name="Text Box 26"/>
          <p:cNvSpPr txBox="1">
            <a:spLocks noChangeArrowheads="1"/>
          </p:cNvSpPr>
          <p:nvPr/>
        </p:nvSpPr>
        <p:spPr bwMode="auto">
          <a:xfrm>
            <a:off x="862013" y="3032125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network</a:t>
            </a:r>
          </a:p>
        </p:txBody>
      </p:sp>
      <p:sp>
        <p:nvSpPr>
          <p:cNvPr id="17426" name="Oval 18"/>
          <p:cNvSpPr>
            <a:spLocks noChangeArrowheads="1"/>
          </p:cNvSpPr>
          <p:nvPr/>
        </p:nvSpPr>
        <p:spPr bwMode="auto">
          <a:xfrm>
            <a:off x="1231900" y="2241550"/>
            <a:ext cx="598488" cy="304800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P3</a:t>
            </a:r>
          </a:p>
        </p:txBody>
      </p:sp>
      <p:grpSp>
        <p:nvGrpSpPr>
          <p:cNvPr id="17427" name="Group 19"/>
          <p:cNvGrpSpPr>
            <a:grpSpLocks/>
          </p:cNvGrpSpPr>
          <p:nvPr/>
        </p:nvGrpSpPr>
        <p:grpSpPr bwMode="auto">
          <a:xfrm>
            <a:off x="1200150" y="2565400"/>
            <a:ext cx="620713" cy="228600"/>
            <a:chOff x="1287" y="2524"/>
            <a:chExt cx="260" cy="100"/>
          </a:xfrm>
        </p:grpSpPr>
        <p:sp>
          <p:nvSpPr>
            <p:cNvPr id="17543" name="Rectangle 20"/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7544" name="Rectangle 21"/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7545" name="Rectangle 22"/>
            <p:cNvSpPr>
              <a:spLocks noChangeArrowheads="1"/>
            </p:cNvSpPr>
            <p:nvPr/>
          </p:nvSpPr>
          <p:spPr bwMode="auto">
            <a:xfrm>
              <a:off x="1503" y="2582"/>
              <a:ext cx="27" cy="2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7546" name="Rectangle 23"/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  <p:sp>
        <p:nvSpPr>
          <p:cNvPr id="17428" name="Rectangle 23"/>
          <p:cNvSpPr>
            <a:spLocks noChangeArrowheads="1"/>
          </p:cNvSpPr>
          <p:nvPr/>
        </p:nvSpPr>
        <p:spPr bwMode="auto">
          <a:xfrm>
            <a:off x="3432175" y="1677988"/>
            <a:ext cx="2254250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429" name="Rectangle 24"/>
          <p:cNvSpPr>
            <a:spLocks noChangeArrowheads="1"/>
          </p:cNvSpPr>
          <p:nvPr/>
        </p:nvSpPr>
        <p:spPr bwMode="auto">
          <a:xfrm>
            <a:off x="3378200" y="1755775"/>
            <a:ext cx="2225675" cy="19796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430" name="Text Box 26"/>
          <p:cNvSpPr txBox="1">
            <a:spLocks noChangeArrowheads="1"/>
          </p:cNvSpPr>
          <p:nvPr/>
        </p:nvSpPr>
        <p:spPr bwMode="auto">
          <a:xfrm>
            <a:off x="3803650" y="2484438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transport</a:t>
            </a:r>
          </a:p>
        </p:txBody>
      </p:sp>
      <p:sp>
        <p:nvSpPr>
          <p:cNvPr id="17431" name="Text Box 26"/>
          <p:cNvSpPr txBox="1">
            <a:spLocks noChangeArrowheads="1"/>
          </p:cNvSpPr>
          <p:nvPr/>
        </p:nvSpPr>
        <p:spPr bwMode="auto">
          <a:xfrm>
            <a:off x="3857625" y="1708150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application</a:t>
            </a:r>
          </a:p>
        </p:txBody>
      </p:sp>
      <p:sp>
        <p:nvSpPr>
          <p:cNvPr id="17432" name="Text Box 26"/>
          <p:cNvSpPr txBox="1">
            <a:spLocks noChangeArrowheads="1"/>
          </p:cNvSpPr>
          <p:nvPr/>
        </p:nvSpPr>
        <p:spPr bwMode="auto">
          <a:xfrm>
            <a:off x="3797300" y="3389313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physical</a:t>
            </a:r>
          </a:p>
        </p:txBody>
      </p:sp>
      <p:sp>
        <p:nvSpPr>
          <p:cNvPr id="17433" name="Text Box 26"/>
          <p:cNvSpPr txBox="1">
            <a:spLocks noChangeArrowheads="1"/>
          </p:cNvSpPr>
          <p:nvPr/>
        </p:nvSpPr>
        <p:spPr bwMode="auto">
          <a:xfrm>
            <a:off x="3797300" y="3103563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link</a:t>
            </a:r>
          </a:p>
        </p:txBody>
      </p:sp>
      <p:sp>
        <p:nvSpPr>
          <p:cNvPr id="17434" name="Rectangle 23"/>
          <p:cNvSpPr>
            <a:spLocks noChangeArrowheads="1"/>
          </p:cNvSpPr>
          <p:nvPr/>
        </p:nvSpPr>
        <p:spPr bwMode="auto">
          <a:xfrm>
            <a:off x="6567488" y="1903413"/>
            <a:ext cx="1296987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435" name="Rectangle 24"/>
          <p:cNvSpPr>
            <a:spLocks noChangeArrowheads="1"/>
          </p:cNvSpPr>
          <p:nvPr/>
        </p:nvSpPr>
        <p:spPr bwMode="auto">
          <a:xfrm>
            <a:off x="6370638" y="1944688"/>
            <a:ext cx="1631950" cy="197961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436" name="Text Box 26"/>
          <p:cNvSpPr txBox="1">
            <a:spLocks noChangeArrowheads="1"/>
          </p:cNvSpPr>
          <p:nvPr/>
        </p:nvSpPr>
        <p:spPr bwMode="auto">
          <a:xfrm>
            <a:off x="6496050" y="2700338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transport</a:t>
            </a:r>
          </a:p>
        </p:txBody>
      </p:sp>
      <p:sp>
        <p:nvSpPr>
          <p:cNvPr id="17437" name="Text Box 26"/>
          <p:cNvSpPr txBox="1">
            <a:spLocks noChangeArrowheads="1"/>
          </p:cNvSpPr>
          <p:nvPr/>
        </p:nvSpPr>
        <p:spPr bwMode="auto">
          <a:xfrm>
            <a:off x="6530975" y="1947863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application</a:t>
            </a:r>
          </a:p>
        </p:txBody>
      </p:sp>
      <p:sp>
        <p:nvSpPr>
          <p:cNvPr id="17438" name="Text Box 26"/>
          <p:cNvSpPr txBox="1">
            <a:spLocks noChangeArrowheads="1"/>
          </p:cNvSpPr>
          <p:nvPr/>
        </p:nvSpPr>
        <p:spPr bwMode="auto">
          <a:xfrm>
            <a:off x="6538913" y="3605213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physical</a:t>
            </a:r>
          </a:p>
        </p:txBody>
      </p:sp>
      <p:sp>
        <p:nvSpPr>
          <p:cNvPr id="17439" name="Text Box 26"/>
          <p:cNvSpPr txBox="1">
            <a:spLocks noChangeArrowheads="1"/>
          </p:cNvSpPr>
          <p:nvPr/>
        </p:nvSpPr>
        <p:spPr bwMode="auto">
          <a:xfrm>
            <a:off x="6505575" y="3319463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link</a:t>
            </a:r>
          </a:p>
        </p:txBody>
      </p:sp>
      <p:sp>
        <p:nvSpPr>
          <p:cNvPr id="17440" name="Text Box 26"/>
          <p:cNvSpPr txBox="1">
            <a:spLocks noChangeArrowheads="1"/>
          </p:cNvSpPr>
          <p:nvPr/>
        </p:nvSpPr>
        <p:spPr bwMode="auto">
          <a:xfrm>
            <a:off x="6496050" y="3024188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network</a:t>
            </a:r>
          </a:p>
        </p:txBody>
      </p:sp>
      <p:sp>
        <p:nvSpPr>
          <p:cNvPr id="17441" name="Oval 38"/>
          <p:cNvSpPr>
            <a:spLocks noChangeArrowheads="1"/>
          </p:cNvSpPr>
          <p:nvPr/>
        </p:nvSpPr>
        <p:spPr bwMode="auto">
          <a:xfrm>
            <a:off x="6451600" y="2241550"/>
            <a:ext cx="598488" cy="304800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P2</a:t>
            </a:r>
          </a:p>
        </p:txBody>
      </p:sp>
      <p:sp>
        <p:nvSpPr>
          <p:cNvPr id="17442" name="Freeform 39"/>
          <p:cNvSpPr>
            <a:spLocks/>
          </p:cNvSpPr>
          <p:nvPr/>
        </p:nvSpPr>
        <p:spPr bwMode="auto">
          <a:xfrm>
            <a:off x="8004175" y="1924050"/>
            <a:ext cx="504825" cy="2133600"/>
          </a:xfrm>
          <a:custGeom>
            <a:avLst/>
            <a:gdLst>
              <a:gd name="T0" fmla="*/ 2147483646 w 318"/>
              <a:gd name="T1" fmla="*/ 2147483646 h 1344"/>
              <a:gd name="T2" fmla="*/ 2147483646 w 318"/>
              <a:gd name="T3" fmla="*/ 0 h 1344"/>
              <a:gd name="T4" fmla="*/ 0 w 318"/>
              <a:gd name="T5" fmla="*/ 2147483646 h 1344"/>
              <a:gd name="T6" fmla="*/ 2147483646 w 318"/>
              <a:gd name="T7" fmla="*/ 2147483646 h 1344"/>
              <a:gd name="T8" fmla="*/ 2147483646 w 318"/>
              <a:gd name="T9" fmla="*/ 2147483646 h 13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18" h="1344">
                <a:moveTo>
                  <a:pt x="318" y="1344"/>
                </a:moveTo>
                <a:lnTo>
                  <a:pt x="12" y="0"/>
                </a:lnTo>
                <a:lnTo>
                  <a:pt x="0" y="1224"/>
                </a:lnTo>
                <a:lnTo>
                  <a:pt x="121" y="1344"/>
                </a:lnTo>
                <a:lnTo>
                  <a:pt x="318" y="1344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17443" name="Group 42"/>
          <p:cNvGrpSpPr>
            <a:grpSpLocks/>
          </p:cNvGrpSpPr>
          <p:nvPr/>
        </p:nvGrpSpPr>
        <p:grpSpPr bwMode="auto">
          <a:xfrm>
            <a:off x="1816100" y="5170488"/>
            <a:ext cx="2024063" cy="652462"/>
            <a:chOff x="1079" y="3697"/>
            <a:chExt cx="1275" cy="411"/>
          </a:xfrm>
        </p:grpSpPr>
        <p:sp>
          <p:nvSpPr>
            <p:cNvPr id="17540" name="Rectangle 43"/>
            <p:cNvSpPr>
              <a:spLocks noChangeArrowheads="1"/>
            </p:cNvSpPr>
            <p:nvPr/>
          </p:nvSpPr>
          <p:spPr bwMode="auto">
            <a:xfrm>
              <a:off x="1553" y="3697"/>
              <a:ext cx="678" cy="1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7541" name="Line 44"/>
            <p:cNvSpPr>
              <a:spLocks noChangeShapeType="1"/>
            </p:cNvSpPr>
            <p:nvPr/>
          </p:nvSpPr>
          <p:spPr bwMode="auto">
            <a:xfrm flipV="1">
              <a:off x="2179" y="3770"/>
              <a:ext cx="175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17542" name="Text Box 45"/>
            <p:cNvSpPr txBox="1">
              <a:spLocks noChangeArrowheads="1"/>
            </p:cNvSpPr>
            <p:nvPr/>
          </p:nvSpPr>
          <p:spPr bwMode="auto">
            <a:xfrm>
              <a:off x="1079" y="3822"/>
              <a:ext cx="1233" cy="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source IP,port: A,9157</a:t>
              </a:r>
            </a:p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dest IP, port: B,80</a:t>
              </a:r>
            </a:p>
          </p:txBody>
        </p:sp>
      </p:grpSp>
      <p:grpSp>
        <p:nvGrpSpPr>
          <p:cNvPr id="17444" name="Group 46"/>
          <p:cNvGrpSpPr>
            <a:grpSpLocks/>
          </p:cNvGrpSpPr>
          <p:nvPr/>
        </p:nvGrpSpPr>
        <p:grpSpPr bwMode="auto">
          <a:xfrm>
            <a:off x="1666875" y="4479925"/>
            <a:ext cx="1887538" cy="652463"/>
            <a:chOff x="2741" y="3750"/>
            <a:chExt cx="1189" cy="411"/>
          </a:xfrm>
        </p:grpSpPr>
        <p:sp>
          <p:nvSpPr>
            <p:cNvPr id="17537" name="Rectangle 47"/>
            <p:cNvSpPr>
              <a:spLocks noChangeArrowheads="1"/>
            </p:cNvSpPr>
            <p:nvPr/>
          </p:nvSpPr>
          <p:spPr bwMode="auto">
            <a:xfrm>
              <a:off x="2859" y="3750"/>
              <a:ext cx="678" cy="1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7538" name="Line 48"/>
            <p:cNvSpPr>
              <a:spLocks noChangeShapeType="1"/>
            </p:cNvSpPr>
            <p:nvPr/>
          </p:nvSpPr>
          <p:spPr bwMode="auto">
            <a:xfrm flipV="1">
              <a:off x="2741" y="3837"/>
              <a:ext cx="175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17539" name="Text Box 49"/>
            <p:cNvSpPr txBox="1">
              <a:spLocks noChangeArrowheads="1"/>
            </p:cNvSpPr>
            <p:nvPr/>
          </p:nvSpPr>
          <p:spPr bwMode="auto">
            <a:xfrm>
              <a:off x="2813" y="3875"/>
              <a:ext cx="1117" cy="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source IP,port: B,80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dest IP,port: A,9157</a:t>
              </a:r>
            </a:p>
          </p:txBody>
        </p:sp>
      </p:grpSp>
      <p:sp>
        <p:nvSpPr>
          <p:cNvPr id="17445" name="Text Box 50"/>
          <p:cNvSpPr txBox="1">
            <a:spLocks noChangeArrowheads="1"/>
          </p:cNvSpPr>
          <p:nvPr/>
        </p:nvSpPr>
        <p:spPr bwMode="auto">
          <a:xfrm flipH="1">
            <a:off x="88900" y="4705350"/>
            <a:ext cx="1147763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host: IP address A</a:t>
            </a:r>
          </a:p>
        </p:txBody>
      </p:sp>
      <p:sp>
        <p:nvSpPr>
          <p:cNvPr id="17446" name="Text Box 51"/>
          <p:cNvSpPr txBox="1">
            <a:spLocks noChangeArrowheads="1"/>
          </p:cNvSpPr>
          <p:nvPr/>
        </p:nvSpPr>
        <p:spPr bwMode="auto">
          <a:xfrm flipH="1">
            <a:off x="7845425" y="4602163"/>
            <a:ext cx="1147763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host: IP address C</a:t>
            </a:r>
          </a:p>
        </p:txBody>
      </p:sp>
      <p:sp>
        <p:nvSpPr>
          <p:cNvPr id="17447" name="Text Box 52"/>
          <p:cNvSpPr txBox="1">
            <a:spLocks noChangeArrowheads="1"/>
          </p:cNvSpPr>
          <p:nvPr/>
        </p:nvSpPr>
        <p:spPr bwMode="auto">
          <a:xfrm flipH="1">
            <a:off x="5046663" y="3702050"/>
            <a:ext cx="1147762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server: IP address B</a:t>
            </a:r>
          </a:p>
        </p:txBody>
      </p:sp>
      <p:sp>
        <p:nvSpPr>
          <p:cNvPr id="17448" name="Line 53"/>
          <p:cNvSpPr>
            <a:spLocks noChangeShapeType="1"/>
          </p:cNvSpPr>
          <p:nvPr/>
        </p:nvSpPr>
        <p:spPr bwMode="auto">
          <a:xfrm>
            <a:off x="3354388" y="3432175"/>
            <a:ext cx="22336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17449" name="Line 54"/>
          <p:cNvSpPr>
            <a:spLocks noChangeShapeType="1"/>
          </p:cNvSpPr>
          <p:nvPr/>
        </p:nvSpPr>
        <p:spPr bwMode="auto">
          <a:xfrm>
            <a:off x="3370263" y="3130550"/>
            <a:ext cx="22336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17450" name="Text Box 26"/>
          <p:cNvSpPr txBox="1">
            <a:spLocks noChangeArrowheads="1"/>
          </p:cNvSpPr>
          <p:nvPr/>
        </p:nvSpPr>
        <p:spPr bwMode="auto">
          <a:xfrm>
            <a:off x="3757613" y="2795588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network</a:t>
            </a:r>
          </a:p>
        </p:txBody>
      </p:sp>
      <p:sp>
        <p:nvSpPr>
          <p:cNvPr id="17451" name="Line 56"/>
          <p:cNvSpPr>
            <a:spLocks noChangeShapeType="1"/>
          </p:cNvSpPr>
          <p:nvPr/>
        </p:nvSpPr>
        <p:spPr bwMode="auto">
          <a:xfrm>
            <a:off x="3373438" y="2808288"/>
            <a:ext cx="22336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17452" name="Line 57"/>
          <p:cNvSpPr>
            <a:spLocks noChangeShapeType="1"/>
          </p:cNvSpPr>
          <p:nvPr/>
        </p:nvSpPr>
        <p:spPr bwMode="auto">
          <a:xfrm>
            <a:off x="3376613" y="2486025"/>
            <a:ext cx="22336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grpSp>
        <p:nvGrpSpPr>
          <p:cNvPr id="17453" name="Group 58"/>
          <p:cNvGrpSpPr>
            <a:grpSpLocks/>
          </p:cNvGrpSpPr>
          <p:nvPr/>
        </p:nvGrpSpPr>
        <p:grpSpPr bwMode="auto">
          <a:xfrm>
            <a:off x="3552825" y="2347913"/>
            <a:ext cx="473075" cy="228600"/>
            <a:chOff x="1287" y="2524"/>
            <a:chExt cx="260" cy="100"/>
          </a:xfrm>
        </p:grpSpPr>
        <p:sp>
          <p:nvSpPr>
            <p:cNvPr id="17533" name="Rectangle 59"/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7534" name="Rectangle 60"/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7535" name="Rectangle 61"/>
            <p:cNvSpPr>
              <a:spLocks noChangeArrowheads="1"/>
            </p:cNvSpPr>
            <p:nvPr/>
          </p:nvSpPr>
          <p:spPr bwMode="auto">
            <a:xfrm>
              <a:off x="1503" y="2582"/>
              <a:ext cx="27" cy="2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7536" name="Rectangle 62"/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  <p:grpSp>
        <p:nvGrpSpPr>
          <p:cNvPr id="17454" name="Group 65"/>
          <p:cNvGrpSpPr>
            <a:grpSpLocks/>
          </p:cNvGrpSpPr>
          <p:nvPr/>
        </p:nvGrpSpPr>
        <p:grpSpPr bwMode="auto">
          <a:xfrm>
            <a:off x="4257675" y="2352675"/>
            <a:ext cx="473075" cy="228600"/>
            <a:chOff x="1287" y="2524"/>
            <a:chExt cx="260" cy="100"/>
          </a:xfrm>
        </p:grpSpPr>
        <p:sp>
          <p:nvSpPr>
            <p:cNvPr id="17529" name="Rectangle 66"/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7530" name="Rectangle 67"/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7531" name="Rectangle 68"/>
            <p:cNvSpPr>
              <a:spLocks noChangeArrowheads="1"/>
            </p:cNvSpPr>
            <p:nvPr/>
          </p:nvSpPr>
          <p:spPr bwMode="auto">
            <a:xfrm>
              <a:off x="1503" y="2582"/>
              <a:ext cx="27" cy="2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7532" name="Rectangle 69"/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  <p:grpSp>
        <p:nvGrpSpPr>
          <p:cNvPr id="17455" name="Group 70"/>
          <p:cNvGrpSpPr>
            <a:grpSpLocks/>
          </p:cNvGrpSpPr>
          <p:nvPr/>
        </p:nvGrpSpPr>
        <p:grpSpPr bwMode="auto">
          <a:xfrm>
            <a:off x="4929188" y="2357438"/>
            <a:ext cx="473075" cy="228600"/>
            <a:chOff x="1287" y="2524"/>
            <a:chExt cx="260" cy="100"/>
          </a:xfrm>
        </p:grpSpPr>
        <p:sp>
          <p:nvSpPr>
            <p:cNvPr id="17525" name="Rectangle 71"/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7526" name="Rectangle 72"/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7527" name="Rectangle 73"/>
            <p:cNvSpPr>
              <a:spLocks noChangeArrowheads="1"/>
            </p:cNvSpPr>
            <p:nvPr/>
          </p:nvSpPr>
          <p:spPr bwMode="auto">
            <a:xfrm>
              <a:off x="1503" y="2582"/>
              <a:ext cx="27" cy="2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7528" name="Rectangle 74"/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  <p:sp>
        <p:nvSpPr>
          <p:cNvPr id="17456" name="Line 75"/>
          <p:cNvSpPr>
            <a:spLocks noChangeShapeType="1"/>
          </p:cNvSpPr>
          <p:nvPr/>
        </p:nvSpPr>
        <p:spPr bwMode="auto">
          <a:xfrm>
            <a:off x="6362700" y="3648075"/>
            <a:ext cx="16383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17457" name="Line 76"/>
          <p:cNvSpPr>
            <a:spLocks noChangeShapeType="1"/>
          </p:cNvSpPr>
          <p:nvPr/>
        </p:nvSpPr>
        <p:spPr bwMode="auto">
          <a:xfrm>
            <a:off x="6353175" y="3352800"/>
            <a:ext cx="16383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17458" name="Line 77"/>
          <p:cNvSpPr>
            <a:spLocks noChangeShapeType="1"/>
          </p:cNvSpPr>
          <p:nvPr/>
        </p:nvSpPr>
        <p:spPr bwMode="auto">
          <a:xfrm>
            <a:off x="6353175" y="3057525"/>
            <a:ext cx="16383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17459" name="Line 78"/>
          <p:cNvSpPr>
            <a:spLocks noChangeShapeType="1"/>
          </p:cNvSpPr>
          <p:nvPr/>
        </p:nvSpPr>
        <p:spPr bwMode="auto">
          <a:xfrm>
            <a:off x="6353175" y="2752725"/>
            <a:ext cx="16383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grpSp>
        <p:nvGrpSpPr>
          <p:cNvPr id="17460" name="Group 79"/>
          <p:cNvGrpSpPr>
            <a:grpSpLocks/>
          </p:cNvGrpSpPr>
          <p:nvPr/>
        </p:nvGrpSpPr>
        <p:grpSpPr bwMode="auto">
          <a:xfrm>
            <a:off x="6505575" y="2579688"/>
            <a:ext cx="473075" cy="228600"/>
            <a:chOff x="1287" y="2524"/>
            <a:chExt cx="260" cy="100"/>
          </a:xfrm>
        </p:grpSpPr>
        <p:sp>
          <p:nvSpPr>
            <p:cNvPr id="17521" name="Rectangle 80"/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7522" name="Rectangle 81"/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7523" name="Rectangle 82"/>
            <p:cNvSpPr>
              <a:spLocks noChangeArrowheads="1"/>
            </p:cNvSpPr>
            <p:nvPr/>
          </p:nvSpPr>
          <p:spPr bwMode="auto">
            <a:xfrm>
              <a:off x="1503" y="2582"/>
              <a:ext cx="27" cy="2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7524" name="Rectangle 83"/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  <p:grpSp>
        <p:nvGrpSpPr>
          <p:cNvPr id="17461" name="Group 84"/>
          <p:cNvGrpSpPr>
            <a:grpSpLocks/>
          </p:cNvGrpSpPr>
          <p:nvPr/>
        </p:nvGrpSpPr>
        <p:grpSpPr bwMode="auto">
          <a:xfrm>
            <a:off x="7300913" y="2570163"/>
            <a:ext cx="473075" cy="228600"/>
            <a:chOff x="1287" y="2524"/>
            <a:chExt cx="260" cy="100"/>
          </a:xfrm>
        </p:grpSpPr>
        <p:sp>
          <p:nvSpPr>
            <p:cNvPr id="17517" name="Rectangle 85"/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7518" name="Rectangle 86"/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7519" name="Rectangle 87"/>
            <p:cNvSpPr>
              <a:spLocks noChangeArrowheads="1"/>
            </p:cNvSpPr>
            <p:nvPr/>
          </p:nvSpPr>
          <p:spPr bwMode="auto">
            <a:xfrm>
              <a:off x="1503" y="2582"/>
              <a:ext cx="27" cy="2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7520" name="Rectangle 88"/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  <p:sp>
        <p:nvSpPr>
          <p:cNvPr id="17462" name="Oval 89"/>
          <p:cNvSpPr>
            <a:spLocks noChangeArrowheads="1"/>
          </p:cNvSpPr>
          <p:nvPr/>
        </p:nvSpPr>
        <p:spPr bwMode="auto">
          <a:xfrm>
            <a:off x="7242175" y="2236788"/>
            <a:ext cx="598488" cy="304800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P3</a:t>
            </a:r>
          </a:p>
        </p:txBody>
      </p:sp>
      <p:sp>
        <p:nvSpPr>
          <p:cNvPr id="17463" name="Freeform 90"/>
          <p:cNvSpPr>
            <a:spLocks/>
          </p:cNvSpPr>
          <p:nvPr/>
        </p:nvSpPr>
        <p:spPr bwMode="auto">
          <a:xfrm>
            <a:off x="1493838" y="2439988"/>
            <a:ext cx="2695575" cy="2695575"/>
          </a:xfrm>
          <a:custGeom>
            <a:avLst/>
            <a:gdLst>
              <a:gd name="T0" fmla="*/ 0 w 1698"/>
              <a:gd name="T1" fmla="*/ 2147483646 h 1698"/>
              <a:gd name="T2" fmla="*/ 0 w 1698"/>
              <a:gd name="T3" fmla="*/ 2147483646 h 1698"/>
              <a:gd name="T4" fmla="*/ 2147483646 w 1698"/>
              <a:gd name="T5" fmla="*/ 2147483646 h 1698"/>
              <a:gd name="T6" fmla="*/ 2147483646 w 1698"/>
              <a:gd name="T7" fmla="*/ 2147483646 h 1698"/>
              <a:gd name="T8" fmla="*/ 2147483646 w 1698"/>
              <a:gd name="T9" fmla="*/ 0 h 16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698" h="1698">
                <a:moveTo>
                  <a:pt x="0" y="131"/>
                </a:moveTo>
                <a:lnTo>
                  <a:pt x="0" y="1698"/>
                </a:lnTo>
                <a:lnTo>
                  <a:pt x="1698" y="1690"/>
                </a:lnTo>
                <a:lnTo>
                  <a:pt x="1691" y="148"/>
                </a:lnTo>
                <a:lnTo>
                  <a:pt x="1443" y="0"/>
                </a:lnTo>
              </a:path>
            </a:pathLst>
          </a:custGeom>
          <a:noFill/>
          <a:ln w="28575" cap="flat" cmpd="sng">
            <a:solidFill>
              <a:srgbClr val="CC000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17464" name="Freeform 91"/>
          <p:cNvSpPr>
            <a:spLocks/>
          </p:cNvSpPr>
          <p:nvPr/>
        </p:nvSpPr>
        <p:spPr bwMode="auto">
          <a:xfrm>
            <a:off x="4479925" y="2471738"/>
            <a:ext cx="3089275" cy="3252787"/>
          </a:xfrm>
          <a:custGeom>
            <a:avLst/>
            <a:gdLst>
              <a:gd name="T0" fmla="*/ 0 w 1946"/>
              <a:gd name="T1" fmla="*/ 0 h 1801"/>
              <a:gd name="T2" fmla="*/ 0 w 1946"/>
              <a:gd name="T3" fmla="*/ 2147483646 h 1801"/>
              <a:gd name="T4" fmla="*/ 2147483646 w 1946"/>
              <a:gd name="T5" fmla="*/ 2147483646 h 1801"/>
              <a:gd name="T6" fmla="*/ 2147483646 w 1946"/>
              <a:gd name="T7" fmla="*/ 2147483646 h 180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46" h="1801">
                <a:moveTo>
                  <a:pt x="0" y="0"/>
                </a:moveTo>
                <a:lnTo>
                  <a:pt x="0" y="1801"/>
                </a:lnTo>
                <a:lnTo>
                  <a:pt x="1946" y="1794"/>
                </a:lnTo>
                <a:lnTo>
                  <a:pt x="1925" y="132"/>
                </a:lnTo>
              </a:path>
            </a:pathLst>
          </a:custGeom>
          <a:noFill/>
          <a:ln w="28575" cap="flat" cmpd="sng">
            <a:solidFill>
              <a:srgbClr val="CC000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17465" name="Freeform 92"/>
          <p:cNvSpPr>
            <a:spLocks/>
          </p:cNvSpPr>
          <p:nvPr/>
        </p:nvSpPr>
        <p:spPr bwMode="auto">
          <a:xfrm>
            <a:off x="5138738" y="2460625"/>
            <a:ext cx="1609725" cy="2465388"/>
          </a:xfrm>
          <a:custGeom>
            <a:avLst/>
            <a:gdLst>
              <a:gd name="T0" fmla="*/ 0 w 1014"/>
              <a:gd name="T1" fmla="*/ 0 h 1480"/>
              <a:gd name="T2" fmla="*/ 0 w 1014"/>
              <a:gd name="T3" fmla="*/ 2147483646 h 1480"/>
              <a:gd name="T4" fmla="*/ 2147483646 w 1014"/>
              <a:gd name="T5" fmla="*/ 2147483646 h 1480"/>
              <a:gd name="T6" fmla="*/ 2147483646 w 1014"/>
              <a:gd name="T7" fmla="*/ 2147483646 h 148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14" h="1480">
                <a:moveTo>
                  <a:pt x="0" y="0"/>
                </a:moveTo>
                <a:lnTo>
                  <a:pt x="0" y="1480"/>
                </a:lnTo>
                <a:lnTo>
                  <a:pt x="1014" y="1480"/>
                </a:lnTo>
                <a:lnTo>
                  <a:pt x="1014" y="146"/>
                </a:lnTo>
              </a:path>
            </a:pathLst>
          </a:custGeom>
          <a:noFill/>
          <a:ln w="28575" cap="flat" cmpd="sng">
            <a:solidFill>
              <a:srgbClr val="CC000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GB"/>
          </a:p>
        </p:txBody>
      </p:sp>
      <p:grpSp>
        <p:nvGrpSpPr>
          <p:cNvPr id="17466" name="Group 93"/>
          <p:cNvGrpSpPr>
            <a:grpSpLocks/>
          </p:cNvGrpSpPr>
          <p:nvPr/>
        </p:nvGrpSpPr>
        <p:grpSpPr bwMode="auto">
          <a:xfrm>
            <a:off x="5237163" y="4684713"/>
            <a:ext cx="2071687" cy="652462"/>
            <a:chOff x="2741" y="3750"/>
            <a:chExt cx="1305" cy="411"/>
          </a:xfrm>
        </p:grpSpPr>
        <p:sp>
          <p:nvSpPr>
            <p:cNvPr id="17514" name="Rectangle 94"/>
            <p:cNvSpPr>
              <a:spLocks noChangeArrowheads="1"/>
            </p:cNvSpPr>
            <p:nvPr/>
          </p:nvSpPr>
          <p:spPr bwMode="auto">
            <a:xfrm>
              <a:off x="2859" y="3750"/>
              <a:ext cx="678" cy="1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7515" name="Line 95"/>
            <p:cNvSpPr>
              <a:spLocks noChangeShapeType="1"/>
            </p:cNvSpPr>
            <p:nvPr/>
          </p:nvSpPr>
          <p:spPr bwMode="auto">
            <a:xfrm flipV="1">
              <a:off x="2741" y="3837"/>
              <a:ext cx="175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17516" name="Text Box 96"/>
            <p:cNvSpPr txBox="1">
              <a:spLocks noChangeArrowheads="1"/>
            </p:cNvSpPr>
            <p:nvPr/>
          </p:nvSpPr>
          <p:spPr bwMode="auto">
            <a:xfrm>
              <a:off x="2813" y="3875"/>
              <a:ext cx="1233" cy="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source IP,port: C,5775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dest IP,port: B,80</a:t>
              </a:r>
            </a:p>
          </p:txBody>
        </p:sp>
      </p:grpSp>
      <p:grpSp>
        <p:nvGrpSpPr>
          <p:cNvPr id="17467" name="Group 97"/>
          <p:cNvGrpSpPr>
            <a:grpSpLocks/>
          </p:cNvGrpSpPr>
          <p:nvPr/>
        </p:nvGrpSpPr>
        <p:grpSpPr bwMode="auto">
          <a:xfrm>
            <a:off x="5307013" y="5473700"/>
            <a:ext cx="2063750" cy="661988"/>
            <a:chOff x="2741" y="3750"/>
            <a:chExt cx="1300" cy="417"/>
          </a:xfrm>
        </p:grpSpPr>
        <p:sp>
          <p:nvSpPr>
            <p:cNvPr id="17511" name="Rectangle 98"/>
            <p:cNvSpPr>
              <a:spLocks noChangeArrowheads="1"/>
            </p:cNvSpPr>
            <p:nvPr/>
          </p:nvSpPr>
          <p:spPr bwMode="auto">
            <a:xfrm>
              <a:off x="2859" y="3750"/>
              <a:ext cx="678" cy="1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7512" name="Line 99"/>
            <p:cNvSpPr>
              <a:spLocks noChangeShapeType="1"/>
            </p:cNvSpPr>
            <p:nvPr/>
          </p:nvSpPr>
          <p:spPr bwMode="auto">
            <a:xfrm flipV="1">
              <a:off x="2741" y="3837"/>
              <a:ext cx="175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17513" name="Text Box 100"/>
            <p:cNvSpPr txBox="1">
              <a:spLocks noChangeArrowheads="1"/>
            </p:cNvSpPr>
            <p:nvPr/>
          </p:nvSpPr>
          <p:spPr bwMode="auto">
            <a:xfrm>
              <a:off x="2813" y="3875"/>
              <a:ext cx="1228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source IP,port: C,9157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dest IP,port: B,80</a:t>
              </a:r>
            </a:p>
          </p:txBody>
        </p:sp>
      </p:grpSp>
      <p:sp>
        <p:nvSpPr>
          <p:cNvPr id="17468" name="Oval 30"/>
          <p:cNvSpPr>
            <a:spLocks noChangeArrowheads="1"/>
          </p:cNvSpPr>
          <p:nvPr/>
        </p:nvSpPr>
        <p:spPr bwMode="auto">
          <a:xfrm>
            <a:off x="3497263" y="2103438"/>
            <a:ext cx="2033587" cy="304800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P4</a:t>
            </a:r>
          </a:p>
        </p:txBody>
      </p:sp>
      <p:sp>
        <p:nvSpPr>
          <p:cNvPr id="17469" name="Text Box 101"/>
          <p:cNvSpPr txBox="1">
            <a:spLocks noChangeArrowheads="1"/>
          </p:cNvSpPr>
          <p:nvPr/>
        </p:nvSpPr>
        <p:spPr bwMode="auto">
          <a:xfrm>
            <a:off x="4970463" y="1171575"/>
            <a:ext cx="19526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CC0000"/>
                </a:solidFill>
                <a:latin typeface="Tahoma" panose="020B0604030504040204" pitchFamily="34" charset="0"/>
              </a:rPr>
              <a:t>threaded server</a:t>
            </a:r>
          </a:p>
        </p:txBody>
      </p:sp>
      <p:sp>
        <p:nvSpPr>
          <p:cNvPr id="17470" name="Line 102"/>
          <p:cNvSpPr>
            <a:spLocks noChangeShapeType="1"/>
          </p:cNvSpPr>
          <p:nvPr/>
        </p:nvSpPr>
        <p:spPr bwMode="auto">
          <a:xfrm flipH="1">
            <a:off x="4779963" y="1516063"/>
            <a:ext cx="579437" cy="7524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pic>
        <p:nvPicPr>
          <p:cNvPr id="17471" name="Picture 103" descr="underline_ba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881063"/>
            <a:ext cx="82280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472" name="Group 104"/>
          <p:cNvGrpSpPr>
            <a:grpSpLocks/>
          </p:cNvGrpSpPr>
          <p:nvPr/>
        </p:nvGrpSpPr>
        <p:grpSpPr bwMode="auto">
          <a:xfrm flipH="1">
            <a:off x="8258175" y="3529013"/>
            <a:ext cx="711200" cy="669925"/>
            <a:chOff x="-44" y="1473"/>
            <a:chExt cx="981" cy="1105"/>
          </a:xfrm>
        </p:grpSpPr>
        <p:pic>
          <p:nvPicPr>
            <p:cNvPr id="17509" name="Picture 105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510" name="Freeform 10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62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17473" name="Group 107"/>
          <p:cNvGrpSpPr>
            <a:grpSpLocks/>
          </p:cNvGrpSpPr>
          <p:nvPr/>
        </p:nvGrpSpPr>
        <p:grpSpPr bwMode="auto">
          <a:xfrm>
            <a:off x="-44450" y="3613150"/>
            <a:ext cx="711200" cy="669925"/>
            <a:chOff x="-44" y="1473"/>
            <a:chExt cx="981" cy="1105"/>
          </a:xfrm>
        </p:grpSpPr>
        <p:pic>
          <p:nvPicPr>
            <p:cNvPr id="17507" name="Picture 108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508" name="Freeform 10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62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17474" name="Group 110"/>
          <p:cNvGrpSpPr>
            <a:grpSpLocks/>
          </p:cNvGrpSpPr>
          <p:nvPr/>
        </p:nvGrpSpPr>
        <p:grpSpPr bwMode="auto">
          <a:xfrm>
            <a:off x="2820988" y="3192463"/>
            <a:ext cx="358775" cy="704850"/>
            <a:chOff x="4140" y="429"/>
            <a:chExt cx="1425" cy="2396"/>
          </a:xfrm>
        </p:grpSpPr>
        <p:sp>
          <p:nvSpPr>
            <p:cNvPr id="17475" name="Freeform 11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1 w 354"/>
                <a:gd name="T1" fmla="*/ 0 h 2742"/>
                <a:gd name="T2" fmla="*/ 59 w 354"/>
                <a:gd name="T3" fmla="*/ 79 h 2742"/>
                <a:gd name="T4" fmla="*/ 58 w 354"/>
                <a:gd name="T5" fmla="*/ 612 h 2742"/>
                <a:gd name="T6" fmla="*/ 0 w 354"/>
                <a:gd name="T7" fmla="*/ 640 h 2742"/>
                <a:gd name="T8" fmla="*/ 1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476" name="Rectangle 112"/>
            <p:cNvSpPr>
              <a:spLocks noChangeArrowheads="1"/>
            </p:cNvSpPr>
            <p:nvPr/>
          </p:nvSpPr>
          <p:spPr bwMode="auto">
            <a:xfrm>
              <a:off x="4203" y="429"/>
              <a:ext cx="1053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7477" name="Freeform 11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36 w 211"/>
                <a:gd name="T3" fmla="*/ 51 h 2537"/>
                <a:gd name="T4" fmla="*/ 2 w 211"/>
                <a:gd name="T5" fmla="*/ 58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478" name="Freeform 11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56 w 328"/>
                <a:gd name="T3" fmla="*/ 30 h 226"/>
                <a:gd name="T4" fmla="*/ 56 w 328"/>
                <a:gd name="T5" fmla="*/ 54 h 226"/>
                <a:gd name="T6" fmla="*/ 0 w 328"/>
                <a:gd name="T7" fmla="*/ 2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479" name="Rectangle 115"/>
            <p:cNvSpPr>
              <a:spLocks noChangeArrowheads="1"/>
            </p:cNvSpPr>
            <p:nvPr/>
          </p:nvSpPr>
          <p:spPr bwMode="auto">
            <a:xfrm>
              <a:off x="4209" y="693"/>
              <a:ext cx="599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17480" name="Group 11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7505" name="AutoShape 117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17506" name="AutoShape 118"/>
              <p:cNvSpPr>
                <a:spLocks noChangeArrowheads="1"/>
              </p:cNvSpPr>
              <p:nvPr/>
            </p:nvSpPr>
            <p:spPr bwMode="auto">
              <a:xfrm>
                <a:off x="633" y="2582"/>
                <a:ext cx="692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17481" name="Rectangle 119"/>
            <p:cNvSpPr>
              <a:spLocks noChangeArrowheads="1"/>
            </p:cNvSpPr>
            <p:nvPr/>
          </p:nvSpPr>
          <p:spPr bwMode="auto">
            <a:xfrm>
              <a:off x="4222" y="1017"/>
              <a:ext cx="599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17482" name="Group 12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7503" name="AutoShape 121"/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5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17504" name="AutoShape 122"/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2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17483" name="Rectangle 123"/>
            <p:cNvSpPr>
              <a:spLocks noChangeArrowheads="1"/>
            </p:cNvSpPr>
            <p:nvPr/>
          </p:nvSpPr>
          <p:spPr bwMode="auto">
            <a:xfrm>
              <a:off x="4216" y="1357"/>
              <a:ext cx="599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7484" name="Rectangle 124"/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17485" name="Group 12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7501" name="AutoShape 126"/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17502" name="AutoShape 127"/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9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17486" name="Freeform 12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56 w 328"/>
                <a:gd name="T3" fmla="*/ 29 h 226"/>
                <a:gd name="T4" fmla="*/ 56 w 328"/>
                <a:gd name="T5" fmla="*/ 52 h 226"/>
                <a:gd name="T6" fmla="*/ 0 w 328"/>
                <a:gd name="T7" fmla="*/ 2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17487" name="Group 12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7499" name="AutoShape 130"/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17500" name="AutoShape 131"/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1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17488" name="Rectangle 132"/>
            <p:cNvSpPr>
              <a:spLocks noChangeArrowheads="1"/>
            </p:cNvSpPr>
            <p:nvPr/>
          </p:nvSpPr>
          <p:spPr bwMode="auto">
            <a:xfrm>
              <a:off x="5250" y="429"/>
              <a:ext cx="69" cy="22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7489" name="Freeform 13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50 w 296"/>
                <a:gd name="T3" fmla="*/ 32 h 256"/>
                <a:gd name="T4" fmla="*/ 50 w 296"/>
                <a:gd name="T5" fmla="*/ 59 h 256"/>
                <a:gd name="T6" fmla="*/ 0 w 296"/>
                <a:gd name="T7" fmla="*/ 2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490" name="Freeform 13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52 w 304"/>
                <a:gd name="T3" fmla="*/ 38 h 288"/>
                <a:gd name="T4" fmla="*/ 49 w 304"/>
                <a:gd name="T5" fmla="*/ 68 h 288"/>
                <a:gd name="T6" fmla="*/ 2 w 304"/>
                <a:gd name="T7" fmla="*/ 29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491" name="Oval 135"/>
            <p:cNvSpPr>
              <a:spLocks noChangeArrowheads="1"/>
            </p:cNvSpPr>
            <p:nvPr/>
          </p:nvSpPr>
          <p:spPr bwMode="auto">
            <a:xfrm>
              <a:off x="5515" y="2609"/>
              <a:ext cx="50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7492" name="Freeform 13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25 h 240"/>
                <a:gd name="T2" fmla="*/ 2 w 306"/>
                <a:gd name="T3" fmla="*/ 57 h 240"/>
                <a:gd name="T4" fmla="*/ 52 w 306"/>
                <a:gd name="T5" fmla="*/ 26 h 240"/>
                <a:gd name="T6" fmla="*/ 50 w 306"/>
                <a:gd name="T7" fmla="*/ 0 h 240"/>
                <a:gd name="T8" fmla="*/ 0 w 306"/>
                <a:gd name="T9" fmla="*/ 2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493" name="AutoShape 137"/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7494" name="AutoShape 138"/>
            <p:cNvSpPr>
              <a:spLocks noChangeArrowheads="1"/>
            </p:cNvSpPr>
            <p:nvPr/>
          </p:nvSpPr>
          <p:spPr bwMode="auto">
            <a:xfrm>
              <a:off x="4203" y="2712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7495" name="Oval 139"/>
            <p:cNvSpPr>
              <a:spLocks noChangeArrowheads="1"/>
            </p:cNvSpPr>
            <p:nvPr/>
          </p:nvSpPr>
          <p:spPr bwMode="auto">
            <a:xfrm>
              <a:off x="4310" y="2382"/>
              <a:ext cx="158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7496" name="Oval 140"/>
            <p:cNvSpPr>
              <a:spLocks noChangeArrowheads="1"/>
            </p:cNvSpPr>
            <p:nvPr/>
          </p:nvSpPr>
          <p:spPr bwMode="auto">
            <a:xfrm>
              <a:off x="4487" y="2382"/>
              <a:ext cx="158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97" name="Oval 141"/>
            <p:cNvSpPr>
              <a:spLocks noChangeArrowheads="1"/>
            </p:cNvSpPr>
            <p:nvPr/>
          </p:nvSpPr>
          <p:spPr bwMode="auto">
            <a:xfrm>
              <a:off x="4663" y="2382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17498" name="Rectangle 142"/>
            <p:cNvSpPr>
              <a:spLocks noChangeArrowheads="1"/>
            </p:cNvSpPr>
            <p:nvPr/>
          </p:nvSpPr>
          <p:spPr bwMode="auto">
            <a:xfrm>
              <a:off x="5061" y="1837"/>
              <a:ext cx="88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1843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5B1E6472-5327-4B1E-B72F-368F0C340858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Chapter 3 outline</a:t>
            </a:r>
          </a:p>
        </p:txBody>
      </p:sp>
      <p:sp>
        <p:nvSpPr>
          <p:cNvPr id="15365" name="Rectangle 4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566738" indent="-566738">
              <a:buFont typeface="Wingdings" charset="0"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3.1 transport-layer services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3.2 multiplexing and demultiplexing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>
                <a:solidFill>
                  <a:srgbClr val="CC0000"/>
                </a:solidFill>
                <a:ea typeface="ＭＳ Ｐゴシック" charset="0"/>
                <a:cs typeface="+mn-cs"/>
              </a:rPr>
              <a:t>3.3 connectionless transport: UDP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3.4 principles of reliable data transfer</a:t>
            </a:r>
          </a:p>
        </p:txBody>
      </p:sp>
      <p:sp>
        <p:nvSpPr>
          <p:cNvPr id="15366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4251325" cy="4648200"/>
          </a:xfrm>
        </p:spPr>
        <p:txBody>
          <a:bodyPr/>
          <a:lstStyle/>
          <a:p>
            <a:pPr marL="566738" indent="-566738">
              <a:buFont typeface="Wingdings" charset="0"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3.5 connection-oriented transport: TCP</a:t>
            </a:r>
          </a:p>
          <a:p>
            <a:pPr marL="912813"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segment structure</a:t>
            </a:r>
          </a:p>
          <a:p>
            <a:pPr marL="912813"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reliable data transfer</a:t>
            </a:r>
          </a:p>
          <a:p>
            <a:pPr marL="912813"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flow control</a:t>
            </a:r>
          </a:p>
          <a:p>
            <a:pPr marL="912813"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connection management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3.6 principles of congestion control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3.7 TCP congestion control</a:t>
            </a:r>
          </a:p>
        </p:txBody>
      </p:sp>
      <p:pic>
        <p:nvPicPr>
          <p:cNvPr id="18439" name="Picture 6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1017588"/>
            <a:ext cx="4387850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19459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0A7C0E26-CA47-49B9-B656-1E8D9AEE351C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19460" name="Picture 10" descr="underline_b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847725"/>
            <a:ext cx="8228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>
          <a:xfrm>
            <a:off x="296863" y="182563"/>
            <a:ext cx="8529637" cy="922337"/>
          </a:xfrm>
        </p:spPr>
        <p:txBody>
          <a:bodyPr/>
          <a:lstStyle/>
          <a:p>
            <a:pPr>
              <a:defRPr/>
            </a:pPr>
            <a:r>
              <a:rPr lang="en-US" sz="4000">
                <a:ea typeface="ＭＳ Ｐゴシック" charset="0"/>
                <a:cs typeface="+mj-cs"/>
              </a:rPr>
              <a:t>UDP: User Datagram Protocol </a:t>
            </a:r>
            <a:r>
              <a:rPr lang="en-US" sz="3200">
                <a:ea typeface="ＭＳ Ｐゴシック" charset="0"/>
                <a:cs typeface="+mj-cs"/>
              </a:rPr>
              <a:t>[RFC 768]</a:t>
            </a:r>
            <a:endParaRPr lang="en-US">
              <a:ea typeface="ＭＳ Ｐゴシック" charset="0"/>
              <a:cs typeface="+mj-cs"/>
            </a:endParaRPr>
          </a:p>
        </p:txBody>
      </p:sp>
      <p:sp>
        <p:nvSpPr>
          <p:cNvPr id="1946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28625" y="1325563"/>
            <a:ext cx="3810000" cy="4648200"/>
          </a:xfrm>
        </p:spPr>
        <p:txBody>
          <a:bodyPr/>
          <a:lstStyle/>
          <a:p>
            <a:r>
              <a:rPr lang="ja-JP" altLang="en-US" sz="2400"/>
              <a:t>“</a:t>
            </a:r>
            <a:r>
              <a:rPr lang="en-US" altLang="ja-JP" sz="2400"/>
              <a:t>no frills,</a:t>
            </a:r>
            <a:r>
              <a:rPr lang="ja-JP" altLang="en-US" sz="2400"/>
              <a:t>”</a:t>
            </a:r>
            <a:r>
              <a:rPr lang="en-US" altLang="ja-JP" sz="2400"/>
              <a:t> </a:t>
            </a:r>
            <a:r>
              <a:rPr lang="ja-JP" altLang="en-US" sz="2400"/>
              <a:t>“</a:t>
            </a:r>
            <a:r>
              <a:rPr lang="en-US" altLang="ja-JP" sz="2400"/>
              <a:t>bare bones</a:t>
            </a:r>
            <a:r>
              <a:rPr lang="ja-JP" altLang="en-US" sz="2400"/>
              <a:t>”</a:t>
            </a:r>
            <a:r>
              <a:rPr lang="en-US" altLang="ja-JP" sz="2400"/>
              <a:t> Internet transport protocol</a:t>
            </a:r>
          </a:p>
          <a:p>
            <a:r>
              <a:rPr lang="ja-JP" altLang="en-US" sz="2400"/>
              <a:t>“</a:t>
            </a:r>
            <a:r>
              <a:rPr lang="en-US" altLang="ja-JP" sz="2400"/>
              <a:t>best effort</a:t>
            </a:r>
            <a:r>
              <a:rPr lang="ja-JP" altLang="en-US" sz="2400"/>
              <a:t>”</a:t>
            </a:r>
            <a:r>
              <a:rPr lang="en-US" altLang="ja-JP" sz="2400"/>
              <a:t> service, UDP segments may be:</a:t>
            </a:r>
          </a:p>
          <a:p>
            <a:pPr lvl="1"/>
            <a:r>
              <a:rPr lang="en-US" altLang="en-US"/>
              <a:t>lost</a:t>
            </a:r>
          </a:p>
          <a:p>
            <a:pPr lvl="1"/>
            <a:r>
              <a:rPr lang="en-US" altLang="en-US"/>
              <a:t>delivered out-of-order to app</a:t>
            </a:r>
          </a:p>
          <a:p>
            <a:r>
              <a:rPr lang="en-US" altLang="en-US" sz="2400" i="1">
                <a:solidFill>
                  <a:srgbClr val="CC0000"/>
                </a:solidFill>
              </a:rPr>
              <a:t>connectionless:</a:t>
            </a:r>
            <a:endParaRPr lang="en-US" altLang="en-US">
              <a:solidFill>
                <a:srgbClr val="CC0000"/>
              </a:solidFill>
            </a:endParaRPr>
          </a:p>
          <a:p>
            <a:pPr lvl="1"/>
            <a:r>
              <a:rPr lang="en-US" altLang="en-US"/>
              <a:t>no handshaking between UDP sender, receiver</a:t>
            </a:r>
          </a:p>
          <a:p>
            <a:pPr lvl="1"/>
            <a:r>
              <a:rPr lang="en-US" altLang="en-US"/>
              <a:t>each UDP segment handled independently of others</a:t>
            </a:r>
          </a:p>
        </p:txBody>
      </p:sp>
      <p:sp>
        <p:nvSpPr>
          <p:cNvPr id="19463" name="Rectangle 9"/>
          <p:cNvSpPr>
            <a:spLocks noChangeArrowheads="1"/>
          </p:cNvSpPr>
          <p:nvPr/>
        </p:nvSpPr>
        <p:spPr bwMode="auto">
          <a:xfrm>
            <a:off x="4745038" y="1271588"/>
            <a:ext cx="4052887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6889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800"/>
              <a:t>UDP use:</a:t>
            </a:r>
          </a:p>
          <a:p>
            <a:pPr lvl="1"/>
            <a:r>
              <a:rPr lang="en-US" altLang="en-US" sz="2400"/>
              <a:t>streaming multimedia apps (loss tolerant, rate sensitive)</a:t>
            </a:r>
          </a:p>
          <a:p>
            <a:pPr lvl="1"/>
            <a:r>
              <a:rPr lang="en-US" altLang="en-US" sz="2400"/>
              <a:t>DNS</a:t>
            </a:r>
          </a:p>
          <a:p>
            <a:pPr lvl="1"/>
            <a:r>
              <a:rPr lang="en-US" altLang="en-US" sz="2400"/>
              <a:t>SNMP</a:t>
            </a:r>
          </a:p>
          <a:p>
            <a:r>
              <a:rPr lang="en-US" altLang="en-US" sz="2800"/>
              <a:t>reliable transfer over UDP: </a:t>
            </a:r>
          </a:p>
          <a:p>
            <a:pPr lvl="1"/>
            <a:r>
              <a:rPr lang="en-US" altLang="en-US" sz="2400"/>
              <a:t>add reliability at application layer</a:t>
            </a:r>
          </a:p>
          <a:p>
            <a:pPr lvl="1"/>
            <a:r>
              <a:rPr lang="en-US" altLang="en-US" sz="2400"/>
              <a:t>application-specific error recovery!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BC5484C-D468-4E21-8CBB-6577511E2BA4}"/>
                  </a:ext>
                </a:extLst>
              </p14:cNvPr>
              <p14:cNvContentPartPr/>
              <p14:nvPr/>
            </p14:nvContentPartPr>
            <p14:xfrm>
              <a:off x="397279" y="1945999"/>
              <a:ext cx="4011840" cy="2317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BC5484C-D468-4E21-8CBB-6577511E2B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9639" y="1927999"/>
                <a:ext cx="4047480" cy="23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4C7958A8-0CBF-4A1F-AE9F-59D6BCAB28EB}"/>
                  </a:ext>
                </a:extLst>
              </p14:cNvPr>
              <p14:cNvContentPartPr/>
              <p14:nvPr/>
            </p14:nvContentPartPr>
            <p14:xfrm>
              <a:off x="2059759" y="3855799"/>
              <a:ext cx="1192320" cy="2570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4C7958A8-0CBF-4A1F-AE9F-59D6BCAB28E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42119" y="3837799"/>
                <a:ext cx="122796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B2D51A0E-CEC7-4CF5-AB29-BB33F2FF1E8E}"/>
                  </a:ext>
                </a:extLst>
              </p14:cNvPr>
              <p14:cNvContentPartPr/>
              <p14:nvPr/>
            </p14:nvContentPartPr>
            <p14:xfrm>
              <a:off x="-1284641" y="3805039"/>
              <a:ext cx="395280" cy="3290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B2D51A0E-CEC7-4CF5-AB29-BB33F2FF1E8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1302281" y="3787399"/>
                <a:ext cx="43092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1E83E7FE-6533-4B23-B147-CDC5050BD990}"/>
                  </a:ext>
                </a:extLst>
              </p14:cNvPr>
              <p14:cNvContentPartPr/>
              <p14:nvPr/>
            </p14:nvContentPartPr>
            <p14:xfrm>
              <a:off x="-748601" y="3820159"/>
              <a:ext cx="97560" cy="3315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1E83E7FE-6533-4B23-B147-CDC5050BD99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766601" y="3802159"/>
                <a:ext cx="13320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CB2ACE6A-1703-482E-848E-B22555BC06D4}"/>
                  </a:ext>
                </a:extLst>
              </p14:cNvPr>
              <p14:cNvContentPartPr/>
              <p14:nvPr/>
            </p14:nvContentPartPr>
            <p14:xfrm>
              <a:off x="-553121" y="3239839"/>
              <a:ext cx="230760" cy="2088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CB2ACE6A-1703-482E-848E-B22555BC06D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570761" y="3222199"/>
                <a:ext cx="26640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61B889B6-85DE-4B55-8CA6-06BA01DF1AA9}"/>
                  </a:ext>
                </a:extLst>
              </p14:cNvPr>
              <p14:cNvContentPartPr/>
              <p14:nvPr/>
            </p14:nvContentPartPr>
            <p14:xfrm>
              <a:off x="-640601" y="3403279"/>
              <a:ext cx="316440" cy="3798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61B889B6-85DE-4B55-8CA6-06BA01DF1AA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658601" y="3385639"/>
                <a:ext cx="35208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464" name="Ink 19463">
                <a:extLst>
                  <a:ext uri="{FF2B5EF4-FFF2-40B4-BE49-F238E27FC236}">
                    <a16:creationId xmlns:a16="http://schemas.microsoft.com/office/drawing/2014/main" id="{27A84436-6155-4BE3-89E2-C580FF094902}"/>
                  </a:ext>
                </a:extLst>
              </p14:cNvPr>
              <p14:cNvContentPartPr/>
              <p14:nvPr/>
            </p14:nvContentPartPr>
            <p14:xfrm>
              <a:off x="867079" y="4238839"/>
              <a:ext cx="2333520" cy="330840"/>
            </p14:xfrm>
          </p:contentPart>
        </mc:Choice>
        <mc:Fallback xmlns="">
          <p:pic>
            <p:nvPicPr>
              <p:cNvPr id="19464" name="Ink 19463">
                <a:extLst>
                  <a:ext uri="{FF2B5EF4-FFF2-40B4-BE49-F238E27FC236}">
                    <a16:creationId xmlns:a16="http://schemas.microsoft.com/office/drawing/2014/main" id="{27A84436-6155-4BE3-89E2-C580FF09490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49439" y="4220839"/>
                <a:ext cx="2369160" cy="36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493" name="Group 19492">
            <a:extLst>
              <a:ext uri="{FF2B5EF4-FFF2-40B4-BE49-F238E27FC236}">
                <a16:creationId xmlns:a16="http://schemas.microsoft.com/office/drawing/2014/main" id="{962803FF-539D-46DC-8A0A-0C352F5E6351}"/>
              </a:ext>
            </a:extLst>
          </p:cNvPr>
          <p:cNvGrpSpPr/>
          <p:nvPr/>
        </p:nvGrpSpPr>
        <p:grpSpPr>
          <a:xfrm>
            <a:off x="-123281" y="867799"/>
            <a:ext cx="10953099" cy="5921640"/>
            <a:chOff x="-123281" y="867799"/>
            <a:chExt cx="10953099" cy="592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21E9752-BEDD-4B6A-B200-5C757679CDE5}"/>
                    </a:ext>
                  </a:extLst>
                </p14:cNvPr>
                <p14:cNvContentPartPr/>
                <p14:nvPr/>
              </p14:nvContentPartPr>
              <p14:xfrm>
                <a:off x="4875778" y="867799"/>
                <a:ext cx="2442960" cy="30823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21E9752-BEDD-4B6A-B200-5C757679CDE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858138" y="850159"/>
                  <a:ext cx="2478600" cy="31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8AC367A-59CF-4995-B22D-54F3AE3BB075}"/>
                    </a:ext>
                  </a:extLst>
                </p14:cNvPr>
                <p14:cNvContentPartPr/>
                <p14:nvPr/>
              </p14:nvContentPartPr>
              <p14:xfrm>
                <a:off x="5531338" y="2964799"/>
                <a:ext cx="958320" cy="1544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8AC367A-59CF-4995-B22D-54F3AE3BB07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513698" y="2946799"/>
                  <a:ext cx="9939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A7B5D5E-5EAF-4CDA-B11C-3CA05118A519}"/>
                    </a:ext>
                  </a:extLst>
                </p14:cNvPr>
                <p14:cNvContentPartPr/>
                <p14:nvPr/>
              </p14:nvContentPartPr>
              <p14:xfrm>
                <a:off x="5678938" y="3309319"/>
                <a:ext cx="903240" cy="2120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A7B5D5E-5EAF-4CDA-B11C-3CA05118A51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660938" y="3291679"/>
                  <a:ext cx="9388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6CDEB9F-D454-4A88-9DB3-C6BAA4D59F50}"/>
                    </a:ext>
                  </a:extLst>
                </p14:cNvPr>
                <p14:cNvContentPartPr/>
                <p14:nvPr/>
              </p14:nvContentPartPr>
              <p14:xfrm>
                <a:off x="5581738" y="3097999"/>
                <a:ext cx="1466640" cy="402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6CDEB9F-D454-4A88-9DB3-C6BAA4D59F5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564098" y="3080359"/>
                  <a:ext cx="150228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274630E-22C8-4BFB-B4B3-03E655CD1DBB}"/>
                    </a:ext>
                  </a:extLst>
                </p14:cNvPr>
                <p14:cNvContentPartPr/>
                <p14:nvPr/>
              </p14:nvContentPartPr>
              <p14:xfrm>
                <a:off x="5183218" y="2281159"/>
                <a:ext cx="1649520" cy="1049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274630E-22C8-4BFB-B4B3-03E655CD1DB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65218" y="2263159"/>
                  <a:ext cx="1685160" cy="10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EC85EED-3102-426D-BD24-570CACB6CFA6}"/>
                    </a:ext>
                  </a:extLst>
                </p14:cNvPr>
                <p14:cNvContentPartPr/>
                <p14:nvPr/>
              </p14:nvContentPartPr>
              <p14:xfrm>
                <a:off x="7035418" y="2600119"/>
                <a:ext cx="657000" cy="187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EC85EED-3102-426D-BD24-570CACB6CFA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17778" y="2582119"/>
                  <a:ext cx="6926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21E3574-F6F9-48D6-91ED-7CF4FAF78F25}"/>
                    </a:ext>
                  </a:extLst>
                </p14:cNvPr>
                <p14:cNvContentPartPr/>
                <p14:nvPr/>
              </p14:nvContentPartPr>
              <p14:xfrm>
                <a:off x="7791058" y="2294479"/>
                <a:ext cx="284760" cy="450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21E3574-F6F9-48D6-91ED-7CF4FAF78F2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73418" y="2276839"/>
                  <a:ext cx="32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EE6081F-B3B0-40DB-8F08-BB6FBB04516C}"/>
                    </a:ext>
                  </a:extLst>
                </p14:cNvPr>
                <p14:cNvContentPartPr/>
                <p14:nvPr/>
              </p14:nvContentPartPr>
              <p14:xfrm>
                <a:off x="8117578" y="2365399"/>
                <a:ext cx="146160" cy="293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EE6081F-B3B0-40DB-8F08-BB6FBB04516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099578" y="2347399"/>
                  <a:ext cx="18180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C4B6CF7-2B55-40C7-B5C6-F93A586F36E2}"/>
                    </a:ext>
                  </a:extLst>
                </p14:cNvPr>
                <p14:cNvContentPartPr/>
                <p14:nvPr/>
              </p14:nvContentPartPr>
              <p14:xfrm>
                <a:off x="8398378" y="2251639"/>
                <a:ext cx="55440" cy="4546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C4B6CF7-2B55-40C7-B5C6-F93A586F36E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380738" y="2233639"/>
                  <a:ext cx="9108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5E72D04-70C0-42D8-9837-5C3D129B464C}"/>
                    </a:ext>
                  </a:extLst>
                </p14:cNvPr>
                <p14:cNvContentPartPr/>
                <p14:nvPr/>
              </p14:nvContentPartPr>
              <p14:xfrm>
                <a:off x="8584138" y="2024839"/>
                <a:ext cx="399960" cy="567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5E72D04-70C0-42D8-9837-5C3D129B464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566138" y="2007199"/>
                  <a:ext cx="43560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7487315-8CF7-4AD2-ACBB-05EFEC8EF997}"/>
                    </a:ext>
                  </a:extLst>
                </p14:cNvPr>
                <p14:cNvContentPartPr/>
                <p14:nvPr/>
              </p14:nvContentPartPr>
              <p14:xfrm>
                <a:off x="7542658" y="3149839"/>
                <a:ext cx="547200" cy="133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7487315-8CF7-4AD2-ACBB-05EFEC8EF99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524658" y="3132199"/>
                  <a:ext cx="5828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EA394C7-E8BF-4E16-89F2-955709918D0F}"/>
                    </a:ext>
                  </a:extLst>
                </p14:cNvPr>
                <p14:cNvContentPartPr/>
                <p14:nvPr/>
              </p14:nvContentPartPr>
              <p14:xfrm>
                <a:off x="8077978" y="2744479"/>
                <a:ext cx="366480" cy="525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EA394C7-E8BF-4E16-89F2-955709918D0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060338" y="2726839"/>
                  <a:ext cx="402120" cy="56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369081E-A3EE-4183-B957-188710F89F08}"/>
                    </a:ext>
                  </a:extLst>
                </p14:cNvPr>
                <p14:cNvContentPartPr/>
                <p14:nvPr/>
              </p14:nvContentPartPr>
              <p14:xfrm>
                <a:off x="8517898" y="2856439"/>
                <a:ext cx="84960" cy="351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369081E-A3EE-4183-B957-188710F89F0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500258" y="2838799"/>
                  <a:ext cx="12060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F3A15B5-3CBD-4F55-AB8D-4B1486A115E7}"/>
                    </a:ext>
                  </a:extLst>
                </p14:cNvPr>
                <p14:cNvContentPartPr/>
                <p14:nvPr/>
              </p14:nvContentPartPr>
              <p14:xfrm>
                <a:off x="8633458" y="2659879"/>
                <a:ext cx="895680" cy="494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F3A15B5-3CBD-4F55-AB8D-4B1486A115E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615818" y="2642239"/>
                  <a:ext cx="931320" cy="5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0CB717E-208F-45EE-8114-1E551371E16F}"/>
                    </a:ext>
                  </a:extLst>
                </p14:cNvPr>
                <p14:cNvContentPartPr/>
                <p14:nvPr/>
              </p14:nvContentPartPr>
              <p14:xfrm>
                <a:off x="8241058" y="3725839"/>
                <a:ext cx="141120" cy="87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0CB717E-208F-45EE-8114-1E551371E16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223418" y="3707839"/>
                  <a:ext cx="1767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99AAE0F-8AD0-4E4A-8C79-8DAEFF1EB412}"/>
                    </a:ext>
                  </a:extLst>
                </p14:cNvPr>
                <p14:cNvContentPartPr/>
                <p14:nvPr/>
              </p14:nvContentPartPr>
              <p14:xfrm>
                <a:off x="8142418" y="3438559"/>
                <a:ext cx="375840" cy="884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99AAE0F-8AD0-4E4A-8C79-8DAEFF1EB41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124778" y="3420919"/>
                  <a:ext cx="411480" cy="9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B38E836-0148-4AD0-B76F-8C58018752B0}"/>
                    </a:ext>
                  </a:extLst>
                </p14:cNvPr>
                <p14:cNvContentPartPr/>
                <p14:nvPr/>
              </p14:nvContentPartPr>
              <p14:xfrm>
                <a:off x="8541298" y="3780559"/>
                <a:ext cx="597600" cy="289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B38E836-0148-4AD0-B76F-8C58018752B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523658" y="3762559"/>
                  <a:ext cx="63324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6866996-F82B-4AAF-AA70-926A8E391A6B}"/>
                    </a:ext>
                  </a:extLst>
                </p14:cNvPr>
                <p14:cNvContentPartPr/>
                <p14:nvPr/>
              </p14:nvContentPartPr>
              <p14:xfrm>
                <a:off x="9085618" y="3334519"/>
                <a:ext cx="1120320" cy="587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6866996-F82B-4AAF-AA70-926A8E391A6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067978" y="3316519"/>
                  <a:ext cx="1155960" cy="62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A5C5B43-0E10-4062-B7C9-9112FB2C5B5A}"/>
                    </a:ext>
                  </a:extLst>
                </p14:cNvPr>
                <p14:cNvContentPartPr/>
                <p14:nvPr/>
              </p14:nvContentPartPr>
              <p14:xfrm>
                <a:off x="7131178" y="3792439"/>
                <a:ext cx="300240" cy="497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A5C5B43-0E10-4062-B7C9-9112FB2C5B5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113178" y="3774439"/>
                  <a:ext cx="33588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B852CBA-088E-4504-8CB8-0F3F6051F411}"/>
                    </a:ext>
                  </a:extLst>
                </p14:cNvPr>
                <p14:cNvContentPartPr/>
                <p14:nvPr/>
              </p14:nvContentPartPr>
              <p14:xfrm>
                <a:off x="7447258" y="3974599"/>
                <a:ext cx="56520" cy="308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B852CBA-088E-4504-8CB8-0F3F6051F41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29258" y="3956959"/>
                  <a:ext cx="9216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98264BB-E910-4B32-9375-3E1503102CA4}"/>
                    </a:ext>
                  </a:extLst>
                </p14:cNvPr>
                <p14:cNvContentPartPr/>
                <p14:nvPr/>
              </p14:nvContentPartPr>
              <p14:xfrm>
                <a:off x="7434298" y="3715399"/>
                <a:ext cx="698760" cy="4017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98264BB-E910-4B32-9375-3E1503102CA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16658" y="3697759"/>
                  <a:ext cx="73440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672454F-F4A1-4416-9B4F-5B1048CEDA66}"/>
                    </a:ext>
                  </a:extLst>
                </p14:cNvPr>
                <p14:cNvContentPartPr/>
                <p14:nvPr/>
              </p14:nvContentPartPr>
              <p14:xfrm>
                <a:off x="7680898" y="3865159"/>
                <a:ext cx="2469600" cy="908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672454F-F4A1-4416-9B4F-5B1048CEDA6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63258" y="3847159"/>
                  <a:ext cx="2505240" cy="9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8659232-6CE5-4D52-98F9-099AC3E8620F}"/>
                    </a:ext>
                  </a:extLst>
                </p14:cNvPr>
                <p14:cNvContentPartPr/>
                <p14:nvPr/>
              </p14:nvContentPartPr>
              <p14:xfrm>
                <a:off x="8061778" y="4550959"/>
                <a:ext cx="280080" cy="529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8659232-6CE5-4D52-98F9-099AC3E8620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043778" y="4532959"/>
                  <a:ext cx="31572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757E328-17F8-4F54-9CDA-2E9C515D0214}"/>
                    </a:ext>
                  </a:extLst>
                </p14:cNvPr>
                <p14:cNvContentPartPr/>
                <p14:nvPr/>
              </p14:nvContentPartPr>
              <p14:xfrm>
                <a:off x="8326378" y="4698199"/>
                <a:ext cx="91440" cy="183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757E328-17F8-4F54-9CDA-2E9C515D021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308378" y="4680199"/>
                  <a:ext cx="1270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6C68171-E102-4A65-AAB4-7CC38E67B824}"/>
                    </a:ext>
                  </a:extLst>
                </p14:cNvPr>
                <p14:cNvContentPartPr/>
                <p14:nvPr/>
              </p14:nvContentPartPr>
              <p14:xfrm>
                <a:off x="8491258" y="4615399"/>
                <a:ext cx="38520" cy="507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6C68171-E102-4A65-AAB4-7CC38E67B82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473258" y="4597759"/>
                  <a:ext cx="741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5CAC16B-1570-4BC1-91F3-1F4A9FB2B2FC}"/>
                    </a:ext>
                  </a:extLst>
                </p14:cNvPr>
                <p14:cNvContentPartPr/>
                <p14:nvPr/>
              </p14:nvContentPartPr>
              <p14:xfrm>
                <a:off x="8540218" y="4386439"/>
                <a:ext cx="527400" cy="454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5CAC16B-1570-4BC1-91F3-1F4A9FB2B2F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522218" y="4368439"/>
                  <a:ext cx="56304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D709603-175C-47FA-8EFA-C7BF00CE07F7}"/>
                    </a:ext>
                  </a:extLst>
                </p14:cNvPr>
                <p14:cNvContentPartPr/>
                <p14:nvPr/>
              </p14:nvContentPartPr>
              <p14:xfrm>
                <a:off x="9267058" y="4098439"/>
                <a:ext cx="923760" cy="732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D709603-175C-47FA-8EFA-C7BF00CE07F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249418" y="4080799"/>
                  <a:ext cx="959400" cy="76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87D366F-B942-445F-B1C1-46359C3BB9EC}"/>
                    </a:ext>
                  </a:extLst>
                </p14:cNvPr>
                <p14:cNvContentPartPr/>
                <p14:nvPr/>
              </p14:nvContentPartPr>
              <p14:xfrm>
                <a:off x="10158418" y="3743479"/>
                <a:ext cx="671400" cy="565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87D366F-B942-445F-B1C1-46359C3BB9E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140778" y="3725839"/>
                  <a:ext cx="707040" cy="60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82A58A2-39FC-42C9-AE86-D5703E841C62}"/>
                    </a:ext>
                  </a:extLst>
                </p14:cNvPr>
                <p14:cNvContentPartPr/>
                <p14:nvPr/>
              </p14:nvContentPartPr>
              <p14:xfrm>
                <a:off x="8922799" y="4946599"/>
                <a:ext cx="185760" cy="675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82A58A2-39FC-42C9-AE86-D5703E841C6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905159" y="4928599"/>
                  <a:ext cx="221400" cy="71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3F2C9F2-C5BF-42D9-85D6-DBF36FD45EFA}"/>
                    </a:ext>
                  </a:extLst>
                </p14:cNvPr>
                <p14:cNvContentPartPr/>
                <p14:nvPr/>
              </p14:nvContentPartPr>
              <p14:xfrm>
                <a:off x="9026479" y="4559599"/>
                <a:ext cx="1061280" cy="839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3F2C9F2-C5BF-42D9-85D6-DBF36FD45EF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008839" y="4541959"/>
                  <a:ext cx="1096920" cy="87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9364FC8-8C9B-4AAF-826F-4C6189E47E58}"/>
                    </a:ext>
                  </a:extLst>
                </p14:cNvPr>
                <p14:cNvContentPartPr/>
                <p14:nvPr/>
              </p14:nvContentPartPr>
              <p14:xfrm>
                <a:off x="1146079" y="3303919"/>
                <a:ext cx="996480" cy="140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9364FC8-8C9B-4AAF-826F-4C6189E47E5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28079" y="3286279"/>
                  <a:ext cx="10321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786A185-C4AD-4FC9-9EED-A0106F6C56BF}"/>
                    </a:ext>
                  </a:extLst>
                </p14:cNvPr>
                <p14:cNvContentPartPr/>
                <p14:nvPr/>
              </p14:nvContentPartPr>
              <p14:xfrm>
                <a:off x="2137519" y="2982079"/>
                <a:ext cx="329040" cy="212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786A185-C4AD-4FC9-9EED-A0106F6C56B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119879" y="2964079"/>
                  <a:ext cx="3646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24FC6ED-BB94-4ACD-BADF-70D6217E2873}"/>
                    </a:ext>
                  </a:extLst>
                </p14:cNvPr>
                <p14:cNvContentPartPr/>
                <p14:nvPr/>
              </p14:nvContentPartPr>
              <p14:xfrm>
                <a:off x="2601199" y="2596519"/>
                <a:ext cx="272160" cy="482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24FC6ED-BB94-4ACD-BADF-70D6217E287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583559" y="2578519"/>
                  <a:ext cx="30780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8A713A9-8D25-4A37-AC11-734DA5C77CA2}"/>
                    </a:ext>
                  </a:extLst>
                </p14:cNvPr>
                <p14:cNvContentPartPr/>
                <p14:nvPr/>
              </p14:nvContentPartPr>
              <p14:xfrm>
                <a:off x="2895679" y="2587519"/>
                <a:ext cx="227520" cy="3132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8A713A9-8D25-4A37-AC11-734DA5C77CA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878039" y="2569519"/>
                  <a:ext cx="26316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FD3B630-3E25-4538-A5DE-37594BB512BE}"/>
                    </a:ext>
                  </a:extLst>
                </p14:cNvPr>
                <p14:cNvContentPartPr/>
                <p14:nvPr/>
              </p14:nvContentPartPr>
              <p14:xfrm>
                <a:off x="2641159" y="2282959"/>
                <a:ext cx="1526760" cy="11491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FD3B630-3E25-4538-A5DE-37594BB512B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623159" y="2265319"/>
                  <a:ext cx="1562400" cy="11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5045C32-662C-4719-826C-D7A01ED3AF6B}"/>
                    </a:ext>
                  </a:extLst>
                </p14:cNvPr>
                <p14:cNvContentPartPr/>
                <p14:nvPr/>
              </p14:nvContentPartPr>
              <p14:xfrm>
                <a:off x="3775519" y="2369719"/>
                <a:ext cx="39960" cy="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5045C32-662C-4719-826C-D7A01ED3AF6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757519" y="2351719"/>
                  <a:ext cx="756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A247DAE-53EF-4F97-9602-A1A82314F56C}"/>
                    </a:ext>
                  </a:extLst>
                </p14:cNvPr>
                <p14:cNvContentPartPr/>
                <p14:nvPr/>
              </p14:nvContentPartPr>
              <p14:xfrm>
                <a:off x="4199959" y="2107639"/>
                <a:ext cx="272880" cy="403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A247DAE-53EF-4F97-9602-A1A82314F56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181959" y="2089639"/>
                  <a:ext cx="30852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79AD3B4-6915-41EB-B451-D18CECB66A88}"/>
                    </a:ext>
                  </a:extLst>
                </p14:cNvPr>
                <p14:cNvContentPartPr/>
                <p14:nvPr/>
              </p14:nvContentPartPr>
              <p14:xfrm>
                <a:off x="4270879" y="2285479"/>
                <a:ext cx="308880" cy="928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79AD3B4-6915-41EB-B451-D18CECB66A8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253239" y="2267839"/>
                  <a:ext cx="3445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1E6956D-7916-412A-96F5-1D69886CA11E}"/>
                    </a:ext>
                  </a:extLst>
                </p14:cNvPr>
                <p14:cNvContentPartPr/>
                <p14:nvPr/>
              </p14:nvContentPartPr>
              <p14:xfrm>
                <a:off x="3461959" y="2948599"/>
                <a:ext cx="211680" cy="4982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1E6956D-7916-412A-96F5-1D69886CA11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443959" y="2930959"/>
                  <a:ext cx="24732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4059AE1-44B7-4E13-B1C6-0C6EA6432F47}"/>
                    </a:ext>
                  </a:extLst>
                </p14:cNvPr>
                <p14:cNvContentPartPr/>
                <p14:nvPr/>
              </p14:nvContentPartPr>
              <p14:xfrm>
                <a:off x="3808279" y="2551159"/>
                <a:ext cx="477360" cy="637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4059AE1-44B7-4E13-B1C6-0C6EA6432F4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790279" y="2533519"/>
                  <a:ext cx="513000" cy="67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325902D-7956-435E-96AC-4E6AFEAB85D0}"/>
                    </a:ext>
                  </a:extLst>
                </p14:cNvPr>
                <p14:cNvContentPartPr/>
                <p14:nvPr/>
              </p14:nvContentPartPr>
              <p14:xfrm>
                <a:off x="4228399" y="2295199"/>
                <a:ext cx="636840" cy="6289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325902D-7956-435E-96AC-4E6AFEAB85D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210759" y="2277199"/>
                  <a:ext cx="67248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F115B80-33D6-4139-BFCB-02F6E8D32ECE}"/>
                    </a:ext>
                  </a:extLst>
                </p14:cNvPr>
                <p14:cNvContentPartPr/>
                <p14:nvPr/>
              </p14:nvContentPartPr>
              <p14:xfrm>
                <a:off x="4573279" y="2359999"/>
                <a:ext cx="135360" cy="4737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F115B80-33D6-4139-BFCB-02F6E8D32EC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555639" y="2341999"/>
                  <a:ext cx="17100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48FE71A-ABF3-495A-BF87-8639D4D8D199}"/>
                    </a:ext>
                  </a:extLst>
                </p14:cNvPr>
                <p14:cNvContentPartPr/>
                <p14:nvPr/>
              </p14:nvContentPartPr>
              <p14:xfrm>
                <a:off x="2529559" y="3707479"/>
                <a:ext cx="1691640" cy="1105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48FE71A-ABF3-495A-BF87-8639D4D8D19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511559" y="3689839"/>
                  <a:ext cx="17272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68AE7AD-C572-4394-A98F-08717DD054AD}"/>
                    </a:ext>
                  </a:extLst>
                </p14:cNvPr>
                <p14:cNvContentPartPr/>
                <p14:nvPr/>
              </p14:nvContentPartPr>
              <p14:xfrm>
                <a:off x="-123281" y="3573919"/>
                <a:ext cx="126720" cy="205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68AE7AD-C572-4394-A98F-08717DD054A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-141281" y="3556279"/>
                  <a:ext cx="1623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0A90DF8-715C-4901-A409-6CF786C5E402}"/>
                    </a:ext>
                  </a:extLst>
                </p14:cNvPr>
                <p14:cNvContentPartPr/>
                <p14:nvPr/>
              </p14:nvContentPartPr>
              <p14:xfrm>
                <a:off x="-71081" y="2781919"/>
                <a:ext cx="442440" cy="587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0A90DF8-715C-4901-A409-6CF786C5E40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-89081" y="2764279"/>
                  <a:ext cx="478080" cy="62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1A74BA1-FAC6-42D0-BEF0-DE5707446515}"/>
                    </a:ext>
                  </a:extLst>
                </p14:cNvPr>
                <p14:cNvContentPartPr/>
                <p14:nvPr/>
              </p14:nvContentPartPr>
              <p14:xfrm>
                <a:off x="184879" y="3018439"/>
                <a:ext cx="257760" cy="183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1A74BA1-FAC6-42D0-BEF0-DE570744651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66879" y="3000439"/>
                  <a:ext cx="2934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9CA4459-F121-4EF2-8866-DF4D3D1B7BEB}"/>
                    </a:ext>
                  </a:extLst>
                </p14:cNvPr>
                <p14:cNvContentPartPr/>
                <p14:nvPr/>
              </p14:nvContentPartPr>
              <p14:xfrm>
                <a:off x="567919" y="3006559"/>
                <a:ext cx="149400" cy="1998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9CA4459-F121-4EF2-8866-DF4D3D1B7BE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49919" y="2988919"/>
                  <a:ext cx="1850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6F5379D-3CB2-4617-8A70-1C4EED402DAE}"/>
                    </a:ext>
                  </a:extLst>
                </p14:cNvPr>
                <p14:cNvContentPartPr/>
                <p14:nvPr/>
              </p14:nvContentPartPr>
              <p14:xfrm>
                <a:off x="678439" y="2222839"/>
                <a:ext cx="578160" cy="6555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6F5379D-3CB2-4617-8A70-1C4EED402DA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60799" y="2204839"/>
                  <a:ext cx="613800" cy="69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9468" name="Ink 19467">
                  <a:extLst>
                    <a:ext uri="{FF2B5EF4-FFF2-40B4-BE49-F238E27FC236}">
                      <a16:creationId xmlns:a16="http://schemas.microsoft.com/office/drawing/2014/main" id="{75C7CC8C-0528-416B-AC55-284D62F58753}"/>
                    </a:ext>
                  </a:extLst>
                </p14:cNvPr>
                <p14:cNvContentPartPr/>
                <p14:nvPr/>
              </p14:nvContentPartPr>
              <p14:xfrm>
                <a:off x="772039" y="3943999"/>
                <a:ext cx="2225160" cy="226440"/>
              </p14:xfrm>
            </p:contentPart>
          </mc:Choice>
          <mc:Fallback xmlns="">
            <p:pic>
              <p:nvPicPr>
                <p:cNvPr id="19468" name="Ink 19467">
                  <a:extLst>
                    <a:ext uri="{FF2B5EF4-FFF2-40B4-BE49-F238E27FC236}">
                      <a16:creationId xmlns:a16="http://schemas.microsoft.com/office/drawing/2014/main" id="{75C7CC8C-0528-416B-AC55-284D62F5875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54039" y="3925999"/>
                  <a:ext cx="22608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9469" name="Ink 19468">
                  <a:extLst>
                    <a:ext uri="{FF2B5EF4-FFF2-40B4-BE49-F238E27FC236}">
                      <a16:creationId xmlns:a16="http://schemas.microsoft.com/office/drawing/2014/main" id="{B8252454-D17D-497A-AEAC-6FD368352AFE}"/>
                    </a:ext>
                  </a:extLst>
                </p14:cNvPr>
                <p14:cNvContentPartPr/>
                <p14:nvPr/>
              </p14:nvContentPartPr>
              <p14:xfrm>
                <a:off x="1193599" y="4779919"/>
                <a:ext cx="2210760" cy="105480"/>
              </p14:xfrm>
            </p:contentPart>
          </mc:Choice>
          <mc:Fallback xmlns="">
            <p:pic>
              <p:nvPicPr>
                <p:cNvPr id="19469" name="Ink 19468">
                  <a:extLst>
                    <a:ext uri="{FF2B5EF4-FFF2-40B4-BE49-F238E27FC236}">
                      <a16:creationId xmlns:a16="http://schemas.microsoft.com/office/drawing/2014/main" id="{B8252454-D17D-497A-AEAC-6FD368352AF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75599" y="4761919"/>
                  <a:ext cx="22464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9465" name="Ink 19464">
                  <a:extLst>
                    <a:ext uri="{FF2B5EF4-FFF2-40B4-BE49-F238E27FC236}">
                      <a16:creationId xmlns:a16="http://schemas.microsoft.com/office/drawing/2014/main" id="{CB1830CF-02C1-4673-9628-7C6158E6BBAD}"/>
                    </a:ext>
                  </a:extLst>
                </p14:cNvPr>
                <p14:cNvContentPartPr/>
                <p14:nvPr/>
              </p14:nvContentPartPr>
              <p14:xfrm>
                <a:off x="3891079" y="4345759"/>
                <a:ext cx="551880" cy="1211400"/>
              </p14:xfrm>
            </p:contentPart>
          </mc:Choice>
          <mc:Fallback xmlns="">
            <p:pic>
              <p:nvPicPr>
                <p:cNvPr id="19465" name="Ink 19464">
                  <a:extLst>
                    <a:ext uri="{FF2B5EF4-FFF2-40B4-BE49-F238E27FC236}">
                      <a16:creationId xmlns:a16="http://schemas.microsoft.com/office/drawing/2014/main" id="{CB1830CF-02C1-4673-9628-7C6158E6BBA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873079" y="4327759"/>
                  <a:ext cx="587520" cy="12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9466" name="Ink 19465">
                  <a:extLst>
                    <a:ext uri="{FF2B5EF4-FFF2-40B4-BE49-F238E27FC236}">
                      <a16:creationId xmlns:a16="http://schemas.microsoft.com/office/drawing/2014/main" id="{37FA22E0-EE20-45FD-A540-80A689B96453}"/>
                    </a:ext>
                  </a:extLst>
                </p14:cNvPr>
                <p14:cNvContentPartPr/>
                <p14:nvPr/>
              </p14:nvContentPartPr>
              <p14:xfrm>
                <a:off x="4162519" y="4355119"/>
                <a:ext cx="696960" cy="662760"/>
              </p14:xfrm>
            </p:contentPart>
          </mc:Choice>
          <mc:Fallback xmlns="">
            <p:pic>
              <p:nvPicPr>
                <p:cNvPr id="19466" name="Ink 19465">
                  <a:extLst>
                    <a:ext uri="{FF2B5EF4-FFF2-40B4-BE49-F238E27FC236}">
                      <a16:creationId xmlns:a16="http://schemas.microsoft.com/office/drawing/2014/main" id="{37FA22E0-EE20-45FD-A540-80A689B9645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144519" y="4337479"/>
                  <a:ext cx="732600" cy="69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9471" name="Ink 19470">
                  <a:extLst>
                    <a:ext uri="{FF2B5EF4-FFF2-40B4-BE49-F238E27FC236}">
                      <a16:creationId xmlns:a16="http://schemas.microsoft.com/office/drawing/2014/main" id="{F46C5D91-09A8-4276-9E6A-8C07BDC43446}"/>
                    </a:ext>
                  </a:extLst>
                </p14:cNvPr>
                <p14:cNvContentPartPr/>
                <p14:nvPr/>
              </p14:nvContentPartPr>
              <p14:xfrm>
                <a:off x="5178079" y="4118959"/>
                <a:ext cx="985680" cy="196200"/>
              </p14:xfrm>
            </p:contentPart>
          </mc:Choice>
          <mc:Fallback xmlns="">
            <p:pic>
              <p:nvPicPr>
                <p:cNvPr id="19471" name="Ink 19470">
                  <a:extLst>
                    <a:ext uri="{FF2B5EF4-FFF2-40B4-BE49-F238E27FC236}">
                      <a16:creationId xmlns:a16="http://schemas.microsoft.com/office/drawing/2014/main" id="{F46C5D91-09A8-4276-9E6A-8C07BDC4344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160439" y="4101319"/>
                  <a:ext cx="10213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9472" name="Ink 19471">
                  <a:extLst>
                    <a:ext uri="{FF2B5EF4-FFF2-40B4-BE49-F238E27FC236}">
                      <a16:creationId xmlns:a16="http://schemas.microsoft.com/office/drawing/2014/main" id="{87396253-0BA1-4975-B38B-6DCFBCC7D220}"/>
                    </a:ext>
                  </a:extLst>
                </p14:cNvPr>
                <p14:cNvContentPartPr/>
                <p14:nvPr/>
              </p14:nvContentPartPr>
              <p14:xfrm>
                <a:off x="4948399" y="4376359"/>
                <a:ext cx="536760" cy="1850760"/>
              </p14:xfrm>
            </p:contentPart>
          </mc:Choice>
          <mc:Fallback xmlns="">
            <p:pic>
              <p:nvPicPr>
                <p:cNvPr id="19472" name="Ink 19471">
                  <a:extLst>
                    <a:ext uri="{FF2B5EF4-FFF2-40B4-BE49-F238E27FC236}">
                      <a16:creationId xmlns:a16="http://schemas.microsoft.com/office/drawing/2014/main" id="{87396253-0BA1-4975-B38B-6DCFBCC7D22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930759" y="4358719"/>
                  <a:ext cx="572400" cy="18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9474" name="Ink 19473">
                  <a:extLst>
                    <a:ext uri="{FF2B5EF4-FFF2-40B4-BE49-F238E27FC236}">
                      <a16:creationId xmlns:a16="http://schemas.microsoft.com/office/drawing/2014/main" id="{D5B451AB-D0E5-4E4A-965C-08489E1B8921}"/>
                    </a:ext>
                  </a:extLst>
                </p14:cNvPr>
                <p14:cNvContentPartPr/>
                <p14:nvPr/>
              </p14:nvContentPartPr>
              <p14:xfrm>
                <a:off x="4702159" y="6233239"/>
                <a:ext cx="324720" cy="538560"/>
              </p14:xfrm>
            </p:contentPart>
          </mc:Choice>
          <mc:Fallback xmlns="">
            <p:pic>
              <p:nvPicPr>
                <p:cNvPr id="19474" name="Ink 19473">
                  <a:extLst>
                    <a:ext uri="{FF2B5EF4-FFF2-40B4-BE49-F238E27FC236}">
                      <a16:creationId xmlns:a16="http://schemas.microsoft.com/office/drawing/2014/main" id="{D5B451AB-D0E5-4E4A-965C-08489E1B892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684159" y="6215239"/>
                  <a:ext cx="360360" cy="5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9475" name="Ink 19474">
                  <a:extLst>
                    <a:ext uri="{FF2B5EF4-FFF2-40B4-BE49-F238E27FC236}">
                      <a16:creationId xmlns:a16="http://schemas.microsoft.com/office/drawing/2014/main" id="{C993233B-B838-4266-A320-27B8CBEFA85D}"/>
                    </a:ext>
                  </a:extLst>
                </p14:cNvPr>
                <p14:cNvContentPartPr/>
                <p14:nvPr/>
              </p14:nvContentPartPr>
              <p14:xfrm>
                <a:off x="5090239" y="6035959"/>
                <a:ext cx="456120" cy="714240"/>
              </p14:xfrm>
            </p:contentPart>
          </mc:Choice>
          <mc:Fallback xmlns="">
            <p:pic>
              <p:nvPicPr>
                <p:cNvPr id="19475" name="Ink 19474">
                  <a:extLst>
                    <a:ext uri="{FF2B5EF4-FFF2-40B4-BE49-F238E27FC236}">
                      <a16:creationId xmlns:a16="http://schemas.microsoft.com/office/drawing/2014/main" id="{C993233B-B838-4266-A320-27B8CBEFA85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072599" y="6017959"/>
                  <a:ext cx="491760" cy="74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9476" name="Ink 19475">
                  <a:extLst>
                    <a:ext uri="{FF2B5EF4-FFF2-40B4-BE49-F238E27FC236}">
                      <a16:creationId xmlns:a16="http://schemas.microsoft.com/office/drawing/2014/main" id="{36E7E285-16B1-4128-8A1A-844106DCE621}"/>
                    </a:ext>
                  </a:extLst>
                </p14:cNvPr>
                <p14:cNvContentPartPr/>
                <p14:nvPr/>
              </p14:nvContentPartPr>
              <p14:xfrm>
                <a:off x="5416759" y="6157999"/>
                <a:ext cx="195480" cy="102600"/>
              </p14:xfrm>
            </p:contentPart>
          </mc:Choice>
          <mc:Fallback xmlns="">
            <p:pic>
              <p:nvPicPr>
                <p:cNvPr id="19476" name="Ink 19475">
                  <a:extLst>
                    <a:ext uri="{FF2B5EF4-FFF2-40B4-BE49-F238E27FC236}">
                      <a16:creationId xmlns:a16="http://schemas.microsoft.com/office/drawing/2014/main" id="{36E7E285-16B1-4128-8A1A-844106DCE62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398759" y="6139999"/>
                  <a:ext cx="2311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9477" name="Ink 19476">
                  <a:extLst>
                    <a:ext uri="{FF2B5EF4-FFF2-40B4-BE49-F238E27FC236}">
                      <a16:creationId xmlns:a16="http://schemas.microsoft.com/office/drawing/2014/main" id="{DD7FEF45-BDEB-4572-BC55-2B91B612179D}"/>
                    </a:ext>
                  </a:extLst>
                </p14:cNvPr>
                <p14:cNvContentPartPr/>
                <p14:nvPr/>
              </p14:nvContentPartPr>
              <p14:xfrm>
                <a:off x="5706559" y="5920399"/>
                <a:ext cx="244080" cy="445680"/>
              </p14:xfrm>
            </p:contentPart>
          </mc:Choice>
          <mc:Fallback xmlns="">
            <p:pic>
              <p:nvPicPr>
                <p:cNvPr id="19477" name="Ink 19476">
                  <a:extLst>
                    <a:ext uri="{FF2B5EF4-FFF2-40B4-BE49-F238E27FC236}">
                      <a16:creationId xmlns:a16="http://schemas.microsoft.com/office/drawing/2014/main" id="{DD7FEF45-BDEB-4572-BC55-2B91B612179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688919" y="5902759"/>
                  <a:ext cx="27972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9478" name="Ink 19477">
                  <a:extLst>
                    <a:ext uri="{FF2B5EF4-FFF2-40B4-BE49-F238E27FC236}">
                      <a16:creationId xmlns:a16="http://schemas.microsoft.com/office/drawing/2014/main" id="{29301BBC-201D-4A9D-94CF-37411BEFA920}"/>
                    </a:ext>
                  </a:extLst>
                </p14:cNvPr>
                <p14:cNvContentPartPr/>
                <p14:nvPr/>
              </p14:nvContentPartPr>
              <p14:xfrm>
                <a:off x="5978359" y="5958199"/>
                <a:ext cx="321840" cy="288360"/>
              </p14:xfrm>
            </p:contentPart>
          </mc:Choice>
          <mc:Fallback xmlns="">
            <p:pic>
              <p:nvPicPr>
                <p:cNvPr id="19478" name="Ink 19477">
                  <a:extLst>
                    <a:ext uri="{FF2B5EF4-FFF2-40B4-BE49-F238E27FC236}">
                      <a16:creationId xmlns:a16="http://schemas.microsoft.com/office/drawing/2014/main" id="{29301BBC-201D-4A9D-94CF-37411BEFA92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960359" y="5940559"/>
                  <a:ext cx="35748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9479" name="Ink 19478">
                  <a:extLst>
                    <a:ext uri="{FF2B5EF4-FFF2-40B4-BE49-F238E27FC236}">
                      <a16:creationId xmlns:a16="http://schemas.microsoft.com/office/drawing/2014/main" id="{5B5A1149-8C89-4035-B20C-86BB2D9A67B4}"/>
                    </a:ext>
                  </a:extLst>
                </p14:cNvPr>
                <p14:cNvContentPartPr/>
                <p14:nvPr/>
              </p14:nvContentPartPr>
              <p14:xfrm>
                <a:off x="6263479" y="5625919"/>
                <a:ext cx="225000" cy="520560"/>
              </p14:xfrm>
            </p:contentPart>
          </mc:Choice>
          <mc:Fallback xmlns="">
            <p:pic>
              <p:nvPicPr>
                <p:cNvPr id="19479" name="Ink 19478">
                  <a:extLst>
                    <a:ext uri="{FF2B5EF4-FFF2-40B4-BE49-F238E27FC236}">
                      <a16:creationId xmlns:a16="http://schemas.microsoft.com/office/drawing/2014/main" id="{5B5A1149-8C89-4035-B20C-86BB2D9A67B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245839" y="5608279"/>
                  <a:ext cx="260640" cy="5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9480" name="Ink 19479">
                  <a:extLst>
                    <a:ext uri="{FF2B5EF4-FFF2-40B4-BE49-F238E27FC236}">
                      <a16:creationId xmlns:a16="http://schemas.microsoft.com/office/drawing/2014/main" id="{25A51412-093C-4C42-93C3-A0014560A0DF}"/>
                    </a:ext>
                  </a:extLst>
                </p14:cNvPr>
                <p14:cNvContentPartPr/>
                <p14:nvPr/>
              </p14:nvContentPartPr>
              <p14:xfrm>
                <a:off x="6605839" y="5338639"/>
                <a:ext cx="1109520" cy="699120"/>
              </p14:xfrm>
            </p:contentPart>
          </mc:Choice>
          <mc:Fallback xmlns="">
            <p:pic>
              <p:nvPicPr>
                <p:cNvPr id="19480" name="Ink 19479">
                  <a:extLst>
                    <a:ext uri="{FF2B5EF4-FFF2-40B4-BE49-F238E27FC236}">
                      <a16:creationId xmlns:a16="http://schemas.microsoft.com/office/drawing/2014/main" id="{25A51412-093C-4C42-93C3-A0014560A0D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588199" y="5320639"/>
                  <a:ext cx="1145160" cy="73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9481" name="Ink 19480">
                  <a:extLst>
                    <a:ext uri="{FF2B5EF4-FFF2-40B4-BE49-F238E27FC236}">
                      <a16:creationId xmlns:a16="http://schemas.microsoft.com/office/drawing/2014/main" id="{9C21EF43-14E5-4043-8FE4-646677B723BF}"/>
                    </a:ext>
                  </a:extLst>
                </p14:cNvPr>
                <p14:cNvContentPartPr/>
                <p14:nvPr/>
              </p14:nvContentPartPr>
              <p14:xfrm>
                <a:off x="7857919" y="5630599"/>
                <a:ext cx="14400" cy="87120"/>
              </p14:xfrm>
            </p:contentPart>
          </mc:Choice>
          <mc:Fallback xmlns="">
            <p:pic>
              <p:nvPicPr>
                <p:cNvPr id="19481" name="Ink 19480">
                  <a:extLst>
                    <a:ext uri="{FF2B5EF4-FFF2-40B4-BE49-F238E27FC236}">
                      <a16:creationId xmlns:a16="http://schemas.microsoft.com/office/drawing/2014/main" id="{9C21EF43-14E5-4043-8FE4-646677B723B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839919" y="5612599"/>
                  <a:ext cx="500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9483" name="Ink 19482">
                  <a:extLst>
                    <a:ext uri="{FF2B5EF4-FFF2-40B4-BE49-F238E27FC236}">
                      <a16:creationId xmlns:a16="http://schemas.microsoft.com/office/drawing/2014/main" id="{A570CEDB-220E-41FE-92CE-2F5E3F65BC0B}"/>
                    </a:ext>
                  </a:extLst>
                </p14:cNvPr>
                <p14:cNvContentPartPr/>
                <p14:nvPr/>
              </p14:nvContentPartPr>
              <p14:xfrm>
                <a:off x="5584159" y="4861999"/>
                <a:ext cx="2251080" cy="255960"/>
              </p14:xfrm>
            </p:contentPart>
          </mc:Choice>
          <mc:Fallback xmlns="">
            <p:pic>
              <p:nvPicPr>
                <p:cNvPr id="19483" name="Ink 19482">
                  <a:extLst>
                    <a:ext uri="{FF2B5EF4-FFF2-40B4-BE49-F238E27FC236}">
                      <a16:creationId xmlns:a16="http://schemas.microsoft.com/office/drawing/2014/main" id="{A570CEDB-220E-41FE-92CE-2F5E3F65BC0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566159" y="4844359"/>
                  <a:ext cx="22867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9485" name="Ink 19484">
                  <a:extLst>
                    <a:ext uri="{FF2B5EF4-FFF2-40B4-BE49-F238E27FC236}">
                      <a16:creationId xmlns:a16="http://schemas.microsoft.com/office/drawing/2014/main" id="{DBB928B6-8706-421C-B2DB-C290F5E41ACB}"/>
                    </a:ext>
                  </a:extLst>
                </p14:cNvPr>
                <p14:cNvContentPartPr/>
                <p14:nvPr/>
              </p14:nvContentPartPr>
              <p14:xfrm>
                <a:off x="6033079" y="6301279"/>
                <a:ext cx="488520" cy="488160"/>
              </p14:xfrm>
            </p:contentPart>
          </mc:Choice>
          <mc:Fallback xmlns="">
            <p:pic>
              <p:nvPicPr>
                <p:cNvPr id="19485" name="Ink 19484">
                  <a:extLst>
                    <a:ext uri="{FF2B5EF4-FFF2-40B4-BE49-F238E27FC236}">
                      <a16:creationId xmlns:a16="http://schemas.microsoft.com/office/drawing/2014/main" id="{DBB928B6-8706-421C-B2DB-C290F5E41AC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015439" y="6283279"/>
                  <a:ext cx="524160" cy="52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9486" name="Ink 19485">
                  <a:extLst>
                    <a:ext uri="{FF2B5EF4-FFF2-40B4-BE49-F238E27FC236}">
                      <a16:creationId xmlns:a16="http://schemas.microsoft.com/office/drawing/2014/main" id="{496ED656-A3FB-4B1F-ABFE-8AA932CE070E}"/>
                    </a:ext>
                  </a:extLst>
                </p14:cNvPr>
                <p14:cNvContentPartPr/>
                <p14:nvPr/>
              </p14:nvContentPartPr>
              <p14:xfrm>
                <a:off x="6597559" y="6097159"/>
                <a:ext cx="198720" cy="467640"/>
              </p14:xfrm>
            </p:contentPart>
          </mc:Choice>
          <mc:Fallback xmlns="">
            <p:pic>
              <p:nvPicPr>
                <p:cNvPr id="19486" name="Ink 19485">
                  <a:extLst>
                    <a:ext uri="{FF2B5EF4-FFF2-40B4-BE49-F238E27FC236}">
                      <a16:creationId xmlns:a16="http://schemas.microsoft.com/office/drawing/2014/main" id="{496ED656-A3FB-4B1F-ABFE-8AA932CE070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579559" y="6079519"/>
                  <a:ext cx="23436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9487" name="Ink 19486">
                  <a:extLst>
                    <a:ext uri="{FF2B5EF4-FFF2-40B4-BE49-F238E27FC236}">
                      <a16:creationId xmlns:a16="http://schemas.microsoft.com/office/drawing/2014/main" id="{E4F57A3F-94DB-4D71-A8AD-0A29F133F852}"/>
                    </a:ext>
                  </a:extLst>
                </p14:cNvPr>
                <p14:cNvContentPartPr/>
                <p14:nvPr/>
              </p14:nvContentPartPr>
              <p14:xfrm>
                <a:off x="6989599" y="5807359"/>
                <a:ext cx="1606680" cy="723240"/>
              </p14:xfrm>
            </p:contentPart>
          </mc:Choice>
          <mc:Fallback xmlns="">
            <p:pic>
              <p:nvPicPr>
                <p:cNvPr id="19487" name="Ink 19486">
                  <a:extLst>
                    <a:ext uri="{FF2B5EF4-FFF2-40B4-BE49-F238E27FC236}">
                      <a16:creationId xmlns:a16="http://schemas.microsoft.com/office/drawing/2014/main" id="{E4F57A3F-94DB-4D71-A8AD-0A29F133F85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971599" y="5789359"/>
                  <a:ext cx="1642320" cy="75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9489" name="Ink 19488">
                  <a:extLst>
                    <a:ext uri="{FF2B5EF4-FFF2-40B4-BE49-F238E27FC236}">
                      <a16:creationId xmlns:a16="http://schemas.microsoft.com/office/drawing/2014/main" id="{ACA79F3A-EADD-4000-BCB9-71636D495B49}"/>
                    </a:ext>
                  </a:extLst>
                </p14:cNvPr>
                <p14:cNvContentPartPr/>
                <p14:nvPr/>
              </p14:nvContentPartPr>
              <p14:xfrm>
                <a:off x="8065279" y="6258799"/>
                <a:ext cx="346320" cy="99000"/>
              </p14:xfrm>
            </p:contentPart>
          </mc:Choice>
          <mc:Fallback xmlns="">
            <p:pic>
              <p:nvPicPr>
                <p:cNvPr id="19489" name="Ink 19488">
                  <a:extLst>
                    <a:ext uri="{FF2B5EF4-FFF2-40B4-BE49-F238E27FC236}">
                      <a16:creationId xmlns:a16="http://schemas.microsoft.com/office/drawing/2014/main" id="{ACA79F3A-EADD-4000-BCB9-71636D495B4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047279" y="6240799"/>
                  <a:ext cx="3819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9490" name="Ink 19489">
                  <a:extLst>
                    <a:ext uri="{FF2B5EF4-FFF2-40B4-BE49-F238E27FC236}">
                      <a16:creationId xmlns:a16="http://schemas.microsoft.com/office/drawing/2014/main" id="{DB265480-BA79-4EF9-96CA-C9D42A55D0FF}"/>
                    </a:ext>
                  </a:extLst>
                </p14:cNvPr>
                <p14:cNvContentPartPr/>
                <p14:nvPr/>
              </p14:nvContentPartPr>
              <p14:xfrm>
                <a:off x="8582239" y="6012199"/>
                <a:ext cx="309600" cy="503640"/>
              </p14:xfrm>
            </p:contentPart>
          </mc:Choice>
          <mc:Fallback xmlns="">
            <p:pic>
              <p:nvPicPr>
                <p:cNvPr id="19490" name="Ink 19489">
                  <a:extLst>
                    <a:ext uri="{FF2B5EF4-FFF2-40B4-BE49-F238E27FC236}">
                      <a16:creationId xmlns:a16="http://schemas.microsoft.com/office/drawing/2014/main" id="{DB265480-BA79-4EF9-96CA-C9D42A55D0F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564599" y="5994199"/>
                  <a:ext cx="345240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9491" name="Ink 19490">
                  <a:extLst>
                    <a:ext uri="{FF2B5EF4-FFF2-40B4-BE49-F238E27FC236}">
                      <a16:creationId xmlns:a16="http://schemas.microsoft.com/office/drawing/2014/main" id="{C92E469B-9ED0-4C80-8926-60308E82089F}"/>
                    </a:ext>
                  </a:extLst>
                </p14:cNvPr>
                <p14:cNvContentPartPr/>
                <p14:nvPr/>
              </p14:nvContentPartPr>
              <p14:xfrm>
                <a:off x="8920639" y="5959999"/>
                <a:ext cx="242640" cy="546480"/>
              </p14:xfrm>
            </p:contentPart>
          </mc:Choice>
          <mc:Fallback xmlns="">
            <p:pic>
              <p:nvPicPr>
                <p:cNvPr id="19491" name="Ink 19490">
                  <a:extLst>
                    <a:ext uri="{FF2B5EF4-FFF2-40B4-BE49-F238E27FC236}">
                      <a16:creationId xmlns:a16="http://schemas.microsoft.com/office/drawing/2014/main" id="{C92E469B-9ED0-4C80-8926-60308E82089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902999" y="5942359"/>
                  <a:ext cx="27828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9492" name="Ink 19491">
                  <a:extLst>
                    <a:ext uri="{FF2B5EF4-FFF2-40B4-BE49-F238E27FC236}">
                      <a16:creationId xmlns:a16="http://schemas.microsoft.com/office/drawing/2014/main" id="{06798D1D-31B1-4C88-BB77-3810C1558AFE}"/>
                    </a:ext>
                  </a:extLst>
                </p14:cNvPr>
                <p14:cNvContentPartPr/>
                <p14:nvPr/>
              </p14:nvContentPartPr>
              <p14:xfrm>
                <a:off x="9306919" y="5902039"/>
                <a:ext cx="450360" cy="586080"/>
              </p14:xfrm>
            </p:contentPart>
          </mc:Choice>
          <mc:Fallback xmlns="">
            <p:pic>
              <p:nvPicPr>
                <p:cNvPr id="19492" name="Ink 19491">
                  <a:extLst>
                    <a:ext uri="{FF2B5EF4-FFF2-40B4-BE49-F238E27FC236}">
                      <a16:creationId xmlns:a16="http://schemas.microsoft.com/office/drawing/2014/main" id="{06798D1D-31B1-4C88-BB77-3810C1558AF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289279" y="5884399"/>
                  <a:ext cx="486000" cy="62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99" name="Group 19498">
            <a:extLst>
              <a:ext uri="{FF2B5EF4-FFF2-40B4-BE49-F238E27FC236}">
                <a16:creationId xmlns:a16="http://schemas.microsoft.com/office/drawing/2014/main" id="{C5683490-CCB7-4160-965C-5FA2780F1C2F}"/>
              </a:ext>
            </a:extLst>
          </p:cNvPr>
          <p:cNvGrpSpPr/>
          <p:nvPr/>
        </p:nvGrpSpPr>
        <p:grpSpPr>
          <a:xfrm>
            <a:off x="9773839" y="5470399"/>
            <a:ext cx="947880" cy="1105200"/>
            <a:chOff x="9773839" y="5470399"/>
            <a:chExt cx="947880" cy="110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9494" name="Ink 19493">
                  <a:extLst>
                    <a:ext uri="{FF2B5EF4-FFF2-40B4-BE49-F238E27FC236}">
                      <a16:creationId xmlns:a16="http://schemas.microsoft.com/office/drawing/2014/main" id="{AA746C2A-C3BA-471C-B220-6ECFE5CB57B2}"/>
                    </a:ext>
                  </a:extLst>
                </p14:cNvPr>
                <p14:cNvContentPartPr/>
                <p14:nvPr/>
              </p14:nvContentPartPr>
              <p14:xfrm>
                <a:off x="9773839" y="5617279"/>
                <a:ext cx="205200" cy="958320"/>
              </p14:xfrm>
            </p:contentPart>
          </mc:Choice>
          <mc:Fallback xmlns="">
            <p:pic>
              <p:nvPicPr>
                <p:cNvPr id="19494" name="Ink 19493">
                  <a:extLst>
                    <a:ext uri="{FF2B5EF4-FFF2-40B4-BE49-F238E27FC236}">
                      <a16:creationId xmlns:a16="http://schemas.microsoft.com/office/drawing/2014/main" id="{AA746C2A-C3BA-471C-B220-6ECFE5CB57B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756199" y="5599279"/>
                  <a:ext cx="240840" cy="9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9495" name="Ink 19494">
                  <a:extLst>
                    <a:ext uri="{FF2B5EF4-FFF2-40B4-BE49-F238E27FC236}">
                      <a16:creationId xmlns:a16="http://schemas.microsoft.com/office/drawing/2014/main" id="{ED09532A-BA8C-47C5-8DD6-757A7150F869}"/>
                    </a:ext>
                  </a:extLst>
                </p14:cNvPr>
                <p14:cNvContentPartPr/>
                <p14:nvPr/>
              </p14:nvContentPartPr>
              <p14:xfrm>
                <a:off x="9973279" y="5532319"/>
                <a:ext cx="391320" cy="206280"/>
              </p14:xfrm>
            </p:contentPart>
          </mc:Choice>
          <mc:Fallback xmlns="">
            <p:pic>
              <p:nvPicPr>
                <p:cNvPr id="19495" name="Ink 19494">
                  <a:extLst>
                    <a:ext uri="{FF2B5EF4-FFF2-40B4-BE49-F238E27FC236}">
                      <a16:creationId xmlns:a16="http://schemas.microsoft.com/office/drawing/2014/main" id="{ED09532A-BA8C-47C5-8DD6-757A7150F86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955639" y="5514319"/>
                  <a:ext cx="4269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9496" name="Ink 19495">
                  <a:extLst>
                    <a:ext uri="{FF2B5EF4-FFF2-40B4-BE49-F238E27FC236}">
                      <a16:creationId xmlns:a16="http://schemas.microsoft.com/office/drawing/2014/main" id="{9E85600F-907D-4BA4-A861-300387C12341}"/>
                    </a:ext>
                  </a:extLst>
                </p14:cNvPr>
                <p14:cNvContentPartPr/>
                <p14:nvPr/>
              </p14:nvContentPartPr>
              <p14:xfrm>
                <a:off x="10044919" y="5598199"/>
                <a:ext cx="151200" cy="761040"/>
              </p14:xfrm>
            </p:contentPart>
          </mc:Choice>
          <mc:Fallback xmlns="">
            <p:pic>
              <p:nvPicPr>
                <p:cNvPr id="19496" name="Ink 19495">
                  <a:extLst>
                    <a:ext uri="{FF2B5EF4-FFF2-40B4-BE49-F238E27FC236}">
                      <a16:creationId xmlns:a16="http://schemas.microsoft.com/office/drawing/2014/main" id="{9E85600F-907D-4BA4-A861-300387C1234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027279" y="5580559"/>
                  <a:ext cx="186840" cy="79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9497" name="Ink 19496">
                  <a:extLst>
                    <a:ext uri="{FF2B5EF4-FFF2-40B4-BE49-F238E27FC236}">
                      <a16:creationId xmlns:a16="http://schemas.microsoft.com/office/drawing/2014/main" id="{16314623-3A68-4913-B8C4-1E2BCD699B4D}"/>
                    </a:ext>
                  </a:extLst>
                </p14:cNvPr>
                <p14:cNvContentPartPr/>
                <p14:nvPr/>
              </p14:nvContentPartPr>
              <p14:xfrm>
                <a:off x="10206199" y="5660479"/>
                <a:ext cx="225720" cy="513360"/>
              </p14:xfrm>
            </p:contentPart>
          </mc:Choice>
          <mc:Fallback xmlns="">
            <p:pic>
              <p:nvPicPr>
                <p:cNvPr id="19497" name="Ink 19496">
                  <a:extLst>
                    <a:ext uri="{FF2B5EF4-FFF2-40B4-BE49-F238E27FC236}">
                      <a16:creationId xmlns:a16="http://schemas.microsoft.com/office/drawing/2014/main" id="{16314623-3A68-4913-B8C4-1E2BCD699B4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188199" y="5642479"/>
                  <a:ext cx="261360" cy="5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9498" name="Ink 19497">
                  <a:extLst>
                    <a:ext uri="{FF2B5EF4-FFF2-40B4-BE49-F238E27FC236}">
                      <a16:creationId xmlns:a16="http://schemas.microsoft.com/office/drawing/2014/main" id="{6FC30425-8BD2-4933-AC9A-70DD32B1468C}"/>
                    </a:ext>
                  </a:extLst>
                </p14:cNvPr>
                <p14:cNvContentPartPr/>
                <p14:nvPr/>
              </p14:nvContentPartPr>
              <p14:xfrm>
                <a:off x="10482679" y="5470399"/>
                <a:ext cx="239040" cy="695520"/>
              </p14:xfrm>
            </p:contentPart>
          </mc:Choice>
          <mc:Fallback xmlns="">
            <p:pic>
              <p:nvPicPr>
                <p:cNvPr id="19498" name="Ink 19497">
                  <a:extLst>
                    <a:ext uri="{FF2B5EF4-FFF2-40B4-BE49-F238E27FC236}">
                      <a16:creationId xmlns:a16="http://schemas.microsoft.com/office/drawing/2014/main" id="{6FC30425-8BD2-4933-AC9A-70DD32B1468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465039" y="5452759"/>
                  <a:ext cx="274680" cy="73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9500" name="Ink 19499">
                <a:extLst>
                  <a:ext uri="{FF2B5EF4-FFF2-40B4-BE49-F238E27FC236}">
                    <a16:creationId xmlns:a16="http://schemas.microsoft.com/office/drawing/2014/main" id="{F7EEA57C-5840-4241-87E2-B3DD6D8239BF}"/>
                  </a:ext>
                </a:extLst>
              </p14:cNvPr>
              <p14:cNvContentPartPr/>
              <p14:nvPr/>
            </p14:nvContentPartPr>
            <p14:xfrm>
              <a:off x="97399" y="248959"/>
              <a:ext cx="2143440" cy="1485720"/>
            </p14:xfrm>
          </p:contentPart>
        </mc:Choice>
        <mc:Fallback xmlns="">
          <p:pic>
            <p:nvPicPr>
              <p:cNvPr id="19500" name="Ink 19499">
                <a:extLst>
                  <a:ext uri="{FF2B5EF4-FFF2-40B4-BE49-F238E27FC236}">
                    <a16:creationId xmlns:a16="http://schemas.microsoft.com/office/drawing/2014/main" id="{F7EEA57C-5840-4241-87E2-B3DD6D8239BF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9759" y="231319"/>
                <a:ext cx="2179080" cy="1521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2150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5580F287-3AEE-4207-9892-F7BBD5E56A0C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21508" name="Picture 31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950913"/>
            <a:ext cx="45704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>
          <a:xfrm>
            <a:off x="382588" y="249238"/>
            <a:ext cx="8343900" cy="993775"/>
          </a:xfrm>
        </p:spPr>
        <p:txBody>
          <a:bodyPr/>
          <a:lstStyle/>
          <a:p>
            <a:pPr>
              <a:defRPr/>
            </a:pPr>
            <a:r>
              <a:rPr lang="en-US" sz="4000">
                <a:ea typeface="ＭＳ Ｐゴシック" charset="0"/>
                <a:cs typeface="+mj-cs"/>
              </a:rPr>
              <a:t>UDP: segment header</a:t>
            </a:r>
            <a:endParaRPr lang="en-US">
              <a:ea typeface="ＭＳ Ｐゴシック" charset="0"/>
              <a:cs typeface="+mj-cs"/>
            </a:endParaRPr>
          </a:p>
        </p:txBody>
      </p:sp>
      <p:sp>
        <p:nvSpPr>
          <p:cNvPr id="21510" name="Rectangle 7"/>
          <p:cNvSpPr>
            <a:spLocks noChangeArrowheads="1"/>
          </p:cNvSpPr>
          <p:nvPr/>
        </p:nvSpPr>
        <p:spPr bwMode="auto">
          <a:xfrm>
            <a:off x="714375" y="1852613"/>
            <a:ext cx="3324225" cy="32004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21511" name="Rectangle 8"/>
          <p:cNvSpPr>
            <a:spLocks noChangeArrowheads="1"/>
          </p:cNvSpPr>
          <p:nvPr/>
        </p:nvSpPr>
        <p:spPr bwMode="auto">
          <a:xfrm>
            <a:off x="638175" y="1947863"/>
            <a:ext cx="3324225" cy="3200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1512" name="Text Box 9"/>
          <p:cNvSpPr txBox="1">
            <a:spLocks noChangeArrowheads="1"/>
          </p:cNvSpPr>
          <p:nvPr/>
        </p:nvSpPr>
        <p:spPr bwMode="auto">
          <a:xfrm>
            <a:off x="677863" y="1960563"/>
            <a:ext cx="15636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source port #</a:t>
            </a:r>
            <a:endParaRPr lang="en-US" altLang="en-US" sz="2400">
              <a:latin typeface="Tahoma" panose="020B0604030504040204" pitchFamily="34" charset="0"/>
            </a:endParaRPr>
          </a:p>
        </p:txBody>
      </p:sp>
      <p:sp>
        <p:nvSpPr>
          <p:cNvPr id="21513" name="Text Box 10"/>
          <p:cNvSpPr txBox="1">
            <a:spLocks noChangeArrowheads="1"/>
          </p:cNvSpPr>
          <p:nvPr/>
        </p:nvSpPr>
        <p:spPr bwMode="auto">
          <a:xfrm>
            <a:off x="2463800" y="1960563"/>
            <a:ext cx="13287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dest port #</a:t>
            </a:r>
          </a:p>
        </p:txBody>
      </p:sp>
      <p:sp>
        <p:nvSpPr>
          <p:cNvPr id="21514" name="Line 11"/>
          <p:cNvSpPr>
            <a:spLocks noChangeShapeType="1"/>
          </p:cNvSpPr>
          <p:nvPr/>
        </p:nvSpPr>
        <p:spPr bwMode="auto">
          <a:xfrm flipV="1">
            <a:off x="628650" y="2347913"/>
            <a:ext cx="33289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1515" name="Line 12"/>
          <p:cNvSpPr>
            <a:spLocks noChangeShapeType="1"/>
          </p:cNvSpPr>
          <p:nvPr/>
        </p:nvSpPr>
        <p:spPr bwMode="auto">
          <a:xfrm flipV="1">
            <a:off x="619125" y="2747963"/>
            <a:ext cx="33242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1516" name="Line 13"/>
          <p:cNvSpPr>
            <a:spLocks noChangeShapeType="1"/>
          </p:cNvSpPr>
          <p:nvPr/>
        </p:nvSpPr>
        <p:spPr bwMode="auto">
          <a:xfrm flipV="1">
            <a:off x="2276475" y="1947863"/>
            <a:ext cx="0" cy="3952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1517" name="Text Box 14"/>
          <p:cNvSpPr txBox="1">
            <a:spLocks noChangeArrowheads="1"/>
          </p:cNvSpPr>
          <p:nvPr/>
        </p:nvSpPr>
        <p:spPr bwMode="auto">
          <a:xfrm>
            <a:off x="1784350" y="1482725"/>
            <a:ext cx="9366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ahoma" panose="020B0604030504040204" pitchFamily="34" charset="0"/>
              </a:rPr>
              <a:t>32 bits</a:t>
            </a:r>
          </a:p>
        </p:txBody>
      </p:sp>
      <p:sp>
        <p:nvSpPr>
          <p:cNvPr id="21518" name="Line 15"/>
          <p:cNvSpPr>
            <a:spLocks noChangeShapeType="1"/>
          </p:cNvSpPr>
          <p:nvPr/>
        </p:nvSpPr>
        <p:spPr bwMode="auto">
          <a:xfrm>
            <a:off x="2733675" y="1714500"/>
            <a:ext cx="1200150" cy="4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1519" name="Line 16"/>
          <p:cNvSpPr>
            <a:spLocks noChangeShapeType="1"/>
          </p:cNvSpPr>
          <p:nvPr/>
        </p:nvSpPr>
        <p:spPr bwMode="auto">
          <a:xfrm rot="10800000">
            <a:off x="623888" y="1724025"/>
            <a:ext cx="1128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1520" name="Text Box 17"/>
          <p:cNvSpPr txBox="1">
            <a:spLocks noChangeArrowheads="1"/>
          </p:cNvSpPr>
          <p:nvPr/>
        </p:nvSpPr>
        <p:spPr bwMode="auto">
          <a:xfrm>
            <a:off x="1481138" y="3306763"/>
            <a:ext cx="1389062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ahoma" panose="020B0604030504040204" pitchFamily="34" charset="0"/>
              </a:rPr>
              <a:t>application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ahoma" panose="020B0604030504040204" pitchFamily="34" charset="0"/>
              </a:rPr>
              <a:t>data 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ahoma" panose="020B0604030504040204" pitchFamily="34" charset="0"/>
              </a:rPr>
              <a:t>(payload)</a:t>
            </a:r>
            <a:endParaRPr lang="en-US" altLang="en-US" sz="2400">
              <a:latin typeface="Tahoma" panose="020B0604030504040204" pitchFamily="34" charset="0"/>
            </a:endParaRPr>
          </a:p>
        </p:txBody>
      </p:sp>
      <p:sp>
        <p:nvSpPr>
          <p:cNvPr id="21521" name="Text Box 19"/>
          <p:cNvSpPr txBox="1">
            <a:spLocks noChangeArrowheads="1"/>
          </p:cNvSpPr>
          <p:nvPr/>
        </p:nvSpPr>
        <p:spPr bwMode="auto">
          <a:xfrm>
            <a:off x="1074738" y="5222875"/>
            <a:ext cx="25241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ahoma" panose="020B0604030504040204" pitchFamily="34" charset="0"/>
              </a:rPr>
              <a:t>UDP segment format</a:t>
            </a:r>
            <a:endParaRPr lang="en-US" altLang="en-US" sz="2400">
              <a:latin typeface="Tahoma" panose="020B0604030504040204" pitchFamily="34" charset="0"/>
            </a:endParaRPr>
          </a:p>
        </p:txBody>
      </p:sp>
      <p:sp>
        <p:nvSpPr>
          <p:cNvPr id="21522" name="Line 20"/>
          <p:cNvSpPr>
            <a:spLocks noChangeShapeType="1"/>
          </p:cNvSpPr>
          <p:nvPr/>
        </p:nvSpPr>
        <p:spPr bwMode="auto">
          <a:xfrm flipV="1">
            <a:off x="2276475" y="2357438"/>
            <a:ext cx="0" cy="3952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1523" name="Text Box 22"/>
          <p:cNvSpPr txBox="1">
            <a:spLocks noChangeArrowheads="1"/>
          </p:cNvSpPr>
          <p:nvPr/>
        </p:nvSpPr>
        <p:spPr bwMode="auto">
          <a:xfrm>
            <a:off x="1020763" y="2351088"/>
            <a:ext cx="8143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length</a:t>
            </a:r>
            <a:endParaRPr lang="en-US" altLang="en-US" sz="2400">
              <a:latin typeface="Tahoma" panose="020B0604030504040204" pitchFamily="34" charset="0"/>
            </a:endParaRPr>
          </a:p>
        </p:txBody>
      </p:sp>
      <p:sp>
        <p:nvSpPr>
          <p:cNvPr id="21524" name="Text Box 23"/>
          <p:cNvSpPr txBox="1">
            <a:spLocks noChangeArrowheads="1"/>
          </p:cNvSpPr>
          <p:nvPr/>
        </p:nvSpPr>
        <p:spPr bwMode="auto">
          <a:xfrm>
            <a:off x="2566988" y="2341563"/>
            <a:ext cx="11763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checksum</a:t>
            </a:r>
            <a:endParaRPr lang="en-US" altLang="en-US" sz="2400">
              <a:latin typeface="Tahoma" panose="020B0604030504040204" pitchFamily="34" charset="0"/>
            </a:endParaRPr>
          </a:p>
        </p:txBody>
      </p:sp>
      <p:sp>
        <p:nvSpPr>
          <p:cNvPr id="21525" name="Text Box 24"/>
          <p:cNvSpPr txBox="1">
            <a:spLocks noChangeArrowheads="1"/>
          </p:cNvSpPr>
          <p:nvPr/>
        </p:nvSpPr>
        <p:spPr bwMode="auto">
          <a:xfrm>
            <a:off x="4260850" y="1316038"/>
            <a:ext cx="240665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length, in bytes of UDP segment, including header</a:t>
            </a:r>
            <a:endParaRPr lang="en-US" altLang="en-US" sz="2400">
              <a:latin typeface="Tahoma" panose="020B0604030504040204" pitchFamily="34" charset="0"/>
            </a:endParaRPr>
          </a:p>
        </p:txBody>
      </p:sp>
      <p:sp>
        <p:nvSpPr>
          <p:cNvPr id="21526" name="Line 25"/>
          <p:cNvSpPr>
            <a:spLocks noChangeShapeType="1"/>
          </p:cNvSpPr>
          <p:nvPr/>
        </p:nvSpPr>
        <p:spPr bwMode="auto">
          <a:xfrm flipH="1">
            <a:off x="1878013" y="1631950"/>
            <a:ext cx="2873375" cy="895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7431" name="Rectangle 26"/>
          <p:cNvSpPr>
            <a:spLocks noGrp="1" noChangeArrowheads="1"/>
          </p:cNvSpPr>
          <p:nvPr>
            <p:ph type="body" sz="half" idx="2"/>
          </p:nvPr>
        </p:nvSpPr>
        <p:spPr>
          <a:xfrm>
            <a:off x="4865688" y="3044825"/>
            <a:ext cx="3810000" cy="3044825"/>
          </a:xfrm>
        </p:spPr>
        <p:txBody>
          <a:bodyPr/>
          <a:lstStyle/>
          <a:p>
            <a:pPr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  <a:cs typeface="+mn-cs"/>
              </a:rPr>
              <a:t>no connection establishment (which can add delay)</a:t>
            </a:r>
          </a:p>
          <a:p>
            <a:pPr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  <a:cs typeface="+mn-cs"/>
              </a:rPr>
              <a:t>simple: no connection state at sender, receiver</a:t>
            </a:r>
          </a:p>
          <a:p>
            <a:pPr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  <a:cs typeface="+mn-cs"/>
              </a:rPr>
              <a:t>small header size</a:t>
            </a:r>
          </a:p>
          <a:p>
            <a:pPr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  <a:cs typeface="+mn-cs"/>
              </a:rPr>
              <a:t>no congestion control: UDP can blast away as fast as desired</a:t>
            </a:r>
          </a:p>
        </p:txBody>
      </p:sp>
      <p:sp>
        <p:nvSpPr>
          <p:cNvPr id="21528" name="Rectangle 27"/>
          <p:cNvSpPr>
            <a:spLocks noChangeArrowheads="1"/>
          </p:cNvSpPr>
          <p:nvPr/>
        </p:nvSpPr>
        <p:spPr bwMode="auto">
          <a:xfrm>
            <a:off x="4703763" y="2924175"/>
            <a:ext cx="4048125" cy="3259138"/>
          </a:xfrm>
          <a:prstGeom prst="rect">
            <a:avLst/>
          </a:prstGeom>
          <a:noFill/>
          <a:ln w="1905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21529" name="Text Box 28"/>
          <p:cNvSpPr txBox="1">
            <a:spLocks noChangeArrowheads="1"/>
          </p:cNvSpPr>
          <p:nvPr/>
        </p:nvSpPr>
        <p:spPr bwMode="auto">
          <a:xfrm>
            <a:off x="4935538" y="2643188"/>
            <a:ext cx="3130550" cy="4333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CC0000"/>
                </a:solidFill>
              </a:rPr>
              <a:t>why is there a UDP?</a:t>
            </a:r>
            <a:endParaRPr lang="en-US" altLang="en-US" sz="16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3A91FAD-8FCD-5C48-7F98-7F07212800E2}"/>
                  </a:ext>
                </a:extLst>
              </p14:cNvPr>
              <p14:cNvContentPartPr/>
              <p14:nvPr/>
            </p14:nvContentPartPr>
            <p14:xfrm>
              <a:off x="132749" y="1327254"/>
              <a:ext cx="4657320" cy="1991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3A91FAD-8FCD-5C48-7F98-7F07212800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749" y="1318614"/>
                <a:ext cx="4674960" cy="2008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2253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D1662131-41E7-4EB2-B857-016B163B8CCB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UDP checksum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2557463"/>
            <a:ext cx="3657600" cy="3495675"/>
          </a:xfrm>
        </p:spPr>
        <p:txBody>
          <a:bodyPr/>
          <a:lstStyle/>
          <a:p>
            <a:pPr>
              <a:lnSpc>
                <a:spcPct val="70000"/>
              </a:lnSpc>
              <a:buFont typeface="Wingdings" panose="05000000000000000000" pitchFamily="2" charset="2"/>
              <a:buNone/>
            </a:pPr>
            <a:r>
              <a:rPr lang="en-US" altLang="en-US" sz="3200">
                <a:solidFill>
                  <a:srgbClr val="CC0000"/>
                </a:solidFill>
              </a:rPr>
              <a:t>sender:</a:t>
            </a:r>
          </a:p>
          <a:p>
            <a:pPr>
              <a:lnSpc>
                <a:spcPct val="80000"/>
              </a:lnSpc>
            </a:pPr>
            <a:r>
              <a:rPr lang="en-US" altLang="en-US" sz="2400"/>
              <a:t>treat segment contents, including header fields,  as sequence of 16-bit integers</a:t>
            </a:r>
          </a:p>
          <a:p>
            <a:pPr>
              <a:lnSpc>
                <a:spcPct val="80000"/>
              </a:lnSpc>
            </a:pPr>
            <a:r>
              <a:rPr lang="en-US" altLang="en-US" sz="2400"/>
              <a:t>checksum: addition (one</a:t>
            </a:r>
            <a:r>
              <a:rPr lang="ja-JP" altLang="en-US" sz="2400"/>
              <a:t>’</a:t>
            </a:r>
            <a:r>
              <a:rPr lang="en-US" altLang="ja-JP" sz="2400"/>
              <a:t>s complement sum) of segment contents</a:t>
            </a:r>
          </a:p>
          <a:p>
            <a:pPr>
              <a:lnSpc>
                <a:spcPct val="80000"/>
              </a:lnSpc>
            </a:pPr>
            <a:r>
              <a:rPr lang="en-US" altLang="en-US" sz="2400"/>
              <a:t>sender puts checksum value into UDP checksum field</a:t>
            </a:r>
          </a:p>
          <a:p>
            <a:pPr>
              <a:lnSpc>
                <a:spcPct val="70000"/>
              </a:lnSpc>
              <a:buFont typeface="Wingdings" panose="05000000000000000000" pitchFamily="2" charset="2"/>
              <a:buNone/>
            </a:pPr>
            <a:endParaRPr lang="en-US" altLang="en-US" sz="2400"/>
          </a:p>
          <a:p>
            <a:pPr>
              <a:lnSpc>
                <a:spcPct val="70000"/>
              </a:lnSpc>
            </a:pPr>
            <a:endParaRPr lang="en-US" altLang="en-US" sz="3200"/>
          </a:p>
        </p:txBody>
      </p:sp>
      <p:sp>
        <p:nvSpPr>
          <p:cNvPr id="2253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552700"/>
            <a:ext cx="4057650" cy="325755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>
                <a:solidFill>
                  <a:srgbClr val="CC0000"/>
                </a:solidFill>
              </a:rPr>
              <a:t>receiver:</a:t>
            </a:r>
          </a:p>
          <a:p>
            <a:r>
              <a:rPr lang="en-US" altLang="en-US" sz="2400"/>
              <a:t>compute checksum of received segment</a:t>
            </a:r>
          </a:p>
          <a:p>
            <a:r>
              <a:rPr lang="en-US" altLang="en-US" sz="2400"/>
              <a:t>check if computed checksum equals checksum field value:</a:t>
            </a:r>
          </a:p>
          <a:p>
            <a:pPr lvl="1"/>
            <a:r>
              <a:rPr lang="en-US" altLang="en-US"/>
              <a:t>NO - error detected</a:t>
            </a:r>
          </a:p>
          <a:p>
            <a:pPr lvl="1"/>
            <a:r>
              <a:rPr lang="en-US" altLang="en-US"/>
              <a:t>YES - no error detected. </a:t>
            </a:r>
            <a:r>
              <a:rPr lang="en-US" altLang="en-US" i="1"/>
              <a:t>But maybe errors nonetheless?</a:t>
            </a:r>
            <a:r>
              <a:rPr lang="en-US" altLang="en-US"/>
              <a:t> More later ….</a:t>
            </a:r>
          </a:p>
          <a:p>
            <a:endParaRPr lang="en-US" altLang="en-US"/>
          </a:p>
        </p:txBody>
      </p:sp>
      <p:sp>
        <p:nvSpPr>
          <p:cNvPr id="22535" name="Rectangle 5"/>
          <p:cNvSpPr>
            <a:spLocks noChangeArrowheads="1"/>
          </p:cNvSpPr>
          <p:nvPr/>
        </p:nvSpPr>
        <p:spPr bwMode="auto">
          <a:xfrm>
            <a:off x="695325" y="1512888"/>
            <a:ext cx="792480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en-US" sz="2800" i="1">
                <a:solidFill>
                  <a:srgbClr val="CC0000"/>
                </a:solidFill>
              </a:rPr>
              <a:t>Goal:</a:t>
            </a:r>
            <a:r>
              <a:rPr lang="en-US" altLang="en-US" sz="2800"/>
              <a:t> detect </a:t>
            </a:r>
            <a:r>
              <a:rPr lang="ja-JP" altLang="en-US" sz="2800"/>
              <a:t>“</a:t>
            </a:r>
            <a:r>
              <a:rPr lang="en-US" altLang="ja-JP" sz="2800"/>
              <a:t>errors</a:t>
            </a:r>
            <a:r>
              <a:rPr lang="ja-JP" altLang="en-US" sz="2800"/>
              <a:t>”</a:t>
            </a:r>
            <a:r>
              <a:rPr lang="en-US" altLang="ja-JP" sz="2800"/>
              <a:t> (e.g., flipped bits) in transmitted segment</a:t>
            </a:r>
          </a:p>
          <a:p>
            <a:endParaRPr lang="en-US" altLang="en-US" sz="2800"/>
          </a:p>
        </p:txBody>
      </p:sp>
      <p:pic>
        <p:nvPicPr>
          <p:cNvPr id="22536" name="Picture 9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8" y="1027113"/>
            <a:ext cx="383857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2355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4E713D8E-A976-4C44-B1D3-EFC9D75BF3CE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23556" name="Picture 13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3" y="849313"/>
            <a:ext cx="68564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Rectangle 2"/>
          <p:cNvSpPr>
            <a:spLocks noGrp="1" noChangeArrowheads="1"/>
          </p:cNvSpPr>
          <p:nvPr>
            <p:ph type="title"/>
          </p:nvPr>
        </p:nvSpPr>
        <p:spPr>
          <a:xfrm>
            <a:off x="355600" y="273050"/>
            <a:ext cx="7772400" cy="685800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Internet checksum: example</a:t>
            </a:r>
          </a:p>
        </p:txBody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00175"/>
            <a:ext cx="7772400" cy="2743200"/>
          </a:xfrm>
        </p:spPr>
        <p:txBody>
          <a:bodyPr/>
          <a:lstStyle/>
          <a:p>
            <a:pPr>
              <a:lnSpc>
                <a:spcPct val="130000"/>
              </a:lnSpc>
              <a:buFont typeface="Wingdings" charset="0"/>
              <a:buNone/>
              <a:defRPr/>
            </a:pPr>
            <a:r>
              <a:rPr lang="en-US" sz="2800">
                <a:ea typeface="ＭＳ Ｐゴシック" charset="0"/>
                <a:cs typeface="+mn-cs"/>
              </a:rPr>
              <a:t>example: add two 16-bit integers</a:t>
            </a:r>
          </a:p>
        </p:txBody>
      </p:sp>
      <p:sp>
        <p:nvSpPr>
          <p:cNvPr id="23559" name="Text Box 4"/>
          <p:cNvSpPr txBox="1">
            <a:spLocks noChangeArrowheads="1"/>
          </p:cNvSpPr>
          <p:nvPr/>
        </p:nvSpPr>
        <p:spPr bwMode="auto">
          <a:xfrm>
            <a:off x="1860550" y="2190750"/>
            <a:ext cx="6400800" cy="234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chemeClr val="bg1"/>
                </a:solidFill>
                <a:latin typeface="Comic Sans MS" panose="030F0702030302020204" pitchFamily="66" charset="0"/>
              </a:rPr>
              <a:t>1</a:t>
            </a:r>
            <a:r>
              <a:rPr lang="en-US" altLang="en-US" sz="2000" b="1">
                <a:latin typeface="Comic Sans MS" panose="030F0702030302020204" pitchFamily="66" charset="0"/>
              </a:rPr>
              <a:t>  1  1  1  0  0  1  1  0  0  1  1  0  0  1  1  0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chemeClr val="bg1"/>
                </a:solidFill>
                <a:latin typeface="Comic Sans MS" panose="030F0702030302020204" pitchFamily="66" charset="0"/>
              </a:rPr>
              <a:t>1</a:t>
            </a:r>
            <a:r>
              <a:rPr lang="en-US" altLang="en-US" sz="2000" b="1">
                <a:latin typeface="Comic Sans MS" panose="030F0702030302020204" pitchFamily="66" charset="0"/>
              </a:rPr>
              <a:t>  1  1  0  1  0  1  0  1  0  1  0  1  0  1  0  1</a:t>
            </a:r>
          </a:p>
          <a:p>
            <a:pPr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b="1">
              <a:latin typeface="Comic Sans MS" panose="030F0702030302020204" pitchFamily="66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mic Sans MS" panose="030F0702030302020204" pitchFamily="66" charset="0"/>
              </a:rPr>
              <a:t>1  1  0  1  1  1  0  1  1  1  0  1  1  1  0  1  1</a:t>
            </a:r>
          </a:p>
          <a:p>
            <a:pPr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b="1">
              <a:latin typeface="Comic Sans MS" panose="030F0702030302020204" pitchFamily="66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chemeClr val="bg1"/>
                </a:solidFill>
                <a:latin typeface="Comic Sans MS" panose="030F0702030302020204" pitchFamily="66" charset="0"/>
              </a:rPr>
              <a:t>1</a:t>
            </a:r>
            <a:r>
              <a:rPr lang="en-US" altLang="en-US" sz="2000" b="1">
                <a:latin typeface="Comic Sans MS" panose="030F0702030302020204" pitchFamily="66" charset="0"/>
              </a:rPr>
              <a:t>  1  0  1  1  1  0  1  1  1  0  1  1  1  1  0  0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chemeClr val="bg1"/>
                </a:solidFill>
                <a:latin typeface="Comic Sans MS" panose="030F0702030302020204" pitchFamily="66" charset="0"/>
              </a:rPr>
              <a:t>1</a:t>
            </a:r>
            <a:r>
              <a:rPr lang="en-US" altLang="en-US" sz="2000" b="1">
                <a:latin typeface="Comic Sans MS" panose="030F0702030302020204" pitchFamily="66" charset="0"/>
              </a:rPr>
              <a:t>  0  1  0  0  0  1  0  0  0  1  0  0  0  0  1  1</a:t>
            </a:r>
            <a:endParaRPr lang="en-US" altLang="en-US" sz="2400" b="1">
              <a:latin typeface="Comic Sans MS" panose="030F0702030302020204" pitchFamily="66" charset="0"/>
            </a:endParaRPr>
          </a:p>
        </p:txBody>
      </p:sp>
      <p:sp>
        <p:nvSpPr>
          <p:cNvPr id="23560" name="Line 5"/>
          <p:cNvSpPr>
            <a:spLocks noChangeShapeType="1"/>
          </p:cNvSpPr>
          <p:nvPr/>
        </p:nvSpPr>
        <p:spPr bwMode="auto">
          <a:xfrm flipH="1">
            <a:off x="1784350" y="3017838"/>
            <a:ext cx="6477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3561" name="Oval 6"/>
          <p:cNvSpPr>
            <a:spLocks noChangeArrowheads="1"/>
          </p:cNvSpPr>
          <p:nvPr/>
        </p:nvSpPr>
        <p:spPr bwMode="auto">
          <a:xfrm>
            <a:off x="1860550" y="3194050"/>
            <a:ext cx="304800" cy="3048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 type="none" w="sm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23562" name="Text Box 7"/>
          <p:cNvSpPr txBox="1">
            <a:spLocks noChangeArrowheads="1"/>
          </p:cNvSpPr>
          <p:nvPr/>
        </p:nvSpPr>
        <p:spPr bwMode="auto">
          <a:xfrm>
            <a:off x="260350" y="3149600"/>
            <a:ext cx="15462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mic Sans MS" panose="030F0702030302020204" pitchFamily="66" charset="0"/>
              </a:rPr>
              <a:t>wraparound</a:t>
            </a:r>
          </a:p>
        </p:txBody>
      </p:sp>
      <p:sp>
        <p:nvSpPr>
          <p:cNvPr id="23563" name="Text Box 8"/>
          <p:cNvSpPr txBox="1">
            <a:spLocks noChangeArrowheads="1"/>
          </p:cNvSpPr>
          <p:nvPr/>
        </p:nvSpPr>
        <p:spPr bwMode="auto">
          <a:xfrm>
            <a:off x="1169988" y="3757613"/>
            <a:ext cx="6365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mic Sans MS" panose="030F0702030302020204" pitchFamily="66" charset="0"/>
              </a:rPr>
              <a:t>sum</a:t>
            </a:r>
          </a:p>
        </p:txBody>
      </p:sp>
      <p:sp>
        <p:nvSpPr>
          <p:cNvPr id="23564" name="Text Box 9"/>
          <p:cNvSpPr txBox="1">
            <a:spLocks noChangeArrowheads="1"/>
          </p:cNvSpPr>
          <p:nvPr/>
        </p:nvSpPr>
        <p:spPr bwMode="auto">
          <a:xfrm>
            <a:off x="487363" y="4110038"/>
            <a:ext cx="13192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mic Sans MS" panose="030F0702030302020204" pitchFamily="66" charset="0"/>
              </a:rPr>
              <a:t>checksum</a:t>
            </a:r>
          </a:p>
        </p:txBody>
      </p:sp>
      <p:sp>
        <p:nvSpPr>
          <p:cNvPr id="23565" name="Line 10"/>
          <p:cNvSpPr>
            <a:spLocks noChangeShapeType="1"/>
          </p:cNvSpPr>
          <p:nvPr/>
        </p:nvSpPr>
        <p:spPr bwMode="auto">
          <a:xfrm flipH="1">
            <a:off x="1784350" y="3736975"/>
            <a:ext cx="6477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3566" name="Freeform 11"/>
          <p:cNvSpPr>
            <a:spLocks/>
          </p:cNvSpPr>
          <p:nvPr/>
        </p:nvSpPr>
        <p:spPr bwMode="auto">
          <a:xfrm>
            <a:off x="2022475" y="3500438"/>
            <a:ext cx="6013450" cy="92075"/>
          </a:xfrm>
          <a:custGeom>
            <a:avLst/>
            <a:gdLst>
              <a:gd name="T0" fmla="*/ 0 w 3788"/>
              <a:gd name="T1" fmla="*/ 0 h 58"/>
              <a:gd name="T2" fmla="*/ 0 w 3788"/>
              <a:gd name="T3" fmla="*/ 2147483646 h 58"/>
              <a:gd name="T4" fmla="*/ 2147483646 w 3788"/>
              <a:gd name="T5" fmla="*/ 2147483646 h 5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788" h="58">
                <a:moveTo>
                  <a:pt x="0" y="0"/>
                </a:moveTo>
                <a:lnTo>
                  <a:pt x="0" y="58"/>
                </a:lnTo>
                <a:lnTo>
                  <a:pt x="3788" y="58"/>
                </a:ln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sm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3567" name="Text Box 15"/>
          <p:cNvSpPr txBox="1">
            <a:spLocks noChangeArrowheads="1"/>
          </p:cNvSpPr>
          <p:nvPr/>
        </p:nvSpPr>
        <p:spPr bwMode="auto">
          <a:xfrm>
            <a:off x="849313" y="5043488"/>
            <a:ext cx="7688262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buFont typeface="Wingdings" panose="05000000000000000000" pitchFamily="2" charset="2"/>
              <a:buNone/>
            </a:pPr>
            <a:r>
              <a:rPr lang="en-US" altLang="en-US" sz="2400" i="1"/>
              <a:t>Note:</a:t>
            </a:r>
            <a:r>
              <a:rPr lang="en-US" altLang="en-US" sz="2400"/>
              <a:t> when adding numbers, a carryout from the most significant bit needs to be added to the result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ahoma" panose="020B060403050404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2B574A-BBA7-4CFB-9B6C-48BDECE3403A}"/>
              </a:ext>
            </a:extLst>
          </p:cNvPr>
          <p:cNvGrpSpPr/>
          <p:nvPr/>
        </p:nvGrpSpPr>
        <p:grpSpPr>
          <a:xfrm>
            <a:off x="6876658" y="579799"/>
            <a:ext cx="2168280" cy="1916280"/>
            <a:chOff x="6876658" y="579799"/>
            <a:chExt cx="2168280" cy="191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ED0C64B-BF0D-4EA8-9710-68F070CD752E}"/>
                    </a:ext>
                  </a:extLst>
                </p14:cNvPr>
                <p14:cNvContentPartPr/>
                <p14:nvPr/>
              </p14:nvContentPartPr>
              <p14:xfrm>
                <a:off x="7023178" y="1488439"/>
                <a:ext cx="627840" cy="3186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ED0C64B-BF0D-4EA8-9710-68F070CD752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05178" y="1470799"/>
                  <a:ext cx="66348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F5965C8-EF2D-4307-823A-C00044DBAA64}"/>
                    </a:ext>
                  </a:extLst>
                </p14:cNvPr>
                <p14:cNvContentPartPr/>
                <p14:nvPr/>
              </p14:nvContentPartPr>
              <p14:xfrm>
                <a:off x="7179058" y="1416439"/>
                <a:ext cx="273600" cy="646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F5965C8-EF2D-4307-823A-C00044DBAA6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61058" y="1398799"/>
                  <a:ext cx="309240" cy="68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C28850A-EED2-453F-AB6F-39C3075247DD}"/>
                    </a:ext>
                  </a:extLst>
                </p14:cNvPr>
                <p14:cNvContentPartPr/>
                <p14:nvPr/>
              </p14:nvContentPartPr>
              <p14:xfrm>
                <a:off x="7565338" y="1117279"/>
                <a:ext cx="1007280" cy="882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C28850A-EED2-453F-AB6F-39C3075247D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47698" y="1099279"/>
                  <a:ext cx="1042920" cy="9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4DC092B-5BDF-4CEF-9758-8A37B762A107}"/>
                    </a:ext>
                  </a:extLst>
                </p14:cNvPr>
                <p14:cNvContentPartPr/>
                <p14:nvPr/>
              </p14:nvContentPartPr>
              <p14:xfrm>
                <a:off x="7054858" y="1450279"/>
                <a:ext cx="1904760" cy="1045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4DC092B-5BDF-4CEF-9758-8A37B762A10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036858" y="1432639"/>
                  <a:ext cx="1940400" cy="10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5FB7E9D-1189-49BF-A64E-A8A99F007CC9}"/>
                    </a:ext>
                  </a:extLst>
                </p14:cNvPr>
                <p14:cNvContentPartPr/>
                <p14:nvPr/>
              </p14:nvContentPartPr>
              <p14:xfrm>
                <a:off x="6876658" y="579799"/>
                <a:ext cx="2168280" cy="951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5FB7E9D-1189-49BF-A64E-A8A99F007CC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58658" y="561799"/>
                  <a:ext cx="2203920" cy="9874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614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371A5E4E-875C-468E-A38F-F9B46345992F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6148" name="Picture 7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1025525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Chapter 3 outline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566738" indent="-566738">
              <a:buFont typeface="Wingdings" charset="0"/>
              <a:buNone/>
              <a:defRPr/>
            </a:pPr>
            <a:r>
              <a:rPr lang="en-US">
                <a:solidFill>
                  <a:srgbClr val="CC0000"/>
                </a:solidFill>
                <a:ea typeface="ＭＳ Ｐゴシック" charset="0"/>
                <a:cs typeface="+mn-cs"/>
              </a:rPr>
              <a:t>3.1 transport-layer services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3.2 multiplexing and demultiplexing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3.3 connectionless transport: UDP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3.4 principles of reliable data transfer</a:t>
            </a:r>
          </a:p>
        </p:txBody>
      </p:sp>
      <p:sp>
        <p:nvSpPr>
          <p:cNvPr id="307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4251325" cy="4648200"/>
          </a:xfrm>
        </p:spPr>
        <p:txBody>
          <a:bodyPr/>
          <a:lstStyle/>
          <a:p>
            <a:pPr marL="566738" indent="-566738">
              <a:buFont typeface="Wingdings" charset="0"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3.5 connection-oriented transport: TCP</a:t>
            </a:r>
          </a:p>
          <a:p>
            <a:pPr marL="912813"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segment structure</a:t>
            </a:r>
          </a:p>
          <a:p>
            <a:pPr marL="912813"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reliable data transfer</a:t>
            </a:r>
          </a:p>
          <a:p>
            <a:pPr marL="912813"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flow control</a:t>
            </a:r>
          </a:p>
          <a:p>
            <a:pPr marL="912813"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connection management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3.6 principles of congestion control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3.7 TCP congestion control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2560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DDF0DE4A-7671-47DC-BD83-6EFCD3CADB32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Chapter 3 outline</a:t>
            </a:r>
          </a:p>
        </p:txBody>
      </p:sp>
      <p:sp>
        <p:nvSpPr>
          <p:cNvPr id="20485" name="Rectangle 4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566738" indent="-566738">
              <a:buFont typeface="Wingdings" charset="0"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3.1 transport-layer services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3.2 multiplexing and demultiplexing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3.3 connectionless transport: UDP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>
                <a:solidFill>
                  <a:srgbClr val="CC0000"/>
                </a:solidFill>
                <a:ea typeface="ＭＳ Ｐゴシック" charset="0"/>
                <a:cs typeface="+mn-cs"/>
              </a:rPr>
              <a:t>3.4 principles of reliable data transfer</a:t>
            </a:r>
          </a:p>
        </p:txBody>
      </p:sp>
      <p:sp>
        <p:nvSpPr>
          <p:cNvPr id="20486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4251325" cy="4648200"/>
          </a:xfrm>
        </p:spPr>
        <p:txBody>
          <a:bodyPr/>
          <a:lstStyle/>
          <a:p>
            <a:pPr marL="566738" indent="-566738">
              <a:buFont typeface="Wingdings" charset="0"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3.5 connection-oriented transport: TCP</a:t>
            </a:r>
          </a:p>
          <a:p>
            <a:pPr marL="912813"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segment structure</a:t>
            </a:r>
          </a:p>
          <a:p>
            <a:pPr marL="912813"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reliable data transfer</a:t>
            </a:r>
          </a:p>
          <a:p>
            <a:pPr marL="912813"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flow control</a:t>
            </a:r>
          </a:p>
          <a:p>
            <a:pPr marL="912813"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connection management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3.6 principles of congestion control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3.7 TCP congestion control</a:t>
            </a:r>
          </a:p>
        </p:txBody>
      </p:sp>
      <p:pic>
        <p:nvPicPr>
          <p:cNvPr id="25607" name="Picture 6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1017588"/>
            <a:ext cx="4387850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2662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501F78E6-5CCE-4767-A12C-D89ED1CDCF5B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26628" name="Picture 8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3" y="885825"/>
            <a:ext cx="7769225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Rectangle 2"/>
          <p:cNvSpPr>
            <a:spLocks noGrp="1" noChangeArrowheads="1"/>
          </p:cNvSpPr>
          <p:nvPr>
            <p:ph type="title"/>
          </p:nvPr>
        </p:nvSpPr>
        <p:spPr>
          <a:xfrm>
            <a:off x="422275" y="9525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Principles of reliable data transfer</a:t>
            </a:r>
            <a:endParaRPr lang="en-US" sz="4800">
              <a:ea typeface="ＭＳ Ｐゴシック" charset="0"/>
              <a:cs typeface="+mj-cs"/>
            </a:endParaRPr>
          </a:p>
        </p:txBody>
      </p:sp>
      <p:sp>
        <p:nvSpPr>
          <p:cNvPr id="2151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177925"/>
            <a:ext cx="7658100" cy="838200"/>
          </a:xfrm>
        </p:spPr>
        <p:txBody>
          <a:bodyPr/>
          <a:lstStyle/>
          <a:p>
            <a:pPr>
              <a:buFont typeface="Wingdings" charset="0"/>
              <a:buChar char="v"/>
              <a:defRPr/>
            </a:pPr>
            <a:r>
              <a:rPr lang="en-US">
                <a:ea typeface="ＭＳ Ｐゴシック" charset="0"/>
                <a:cs typeface="+mn-cs"/>
              </a:rPr>
              <a:t>important in application, transport, link layers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top-10 list of important networking topics!</a:t>
            </a:r>
          </a:p>
          <a:p>
            <a:pPr>
              <a:buFont typeface="Wingdings" charset="0"/>
              <a:buChar char="v"/>
              <a:defRPr/>
            </a:pPr>
            <a:endParaRPr lang="en-US" sz="3200">
              <a:ea typeface="ＭＳ Ｐゴシック" charset="0"/>
              <a:cs typeface="+mn-cs"/>
            </a:endParaRPr>
          </a:p>
        </p:txBody>
      </p:sp>
      <p:sp>
        <p:nvSpPr>
          <p:cNvPr id="21511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04825" y="5619750"/>
            <a:ext cx="7781925" cy="466725"/>
          </a:xfrm>
        </p:spPr>
        <p:txBody>
          <a:bodyPr/>
          <a:lstStyle/>
          <a:p>
            <a:pPr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  <a:cs typeface="+mn-cs"/>
              </a:rPr>
              <a:t>characteristics of unreliable channel will determine complexity of reliable data transfer protocol (rdt)</a:t>
            </a:r>
            <a:endParaRPr lang="en-US">
              <a:ea typeface="ＭＳ Ｐゴシック" charset="0"/>
              <a:cs typeface="+mn-cs"/>
            </a:endParaRPr>
          </a:p>
        </p:txBody>
      </p:sp>
      <p:pic>
        <p:nvPicPr>
          <p:cNvPr id="26632" name="Picture 5" descr="rdt_servi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2114550"/>
            <a:ext cx="7623175" cy="336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3" name="Rectangle 7"/>
          <p:cNvSpPr>
            <a:spLocks noChangeArrowheads="1"/>
          </p:cNvSpPr>
          <p:nvPr/>
        </p:nvSpPr>
        <p:spPr bwMode="auto">
          <a:xfrm>
            <a:off x="3962400" y="3276600"/>
            <a:ext cx="4800600" cy="2209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DBF49A6-EF9E-4DDB-97F8-55B05924EC6F}"/>
                  </a:ext>
                </a:extLst>
              </p14:cNvPr>
              <p14:cNvContentPartPr/>
              <p14:nvPr/>
            </p14:nvContentPartPr>
            <p14:xfrm>
              <a:off x="3186720" y="134924"/>
              <a:ext cx="5399640" cy="1234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DBF49A6-EF9E-4DDB-97F8-55B05924EC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77720" y="126284"/>
                <a:ext cx="5417280" cy="12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D6E7E75-914D-4CA3-BF89-3FB919980766}"/>
                  </a:ext>
                </a:extLst>
              </p14:cNvPr>
              <p14:cNvContentPartPr/>
              <p14:nvPr/>
            </p14:nvContentPartPr>
            <p14:xfrm>
              <a:off x="1719360" y="3417404"/>
              <a:ext cx="2332080" cy="795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D6E7E75-914D-4CA3-BF89-3FB9199807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10360" y="3408764"/>
                <a:ext cx="2349720" cy="81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3396B732-0212-4855-ACC9-A1A320A83841}"/>
              </a:ext>
            </a:extLst>
          </p:cNvPr>
          <p:cNvGrpSpPr/>
          <p:nvPr/>
        </p:nvGrpSpPr>
        <p:grpSpPr>
          <a:xfrm>
            <a:off x="1857240" y="2014484"/>
            <a:ext cx="2198160" cy="1874160"/>
            <a:chOff x="1857240" y="2014484"/>
            <a:chExt cx="2198160" cy="187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F2F50E6-83CC-4904-A4BC-530DD57DD5BB}"/>
                    </a:ext>
                  </a:extLst>
                </p14:cNvPr>
                <p14:cNvContentPartPr/>
                <p14:nvPr/>
              </p14:nvContentPartPr>
              <p14:xfrm>
                <a:off x="2107080" y="2252444"/>
                <a:ext cx="1948320" cy="1636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F2F50E6-83CC-4904-A4BC-530DD57DD5B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98080" y="2243444"/>
                  <a:ext cx="1965960" cy="165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E250E75-CAB9-4777-A320-8FC51A864EF9}"/>
                    </a:ext>
                  </a:extLst>
                </p14:cNvPr>
                <p14:cNvContentPartPr/>
                <p14:nvPr/>
              </p14:nvContentPartPr>
              <p14:xfrm>
                <a:off x="1857240" y="2130764"/>
                <a:ext cx="351720" cy="384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E250E75-CAB9-4777-A320-8FC51A864EF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48240" y="2121764"/>
                  <a:ext cx="36936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1C167AE-F869-4FA5-BA1D-2CD5258F93F5}"/>
                    </a:ext>
                  </a:extLst>
                </p14:cNvPr>
                <p14:cNvContentPartPr/>
                <p14:nvPr/>
              </p14:nvContentPartPr>
              <p14:xfrm>
                <a:off x="3319200" y="2014484"/>
                <a:ext cx="449280" cy="316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1C167AE-F869-4FA5-BA1D-2CD5258F93F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310200" y="2005844"/>
                  <a:ext cx="466920" cy="3344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2765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3CDED385-6B29-473D-B57F-1420A2D1E87F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04825" y="5619750"/>
            <a:ext cx="7781925" cy="466725"/>
          </a:xfrm>
        </p:spPr>
        <p:txBody>
          <a:bodyPr/>
          <a:lstStyle/>
          <a:p>
            <a:pPr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  <a:cs typeface="+mn-cs"/>
              </a:rPr>
              <a:t>characteristics of unreliable channel will determine complexity of reliable data transfer protocol (rdt)</a:t>
            </a:r>
            <a:endParaRPr lang="en-US">
              <a:ea typeface="ＭＳ Ｐゴシック" charset="0"/>
              <a:cs typeface="+mn-cs"/>
            </a:endParaRPr>
          </a:p>
        </p:txBody>
      </p:sp>
      <p:pic>
        <p:nvPicPr>
          <p:cNvPr id="27653" name="Picture 5" descr="rdt_servi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2114550"/>
            <a:ext cx="7623175" cy="336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3962400" y="3352800"/>
            <a:ext cx="4648200" cy="1295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pic>
        <p:nvPicPr>
          <p:cNvPr id="27655" name="Picture 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3" y="885825"/>
            <a:ext cx="7769225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6" name="Rectangle 10"/>
          <p:cNvSpPr>
            <a:spLocks noGrp="1" noChangeArrowheads="1"/>
          </p:cNvSpPr>
          <p:nvPr>
            <p:ph type="title"/>
          </p:nvPr>
        </p:nvSpPr>
        <p:spPr>
          <a:xfrm>
            <a:off x="422275" y="9525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Principles of reliable data transfer</a:t>
            </a:r>
          </a:p>
        </p:txBody>
      </p:sp>
      <p:sp>
        <p:nvSpPr>
          <p:cNvPr id="22537" name="Rectangle 11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177925"/>
            <a:ext cx="7658100" cy="838200"/>
          </a:xfrm>
        </p:spPr>
        <p:txBody>
          <a:bodyPr/>
          <a:lstStyle/>
          <a:p>
            <a:pPr>
              <a:buFont typeface="Wingdings" charset="0"/>
              <a:buChar char="v"/>
              <a:defRPr/>
            </a:pPr>
            <a:r>
              <a:rPr lang="en-US">
                <a:ea typeface="ＭＳ Ｐゴシック" charset="0"/>
                <a:cs typeface="+mn-cs"/>
              </a:rPr>
              <a:t>important in application, transport, link layers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top-10 list of important networking topics!</a:t>
            </a:r>
          </a:p>
          <a:p>
            <a:pPr>
              <a:buFont typeface="Wingdings" charset="0"/>
              <a:buChar char="v"/>
              <a:defRPr/>
            </a:pPr>
            <a:endParaRPr lang="en-US" sz="3200">
              <a:ea typeface="ＭＳ Ｐゴシック" charset="0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679B5DB-6D1C-4A86-9749-61A90248ED08}"/>
              </a:ext>
            </a:extLst>
          </p:cNvPr>
          <p:cNvGrpSpPr/>
          <p:nvPr/>
        </p:nvGrpSpPr>
        <p:grpSpPr>
          <a:xfrm>
            <a:off x="4634218" y="3607759"/>
            <a:ext cx="6054840" cy="2503080"/>
            <a:chOff x="4634218" y="3607759"/>
            <a:chExt cx="6054840" cy="250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852BB2D-AEAC-4F1B-9DFE-CBA16A4F87CA}"/>
                    </a:ext>
                  </a:extLst>
                </p14:cNvPr>
                <p14:cNvContentPartPr/>
                <p14:nvPr/>
              </p14:nvContentPartPr>
              <p14:xfrm>
                <a:off x="4634218" y="4300039"/>
                <a:ext cx="3770640" cy="11602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852BB2D-AEAC-4F1B-9DFE-CBA16A4F87C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25218" y="4291039"/>
                  <a:ext cx="3788280" cy="11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D1E3286-4C85-4553-BB4F-8A3018833F73}"/>
                    </a:ext>
                  </a:extLst>
                </p14:cNvPr>
                <p14:cNvContentPartPr/>
                <p14:nvPr/>
              </p14:nvContentPartPr>
              <p14:xfrm>
                <a:off x="8417098" y="4571119"/>
                <a:ext cx="396000" cy="2275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D1E3286-4C85-4553-BB4F-8A3018833F7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408458" y="4562119"/>
                  <a:ext cx="4136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E8C054C-64D8-45C8-8F14-4BB39C0C338E}"/>
                    </a:ext>
                  </a:extLst>
                </p14:cNvPr>
                <p14:cNvContentPartPr/>
                <p14:nvPr/>
              </p14:nvContentPartPr>
              <p14:xfrm>
                <a:off x="8927938" y="4086559"/>
                <a:ext cx="362520" cy="328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E8C054C-64D8-45C8-8F14-4BB39C0C338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919298" y="4077919"/>
                  <a:ext cx="38016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6DD91AC-606E-4E29-A87B-71FF758A6A29}"/>
                    </a:ext>
                  </a:extLst>
                </p14:cNvPr>
                <p14:cNvContentPartPr/>
                <p14:nvPr/>
              </p14:nvContentPartPr>
              <p14:xfrm>
                <a:off x="9173818" y="4163959"/>
                <a:ext cx="64080" cy="470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6DD91AC-606E-4E29-A87B-71FF758A6A2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165178" y="4155319"/>
                  <a:ext cx="8172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93861F1-1D34-4482-8917-60FB63779F8F}"/>
                    </a:ext>
                  </a:extLst>
                </p14:cNvPr>
                <p14:cNvContentPartPr/>
                <p14:nvPr/>
              </p14:nvContentPartPr>
              <p14:xfrm>
                <a:off x="9061138" y="4493719"/>
                <a:ext cx="313560" cy="257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93861F1-1D34-4482-8917-60FB63779F8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052138" y="4484719"/>
                  <a:ext cx="3312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4D348C4-FF25-4EFA-A12F-7E2F3E97E2B9}"/>
                    </a:ext>
                  </a:extLst>
                </p14:cNvPr>
                <p14:cNvContentPartPr/>
                <p14:nvPr/>
              </p14:nvContentPartPr>
              <p14:xfrm>
                <a:off x="9376138" y="3900079"/>
                <a:ext cx="319680" cy="702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4D348C4-FF25-4EFA-A12F-7E2F3E97E2B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367138" y="3891079"/>
                  <a:ext cx="337320" cy="72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DE3F65A-7F0C-42BC-AEC8-167D33420ECF}"/>
                    </a:ext>
                  </a:extLst>
                </p14:cNvPr>
                <p14:cNvContentPartPr/>
                <p14:nvPr/>
              </p14:nvContentPartPr>
              <p14:xfrm>
                <a:off x="9627058" y="4195639"/>
                <a:ext cx="132840" cy="78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DE3F65A-7F0C-42BC-AEC8-167D33420EC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618058" y="4186999"/>
                  <a:ext cx="1504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E988CF6-A227-40AF-BC3C-89BD2E5B952A}"/>
                    </a:ext>
                  </a:extLst>
                </p14:cNvPr>
                <p14:cNvContentPartPr/>
                <p14:nvPr/>
              </p14:nvContentPartPr>
              <p14:xfrm>
                <a:off x="9795898" y="3607759"/>
                <a:ext cx="695520" cy="774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E988CF6-A227-40AF-BC3C-89BD2E5B952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786898" y="3599119"/>
                  <a:ext cx="713160" cy="79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F8D878F-1C05-455C-BA72-449F92DF6C1A}"/>
                    </a:ext>
                  </a:extLst>
                </p14:cNvPr>
                <p14:cNvContentPartPr/>
                <p14:nvPr/>
              </p14:nvContentPartPr>
              <p14:xfrm>
                <a:off x="10349938" y="3715759"/>
                <a:ext cx="188640" cy="139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F8D878F-1C05-455C-BA72-449F92DF6C1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341298" y="3707119"/>
                  <a:ext cx="2062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55D1B5E-CB39-434A-901C-876C7D25B5C4}"/>
                    </a:ext>
                  </a:extLst>
                </p14:cNvPr>
                <p14:cNvContentPartPr/>
                <p14:nvPr/>
              </p14:nvContentPartPr>
              <p14:xfrm>
                <a:off x="8482618" y="4816279"/>
                <a:ext cx="776160" cy="771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55D1B5E-CB39-434A-901C-876C7D25B5C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473618" y="4807279"/>
                  <a:ext cx="793800" cy="78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053A91C-FA6D-4810-9E8C-9DCE7F3DB297}"/>
                    </a:ext>
                  </a:extLst>
                </p14:cNvPr>
                <p14:cNvContentPartPr/>
                <p14:nvPr/>
              </p14:nvContentPartPr>
              <p14:xfrm>
                <a:off x="7811218" y="5380399"/>
                <a:ext cx="226800" cy="338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053A91C-FA6D-4810-9E8C-9DCE7F3DB29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802218" y="5371759"/>
                  <a:ext cx="24444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C54D6DB-2BBE-4245-A330-9F645BAD1A2D}"/>
                    </a:ext>
                  </a:extLst>
                </p14:cNvPr>
                <p14:cNvContentPartPr/>
                <p14:nvPr/>
              </p14:nvContentPartPr>
              <p14:xfrm>
                <a:off x="8112178" y="5431519"/>
                <a:ext cx="109080" cy="253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C54D6DB-2BBE-4245-A330-9F645BAD1A2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103178" y="5422879"/>
                  <a:ext cx="1267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9F63997-E9A7-4D20-89E8-FC52D007C12D}"/>
                    </a:ext>
                  </a:extLst>
                </p14:cNvPr>
                <p14:cNvContentPartPr/>
                <p14:nvPr/>
              </p14:nvContentPartPr>
              <p14:xfrm>
                <a:off x="8258698" y="5219479"/>
                <a:ext cx="119160" cy="102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9F63997-E9A7-4D20-89E8-FC52D007C12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250058" y="5210839"/>
                  <a:ext cx="1368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12B71FB-B87D-4391-8883-16DAA41AA7F1}"/>
                    </a:ext>
                  </a:extLst>
                </p14:cNvPr>
                <p14:cNvContentPartPr/>
                <p14:nvPr/>
              </p14:nvContentPartPr>
              <p14:xfrm>
                <a:off x="8315938" y="5288239"/>
                <a:ext cx="106200" cy="376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12B71FB-B87D-4391-8883-16DAA41AA7F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07298" y="5279239"/>
                  <a:ext cx="12384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906EEEB-15CF-4E57-B891-1CBE080F76EE}"/>
                    </a:ext>
                  </a:extLst>
                </p14:cNvPr>
                <p14:cNvContentPartPr/>
                <p14:nvPr/>
              </p14:nvContentPartPr>
              <p14:xfrm>
                <a:off x="9334378" y="5094919"/>
                <a:ext cx="9720" cy="237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906EEEB-15CF-4E57-B891-1CBE080F76E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325738" y="5085919"/>
                  <a:ext cx="27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824C24C-AB00-49FA-801D-782F1B189DEC}"/>
                    </a:ext>
                  </a:extLst>
                </p14:cNvPr>
                <p14:cNvContentPartPr/>
                <p14:nvPr/>
              </p14:nvContentPartPr>
              <p14:xfrm>
                <a:off x="9339418" y="5086999"/>
                <a:ext cx="12960" cy="21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824C24C-AB00-49FA-801D-782F1B189DE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330418" y="5078359"/>
                  <a:ext cx="306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0EE7E9F-3AAF-44CF-817D-3C21236D98F9}"/>
                    </a:ext>
                  </a:extLst>
                </p14:cNvPr>
                <p14:cNvContentPartPr/>
                <p14:nvPr/>
              </p14:nvContentPartPr>
              <p14:xfrm>
                <a:off x="9476218" y="4484719"/>
                <a:ext cx="700560" cy="804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0EE7E9F-3AAF-44CF-817D-3C21236D98F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467218" y="4476079"/>
                  <a:ext cx="718200" cy="82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625A5C9-3670-46C0-841E-2270C9247F19}"/>
                    </a:ext>
                  </a:extLst>
                </p14:cNvPr>
                <p14:cNvContentPartPr/>
                <p14:nvPr/>
              </p14:nvContentPartPr>
              <p14:xfrm>
                <a:off x="9506098" y="4852639"/>
                <a:ext cx="11520" cy="9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625A5C9-3670-46C0-841E-2270C9247F1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497458" y="4843999"/>
                  <a:ext cx="29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8A3E2C8-E467-4734-B4C7-737D81585AF8}"/>
                    </a:ext>
                  </a:extLst>
                </p14:cNvPr>
                <p14:cNvContentPartPr/>
                <p14:nvPr/>
              </p14:nvContentPartPr>
              <p14:xfrm>
                <a:off x="8065378" y="4930759"/>
                <a:ext cx="2623680" cy="1180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8A3E2C8-E467-4734-B4C7-737D81585AF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056738" y="4921759"/>
                  <a:ext cx="2641320" cy="11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9D380DA-3BB5-452A-8494-99C66936914D}"/>
                    </a:ext>
                  </a:extLst>
                </p14:cNvPr>
                <p14:cNvContentPartPr/>
                <p14:nvPr/>
              </p14:nvContentPartPr>
              <p14:xfrm>
                <a:off x="8923183" y="5102839"/>
                <a:ext cx="1479240" cy="931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9D380DA-3BB5-452A-8494-99C66936914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914543" y="5093839"/>
                  <a:ext cx="1496880" cy="94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A6C86AC-C211-4B86-822A-0FB73A4D92D6}"/>
                  </a:ext>
                </a:extLst>
              </p14:cNvPr>
              <p14:cNvContentPartPr/>
              <p14:nvPr/>
            </p14:nvContentPartPr>
            <p14:xfrm>
              <a:off x="4984063" y="2878759"/>
              <a:ext cx="12960" cy="216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A6C86AC-C211-4B86-822A-0FB73A4D92D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975423" y="2869759"/>
                <a:ext cx="30600" cy="3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8421DEF5-F98B-4C4B-9350-84C4E7171B27}"/>
              </a:ext>
            </a:extLst>
          </p:cNvPr>
          <p:cNvGrpSpPr/>
          <p:nvPr/>
        </p:nvGrpSpPr>
        <p:grpSpPr>
          <a:xfrm>
            <a:off x="8083663" y="1957519"/>
            <a:ext cx="2516400" cy="1431360"/>
            <a:chOff x="8083663" y="1957519"/>
            <a:chExt cx="2516400" cy="143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5594063-77F0-43BE-B184-9DD00B8333A1}"/>
                    </a:ext>
                  </a:extLst>
                </p14:cNvPr>
                <p14:cNvContentPartPr/>
                <p14:nvPr/>
              </p14:nvContentPartPr>
              <p14:xfrm>
                <a:off x="8083663" y="2018719"/>
                <a:ext cx="808920" cy="1370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5594063-77F0-43BE-B184-9DD00B8333A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074663" y="2009719"/>
                  <a:ext cx="826560" cy="13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8AD6666-3A0C-4467-9AD5-D87BC386D45C}"/>
                    </a:ext>
                  </a:extLst>
                </p14:cNvPr>
                <p14:cNvContentPartPr/>
                <p14:nvPr/>
              </p14:nvContentPartPr>
              <p14:xfrm>
                <a:off x="8733823" y="2386639"/>
                <a:ext cx="668160" cy="205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8AD6666-3A0C-4467-9AD5-D87BC386D45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724823" y="2377999"/>
                  <a:ext cx="6858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9388C75-8799-419E-88EF-168C089A69D4}"/>
                    </a:ext>
                  </a:extLst>
                </p14:cNvPr>
                <p14:cNvContentPartPr/>
                <p14:nvPr/>
              </p14:nvContentPartPr>
              <p14:xfrm>
                <a:off x="9492703" y="1957519"/>
                <a:ext cx="898200" cy="659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9388C75-8799-419E-88EF-168C089A69D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483703" y="1948519"/>
                  <a:ext cx="915840" cy="67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B695919-18D5-4230-A145-6266BD8AC125}"/>
                    </a:ext>
                  </a:extLst>
                </p14:cNvPr>
                <p14:cNvContentPartPr/>
                <p14:nvPr/>
              </p14:nvContentPartPr>
              <p14:xfrm>
                <a:off x="9407743" y="2558719"/>
                <a:ext cx="218520" cy="332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B695919-18D5-4230-A145-6266BD8AC12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399103" y="2550079"/>
                  <a:ext cx="23616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5FD53AD-AECD-4454-A558-CFF97B3E8933}"/>
                    </a:ext>
                  </a:extLst>
                </p14:cNvPr>
                <p14:cNvContentPartPr/>
                <p14:nvPr/>
              </p14:nvContentPartPr>
              <p14:xfrm>
                <a:off x="9644983" y="2472319"/>
                <a:ext cx="955080" cy="763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5FD53AD-AECD-4454-A558-CFF97B3E893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635983" y="2463679"/>
                  <a:ext cx="972720" cy="78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D93666-E5ED-456D-8E05-0C0F36C47CD2}"/>
              </a:ext>
            </a:extLst>
          </p:cNvPr>
          <p:cNvGrpSpPr/>
          <p:nvPr/>
        </p:nvGrpSpPr>
        <p:grpSpPr>
          <a:xfrm>
            <a:off x="1558663" y="3501919"/>
            <a:ext cx="2841480" cy="1037520"/>
            <a:chOff x="1558663" y="3501919"/>
            <a:chExt cx="2841480" cy="103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B460E92-886D-4F9F-A09C-A8522F9BA1CA}"/>
                    </a:ext>
                  </a:extLst>
                </p14:cNvPr>
                <p14:cNvContentPartPr/>
                <p14:nvPr/>
              </p14:nvContentPartPr>
              <p14:xfrm>
                <a:off x="4005943" y="3501919"/>
                <a:ext cx="394200" cy="1037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B460E92-886D-4F9F-A09C-A8522F9BA1C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997303" y="3493279"/>
                  <a:ext cx="411840" cy="10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271B452-F802-4402-9E2F-2CB6FCEA4DD8}"/>
                    </a:ext>
                  </a:extLst>
                </p14:cNvPr>
                <p14:cNvContentPartPr/>
                <p14:nvPr/>
              </p14:nvContentPartPr>
              <p14:xfrm>
                <a:off x="1558663" y="3798559"/>
                <a:ext cx="2432160" cy="402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271B452-F802-4402-9E2F-2CB6FCEA4DD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550023" y="3789919"/>
                  <a:ext cx="2449800" cy="42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8E7ABA9-172A-4165-BEB8-470F53ECD793}"/>
              </a:ext>
            </a:extLst>
          </p:cNvPr>
          <p:cNvGrpSpPr/>
          <p:nvPr/>
        </p:nvGrpSpPr>
        <p:grpSpPr>
          <a:xfrm>
            <a:off x="-348977" y="4491559"/>
            <a:ext cx="4838040" cy="1925280"/>
            <a:chOff x="-348977" y="4491559"/>
            <a:chExt cx="4838040" cy="192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62FFA93-FF0B-4D1A-BCE0-24ADE0B56081}"/>
                    </a:ext>
                  </a:extLst>
                </p14:cNvPr>
                <p14:cNvContentPartPr/>
                <p14:nvPr/>
              </p14:nvContentPartPr>
              <p14:xfrm>
                <a:off x="4097023" y="4727359"/>
                <a:ext cx="392040" cy="739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62FFA93-FF0B-4D1A-BCE0-24ADE0B5608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088383" y="4718359"/>
                  <a:ext cx="409680" cy="75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03E8F5B-BF3B-47A9-B0CA-E5E8E3F10FEA}"/>
                    </a:ext>
                  </a:extLst>
                </p14:cNvPr>
                <p14:cNvContentPartPr/>
                <p14:nvPr/>
              </p14:nvContentPartPr>
              <p14:xfrm>
                <a:off x="848383" y="4966039"/>
                <a:ext cx="3264840" cy="372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03E8F5B-BF3B-47A9-B0CA-E5E8E3F10FE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39383" y="4957039"/>
                  <a:ext cx="328248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89B66A5-B4F0-4DEF-8CAF-2A86D80220D7}"/>
                    </a:ext>
                  </a:extLst>
                </p14:cNvPr>
                <p14:cNvContentPartPr/>
                <p14:nvPr/>
              </p14:nvContentPartPr>
              <p14:xfrm>
                <a:off x="-348977" y="5140639"/>
                <a:ext cx="378000" cy="482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89B66A5-B4F0-4DEF-8CAF-2A86D80220D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-357977" y="5131999"/>
                  <a:ext cx="39564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3E66C0C-E9C6-4B94-BBBF-DB5E3240E8FA}"/>
                    </a:ext>
                  </a:extLst>
                </p14:cNvPr>
                <p14:cNvContentPartPr/>
                <p14:nvPr/>
              </p14:nvContentPartPr>
              <p14:xfrm>
                <a:off x="54943" y="4868479"/>
                <a:ext cx="733320" cy="656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3E66C0C-E9C6-4B94-BBBF-DB5E3240E8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5943" y="4859839"/>
                  <a:ext cx="750960" cy="67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A55E084-849B-40B5-8D2A-2AB7C0506FCA}"/>
                    </a:ext>
                  </a:extLst>
                </p14:cNvPr>
                <p14:cNvContentPartPr/>
                <p14:nvPr/>
              </p14:nvContentPartPr>
              <p14:xfrm>
                <a:off x="286783" y="4950199"/>
                <a:ext cx="323640" cy="187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A55E084-849B-40B5-8D2A-2AB7C0506FC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78143" y="4941199"/>
                  <a:ext cx="3412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6DB2BFC-9536-450D-82EA-1BA27850D71E}"/>
                    </a:ext>
                  </a:extLst>
                </p14:cNvPr>
                <p14:cNvContentPartPr/>
                <p14:nvPr/>
              </p14:nvContentPartPr>
              <p14:xfrm>
                <a:off x="840823" y="4734559"/>
                <a:ext cx="249480" cy="432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6DB2BFC-9536-450D-82EA-1BA27850D71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32183" y="4725919"/>
                  <a:ext cx="26712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0BDAA28-C710-4E8C-A547-871FDD841B1F}"/>
                    </a:ext>
                  </a:extLst>
                </p14:cNvPr>
                <p14:cNvContentPartPr/>
                <p14:nvPr/>
              </p14:nvContentPartPr>
              <p14:xfrm>
                <a:off x="1115503" y="4930039"/>
                <a:ext cx="90000" cy="2030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0BDAA28-C710-4E8C-A547-871FDD841B1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06863" y="4921399"/>
                  <a:ext cx="1076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62B66C5-A0FF-412B-AB83-004E8482B019}"/>
                    </a:ext>
                  </a:extLst>
                </p14:cNvPr>
                <p14:cNvContentPartPr/>
                <p14:nvPr/>
              </p14:nvContentPartPr>
              <p14:xfrm>
                <a:off x="1160503" y="4491559"/>
                <a:ext cx="477360" cy="5252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62B66C5-A0FF-412B-AB83-004E8482B01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51503" y="4482919"/>
                  <a:ext cx="49500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62D8C36-302A-49C7-9B93-C48F121A4822}"/>
                    </a:ext>
                  </a:extLst>
                </p14:cNvPr>
                <p14:cNvContentPartPr/>
                <p14:nvPr/>
              </p14:nvContentPartPr>
              <p14:xfrm>
                <a:off x="1525183" y="4775959"/>
                <a:ext cx="192960" cy="342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62D8C36-302A-49C7-9B93-C48F121A482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516183" y="4767319"/>
                  <a:ext cx="2106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2E627CC-C94E-4193-949F-086AD3593399}"/>
                    </a:ext>
                  </a:extLst>
                </p14:cNvPr>
                <p14:cNvContentPartPr/>
                <p14:nvPr/>
              </p14:nvContentPartPr>
              <p14:xfrm>
                <a:off x="341143" y="5500999"/>
                <a:ext cx="333000" cy="2152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2E627CC-C94E-4193-949F-086AD359339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32503" y="5491999"/>
                  <a:ext cx="3506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CF85590-6BE1-4AFA-8DF1-6534EAFABE4F}"/>
                    </a:ext>
                  </a:extLst>
                </p14:cNvPr>
                <p14:cNvContentPartPr/>
                <p14:nvPr/>
              </p14:nvContentPartPr>
              <p14:xfrm>
                <a:off x="437983" y="5528719"/>
                <a:ext cx="220680" cy="209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CF85590-6BE1-4AFA-8DF1-6534EAFABE4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29343" y="5520079"/>
                  <a:ext cx="2383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96E3D0C-954A-47AF-AE95-D3B45B314ED2}"/>
                    </a:ext>
                  </a:extLst>
                </p14:cNvPr>
                <p14:cNvContentPartPr/>
                <p14:nvPr/>
              </p14:nvContentPartPr>
              <p14:xfrm>
                <a:off x="35503" y="5805199"/>
                <a:ext cx="333000" cy="586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96E3D0C-954A-47AF-AE95-D3B45B314ED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6503" y="5796559"/>
                  <a:ext cx="35064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74825F1-1DB2-4CF3-999A-74D71AF2BD06}"/>
                    </a:ext>
                  </a:extLst>
                </p14:cNvPr>
                <p14:cNvContentPartPr/>
                <p14:nvPr/>
              </p14:nvContentPartPr>
              <p14:xfrm>
                <a:off x="350863" y="5781079"/>
                <a:ext cx="725040" cy="635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74825F1-1DB2-4CF3-999A-74D71AF2BD0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42223" y="5772439"/>
                  <a:ext cx="742680" cy="65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01CF381-FB76-4A70-A23D-E91C91AF11F4}"/>
                    </a:ext>
                  </a:extLst>
                </p14:cNvPr>
                <p14:cNvContentPartPr/>
                <p14:nvPr/>
              </p14:nvContentPartPr>
              <p14:xfrm>
                <a:off x="950983" y="5621959"/>
                <a:ext cx="174960" cy="3855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01CF381-FB76-4A70-A23D-E91C91AF11F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41983" y="5612959"/>
                  <a:ext cx="19260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BAA2647-F1CA-47A1-9E74-C549B6E2534A}"/>
                    </a:ext>
                  </a:extLst>
                </p14:cNvPr>
                <p14:cNvContentPartPr/>
                <p14:nvPr/>
              </p14:nvContentPartPr>
              <p14:xfrm>
                <a:off x="1102903" y="5607199"/>
                <a:ext cx="124200" cy="3225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BAA2647-F1CA-47A1-9E74-C549B6E2534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93903" y="5598199"/>
                  <a:ext cx="14184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6C2823F-C328-4EFC-9E13-CF2082DCB7E3}"/>
                    </a:ext>
                  </a:extLst>
                </p14:cNvPr>
                <p14:cNvContentPartPr/>
                <p14:nvPr/>
              </p14:nvContentPartPr>
              <p14:xfrm>
                <a:off x="1260223" y="5104279"/>
                <a:ext cx="676080" cy="735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6C2823F-C328-4EFC-9E13-CF2082DCB7E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251583" y="5095639"/>
                  <a:ext cx="693720" cy="75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C3E3F10-9A7E-4FAA-B83C-7E6740306D2F}"/>
                    </a:ext>
                  </a:extLst>
                </p14:cNvPr>
                <p14:cNvContentPartPr/>
                <p14:nvPr/>
              </p14:nvContentPartPr>
              <p14:xfrm>
                <a:off x="2012623" y="4754359"/>
                <a:ext cx="353880" cy="490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C3E3F10-9A7E-4FAA-B83C-7E6740306D2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003983" y="4745719"/>
                  <a:ext cx="37152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CF19B62-F4BC-40C5-AEDC-B44C67CCB457}"/>
                    </a:ext>
                  </a:extLst>
                </p14:cNvPr>
                <p14:cNvContentPartPr/>
                <p14:nvPr/>
              </p14:nvContentPartPr>
              <p14:xfrm>
                <a:off x="2290183" y="4741759"/>
                <a:ext cx="826920" cy="9345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CF19B62-F4BC-40C5-AEDC-B44C67CCB45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281183" y="4732759"/>
                  <a:ext cx="844560" cy="9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7B61D7D-A318-4643-AC0A-DC396C8F71D5}"/>
              </a:ext>
            </a:extLst>
          </p:cNvPr>
          <p:cNvGrpSpPr/>
          <p:nvPr/>
        </p:nvGrpSpPr>
        <p:grpSpPr>
          <a:xfrm>
            <a:off x="4745023" y="2802439"/>
            <a:ext cx="693000" cy="945000"/>
            <a:chOff x="4745023" y="2802439"/>
            <a:chExt cx="693000" cy="94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35FBC38-ACA9-4A96-BBFA-DCBAC520F2FC}"/>
                    </a:ext>
                  </a:extLst>
                </p14:cNvPr>
                <p14:cNvContentPartPr/>
                <p14:nvPr/>
              </p14:nvContentPartPr>
              <p14:xfrm>
                <a:off x="4819903" y="2861119"/>
                <a:ext cx="20520" cy="2930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35FBC38-ACA9-4A96-BBFA-DCBAC520F2F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810903" y="2852479"/>
                  <a:ext cx="381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28436DD-277D-4357-BF43-97BDC9FA5B42}"/>
                    </a:ext>
                  </a:extLst>
                </p14:cNvPr>
                <p14:cNvContentPartPr/>
                <p14:nvPr/>
              </p14:nvContentPartPr>
              <p14:xfrm>
                <a:off x="4745023" y="2802439"/>
                <a:ext cx="693000" cy="5065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28436DD-277D-4357-BF43-97BDC9FA5B4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736023" y="2793439"/>
                  <a:ext cx="71064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9A3639C-D463-44F2-B22B-20E25A6634AE}"/>
                    </a:ext>
                  </a:extLst>
                </p14:cNvPr>
                <p14:cNvContentPartPr/>
                <p14:nvPr/>
              </p14:nvContentPartPr>
              <p14:xfrm>
                <a:off x="5075143" y="3056239"/>
                <a:ext cx="23760" cy="637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9A3639C-D463-44F2-B22B-20E25A6634A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066503" y="3047599"/>
                  <a:ext cx="41400" cy="65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557C899-5E88-4A90-80F3-3441082EFCA6}"/>
                    </a:ext>
                  </a:extLst>
                </p14:cNvPr>
                <p14:cNvContentPartPr/>
                <p14:nvPr/>
              </p14:nvContentPartPr>
              <p14:xfrm>
                <a:off x="4909183" y="3527119"/>
                <a:ext cx="299880" cy="2203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557C899-5E88-4A90-80F3-3441082EFCA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900543" y="3518119"/>
                  <a:ext cx="317520" cy="2379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2867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F7B2F11D-8B11-49B5-B553-272BC707A859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04825" y="5619750"/>
            <a:ext cx="7781925" cy="466725"/>
          </a:xfrm>
        </p:spPr>
        <p:txBody>
          <a:bodyPr/>
          <a:lstStyle/>
          <a:p>
            <a:pPr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  <a:cs typeface="+mn-cs"/>
              </a:rPr>
              <a:t>characteristics of unreliable channel will determine complexity of reliable data transfer protocol (rdt)</a:t>
            </a:r>
            <a:endParaRPr lang="en-US">
              <a:ea typeface="ＭＳ Ｐゴシック" charset="0"/>
              <a:cs typeface="+mn-cs"/>
            </a:endParaRPr>
          </a:p>
        </p:txBody>
      </p:sp>
      <p:pic>
        <p:nvPicPr>
          <p:cNvPr id="28677" name="Picture 5" descr="rdt_servi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2114550"/>
            <a:ext cx="7623175" cy="336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Rectangle 10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177925"/>
            <a:ext cx="7658100" cy="838200"/>
          </a:xfrm>
        </p:spPr>
        <p:txBody>
          <a:bodyPr/>
          <a:lstStyle/>
          <a:p>
            <a:pPr>
              <a:buFont typeface="Wingdings" charset="0"/>
              <a:buChar char="v"/>
              <a:defRPr/>
            </a:pPr>
            <a:r>
              <a:rPr lang="en-US">
                <a:ea typeface="ＭＳ Ｐゴシック" charset="0"/>
                <a:cs typeface="+mn-cs"/>
              </a:rPr>
              <a:t>important in application, transport, link layers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top-10 list of important networking topics!</a:t>
            </a:r>
          </a:p>
          <a:p>
            <a:pPr>
              <a:buFont typeface="Wingdings" charset="0"/>
              <a:buChar char="v"/>
              <a:defRPr/>
            </a:pPr>
            <a:endParaRPr lang="en-US" sz="3200">
              <a:ea typeface="ＭＳ Ｐゴシック" charset="0"/>
              <a:cs typeface="+mn-cs"/>
            </a:endParaRPr>
          </a:p>
        </p:txBody>
      </p:sp>
      <p:pic>
        <p:nvPicPr>
          <p:cNvPr id="28679" name="Picture 14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3" y="885825"/>
            <a:ext cx="7769225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0" name="Rectangle 15"/>
          <p:cNvSpPr>
            <a:spLocks noGrp="1" noChangeArrowheads="1"/>
          </p:cNvSpPr>
          <p:nvPr>
            <p:ph type="title"/>
          </p:nvPr>
        </p:nvSpPr>
        <p:spPr>
          <a:xfrm>
            <a:off x="422275" y="9525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Principles of reliable data transfer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F08BB03-3F5F-42FB-A2EB-2B80D31165A3}"/>
                  </a:ext>
                </a:extLst>
              </p14:cNvPr>
              <p14:cNvContentPartPr/>
              <p14:nvPr/>
            </p14:nvContentPartPr>
            <p14:xfrm>
              <a:off x="3939418" y="3169639"/>
              <a:ext cx="1669680" cy="579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F08BB03-3F5F-42FB-A2EB-2B80D31165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0418" y="3160999"/>
                <a:ext cx="1687320" cy="59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C7D47F6E-7072-4C6F-B34D-3842341EBB76}"/>
              </a:ext>
            </a:extLst>
          </p:cNvPr>
          <p:cNvGrpSpPr/>
          <p:nvPr/>
        </p:nvGrpSpPr>
        <p:grpSpPr>
          <a:xfrm>
            <a:off x="182458" y="3478879"/>
            <a:ext cx="3936600" cy="2243520"/>
            <a:chOff x="182458" y="3478879"/>
            <a:chExt cx="3936600" cy="224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1835E14-7F36-4B0F-BD9E-766D7C2DCD61}"/>
                    </a:ext>
                  </a:extLst>
                </p14:cNvPr>
                <p14:cNvContentPartPr/>
                <p14:nvPr/>
              </p14:nvContentPartPr>
              <p14:xfrm>
                <a:off x="2186218" y="3478879"/>
                <a:ext cx="1932840" cy="1257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1835E14-7F36-4B0F-BD9E-766D7C2DCD6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77578" y="3470239"/>
                  <a:ext cx="1950480" cy="12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C7706B4-5214-4869-BE4F-8268420A2DFD}"/>
                    </a:ext>
                  </a:extLst>
                </p14:cNvPr>
                <p14:cNvContentPartPr/>
                <p14:nvPr/>
              </p14:nvContentPartPr>
              <p14:xfrm>
                <a:off x="1450738" y="4518559"/>
                <a:ext cx="247680" cy="410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C7706B4-5214-4869-BE4F-8268420A2DF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42098" y="4509559"/>
                  <a:ext cx="26532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FFC8405-FEA9-4E60-B534-D7F2E30A1AC2}"/>
                    </a:ext>
                  </a:extLst>
                </p14:cNvPr>
                <p14:cNvContentPartPr/>
                <p14:nvPr/>
              </p14:nvContentPartPr>
              <p14:xfrm>
                <a:off x="1665298" y="4243159"/>
                <a:ext cx="725400" cy="609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FFC8405-FEA9-4E60-B534-D7F2E30A1AC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56658" y="4234159"/>
                  <a:ext cx="74304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C130C59-8C12-4D2E-AFC3-6B3B5925ABCB}"/>
                    </a:ext>
                  </a:extLst>
                </p14:cNvPr>
                <p14:cNvContentPartPr/>
                <p14:nvPr/>
              </p14:nvContentPartPr>
              <p14:xfrm>
                <a:off x="1755298" y="4274479"/>
                <a:ext cx="353520" cy="296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C130C59-8C12-4D2E-AFC3-6B3B5925ABC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46658" y="4265839"/>
                  <a:ext cx="3711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4E4F818-EB72-4AAA-BBB5-41C2437D4A7C}"/>
                    </a:ext>
                  </a:extLst>
                </p14:cNvPr>
                <p14:cNvContentPartPr/>
                <p14:nvPr/>
              </p14:nvContentPartPr>
              <p14:xfrm>
                <a:off x="2511298" y="3749239"/>
                <a:ext cx="528480" cy="620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4E4F818-EB72-4AAA-BBB5-41C2437D4A7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02658" y="3740599"/>
                  <a:ext cx="546120" cy="63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2721A21-4AD8-4A54-A957-895AB4D3FEEA}"/>
                    </a:ext>
                  </a:extLst>
                </p14:cNvPr>
                <p14:cNvContentPartPr/>
                <p14:nvPr/>
              </p14:nvContentPartPr>
              <p14:xfrm>
                <a:off x="2963458" y="3658519"/>
                <a:ext cx="383760" cy="534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2721A21-4AD8-4A54-A957-895AB4D3FEE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54818" y="3649879"/>
                  <a:ext cx="401400" cy="5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DB06280-A1F0-4C4E-A9FA-ED3826E3BE18}"/>
                    </a:ext>
                  </a:extLst>
                </p14:cNvPr>
                <p14:cNvContentPartPr/>
                <p14:nvPr/>
              </p14:nvContentPartPr>
              <p14:xfrm>
                <a:off x="971578" y="5177719"/>
                <a:ext cx="353880" cy="406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DB06280-A1F0-4C4E-A9FA-ED3826E3BE1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62938" y="5168719"/>
                  <a:ext cx="37152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5F6EF36-1FB5-4C19-8CC2-2E2B9D3ABF7A}"/>
                    </a:ext>
                  </a:extLst>
                </p14:cNvPr>
                <p14:cNvContentPartPr/>
                <p14:nvPr/>
              </p14:nvContentPartPr>
              <p14:xfrm>
                <a:off x="1323658" y="5122639"/>
                <a:ext cx="338760" cy="335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5F6EF36-1FB5-4C19-8CC2-2E2B9D3ABF7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14658" y="5113639"/>
                  <a:ext cx="35640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FEB9E5D-FB11-4474-95E5-A9C4D1CD07C9}"/>
                    </a:ext>
                  </a:extLst>
                </p14:cNvPr>
                <p14:cNvContentPartPr/>
                <p14:nvPr/>
              </p14:nvContentPartPr>
              <p14:xfrm>
                <a:off x="1779058" y="4711159"/>
                <a:ext cx="612000" cy="580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FEB9E5D-FB11-4474-95E5-A9C4D1CD07C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70418" y="4702159"/>
                  <a:ext cx="629640" cy="59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B2504E6-2449-47D4-A28C-175A1AE4DCB2}"/>
                    </a:ext>
                  </a:extLst>
                </p14:cNvPr>
                <p14:cNvContentPartPr/>
                <p14:nvPr/>
              </p14:nvContentPartPr>
              <p14:xfrm>
                <a:off x="2188378" y="4890079"/>
                <a:ext cx="159840" cy="109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B2504E6-2449-47D4-A28C-175A1AE4DCB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79378" y="4881079"/>
                  <a:ext cx="1774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53F1DE3-93C3-4924-AFA1-4DD8A27F587F}"/>
                    </a:ext>
                  </a:extLst>
                </p14:cNvPr>
                <p14:cNvContentPartPr/>
                <p14:nvPr/>
              </p14:nvContentPartPr>
              <p14:xfrm>
                <a:off x="2559538" y="4724839"/>
                <a:ext cx="377280" cy="203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53F1DE3-93C3-4924-AFA1-4DD8A27F587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550898" y="4716199"/>
                  <a:ext cx="3949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69D7477-CCF2-407E-98D1-9F584DD05D22}"/>
                    </a:ext>
                  </a:extLst>
                </p14:cNvPr>
                <p14:cNvContentPartPr/>
                <p14:nvPr/>
              </p14:nvContentPartPr>
              <p14:xfrm>
                <a:off x="2573578" y="4638079"/>
                <a:ext cx="80640" cy="46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69D7477-CCF2-407E-98D1-9F584DD05D2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64938" y="4629079"/>
                  <a:ext cx="982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234D66A-DAC6-4498-9359-FEED90440DC4}"/>
                    </a:ext>
                  </a:extLst>
                </p14:cNvPr>
                <p14:cNvContentPartPr/>
                <p14:nvPr/>
              </p14:nvContentPartPr>
              <p14:xfrm>
                <a:off x="2982538" y="4431079"/>
                <a:ext cx="209880" cy="249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234D66A-DAC6-4498-9359-FEED90440DC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973898" y="4422439"/>
                  <a:ext cx="227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9AA84E9-1361-456A-AF1C-763CE99EB5AD}"/>
                    </a:ext>
                  </a:extLst>
                </p14:cNvPr>
                <p14:cNvContentPartPr/>
                <p14:nvPr/>
              </p14:nvContentPartPr>
              <p14:xfrm>
                <a:off x="1846378" y="5372479"/>
                <a:ext cx="207720" cy="349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9AA84E9-1361-456A-AF1C-763CE99EB5A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37738" y="5363479"/>
                  <a:ext cx="22536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D89794E-36AE-4383-B7F1-883249A9047D}"/>
                    </a:ext>
                  </a:extLst>
                </p14:cNvPr>
                <p14:cNvContentPartPr/>
                <p14:nvPr/>
              </p14:nvContentPartPr>
              <p14:xfrm>
                <a:off x="2090458" y="5392639"/>
                <a:ext cx="279000" cy="210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D89794E-36AE-4383-B7F1-883249A9047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081818" y="5383999"/>
                  <a:ext cx="2966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1D76ADA-D2EC-4C9A-A439-CBD050C76291}"/>
                    </a:ext>
                  </a:extLst>
                </p14:cNvPr>
                <p14:cNvContentPartPr/>
                <p14:nvPr/>
              </p14:nvContentPartPr>
              <p14:xfrm>
                <a:off x="2223658" y="5080879"/>
                <a:ext cx="201240" cy="338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1D76ADA-D2EC-4C9A-A439-CBD050C7629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214658" y="5072239"/>
                  <a:ext cx="21888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B571291-675C-433D-A3CE-CE8AF43D0B36}"/>
                    </a:ext>
                  </a:extLst>
                </p14:cNvPr>
                <p14:cNvContentPartPr/>
                <p14:nvPr/>
              </p14:nvContentPartPr>
              <p14:xfrm>
                <a:off x="2394298" y="5228839"/>
                <a:ext cx="121320" cy="154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B571291-675C-433D-A3CE-CE8AF43D0B3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385298" y="5220199"/>
                  <a:ext cx="1389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4E811C5-77B5-4879-8864-8250C495101F}"/>
                    </a:ext>
                  </a:extLst>
                </p14:cNvPr>
                <p14:cNvContentPartPr/>
                <p14:nvPr/>
              </p14:nvContentPartPr>
              <p14:xfrm>
                <a:off x="2477818" y="5215879"/>
                <a:ext cx="118800" cy="19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4E811C5-77B5-4879-8864-8250C495101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469178" y="5206879"/>
                  <a:ext cx="1364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2F3883A-F9B9-4277-A8F8-A58F96A1ED09}"/>
                    </a:ext>
                  </a:extLst>
                </p14:cNvPr>
                <p14:cNvContentPartPr/>
                <p14:nvPr/>
              </p14:nvContentPartPr>
              <p14:xfrm>
                <a:off x="2546938" y="4685239"/>
                <a:ext cx="656280" cy="673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2F3883A-F9B9-4277-A8F8-A58F96A1ED0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538298" y="4676239"/>
                  <a:ext cx="673920" cy="69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4298038-7A72-4BD7-BE2C-1611B8797DB0}"/>
                    </a:ext>
                  </a:extLst>
                </p14:cNvPr>
                <p14:cNvContentPartPr/>
                <p14:nvPr/>
              </p14:nvContentPartPr>
              <p14:xfrm>
                <a:off x="2630098" y="5461399"/>
                <a:ext cx="366480" cy="212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4298038-7A72-4BD7-BE2C-1611B8797DB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621098" y="5452399"/>
                  <a:ext cx="3841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D1FDFA6-6EBF-449C-89CA-D6448EFC45A2}"/>
                    </a:ext>
                  </a:extLst>
                </p14:cNvPr>
                <p14:cNvContentPartPr/>
                <p14:nvPr/>
              </p14:nvContentPartPr>
              <p14:xfrm>
                <a:off x="2998018" y="4933999"/>
                <a:ext cx="694440" cy="606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D1FDFA6-6EBF-449C-89CA-D6448EFC45A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89018" y="4924999"/>
                  <a:ext cx="712080" cy="62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7DD790A-326E-4E1B-84B3-3D42B90AB96D}"/>
                    </a:ext>
                  </a:extLst>
                </p14:cNvPr>
                <p14:cNvContentPartPr/>
                <p14:nvPr/>
              </p14:nvContentPartPr>
              <p14:xfrm>
                <a:off x="182458" y="4850479"/>
                <a:ext cx="123120" cy="378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7DD790A-326E-4E1B-84B3-3D42B90AB96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73818" y="4841479"/>
                  <a:ext cx="14076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E067E3E-8742-4A35-AFB9-E2B8748A4E16}"/>
                    </a:ext>
                  </a:extLst>
                </p14:cNvPr>
                <p14:cNvContentPartPr/>
                <p14:nvPr/>
              </p14:nvContentPartPr>
              <p14:xfrm>
                <a:off x="295498" y="4684519"/>
                <a:ext cx="388800" cy="425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E067E3E-8742-4A35-AFB9-E2B8748A4E1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6858" y="4675519"/>
                  <a:ext cx="40644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890E012-8C3F-4D8F-B379-72EBC55F7778}"/>
                    </a:ext>
                  </a:extLst>
                </p14:cNvPr>
                <p14:cNvContentPartPr/>
                <p14:nvPr/>
              </p14:nvContentPartPr>
              <p14:xfrm>
                <a:off x="822538" y="4250719"/>
                <a:ext cx="411840" cy="7902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890E012-8C3F-4D8F-B379-72EBC55F777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13538" y="4242079"/>
                  <a:ext cx="429480" cy="80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4C5A009-FB59-4FC9-9061-043509C05E0D}"/>
                    </a:ext>
                  </a:extLst>
                </p14:cNvPr>
                <p14:cNvContentPartPr/>
                <p14:nvPr/>
              </p14:nvContentPartPr>
              <p14:xfrm>
                <a:off x="1275778" y="4040839"/>
                <a:ext cx="513720" cy="4906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4C5A009-FB59-4FC9-9061-043509C05E0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267138" y="4031839"/>
                  <a:ext cx="53136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8A7EC25-B11A-4688-BD5C-47A45D114808}"/>
                    </a:ext>
                  </a:extLst>
                </p14:cNvPr>
                <p14:cNvContentPartPr/>
                <p14:nvPr/>
              </p14:nvContentPartPr>
              <p14:xfrm>
                <a:off x="1334458" y="4095919"/>
                <a:ext cx="211320" cy="147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8A7EC25-B11A-4688-BD5C-47A45D11480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325818" y="4087279"/>
                  <a:ext cx="228960" cy="16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8672" name="Ink 28671">
                <a:extLst>
                  <a:ext uri="{FF2B5EF4-FFF2-40B4-BE49-F238E27FC236}">
                    <a16:creationId xmlns:a16="http://schemas.microsoft.com/office/drawing/2014/main" id="{AE5C3698-1312-4F00-9FC7-82D7C15CDF0C}"/>
                  </a:ext>
                </a:extLst>
              </p14:cNvPr>
              <p14:cNvContentPartPr/>
              <p14:nvPr/>
            </p14:nvContentPartPr>
            <p14:xfrm>
              <a:off x="3779938" y="4186279"/>
              <a:ext cx="1614600" cy="584280"/>
            </p14:xfrm>
          </p:contentPart>
        </mc:Choice>
        <mc:Fallback xmlns="">
          <p:pic>
            <p:nvPicPr>
              <p:cNvPr id="28672" name="Ink 28671">
                <a:extLst>
                  <a:ext uri="{FF2B5EF4-FFF2-40B4-BE49-F238E27FC236}">
                    <a16:creationId xmlns:a16="http://schemas.microsoft.com/office/drawing/2014/main" id="{AE5C3698-1312-4F00-9FC7-82D7C15CDF0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771298" y="4177279"/>
                <a:ext cx="1632240" cy="60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8680" name="Ink 28679">
                <a:extLst>
                  <a:ext uri="{FF2B5EF4-FFF2-40B4-BE49-F238E27FC236}">
                    <a16:creationId xmlns:a16="http://schemas.microsoft.com/office/drawing/2014/main" id="{60521130-DD1A-4D74-A24C-19C13471BA37}"/>
                  </a:ext>
                </a:extLst>
              </p14:cNvPr>
              <p14:cNvContentPartPr/>
              <p14:nvPr/>
            </p14:nvContentPartPr>
            <p14:xfrm>
              <a:off x="7567858" y="4340719"/>
              <a:ext cx="512280" cy="709920"/>
            </p14:xfrm>
          </p:contentPart>
        </mc:Choice>
        <mc:Fallback xmlns="">
          <p:pic>
            <p:nvPicPr>
              <p:cNvPr id="28680" name="Ink 28679">
                <a:extLst>
                  <a:ext uri="{FF2B5EF4-FFF2-40B4-BE49-F238E27FC236}">
                    <a16:creationId xmlns:a16="http://schemas.microsoft.com/office/drawing/2014/main" id="{60521130-DD1A-4D74-A24C-19C13471BA3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559218" y="4332079"/>
                <a:ext cx="529920" cy="72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8701" name="Ink 28700">
                <a:extLst>
                  <a:ext uri="{FF2B5EF4-FFF2-40B4-BE49-F238E27FC236}">
                    <a16:creationId xmlns:a16="http://schemas.microsoft.com/office/drawing/2014/main" id="{C918AFF2-EB40-463A-92DF-F9FBA6E5F8CC}"/>
                  </a:ext>
                </a:extLst>
              </p14:cNvPr>
              <p14:cNvContentPartPr/>
              <p14:nvPr/>
            </p14:nvContentPartPr>
            <p14:xfrm>
              <a:off x="323218" y="5615479"/>
              <a:ext cx="100800" cy="639360"/>
            </p14:xfrm>
          </p:contentPart>
        </mc:Choice>
        <mc:Fallback xmlns="">
          <p:pic>
            <p:nvPicPr>
              <p:cNvPr id="28701" name="Ink 28700">
                <a:extLst>
                  <a:ext uri="{FF2B5EF4-FFF2-40B4-BE49-F238E27FC236}">
                    <a16:creationId xmlns:a16="http://schemas.microsoft.com/office/drawing/2014/main" id="{C918AFF2-EB40-463A-92DF-F9FBA6E5F8C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14578" y="5606839"/>
                <a:ext cx="118440" cy="65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8702" name="Ink 28701">
                <a:extLst>
                  <a:ext uri="{FF2B5EF4-FFF2-40B4-BE49-F238E27FC236}">
                    <a16:creationId xmlns:a16="http://schemas.microsoft.com/office/drawing/2014/main" id="{F9115063-2020-434A-919E-C8D1E6E6C337}"/>
                  </a:ext>
                </a:extLst>
              </p14:cNvPr>
              <p14:cNvContentPartPr/>
              <p14:nvPr/>
            </p14:nvContentPartPr>
            <p14:xfrm>
              <a:off x="3187378" y="5900239"/>
              <a:ext cx="4349880" cy="101160"/>
            </p14:xfrm>
          </p:contentPart>
        </mc:Choice>
        <mc:Fallback xmlns="">
          <p:pic>
            <p:nvPicPr>
              <p:cNvPr id="28702" name="Ink 28701">
                <a:extLst>
                  <a:ext uri="{FF2B5EF4-FFF2-40B4-BE49-F238E27FC236}">
                    <a16:creationId xmlns:a16="http://schemas.microsoft.com/office/drawing/2014/main" id="{F9115063-2020-434A-919E-C8D1E6E6C33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178378" y="5891239"/>
                <a:ext cx="436752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8703" name="Ink 28702">
                <a:extLst>
                  <a:ext uri="{FF2B5EF4-FFF2-40B4-BE49-F238E27FC236}">
                    <a16:creationId xmlns:a16="http://schemas.microsoft.com/office/drawing/2014/main" id="{9AB9B310-3558-43CF-8329-C58566F7D617}"/>
                  </a:ext>
                </a:extLst>
              </p14:cNvPr>
              <p14:cNvContentPartPr/>
              <p14:nvPr/>
            </p14:nvContentPartPr>
            <p14:xfrm>
              <a:off x="992098" y="6293359"/>
              <a:ext cx="6422040" cy="168840"/>
            </p14:xfrm>
          </p:contentPart>
        </mc:Choice>
        <mc:Fallback xmlns="">
          <p:pic>
            <p:nvPicPr>
              <p:cNvPr id="28703" name="Ink 28702">
                <a:extLst>
                  <a:ext uri="{FF2B5EF4-FFF2-40B4-BE49-F238E27FC236}">
                    <a16:creationId xmlns:a16="http://schemas.microsoft.com/office/drawing/2014/main" id="{9AB9B310-3558-43CF-8329-C58566F7D61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83458" y="6284359"/>
                <a:ext cx="643968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8711" name="Ink 28710">
                <a:extLst>
                  <a:ext uri="{FF2B5EF4-FFF2-40B4-BE49-F238E27FC236}">
                    <a16:creationId xmlns:a16="http://schemas.microsoft.com/office/drawing/2014/main" id="{B5FC4908-F1BC-4E05-886A-1F4B597A7B41}"/>
                  </a:ext>
                </a:extLst>
              </p14:cNvPr>
              <p14:cNvContentPartPr/>
              <p14:nvPr/>
            </p14:nvContentPartPr>
            <p14:xfrm>
              <a:off x="3382498" y="2048239"/>
              <a:ext cx="5241600" cy="3499200"/>
            </p14:xfrm>
          </p:contentPart>
        </mc:Choice>
        <mc:Fallback xmlns="">
          <p:pic>
            <p:nvPicPr>
              <p:cNvPr id="28711" name="Ink 28710">
                <a:extLst>
                  <a:ext uri="{FF2B5EF4-FFF2-40B4-BE49-F238E27FC236}">
                    <a16:creationId xmlns:a16="http://schemas.microsoft.com/office/drawing/2014/main" id="{B5FC4908-F1BC-4E05-886A-1F4B597A7B4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373498" y="2039239"/>
                <a:ext cx="5259240" cy="351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8712" name="Ink 28711">
                <a:extLst>
                  <a:ext uri="{FF2B5EF4-FFF2-40B4-BE49-F238E27FC236}">
                    <a16:creationId xmlns:a16="http://schemas.microsoft.com/office/drawing/2014/main" id="{16E3AFE1-1CEB-42DB-9C36-C96868666DB0}"/>
                  </a:ext>
                </a:extLst>
              </p14:cNvPr>
              <p14:cNvContentPartPr/>
              <p14:nvPr/>
            </p14:nvContentPartPr>
            <p14:xfrm>
              <a:off x="4471138" y="4157479"/>
              <a:ext cx="3174480" cy="1644120"/>
            </p14:xfrm>
          </p:contentPart>
        </mc:Choice>
        <mc:Fallback xmlns="">
          <p:pic>
            <p:nvPicPr>
              <p:cNvPr id="28712" name="Ink 28711">
                <a:extLst>
                  <a:ext uri="{FF2B5EF4-FFF2-40B4-BE49-F238E27FC236}">
                    <a16:creationId xmlns:a16="http://schemas.microsoft.com/office/drawing/2014/main" id="{16E3AFE1-1CEB-42DB-9C36-C96868666DB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462138" y="4148839"/>
                <a:ext cx="3192120" cy="166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715" name="Group 28714">
            <a:extLst>
              <a:ext uri="{FF2B5EF4-FFF2-40B4-BE49-F238E27FC236}">
                <a16:creationId xmlns:a16="http://schemas.microsoft.com/office/drawing/2014/main" id="{A6583E72-A153-4E88-B720-10FDFBB65632}"/>
              </a:ext>
            </a:extLst>
          </p:cNvPr>
          <p:cNvGrpSpPr/>
          <p:nvPr/>
        </p:nvGrpSpPr>
        <p:grpSpPr>
          <a:xfrm>
            <a:off x="4737178" y="802639"/>
            <a:ext cx="5911200" cy="5748120"/>
            <a:chOff x="4737178" y="802639"/>
            <a:chExt cx="5911200" cy="574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3DFB47B-B1EF-4CB5-95E7-EC4CE9701CEA}"/>
                    </a:ext>
                  </a:extLst>
                </p14:cNvPr>
                <p14:cNvContentPartPr/>
                <p14:nvPr/>
              </p14:nvContentPartPr>
              <p14:xfrm>
                <a:off x="4954258" y="2671039"/>
                <a:ext cx="101160" cy="1017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3DFB47B-B1EF-4CB5-95E7-EC4CE9701CE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945258" y="2662399"/>
                  <a:ext cx="118800" cy="10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871E88C-D8F2-4D5C-ABC3-A0997A8426B9}"/>
                    </a:ext>
                  </a:extLst>
                </p14:cNvPr>
                <p14:cNvContentPartPr/>
                <p14:nvPr/>
              </p14:nvContentPartPr>
              <p14:xfrm>
                <a:off x="4863178" y="3550159"/>
                <a:ext cx="184680" cy="2689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871E88C-D8F2-4D5C-ABC3-A0997A8426B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854538" y="3541159"/>
                  <a:ext cx="2023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FE5C084-43F8-4B6F-B2D8-1833A46C5E87}"/>
                    </a:ext>
                  </a:extLst>
                </p14:cNvPr>
                <p14:cNvContentPartPr/>
                <p14:nvPr/>
              </p14:nvContentPartPr>
              <p14:xfrm>
                <a:off x="5295898" y="2307799"/>
                <a:ext cx="211320" cy="638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FE5C084-43F8-4B6F-B2D8-1833A46C5E8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287258" y="2298799"/>
                  <a:ext cx="228960" cy="65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BA66780-36F9-44CC-A628-5C80CF9CA4BD}"/>
                    </a:ext>
                  </a:extLst>
                </p14:cNvPr>
                <p14:cNvContentPartPr/>
                <p14:nvPr/>
              </p14:nvContentPartPr>
              <p14:xfrm>
                <a:off x="5366458" y="2375119"/>
                <a:ext cx="716760" cy="5770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BA66780-36F9-44CC-A628-5C80CF9CA4B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57818" y="2366479"/>
                  <a:ext cx="734400" cy="59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7B0C79E-D62E-46FE-8E93-8AE634CD4193}"/>
                    </a:ext>
                  </a:extLst>
                </p14:cNvPr>
                <p14:cNvContentPartPr/>
                <p14:nvPr/>
              </p14:nvContentPartPr>
              <p14:xfrm>
                <a:off x="5122018" y="3010159"/>
                <a:ext cx="1079640" cy="963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7B0C79E-D62E-46FE-8E93-8AE634CD419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113378" y="3001519"/>
                  <a:ext cx="1097280" cy="9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C35B5D5-15D9-43A7-9C12-DF20451AB048}"/>
                    </a:ext>
                  </a:extLst>
                </p14:cNvPr>
                <p14:cNvContentPartPr/>
                <p14:nvPr/>
              </p14:nvContentPartPr>
              <p14:xfrm>
                <a:off x="5939218" y="1738279"/>
                <a:ext cx="2640240" cy="23166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C35B5D5-15D9-43A7-9C12-DF20451AB04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930218" y="1729279"/>
                  <a:ext cx="2657880" cy="233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8A21DF2-74D0-4BA2-BA81-84E84AD4D613}"/>
                    </a:ext>
                  </a:extLst>
                </p14:cNvPr>
                <p14:cNvContentPartPr/>
                <p14:nvPr/>
              </p14:nvContentPartPr>
              <p14:xfrm>
                <a:off x="8319178" y="1372159"/>
                <a:ext cx="475920" cy="3790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8A21DF2-74D0-4BA2-BA81-84E84AD4D61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310538" y="1363519"/>
                  <a:ext cx="49356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74951F2-0343-45A3-AB2B-843DB3C57278}"/>
                    </a:ext>
                  </a:extLst>
                </p14:cNvPr>
                <p14:cNvContentPartPr/>
                <p14:nvPr/>
              </p14:nvContentPartPr>
              <p14:xfrm>
                <a:off x="8551738" y="1569799"/>
                <a:ext cx="149400" cy="360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74951F2-0343-45A3-AB2B-843DB3C5727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543098" y="1561159"/>
                  <a:ext cx="16704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2904D19-0707-40D3-AE1C-894DB89E1B45}"/>
                    </a:ext>
                  </a:extLst>
                </p14:cNvPr>
                <p14:cNvContentPartPr/>
                <p14:nvPr/>
              </p14:nvContentPartPr>
              <p14:xfrm>
                <a:off x="8793298" y="1449559"/>
                <a:ext cx="305280" cy="448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2904D19-0707-40D3-AE1C-894DB89E1B4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784298" y="1440559"/>
                  <a:ext cx="32292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00279DA-9EE8-49CE-A9DE-D3B6DA9E6003}"/>
                    </a:ext>
                  </a:extLst>
                </p14:cNvPr>
                <p14:cNvContentPartPr/>
                <p14:nvPr/>
              </p14:nvContentPartPr>
              <p14:xfrm>
                <a:off x="9197578" y="1291159"/>
                <a:ext cx="302040" cy="480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00279DA-9EE8-49CE-A9DE-D3B6DA9E600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188578" y="1282159"/>
                  <a:ext cx="319680" cy="4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F119FD5-7E2A-48EB-861A-C0D96451DA47}"/>
                    </a:ext>
                  </a:extLst>
                </p14:cNvPr>
                <p14:cNvContentPartPr/>
                <p14:nvPr/>
              </p14:nvContentPartPr>
              <p14:xfrm>
                <a:off x="9174538" y="2537839"/>
                <a:ext cx="51120" cy="86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F119FD5-7E2A-48EB-861A-C0D96451DA4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165898" y="2529199"/>
                  <a:ext cx="687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8C160B9-BCD4-43FC-BF06-9E01D37218BD}"/>
                    </a:ext>
                  </a:extLst>
                </p14:cNvPr>
                <p14:cNvContentPartPr/>
                <p14:nvPr/>
              </p14:nvContentPartPr>
              <p14:xfrm>
                <a:off x="9024778" y="2194759"/>
                <a:ext cx="447840" cy="415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8C160B9-BCD4-43FC-BF06-9E01D37218B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016138" y="2185759"/>
                  <a:ext cx="46548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25EF38D-29B9-42B4-AAB6-91D939225A5B}"/>
                    </a:ext>
                  </a:extLst>
                </p14:cNvPr>
                <p14:cNvContentPartPr/>
                <p14:nvPr/>
              </p14:nvContentPartPr>
              <p14:xfrm>
                <a:off x="9534178" y="2131759"/>
                <a:ext cx="244080" cy="400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25EF38D-29B9-42B4-AAB6-91D939225A5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525538" y="2123119"/>
                  <a:ext cx="26172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74AE9F9-8D69-4938-880B-9D10527BB108}"/>
                    </a:ext>
                  </a:extLst>
                </p14:cNvPr>
                <p14:cNvContentPartPr/>
                <p14:nvPr/>
              </p14:nvContentPartPr>
              <p14:xfrm>
                <a:off x="9749818" y="1891279"/>
                <a:ext cx="368640" cy="5540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74AE9F9-8D69-4938-880B-9D10527BB10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741178" y="1882639"/>
                  <a:ext cx="38628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E04F80D-7D50-4014-8547-87C5C99AE724}"/>
                    </a:ext>
                  </a:extLst>
                </p14:cNvPr>
                <p14:cNvContentPartPr/>
                <p14:nvPr/>
              </p14:nvContentPartPr>
              <p14:xfrm>
                <a:off x="9042418" y="2014399"/>
                <a:ext cx="1104120" cy="603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E04F80D-7D50-4014-8547-87C5C99AE72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033778" y="2005759"/>
                  <a:ext cx="1121760" cy="62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3E2C77F-1028-40F0-A57C-FA67CAFE5AE4}"/>
                    </a:ext>
                  </a:extLst>
                </p14:cNvPr>
                <p14:cNvContentPartPr/>
                <p14:nvPr/>
              </p14:nvContentPartPr>
              <p14:xfrm>
                <a:off x="9052858" y="1672399"/>
                <a:ext cx="1107720" cy="13903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3E2C77F-1028-40F0-A57C-FA67CAFE5AE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043858" y="1663399"/>
                  <a:ext cx="1125360" cy="14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8673" name="Ink 28672">
                  <a:extLst>
                    <a:ext uri="{FF2B5EF4-FFF2-40B4-BE49-F238E27FC236}">
                      <a16:creationId xmlns:a16="http://schemas.microsoft.com/office/drawing/2014/main" id="{9B3A8DC8-B021-44A1-9736-1EDE34C47AF6}"/>
                    </a:ext>
                  </a:extLst>
                </p14:cNvPr>
                <p14:cNvContentPartPr/>
                <p14:nvPr/>
              </p14:nvContentPartPr>
              <p14:xfrm>
                <a:off x="4737178" y="4654639"/>
                <a:ext cx="712080" cy="398160"/>
              </p14:xfrm>
            </p:contentPart>
          </mc:Choice>
          <mc:Fallback xmlns="">
            <p:pic>
              <p:nvPicPr>
                <p:cNvPr id="28673" name="Ink 28672">
                  <a:extLst>
                    <a:ext uri="{FF2B5EF4-FFF2-40B4-BE49-F238E27FC236}">
                      <a16:creationId xmlns:a16="http://schemas.microsoft.com/office/drawing/2014/main" id="{9B3A8DC8-B021-44A1-9736-1EDE34C47AF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728178" y="4645639"/>
                  <a:ext cx="72972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8676" name="Ink 28675">
                  <a:extLst>
                    <a:ext uri="{FF2B5EF4-FFF2-40B4-BE49-F238E27FC236}">
                      <a16:creationId xmlns:a16="http://schemas.microsoft.com/office/drawing/2014/main" id="{E9FE5BED-611E-4B55-957A-95AE305946DB}"/>
                    </a:ext>
                  </a:extLst>
                </p14:cNvPr>
                <p14:cNvContentPartPr/>
                <p14:nvPr/>
              </p14:nvContentPartPr>
              <p14:xfrm>
                <a:off x="5335138" y="4844359"/>
                <a:ext cx="245160" cy="404280"/>
              </p14:xfrm>
            </p:contentPart>
          </mc:Choice>
          <mc:Fallback xmlns="">
            <p:pic>
              <p:nvPicPr>
                <p:cNvPr id="28676" name="Ink 28675">
                  <a:extLst>
                    <a:ext uri="{FF2B5EF4-FFF2-40B4-BE49-F238E27FC236}">
                      <a16:creationId xmlns:a16="http://schemas.microsoft.com/office/drawing/2014/main" id="{E9FE5BED-611E-4B55-957A-95AE305946D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326498" y="4835719"/>
                  <a:ext cx="2628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8681" name="Ink 28680">
                  <a:extLst>
                    <a:ext uri="{FF2B5EF4-FFF2-40B4-BE49-F238E27FC236}">
                      <a16:creationId xmlns:a16="http://schemas.microsoft.com/office/drawing/2014/main" id="{DFE18947-1063-420B-82F5-AC190E262CC8}"/>
                    </a:ext>
                  </a:extLst>
                </p14:cNvPr>
                <p14:cNvContentPartPr/>
                <p14:nvPr/>
              </p14:nvContentPartPr>
              <p14:xfrm>
                <a:off x="8016058" y="3084319"/>
                <a:ext cx="401760" cy="917280"/>
              </p14:xfrm>
            </p:contentPart>
          </mc:Choice>
          <mc:Fallback xmlns="">
            <p:pic>
              <p:nvPicPr>
                <p:cNvPr id="28681" name="Ink 28680">
                  <a:extLst>
                    <a:ext uri="{FF2B5EF4-FFF2-40B4-BE49-F238E27FC236}">
                      <a16:creationId xmlns:a16="http://schemas.microsoft.com/office/drawing/2014/main" id="{DFE18947-1063-420B-82F5-AC190E262CC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007058" y="3075319"/>
                  <a:ext cx="419400" cy="9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8682" name="Ink 28681">
                  <a:extLst>
                    <a:ext uri="{FF2B5EF4-FFF2-40B4-BE49-F238E27FC236}">
                      <a16:creationId xmlns:a16="http://schemas.microsoft.com/office/drawing/2014/main" id="{9A6A4652-F601-4065-A06C-259107A02080}"/>
                    </a:ext>
                  </a:extLst>
                </p14:cNvPr>
                <p14:cNvContentPartPr/>
                <p14:nvPr/>
              </p14:nvContentPartPr>
              <p14:xfrm>
                <a:off x="7568578" y="2614879"/>
                <a:ext cx="291960" cy="459360"/>
              </p14:xfrm>
            </p:contentPart>
          </mc:Choice>
          <mc:Fallback xmlns="">
            <p:pic>
              <p:nvPicPr>
                <p:cNvPr id="28682" name="Ink 28681">
                  <a:extLst>
                    <a:ext uri="{FF2B5EF4-FFF2-40B4-BE49-F238E27FC236}">
                      <a16:creationId xmlns:a16="http://schemas.microsoft.com/office/drawing/2014/main" id="{9A6A4652-F601-4065-A06C-259107A0208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559578" y="2606239"/>
                  <a:ext cx="30960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8683" name="Ink 28682">
                  <a:extLst>
                    <a:ext uri="{FF2B5EF4-FFF2-40B4-BE49-F238E27FC236}">
                      <a16:creationId xmlns:a16="http://schemas.microsoft.com/office/drawing/2014/main" id="{97D315A6-2F72-41CE-84FD-5DC82323E786}"/>
                    </a:ext>
                  </a:extLst>
                </p14:cNvPr>
                <p14:cNvContentPartPr/>
                <p14:nvPr/>
              </p14:nvContentPartPr>
              <p14:xfrm>
                <a:off x="7803298" y="2412559"/>
                <a:ext cx="575640" cy="533160"/>
              </p14:xfrm>
            </p:contentPart>
          </mc:Choice>
          <mc:Fallback xmlns="">
            <p:pic>
              <p:nvPicPr>
                <p:cNvPr id="28683" name="Ink 28682">
                  <a:extLst>
                    <a:ext uri="{FF2B5EF4-FFF2-40B4-BE49-F238E27FC236}">
                      <a16:creationId xmlns:a16="http://schemas.microsoft.com/office/drawing/2014/main" id="{97D315A6-2F72-41CE-84FD-5DC82323E78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794298" y="2403919"/>
                  <a:ext cx="59328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8684" name="Ink 28683">
                  <a:extLst>
                    <a:ext uri="{FF2B5EF4-FFF2-40B4-BE49-F238E27FC236}">
                      <a16:creationId xmlns:a16="http://schemas.microsoft.com/office/drawing/2014/main" id="{37B39E10-678F-418C-B3FB-D5316426188F}"/>
                    </a:ext>
                  </a:extLst>
                </p14:cNvPr>
                <p14:cNvContentPartPr/>
                <p14:nvPr/>
              </p14:nvContentPartPr>
              <p14:xfrm>
                <a:off x="7873858" y="2404279"/>
                <a:ext cx="300600" cy="199440"/>
              </p14:xfrm>
            </p:contentPart>
          </mc:Choice>
          <mc:Fallback xmlns="">
            <p:pic>
              <p:nvPicPr>
                <p:cNvPr id="28684" name="Ink 28683">
                  <a:extLst>
                    <a:ext uri="{FF2B5EF4-FFF2-40B4-BE49-F238E27FC236}">
                      <a16:creationId xmlns:a16="http://schemas.microsoft.com/office/drawing/2014/main" id="{37B39E10-678F-418C-B3FB-D5316426188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864858" y="2395639"/>
                  <a:ext cx="3182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29BD9B3-F026-4B9E-B0F0-62CF9C6C4C24}"/>
                    </a:ext>
                  </a:extLst>
                </p14:cNvPr>
                <p14:cNvContentPartPr/>
                <p14:nvPr/>
              </p14:nvContentPartPr>
              <p14:xfrm>
                <a:off x="9395218" y="4107079"/>
                <a:ext cx="128160" cy="4352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29BD9B3-F026-4B9E-B0F0-62CF9C6C4C2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386218" y="4098439"/>
                  <a:ext cx="14580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91163A4-CAC4-4565-81C0-D4A0892D917D}"/>
                    </a:ext>
                  </a:extLst>
                </p14:cNvPr>
                <p14:cNvContentPartPr/>
                <p14:nvPr/>
              </p14:nvContentPartPr>
              <p14:xfrm>
                <a:off x="9694738" y="4100959"/>
                <a:ext cx="186120" cy="3301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91163A4-CAC4-4565-81C0-D4A0892D917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685738" y="4092319"/>
                  <a:ext cx="2037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F39B5CE-73FB-49B4-9206-1D47492F9339}"/>
                    </a:ext>
                  </a:extLst>
                </p14:cNvPr>
                <p14:cNvContentPartPr/>
                <p14:nvPr/>
              </p14:nvContentPartPr>
              <p14:xfrm>
                <a:off x="10021978" y="3981439"/>
                <a:ext cx="168840" cy="579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F39B5CE-73FB-49B4-9206-1D47492F933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012978" y="3972799"/>
                  <a:ext cx="186480" cy="5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BFD421A-5C20-4A5F-9B5D-EED8A611F442}"/>
                    </a:ext>
                  </a:extLst>
                </p14:cNvPr>
                <p14:cNvContentPartPr/>
                <p14:nvPr/>
              </p14:nvContentPartPr>
              <p14:xfrm>
                <a:off x="10217098" y="3668239"/>
                <a:ext cx="203400" cy="460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BFD421A-5C20-4A5F-9B5D-EED8A611F44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208098" y="3659239"/>
                  <a:ext cx="22104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052F98F-9D7C-4AE6-8ABC-2ACFF3152367}"/>
                    </a:ext>
                  </a:extLst>
                </p14:cNvPr>
                <p14:cNvContentPartPr/>
                <p14:nvPr/>
              </p14:nvContentPartPr>
              <p14:xfrm>
                <a:off x="10299178" y="3515959"/>
                <a:ext cx="291240" cy="732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052F98F-9D7C-4AE6-8ABC-2ACFF315236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290538" y="3507319"/>
                  <a:ext cx="308880" cy="75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242C675-10F3-4050-B430-04399661C80A}"/>
                    </a:ext>
                  </a:extLst>
                </p14:cNvPr>
                <p14:cNvContentPartPr/>
                <p14:nvPr/>
              </p14:nvContentPartPr>
              <p14:xfrm>
                <a:off x="10432378" y="3707479"/>
                <a:ext cx="156240" cy="42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242C675-10F3-4050-B430-04399661C80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423378" y="3698839"/>
                  <a:ext cx="1738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8686" name="Ink 28685">
                  <a:extLst>
                    <a:ext uri="{FF2B5EF4-FFF2-40B4-BE49-F238E27FC236}">
                      <a16:creationId xmlns:a16="http://schemas.microsoft.com/office/drawing/2014/main" id="{9CB7DED3-B0E4-4961-9E97-1DC91895AD58}"/>
                    </a:ext>
                  </a:extLst>
                </p14:cNvPr>
                <p14:cNvContentPartPr/>
                <p14:nvPr/>
              </p14:nvContentPartPr>
              <p14:xfrm>
                <a:off x="8086258" y="3971359"/>
                <a:ext cx="657720" cy="902880"/>
              </p14:xfrm>
            </p:contentPart>
          </mc:Choice>
          <mc:Fallback xmlns="">
            <p:pic>
              <p:nvPicPr>
                <p:cNvPr id="28686" name="Ink 28685">
                  <a:extLst>
                    <a:ext uri="{FF2B5EF4-FFF2-40B4-BE49-F238E27FC236}">
                      <a16:creationId xmlns:a16="http://schemas.microsoft.com/office/drawing/2014/main" id="{9CB7DED3-B0E4-4961-9E97-1DC91895AD5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077258" y="3962359"/>
                  <a:ext cx="675360" cy="9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8687" name="Ink 28686">
                  <a:extLst>
                    <a:ext uri="{FF2B5EF4-FFF2-40B4-BE49-F238E27FC236}">
                      <a16:creationId xmlns:a16="http://schemas.microsoft.com/office/drawing/2014/main" id="{56F05DE6-0415-443C-A26D-FDDFF4014526}"/>
                    </a:ext>
                  </a:extLst>
                </p14:cNvPr>
                <p14:cNvContentPartPr/>
                <p14:nvPr/>
              </p14:nvContentPartPr>
              <p14:xfrm>
                <a:off x="8624098" y="4242439"/>
                <a:ext cx="912600" cy="1145160"/>
              </p14:xfrm>
            </p:contentPart>
          </mc:Choice>
          <mc:Fallback xmlns="">
            <p:pic>
              <p:nvPicPr>
                <p:cNvPr id="28687" name="Ink 28686">
                  <a:extLst>
                    <a:ext uri="{FF2B5EF4-FFF2-40B4-BE49-F238E27FC236}">
                      <a16:creationId xmlns:a16="http://schemas.microsoft.com/office/drawing/2014/main" id="{56F05DE6-0415-443C-A26D-FDDFF401452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615098" y="4233799"/>
                  <a:ext cx="930240" cy="11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8689" name="Ink 28688">
                  <a:extLst>
                    <a:ext uri="{FF2B5EF4-FFF2-40B4-BE49-F238E27FC236}">
                      <a16:creationId xmlns:a16="http://schemas.microsoft.com/office/drawing/2014/main" id="{DC1A0634-DCC6-4242-B2CC-17AFA4E81BD5}"/>
                    </a:ext>
                  </a:extLst>
                </p14:cNvPr>
                <p14:cNvContentPartPr/>
                <p14:nvPr/>
              </p14:nvContentPartPr>
              <p14:xfrm>
                <a:off x="8754058" y="5331439"/>
                <a:ext cx="373680" cy="388440"/>
              </p14:xfrm>
            </p:contentPart>
          </mc:Choice>
          <mc:Fallback xmlns="">
            <p:pic>
              <p:nvPicPr>
                <p:cNvPr id="28689" name="Ink 28688">
                  <a:extLst>
                    <a:ext uri="{FF2B5EF4-FFF2-40B4-BE49-F238E27FC236}">
                      <a16:creationId xmlns:a16="http://schemas.microsoft.com/office/drawing/2014/main" id="{DC1A0634-DCC6-4242-B2CC-17AFA4E81BD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745418" y="5322799"/>
                  <a:ext cx="391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8690" name="Ink 28689">
                  <a:extLst>
                    <a:ext uri="{FF2B5EF4-FFF2-40B4-BE49-F238E27FC236}">
                      <a16:creationId xmlns:a16="http://schemas.microsoft.com/office/drawing/2014/main" id="{A564DE44-7D0E-4778-9D60-773004880CCF}"/>
                    </a:ext>
                  </a:extLst>
                </p14:cNvPr>
                <p14:cNvContentPartPr/>
                <p14:nvPr/>
              </p14:nvContentPartPr>
              <p14:xfrm>
                <a:off x="9125578" y="5180239"/>
                <a:ext cx="676080" cy="556560"/>
              </p14:xfrm>
            </p:contentPart>
          </mc:Choice>
          <mc:Fallback xmlns="">
            <p:pic>
              <p:nvPicPr>
                <p:cNvPr id="28690" name="Ink 28689">
                  <a:extLst>
                    <a:ext uri="{FF2B5EF4-FFF2-40B4-BE49-F238E27FC236}">
                      <a16:creationId xmlns:a16="http://schemas.microsoft.com/office/drawing/2014/main" id="{A564DE44-7D0E-4778-9D60-773004880CC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116938" y="5171599"/>
                  <a:ext cx="693720" cy="5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8691" name="Ink 28690">
                  <a:extLst>
                    <a:ext uri="{FF2B5EF4-FFF2-40B4-BE49-F238E27FC236}">
                      <a16:creationId xmlns:a16="http://schemas.microsoft.com/office/drawing/2014/main" id="{59D2703F-19DB-4ED7-8133-AAF9C6B292B4}"/>
                    </a:ext>
                  </a:extLst>
                </p14:cNvPr>
                <p14:cNvContentPartPr/>
                <p14:nvPr/>
              </p14:nvContentPartPr>
              <p14:xfrm>
                <a:off x="9216658" y="5213359"/>
                <a:ext cx="466560" cy="213120"/>
              </p14:xfrm>
            </p:contentPart>
          </mc:Choice>
          <mc:Fallback xmlns="">
            <p:pic>
              <p:nvPicPr>
                <p:cNvPr id="28691" name="Ink 28690">
                  <a:extLst>
                    <a:ext uri="{FF2B5EF4-FFF2-40B4-BE49-F238E27FC236}">
                      <a16:creationId xmlns:a16="http://schemas.microsoft.com/office/drawing/2014/main" id="{59D2703F-19DB-4ED7-8133-AAF9C6B292B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207658" y="5204359"/>
                  <a:ext cx="4842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8692" name="Ink 28691">
                  <a:extLst>
                    <a:ext uri="{FF2B5EF4-FFF2-40B4-BE49-F238E27FC236}">
                      <a16:creationId xmlns:a16="http://schemas.microsoft.com/office/drawing/2014/main" id="{3F86B736-C638-444E-BAFC-802D932D021C}"/>
                    </a:ext>
                  </a:extLst>
                </p14:cNvPr>
                <p14:cNvContentPartPr/>
                <p14:nvPr/>
              </p14:nvContentPartPr>
              <p14:xfrm>
                <a:off x="9869698" y="4885759"/>
                <a:ext cx="184680" cy="565560"/>
              </p14:xfrm>
            </p:contentPart>
          </mc:Choice>
          <mc:Fallback xmlns="">
            <p:pic>
              <p:nvPicPr>
                <p:cNvPr id="28692" name="Ink 28691">
                  <a:extLst>
                    <a:ext uri="{FF2B5EF4-FFF2-40B4-BE49-F238E27FC236}">
                      <a16:creationId xmlns:a16="http://schemas.microsoft.com/office/drawing/2014/main" id="{3F86B736-C638-444E-BAFC-802D932D021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861058" y="4877119"/>
                  <a:ext cx="202320" cy="58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8693" name="Ink 28692">
                  <a:extLst>
                    <a:ext uri="{FF2B5EF4-FFF2-40B4-BE49-F238E27FC236}">
                      <a16:creationId xmlns:a16="http://schemas.microsoft.com/office/drawing/2014/main" id="{D0B911C8-3BE2-4247-BEC2-C61E5ABA1BCA}"/>
                    </a:ext>
                  </a:extLst>
                </p14:cNvPr>
                <p14:cNvContentPartPr/>
                <p14:nvPr/>
              </p14:nvContentPartPr>
              <p14:xfrm>
                <a:off x="10038898" y="4530799"/>
                <a:ext cx="541440" cy="851760"/>
              </p14:xfrm>
            </p:contentPart>
          </mc:Choice>
          <mc:Fallback xmlns="">
            <p:pic>
              <p:nvPicPr>
                <p:cNvPr id="28693" name="Ink 28692">
                  <a:extLst>
                    <a:ext uri="{FF2B5EF4-FFF2-40B4-BE49-F238E27FC236}">
                      <a16:creationId xmlns:a16="http://schemas.microsoft.com/office/drawing/2014/main" id="{D0B911C8-3BE2-4247-BEC2-C61E5ABA1BC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029898" y="4521799"/>
                  <a:ext cx="559080" cy="86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8694" name="Ink 28693">
                  <a:extLst>
                    <a:ext uri="{FF2B5EF4-FFF2-40B4-BE49-F238E27FC236}">
                      <a16:creationId xmlns:a16="http://schemas.microsoft.com/office/drawing/2014/main" id="{7731D2CE-687D-49BD-8275-099C2E0DEF8F}"/>
                    </a:ext>
                  </a:extLst>
                </p14:cNvPr>
                <p14:cNvContentPartPr/>
                <p14:nvPr/>
              </p14:nvContentPartPr>
              <p14:xfrm>
                <a:off x="10432738" y="4828879"/>
                <a:ext cx="215640" cy="87480"/>
              </p14:xfrm>
            </p:contentPart>
          </mc:Choice>
          <mc:Fallback xmlns="">
            <p:pic>
              <p:nvPicPr>
                <p:cNvPr id="28694" name="Ink 28693">
                  <a:extLst>
                    <a:ext uri="{FF2B5EF4-FFF2-40B4-BE49-F238E27FC236}">
                      <a16:creationId xmlns:a16="http://schemas.microsoft.com/office/drawing/2014/main" id="{7731D2CE-687D-49BD-8275-099C2E0DEF8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424098" y="4819879"/>
                  <a:ext cx="2332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8695" name="Ink 28694">
                  <a:extLst>
                    <a:ext uri="{FF2B5EF4-FFF2-40B4-BE49-F238E27FC236}">
                      <a16:creationId xmlns:a16="http://schemas.microsoft.com/office/drawing/2014/main" id="{FD8320A3-F89E-4A13-84DD-6681B3BD8D09}"/>
                    </a:ext>
                  </a:extLst>
                </p14:cNvPr>
                <p14:cNvContentPartPr/>
                <p14:nvPr/>
              </p14:nvContentPartPr>
              <p14:xfrm>
                <a:off x="8949898" y="5185999"/>
                <a:ext cx="1637640" cy="864720"/>
              </p14:xfrm>
            </p:contentPart>
          </mc:Choice>
          <mc:Fallback xmlns="">
            <p:pic>
              <p:nvPicPr>
                <p:cNvPr id="28695" name="Ink 28694">
                  <a:extLst>
                    <a:ext uri="{FF2B5EF4-FFF2-40B4-BE49-F238E27FC236}">
                      <a16:creationId xmlns:a16="http://schemas.microsoft.com/office/drawing/2014/main" id="{FD8320A3-F89E-4A13-84DD-6681B3BD8D0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941258" y="5176999"/>
                  <a:ext cx="1655280" cy="88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8696" name="Ink 28695">
                  <a:extLst>
                    <a:ext uri="{FF2B5EF4-FFF2-40B4-BE49-F238E27FC236}">
                      <a16:creationId xmlns:a16="http://schemas.microsoft.com/office/drawing/2014/main" id="{0794902D-6C3B-47A1-9981-C8251EBE9F33}"/>
                    </a:ext>
                  </a:extLst>
                </p14:cNvPr>
                <p14:cNvContentPartPr/>
                <p14:nvPr/>
              </p14:nvContentPartPr>
              <p14:xfrm>
                <a:off x="8615458" y="4436119"/>
                <a:ext cx="1803600" cy="836640"/>
              </p14:xfrm>
            </p:contentPart>
          </mc:Choice>
          <mc:Fallback xmlns="">
            <p:pic>
              <p:nvPicPr>
                <p:cNvPr id="28696" name="Ink 28695">
                  <a:extLst>
                    <a:ext uri="{FF2B5EF4-FFF2-40B4-BE49-F238E27FC236}">
                      <a16:creationId xmlns:a16="http://schemas.microsoft.com/office/drawing/2014/main" id="{0794902D-6C3B-47A1-9981-C8251EBE9F3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606458" y="4427479"/>
                  <a:ext cx="1821240" cy="85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8698" name="Ink 28697">
                  <a:extLst>
                    <a:ext uri="{FF2B5EF4-FFF2-40B4-BE49-F238E27FC236}">
                      <a16:creationId xmlns:a16="http://schemas.microsoft.com/office/drawing/2014/main" id="{B2BB4B74-8DCA-4F99-AD72-C6335AE576EC}"/>
                    </a:ext>
                  </a:extLst>
                </p14:cNvPr>
                <p14:cNvContentPartPr/>
                <p14:nvPr/>
              </p14:nvContentPartPr>
              <p14:xfrm>
                <a:off x="9583498" y="5706919"/>
                <a:ext cx="426600" cy="417600"/>
              </p14:xfrm>
            </p:contentPart>
          </mc:Choice>
          <mc:Fallback xmlns="">
            <p:pic>
              <p:nvPicPr>
                <p:cNvPr id="28698" name="Ink 28697">
                  <a:extLst>
                    <a:ext uri="{FF2B5EF4-FFF2-40B4-BE49-F238E27FC236}">
                      <a16:creationId xmlns:a16="http://schemas.microsoft.com/office/drawing/2014/main" id="{B2BB4B74-8DCA-4F99-AD72-C6335AE576E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574498" y="5697919"/>
                  <a:ext cx="44424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8699" name="Ink 28698">
                  <a:extLst>
                    <a:ext uri="{FF2B5EF4-FFF2-40B4-BE49-F238E27FC236}">
                      <a16:creationId xmlns:a16="http://schemas.microsoft.com/office/drawing/2014/main" id="{2433A557-715D-4E00-8FFC-ED81A36F470D}"/>
                    </a:ext>
                  </a:extLst>
                </p14:cNvPr>
                <p14:cNvContentPartPr/>
                <p14:nvPr/>
              </p14:nvContentPartPr>
              <p14:xfrm>
                <a:off x="10023778" y="6271399"/>
                <a:ext cx="122040" cy="191520"/>
              </p14:xfrm>
            </p:contentPart>
          </mc:Choice>
          <mc:Fallback xmlns="">
            <p:pic>
              <p:nvPicPr>
                <p:cNvPr id="28699" name="Ink 28698">
                  <a:extLst>
                    <a:ext uri="{FF2B5EF4-FFF2-40B4-BE49-F238E27FC236}">
                      <a16:creationId xmlns:a16="http://schemas.microsoft.com/office/drawing/2014/main" id="{2433A557-715D-4E00-8FFC-ED81A36F470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015138" y="6262759"/>
                  <a:ext cx="1396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8704" name="Ink 28703">
                  <a:extLst>
                    <a:ext uri="{FF2B5EF4-FFF2-40B4-BE49-F238E27FC236}">
                      <a16:creationId xmlns:a16="http://schemas.microsoft.com/office/drawing/2014/main" id="{190EAF8D-30B5-4E4F-9ABE-B44D9AF41E0C}"/>
                    </a:ext>
                  </a:extLst>
                </p14:cNvPr>
                <p14:cNvContentPartPr/>
                <p14:nvPr/>
              </p14:nvContentPartPr>
              <p14:xfrm>
                <a:off x="7561018" y="5836159"/>
                <a:ext cx="315360" cy="263880"/>
              </p14:xfrm>
            </p:contentPart>
          </mc:Choice>
          <mc:Fallback xmlns="">
            <p:pic>
              <p:nvPicPr>
                <p:cNvPr id="28704" name="Ink 28703">
                  <a:extLst>
                    <a:ext uri="{FF2B5EF4-FFF2-40B4-BE49-F238E27FC236}">
                      <a16:creationId xmlns:a16="http://schemas.microsoft.com/office/drawing/2014/main" id="{190EAF8D-30B5-4E4F-9ABE-B44D9AF41E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552378" y="5827159"/>
                  <a:ext cx="3330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8705" name="Ink 28704">
                  <a:extLst>
                    <a:ext uri="{FF2B5EF4-FFF2-40B4-BE49-F238E27FC236}">
                      <a16:creationId xmlns:a16="http://schemas.microsoft.com/office/drawing/2014/main" id="{647869EA-4C38-4F7F-AE29-0778C871603C}"/>
                    </a:ext>
                  </a:extLst>
                </p14:cNvPr>
                <p14:cNvContentPartPr/>
                <p14:nvPr/>
              </p14:nvContentPartPr>
              <p14:xfrm>
                <a:off x="7702138" y="5971159"/>
                <a:ext cx="203760" cy="268560"/>
              </p14:xfrm>
            </p:contentPart>
          </mc:Choice>
          <mc:Fallback xmlns="">
            <p:pic>
              <p:nvPicPr>
                <p:cNvPr id="28705" name="Ink 28704">
                  <a:extLst>
                    <a:ext uri="{FF2B5EF4-FFF2-40B4-BE49-F238E27FC236}">
                      <a16:creationId xmlns:a16="http://schemas.microsoft.com/office/drawing/2014/main" id="{647869EA-4C38-4F7F-AE29-0778C871603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693138" y="5962159"/>
                  <a:ext cx="22140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8706" name="Ink 28705">
                  <a:extLst>
                    <a:ext uri="{FF2B5EF4-FFF2-40B4-BE49-F238E27FC236}">
                      <a16:creationId xmlns:a16="http://schemas.microsoft.com/office/drawing/2014/main" id="{2D2F41DA-07DF-4B56-A3EC-EB6EAFFF2F4D}"/>
                    </a:ext>
                  </a:extLst>
                </p14:cNvPr>
                <p14:cNvContentPartPr/>
                <p14:nvPr/>
              </p14:nvContentPartPr>
              <p14:xfrm>
                <a:off x="7923898" y="5849119"/>
                <a:ext cx="196920" cy="367920"/>
              </p14:xfrm>
            </p:contentPart>
          </mc:Choice>
          <mc:Fallback xmlns="">
            <p:pic>
              <p:nvPicPr>
                <p:cNvPr id="28706" name="Ink 28705">
                  <a:extLst>
                    <a:ext uri="{FF2B5EF4-FFF2-40B4-BE49-F238E27FC236}">
                      <a16:creationId xmlns:a16="http://schemas.microsoft.com/office/drawing/2014/main" id="{2D2F41DA-07DF-4B56-A3EC-EB6EAFFF2F4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914898" y="5840479"/>
                  <a:ext cx="21456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8707" name="Ink 28706">
                  <a:extLst>
                    <a:ext uri="{FF2B5EF4-FFF2-40B4-BE49-F238E27FC236}">
                      <a16:creationId xmlns:a16="http://schemas.microsoft.com/office/drawing/2014/main" id="{24616FA3-2902-4824-A9E4-A89BEF7DCF46}"/>
                    </a:ext>
                  </a:extLst>
                </p14:cNvPr>
                <p14:cNvContentPartPr/>
                <p14:nvPr/>
              </p14:nvContentPartPr>
              <p14:xfrm>
                <a:off x="8158978" y="5632399"/>
                <a:ext cx="281880" cy="586080"/>
              </p14:xfrm>
            </p:contentPart>
          </mc:Choice>
          <mc:Fallback xmlns="">
            <p:pic>
              <p:nvPicPr>
                <p:cNvPr id="28707" name="Ink 28706">
                  <a:extLst>
                    <a:ext uri="{FF2B5EF4-FFF2-40B4-BE49-F238E27FC236}">
                      <a16:creationId xmlns:a16="http://schemas.microsoft.com/office/drawing/2014/main" id="{24616FA3-2902-4824-A9E4-A89BEF7DCF4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149978" y="5623759"/>
                  <a:ext cx="299520" cy="60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8708" name="Ink 28707">
                  <a:extLst>
                    <a:ext uri="{FF2B5EF4-FFF2-40B4-BE49-F238E27FC236}">
                      <a16:creationId xmlns:a16="http://schemas.microsoft.com/office/drawing/2014/main" id="{DC26CE2C-9568-42E1-B97E-CC054B3A2253}"/>
                    </a:ext>
                  </a:extLst>
                </p14:cNvPr>
                <p14:cNvContentPartPr/>
                <p14:nvPr/>
              </p14:nvContentPartPr>
              <p14:xfrm>
                <a:off x="7716898" y="5991679"/>
                <a:ext cx="965520" cy="559080"/>
              </p14:xfrm>
            </p:contentPart>
          </mc:Choice>
          <mc:Fallback xmlns="">
            <p:pic>
              <p:nvPicPr>
                <p:cNvPr id="28708" name="Ink 28707">
                  <a:extLst>
                    <a:ext uri="{FF2B5EF4-FFF2-40B4-BE49-F238E27FC236}">
                      <a16:creationId xmlns:a16="http://schemas.microsoft.com/office/drawing/2014/main" id="{DC26CE2C-9568-42E1-B97E-CC054B3A225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707898" y="5982679"/>
                  <a:ext cx="983160" cy="57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8709" name="Ink 28708">
                  <a:extLst>
                    <a:ext uri="{FF2B5EF4-FFF2-40B4-BE49-F238E27FC236}">
                      <a16:creationId xmlns:a16="http://schemas.microsoft.com/office/drawing/2014/main" id="{039013FD-FA53-4C5D-B5C5-EE27B682D0F8}"/>
                    </a:ext>
                  </a:extLst>
                </p14:cNvPr>
                <p14:cNvContentPartPr/>
                <p14:nvPr/>
              </p14:nvContentPartPr>
              <p14:xfrm>
                <a:off x="7421698" y="5371759"/>
                <a:ext cx="932760" cy="650160"/>
              </p14:xfrm>
            </p:contentPart>
          </mc:Choice>
          <mc:Fallback xmlns="">
            <p:pic>
              <p:nvPicPr>
                <p:cNvPr id="28709" name="Ink 28708">
                  <a:extLst>
                    <a:ext uri="{FF2B5EF4-FFF2-40B4-BE49-F238E27FC236}">
                      <a16:creationId xmlns:a16="http://schemas.microsoft.com/office/drawing/2014/main" id="{039013FD-FA53-4C5D-B5C5-EE27B682D0F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413058" y="5363119"/>
                  <a:ext cx="950400" cy="6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8714" name="Ink 28713">
                  <a:extLst>
                    <a:ext uri="{FF2B5EF4-FFF2-40B4-BE49-F238E27FC236}">
                      <a16:creationId xmlns:a16="http://schemas.microsoft.com/office/drawing/2014/main" id="{A730AFD1-8640-4085-8419-D31FF9D6E2E2}"/>
                    </a:ext>
                  </a:extLst>
                </p14:cNvPr>
                <p14:cNvContentPartPr/>
                <p14:nvPr/>
              </p14:nvContentPartPr>
              <p14:xfrm>
                <a:off x="8002378" y="802639"/>
                <a:ext cx="2509200" cy="2662920"/>
              </p14:xfrm>
            </p:contentPart>
          </mc:Choice>
          <mc:Fallback xmlns="">
            <p:pic>
              <p:nvPicPr>
                <p:cNvPr id="28714" name="Ink 28713">
                  <a:extLst>
                    <a:ext uri="{FF2B5EF4-FFF2-40B4-BE49-F238E27FC236}">
                      <a16:creationId xmlns:a16="http://schemas.microsoft.com/office/drawing/2014/main" id="{A730AFD1-8640-4085-8419-D31FF9D6E2E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993378" y="793999"/>
                  <a:ext cx="2526840" cy="268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22" name="Group 28721">
            <a:extLst>
              <a:ext uri="{FF2B5EF4-FFF2-40B4-BE49-F238E27FC236}">
                <a16:creationId xmlns:a16="http://schemas.microsoft.com/office/drawing/2014/main" id="{1006EAE0-7A26-4D8E-A77C-897ABE3E41BC}"/>
              </a:ext>
            </a:extLst>
          </p:cNvPr>
          <p:cNvGrpSpPr/>
          <p:nvPr/>
        </p:nvGrpSpPr>
        <p:grpSpPr>
          <a:xfrm>
            <a:off x="3828178" y="-257921"/>
            <a:ext cx="1480680" cy="1390680"/>
            <a:chOff x="3828178" y="-257921"/>
            <a:chExt cx="1480680" cy="139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8716" name="Ink 28715">
                  <a:extLst>
                    <a:ext uri="{FF2B5EF4-FFF2-40B4-BE49-F238E27FC236}">
                      <a16:creationId xmlns:a16="http://schemas.microsoft.com/office/drawing/2014/main" id="{745F077C-BE56-4E1C-88A4-5C234119E912}"/>
                    </a:ext>
                  </a:extLst>
                </p14:cNvPr>
                <p14:cNvContentPartPr/>
                <p14:nvPr/>
              </p14:nvContentPartPr>
              <p14:xfrm>
                <a:off x="3828178" y="283159"/>
                <a:ext cx="599040" cy="460800"/>
              </p14:xfrm>
            </p:contentPart>
          </mc:Choice>
          <mc:Fallback xmlns="">
            <p:pic>
              <p:nvPicPr>
                <p:cNvPr id="28716" name="Ink 28715">
                  <a:extLst>
                    <a:ext uri="{FF2B5EF4-FFF2-40B4-BE49-F238E27FC236}">
                      <a16:creationId xmlns:a16="http://schemas.microsoft.com/office/drawing/2014/main" id="{745F077C-BE56-4E1C-88A4-5C234119E91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819178" y="274519"/>
                  <a:ext cx="61668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8717" name="Ink 28716">
                  <a:extLst>
                    <a:ext uri="{FF2B5EF4-FFF2-40B4-BE49-F238E27FC236}">
                      <a16:creationId xmlns:a16="http://schemas.microsoft.com/office/drawing/2014/main" id="{70F11FDD-06CF-49E7-AC42-D3F1A6428700}"/>
                    </a:ext>
                  </a:extLst>
                </p14:cNvPr>
                <p14:cNvContentPartPr/>
                <p14:nvPr/>
              </p14:nvContentPartPr>
              <p14:xfrm>
                <a:off x="4476898" y="237079"/>
                <a:ext cx="240120" cy="407160"/>
              </p14:xfrm>
            </p:contentPart>
          </mc:Choice>
          <mc:Fallback xmlns="">
            <p:pic>
              <p:nvPicPr>
                <p:cNvPr id="28717" name="Ink 28716">
                  <a:extLst>
                    <a:ext uri="{FF2B5EF4-FFF2-40B4-BE49-F238E27FC236}">
                      <a16:creationId xmlns:a16="http://schemas.microsoft.com/office/drawing/2014/main" id="{70F11FDD-06CF-49E7-AC42-D3F1A642870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467898" y="228439"/>
                  <a:ext cx="25776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8719" name="Ink 28718">
                  <a:extLst>
                    <a:ext uri="{FF2B5EF4-FFF2-40B4-BE49-F238E27FC236}">
                      <a16:creationId xmlns:a16="http://schemas.microsoft.com/office/drawing/2014/main" id="{92DF3E4C-87E4-4A20-9AEE-842AC15A959E}"/>
                    </a:ext>
                  </a:extLst>
                </p14:cNvPr>
                <p14:cNvContentPartPr/>
                <p14:nvPr/>
              </p14:nvContentPartPr>
              <p14:xfrm>
                <a:off x="4710538" y="15679"/>
                <a:ext cx="281880" cy="497520"/>
              </p14:xfrm>
            </p:contentPart>
          </mc:Choice>
          <mc:Fallback xmlns="">
            <p:pic>
              <p:nvPicPr>
                <p:cNvPr id="28719" name="Ink 28718">
                  <a:extLst>
                    <a:ext uri="{FF2B5EF4-FFF2-40B4-BE49-F238E27FC236}">
                      <a16:creationId xmlns:a16="http://schemas.microsoft.com/office/drawing/2014/main" id="{92DF3E4C-87E4-4A20-9AEE-842AC15A959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701538" y="6679"/>
                  <a:ext cx="29952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8720" name="Ink 28719">
                  <a:extLst>
                    <a:ext uri="{FF2B5EF4-FFF2-40B4-BE49-F238E27FC236}">
                      <a16:creationId xmlns:a16="http://schemas.microsoft.com/office/drawing/2014/main" id="{9F960020-C32B-4F43-B379-2AD96035B9E1}"/>
                    </a:ext>
                  </a:extLst>
                </p14:cNvPr>
                <p14:cNvContentPartPr/>
                <p14:nvPr/>
              </p14:nvContentPartPr>
              <p14:xfrm>
                <a:off x="3951298" y="132319"/>
                <a:ext cx="1357560" cy="532800"/>
              </p14:xfrm>
            </p:contentPart>
          </mc:Choice>
          <mc:Fallback xmlns="">
            <p:pic>
              <p:nvPicPr>
                <p:cNvPr id="28720" name="Ink 28719">
                  <a:extLst>
                    <a:ext uri="{FF2B5EF4-FFF2-40B4-BE49-F238E27FC236}">
                      <a16:creationId xmlns:a16="http://schemas.microsoft.com/office/drawing/2014/main" id="{9F960020-C32B-4F43-B379-2AD96035B9E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942658" y="123319"/>
                  <a:ext cx="1375200" cy="55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8721" name="Ink 28720">
                  <a:extLst>
                    <a:ext uri="{FF2B5EF4-FFF2-40B4-BE49-F238E27FC236}">
                      <a16:creationId xmlns:a16="http://schemas.microsoft.com/office/drawing/2014/main" id="{AA135703-5C0B-4CBD-87AB-9F161A120DD6}"/>
                    </a:ext>
                  </a:extLst>
                </p14:cNvPr>
                <p14:cNvContentPartPr/>
                <p14:nvPr/>
              </p14:nvContentPartPr>
              <p14:xfrm>
                <a:off x="4004218" y="-257921"/>
                <a:ext cx="1095840" cy="1390680"/>
              </p14:xfrm>
            </p:contentPart>
          </mc:Choice>
          <mc:Fallback xmlns="">
            <p:pic>
              <p:nvPicPr>
                <p:cNvPr id="28721" name="Ink 28720">
                  <a:extLst>
                    <a:ext uri="{FF2B5EF4-FFF2-40B4-BE49-F238E27FC236}">
                      <a16:creationId xmlns:a16="http://schemas.microsoft.com/office/drawing/2014/main" id="{AA135703-5C0B-4CBD-87AB-9F161A120DD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995578" y="-266561"/>
                  <a:ext cx="1113480" cy="14083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29699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A9C1E4AE-F235-4001-B3BF-CA552FAF6166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29700" name="Picture 2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0" y="831850"/>
            <a:ext cx="7313613" cy="13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Rectangle 2"/>
          <p:cNvSpPr>
            <a:spLocks noGrp="1" noChangeArrowheads="1"/>
          </p:cNvSpPr>
          <p:nvPr>
            <p:ph type="title"/>
          </p:nvPr>
        </p:nvSpPr>
        <p:spPr>
          <a:xfrm>
            <a:off x="411163" y="193675"/>
            <a:ext cx="7772400" cy="889000"/>
          </a:xfrm>
        </p:spPr>
        <p:txBody>
          <a:bodyPr/>
          <a:lstStyle/>
          <a:p>
            <a:pPr>
              <a:defRPr/>
            </a:pPr>
            <a:r>
              <a:rPr lang="en-US" sz="3600">
                <a:ea typeface="ＭＳ Ｐゴシック" charset="0"/>
                <a:cs typeface="+mj-cs"/>
              </a:rPr>
              <a:t>Reliable data transfer: getting started</a:t>
            </a:r>
            <a:endParaRPr lang="en-US">
              <a:ea typeface="ＭＳ Ｐゴシック" charset="0"/>
              <a:cs typeface="+mj-cs"/>
            </a:endParaRPr>
          </a:p>
        </p:txBody>
      </p:sp>
      <p:pic>
        <p:nvPicPr>
          <p:cNvPr id="29702" name="Picture 3" descr="rdt_part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2652713"/>
            <a:ext cx="5969000" cy="238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3" name="Text Box 4"/>
          <p:cNvSpPr txBox="1">
            <a:spLocks noChangeArrowheads="1"/>
          </p:cNvSpPr>
          <p:nvPr/>
        </p:nvSpPr>
        <p:spPr bwMode="auto">
          <a:xfrm>
            <a:off x="1017588" y="3106738"/>
            <a:ext cx="84613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99"/>
                </a:solidFill>
                <a:latin typeface="Arial" panose="020B0604020202020204" pitchFamily="34" charset="0"/>
              </a:rPr>
              <a:t>send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99"/>
                </a:solidFill>
                <a:latin typeface="Arial" panose="020B0604020202020204" pitchFamily="34" charset="0"/>
              </a:rPr>
              <a:t>side</a:t>
            </a:r>
          </a:p>
        </p:txBody>
      </p:sp>
      <p:sp>
        <p:nvSpPr>
          <p:cNvPr id="29704" name="Text Box 5"/>
          <p:cNvSpPr txBox="1">
            <a:spLocks noChangeArrowheads="1"/>
          </p:cNvSpPr>
          <p:nvPr/>
        </p:nvSpPr>
        <p:spPr bwMode="auto">
          <a:xfrm>
            <a:off x="7192963" y="3116263"/>
            <a:ext cx="11684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99"/>
                </a:solidFill>
                <a:latin typeface="Arial" panose="020B0604020202020204" pitchFamily="34" charset="0"/>
              </a:rPr>
              <a:t>receive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99"/>
                </a:solidFill>
                <a:latin typeface="Arial" panose="020B0604020202020204" pitchFamily="34" charset="0"/>
              </a:rPr>
              <a:t>side</a:t>
            </a:r>
          </a:p>
        </p:txBody>
      </p:sp>
      <p:grpSp>
        <p:nvGrpSpPr>
          <p:cNvPr id="283654" name="Group 6"/>
          <p:cNvGrpSpPr>
            <a:grpSpLocks/>
          </p:cNvGrpSpPr>
          <p:nvPr/>
        </p:nvGrpSpPr>
        <p:grpSpPr bwMode="auto">
          <a:xfrm>
            <a:off x="227013" y="1460500"/>
            <a:ext cx="3965575" cy="1416050"/>
            <a:chOff x="143" y="920"/>
            <a:chExt cx="2498" cy="892"/>
          </a:xfrm>
        </p:grpSpPr>
        <p:sp>
          <p:nvSpPr>
            <p:cNvPr id="29721" name="Text Box 7"/>
            <p:cNvSpPr txBox="1">
              <a:spLocks noChangeArrowheads="1"/>
            </p:cNvSpPr>
            <p:nvPr/>
          </p:nvSpPr>
          <p:spPr bwMode="auto">
            <a:xfrm>
              <a:off x="143" y="920"/>
              <a:ext cx="2498" cy="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Courier New" panose="02070309020205020404" pitchFamily="49" charset="0"/>
                </a:rPr>
                <a:t>rdt_send():</a:t>
              </a:r>
              <a:r>
                <a:rPr lang="en-US" altLang="en-US" sz="1800">
                  <a:latin typeface="Times New Roman" panose="02020603050405020304" pitchFamily="18" charset="0"/>
                </a:rPr>
                <a:t> </a:t>
              </a:r>
              <a:r>
                <a:rPr lang="en-US" altLang="en-US" sz="1800">
                  <a:latin typeface="Tahoma" panose="020B0604030504040204" pitchFamily="34" charset="0"/>
                </a:rPr>
                <a:t>called from above, (e.g., by app.). Passed data to 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ahoma" panose="020B0604030504040204" pitchFamily="34" charset="0"/>
                </a:rPr>
                <a:t>deliver to receiver upper layer</a:t>
              </a:r>
              <a:endParaRPr lang="en-US" altLang="en-US" sz="2400">
                <a:latin typeface="Tahoma" panose="020B0604030504040204" pitchFamily="34" charset="0"/>
              </a:endParaRPr>
            </a:p>
          </p:txBody>
        </p:sp>
        <p:grpSp>
          <p:nvGrpSpPr>
            <p:cNvPr id="29722" name="Group 8"/>
            <p:cNvGrpSpPr>
              <a:grpSpLocks/>
            </p:cNvGrpSpPr>
            <p:nvPr/>
          </p:nvGrpSpPr>
          <p:grpSpPr bwMode="auto">
            <a:xfrm>
              <a:off x="240" y="930"/>
              <a:ext cx="2370" cy="882"/>
              <a:chOff x="240" y="942"/>
              <a:chExt cx="2370" cy="882"/>
            </a:xfrm>
          </p:grpSpPr>
          <p:sp>
            <p:nvSpPr>
              <p:cNvPr id="29723" name="Line 9"/>
              <p:cNvSpPr>
                <a:spLocks noChangeShapeType="1"/>
              </p:cNvSpPr>
              <p:nvPr/>
            </p:nvSpPr>
            <p:spPr bwMode="auto">
              <a:xfrm>
                <a:off x="942" y="1500"/>
                <a:ext cx="174" cy="324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9724" name="Rectangle 10"/>
              <p:cNvSpPr>
                <a:spLocks noChangeArrowheads="1"/>
              </p:cNvSpPr>
              <p:nvPr/>
            </p:nvSpPr>
            <p:spPr bwMode="auto">
              <a:xfrm>
                <a:off x="240" y="942"/>
                <a:ext cx="2370" cy="5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</p:grpSp>
      <p:grpSp>
        <p:nvGrpSpPr>
          <p:cNvPr id="283659" name="Group 11"/>
          <p:cNvGrpSpPr>
            <a:grpSpLocks/>
          </p:cNvGrpSpPr>
          <p:nvPr/>
        </p:nvGrpSpPr>
        <p:grpSpPr bwMode="auto">
          <a:xfrm>
            <a:off x="276225" y="4381500"/>
            <a:ext cx="3762375" cy="1862138"/>
            <a:chOff x="174" y="2760"/>
            <a:chExt cx="2370" cy="1173"/>
          </a:xfrm>
        </p:grpSpPr>
        <p:sp>
          <p:nvSpPr>
            <p:cNvPr id="29717" name="Text Box 12"/>
            <p:cNvSpPr txBox="1">
              <a:spLocks noChangeArrowheads="1"/>
            </p:cNvSpPr>
            <p:nvPr/>
          </p:nvSpPr>
          <p:spPr bwMode="auto">
            <a:xfrm>
              <a:off x="233" y="3356"/>
              <a:ext cx="2144" cy="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Courier New" panose="02070309020205020404" pitchFamily="49" charset="0"/>
                </a:rPr>
                <a:t>udt_send():</a:t>
              </a:r>
              <a:r>
                <a:rPr lang="en-US" altLang="en-US" sz="1800">
                  <a:latin typeface="Times New Roman" panose="02020603050405020304" pitchFamily="18" charset="0"/>
                </a:rPr>
                <a:t> </a:t>
              </a:r>
              <a:r>
                <a:rPr lang="en-US" altLang="en-US" sz="1800">
                  <a:latin typeface="Tahoma" panose="020B0604030504040204" pitchFamily="34" charset="0"/>
                </a:rPr>
                <a:t>called by rdt,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ahoma" panose="020B0604030504040204" pitchFamily="34" charset="0"/>
                </a:rPr>
                <a:t>to transfer packet over 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ahoma" panose="020B0604030504040204" pitchFamily="34" charset="0"/>
                </a:rPr>
                <a:t>unreliable channel to receiver</a:t>
              </a:r>
              <a:endParaRPr lang="en-US" altLang="en-US" sz="2400">
                <a:latin typeface="Tahoma" panose="020B0604030504040204" pitchFamily="34" charset="0"/>
              </a:endParaRPr>
            </a:p>
          </p:txBody>
        </p:sp>
        <p:grpSp>
          <p:nvGrpSpPr>
            <p:cNvPr id="29718" name="Group 13"/>
            <p:cNvGrpSpPr>
              <a:grpSpLocks/>
            </p:cNvGrpSpPr>
            <p:nvPr/>
          </p:nvGrpSpPr>
          <p:grpSpPr bwMode="auto">
            <a:xfrm>
              <a:off x="174" y="2760"/>
              <a:ext cx="2370" cy="1170"/>
              <a:chOff x="174" y="2760"/>
              <a:chExt cx="2370" cy="1170"/>
            </a:xfrm>
          </p:grpSpPr>
          <p:sp>
            <p:nvSpPr>
              <p:cNvPr id="29719" name="Line 14"/>
              <p:cNvSpPr>
                <a:spLocks noChangeShapeType="1"/>
              </p:cNvSpPr>
              <p:nvPr/>
            </p:nvSpPr>
            <p:spPr bwMode="auto">
              <a:xfrm flipV="1">
                <a:off x="882" y="2760"/>
                <a:ext cx="228" cy="60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9720" name="Rectangle 15"/>
              <p:cNvSpPr>
                <a:spLocks noChangeArrowheads="1"/>
              </p:cNvSpPr>
              <p:nvPr/>
            </p:nvSpPr>
            <p:spPr bwMode="auto">
              <a:xfrm>
                <a:off x="174" y="3372"/>
                <a:ext cx="2370" cy="5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</p:grpSp>
      <p:grpSp>
        <p:nvGrpSpPr>
          <p:cNvPr id="283664" name="Group 16"/>
          <p:cNvGrpSpPr>
            <a:grpSpLocks/>
          </p:cNvGrpSpPr>
          <p:nvPr/>
        </p:nvGrpSpPr>
        <p:grpSpPr bwMode="auto">
          <a:xfrm>
            <a:off x="4922838" y="4362450"/>
            <a:ext cx="3965575" cy="1647825"/>
            <a:chOff x="3101" y="2748"/>
            <a:chExt cx="2498" cy="1038"/>
          </a:xfrm>
        </p:grpSpPr>
        <p:sp>
          <p:nvSpPr>
            <p:cNvPr id="29713" name="Text Box 17"/>
            <p:cNvSpPr txBox="1">
              <a:spLocks noChangeArrowheads="1"/>
            </p:cNvSpPr>
            <p:nvPr/>
          </p:nvSpPr>
          <p:spPr bwMode="auto">
            <a:xfrm>
              <a:off x="3101" y="3368"/>
              <a:ext cx="2498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Courier New" panose="02070309020205020404" pitchFamily="49" charset="0"/>
                </a:rPr>
                <a:t>rdt_rcv():</a:t>
              </a:r>
              <a:r>
                <a:rPr lang="en-US" altLang="en-US" sz="1800">
                  <a:latin typeface="Times New Roman" panose="02020603050405020304" pitchFamily="18" charset="0"/>
                </a:rPr>
                <a:t> </a:t>
              </a:r>
              <a:r>
                <a:rPr lang="en-US" altLang="en-US" sz="1800">
                  <a:latin typeface="Tahoma" panose="020B0604030504040204" pitchFamily="34" charset="0"/>
                </a:rPr>
                <a:t>called when packet arrives on rcv-side of channel</a:t>
              </a:r>
              <a:endParaRPr lang="en-US" altLang="en-US" sz="2400">
                <a:latin typeface="Tahoma" panose="020B0604030504040204" pitchFamily="34" charset="0"/>
              </a:endParaRPr>
            </a:p>
          </p:txBody>
        </p:sp>
        <p:grpSp>
          <p:nvGrpSpPr>
            <p:cNvPr id="29714" name="Group 18"/>
            <p:cNvGrpSpPr>
              <a:grpSpLocks/>
            </p:cNvGrpSpPr>
            <p:nvPr/>
          </p:nvGrpSpPr>
          <p:grpSpPr bwMode="auto">
            <a:xfrm>
              <a:off x="3162" y="2748"/>
              <a:ext cx="2370" cy="1038"/>
              <a:chOff x="3162" y="2748"/>
              <a:chExt cx="2370" cy="1038"/>
            </a:xfrm>
          </p:grpSpPr>
          <p:sp>
            <p:nvSpPr>
              <p:cNvPr id="29715" name="Line 19"/>
              <p:cNvSpPr>
                <a:spLocks noChangeShapeType="1"/>
              </p:cNvSpPr>
              <p:nvPr/>
            </p:nvSpPr>
            <p:spPr bwMode="auto">
              <a:xfrm flipH="1" flipV="1">
                <a:off x="4596" y="2748"/>
                <a:ext cx="300" cy="63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9716" name="Rectangle 20"/>
              <p:cNvSpPr>
                <a:spLocks noChangeArrowheads="1"/>
              </p:cNvSpPr>
              <p:nvPr/>
            </p:nvSpPr>
            <p:spPr bwMode="auto">
              <a:xfrm>
                <a:off x="3162" y="3390"/>
                <a:ext cx="2370" cy="396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</p:grpSp>
      <p:grpSp>
        <p:nvGrpSpPr>
          <p:cNvPr id="283669" name="Group 21"/>
          <p:cNvGrpSpPr>
            <a:grpSpLocks/>
          </p:cNvGrpSpPr>
          <p:nvPr/>
        </p:nvGrpSpPr>
        <p:grpSpPr bwMode="auto">
          <a:xfrm>
            <a:off x="4981575" y="1470025"/>
            <a:ext cx="3762375" cy="1349375"/>
            <a:chOff x="3138" y="926"/>
            <a:chExt cx="2370" cy="850"/>
          </a:xfrm>
        </p:grpSpPr>
        <p:sp>
          <p:nvSpPr>
            <p:cNvPr id="29709" name="Text Box 22"/>
            <p:cNvSpPr txBox="1">
              <a:spLocks noChangeArrowheads="1"/>
            </p:cNvSpPr>
            <p:nvPr/>
          </p:nvSpPr>
          <p:spPr bwMode="auto">
            <a:xfrm>
              <a:off x="3215" y="926"/>
              <a:ext cx="2078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Courier New" panose="02070309020205020404" pitchFamily="49" charset="0"/>
                </a:rPr>
                <a:t>deliver_data():</a:t>
              </a:r>
              <a:r>
                <a:rPr lang="en-US" altLang="en-US" sz="1800">
                  <a:latin typeface="Times New Roman" panose="02020603050405020304" pitchFamily="18" charset="0"/>
                </a:rPr>
                <a:t> </a:t>
              </a:r>
              <a:r>
                <a:rPr lang="en-US" altLang="en-US" sz="1800">
                  <a:latin typeface="Tahoma" panose="020B0604030504040204" pitchFamily="34" charset="0"/>
                </a:rPr>
                <a:t>called by </a:t>
              </a:r>
              <a:r>
                <a:rPr lang="en-US" altLang="en-US" sz="1800" b="1">
                  <a:latin typeface="Tahoma" panose="020B0604030504040204" pitchFamily="34" charset="0"/>
                </a:rPr>
                <a:t>rdt</a:t>
              </a:r>
              <a:r>
                <a:rPr lang="en-US" altLang="en-US" sz="1800">
                  <a:latin typeface="Tahoma" panose="020B0604030504040204" pitchFamily="34" charset="0"/>
                </a:rPr>
                <a:t> to deliver data to upper</a:t>
              </a:r>
              <a:endParaRPr lang="en-US" altLang="en-US" sz="2400">
                <a:latin typeface="Tahoma" panose="020B0604030504040204" pitchFamily="34" charset="0"/>
              </a:endParaRPr>
            </a:p>
          </p:txBody>
        </p:sp>
        <p:grpSp>
          <p:nvGrpSpPr>
            <p:cNvPr id="29710" name="Group 23"/>
            <p:cNvGrpSpPr>
              <a:grpSpLocks/>
            </p:cNvGrpSpPr>
            <p:nvPr/>
          </p:nvGrpSpPr>
          <p:grpSpPr bwMode="auto">
            <a:xfrm>
              <a:off x="3138" y="942"/>
              <a:ext cx="2370" cy="834"/>
              <a:chOff x="3138" y="942"/>
              <a:chExt cx="2370" cy="834"/>
            </a:xfrm>
          </p:grpSpPr>
          <p:sp>
            <p:nvSpPr>
              <p:cNvPr id="29711" name="Line 24"/>
              <p:cNvSpPr>
                <a:spLocks noChangeShapeType="1"/>
              </p:cNvSpPr>
              <p:nvPr/>
            </p:nvSpPr>
            <p:spPr bwMode="auto">
              <a:xfrm flipH="1">
                <a:off x="4560" y="1344"/>
                <a:ext cx="150" cy="432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9712" name="Rectangle 25"/>
              <p:cNvSpPr>
                <a:spLocks noChangeArrowheads="1"/>
              </p:cNvSpPr>
              <p:nvPr/>
            </p:nvSpPr>
            <p:spPr bwMode="auto">
              <a:xfrm>
                <a:off x="3138" y="942"/>
                <a:ext cx="2370" cy="396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8C5B30F-97E5-425C-8D36-DF1900817B58}"/>
                  </a:ext>
                </a:extLst>
              </p14:cNvPr>
              <p14:cNvContentPartPr/>
              <p14:nvPr/>
            </p14:nvContentPartPr>
            <p14:xfrm>
              <a:off x="-754262" y="5792388"/>
              <a:ext cx="190440" cy="319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8C5B30F-97E5-425C-8D36-DF1900817B5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762902" y="5783748"/>
                <a:ext cx="20808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B6337E3-E0FA-4FA8-9431-1163BE5287EF}"/>
                  </a:ext>
                </a:extLst>
              </p14:cNvPr>
              <p14:cNvContentPartPr/>
              <p14:nvPr/>
            </p14:nvContentPartPr>
            <p14:xfrm>
              <a:off x="-771182" y="5450388"/>
              <a:ext cx="310680" cy="515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B6337E3-E0FA-4FA8-9431-1163BE5287E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779822" y="5441748"/>
                <a:ext cx="328320" cy="5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C577F7D-4642-4977-8CB9-86DD82F88FED}"/>
                  </a:ext>
                </a:extLst>
              </p14:cNvPr>
              <p14:cNvContentPartPr/>
              <p14:nvPr/>
            </p14:nvContentPartPr>
            <p14:xfrm>
              <a:off x="-564902" y="5662068"/>
              <a:ext cx="81720" cy="1418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C577F7D-4642-4977-8CB9-86DD82F88FE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573902" y="5653428"/>
                <a:ext cx="9936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5E0C36D-B6A4-425B-AA6E-0252782DE962}"/>
                  </a:ext>
                </a:extLst>
              </p14:cNvPr>
              <p14:cNvContentPartPr/>
              <p14:nvPr/>
            </p14:nvContentPartPr>
            <p14:xfrm>
              <a:off x="-884582" y="5818308"/>
              <a:ext cx="123120" cy="3805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5E0C36D-B6A4-425B-AA6E-0252782DE96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893222" y="5809308"/>
                <a:ext cx="14076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28EC80C-7141-45D8-BAC4-133343229ACF}"/>
                  </a:ext>
                </a:extLst>
              </p14:cNvPr>
              <p14:cNvContentPartPr/>
              <p14:nvPr/>
            </p14:nvContentPartPr>
            <p14:xfrm>
              <a:off x="-1269422" y="6059868"/>
              <a:ext cx="468720" cy="447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28EC80C-7141-45D8-BAC4-133343229AC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-1278422" y="6051228"/>
                <a:ext cx="486360" cy="4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08E5FB4-3F5A-4178-AFF1-612967F996F7}"/>
                  </a:ext>
                </a:extLst>
              </p14:cNvPr>
              <p14:cNvContentPartPr/>
              <p14:nvPr/>
            </p14:nvContentPartPr>
            <p14:xfrm>
              <a:off x="-446822" y="5004348"/>
              <a:ext cx="590040" cy="8478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08E5FB4-3F5A-4178-AFF1-612967F996F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455462" y="4995708"/>
                <a:ext cx="607680" cy="86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42BC82F-A087-441C-9055-82EED0860B8D}"/>
                  </a:ext>
                </a:extLst>
              </p14:cNvPr>
              <p14:cNvContentPartPr/>
              <p14:nvPr/>
            </p14:nvContentPartPr>
            <p14:xfrm>
              <a:off x="-873422" y="6231948"/>
              <a:ext cx="294840" cy="5731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42BC82F-A087-441C-9055-82EED0860B8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882422" y="6222948"/>
                <a:ext cx="312480" cy="59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0AEBB2C-DE65-4667-9839-5D01397BCA70}"/>
                  </a:ext>
                </a:extLst>
              </p14:cNvPr>
              <p14:cNvContentPartPr/>
              <p14:nvPr/>
            </p14:nvContentPartPr>
            <p14:xfrm>
              <a:off x="-607382" y="6015588"/>
              <a:ext cx="516960" cy="547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0AEBB2C-DE65-4667-9839-5D01397BCA7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-616382" y="6006588"/>
                <a:ext cx="534600" cy="56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2E78689-8F30-4C6F-B9CA-BADE2BB10C2D}"/>
                  </a:ext>
                </a:extLst>
              </p14:cNvPr>
              <p14:cNvContentPartPr/>
              <p14:nvPr/>
            </p14:nvContentPartPr>
            <p14:xfrm>
              <a:off x="-526382" y="6039348"/>
              <a:ext cx="171720" cy="211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2E78689-8F30-4C6F-B9CA-BADE2BB10C2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-535022" y="6030348"/>
                <a:ext cx="18936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598D2A2-57CD-4459-B547-5D34AF820F6A}"/>
                  </a:ext>
                </a:extLst>
              </p14:cNvPr>
              <p14:cNvContentPartPr/>
              <p14:nvPr/>
            </p14:nvContentPartPr>
            <p14:xfrm>
              <a:off x="-385262" y="6528948"/>
              <a:ext cx="201600" cy="2869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598D2A2-57CD-4459-B547-5D34AF820F6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-394262" y="6520308"/>
                <a:ext cx="21924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4E3BCE3-BCC1-431F-918C-7E517C04CADA}"/>
                  </a:ext>
                </a:extLst>
              </p14:cNvPr>
              <p14:cNvContentPartPr/>
              <p14:nvPr/>
            </p14:nvContentPartPr>
            <p14:xfrm>
              <a:off x="-362942" y="6459828"/>
              <a:ext cx="226440" cy="2602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4E3BCE3-BCC1-431F-918C-7E517C04CAD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-371582" y="6450828"/>
                <a:ext cx="24408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1E38EC9-B888-4DB8-850E-67B6E16B61E0}"/>
                  </a:ext>
                </a:extLst>
              </p14:cNvPr>
              <p14:cNvContentPartPr/>
              <p14:nvPr/>
            </p14:nvContentPartPr>
            <p14:xfrm>
              <a:off x="-1453742" y="1503348"/>
              <a:ext cx="153000" cy="3956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1E38EC9-B888-4DB8-850E-67B6E16B61E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-1462742" y="1494348"/>
                <a:ext cx="17064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01288AB-244A-4170-A72F-014266E4FE99}"/>
                  </a:ext>
                </a:extLst>
              </p14:cNvPr>
              <p14:cNvContentPartPr/>
              <p14:nvPr/>
            </p14:nvContentPartPr>
            <p14:xfrm>
              <a:off x="-1262942" y="1502268"/>
              <a:ext cx="241920" cy="2131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01288AB-244A-4170-A72F-014266E4FE9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-1271942" y="1493628"/>
                <a:ext cx="25956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CA2085E-B2DF-4F33-BA86-A2CACC3279E2}"/>
                  </a:ext>
                </a:extLst>
              </p14:cNvPr>
              <p14:cNvContentPartPr/>
              <p14:nvPr/>
            </p14:nvContentPartPr>
            <p14:xfrm>
              <a:off x="-1225502" y="1225068"/>
              <a:ext cx="277560" cy="3560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CA2085E-B2DF-4F33-BA86-A2CACC3279E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-1234502" y="1216428"/>
                <a:ext cx="295200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5DBD504F-4C8A-43FE-8305-AA5832DD6898}"/>
                  </a:ext>
                </a:extLst>
              </p14:cNvPr>
              <p14:cNvContentPartPr/>
              <p14:nvPr/>
            </p14:nvContentPartPr>
            <p14:xfrm>
              <a:off x="-988262" y="1317228"/>
              <a:ext cx="65880" cy="189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5DBD504F-4C8A-43FE-8305-AA5832DD6898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-996902" y="1308228"/>
                <a:ext cx="8352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4F2DA238-B6F0-4DBC-AA6A-EA49133213F5}"/>
                  </a:ext>
                </a:extLst>
              </p14:cNvPr>
              <p14:cNvContentPartPr/>
              <p14:nvPr/>
            </p14:nvContentPartPr>
            <p14:xfrm>
              <a:off x="-911222" y="753468"/>
              <a:ext cx="676800" cy="7124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4F2DA238-B6F0-4DBC-AA6A-EA49133213F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-920222" y="744828"/>
                <a:ext cx="694440" cy="73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9238D13-DDEF-47B3-A194-1B07BAD03FE8}"/>
                  </a:ext>
                </a:extLst>
              </p14:cNvPr>
              <p14:cNvContentPartPr/>
              <p14:nvPr/>
            </p14:nvContentPartPr>
            <p14:xfrm>
              <a:off x="-1359062" y="1607388"/>
              <a:ext cx="824760" cy="8604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9238D13-DDEF-47B3-A194-1B07BAD03FE8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-1367702" y="1598748"/>
                <a:ext cx="842400" cy="87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7308640-63D3-46C2-81C0-661C7030929B}"/>
                  </a:ext>
                </a:extLst>
              </p14:cNvPr>
              <p14:cNvContentPartPr/>
              <p14:nvPr/>
            </p14:nvContentPartPr>
            <p14:xfrm>
              <a:off x="-1230182" y="1798188"/>
              <a:ext cx="1079640" cy="11642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7308640-63D3-46C2-81C0-661C7030929B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-1238822" y="1789188"/>
                <a:ext cx="1097280" cy="11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46DBF017-E47A-47B0-838C-4C6F32F46720}"/>
                  </a:ext>
                </a:extLst>
              </p14:cNvPr>
              <p14:cNvContentPartPr/>
              <p14:nvPr/>
            </p14:nvContentPartPr>
            <p14:xfrm>
              <a:off x="9367138" y="1414068"/>
              <a:ext cx="38160" cy="396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46DBF017-E47A-47B0-838C-4C6F32F46720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358498" y="1405068"/>
                <a:ext cx="558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83665" name="Ink 283664">
                <a:extLst>
                  <a:ext uri="{FF2B5EF4-FFF2-40B4-BE49-F238E27FC236}">
                    <a16:creationId xmlns:a16="http://schemas.microsoft.com/office/drawing/2014/main" id="{28E2111D-EDF5-45E6-9EA2-CFC7CD0AADF8}"/>
                  </a:ext>
                </a:extLst>
              </p14:cNvPr>
              <p14:cNvContentPartPr/>
              <p14:nvPr/>
            </p14:nvContentPartPr>
            <p14:xfrm>
              <a:off x="-1822647" y="4444789"/>
              <a:ext cx="706680" cy="697320"/>
            </p14:xfrm>
          </p:contentPart>
        </mc:Choice>
        <mc:Fallback xmlns="">
          <p:pic>
            <p:nvPicPr>
              <p:cNvPr id="283665" name="Ink 283664">
                <a:extLst>
                  <a:ext uri="{FF2B5EF4-FFF2-40B4-BE49-F238E27FC236}">
                    <a16:creationId xmlns:a16="http://schemas.microsoft.com/office/drawing/2014/main" id="{28E2111D-EDF5-45E6-9EA2-CFC7CD0AADF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-1831647" y="4436149"/>
                <a:ext cx="724320" cy="71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83666" name="Ink 283665">
                <a:extLst>
                  <a:ext uri="{FF2B5EF4-FFF2-40B4-BE49-F238E27FC236}">
                    <a16:creationId xmlns:a16="http://schemas.microsoft.com/office/drawing/2014/main" id="{C1AE4983-B3E0-418B-81AD-D36002FC310D}"/>
                  </a:ext>
                </a:extLst>
              </p14:cNvPr>
              <p14:cNvContentPartPr/>
              <p14:nvPr/>
            </p14:nvContentPartPr>
            <p14:xfrm>
              <a:off x="-1029927" y="4651069"/>
              <a:ext cx="25560" cy="31320"/>
            </p14:xfrm>
          </p:contentPart>
        </mc:Choice>
        <mc:Fallback xmlns="">
          <p:pic>
            <p:nvPicPr>
              <p:cNvPr id="283666" name="Ink 283665">
                <a:extLst>
                  <a:ext uri="{FF2B5EF4-FFF2-40B4-BE49-F238E27FC236}">
                    <a16:creationId xmlns:a16="http://schemas.microsoft.com/office/drawing/2014/main" id="{C1AE4983-B3E0-418B-81AD-D36002FC310D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-1038567" y="4642429"/>
                <a:ext cx="432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83670" name="Ink 283669">
                <a:extLst>
                  <a:ext uri="{FF2B5EF4-FFF2-40B4-BE49-F238E27FC236}">
                    <a16:creationId xmlns:a16="http://schemas.microsoft.com/office/drawing/2014/main" id="{797DD730-C8FD-4D49-85B1-1677AFCC9890}"/>
                  </a:ext>
                </a:extLst>
              </p14:cNvPr>
              <p14:cNvContentPartPr/>
              <p14:nvPr/>
            </p14:nvContentPartPr>
            <p14:xfrm>
              <a:off x="-980967" y="4847269"/>
              <a:ext cx="201600" cy="168480"/>
            </p14:xfrm>
          </p:contentPart>
        </mc:Choice>
        <mc:Fallback xmlns="">
          <p:pic>
            <p:nvPicPr>
              <p:cNvPr id="283670" name="Ink 283669">
                <a:extLst>
                  <a:ext uri="{FF2B5EF4-FFF2-40B4-BE49-F238E27FC236}">
                    <a16:creationId xmlns:a16="http://schemas.microsoft.com/office/drawing/2014/main" id="{797DD730-C8FD-4D49-85B1-1677AFCC989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-989607" y="4838269"/>
                <a:ext cx="21924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83671" name="Ink 283670">
                <a:extLst>
                  <a:ext uri="{FF2B5EF4-FFF2-40B4-BE49-F238E27FC236}">
                    <a16:creationId xmlns:a16="http://schemas.microsoft.com/office/drawing/2014/main" id="{BFA8406E-00D6-47E4-BB67-A723FC2D82A1}"/>
                  </a:ext>
                </a:extLst>
              </p14:cNvPr>
              <p14:cNvContentPartPr/>
              <p14:nvPr/>
            </p14:nvContentPartPr>
            <p14:xfrm>
              <a:off x="-634647" y="4807309"/>
              <a:ext cx="9000" cy="1440"/>
            </p14:xfrm>
          </p:contentPart>
        </mc:Choice>
        <mc:Fallback xmlns="">
          <p:pic>
            <p:nvPicPr>
              <p:cNvPr id="283671" name="Ink 283670">
                <a:extLst>
                  <a:ext uri="{FF2B5EF4-FFF2-40B4-BE49-F238E27FC236}">
                    <a16:creationId xmlns:a16="http://schemas.microsoft.com/office/drawing/2014/main" id="{BFA8406E-00D6-47E4-BB67-A723FC2D82A1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-643647" y="4798669"/>
                <a:ext cx="2664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83672" name="Ink 283671">
                <a:extLst>
                  <a:ext uri="{FF2B5EF4-FFF2-40B4-BE49-F238E27FC236}">
                    <a16:creationId xmlns:a16="http://schemas.microsoft.com/office/drawing/2014/main" id="{6FC5D0E7-D27D-442F-9C49-9CAEF5D5974D}"/>
                  </a:ext>
                </a:extLst>
              </p14:cNvPr>
              <p14:cNvContentPartPr/>
              <p14:nvPr/>
            </p14:nvContentPartPr>
            <p14:xfrm>
              <a:off x="-742287" y="4464949"/>
              <a:ext cx="499320" cy="391680"/>
            </p14:xfrm>
          </p:contentPart>
        </mc:Choice>
        <mc:Fallback xmlns="">
          <p:pic>
            <p:nvPicPr>
              <p:cNvPr id="283672" name="Ink 283671">
                <a:extLst>
                  <a:ext uri="{FF2B5EF4-FFF2-40B4-BE49-F238E27FC236}">
                    <a16:creationId xmlns:a16="http://schemas.microsoft.com/office/drawing/2014/main" id="{6FC5D0E7-D27D-442F-9C49-9CAEF5D5974D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-750927" y="4456309"/>
                <a:ext cx="51696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83673" name="Ink 283672">
                <a:extLst>
                  <a:ext uri="{FF2B5EF4-FFF2-40B4-BE49-F238E27FC236}">
                    <a16:creationId xmlns:a16="http://schemas.microsoft.com/office/drawing/2014/main" id="{DD6FD2EB-1303-4AE1-A0B5-72C035D032D6}"/>
                  </a:ext>
                </a:extLst>
              </p14:cNvPr>
              <p14:cNvContentPartPr/>
              <p14:nvPr/>
            </p14:nvContentPartPr>
            <p14:xfrm>
              <a:off x="-238647" y="4201429"/>
              <a:ext cx="171360" cy="334800"/>
            </p14:xfrm>
          </p:contentPart>
        </mc:Choice>
        <mc:Fallback xmlns="">
          <p:pic>
            <p:nvPicPr>
              <p:cNvPr id="283673" name="Ink 283672">
                <a:extLst>
                  <a:ext uri="{FF2B5EF4-FFF2-40B4-BE49-F238E27FC236}">
                    <a16:creationId xmlns:a16="http://schemas.microsoft.com/office/drawing/2014/main" id="{DD6FD2EB-1303-4AE1-A0B5-72C035D032D6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-247647" y="4192789"/>
                <a:ext cx="18900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83667" name="Ink 283666">
                <a:extLst>
                  <a:ext uri="{FF2B5EF4-FFF2-40B4-BE49-F238E27FC236}">
                    <a16:creationId xmlns:a16="http://schemas.microsoft.com/office/drawing/2014/main" id="{0F9F70C4-BD15-4558-9F7C-922E4B11413C}"/>
                  </a:ext>
                </a:extLst>
              </p14:cNvPr>
              <p14:cNvContentPartPr/>
              <p14:nvPr/>
            </p14:nvContentPartPr>
            <p14:xfrm>
              <a:off x="-1187967" y="3708949"/>
              <a:ext cx="1184040" cy="1013400"/>
            </p14:xfrm>
          </p:contentPart>
        </mc:Choice>
        <mc:Fallback xmlns="">
          <p:pic>
            <p:nvPicPr>
              <p:cNvPr id="283667" name="Ink 283666">
                <a:extLst>
                  <a:ext uri="{FF2B5EF4-FFF2-40B4-BE49-F238E27FC236}">
                    <a16:creationId xmlns:a16="http://schemas.microsoft.com/office/drawing/2014/main" id="{0F9F70C4-BD15-4558-9F7C-922E4B11413C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-1196607" y="3700309"/>
                <a:ext cx="1201680" cy="10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83663" name="Ink 283662">
                <a:extLst>
                  <a:ext uri="{FF2B5EF4-FFF2-40B4-BE49-F238E27FC236}">
                    <a16:creationId xmlns:a16="http://schemas.microsoft.com/office/drawing/2014/main" id="{36AC3FA4-507F-4ADA-9D65-DD0B1A1ECCED}"/>
                  </a:ext>
                </a:extLst>
              </p14:cNvPr>
              <p14:cNvContentPartPr/>
              <p14:nvPr/>
            </p14:nvContentPartPr>
            <p14:xfrm>
              <a:off x="-1861527" y="2952589"/>
              <a:ext cx="1948320" cy="1347840"/>
            </p14:xfrm>
          </p:contentPart>
        </mc:Choice>
        <mc:Fallback xmlns="">
          <p:pic>
            <p:nvPicPr>
              <p:cNvPr id="283663" name="Ink 283662">
                <a:extLst>
                  <a:ext uri="{FF2B5EF4-FFF2-40B4-BE49-F238E27FC236}">
                    <a16:creationId xmlns:a16="http://schemas.microsoft.com/office/drawing/2014/main" id="{36AC3FA4-507F-4ADA-9D65-DD0B1A1ECCED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-1870167" y="2943589"/>
                <a:ext cx="1965960" cy="13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83677" name="Ink 283676">
                <a:extLst>
                  <a:ext uri="{FF2B5EF4-FFF2-40B4-BE49-F238E27FC236}">
                    <a16:creationId xmlns:a16="http://schemas.microsoft.com/office/drawing/2014/main" id="{9B0E94C9-1BC7-4AD8-BA07-98FC7F6D955E}"/>
                  </a:ext>
                </a:extLst>
              </p14:cNvPr>
              <p14:cNvContentPartPr/>
              <p14:nvPr/>
            </p14:nvContentPartPr>
            <p14:xfrm>
              <a:off x="-1385607" y="4738189"/>
              <a:ext cx="1176480" cy="924120"/>
            </p14:xfrm>
          </p:contentPart>
        </mc:Choice>
        <mc:Fallback xmlns="">
          <p:pic>
            <p:nvPicPr>
              <p:cNvPr id="283677" name="Ink 283676">
                <a:extLst>
                  <a:ext uri="{FF2B5EF4-FFF2-40B4-BE49-F238E27FC236}">
                    <a16:creationId xmlns:a16="http://schemas.microsoft.com/office/drawing/2014/main" id="{9B0E94C9-1BC7-4AD8-BA07-98FC7F6D955E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-1394247" y="4729189"/>
                <a:ext cx="1194120" cy="9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83683" name="Ink 283682">
                <a:extLst>
                  <a:ext uri="{FF2B5EF4-FFF2-40B4-BE49-F238E27FC236}">
                    <a16:creationId xmlns:a16="http://schemas.microsoft.com/office/drawing/2014/main" id="{81914E71-6FDD-4D66-A647-B56ABA68D63E}"/>
                  </a:ext>
                </a:extLst>
              </p14:cNvPr>
              <p14:cNvContentPartPr/>
              <p14:nvPr/>
            </p14:nvContentPartPr>
            <p14:xfrm>
              <a:off x="210993" y="1150789"/>
              <a:ext cx="957240" cy="884520"/>
            </p14:xfrm>
          </p:contentPart>
        </mc:Choice>
        <mc:Fallback xmlns="">
          <p:pic>
            <p:nvPicPr>
              <p:cNvPr id="283683" name="Ink 283682">
                <a:extLst>
                  <a:ext uri="{FF2B5EF4-FFF2-40B4-BE49-F238E27FC236}">
                    <a16:creationId xmlns:a16="http://schemas.microsoft.com/office/drawing/2014/main" id="{81914E71-6FDD-4D66-A647-B56ABA68D63E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01993" y="1141789"/>
                <a:ext cx="974880" cy="90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83684" name="Ink 283683">
                <a:extLst>
                  <a:ext uri="{FF2B5EF4-FFF2-40B4-BE49-F238E27FC236}">
                    <a16:creationId xmlns:a16="http://schemas.microsoft.com/office/drawing/2014/main" id="{6378AEF4-1C27-43D3-845D-D61954C6C7CA}"/>
                  </a:ext>
                </a:extLst>
              </p14:cNvPr>
              <p14:cNvContentPartPr/>
              <p14:nvPr/>
            </p14:nvContentPartPr>
            <p14:xfrm>
              <a:off x="3592113" y="1874389"/>
              <a:ext cx="445680" cy="1200600"/>
            </p14:xfrm>
          </p:contentPart>
        </mc:Choice>
        <mc:Fallback xmlns="">
          <p:pic>
            <p:nvPicPr>
              <p:cNvPr id="283684" name="Ink 283683">
                <a:extLst>
                  <a:ext uri="{FF2B5EF4-FFF2-40B4-BE49-F238E27FC236}">
                    <a16:creationId xmlns:a16="http://schemas.microsoft.com/office/drawing/2014/main" id="{6378AEF4-1C27-43D3-845D-D61954C6C7CA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583113" y="1865389"/>
                <a:ext cx="463320" cy="12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83685" name="Ink 283684">
                <a:extLst>
                  <a:ext uri="{FF2B5EF4-FFF2-40B4-BE49-F238E27FC236}">
                    <a16:creationId xmlns:a16="http://schemas.microsoft.com/office/drawing/2014/main" id="{70CBAFB4-FB3C-4128-83A3-2B0353D4AFA9}"/>
                  </a:ext>
                </a:extLst>
              </p14:cNvPr>
              <p14:cNvContentPartPr/>
              <p14:nvPr/>
            </p14:nvContentPartPr>
            <p14:xfrm>
              <a:off x="1721913" y="2547949"/>
              <a:ext cx="1689480" cy="652680"/>
            </p14:xfrm>
          </p:contentPart>
        </mc:Choice>
        <mc:Fallback xmlns="">
          <p:pic>
            <p:nvPicPr>
              <p:cNvPr id="283685" name="Ink 283684">
                <a:extLst>
                  <a:ext uri="{FF2B5EF4-FFF2-40B4-BE49-F238E27FC236}">
                    <a16:creationId xmlns:a16="http://schemas.microsoft.com/office/drawing/2014/main" id="{70CBAFB4-FB3C-4128-83A3-2B0353D4AFA9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713273" y="2538949"/>
                <a:ext cx="1707120" cy="67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83703" name="Ink 283702">
                <a:extLst>
                  <a:ext uri="{FF2B5EF4-FFF2-40B4-BE49-F238E27FC236}">
                    <a16:creationId xmlns:a16="http://schemas.microsoft.com/office/drawing/2014/main" id="{F24F6BA5-4F2F-41F9-A68D-CD9D7B6E03AD}"/>
                  </a:ext>
                </a:extLst>
              </p14:cNvPr>
              <p14:cNvContentPartPr/>
              <p14:nvPr/>
            </p14:nvContentPartPr>
            <p14:xfrm>
              <a:off x="1510138" y="674019"/>
              <a:ext cx="2287080" cy="915840"/>
            </p14:xfrm>
          </p:contentPart>
        </mc:Choice>
        <mc:Fallback xmlns="">
          <p:pic>
            <p:nvPicPr>
              <p:cNvPr id="283703" name="Ink 283702">
                <a:extLst>
                  <a:ext uri="{FF2B5EF4-FFF2-40B4-BE49-F238E27FC236}">
                    <a16:creationId xmlns:a16="http://schemas.microsoft.com/office/drawing/2014/main" id="{F24F6BA5-4F2F-41F9-A68D-CD9D7B6E03AD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501498" y="665019"/>
                <a:ext cx="2304720" cy="9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83704" name="Ink 283703">
                <a:extLst>
                  <a:ext uri="{FF2B5EF4-FFF2-40B4-BE49-F238E27FC236}">
                    <a16:creationId xmlns:a16="http://schemas.microsoft.com/office/drawing/2014/main" id="{7E33EBF4-3BA7-4A04-905F-FC00D612C8E0}"/>
                  </a:ext>
                </a:extLst>
              </p14:cNvPr>
              <p14:cNvContentPartPr/>
              <p14:nvPr/>
            </p14:nvContentPartPr>
            <p14:xfrm>
              <a:off x="6751891" y="719785"/>
              <a:ext cx="2089080" cy="630000"/>
            </p14:xfrm>
          </p:contentPart>
        </mc:Choice>
        <mc:Fallback xmlns="">
          <p:pic>
            <p:nvPicPr>
              <p:cNvPr id="283704" name="Ink 283703">
                <a:extLst>
                  <a:ext uri="{FF2B5EF4-FFF2-40B4-BE49-F238E27FC236}">
                    <a16:creationId xmlns:a16="http://schemas.microsoft.com/office/drawing/2014/main" id="{7E33EBF4-3BA7-4A04-905F-FC00D612C8E0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743251" y="710785"/>
                <a:ext cx="2106720" cy="64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83705" name="Ink 283704">
                <a:extLst>
                  <a:ext uri="{FF2B5EF4-FFF2-40B4-BE49-F238E27FC236}">
                    <a16:creationId xmlns:a16="http://schemas.microsoft.com/office/drawing/2014/main" id="{6C87A239-031C-41EF-A378-DD2398538AF4}"/>
                  </a:ext>
                </a:extLst>
              </p14:cNvPr>
              <p14:cNvContentPartPr/>
              <p14:nvPr/>
            </p14:nvContentPartPr>
            <p14:xfrm>
              <a:off x="4280433" y="-452651"/>
              <a:ext cx="427680" cy="7831800"/>
            </p14:xfrm>
          </p:contentPart>
        </mc:Choice>
        <mc:Fallback xmlns="">
          <p:pic>
            <p:nvPicPr>
              <p:cNvPr id="283705" name="Ink 283704">
                <a:extLst>
                  <a:ext uri="{FF2B5EF4-FFF2-40B4-BE49-F238E27FC236}">
                    <a16:creationId xmlns:a16="http://schemas.microsoft.com/office/drawing/2014/main" id="{6C87A239-031C-41EF-A378-DD2398538AF4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4271793" y="-461651"/>
                <a:ext cx="445320" cy="784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83707" name="Ink 283706">
                <a:extLst>
                  <a:ext uri="{FF2B5EF4-FFF2-40B4-BE49-F238E27FC236}">
                    <a16:creationId xmlns:a16="http://schemas.microsoft.com/office/drawing/2014/main" id="{31FC2B75-BDB4-4ABB-BF79-77445FFAAC70}"/>
                  </a:ext>
                </a:extLst>
              </p14:cNvPr>
              <p14:cNvContentPartPr/>
              <p14:nvPr/>
            </p14:nvContentPartPr>
            <p14:xfrm>
              <a:off x="2372433" y="2199829"/>
              <a:ext cx="864360" cy="732240"/>
            </p14:xfrm>
          </p:contentPart>
        </mc:Choice>
        <mc:Fallback xmlns="">
          <p:pic>
            <p:nvPicPr>
              <p:cNvPr id="283707" name="Ink 283706">
                <a:extLst>
                  <a:ext uri="{FF2B5EF4-FFF2-40B4-BE49-F238E27FC236}">
                    <a16:creationId xmlns:a16="http://schemas.microsoft.com/office/drawing/2014/main" id="{31FC2B75-BDB4-4ABB-BF79-77445FFAAC70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2363433" y="2191189"/>
                <a:ext cx="882000" cy="74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83708" name="Ink 283707">
                <a:extLst>
                  <a:ext uri="{FF2B5EF4-FFF2-40B4-BE49-F238E27FC236}">
                    <a16:creationId xmlns:a16="http://schemas.microsoft.com/office/drawing/2014/main" id="{75DC7E9A-0FC8-4F37-937F-DFCD47A53824}"/>
                  </a:ext>
                </a:extLst>
              </p14:cNvPr>
              <p14:cNvContentPartPr/>
              <p14:nvPr/>
            </p14:nvContentPartPr>
            <p14:xfrm>
              <a:off x="740913" y="3255709"/>
              <a:ext cx="612360" cy="930960"/>
            </p14:xfrm>
          </p:contentPart>
        </mc:Choice>
        <mc:Fallback xmlns="">
          <p:pic>
            <p:nvPicPr>
              <p:cNvPr id="283708" name="Ink 283707">
                <a:extLst>
                  <a:ext uri="{FF2B5EF4-FFF2-40B4-BE49-F238E27FC236}">
                    <a16:creationId xmlns:a16="http://schemas.microsoft.com/office/drawing/2014/main" id="{75DC7E9A-0FC8-4F37-937F-DFCD47A53824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32273" y="3246709"/>
                <a:ext cx="630000" cy="9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9737" name="Ink 29736">
                <a:extLst>
                  <a:ext uri="{FF2B5EF4-FFF2-40B4-BE49-F238E27FC236}">
                    <a16:creationId xmlns:a16="http://schemas.microsoft.com/office/drawing/2014/main" id="{C5EF11C4-9597-408D-9DEA-6C5BCBB87EEC}"/>
                  </a:ext>
                </a:extLst>
              </p14:cNvPr>
              <p14:cNvContentPartPr/>
              <p14:nvPr/>
            </p14:nvContentPartPr>
            <p14:xfrm>
              <a:off x="3146793" y="3771949"/>
              <a:ext cx="1257480" cy="645120"/>
            </p14:xfrm>
          </p:contentPart>
        </mc:Choice>
        <mc:Fallback xmlns="">
          <p:pic>
            <p:nvPicPr>
              <p:cNvPr id="29737" name="Ink 29736">
                <a:extLst>
                  <a:ext uri="{FF2B5EF4-FFF2-40B4-BE49-F238E27FC236}">
                    <a16:creationId xmlns:a16="http://schemas.microsoft.com/office/drawing/2014/main" id="{C5EF11C4-9597-408D-9DEA-6C5BCBB87EEC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137793" y="3762949"/>
                <a:ext cx="1275120" cy="66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9739" name="Ink 29738">
                <a:extLst>
                  <a:ext uri="{FF2B5EF4-FFF2-40B4-BE49-F238E27FC236}">
                    <a16:creationId xmlns:a16="http://schemas.microsoft.com/office/drawing/2014/main" id="{7877A464-7C4C-4AEE-9C69-7D84262FF2AD}"/>
                  </a:ext>
                </a:extLst>
              </p14:cNvPr>
              <p14:cNvContentPartPr/>
              <p14:nvPr/>
            </p14:nvContentPartPr>
            <p14:xfrm>
              <a:off x="3422193" y="4184869"/>
              <a:ext cx="657720" cy="723960"/>
            </p14:xfrm>
          </p:contentPart>
        </mc:Choice>
        <mc:Fallback xmlns="">
          <p:pic>
            <p:nvPicPr>
              <p:cNvPr id="29739" name="Ink 29738">
                <a:extLst>
                  <a:ext uri="{FF2B5EF4-FFF2-40B4-BE49-F238E27FC236}">
                    <a16:creationId xmlns:a16="http://schemas.microsoft.com/office/drawing/2014/main" id="{7877A464-7C4C-4AEE-9C69-7D84262FF2AD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413553" y="4175869"/>
                <a:ext cx="675360" cy="74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9741" name="Ink 29740">
                <a:extLst>
                  <a:ext uri="{FF2B5EF4-FFF2-40B4-BE49-F238E27FC236}">
                    <a16:creationId xmlns:a16="http://schemas.microsoft.com/office/drawing/2014/main" id="{3C1344A3-B805-4F6D-8D81-3A0F7C95A405}"/>
                  </a:ext>
                </a:extLst>
              </p14:cNvPr>
              <p14:cNvContentPartPr/>
              <p14:nvPr/>
            </p14:nvContentPartPr>
            <p14:xfrm>
              <a:off x="3818193" y="4020709"/>
              <a:ext cx="2644920" cy="910440"/>
            </p14:xfrm>
          </p:contentPart>
        </mc:Choice>
        <mc:Fallback xmlns="">
          <p:pic>
            <p:nvPicPr>
              <p:cNvPr id="29741" name="Ink 29740">
                <a:extLst>
                  <a:ext uri="{FF2B5EF4-FFF2-40B4-BE49-F238E27FC236}">
                    <a16:creationId xmlns:a16="http://schemas.microsoft.com/office/drawing/2014/main" id="{3C1344A3-B805-4F6D-8D81-3A0F7C95A405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3809193" y="4011709"/>
                <a:ext cx="2662560" cy="9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7009112-B6EC-4A65-970C-8932092471DC}"/>
                  </a:ext>
                </a:extLst>
              </p14:cNvPr>
              <p14:cNvContentPartPr/>
              <p14:nvPr/>
            </p14:nvContentPartPr>
            <p14:xfrm>
              <a:off x="260938" y="1357188"/>
              <a:ext cx="831960" cy="4870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7009112-B6EC-4A65-970C-8932092471DC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251938" y="1348548"/>
                <a:ext cx="849600" cy="50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3BD78A3-2A4C-42D6-9219-13DE12EE6166}"/>
                  </a:ext>
                </a:extLst>
              </p14:cNvPr>
              <p14:cNvContentPartPr/>
              <p14:nvPr/>
            </p14:nvContentPartPr>
            <p14:xfrm>
              <a:off x="-89702" y="5894628"/>
              <a:ext cx="609480" cy="6861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3BD78A3-2A4C-42D6-9219-13DE12EE6166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-98342" y="5885628"/>
                <a:ext cx="627120" cy="70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45EEA99-5E11-4AC3-A0A2-19FCF58336DD}"/>
                  </a:ext>
                </a:extLst>
              </p14:cNvPr>
              <p14:cNvContentPartPr/>
              <p14:nvPr/>
            </p14:nvContentPartPr>
            <p14:xfrm>
              <a:off x="-929942" y="1591908"/>
              <a:ext cx="1317960" cy="1357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45EEA99-5E11-4AC3-A0A2-19FCF58336DD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-938582" y="1583268"/>
                <a:ext cx="133560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44A93310-3E7A-406C-824A-ACF271C73A15}"/>
                  </a:ext>
                </a:extLst>
              </p14:cNvPr>
              <p14:cNvContentPartPr/>
              <p14:nvPr/>
            </p14:nvContentPartPr>
            <p14:xfrm>
              <a:off x="-38942" y="2514588"/>
              <a:ext cx="10588320" cy="2030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44A93310-3E7A-406C-824A-ACF271C73A15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-47942" y="2505948"/>
                <a:ext cx="1060596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4C153150-D844-45F7-B3EB-F70628409CCA}"/>
                  </a:ext>
                </a:extLst>
              </p14:cNvPr>
              <p14:cNvContentPartPr/>
              <p14:nvPr/>
            </p14:nvContentPartPr>
            <p14:xfrm>
              <a:off x="9385858" y="1469868"/>
              <a:ext cx="1130400" cy="6044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4C153150-D844-45F7-B3EB-F70628409CCA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9376858" y="1460868"/>
                <a:ext cx="1148040" cy="62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2A1D7B44-36FC-40D1-96E5-AF73C69D1927}"/>
                  </a:ext>
                </a:extLst>
              </p14:cNvPr>
              <p14:cNvContentPartPr/>
              <p14:nvPr/>
            </p14:nvContentPartPr>
            <p14:xfrm>
              <a:off x="-193022" y="4199028"/>
              <a:ext cx="11004480" cy="3214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2A1D7B44-36FC-40D1-96E5-AF73C69D1927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-202022" y="4190388"/>
                <a:ext cx="1102212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E4A8E0CD-6229-4C2A-8753-5958211EC766}"/>
                  </a:ext>
                </a:extLst>
              </p14:cNvPr>
              <p14:cNvContentPartPr/>
              <p14:nvPr/>
            </p14:nvContentPartPr>
            <p14:xfrm>
              <a:off x="9349448" y="3117228"/>
              <a:ext cx="593280" cy="1969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E4A8E0CD-6229-4C2A-8753-5958211EC766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9340448" y="3108588"/>
                <a:ext cx="61092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5C870A59-AC43-4987-8238-39232BF4B6A9}"/>
                  </a:ext>
                </a:extLst>
              </p14:cNvPr>
              <p14:cNvContentPartPr/>
              <p14:nvPr/>
            </p14:nvContentPartPr>
            <p14:xfrm>
              <a:off x="9591008" y="3281388"/>
              <a:ext cx="190800" cy="4820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5C870A59-AC43-4987-8238-39232BF4B6A9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9582368" y="3272388"/>
                <a:ext cx="208440" cy="49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28FE9F6D-48C4-4A48-A99A-2B487A7C4EA5}"/>
                  </a:ext>
                </a:extLst>
              </p14:cNvPr>
              <p14:cNvContentPartPr/>
              <p14:nvPr/>
            </p14:nvContentPartPr>
            <p14:xfrm>
              <a:off x="9817088" y="3201828"/>
              <a:ext cx="306720" cy="5014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28FE9F6D-48C4-4A48-A99A-2B487A7C4EA5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9808088" y="3193188"/>
                <a:ext cx="324360" cy="51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C741701-BA51-4160-A055-711826318495}"/>
                  </a:ext>
                </a:extLst>
              </p14:cNvPr>
              <p14:cNvContentPartPr/>
              <p14:nvPr/>
            </p14:nvContentPartPr>
            <p14:xfrm>
              <a:off x="10092848" y="3057468"/>
              <a:ext cx="509760" cy="5871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C741701-BA51-4160-A055-711826318495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0084208" y="3048828"/>
                <a:ext cx="527400" cy="60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CB34B13-9215-4852-879E-805015A6743F}"/>
                  </a:ext>
                </a:extLst>
              </p14:cNvPr>
              <p14:cNvContentPartPr/>
              <p14:nvPr/>
            </p14:nvContentPartPr>
            <p14:xfrm>
              <a:off x="5877298" y="5168868"/>
              <a:ext cx="702720" cy="6181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CB34B13-9215-4852-879E-805015A6743F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5868298" y="5160228"/>
                <a:ext cx="720360" cy="63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F084DEB-E7A4-4AD1-9461-415C5FE83D61}"/>
                  </a:ext>
                </a:extLst>
              </p14:cNvPr>
              <p14:cNvContentPartPr/>
              <p14:nvPr/>
            </p14:nvContentPartPr>
            <p14:xfrm>
              <a:off x="6348538" y="4609068"/>
              <a:ext cx="2849040" cy="7444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F084DEB-E7A4-4AD1-9461-415C5FE83D61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6339538" y="4600068"/>
                <a:ext cx="2866680" cy="76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61F1499-3C27-4152-AC72-8DAB9F7DB019}"/>
                  </a:ext>
                </a:extLst>
              </p14:cNvPr>
              <p14:cNvContentPartPr/>
              <p14:nvPr/>
            </p14:nvContentPartPr>
            <p14:xfrm>
              <a:off x="9352018" y="4343748"/>
              <a:ext cx="217440" cy="4176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61F1499-3C27-4152-AC72-8DAB9F7DB019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9343378" y="4335108"/>
                <a:ext cx="23508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9CEC2EE-E6EE-49E7-978C-B03D14826513}"/>
                  </a:ext>
                </a:extLst>
              </p14:cNvPr>
              <p14:cNvContentPartPr/>
              <p14:nvPr/>
            </p14:nvContentPartPr>
            <p14:xfrm>
              <a:off x="9498178" y="4479468"/>
              <a:ext cx="210240" cy="2941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9CEC2EE-E6EE-49E7-978C-B03D14826513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9489538" y="4470828"/>
                <a:ext cx="22788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B551C0B-B71C-4C64-9487-4D70DE03C0AF}"/>
                  </a:ext>
                </a:extLst>
              </p14:cNvPr>
              <p14:cNvContentPartPr/>
              <p14:nvPr/>
            </p14:nvContentPartPr>
            <p14:xfrm>
              <a:off x="9812098" y="4522308"/>
              <a:ext cx="24840" cy="2131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B551C0B-B71C-4C64-9487-4D70DE03C0AF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9803098" y="4513668"/>
                <a:ext cx="4248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A1F4ED8B-FC20-412C-9943-36E55FFC4006}"/>
                  </a:ext>
                </a:extLst>
              </p14:cNvPr>
              <p14:cNvContentPartPr/>
              <p14:nvPr/>
            </p14:nvContentPartPr>
            <p14:xfrm>
              <a:off x="9850258" y="4417548"/>
              <a:ext cx="12960" cy="277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A1F4ED8B-FC20-412C-9943-36E55FFC4006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9841258" y="4408908"/>
                <a:ext cx="3060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BA3075EF-3A8A-470A-A8DA-B353193793AA}"/>
                  </a:ext>
                </a:extLst>
              </p14:cNvPr>
              <p14:cNvContentPartPr/>
              <p14:nvPr/>
            </p14:nvContentPartPr>
            <p14:xfrm>
              <a:off x="9854938" y="4260948"/>
              <a:ext cx="718920" cy="4651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BA3075EF-3A8A-470A-A8DA-B353193793AA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9846298" y="4252308"/>
                <a:ext cx="73656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1DA6A8EB-5784-43DC-BD9A-138A672760CD}"/>
                  </a:ext>
                </a:extLst>
              </p14:cNvPr>
              <p14:cNvContentPartPr/>
              <p14:nvPr/>
            </p14:nvContentPartPr>
            <p14:xfrm>
              <a:off x="8828168" y="4293708"/>
              <a:ext cx="55440" cy="12164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1DA6A8EB-5784-43DC-BD9A-138A672760CD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8819528" y="4285068"/>
                <a:ext cx="73080" cy="12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C5C15414-70D4-428D-A057-A325A4922FA9}"/>
                  </a:ext>
                </a:extLst>
              </p14:cNvPr>
              <p14:cNvContentPartPr/>
              <p14:nvPr/>
            </p14:nvContentPartPr>
            <p14:xfrm>
              <a:off x="8715848" y="5270748"/>
              <a:ext cx="477360" cy="2386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C5C15414-70D4-428D-A057-A325A4922FA9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8706848" y="5262108"/>
                <a:ext cx="49500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29EC3FA7-AF9A-4624-B212-D068509D4BEE}"/>
                  </a:ext>
                </a:extLst>
              </p14:cNvPr>
              <p14:cNvContentPartPr/>
              <p14:nvPr/>
            </p14:nvContentPartPr>
            <p14:xfrm>
              <a:off x="9310568" y="5005428"/>
              <a:ext cx="335880" cy="4503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29EC3FA7-AF9A-4624-B212-D068509D4BEE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9301928" y="4996788"/>
                <a:ext cx="35352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7741FA90-EE2E-4EEA-812B-3E7EBBDB19BF}"/>
                  </a:ext>
                </a:extLst>
              </p14:cNvPr>
              <p14:cNvContentPartPr/>
              <p14:nvPr/>
            </p14:nvContentPartPr>
            <p14:xfrm>
              <a:off x="9612608" y="4909308"/>
              <a:ext cx="573840" cy="4672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7741FA90-EE2E-4EEA-812B-3E7EBBDB19BF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9603608" y="4900668"/>
                <a:ext cx="591480" cy="4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BACBBA9B-DC69-411E-8C95-A979E61D3F98}"/>
                  </a:ext>
                </a:extLst>
              </p14:cNvPr>
              <p14:cNvContentPartPr/>
              <p14:nvPr/>
            </p14:nvContentPartPr>
            <p14:xfrm>
              <a:off x="9807368" y="5049708"/>
              <a:ext cx="231120" cy="680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BACBBA9B-DC69-411E-8C95-A979E61D3F98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9798368" y="5040708"/>
                <a:ext cx="24876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283648" name="Ink 283647">
                <a:extLst>
                  <a:ext uri="{FF2B5EF4-FFF2-40B4-BE49-F238E27FC236}">
                    <a16:creationId xmlns:a16="http://schemas.microsoft.com/office/drawing/2014/main" id="{632165BC-B578-4EB0-BB0F-E025B6BD4C2C}"/>
                  </a:ext>
                </a:extLst>
              </p14:cNvPr>
              <p14:cNvContentPartPr/>
              <p14:nvPr/>
            </p14:nvContentPartPr>
            <p14:xfrm>
              <a:off x="10098248" y="4843788"/>
              <a:ext cx="156600" cy="415440"/>
            </p14:xfrm>
          </p:contentPart>
        </mc:Choice>
        <mc:Fallback xmlns="">
          <p:pic>
            <p:nvPicPr>
              <p:cNvPr id="283648" name="Ink 283647">
                <a:extLst>
                  <a:ext uri="{FF2B5EF4-FFF2-40B4-BE49-F238E27FC236}">
                    <a16:creationId xmlns:a16="http://schemas.microsoft.com/office/drawing/2014/main" id="{632165BC-B578-4EB0-BB0F-E025B6BD4C2C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10089248" y="4834788"/>
                <a:ext cx="174240" cy="4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283649" name="Ink 283648">
                <a:extLst>
                  <a:ext uri="{FF2B5EF4-FFF2-40B4-BE49-F238E27FC236}">
                    <a16:creationId xmlns:a16="http://schemas.microsoft.com/office/drawing/2014/main" id="{2F71B979-E697-44F2-9B48-9CDDC6E271EC}"/>
                  </a:ext>
                </a:extLst>
              </p14:cNvPr>
              <p14:cNvContentPartPr/>
              <p14:nvPr/>
            </p14:nvContentPartPr>
            <p14:xfrm>
              <a:off x="10288688" y="4744788"/>
              <a:ext cx="387000" cy="498240"/>
            </p14:xfrm>
          </p:contentPart>
        </mc:Choice>
        <mc:Fallback xmlns="">
          <p:pic>
            <p:nvPicPr>
              <p:cNvPr id="283649" name="Ink 283648">
                <a:extLst>
                  <a:ext uri="{FF2B5EF4-FFF2-40B4-BE49-F238E27FC236}">
                    <a16:creationId xmlns:a16="http://schemas.microsoft.com/office/drawing/2014/main" id="{2F71B979-E697-44F2-9B48-9CDDC6E271EC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10280048" y="4736148"/>
                <a:ext cx="404640" cy="51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283650" name="Ink 283649">
                <a:extLst>
                  <a:ext uri="{FF2B5EF4-FFF2-40B4-BE49-F238E27FC236}">
                    <a16:creationId xmlns:a16="http://schemas.microsoft.com/office/drawing/2014/main" id="{AB5FD0C7-B5F7-4DE4-A834-533A8BF5DE2D}"/>
                  </a:ext>
                </a:extLst>
              </p14:cNvPr>
              <p14:cNvContentPartPr/>
              <p14:nvPr/>
            </p14:nvContentPartPr>
            <p14:xfrm>
              <a:off x="10566608" y="5065188"/>
              <a:ext cx="100080" cy="88560"/>
            </p14:xfrm>
          </p:contentPart>
        </mc:Choice>
        <mc:Fallback xmlns="">
          <p:pic>
            <p:nvPicPr>
              <p:cNvPr id="283650" name="Ink 283649">
                <a:extLst>
                  <a:ext uri="{FF2B5EF4-FFF2-40B4-BE49-F238E27FC236}">
                    <a16:creationId xmlns:a16="http://schemas.microsoft.com/office/drawing/2014/main" id="{AB5FD0C7-B5F7-4DE4-A834-533A8BF5DE2D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10557608" y="5056548"/>
                <a:ext cx="11772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283651" name="Ink 283650">
                <a:extLst>
                  <a:ext uri="{FF2B5EF4-FFF2-40B4-BE49-F238E27FC236}">
                    <a16:creationId xmlns:a16="http://schemas.microsoft.com/office/drawing/2014/main" id="{0A840ED3-D287-43CA-8455-E4DA9D7EB533}"/>
                  </a:ext>
                </a:extLst>
              </p14:cNvPr>
              <p14:cNvContentPartPr/>
              <p14:nvPr/>
            </p14:nvContentPartPr>
            <p14:xfrm>
              <a:off x="10296248" y="5030268"/>
              <a:ext cx="48240" cy="12240"/>
            </p14:xfrm>
          </p:contentPart>
        </mc:Choice>
        <mc:Fallback xmlns="">
          <p:pic>
            <p:nvPicPr>
              <p:cNvPr id="283651" name="Ink 283650">
                <a:extLst>
                  <a:ext uri="{FF2B5EF4-FFF2-40B4-BE49-F238E27FC236}">
                    <a16:creationId xmlns:a16="http://schemas.microsoft.com/office/drawing/2014/main" id="{0A840ED3-D287-43CA-8455-E4DA9D7EB533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0287608" y="5021268"/>
                <a:ext cx="6588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283652" name="Ink 283651">
                <a:extLst>
                  <a:ext uri="{FF2B5EF4-FFF2-40B4-BE49-F238E27FC236}">
                    <a16:creationId xmlns:a16="http://schemas.microsoft.com/office/drawing/2014/main" id="{D06B2292-B62B-4C53-9DC4-AEFD95806476}"/>
                  </a:ext>
                </a:extLst>
              </p14:cNvPr>
              <p14:cNvContentPartPr/>
              <p14:nvPr/>
            </p14:nvContentPartPr>
            <p14:xfrm>
              <a:off x="9654008" y="5574948"/>
              <a:ext cx="210600" cy="104400"/>
            </p14:xfrm>
          </p:contentPart>
        </mc:Choice>
        <mc:Fallback xmlns="">
          <p:pic>
            <p:nvPicPr>
              <p:cNvPr id="283652" name="Ink 283651">
                <a:extLst>
                  <a:ext uri="{FF2B5EF4-FFF2-40B4-BE49-F238E27FC236}">
                    <a16:creationId xmlns:a16="http://schemas.microsoft.com/office/drawing/2014/main" id="{D06B2292-B62B-4C53-9DC4-AEFD95806476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9645368" y="5566308"/>
                <a:ext cx="22824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283653" name="Ink 283652">
                <a:extLst>
                  <a:ext uri="{FF2B5EF4-FFF2-40B4-BE49-F238E27FC236}">
                    <a16:creationId xmlns:a16="http://schemas.microsoft.com/office/drawing/2014/main" id="{D194EEC4-A755-4A4D-9BE1-C0BE27DF15D5}"/>
                  </a:ext>
                </a:extLst>
              </p14:cNvPr>
              <p14:cNvContentPartPr/>
              <p14:nvPr/>
            </p14:nvContentPartPr>
            <p14:xfrm>
              <a:off x="9753368" y="5520948"/>
              <a:ext cx="38880" cy="225720"/>
            </p14:xfrm>
          </p:contentPart>
        </mc:Choice>
        <mc:Fallback xmlns="">
          <p:pic>
            <p:nvPicPr>
              <p:cNvPr id="283653" name="Ink 283652">
                <a:extLst>
                  <a:ext uri="{FF2B5EF4-FFF2-40B4-BE49-F238E27FC236}">
                    <a16:creationId xmlns:a16="http://schemas.microsoft.com/office/drawing/2014/main" id="{D194EEC4-A755-4A4D-9BE1-C0BE27DF15D5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9744728" y="5511948"/>
                <a:ext cx="5652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283655" name="Ink 283654">
                <a:extLst>
                  <a:ext uri="{FF2B5EF4-FFF2-40B4-BE49-F238E27FC236}">
                    <a16:creationId xmlns:a16="http://schemas.microsoft.com/office/drawing/2014/main" id="{3DA795E9-58EF-4AA7-95C3-C421B42C4D44}"/>
                  </a:ext>
                </a:extLst>
              </p14:cNvPr>
              <p14:cNvContentPartPr/>
              <p14:nvPr/>
            </p14:nvContentPartPr>
            <p14:xfrm>
              <a:off x="9247928" y="5756028"/>
              <a:ext cx="248040" cy="525600"/>
            </p14:xfrm>
          </p:contentPart>
        </mc:Choice>
        <mc:Fallback xmlns="">
          <p:pic>
            <p:nvPicPr>
              <p:cNvPr id="283655" name="Ink 283654">
                <a:extLst>
                  <a:ext uri="{FF2B5EF4-FFF2-40B4-BE49-F238E27FC236}">
                    <a16:creationId xmlns:a16="http://schemas.microsoft.com/office/drawing/2014/main" id="{3DA795E9-58EF-4AA7-95C3-C421B42C4D44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9239288" y="5747388"/>
                <a:ext cx="26568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283656" name="Ink 283655">
                <a:extLst>
                  <a:ext uri="{FF2B5EF4-FFF2-40B4-BE49-F238E27FC236}">
                    <a16:creationId xmlns:a16="http://schemas.microsoft.com/office/drawing/2014/main" id="{194771A8-DD72-480C-9A66-221B02EEE2C0}"/>
                  </a:ext>
                </a:extLst>
              </p14:cNvPr>
              <p14:cNvContentPartPr/>
              <p14:nvPr/>
            </p14:nvContentPartPr>
            <p14:xfrm>
              <a:off x="9437288" y="5664588"/>
              <a:ext cx="659520" cy="770760"/>
            </p14:xfrm>
          </p:contentPart>
        </mc:Choice>
        <mc:Fallback xmlns="">
          <p:pic>
            <p:nvPicPr>
              <p:cNvPr id="283656" name="Ink 283655">
                <a:extLst>
                  <a:ext uri="{FF2B5EF4-FFF2-40B4-BE49-F238E27FC236}">
                    <a16:creationId xmlns:a16="http://schemas.microsoft.com/office/drawing/2014/main" id="{194771A8-DD72-480C-9A66-221B02EEE2C0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9428648" y="5655948"/>
                <a:ext cx="677160" cy="78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283657" name="Ink 283656">
                <a:extLst>
                  <a:ext uri="{FF2B5EF4-FFF2-40B4-BE49-F238E27FC236}">
                    <a16:creationId xmlns:a16="http://schemas.microsoft.com/office/drawing/2014/main" id="{A9892D54-905B-4BFB-AE9F-4850FAC37330}"/>
                  </a:ext>
                </a:extLst>
              </p14:cNvPr>
              <p14:cNvContentPartPr/>
              <p14:nvPr/>
            </p14:nvContentPartPr>
            <p14:xfrm>
              <a:off x="10111928" y="5803548"/>
              <a:ext cx="51120" cy="295920"/>
            </p14:xfrm>
          </p:contentPart>
        </mc:Choice>
        <mc:Fallback xmlns="">
          <p:pic>
            <p:nvPicPr>
              <p:cNvPr id="283657" name="Ink 283656">
                <a:extLst>
                  <a:ext uri="{FF2B5EF4-FFF2-40B4-BE49-F238E27FC236}">
                    <a16:creationId xmlns:a16="http://schemas.microsoft.com/office/drawing/2014/main" id="{A9892D54-905B-4BFB-AE9F-4850FAC37330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10103288" y="5794548"/>
                <a:ext cx="6876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283658" name="Ink 283657">
                <a:extLst>
                  <a:ext uri="{FF2B5EF4-FFF2-40B4-BE49-F238E27FC236}">
                    <a16:creationId xmlns:a16="http://schemas.microsoft.com/office/drawing/2014/main" id="{86CEE38A-37C0-48E6-8323-8BCCD0DD15CB}"/>
                  </a:ext>
                </a:extLst>
              </p14:cNvPr>
              <p14:cNvContentPartPr/>
              <p14:nvPr/>
            </p14:nvContentPartPr>
            <p14:xfrm>
              <a:off x="10254128" y="5330508"/>
              <a:ext cx="419760" cy="651960"/>
            </p14:xfrm>
          </p:contentPart>
        </mc:Choice>
        <mc:Fallback xmlns="">
          <p:pic>
            <p:nvPicPr>
              <p:cNvPr id="283658" name="Ink 283657">
                <a:extLst>
                  <a:ext uri="{FF2B5EF4-FFF2-40B4-BE49-F238E27FC236}">
                    <a16:creationId xmlns:a16="http://schemas.microsoft.com/office/drawing/2014/main" id="{86CEE38A-37C0-48E6-8323-8BCCD0DD15CB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10245128" y="5321868"/>
                <a:ext cx="437400" cy="66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283660" name="Ink 283659">
                <a:extLst>
                  <a:ext uri="{FF2B5EF4-FFF2-40B4-BE49-F238E27FC236}">
                    <a16:creationId xmlns:a16="http://schemas.microsoft.com/office/drawing/2014/main" id="{933BE786-7684-4328-B84E-3702685EFAE5}"/>
                  </a:ext>
                </a:extLst>
              </p14:cNvPr>
              <p14:cNvContentPartPr/>
              <p14:nvPr/>
            </p14:nvContentPartPr>
            <p14:xfrm>
              <a:off x="9328208" y="6242748"/>
              <a:ext cx="1184400" cy="664560"/>
            </p14:xfrm>
          </p:contentPart>
        </mc:Choice>
        <mc:Fallback xmlns="">
          <p:pic>
            <p:nvPicPr>
              <p:cNvPr id="283660" name="Ink 283659">
                <a:extLst>
                  <a:ext uri="{FF2B5EF4-FFF2-40B4-BE49-F238E27FC236}">
                    <a16:creationId xmlns:a16="http://schemas.microsoft.com/office/drawing/2014/main" id="{933BE786-7684-4328-B84E-3702685EFAE5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9319568" y="6233748"/>
                <a:ext cx="1202040" cy="68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283661" name="Ink 283660">
                <a:extLst>
                  <a:ext uri="{FF2B5EF4-FFF2-40B4-BE49-F238E27FC236}">
                    <a16:creationId xmlns:a16="http://schemas.microsoft.com/office/drawing/2014/main" id="{6F900C33-B1F6-4990-9AC8-71420C45E4E0}"/>
                  </a:ext>
                </a:extLst>
              </p14:cNvPr>
              <p14:cNvContentPartPr/>
              <p14:nvPr/>
            </p14:nvContentPartPr>
            <p14:xfrm>
              <a:off x="10443488" y="6374868"/>
              <a:ext cx="18360" cy="33120"/>
            </p14:xfrm>
          </p:contentPart>
        </mc:Choice>
        <mc:Fallback xmlns="">
          <p:pic>
            <p:nvPicPr>
              <p:cNvPr id="283661" name="Ink 283660">
                <a:extLst>
                  <a:ext uri="{FF2B5EF4-FFF2-40B4-BE49-F238E27FC236}">
                    <a16:creationId xmlns:a16="http://schemas.microsoft.com/office/drawing/2014/main" id="{6F900C33-B1F6-4990-9AC8-71420C45E4E0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10434848" y="6366228"/>
                <a:ext cx="3600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34416F7-5A7F-44CB-B244-8E515985B3BF}"/>
                  </a:ext>
                </a:extLst>
              </p14:cNvPr>
              <p14:cNvContentPartPr/>
              <p14:nvPr/>
            </p14:nvContentPartPr>
            <p14:xfrm>
              <a:off x="487018" y="5194428"/>
              <a:ext cx="649800" cy="591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34416F7-5A7F-44CB-B244-8E515985B3BF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478018" y="5185788"/>
                <a:ext cx="667440" cy="60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7FAFB6F-782B-43FD-AB62-B09FAECCE510}"/>
                  </a:ext>
                </a:extLst>
              </p14:cNvPr>
              <p14:cNvContentPartPr/>
              <p14:nvPr/>
            </p14:nvContentPartPr>
            <p14:xfrm>
              <a:off x="-256382" y="5552268"/>
              <a:ext cx="860040" cy="7466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7FAFB6F-782B-43FD-AB62-B09FAECCE510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-265022" y="5543628"/>
                <a:ext cx="877680" cy="76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283668" name="Ink 283667">
                <a:extLst>
                  <a:ext uri="{FF2B5EF4-FFF2-40B4-BE49-F238E27FC236}">
                    <a16:creationId xmlns:a16="http://schemas.microsoft.com/office/drawing/2014/main" id="{E3F020A7-8590-4136-B3A1-D3EBF65E2B8C}"/>
                  </a:ext>
                </a:extLst>
              </p14:cNvPr>
              <p14:cNvContentPartPr/>
              <p14:nvPr/>
            </p14:nvContentPartPr>
            <p14:xfrm>
              <a:off x="-188247" y="3669349"/>
              <a:ext cx="194760" cy="112320"/>
            </p14:xfrm>
          </p:contentPart>
        </mc:Choice>
        <mc:Fallback xmlns="">
          <p:pic>
            <p:nvPicPr>
              <p:cNvPr id="283668" name="Ink 283667">
                <a:extLst>
                  <a:ext uri="{FF2B5EF4-FFF2-40B4-BE49-F238E27FC236}">
                    <a16:creationId xmlns:a16="http://schemas.microsoft.com/office/drawing/2014/main" id="{E3F020A7-8590-4136-B3A1-D3EBF65E2B8C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-197247" y="3660709"/>
                <a:ext cx="21240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283674" name="Ink 283673">
                <a:extLst>
                  <a:ext uri="{FF2B5EF4-FFF2-40B4-BE49-F238E27FC236}">
                    <a16:creationId xmlns:a16="http://schemas.microsoft.com/office/drawing/2014/main" id="{CAF19136-1E78-47F6-8CC3-0150D633FA70}"/>
                  </a:ext>
                </a:extLst>
              </p14:cNvPr>
              <p14:cNvContentPartPr/>
              <p14:nvPr/>
            </p14:nvContentPartPr>
            <p14:xfrm>
              <a:off x="-68367" y="4083349"/>
              <a:ext cx="262440" cy="836280"/>
            </p14:xfrm>
          </p:contentPart>
        </mc:Choice>
        <mc:Fallback xmlns="">
          <p:pic>
            <p:nvPicPr>
              <p:cNvPr id="283674" name="Ink 283673">
                <a:extLst>
                  <a:ext uri="{FF2B5EF4-FFF2-40B4-BE49-F238E27FC236}">
                    <a16:creationId xmlns:a16="http://schemas.microsoft.com/office/drawing/2014/main" id="{CAF19136-1E78-47F6-8CC3-0150D633FA70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-77007" y="4074709"/>
                <a:ext cx="280080" cy="85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283678" name="Ink 283677">
                <a:extLst>
                  <a:ext uri="{FF2B5EF4-FFF2-40B4-BE49-F238E27FC236}">
                    <a16:creationId xmlns:a16="http://schemas.microsoft.com/office/drawing/2014/main" id="{3ECB0B35-57C6-4D7A-BDE6-8C267A221C8E}"/>
                  </a:ext>
                </a:extLst>
              </p14:cNvPr>
              <p14:cNvContentPartPr/>
              <p14:nvPr/>
            </p14:nvContentPartPr>
            <p14:xfrm>
              <a:off x="-264567" y="4530469"/>
              <a:ext cx="434520" cy="407520"/>
            </p14:xfrm>
          </p:contentPart>
        </mc:Choice>
        <mc:Fallback xmlns="">
          <p:pic>
            <p:nvPicPr>
              <p:cNvPr id="283678" name="Ink 283677">
                <a:extLst>
                  <a:ext uri="{FF2B5EF4-FFF2-40B4-BE49-F238E27FC236}">
                    <a16:creationId xmlns:a16="http://schemas.microsoft.com/office/drawing/2014/main" id="{3ECB0B35-57C6-4D7A-BDE6-8C267A221C8E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-273567" y="4521469"/>
                <a:ext cx="452160" cy="42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283679" name="Ink 283678">
                <a:extLst>
                  <a:ext uri="{FF2B5EF4-FFF2-40B4-BE49-F238E27FC236}">
                    <a16:creationId xmlns:a16="http://schemas.microsoft.com/office/drawing/2014/main" id="{BA4FB025-0D9B-4EF1-9019-50CFDCFDF571}"/>
                  </a:ext>
                </a:extLst>
              </p14:cNvPr>
              <p14:cNvContentPartPr/>
              <p14:nvPr/>
            </p14:nvContentPartPr>
            <p14:xfrm>
              <a:off x="77073" y="3922429"/>
              <a:ext cx="691560" cy="779760"/>
            </p14:xfrm>
          </p:contentPart>
        </mc:Choice>
        <mc:Fallback xmlns="">
          <p:pic>
            <p:nvPicPr>
              <p:cNvPr id="283679" name="Ink 283678">
                <a:extLst>
                  <a:ext uri="{FF2B5EF4-FFF2-40B4-BE49-F238E27FC236}">
                    <a16:creationId xmlns:a16="http://schemas.microsoft.com/office/drawing/2014/main" id="{BA4FB025-0D9B-4EF1-9019-50CFDCFDF571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68433" y="3913429"/>
                <a:ext cx="709200" cy="79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283680" name="Ink 283679">
                <a:extLst>
                  <a:ext uri="{FF2B5EF4-FFF2-40B4-BE49-F238E27FC236}">
                    <a16:creationId xmlns:a16="http://schemas.microsoft.com/office/drawing/2014/main" id="{DA96C4B1-6A64-4BD0-962D-9B612C125712}"/>
                  </a:ext>
                </a:extLst>
              </p14:cNvPr>
              <p14:cNvContentPartPr/>
              <p14:nvPr/>
            </p14:nvContentPartPr>
            <p14:xfrm>
              <a:off x="502953" y="4171909"/>
              <a:ext cx="94320" cy="56520"/>
            </p14:xfrm>
          </p:contentPart>
        </mc:Choice>
        <mc:Fallback xmlns="">
          <p:pic>
            <p:nvPicPr>
              <p:cNvPr id="283680" name="Ink 283679">
                <a:extLst>
                  <a:ext uri="{FF2B5EF4-FFF2-40B4-BE49-F238E27FC236}">
                    <a16:creationId xmlns:a16="http://schemas.microsoft.com/office/drawing/2014/main" id="{DA96C4B1-6A64-4BD0-962D-9B612C125712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493953" y="4162909"/>
                <a:ext cx="11196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283686" name="Ink 283685">
                <a:extLst>
                  <a:ext uri="{FF2B5EF4-FFF2-40B4-BE49-F238E27FC236}">
                    <a16:creationId xmlns:a16="http://schemas.microsoft.com/office/drawing/2014/main" id="{7E3A09F7-1D9A-4D56-8FFD-418F4C690019}"/>
                  </a:ext>
                </a:extLst>
              </p14:cNvPr>
              <p14:cNvContentPartPr/>
              <p14:nvPr/>
            </p14:nvContentPartPr>
            <p14:xfrm>
              <a:off x="838113" y="3241669"/>
              <a:ext cx="387720" cy="887760"/>
            </p14:xfrm>
          </p:contentPart>
        </mc:Choice>
        <mc:Fallback xmlns="">
          <p:pic>
            <p:nvPicPr>
              <p:cNvPr id="283686" name="Ink 283685">
                <a:extLst>
                  <a:ext uri="{FF2B5EF4-FFF2-40B4-BE49-F238E27FC236}">
                    <a16:creationId xmlns:a16="http://schemas.microsoft.com/office/drawing/2014/main" id="{7E3A09F7-1D9A-4D56-8FFD-418F4C690019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829473" y="3232669"/>
                <a:ext cx="405360" cy="90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283687" name="Ink 283686">
                <a:extLst>
                  <a:ext uri="{FF2B5EF4-FFF2-40B4-BE49-F238E27FC236}">
                    <a16:creationId xmlns:a16="http://schemas.microsoft.com/office/drawing/2014/main" id="{799ED9FB-E4A8-4390-9E8E-F66121FE0064}"/>
                  </a:ext>
                </a:extLst>
              </p14:cNvPr>
              <p14:cNvContentPartPr/>
              <p14:nvPr/>
            </p14:nvContentPartPr>
            <p14:xfrm>
              <a:off x="292353" y="3352549"/>
              <a:ext cx="206640" cy="220680"/>
            </p14:xfrm>
          </p:contentPart>
        </mc:Choice>
        <mc:Fallback xmlns="">
          <p:pic>
            <p:nvPicPr>
              <p:cNvPr id="283687" name="Ink 283686">
                <a:extLst>
                  <a:ext uri="{FF2B5EF4-FFF2-40B4-BE49-F238E27FC236}">
                    <a16:creationId xmlns:a16="http://schemas.microsoft.com/office/drawing/2014/main" id="{799ED9FB-E4A8-4390-9E8E-F66121FE0064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283713" y="3343909"/>
                <a:ext cx="22428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283688" name="Ink 283687">
                <a:extLst>
                  <a:ext uri="{FF2B5EF4-FFF2-40B4-BE49-F238E27FC236}">
                    <a16:creationId xmlns:a16="http://schemas.microsoft.com/office/drawing/2014/main" id="{EF598939-5B06-41BC-A534-BB2958C21DF5}"/>
                  </a:ext>
                </a:extLst>
              </p14:cNvPr>
              <p14:cNvContentPartPr/>
              <p14:nvPr/>
            </p14:nvContentPartPr>
            <p14:xfrm>
              <a:off x="416193" y="3424909"/>
              <a:ext cx="169920" cy="296640"/>
            </p14:xfrm>
          </p:contentPart>
        </mc:Choice>
        <mc:Fallback xmlns="">
          <p:pic>
            <p:nvPicPr>
              <p:cNvPr id="283688" name="Ink 283687">
                <a:extLst>
                  <a:ext uri="{FF2B5EF4-FFF2-40B4-BE49-F238E27FC236}">
                    <a16:creationId xmlns:a16="http://schemas.microsoft.com/office/drawing/2014/main" id="{EF598939-5B06-41BC-A534-BB2958C21DF5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407193" y="3415909"/>
                <a:ext cx="18756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283689" name="Ink 283688">
                <a:extLst>
                  <a:ext uri="{FF2B5EF4-FFF2-40B4-BE49-F238E27FC236}">
                    <a16:creationId xmlns:a16="http://schemas.microsoft.com/office/drawing/2014/main" id="{35EEE405-5946-4045-983C-BF581F3D968A}"/>
                  </a:ext>
                </a:extLst>
              </p14:cNvPr>
              <p14:cNvContentPartPr/>
              <p14:nvPr/>
            </p14:nvContentPartPr>
            <p14:xfrm>
              <a:off x="538233" y="3046189"/>
              <a:ext cx="390960" cy="552600"/>
            </p14:xfrm>
          </p:contentPart>
        </mc:Choice>
        <mc:Fallback xmlns="">
          <p:pic>
            <p:nvPicPr>
              <p:cNvPr id="283689" name="Ink 283688">
                <a:extLst>
                  <a:ext uri="{FF2B5EF4-FFF2-40B4-BE49-F238E27FC236}">
                    <a16:creationId xmlns:a16="http://schemas.microsoft.com/office/drawing/2014/main" id="{35EEE405-5946-4045-983C-BF581F3D968A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529593" y="3037189"/>
                <a:ext cx="408600" cy="57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283700" name="Ink 283699">
                <a:extLst>
                  <a:ext uri="{FF2B5EF4-FFF2-40B4-BE49-F238E27FC236}">
                    <a16:creationId xmlns:a16="http://schemas.microsoft.com/office/drawing/2014/main" id="{391189A5-8020-401C-9C76-E34793718BEE}"/>
                  </a:ext>
                </a:extLst>
              </p14:cNvPr>
              <p14:cNvContentPartPr/>
              <p14:nvPr/>
            </p14:nvContentPartPr>
            <p14:xfrm>
              <a:off x="4316433" y="286429"/>
              <a:ext cx="163440" cy="6639120"/>
            </p14:xfrm>
          </p:contentPart>
        </mc:Choice>
        <mc:Fallback xmlns="">
          <p:pic>
            <p:nvPicPr>
              <p:cNvPr id="283700" name="Ink 283699">
                <a:extLst>
                  <a:ext uri="{FF2B5EF4-FFF2-40B4-BE49-F238E27FC236}">
                    <a16:creationId xmlns:a16="http://schemas.microsoft.com/office/drawing/2014/main" id="{391189A5-8020-401C-9C76-E34793718BEE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4307433" y="277429"/>
                <a:ext cx="181080" cy="66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283701" name="Ink 283700">
                <a:extLst>
                  <a:ext uri="{FF2B5EF4-FFF2-40B4-BE49-F238E27FC236}">
                    <a16:creationId xmlns:a16="http://schemas.microsoft.com/office/drawing/2014/main" id="{67C3B7A1-B0C0-4AE9-B4F9-BF0BD2E03774}"/>
                  </a:ext>
                </a:extLst>
              </p14:cNvPr>
              <p14:cNvContentPartPr/>
              <p14:nvPr/>
            </p14:nvContentPartPr>
            <p14:xfrm>
              <a:off x="4436313" y="36229"/>
              <a:ext cx="192600" cy="7206480"/>
            </p14:xfrm>
          </p:contentPart>
        </mc:Choice>
        <mc:Fallback xmlns="">
          <p:pic>
            <p:nvPicPr>
              <p:cNvPr id="283701" name="Ink 283700">
                <a:extLst>
                  <a:ext uri="{FF2B5EF4-FFF2-40B4-BE49-F238E27FC236}">
                    <a16:creationId xmlns:a16="http://schemas.microsoft.com/office/drawing/2014/main" id="{67C3B7A1-B0C0-4AE9-B4F9-BF0BD2E03774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4427313" y="27229"/>
                <a:ext cx="210240" cy="72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283710" name="Ink 283709">
                <a:extLst>
                  <a:ext uri="{FF2B5EF4-FFF2-40B4-BE49-F238E27FC236}">
                    <a16:creationId xmlns:a16="http://schemas.microsoft.com/office/drawing/2014/main" id="{B687F677-E4C4-4A3F-AE25-ADFE56A3BE8E}"/>
                  </a:ext>
                </a:extLst>
              </p14:cNvPr>
              <p14:cNvContentPartPr/>
              <p14:nvPr/>
            </p14:nvContentPartPr>
            <p14:xfrm>
              <a:off x="3436953" y="2621389"/>
              <a:ext cx="763920" cy="669240"/>
            </p14:xfrm>
          </p:contentPart>
        </mc:Choice>
        <mc:Fallback xmlns="">
          <p:pic>
            <p:nvPicPr>
              <p:cNvPr id="283710" name="Ink 283709">
                <a:extLst>
                  <a:ext uri="{FF2B5EF4-FFF2-40B4-BE49-F238E27FC236}">
                    <a16:creationId xmlns:a16="http://schemas.microsoft.com/office/drawing/2014/main" id="{B687F677-E4C4-4A3F-AE25-ADFE56A3BE8E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3427953" y="2612389"/>
                <a:ext cx="781560" cy="6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283711" name="Ink 283710">
                <a:extLst>
                  <a:ext uri="{FF2B5EF4-FFF2-40B4-BE49-F238E27FC236}">
                    <a16:creationId xmlns:a16="http://schemas.microsoft.com/office/drawing/2014/main" id="{CFD3CB23-CC50-4968-9C22-A8FD3207F77E}"/>
                  </a:ext>
                </a:extLst>
              </p14:cNvPr>
              <p14:cNvContentPartPr/>
              <p14:nvPr/>
            </p14:nvContentPartPr>
            <p14:xfrm>
              <a:off x="3580593" y="3224749"/>
              <a:ext cx="212760" cy="945720"/>
            </p14:xfrm>
          </p:contentPart>
        </mc:Choice>
        <mc:Fallback xmlns="">
          <p:pic>
            <p:nvPicPr>
              <p:cNvPr id="283711" name="Ink 283710">
                <a:extLst>
                  <a:ext uri="{FF2B5EF4-FFF2-40B4-BE49-F238E27FC236}">
                    <a16:creationId xmlns:a16="http://schemas.microsoft.com/office/drawing/2014/main" id="{CFD3CB23-CC50-4968-9C22-A8FD3207F77E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3571593" y="3216109"/>
                <a:ext cx="230400" cy="9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29696" name="Ink 29695">
                <a:extLst>
                  <a:ext uri="{FF2B5EF4-FFF2-40B4-BE49-F238E27FC236}">
                    <a16:creationId xmlns:a16="http://schemas.microsoft.com/office/drawing/2014/main" id="{C97DAB45-AE35-434A-BF84-B9305E8F9705}"/>
                  </a:ext>
                </a:extLst>
              </p14:cNvPr>
              <p14:cNvContentPartPr/>
              <p14:nvPr/>
            </p14:nvContentPartPr>
            <p14:xfrm>
              <a:off x="3300873" y="4044829"/>
              <a:ext cx="202680" cy="261000"/>
            </p14:xfrm>
          </p:contentPart>
        </mc:Choice>
        <mc:Fallback xmlns="">
          <p:pic>
            <p:nvPicPr>
              <p:cNvPr id="29696" name="Ink 29695">
                <a:extLst>
                  <a:ext uri="{FF2B5EF4-FFF2-40B4-BE49-F238E27FC236}">
                    <a16:creationId xmlns:a16="http://schemas.microsoft.com/office/drawing/2014/main" id="{C97DAB45-AE35-434A-BF84-B9305E8F9705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3291873" y="4035829"/>
                <a:ext cx="22032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29701" name="Ink 29700">
                <a:extLst>
                  <a:ext uri="{FF2B5EF4-FFF2-40B4-BE49-F238E27FC236}">
                    <a16:creationId xmlns:a16="http://schemas.microsoft.com/office/drawing/2014/main" id="{6EC727B1-DCC1-475F-A270-95E1042472A4}"/>
                  </a:ext>
                </a:extLst>
              </p14:cNvPr>
              <p14:cNvContentPartPr/>
              <p14:nvPr/>
            </p14:nvContentPartPr>
            <p14:xfrm>
              <a:off x="3834753" y="4160389"/>
              <a:ext cx="216720" cy="572400"/>
            </p14:xfrm>
          </p:contentPart>
        </mc:Choice>
        <mc:Fallback xmlns="">
          <p:pic>
            <p:nvPicPr>
              <p:cNvPr id="29701" name="Ink 29700">
                <a:extLst>
                  <a:ext uri="{FF2B5EF4-FFF2-40B4-BE49-F238E27FC236}">
                    <a16:creationId xmlns:a16="http://schemas.microsoft.com/office/drawing/2014/main" id="{6EC727B1-DCC1-475F-A270-95E1042472A4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3826113" y="4151749"/>
                <a:ext cx="234360" cy="59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29706" name="Ink 29705">
                <a:extLst>
                  <a:ext uri="{FF2B5EF4-FFF2-40B4-BE49-F238E27FC236}">
                    <a16:creationId xmlns:a16="http://schemas.microsoft.com/office/drawing/2014/main" id="{1287BAE8-6F20-4FEF-9F71-C6565FA3CD71}"/>
                  </a:ext>
                </a:extLst>
              </p14:cNvPr>
              <p14:cNvContentPartPr/>
              <p14:nvPr/>
            </p14:nvContentPartPr>
            <p14:xfrm>
              <a:off x="2433273" y="6416869"/>
              <a:ext cx="214560" cy="405360"/>
            </p14:xfrm>
          </p:contentPart>
        </mc:Choice>
        <mc:Fallback xmlns="">
          <p:pic>
            <p:nvPicPr>
              <p:cNvPr id="29706" name="Ink 29705">
                <a:extLst>
                  <a:ext uri="{FF2B5EF4-FFF2-40B4-BE49-F238E27FC236}">
                    <a16:creationId xmlns:a16="http://schemas.microsoft.com/office/drawing/2014/main" id="{1287BAE8-6F20-4FEF-9F71-C6565FA3CD71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2424273" y="6408229"/>
                <a:ext cx="23220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29707" name="Ink 29706">
                <a:extLst>
                  <a:ext uri="{FF2B5EF4-FFF2-40B4-BE49-F238E27FC236}">
                    <a16:creationId xmlns:a16="http://schemas.microsoft.com/office/drawing/2014/main" id="{F7603E3D-32F3-4D80-BBC4-F82C132D9486}"/>
                  </a:ext>
                </a:extLst>
              </p14:cNvPr>
              <p14:cNvContentPartPr/>
              <p14:nvPr/>
            </p14:nvContentPartPr>
            <p14:xfrm>
              <a:off x="2669433" y="6367909"/>
              <a:ext cx="204840" cy="347040"/>
            </p14:xfrm>
          </p:contentPart>
        </mc:Choice>
        <mc:Fallback xmlns="">
          <p:pic>
            <p:nvPicPr>
              <p:cNvPr id="29707" name="Ink 29706">
                <a:extLst>
                  <a:ext uri="{FF2B5EF4-FFF2-40B4-BE49-F238E27FC236}">
                    <a16:creationId xmlns:a16="http://schemas.microsoft.com/office/drawing/2014/main" id="{F7603E3D-32F3-4D80-BBC4-F82C132D9486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2660433" y="6358909"/>
                <a:ext cx="22248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29708" name="Ink 29707">
                <a:extLst>
                  <a:ext uri="{FF2B5EF4-FFF2-40B4-BE49-F238E27FC236}">
                    <a16:creationId xmlns:a16="http://schemas.microsoft.com/office/drawing/2014/main" id="{0B80B955-DA98-406A-8C81-C4EFC110FCA0}"/>
                  </a:ext>
                </a:extLst>
              </p14:cNvPr>
              <p14:cNvContentPartPr/>
              <p14:nvPr/>
            </p14:nvContentPartPr>
            <p14:xfrm>
              <a:off x="2763033" y="6164509"/>
              <a:ext cx="438120" cy="492120"/>
            </p14:xfrm>
          </p:contentPart>
        </mc:Choice>
        <mc:Fallback xmlns="">
          <p:pic>
            <p:nvPicPr>
              <p:cNvPr id="29708" name="Ink 29707">
                <a:extLst>
                  <a:ext uri="{FF2B5EF4-FFF2-40B4-BE49-F238E27FC236}">
                    <a16:creationId xmlns:a16="http://schemas.microsoft.com/office/drawing/2014/main" id="{0B80B955-DA98-406A-8C81-C4EFC110FCA0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2754033" y="6155869"/>
                <a:ext cx="455760" cy="50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29725" name="Ink 29724">
                <a:extLst>
                  <a:ext uri="{FF2B5EF4-FFF2-40B4-BE49-F238E27FC236}">
                    <a16:creationId xmlns:a16="http://schemas.microsoft.com/office/drawing/2014/main" id="{0E2A95D0-516B-43AA-A542-2EE9E58E6E86}"/>
                  </a:ext>
                </a:extLst>
              </p14:cNvPr>
              <p14:cNvContentPartPr/>
              <p14:nvPr/>
            </p14:nvContentPartPr>
            <p14:xfrm>
              <a:off x="2958873" y="6302029"/>
              <a:ext cx="338400" cy="200520"/>
            </p14:xfrm>
          </p:contentPart>
        </mc:Choice>
        <mc:Fallback xmlns="">
          <p:pic>
            <p:nvPicPr>
              <p:cNvPr id="29725" name="Ink 29724">
                <a:extLst>
                  <a:ext uri="{FF2B5EF4-FFF2-40B4-BE49-F238E27FC236}">
                    <a16:creationId xmlns:a16="http://schemas.microsoft.com/office/drawing/2014/main" id="{0E2A95D0-516B-43AA-A542-2EE9E58E6E86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2950233" y="6293029"/>
                <a:ext cx="35604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29726" name="Ink 29725">
                <a:extLst>
                  <a:ext uri="{FF2B5EF4-FFF2-40B4-BE49-F238E27FC236}">
                    <a16:creationId xmlns:a16="http://schemas.microsoft.com/office/drawing/2014/main" id="{CE2B0EE1-CE47-4ADD-A2A6-9D3885E636CB}"/>
                  </a:ext>
                </a:extLst>
              </p14:cNvPr>
              <p14:cNvContentPartPr/>
              <p14:nvPr/>
            </p14:nvContentPartPr>
            <p14:xfrm>
              <a:off x="3249033" y="6406789"/>
              <a:ext cx="228240" cy="168480"/>
            </p14:xfrm>
          </p:contentPart>
        </mc:Choice>
        <mc:Fallback xmlns="">
          <p:pic>
            <p:nvPicPr>
              <p:cNvPr id="29726" name="Ink 29725">
                <a:extLst>
                  <a:ext uri="{FF2B5EF4-FFF2-40B4-BE49-F238E27FC236}">
                    <a16:creationId xmlns:a16="http://schemas.microsoft.com/office/drawing/2014/main" id="{CE2B0EE1-CE47-4ADD-A2A6-9D3885E636CB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3240033" y="6397789"/>
                <a:ext cx="24588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29728" name="Ink 29727">
                <a:extLst>
                  <a:ext uri="{FF2B5EF4-FFF2-40B4-BE49-F238E27FC236}">
                    <a16:creationId xmlns:a16="http://schemas.microsoft.com/office/drawing/2014/main" id="{72C746C3-F34E-4291-8485-116DA6166C15}"/>
                  </a:ext>
                </a:extLst>
              </p14:cNvPr>
              <p14:cNvContentPartPr/>
              <p14:nvPr/>
            </p14:nvContentPartPr>
            <p14:xfrm>
              <a:off x="3662313" y="6144349"/>
              <a:ext cx="309960" cy="443160"/>
            </p14:xfrm>
          </p:contentPart>
        </mc:Choice>
        <mc:Fallback xmlns="">
          <p:pic>
            <p:nvPicPr>
              <p:cNvPr id="29728" name="Ink 29727">
                <a:extLst>
                  <a:ext uri="{FF2B5EF4-FFF2-40B4-BE49-F238E27FC236}">
                    <a16:creationId xmlns:a16="http://schemas.microsoft.com/office/drawing/2014/main" id="{72C746C3-F34E-4291-8485-116DA6166C15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3653313" y="6135709"/>
                <a:ext cx="327600" cy="46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29729" name="Ink 29728">
                <a:extLst>
                  <a:ext uri="{FF2B5EF4-FFF2-40B4-BE49-F238E27FC236}">
                    <a16:creationId xmlns:a16="http://schemas.microsoft.com/office/drawing/2014/main" id="{264764A8-8946-41CE-92E2-F8A8066171F8}"/>
                  </a:ext>
                </a:extLst>
              </p14:cNvPr>
              <p14:cNvContentPartPr/>
              <p14:nvPr/>
            </p14:nvContentPartPr>
            <p14:xfrm>
              <a:off x="3924753" y="6020509"/>
              <a:ext cx="418320" cy="496440"/>
            </p14:xfrm>
          </p:contentPart>
        </mc:Choice>
        <mc:Fallback xmlns="">
          <p:pic>
            <p:nvPicPr>
              <p:cNvPr id="29729" name="Ink 29728">
                <a:extLst>
                  <a:ext uri="{FF2B5EF4-FFF2-40B4-BE49-F238E27FC236}">
                    <a16:creationId xmlns:a16="http://schemas.microsoft.com/office/drawing/2014/main" id="{264764A8-8946-41CE-92E2-F8A8066171F8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3915753" y="6011869"/>
                <a:ext cx="435960" cy="51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29730" name="Ink 29729">
                <a:extLst>
                  <a:ext uri="{FF2B5EF4-FFF2-40B4-BE49-F238E27FC236}">
                    <a16:creationId xmlns:a16="http://schemas.microsoft.com/office/drawing/2014/main" id="{00FDE4C4-DE5E-45FE-AD0B-CDEB09B25999}"/>
                  </a:ext>
                </a:extLst>
              </p14:cNvPr>
              <p14:cNvContentPartPr/>
              <p14:nvPr/>
            </p14:nvContentPartPr>
            <p14:xfrm>
              <a:off x="4457553" y="6269989"/>
              <a:ext cx="260280" cy="134640"/>
            </p14:xfrm>
          </p:contentPart>
        </mc:Choice>
        <mc:Fallback xmlns="">
          <p:pic>
            <p:nvPicPr>
              <p:cNvPr id="29730" name="Ink 29729">
                <a:extLst>
                  <a:ext uri="{FF2B5EF4-FFF2-40B4-BE49-F238E27FC236}">
                    <a16:creationId xmlns:a16="http://schemas.microsoft.com/office/drawing/2014/main" id="{00FDE4C4-DE5E-45FE-AD0B-CDEB09B25999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4448913" y="6260989"/>
                <a:ext cx="27792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29731" name="Ink 29730">
                <a:extLst>
                  <a:ext uri="{FF2B5EF4-FFF2-40B4-BE49-F238E27FC236}">
                    <a16:creationId xmlns:a16="http://schemas.microsoft.com/office/drawing/2014/main" id="{B13BA473-FBB5-4408-952B-2A423C8D1025}"/>
                  </a:ext>
                </a:extLst>
              </p14:cNvPr>
              <p14:cNvContentPartPr/>
              <p14:nvPr/>
            </p14:nvContentPartPr>
            <p14:xfrm>
              <a:off x="4526673" y="6254149"/>
              <a:ext cx="157320" cy="291960"/>
            </p14:xfrm>
          </p:contentPart>
        </mc:Choice>
        <mc:Fallback xmlns="">
          <p:pic>
            <p:nvPicPr>
              <p:cNvPr id="29731" name="Ink 29730">
                <a:extLst>
                  <a:ext uri="{FF2B5EF4-FFF2-40B4-BE49-F238E27FC236}">
                    <a16:creationId xmlns:a16="http://schemas.microsoft.com/office/drawing/2014/main" id="{B13BA473-FBB5-4408-952B-2A423C8D1025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4517673" y="6245509"/>
                <a:ext cx="17496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29732" name="Ink 29731">
                <a:extLst>
                  <a:ext uri="{FF2B5EF4-FFF2-40B4-BE49-F238E27FC236}">
                    <a16:creationId xmlns:a16="http://schemas.microsoft.com/office/drawing/2014/main" id="{2D33CD85-378F-457F-8125-B76E76ABA7C4}"/>
                  </a:ext>
                </a:extLst>
              </p14:cNvPr>
              <p14:cNvContentPartPr/>
              <p14:nvPr/>
            </p14:nvContentPartPr>
            <p14:xfrm>
              <a:off x="4814673" y="6037789"/>
              <a:ext cx="245520" cy="478800"/>
            </p14:xfrm>
          </p:contentPart>
        </mc:Choice>
        <mc:Fallback xmlns="">
          <p:pic>
            <p:nvPicPr>
              <p:cNvPr id="29732" name="Ink 29731">
                <a:extLst>
                  <a:ext uri="{FF2B5EF4-FFF2-40B4-BE49-F238E27FC236}">
                    <a16:creationId xmlns:a16="http://schemas.microsoft.com/office/drawing/2014/main" id="{2D33CD85-378F-457F-8125-B76E76ABA7C4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4805673" y="6028789"/>
                <a:ext cx="263160" cy="4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29733" name="Ink 29732">
                <a:extLst>
                  <a:ext uri="{FF2B5EF4-FFF2-40B4-BE49-F238E27FC236}">
                    <a16:creationId xmlns:a16="http://schemas.microsoft.com/office/drawing/2014/main" id="{45DCE7F8-01F9-4084-8937-19AE731F61CC}"/>
                  </a:ext>
                </a:extLst>
              </p14:cNvPr>
              <p14:cNvContentPartPr/>
              <p14:nvPr/>
            </p14:nvContentPartPr>
            <p14:xfrm>
              <a:off x="5072793" y="5997469"/>
              <a:ext cx="472680" cy="503640"/>
            </p14:xfrm>
          </p:contentPart>
        </mc:Choice>
        <mc:Fallback xmlns="">
          <p:pic>
            <p:nvPicPr>
              <p:cNvPr id="29733" name="Ink 29732">
                <a:extLst>
                  <a:ext uri="{FF2B5EF4-FFF2-40B4-BE49-F238E27FC236}">
                    <a16:creationId xmlns:a16="http://schemas.microsoft.com/office/drawing/2014/main" id="{45DCE7F8-01F9-4084-8937-19AE731F61CC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5063793" y="5988469"/>
                <a:ext cx="490320" cy="52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29734" name="Ink 29733">
                <a:extLst>
                  <a:ext uri="{FF2B5EF4-FFF2-40B4-BE49-F238E27FC236}">
                    <a16:creationId xmlns:a16="http://schemas.microsoft.com/office/drawing/2014/main" id="{4EE2E6D0-EA21-4818-9B5A-2F3BBD8C1EBD}"/>
                  </a:ext>
                </a:extLst>
              </p14:cNvPr>
              <p14:cNvContentPartPr/>
              <p14:nvPr/>
            </p14:nvContentPartPr>
            <p14:xfrm>
              <a:off x="5160273" y="6114829"/>
              <a:ext cx="276480" cy="167400"/>
            </p14:xfrm>
          </p:contentPart>
        </mc:Choice>
        <mc:Fallback xmlns="">
          <p:pic>
            <p:nvPicPr>
              <p:cNvPr id="29734" name="Ink 29733">
                <a:extLst>
                  <a:ext uri="{FF2B5EF4-FFF2-40B4-BE49-F238E27FC236}">
                    <a16:creationId xmlns:a16="http://schemas.microsoft.com/office/drawing/2014/main" id="{4EE2E6D0-EA21-4818-9B5A-2F3BBD8C1EBD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5151273" y="6105829"/>
                <a:ext cx="29412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29735" name="Ink 29734">
                <a:extLst>
                  <a:ext uri="{FF2B5EF4-FFF2-40B4-BE49-F238E27FC236}">
                    <a16:creationId xmlns:a16="http://schemas.microsoft.com/office/drawing/2014/main" id="{07A2F4EA-6E30-4269-AFA8-1A86C39681A7}"/>
                  </a:ext>
                </a:extLst>
              </p14:cNvPr>
              <p14:cNvContentPartPr/>
              <p14:nvPr/>
            </p14:nvContentPartPr>
            <p14:xfrm>
              <a:off x="1960593" y="5625949"/>
              <a:ext cx="4037760" cy="1446840"/>
            </p14:xfrm>
          </p:contentPart>
        </mc:Choice>
        <mc:Fallback xmlns="">
          <p:pic>
            <p:nvPicPr>
              <p:cNvPr id="29735" name="Ink 29734">
                <a:extLst>
                  <a:ext uri="{FF2B5EF4-FFF2-40B4-BE49-F238E27FC236}">
                    <a16:creationId xmlns:a16="http://schemas.microsoft.com/office/drawing/2014/main" id="{07A2F4EA-6E30-4269-AFA8-1A86C39681A7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1951953" y="5617309"/>
                <a:ext cx="4055400" cy="146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29743" name="Ink 29742">
                <a:extLst>
                  <a:ext uri="{FF2B5EF4-FFF2-40B4-BE49-F238E27FC236}">
                    <a16:creationId xmlns:a16="http://schemas.microsoft.com/office/drawing/2014/main" id="{CC71FF1D-18BC-495E-B6CB-CC837BD04DF7}"/>
                  </a:ext>
                </a:extLst>
              </p14:cNvPr>
              <p14:cNvContentPartPr/>
              <p14:nvPr/>
            </p14:nvContentPartPr>
            <p14:xfrm>
              <a:off x="2440833" y="4572589"/>
              <a:ext cx="240120" cy="358920"/>
            </p14:xfrm>
          </p:contentPart>
        </mc:Choice>
        <mc:Fallback xmlns="">
          <p:pic>
            <p:nvPicPr>
              <p:cNvPr id="29743" name="Ink 29742">
                <a:extLst>
                  <a:ext uri="{FF2B5EF4-FFF2-40B4-BE49-F238E27FC236}">
                    <a16:creationId xmlns:a16="http://schemas.microsoft.com/office/drawing/2014/main" id="{CC71FF1D-18BC-495E-B6CB-CC837BD04DF7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2431833" y="4563589"/>
                <a:ext cx="25776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29744" name="Ink 29743">
                <a:extLst>
                  <a:ext uri="{FF2B5EF4-FFF2-40B4-BE49-F238E27FC236}">
                    <a16:creationId xmlns:a16="http://schemas.microsoft.com/office/drawing/2014/main" id="{FF5D44D8-C17E-41E0-8107-85425167143F}"/>
                  </a:ext>
                </a:extLst>
              </p14:cNvPr>
              <p14:cNvContentPartPr/>
              <p14:nvPr/>
            </p14:nvContentPartPr>
            <p14:xfrm>
              <a:off x="2154633" y="4434349"/>
              <a:ext cx="719640" cy="591120"/>
            </p14:xfrm>
          </p:contentPart>
        </mc:Choice>
        <mc:Fallback xmlns="">
          <p:pic>
            <p:nvPicPr>
              <p:cNvPr id="29744" name="Ink 29743">
                <a:extLst>
                  <a:ext uri="{FF2B5EF4-FFF2-40B4-BE49-F238E27FC236}">
                    <a16:creationId xmlns:a16="http://schemas.microsoft.com/office/drawing/2014/main" id="{FF5D44D8-C17E-41E0-8107-85425167143F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2145993" y="4425349"/>
                <a:ext cx="73728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29745" name="Ink 29744">
                <a:extLst>
                  <a:ext uri="{FF2B5EF4-FFF2-40B4-BE49-F238E27FC236}">
                    <a16:creationId xmlns:a16="http://schemas.microsoft.com/office/drawing/2014/main" id="{75480C78-FC1F-4734-B1A4-756D830A2DC9}"/>
                  </a:ext>
                </a:extLst>
              </p14:cNvPr>
              <p14:cNvContentPartPr/>
              <p14:nvPr/>
            </p14:nvContentPartPr>
            <p14:xfrm>
              <a:off x="1630473" y="4608229"/>
              <a:ext cx="453600" cy="631080"/>
            </p14:xfrm>
          </p:contentPart>
        </mc:Choice>
        <mc:Fallback xmlns="">
          <p:pic>
            <p:nvPicPr>
              <p:cNvPr id="29745" name="Ink 29744">
                <a:extLst>
                  <a:ext uri="{FF2B5EF4-FFF2-40B4-BE49-F238E27FC236}">
                    <a16:creationId xmlns:a16="http://schemas.microsoft.com/office/drawing/2014/main" id="{75480C78-FC1F-4734-B1A4-756D830A2DC9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1621833" y="4599589"/>
                <a:ext cx="471240" cy="64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29746" name="Ink 29745">
                <a:extLst>
                  <a:ext uri="{FF2B5EF4-FFF2-40B4-BE49-F238E27FC236}">
                    <a16:creationId xmlns:a16="http://schemas.microsoft.com/office/drawing/2014/main" id="{004AD2B9-A59F-4038-BAD2-D5C1A498D569}"/>
                  </a:ext>
                </a:extLst>
              </p14:cNvPr>
              <p14:cNvContentPartPr/>
              <p14:nvPr/>
            </p14:nvContentPartPr>
            <p14:xfrm>
              <a:off x="2039793" y="4297189"/>
              <a:ext cx="342720" cy="576360"/>
            </p14:xfrm>
          </p:contentPart>
        </mc:Choice>
        <mc:Fallback xmlns="">
          <p:pic>
            <p:nvPicPr>
              <p:cNvPr id="29746" name="Ink 29745">
                <a:extLst>
                  <a:ext uri="{FF2B5EF4-FFF2-40B4-BE49-F238E27FC236}">
                    <a16:creationId xmlns:a16="http://schemas.microsoft.com/office/drawing/2014/main" id="{004AD2B9-A59F-4038-BAD2-D5C1A498D569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2030793" y="4288189"/>
                <a:ext cx="360360" cy="59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29747" name="Ink 29746">
                <a:extLst>
                  <a:ext uri="{FF2B5EF4-FFF2-40B4-BE49-F238E27FC236}">
                    <a16:creationId xmlns:a16="http://schemas.microsoft.com/office/drawing/2014/main" id="{756D4B38-61FB-4087-8C95-CAB69967573F}"/>
                  </a:ext>
                </a:extLst>
              </p14:cNvPr>
              <p14:cNvContentPartPr/>
              <p14:nvPr/>
            </p14:nvContentPartPr>
            <p14:xfrm>
              <a:off x="2196033" y="4457749"/>
              <a:ext cx="214560" cy="128160"/>
            </p14:xfrm>
          </p:contentPart>
        </mc:Choice>
        <mc:Fallback xmlns="">
          <p:pic>
            <p:nvPicPr>
              <p:cNvPr id="29747" name="Ink 29746">
                <a:extLst>
                  <a:ext uri="{FF2B5EF4-FFF2-40B4-BE49-F238E27FC236}">
                    <a16:creationId xmlns:a16="http://schemas.microsoft.com/office/drawing/2014/main" id="{756D4B38-61FB-4087-8C95-CAB69967573F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2187033" y="4448749"/>
                <a:ext cx="23220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29749" name="Ink 29748">
                <a:extLst>
                  <a:ext uri="{FF2B5EF4-FFF2-40B4-BE49-F238E27FC236}">
                    <a16:creationId xmlns:a16="http://schemas.microsoft.com/office/drawing/2014/main" id="{85C157DE-A44F-4452-BFD8-A6FA63868201}"/>
                  </a:ext>
                </a:extLst>
              </p14:cNvPr>
              <p14:cNvContentPartPr/>
              <p14:nvPr/>
            </p14:nvContentPartPr>
            <p14:xfrm>
              <a:off x="6682353" y="4587709"/>
              <a:ext cx="275040" cy="491760"/>
            </p14:xfrm>
          </p:contentPart>
        </mc:Choice>
        <mc:Fallback xmlns="">
          <p:pic>
            <p:nvPicPr>
              <p:cNvPr id="29749" name="Ink 29748">
                <a:extLst>
                  <a:ext uri="{FF2B5EF4-FFF2-40B4-BE49-F238E27FC236}">
                    <a16:creationId xmlns:a16="http://schemas.microsoft.com/office/drawing/2014/main" id="{85C157DE-A44F-4452-BFD8-A6FA63868201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6673353" y="4578709"/>
                <a:ext cx="292680" cy="50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29750" name="Ink 29749">
                <a:extLst>
                  <a:ext uri="{FF2B5EF4-FFF2-40B4-BE49-F238E27FC236}">
                    <a16:creationId xmlns:a16="http://schemas.microsoft.com/office/drawing/2014/main" id="{DDD9941C-0AE3-4EBE-9EBA-6142D8AD5AA4}"/>
                  </a:ext>
                </a:extLst>
              </p14:cNvPr>
              <p14:cNvContentPartPr/>
              <p14:nvPr/>
            </p14:nvContentPartPr>
            <p14:xfrm>
              <a:off x="6962073" y="4492309"/>
              <a:ext cx="246960" cy="366480"/>
            </p14:xfrm>
          </p:contentPart>
        </mc:Choice>
        <mc:Fallback xmlns="">
          <p:pic>
            <p:nvPicPr>
              <p:cNvPr id="29750" name="Ink 29749">
                <a:extLst>
                  <a:ext uri="{FF2B5EF4-FFF2-40B4-BE49-F238E27FC236}">
                    <a16:creationId xmlns:a16="http://schemas.microsoft.com/office/drawing/2014/main" id="{DDD9941C-0AE3-4EBE-9EBA-6142D8AD5AA4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6953433" y="4483669"/>
                <a:ext cx="264600" cy="3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29751" name="Ink 29750">
                <a:extLst>
                  <a:ext uri="{FF2B5EF4-FFF2-40B4-BE49-F238E27FC236}">
                    <a16:creationId xmlns:a16="http://schemas.microsoft.com/office/drawing/2014/main" id="{826D7D62-4E3F-42F7-9C41-E5EA18FDC951}"/>
                  </a:ext>
                </a:extLst>
              </p14:cNvPr>
              <p14:cNvContentPartPr/>
              <p14:nvPr/>
            </p14:nvContentPartPr>
            <p14:xfrm>
              <a:off x="7137753" y="4303309"/>
              <a:ext cx="363600" cy="523800"/>
            </p14:xfrm>
          </p:contentPart>
        </mc:Choice>
        <mc:Fallback xmlns="">
          <p:pic>
            <p:nvPicPr>
              <p:cNvPr id="29751" name="Ink 29750">
                <a:extLst>
                  <a:ext uri="{FF2B5EF4-FFF2-40B4-BE49-F238E27FC236}">
                    <a16:creationId xmlns:a16="http://schemas.microsoft.com/office/drawing/2014/main" id="{826D7D62-4E3F-42F7-9C41-E5EA18FDC951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7128753" y="4294309"/>
                <a:ext cx="381240" cy="54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29752" name="Ink 29751">
                <a:extLst>
                  <a:ext uri="{FF2B5EF4-FFF2-40B4-BE49-F238E27FC236}">
                    <a16:creationId xmlns:a16="http://schemas.microsoft.com/office/drawing/2014/main" id="{1C9518B9-A64F-4221-9564-C2B6748148EC}"/>
                  </a:ext>
                </a:extLst>
              </p14:cNvPr>
              <p14:cNvContentPartPr/>
              <p14:nvPr/>
            </p14:nvContentPartPr>
            <p14:xfrm>
              <a:off x="7362753" y="4533349"/>
              <a:ext cx="201960" cy="29160"/>
            </p14:xfrm>
          </p:contentPart>
        </mc:Choice>
        <mc:Fallback xmlns="">
          <p:pic>
            <p:nvPicPr>
              <p:cNvPr id="29752" name="Ink 29751">
                <a:extLst>
                  <a:ext uri="{FF2B5EF4-FFF2-40B4-BE49-F238E27FC236}">
                    <a16:creationId xmlns:a16="http://schemas.microsoft.com/office/drawing/2014/main" id="{1C9518B9-A64F-4221-9564-C2B6748148E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7353753" y="4524709"/>
                <a:ext cx="21960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29753" name="Ink 29752">
                <a:extLst>
                  <a:ext uri="{FF2B5EF4-FFF2-40B4-BE49-F238E27FC236}">
                    <a16:creationId xmlns:a16="http://schemas.microsoft.com/office/drawing/2014/main" id="{B458CF8D-F51C-4F7C-BB91-3AB77D2901B8}"/>
                  </a:ext>
                </a:extLst>
              </p14:cNvPr>
              <p14:cNvContentPartPr/>
              <p14:nvPr/>
            </p14:nvContentPartPr>
            <p14:xfrm>
              <a:off x="7621953" y="4341109"/>
              <a:ext cx="352800" cy="449280"/>
            </p14:xfrm>
          </p:contentPart>
        </mc:Choice>
        <mc:Fallback xmlns="">
          <p:pic>
            <p:nvPicPr>
              <p:cNvPr id="29753" name="Ink 29752">
                <a:extLst>
                  <a:ext uri="{FF2B5EF4-FFF2-40B4-BE49-F238E27FC236}">
                    <a16:creationId xmlns:a16="http://schemas.microsoft.com/office/drawing/2014/main" id="{B458CF8D-F51C-4F7C-BB91-3AB77D2901B8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7613313" y="4332469"/>
                <a:ext cx="370440" cy="46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29755" name="Ink 29754">
                <a:extLst>
                  <a:ext uri="{FF2B5EF4-FFF2-40B4-BE49-F238E27FC236}">
                    <a16:creationId xmlns:a16="http://schemas.microsoft.com/office/drawing/2014/main" id="{F575D01D-2967-4A46-B9E4-0481FD463A2A}"/>
                  </a:ext>
                </a:extLst>
              </p14:cNvPr>
              <p14:cNvContentPartPr/>
              <p14:nvPr/>
            </p14:nvContentPartPr>
            <p14:xfrm>
              <a:off x="8541753" y="3349669"/>
              <a:ext cx="391320" cy="155880"/>
            </p14:xfrm>
          </p:contentPart>
        </mc:Choice>
        <mc:Fallback xmlns="">
          <p:pic>
            <p:nvPicPr>
              <p:cNvPr id="29755" name="Ink 29754">
                <a:extLst>
                  <a:ext uri="{FF2B5EF4-FFF2-40B4-BE49-F238E27FC236}">
                    <a16:creationId xmlns:a16="http://schemas.microsoft.com/office/drawing/2014/main" id="{F575D01D-2967-4A46-B9E4-0481FD463A2A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533113" y="3340669"/>
                <a:ext cx="40896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283691" name="Ink 283690">
                <a:extLst>
                  <a:ext uri="{FF2B5EF4-FFF2-40B4-BE49-F238E27FC236}">
                    <a16:creationId xmlns:a16="http://schemas.microsoft.com/office/drawing/2014/main" id="{C3EA1A9F-7550-4347-A8F1-BDEADA18F5F9}"/>
                  </a:ext>
                </a:extLst>
              </p14:cNvPr>
              <p14:cNvContentPartPr/>
              <p14:nvPr/>
            </p14:nvContentPartPr>
            <p14:xfrm>
              <a:off x="8192553" y="3200269"/>
              <a:ext cx="377280" cy="658800"/>
            </p14:xfrm>
          </p:contentPart>
        </mc:Choice>
        <mc:Fallback xmlns="">
          <p:pic>
            <p:nvPicPr>
              <p:cNvPr id="283691" name="Ink 283690">
                <a:extLst>
                  <a:ext uri="{FF2B5EF4-FFF2-40B4-BE49-F238E27FC236}">
                    <a16:creationId xmlns:a16="http://schemas.microsoft.com/office/drawing/2014/main" id="{C3EA1A9F-7550-4347-A8F1-BDEADA18F5F9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183553" y="3191629"/>
                <a:ext cx="394920" cy="67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283692" name="Ink 283691">
                <a:extLst>
                  <a:ext uri="{FF2B5EF4-FFF2-40B4-BE49-F238E27FC236}">
                    <a16:creationId xmlns:a16="http://schemas.microsoft.com/office/drawing/2014/main" id="{6D2441FE-5622-4E01-A592-4524983DE993}"/>
                  </a:ext>
                </a:extLst>
              </p14:cNvPr>
              <p14:cNvContentPartPr/>
              <p14:nvPr/>
            </p14:nvContentPartPr>
            <p14:xfrm>
              <a:off x="8461113" y="3105949"/>
              <a:ext cx="275400" cy="125280"/>
            </p14:xfrm>
          </p:contentPart>
        </mc:Choice>
        <mc:Fallback xmlns="">
          <p:pic>
            <p:nvPicPr>
              <p:cNvPr id="283692" name="Ink 283691">
                <a:extLst>
                  <a:ext uri="{FF2B5EF4-FFF2-40B4-BE49-F238E27FC236}">
                    <a16:creationId xmlns:a16="http://schemas.microsoft.com/office/drawing/2014/main" id="{6D2441FE-5622-4E01-A592-4524983DE993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452113" y="3097309"/>
                <a:ext cx="29304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283693" name="Ink 283692">
                <a:extLst>
                  <a:ext uri="{FF2B5EF4-FFF2-40B4-BE49-F238E27FC236}">
                    <a16:creationId xmlns:a16="http://schemas.microsoft.com/office/drawing/2014/main" id="{86826E68-25C4-435F-9DBC-7073DE67DF76}"/>
                  </a:ext>
                </a:extLst>
              </p14:cNvPr>
              <p14:cNvContentPartPr/>
              <p14:nvPr/>
            </p14:nvContentPartPr>
            <p14:xfrm>
              <a:off x="8513673" y="3205669"/>
              <a:ext cx="157680" cy="213480"/>
            </p14:xfrm>
          </p:contentPart>
        </mc:Choice>
        <mc:Fallback xmlns="">
          <p:pic>
            <p:nvPicPr>
              <p:cNvPr id="283693" name="Ink 283692">
                <a:extLst>
                  <a:ext uri="{FF2B5EF4-FFF2-40B4-BE49-F238E27FC236}">
                    <a16:creationId xmlns:a16="http://schemas.microsoft.com/office/drawing/2014/main" id="{86826E68-25C4-435F-9DBC-7073DE67DF76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8504673" y="3196669"/>
                <a:ext cx="17532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283694" name="Ink 283693">
                <a:extLst>
                  <a:ext uri="{FF2B5EF4-FFF2-40B4-BE49-F238E27FC236}">
                    <a16:creationId xmlns:a16="http://schemas.microsoft.com/office/drawing/2014/main" id="{C6F30D37-F0FC-43FA-8D7D-0846E71561F8}"/>
                  </a:ext>
                </a:extLst>
              </p14:cNvPr>
              <p14:cNvContentPartPr/>
              <p14:nvPr/>
            </p14:nvContentPartPr>
            <p14:xfrm>
              <a:off x="8746233" y="3042229"/>
              <a:ext cx="52560" cy="34560"/>
            </p14:xfrm>
          </p:contentPart>
        </mc:Choice>
        <mc:Fallback xmlns="">
          <p:pic>
            <p:nvPicPr>
              <p:cNvPr id="283694" name="Ink 283693">
                <a:extLst>
                  <a:ext uri="{FF2B5EF4-FFF2-40B4-BE49-F238E27FC236}">
                    <a16:creationId xmlns:a16="http://schemas.microsoft.com/office/drawing/2014/main" id="{C6F30D37-F0FC-43FA-8D7D-0846E71561F8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8737233" y="3033229"/>
                <a:ext cx="7020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283695" name="Ink 283694">
                <a:extLst>
                  <a:ext uri="{FF2B5EF4-FFF2-40B4-BE49-F238E27FC236}">
                    <a16:creationId xmlns:a16="http://schemas.microsoft.com/office/drawing/2014/main" id="{25396DBF-C72E-4017-84E6-8055B0F67631}"/>
                  </a:ext>
                </a:extLst>
              </p14:cNvPr>
              <p14:cNvContentPartPr/>
              <p14:nvPr/>
            </p14:nvContentPartPr>
            <p14:xfrm>
              <a:off x="8698353" y="3175789"/>
              <a:ext cx="204480" cy="121680"/>
            </p14:xfrm>
          </p:contentPart>
        </mc:Choice>
        <mc:Fallback xmlns="">
          <p:pic>
            <p:nvPicPr>
              <p:cNvPr id="283695" name="Ink 283694">
                <a:extLst>
                  <a:ext uri="{FF2B5EF4-FFF2-40B4-BE49-F238E27FC236}">
                    <a16:creationId xmlns:a16="http://schemas.microsoft.com/office/drawing/2014/main" id="{25396DBF-C72E-4017-84E6-8055B0F67631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8689353" y="3166789"/>
                <a:ext cx="22212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283696" name="Ink 283695">
                <a:extLst>
                  <a:ext uri="{FF2B5EF4-FFF2-40B4-BE49-F238E27FC236}">
                    <a16:creationId xmlns:a16="http://schemas.microsoft.com/office/drawing/2014/main" id="{B2A79BDA-F4D2-4B8F-AC0F-E6AEEDE2821F}"/>
                  </a:ext>
                </a:extLst>
              </p14:cNvPr>
              <p14:cNvContentPartPr/>
              <p14:nvPr/>
            </p14:nvContentPartPr>
            <p14:xfrm>
              <a:off x="8901753" y="3010189"/>
              <a:ext cx="116640" cy="275400"/>
            </p14:xfrm>
          </p:contentPart>
        </mc:Choice>
        <mc:Fallback xmlns="">
          <p:pic>
            <p:nvPicPr>
              <p:cNvPr id="283696" name="Ink 283695">
                <a:extLst>
                  <a:ext uri="{FF2B5EF4-FFF2-40B4-BE49-F238E27FC236}">
                    <a16:creationId xmlns:a16="http://schemas.microsoft.com/office/drawing/2014/main" id="{B2A79BDA-F4D2-4B8F-AC0F-E6AEEDE2821F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8892753" y="3001549"/>
                <a:ext cx="13428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283698" name="Ink 283697">
                <a:extLst>
                  <a:ext uri="{FF2B5EF4-FFF2-40B4-BE49-F238E27FC236}">
                    <a16:creationId xmlns:a16="http://schemas.microsoft.com/office/drawing/2014/main" id="{D0D2B779-49B9-4B10-9368-FC51059EECF5}"/>
                  </a:ext>
                </a:extLst>
              </p14:cNvPr>
              <p14:cNvContentPartPr/>
              <p14:nvPr/>
            </p14:nvContentPartPr>
            <p14:xfrm>
              <a:off x="8678193" y="3073189"/>
              <a:ext cx="122760" cy="124200"/>
            </p14:xfrm>
          </p:contentPart>
        </mc:Choice>
        <mc:Fallback xmlns="">
          <p:pic>
            <p:nvPicPr>
              <p:cNvPr id="283698" name="Ink 283697">
                <a:extLst>
                  <a:ext uri="{FF2B5EF4-FFF2-40B4-BE49-F238E27FC236}">
                    <a16:creationId xmlns:a16="http://schemas.microsoft.com/office/drawing/2014/main" id="{D0D2B779-49B9-4B10-9368-FC51059EECF5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669193" y="3064189"/>
                <a:ext cx="14040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29757" name="Ink 29756">
                <a:extLst>
                  <a:ext uri="{FF2B5EF4-FFF2-40B4-BE49-F238E27FC236}">
                    <a16:creationId xmlns:a16="http://schemas.microsoft.com/office/drawing/2014/main" id="{E87D1DC3-EA6A-446B-8F69-DD1B7F247AC8}"/>
                  </a:ext>
                </a:extLst>
              </p14:cNvPr>
              <p14:cNvContentPartPr/>
              <p14:nvPr/>
            </p14:nvContentPartPr>
            <p14:xfrm>
              <a:off x="7076193" y="3000829"/>
              <a:ext cx="703080" cy="631800"/>
            </p14:xfrm>
          </p:contentPart>
        </mc:Choice>
        <mc:Fallback xmlns="">
          <p:pic>
            <p:nvPicPr>
              <p:cNvPr id="29757" name="Ink 29756">
                <a:extLst>
                  <a:ext uri="{FF2B5EF4-FFF2-40B4-BE49-F238E27FC236}">
                    <a16:creationId xmlns:a16="http://schemas.microsoft.com/office/drawing/2014/main" id="{E87D1DC3-EA6A-446B-8F69-DD1B7F247AC8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7067553" y="2991829"/>
                <a:ext cx="720720" cy="64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29758" name="Ink 29757">
                <a:extLst>
                  <a:ext uri="{FF2B5EF4-FFF2-40B4-BE49-F238E27FC236}">
                    <a16:creationId xmlns:a16="http://schemas.microsoft.com/office/drawing/2014/main" id="{193B6EFC-C8B3-40B2-9BC6-16050FF62996}"/>
                  </a:ext>
                </a:extLst>
              </p14:cNvPr>
              <p14:cNvContentPartPr/>
              <p14:nvPr/>
            </p14:nvContentPartPr>
            <p14:xfrm>
              <a:off x="7228473" y="3563869"/>
              <a:ext cx="147600" cy="249120"/>
            </p14:xfrm>
          </p:contentPart>
        </mc:Choice>
        <mc:Fallback xmlns="">
          <p:pic>
            <p:nvPicPr>
              <p:cNvPr id="29758" name="Ink 29757">
                <a:extLst>
                  <a:ext uri="{FF2B5EF4-FFF2-40B4-BE49-F238E27FC236}">
                    <a16:creationId xmlns:a16="http://schemas.microsoft.com/office/drawing/2014/main" id="{193B6EFC-C8B3-40B2-9BC6-16050FF6299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7219833" y="3554869"/>
                <a:ext cx="16524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29759" name="Ink 29758">
                <a:extLst>
                  <a:ext uri="{FF2B5EF4-FFF2-40B4-BE49-F238E27FC236}">
                    <a16:creationId xmlns:a16="http://schemas.microsoft.com/office/drawing/2014/main" id="{F4164CED-7D93-4178-899C-C5638DDC94BB}"/>
                  </a:ext>
                </a:extLst>
              </p14:cNvPr>
              <p14:cNvContentPartPr/>
              <p14:nvPr/>
            </p14:nvContentPartPr>
            <p14:xfrm>
              <a:off x="7448433" y="3122509"/>
              <a:ext cx="1188720" cy="640800"/>
            </p14:xfrm>
          </p:contentPart>
        </mc:Choice>
        <mc:Fallback xmlns="">
          <p:pic>
            <p:nvPicPr>
              <p:cNvPr id="29759" name="Ink 29758">
                <a:extLst>
                  <a:ext uri="{FF2B5EF4-FFF2-40B4-BE49-F238E27FC236}">
                    <a16:creationId xmlns:a16="http://schemas.microsoft.com/office/drawing/2014/main" id="{F4164CED-7D93-4178-899C-C5638DDC94BB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7439433" y="3113869"/>
                <a:ext cx="1206360" cy="65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24576" name="Ink 24575">
                <a:extLst>
                  <a:ext uri="{FF2B5EF4-FFF2-40B4-BE49-F238E27FC236}">
                    <a16:creationId xmlns:a16="http://schemas.microsoft.com/office/drawing/2014/main" id="{E5596C3A-D990-42BB-9E53-7C96BEACC30E}"/>
                  </a:ext>
                </a:extLst>
              </p14:cNvPr>
              <p14:cNvContentPartPr/>
              <p14:nvPr/>
            </p14:nvContentPartPr>
            <p14:xfrm>
              <a:off x="7549953" y="3690949"/>
              <a:ext cx="236880" cy="289440"/>
            </p14:xfrm>
          </p:contentPart>
        </mc:Choice>
        <mc:Fallback xmlns="">
          <p:pic>
            <p:nvPicPr>
              <p:cNvPr id="24576" name="Ink 24575">
                <a:extLst>
                  <a:ext uri="{FF2B5EF4-FFF2-40B4-BE49-F238E27FC236}">
                    <a16:creationId xmlns:a16="http://schemas.microsoft.com/office/drawing/2014/main" id="{E5596C3A-D990-42BB-9E53-7C96BEACC30E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7540953" y="3682309"/>
                <a:ext cx="25452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24577" name="Ink 24576">
                <a:extLst>
                  <a:ext uri="{FF2B5EF4-FFF2-40B4-BE49-F238E27FC236}">
                    <a16:creationId xmlns:a16="http://schemas.microsoft.com/office/drawing/2014/main" id="{DC9B248F-D64F-4EDA-AB7F-954DD6EFEEF4}"/>
                  </a:ext>
                </a:extLst>
              </p14:cNvPr>
              <p14:cNvContentPartPr/>
              <p14:nvPr/>
            </p14:nvContentPartPr>
            <p14:xfrm>
              <a:off x="7806273" y="3338509"/>
              <a:ext cx="730800" cy="611280"/>
            </p14:xfrm>
          </p:contentPart>
        </mc:Choice>
        <mc:Fallback xmlns="">
          <p:pic>
            <p:nvPicPr>
              <p:cNvPr id="24577" name="Ink 24576">
                <a:extLst>
                  <a:ext uri="{FF2B5EF4-FFF2-40B4-BE49-F238E27FC236}">
                    <a16:creationId xmlns:a16="http://schemas.microsoft.com/office/drawing/2014/main" id="{DC9B248F-D64F-4EDA-AB7F-954DD6EFEEF4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7797273" y="3329869"/>
                <a:ext cx="748440" cy="62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24578" name="Ink 24577">
                <a:extLst>
                  <a:ext uri="{FF2B5EF4-FFF2-40B4-BE49-F238E27FC236}">
                    <a16:creationId xmlns:a16="http://schemas.microsoft.com/office/drawing/2014/main" id="{E6FE25C1-DEB7-472E-911C-8659EFF8D59F}"/>
                  </a:ext>
                </a:extLst>
              </p14:cNvPr>
              <p14:cNvContentPartPr/>
              <p14:nvPr/>
            </p14:nvContentPartPr>
            <p14:xfrm>
              <a:off x="8328273" y="3343549"/>
              <a:ext cx="3600" cy="43560"/>
            </p14:xfrm>
          </p:contentPart>
        </mc:Choice>
        <mc:Fallback xmlns="">
          <p:pic>
            <p:nvPicPr>
              <p:cNvPr id="24578" name="Ink 24577">
                <a:extLst>
                  <a:ext uri="{FF2B5EF4-FFF2-40B4-BE49-F238E27FC236}">
                    <a16:creationId xmlns:a16="http://schemas.microsoft.com/office/drawing/2014/main" id="{E6FE25C1-DEB7-472E-911C-8659EFF8D59F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8319633" y="3334549"/>
                <a:ext cx="2124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24580" name="Ink 24579">
                <a:extLst>
                  <a:ext uri="{FF2B5EF4-FFF2-40B4-BE49-F238E27FC236}">
                    <a16:creationId xmlns:a16="http://schemas.microsoft.com/office/drawing/2014/main" id="{916F8EE6-5CAB-42CC-96C7-93AC794B81A2}"/>
                  </a:ext>
                </a:extLst>
              </p14:cNvPr>
              <p14:cNvContentPartPr/>
              <p14:nvPr/>
            </p14:nvContentPartPr>
            <p14:xfrm>
              <a:off x="6929673" y="2790229"/>
              <a:ext cx="286560" cy="558360"/>
            </p14:xfrm>
          </p:contentPart>
        </mc:Choice>
        <mc:Fallback xmlns="">
          <p:pic>
            <p:nvPicPr>
              <p:cNvPr id="24580" name="Ink 24579">
                <a:extLst>
                  <a:ext uri="{FF2B5EF4-FFF2-40B4-BE49-F238E27FC236}">
                    <a16:creationId xmlns:a16="http://schemas.microsoft.com/office/drawing/2014/main" id="{916F8EE6-5CAB-42CC-96C7-93AC794B81A2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6921033" y="2781589"/>
                <a:ext cx="304200" cy="57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24583" name="Ink 24582">
                <a:extLst>
                  <a:ext uri="{FF2B5EF4-FFF2-40B4-BE49-F238E27FC236}">
                    <a16:creationId xmlns:a16="http://schemas.microsoft.com/office/drawing/2014/main" id="{C531AF98-057F-442F-AB0C-18E320D66491}"/>
                  </a:ext>
                </a:extLst>
              </p14:cNvPr>
              <p14:cNvContentPartPr/>
              <p14:nvPr/>
            </p14:nvContentPartPr>
            <p14:xfrm>
              <a:off x="6967473" y="2213509"/>
              <a:ext cx="45360" cy="695160"/>
            </p14:xfrm>
          </p:contentPart>
        </mc:Choice>
        <mc:Fallback xmlns="">
          <p:pic>
            <p:nvPicPr>
              <p:cNvPr id="24583" name="Ink 24582">
                <a:extLst>
                  <a:ext uri="{FF2B5EF4-FFF2-40B4-BE49-F238E27FC236}">
                    <a16:creationId xmlns:a16="http://schemas.microsoft.com/office/drawing/2014/main" id="{C531AF98-057F-442F-AB0C-18E320D66491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6958473" y="2204869"/>
                <a:ext cx="63000" cy="71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24584" name="Ink 24583">
                <a:extLst>
                  <a:ext uri="{FF2B5EF4-FFF2-40B4-BE49-F238E27FC236}">
                    <a16:creationId xmlns:a16="http://schemas.microsoft.com/office/drawing/2014/main" id="{71752AC3-00E1-4347-BA02-FE398277904C}"/>
                  </a:ext>
                </a:extLst>
              </p14:cNvPr>
              <p14:cNvContentPartPr/>
              <p14:nvPr/>
            </p14:nvContentPartPr>
            <p14:xfrm>
              <a:off x="6781713" y="2115949"/>
              <a:ext cx="389160" cy="288720"/>
            </p14:xfrm>
          </p:contentPart>
        </mc:Choice>
        <mc:Fallback xmlns="">
          <p:pic>
            <p:nvPicPr>
              <p:cNvPr id="24584" name="Ink 24583">
                <a:extLst>
                  <a:ext uri="{FF2B5EF4-FFF2-40B4-BE49-F238E27FC236}">
                    <a16:creationId xmlns:a16="http://schemas.microsoft.com/office/drawing/2014/main" id="{71752AC3-00E1-4347-BA02-FE398277904C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6772713" y="2107309"/>
                <a:ext cx="40680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24586" name="Ink 24585">
                <a:extLst>
                  <a:ext uri="{FF2B5EF4-FFF2-40B4-BE49-F238E27FC236}">
                    <a16:creationId xmlns:a16="http://schemas.microsoft.com/office/drawing/2014/main" id="{EC677926-443B-4D76-8A7B-BE5B0B62F8BB}"/>
                  </a:ext>
                </a:extLst>
              </p14:cNvPr>
              <p14:cNvContentPartPr/>
              <p14:nvPr/>
            </p14:nvContentPartPr>
            <p14:xfrm>
              <a:off x="7771353" y="1924789"/>
              <a:ext cx="984240" cy="604440"/>
            </p14:xfrm>
          </p:contentPart>
        </mc:Choice>
        <mc:Fallback xmlns="">
          <p:pic>
            <p:nvPicPr>
              <p:cNvPr id="24586" name="Ink 24585">
                <a:extLst>
                  <a:ext uri="{FF2B5EF4-FFF2-40B4-BE49-F238E27FC236}">
                    <a16:creationId xmlns:a16="http://schemas.microsoft.com/office/drawing/2014/main" id="{EC677926-443B-4D76-8A7B-BE5B0B62F8BB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7762353" y="1915789"/>
                <a:ext cx="1001880" cy="62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24587" name="Ink 24586">
                <a:extLst>
                  <a:ext uri="{FF2B5EF4-FFF2-40B4-BE49-F238E27FC236}">
                    <a16:creationId xmlns:a16="http://schemas.microsoft.com/office/drawing/2014/main" id="{0410FCD1-B494-4E92-BB11-2DB9368E0783}"/>
                  </a:ext>
                </a:extLst>
              </p14:cNvPr>
              <p14:cNvContentPartPr/>
              <p14:nvPr/>
            </p14:nvContentPartPr>
            <p14:xfrm>
              <a:off x="8217033" y="2103349"/>
              <a:ext cx="426600" cy="100080"/>
            </p14:xfrm>
          </p:contentPart>
        </mc:Choice>
        <mc:Fallback xmlns="">
          <p:pic>
            <p:nvPicPr>
              <p:cNvPr id="24587" name="Ink 24586">
                <a:extLst>
                  <a:ext uri="{FF2B5EF4-FFF2-40B4-BE49-F238E27FC236}">
                    <a16:creationId xmlns:a16="http://schemas.microsoft.com/office/drawing/2014/main" id="{0410FCD1-B494-4E92-BB11-2DB9368E0783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8208033" y="2094349"/>
                <a:ext cx="44424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24589" name="Ink 24588">
                <a:extLst>
                  <a:ext uri="{FF2B5EF4-FFF2-40B4-BE49-F238E27FC236}">
                    <a16:creationId xmlns:a16="http://schemas.microsoft.com/office/drawing/2014/main" id="{8D1EAD53-B2BB-4F8A-B84C-D17617FA42E8}"/>
                  </a:ext>
                </a:extLst>
              </p14:cNvPr>
              <p14:cNvContentPartPr/>
              <p14:nvPr/>
            </p14:nvContentPartPr>
            <p14:xfrm>
              <a:off x="8358873" y="3163909"/>
              <a:ext cx="875880" cy="347040"/>
            </p14:xfrm>
          </p:contentPart>
        </mc:Choice>
        <mc:Fallback xmlns="">
          <p:pic>
            <p:nvPicPr>
              <p:cNvPr id="24589" name="Ink 24588">
                <a:extLst>
                  <a:ext uri="{FF2B5EF4-FFF2-40B4-BE49-F238E27FC236}">
                    <a16:creationId xmlns:a16="http://schemas.microsoft.com/office/drawing/2014/main" id="{8D1EAD53-B2BB-4F8A-B84C-D17617FA42E8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8349873" y="3155269"/>
                <a:ext cx="89352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24590" name="Ink 24589">
                <a:extLst>
                  <a:ext uri="{FF2B5EF4-FFF2-40B4-BE49-F238E27FC236}">
                    <a16:creationId xmlns:a16="http://schemas.microsoft.com/office/drawing/2014/main" id="{88A462E3-2E4E-4B15-81E9-0044D1A229C0}"/>
                  </a:ext>
                </a:extLst>
              </p14:cNvPr>
              <p14:cNvContentPartPr/>
              <p14:nvPr/>
            </p14:nvContentPartPr>
            <p14:xfrm>
              <a:off x="8132073" y="2809309"/>
              <a:ext cx="895680" cy="351360"/>
            </p14:xfrm>
          </p:contentPart>
        </mc:Choice>
        <mc:Fallback xmlns="">
          <p:pic>
            <p:nvPicPr>
              <p:cNvPr id="24590" name="Ink 24589">
                <a:extLst>
                  <a:ext uri="{FF2B5EF4-FFF2-40B4-BE49-F238E27FC236}">
                    <a16:creationId xmlns:a16="http://schemas.microsoft.com/office/drawing/2014/main" id="{88A462E3-2E4E-4B15-81E9-0044D1A229C0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8123433" y="2800309"/>
                <a:ext cx="913320" cy="3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24591" name="Ink 24590">
                <a:extLst>
                  <a:ext uri="{FF2B5EF4-FFF2-40B4-BE49-F238E27FC236}">
                    <a16:creationId xmlns:a16="http://schemas.microsoft.com/office/drawing/2014/main" id="{6940E436-FFAC-433E-86DE-CB9C725EF533}"/>
                  </a:ext>
                </a:extLst>
              </p14:cNvPr>
              <p14:cNvContentPartPr/>
              <p14:nvPr/>
            </p14:nvContentPartPr>
            <p14:xfrm>
              <a:off x="7189233" y="3418069"/>
              <a:ext cx="1143720" cy="545040"/>
            </p14:xfrm>
          </p:contentPart>
        </mc:Choice>
        <mc:Fallback xmlns="">
          <p:pic>
            <p:nvPicPr>
              <p:cNvPr id="24591" name="Ink 24590">
                <a:extLst>
                  <a:ext uri="{FF2B5EF4-FFF2-40B4-BE49-F238E27FC236}">
                    <a16:creationId xmlns:a16="http://schemas.microsoft.com/office/drawing/2014/main" id="{6940E436-FFAC-433E-86DE-CB9C725EF533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180593" y="3409069"/>
                <a:ext cx="1161360" cy="56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24593" name="Ink 24592">
                <a:extLst>
                  <a:ext uri="{FF2B5EF4-FFF2-40B4-BE49-F238E27FC236}">
                    <a16:creationId xmlns:a16="http://schemas.microsoft.com/office/drawing/2014/main" id="{C9F16579-9D69-4D39-8F51-A662ACB17E02}"/>
                  </a:ext>
                </a:extLst>
              </p14:cNvPr>
              <p14:cNvContentPartPr/>
              <p14:nvPr/>
            </p14:nvContentPartPr>
            <p14:xfrm>
              <a:off x="9081548" y="2167005"/>
              <a:ext cx="1311480" cy="924840"/>
            </p14:xfrm>
          </p:contentPart>
        </mc:Choice>
        <mc:Fallback xmlns="">
          <p:pic>
            <p:nvPicPr>
              <p:cNvPr id="24593" name="Ink 24592">
                <a:extLst>
                  <a:ext uri="{FF2B5EF4-FFF2-40B4-BE49-F238E27FC236}">
                    <a16:creationId xmlns:a16="http://schemas.microsoft.com/office/drawing/2014/main" id="{C9F16579-9D69-4D39-8F51-A662ACB17E02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9072548" y="2158365"/>
                <a:ext cx="1329120" cy="9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24595" name="Ink 24594">
                <a:extLst>
                  <a:ext uri="{FF2B5EF4-FFF2-40B4-BE49-F238E27FC236}">
                    <a16:creationId xmlns:a16="http://schemas.microsoft.com/office/drawing/2014/main" id="{80B7AB0D-D000-4B36-BB19-BEE72DFAC2C0}"/>
                  </a:ext>
                </a:extLst>
              </p14:cNvPr>
              <p14:cNvContentPartPr/>
              <p14:nvPr/>
            </p14:nvContentPartPr>
            <p14:xfrm>
              <a:off x="8869508" y="2393445"/>
              <a:ext cx="832320" cy="930960"/>
            </p14:xfrm>
          </p:contentPart>
        </mc:Choice>
        <mc:Fallback xmlns="">
          <p:pic>
            <p:nvPicPr>
              <p:cNvPr id="24595" name="Ink 24594">
                <a:extLst>
                  <a:ext uri="{FF2B5EF4-FFF2-40B4-BE49-F238E27FC236}">
                    <a16:creationId xmlns:a16="http://schemas.microsoft.com/office/drawing/2014/main" id="{80B7AB0D-D000-4B36-BB19-BEE72DFAC2C0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8860508" y="2384445"/>
                <a:ext cx="849960" cy="9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24597" name="Ink 24596">
                <a:extLst>
                  <a:ext uri="{FF2B5EF4-FFF2-40B4-BE49-F238E27FC236}">
                    <a16:creationId xmlns:a16="http://schemas.microsoft.com/office/drawing/2014/main" id="{E54D005F-B995-41A3-B83A-182F2AB5B746}"/>
                  </a:ext>
                </a:extLst>
              </p14:cNvPr>
              <p14:cNvContentPartPr/>
              <p14:nvPr/>
            </p14:nvContentPartPr>
            <p14:xfrm>
              <a:off x="4840028" y="1079805"/>
              <a:ext cx="2424600" cy="1535400"/>
            </p14:xfrm>
          </p:contentPart>
        </mc:Choice>
        <mc:Fallback xmlns="">
          <p:pic>
            <p:nvPicPr>
              <p:cNvPr id="24597" name="Ink 24596">
                <a:extLst>
                  <a:ext uri="{FF2B5EF4-FFF2-40B4-BE49-F238E27FC236}">
                    <a16:creationId xmlns:a16="http://schemas.microsoft.com/office/drawing/2014/main" id="{E54D005F-B995-41A3-B83A-182F2AB5B746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4831388" y="1071165"/>
                <a:ext cx="2442240" cy="155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24598" name="Ink 24597">
                <a:extLst>
                  <a:ext uri="{FF2B5EF4-FFF2-40B4-BE49-F238E27FC236}">
                    <a16:creationId xmlns:a16="http://schemas.microsoft.com/office/drawing/2014/main" id="{72C5FCBB-0AEB-41D0-9619-FCF0D8828E93}"/>
                  </a:ext>
                </a:extLst>
              </p14:cNvPr>
              <p14:cNvContentPartPr/>
              <p14:nvPr/>
            </p14:nvContentPartPr>
            <p14:xfrm>
              <a:off x="8591228" y="-53835"/>
              <a:ext cx="1109880" cy="856800"/>
            </p14:xfrm>
          </p:contentPart>
        </mc:Choice>
        <mc:Fallback xmlns="">
          <p:pic>
            <p:nvPicPr>
              <p:cNvPr id="24598" name="Ink 24597">
                <a:extLst>
                  <a:ext uri="{FF2B5EF4-FFF2-40B4-BE49-F238E27FC236}">
                    <a16:creationId xmlns:a16="http://schemas.microsoft.com/office/drawing/2014/main" id="{72C5FCBB-0AEB-41D0-9619-FCF0D8828E93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8582228" y="-62835"/>
                <a:ext cx="1127520" cy="87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24599" name="Ink 24598">
                <a:extLst>
                  <a:ext uri="{FF2B5EF4-FFF2-40B4-BE49-F238E27FC236}">
                    <a16:creationId xmlns:a16="http://schemas.microsoft.com/office/drawing/2014/main" id="{510A4192-41B2-461B-BC76-C0AEBE06DB6E}"/>
                  </a:ext>
                </a:extLst>
              </p14:cNvPr>
              <p14:cNvContentPartPr/>
              <p14:nvPr/>
            </p14:nvContentPartPr>
            <p14:xfrm>
              <a:off x="8974988" y="247485"/>
              <a:ext cx="2141640" cy="1072800"/>
            </p14:xfrm>
          </p:contentPart>
        </mc:Choice>
        <mc:Fallback xmlns="">
          <p:pic>
            <p:nvPicPr>
              <p:cNvPr id="24599" name="Ink 24598">
                <a:extLst>
                  <a:ext uri="{FF2B5EF4-FFF2-40B4-BE49-F238E27FC236}">
                    <a16:creationId xmlns:a16="http://schemas.microsoft.com/office/drawing/2014/main" id="{510A4192-41B2-461B-BC76-C0AEBE06DB6E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8965988" y="238485"/>
                <a:ext cx="2159280" cy="10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24600" name="Ink 24599">
                <a:extLst>
                  <a:ext uri="{FF2B5EF4-FFF2-40B4-BE49-F238E27FC236}">
                    <a16:creationId xmlns:a16="http://schemas.microsoft.com/office/drawing/2014/main" id="{AF7C8155-C792-43D8-9BAE-948D191BF62A}"/>
                  </a:ext>
                </a:extLst>
              </p14:cNvPr>
              <p14:cNvContentPartPr/>
              <p14:nvPr/>
            </p14:nvContentPartPr>
            <p14:xfrm>
              <a:off x="10119864" y="425685"/>
              <a:ext cx="126720" cy="109800"/>
            </p14:xfrm>
          </p:contentPart>
        </mc:Choice>
        <mc:Fallback xmlns="">
          <p:pic>
            <p:nvPicPr>
              <p:cNvPr id="24600" name="Ink 24599">
                <a:extLst>
                  <a:ext uri="{FF2B5EF4-FFF2-40B4-BE49-F238E27FC236}">
                    <a16:creationId xmlns:a16="http://schemas.microsoft.com/office/drawing/2014/main" id="{AF7C8155-C792-43D8-9BAE-948D191BF62A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10110864" y="417045"/>
                <a:ext cx="144360" cy="12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605" name="Group 24604">
            <a:extLst>
              <a:ext uri="{FF2B5EF4-FFF2-40B4-BE49-F238E27FC236}">
                <a16:creationId xmlns:a16="http://schemas.microsoft.com/office/drawing/2014/main" id="{388E129B-B8CD-40EF-8FD6-74C6CD3C0393}"/>
              </a:ext>
            </a:extLst>
          </p:cNvPr>
          <p:cNvGrpSpPr/>
          <p:nvPr/>
        </p:nvGrpSpPr>
        <p:grpSpPr>
          <a:xfrm>
            <a:off x="-73862" y="-88932"/>
            <a:ext cx="3608966" cy="1243257"/>
            <a:chOff x="-73862" y="-88932"/>
            <a:chExt cx="3608966" cy="124325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D9E22AF-07EF-4454-919E-E0D308E5961E}"/>
                    </a:ext>
                  </a:extLst>
                </p14:cNvPr>
                <p14:cNvContentPartPr/>
                <p14:nvPr/>
              </p14:nvContentPartPr>
              <p14:xfrm>
                <a:off x="43498" y="87319"/>
                <a:ext cx="605520" cy="630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D9E22AF-07EF-4454-919E-E0D308E5961E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4858" y="78319"/>
                  <a:ext cx="623160" cy="64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CA26022-19CD-4569-AD89-6E49343AE771}"/>
                    </a:ext>
                  </a:extLst>
                </p14:cNvPr>
                <p14:cNvContentPartPr/>
                <p14:nvPr/>
              </p14:nvContentPartPr>
              <p14:xfrm>
                <a:off x="57898" y="266239"/>
                <a:ext cx="151920" cy="2761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CA26022-19CD-4569-AD89-6E49343AE771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8898" y="257599"/>
                  <a:ext cx="1695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036AD1A-E9E4-4921-81FD-54B694DE75EA}"/>
                    </a:ext>
                  </a:extLst>
                </p14:cNvPr>
                <p14:cNvContentPartPr/>
                <p14:nvPr/>
              </p14:nvContentPartPr>
              <p14:xfrm>
                <a:off x="152578" y="179839"/>
                <a:ext cx="354960" cy="3042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036AD1A-E9E4-4921-81FD-54B694DE75EA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43938" y="171199"/>
                  <a:ext cx="37260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7576C4C-901E-412A-90F2-B3D9409C1A8C}"/>
                    </a:ext>
                  </a:extLst>
                </p14:cNvPr>
                <p14:cNvContentPartPr/>
                <p14:nvPr/>
              </p14:nvContentPartPr>
              <p14:xfrm>
                <a:off x="460378" y="-33641"/>
                <a:ext cx="252360" cy="350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7576C4C-901E-412A-90F2-B3D9409C1A8C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51738" y="-42281"/>
                  <a:ext cx="27000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06ADADA-C77E-4973-B7A1-61FEEABBC8DD}"/>
                    </a:ext>
                  </a:extLst>
                </p14:cNvPr>
                <p14:cNvContentPartPr/>
                <p14:nvPr/>
              </p14:nvContentPartPr>
              <p14:xfrm>
                <a:off x="1378" y="-88932"/>
                <a:ext cx="312840" cy="275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06ADADA-C77E-4973-B7A1-61FEEABBC8D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-7262" y="-97572"/>
                  <a:ext cx="3304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172EAA4-301E-4027-8B7D-0327AB92324F}"/>
                    </a:ext>
                  </a:extLst>
                </p14:cNvPr>
                <p14:cNvContentPartPr/>
                <p14:nvPr/>
              </p14:nvContentPartPr>
              <p14:xfrm>
                <a:off x="87418" y="34548"/>
                <a:ext cx="781560" cy="905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172EAA4-301E-4027-8B7D-0327AB92324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8418" y="25548"/>
                  <a:ext cx="799200" cy="9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3C869FE-5B0C-4FA4-AA12-2CA870D55836}"/>
                    </a:ext>
                  </a:extLst>
                </p14:cNvPr>
                <p14:cNvContentPartPr/>
                <p14:nvPr/>
              </p14:nvContentPartPr>
              <p14:xfrm>
                <a:off x="-73862" y="-52212"/>
                <a:ext cx="436680" cy="513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3C869FE-5B0C-4FA4-AA12-2CA870D55836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-82502" y="-60852"/>
                  <a:ext cx="454320" cy="5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4604" name="Ink 24603">
                  <a:extLst>
                    <a:ext uri="{FF2B5EF4-FFF2-40B4-BE49-F238E27FC236}">
                      <a16:creationId xmlns:a16="http://schemas.microsoft.com/office/drawing/2014/main" id="{A444E9E8-2588-4BCF-8479-B00048F6F9D7}"/>
                    </a:ext>
                  </a:extLst>
                </p14:cNvPr>
                <p14:cNvContentPartPr/>
                <p14:nvPr/>
              </p14:nvContentPartPr>
              <p14:xfrm>
                <a:off x="391944" y="14205"/>
                <a:ext cx="3143160" cy="1140120"/>
              </p14:xfrm>
            </p:contentPart>
          </mc:Choice>
          <mc:Fallback xmlns="">
            <p:pic>
              <p:nvPicPr>
                <p:cNvPr id="24604" name="Ink 24603">
                  <a:extLst>
                    <a:ext uri="{FF2B5EF4-FFF2-40B4-BE49-F238E27FC236}">
                      <a16:creationId xmlns:a16="http://schemas.microsoft.com/office/drawing/2014/main" id="{A444E9E8-2588-4BCF-8479-B00048F6F9D7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83304" y="5205"/>
                  <a:ext cx="3160800" cy="11577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3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3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3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3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3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3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36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36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3072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84901AA9-894D-4953-B2D5-BE588654F1AE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14350" y="1193800"/>
            <a:ext cx="7947025" cy="33528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>
                <a:solidFill>
                  <a:srgbClr val="CC0000"/>
                </a:solidFill>
              </a:rPr>
              <a:t>we</a:t>
            </a:r>
            <a:r>
              <a:rPr lang="ja-JP" altLang="en-US">
                <a:solidFill>
                  <a:srgbClr val="CC0000"/>
                </a:solidFill>
              </a:rPr>
              <a:t>’</a:t>
            </a:r>
            <a:r>
              <a:rPr lang="en-US" altLang="ja-JP">
                <a:solidFill>
                  <a:srgbClr val="CC0000"/>
                </a:solidFill>
              </a:rPr>
              <a:t>ll:</a:t>
            </a:r>
          </a:p>
          <a:p>
            <a:r>
              <a:rPr lang="en-US" altLang="en-US"/>
              <a:t>incrementally develop sender, receiver sides of </a:t>
            </a:r>
            <a:r>
              <a:rPr lang="en-US" altLang="en-US" u="sng">
                <a:solidFill>
                  <a:srgbClr val="CC0000"/>
                </a:solidFill>
              </a:rPr>
              <a:t>r</a:t>
            </a:r>
            <a:r>
              <a:rPr lang="en-US" altLang="en-US"/>
              <a:t>eliable </a:t>
            </a:r>
            <a:r>
              <a:rPr lang="en-US" altLang="en-US" u="sng">
                <a:solidFill>
                  <a:srgbClr val="CC0000"/>
                </a:solidFill>
              </a:rPr>
              <a:t>d</a:t>
            </a:r>
            <a:r>
              <a:rPr lang="en-US" altLang="en-US"/>
              <a:t>ata </a:t>
            </a:r>
            <a:r>
              <a:rPr lang="en-US" altLang="en-US" u="sng">
                <a:solidFill>
                  <a:srgbClr val="CC0000"/>
                </a:solidFill>
              </a:rPr>
              <a:t>t</a:t>
            </a:r>
            <a:r>
              <a:rPr lang="en-US" altLang="en-US"/>
              <a:t>ransfer protocol (rdt)</a:t>
            </a:r>
          </a:p>
          <a:p>
            <a:r>
              <a:rPr lang="en-US" altLang="en-US"/>
              <a:t>consider only unidirectional data transfer</a:t>
            </a:r>
          </a:p>
          <a:p>
            <a:pPr lvl="1"/>
            <a:r>
              <a:rPr lang="en-US" altLang="en-US"/>
              <a:t>but control info will flow on both directions!</a:t>
            </a:r>
          </a:p>
          <a:p>
            <a:r>
              <a:rPr lang="en-US" altLang="en-US"/>
              <a:t>use finite state machines (FSM)  to specify sender, receiver</a:t>
            </a:r>
          </a:p>
        </p:txBody>
      </p:sp>
      <p:sp>
        <p:nvSpPr>
          <p:cNvPr id="30725" name="Oval 5"/>
          <p:cNvSpPr>
            <a:spLocks noChangeArrowheads="1"/>
          </p:cNvSpPr>
          <p:nvPr/>
        </p:nvSpPr>
        <p:spPr bwMode="auto">
          <a:xfrm>
            <a:off x="3160713" y="4652963"/>
            <a:ext cx="809625" cy="876300"/>
          </a:xfrm>
          <a:prstGeom prst="ellipse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30726" name="Oval 6"/>
          <p:cNvSpPr>
            <a:spLocks noChangeArrowheads="1"/>
          </p:cNvSpPr>
          <p:nvPr/>
        </p:nvSpPr>
        <p:spPr bwMode="auto">
          <a:xfrm>
            <a:off x="3095625" y="4686300"/>
            <a:ext cx="809625" cy="8763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30727" name="Text Box 7"/>
          <p:cNvSpPr txBox="1">
            <a:spLocks noChangeArrowheads="1"/>
          </p:cNvSpPr>
          <p:nvPr/>
        </p:nvSpPr>
        <p:spPr bwMode="auto">
          <a:xfrm>
            <a:off x="3103563" y="4816475"/>
            <a:ext cx="73501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ahoma" panose="020B0604030504040204" pitchFamily="34" charset="0"/>
              </a:rPr>
              <a:t>state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ahoma" panose="020B0604030504040204" pitchFamily="34" charset="0"/>
              </a:rPr>
              <a:t>1</a:t>
            </a:r>
          </a:p>
        </p:txBody>
      </p:sp>
      <p:sp>
        <p:nvSpPr>
          <p:cNvPr id="30728" name="Freeform 8"/>
          <p:cNvSpPr>
            <a:spLocks/>
          </p:cNvSpPr>
          <p:nvPr/>
        </p:nvSpPr>
        <p:spPr bwMode="auto">
          <a:xfrm>
            <a:off x="3981450" y="4638675"/>
            <a:ext cx="3952875" cy="285750"/>
          </a:xfrm>
          <a:custGeom>
            <a:avLst/>
            <a:gdLst>
              <a:gd name="T0" fmla="*/ 0 w 1446"/>
              <a:gd name="T1" fmla="*/ 2147483646 h 180"/>
              <a:gd name="T2" fmla="*/ 2147483646 w 1446"/>
              <a:gd name="T3" fmla="*/ 2147483646 h 18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446" h="180">
                <a:moveTo>
                  <a:pt x="0" y="180"/>
                </a:moveTo>
                <a:cubicBezTo>
                  <a:pt x="540" y="30"/>
                  <a:pt x="972" y="0"/>
                  <a:pt x="1446" y="168"/>
                </a:cubicBezTo>
              </a:path>
            </a:pathLst>
          </a:cu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0729" name="Oval 10"/>
          <p:cNvSpPr>
            <a:spLocks noChangeArrowheads="1"/>
          </p:cNvSpPr>
          <p:nvPr/>
        </p:nvSpPr>
        <p:spPr bwMode="auto">
          <a:xfrm>
            <a:off x="7913688" y="4746625"/>
            <a:ext cx="809625" cy="876300"/>
          </a:xfrm>
          <a:prstGeom prst="ellipse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30730" name="Oval 11"/>
          <p:cNvSpPr>
            <a:spLocks noChangeArrowheads="1"/>
          </p:cNvSpPr>
          <p:nvPr/>
        </p:nvSpPr>
        <p:spPr bwMode="auto">
          <a:xfrm>
            <a:off x="7848600" y="4791075"/>
            <a:ext cx="809625" cy="8763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30731" name="Text Box 12"/>
          <p:cNvSpPr txBox="1">
            <a:spLocks noChangeArrowheads="1"/>
          </p:cNvSpPr>
          <p:nvPr/>
        </p:nvSpPr>
        <p:spPr bwMode="auto">
          <a:xfrm>
            <a:off x="7856538" y="4921250"/>
            <a:ext cx="73501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ahoma" panose="020B0604030504040204" pitchFamily="34" charset="0"/>
              </a:rPr>
              <a:t>state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ahoma" panose="020B0604030504040204" pitchFamily="34" charset="0"/>
              </a:rPr>
              <a:t>2</a:t>
            </a:r>
          </a:p>
        </p:txBody>
      </p:sp>
      <p:sp>
        <p:nvSpPr>
          <p:cNvPr id="30732" name="Text Box 13"/>
          <p:cNvSpPr txBox="1">
            <a:spLocks noChangeArrowheads="1"/>
          </p:cNvSpPr>
          <p:nvPr/>
        </p:nvSpPr>
        <p:spPr bwMode="auto">
          <a:xfrm>
            <a:off x="4211638" y="4003675"/>
            <a:ext cx="31527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Tahoma" panose="020B0604030504040204" pitchFamily="34" charset="0"/>
              </a:rPr>
              <a:t>event causing state transition</a:t>
            </a:r>
            <a:endParaRPr lang="en-US" altLang="en-US" sz="2400">
              <a:solidFill>
                <a:srgbClr val="CC0000"/>
              </a:solidFill>
              <a:latin typeface="Tahoma" panose="020B0604030504040204" pitchFamily="34" charset="0"/>
            </a:endParaRPr>
          </a:p>
        </p:txBody>
      </p:sp>
      <p:sp>
        <p:nvSpPr>
          <p:cNvPr id="30733" name="Text Box 14"/>
          <p:cNvSpPr txBox="1">
            <a:spLocks noChangeArrowheads="1"/>
          </p:cNvSpPr>
          <p:nvPr/>
        </p:nvSpPr>
        <p:spPr bwMode="auto">
          <a:xfrm>
            <a:off x="4138613" y="4298950"/>
            <a:ext cx="34210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Tahoma" panose="020B0604030504040204" pitchFamily="34" charset="0"/>
              </a:rPr>
              <a:t>actions taken on state transition</a:t>
            </a:r>
            <a:endParaRPr lang="en-US" altLang="en-US" sz="2400">
              <a:solidFill>
                <a:srgbClr val="CC0000"/>
              </a:solidFill>
              <a:latin typeface="Tahoma" panose="020B0604030504040204" pitchFamily="34" charset="0"/>
            </a:endParaRPr>
          </a:p>
        </p:txBody>
      </p:sp>
      <p:sp>
        <p:nvSpPr>
          <p:cNvPr id="30734" name="Line 15"/>
          <p:cNvSpPr>
            <a:spLocks noChangeShapeType="1"/>
          </p:cNvSpPr>
          <p:nvPr/>
        </p:nvSpPr>
        <p:spPr bwMode="auto">
          <a:xfrm>
            <a:off x="4105275" y="4352925"/>
            <a:ext cx="3381375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0735" name="Rectangle 16"/>
          <p:cNvSpPr>
            <a:spLocks noChangeArrowheads="1"/>
          </p:cNvSpPr>
          <p:nvPr/>
        </p:nvSpPr>
        <p:spPr bwMode="auto">
          <a:xfrm>
            <a:off x="123825" y="4686300"/>
            <a:ext cx="2771775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buFont typeface="Wingdings" panose="05000000000000000000" pitchFamily="2" charset="2"/>
              <a:buNone/>
            </a:pPr>
            <a:r>
              <a:rPr lang="en-US" altLang="en-US" sz="1800">
                <a:solidFill>
                  <a:srgbClr val="CC0000"/>
                </a:solidFill>
                <a:latin typeface="Tahoma" panose="020B0604030504040204" pitchFamily="34" charset="0"/>
              </a:rPr>
              <a:t>state:</a:t>
            </a:r>
            <a:r>
              <a:rPr lang="en-US" altLang="en-US" sz="1800">
                <a:latin typeface="Tahoma" panose="020B0604030504040204" pitchFamily="34" charset="0"/>
              </a:rPr>
              <a:t> when in this </a:t>
            </a:r>
            <a:r>
              <a:rPr lang="ja-JP" altLang="en-US" sz="1800">
                <a:latin typeface="Tahoma" panose="020B0604030504040204" pitchFamily="34" charset="0"/>
              </a:rPr>
              <a:t>“</a:t>
            </a:r>
            <a:r>
              <a:rPr lang="en-US" altLang="ja-JP" sz="1800">
                <a:latin typeface="Tahoma" panose="020B0604030504040204" pitchFamily="34" charset="0"/>
              </a:rPr>
              <a:t>state</a:t>
            </a:r>
            <a:r>
              <a:rPr lang="ja-JP" altLang="en-US" sz="1800">
                <a:latin typeface="Tahoma" panose="020B0604030504040204" pitchFamily="34" charset="0"/>
              </a:rPr>
              <a:t>”</a:t>
            </a:r>
            <a:r>
              <a:rPr lang="en-US" altLang="ja-JP" sz="1800">
                <a:latin typeface="Tahoma" panose="020B0604030504040204" pitchFamily="34" charset="0"/>
              </a:rPr>
              <a:t> next state uniquely determined by next event</a:t>
            </a:r>
            <a:endParaRPr lang="en-US" altLang="en-US" sz="1800">
              <a:latin typeface="Tahoma" panose="020B0604030504040204" pitchFamily="34" charset="0"/>
            </a:endParaRPr>
          </a:p>
        </p:txBody>
      </p:sp>
      <p:sp>
        <p:nvSpPr>
          <p:cNvPr id="30736" name="Freeform 17"/>
          <p:cNvSpPr>
            <a:spLocks/>
          </p:cNvSpPr>
          <p:nvPr/>
        </p:nvSpPr>
        <p:spPr bwMode="auto">
          <a:xfrm>
            <a:off x="3381375" y="5562600"/>
            <a:ext cx="95250" cy="581025"/>
          </a:xfrm>
          <a:custGeom>
            <a:avLst/>
            <a:gdLst>
              <a:gd name="T0" fmla="*/ 2147483646 w 60"/>
              <a:gd name="T1" fmla="*/ 2147483646 h 366"/>
              <a:gd name="T2" fmla="*/ 2147483646 w 60"/>
              <a:gd name="T3" fmla="*/ 0 h 366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0" h="366">
                <a:moveTo>
                  <a:pt x="48" y="366"/>
                </a:moveTo>
                <a:cubicBezTo>
                  <a:pt x="0" y="204"/>
                  <a:pt x="60" y="55"/>
                  <a:pt x="60" y="0"/>
                </a:cubicBezTo>
              </a:path>
            </a:pathLst>
          </a:cu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0737" name="Freeform 18"/>
          <p:cNvSpPr>
            <a:spLocks/>
          </p:cNvSpPr>
          <p:nvPr/>
        </p:nvSpPr>
        <p:spPr bwMode="auto">
          <a:xfrm flipH="1" flipV="1">
            <a:off x="8524875" y="5600700"/>
            <a:ext cx="95250" cy="581025"/>
          </a:xfrm>
          <a:custGeom>
            <a:avLst/>
            <a:gdLst>
              <a:gd name="T0" fmla="*/ 2147483646 w 60"/>
              <a:gd name="T1" fmla="*/ 2147483646 h 366"/>
              <a:gd name="T2" fmla="*/ 2147483646 w 60"/>
              <a:gd name="T3" fmla="*/ 0 h 366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0" h="366">
                <a:moveTo>
                  <a:pt x="48" y="366"/>
                </a:moveTo>
                <a:cubicBezTo>
                  <a:pt x="0" y="204"/>
                  <a:pt x="60" y="55"/>
                  <a:pt x="60" y="0"/>
                </a:cubicBezTo>
              </a:path>
            </a:pathLst>
          </a:cu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0738" name="Line 19"/>
          <p:cNvSpPr>
            <a:spLocks noChangeShapeType="1"/>
          </p:cNvSpPr>
          <p:nvPr/>
        </p:nvSpPr>
        <p:spPr bwMode="auto">
          <a:xfrm>
            <a:off x="3905250" y="5305425"/>
            <a:ext cx="1571625" cy="75247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0739" name="Text Box 21"/>
          <p:cNvSpPr txBox="1">
            <a:spLocks noChangeArrowheads="1"/>
          </p:cNvSpPr>
          <p:nvPr/>
        </p:nvSpPr>
        <p:spPr bwMode="auto">
          <a:xfrm>
            <a:off x="4672013" y="5099050"/>
            <a:ext cx="742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Tahoma" panose="020B0604030504040204" pitchFamily="34" charset="0"/>
              </a:rPr>
              <a:t>event</a:t>
            </a:r>
            <a:endParaRPr lang="en-US" altLang="en-US" sz="2400">
              <a:solidFill>
                <a:srgbClr val="CC0000"/>
              </a:solidFill>
              <a:latin typeface="Tahoma" panose="020B0604030504040204" pitchFamily="34" charset="0"/>
            </a:endParaRPr>
          </a:p>
        </p:txBody>
      </p:sp>
      <p:sp>
        <p:nvSpPr>
          <p:cNvPr id="30740" name="Text Box 22"/>
          <p:cNvSpPr txBox="1">
            <a:spLocks noChangeArrowheads="1"/>
          </p:cNvSpPr>
          <p:nvPr/>
        </p:nvSpPr>
        <p:spPr bwMode="auto">
          <a:xfrm>
            <a:off x="4632325" y="5403850"/>
            <a:ext cx="8905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Tahoma" panose="020B0604030504040204" pitchFamily="34" charset="0"/>
              </a:rPr>
              <a:t>actions</a:t>
            </a:r>
            <a:endParaRPr lang="en-US" altLang="en-US" sz="2400">
              <a:solidFill>
                <a:srgbClr val="CC0000"/>
              </a:solidFill>
              <a:latin typeface="Tahoma" panose="020B0604030504040204" pitchFamily="34" charset="0"/>
            </a:endParaRPr>
          </a:p>
        </p:txBody>
      </p:sp>
      <p:sp>
        <p:nvSpPr>
          <p:cNvPr id="30741" name="Line 23"/>
          <p:cNvSpPr>
            <a:spLocks noChangeShapeType="1"/>
          </p:cNvSpPr>
          <p:nvPr/>
        </p:nvSpPr>
        <p:spPr bwMode="auto">
          <a:xfrm>
            <a:off x="4581525" y="5457825"/>
            <a:ext cx="942975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pic>
        <p:nvPicPr>
          <p:cNvPr id="30742" name="Picture 27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0" y="831850"/>
            <a:ext cx="7313613" cy="13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23" name="Rectangle 28"/>
          <p:cNvSpPr>
            <a:spLocks noGrp="1" noChangeArrowheads="1"/>
          </p:cNvSpPr>
          <p:nvPr>
            <p:ph type="title"/>
          </p:nvPr>
        </p:nvSpPr>
        <p:spPr>
          <a:xfrm>
            <a:off x="411163" y="193675"/>
            <a:ext cx="7772400" cy="889000"/>
          </a:xfrm>
        </p:spPr>
        <p:txBody>
          <a:bodyPr/>
          <a:lstStyle/>
          <a:p>
            <a:pPr>
              <a:defRPr/>
            </a:pPr>
            <a:r>
              <a:rPr lang="en-US" sz="3600">
                <a:ea typeface="ＭＳ Ｐゴシック" charset="0"/>
                <a:cs typeface="+mj-cs"/>
              </a:rPr>
              <a:t>Reliable data transfer: getting started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1A89ACB-EF12-4A92-863B-8E9E95051993}"/>
                  </a:ext>
                </a:extLst>
              </p14:cNvPr>
              <p14:cNvContentPartPr/>
              <p14:nvPr/>
            </p14:nvContentPartPr>
            <p14:xfrm>
              <a:off x="2623508" y="4402245"/>
              <a:ext cx="1627560" cy="1772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1A89ACB-EF12-4A92-863B-8E9E950519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14868" y="4393605"/>
                <a:ext cx="1645200" cy="178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87A9F385-1C3B-41FD-8C60-1D899A6D7CA5}"/>
              </a:ext>
            </a:extLst>
          </p:cNvPr>
          <p:cNvGrpSpPr/>
          <p:nvPr/>
        </p:nvGrpSpPr>
        <p:grpSpPr>
          <a:xfrm>
            <a:off x="4245308" y="4817685"/>
            <a:ext cx="2366640" cy="1298880"/>
            <a:chOff x="4245308" y="4817685"/>
            <a:chExt cx="2366640" cy="12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B715F58-8E20-4210-8864-B8A28E38F633}"/>
                    </a:ext>
                  </a:extLst>
                </p14:cNvPr>
                <p14:cNvContentPartPr/>
                <p14:nvPr/>
              </p14:nvContentPartPr>
              <p14:xfrm>
                <a:off x="4470668" y="5126205"/>
                <a:ext cx="80280" cy="9824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B715F58-8E20-4210-8864-B8A28E38F63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62028" y="5117205"/>
                  <a:ext cx="97920" cy="10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2B47453-3A81-4B0F-985C-4AC76B5BE386}"/>
                    </a:ext>
                  </a:extLst>
                </p14:cNvPr>
                <p14:cNvContentPartPr/>
                <p14:nvPr/>
              </p14:nvContentPartPr>
              <p14:xfrm>
                <a:off x="4245308" y="4964565"/>
                <a:ext cx="1877400" cy="1152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2B47453-3A81-4B0F-985C-4AC76B5BE38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236308" y="4955565"/>
                  <a:ext cx="1895040" cy="11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85A5D66-DB15-4430-AC96-52011D1C91C5}"/>
                    </a:ext>
                  </a:extLst>
                </p14:cNvPr>
                <p14:cNvContentPartPr/>
                <p14:nvPr/>
              </p14:nvContentPartPr>
              <p14:xfrm>
                <a:off x="5646068" y="4856565"/>
                <a:ext cx="952200" cy="323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85A5D66-DB15-4430-AC96-52011D1C91C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637428" y="4847925"/>
                  <a:ext cx="96984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CBC999B-EE74-4AE6-8B5D-1DB454601879}"/>
                    </a:ext>
                  </a:extLst>
                </p14:cNvPr>
                <p14:cNvContentPartPr/>
                <p14:nvPr/>
              </p14:nvContentPartPr>
              <p14:xfrm>
                <a:off x="5673788" y="5409165"/>
                <a:ext cx="938160" cy="255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CBC999B-EE74-4AE6-8B5D-1DB45460187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64788" y="5400165"/>
                  <a:ext cx="9558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DE93CE6-636B-4DCE-AF0E-EF7BF2E3E563}"/>
                    </a:ext>
                  </a:extLst>
                </p14:cNvPr>
                <p14:cNvContentPartPr/>
                <p14:nvPr/>
              </p14:nvContentPartPr>
              <p14:xfrm>
                <a:off x="4411628" y="4817685"/>
                <a:ext cx="1444680" cy="671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DE93CE6-636B-4DCE-AF0E-EF7BF2E3E56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402628" y="4808685"/>
                  <a:ext cx="1462320" cy="68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AC74307-DACB-4D9E-999E-E60B93E14D9D}"/>
                    </a:ext>
                  </a:extLst>
                </p14:cNvPr>
                <p14:cNvContentPartPr/>
                <p14:nvPr/>
              </p14:nvContentPartPr>
              <p14:xfrm>
                <a:off x="4498388" y="5309445"/>
                <a:ext cx="1443960" cy="682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AC74307-DACB-4D9E-999E-E60B93E14D9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489388" y="5300445"/>
                  <a:ext cx="1461600" cy="7005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3174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1FE17FCB-CB86-470C-9851-F9A95C84790B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411163" y="188913"/>
            <a:ext cx="8001000" cy="1004887"/>
          </a:xfrm>
        </p:spPr>
        <p:txBody>
          <a:bodyPr/>
          <a:lstStyle/>
          <a:p>
            <a:pPr>
              <a:defRPr/>
            </a:pPr>
            <a:r>
              <a:rPr lang="en-US" sz="3600">
                <a:ea typeface="ＭＳ Ｐゴシック" charset="0"/>
                <a:cs typeface="+mj-cs"/>
              </a:rPr>
              <a:t>rdt1.0: </a:t>
            </a:r>
            <a:r>
              <a:rPr lang="en-US" sz="3200">
                <a:ea typeface="ＭＳ Ｐゴシック" charset="0"/>
                <a:cs typeface="+mj-cs"/>
              </a:rPr>
              <a:t>reliable transfer over a reliable channel</a:t>
            </a:r>
          </a:p>
        </p:txBody>
      </p:sp>
      <p:sp>
        <p:nvSpPr>
          <p:cNvPr id="2662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31800" y="1331913"/>
            <a:ext cx="7896225" cy="3019425"/>
          </a:xfrm>
        </p:spPr>
        <p:txBody>
          <a:bodyPr/>
          <a:lstStyle/>
          <a:p>
            <a:pPr>
              <a:buFont typeface="Wingdings" charset="0"/>
              <a:buChar char="v"/>
              <a:defRPr/>
            </a:pPr>
            <a:r>
              <a:rPr lang="en-US">
                <a:ea typeface="ＭＳ Ｐゴシック" charset="0"/>
                <a:cs typeface="+mn-cs"/>
              </a:rPr>
              <a:t>underlying channel perfectly reliable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no bit errors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no loss of packets</a:t>
            </a:r>
          </a:p>
          <a:p>
            <a:pPr>
              <a:buFont typeface="Wingdings" charset="0"/>
              <a:buChar char="v"/>
              <a:defRPr/>
            </a:pPr>
            <a:r>
              <a:rPr lang="en-US">
                <a:ea typeface="ＭＳ Ｐゴシック" charset="0"/>
                <a:cs typeface="+mn-cs"/>
              </a:rPr>
              <a:t>separate FSMs for sender, receiver: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sender sends data into underlying channel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receiver reads data from underlying channel</a:t>
            </a:r>
          </a:p>
        </p:txBody>
      </p:sp>
      <p:sp>
        <p:nvSpPr>
          <p:cNvPr id="31750" name="Oval 4"/>
          <p:cNvSpPr>
            <a:spLocks noChangeArrowheads="1"/>
          </p:cNvSpPr>
          <p:nvPr/>
        </p:nvSpPr>
        <p:spPr bwMode="auto">
          <a:xfrm>
            <a:off x="808038" y="4246563"/>
            <a:ext cx="955675" cy="1011237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31751" name="Text Box 5"/>
          <p:cNvSpPr txBox="1">
            <a:spLocks noChangeArrowheads="1"/>
          </p:cNvSpPr>
          <p:nvPr/>
        </p:nvSpPr>
        <p:spPr bwMode="auto">
          <a:xfrm>
            <a:off x="744538" y="4332288"/>
            <a:ext cx="1098550" cy="91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Wait for call from above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31752" name="Freeform 6"/>
          <p:cNvSpPr>
            <a:spLocks/>
          </p:cNvSpPr>
          <p:nvPr/>
        </p:nvSpPr>
        <p:spPr bwMode="auto">
          <a:xfrm>
            <a:off x="1617663" y="4230688"/>
            <a:ext cx="611187" cy="1027112"/>
          </a:xfrm>
          <a:custGeom>
            <a:avLst/>
            <a:gdLst>
              <a:gd name="T0" fmla="*/ 0 w 735"/>
              <a:gd name="T1" fmla="*/ 2147483646 h 1080"/>
              <a:gd name="T2" fmla="*/ 0 w 735"/>
              <a:gd name="T3" fmla="*/ 2147483646 h 108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735" h="1080">
                <a:moveTo>
                  <a:pt x="0" y="195"/>
                </a:moveTo>
                <a:cubicBezTo>
                  <a:pt x="690" y="0"/>
                  <a:pt x="735" y="1080"/>
                  <a:pt x="0" y="855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1753" name="Text Box 7"/>
          <p:cNvSpPr txBox="1">
            <a:spLocks noChangeArrowheads="1"/>
          </p:cNvSpPr>
          <p:nvPr/>
        </p:nvSpPr>
        <p:spPr bwMode="auto">
          <a:xfrm>
            <a:off x="2070100" y="4754563"/>
            <a:ext cx="2682875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packet = make_pkt(data)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udt_send(packet)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31754" name="Text Box 8"/>
          <p:cNvSpPr txBox="1">
            <a:spLocks noChangeArrowheads="1"/>
          </p:cNvSpPr>
          <p:nvPr/>
        </p:nvSpPr>
        <p:spPr bwMode="auto">
          <a:xfrm>
            <a:off x="2028825" y="4287838"/>
            <a:ext cx="2255838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rdt_send(data)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31755" name="Line 9"/>
          <p:cNvSpPr>
            <a:spLocks noChangeShapeType="1"/>
          </p:cNvSpPr>
          <p:nvPr/>
        </p:nvSpPr>
        <p:spPr bwMode="auto">
          <a:xfrm>
            <a:off x="2128838" y="4630738"/>
            <a:ext cx="1296987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1756" name="Line 10"/>
          <p:cNvSpPr>
            <a:spLocks noChangeShapeType="1"/>
          </p:cNvSpPr>
          <p:nvPr/>
        </p:nvSpPr>
        <p:spPr bwMode="auto">
          <a:xfrm>
            <a:off x="484188" y="4230688"/>
            <a:ext cx="385762" cy="242887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1757" name="Text Box 11"/>
          <p:cNvSpPr txBox="1">
            <a:spLocks noChangeArrowheads="1"/>
          </p:cNvSpPr>
          <p:nvPr/>
        </p:nvSpPr>
        <p:spPr bwMode="auto">
          <a:xfrm>
            <a:off x="6335713" y="4613275"/>
            <a:ext cx="2487612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extract (packet,data)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deliver_data(data)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31758" name="Oval 12"/>
          <p:cNvSpPr>
            <a:spLocks noChangeArrowheads="1"/>
          </p:cNvSpPr>
          <p:nvPr/>
        </p:nvSpPr>
        <p:spPr bwMode="auto">
          <a:xfrm>
            <a:off x="5116513" y="4232275"/>
            <a:ext cx="955675" cy="101123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31759" name="Text Box 13"/>
          <p:cNvSpPr txBox="1">
            <a:spLocks noChangeArrowheads="1"/>
          </p:cNvSpPr>
          <p:nvPr/>
        </p:nvSpPr>
        <p:spPr bwMode="auto">
          <a:xfrm>
            <a:off x="5053013" y="4318000"/>
            <a:ext cx="1098550" cy="9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Wait for call from below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31760" name="Freeform 14"/>
          <p:cNvSpPr>
            <a:spLocks/>
          </p:cNvSpPr>
          <p:nvPr/>
        </p:nvSpPr>
        <p:spPr bwMode="auto">
          <a:xfrm>
            <a:off x="5926138" y="4216400"/>
            <a:ext cx="611187" cy="1027113"/>
          </a:xfrm>
          <a:custGeom>
            <a:avLst/>
            <a:gdLst>
              <a:gd name="T0" fmla="*/ 0 w 735"/>
              <a:gd name="T1" fmla="*/ 2147483646 h 1080"/>
              <a:gd name="T2" fmla="*/ 0 w 735"/>
              <a:gd name="T3" fmla="*/ 2147483646 h 108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735" h="1080">
                <a:moveTo>
                  <a:pt x="0" y="195"/>
                </a:moveTo>
                <a:cubicBezTo>
                  <a:pt x="690" y="0"/>
                  <a:pt x="735" y="1080"/>
                  <a:pt x="0" y="855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1761" name="Text Box 15"/>
          <p:cNvSpPr txBox="1">
            <a:spLocks noChangeArrowheads="1"/>
          </p:cNvSpPr>
          <p:nvPr/>
        </p:nvSpPr>
        <p:spPr bwMode="auto">
          <a:xfrm>
            <a:off x="6337300" y="4273550"/>
            <a:ext cx="2255838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31762" name="Line 16"/>
          <p:cNvSpPr>
            <a:spLocks noChangeShapeType="1"/>
          </p:cNvSpPr>
          <p:nvPr/>
        </p:nvSpPr>
        <p:spPr bwMode="auto">
          <a:xfrm>
            <a:off x="6437313" y="4616450"/>
            <a:ext cx="1296987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1763" name="Line 17"/>
          <p:cNvSpPr>
            <a:spLocks noChangeShapeType="1"/>
          </p:cNvSpPr>
          <p:nvPr/>
        </p:nvSpPr>
        <p:spPr bwMode="auto">
          <a:xfrm>
            <a:off x="4792663" y="4216400"/>
            <a:ext cx="385762" cy="242888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1764" name="Rectangle 18"/>
          <p:cNvSpPr>
            <a:spLocks noChangeArrowheads="1"/>
          </p:cNvSpPr>
          <p:nvPr/>
        </p:nvSpPr>
        <p:spPr bwMode="auto">
          <a:xfrm>
            <a:off x="6351588" y="4292600"/>
            <a:ext cx="15414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rdt_rcv(packet)</a:t>
            </a:r>
          </a:p>
        </p:txBody>
      </p:sp>
      <p:sp>
        <p:nvSpPr>
          <p:cNvPr id="31765" name="Text Box 19"/>
          <p:cNvSpPr txBox="1">
            <a:spLocks noChangeArrowheads="1"/>
          </p:cNvSpPr>
          <p:nvPr/>
        </p:nvSpPr>
        <p:spPr bwMode="auto">
          <a:xfrm>
            <a:off x="2116138" y="5540375"/>
            <a:ext cx="1089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CC0000"/>
                </a:solidFill>
                <a:latin typeface="Tahoma" panose="020B0604030504040204" pitchFamily="34" charset="0"/>
              </a:rPr>
              <a:t>sender</a:t>
            </a:r>
          </a:p>
        </p:txBody>
      </p:sp>
      <p:sp>
        <p:nvSpPr>
          <p:cNvPr id="31766" name="Text Box 20"/>
          <p:cNvSpPr txBox="1">
            <a:spLocks noChangeArrowheads="1"/>
          </p:cNvSpPr>
          <p:nvPr/>
        </p:nvSpPr>
        <p:spPr bwMode="auto">
          <a:xfrm>
            <a:off x="5961063" y="5537200"/>
            <a:ext cx="1247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CC0000"/>
                </a:solidFill>
                <a:latin typeface="Tahoma" panose="020B0604030504040204" pitchFamily="34" charset="0"/>
              </a:rPr>
              <a:t>receiver</a:t>
            </a:r>
          </a:p>
        </p:txBody>
      </p:sp>
      <p:pic>
        <p:nvPicPr>
          <p:cNvPr id="31767" name="Picture 21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904875"/>
            <a:ext cx="73136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AE1C1DC-B13E-4A47-8968-07A8F105515C}"/>
                  </a:ext>
                </a:extLst>
              </p14:cNvPr>
              <p14:cNvContentPartPr/>
              <p14:nvPr/>
            </p14:nvContentPartPr>
            <p14:xfrm>
              <a:off x="2717828" y="3856485"/>
              <a:ext cx="605520" cy="4950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AE1C1DC-B13E-4A47-8968-07A8F105515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08828" y="3847845"/>
                <a:ext cx="623160" cy="5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CD5A206-AA38-4100-8E7E-677ECBBF1022}"/>
                  </a:ext>
                </a:extLst>
              </p14:cNvPr>
              <p14:cNvContentPartPr/>
              <p14:nvPr/>
            </p14:nvContentPartPr>
            <p14:xfrm>
              <a:off x="-749692" y="4716165"/>
              <a:ext cx="29520" cy="140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CD5A206-AA38-4100-8E7E-677ECBBF102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758332" y="4707525"/>
                <a:ext cx="4716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6DE1CDF7-0DE0-426B-9027-53A455481583}"/>
                  </a:ext>
                </a:extLst>
              </p14:cNvPr>
              <p14:cNvContentPartPr/>
              <p14:nvPr/>
            </p14:nvContentPartPr>
            <p14:xfrm>
              <a:off x="-837172" y="5412405"/>
              <a:ext cx="470880" cy="3956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6DE1CDF7-0DE0-426B-9027-53A45548158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845812" y="5403405"/>
                <a:ext cx="4885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55CE833-5215-45C1-8FA1-CD9FE8C8D393}"/>
                  </a:ext>
                </a:extLst>
              </p14:cNvPr>
              <p14:cNvContentPartPr/>
              <p14:nvPr/>
            </p14:nvContentPartPr>
            <p14:xfrm>
              <a:off x="-965692" y="4940805"/>
              <a:ext cx="443160" cy="5461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55CE833-5215-45C1-8FA1-CD9FE8C8D39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974692" y="4931805"/>
                <a:ext cx="460800" cy="56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B6664E4-8F77-4F4A-A50C-733DAE4A9F21}"/>
                  </a:ext>
                </a:extLst>
              </p14:cNvPr>
              <p14:cNvContentPartPr/>
              <p14:nvPr/>
            </p14:nvContentPartPr>
            <p14:xfrm>
              <a:off x="-1196812" y="5261205"/>
              <a:ext cx="177480" cy="3286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B6664E4-8F77-4F4A-A50C-733DAE4A9F2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1205452" y="5252565"/>
                <a:ext cx="195120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6884EDA-C2F3-4FE5-8CAD-49A69D8CC0DC}"/>
                  </a:ext>
                </a:extLst>
              </p14:cNvPr>
              <p14:cNvContentPartPr/>
              <p14:nvPr/>
            </p14:nvContentPartPr>
            <p14:xfrm>
              <a:off x="-1669852" y="5570805"/>
              <a:ext cx="564120" cy="3819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6884EDA-C2F3-4FE5-8CAD-49A69D8CC0D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-1678852" y="5561805"/>
                <a:ext cx="581760" cy="39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D7B40D74-EC89-41EC-A72D-B9548E8106E4}"/>
              </a:ext>
            </a:extLst>
          </p:cNvPr>
          <p:cNvGrpSpPr/>
          <p:nvPr/>
        </p:nvGrpSpPr>
        <p:grpSpPr>
          <a:xfrm>
            <a:off x="-1430452" y="3091845"/>
            <a:ext cx="7203600" cy="3684960"/>
            <a:chOff x="-1430452" y="3091845"/>
            <a:chExt cx="7203600" cy="368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8F8ECCA-A453-4C4C-9047-362DC3481478}"/>
                    </a:ext>
                  </a:extLst>
                </p14:cNvPr>
                <p14:cNvContentPartPr/>
                <p14:nvPr/>
              </p14:nvContentPartPr>
              <p14:xfrm>
                <a:off x="-408052" y="5214045"/>
                <a:ext cx="2577240" cy="528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8F8ECCA-A453-4C4C-9047-362DC348147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-417052" y="5205045"/>
                  <a:ext cx="259488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4A105FE-1915-408F-B5B5-86A0CB611879}"/>
                    </a:ext>
                  </a:extLst>
                </p14:cNvPr>
                <p14:cNvContentPartPr/>
                <p14:nvPr/>
              </p14:nvContentPartPr>
              <p14:xfrm>
                <a:off x="3486068" y="3892485"/>
                <a:ext cx="550440" cy="4622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4A105FE-1915-408F-B5B5-86A0CB61187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77068" y="3883845"/>
                  <a:ext cx="56808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7AAD160-840B-4BB7-B56C-BCA744AC1543}"/>
                    </a:ext>
                  </a:extLst>
                </p14:cNvPr>
                <p14:cNvContentPartPr/>
                <p14:nvPr/>
              </p14:nvContentPartPr>
              <p14:xfrm>
                <a:off x="3454028" y="4092645"/>
                <a:ext cx="144000" cy="3114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7AAD160-840B-4BB7-B56C-BCA744AC154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445028" y="4084005"/>
                  <a:ext cx="16164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F28B5A4-2E72-4935-BCCB-C1EC753B06F1}"/>
                    </a:ext>
                  </a:extLst>
                </p14:cNvPr>
                <p14:cNvContentPartPr/>
                <p14:nvPr/>
              </p14:nvContentPartPr>
              <p14:xfrm>
                <a:off x="4000868" y="3545445"/>
                <a:ext cx="509040" cy="5360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F28B5A4-2E72-4935-BCCB-C1EC753B06F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992228" y="3536445"/>
                  <a:ext cx="526680" cy="5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B1896BE-CF80-4735-A6EA-CEE9452BF555}"/>
                    </a:ext>
                  </a:extLst>
                </p14:cNvPr>
                <p14:cNvContentPartPr/>
                <p14:nvPr/>
              </p14:nvContentPartPr>
              <p14:xfrm>
                <a:off x="4518548" y="3091845"/>
                <a:ext cx="1254600" cy="740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B1896BE-CF80-4735-A6EA-CEE9452BF55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509548" y="3082845"/>
                  <a:ext cx="1272240" cy="7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776F891-5CEA-4945-8AD7-0BB4F21B0FE3}"/>
                    </a:ext>
                  </a:extLst>
                </p14:cNvPr>
                <p14:cNvContentPartPr/>
                <p14:nvPr/>
              </p14:nvContentPartPr>
              <p14:xfrm>
                <a:off x="3784508" y="5292525"/>
                <a:ext cx="722160" cy="808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776F891-5CEA-4945-8AD7-0BB4F21B0FE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775508" y="5283525"/>
                  <a:ext cx="739800" cy="82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411E094-7A5D-4D76-BECC-7EB2253ED1D7}"/>
                    </a:ext>
                  </a:extLst>
                </p14:cNvPr>
                <p14:cNvContentPartPr/>
                <p14:nvPr/>
              </p14:nvContentPartPr>
              <p14:xfrm>
                <a:off x="3784868" y="5134485"/>
                <a:ext cx="331560" cy="538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411E094-7A5D-4D76-BECC-7EB2253ED1D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776228" y="5125845"/>
                  <a:ext cx="349200" cy="5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E1762DC-5EAB-4016-B76B-BB0774CD702F}"/>
                    </a:ext>
                  </a:extLst>
                </p14:cNvPr>
                <p14:cNvContentPartPr/>
                <p14:nvPr/>
              </p14:nvContentPartPr>
              <p14:xfrm>
                <a:off x="4132268" y="5714445"/>
                <a:ext cx="1023120" cy="841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E1762DC-5EAB-4016-B76B-BB0774CD702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123268" y="5705805"/>
                  <a:ext cx="1040760" cy="85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2F178EE-FAFD-4222-9873-26C0573FB550}"/>
                    </a:ext>
                  </a:extLst>
                </p14:cNvPr>
                <p14:cNvContentPartPr/>
                <p14:nvPr/>
              </p14:nvContentPartPr>
              <p14:xfrm>
                <a:off x="5091308" y="5999565"/>
                <a:ext cx="29520" cy="32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2F178EE-FAFD-4222-9873-26C0573FB55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082308" y="5990565"/>
                  <a:ext cx="471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1CFED3B-D720-48B5-A0F8-085A8B804EF6}"/>
                    </a:ext>
                  </a:extLst>
                </p14:cNvPr>
                <p14:cNvContentPartPr/>
                <p14:nvPr/>
              </p14:nvContentPartPr>
              <p14:xfrm>
                <a:off x="5235668" y="5897685"/>
                <a:ext cx="447840" cy="307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1CFED3B-D720-48B5-A0F8-085A8B804EF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226668" y="5889045"/>
                  <a:ext cx="46548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5E19814-4C35-41FC-AE92-33BED7D5A2AE}"/>
                    </a:ext>
                  </a:extLst>
                </p14:cNvPr>
                <p14:cNvContentPartPr/>
                <p14:nvPr/>
              </p14:nvContentPartPr>
              <p14:xfrm>
                <a:off x="4728428" y="5849445"/>
                <a:ext cx="323280" cy="197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5E19814-4C35-41FC-AE92-33BED7D5A2A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719428" y="5840805"/>
                  <a:ext cx="3409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19B3BDB-64A2-4A13-9B56-2ECF68735B0E}"/>
                    </a:ext>
                  </a:extLst>
                </p14:cNvPr>
                <p14:cNvContentPartPr/>
                <p14:nvPr/>
              </p14:nvContentPartPr>
              <p14:xfrm>
                <a:off x="2056148" y="5004165"/>
                <a:ext cx="2630880" cy="102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19B3BDB-64A2-4A13-9B56-2ECF68735B0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047148" y="4995165"/>
                  <a:ext cx="2648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58FC891-C64B-4C80-82F5-844326E74D67}"/>
                    </a:ext>
                  </a:extLst>
                </p14:cNvPr>
                <p14:cNvContentPartPr/>
                <p14:nvPr/>
              </p14:nvContentPartPr>
              <p14:xfrm>
                <a:off x="440468" y="6352005"/>
                <a:ext cx="236160" cy="329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58FC891-C64B-4C80-82F5-844326E74D6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31828" y="6343005"/>
                  <a:ext cx="25380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849403B-B757-4053-8FE6-786A83A591A0}"/>
                    </a:ext>
                  </a:extLst>
                </p14:cNvPr>
                <p14:cNvContentPartPr/>
                <p14:nvPr/>
              </p14:nvContentPartPr>
              <p14:xfrm>
                <a:off x="347588" y="6125925"/>
                <a:ext cx="689760" cy="512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849403B-B757-4053-8FE6-786A83A591A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38948" y="6116925"/>
                  <a:ext cx="70740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C6F6AFB-2A16-477A-8C4F-1FF33084EA06}"/>
                    </a:ext>
                  </a:extLst>
                </p14:cNvPr>
                <p14:cNvContentPartPr/>
                <p14:nvPr/>
              </p14:nvContentPartPr>
              <p14:xfrm>
                <a:off x="854468" y="5864925"/>
                <a:ext cx="765000" cy="670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C6F6AFB-2A16-477A-8C4F-1FF33084EA0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45468" y="5855925"/>
                  <a:ext cx="782640" cy="68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3B4D936-A544-4F5C-B4B8-7AC3473BFDF9}"/>
                    </a:ext>
                  </a:extLst>
                </p14:cNvPr>
                <p14:cNvContentPartPr/>
                <p14:nvPr/>
              </p14:nvContentPartPr>
              <p14:xfrm>
                <a:off x="1318148" y="5296125"/>
                <a:ext cx="1555920" cy="1058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3B4D936-A544-4F5C-B4B8-7AC3473BFDF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309508" y="5287485"/>
                  <a:ext cx="1573560" cy="10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453E8DA-503C-463A-98D3-6819D50E0108}"/>
                    </a:ext>
                  </a:extLst>
                </p14:cNvPr>
                <p14:cNvContentPartPr/>
                <p14:nvPr/>
              </p14:nvContentPartPr>
              <p14:xfrm>
                <a:off x="1688588" y="5822085"/>
                <a:ext cx="210600" cy="404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453E8DA-503C-463A-98D3-6819D50E010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679948" y="5813445"/>
                  <a:ext cx="22824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D1CB212-1582-4B5D-A3D2-3AFF75A503E3}"/>
                    </a:ext>
                  </a:extLst>
                </p14:cNvPr>
                <p14:cNvContentPartPr/>
                <p14:nvPr/>
              </p14:nvContentPartPr>
              <p14:xfrm>
                <a:off x="1966868" y="5746485"/>
                <a:ext cx="260640" cy="357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D1CB212-1582-4B5D-A3D2-3AFF75A503E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958228" y="5737485"/>
                  <a:ext cx="2782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C4F56D5-676C-44AD-8C5D-9D26AA7E9F8A}"/>
                    </a:ext>
                  </a:extLst>
                </p14:cNvPr>
                <p14:cNvContentPartPr/>
                <p14:nvPr/>
              </p14:nvContentPartPr>
              <p14:xfrm>
                <a:off x="2008988" y="5828205"/>
                <a:ext cx="190800" cy="203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C4F56D5-676C-44AD-8C5D-9D26AA7E9F8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000348" y="5819205"/>
                  <a:ext cx="2084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968310C-AB91-48BB-B4B4-D54694095757}"/>
                    </a:ext>
                  </a:extLst>
                </p14:cNvPr>
                <p14:cNvContentPartPr/>
                <p14:nvPr/>
              </p14:nvContentPartPr>
              <p14:xfrm>
                <a:off x="2192588" y="5575845"/>
                <a:ext cx="285120" cy="447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968310C-AB91-48BB-B4B4-D5469409575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183588" y="5566845"/>
                  <a:ext cx="30276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48E8A31-C157-44A4-A54E-1E5BC219A52A}"/>
                    </a:ext>
                  </a:extLst>
                </p14:cNvPr>
                <p14:cNvContentPartPr/>
                <p14:nvPr/>
              </p14:nvContentPartPr>
              <p14:xfrm>
                <a:off x="2463668" y="5476845"/>
                <a:ext cx="320040" cy="406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48E8A31-C157-44A4-A54E-1E5BC219A52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454668" y="5467845"/>
                  <a:ext cx="33768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79CBE97-E4C6-4905-8D17-8925ED3F1ED6}"/>
                    </a:ext>
                  </a:extLst>
                </p14:cNvPr>
                <p14:cNvContentPartPr/>
                <p14:nvPr/>
              </p14:nvContentPartPr>
              <p14:xfrm>
                <a:off x="2541068" y="5635965"/>
                <a:ext cx="232920" cy="114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79CBE97-E4C6-4905-8D17-8925ED3F1ED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532428" y="5627325"/>
                  <a:ext cx="2505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D847F19-290A-4E0E-8585-7DCA7233F749}"/>
                    </a:ext>
                  </a:extLst>
                </p14:cNvPr>
                <p14:cNvContentPartPr/>
                <p14:nvPr/>
              </p14:nvContentPartPr>
              <p14:xfrm>
                <a:off x="1237508" y="6530565"/>
                <a:ext cx="491400" cy="195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D847F19-290A-4E0E-8585-7DCA7233F74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228508" y="6521565"/>
                  <a:ext cx="5090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B5D6F2A-5362-4182-9F6B-650C19C61945}"/>
                    </a:ext>
                  </a:extLst>
                </p14:cNvPr>
                <p14:cNvContentPartPr/>
                <p14:nvPr/>
              </p14:nvContentPartPr>
              <p14:xfrm>
                <a:off x="1788308" y="6483405"/>
                <a:ext cx="375840" cy="253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B5D6F2A-5362-4182-9F6B-650C19C6194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779308" y="6474405"/>
                  <a:ext cx="39348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83AD10D-EDE0-4377-B505-E638EEAB7672}"/>
                    </a:ext>
                  </a:extLst>
                </p14:cNvPr>
                <p14:cNvContentPartPr/>
                <p14:nvPr/>
              </p14:nvContentPartPr>
              <p14:xfrm>
                <a:off x="2205548" y="6346245"/>
                <a:ext cx="441720" cy="325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83AD10D-EDE0-4377-B505-E638EEAB767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196548" y="6337605"/>
                  <a:ext cx="45936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9E94ED6-F7B9-429D-AF13-069A9A1AC392}"/>
                    </a:ext>
                  </a:extLst>
                </p14:cNvPr>
                <p14:cNvContentPartPr/>
                <p14:nvPr/>
              </p14:nvContentPartPr>
              <p14:xfrm>
                <a:off x="2139668" y="5224485"/>
                <a:ext cx="1872000" cy="101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9E94ED6-F7B9-429D-AF13-069A9A1AC39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131028" y="5215485"/>
                  <a:ext cx="18896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2DC9BB6-5E81-4F59-A8C8-36A42A190CD2}"/>
                    </a:ext>
                  </a:extLst>
                </p14:cNvPr>
                <p14:cNvContentPartPr/>
                <p14:nvPr/>
              </p14:nvContentPartPr>
              <p14:xfrm>
                <a:off x="-481492" y="4440765"/>
                <a:ext cx="739800" cy="745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2DC9BB6-5E81-4F59-A8C8-36A42A190CD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-490492" y="4432125"/>
                  <a:ext cx="757440" cy="76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C3611F9-E7CF-46CF-AD03-323B27189407}"/>
                    </a:ext>
                  </a:extLst>
                </p14:cNvPr>
                <p14:cNvContentPartPr/>
                <p14:nvPr/>
              </p14:nvContentPartPr>
              <p14:xfrm>
                <a:off x="-1430452" y="5441205"/>
                <a:ext cx="1462680" cy="1221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C3611F9-E7CF-46CF-AD03-323B2718940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-1439452" y="5432565"/>
                  <a:ext cx="1480320" cy="12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4AFB369-9C1D-4CE9-BF70-7689254AA46F}"/>
                    </a:ext>
                  </a:extLst>
                </p14:cNvPr>
                <p14:cNvContentPartPr/>
                <p14:nvPr/>
              </p14:nvContentPartPr>
              <p14:xfrm>
                <a:off x="-920332" y="5311605"/>
                <a:ext cx="1644480" cy="1465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4AFB369-9C1D-4CE9-BF70-7689254AA46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-928972" y="5302965"/>
                  <a:ext cx="1662120" cy="148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5C32250-DDBD-4C97-A0F1-D14B4AF1F7FB}"/>
              </a:ext>
            </a:extLst>
          </p:cNvPr>
          <p:cNvGrpSpPr/>
          <p:nvPr/>
        </p:nvGrpSpPr>
        <p:grpSpPr>
          <a:xfrm>
            <a:off x="7448228" y="1721685"/>
            <a:ext cx="2990160" cy="2679480"/>
            <a:chOff x="7448228" y="1721685"/>
            <a:chExt cx="2990160" cy="267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9B3CF57-E1FF-4279-8AFF-68BEE3B69623}"/>
                    </a:ext>
                  </a:extLst>
                </p14:cNvPr>
                <p14:cNvContentPartPr/>
                <p14:nvPr/>
              </p14:nvContentPartPr>
              <p14:xfrm>
                <a:off x="7470548" y="3594405"/>
                <a:ext cx="1333080" cy="781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9B3CF57-E1FF-4279-8AFF-68BEE3B6962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461908" y="3585405"/>
                  <a:ext cx="1350720" cy="79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2BBB3DF-8DFB-40A4-B32C-240C82DD6A7B}"/>
                    </a:ext>
                  </a:extLst>
                </p14:cNvPr>
                <p14:cNvContentPartPr/>
                <p14:nvPr/>
              </p14:nvContentPartPr>
              <p14:xfrm>
                <a:off x="7448228" y="3999405"/>
                <a:ext cx="355680" cy="401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2BBB3DF-8DFB-40A4-B32C-240C82DD6A7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439228" y="3990765"/>
                  <a:ext cx="37332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5519652-AC0D-46DD-A845-7A03C4360010}"/>
                    </a:ext>
                  </a:extLst>
                </p14:cNvPr>
                <p14:cNvContentPartPr/>
                <p14:nvPr/>
              </p14:nvContentPartPr>
              <p14:xfrm>
                <a:off x="7978508" y="1721685"/>
                <a:ext cx="1848240" cy="1183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5519652-AC0D-46DD-A845-7A03C436001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969508" y="1713045"/>
                  <a:ext cx="1865880" cy="12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8932DD1-ED5D-4367-B74F-3340228BB23E}"/>
                    </a:ext>
                  </a:extLst>
                </p14:cNvPr>
                <p14:cNvContentPartPr/>
                <p14:nvPr/>
              </p14:nvContentPartPr>
              <p14:xfrm>
                <a:off x="9633788" y="1777485"/>
                <a:ext cx="452520" cy="1296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8932DD1-ED5D-4367-B74F-3340228BB23E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624788" y="1768485"/>
                  <a:ext cx="4701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C5DFE41-90A5-468A-91DA-FB6AAA4A3D92}"/>
                    </a:ext>
                  </a:extLst>
                </p14:cNvPr>
                <p14:cNvContentPartPr/>
                <p14:nvPr/>
              </p14:nvContentPartPr>
              <p14:xfrm>
                <a:off x="7669988" y="2332605"/>
                <a:ext cx="2768400" cy="10281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C5DFE41-90A5-468A-91DA-FB6AAA4A3D9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660988" y="2323965"/>
                  <a:ext cx="2786040" cy="10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0341870-9368-4C0C-88E2-AEEBA0452B03}"/>
                    </a:ext>
                  </a:extLst>
                </p14:cNvPr>
                <p14:cNvContentPartPr/>
                <p14:nvPr/>
              </p14:nvContentPartPr>
              <p14:xfrm>
                <a:off x="8237348" y="2840925"/>
                <a:ext cx="1862280" cy="788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0341870-9368-4C0C-88E2-AEEBA0452B0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228348" y="2831925"/>
                  <a:ext cx="1879920" cy="80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CE12D4D-1850-4099-BEB3-510B71190BD9}"/>
                    </a:ext>
                  </a:extLst>
                </p14:cNvPr>
                <p14:cNvContentPartPr/>
                <p14:nvPr/>
              </p14:nvContentPartPr>
              <p14:xfrm>
                <a:off x="8757548" y="2981685"/>
                <a:ext cx="420840" cy="84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CE12D4D-1850-4099-BEB3-510B71190BD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748548" y="2972685"/>
                  <a:ext cx="438480" cy="1018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3277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ED4DBE21-71D3-4A39-987A-35D696D8485E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366838"/>
            <a:ext cx="7896225" cy="4448175"/>
          </a:xfrm>
        </p:spPr>
        <p:txBody>
          <a:bodyPr/>
          <a:lstStyle/>
          <a:p>
            <a:pPr>
              <a:lnSpc>
                <a:spcPct val="75000"/>
              </a:lnSpc>
              <a:buFont typeface="Wingdings" charset="0"/>
              <a:buChar char="v"/>
              <a:defRPr/>
            </a:pPr>
            <a:r>
              <a:rPr lang="en-US">
                <a:ea typeface="ＭＳ Ｐゴシック" charset="0"/>
                <a:cs typeface="+mn-cs"/>
              </a:rPr>
              <a:t>underlying channel may flip bits in packet</a:t>
            </a:r>
          </a:p>
          <a:p>
            <a:pPr lvl="1">
              <a:lnSpc>
                <a:spcPct val="75000"/>
              </a:lnSpc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checksum to detect bit errors</a:t>
            </a:r>
          </a:p>
          <a:p>
            <a:pPr>
              <a:lnSpc>
                <a:spcPct val="75000"/>
              </a:lnSpc>
              <a:buFont typeface="Wingdings" charset="0"/>
              <a:buChar char="v"/>
              <a:defRPr/>
            </a:pPr>
            <a:r>
              <a:rPr lang="en-US" i="1">
                <a:ea typeface="ＭＳ Ｐゴシック" charset="0"/>
                <a:cs typeface="+mn-cs"/>
              </a:rPr>
              <a:t>the</a:t>
            </a:r>
            <a:r>
              <a:rPr lang="en-US">
                <a:ea typeface="ＭＳ Ｐゴシック" charset="0"/>
                <a:cs typeface="+mn-cs"/>
              </a:rPr>
              <a:t> question: how to recover from errors:</a:t>
            </a:r>
          </a:p>
          <a:p>
            <a:pPr lvl="1">
              <a:lnSpc>
                <a:spcPct val="75000"/>
              </a:lnSpc>
              <a:buFont typeface="Wingdings" charset="0"/>
              <a:buChar char="§"/>
              <a:defRPr/>
            </a:pPr>
            <a:r>
              <a:rPr lang="en-US" i="1">
                <a:solidFill>
                  <a:srgbClr val="CC0000"/>
                </a:solidFill>
                <a:ea typeface="ＭＳ Ｐゴシック" charset="0"/>
              </a:rPr>
              <a:t>acknowledgements (ACKs):</a:t>
            </a:r>
            <a:r>
              <a:rPr lang="en-US">
                <a:ea typeface="ＭＳ Ｐゴシック" charset="0"/>
              </a:rPr>
              <a:t> receiver explicitly tells sender that pkt received OK</a:t>
            </a:r>
          </a:p>
          <a:p>
            <a:pPr lvl="1">
              <a:lnSpc>
                <a:spcPct val="75000"/>
              </a:lnSpc>
              <a:buFont typeface="Wingdings" charset="0"/>
              <a:buChar char="§"/>
              <a:defRPr/>
            </a:pPr>
            <a:r>
              <a:rPr lang="en-US" i="1">
                <a:solidFill>
                  <a:srgbClr val="CC0000"/>
                </a:solidFill>
                <a:ea typeface="ＭＳ Ｐゴシック" charset="0"/>
              </a:rPr>
              <a:t>negative acknowledgements (NAKs):</a:t>
            </a:r>
            <a:r>
              <a:rPr lang="en-US">
                <a:ea typeface="ＭＳ Ｐゴシック" charset="0"/>
              </a:rPr>
              <a:t> receiver explicitly tells sender that pkt had errors</a:t>
            </a:r>
          </a:p>
          <a:p>
            <a:pPr lvl="1">
              <a:lnSpc>
                <a:spcPct val="75000"/>
              </a:lnSpc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sender retransmits pkt on receipt of NAK</a:t>
            </a:r>
          </a:p>
          <a:p>
            <a:pPr>
              <a:lnSpc>
                <a:spcPct val="75000"/>
              </a:lnSpc>
              <a:buFont typeface="Wingdings" charset="0"/>
              <a:buChar char="v"/>
              <a:defRPr/>
            </a:pPr>
            <a:r>
              <a:rPr lang="en-US">
                <a:ea typeface="ＭＳ Ｐゴシック" charset="0"/>
                <a:cs typeface="+mn-cs"/>
              </a:rPr>
              <a:t>new mechanisms in </a:t>
            </a:r>
            <a:r>
              <a:rPr lang="en-US" sz="2400" b="1">
                <a:latin typeface="Courier New" charset="0"/>
                <a:ea typeface="ＭＳ Ｐゴシック" charset="0"/>
                <a:cs typeface="+mn-cs"/>
              </a:rPr>
              <a:t>rdt2.0</a:t>
            </a:r>
            <a:r>
              <a:rPr lang="en-US">
                <a:ea typeface="ＭＳ Ｐゴシック" charset="0"/>
                <a:cs typeface="+mn-cs"/>
              </a:rPr>
              <a:t> (beyond </a:t>
            </a:r>
            <a:r>
              <a:rPr lang="en-US" sz="2400" b="1">
                <a:latin typeface="Courier New" charset="0"/>
                <a:ea typeface="ＭＳ Ｐゴシック" charset="0"/>
                <a:cs typeface="+mn-cs"/>
              </a:rPr>
              <a:t>rdt1.0</a:t>
            </a:r>
            <a:r>
              <a:rPr lang="en-US">
                <a:ea typeface="ＭＳ Ｐゴシック" charset="0"/>
                <a:cs typeface="+mn-cs"/>
              </a:rPr>
              <a:t>):</a:t>
            </a:r>
          </a:p>
          <a:p>
            <a:pPr lvl="1">
              <a:lnSpc>
                <a:spcPct val="75000"/>
              </a:lnSpc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error detection</a:t>
            </a:r>
          </a:p>
          <a:p>
            <a:pPr lvl="1">
              <a:lnSpc>
                <a:spcPct val="75000"/>
              </a:lnSpc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receiver feedback: control msgs (ACK,NAK) rcvr-&gt;sender</a:t>
            </a:r>
          </a:p>
        </p:txBody>
      </p:sp>
      <p:sp>
        <p:nvSpPr>
          <p:cNvPr id="27653" name="Rectangle 7"/>
          <p:cNvSpPr>
            <a:spLocks noGrp="1" noChangeArrowheads="1"/>
          </p:cNvSpPr>
          <p:nvPr>
            <p:ph type="title"/>
          </p:nvPr>
        </p:nvSpPr>
        <p:spPr>
          <a:xfrm>
            <a:off x="533400" y="163513"/>
            <a:ext cx="8001000" cy="996950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rdt2.0: channel with bit errors</a:t>
            </a:r>
          </a:p>
        </p:txBody>
      </p:sp>
      <p:pic>
        <p:nvPicPr>
          <p:cNvPr id="32774" name="Picture 8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3" y="871538"/>
            <a:ext cx="68564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5" name="Rectangle 9"/>
          <p:cNvSpPr>
            <a:spLocks noChangeArrowheads="1"/>
          </p:cNvSpPr>
          <p:nvPr/>
        </p:nvSpPr>
        <p:spPr bwMode="auto">
          <a:xfrm>
            <a:off x="11113" y="2516188"/>
            <a:ext cx="9144000" cy="37861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32776" name="Text Box 10"/>
          <p:cNvSpPr txBox="1">
            <a:spLocks noChangeArrowheads="1"/>
          </p:cNvSpPr>
          <p:nvPr/>
        </p:nvSpPr>
        <p:spPr bwMode="auto">
          <a:xfrm>
            <a:off x="1735138" y="3678238"/>
            <a:ext cx="608488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solidFill>
                  <a:srgbClr val="CC0000"/>
                </a:solidFill>
              </a:rPr>
              <a:t>How do humans recover from </a:t>
            </a:r>
            <a:r>
              <a:rPr lang="ja-JP" altLang="en-US" i="1">
                <a:solidFill>
                  <a:srgbClr val="CC0000"/>
                </a:solidFill>
              </a:rPr>
              <a:t>“</a:t>
            </a:r>
            <a:r>
              <a:rPr lang="en-US" altLang="ja-JP" i="1">
                <a:solidFill>
                  <a:srgbClr val="CC0000"/>
                </a:solidFill>
              </a:rPr>
              <a:t>errors</a:t>
            </a:r>
            <a:r>
              <a:rPr lang="ja-JP" altLang="en-US" i="1">
                <a:solidFill>
                  <a:srgbClr val="CC0000"/>
                </a:solidFill>
              </a:rPr>
              <a:t>”</a:t>
            </a:r>
            <a:endParaRPr lang="en-US" altLang="ja-JP" i="1">
              <a:solidFill>
                <a:srgbClr val="CC0000"/>
              </a:solidFill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solidFill>
                  <a:srgbClr val="CC0000"/>
                </a:solidFill>
              </a:rPr>
              <a:t>during conversation?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3379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1CDFE7E0-3EB9-4549-9E51-8C7FF9660292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28676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366838"/>
            <a:ext cx="7896225" cy="4448175"/>
          </a:xfrm>
        </p:spPr>
        <p:txBody>
          <a:bodyPr/>
          <a:lstStyle/>
          <a:p>
            <a:pPr>
              <a:lnSpc>
                <a:spcPct val="75000"/>
              </a:lnSpc>
              <a:buFont typeface="Wingdings" charset="0"/>
              <a:buChar char="v"/>
              <a:defRPr/>
            </a:pPr>
            <a:r>
              <a:rPr lang="en-US">
                <a:ea typeface="ＭＳ Ｐゴシック" charset="0"/>
                <a:cs typeface="+mn-cs"/>
              </a:rPr>
              <a:t>underlying channel may flip bits in packet</a:t>
            </a:r>
          </a:p>
          <a:p>
            <a:pPr lvl="1">
              <a:lnSpc>
                <a:spcPct val="75000"/>
              </a:lnSpc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checksum to detect bit errors</a:t>
            </a:r>
          </a:p>
          <a:p>
            <a:pPr>
              <a:lnSpc>
                <a:spcPct val="75000"/>
              </a:lnSpc>
              <a:buFont typeface="Wingdings" charset="0"/>
              <a:buChar char="v"/>
              <a:defRPr/>
            </a:pPr>
            <a:r>
              <a:rPr lang="en-US" i="1">
                <a:ea typeface="ＭＳ Ｐゴシック" charset="0"/>
                <a:cs typeface="+mn-cs"/>
              </a:rPr>
              <a:t>the</a:t>
            </a:r>
            <a:r>
              <a:rPr lang="en-US">
                <a:ea typeface="ＭＳ Ｐゴシック" charset="0"/>
                <a:cs typeface="+mn-cs"/>
              </a:rPr>
              <a:t> question: how to recover from errors:</a:t>
            </a:r>
          </a:p>
          <a:p>
            <a:pPr lvl="1">
              <a:spcBef>
                <a:spcPct val="45000"/>
              </a:spcBef>
              <a:buFont typeface="Wingdings" charset="0"/>
              <a:buChar char="§"/>
              <a:defRPr/>
            </a:pPr>
            <a:r>
              <a:rPr lang="en-US" i="1">
                <a:solidFill>
                  <a:srgbClr val="CC0000"/>
                </a:solidFill>
                <a:ea typeface="ＭＳ Ｐゴシック" charset="0"/>
              </a:rPr>
              <a:t>acknowledgements (ACKs):</a:t>
            </a:r>
            <a:r>
              <a:rPr lang="en-US">
                <a:ea typeface="ＭＳ Ｐゴシック" charset="0"/>
              </a:rPr>
              <a:t> receiver explicitly tells sender that pkt received OK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i="1">
                <a:solidFill>
                  <a:srgbClr val="CC0000"/>
                </a:solidFill>
                <a:ea typeface="ＭＳ Ｐゴシック" charset="0"/>
              </a:rPr>
              <a:t>negative acknowledgements (NAKs):</a:t>
            </a:r>
            <a:r>
              <a:rPr lang="en-US">
                <a:ea typeface="ＭＳ Ｐゴシック" charset="0"/>
              </a:rPr>
              <a:t> receiver explicitly tells sender that pkt had errors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sender retransmits pkt on receipt of NAK</a:t>
            </a:r>
          </a:p>
          <a:p>
            <a:pPr>
              <a:lnSpc>
                <a:spcPct val="75000"/>
              </a:lnSpc>
              <a:buFont typeface="Wingdings" charset="0"/>
              <a:buChar char="v"/>
              <a:defRPr/>
            </a:pPr>
            <a:r>
              <a:rPr lang="en-US">
                <a:ea typeface="ＭＳ Ｐゴシック" charset="0"/>
                <a:cs typeface="+mn-cs"/>
              </a:rPr>
              <a:t>new mechanisms in </a:t>
            </a:r>
            <a:r>
              <a:rPr lang="en-US" sz="2400" b="1">
                <a:latin typeface="Courier New" charset="0"/>
                <a:ea typeface="ＭＳ Ｐゴシック" charset="0"/>
                <a:cs typeface="+mn-cs"/>
              </a:rPr>
              <a:t>rdt2.0</a:t>
            </a:r>
            <a:r>
              <a:rPr lang="en-US">
                <a:ea typeface="ＭＳ Ｐゴシック" charset="0"/>
                <a:cs typeface="+mn-cs"/>
              </a:rPr>
              <a:t> (beyond </a:t>
            </a:r>
            <a:r>
              <a:rPr lang="en-US" sz="2400" b="1">
                <a:latin typeface="Courier New" charset="0"/>
                <a:ea typeface="ＭＳ Ｐゴシック" charset="0"/>
                <a:cs typeface="+mn-cs"/>
              </a:rPr>
              <a:t>rdt1.0</a:t>
            </a:r>
            <a:r>
              <a:rPr lang="en-US">
                <a:ea typeface="ＭＳ Ｐゴシック" charset="0"/>
                <a:cs typeface="+mn-cs"/>
              </a:rPr>
              <a:t>):</a:t>
            </a:r>
          </a:p>
          <a:p>
            <a:pPr lvl="1">
              <a:lnSpc>
                <a:spcPct val="75000"/>
              </a:lnSpc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error detection</a:t>
            </a:r>
          </a:p>
          <a:p>
            <a:pPr lvl="1">
              <a:lnSpc>
                <a:spcPct val="75000"/>
              </a:lnSpc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feedback: control msgs (ACK,NAK) from receiver to sender</a:t>
            </a:r>
          </a:p>
        </p:txBody>
      </p:sp>
      <p:sp>
        <p:nvSpPr>
          <p:cNvPr id="28677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163513"/>
            <a:ext cx="8001000" cy="996950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rdt2.0: channel with bit errors</a:t>
            </a:r>
          </a:p>
        </p:txBody>
      </p:sp>
      <p:pic>
        <p:nvPicPr>
          <p:cNvPr id="33798" name="Picture 4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3" y="871538"/>
            <a:ext cx="68564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51F7F81-4316-41CF-BB5C-DF5A033CEEEA}"/>
                  </a:ext>
                </a:extLst>
              </p14:cNvPr>
              <p14:cNvContentPartPr/>
              <p14:nvPr/>
            </p14:nvContentPartPr>
            <p14:xfrm>
              <a:off x="2336588" y="388965"/>
              <a:ext cx="6032880" cy="1363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51F7F81-4316-41CF-BB5C-DF5A033CEE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27948" y="380325"/>
                <a:ext cx="6050520" cy="138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4F916C8-D3CC-4601-895A-F9EDCF93CC81}"/>
                  </a:ext>
                </a:extLst>
              </p14:cNvPr>
              <p14:cNvContentPartPr/>
              <p14:nvPr/>
            </p14:nvContentPartPr>
            <p14:xfrm>
              <a:off x="7862228" y="1131645"/>
              <a:ext cx="1495080" cy="98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4F916C8-D3CC-4601-895A-F9EDCF93CC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53228" y="1123005"/>
                <a:ext cx="1512720" cy="115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3481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6E5FA485-8152-4EC4-99D4-F6FD5E0CD2BF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34820" name="Picture 36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63" y="855663"/>
            <a:ext cx="54848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41288"/>
            <a:ext cx="7772400" cy="1030287"/>
          </a:xfrm>
        </p:spPr>
        <p:txBody>
          <a:bodyPr/>
          <a:lstStyle/>
          <a:p>
            <a:pPr>
              <a:defRPr/>
            </a:pPr>
            <a:r>
              <a:rPr lang="en-US" sz="4000">
                <a:ea typeface="ＭＳ Ｐゴシック" charset="0"/>
                <a:cs typeface="+mj-cs"/>
              </a:rPr>
              <a:t>rdt2.0: FSM specification</a:t>
            </a:r>
            <a:endParaRPr lang="en-US">
              <a:ea typeface="ＭＳ Ｐゴシック" charset="0"/>
              <a:cs typeface="+mj-cs"/>
            </a:endParaRPr>
          </a:p>
        </p:txBody>
      </p:sp>
      <p:sp>
        <p:nvSpPr>
          <p:cNvPr id="34822" name="Oval 3"/>
          <p:cNvSpPr>
            <a:spLocks noChangeArrowheads="1"/>
          </p:cNvSpPr>
          <p:nvPr/>
        </p:nvSpPr>
        <p:spPr bwMode="auto">
          <a:xfrm>
            <a:off x="696913" y="2209800"/>
            <a:ext cx="985837" cy="96202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34823" name="Text Box 4"/>
          <p:cNvSpPr txBox="1">
            <a:spLocks noChangeArrowheads="1"/>
          </p:cNvSpPr>
          <p:nvPr/>
        </p:nvSpPr>
        <p:spPr bwMode="auto">
          <a:xfrm>
            <a:off x="595313" y="2293938"/>
            <a:ext cx="12001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Wait for call from above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34824" name="Text Box 5"/>
          <p:cNvSpPr txBox="1">
            <a:spLocks noChangeArrowheads="1"/>
          </p:cNvSpPr>
          <p:nvPr/>
        </p:nvSpPr>
        <p:spPr bwMode="auto">
          <a:xfrm>
            <a:off x="1004888" y="1490663"/>
            <a:ext cx="36433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sndpkt = make_pkt(data, checksum)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udt_send(sndpkt)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34825" name="Line 6"/>
          <p:cNvSpPr>
            <a:spLocks noChangeShapeType="1"/>
          </p:cNvSpPr>
          <p:nvPr/>
        </p:nvSpPr>
        <p:spPr bwMode="auto">
          <a:xfrm>
            <a:off x="1109663" y="1535113"/>
            <a:ext cx="990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4826" name="Text Box 7"/>
          <p:cNvSpPr txBox="1">
            <a:spLocks noChangeArrowheads="1"/>
          </p:cNvSpPr>
          <p:nvPr/>
        </p:nvSpPr>
        <p:spPr bwMode="auto">
          <a:xfrm>
            <a:off x="6319838" y="5314950"/>
            <a:ext cx="21431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extract(rcvpkt,data)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deliver_data(data)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udt_send(ACK)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34827" name="Text Box 8"/>
          <p:cNvSpPr txBox="1">
            <a:spLocks noChangeArrowheads="1"/>
          </p:cNvSpPr>
          <p:nvPr/>
        </p:nvSpPr>
        <p:spPr bwMode="auto">
          <a:xfrm>
            <a:off x="6297613" y="4781550"/>
            <a:ext cx="215741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rdt_rcv(rcvpkt) &amp;&amp;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 notcorrupt(rcvpkt)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34828" name="Line 9"/>
          <p:cNvSpPr>
            <a:spLocks noChangeShapeType="1"/>
          </p:cNvSpPr>
          <p:nvPr/>
        </p:nvSpPr>
        <p:spPr bwMode="auto">
          <a:xfrm>
            <a:off x="6419850" y="5370513"/>
            <a:ext cx="148907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4829" name="Freeform 10"/>
          <p:cNvSpPr>
            <a:spLocks/>
          </p:cNvSpPr>
          <p:nvPr/>
        </p:nvSpPr>
        <p:spPr bwMode="auto">
          <a:xfrm flipV="1">
            <a:off x="1057275" y="1979613"/>
            <a:ext cx="1800225" cy="247650"/>
          </a:xfrm>
          <a:custGeom>
            <a:avLst/>
            <a:gdLst>
              <a:gd name="T0" fmla="*/ 0 w 2835"/>
              <a:gd name="T1" fmla="*/ 0 h 525"/>
              <a:gd name="T2" fmla="*/ 2147483646 w 2835"/>
              <a:gd name="T3" fmla="*/ 0 h 525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28575" cmpd="sng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4830" name="Freeform 11"/>
          <p:cNvSpPr>
            <a:spLocks/>
          </p:cNvSpPr>
          <p:nvPr/>
        </p:nvSpPr>
        <p:spPr bwMode="auto">
          <a:xfrm>
            <a:off x="1104900" y="3140075"/>
            <a:ext cx="1800225" cy="247650"/>
          </a:xfrm>
          <a:custGeom>
            <a:avLst/>
            <a:gdLst>
              <a:gd name="T0" fmla="*/ 0 w 2835"/>
              <a:gd name="T1" fmla="*/ 0 h 525"/>
              <a:gd name="T2" fmla="*/ 2147483646 w 2835"/>
              <a:gd name="T3" fmla="*/ 0 h 525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28575" cmpd="sng">
            <a:solidFill>
              <a:srgbClr val="000000"/>
            </a:solidFill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4831" name="Text Box 12"/>
          <p:cNvSpPr txBox="1">
            <a:spLocks noChangeArrowheads="1"/>
          </p:cNvSpPr>
          <p:nvPr/>
        </p:nvSpPr>
        <p:spPr bwMode="auto">
          <a:xfrm>
            <a:off x="1071563" y="3492500"/>
            <a:ext cx="3548062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rdt_rcv(rcvpkt) &amp;&amp; isACK(rcvpkt)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34832" name="Line 13"/>
          <p:cNvSpPr>
            <a:spLocks noChangeShapeType="1"/>
          </p:cNvSpPr>
          <p:nvPr/>
        </p:nvSpPr>
        <p:spPr bwMode="auto">
          <a:xfrm>
            <a:off x="1173163" y="3816350"/>
            <a:ext cx="990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4833" name="Freeform 14"/>
          <p:cNvSpPr>
            <a:spLocks/>
          </p:cNvSpPr>
          <p:nvPr/>
        </p:nvSpPr>
        <p:spPr bwMode="auto">
          <a:xfrm>
            <a:off x="3252788" y="2286000"/>
            <a:ext cx="466725" cy="893763"/>
          </a:xfrm>
          <a:custGeom>
            <a:avLst/>
            <a:gdLst>
              <a:gd name="T0" fmla="*/ 0 w 735"/>
              <a:gd name="T1" fmla="*/ 2147483646 h 1080"/>
              <a:gd name="T2" fmla="*/ 0 w 735"/>
              <a:gd name="T3" fmla="*/ 2147483646 h 108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735" h="1080">
                <a:moveTo>
                  <a:pt x="0" y="195"/>
                </a:moveTo>
                <a:cubicBezTo>
                  <a:pt x="690" y="0"/>
                  <a:pt x="735" y="1080"/>
                  <a:pt x="0" y="855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4834" name="Text Box 15"/>
          <p:cNvSpPr txBox="1">
            <a:spLocks noChangeArrowheads="1"/>
          </p:cNvSpPr>
          <p:nvPr/>
        </p:nvSpPr>
        <p:spPr bwMode="auto">
          <a:xfrm>
            <a:off x="3562350" y="2600325"/>
            <a:ext cx="17637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udt_send(sndpkt)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34835" name="Text Box 16"/>
          <p:cNvSpPr txBox="1">
            <a:spLocks noChangeArrowheads="1"/>
          </p:cNvSpPr>
          <p:nvPr/>
        </p:nvSpPr>
        <p:spPr bwMode="auto">
          <a:xfrm>
            <a:off x="3536950" y="1925638"/>
            <a:ext cx="2085975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rdt_rcv(rcvpkt) &amp;&amp;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 isNAK(rcvpkt)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34836" name="Line 17"/>
          <p:cNvSpPr>
            <a:spLocks noChangeShapeType="1"/>
          </p:cNvSpPr>
          <p:nvPr/>
        </p:nvSpPr>
        <p:spPr bwMode="auto">
          <a:xfrm>
            <a:off x="3656013" y="2600325"/>
            <a:ext cx="990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34837" name="Group 18"/>
          <p:cNvGrpSpPr>
            <a:grpSpLocks/>
          </p:cNvGrpSpPr>
          <p:nvPr/>
        </p:nvGrpSpPr>
        <p:grpSpPr bwMode="auto">
          <a:xfrm>
            <a:off x="6573838" y="2352675"/>
            <a:ext cx="1924050" cy="858838"/>
            <a:chOff x="2222" y="2660"/>
            <a:chExt cx="1212" cy="541"/>
          </a:xfrm>
        </p:grpSpPr>
        <p:sp>
          <p:nvSpPr>
            <p:cNvPr id="34852" name="Text Box 19"/>
            <p:cNvSpPr txBox="1">
              <a:spLocks noChangeArrowheads="1"/>
            </p:cNvSpPr>
            <p:nvPr/>
          </p:nvSpPr>
          <p:spPr bwMode="auto">
            <a:xfrm>
              <a:off x="2222" y="3039"/>
              <a:ext cx="1152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udt_send(NAK)</a:t>
              </a:r>
              <a:endParaRPr lang="en-US" altLang="en-US" sz="1600">
                <a:latin typeface="Times New Roman" panose="02020603050405020304" pitchFamily="18" charset="0"/>
              </a:endParaRPr>
            </a:p>
          </p:txBody>
        </p:sp>
        <p:sp>
          <p:nvSpPr>
            <p:cNvPr id="34853" name="Text Box 20"/>
            <p:cNvSpPr txBox="1">
              <a:spLocks noChangeArrowheads="1"/>
            </p:cNvSpPr>
            <p:nvPr/>
          </p:nvSpPr>
          <p:spPr bwMode="auto">
            <a:xfrm>
              <a:off x="2225" y="2660"/>
              <a:ext cx="1209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rdt_rcv(rcvpkt) &amp;&amp; 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  corrupt(rcvpkt)</a:t>
              </a:r>
              <a:endParaRPr lang="en-US" altLang="en-US" sz="1600">
                <a:latin typeface="Times New Roman" panose="02020603050405020304" pitchFamily="18" charset="0"/>
              </a:endParaRPr>
            </a:p>
          </p:txBody>
        </p:sp>
        <p:sp>
          <p:nvSpPr>
            <p:cNvPr id="34854" name="Line 21"/>
            <p:cNvSpPr>
              <a:spLocks noChangeShapeType="1"/>
            </p:cNvSpPr>
            <p:nvPr/>
          </p:nvSpPr>
          <p:spPr bwMode="auto">
            <a:xfrm>
              <a:off x="2285" y="3040"/>
              <a:ext cx="624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4838" name="Group 22"/>
          <p:cNvGrpSpPr>
            <a:grpSpLocks/>
          </p:cNvGrpSpPr>
          <p:nvPr/>
        </p:nvGrpSpPr>
        <p:grpSpPr bwMode="auto">
          <a:xfrm>
            <a:off x="2292350" y="2222500"/>
            <a:ext cx="1074738" cy="962025"/>
            <a:chOff x="1540" y="2116"/>
            <a:chExt cx="677" cy="606"/>
          </a:xfrm>
        </p:grpSpPr>
        <p:sp>
          <p:nvSpPr>
            <p:cNvPr id="34850" name="Oval 23"/>
            <p:cNvSpPr>
              <a:spLocks noChangeArrowheads="1"/>
            </p:cNvSpPr>
            <p:nvPr/>
          </p:nvSpPr>
          <p:spPr bwMode="auto">
            <a:xfrm>
              <a:off x="1565" y="2116"/>
              <a:ext cx="621" cy="606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34851" name="Text Box 24"/>
            <p:cNvSpPr txBox="1">
              <a:spLocks noChangeArrowheads="1"/>
            </p:cNvSpPr>
            <p:nvPr/>
          </p:nvSpPr>
          <p:spPr bwMode="auto">
            <a:xfrm>
              <a:off x="1540" y="2163"/>
              <a:ext cx="677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Wait for ACK or NAK</a:t>
              </a:r>
              <a:endParaRPr lang="en-US" altLang="en-US" sz="1600">
                <a:latin typeface="Times New Roman" panose="02020603050405020304" pitchFamily="18" charset="0"/>
              </a:endParaRPr>
            </a:p>
          </p:txBody>
        </p:sp>
      </p:grpSp>
      <p:sp>
        <p:nvSpPr>
          <p:cNvPr id="34839" name="Line 25"/>
          <p:cNvSpPr>
            <a:spLocks noChangeShapeType="1"/>
          </p:cNvSpPr>
          <p:nvPr/>
        </p:nvSpPr>
        <p:spPr bwMode="auto">
          <a:xfrm>
            <a:off x="6334125" y="3497263"/>
            <a:ext cx="433388" cy="244475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4840" name="Freeform 26"/>
          <p:cNvSpPr>
            <a:spLocks/>
          </p:cNvSpPr>
          <p:nvPr/>
        </p:nvSpPr>
        <p:spPr bwMode="auto">
          <a:xfrm>
            <a:off x="6672263" y="3148013"/>
            <a:ext cx="1257300" cy="469900"/>
          </a:xfrm>
          <a:custGeom>
            <a:avLst/>
            <a:gdLst>
              <a:gd name="T0" fmla="*/ 2147483646 w 1500"/>
              <a:gd name="T1" fmla="*/ 2147483646 h 740"/>
              <a:gd name="T2" fmla="*/ 2147483646 w 1500"/>
              <a:gd name="T3" fmla="*/ 2147483646 h 74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500" h="740">
                <a:moveTo>
                  <a:pt x="361" y="671"/>
                </a:moveTo>
                <a:cubicBezTo>
                  <a:pt x="0" y="0"/>
                  <a:pt x="1500" y="90"/>
                  <a:pt x="1017" y="740"/>
                </a:cubicBezTo>
              </a:path>
            </a:pathLst>
          </a:custGeom>
          <a:noFill/>
          <a:ln w="28575" cmpd="sng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34841" name="Group 27"/>
          <p:cNvGrpSpPr>
            <a:grpSpLocks/>
          </p:cNvGrpSpPr>
          <p:nvPr/>
        </p:nvGrpSpPr>
        <p:grpSpPr bwMode="auto">
          <a:xfrm>
            <a:off x="6677025" y="3568700"/>
            <a:ext cx="1200150" cy="962025"/>
            <a:chOff x="1335" y="3347"/>
            <a:chExt cx="756" cy="606"/>
          </a:xfrm>
        </p:grpSpPr>
        <p:sp>
          <p:nvSpPr>
            <p:cNvPr id="34848" name="Oval 28"/>
            <p:cNvSpPr>
              <a:spLocks noChangeArrowheads="1"/>
            </p:cNvSpPr>
            <p:nvPr/>
          </p:nvSpPr>
          <p:spPr bwMode="auto">
            <a:xfrm>
              <a:off x="1390" y="3347"/>
              <a:ext cx="621" cy="606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34849" name="Text Box 29"/>
            <p:cNvSpPr txBox="1">
              <a:spLocks noChangeArrowheads="1"/>
            </p:cNvSpPr>
            <p:nvPr/>
          </p:nvSpPr>
          <p:spPr bwMode="auto">
            <a:xfrm>
              <a:off x="1335" y="3400"/>
              <a:ext cx="756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Wait for call from below</a:t>
              </a:r>
              <a:endParaRPr lang="en-US" altLang="en-US" sz="1600">
                <a:latin typeface="Times New Roman" panose="02020603050405020304" pitchFamily="18" charset="0"/>
              </a:endParaRPr>
            </a:p>
          </p:txBody>
        </p:sp>
      </p:grpSp>
      <p:sp>
        <p:nvSpPr>
          <p:cNvPr id="34842" name="Freeform 30"/>
          <p:cNvSpPr>
            <a:spLocks/>
          </p:cNvSpPr>
          <p:nvPr/>
        </p:nvSpPr>
        <p:spPr bwMode="auto">
          <a:xfrm flipV="1">
            <a:off x="6684963" y="4464050"/>
            <a:ext cx="1257300" cy="469900"/>
          </a:xfrm>
          <a:custGeom>
            <a:avLst/>
            <a:gdLst>
              <a:gd name="T0" fmla="*/ 2147483646 w 1500"/>
              <a:gd name="T1" fmla="*/ 2147483646 h 740"/>
              <a:gd name="T2" fmla="*/ 2147483646 w 1500"/>
              <a:gd name="T3" fmla="*/ 2147483646 h 74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500" h="740">
                <a:moveTo>
                  <a:pt x="361" y="671"/>
                </a:moveTo>
                <a:cubicBezTo>
                  <a:pt x="0" y="0"/>
                  <a:pt x="1500" y="90"/>
                  <a:pt x="1017" y="740"/>
                </a:cubicBezTo>
              </a:path>
            </a:pathLst>
          </a:custGeom>
          <a:noFill/>
          <a:ln w="28575" cmpd="sng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4843" name="Text Box 31"/>
          <p:cNvSpPr txBox="1">
            <a:spLocks noChangeArrowheads="1"/>
          </p:cNvSpPr>
          <p:nvPr/>
        </p:nvSpPr>
        <p:spPr bwMode="auto">
          <a:xfrm>
            <a:off x="896938" y="4154488"/>
            <a:ext cx="1089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CC0000"/>
                </a:solidFill>
                <a:latin typeface="Tahoma" panose="020B0604030504040204" pitchFamily="34" charset="0"/>
              </a:rPr>
              <a:t>sender</a:t>
            </a:r>
          </a:p>
        </p:txBody>
      </p:sp>
      <p:sp>
        <p:nvSpPr>
          <p:cNvPr id="34844" name="Text Box 32"/>
          <p:cNvSpPr txBox="1">
            <a:spLocks noChangeArrowheads="1"/>
          </p:cNvSpPr>
          <p:nvPr/>
        </p:nvSpPr>
        <p:spPr bwMode="auto">
          <a:xfrm>
            <a:off x="6972300" y="1466850"/>
            <a:ext cx="1247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CC0000"/>
                </a:solidFill>
                <a:latin typeface="Tahoma" panose="020B0604030504040204" pitchFamily="34" charset="0"/>
              </a:rPr>
              <a:t>receiver</a:t>
            </a:r>
          </a:p>
        </p:txBody>
      </p:sp>
      <p:sp>
        <p:nvSpPr>
          <p:cNvPr id="34845" name="Line 33"/>
          <p:cNvSpPr>
            <a:spLocks noChangeShapeType="1"/>
          </p:cNvSpPr>
          <p:nvPr/>
        </p:nvSpPr>
        <p:spPr bwMode="auto">
          <a:xfrm>
            <a:off x="349250" y="2166938"/>
            <a:ext cx="433388" cy="244475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4846" name="Text Box 34"/>
          <p:cNvSpPr txBox="1">
            <a:spLocks noChangeArrowheads="1"/>
          </p:cNvSpPr>
          <p:nvPr/>
        </p:nvSpPr>
        <p:spPr bwMode="auto">
          <a:xfrm>
            <a:off x="1031875" y="1212850"/>
            <a:ext cx="2255838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rdt_send(data)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34847" name="Text Box 35"/>
          <p:cNvSpPr txBox="1">
            <a:spLocks noChangeArrowheads="1"/>
          </p:cNvSpPr>
          <p:nvPr/>
        </p:nvSpPr>
        <p:spPr bwMode="auto">
          <a:xfrm>
            <a:off x="1462088" y="3786188"/>
            <a:ext cx="323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Symbol" panose="05050102010706020507" pitchFamily="18" charset="2"/>
              </a:rPr>
              <a:t>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6E4A0C6-5C30-4D0E-A241-4B0369052F66}"/>
                  </a:ext>
                </a:extLst>
              </p14:cNvPr>
              <p14:cNvContentPartPr/>
              <p14:nvPr/>
            </p14:nvContentPartPr>
            <p14:xfrm>
              <a:off x="2431988" y="138045"/>
              <a:ext cx="5323680" cy="7099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6E4A0C6-5C30-4D0E-A241-4B0369052F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22988" y="129045"/>
                <a:ext cx="5341320" cy="711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EFE86DB-8BDE-4E6E-901C-991CE9B11A9A}"/>
                  </a:ext>
                </a:extLst>
              </p14:cNvPr>
              <p14:cNvContentPartPr/>
              <p14:nvPr/>
            </p14:nvContentPartPr>
            <p14:xfrm>
              <a:off x="8359147" y="3568419"/>
              <a:ext cx="7560" cy="39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EFE86DB-8BDE-4E6E-901C-991CE9B11A9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50507" y="3559779"/>
                <a:ext cx="252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E474C46-18B1-4957-9F2F-7FA0FC7EB510}"/>
                  </a:ext>
                </a:extLst>
              </p14:cNvPr>
              <p14:cNvContentPartPr/>
              <p14:nvPr/>
            </p14:nvContentPartPr>
            <p14:xfrm>
              <a:off x="2465227" y="-80181"/>
              <a:ext cx="5313240" cy="69994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E474C46-18B1-4957-9F2F-7FA0FC7EB51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56587" y="-88821"/>
                <a:ext cx="5330880" cy="701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E416C5D5-0DFC-4637-9135-D8086097A228}"/>
                  </a:ext>
                </a:extLst>
              </p14:cNvPr>
              <p14:cNvContentPartPr/>
              <p14:nvPr/>
            </p14:nvContentPartPr>
            <p14:xfrm>
              <a:off x="-1307213" y="1772379"/>
              <a:ext cx="856800" cy="5612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E416C5D5-0DFC-4637-9135-D8086097A22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1315853" y="1763379"/>
                <a:ext cx="874440" cy="57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808BC4CF-EC27-4ABD-BCF1-7D8E0713B51C}"/>
                  </a:ext>
                </a:extLst>
              </p14:cNvPr>
              <p14:cNvContentPartPr/>
              <p14:nvPr/>
            </p14:nvContentPartPr>
            <p14:xfrm>
              <a:off x="-1570733" y="1579059"/>
              <a:ext cx="1143720" cy="8438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808BC4CF-EC27-4ABD-BCF1-7D8E0713B51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1579733" y="1570059"/>
                <a:ext cx="1161360" cy="86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6E18F3BD-1655-4060-BB7D-9D5D31CD9DDB}"/>
                  </a:ext>
                </a:extLst>
              </p14:cNvPr>
              <p14:cNvContentPartPr/>
              <p14:nvPr/>
            </p14:nvContentPartPr>
            <p14:xfrm>
              <a:off x="-1818773" y="3830499"/>
              <a:ext cx="248400" cy="4698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6E18F3BD-1655-4060-BB7D-9D5D31CD9DD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-1827773" y="3821499"/>
                <a:ext cx="266040" cy="48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CA64D75-6DBB-4604-9BF2-3E904017A498}"/>
                  </a:ext>
                </a:extLst>
              </p14:cNvPr>
              <p14:cNvContentPartPr/>
              <p14:nvPr/>
            </p14:nvContentPartPr>
            <p14:xfrm>
              <a:off x="-1965293" y="3497139"/>
              <a:ext cx="625320" cy="6231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CA64D75-6DBB-4604-9BF2-3E904017A49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1974293" y="3488139"/>
                <a:ext cx="642960" cy="64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6359219F-144F-45EF-BB3C-47A6AA41BAD7}"/>
                  </a:ext>
                </a:extLst>
              </p14:cNvPr>
              <p14:cNvContentPartPr/>
              <p14:nvPr/>
            </p14:nvContentPartPr>
            <p14:xfrm>
              <a:off x="-1458053" y="3917979"/>
              <a:ext cx="360" cy="18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6359219F-144F-45EF-BB3C-47A6AA41BAD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1466693" y="3908979"/>
                <a:ext cx="180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A7E90068-421E-448C-AA48-E75BA056B3FA}"/>
                  </a:ext>
                </a:extLst>
              </p14:cNvPr>
              <p14:cNvContentPartPr/>
              <p14:nvPr/>
            </p14:nvContentPartPr>
            <p14:xfrm>
              <a:off x="-1780613" y="3884859"/>
              <a:ext cx="212040" cy="8161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A7E90068-421E-448C-AA48-E75BA056B3F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-1789253" y="3876219"/>
                <a:ext cx="229680" cy="83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005CF3D-D4EE-4DED-A886-97DF29D92B25}"/>
                  </a:ext>
                </a:extLst>
              </p14:cNvPr>
              <p14:cNvContentPartPr/>
              <p14:nvPr/>
            </p14:nvContentPartPr>
            <p14:xfrm>
              <a:off x="-1473173" y="3812139"/>
              <a:ext cx="168480" cy="5342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005CF3D-D4EE-4DED-A886-97DF29D92B2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-1481813" y="3803139"/>
                <a:ext cx="186120" cy="55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D55D06D1-7FF0-4B3A-9E6E-0728C54FA277}"/>
                  </a:ext>
                </a:extLst>
              </p14:cNvPr>
              <p14:cNvContentPartPr/>
              <p14:nvPr/>
            </p14:nvContentPartPr>
            <p14:xfrm>
              <a:off x="-1312253" y="3138219"/>
              <a:ext cx="845280" cy="10224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D55D06D1-7FF0-4B3A-9E6E-0728C54FA27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-1321253" y="3129219"/>
                <a:ext cx="862920" cy="10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9703" name="Ink 29702">
                <a:extLst>
                  <a:ext uri="{FF2B5EF4-FFF2-40B4-BE49-F238E27FC236}">
                    <a16:creationId xmlns:a16="http://schemas.microsoft.com/office/drawing/2014/main" id="{ED9C0F52-179C-41A0-95AB-9224FA9F68CF}"/>
                  </a:ext>
                </a:extLst>
              </p14:cNvPr>
              <p14:cNvContentPartPr/>
              <p14:nvPr/>
            </p14:nvContentPartPr>
            <p14:xfrm>
              <a:off x="-964133" y="5956299"/>
              <a:ext cx="294120" cy="954720"/>
            </p14:xfrm>
          </p:contentPart>
        </mc:Choice>
        <mc:Fallback xmlns="">
          <p:pic>
            <p:nvPicPr>
              <p:cNvPr id="29703" name="Ink 29702">
                <a:extLst>
                  <a:ext uri="{FF2B5EF4-FFF2-40B4-BE49-F238E27FC236}">
                    <a16:creationId xmlns:a16="http://schemas.microsoft.com/office/drawing/2014/main" id="{ED9C0F52-179C-41A0-95AB-9224FA9F68C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-973133" y="5947299"/>
                <a:ext cx="311760" cy="9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9702" name="Ink 29701">
                <a:extLst>
                  <a:ext uri="{FF2B5EF4-FFF2-40B4-BE49-F238E27FC236}">
                    <a16:creationId xmlns:a16="http://schemas.microsoft.com/office/drawing/2014/main" id="{E72EE412-E514-49DF-8D37-336799C7CCF1}"/>
                  </a:ext>
                </a:extLst>
              </p14:cNvPr>
              <p14:cNvContentPartPr/>
              <p14:nvPr/>
            </p14:nvContentPartPr>
            <p14:xfrm>
              <a:off x="-995093" y="6221979"/>
              <a:ext cx="136800" cy="550080"/>
            </p14:xfrm>
          </p:contentPart>
        </mc:Choice>
        <mc:Fallback xmlns="">
          <p:pic>
            <p:nvPicPr>
              <p:cNvPr id="29702" name="Ink 29701">
                <a:extLst>
                  <a:ext uri="{FF2B5EF4-FFF2-40B4-BE49-F238E27FC236}">
                    <a16:creationId xmlns:a16="http://schemas.microsoft.com/office/drawing/2014/main" id="{E72EE412-E514-49DF-8D37-336799C7CCF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-1004093" y="6213339"/>
                <a:ext cx="154440" cy="56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714" name="Group 29713">
            <a:extLst>
              <a:ext uri="{FF2B5EF4-FFF2-40B4-BE49-F238E27FC236}">
                <a16:creationId xmlns:a16="http://schemas.microsoft.com/office/drawing/2014/main" id="{89D7FEC7-DA87-4410-A6F3-2B0DC6918678}"/>
              </a:ext>
            </a:extLst>
          </p:cNvPr>
          <p:cNvGrpSpPr/>
          <p:nvPr/>
        </p:nvGrpSpPr>
        <p:grpSpPr>
          <a:xfrm>
            <a:off x="-1397573" y="972459"/>
            <a:ext cx="12569248" cy="6346800"/>
            <a:chOff x="-1397573" y="972459"/>
            <a:chExt cx="12569248" cy="634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5EEC51D-D681-47EA-AFE8-6EE4A8A136D2}"/>
                    </a:ext>
                  </a:extLst>
                </p14:cNvPr>
                <p14:cNvContentPartPr/>
                <p14:nvPr/>
              </p14:nvContentPartPr>
              <p14:xfrm>
                <a:off x="6895628" y="1912419"/>
                <a:ext cx="1206000" cy="95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5EEC51D-D681-47EA-AFE8-6EE4A8A136D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886988" y="1903779"/>
                  <a:ext cx="12236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A425209-3E66-40A1-9999-3A5154F5AB6A}"/>
                    </a:ext>
                  </a:extLst>
                </p14:cNvPr>
                <p14:cNvContentPartPr/>
                <p14:nvPr/>
              </p14:nvContentPartPr>
              <p14:xfrm>
                <a:off x="931508" y="4626459"/>
                <a:ext cx="1121760" cy="147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A425209-3E66-40A1-9999-3A5154F5AB6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22508" y="4617819"/>
                  <a:ext cx="11394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3F6593E-0DA9-4865-A62C-903CBEE6E64B}"/>
                    </a:ext>
                  </a:extLst>
                </p14:cNvPr>
                <p14:cNvContentPartPr/>
                <p14:nvPr/>
              </p14:nvContentPartPr>
              <p14:xfrm>
                <a:off x="8299387" y="3469059"/>
                <a:ext cx="868320" cy="2485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3F6593E-0DA9-4865-A62C-903CBEE6E64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290747" y="3460059"/>
                  <a:ext cx="885960" cy="250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E79FDAC-4AA8-45CD-B6D2-23D33C534B07}"/>
                    </a:ext>
                  </a:extLst>
                </p14:cNvPr>
                <p14:cNvContentPartPr/>
                <p14:nvPr/>
              </p14:nvContentPartPr>
              <p14:xfrm>
                <a:off x="6617107" y="6336819"/>
                <a:ext cx="249120" cy="71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E79FDAC-4AA8-45CD-B6D2-23D33C534B0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08467" y="6327819"/>
                  <a:ext cx="2667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805AAA5-C26B-4807-9DA4-3332EDD933BE}"/>
                    </a:ext>
                  </a:extLst>
                </p14:cNvPr>
                <p14:cNvContentPartPr/>
                <p14:nvPr/>
              </p14:nvContentPartPr>
              <p14:xfrm>
                <a:off x="6041107" y="6395139"/>
                <a:ext cx="4125960" cy="298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805AAA5-C26B-4807-9DA4-3332EDD933B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032467" y="6386139"/>
                  <a:ext cx="41436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DCF2625-1B2C-4120-A8BC-AAB3030AF020}"/>
                    </a:ext>
                  </a:extLst>
                </p14:cNvPr>
                <p14:cNvContentPartPr/>
                <p14:nvPr/>
              </p14:nvContentPartPr>
              <p14:xfrm>
                <a:off x="7010227" y="6702219"/>
                <a:ext cx="387360" cy="617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DCF2625-1B2C-4120-A8BC-AAB3030AF02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001587" y="6693579"/>
                  <a:ext cx="405000" cy="63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ABB6CBB-C040-4605-8424-7460614CE93E}"/>
                    </a:ext>
                  </a:extLst>
                </p14:cNvPr>
                <p14:cNvContentPartPr/>
                <p14:nvPr/>
              </p14:nvContentPartPr>
              <p14:xfrm>
                <a:off x="7563907" y="6559299"/>
                <a:ext cx="664560" cy="679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ABB6CBB-C040-4605-8424-7460614CE93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554907" y="6550299"/>
                  <a:ext cx="682200" cy="69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057D84F-026D-4743-95B9-551004A62291}"/>
                    </a:ext>
                  </a:extLst>
                </p14:cNvPr>
                <p14:cNvContentPartPr/>
                <p14:nvPr/>
              </p14:nvContentPartPr>
              <p14:xfrm>
                <a:off x="8335387" y="6604299"/>
                <a:ext cx="158400" cy="382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057D84F-026D-4743-95B9-551004A6229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326387" y="6595659"/>
                  <a:ext cx="17604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597B789-AD6B-48EE-A122-3471B86E7EB2}"/>
                    </a:ext>
                  </a:extLst>
                </p14:cNvPr>
                <p14:cNvContentPartPr/>
                <p14:nvPr/>
              </p14:nvContentPartPr>
              <p14:xfrm>
                <a:off x="8602867" y="6585579"/>
                <a:ext cx="45720" cy="398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597B789-AD6B-48EE-A122-3471B86E7EB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594227" y="6576579"/>
                  <a:ext cx="6336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6C8DAF7-B453-4A9A-B752-E1226C1B5D1F}"/>
                    </a:ext>
                  </a:extLst>
                </p14:cNvPr>
                <p14:cNvContentPartPr/>
                <p14:nvPr/>
              </p14:nvContentPartPr>
              <p14:xfrm>
                <a:off x="8735707" y="6334299"/>
                <a:ext cx="775440" cy="531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6C8DAF7-B453-4A9A-B752-E1226C1B5D1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726707" y="6325299"/>
                  <a:ext cx="793080" cy="5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3370764-8650-40A9-BB6E-8E8901146661}"/>
                    </a:ext>
                  </a:extLst>
                </p14:cNvPr>
                <p14:cNvContentPartPr/>
                <p14:nvPr/>
              </p14:nvContentPartPr>
              <p14:xfrm>
                <a:off x="9895987" y="6298299"/>
                <a:ext cx="1246680" cy="768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3370764-8650-40A9-BB6E-8E890114666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886987" y="6289299"/>
                  <a:ext cx="1264320" cy="78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069BC47-8915-4474-B587-8A27BE375037}"/>
                    </a:ext>
                  </a:extLst>
                </p14:cNvPr>
                <p14:cNvContentPartPr/>
                <p14:nvPr/>
              </p14:nvContentPartPr>
              <p14:xfrm>
                <a:off x="8930348" y="2146779"/>
                <a:ext cx="1207800" cy="904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069BC47-8915-4474-B587-8A27BE37503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921348" y="2138139"/>
                  <a:ext cx="1225440" cy="9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D69BAFF-6BD3-4B56-92F7-351F15E01801}"/>
                    </a:ext>
                  </a:extLst>
                </p14:cNvPr>
                <p14:cNvContentPartPr/>
                <p14:nvPr/>
              </p14:nvContentPartPr>
              <p14:xfrm>
                <a:off x="8158868" y="2216619"/>
                <a:ext cx="534960" cy="1207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D69BAFF-6BD3-4B56-92F7-351F15E0180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149868" y="2207619"/>
                  <a:ext cx="552600" cy="12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D69D4CE-E83D-4212-8200-61BDB954F82E}"/>
                    </a:ext>
                  </a:extLst>
                </p14:cNvPr>
                <p14:cNvContentPartPr/>
                <p14:nvPr/>
              </p14:nvContentPartPr>
              <p14:xfrm>
                <a:off x="8202428" y="3520179"/>
                <a:ext cx="783720" cy="1236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D69D4CE-E83D-4212-8200-61BDB954F82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193428" y="3511179"/>
                  <a:ext cx="801360" cy="12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B1FD31E-7F9D-49EC-ADD5-510FC24FD370}"/>
                    </a:ext>
                  </a:extLst>
                </p14:cNvPr>
                <p14:cNvContentPartPr/>
                <p14:nvPr/>
              </p14:nvContentPartPr>
              <p14:xfrm>
                <a:off x="9004148" y="3950379"/>
                <a:ext cx="542160" cy="138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B1FD31E-7F9D-49EC-ADD5-510FC24FD37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995508" y="3941379"/>
                  <a:ext cx="5598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82F0D49-AC7C-445B-B0F4-D85FB43B2614}"/>
                    </a:ext>
                  </a:extLst>
                </p14:cNvPr>
                <p14:cNvContentPartPr/>
                <p14:nvPr/>
              </p14:nvContentPartPr>
              <p14:xfrm>
                <a:off x="9478988" y="3557259"/>
                <a:ext cx="487800" cy="129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82F0D49-AC7C-445B-B0F4-D85FB43B261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469988" y="3548259"/>
                  <a:ext cx="5054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06753B0-9B91-4FA4-AA9C-741029E2301E}"/>
                    </a:ext>
                  </a:extLst>
                </p14:cNvPr>
                <p14:cNvContentPartPr/>
                <p14:nvPr/>
              </p14:nvContentPartPr>
              <p14:xfrm>
                <a:off x="9734228" y="3656619"/>
                <a:ext cx="55080" cy="401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06753B0-9B91-4FA4-AA9C-741029E2301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725228" y="3647619"/>
                  <a:ext cx="7272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6370657-2163-45E3-92FB-0B7818FE33D9}"/>
                    </a:ext>
                  </a:extLst>
                </p14:cNvPr>
                <p14:cNvContentPartPr/>
                <p14:nvPr/>
              </p14:nvContentPartPr>
              <p14:xfrm>
                <a:off x="9852668" y="3542139"/>
                <a:ext cx="893160" cy="527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6370657-2163-45E3-92FB-0B7818FE33D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844028" y="3533499"/>
                  <a:ext cx="91080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D83147D-C175-4C5E-A6B4-238710ABFB05}"/>
                    </a:ext>
                  </a:extLst>
                </p14:cNvPr>
                <p14:cNvContentPartPr/>
                <p14:nvPr/>
              </p14:nvContentPartPr>
              <p14:xfrm>
                <a:off x="10743668" y="3298419"/>
                <a:ext cx="358200" cy="534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D83147D-C175-4C5E-A6B4-238710ABFB0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734668" y="3289779"/>
                  <a:ext cx="375840" cy="55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D879780-95A2-43FC-B0FC-4F17AF4C3B75}"/>
                    </a:ext>
                  </a:extLst>
                </p14:cNvPr>
                <p14:cNvContentPartPr/>
                <p14:nvPr/>
              </p14:nvContentPartPr>
              <p14:xfrm>
                <a:off x="11071595" y="3369339"/>
                <a:ext cx="100080" cy="37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D879780-95A2-43FC-B0FC-4F17AF4C3B7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1062595" y="3360339"/>
                  <a:ext cx="1177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AEC4EE5-DB2F-4A38-AFAD-8CBBAF0ED923}"/>
                    </a:ext>
                  </a:extLst>
                </p14:cNvPr>
                <p14:cNvContentPartPr/>
                <p14:nvPr/>
              </p14:nvContentPartPr>
              <p14:xfrm>
                <a:off x="6968467" y="1401939"/>
                <a:ext cx="78120" cy="941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AEC4EE5-DB2F-4A38-AFAD-8CBBAF0ED92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959467" y="1392939"/>
                  <a:ext cx="95760" cy="9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553D5F7-4F95-4111-AC74-A8F8946179FA}"/>
                    </a:ext>
                  </a:extLst>
                </p14:cNvPr>
                <p14:cNvContentPartPr/>
                <p14:nvPr/>
              </p14:nvContentPartPr>
              <p14:xfrm>
                <a:off x="7067467" y="1226259"/>
                <a:ext cx="1692720" cy="10375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553D5F7-4F95-4111-AC74-A8F8946179F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058827" y="1217259"/>
                  <a:ext cx="1710360" cy="10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363C2C9-DFC0-4402-BB93-974CE42C4CF9}"/>
                    </a:ext>
                  </a:extLst>
                </p14:cNvPr>
                <p14:cNvContentPartPr/>
                <p14:nvPr/>
              </p14:nvContentPartPr>
              <p14:xfrm>
                <a:off x="-557693" y="1190979"/>
                <a:ext cx="743040" cy="1230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363C2C9-DFC0-4402-BB93-974CE42C4CF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-566333" y="1182339"/>
                  <a:ext cx="760680" cy="12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49CE512-86F2-4C0A-B963-E876D565D2C2}"/>
                    </a:ext>
                  </a:extLst>
                </p14:cNvPr>
                <p14:cNvContentPartPr/>
                <p14:nvPr/>
              </p14:nvContentPartPr>
              <p14:xfrm>
                <a:off x="3993668" y="2252259"/>
                <a:ext cx="2067120" cy="2937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49CE512-86F2-4C0A-B963-E876D565D2C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984668" y="2243259"/>
                  <a:ext cx="2084760" cy="29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83EB546-059E-4C4B-906E-D001187A1B84}"/>
                    </a:ext>
                  </a:extLst>
                </p14:cNvPr>
                <p14:cNvContentPartPr/>
                <p14:nvPr/>
              </p14:nvContentPartPr>
              <p14:xfrm>
                <a:off x="4058828" y="4541499"/>
                <a:ext cx="665640" cy="1876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83EB546-059E-4C4B-906E-D001187A1B8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050188" y="4532499"/>
                  <a:ext cx="683280" cy="18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6453E92-793B-40B6-A649-C32601F7E772}"/>
                    </a:ext>
                  </a:extLst>
                </p14:cNvPr>
                <p14:cNvContentPartPr/>
                <p14:nvPr/>
              </p14:nvContentPartPr>
              <p14:xfrm>
                <a:off x="3406508" y="6575139"/>
                <a:ext cx="47160" cy="245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6453E92-793B-40B6-A649-C32601F7E77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397508" y="6566139"/>
                  <a:ext cx="648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933AF7A-CC5A-43BF-A99D-1F3B92E3005A}"/>
                    </a:ext>
                  </a:extLst>
                </p14:cNvPr>
                <p14:cNvContentPartPr/>
                <p14:nvPr/>
              </p14:nvContentPartPr>
              <p14:xfrm>
                <a:off x="3384548" y="6081939"/>
                <a:ext cx="594720" cy="667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933AF7A-CC5A-43BF-A99D-1F3B92E3005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375908" y="6072939"/>
                  <a:ext cx="612360" cy="68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94F87D1-55FE-418D-88DF-F758123A6356}"/>
                    </a:ext>
                  </a:extLst>
                </p14:cNvPr>
                <p14:cNvContentPartPr/>
                <p14:nvPr/>
              </p14:nvContentPartPr>
              <p14:xfrm>
                <a:off x="3395708" y="6171219"/>
                <a:ext cx="586080" cy="288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94F87D1-55FE-418D-88DF-F758123A635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386708" y="6162219"/>
                  <a:ext cx="60372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EAEC1D2-EFA7-4A72-A72E-02288C998561}"/>
                    </a:ext>
                  </a:extLst>
                </p14:cNvPr>
                <p14:cNvContentPartPr/>
                <p14:nvPr/>
              </p14:nvContentPartPr>
              <p14:xfrm>
                <a:off x="4016708" y="5157459"/>
                <a:ext cx="1212840" cy="1336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EAEC1D2-EFA7-4A72-A72E-02288C99856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007708" y="5148819"/>
                  <a:ext cx="1230480" cy="13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CD9C6FA-4868-478D-A28D-64EFC77E2ABF}"/>
                    </a:ext>
                  </a:extLst>
                </p14:cNvPr>
                <p14:cNvContentPartPr/>
                <p14:nvPr/>
              </p14:nvContentPartPr>
              <p14:xfrm>
                <a:off x="4918508" y="5257899"/>
                <a:ext cx="330480" cy="177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CD9C6FA-4868-478D-A28D-64EFC77E2AB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909508" y="5249259"/>
                  <a:ext cx="3481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BA79A6C-F96E-4345-A33B-7FAF364D5F8B}"/>
                    </a:ext>
                  </a:extLst>
                </p14:cNvPr>
                <p14:cNvContentPartPr/>
                <p14:nvPr/>
              </p14:nvContentPartPr>
              <p14:xfrm>
                <a:off x="731107" y="4267179"/>
                <a:ext cx="156240" cy="7520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BA79A6C-F96E-4345-A33B-7FAF364D5F8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22107" y="4258179"/>
                  <a:ext cx="173880" cy="76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42ADC35-752E-473B-A470-085A1D5F81A4}"/>
                    </a:ext>
                  </a:extLst>
                </p14:cNvPr>
                <p14:cNvContentPartPr/>
                <p14:nvPr/>
              </p14:nvContentPartPr>
              <p14:xfrm>
                <a:off x="804187" y="4049739"/>
                <a:ext cx="1600920" cy="1012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42ADC35-752E-473B-A470-085A1D5F81A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95187" y="4041099"/>
                  <a:ext cx="1618560" cy="10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804AA4C-B34E-45D5-AEDB-BFB7F5A943F7}"/>
                    </a:ext>
                  </a:extLst>
                </p14:cNvPr>
                <p14:cNvContentPartPr/>
                <p14:nvPr/>
              </p14:nvContentPartPr>
              <p14:xfrm>
                <a:off x="605827" y="972459"/>
                <a:ext cx="488160" cy="6850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804AA4C-B34E-45D5-AEDB-BFB7F5A943F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97187" y="963459"/>
                  <a:ext cx="505800" cy="70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7417142-C244-4EBE-B634-04109AC79883}"/>
                    </a:ext>
                  </a:extLst>
                </p14:cNvPr>
                <p14:cNvContentPartPr/>
                <p14:nvPr/>
              </p14:nvContentPartPr>
              <p14:xfrm>
                <a:off x="-332333" y="1090899"/>
                <a:ext cx="630000" cy="553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7417142-C244-4EBE-B634-04109AC7988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-340973" y="1082259"/>
                  <a:ext cx="647640" cy="57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46ED705-2AC4-40AC-A5AE-117D67BEA751}"/>
                    </a:ext>
                  </a:extLst>
                </p14:cNvPr>
                <p14:cNvContentPartPr/>
                <p14:nvPr/>
              </p14:nvContentPartPr>
              <p14:xfrm>
                <a:off x="-14093" y="1709019"/>
                <a:ext cx="939240" cy="2882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46ED705-2AC4-40AC-A5AE-117D67BEA75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-23093" y="1700019"/>
                  <a:ext cx="956880" cy="29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EEA6D4D-3661-41DE-8EF1-B72AF6019506}"/>
                    </a:ext>
                  </a:extLst>
                </p14:cNvPr>
                <p14:cNvContentPartPr/>
                <p14:nvPr/>
              </p14:nvContentPartPr>
              <p14:xfrm>
                <a:off x="-1397573" y="3101859"/>
                <a:ext cx="1604520" cy="1193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EEA6D4D-3661-41DE-8EF1-B72AF601950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-1406573" y="3092859"/>
                  <a:ext cx="1622160" cy="12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775A14B-3D50-4468-B408-3D31054975F9}"/>
                    </a:ext>
                  </a:extLst>
                </p14:cNvPr>
                <p14:cNvContentPartPr/>
                <p14:nvPr/>
              </p14:nvContentPartPr>
              <p14:xfrm>
                <a:off x="-492173" y="2385099"/>
                <a:ext cx="695880" cy="1041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775A14B-3D50-4468-B408-3D31054975F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-500813" y="2376099"/>
                  <a:ext cx="713520" cy="10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8F8AEE3-772F-448C-B625-E6BE8D80D977}"/>
                    </a:ext>
                  </a:extLst>
                </p14:cNvPr>
                <p14:cNvContentPartPr/>
                <p14:nvPr/>
              </p14:nvContentPartPr>
              <p14:xfrm>
                <a:off x="38107" y="2670939"/>
                <a:ext cx="136800" cy="122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8F8AEE3-772F-448C-B625-E6BE8D80D977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9467" y="2662299"/>
                  <a:ext cx="1544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29698" name="Ink 29697">
                  <a:extLst>
                    <a:ext uri="{FF2B5EF4-FFF2-40B4-BE49-F238E27FC236}">
                      <a16:creationId xmlns:a16="http://schemas.microsoft.com/office/drawing/2014/main" id="{6265BFC3-DC89-4C2C-9FF3-21BC37A22944}"/>
                    </a:ext>
                  </a:extLst>
                </p14:cNvPr>
                <p14:cNvContentPartPr/>
                <p14:nvPr/>
              </p14:nvContentPartPr>
              <p14:xfrm>
                <a:off x="378667" y="4145499"/>
                <a:ext cx="3922200" cy="101160"/>
              </p14:xfrm>
            </p:contentPart>
          </mc:Choice>
          <mc:Fallback xmlns="">
            <p:pic>
              <p:nvPicPr>
                <p:cNvPr id="29698" name="Ink 29697">
                  <a:extLst>
                    <a:ext uri="{FF2B5EF4-FFF2-40B4-BE49-F238E27FC236}">
                      <a16:creationId xmlns:a16="http://schemas.microsoft.com/office/drawing/2014/main" id="{6265BFC3-DC89-4C2C-9FF3-21BC37A2294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70027" y="4136499"/>
                  <a:ext cx="39398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29699" name="Ink 29698">
                  <a:extLst>
                    <a:ext uri="{FF2B5EF4-FFF2-40B4-BE49-F238E27FC236}">
                      <a16:creationId xmlns:a16="http://schemas.microsoft.com/office/drawing/2014/main" id="{804DB473-E711-4224-89BA-CEAF6A77B0BC}"/>
                    </a:ext>
                  </a:extLst>
                </p14:cNvPr>
                <p14:cNvContentPartPr/>
                <p14:nvPr/>
              </p14:nvContentPartPr>
              <p14:xfrm>
                <a:off x="650107" y="4190139"/>
                <a:ext cx="156960" cy="2184480"/>
              </p14:xfrm>
            </p:contentPart>
          </mc:Choice>
          <mc:Fallback xmlns="">
            <p:pic>
              <p:nvPicPr>
                <p:cNvPr id="29699" name="Ink 29698">
                  <a:extLst>
                    <a:ext uri="{FF2B5EF4-FFF2-40B4-BE49-F238E27FC236}">
                      <a16:creationId xmlns:a16="http://schemas.microsoft.com/office/drawing/2014/main" id="{804DB473-E711-4224-89BA-CEAF6A77B0B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41467" y="4181499"/>
                  <a:ext cx="174600" cy="22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29700" name="Ink 29699">
                  <a:extLst>
                    <a:ext uri="{FF2B5EF4-FFF2-40B4-BE49-F238E27FC236}">
                      <a16:creationId xmlns:a16="http://schemas.microsoft.com/office/drawing/2014/main" id="{89B7F3BF-623D-4F97-893C-15EA58157796}"/>
                    </a:ext>
                  </a:extLst>
                </p14:cNvPr>
                <p14:cNvContentPartPr/>
                <p14:nvPr/>
              </p14:nvContentPartPr>
              <p14:xfrm>
                <a:off x="499627" y="6060699"/>
                <a:ext cx="342000" cy="407520"/>
              </p14:xfrm>
            </p:contentPart>
          </mc:Choice>
          <mc:Fallback xmlns="">
            <p:pic>
              <p:nvPicPr>
                <p:cNvPr id="29700" name="Ink 29699">
                  <a:extLst>
                    <a:ext uri="{FF2B5EF4-FFF2-40B4-BE49-F238E27FC236}">
                      <a16:creationId xmlns:a16="http://schemas.microsoft.com/office/drawing/2014/main" id="{89B7F3BF-623D-4F97-893C-15EA5815779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90627" y="6051699"/>
                  <a:ext cx="35964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9704" name="Ink 29703">
                  <a:extLst>
                    <a:ext uri="{FF2B5EF4-FFF2-40B4-BE49-F238E27FC236}">
                      <a16:creationId xmlns:a16="http://schemas.microsoft.com/office/drawing/2014/main" id="{517A4023-8115-410D-BA5E-804FAA442517}"/>
                    </a:ext>
                  </a:extLst>
                </p14:cNvPr>
                <p14:cNvContentPartPr/>
                <p14:nvPr/>
              </p14:nvContentPartPr>
              <p14:xfrm>
                <a:off x="-647333" y="5744619"/>
                <a:ext cx="682560" cy="937080"/>
              </p14:xfrm>
            </p:contentPart>
          </mc:Choice>
          <mc:Fallback xmlns="">
            <p:pic>
              <p:nvPicPr>
                <p:cNvPr id="29704" name="Ink 29703">
                  <a:extLst>
                    <a:ext uri="{FF2B5EF4-FFF2-40B4-BE49-F238E27FC236}">
                      <a16:creationId xmlns:a16="http://schemas.microsoft.com/office/drawing/2014/main" id="{517A4023-8115-410D-BA5E-804FAA44251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-655973" y="5735619"/>
                  <a:ext cx="700200" cy="9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29705" name="Ink 29704">
                  <a:extLst>
                    <a:ext uri="{FF2B5EF4-FFF2-40B4-BE49-F238E27FC236}">
                      <a16:creationId xmlns:a16="http://schemas.microsoft.com/office/drawing/2014/main" id="{4A939EAF-8600-4F2F-8394-14C7A6BF23B1}"/>
                    </a:ext>
                  </a:extLst>
                </p14:cNvPr>
                <p14:cNvContentPartPr/>
                <p14:nvPr/>
              </p14:nvContentPartPr>
              <p14:xfrm>
                <a:off x="-40013" y="5801859"/>
                <a:ext cx="212760" cy="461520"/>
              </p14:xfrm>
            </p:contentPart>
          </mc:Choice>
          <mc:Fallback xmlns="">
            <p:pic>
              <p:nvPicPr>
                <p:cNvPr id="29705" name="Ink 29704">
                  <a:extLst>
                    <a:ext uri="{FF2B5EF4-FFF2-40B4-BE49-F238E27FC236}">
                      <a16:creationId xmlns:a16="http://schemas.microsoft.com/office/drawing/2014/main" id="{4A939EAF-8600-4F2F-8394-14C7A6BF23B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-48653" y="5792859"/>
                  <a:ext cx="23040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29706" name="Ink 29705">
                  <a:extLst>
                    <a:ext uri="{FF2B5EF4-FFF2-40B4-BE49-F238E27FC236}">
                      <a16:creationId xmlns:a16="http://schemas.microsoft.com/office/drawing/2014/main" id="{4D1A48D9-402D-4A11-9F18-BC0D69CC48B5}"/>
                    </a:ext>
                  </a:extLst>
                </p14:cNvPr>
                <p14:cNvContentPartPr/>
                <p14:nvPr/>
              </p14:nvContentPartPr>
              <p14:xfrm>
                <a:off x="178867" y="5665059"/>
                <a:ext cx="99720" cy="317520"/>
              </p14:xfrm>
            </p:contentPart>
          </mc:Choice>
          <mc:Fallback xmlns="">
            <p:pic>
              <p:nvPicPr>
                <p:cNvPr id="29706" name="Ink 29705">
                  <a:extLst>
                    <a:ext uri="{FF2B5EF4-FFF2-40B4-BE49-F238E27FC236}">
                      <a16:creationId xmlns:a16="http://schemas.microsoft.com/office/drawing/2014/main" id="{4D1A48D9-402D-4A11-9F18-BC0D69CC48B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69867" y="5656419"/>
                  <a:ext cx="11736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29707" name="Ink 29706">
                  <a:extLst>
                    <a:ext uri="{FF2B5EF4-FFF2-40B4-BE49-F238E27FC236}">
                      <a16:creationId xmlns:a16="http://schemas.microsoft.com/office/drawing/2014/main" id="{8AFD66FF-7093-41E0-99C5-38F3DBA8E93E}"/>
                    </a:ext>
                  </a:extLst>
                </p14:cNvPr>
                <p14:cNvContentPartPr/>
                <p14:nvPr/>
              </p14:nvContentPartPr>
              <p14:xfrm>
                <a:off x="310627" y="5271219"/>
                <a:ext cx="460080" cy="804240"/>
              </p14:xfrm>
            </p:contentPart>
          </mc:Choice>
          <mc:Fallback xmlns="">
            <p:pic>
              <p:nvPicPr>
                <p:cNvPr id="29707" name="Ink 29706">
                  <a:extLst>
                    <a:ext uri="{FF2B5EF4-FFF2-40B4-BE49-F238E27FC236}">
                      <a16:creationId xmlns:a16="http://schemas.microsoft.com/office/drawing/2014/main" id="{8AFD66FF-7093-41E0-99C5-38F3DBA8E93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01627" y="5262579"/>
                  <a:ext cx="477720" cy="82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29711" name="Ink 29710">
                  <a:extLst>
                    <a:ext uri="{FF2B5EF4-FFF2-40B4-BE49-F238E27FC236}">
                      <a16:creationId xmlns:a16="http://schemas.microsoft.com/office/drawing/2014/main" id="{EA5F6E1B-DCB2-46B1-A0B2-BC3946ACA93F}"/>
                    </a:ext>
                  </a:extLst>
                </p14:cNvPr>
                <p14:cNvContentPartPr/>
                <p14:nvPr/>
              </p14:nvContentPartPr>
              <p14:xfrm>
                <a:off x="750907" y="3140379"/>
                <a:ext cx="3689280" cy="1229400"/>
              </p14:xfrm>
            </p:contentPart>
          </mc:Choice>
          <mc:Fallback xmlns="">
            <p:pic>
              <p:nvPicPr>
                <p:cNvPr id="29711" name="Ink 29710">
                  <a:extLst>
                    <a:ext uri="{FF2B5EF4-FFF2-40B4-BE49-F238E27FC236}">
                      <a16:creationId xmlns:a16="http://schemas.microsoft.com/office/drawing/2014/main" id="{EA5F6E1B-DCB2-46B1-A0B2-BC3946ACA93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42267" y="3131739"/>
                  <a:ext cx="3706920" cy="12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9712" name="Ink 29711">
                  <a:extLst>
                    <a:ext uri="{FF2B5EF4-FFF2-40B4-BE49-F238E27FC236}">
                      <a16:creationId xmlns:a16="http://schemas.microsoft.com/office/drawing/2014/main" id="{3C8BD173-6E58-4FED-9584-D23A56EA13A8}"/>
                    </a:ext>
                  </a:extLst>
                </p14:cNvPr>
                <p14:cNvContentPartPr/>
                <p14:nvPr/>
              </p14:nvContentPartPr>
              <p14:xfrm>
                <a:off x="2904427" y="4181499"/>
                <a:ext cx="3185280" cy="1745280"/>
              </p14:xfrm>
            </p:contentPart>
          </mc:Choice>
          <mc:Fallback xmlns="">
            <p:pic>
              <p:nvPicPr>
                <p:cNvPr id="29712" name="Ink 29711">
                  <a:extLst>
                    <a:ext uri="{FF2B5EF4-FFF2-40B4-BE49-F238E27FC236}">
                      <a16:creationId xmlns:a16="http://schemas.microsoft.com/office/drawing/2014/main" id="{3C8BD173-6E58-4FED-9584-D23A56EA13A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895427" y="4172499"/>
                  <a:ext cx="3202920" cy="176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29713" name="Ink 29712">
                  <a:extLst>
                    <a:ext uri="{FF2B5EF4-FFF2-40B4-BE49-F238E27FC236}">
                      <a16:creationId xmlns:a16="http://schemas.microsoft.com/office/drawing/2014/main" id="{D475AD14-FEB0-4173-84BF-85AE805211B4}"/>
                    </a:ext>
                  </a:extLst>
                </p14:cNvPr>
                <p14:cNvContentPartPr/>
                <p14:nvPr/>
              </p14:nvContentPartPr>
              <p14:xfrm>
                <a:off x="2821627" y="4123179"/>
                <a:ext cx="3097800" cy="1118880"/>
              </p14:xfrm>
            </p:contentPart>
          </mc:Choice>
          <mc:Fallback xmlns="">
            <p:pic>
              <p:nvPicPr>
                <p:cNvPr id="29713" name="Ink 29712">
                  <a:extLst>
                    <a:ext uri="{FF2B5EF4-FFF2-40B4-BE49-F238E27FC236}">
                      <a16:creationId xmlns:a16="http://schemas.microsoft.com/office/drawing/2014/main" id="{D475AD14-FEB0-4173-84BF-85AE805211B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812987" y="4114179"/>
                  <a:ext cx="3115440" cy="11365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717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5C8BB4F8-1E5D-400D-93DA-19E1B5D81F15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7172" name="Group 894"/>
          <p:cNvGrpSpPr>
            <a:grpSpLocks/>
          </p:cNvGrpSpPr>
          <p:nvPr/>
        </p:nvGrpSpPr>
        <p:grpSpPr bwMode="auto">
          <a:xfrm>
            <a:off x="5102225" y="1601788"/>
            <a:ext cx="3540125" cy="4545012"/>
            <a:chOff x="3277" y="974"/>
            <a:chExt cx="2230" cy="2863"/>
          </a:xfrm>
        </p:grpSpPr>
        <p:sp>
          <p:nvSpPr>
            <p:cNvPr id="7201" name="Freeform 895"/>
            <p:cNvSpPr>
              <a:spLocks/>
            </p:cNvSpPr>
            <p:nvPr/>
          </p:nvSpPr>
          <p:spPr bwMode="auto">
            <a:xfrm>
              <a:off x="3277" y="1079"/>
              <a:ext cx="1094" cy="675"/>
            </a:xfrm>
            <a:custGeom>
              <a:avLst/>
              <a:gdLst>
                <a:gd name="T0" fmla="*/ 1001 w 1036"/>
                <a:gd name="T1" fmla="*/ 11 h 675"/>
                <a:gd name="T2" fmla="*/ 603 w 1036"/>
                <a:gd name="T3" fmla="*/ 53 h 675"/>
                <a:gd name="T4" fmla="*/ 319 w 1036"/>
                <a:gd name="T5" fmla="*/ 129 h 675"/>
                <a:gd name="T6" fmla="*/ 237 w 1036"/>
                <a:gd name="T7" fmla="*/ 229 h 675"/>
                <a:gd name="T8" fmla="*/ 33 w 1036"/>
                <a:gd name="T9" fmla="*/ 297 h 675"/>
                <a:gd name="T10" fmla="*/ 26 w 1036"/>
                <a:gd name="T11" fmla="*/ 459 h 675"/>
                <a:gd name="T12" fmla="*/ 204 w 1036"/>
                <a:gd name="T13" fmla="*/ 489 h 675"/>
                <a:gd name="T14" fmla="*/ 710 w 1036"/>
                <a:gd name="T15" fmla="*/ 489 h 675"/>
                <a:gd name="T16" fmla="*/ 923 w 1036"/>
                <a:gd name="T17" fmla="*/ 555 h 675"/>
                <a:gd name="T18" fmla="*/ 1162 w 1036"/>
                <a:gd name="T19" fmla="*/ 657 h 675"/>
                <a:gd name="T20" fmla="*/ 1345 w 1036"/>
                <a:gd name="T21" fmla="*/ 661 h 675"/>
                <a:gd name="T22" fmla="*/ 1471 w 1036"/>
                <a:gd name="T23" fmla="*/ 603 h 675"/>
                <a:gd name="T24" fmla="*/ 1534 w 1036"/>
                <a:gd name="T25" fmla="*/ 445 h 675"/>
                <a:gd name="T26" fmla="*/ 1574 w 1036"/>
                <a:gd name="T27" fmla="*/ 291 h 675"/>
                <a:gd name="T28" fmla="*/ 1579 w 1036"/>
                <a:gd name="T29" fmla="*/ 107 h 675"/>
                <a:gd name="T30" fmla="*/ 1445 w 1036"/>
                <a:gd name="T31" fmla="*/ 17 h 675"/>
                <a:gd name="T32" fmla="*/ 1199 w 1036"/>
                <a:gd name="T33" fmla="*/ 3 h 675"/>
                <a:gd name="T34" fmla="*/ 1001 w 1036"/>
                <a:gd name="T35" fmla="*/ 11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7202" name="Group 896"/>
            <p:cNvGrpSpPr>
              <a:grpSpLocks/>
            </p:cNvGrpSpPr>
            <p:nvPr/>
          </p:nvGrpSpPr>
          <p:grpSpPr bwMode="auto">
            <a:xfrm>
              <a:off x="3383" y="1920"/>
              <a:ext cx="919" cy="588"/>
              <a:chOff x="2889" y="1631"/>
              <a:chExt cx="980" cy="743"/>
            </a:xfrm>
          </p:grpSpPr>
          <p:sp>
            <p:nvSpPr>
              <p:cNvPr id="7580" name="Rectangle 89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7581" name="AutoShape 89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CCFF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7203" name="Freeform 899"/>
            <p:cNvSpPr>
              <a:spLocks/>
            </p:cNvSpPr>
            <p:nvPr/>
          </p:nvSpPr>
          <p:spPr bwMode="auto">
            <a:xfrm>
              <a:off x="3379" y="2788"/>
              <a:ext cx="2032" cy="1049"/>
            </a:xfrm>
            <a:custGeom>
              <a:avLst/>
              <a:gdLst>
                <a:gd name="T0" fmla="*/ 1044 w 2032"/>
                <a:gd name="T1" fmla="*/ 26 h 1049"/>
                <a:gd name="T2" fmla="*/ 847 w 2032"/>
                <a:gd name="T3" fmla="*/ 125 h 1049"/>
                <a:gd name="T4" fmla="*/ 580 w 2032"/>
                <a:gd name="T5" fmla="*/ 68 h 1049"/>
                <a:gd name="T6" fmla="*/ 143 w 2032"/>
                <a:gd name="T7" fmla="*/ 170 h 1049"/>
                <a:gd name="T8" fmla="*/ 48 w 2032"/>
                <a:gd name="T9" fmla="*/ 374 h 1049"/>
                <a:gd name="T10" fmla="*/ 41 w 2032"/>
                <a:gd name="T11" fmla="*/ 680 h 1049"/>
                <a:gd name="T12" fmla="*/ 294 w 2032"/>
                <a:gd name="T13" fmla="*/ 744 h 1049"/>
                <a:gd name="T14" fmla="*/ 660 w 2032"/>
                <a:gd name="T15" fmla="*/ 893 h 1049"/>
                <a:gd name="T16" fmla="*/ 1088 w 2032"/>
                <a:gd name="T17" fmla="*/ 1014 h 1049"/>
                <a:gd name="T18" fmla="*/ 1525 w 2032"/>
                <a:gd name="T19" fmla="*/ 1031 h 1049"/>
                <a:gd name="T20" fmla="*/ 1831 w 2032"/>
                <a:gd name="T21" fmla="*/ 907 h 1049"/>
                <a:gd name="T22" fmla="*/ 2015 w 2032"/>
                <a:gd name="T23" fmla="*/ 714 h 1049"/>
                <a:gd name="T24" fmla="*/ 1931 w 2032"/>
                <a:gd name="T25" fmla="*/ 251 h 1049"/>
                <a:gd name="T26" fmla="*/ 1658 w 2032"/>
                <a:gd name="T27" fmla="*/ 114 h 1049"/>
                <a:gd name="T28" fmla="*/ 1355 w 2032"/>
                <a:gd name="T29" fmla="*/ 15 h 1049"/>
                <a:gd name="T30" fmla="*/ 1044 w 2032"/>
                <a:gd name="T31" fmla="*/ 2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04" name="Line 900"/>
            <p:cNvSpPr>
              <a:spLocks noChangeShapeType="1"/>
            </p:cNvSpPr>
            <p:nvPr/>
          </p:nvSpPr>
          <p:spPr bwMode="auto">
            <a:xfrm rot="-5400000">
              <a:off x="4942" y="3252"/>
              <a:ext cx="330" cy="88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205" name="Line 901"/>
            <p:cNvSpPr>
              <a:spLocks noChangeShapeType="1"/>
            </p:cNvSpPr>
            <p:nvPr/>
          </p:nvSpPr>
          <p:spPr bwMode="auto">
            <a:xfrm rot="5400000" flipV="1">
              <a:off x="5034" y="3429"/>
              <a:ext cx="2" cy="54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206" name="Line 902"/>
            <p:cNvSpPr>
              <a:spLocks noChangeShapeType="1"/>
            </p:cNvSpPr>
            <p:nvPr/>
          </p:nvSpPr>
          <p:spPr bwMode="auto">
            <a:xfrm rot="-5400000">
              <a:off x="5151" y="3225"/>
              <a:ext cx="0" cy="72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207" name="Line 903"/>
            <p:cNvSpPr>
              <a:spLocks noChangeShapeType="1"/>
            </p:cNvSpPr>
            <p:nvPr/>
          </p:nvSpPr>
          <p:spPr bwMode="auto">
            <a:xfrm flipH="1">
              <a:off x="3827" y="2977"/>
              <a:ext cx="160" cy="29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08" name="Line 904"/>
            <p:cNvSpPr>
              <a:spLocks noChangeShapeType="1"/>
            </p:cNvSpPr>
            <p:nvPr/>
          </p:nvSpPr>
          <p:spPr bwMode="auto">
            <a:xfrm>
              <a:off x="3843" y="3009"/>
              <a:ext cx="124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09" name="Line 905"/>
            <p:cNvSpPr>
              <a:spLocks noChangeShapeType="1"/>
            </p:cNvSpPr>
            <p:nvPr/>
          </p:nvSpPr>
          <p:spPr bwMode="auto">
            <a:xfrm>
              <a:off x="3680" y="3221"/>
              <a:ext cx="17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10" name="Line 906"/>
            <p:cNvSpPr>
              <a:spLocks noChangeShapeType="1"/>
            </p:cNvSpPr>
            <p:nvPr/>
          </p:nvSpPr>
          <p:spPr bwMode="auto">
            <a:xfrm>
              <a:off x="3914" y="3271"/>
              <a:ext cx="309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11" name="Line 907"/>
            <p:cNvSpPr>
              <a:spLocks noChangeShapeType="1"/>
            </p:cNvSpPr>
            <p:nvPr/>
          </p:nvSpPr>
          <p:spPr bwMode="auto">
            <a:xfrm flipH="1">
              <a:off x="4065" y="3213"/>
              <a:ext cx="34" cy="5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12" name="Line 908"/>
            <p:cNvSpPr>
              <a:spLocks noChangeShapeType="1"/>
            </p:cNvSpPr>
            <p:nvPr/>
          </p:nvSpPr>
          <p:spPr bwMode="auto">
            <a:xfrm>
              <a:off x="3947" y="3269"/>
              <a:ext cx="1" cy="5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13" name="Line 909"/>
            <p:cNvSpPr>
              <a:spLocks noChangeShapeType="1"/>
            </p:cNvSpPr>
            <p:nvPr/>
          </p:nvSpPr>
          <p:spPr bwMode="auto">
            <a:xfrm flipH="1" flipV="1">
              <a:off x="4197" y="3274"/>
              <a:ext cx="0" cy="48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14" name="Line 910"/>
            <p:cNvSpPr>
              <a:spLocks noChangeShapeType="1"/>
            </p:cNvSpPr>
            <p:nvPr/>
          </p:nvSpPr>
          <p:spPr bwMode="auto">
            <a:xfrm>
              <a:off x="4248" y="3185"/>
              <a:ext cx="317" cy="17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15" name="Line 911"/>
            <p:cNvSpPr>
              <a:spLocks noChangeShapeType="1"/>
            </p:cNvSpPr>
            <p:nvPr/>
          </p:nvSpPr>
          <p:spPr bwMode="auto">
            <a:xfrm>
              <a:off x="3901" y="3144"/>
              <a:ext cx="51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16" name="Line 912"/>
            <p:cNvSpPr>
              <a:spLocks noChangeShapeType="1"/>
            </p:cNvSpPr>
            <p:nvPr/>
          </p:nvSpPr>
          <p:spPr bwMode="auto">
            <a:xfrm>
              <a:off x="3809" y="2257"/>
              <a:ext cx="148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17" name="Line 913"/>
            <p:cNvSpPr>
              <a:spLocks noChangeShapeType="1"/>
            </p:cNvSpPr>
            <p:nvPr/>
          </p:nvSpPr>
          <p:spPr bwMode="auto">
            <a:xfrm flipV="1">
              <a:off x="3711" y="2354"/>
              <a:ext cx="106" cy="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7218" name="Group 914"/>
            <p:cNvGrpSpPr>
              <a:grpSpLocks/>
            </p:cNvGrpSpPr>
            <p:nvPr/>
          </p:nvGrpSpPr>
          <p:grpSpPr bwMode="auto">
            <a:xfrm>
              <a:off x="3535" y="2207"/>
              <a:ext cx="319" cy="222"/>
              <a:chOff x="2967" y="478"/>
              <a:chExt cx="788" cy="625"/>
            </a:xfrm>
          </p:grpSpPr>
          <p:pic>
            <p:nvPicPr>
              <p:cNvPr id="7578" name="Picture 915" descr="access_point_stylized_small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579" name="Picture 916" descr="antenna_radiation_stylized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219" name="Freeform 917"/>
            <p:cNvSpPr>
              <a:spLocks/>
            </p:cNvSpPr>
            <p:nvPr/>
          </p:nvSpPr>
          <p:spPr bwMode="auto">
            <a:xfrm>
              <a:off x="4419" y="2224"/>
              <a:ext cx="828" cy="425"/>
            </a:xfrm>
            <a:custGeom>
              <a:avLst/>
              <a:gdLst>
                <a:gd name="T0" fmla="*/ 382 w 828"/>
                <a:gd name="T1" fmla="*/ 30 h 425"/>
                <a:gd name="T2" fmla="*/ 370 w 828"/>
                <a:gd name="T3" fmla="*/ 30 h 425"/>
                <a:gd name="T4" fmla="*/ 126 w 828"/>
                <a:gd name="T5" fmla="*/ 32 h 425"/>
                <a:gd name="T6" fmla="*/ 6 w 828"/>
                <a:gd name="T7" fmla="*/ 126 h 425"/>
                <a:gd name="T8" fmla="*/ 92 w 828"/>
                <a:gd name="T9" fmla="*/ 274 h 425"/>
                <a:gd name="T10" fmla="*/ 292 w 828"/>
                <a:gd name="T11" fmla="*/ 384 h 425"/>
                <a:gd name="T12" fmla="*/ 540 w 828"/>
                <a:gd name="T13" fmla="*/ 416 h 425"/>
                <a:gd name="T14" fmla="*/ 698 w 828"/>
                <a:gd name="T15" fmla="*/ 330 h 425"/>
                <a:gd name="T16" fmla="*/ 776 w 828"/>
                <a:gd name="T17" fmla="*/ 170 h 425"/>
                <a:gd name="T18" fmla="*/ 792 w 828"/>
                <a:gd name="T19" fmla="*/ 22 h 425"/>
                <a:gd name="T20" fmla="*/ 560 w 828"/>
                <a:gd name="T21" fmla="*/ 38 h 425"/>
                <a:gd name="T22" fmla="*/ 382 w 828"/>
                <a:gd name="T23" fmla="*/ 30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20" name="Freeform 918"/>
            <p:cNvSpPr>
              <a:spLocks/>
            </p:cNvSpPr>
            <p:nvPr/>
          </p:nvSpPr>
          <p:spPr bwMode="auto">
            <a:xfrm>
              <a:off x="4417" y="1263"/>
              <a:ext cx="1090" cy="709"/>
            </a:xfrm>
            <a:custGeom>
              <a:avLst/>
              <a:gdLst>
                <a:gd name="T0" fmla="*/ 7205 w 765"/>
                <a:gd name="T1" fmla="*/ 320 h 459"/>
                <a:gd name="T2" fmla="*/ 4883 w 765"/>
                <a:gd name="T3" fmla="*/ 2272 h 459"/>
                <a:gd name="T4" fmla="*/ 1633 w 765"/>
                <a:gd name="T5" fmla="*/ 3233 h 459"/>
                <a:gd name="T6" fmla="*/ 234 w 765"/>
                <a:gd name="T7" fmla="*/ 10895 h 459"/>
                <a:gd name="T8" fmla="*/ 3055 w 765"/>
                <a:gd name="T9" fmla="*/ 14395 h 459"/>
                <a:gd name="T10" fmla="*/ 5872 w 765"/>
                <a:gd name="T11" fmla="*/ 13798 h 459"/>
                <a:gd name="T12" fmla="*/ 9913 w 765"/>
                <a:gd name="T13" fmla="*/ 14395 h 459"/>
                <a:gd name="T14" fmla="*/ 11862 w 765"/>
                <a:gd name="T15" fmla="*/ 14061 h 459"/>
                <a:gd name="T16" fmla="*/ 12768 w 765"/>
                <a:gd name="T17" fmla="*/ 12064 h 459"/>
                <a:gd name="T18" fmla="*/ 12745 w 765"/>
                <a:gd name="T19" fmla="*/ 5121 h 459"/>
                <a:gd name="T20" fmla="*/ 11248 w 765"/>
                <a:gd name="T21" fmla="*/ 1117 h 459"/>
                <a:gd name="T22" fmla="*/ 7205 w 765"/>
                <a:gd name="T23" fmla="*/ 320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21" name="Line 919"/>
            <p:cNvSpPr>
              <a:spLocks noChangeShapeType="1"/>
            </p:cNvSpPr>
            <p:nvPr/>
          </p:nvSpPr>
          <p:spPr bwMode="auto">
            <a:xfrm>
              <a:off x="4659" y="2404"/>
              <a:ext cx="103" cy="7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22" name="Line 920"/>
            <p:cNvSpPr>
              <a:spLocks noChangeShapeType="1"/>
            </p:cNvSpPr>
            <p:nvPr/>
          </p:nvSpPr>
          <p:spPr bwMode="auto">
            <a:xfrm>
              <a:off x="4720" y="2354"/>
              <a:ext cx="176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23" name="Line 921"/>
            <p:cNvSpPr>
              <a:spLocks noChangeShapeType="1"/>
            </p:cNvSpPr>
            <p:nvPr/>
          </p:nvSpPr>
          <p:spPr bwMode="auto">
            <a:xfrm flipV="1">
              <a:off x="4869" y="2408"/>
              <a:ext cx="85" cy="6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24" name="Line 922"/>
            <p:cNvSpPr>
              <a:spLocks noChangeShapeType="1"/>
            </p:cNvSpPr>
            <p:nvPr/>
          </p:nvSpPr>
          <p:spPr bwMode="auto">
            <a:xfrm>
              <a:off x="4235" y="1632"/>
              <a:ext cx="321" cy="2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25" name="Line 923"/>
            <p:cNvSpPr>
              <a:spLocks noChangeShapeType="1"/>
            </p:cNvSpPr>
            <p:nvPr/>
          </p:nvSpPr>
          <p:spPr bwMode="auto">
            <a:xfrm>
              <a:off x="4635" y="2961"/>
              <a:ext cx="246" cy="11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26" name="Line 924"/>
            <p:cNvSpPr>
              <a:spLocks noChangeShapeType="1"/>
            </p:cNvSpPr>
            <p:nvPr/>
          </p:nvSpPr>
          <p:spPr bwMode="auto">
            <a:xfrm flipV="1">
              <a:off x="4244" y="2953"/>
              <a:ext cx="203" cy="1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27" name="Line 925"/>
            <p:cNvSpPr>
              <a:spLocks noChangeShapeType="1"/>
            </p:cNvSpPr>
            <p:nvPr/>
          </p:nvSpPr>
          <p:spPr bwMode="auto">
            <a:xfrm flipV="1">
              <a:off x="4271" y="3137"/>
              <a:ext cx="6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28" name="Line 926"/>
            <p:cNvSpPr>
              <a:spLocks noChangeShapeType="1"/>
            </p:cNvSpPr>
            <p:nvPr/>
          </p:nvSpPr>
          <p:spPr bwMode="auto">
            <a:xfrm flipV="1">
              <a:off x="4773" y="1572"/>
              <a:ext cx="78" cy="5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29" name="Line 927"/>
            <p:cNvSpPr>
              <a:spLocks noChangeShapeType="1"/>
            </p:cNvSpPr>
            <p:nvPr/>
          </p:nvSpPr>
          <p:spPr bwMode="auto">
            <a:xfrm>
              <a:off x="4665" y="1681"/>
              <a:ext cx="0" cy="52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30" name="Line 928"/>
            <p:cNvSpPr>
              <a:spLocks noChangeShapeType="1"/>
            </p:cNvSpPr>
            <p:nvPr/>
          </p:nvSpPr>
          <p:spPr bwMode="auto">
            <a:xfrm flipV="1">
              <a:off x="4773" y="1616"/>
              <a:ext cx="166" cy="18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31" name="Line 929"/>
            <p:cNvSpPr>
              <a:spLocks noChangeShapeType="1"/>
            </p:cNvSpPr>
            <p:nvPr/>
          </p:nvSpPr>
          <p:spPr bwMode="auto">
            <a:xfrm>
              <a:off x="5003" y="1615"/>
              <a:ext cx="0" cy="12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32" name="Line 930"/>
            <p:cNvSpPr>
              <a:spLocks noChangeShapeType="1"/>
            </p:cNvSpPr>
            <p:nvPr/>
          </p:nvSpPr>
          <p:spPr bwMode="auto">
            <a:xfrm>
              <a:off x="4785" y="1808"/>
              <a:ext cx="119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33" name="Line 931"/>
            <p:cNvSpPr>
              <a:spLocks noChangeShapeType="1"/>
            </p:cNvSpPr>
            <p:nvPr/>
          </p:nvSpPr>
          <p:spPr bwMode="auto">
            <a:xfrm>
              <a:off x="5134" y="1802"/>
              <a:ext cx="1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34" name="Line 932"/>
            <p:cNvSpPr>
              <a:spLocks noChangeShapeType="1"/>
            </p:cNvSpPr>
            <p:nvPr/>
          </p:nvSpPr>
          <p:spPr bwMode="auto">
            <a:xfrm flipH="1">
              <a:off x="4596" y="1850"/>
              <a:ext cx="62" cy="444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35" name="Line 933"/>
            <p:cNvSpPr>
              <a:spLocks noChangeShapeType="1"/>
            </p:cNvSpPr>
            <p:nvPr/>
          </p:nvSpPr>
          <p:spPr bwMode="auto">
            <a:xfrm flipH="1">
              <a:off x="4969" y="1850"/>
              <a:ext cx="70" cy="458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36" name="Line 934"/>
            <p:cNvSpPr>
              <a:spLocks noChangeShapeType="1"/>
            </p:cNvSpPr>
            <p:nvPr/>
          </p:nvSpPr>
          <p:spPr bwMode="auto">
            <a:xfrm flipV="1">
              <a:off x="4581" y="2569"/>
              <a:ext cx="143" cy="2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37" name="Line 935"/>
            <p:cNvSpPr>
              <a:spLocks noChangeShapeType="1"/>
            </p:cNvSpPr>
            <p:nvPr/>
          </p:nvSpPr>
          <p:spPr bwMode="auto">
            <a:xfrm>
              <a:off x="5257" y="1801"/>
              <a:ext cx="1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7238" name="Group 936"/>
            <p:cNvGrpSpPr>
              <a:grpSpLocks/>
            </p:cNvGrpSpPr>
            <p:nvPr/>
          </p:nvGrpSpPr>
          <p:grpSpPr bwMode="auto">
            <a:xfrm>
              <a:off x="3813" y="1163"/>
              <a:ext cx="295" cy="391"/>
              <a:chOff x="1653" y="3023"/>
              <a:chExt cx="622" cy="911"/>
            </a:xfrm>
          </p:grpSpPr>
          <p:sp>
            <p:nvSpPr>
              <p:cNvPr id="7561" name="Line 270"/>
              <p:cNvSpPr>
                <a:spLocks noChangeShapeType="1"/>
              </p:cNvSpPr>
              <p:nvPr/>
            </p:nvSpPr>
            <p:spPr bwMode="auto">
              <a:xfrm flipH="1">
                <a:off x="1766" y="3287"/>
                <a:ext cx="188" cy="586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7562" name="Line 271"/>
              <p:cNvSpPr>
                <a:spLocks noChangeShapeType="1"/>
              </p:cNvSpPr>
              <p:nvPr/>
            </p:nvSpPr>
            <p:spPr bwMode="auto">
              <a:xfrm>
                <a:off x="1954" y="3287"/>
                <a:ext cx="188" cy="583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7563" name="Line 272"/>
              <p:cNvSpPr>
                <a:spLocks noChangeShapeType="1"/>
              </p:cNvSpPr>
              <p:nvPr/>
            </p:nvSpPr>
            <p:spPr bwMode="auto">
              <a:xfrm>
                <a:off x="1766" y="3870"/>
                <a:ext cx="188" cy="6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7564" name="Line 273"/>
              <p:cNvSpPr>
                <a:spLocks noChangeShapeType="1"/>
              </p:cNvSpPr>
              <p:nvPr/>
            </p:nvSpPr>
            <p:spPr bwMode="auto">
              <a:xfrm flipH="1">
                <a:off x="1954" y="3870"/>
                <a:ext cx="188" cy="6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7565" name="Line 274"/>
              <p:cNvSpPr>
                <a:spLocks noChangeShapeType="1"/>
              </p:cNvSpPr>
              <p:nvPr/>
            </p:nvSpPr>
            <p:spPr bwMode="auto">
              <a:xfrm>
                <a:off x="1954" y="3300"/>
                <a:ext cx="0" cy="63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7566" name="Line 275"/>
              <p:cNvSpPr>
                <a:spLocks noChangeShapeType="1"/>
              </p:cNvSpPr>
              <p:nvPr/>
            </p:nvSpPr>
            <p:spPr bwMode="auto">
              <a:xfrm flipV="1">
                <a:off x="1766" y="3810"/>
                <a:ext cx="188" cy="63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7567" name="Line 276"/>
              <p:cNvSpPr>
                <a:spLocks noChangeShapeType="1"/>
              </p:cNvSpPr>
              <p:nvPr/>
            </p:nvSpPr>
            <p:spPr bwMode="auto">
              <a:xfrm flipH="1" flipV="1">
                <a:off x="1954" y="3810"/>
                <a:ext cx="188" cy="60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7568" name="Line 277"/>
              <p:cNvSpPr>
                <a:spLocks noChangeShapeType="1"/>
              </p:cNvSpPr>
              <p:nvPr/>
            </p:nvSpPr>
            <p:spPr bwMode="auto">
              <a:xfrm>
                <a:off x="1846" y="3618"/>
                <a:ext cx="108" cy="48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7569" name="Line 278"/>
              <p:cNvSpPr>
                <a:spLocks noChangeShapeType="1"/>
              </p:cNvSpPr>
              <p:nvPr/>
            </p:nvSpPr>
            <p:spPr bwMode="auto">
              <a:xfrm flipV="1">
                <a:off x="1954" y="3618"/>
                <a:ext cx="114" cy="48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7570" name="Line 279"/>
              <p:cNvSpPr>
                <a:spLocks noChangeShapeType="1"/>
              </p:cNvSpPr>
              <p:nvPr/>
            </p:nvSpPr>
            <p:spPr bwMode="auto">
              <a:xfrm>
                <a:off x="1810" y="3704"/>
                <a:ext cx="139" cy="65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7571" name="Line 280"/>
              <p:cNvSpPr>
                <a:spLocks noChangeShapeType="1"/>
              </p:cNvSpPr>
              <p:nvPr/>
            </p:nvSpPr>
            <p:spPr bwMode="auto">
              <a:xfrm flipV="1">
                <a:off x="1954" y="3717"/>
                <a:ext cx="140" cy="57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7572" name="Line 281"/>
              <p:cNvSpPr>
                <a:spLocks noChangeShapeType="1"/>
              </p:cNvSpPr>
              <p:nvPr/>
            </p:nvSpPr>
            <p:spPr bwMode="auto">
              <a:xfrm flipV="1">
                <a:off x="1954" y="3530"/>
                <a:ext cx="72" cy="2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7573" name="Line 282"/>
              <p:cNvSpPr>
                <a:spLocks noChangeShapeType="1"/>
              </p:cNvSpPr>
              <p:nvPr/>
            </p:nvSpPr>
            <p:spPr bwMode="auto">
              <a:xfrm flipV="1">
                <a:off x="1954" y="3409"/>
                <a:ext cx="45" cy="18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7574" name="Line 283"/>
              <p:cNvSpPr>
                <a:spLocks noChangeShapeType="1"/>
              </p:cNvSpPr>
              <p:nvPr/>
            </p:nvSpPr>
            <p:spPr bwMode="auto">
              <a:xfrm>
                <a:off x="1873" y="3522"/>
                <a:ext cx="87" cy="32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7575" name="Line 284"/>
              <p:cNvSpPr>
                <a:spLocks noChangeShapeType="1"/>
              </p:cNvSpPr>
              <p:nvPr/>
            </p:nvSpPr>
            <p:spPr bwMode="auto">
              <a:xfrm>
                <a:off x="1912" y="3404"/>
                <a:ext cx="50" cy="31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7576" name="Oval 952"/>
              <p:cNvSpPr>
                <a:spLocks noChangeArrowheads="1"/>
              </p:cNvSpPr>
              <p:nvPr/>
            </p:nvSpPr>
            <p:spPr bwMode="auto">
              <a:xfrm>
                <a:off x="1921" y="3233"/>
                <a:ext cx="63" cy="68"/>
              </a:xfrm>
              <a:prstGeom prst="ellipse">
                <a:avLst/>
              </a:prstGeom>
              <a:solidFill>
                <a:srgbClr val="808080"/>
              </a:soli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pic>
            <p:nvPicPr>
              <p:cNvPr id="7577" name="Picture 953" descr="cell_tower_radiation_gray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3" y="3023"/>
                <a:ext cx="622" cy="5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239" name="Group 954"/>
            <p:cNvGrpSpPr>
              <a:grpSpLocks/>
            </p:cNvGrpSpPr>
            <p:nvPr/>
          </p:nvGrpSpPr>
          <p:grpSpPr bwMode="auto">
            <a:xfrm>
              <a:off x="3962" y="1516"/>
              <a:ext cx="286" cy="160"/>
              <a:chOff x="3843" y="1516"/>
              <a:chExt cx="286" cy="160"/>
            </a:xfrm>
          </p:grpSpPr>
          <p:sp>
            <p:nvSpPr>
              <p:cNvPr id="7552" name="Line 955"/>
              <p:cNvSpPr>
                <a:spLocks noChangeShapeType="1"/>
              </p:cNvSpPr>
              <p:nvPr/>
            </p:nvSpPr>
            <p:spPr bwMode="auto">
              <a:xfrm>
                <a:off x="3843" y="1516"/>
                <a:ext cx="96" cy="60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553" name="Oval 407"/>
              <p:cNvSpPr>
                <a:spLocks noChangeArrowheads="1"/>
              </p:cNvSpPr>
              <p:nvPr/>
            </p:nvSpPr>
            <p:spPr bwMode="auto">
              <a:xfrm>
                <a:off x="3884" y="1616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54" name="Rectangle 410"/>
              <p:cNvSpPr>
                <a:spLocks noChangeArrowheads="1"/>
              </p:cNvSpPr>
              <p:nvPr/>
            </p:nvSpPr>
            <p:spPr bwMode="auto">
              <a:xfrm>
                <a:off x="3884" y="1610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55" name="Oval 411"/>
              <p:cNvSpPr>
                <a:spLocks noChangeArrowheads="1"/>
              </p:cNvSpPr>
              <p:nvPr/>
            </p:nvSpPr>
            <p:spPr bwMode="auto">
              <a:xfrm>
                <a:off x="3883" y="1569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7556" name="Group 959"/>
              <p:cNvGrpSpPr>
                <a:grpSpLocks/>
              </p:cNvGrpSpPr>
              <p:nvPr/>
            </p:nvGrpSpPr>
            <p:grpSpPr bwMode="auto">
              <a:xfrm>
                <a:off x="3932" y="1587"/>
                <a:ext cx="138" cy="33"/>
                <a:chOff x="2468" y="1332"/>
                <a:chExt cx="310" cy="60"/>
              </a:xfrm>
            </p:grpSpPr>
            <p:sp>
              <p:nvSpPr>
                <p:cNvPr id="7559" name="Freeform 9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560" name="Freeform 9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7557" name="Line 962"/>
              <p:cNvSpPr>
                <a:spLocks noChangeShapeType="1"/>
              </p:cNvSpPr>
              <p:nvPr/>
            </p:nvSpPr>
            <p:spPr bwMode="auto">
              <a:xfrm>
                <a:off x="3884" y="1602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558" name="Line 963"/>
              <p:cNvSpPr>
                <a:spLocks noChangeShapeType="1"/>
              </p:cNvSpPr>
              <p:nvPr/>
            </p:nvSpPr>
            <p:spPr bwMode="auto">
              <a:xfrm>
                <a:off x="4127" y="1604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7240" name="Group 964"/>
            <p:cNvGrpSpPr>
              <a:grpSpLocks/>
            </p:cNvGrpSpPr>
            <p:nvPr/>
          </p:nvGrpSpPr>
          <p:grpSpPr bwMode="auto">
            <a:xfrm>
              <a:off x="4537" y="1571"/>
              <a:ext cx="246" cy="110"/>
              <a:chOff x="4334" y="1470"/>
              <a:chExt cx="246" cy="107"/>
            </a:xfrm>
          </p:grpSpPr>
          <p:sp>
            <p:nvSpPr>
              <p:cNvPr id="754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4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4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7547" name="Group 96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7550" name="Freeform 9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551" name="Freeform 9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7548" name="Line 97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549" name="Line 97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7241" name="Group 973"/>
            <p:cNvGrpSpPr>
              <a:grpSpLocks/>
            </p:cNvGrpSpPr>
            <p:nvPr/>
          </p:nvGrpSpPr>
          <p:grpSpPr bwMode="auto">
            <a:xfrm>
              <a:off x="4544" y="1737"/>
              <a:ext cx="246" cy="110"/>
              <a:chOff x="4334" y="1470"/>
              <a:chExt cx="246" cy="107"/>
            </a:xfrm>
          </p:grpSpPr>
          <p:sp>
            <p:nvSpPr>
              <p:cNvPr id="753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3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3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7539" name="Group 977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7542" name="Freeform 97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543" name="Freeform 97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7540" name="Line 980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541" name="Line 981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7242" name="Group 982"/>
            <p:cNvGrpSpPr>
              <a:grpSpLocks/>
            </p:cNvGrpSpPr>
            <p:nvPr/>
          </p:nvGrpSpPr>
          <p:grpSpPr bwMode="auto">
            <a:xfrm>
              <a:off x="4890" y="1738"/>
              <a:ext cx="246" cy="110"/>
              <a:chOff x="4334" y="1470"/>
              <a:chExt cx="246" cy="107"/>
            </a:xfrm>
          </p:grpSpPr>
          <p:sp>
            <p:nvSpPr>
              <p:cNvPr id="752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2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3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7531" name="Group 986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7534" name="Freeform 98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535" name="Freeform 98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7532" name="Line 989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533" name="Line 990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7243" name="Group 991"/>
            <p:cNvGrpSpPr>
              <a:grpSpLocks/>
            </p:cNvGrpSpPr>
            <p:nvPr/>
          </p:nvGrpSpPr>
          <p:grpSpPr bwMode="auto">
            <a:xfrm>
              <a:off x="4844" y="1508"/>
              <a:ext cx="246" cy="110"/>
              <a:chOff x="4334" y="1470"/>
              <a:chExt cx="246" cy="107"/>
            </a:xfrm>
          </p:grpSpPr>
          <p:sp>
            <p:nvSpPr>
              <p:cNvPr id="752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2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2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7523" name="Group 99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7526" name="Freeform 99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527" name="Freeform 99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7524" name="Line 99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525" name="Line 99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7244" name="Group 1000"/>
            <p:cNvGrpSpPr>
              <a:grpSpLocks/>
            </p:cNvGrpSpPr>
            <p:nvPr/>
          </p:nvGrpSpPr>
          <p:grpSpPr bwMode="auto">
            <a:xfrm>
              <a:off x="4874" y="2296"/>
              <a:ext cx="310" cy="130"/>
              <a:chOff x="4334" y="1470"/>
              <a:chExt cx="246" cy="107"/>
            </a:xfrm>
          </p:grpSpPr>
          <p:sp>
            <p:nvSpPr>
              <p:cNvPr id="751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1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1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7515" name="Group 100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7518" name="Freeform 100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519" name="Freeform 100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7516" name="Line 100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517" name="Line 100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7245" name="Line 1009"/>
            <p:cNvSpPr>
              <a:spLocks noChangeShapeType="1"/>
            </p:cNvSpPr>
            <p:nvPr/>
          </p:nvSpPr>
          <p:spPr bwMode="auto">
            <a:xfrm>
              <a:off x="4049" y="2358"/>
              <a:ext cx="428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7246" name="Group 1010"/>
            <p:cNvGrpSpPr>
              <a:grpSpLocks/>
            </p:cNvGrpSpPr>
            <p:nvPr/>
          </p:nvGrpSpPr>
          <p:grpSpPr bwMode="auto">
            <a:xfrm>
              <a:off x="4464" y="2288"/>
              <a:ext cx="310" cy="130"/>
              <a:chOff x="4334" y="1470"/>
              <a:chExt cx="246" cy="107"/>
            </a:xfrm>
          </p:grpSpPr>
          <p:sp>
            <p:nvSpPr>
              <p:cNvPr id="750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0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0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7507" name="Group 101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7510" name="Freeform 101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511" name="Freeform 101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7508" name="Line 101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509" name="Line 101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7247" name="Group 1019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749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9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9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7499" name="Group 102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7502" name="Freeform 102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503" name="Freeform 102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7500" name="Line 102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501" name="Line 102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7248" name="Group 1028"/>
            <p:cNvGrpSpPr>
              <a:grpSpLocks/>
            </p:cNvGrpSpPr>
            <p:nvPr/>
          </p:nvGrpSpPr>
          <p:grpSpPr bwMode="auto">
            <a:xfrm>
              <a:off x="4782" y="3028"/>
              <a:ext cx="392" cy="154"/>
              <a:chOff x="4334" y="1470"/>
              <a:chExt cx="246" cy="107"/>
            </a:xfrm>
          </p:grpSpPr>
          <p:sp>
            <p:nvSpPr>
              <p:cNvPr id="748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8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9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7491" name="Group 103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7494" name="Freeform 103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495" name="Freeform 103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7492" name="Line 103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493" name="Line 103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7249" name="Group 1037"/>
            <p:cNvGrpSpPr>
              <a:grpSpLocks/>
            </p:cNvGrpSpPr>
            <p:nvPr/>
          </p:nvGrpSpPr>
          <p:grpSpPr bwMode="auto">
            <a:xfrm>
              <a:off x="4388" y="2840"/>
              <a:ext cx="392" cy="154"/>
              <a:chOff x="4334" y="1470"/>
              <a:chExt cx="246" cy="107"/>
            </a:xfrm>
          </p:grpSpPr>
          <p:sp>
            <p:nvSpPr>
              <p:cNvPr id="748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8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8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7483" name="Group 104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7486" name="Freeform 10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487" name="Freeform 10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7484" name="Line 104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485" name="Line 104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7250" name="Group 1046"/>
            <p:cNvGrpSpPr>
              <a:grpSpLocks/>
            </p:cNvGrpSpPr>
            <p:nvPr/>
          </p:nvGrpSpPr>
          <p:grpSpPr bwMode="auto">
            <a:xfrm>
              <a:off x="3932" y="3056"/>
              <a:ext cx="392" cy="154"/>
              <a:chOff x="4334" y="1470"/>
              <a:chExt cx="246" cy="107"/>
            </a:xfrm>
          </p:grpSpPr>
          <p:sp>
            <p:nvSpPr>
              <p:cNvPr id="747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7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7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7475" name="Group 105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7478" name="Freeform 10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479" name="Freeform 10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7476" name="Line 105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477" name="Line 105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7251" name="Group 1055"/>
            <p:cNvGrpSpPr>
              <a:grpSpLocks/>
            </p:cNvGrpSpPr>
            <p:nvPr/>
          </p:nvGrpSpPr>
          <p:grpSpPr bwMode="auto">
            <a:xfrm>
              <a:off x="3812" y="2296"/>
              <a:ext cx="246" cy="108"/>
              <a:chOff x="4334" y="1470"/>
              <a:chExt cx="246" cy="107"/>
            </a:xfrm>
          </p:grpSpPr>
          <p:sp>
            <p:nvSpPr>
              <p:cNvPr id="746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6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6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7467" name="Group 105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7470" name="Freeform 10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471" name="Freeform 10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7468" name="Line 106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1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469" name="Line 106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7252" name="Group 1064"/>
            <p:cNvGrpSpPr>
              <a:grpSpLocks/>
            </p:cNvGrpSpPr>
            <p:nvPr/>
          </p:nvGrpSpPr>
          <p:grpSpPr bwMode="auto">
            <a:xfrm>
              <a:off x="4511" y="3153"/>
              <a:ext cx="281" cy="266"/>
              <a:chOff x="5072" y="3611"/>
              <a:chExt cx="459" cy="380"/>
            </a:xfrm>
          </p:grpSpPr>
          <p:grpSp>
            <p:nvGrpSpPr>
              <p:cNvPr id="7450" name="Group 1065"/>
              <p:cNvGrpSpPr>
                <a:grpSpLocks/>
              </p:cNvGrpSpPr>
              <p:nvPr/>
            </p:nvGrpSpPr>
            <p:grpSpPr bwMode="auto">
              <a:xfrm>
                <a:off x="5144" y="3611"/>
                <a:ext cx="387" cy="99"/>
                <a:chOff x="5030" y="2639"/>
                <a:chExt cx="387" cy="99"/>
              </a:xfrm>
            </p:grpSpPr>
            <p:sp>
              <p:nvSpPr>
                <p:cNvPr id="7452" name="Freeform 1066"/>
                <p:cNvSpPr>
                  <a:spLocks/>
                </p:cNvSpPr>
                <p:nvPr/>
              </p:nvSpPr>
              <p:spPr bwMode="auto">
                <a:xfrm>
                  <a:off x="5134" y="2657"/>
                  <a:ext cx="69" cy="55"/>
                </a:xfrm>
                <a:custGeom>
                  <a:avLst/>
                  <a:gdLst>
                    <a:gd name="T0" fmla="*/ 0 w 199"/>
                    <a:gd name="T1" fmla="*/ 0 h 232"/>
                    <a:gd name="T2" fmla="*/ 0 w 199"/>
                    <a:gd name="T3" fmla="*/ 0 h 232"/>
                    <a:gd name="T4" fmla="*/ 0 w 199"/>
                    <a:gd name="T5" fmla="*/ 0 h 232"/>
                    <a:gd name="T6" fmla="*/ 0 w 199"/>
                    <a:gd name="T7" fmla="*/ 0 h 232"/>
                    <a:gd name="T8" fmla="*/ 0 w 199"/>
                    <a:gd name="T9" fmla="*/ 0 h 232"/>
                    <a:gd name="T10" fmla="*/ 0 w 199"/>
                    <a:gd name="T11" fmla="*/ 0 h 232"/>
                    <a:gd name="T12" fmla="*/ 0 w 199"/>
                    <a:gd name="T13" fmla="*/ 0 h 232"/>
                    <a:gd name="T14" fmla="*/ 0 w 199"/>
                    <a:gd name="T15" fmla="*/ 0 h 232"/>
                    <a:gd name="T16" fmla="*/ 0 w 199"/>
                    <a:gd name="T17" fmla="*/ 0 h 232"/>
                    <a:gd name="T18" fmla="*/ 0 w 199"/>
                    <a:gd name="T19" fmla="*/ 0 h 232"/>
                    <a:gd name="T20" fmla="*/ 0 w 199"/>
                    <a:gd name="T21" fmla="*/ 0 h 232"/>
                    <a:gd name="T22" fmla="*/ 0 w 199"/>
                    <a:gd name="T23" fmla="*/ 0 h 232"/>
                    <a:gd name="T24" fmla="*/ 0 w 199"/>
                    <a:gd name="T25" fmla="*/ 0 h 232"/>
                    <a:gd name="T26" fmla="*/ 0 w 199"/>
                    <a:gd name="T27" fmla="*/ 0 h 232"/>
                    <a:gd name="T28" fmla="*/ 0 w 199"/>
                    <a:gd name="T29" fmla="*/ 0 h 232"/>
                    <a:gd name="T30" fmla="*/ 0 w 199"/>
                    <a:gd name="T31" fmla="*/ 0 h 232"/>
                    <a:gd name="T32" fmla="*/ 0 w 199"/>
                    <a:gd name="T33" fmla="*/ 0 h 232"/>
                    <a:gd name="T34" fmla="*/ 0 w 199"/>
                    <a:gd name="T35" fmla="*/ 0 h 232"/>
                    <a:gd name="T36" fmla="*/ 0 w 199"/>
                    <a:gd name="T37" fmla="*/ 0 h 232"/>
                    <a:gd name="T38" fmla="*/ 0 w 199"/>
                    <a:gd name="T39" fmla="*/ 0 h 232"/>
                    <a:gd name="T40" fmla="*/ 0 w 199"/>
                    <a:gd name="T41" fmla="*/ 0 h 232"/>
                    <a:gd name="T42" fmla="*/ 0 w 199"/>
                    <a:gd name="T43" fmla="*/ 0 h 232"/>
                    <a:gd name="T44" fmla="*/ 0 w 199"/>
                    <a:gd name="T45" fmla="*/ 0 h 232"/>
                    <a:gd name="T46" fmla="*/ 0 w 199"/>
                    <a:gd name="T47" fmla="*/ 0 h 232"/>
                    <a:gd name="T48" fmla="*/ 0 w 199"/>
                    <a:gd name="T49" fmla="*/ 0 h 232"/>
                    <a:gd name="T50" fmla="*/ 0 w 199"/>
                    <a:gd name="T51" fmla="*/ 0 h 232"/>
                    <a:gd name="T52" fmla="*/ 0 w 199"/>
                    <a:gd name="T53" fmla="*/ 0 h 232"/>
                    <a:gd name="T54" fmla="*/ 0 w 199"/>
                    <a:gd name="T55" fmla="*/ 0 h 232"/>
                    <a:gd name="T56" fmla="*/ 0 w 199"/>
                    <a:gd name="T57" fmla="*/ 0 h 232"/>
                    <a:gd name="T58" fmla="*/ 0 w 199"/>
                    <a:gd name="T59" fmla="*/ 0 h 232"/>
                    <a:gd name="T60" fmla="*/ 0 w 199"/>
                    <a:gd name="T61" fmla="*/ 0 h 232"/>
                    <a:gd name="T62" fmla="*/ 0 w 199"/>
                    <a:gd name="T63" fmla="*/ 0 h 232"/>
                    <a:gd name="T64" fmla="*/ 0 w 199"/>
                    <a:gd name="T65" fmla="*/ 0 h 232"/>
                    <a:gd name="T66" fmla="*/ 0 w 199"/>
                    <a:gd name="T67" fmla="*/ 0 h 232"/>
                    <a:gd name="T68" fmla="*/ 0 w 199"/>
                    <a:gd name="T69" fmla="*/ 0 h 232"/>
                    <a:gd name="T70" fmla="*/ 0 w 199"/>
                    <a:gd name="T71" fmla="*/ 0 h 232"/>
                    <a:gd name="T72" fmla="*/ 0 w 199"/>
                    <a:gd name="T73" fmla="*/ 0 h 232"/>
                    <a:gd name="T74" fmla="*/ 0 w 199"/>
                    <a:gd name="T75" fmla="*/ 0 h 232"/>
                    <a:gd name="T76" fmla="*/ 0 w 199"/>
                    <a:gd name="T77" fmla="*/ 0 h 232"/>
                    <a:gd name="T78" fmla="*/ 0 w 199"/>
                    <a:gd name="T79" fmla="*/ 0 h 232"/>
                    <a:gd name="T80" fmla="*/ 0 w 199"/>
                    <a:gd name="T81" fmla="*/ 0 h 232"/>
                    <a:gd name="T82" fmla="*/ 0 w 199"/>
                    <a:gd name="T83" fmla="*/ 0 h 232"/>
                    <a:gd name="T84" fmla="*/ 0 w 199"/>
                    <a:gd name="T85" fmla="*/ 0 h 232"/>
                    <a:gd name="T86" fmla="*/ 0 w 199"/>
                    <a:gd name="T87" fmla="*/ 0 h 232"/>
                    <a:gd name="T88" fmla="*/ 0 w 199"/>
                    <a:gd name="T89" fmla="*/ 0 h 232"/>
                    <a:gd name="T90" fmla="*/ 0 w 199"/>
                    <a:gd name="T91" fmla="*/ 0 h 232"/>
                    <a:gd name="T92" fmla="*/ 0 w 199"/>
                    <a:gd name="T93" fmla="*/ 0 h 232"/>
                    <a:gd name="T94" fmla="*/ 0 w 199"/>
                    <a:gd name="T95" fmla="*/ 0 h 232"/>
                    <a:gd name="T96" fmla="*/ 0 w 199"/>
                    <a:gd name="T97" fmla="*/ 0 h 23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99" h="232">
                      <a:moveTo>
                        <a:pt x="70" y="29"/>
                      </a:moveTo>
                      <a:lnTo>
                        <a:pt x="55" y="39"/>
                      </a:lnTo>
                      <a:lnTo>
                        <a:pt x="42" y="50"/>
                      </a:lnTo>
                      <a:lnTo>
                        <a:pt x="30" y="63"/>
                      </a:lnTo>
                      <a:lnTo>
                        <a:pt x="20" y="77"/>
                      </a:lnTo>
                      <a:lnTo>
                        <a:pt x="12" y="91"/>
                      </a:lnTo>
                      <a:lnTo>
                        <a:pt x="6" y="108"/>
                      </a:lnTo>
                      <a:lnTo>
                        <a:pt x="2" y="125"/>
                      </a:lnTo>
                      <a:lnTo>
                        <a:pt x="0" y="142"/>
                      </a:lnTo>
                      <a:lnTo>
                        <a:pt x="2" y="166"/>
                      </a:lnTo>
                      <a:lnTo>
                        <a:pt x="12" y="186"/>
                      </a:lnTo>
                      <a:lnTo>
                        <a:pt x="26" y="203"/>
                      </a:lnTo>
                      <a:lnTo>
                        <a:pt x="45" y="216"/>
                      </a:lnTo>
                      <a:lnTo>
                        <a:pt x="66" y="226"/>
                      </a:lnTo>
                      <a:lnTo>
                        <a:pt x="88" y="230"/>
                      </a:lnTo>
                      <a:lnTo>
                        <a:pt x="111" y="232"/>
                      </a:lnTo>
                      <a:lnTo>
                        <a:pt x="134" y="228"/>
                      </a:lnTo>
                      <a:lnTo>
                        <a:pt x="138" y="228"/>
                      </a:lnTo>
                      <a:lnTo>
                        <a:pt x="143" y="226"/>
                      </a:lnTo>
                      <a:lnTo>
                        <a:pt x="147" y="222"/>
                      </a:lnTo>
                      <a:lnTo>
                        <a:pt x="148" y="218"/>
                      </a:lnTo>
                      <a:lnTo>
                        <a:pt x="145" y="212"/>
                      </a:lnTo>
                      <a:lnTo>
                        <a:pt x="141" y="207"/>
                      </a:lnTo>
                      <a:lnTo>
                        <a:pt x="135" y="203"/>
                      </a:lnTo>
                      <a:lnTo>
                        <a:pt x="129" y="201"/>
                      </a:lnTo>
                      <a:lnTo>
                        <a:pt x="117" y="197"/>
                      </a:lnTo>
                      <a:lnTo>
                        <a:pt x="105" y="195"/>
                      </a:lnTo>
                      <a:lnTo>
                        <a:pt x="94" y="193"/>
                      </a:lnTo>
                      <a:lnTo>
                        <a:pt x="83" y="190"/>
                      </a:lnTo>
                      <a:lnTo>
                        <a:pt x="73" y="187"/>
                      </a:lnTo>
                      <a:lnTo>
                        <a:pt x="62" y="182"/>
                      </a:lnTo>
                      <a:lnTo>
                        <a:pt x="53" y="176"/>
                      </a:lnTo>
                      <a:lnTo>
                        <a:pt x="43" y="167"/>
                      </a:lnTo>
                      <a:lnTo>
                        <a:pt x="40" y="128"/>
                      </a:lnTo>
                      <a:lnTo>
                        <a:pt x="49" y="96"/>
                      </a:lnTo>
                      <a:lnTo>
                        <a:pt x="68" y="71"/>
                      </a:lnTo>
                      <a:lnTo>
                        <a:pt x="94" y="50"/>
                      </a:lnTo>
                      <a:lnTo>
                        <a:pt x="122" y="34"/>
                      </a:lnTo>
                      <a:lnTo>
                        <a:pt x="151" y="21"/>
                      </a:lnTo>
                      <a:lnTo>
                        <a:pt x="178" y="12"/>
                      </a:lnTo>
                      <a:lnTo>
                        <a:pt x="199" y="4"/>
                      </a:lnTo>
                      <a:lnTo>
                        <a:pt x="186" y="1"/>
                      </a:lnTo>
                      <a:lnTo>
                        <a:pt x="172" y="0"/>
                      </a:lnTo>
                      <a:lnTo>
                        <a:pt x="156" y="2"/>
                      </a:lnTo>
                      <a:lnTo>
                        <a:pt x="138" y="4"/>
                      </a:lnTo>
                      <a:lnTo>
                        <a:pt x="121" y="10"/>
                      </a:lnTo>
                      <a:lnTo>
                        <a:pt x="103" y="16"/>
                      </a:lnTo>
                      <a:lnTo>
                        <a:pt x="86" y="23"/>
                      </a:lnTo>
                      <a:lnTo>
                        <a:pt x="70" y="2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453" name="Freeform 1067"/>
                <p:cNvSpPr>
                  <a:spLocks/>
                </p:cNvSpPr>
                <p:nvPr/>
              </p:nvSpPr>
              <p:spPr bwMode="auto">
                <a:xfrm>
                  <a:off x="5252" y="2656"/>
                  <a:ext cx="47" cy="42"/>
                </a:xfrm>
                <a:custGeom>
                  <a:avLst/>
                  <a:gdLst>
                    <a:gd name="T0" fmla="*/ 0 w 128"/>
                    <a:gd name="T1" fmla="*/ 0 h 180"/>
                    <a:gd name="T2" fmla="*/ 0 w 128"/>
                    <a:gd name="T3" fmla="*/ 0 h 180"/>
                    <a:gd name="T4" fmla="*/ 0 w 128"/>
                    <a:gd name="T5" fmla="*/ 0 h 180"/>
                    <a:gd name="T6" fmla="*/ 0 w 128"/>
                    <a:gd name="T7" fmla="*/ 0 h 180"/>
                    <a:gd name="T8" fmla="*/ 0 w 128"/>
                    <a:gd name="T9" fmla="*/ 0 h 180"/>
                    <a:gd name="T10" fmla="*/ 0 w 128"/>
                    <a:gd name="T11" fmla="*/ 0 h 180"/>
                    <a:gd name="T12" fmla="*/ 0 w 128"/>
                    <a:gd name="T13" fmla="*/ 0 h 180"/>
                    <a:gd name="T14" fmla="*/ 0 w 128"/>
                    <a:gd name="T15" fmla="*/ 0 h 180"/>
                    <a:gd name="T16" fmla="*/ 0 w 128"/>
                    <a:gd name="T17" fmla="*/ 0 h 180"/>
                    <a:gd name="T18" fmla="*/ 0 w 128"/>
                    <a:gd name="T19" fmla="*/ 0 h 180"/>
                    <a:gd name="T20" fmla="*/ 0 w 128"/>
                    <a:gd name="T21" fmla="*/ 0 h 180"/>
                    <a:gd name="T22" fmla="*/ 0 w 128"/>
                    <a:gd name="T23" fmla="*/ 0 h 180"/>
                    <a:gd name="T24" fmla="*/ 0 w 128"/>
                    <a:gd name="T25" fmla="*/ 0 h 180"/>
                    <a:gd name="T26" fmla="*/ 0 w 128"/>
                    <a:gd name="T27" fmla="*/ 0 h 180"/>
                    <a:gd name="T28" fmla="*/ 0 w 128"/>
                    <a:gd name="T29" fmla="*/ 0 h 180"/>
                    <a:gd name="T30" fmla="*/ 0 w 128"/>
                    <a:gd name="T31" fmla="*/ 0 h 180"/>
                    <a:gd name="T32" fmla="*/ 0 w 128"/>
                    <a:gd name="T33" fmla="*/ 0 h 180"/>
                    <a:gd name="T34" fmla="*/ 0 w 128"/>
                    <a:gd name="T35" fmla="*/ 0 h 180"/>
                    <a:gd name="T36" fmla="*/ 0 w 128"/>
                    <a:gd name="T37" fmla="*/ 0 h 180"/>
                    <a:gd name="T38" fmla="*/ 0 w 128"/>
                    <a:gd name="T39" fmla="*/ 0 h 180"/>
                    <a:gd name="T40" fmla="*/ 0 w 128"/>
                    <a:gd name="T41" fmla="*/ 0 h 180"/>
                    <a:gd name="T42" fmla="*/ 0 w 128"/>
                    <a:gd name="T43" fmla="*/ 0 h 180"/>
                    <a:gd name="T44" fmla="*/ 0 w 128"/>
                    <a:gd name="T45" fmla="*/ 0 h 180"/>
                    <a:gd name="T46" fmla="*/ 0 w 128"/>
                    <a:gd name="T47" fmla="*/ 0 h 180"/>
                    <a:gd name="T48" fmla="*/ 0 w 128"/>
                    <a:gd name="T49" fmla="*/ 0 h 180"/>
                    <a:gd name="T50" fmla="*/ 0 w 128"/>
                    <a:gd name="T51" fmla="*/ 0 h 180"/>
                    <a:gd name="T52" fmla="*/ 0 w 128"/>
                    <a:gd name="T53" fmla="*/ 0 h 180"/>
                    <a:gd name="T54" fmla="*/ 0 w 128"/>
                    <a:gd name="T55" fmla="*/ 0 h 180"/>
                    <a:gd name="T56" fmla="*/ 0 w 128"/>
                    <a:gd name="T57" fmla="*/ 0 h 180"/>
                    <a:gd name="T58" fmla="*/ 0 w 128"/>
                    <a:gd name="T59" fmla="*/ 0 h 180"/>
                    <a:gd name="T60" fmla="*/ 0 w 128"/>
                    <a:gd name="T61" fmla="*/ 0 h 180"/>
                    <a:gd name="T62" fmla="*/ 0 w 128"/>
                    <a:gd name="T63" fmla="*/ 0 h 180"/>
                    <a:gd name="T64" fmla="*/ 0 w 128"/>
                    <a:gd name="T65" fmla="*/ 0 h 180"/>
                    <a:gd name="T66" fmla="*/ 0 w 128"/>
                    <a:gd name="T67" fmla="*/ 0 h 180"/>
                    <a:gd name="T68" fmla="*/ 0 w 128"/>
                    <a:gd name="T69" fmla="*/ 0 h 180"/>
                    <a:gd name="T70" fmla="*/ 0 w 128"/>
                    <a:gd name="T71" fmla="*/ 0 h 180"/>
                    <a:gd name="T72" fmla="*/ 0 w 128"/>
                    <a:gd name="T73" fmla="*/ 0 h 180"/>
                    <a:gd name="T74" fmla="*/ 0 w 128"/>
                    <a:gd name="T75" fmla="*/ 0 h 180"/>
                    <a:gd name="T76" fmla="*/ 0 w 128"/>
                    <a:gd name="T77" fmla="*/ 0 h 180"/>
                    <a:gd name="T78" fmla="*/ 0 w 128"/>
                    <a:gd name="T79" fmla="*/ 0 h 180"/>
                    <a:gd name="T80" fmla="*/ 0 w 128"/>
                    <a:gd name="T81" fmla="*/ 0 h 180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128" h="180">
                      <a:moveTo>
                        <a:pt x="108" y="59"/>
                      </a:moveTo>
                      <a:lnTo>
                        <a:pt x="113" y="77"/>
                      </a:lnTo>
                      <a:lnTo>
                        <a:pt x="111" y="94"/>
                      </a:lnTo>
                      <a:lnTo>
                        <a:pt x="103" y="108"/>
                      </a:lnTo>
                      <a:lnTo>
                        <a:pt x="91" y="121"/>
                      </a:lnTo>
                      <a:lnTo>
                        <a:pt x="77" y="132"/>
                      </a:lnTo>
                      <a:lnTo>
                        <a:pt x="61" y="144"/>
                      </a:lnTo>
                      <a:lnTo>
                        <a:pt x="45" y="154"/>
                      </a:lnTo>
                      <a:lnTo>
                        <a:pt x="30" y="164"/>
                      </a:lnTo>
                      <a:lnTo>
                        <a:pt x="28" y="168"/>
                      </a:lnTo>
                      <a:lnTo>
                        <a:pt x="27" y="170"/>
                      </a:lnTo>
                      <a:lnTo>
                        <a:pt x="27" y="174"/>
                      </a:lnTo>
                      <a:lnTo>
                        <a:pt x="28" y="177"/>
                      </a:lnTo>
                      <a:lnTo>
                        <a:pt x="32" y="179"/>
                      </a:lnTo>
                      <a:lnTo>
                        <a:pt x="35" y="180"/>
                      </a:lnTo>
                      <a:lnTo>
                        <a:pt x="37" y="180"/>
                      </a:lnTo>
                      <a:lnTo>
                        <a:pt x="41" y="179"/>
                      </a:lnTo>
                      <a:lnTo>
                        <a:pt x="60" y="169"/>
                      </a:lnTo>
                      <a:lnTo>
                        <a:pt x="77" y="158"/>
                      </a:lnTo>
                      <a:lnTo>
                        <a:pt x="94" y="145"/>
                      </a:lnTo>
                      <a:lnTo>
                        <a:pt x="109" y="130"/>
                      </a:lnTo>
                      <a:lnTo>
                        <a:pt x="120" y="114"/>
                      </a:lnTo>
                      <a:lnTo>
                        <a:pt x="127" y="95"/>
                      </a:lnTo>
                      <a:lnTo>
                        <a:pt x="128" y="76"/>
                      </a:lnTo>
                      <a:lnTo>
                        <a:pt x="123" y="55"/>
                      </a:lnTo>
                      <a:lnTo>
                        <a:pt x="113" y="39"/>
                      </a:lnTo>
                      <a:lnTo>
                        <a:pt x="97" y="25"/>
                      </a:lnTo>
                      <a:lnTo>
                        <a:pt x="79" y="15"/>
                      </a:lnTo>
                      <a:lnTo>
                        <a:pt x="57" y="7"/>
                      </a:lnTo>
                      <a:lnTo>
                        <a:pt x="36" y="2"/>
                      </a:lnTo>
                      <a:lnTo>
                        <a:pt x="19" y="0"/>
                      </a:lnTo>
                      <a:lnTo>
                        <a:pt x="6" y="0"/>
                      </a:lnTo>
                      <a:lnTo>
                        <a:pt x="0" y="4"/>
                      </a:lnTo>
                      <a:lnTo>
                        <a:pt x="14" y="9"/>
                      </a:lnTo>
                      <a:lnTo>
                        <a:pt x="29" y="14"/>
                      </a:lnTo>
                      <a:lnTo>
                        <a:pt x="46" y="19"/>
                      </a:lnTo>
                      <a:lnTo>
                        <a:pt x="61" y="23"/>
                      </a:lnTo>
                      <a:lnTo>
                        <a:pt x="76" y="29"/>
                      </a:lnTo>
                      <a:lnTo>
                        <a:pt x="89" y="37"/>
                      </a:lnTo>
                      <a:lnTo>
                        <a:pt x="100" y="46"/>
                      </a:lnTo>
                      <a:lnTo>
                        <a:pt x="108" y="5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454" name="Freeform 1068"/>
                <p:cNvSpPr>
                  <a:spLocks/>
                </p:cNvSpPr>
                <p:nvPr/>
              </p:nvSpPr>
              <p:spPr bwMode="auto">
                <a:xfrm>
                  <a:off x="5089" y="2646"/>
                  <a:ext cx="114" cy="88"/>
                </a:xfrm>
                <a:custGeom>
                  <a:avLst/>
                  <a:gdLst>
                    <a:gd name="T0" fmla="*/ 0 w 322"/>
                    <a:gd name="T1" fmla="*/ 0 h 378"/>
                    <a:gd name="T2" fmla="*/ 0 w 322"/>
                    <a:gd name="T3" fmla="*/ 0 h 378"/>
                    <a:gd name="T4" fmla="*/ 0 w 322"/>
                    <a:gd name="T5" fmla="*/ 0 h 378"/>
                    <a:gd name="T6" fmla="*/ 0 w 322"/>
                    <a:gd name="T7" fmla="*/ 0 h 378"/>
                    <a:gd name="T8" fmla="*/ 0 w 322"/>
                    <a:gd name="T9" fmla="*/ 0 h 378"/>
                    <a:gd name="T10" fmla="*/ 0 w 322"/>
                    <a:gd name="T11" fmla="*/ 0 h 378"/>
                    <a:gd name="T12" fmla="*/ 0 w 322"/>
                    <a:gd name="T13" fmla="*/ 0 h 378"/>
                    <a:gd name="T14" fmla="*/ 0 w 322"/>
                    <a:gd name="T15" fmla="*/ 0 h 378"/>
                    <a:gd name="T16" fmla="*/ 0 w 322"/>
                    <a:gd name="T17" fmla="*/ 0 h 378"/>
                    <a:gd name="T18" fmla="*/ 0 w 322"/>
                    <a:gd name="T19" fmla="*/ 0 h 378"/>
                    <a:gd name="T20" fmla="*/ 0 w 322"/>
                    <a:gd name="T21" fmla="*/ 0 h 378"/>
                    <a:gd name="T22" fmla="*/ 0 w 322"/>
                    <a:gd name="T23" fmla="*/ 0 h 378"/>
                    <a:gd name="T24" fmla="*/ 0 w 322"/>
                    <a:gd name="T25" fmla="*/ 0 h 378"/>
                    <a:gd name="T26" fmla="*/ 0 w 322"/>
                    <a:gd name="T27" fmla="*/ 0 h 378"/>
                    <a:gd name="T28" fmla="*/ 0 w 322"/>
                    <a:gd name="T29" fmla="*/ 0 h 378"/>
                    <a:gd name="T30" fmla="*/ 0 w 322"/>
                    <a:gd name="T31" fmla="*/ 0 h 378"/>
                    <a:gd name="T32" fmla="*/ 0 w 322"/>
                    <a:gd name="T33" fmla="*/ 0 h 378"/>
                    <a:gd name="T34" fmla="*/ 0 w 322"/>
                    <a:gd name="T35" fmla="*/ 0 h 378"/>
                    <a:gd name="T36" fmla="*/ 0 w 322"/>
                    <a:gd name="T37" fmla="*/ 0 h 378"/>
                    <a:gd name="T38" fmla="*/ 0 w 322"/>
                    <a:gd name="T39" fmla="*/ 0 h 378"/>
                    <a:gd name="T40" fmla="*/ 0 w 322"/>
                    <a:gd name="T41" fmla="*/ 0 h 378"/>
                    <a:gd name="T42" fmla="*/ 0 w 322"/>
                    <a:gd name="T43" fmla="*/ 0 h 378"/>
                    <a:gd name="T44" fmla="*/ 0 w 322"/>
                    <a:gd name="T45" fmla="*/ 0 h 378"/>
                    <a:gd name="T46" fmla="*/ 0 w 322"/>
                    <a:gd name="T47" fmla="*/ 0 h 378"/>
                    <a:gd name="T48" fmla="*/ 0 w 322"/>
                    <a:gd name="T49" fmla="*/ 0 h 378"/>
                    <a:gd name="T50" fmla="*/ 0 w 322"/>
                    <a:gd name="T51" fmla="*/ 0 h 378"/>
                    <a:gd name="T52" fmla="*/ 0 w 322"/>
                    <a:gd name="T53" fmla="*/ 0 h 378"/>
                    <a:gd name="T54" fmla="*/ 0 w 322"/>
                    <a:gd name="T55" fmla="*/ 0 h 378"/>
                    <a:gd name="T56" fmla="*/ 0 w 322"/>
                    <a:gd name="T57" fmla="*/ 0 h 378"/>
                    <a:gd name="T58" fmla="*/ 0 w 322"/>
                    <a:gd name="T59" fmla="*/ 0 h 378"/>
                    <a:gd name="T60" fmla="*/ 0 w 322"/>
                    <a:gd name="T61" fmla="*/ 0 h 378"/>
                    <a:gd name="T62" fmla="*/ 0 w 322"/>
                    <a:gd name="T63" fmla="*/ 0 h 378"/>
                    <a:gd name="T64" fmla="*/ 0 w 322"/>
                    <a:gd name="T65" fmla="*/ 0 h 378"/>
                    <a:gd name="T66" fmla="*/ 0 w 322"/>
                    <a:gd name="T67" fmla="*/ 0 h 378"/>
                    <a:gd name="T68" fmla="*/ 0 w 322"/>
                    <a:gd name="T69" fmla="*/ 0 h 378"/>
                    <a:gd name="T70" fmla="*/ 0 w 322"/>
                    <a:gd name="T71" fmla="*/ 0 h 378"/>
                    <a:gd name="T72" fmla="*/ 0 w 322"/>
                    <a:gd name="T73" fmla="*/ 0 h 378"/>
                    <a:gd name="T74" fmla="*/ 0 w 322"/>
                    <a:gd name="T75" fmla="*/ 0 h 378"/>
                    <a:gd name="T76" fmla="*/ 0 w 322"/>
                    <a:gd name="T77" fmla="*/ 0 h 378"/>
                    <a:gd name="T78" fmla="*/ 0 w 322"/>
                    <a:gd name="T79" fmla="*/ 0 h 378"/>
                    <a:gd name="T80" fmla="*/ 0 w 322"/>
                    <a:gd name="T81" fmla="*/ 0 h 378"/>
                    <a:gd name="T82" fmla="*/ 0 w 322"/>
                    <a:gd name="T83" fmla="*/ 0 h 378"/>
                    <a:gd name="T84" fmla="*/ 0 w 322"/>
                    <a:gd name="T85" fmla="*/ 0 h 378"/>
                    <a:gd name="T86" fmla="*/ 0 w 322"/>
                    <a:gd name="T87" fmla="*/ 0 h 378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322" h="378">
                      <a:moveTo>
                        <a:pt x="125" y="49"/>
                      </a:moveTo>
                      <a:lnTo>
                        <a:pt x="100" y="70"/>
                      </a:lnTo>
                      <a:lnTo>
                        <a:pt x="76" y="90"/>
                      </a:lnTo>
                      <a:lnTo>
                        <a:pt x="53" y="115"/>
                      </a:lnTo>
                      <a:lnTo>
                        <a:pt x="34" y="140"/>
                      </a:lnTo>
                      <a:lnTo>
                        <a:pt x="17" y="166"/>
                      </a:lnTo>
                      <a:lnTo>
                        <a:pt x="5" y="195"/>
                      </a:lnTo>
                      <a:lnTo>
                        <a:pt x="0" y="226"/>
                      </a:lnTo>
                      <a:lnTo>
                        <a:pt x="1" y="258"/>
                      </a:lnTo>
                      <a:lnTo>
                        <a:pt x="3" y="266"/>
                      </a:lnTo>
                      <a:lnTo>
                        <a:pt x="5" y="275"/>
                      </a:lnTo>
                      <a:lnTo>
                        <a:pt x="9" y="282"/>
                      </a:lnTo>
                      <a:lnTo>
                        <a:pt x="14" y="290"/>
                      </a:lnTo>
                      <a:lnTo>
                        <a:pt x="19" y="297"/>
                      </a:lnTo>
                      <a:lnTo>
                        <a:pt x="26" y="304"/>
                      </a:lnTo>
                      <a:lnTo>
                        <a:pt x="32" y="310"/>
                      </a:lnTo>
                      <a:lnTo>
                        <a:pt x="41" y="314"/>
                      </a:lnTo>
                      <a:lnTo>
                        <a:pt x="56" y="324"/>
                      </a:lnTo>
                      <a:lnTo>
                        <a:pt x="71" y="332"/>
                      </a:lnTo>
                      <a:lnTo>
                        <a:pt x="86" y="338"/>
                      </a:lnTo>
                      <a:lnTo>
                        <a:pt x="103" y="344"/>
                      </a:lnTo>
                      <a:lnTo>
                        <a:pt x="119" y="350"/>
                      </a:lnTo>
                      <a:lnTo>
                        <a:pt x="136" y="355"/>
                      </a:lnTo>
                      <a:lnTo>
                        <a:pt x="152" y="359"/>
                      </a:lnTo>
                      <a:lnTo>
                        <a:pt x="168" y="363"/>
                      </a:lnTo>
                      <a:lnTo>
                        <a:pt x="186" y="366"/>
                      </a:lnTo>
                      <a:lnTo>
                        <a:pt x="202" y="368"/>
                      </a:lnTo>
                      <a:lnTo>
                        <a:pt x="220" y="371"/>
                      </a:lnTo>
                      <a:lnTo>
                        <a:pt x="238" y="373"/>
                      </a:lnTo>
                      <a:lnTo>
                        <a:pt x="254" y="374"/>
                      </a:lnTo>
                      <a:lnTo>
                        <a:pt x="272" y="375"/>
                      </a:lnTo>
                      <a:lnTo>
                        <a:pt x="289" y="376"/>
                      </a:lnTo>
                      <a:lnTo>
                        <a:pt x="306" y="378"/>
                      </a:lnTo>
                      <a:lnTo>
                        <a:pt x="311" y="378"/>
                      </a:lnTo>
                      <a:lnTo>
                        <a:pt x="316" y="375"/>
                      </a:lnTo>
                      <a:lnTo>
                        <a:pt x="320" y="371"/>
                      </a:lnTo>
                      <a:lnTo>
                        <a:pt x="322" y="366"/>
                      </a:lnTo>
                      <a:lnTo>
                        <a:pt x="322" y="360"/>
                      </a:lnTo>
                      <a:lnTo>
                        <a:pt x="320" y="356"/>
                      </a:lnTo>
                      <a:lnTo>
                        <a:pt x="315" y="352"/>
                      </a:lnTo>
                      <a:lnTo>
                        <a:pt x="309" y="350"/>
                      </a:lnTo>
                      <a:lnTo>
                        <a:pt x="294" y="347"/>
                      </a:lnTo>
                      <a:lnTo>
                        <a:pt x="279" y="344"/>
                      </a:lnTo>
                      <a:lnTo>
                        <a:pt x="263" y="341"/>
                      </a:lnTo>
                      <a:lnTo>
                        <a:pt x="247" y="338"/>
                      </a:lnTo>
                      <a:lnTo>
                        <a:pt x="232" y="336"/>
                      </a:lnTo>
                      <a:lnTo>
                        <a:pt x="216" y="334"/>
                      </a:lnTo>
                      <a:lnTo>
                        <a:pt x="200" y="332"/>
                      </a:lnTo>
                      <a:lnTo>
                        <a:pt x="185" y="328"/>
                      </a:lnTo>
                      <a:lnTo>
                        <a:pt x="170" y="326"/>
                      </a:lnTo>
                      <a:lnTo>
                        <a:pt x="154" y="322"/>
                      </a:lnTo>
                      <a:lnTo>
                        <a:pt x="139" y="318"/>
                      </a:lnTo>
                      <a:lnTo>
                        <a:pt x="124" y="314"/>
                      </a:lnTo>
                      <a:lnTo>
                        <a:pt x="110" y="309"/>
                      </a:lnTo>
                      <a:lnTo>
                        <a:pt x="94" y="303"/>
                      </a:lnTo>
                      <a:lnTo>
                        <a:pt x="80" y="297"/>
                      </a:lnTo>
                      <a:lnTo>
                        <a:pt x="66" y="289"/>
                      </a:lnTo>
                      <a:lnTo>
                        <a:pt x="55" y="281"/>
                      </a:lnTo>
                      <a:lnTo>
                        <a:pt x="45" y="271"/>
                      </a:lnTo>
                      <a:lnTo>
                        <a:pt x="38" y="259"/>
                      </a:lnTo>
                      <a:lnTo>
                        <a:pt x="35" y="245"/>
                      </a:lnTo>
                      <a:lnTo>
                        <a:pt x="34" y="232"/>
                      </a:lnTo>
                      <a:lnTo>
                        <a:pt x="35" y="216"/>
                      </a:lnTo>
                      <a:lnTo>
                        <a:pt x="38" y="200"/>
                      </a:lnTo>
                      <a:lnTo>
                        <a:pt x="43" y="187"/>
                      </a:lnTo>
                      <a:lnTo>
                        <a:pt x="51" y="170"/>
                      </a:lnTo>
                      <a:lnTo>
                        <a:pt x="60" y="152"/>
                      </a:lnTo>
                      <a:lnTo>
                        <a:pt x="71" y="137"/>
                      </a:lnTo>
                      <a:lnTo>
                        <a:pt x="83" y="124"/>
                      </a:lnTo>
                      <a:lnTo>
                        <a:pt x="94" y="110"/>
                      </a:lnTo>
                      <a:lnTo>
                        <a:pt x="107" y="96"/>
                      </a:lnTo>
                      <a:lnTo>
                        <a:pt x="123" y="82"/>
                      </a:lnTo>
                      <a:lnTo>
                        <a:pt x="138" y="69"/>
                      </a:lnTo>
                      <a:lnTo>
                        <a:pt x="153" y="57"/>
                      </a:lnTo>
                      <a:lnTo>
                        <a:pt x="173" y="47"/>
                      </a:lnTo>
                      <a:lnTo>
                        <a:pt x="195" y="38"/>
                      </a:lnTo>
                      <a:lnTo>
                        <a:pt x="218" y="28"/>
                      </a:lnTo>
                      <a:lnTo>
                        <a:pt x="238" y="20"/>
                      </a:lnTo>
                      <a:lnTo>
                        <a:pt x="254" y="13"/>
                      </a:lnTo>
                      <a:lnTo>
                        <a:pt x="264" y="7"/>
                      </a:lnTo>
                      <a:lnTo>
                        <a:pt x="268" y="2"/>
                      </a:lnTo>
                      <a:lnTo>
                        <a:pt x="256" y="0"/>
                      </a:lnTo>
                      <a:lnTo>
                        <a:pt x="240" y="1"/>
                      </a:lnTo>
                      <a:lnTo>
                        <a:pt x="221" y="4"/>
                      </a:lnTo>
                      <a:lnTo>
                        <a:pt x="201" y="10"/>
                      </a:lnTo>
                      <a:lnTo>
                        <a:pt x="180" y="18"/>
                      </a:lnTo>
                      <a:lnTo>
                        <a:pt x="160" y="27"/>
                      </a:lnTo>
                      <a:lnTo>
                        <a:pt x="141" y="38"/>
                      </a:lnTo>
                      <a:lnTo>
                        <a:pt x="125" y="4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455" name="Freeform 1069"/>
                <p:cNvSpPr>
                  <a:spLocks/>
                </p:cNvSpPr>
                <p:nvPr/>
              </p:nvSpPr>
              <p:spPr bwMode="auto">
                <a:xfrm>
                  <a:off x="5250" y="2643"/>
                  <a:ext cx="99" cy="59"/>
                </a:xfrm>
                <a:custGeom>
                  <a:avLst/>
                  <a:gdLst>
                    <a:gd name="T0" fmla="*/ 0 w 283"/>
                    <a:gd name="T1" fmla="*/ 0 h 252"/>
                    <a:gd name="T2" fmla="*/ 0 w 283"/>
                    <a:gd name="T3" fmla="*/ 0 h 252"/>
                    <a:gd name="T4" fmla="*/ 0 w 283"/>
                    <a:gd name="T5" fmla="*/ 0 h 252"/>
                    <a:gd name="T6" fmla="*/ 0 w 283"/>
                    <a:gd name="T7" fmla="*/ 0 h 252"/>
                    <a:gd name="T8" fmla="*/ 0 w 283"/>
                    <a:gd name="T9" fmla="*/ 0 h 252"/>
                    <a:gd name="T10" fmla="*/ 0 w 283"/>
                    <a:gd name="T11" fmla="*/ 0 h 252"/>
                    <a:gd name="T12" fmla="*/ 0 w 283"/>
                    <a:gd name="T13" fmla="*/ 0 h 252"/>
                    <a:gd name="T14" fmla="*/ 0 w 283"/>
                    <a:gd name="T15" fmla="*/ 0 h 252"/>
                    <a:gd name="T16" fmla="*/ 0 w 283"/>
                    <a:gd name="T17" fmla="*/ 0 h 252"/>
                    <a:gd name="T18" fmla="*/ 0 w 283"/>
                    <a:gd name="T19" fmla="*/ 0 h 252"/>
                    <a:gd name="T20" fmla="*/ 0 w 283"/>
                    <a:gd name="T21" fmla="*/ 0 h 252"/>
                    <a:gd name="T22" fmla="*/ 0 w 283"/>
                    <a:gd name="T23" fmla="*/ 0 h 252"/>
                    <a:gd name="T24" fmla="*/ 0 w 283"/>
                    <a:gd name="T25" fmla="*/ 0 h 252"/>
                    <a:gd name="T26" fmla="*/ 0 w 283"/>
                    <a:gd name="T27" fmla="*/ 0 h 252"/>
                    <a:gd name="T28" fmla="*/ 0 w 283"/>
                    <a:gd name="T29" fmla="*/ 0 h 252"/>
                    <a:gd name="T30" fmla="*/ 0 w 283"/>
                    <a:gd name="T31" fmla="*/ 0 h 252"/>
                    <a:gd name="T32" fmla="*/ 0 w 283"/>
                    <a:gd name="T33" fmla="*/ 0 h 252"/>
                    <a:gd name="T34" fmla="*/ 0 w 283"/>
                    <a:gd name="T35" fmla="*/ 0 h 252"/>
                    <a:gd name="T36" fmla="*/ 0 w 283"/>
                    <a:gd name="T37" fmla="*/ 0 h 252"/>
                    <a:gd name="T38" fmla="*/ 0 w 283"/>
                    <a:gd name="T39" fmla="*/ 0 h 252"/>
                    <a:gd name="T40" fmla="*/ 0 w 283"/>
                    <a:gd name="T41" fmla="*/ 0 h 252"/>
                    <a:gd name="T42" fmla="*/ 0 w 283"/>
                    <a:gd name="T43" fmla="*/ 0 h 252"/>
                    <a:gd name="T44" fmla="*/ 0 w 283"/>
                    <a:gd name="T45" fmla="*/ 0 h 252"/>
                    <a:gd name="T46" fmla="*/ 0 w 283"/>
                    <a:gd name="T47" fmla="*/ 0 h 252"/>
                    <a:gd name="T48" fmla="*/ 0 w 283"/>
                    <a:gd name="T49" fmla="*/ 0 h 252"/>
                    <a:gd name="T50" fmla="*/ 0 w 283"/>
                    <a:gd name="T51" fmla="*/ 0 h 252"/>
                    <a:gd name="T52" fmla="*/ 0 w 283"/>
                    <a:gd name="T53" fmla="*/ 0 h 252"/>
                    <a:gd name="T54" fmla="*/ 0 w 283"/>
                    <a:gd name="T55" fmla="*/ 0 h 252"/>
                    <a:gd name="T56" fmla="*/ 0 w 283"/>
                    <a:gd name="T57" fmla="*/ 0 h 252"/>
                    <a:gd name="T58" fmla="*/ 0 w 283"/>
                    <a:gd name="T59" fmla="*/ 0 h 252"/>
                    <a:gd name="T60" fmla="*/ 0 w 283"/>
                    <a:gd name="T61" fmla="*/ 0 h 252"/>
                    <a:gd name="T62" fmla="*/ 0 w 283"/>
                    <a:gd name="T63" fmla="*/ 0 h 252"/>
                    <a:gd name="T64" fmla="*/ 0 w 283"/>
                    <a:gd name="T65" fmla="*/ 0 h 252"/>
                    <a:gd name="T66" fmla="*/ 0 w 283"/>
                    <a:gd name="T67" fmla="*/ 0 h 252"/>
                    <a:gd name="T68" fmla="*/ 0 w 283"/>
                    <a:gd name="T69" fmla="*/ 0 h 252"/>
                    <a:gd name="T70" fmla="*/ 0 w 283"/>
                    <a:gd name="T71" fmla="*/ 0 h 252"/>
                    <a:gd name="T72" fmla="*/ 0 w 283"/>
                    <a:gd name="T73" fmla="*/ 0 h 252"/>
                    <a:gd name="T74" fmla="*/ 0 w 283"/>
                    <a:gd name="T75" fmla="*/ 0 h 252"/>
                    <a:gd name="T76" fmla="*/ 0 w 283"/>
                    <a:gd name="T77" fmla="*/ 0 h 252"/>
                    <a:gd name="T78" fmla="*/ 0 w 283"/>
                    <a:gd name="T79" fmla="*/ 0 h 252"/>
                    <a:gd name="T80" fmla="*/ 0 w 283"/>
                    <a:gd name="T81" fmla="*/ 0 h 252"/>
                    <a:gd name="T82" fmla="*/ 0 w 283"/>
                    <a:gd name="T83" fmla="*/ 0 h 252"/>
                    <a:gd name="T84" fmla="*/ 0 w 283"/>
                    <a:gd name="T85" fmla="*/ 0 h 252"/>
                    <a:gd name="T86" fmla="*/ 0 w 283"/>
                    <a:gd name="T87" fmla="*/ 0 h 252"/>
                    <a:gd name="T88" fmla="*/ 0 w 283"/>
                    <a:gd name="T89" fmla="*/ 0 h 252"/>
                    <a:gd name="T90" fmla="*/ 0 w 283"/>
                    <a:gd name="T91" fmla="*/ 0 h 252"/>
                    <a:gd name="T92" fmla="*/ 0 w 283"/>
                    <a:gd name="T93" fmla="*/ 0 h 252"/>
                    <a:gd name="T94" fmla="*/ 0 w 283"/>
                    <a:gd name="T95" fmla="*/ 0 h 252"/>
                    <a:gd name="T96" fmla="*/ 0 w 283"/>
                    <a:gd name="T97" fmla="*/ 0 h 252"/>
                    <a:gd name="T98" fmla="*/ 0 w 283"/>
                    <a:gd name="T99" fmla="*/ 0 h 252"/>
                    <a:gd name="T100" fmla="*/ 0 w 283"/>
                    <a:gd name="T101" fmla="*/ 0 h 252"/>
                    <a:gd name="T102" fmla="*/ 0 w 283"/>
                    <a:gd name="T103" fmla="*/ 0 h 252"/>
                    <a:gd name="T104" fmla="*/ 0 w 283"/>
                    <a:gd name="T105" fmla="*/ 0 h 252"/>
                    <a:gd name="T106" fmla="*/ 0 w 283"/>
                    <a:gd name="T107" fmla="*/ 0 h 252"/>
                    <a:gd name="T108" fmla="*/ 0 w 283"/>
                    <a:gd name="T109" fmla="*/ 0 h 252"/>
                    <a:gd name="T110" fmla="*/ 0 w 283"/>
                    <a:gd name="T111" fmla="*/ 0 h 252"/>
                    <a:gd name="T112" fmla="*/ 0 w 283"/>
                    <a:gd name="T113" fmla="*/ 0 h 252"/>
                    <a:gd name="T114" fmla="*/ 0 w 283"/>
                    <a:gd name="T115" fmla="*/ 0 h 252"/>
                    <a:gd name="T116" fmla="*/ 0 w 283"/>
                    <a:gd name="T117" fmla="*/ 0 h 252"/>
                    <a:gd name="T118" fmla="*/ 0 w 283"/>
                    <a:gd name="T119" fmla="*/ 0 h 252"/>
                    <a:gd name="T120" fmla="*/ 0 w 283"/>
                    <a:gd name="T121" fmla="*/ 0 h 252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0" t="0" r="r" b="b"/>
                  <a:pathLst>
                    <a:path w="283" h="252">
                      <a:moveTo>
                        <a:pt x="235" y="77"/>
                      </a:moveTo>
                      <a:lnTo>
                        <a:pt x="248" y="91"/>
                      </a:lnTo>
                      <a:lnTo>
                        <a:pt x="256" y="107"/>
                      </a:lnTo>
                      <a:lnTo>
                        <a:pt x="259" y="124"/>
                      </a:lnTo>
                      <a:lnTo>
                        <a:pt x="259" y="142"/>
                      </a:lnTo>
                      <a:lnTo>
                        <a:pt x="257" y="157"/>
                      </a:lnTo>
                      <a:lnTo>
                        <a:pt x="252" y="170"/>
                      </a:lnTo>
                      <a:lnTo>
                        <a:pt x="244" y="183"/>
                      </a:lnTo>
                      <a:lnTo>
                        <a:pt x="236" y="193"/>
                      </a:lnTo>
                      <a:lnTo>
                        <a:pt x="225" y="204"/>
                      </a:lnTo>
                      <a:lnTo>
                        <a:pt x="215" y="214"/>
                      </a:lnTo>
                      <a:lnTo>
                        <a:pt x="204" y="224"/>
                      </a:lnTo>
                      <a:lnTo>
                        <a:pt x="194" y="234"/>
                      </a:lnTo>
                      <a:lnTo>
                        <a:pt x="191" y="238"/>
                      </a:lnTo>
                      <a:lnTo>
                        <a:pt x="191" y="241"/>
                      </a:lnTo>
                      <a:lnTo>
                        <a:pt x="191" y="245"/>
                      </a:lnTo>
                      <a:lnTo>
                        <a:pt x="194" y="248"/>
                      </a:lnTo>
                      <a:lnTo>
                        <a:pt x="197" y="250"/>
                      </a:lnTo>
                      <a:lnTo>
                        <a:pt x="202" y="252"/>
                      </a:lnTo>
                      <a:lnTo>
                        <a:pt x="205" y="250"/>
                      </a:lnTo>
                      <a:lnTo>
                        <a:pt x="209" y="248"/>
                      </a:lnTo>
                      <a:lnTo>
                        <a:pt x="232" y="233"/>
                      </a:lnTo>
                      <a:lnTo>
                        <a:pt x="252" y="214"/>
                      </a:lnTo>
                      <a:lnTo>
                        <a:pt x="268" y="192"/>
                      </a:lnTo>
                      <a:lnTo>
                        <a:pt x="278" y="167"/>
                      </a:lnTo>
                      <a:lnTo>
                        <a:pt x="283" y="141"/>
                      </a:lnTo>
                      <a:lnTo>
                        <a:pt x="280" y="115"/>
                      </a:lnTo>
                      <a:lnTo>
                        <a:pt x="271" y="91"/>
                      </a:lnTo>
                      <a:lnTo>
                        <a:pt x="252" y="69"/>
                      </a:lnTo>
                      <a:lnTo>
                        <a:pt x="238" y="57"/>
                      </a:lnTo>
                      <a:lnTo>
                        <a:pt x="222" y="48"/>
                      </a:lnTo>
                      <a:lnTo>
                        <a:pt x="204" y="39"/>
                      </a:lnTo>
                      <a:lnTo>
                        <a:pt x="184" y="31"/>
                      </a:lnTo>
                      <a:lnTo>
                        <a:pt x="164" y="23"/>
                      </a:lnTo>
                      <a:lnTo>
                        <a:pt x="144" y="17"/>
                      </a:lnTo>
                      <a:lnTo>
                        <a:pt x="123" y="13"/>
                      </a:lnTo>
                      <a:lnTo>
                        <a:pt x="103" y="8"/>
                      </a:lnTo>
                      <a:lnTo>
                        <a:pt x="83" y="5"/>
                      </a:lnTo>
                      <a:lnTo>
                        <a:pt x="66" y="2"/>
                      </a:lnTo>
                      <a:lnTo>
                        <a:pt x="48" y="0"/>
                      </a:lnTo>
                      <a:lnTo>
                        <a:pt x="34" y="0"/>
                      </a:lnTo>
                      <a:lnTo>
                        <a:pt x="21" y="0"/>
                      </a:lnTo>
                      <a:lnTo>
                        <a:pt x="11" y="0"/>
                      </a:lnTo>
                      <a:lnTo>
                        <a:pt x="4" y="2"/>
                      </a:lnTo>
                      <a:lnTo>
                        <a:pt x="0" y="5"/>
                      </a:lnTo>
                      <a:lnTo>
                        <a:pt x="12" y="7"/>
                      </a:lnTo>
                      <a:lnTo>
                        <a:pt x="24" y="8"/>
                      </a:lnTo>
                      <a:lnTo>
                        <a:pt x="38" y="10"/>
                      </a:lnTo>
                      <a:lnTo>
                        <a:pt x="52" y="13"/>
                      </a:lnTo>
                      <a:lnTo>
                        <a:pt x="66" y="16"/>
                      </a:lnTo>
                      <a:lnTo>
                        <a:pt x="82" y="18"/>
                      </a:lnTo>
                      <a:lnTo>
                        <a:pt x="98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4"/>
                      </a:lnTo>
                      <a:lnTo>
                        <a:pt x="162" y="39"/>
                      </a:lnTo>
                      <a:lnTo>
                        <a:pt x="177" y="45"/>
                      </a:lnTo>
                      <a:lnTo>
                        <a:pt x="193" y="52"/>
                      </a:lnTo>
                      <a:lnTo>
                        <a:pt x="208" y="60"/>
                      </a:lnTo>
                      <a:lnTo>
                        <a:pt x="222" y="68"/>
                      </a:lnTo>
                      <a:lnTo>
                        <a:pt x="235" y="77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456" name="Freeform 1070"/>
                <p:cNvSpPr>
                  <a:spLocks/>
                </p:cNvSpPr>
                <p:nvPr/>
              </p:nvSpPr>
              <p:spPr bwMode="auto">
                <a:xfrm>
                  <a:off x="5047" y="2671"/>
                  <a:ext cx="40" cy="55"/>
                </a:xfrm>
                <a:custGeom>
                  <a:avLst/>
                  <a:gdLst>
                    <a:gd name="T0" fmla="*/ 0 w 114"/>
                    <a:gd name="T1" fmla="*/ 0 h 238"/>
                    <a:gd name="T2" fmla="*/ 0 w 114"/>
                    <a:gd name="T3" fmla="*/ 0 h 238"/>
                    <a:gd name="T4" fmla="*/ 0 w 114"/>
                    <a:gd name="T5" fmla="*/ 0 h 238"/>
                    <a:gd name="T6" fmla="*/ 0 w 114"/>
                    <a:gd name="T7" fmla="*/ 0 h 238"/>
                    <a:gd name="T8" fmla="*/ 0 w 114"/>
                    <a:gd name="T9" fmla="*/ 0 h 238"/>
                    <a:gd name="T10" fmla="*/ 0 w 114"/>
                    <a:gd name="T11" fmla="*/ 0 h 238"/>
                    <a:gd name="T12" fmla="*/ 0 w 114"/>
                    <a:gd name="T13" fmla="*/ 0 h 238"/>
                    <a:gd name="T14" fmla="*/ 0 w 114"/>
                    <a:gd name="T15" fmla="*/ 0 h 238"/>
                    <a:gd name="T16" fmla="*/ 0 w 114"/>
                    <a:gd name="T17" fmla="*/ 0 h 238"/>
                    <a:gd name="T18" fmla="*/ 0 w 114"/>
                    <a:gd name="T19" fmla="*/ 0 h 238"/>
                    <a:gd name="T20" fmla="*/ 0 w 114"/>
                    <a:gd name="T21" fmla="*/ 0 h 238"/>
                    <a:gd name="T22" fmla="*/ 0 w 114"/>
                    <a:gd name="T23" fmla="*/ 0 h 238"/>
                    <a:gd name="T24" fmla="*/ 0 w 114"/>
                    <a:gd name="T25" fmla="*/ 0 h 238"/>
                    <a:gd name="T26" fmla="*/ 0 w 114"/>
                    <a:gd name="T27" fmla="*/ 0 h 238"/>
                    <a:gd name="T28" fmla="*/ 0 w 114"/>
                    <a:gd name="T29" fmla="*/ 0 h 238"/>
                    <a:gd name="T30" fmla="*/ 0 w 114"/>
                    <a:gd name="T31" fmla="*/ 0 h 238"/>
                    <a:gd name="T32" fmla="*/ 0 w 114"/>
                    <a:gd name="T33" fmla="*/ 0 h 238"/>
                    <a:gd name="T34" fmla="*/ 0 w 114"/>
                    <a:gd name="T35" fmla="*/ 0 h 238"/>
                    <a:gd name="T36" fmla="*/ 0 w 114"/>
                    <a:gd name="T37" fmla="*/ 0 h 238"/>
                    <a:gd name="T38" fmla="*/ 0 w 114"/>
                    <a:gd name="T39" fmla="*/ 0 h 238"/>
                    <a:gd name="T40" fmla="*/ 0 w 114"/>
                    <a:gd name="T41" fmla="*/ 0 h 238"/>
                    <a:gd name="T42" fmla="*/ 0 w 114"/>
                    <a:gd name="T43" fmla="*/ 0 h 238"/>
                    <a:gd name="T44" fmla="*/ 0 w 114"/>
                    <a:gd name="T45" fmla="*/ 0 h 238"/>
                    <a:gd name="T46" fmla="*/ 0 w 114"/>
                    <a:gd name="T47" fmla="*/ 0 h 238"/>
                    <a:gd name="T48" fmla="*/ 0 w 114"/>
                    <a:gd name="T49" fmla="*/ 0 h 238"/>
                    <a:gd name="T50" fmla="*/ 0 w 114"/>
                    <a:gd name="T51" fmla="*/ 0 h 238"/>
                    <a:gd name="T52" fmla="*/ 0 w 114"/>
                    <a:gd name="T53" fmla="*/ 0 h 238"/>
                    <a:gd name="T54" fmla="*/ 0 w 114"/>
                    <a:gd name="T55" fmla="*/ 0 h 238"/>
                    <a:gd name="T56" fmla="*/ 0 w 114"/>
                    <a:gd name="T57" fmla="*/ 0 h 238"/>
                    <a:gd name="T58" fmla="*/ 0 w 114"/>
                    <a:gd name="T59" fmla="*/ 0 h 238"/>
                    <a:gd name="T60" fmla="*/ 0 w 114"/>
                    <a:gd name="T61" fmla="*/ 0 h 238"/>
                    <a:gd name="T62" fmla="*/ 0 w 114"/>
                    <a:gd name="T63" fmla="*/ 0 h 238"/>
                    <a:gd name="T64" fmla="*/ 0 w 114"/>
                    <a:gd name="T65" fmla="*/ 0 h 238"/>
                    <a:gd name="T66" fmla="*/ 0 w 114"/>
                    <a:gd name="T67" fmla="*/ 0 h 238"/>
                    <a:gd name="T68" fmla="*/ 0 w 114"/>
                    <a:gd name="T69" fmla="*/ 0 h 238"/>
                    <a:gd name="T70" fmla="*/ 0 w 114"/>
                    <a:gd name="T71" fmla="*/ 0 h 238"/>
                    <a:gd name="T72" fmla="*/ 0 w 114"/>
                    <a:gd name="T73" fmla="*/ 0 h 238"/>
                    <a:gd name="T74" fmla="*/ 0 w 114"/>
                    <a:gd name="T75" fmla="*/ 0 h 238"/>
                    <a:gd name="T76" fmla="*/ 0 w 114"/>
                    <a:gd name="T77" fmla="*/ 0 h 238"/>
                    <a:gd name="T78" fmla="*/ 0 w 114"/>
                    <a:gd name="T79" fmla="*/ 0 h 238"/>
                    <a:gd name="T80" fmla="*/ 0 w 114"/>
                    <a:gd name="T81" fmla="*/ 0 h 238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114" h="238">
                      <a:moveTo>
                        <a:pt x="0" y="130"/>
                      </a:moveTo>
                      <a:lnTo>
                        <a:pt x="0" y="149"/>
                      </a:lnTo>
                      <a:lnTo>
                        <a:pt x="4" y="168"/>
                      </a:lnTo>
                      <a:lnTo>
                        <a:pt x="12" y="185"/>
                      </a:lnTo>
                      <a:lnTo>
                        <a:pt x="24" y="200"/>
                      </a:lnTo>
                      <a:lnTo>
                        <a:pt x="38" y="213"/>
                      </a:lnTo>
                      <a:lnTo>
                        <a:pt x="55" y="224"/>
                      </a:lnTo>
                      <a:lnTo>
                        <a:pt x="73" y="232"/>
                      </a:lnTo>
                      <a:lnTo>
                        <a:pt x="92" y="237"/>
                      </a:lnTo>
                      <a:lnTo>
                        <a:pt x="98" y="238"/>
                      </a:lnTo>
                      <a:lnTo>
                        <a:pt x="104" y="235"/>
                      </a:lnTo>
                      <a:lnTo>
                        <a:pt x="109" y="232"/>
                      </a:lnTo>
                      <a:lnTo>
                        <a:pt x="111" y="227"/>
                      </a:lnTo>
                      <a:lnTo>
                        <a:pt x="111" y="222"/>
                      </a:lnTo>
                      <a:lnTo>
                        <a:pt x="110" y="216"/>
                      </a:lnTo>
                      <a:lnTo>
                        <a:pt x="106" y="211"/>
                      </a:lnTo>
                      <a:lnTo>
                        <a:pt x="100" y="209"/>
                      </a:lnTo>
                      <a:lnTo>
                        <a:pt x="82" y="202"/>
                      </a:lnTo>
                      <a:lnTo>
                        <a:pt x="64" y="193"/>
                      </a:lnTo>
                      <a:lnTo>
                        <a:pt x="50" y="180"/>
                      </a:lnTo>
                      <a:lnTo>
                        <a:pt x="39" y="167"/>
                      </a:lnTo>
                      <a:lnTo>
                        <a:pt x="32" y="149"/>
                      </a:lnTo>
                      <a:lnTo>
                        <a:pt x="29" y="131"/>
                      </a:lnTo>
                      <a:lnTo>
                        <a:pt x="29" y="111"/>
                      </a:lnTo>
                      <a:lnTo>
                        <a:pt x="35" y="91"/>
                      </a:lnTo>
                      <a:lnTo>
                        <a:pt x="42" y="76"/>
                      </a:lnTo>
                      <a:lnTo>
                        <a:pt x="51" y="62"/>
                      </a:lnTo>
                      <a:lnTo>
                        <a:pt x="62" y="49"/>
                      </a:lnTo>
                      <a:lnTo>
                        <a:pt x="73" y="38"/>
                      </a:lnTo>
                      <a:lnTo>
                        <a:pt x="84" y="28"/>
                      </a:lnTo>
                      <a:lnTo>
                        <a:pt x="96" y="18"/>
                      </a:lnTo>
                      <a:lnTo>
                        <a:pt x="106" y="9"/>
                      </a:lnTo>
                      <a:lnTo>
                        <a:pt x="114" y="1"/>
                      </a:lnTo>
                      <a:lnTo>
                        <a:pt x="106" y="0"/>
                      </a:lnTo>
                      <a:lnTo>
                        <a:pt x="93" y="6"/>
                      </a:lnTo>
                      <a:lnTo>
                        <a:pt x="76" y="18"/>
                      </a:lnTo>
                      <a:lnTo>
                        <a:pt x="56" y="36"/>
                      </a:lnTo>
                      <a:lnTo>
                        <a:pt x="37" y="57"/>
                      </a:lnTo>
                      <a:lnTo>
                        <a:pt x="20" y="80"/>
                      </a:lnTo>
                      <a:lnTo>
                        <a:pt x="7" y="106"/>
                      </a:ln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457" name="Freeform 1071"/>
                <p:cNvSpPr>
                  <a:spLocks/>
                </p:cNvSpPr>
                <p:nvPr/>
              </p:nvSpPr>
              <p:spPr bwMode="auto">
                <a:xfrm>
                  <a:off x="5330" y="2639"/>
                  <a:ext cx="87" cy="73"/>
                </a:xfrm>
                <a:custGeom>
                  <a:avLst/>
                  <a:gdLst>
                    <a:gd name="T0" fmla="*/ 0 w 246"/>
                    <a:gd name="T1" fmla="*/ 0 h 310"/>
                    <a:gd name="T2" fmla="*/ 0 w 246"/>
                    <a:gd name="T3" fmla="*/ 0 h 310"/>
                    <a:gd name="T4" fmla="*/ 0 w 246"/>
                    <a:gd name="T5" fmla="*/ 0 h 310"/>
                    <a:gd name="T6" fmla="*/ 0 w 246"/>
                    <a:gd name="T7" fmla="*/ 0 h 310"/>
                    <a:gd name="T8" fmla="*/ 0 w 246"/>
                    <a:gd name="T9" fmla="*/ 0 h 310"/>
                    <a:gd name="T10" fmla="*/ 0 w 246"/>
                    <a:gd name="T11" fmla="*/ 0 h 310"/>
                    <a:gd name="T12" fmla="*/ 0 w 246"/>
                    <a:gd name="T13" fmla="*/ 0 h 310"/>
                    <a:gd name="T14" fmla="*/ 0 w 246"/>
                    <a:gd name="T15" fmla="*/ 0 h 310"/>
                    <a:gd name="T16" fmla="*/ 0 w 246"/>
                    <a:gd name="T17" fmla="*/ 0 h 310"/>
                    <a:gd name="T18" fmla="*/ 0 w 246"/>
                    <a:gd name="T19" fmla="*/ 0 h 310"/>
                    <a:gd name="T20" fmla="*/ 0 w 246"/>
                    <a:gd name="T21" fmla="*/ 0 h 310"/>
                    <a:gd name="T22" fmla="*/ 0 w 246"/>
                    <a:gd name="T23" fmla="*/ 0 h 310"/>
                    <a:gd name="T24" fmla="*/ 0 w 246"/>
                    <a:gd name="T25" fmla="*/ 0 h 310"/>
                    <a:gd name="T26" fmla="*/ 0 w 246"/>
                    <a:gd name="T27" fmla="*/ 0 h 310"/>
                    <a:gd name="T28" fmla="*/ 0 w 246"/>
                    <a:gd name="T29" fmla="*/ 0 h 310"/>
                    <a:gd name="T30" fmla="*/ 0 w 246"/>
                    <a:gd name="T31" fmla="*/ 0 h 310"/>
                    <a:gd name="T32" fmla="*/ 0 w 246"/>
                    <a:gd name="T33" fmla="*/ 0 h 310"/>
                    <a:gd name="T34" fmla="*/ 0 w 246"/>
                    <a:gd name="T35" fmla="*/ 0 h 310"/>
                    <a:gd name="T36" fmla="*/ 0 w 246"/>
                    <a:gd name="T37" fmla="*/ 0 h 310"/>
                    <a:gd name="T38" fmla="*/ 0 w 246"/>
                    <a:gd name="T39" fmla="*/ 0 h 310"/>
                    <a:gd name="T40" fmla="*/ 0 w 246"/>
                    <a:gd name="T41" fmla="*/ 0 h 310"/>
                    <a:gd name="T42" fmla="*/ 0 w 246"/>
                    <a:gd name="T43" fmla="*/ 0 h 310"/>
                    <a:gd name="T44" fmla="*/ 0 w 246"/>
                    <a:gd name="T45" fmla="*/ 0 h 310"/>
                    <a:gd name="T46" fmla="*/ 0 w 246"/>
                    <a:gd name="T47" fmla="*/ 0 h 310"/>
                    <a:gd name="T48" fmla="*/ 0 w 246"/>
                    <a:gd name="T49" fmla="*/ 0 h 310"/>
                    <a:gd name="T50" fmla="*/ 0 w 246"/>
                    <a:gd name="T51" fmla="*/ 0 h 310"/>
                    <a:gd name="T52" fmla="*/ 0 w 246"/>
                    <a:gd name="T53" fmla="*/ 0 h 310"/>
                    <a:gd name="T54" fmla="*/ 0 w 246"/>
                    <a:gd name="T55" fmla="*/ 0 h 310"/>
                    <a:gd name="T56" fmla="*/ 0 w 246"/>
                    <a:gd name="T57" fmla="*/ 0 h 310"/>
                    <a:gd name="T58" fmla="*/ 0 w 246"/>
                    <a:gd name="T59" fmla="*/ 0 h 310"/>
                    <a:gd name="T60" fmla="*/ 0 w 246"/>
                    <a:gd name="T61" fmla="*/ 0 h 310"/>
                    <a:gd name="T62" fmla="*/ 0 w 246"/>
                    <a:gd name="T63" fmla="*/ 0 h 310"/>
                    <a:gd name="T64" fmla="*/ 0 w 246"/>
                    <a:gd name="T65" fmla="*/ 0 h 310"/>
                    <a:gd name="T66" fmla="*/ 0 w 246"/>
                    <a:gd name="T67" fmla="*/ 0 h 310"/>
                    <a:gd name="T68" fmla="*/ 0 w 246"/>
                    <a:gd name="T69" fmla="*/ 0 h 310"/>
                    <a:gd name="T70" fmla="*/ 0 w 246"/>
                    <a:gd name="T71" fmla="*/ 0 h 310"/>
                    <a:gd name="T72" fmla="*/ 0 w 246"/>
                    <a:gd name="T73" fmla="*/ 0 h 310"/>
                    <a:gd name="T74" fmla="*/ 0 w 246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246" h="310">
                      <a:moveTo>
                        <a:pt x="199" y="116"/>
                      </a:moveTo>
                      <a:lnTo>
                        <a:pt x="207" y="124"/>
                      </a:lnTo>
                      <a:lnTo>
                        <a:pt x="214" y="133"/>
                      </a:lnTo>
                      <a:lnTo>
                        <a:pt x="219" y="143"/>
                      </a:lnTo>
                      <a:lnTo>
                        <a:pt x="223" y="154"/>
                      </a:lnTo>
                      <a:lnTo>
                        <a:pt x="225" y="164"/>
                      </a:lnTo>
                      <a:lnTo>
                        <a:pt x="225" y="176"/>
                      </a:lnTo>
                      <a:lnTo>
                        <a:pt x="221" y="187"/>
                      </a:lnTo>
                      <a:lnTo>
                        <a:pt x="216" y="197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8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3" y="264"/>
                      </a:lnTo>
                      <a:lnTo>
                        <a:pt x="132" y="274"/>
                      </a:lnTo>
                      <a:lnTo>
                        <a:pt x="129" y="278"/>
                      </a:lnTo>
                      <a:lnTo>
                        <a:pt x="126" y="282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1" y="305"/>
                      </a:lnTo>
                      <a:lnTo>
                        <a:pt x="125" y="309"/>
                      </a:lnTo>
                      <a:lnTo>
                        <a:pt x="130" y="310"/>
                      </a:lnTo>
                      <a:lnTo>
                        <a:pt x="134" y="310"/>
                      </a:lnTo>
                      <a:lnTo>
                        <a:pt x="139" y="309"/>
                      </a:lnTo>
                      <a:lnTo>
                        <a:pt x="143" y="305"/>
                      </a:lnTo>
                      <a:lnTo>
                        <a:pt x="154" y="293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19" y="233"/>
                      </a:lnTo>
                      <a:lnTo>
                        <a:pt x="231" y="219"/>
                      </a:lnTo>
                      <a:lnTo>
                        <a:pt x="239" y="204"/>
                      </a:lnTo>
                      <a:lnTo>
                        <a:pt x="245" y="187"/>
                      </a:lnTo>
                      <a:lnTo>
                        <a:pt x="246" y="170"/>
                      </a:lnTo>
                      <a:lnTo>
                        <a:pt x="242" y="153"/>
                      </a:lnTo>
                      <a:lnTo>
                        <a:pt x="236" y="136"/>
                      </a:lnTo>
                      <a:lnTo>
                        <a:pt x="227" y="120"/>
                      </a:lnTo>
                      <a:lnTo>
                        <a:pt x="215" y="107"/>
                      </a:lnTo>
                      <a:lnTo>
                        <a:pt x="201" y="94"/>
                      </a:lnTo>
                      <a:lnTo>
                        <a:pt x="187" y="82"/>
                      </a:lnTo>
                      <a:lnTo>
                        <a:pt x="177" y="74"/>
                      </a:lnTo>
                      <a:lnTo>
                        <a:pt x="165" y="68"/>
                      </a:lnTo>
                      <a:lnTo>
                        <a:pt x="152" y="60"/>
                      </a:lnTo>
                      <a:lnTo>
                        <a:pt x="139" y="51"/>
                      </a:lnTo>
                      <a:lnTo>
                        <a:pt x="126" y="43"/>
                      </a:lnTo>
                      <a:lnTo>
                        <a:pt x="112" y="35"/>
                      </a:lnTo>
                      <a:lnTo>
                        <a:pt x="98" y="28"/>
                      </a:lnTo>
                      <a:lnTo>
                        <a:pt x="85" y="22"/>
                      </a:lnTo>
                      <a:lnTo>
                        <a:pt x="72" y="16"/>
                      </a:lnTo>
                      <a:lnTo>
                        <a:pt x="59" y="10"/>
                      </a:lnTo>
                      <a:lnTo>
                        <a:pt x="46" y="7"/>
                      </a:lnTo>
                      <a:lnTo>
                        <a:pt x="35" y="3"/>
                      </a:lnTo>
                      <a:lnTo>
                        <a:pt x="24" y="1"/>
                      </a:lnTo>
                      <a:lnTo>
                        <a:pt x="15" y="0"/>
                      </a:lnTo>
                      <a:lnTo>
                        <a:pt x="7" y="1"/>
                      </a:lnTo>
                      <a:lnTo>
                        <a:pt x="0" y="3"/>
                      </a:lnTo>
                      <a:lnTo>
                        <a:pt x="8" y="6"/>
                      </a:lnTo>
                      <a:lnTo>
                        <a:pt x="17" y="9"/>
                      </a:lnTo>
                      <a:lnTo>
                        <a:pt x="28" y="14"/>
                      </a:lnTo>
                      <a:lnTo>
                        <a:pt x="38" y="18"/>
                      </a:lnTo>
                      <a:lnTo>
                        <a:pt x="51" y="24"/>
                      </a:lnTo>
                      <a:lnTo>
                        <a:pt x="64" y="30"/>
                      </a:lnTo>
                      <a:lnTo>
                        <a:pt x="78" y="37"/>
                      </a:lnTo>
                      <a:lnTo>
                        <a:pt x="92" y="43"/>
                      </a:lnTo>
                      <a:lnTo>
                        <a:pt x="106" y="51"/>
                      </a:lnTo>
                      <a:lnTo>
                        <a:pt x="120" y="60"/>
                      </a:lnTo>
                      <a:lnTo>
                        <a:pt x="134" y="69"/>
                      </a:lnTo>
                      <a:lnTo>
                        <a:pt x="148" y="78"/>
                      </a:lnTo>
                      <a:lnTo>
                        <a:pt x="163" y="87"/>
                      </a:lnTo>
                      <a:lnTo>
                        <a:pt x="175" y="96"/>
                      </a:lnTo>
                      <a:lnTo>
                        <a:pt x="187" y="105"/>
                      </a:lnTo>
                      <a:lnTo>
                        <a:pt x="199" y="116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458" name="Freeform 1072"/>
                <p:cNvSpPr>
                  <a:spLocks/>
                </p:cNvSpPr>
                <p:nvPr/>
              </p:nvSpPr>
              <p:spPr bwMode="auto">
                <a:xfrm>
                  <a:off x="5115" y="2660"/>
                  <a:ext cx="69" cy="55"/>
                </a:xfrm>
                <a:custGeom>
                  <a:avLst/>
                  <a:gdLst>
                    <a:gd name="T0" fmla="*/ 0 w 198"/>
                    <a:gd name="T1" fmla="*/ 0 h 236"/>
                    <a:gd name="T2" fmla="*/ 0 w 198"/>
                    <a:gd name="T3" fmla="*/ 0 h 236"/>
                    <a:gd name="T4" fmla="*/ 0 w 198"/>
                    <a:gd name="T5" fmla="*/ 0 h 236"/>
                    <a:gd name="T6" fmla="*/ 0 w 198"/>
                    <a:gd name="T7" fmla="*/ 0 h 236"/>
                    <a:gd name="T8" fmla="*/ 0 w 198"/>
                    <a:gd name="T9" fmla="*/ 0 h 236"/>
                    <a:gd name="T10" fmla="*/ 0 w 198"/>
                    <a:gd name="T11" fmla="*/ 0 h 236"/>
                    <a:gd name="T12" fmla="*/ 0 w 198"/>
                    <a:gd name="T13" fmla="*/ 0 h 236"/>
                    <a:gd name="T14" fmla="*/ 0 w 198"/>
                    <a:gd name="T15" fmla="*/ 0 h 236"/>
                    <a:gd name="T16" fmla="*/ 0 w 198"/>
                    <a:gd name="T17" fmla="*/ 0 h 236"/>
                    <a:gd name="T18" fmla="*/ 0 w 198"/>
                    <a:gd name="T19" fmla="*/ 0 h 236"/>
                    <a:gd name="T20" fmla="*/ 0 w 198"/>
                    <a:gd name="T21" fmla="*/ 0 h 236"/>
                    <a:gd name="T22" fmla="*/ 0 w 198"/>
                    <a:gd name="T23" fmla="*/ 0 h 236"/>
                    <a:gd name="T24" fmla="*/ 0 w 198"/>
                    <a:gd name="T25" fmla="*/ 0 h 236"/>
                    <a:gd name="T26" fmla="*/ 0 w 198"/>
                    <a:gd name="T27" fmla="*/ 0 h 236"/>
                    <a:gd name="T28" fmla="*/ 0 w 198"/>
                    <a:gd name="T29" fmla="*/ 0 h 236"/>
                    <a:gd name="T30" fmla="*/ 0 w 198"/>
                    <a:gd name="T31" fmla="*/ 0 h 236"/>
                    <a:gd name="T32" fmla="*/ 0 w 198"/>
                    <a:gd name="T33" fmla="*/ 0 h 236"/>
                    <a:gd name="T34" fmla="*/ 0 w 198"/>
                    <a:gd name="T35" fmla="*/ 0 h 236"/>
                    <a:gd name="T36" fmla="*/ 0 w 198"/>
                    <a:gd name="T37" fmla="*/ 0 h 236"/>
                    <a:gd name="T38" fmla="*/ 0 w 198"/>
                    <a:gd name="T39" fmla="*/ 0 h 236"/>
                    <a:gd name="T40" fmla="*/ 0 w 198"/>
                    <a:gd name="T41" fmla="*/ 0 h 236"/>
                    <a:gd name="T42" fmla="*/ 0 w 198"/>
                    <a:gd name="T43" fmla="*/ 0 h 236"/>
                    <a:gd name="T44" fmla="*/ 0 w 198"/>
                    <a:gd name="T45" fmla="*/ 0 h 236"/>
                    <a:gd name="T46" fmla="*/ 0 w 198"/>
                    <a:gd name="T47" fmla="*/ 0 h 236"/>
                    <a:gd name="T48" fmla="*/ 0 w 198"/>
                    <a:gd name="T49" fmla="*/ 0 h 236"/>
                    <a:gd name="T50" fmla="*/ 0 w 198"/>
                    <a:gd name="T51" fmla="*/ 0 h 236"/>
                    <a:gd name="T52" fmla="*/ 0 w 198"/>
                    <a:gd name="T53" fmla="*/ 0 h 236"/>
                    <a:gd name="T54" fmla="*/ 0 w 198"/>
                    <a:gd name="T55" fmla="*/ 0 h 236"/>
                    <a:gd name="T56" fmla="*/ 0 w 198"/>
                    <a:gd name="T57" fmla="*/ 0 h 236"/>
                    <a:gd name="T58" fmla="*/ 0 w 198"/>
                    <a:gd name="T59" fmla="*/ 0 h 236"/>
                    <a:gd name="T60" fmla="*/ 0 w 198"/>
                    <a:gd name="T61" fmla="*/ 0 h 236"/>
                    <a:gd name="T62" fmla="*/ 0 w 198"/>
                    <a:gd name="T63" fmla="*/ 0 h 236"/>
                    <a:gd name="T64" fmla="*/ 0 w 198"/>
                    <a:gd name="T65" fmla="*/ 0 h 236"/>
                    <a:gd name="T66" fmla="*/ 0 w 198"/>
                    <a:gd name="T67" fmla="*/ 0 h 236"/>
                    <a:gd name="T68" fmla="*/ 0 w 198"/>
                    <a:gd name="T69" fmla="*/ 0 h 236"/>
                    <a:gd name="T70" fmla="*/ 0 w 198"/>
                    <a:gd name="T71" fmla="*/ 0 h 236"/>
                    <a:gd name="T72" fmla="*/ 0 w 198"/>
                    <a:gd name="T73" fmla="*/ 0 h 236"/>
                    <a:gd name="T74" fmla="*/ 0 w 198"/>
                    <a:gd name="T75" fmla="*/ 0 h 236"/>
                    <a:gd name="T76" fmla="*/ 0 w 198"/>
                    <a:gd name="T77" fmla="*/ 0 h 236"/>
                    <a:gd name="T78" fmla="*/ 0 w 198"/>
                    <a:gd name="T79" fmla="*/ 0 h 236"/>
                    <a:gd name="T80" fmla="*/ 0 w 198"/>
                    <a:gd name="T81" fmla="*/ 0 h 236"/>
                    <a:gd name="T82" fmla="*/ 0 w 198"/>
                    <a:gd name="T83" fmla="*/ 0 h 236"/>
                    <a:gd name="T84" fmla="*/ 0 w 198"/>
                    <a:gd name="T85" fmla="*/ 0 h 236"/>
                    <a:gd name="T86" fmla="*/ 0 w 198"/>
                    <a:gd name="T87" fmla="*/ 0 h 236"/>
                    <a:gd name="T88" fmla="*/ 0 w 198"/>
                    <a:gd name="T89" fmla="*/ 0 h 236"/>
                    <a:gd name="T90" fmla="*/ 0 w 198"/>
                    <a:gd name="T91" fmla="*/ 0 h 236"/>
                    <a:gd name="T92" fmla="*/ 0 w 198"/>
                    <a:gd name="T93" fmla="*/ 0 h 236"/>
                    <a:gd name="T94" fmla="*/ 0 w 198"/>
                    <a:gd name="T95" fmla="*/ 0 h 236"/>
                    <a:gd name="T96" fmla="*/ 0 w 198"/>
                    <a:gd name="T97" fmla="*/ 0 h 236"/>
                    <a:gd name="T98" fmla="*/ 0 w 198"/>
                    <a:gd name="T99" fmla="*/ 0 h 236"/>
                    <a:gd name="T100" fmla="*/ 0 w 198"/>
                    <a:gd name="T101" fmla="*/ 0 h 236"/>
                    <a:gd name="T102" fmla="*/ 0 w 198"/>
                    <a:gd name="T103" fmla="*/ 0 h 236"/>
                    <a:gd name="T104" fmla="*/ 0 w 198"/>
                    <a:gd name="T105" fmla="*/ 0 h 236"/>
                    <a:gd name="T106" fmla="*/ 0 w 198"/>
                    <a:gd name="T107" fmla="*/ 0 h 236"/>
                    <a:gd name="T108" fmla="*/ 0 w 198"/>
                    <a:gd name="T109" fmla="*/ 0 h 236"/>
                    <a:gd name="T110" fmla="*/ 0 w 198"/>
                    <a:gd name="T111" fmla="*/ 0 h 236"/>
                    <a:gd name="T112" fmla="*/ 0 w 198"/>
                    <a:gd name="T113" fmla="*/ 0 h 236"/>
                    <a:gd name="T114" fmla="*/ 0 w 198"/>
                    <a:gd name="T115" fmla="*/ 0 h 236"/>
                    <a:gd name="T116" fmla="*/ 0 w 198"/>
                    <a:gd name="T117" fmla="*/ 0 h 236"/>
                    <a:gd name="T118" fmla="*/ 0 w 198"/>
                    <a:gd name="T119" fmla="*/ 0 h 236"/>
                    <a:gd name="T120" fmla="*/ 0 w 198"/>
                    <a:gd name="T121" fmla="*/ 0 h 2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0" t="0" r="r" b="b"/>
                  <a:pathLst>
                    <a:path w="198" h="236">
                      <a:moveTo>
                        <a:pt x="73" y="36"/>
                      </a:moveTo>
                      <a:lnTo>
                        <a:pt x="58" y="46"/>
                      </a:lnTo>
                      <a:lnTo>
                        <a:pt x="46" y="58"/>
                      </a:lnTo>
                      <a:lnTo>
                        <a:pt x="33" y="72"/>
                      </a:lnTo>
                      <a:lnTo>
                        <a:pt x="22" y="85"/>
                      </a:lnTo>
                      <a:lnTo>
                        <a:pt x="14" y="100"/>
                      </a:lnTo>
                      <a:lnTo>
                        <a:pt x="7" y="115"/>
                      </a:lnTo>
                      <a:lnTo>
                        <a:pt x="2" y="130"/>
                      </a:lnTo>
                      <a:lnTo>
                        <a:pt x="0" y="146"/>
                      </a:lnTo>
                      <a:lnTo>
                        <a:pt x="2" y="170"/>
                      </a:lnTo>
                      <a:lnTo>
                        <a:pt x="12" y="190"/>
                      </a:lnTo>
                      <a:lnTo>
                        <a:pt x="26" y="207"/>
                      </a:lnTo>
                      <a:lnTo>
                        <a:pt x="43" y="220"/>
                      </a:lnTo>
                      <a:lnTo>
                        <a:pt x="64" y="229"/>
                      </a:lnTo>
                      <a:lnTo>
                        <a:pt x="88" y="235"/>
                      </a:lnTo>
                      <a:lnTo>
                        <a:pt x="110" y="236"/>
                      </a:lnTo>
                      <a:lnTo>
                        <a:pt x="132" y="232"/>
                      </a:lnTo>
                      <a:lnTo>
                        <a:pt x="137" y="232"/>
                      </a:lnTo>
                      <a:lnTo>
                        <a:pt x="142" y="230"/>
                      </a:lnTo>
                      <a:lnTo>
                        <a:pt x="145" y="226"/>
                      </a:lnTo>
                      <a:lnTo>
                        <a:pt x="146" y="221"/>
                      </a:lnTo>
                      <a:lnTo>
                        <a:pt x="145" y="219"/>
                      </a:lnTo>
                      <a:lnTo>
                        <a:pt x="142" y="219"/>
                      </a:lnTo>
                      <a:lnTo>
                        <a:pt x="137" y="217"/>
                      </a:lnTo>
                      <a:lnTo>
                        <a:pt x="131" y="217"/>
                      </a:lnTo>
                      <a:lnTo>
                        <a:pt x="124" y="217"/>
                      </a:lnTo>
                      <a:lnTo>
                        <a:pt x="118" y="217"/>
                      </a:lnTo>
                      <a:lnTo>
                        <a:pt x="112" y="217"/>
                      </a:lnTo>
                      <a:lnTo>
                        <a:pt x="109" y="217"/>
                      </a:lnTo>
                      <a:lnTo>
                        <a:pt x="97" y="216"/>
                      </a:lnTo>
                      <a:lnTo>
                        <a:pt x="87" y="215"/>
                      </a:lnTo>
                      <a:lnTo>
                        <a:pt x="75" y="214"/>
                      </a:lnTo>
                      <a:lnTo>
                        <a:pt x="63" y="211"/>
                      </a:lnTo>
                      <a:lnTo>
                        <a:pt x="51" y="207"/>
                      </a:lnTo>
                      <a:lnTo>
                        <a:pt x="40" y="199"/>
                      </a:lnTo>
                      <a:lnTo>
                        <a:pt x="29" y="189"/>
                      </a:lnTo>
                      <a:lnTo>
                        <a:pt x="17" y="174"/>
                      </a:lnTo>
                      <a:lnTo>
                        <a:pt x="15" y="157"/>
                      </a:lnTo>
                      <a:lnTo>
                        <a:pt x="16" y="141"/>
                      </a:lnTo>
                      <a:lnTo>
                        <a:pt x="21" y="124"/>
                      </a:lnTo>
                      <a:lnTo>
                        <a:pt x="28" y="109"/>
                      </a:lnTo>
                      <a:lnTo>
                        <a:pt x="39" y="96"/>
                      </a:lnTo>
                      <a:lnTo>
                        <a:pt x="50" y="82"/>
                      </a:lnTo>
                      <a:lnTo>
                        <a:pt x="63" y="70"/>
                      </a:lnTo>
                      <a:lnTo>
                        <a:pt x="78" y="59"/>
                      </a:lnTo>
                      <a:lnTo>
                        <a:pt x="94" y="49"/>
                      </a:lnTo>
                      <a:lnTo>
                        <a:pt x="110" y="39"/>
                      </a:lnTo>
                      <a:lnTo>
                        <a:pt x="126" y="31"/>
                      </a:lnTo>
                      <a:lnTo>
                        <a:pt x="142" y="24"/>
                      </a:lnTo>
                      <a:lnTo>
                        <a:pt x="158" y="19"/>
                      </a:lnTo>
                      <a:lnTo>
                        <a:pt x="172" y="13"/>
                      </a:lnTo>
                      <a:lnTo>
                        <a:pt x="186" y="10"/>
                      </a:lnTo>
                      <a:lnTo>
                        <a:pt x="198" y="7"/>
                      </a:lnTo>
                      <a:lnTo>
                        <a:pt x="190" y="3"/>
                      </a:lnTo>
                      <a:lnTo>
                        <a:pt x="177" y="0"/>
                      </a:lnTo>
                      <a:lnTo>
                        <a:pt x="162" y="3"/>
                      </a:lnTo>
                      <a:lnTo>
                        <a:pt x="144" y="6"/>
                      </a:lnTo>
                      <a:lnTo>
                        <a:pt x="124" y="12"/>
                      </a:lnTo>
                      <a:lnTo>
                        <a:pt x="105" y="19"/>
                      </a:lnTo>
                      <a:lnTo>
                        <a:pt x="88" y="28"/>
                      </a:lnTo>
                      <a:lnTo>
                        <a:pt x="73" y="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459" name="Freeform 1073"/>
                <p:cNvSpPr>
                  <a:spLocks/>
                </p:cNvSpPr>
                <p:nvPr/>
              </p:nvSpPr>
              <p:spPr bwMode="auto">
                <a:xfrm>
                  <a:off x="5233" y="2660"/>
                  <a:ext cx="47" cy="42"/>
                </a:xfrm>
                <a:custGeom>
                  <a:avLst/>
                  <a:gdLst>
                    <a:gd name="T0" fmla="*/ 0 w 128"/>
                    <a:gd name="T1" fmla="*/ 0 h 183"/>
                    <a:gd name="T2" fmla="*/ 0 w 128"/>
                    <a:gd name="T3" fmla="*/ 0 h 183"/>
                    <a:gd name="T4" fmla="*/ 0 w 128"/>
                    <a:gd name="T5" fmla="*/ 0 h 183"/>
                    <a:gd name="T6" fmla="*/ 0 w 128"/>
                    <a:gd name="T7" fmla="*/ 0 h 183"/>
                    <a:gd name="T8" fmla="*/ 0 w 128"/>
                    <a:gd name="T9" fmla="*/ 0 h 183"/>
                    <a:gd name="T10" fmla="*/ 0 w 128"/>
                    <a:gd name="T11" fmla="*/ 0 h 183"/>
                    <a:gd name="T12" fmla="*/ 0 w 128"/>
                    <a:gd name="T13" fmla="*/ 0 h 183"/>
                    <a:gd name="T14" fmla="*/ 0 w 128"/>
                    <a:gd name="T15" fmla="*/ 0 h 183"/>
                    <a:gd name="T16" fmla="*/ 0 w 128"/>
                    <a:gd name="T17" fmla="*/ 0 h 183"/>
                    <a:gd name="T18" fmla="*/ 0 w 128"/>
                    <a:gd name="T19" fmla="*/ 0 h 183"/>
                    <a:gd name="T20" fmla="*/ 0 w 128"/>
                    <a:gd name="T21" fmla="*/ 0 h 183"/>
                    <a:gd name="T22" fmla="*/ 0 w 128"/>
                    <a:gd name="T23" fmla="*/ 0 h 183"/>
                    <a:gd name="T24" fmla="*/ 0 w 128"/>
                    <a:gd name="T25" fmla="*/ 0 h 183"/>
                    <a:gd name="T26" fmla="*/ 0 w 128"/>
                    <a:gd name="T27" fmla="*/ 0 h 183"/>
                    <a:gd name="T28" fmla="*/ 0 w 128"/>
                    <a:gd name="T29" fmla="*/ 0 h 183"/>
                    <a:gd name="T30" fmla="*/ 0 w 128"/>
                    <a:gd name="T31" fmla="*/ 0 h 183"/>
                    <a:gd name="T32" fmla="*/ 0 w 128"/>
                    <a:gd name="T33" fmla="*/ 0 h 183"/>
                    <a:gd name="T34" fmla="*/ 0 w 128"/>
                    <a:gd name="T35" fmla="*/ 0 h 183"/>
                    <a:gd name="T36" fmla="*/ 0 w 128"/>
                    <a:gd name="T37" fmla="*/ 0 h 183"/>
                    <a:gd name="T38" fmla="*/ 0 w 128"/>
                    <a:gd name="T39" fmla="*/ 0 h 183"/>
                    <a:gd name="T40" fmla="*/ 0 w 128"/>
                    <a:gd name="T41" fmla="*/ 0 h 183"/>
                    <a:gd name="T42" fmla="*/ 0 w 128"/>
                    <a:gd name="T43" fmla="*/ 0 h 183"/>
                    <a:gd name="T44" fmla="*/ 0 w 128"/>
                    <a:gd name="T45" fmla="*/ 0 h 183"/>
                    <a:gd name="T46" fmla="*/ 0 w 128"/>
                    <a:gd name="T47" fmla="*/ 0 h 183"/>
                    <a:gd name="T48" fmla="*/ 0 w 128"/>
                    <a:gd name="T49" fmla="*/ 0 h 183"/>
                    <a:gd name="T50" fmla="*/ 0 w 128"/>
                    <a:gd name="T51" fmla="*/ 0 h 183"/>
                    <a:gd name="T52" fmla="*/ 0 w 128"/>
                    <a:gd name="T53" fmla="*/ 0 h 183"/>
                    <a:gd name="T54" fmla="*/ 0 w 128"/>
                    <a:gd name="T55" fmla="*/ 0 h 183"/>
                    <a:gd name="T56" fmla="*/ 0 w 128"/>
                    <a:gd name="T57" fmla="*/ 0 h 183"/>
                    <a:gd name="T58" fmla="*/ 0 w 128"/>
                    <a:gd name="T59" fmla="*/ 0 h 183"/>
                    <a:gd name="T60" fmla="*/ 0 w 128"/>
                    <a:gd name="T61" fmla="*/ 0 h 183"/>
                    <a:gd name="T62" fmla="*/ 0 w 128"/>
                    <a:gd name="T63" fmla="*/ 0 h 183"/>
                    <a:gd name="T64" fmla="*/ 0 w 128"/>
                    <a:gd name="T65" fmla="*/ 0 h 183"/>
                    <a:gd name="T66" fmla="*/ 0 w 128"/>
                    <a:gd name="T67" fmla="*/ 0 h 183"/>
                    <a:gd name="T68" fmla="*/ 0 w 128"/>
                    <a:gd name="T69" fmla="*/ 0 h 183"/>
                    <a:gd name="T70" fmla="*/ 0 w 128"/>
                    <a:gd name="T71" fmla="*/ 0 h 183"/>
                    <a:gd name="T72" fmla="*/ 0 w 128"/>
                    <a:gd name="T73" fmla="*/ 0 h 183"/>
                    <a:gd name="T74" fmla="*/ 0 w 128"/>
                    <a:gd name="T75" fmla="*/ 0 h 183"/>
                    <a:gd name="T76" fmla="*/ 0 w 128"/>
                    <a:gd name="T77" fmla="*/ 0 h 183"/>
                    <a:gd name="T78" fmla="*/ 0 w 128"/>
                    <a:gd name="T79" fmla="*/ 0 h 183"/>
                    <a:gd name="T80" fmla="*/ 0 w 128"/>
                    <a:gd name="T81" fmla="*/ 0 h 183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128" h="183">
                      <a:moveTo>
                        <a:pt x="108" y="61"/>
                      </a:moveTo>
                      <a:lnTo>
                        <a:pt x="111" y="80"/>
                      </a:lnTo>
                      <a:lnTo>
                        <a:pt x="109" y="97"/>
                      </a:lnTo>
                      <a:lnTo>
                        <a:pt x="101" y="110"/>
                      </a:lnTo>
                      <a:lnTo>
                        <a:pt x="89" y="123"/>
                      </a:lnTo>
                      <a:lnTo>
                        <a:pt x="75" y="134"/>
                      </a:lnTo>
                      <a:lnTo>
                        <a:pt x="60" y="145"/>
                      </a:lnTo>
                      <a:lnTo>
                        <a:pt x="43" y="156"/>
                      </a:lnTo>
                      <a:lnTo>
                        <a:pt x="29" y="167"/>
                      </a:lnTo>
                      <a:lnTo>
                        <a:pt x="27" y="170"/>
                      </a:lnTo>
                      <a:lnTo>
                        <a:pt x="26" y="172"/>
                      </a:lnTo>
                      <a:lnTo>
                        <a:pt x="26" y="176"/>
                      </a:lnTo>
                      <a:lnTo>
                        <a:pt x="28" y="179"/>
                      </a:lnTo>
                      <a:lnTo>
                        <a:pt x="30" y="182"/>
                      </a:lnTo>
                      <a:lnTo>
                        <a:pt x="34" y="183"/>
                      </a:lnTo>
                      <a:lnTo>
                        <a:pt x="37" y="183"/>
                      </a:lnTo>
                      <a:lnTo>
                        <a:pt x="41" y="182"/>
                      </a:lnTo>
                      <a:lnTo>
                        <a:pt x="58" y="171"/>
                      </a:lnTo>
                      <a:lnTo>
                        <a:pt x="76" y="160"/>
                      </a:lnTo>
                      <a:lnTo>
                        <a:pt x="92" y="147"/>
                      </a:lnTo>
                      <a:lnTo>
                        <a:pt x="108" y="132"/>
                      </a:lnTo>
                      <a:lnTo>
                        <a:pt x="118" y="116"/>
                      </a:lnTo>
                      <a:lnTo>
                        <a:pt x="125" y="98"/>
                      </a:lnTo>
                      <a:lnTo>
                        <a:pt x="128" y="78"/>
                      </a:lnTo>
                      <a:lnTo>
                        <a:pt x="123" y="58"/>
                      </a:lnTo>
                      <a:lnTo>
                        <a:pt x="112" y="41"/>
                      </a:lnTo>
                      <a:lnTo>
                        <a:pt x="98" y="28"/>
                      </a:lnTo>
                      <a:lnTo>
                        <a:pt x="80" y="16"/>
                      </a:lnTo>
                      <a:lnTo>
                        <a:pt x="61" y="8"/>
                      </a:lnTo>
                      <a:lnTo>
                        <a:pt x="41" y="2"/>
                      </a:lnTo>
                      <a:lnTo>
                        <a:pt x="23" y="0"/>
                      </a:lnTo>
                      <a:lnTo>
                        <a:pt x="9" y="1"/>
                      </a:lnTo>
                      <a:lnTo>
                        <a:pt x="0" y="6"/>
                      </a:lnTo>
                      <a:lnTo>
                        <a:pt x="16" y="10"/>
                      </a:lnTo>
                      <a:lnTo>
                        <a:pt x="33" y="14"/>
                      </a:lnTo>
                      <a:lnTo>
                        <a:pt x="48" y="17"/>
                      </a:lnTo>
                      <a:lnTo>
                        <a:pt x="63" y="22"/>
                      </a:lnTo>
                      <a:lnTo>
                        <a:pt x="77" y="28"/>
                      </a:lnTo>
                      <a:lnTo>
                        <a:pt x="90" y="36"/>
                      </a:lnTo>
                      <a:lnTo>
                        <a:pt x="101" y="46"/>
                      </a:lnTo>
                      <a:lnTo>
                        <a:pt x="108" y="6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460" name="Freeform 1074"/>
                <p:cNvSpPr>
                  <a:spLocks/>
                </p:cNvSpPr>
                <p:nvPr/>
              </p:nvSpPr>
              <p:spPr bwMode="auto">
                <a:xfrm>
                  <a:off x="5070" y="2650"/>
                  <a:ext cx="112" cy="88"/>
                </a:xfrm>
                <a:custGeom>
                  <a:avLst/>
                  <a:gdLst>
                    <a:gd name="T0" fmla="*/ 0 w 323"/>
                    <a:gd name="T1" fmla="*/ 0 h 379"/>
                    <a:gd name="T2" fmla="*/ 0 w 323"/>
                    <a:gd name="T3" fmla="*/ 0 h 379"/>
                    <a:gd name="T4" fmla="*/ 0 w 323"/>
                    <a:gd name="T5" fmla="*/ 0 h 379"/>
                    <a:gd name="T6" fmla="*/ 0 w 323"/>
                    <a:gd name="T7" fmla="*/ 0 h 379"/>
                    <a:gd name="T8" fmla="*/ 0 w 323"/>
                    <a:gd name="T9" fmla="*/ 0 h 379"/>
                    <a:gd name="T10" fmla="*/ 0 w 323"/>
                    <a:gd name="T11" fmla="*/ 0 h 379"/>
                    <a:gd name="T12" fmla="*/ 0 w 323"/>
                    <a:gd name="T13" fmla="*/ 0 h 379"/>
                    <a:gd name="T14" fmla="*/ 0 w 323"/>
                    <a:gd name="T15" fmla="*/ 0 h 379"/>
                    <a:gd name="T16" fmla="*/ 0 w 323"/>
                    <a:gd name="T17" fmla="*/ 0 h 379"/>
                    <a:gd name="T18" fmla="*/ 0 w 323"/>
                    <a:gd name="T19" fmla="*/ 0 h 379"/>
                    <a:gd name="T20" fmla="*/ 0 w 323"/>
                    <a:gd name="T21" fmla="*/ 0 h 379"/>
                    <a:gd name="T22" fmla="*/ 0 w 323"/>
                    <a:gd name="T23" fmla="*/ 0 h 379"/>
                    <a:gd name="T24" fmla="*/ 0 w 323"/>
                    <a:gd name="T25" fmla="*/ 0 h 379"/>
                    <a:gd name="T26" fmla="*/ 0 w 323"/>
                    <a:gd name="T27" fmla="*/ 0 h 379"/>
                    <a:gd name="T28" fmla="*/ 0 w 323"/>
                    <a:gd name="T29" fmla="*/ 0 h 379"/>
                    <a:gd name="T30" fmla="*/ 0 w 323"/>
                    <a:gd name="T31" fmla="*/ 0 h 379"/>
                    <a:gd name="T32" fmla="*/ 0 w 323"/>
                    <a:gd name="T33" fmla="*/ 0 h 379"/>
                    <a:gd name="T34" fmla="*/ 0 w 323"/>
                    <a:gd name="T35" fmla="*/ 0 h 379"/>
                    <a:gd name="T36" fmla="*/ 0 w 323"/>
                    <a:gd name="T37" fmla="*/ 0 h 379"/>
                    <a:gd name="T38" fmla="*/ 0 w 323"/>
                    <a:gd name="T39" fmla="*/ 0 h 379"/>
                    <a:gd name="T40" fmla="*/ 0 w 323"/>
                    <a:gd name="T41" fmla="*/ 0 h 379"/>
                    <a:gd name="T42" fmla="*/ 0 w 323"/>
                    <a:gd name="T43" fmla="*/ 0 h 379"/>
                    <a:gd name="T44" fmla="*/ 0 w 323"/>
                    <a:gd name="T45" fmla="*/ 0 h 379"/>
                    <a:gd name="T46" fmla="*/ 0 w 323"/>
                    <a:gd name="T47" fmla="*/ 0 h 379"/>
                    <a:gd name="T48" fmla="*/ 0 w 323"/>
                    <a:gd name="T49" fmla="*/ 0 h 379"/>
                    <a:gd name="T50" fmla="*/ 0 w 323"/>
                    <a:gd name="T51" fmla="*/ 0 h 379"/>
                    <a:gd name="T52" fmla="*/ 0 w 323"/>
                    <a:gd name="T53" fmla="*/ 0 h 379"/>
                    <a:gd name="T54" fmla="*/ 0 w 323"/>
                    <a:gd name="T55" fmla="*/ 0 h 379"/>
                    <a:gd name="T56" fmla="*/ 0 w 323"/>
                    <a:gd name="T57" fmla="*/ 0 h 379"/>
                    <a:gd name="T58" fmla="*/ 0 w 323"/>
                    <a:gd name="T59" fmla="*/ 0 h 379"/>
                    <a:gd name="T60" fmla="*/ 0 w 323"/>
                    <a:gd name="T61" fmla="*/ 0 h 379"/>
                    <a:gd name="T62" fmla="*/ 0 w 323"/>
                    <a:gd name="T63" fmla="*/ 0 h 379"/>
                    <a:gd name="T64" fmla="*/ 0 w 323"/>
                    <a:gd name="T65" fmla="*/ 0 h 379"/>
                    <a:gd name="T66" fmla="*/ 0 w 323"/>
                    <a:gd name="T67" fmla="*/ 0 h 379"/>
                    <a:gd name="T68" fmla="*/ 0 w 323"/>
                    <a:gd name="T69" fmla="*/ 0 h 379"/>
                    <a:gd name="T70" fmla="*/ 0 w 323"/>
                    <a:gd name="T71" fmla="*/ 0 h 379"/>
                    <a:gd name="T72" fmla="*/ 0 w 323"/>
                    <a:gd name="T73" fmla="*/ 0 h 379"/>
                    <a:gd name="T74" fmla="*/ 0 w 323"/>
                    <a:gd name="T75" fmla="*/ 0 h 379"/>
                    <a:gd name="T76" fmla="*/ 0 w 323"/>
                    <a:gd name="T77" fmla="*/ 0 h 379"/>
                    <a:gd name="T78" fmla="*/ 0 w 323"/>
                    <a:gd name="T79" fmla="*/ 0 h 379"/>
                    <a:gd name="T80" fmla="*/ 0 w 323"/>
                    <a:gd name="T81" fmla="*/ 0 h 379"/>
                    <a:gd name="T82" fmla="*/ 0 w 323"/>
                    <a:gd name="T83" fmla="*/ 0 h 379"/>
                    <a:gd name="T84" fmla="*/ 0 w 323"/>
                    <a:gd name="T85" fmla="*/ 0 h 379"/>
                    <a:gd name="T86" fmla="*/ 0 w 323"/>
                    <a:gd name="T87" fmla="*/ 0 h 379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323" h="379">
                      <a:moveTo>
                        <a:pt x="126" y="50"/>
                      </a:moveTo>
                      <a:lnTo>
                        <a:pt x="101" y="70"/>
                      </a:lnTo>
                      <a:lnTo>
                        <a:pt x="76" y="92"/>
                      </a:lnTo>
                      <a:lnTo>
                        <a:pt x="54" y="115"/>
                      </a:lnTo>
                      <a:lnTo>
                        <a:pt x="34" y="140"/>
                      </a:lnTo>
                      <a:lnTo>
                        <a:pt x="18" y="167"/>
                      </a:lnTo>
                      <a:lnTo>
                        <a:pt x="6" y="196"/>
                      </a:lnTo>
                      <a:lnTo>
                        <a:pt x="0" y="227"/>
                      </a:lnTo>
                      <a:lnTo>
                        <a:pt x="1" y="259"/>
                      </a:lnTo>
                      <a:lnTo>
                        <a:pt x="4" y="267"/>
                      </a:lnTo>
                      <a:lnTo>
                        <a:pt x="7" y="277"/>
                      </a:lnTo>
                      <a:lnTo>
                        <a:pt x="11" y="283"/>
                      </a:lnTo>
                      <a:lnTo>
                        <a:pt x="15" y="291"/>
                      </a:lnTo>
                      <a:lnTo>
                        <a:pt x="21" y="298"/>
                      </a:lnTo>
                      <a:lnTo>
                        <a:pt x="27" y="305"/>
                      </a:lnTo>
                      <a:lnTo>
                        <a:pt x="34" y="311"/>
                      </a:lnTo>
                      <a:lnTo>
                        <a:pt x="41" y="316"/>
                      </a:lnTo>
                      <a:lnTo>
                        <a:pt x="57" y="325"/>
                      </a:lnTo>
                      <a:lnTo>
                        <a:pt x="72" y="333"/>
                      </a:lnTo>
                      <a:lnTo>
                        <a:pt x="87" y="340"/>
                      </a:lnTo>
                      <a:lnTo>
                        <a:pt x="103" y="345"/>
                      </a:lnTo>
                      <a:lnTo>
                        <a:pt x="120" y="351"/>
                      </a:lnTo>
                      <a:lnTo>
                        <a:pt x="136" y="356"/>
                      </a:lnTo>
                      <a:lnTo>
                        <a:pt x="153" y="360"/>
                      </a:lnTo>
                      <a:lnTo>
                        <a:pt x="169" y="364"/>
                      </a:lnTo>
                      <a:lnTo>
                        <a:pt x="187" y="367"/>
                      </a:lnTo>
                      <a:lnTo>
                        <a:pt x="204" y="370"/>
                      </a:lnTo>
                      <a:lnTo>
                        <a:pt x="221" y="372"/>
                      </a:lnTo>
                      <a:lnTo>
                        <a:pt x="238" y="374"/>
                      </a:lnTo>
                      <a:lnTo>
                        <a:pt x="256" y="375"/>
                      </a:lnTo>
                      <a:lnTo>
                        <a:pt x="273" y="376"/>
                      </a:lnTo>
                      <a:lnTo>
                        <a:pt x="290" y="378"/>
                      </a:lnTo>
                      <a:lnTo>
                        <a:pt x="307" y="379"/>
                      </a:lnTo>
                      <a:lnTo>
                        <a:pt x="312" y="379"/>
                      </a:lnTo>
                      <a:lnTo>
                        <a:pt x="317" y="375"/>
                      </a:lnTo>
                      <a:lnTo>
                        <a:pt x="320" y="372"/>
                      </a:lnTo>
                      <a:lnTo>
                        <a:pt x="323" y="366"/>
                      </a:lnTo>
                      <a:lnTo>
                        <a:pt x="323" y="360"/>
                      </a:lnTo>
                      <a:lnTo>
                        <a:pt x="320" y="356"/>
                      </a:lnTo>
                      <a:lnTo>
                        <a:pt x="316" y="352"/>
                      </a:lnTo>
                      <a:lnTo>
                        <a:pt x="311" y="351"/>
                      </a:lnTo>
                      <a:lnTo>
                        <a:pt x="295" y="351"/>
                      </a:lnTo>
                      <a:lnTo>
                        <a:pt x="279" y="351"/>
                      </a:lnTo>
                      <a:lnTo>
                        <a:pt x="263" y="350"/>
                      </a:lnTo>
                      <a:lnTo>
                        <a:pt x="248" y="349"/>
                      </a:lnTo>
                      <a:lnTo>
                        <a:pt x="231" y="348"/>
                      </a:lnTo>
                      <a:lnTo>
                        <a:pt x="215" y="345"/>
                      </a:lnTo>
                      <a:lnTo>
                        <a:pt x="200" y="343"/>
                      </a:lnTo>
                      <a:lnTo>
                        <a:pt x="183" y="341"/>
                      </a:lnTo>
                      <a:lnTo>
                        <a:pt x="168" y="337"/>
                      </a:lnTo>
                      <a:lnTo>
                        <a:pt x="151" y="334"/>
                      </a:lnTo>
                      <a:lnTo>
                        <a:pt x="136" y="329"/>
                      </a:lnTo>
                      <a:lnTo>
                        <a:pt x="121" y="325"/>
                      </a:lnTo>
                      <a:lnTo>
                        <a:pt x="106" y="320"/>
                      </a:lnTo>
                      <a:lnTo>
                        <a:pt x="92" y="313"/>
                      </a:lnTo>
                      <a:lnTo>
                        <a:pt x="76" y="306"/>
                      </a:lnTo>
                      <a:lnTo>
                        <a:pt x="62" y="300"/>
                      </a:lnTo>
                      <a:lnTo>
                        <a:pt x="51" y="291"/>
                      </a:lnTo>
                      <a:lnTo>
                        <a:pt x="41" y="280"/>
                      </a:lnTo>
                      <a:lnTo>
                        <a:pt x="35" y="269"/>
                      </a:lnTo>
                      <a:lnTo>
                        <a:pt x="31" y="255"/>
                      </a:lnTo>
                      <a:lnTo>
                        <a:pt x="31" y="239"/>
                      </a:lnTo>
                      <a:lnTo>
                        <a:pt x="33" y="218"/>
                      </a:lnTo>
                      <a:lnTo>
                        <a:pt x="38" y="197"/>
                      </a:lnTo>
                      <a:lnTo>
                        <a:pt x="42" y="182"/>
                      </a:lnTo>
                      <a:lnTo>
                        <a:pt x="51" y="165"/>
                      </a:lnTo>
                      <a:lnTo>
                        <a:pt x="60" y="150"/>
                      </a:lnTo>
                      <a:lnTo>
                        <a:pt x="68" y="136"/>
                      </a:lnTo>
                      <a:lnTo>
                        <a:pt x="79" y="124"/>
                      </a:lnTo>
                      <a:lnTo>
                        <a:pt x="89" y="111"/>
                      </a:lnTo>
                      <a:lnTo>
                        <a:pt x="101" y="100"/>
                      </a:lnTo>
                      <a:lnTo>
                        <a:pt x="114" y="88"/>
                      </a:lnTo>
                      <a:lnTo>
                        <a:pt x="129" y="76"/>
                      </a:lnTo>
                      <a:lnTo>
                        <a:pt x="144" y="64"/>
                      </a:lnTo>
                      <a:lnTo>
                        <a:pt x="162" y="53"/>
                      </a:lnTo>
                      <a:lnTo>
                        <a:pt x="181" y="41"/>
                      </a:lnTo>
                      <a:lnTo>
                        <a:pt x="201" y="31"/>
                      </a:lnTo>
                      <a:lnTo>
                        <a:pt x="219" y="22"/>
                      </a:lnTo>
                      <a:lnTo>
                        <a:pt x="237" y="14"/>
                      </a:lnTo>
                      <a:lnTo>
                        <a:pt x="253" y="7"/>
                      </a:lnTo>
                      <a:lnTo>
                        <a:pt x="268" y="1"/>
                      </a:lnTo>
                      <a:lnTo>
                        <a:pt x="255" y="0"/>
                      </a:lnTo>
                      <a:lnTo>
                        <a:pt x="238" y="1"/>
                      </a:lnTo>
                      <a:lnTo>
                        <a:pt x="221" y="5"/>
                      </a:lnTo>
                      <a:lnTo>
                        <a:pt x="201" y="11"/>
                      </a:lnTo>
                      <a:lnTo>
                        <a:pt x="181" y="19"/>
                      </a:lnTo>
                      <a:lnTo>
                        <a:pt x="161" y="28"/>
                      </a:lnTo>
                      <a:lnTo>
                        <a:pt x="142" y="39"/>
                      </a:lnTo>
                      <a:lnTo>
                        <a:pt x="126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461" name="Freeform 1075"/>
                <p:cNvSpPr>
                  <a:spLocks/>
                </p:cNvSpPr>
                <p:nvPr/>
              </p:nvSpPr>
              <p:spPr bwMode="auto">
                <a:xfrm>
                  <a:off x="5229" y="2647"/>
                  <a:ext cx="99" cy="59"/>
                </a:xfrm>
                <a:custGeom>
                  <a:avLst/>
                  <a:gdLst>
                    <a:gd name="T0" fmla="*/ 0 w 282"/>
                    <a:gd name="T1" fmla="*/ 0 h 253"/>
                    <a:gd name="T2" fmla="*/ 0 w 282"/>
                    <a:gd name="T3" fmla="*/ 0 h 253"/>
                    <a:gd name="T4" fmla="*/ 0 w 282"/>
                    <a:gd name="T5" fmla="*/ 0 h 253"/>
                    <a:gd name="T6" fmla="*/ 0 w 282"/>
                    <a:gd name="T7" fmla="*/ 0 h 253"/>
                    <a:gd name="T8" fmla="*/ 0 w 282"/>
                    <a:gd name="T9" fmla="*/ 0 h 253"/>
                    <a:gd name="T10" fmla="*/ 0 w 282"/>
                    <a:gd name="T11" fmla="*/ 0 h 253"/>
                    <a:gd name="T12" fmla="*/ 0 w 282"/>
                    <a:gd name="T13" fmla="*/ 0 h 253"/>
                    <a:gd name="T14" fmla="*/ 0 w 282"/>
                    <a:gd name="T15" fmla="*/ 0 h 253"/>
                    <a:gd name="T16" fmla="*/ 0 w 282"/>
                    <a:gd name="T17" fmla="*/ 0 h 253"/>
                    <a:gd name="T18" fmla="*/ 0 w 282"/>
                    <a:gd name="T19" fmla="*/ 0 h 253"/>
                    <a:gd name="T20" fmla="*/ 0 w 282"/>
                    <a:gd name="T21" fmla="*/ 0 h 253"/>
                    <a:gd name="T22" fmla="*/ 0 w 282"/>
                    <a:gd name="T23" fmla="*/ 0 h 253"/>
                    <a:gd name="T24" fmla="*/ 0 w 282"/>
                    <a:gd name="T25" fmla="*/ 0 h 253"/>
                    <a:gd name="T26" fmla="*/ 0 w 282"/>
                    <a:gd name="T27" fmla="*/ 0 h 253"/>
                    <a:gd name="T28" fmla="*/ 0 w 282"/>
                    <a:gd name="T29" fmla="*/ 0 h 253"/>
                    <a:gd name="T30" fmla="*/ 0 w 282"/>
                    <a:gd name="T31" fmla="*/ 0 h 253"/>
                    <a:gd name="T32" fmla="*/ 0 w 282"/>
                    <a:gd name="T33" fmla="*/ 0 h 253"/>
                    <a:gd name="T34" fmla="*/ 0 w 282"/>
                    <a:gd name="T35" fmla="*/ 0 h 253"/>
                    <a:gd name="T36" fmla="*/ 0 w 282"/>
                    <a:gd name="T37" fmla="*/ 0 h 253"/>
                    <a:gd name="T38" fmla="*/ 0 w 282"/>
                    <a:gd name="T39" fmla="*/ 0 h 253"/>
                    <a:gd name="T40" fmla="*/ 0 w 282"/>
                    <a:gd name="T41" fmla="*/ 0 h 253"/>
                    <a:gd name="T42" fmla="*/ 0 w 282"/>
                    <a:gd name="T43" fmla="*/ 0 h 253"/>
                    <a:gd name="T44" fmla="*/ 0 w 282"/>
                    <a:gd name="T45" fmla="*/ 0 h 253"/>
                    <a:gd name="T46" fmla="*/ 0 w 282"/>
                    <a:gd name="T47" fmla="*/ 0 h 253"/>
                    <a:gd name="T48" fmla="*/ 0 w 282"/>
                    <a:gd name="T49" fmla="*/ 0 h 253"/>
                    <a:gd name="T50" fmla="*/ 0 w 282"/>
                    <a:gd name="T51" fmla="*/ 0 h 253"/>
                    <a:gd name="T52" fmla="*/ 0 w 282"/>
                    <a:gd name="T53" fmla="*/ 0 h 253"/>
                    <a:gd name="T54" fmla="*/ 0 w 282"/>
                    <a:gd name="T55" fmla="*/ 0 h 253"/>
                    <a:gd name="T56" fmla="*/ 0 w 282"/>
                    <a:gd name="T57" fmla="*/ 0 h 253"/>
                    <a:gd name="T58" fmla="*/ 0 w 282"/>
                    <a:gd name="T59" fmla="*/ 0 h 253"/>
                    <a:gd name="T60" fmla="*/ 0 w 282"/>
                    <a:gd name="T61" fmla="*/ 0 h 253"/>
                    <a:gd name="T62" fmla="*/ 0 w 282"/>
                    <a:gd name="T63" fmla="*/ 0 h 253"/>
                    <a:gd name="T64" fmla="*/ 0 w 282"/>
                    <a:gd name="T65" fmla="*/ 0 h 253"/>
                    <a:gd name="T66" fmla="*/ 0 w 282"/>
                    <a:gd name="T67" fmla="*/ 0 h 253"/>
                    <a:gd name="T68" fmla="*/ 0 w 282"/>
                    <a:gd name="T69" fmla="*/ 0 h 253"/>
                    <a:gd name="T70" fmla="*/ 0 w 282"/>
                    <a:gd name="T71" fmla="*/ 0 h 253"/>
                    <a:gd name="T72" fmla="*/ 0 w 282"/>
                    <a:gd name="T73" fmla="*/ 0 h 253"/>
                    <a:gd name="T74" fmla="*/ 0 w 282"/>
                    <a:gd name="T75" fmla="*/ 0 h 253"/>
                    <a:gd name="T76" fmla="*/ 0 w 282"/>
                    <a:gd name="T77" fmla="*/ 0 h 253"/>
                    <a:gd name="T78" fmla="*/ 0 w 282"/>
                    <a:gd name="T79" fmla="*/ 0 h 253"/>
                    <a:gd name="T80" fmla="*/ 0 w 282"/>
                    <a:gd name="T81" fmla="*/ 0 h 253"/>
                    <a:gd name="T82" fmla="*/ 0 w 282"/>
                    <a:gd name="T83" fmla="*/ 0 h 253"/>
                    <a:gd name="T84" fmla="*/ 0 w 282"/>
                    <a:gd name="T85" fmla="*/ 0 h 253"/>
                    <a:gd name="T86" fmla="*/ 0 w 282"/>
                    <a:gd name="T87" fmla="*/ 0 h 253"/>
                    <a:gd name="T88" fmla="*/ 0 w 282"/>
                    <a:gd name="T89" fmla="*/ 0 h 253"/>
                    <a:gd name="T90" fmla="*/ 0 w 282"/>
                    <a:gd name="T91" fmla="*/ 0 h 253"/>
                    <a:gd name="T92" fmla="*/ 0 w 282"/>
                    <a:gd name="T93" fmla="*/ 0 h 253"/>
                    <a:gd name="T94" fmla="*/ 0 w 282"/>
                    <a:gd name="T95" fmla="*/ 0 h 253"/>
                    <a:gd name="T96" fmla="*/ 0 w 282"/>
                    <a:gd name="T97" fmla="*/ 0 h 253"/>
                    <a:gd name="T98" fmla="*/ 0 w 282"/>
                    <a:gd name="T99" fmla="*/ 0 h 253"/>
                    <a:gd name="T100" fmla="*/ 0 w 282"/>
                    <a:gd name="T101" fmla="*/ 0 h 253"/>
                    <a:gd name="T102" fmla="*/ 0 w 282"/>
                    <a:gd name="T103" fmla="*/ 0 h 253"/>
                    <a:gd name="T104" fmla="*/ 0 w 282"/>
                    <a:gd name="T105" fmla="*/ 0 h 253"/>
                    <a:gd name="T106" fmla="*/ 0 w 282"/>
                    <a:gd name="T107" fmla="*/ 0 h 253"/>
                    <a:gd name="T108" fmla="*/ 0 w 282"/>
                    <a:gd name="T109" fmla="*/ 0 h 253"/>
                    <a:gd name="T110" fmla="*/ 0 w 282"/>
                    <a:gd name="T111" fmla="*/ 0 h 253"/>
                    <a:gd name="T112" fmla="*/ 0 w 282"/>
                    <a:gd name="T113" fmla="*/ 0 h 253"/>
                    <a:gd name="T114" fmla="*/ 0 w 282"/>
                    <a:gd name="T115" fmla="*/ 0 h 253"/>
                    <a:gd name="T116" fmla="*/ 0 w 282"/>
                    <a:gd name="T117" fmla="*/ 0 h 253"/>
                    <a:gd name="T118" fmla="*/ 0 w 282"/>
                    <a:gd name="T119" fmla="*/ 0 h 253"/>
                    <a:gd name="T120" fmla="*/ 0 w 282"/>
                    <a:gd name="T121" fmla="*/ 0 h 253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0" t="0" r="r" b="b"/>
                  <a:pathLst>
                    <a:path w="282" h="253">
                      <a:moveTo>
                        <a:pt x="235" y="78"/>
                      </a:moveTo>
                      <a:lnTo>
                        <a:pt x="248" y="92"/>
                      </a:lnTo>
                      <a:lnTo>
                        <a:pt x="255" y="108"/>
                      </a:lnTo>
                      <a:lnTo>
                        <a:pt x="259" y="125"/>
                      </a:lnTo>
                      <a:lnTo>
                        <a:pt x="259" y="144"/>
                      </a:lnTo>
                      <a:lnTo>
                        <a:pt x="257" y="159"/>
                      </a:lnTo>
                      <a:lnTo>
                        <a:pt x="252" y="171"/>
                      </a:lnTo>
                      <a:lnTo>
                        <a:pt x="244" y="184"/>
                      </a:lnTo>
                      <a:lnTo>
                        <a:pt x="236" y="194"/>
                      </a:lnTo>
                      <a:lnTo>
                        <a:pt x="225" y="206"/>
                      </a:lnTo>
                      <a:lnTo>
                        <a:pt x="215" y="215"/>
                      </a:lnTo>
                      <a:lnTo>
                        <a:pt x="204" y="225"/>
                      </a:lnTo>
                      <a:lnTo>
                        <a:pt x="194" y="236"/>
                      </a:lnTo>
                      <a:lnTo>
                        <a:pt x="191" y="239"/>
                      </a:lnTo>
                      <a:lnTo>
                        <a:pt x="190" y="242"/>
                      </a:lnTo>
                      <a:lnTo>
                        <a:pt x="191" y="246"/>
                      </a:lnTo>
                      <a:lnTo>
                        <a:pt x="194" y="249"/>
                      </a:lnTo>
                      <a:lnTo>
                        <a:pt x="197" y="252"/>
                      </a:lnTo>
                      <a:lnTo>
                        <a:pt x="201" y="253"/>
                      </a:lnTo>
                      <a:lnTo>
                        <a:pt x="205" y="252"/>
                      </a:lnTo>
                      <a:lnTo>
                        <a:pt x="209" y="249"/>
                      </a:lnTo>
                      <a:lnTo>
                        <a:pt x="232" y="234"/>
                      </a:lnTo>
                      <a:lnTo>
                        <a:pt x="251" y="215"/>
                      </a:lnTo>
                      <a:lnTo>
                        <a:pt x="267" y="192"/>
                      </a:lnTo>
                      <a:lnTo>
                        <a:pt x="278" y="168"/>
                      </a:lnTo>
                      <a:lnTo>
                        <a:pt x="282" y="141"/>
                      </a:lnTo>
                      <a:lnTo>
                        <a:pt x="279" y="116"/>
                      </a:lnTo>
                      <a:lnTo>
                        <a:pt x="270" y="92"/>
                      </a:lnTo>
                      <a:lnTo>
                        <a:pt x="251" y="70"/>
                      </a:lnTo>
                      <a:lnTo>
                        <a:pt x="237" y="59"/>
                      </a:lnTo>
                      <a:lnTo>
                        <a:pt x="221" y="48"/>
                      </a:lnTo>
                      <a:lnTo>
                        <a:pt x="202" y="39"/>
                      </a:lnTo>
                      <a:lnTo>
                        <a:pt x="183" y="31"/>
                      </a:lnTo>
                      <a:lnTo>
                        <a:pt x="163" y="24"/>
                      </a:lnTo>
                      <a:lnTo>
                        <a:pt x="142" y="18"/>
                      </a:lnTo>
                      <a:lnTo>
                        <a:pt x="122" y="13"/>
                      </a:lnTo>
                      <a:lnTo>
                        <a:pt x="101" y="8"/>
                      </a:lnTo>
                      <a:lnTo>
                        <a:pt x="82" y="5"/>
                      </a:lnTo>
                      <a:lnTo>
                        <a:pt x="63" y="2"/>
                      </a:lnTo>
                      <a:lnTo>
                        <a:pt x="47" y="0"/>
                      </a:lnTo>
                      <a:lnTo>
                        <a:pt x="32" y="0"/>
                      </a:lnTo>
                      <a:lnTo>
                        <a:pt x="19" y="0"/>
                      </a:lnTo>
                      <a:lnTo>
                        <a:pt x="10" y="1"/>
                      </a:lnTo>
                      <a:lnTo>
                        <a:pt x="4" y="4"/>
                      </a:lnTo>
                      <a:lnTo>
                        <a:pt x="0" y="6"/>
                      </a:lnTo>
                      <a:lnTo>
                        <a:pt x="12" y="8"/>
                      </a:lnTo>
                      <a:lnTo>
                        <a:pt x="25" y="9"/>
                      </a:lnTo>
                      <a:lnTo>
                        <a:pt x="38" y="12"/>
                      </a:lnTo>
                      <a:lnTo>
                        <a:pt x="52" y="14"/>
                      </a:lnTo>
                      <a:lnTo>
                        <a:pt x="67" y="16"/>
                      </a:lnTo>
                      <a:lnTo>
                        <a:pt x="82" y="18"/>
                      </a:lnTo>
                      <a:lnTo>
                        <a:pt x="97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5"/>
                      </a:lnTo>
                      <a:lnTo>
                        <a:pt x="162" y="40"/>
                      </a:lnTo>
                      <a:lnTo>
                        <a:pt x="177" y="46"/>
                      </a:lnTo>
                      <a:lnTo>
                        <a:pt x="192" y="53"/>
                      </a:lnTo>
                      <a:lnTo>
                        <a:pt x="208" y="60"/>
                      </a:lnTo>
                      <a:lnTo>
                        <a:pt x="222" y="69"/>
                      </a:lnTo>
                      <a:lnTo>
                        <a:pt x="235" y="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462" name="Freeform 1076"/>
                <p:cNvSpPr>
                  <a:spLocks/>
                </p:cNvSpPr>
                <p:nvPr/>
              </p:nvSpPr>
              <p:spPr bwMode="auto">
                <a:xfrm>
                  <a:off x="5030" y="2680"/>
                  <a:ext cx="40" cy="54"/>
                </a:xfrm>
                <a:custGeom>
                  <a:avLst/>
                  <a:gdLst>
                    <a:gd name="T0" fmla="*/ 0 w 115"/>
                    <a:gd name="T1" fmla="*/ 0 h 236"/>
                    <a:gd name="T2" fmla="*/ 0 w 115"/>
                    <a:gd name="T3" fmla="*/ 0 h 236"/>
                    <a:gd name="T4" fmla="*/ 0 w 115"/>
                    <a:gd name="T5" fmla="*/ 0 h 236"/>
                    <a:gd name="T6" fmla="*/ 0 w 115"/>
                    <a:gd name="T7" fmla="*/ 0 h 236"/>
                    <a:gd name="T8" fmla="*/ 0 w 115"/>
                    <a:gd name="T9" fmla="*/ 0 h 236"/>
                    <a:gd name="T10" fmla="*/ 0 w 115"/>
                    <a:gd name="T11" fmla="*/ 0 h 236"/>
                    <a:gd name="T12" fmla="*/ 0 w 115"/>
                    <a:gd name="T13" fmla="*/ 0 h 236"/>
                    <a:gd name="T14" fmla="*/ 0 w 115"/>
                    <a:gd name="T15" fmla="*/ 0 h 236"/>
                    <a:gd name="T16" fmla="*/ 0 w 115"/>
                    <a:gd name="T17" fmla="*/ 0 h 236"/>
                    <a:gd name="T18" fmla="*/ 0 w 115"/>
                    <a:gd name="T19" fmla="*/ 0 h 236"/>
                    <a:gd name="T20" fmla="*/ 0 w 115"/>
                    <a:gd name="T21" fmla="*/ 0 h 236"/>
                    <a:gd name="T22" fmla="*/ 0 w 115"/>
                    <a:gd name="T23" fmla="*/ 0 h 236"/>
                    <a:gd name="T24" fmla="*/ 0 w 115"/>
                    <a:gd name="T25" fmla="*/ 0 h 236"/>
                    <a:gd name="T26" fmla="*/ 0 w 115"/>
                    <a:gd name="T27" fmla="*/ 0 h 236"/>
                    <a:gd name="T28" fmla="*/ 0 w 115"/>
                    <a:gd name="T29" fmla="*/ 0 h 236"/>
                    <a:gd name="T30" fmla="*/ 0 w 115"/>
                    <a:gd name="T31" fmla="*/ 0 h 236"/>
                    <a:gd name="T32" fmla="*/ 0 w 115"/>
                    <a:gd name="T33" fmla="*/ 0 h 236"/>
                    <a:gd name="T34" fmla="*/ 0 w 115"/>
                    <a:gd name="T35" fmla="*/ 0 h 236"/>
                    <a:gd name="T36" fmla="*/ 0 w 115"/>
                    <a:gd name="T37" fmla="*/ 0 h 236"/>
                    <a:gd name="T38" fmla="*/ 0 w 115"/>
                    <a:gd name="T39" fmla="*/ 0 h 236"/>
                    <a:gd name="T40" fmla="*/ 0 w 115"/>
                    <a:gd name="T41" fmla="*/ 0 h 236"/>
                    <a:gd name="T42" fmla="*/ 0 w 115"/>
                    <a:gd name="T43" fmla="*/ 0 h 236"/>
                    <a:gd name="T44" fmla="*/ 0 w 115"/>
                    <a:gd name="T45" fmla="*/ 0 h 236"/>
                    <a:gd name="T46" fmla="*/ 0 w 115"/>
                    <a:gd name="T47" fmla="*/ 0 h 236"/>
                    <a:gd name="T48" fmla="*/ 0 w 115"/>
                    <a:gd name="T49" fmla="*/ 0 h 236"/>
                    <a:gd name="T50" fmla="*/ 0 w 115"/>
                    <a:gd name="T51" fmla="*/ 0 h 236"/>
                    <a:gd name="T52" fmla="*/ 0 w 115"/>
                    <a:gd name="T53" fmla="*/ 0 h 236"/>
                    <a:gd name="T54" fmla="*/ 0 w 115"/>
                    <a:gd name="T55" fmla="*/ 0 h 236"/>
                    <a:gd name="T56" fmla="*/ 0 w 115"/>
                    <a:gd name="T57" fmla="*/ 0 h 236"/>
                    <a:gd name="T58" fmla="*/ 0 w 115"/>
                    <a:gd name="T59" fmla="*/ 0 h 236"/>
                    <a:gd name="T60" fmla="*/ 0 w 115"/>
                    <a:gd name="T61" fmla="*/ 0 h 236"/>
                    <a:gd name="T62" fmla="*/ 0 w 115"/>
                    <a:gd name="T63" fmla="*/ 0 h 236"/>
                    <a:gd name="T64" fmla="*/ 0 w 115"/>
                    <a:gd name="T65" fmla="*/ 0 h 236"/>
                    <a:gd name="T66" fmla="*/ 0 w 115"/>
                    <a:gd name="T67" fmla="*/ 0 h 236"/>
                    <a:gd name="T68" fmla="*/ 0 w 115"/>
                    <a:gd name="T69" fmla="*/ 0 h 236"/>
                    <a:gd name="T70" fmla="*/ 0 w 115"/>
                    <a:gd name="T71" fmla="*/ 0 h 236"/>
                    <a:gd name="T72" fmla="*/ 0 w 115"/>
                    <a:gd name="T73" fmla="*/ 0 h 236"/>
                    <a:gd name="T74" fmla="*/ 0 w 115"/>
                    <a:gd name="T75" fmla="*/ 0 h 236"/>
                    <a:gd name="T76" fmla="*/ 0 w 115"/>
                    <a:gd name="T77" fmla="*/ 0 h 236"/>
                    <a:gd name="T78" fmla="*/ 0 w 115"/>
                    <a:gd name="T79" fmla="*/ 0 h 236"/>
                    <a:gd name="T80" fmla="*/ 0 w 115"/>
                    <a:gd name="T81" fmla="*/ 0 h 2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115" h="236">
                      <a:moveTo>
                        <a:pt x="0" y="128"/>
                      </a:moveTo>
                      <a:lnTo>
                        <a:pt x="0" y="148"/>
                      </a:lnTo>
                      <a:lnTo>
                        <a:pt x="5" y="166"/>
                      </a:lnTo>
                      <a:lnTo>
                        <a:pt x="13" y="184"/>
                      </a:lnTo>
                      <a:lnTo>
                        <a:pt x="24" y="198"/>
                      </a:lnTo>
                      <a:lnTo>
                        <a:pt x="39" y="211"/>
                      </a:lnTo>
                      <a:lnTo>
                        <a:pt x="55" y="223"/>
                      </a:lnTo>
                      <a:lnTo>
                        <a:pt x="74" y="231"/>
                      </a:lnTo>
                      <a:lnTo>
                        <a:pt x="92" y="235"/>
                      </a:lnTo>
                      <a:lnTo>
                        <a:pt x="98" y="236"/>
                      </a:lnTo>
                      <a:lnTo>
                        <a:pt x="104" y="234"/>
                      </a:lnTo>
                      <a:lnTo>
                        <a:pt x="109" y="231"/>
                      </a:lnTo>
                      <a:lnTo>
                        <a:pt x="111" y="226"/>
                      </a:lnTo>
                      <a:lnTo>
                        <a:pt x="111" y="220"/>
                      </a:lnTo>
                      <a:lnTo>
                        <a:pt x="110" y="215"/>
                      </a:lnTo>
                      <a:lnTo>
                        <a:pt x="107" y="210"/>
                      </a:lnTo>
                      <a:lnTo>
                        <a:pt x="101" y="208"/>
                      </a:lnTo>
                      <a:lnTo>
                        <a:pt x="82" y="201"/>
                      </a:lnTo>
                      <a:lnTo>
                        <a:pt x="64" y="192"/>
                      </a:lnTo>
                      <a:lnTo>
                        <a:pt x="50" y="179"/>
                      </a:lnTo>
                      <a:lnTo>
                        <a:pt x="40" y="165"/>
                      </a:lnTo>
                      <a:lnTo>
                        <a:pt x="33" y="148"/>
                      </a:lnTo>
                      <a:lnTo>
                        <a:pt x="29" y="130"/>
                      </a:lnTo>
                      <a:lnTo>
                        <a:pt x="29" y="110"/>
                      </a:lnTo>
                      <a:lnTo>
                        <a:pt x="35" y="89"/>
                      </a:lnTo>
                      <a:lnTo>
                        <a:pt x="43" y="74"/>
                      </a:lnTo>
                      <a:lnTo>
                        <a:pt x="56" y="60"/>
                      </a:lnTo>
                      <a:lnTo>
                        <a:pt x="70" y="46"/>
                      </a:lnTo>
                      <a:lnTo>
                        <a:pt x="85" y="33"/>
                      </a:lnTo>
                      <a:lnTo>
                        <a:pt x="98" y="23"/>
                      </a:lnTo>
                      <a:lnTo>
                        <a:pt x="109" y="12"/>
                      </a:lnTo>
                      <a:lnTo>
                        <a:pt x="115" y="6"/>
                      </a:lnTo>
                      <a:lnTo>
                        <a:pt x="115" y="0"/>
                      </a:lnTo>
                      <a:lnTo>
                        <a:pt x="102" y="4"/>
                      </a:lnTo>
                      <a:lnTo>
                        <a:pt x="85" y="12"/>
                      </a:lnTo>
                      <a:lnTo>
                        <a:pt x="68" y="26"/>
                      </a:lnTo>
                      <a:lnTo>
                        <a:pt x="49" y="42"/>
                      </a:lnTo>
                      <a:lnTo>
                        <a:pt x="32" y="61"/>
                      </a:lnTo>
                      <a:lnTo>
                        <a:pt x="17" y="82"/>
                      </a:lnTo>
                      <a:lnTo>
                        <a:pt x="6" y="105"/>
                      </a:lnTo>
                      <a:lnTo>
                        <a:pt x="0" y="1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463" name="Freeform 1077"/>
                <p:cNvSpPr>
                  <a:spLocks/>
                </p:cNvSpPr>
                <p:nvPr/>
              </p:nvSpPr>
              <p:spPr bwMode="auto">
                <a:xfrm>
                  <a:off x="5311" y="2643"/>
                  <a:ext cx="87" cy="73"/>
                </a:xfrm>
                <a:custGeom>
                  <a:avLst/>
                  <a:gdLst>
                    <a:gd name="T0" fmla="*/ 0 w 245"/>
                    <a:gd name="T1" fmla="*/ 0 h 310"/>
                    <a:gd name="T2" fmla="*/ 0 w 245"/>
                    <a:gd name="T3" fmla="*/ 0 h 310"/>
                    <a:gd name="T4" fmla="*/ 0 w 245"/>
                    <a:gd name="T5" fmla="*/ 0 h 310"/>
                    <a:gd name="T6" fmla="*/ 0 w 245"/>
                    <a:gd name="T7" fmla="*/ 0 h 310"/>
                    <a:gd name="T8" fmla="*/ 0 w 245"/>
                    <a:gd name="T9" fmla="*/ 0 h 310"/>
                    <a:gd name="T10" fmla="*/ 0 w 245"/>
                    <a:gd name="T11" fmla="*/ 0 h 310"/>
                    <a:gd name="T12" fmla="*/ 0 w 245"/>
                    <a:gd name="T13" fmla="*/ 0 h 310"/>
                    <a:gd name="T14" fmla="*/ 0 w 245"/>
                    <a:gd name="T15" fmla="*/ 0 h 310"/>
                    <a:gd name="T16" fmla="*/ 0 w 245"/>
                    <a:gd name="T17" fmla="*/ 0 h 310"/>
                    <a:gd name="T18" fmla="*/ 0 w 245"/>
                    <a:gd name="T19" fmla="*/ 0 h 310"/>
                    <a:gd name="T20" fmla="*/ 0 w 245"/>
                    <a:gd name="T21" fmla="*/ 0 h 310"/>
                    <a:gd name="T22" fmla="*/ 0 w 245"/>
                    <a:gd name="T23" fmla="*/ 0 h 310"/>
                    <a:gd name="T24" fmla="*/ 0 w 245"/>
                    <a:gd name="T25" fmla="*/ 0 h 310"/>
                    <a:gd name="T26" fmla="*/ 0 w 245"/>
                    <a:gd name="T27" fmla="*/ 0 h 310"/>
                    <a:gd name="T28" fmla="*/ 0 w 245"/>
                    <a:gd name="T29" fmla="*/ 0 h 310"/>
                    <a:gd name="T30" fmla="*/ 0 w 245"/>
                    <a:gd name="T31" fmla="*/ 0 h 310"/>
                    <a:gd name="T32" fmla="*/ 0 w 245"/>
                    <a:gd name="T33" fmla="*/ 0 h 310"/>
                    <a:gd name="T34" fmla="*/ 0 w 245"/>
                    <a:gd name="T35" fmla="*/ 0 h 310"/>
                    <a:gd name="T36" fmla="*/ 0 w 245"/>
                    <a:gd name="T37" fmla="*/ 0 h 310"/>
                    <a:gd name="T38" fmla="*/ 0 w 245"/>
                    <a:gd name="T39" fmla="*/ 0 h 310"/>
                    <a:gd name="T40" fmla="*/ 0 w 245"/>
                    <a:gd name="T41" fmla="*/ 0 h 310"/>
                    <a:gd name="T42" fmla="*/ 0 w 245"/>
                    <a:gd name="T43" fmla="*/ 0 h 310"/>
                    <a:gd name="T44" fmla="*/ 0 w 245"/>
                    <a:gd name="T45" fmla="*/ 0 h 310"/>
                    <a:gd name="T46" fmla="*/ 0 w 245"/>
                    <a:gd name="T47" fmla="*/ 0 h 310"/>
                    <a:gd name="T48" fmla="*/ 0 w 245"/>
                    <a:gd name="T49" fmla="*/ 0 h 310"/>
                    <a:gd name="T50" fmla="*/ 0 w 245"/>
                    <a:gd name="T51" fmla="*/ 0 h 310"/>
                    <a:gd name="T52" fmla="*/ 0 w 245"/>
                    <a:gd name="T53" fmla="*/ 0 h 310"/>
                    <a:gd name="T54" fmla="*/ 0 w 245"/>
                    <a:gd name="T55" fmla="*/ 0 h 310"/>
                    <a:gd name="T56" fmla="*/ 0 w 245"/>
                    <a:gd name="T57" fmla="*/ 0 h 310"/>
                    <a:gd name="T58" fmla="*/ 0 w 245"/>
                    <a:gd name="T59" fmla="*/ 0 h 310"/>
                    <a:gd name="T60" fmla="*/ 0 w 245"/>
                    <a:gd name="T61" fmla="*/ 0 h 310"/>
                    <a:gd name="T62" fmla="*/ 0 w 245"/>
                    <a:gd name="T63" fmla="*/ 0 h 310"/>
                    <a:gd name="T64" fmla="*/ 0 w 245"/>
                    <a:gd name="T65" fmla="*/ 0 h 310"/>
                    <a:gd name="T66" fmla="*/ 0 w 245"/>
                    <a:gd name="T67" fmla="*/ 0 h 310"/>
                    <a:gd name="T68" fmla="*/ 0 w 245"/>
                    <a:gd name="T69" fmla="*/ 0 h 310"/>
                    <a:gd name="T70" fmla="*/ 0 w 245"/>
                    <a:gd name="T71" fmla="*/ 0 h 310"/>
                    <a:gd name="T72" fmla="*/ 0 w 245"/>
                    <a:gd name="T73" fmla="*/ 0 h 310"/>
                    <a:gd name="T74" fmla="*/ 0 w 245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245" h="310">
                      <a:moveTo>
                        <a:pt x="200" y="116"/>
                      </a:moveTo>
                      <a:lnTo>
                        <a:pt x="208" y="124"/>
                      </a:lnTo>
                      <a:lnTo>
                        <a:pt x="214" y="133"/>
                      </a:lnTo>
                      <a:lnTo>
                        <a:pt x="220" y="144"/>
                      </a:lnTo>
                      <a:lnTo>
                        <a:pt x="223" y="154"/>
                      </a:lnTo>
                      <a:lnTo>
                        <a:pt x="226" y="164"/>
                      </a:lnTo>
                      <a:lnTo>
                        <a:pt x="224" y="176"/>
                      </a:lnTo>
                      <a:lnTo>
                        <a:pt x="222" y="187"/>
                      </a:lnTo>
                      <a:lnTo>
                        <a:pt x="216" y="198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9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2" y="264"/>
                      </a:lnTo>
                      <a:lnTo>
                        <a:pt x="132" y="275"/>
                      </a:lnTo>
                      <a:lnTo>
                        <a:pt x="128" y="278"/>
                      </a:lnTo>
                      <a:lnTo>
                        <a:pt x="126" y="283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2" y="306"/>
                      </a:lnTo>
                      <a:lnTo>
                        <a:pt x="126" y="309"/>
                      </a:lnTo>
                      <a:lnTo>
                        <a:pt x="131" y="310"/>
                      </a:lnTo>
                      <a:lnTo>
                        <a:pt x="135" y="310"/>
                      </a:lnTo>
                      <a:lnTo>
                        <a:pt x="139" y="309"/>
                      </a:lnTo>
                      <a:lnTo>
                        <a:pt x="142" y="306"/>
                      </a:lnTo>
                      <a:lnTo>
                        <a:pt x="154" y="292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20" y="233"/>
                      </a:lnTo>
                      <a:lnTo>
                        <a:pt x="230" y="219"/>
                      </a:lnTo>
                      <a:lnTo>
                        <a:pt x="238" y="204"/>
                      </a:lnTo>
                      <a:lnTo>
                        <a:pt x="244" y="186"/>
                      </a:lnTo>
                      <a:lnTo>
                        <a:pt x="245" y="169"/>
                      </a:lnTo>
                      <a:lnTo>
                        <a:pt x="243" y="152"/>
                      </a:lnTo>
                      <a:lnTo>
                        <a:pt x="237" y="134"/>
                      </a:lnTo>
                      <a:lnTo>
                        <a:pt x="228" y="119"/>
                      </a:lnTo>
                      <a:lnTo>
                        <a:pt x="217" y="105"/>
                      </a:lnTo>
                      <a:lnTo>
                        <a:pt x="203" y="93"/>
                      </a:lnTo>
                      <a:lnTo>
                        <a:pt x="188" y="83"/>
                      </a:lnTo>
                      <a:lnTo>
                        <a:pt x="176" y="76"/>
                      </a:lnTo>
                      <a:lnTo>
                        <a:pt x="163" y="69"/>
                      </a:lnTo>
                      <a:lnTo>
                        <a:pt x="151" y="61"/>
                      </a:lnTo>
                      <a:lnTo>
                        <a:pt x="136" y="54"/>
                      </a:lnTo>
                      <a:lnTo>
                        <a:pt x="122" y="46"/>
                      </a:lnTo>
                      <a:lnTo>
                        <a:pt x="107" y="39"/>
                      </a:lnTo>
                      <a:lnTo>
                        <a:pt x="93" y="31"/>
                      </a:lnTo>
                      <a:lnTo>
                        <a:pt x="79" y="24"/>
                      </a:lnTo>
                      <a:lnTo>
                        <a:pt x="66" y="18"/>
                      </a:lnTo>
                      <a:lnTo>
                        <a:pt x="53" y="13"/>
                      </a:lnTo>
                      <a:lnTo>
                        <a:pt x="40" y="8"/>
                      </a:lnTo>
                      <a:lnTo>
                        <a:pt x="30" y="5"/>
                      </a:lnTo>
                      <a:lnTo>
                        <a:pt x="20" y="1"/>
                      </a:lnTo>
                      <a:lnTo>
                        <a:pt x="1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lnTo>
                        <a:pt x="11" y="8"/>
                      </a:lnTo>
                      <a:lnTo>
                        <a:pt x="23" y="14"/>
                      </a:lnTo>
                      <a:lnTo>
                        <a:pt x="36" y="20"/>
                      </a:lnTo>
                      <a:lnTo>
                        <a:pt x="47" y="25"/>
                      </a:lnTo>
                      <a:lnTo>
                        <a:pt x="60" y="31"/>
                      </a:lnTo>
                      <a:lnTo>
                        <a:pt x="73" y="37"/>
                      </a:lnTo>
                      <a:lnTo>
                        <a:pt x="86" y="44"/>
                      </a:lnTo>
                      <a:lnTo>
                        <a:pt x="99" y="51"/>
                      </a:lnTo>
                      <a:lnTo>
                        <a:pt x="113" y="57"/>
                      </a:lnTo>
                      <a:lnTo>
                        <a:pt x="126" y="64"/>
                      </a:lnTo>
                      <a:lnTo>
                        <a:pt x="139" y="71"/>
                      </a:lnTo>
                      <a:lnTo>
                        <a:pt x="152" y="79"/>
                      </a:lnTo>
                      <a:lnTo>
                        <a:pt x="165" y="88"/>
                      </a:lnTo>
                      <a:lnTo>
                        <a:pt x="176" y="96"/>
                      </a:lnTo>
                      <a:lnTo>
                        <a:pt x="188" y="106"/>
                      </a:lnTo>
                      <a:lnTo>
                        <a:pt x="200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pic>
            <p:nvPicPr>
              <p:cNvPr id="7451" name="Picture 1078" descr="access_point_stylized_gray_small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2" y="3642"/>
                <a:ext cx="430" cy="3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253" name="Group 1079"/>
            <p:cNvGrpSpPr>
              <a:grpSpLocks/>
            </p:cNvGrpSpPr>
            <p:nvPr/>
          </p:nvGrpSpPr>
          <p:grpSpPr bwMode="auto">
            <a:xfrm>
              <a:off x="3552" y="2211"/>
              <a:ext cx="251" cy="226"/>
              <a:chOff x="5072" y="3611"/>
              <a:chExt cx="459" cy="380"/>
            </a:xfrm>
          </p:grpSpPr>
          <p:grpSp>
            <p:nvGrpSpPr>
              <p:cNvPr id="7436" name="Group 1080"/>
              <p:cNvGrpSpPr>
                <a:grpSpLocks/>
              </p:cNvGrpSpPr>
              <p:nvPr/>
            </p:nvGrpSpPr>
            <p:grpSpPr bwMode="auto">
              <a:xfrm>
                <a:off x="5144" y="3611"/>
                <a:ext cx="387" cy="99"/>
                <a:chOff x="5030" y="2639"/>
                <a:chExt cx="387" cy="99"/>
              </a:xfrm>
            </p:grpSpPr>
            <p:sp>
              <p:nvSpPr>
                <p:cNvPr id="7438" name="Freeform 1081"/>
                <p:cNvSpPr>
                  <a:spLocks/>
                </p:cNvSpPr>
                <p:nvPr/>
              </p:nvSpPr>
              <p:spPr bwMode="auto">
                <a:xfrm>
                  <a:off x="5134" y="2657"/>
                  <a:ext cx="69" cy="55"/>
                </a:xfrm>
                <a:custGeom>
                  <a:avLst/>
                  <a:gdLst>
                    <a:gd name="T0" fmla="*/ 0 w 199"/>
                    <a:gd name="T1" fmla="*/ 0 h 232"/>
                    <a:gd name="T2" fmla="*/ 0 w 199"/>
                    <a:gd name="T3" fmla="*/ 0 h 232"/>
                    <a:gd name="T4" fmla="*/ 0 w 199"/>
                    <a:gd name="T5" fmla="*/ 0 h 232"/>
                    <a:gd name="T6" fmla="*/ 0 w 199"/>
                    <a:gd name="T7" fmla="*/ 0 h 232"/>
                    <a:gd name="T8" fmla="*/ 0 w 199"/>
                    <a:gd name="T9" fmla="*/ 0 h 232"/>
                    <a:gd name="T10" fmla="*/ 0 w 199"/>
                    <a:gd name="T11" fmla="*/ 0 h 232"/>
                    <a:gd name="T12" fmla="*/ 0 w 199"/>
                    <a:gd name="T13" fmla="*/ 0 h 232"/>
                    <a:gd name="T14" fmla="*/ 0 w 199"/>
                    <a:gd name="T15" fmla="*/ 0 h 232"/>
                    <a:gd name="T16" fmla="*/ 0 w 199"/>
                    <a:gd name="T17" fmla="*/ 0 h 232"/>
                    <a:gd name="T18" fmla="*/ 0 w 199"/>
                    <a:gd name="T19" fmla="*/ 0 h 232"/>
                    <a:gd name="T20" fmla="*/ 0 w 199"/>
                    <a:gd name="T21" fmla="*/ 0 h 232"/>
                    <a:gd name="T22" fmla="*/ 0 w 199"/>
                    <a:gd name="T23" fmla="*/ 0 h 232"/>
                    <a:gd name="T24" fmla="*/ 0 w 199"/>
                    <a:gd name="T25" fmla="*/ 0 h 232"/>
                    <a:gd name="T26" fmla="*/ 0 w 199"/>
                    <a:gd name="T27" fmla="*/ 0 h 232"/>
                    <a:gd name="T28" fmla="*/ 0 w 199"/>
                    <a:gd name="T29" fmla="*/ 0 h 232"/>
                    <a:gd name="T30" fmla="*/ 0 w 199"/>
                    <a:gd name="T31" fmla="*/ 0 h 232"/>
                    <a:gd name="T32" fmla="*/ 0 w 199"/>
                    <a:gd name="T33" fmla="*/ 0 h 232"/>
                    <a:gd name="T34" fmla="*/ 0 w 199"/>
                    <a:gd name="T35" fmla="*/ 0 h 232"/>
                    <a:gd name="T36" fmla="*/ 0 w 199"/>
                    <a:gd name="T37" fmla="*/ 0 h 232"/>
                    <a:gd name="T38" fmla="*/ 0 w 199"/>
                    <a:gd name="T39" fmla="*/ 0 h 232"/>
                    <a:gd name="T40" fmla="*/ 0 w 199"/>
                    <a:gd name="T41" fmla="*/ 0 h 232"/>
                    <a:gd name="T42" fmla="*/ 0 w 199"/>
                    <a:gd name="T43" fmla="*/ 0 h 232"/>
                    <a:gd name="T44" fmla="*/ 0 w 199"/>
                    <a:gd name="T45" fmla="*/ 0 h 232"/>
                    <a:gd name="T46" fmla="*/ 0 w 199"/>
                    <a:gd name="T47" fmla="*/ 0 h 232"/>
                    <a:gd name="T48" fmla="*/ 0 w 199"/>
                    <a:gd name="T49" fmla="*/ 0 h 232"/>
                    <a:gd name="T50" fmla="*/ 0 w 199"/>
                    <a:gd name="T51" fmla="*/ 0 h 232"/>
                    <a:gd name="T52" fmla="*/ 0 w 199"/>
                    <a:gd name="T53" fmla="*/ 0 h 232"/>
                    <a:gd name="T54" fmla="*/ 0 w 199"/>
                    <a:gd name="T55" fmla="*/ 0 h 232"/>
                    <a:gd name="T56" fmla="*/ 0 w 199"/>
                    <a:gd name="T57" fmla="*/ 0 h 232"/>
                    <a:gd name="T58" fmla="*/ 0 w 199"/>
                    <a:gd name="T59" fmla="*/ 0 h 232"/>
                    <a:gd name="T60" fmla="*/ 0 w 199"/>
                    <a:gd name="T61" fmla="*/ 0 h 232"/>
                    <a:gd name="T62" fmla="*/ 0 w 199"/>
                    <a:gd name="T63" fmla="*/ 0 h 232"/>
                    <a:gd name="T64" fmla="*/ 0 w 199"/>
                    <a:gd name="T65" fmla="*/ 0 h 232"/>
                    <a:gd name="T66" fmla="*/ 0 w 199"/>
                    <a:gd name="T67" fmla="*/ 0 h 232"/>
                    <a:gd name="T68" fmla="*/ 0 w 199"/>
                    <a:gd name="T69" fmla="*/ 0 h 232"/>
                    <a:gd name="T70" fmla="*/ 0 w 199"/>
                    <a:gd name="T71" fmla="*/ 0 h 232"/>
                    <a:gd name="T72" fmla="*/ 0 w 199"/>
                    <a:gd name="T73" fmla="*/ 0 h 232"/>
                    <a:gd name="T74" fmla="*/ 0 w 199"/>
                    <a:gd name="T75" fmla="*/ 0 h 232"/>
                    <a:gd name="T76" fmla="*/ 0 w 199"/>
                    <a:gd name="T77" fmla="*/ 0 h 232"/>
                    <a:gd name="T78" fmla="*/ 0 w 199"/>
                    <a:gd name="T79" fmla="*/ 0 h 232"/>
                    <a:gd name="T80" fmla="*/ 0 w 199"/>
                    <a:gd name="T81" fmla="*/ 0 h 232"/>
                    <a:gd name="T82" fmla="*/ 0 w 199"/>
                    <a:gd name="T83" fmla="*/ 0 h 232"/>
                    <a:gd name="T84" fmla="*/ 0 w 199"/>
                    <a:gd name="T85" fmla="*/ 0 h 232"/>
                    <a:gd name="T86" fmla="*/ 0 w 199"/>
                    <a:gd name="T87" fmla="*/ 0 h 232"/>
                    <a:gd name="T88" fmla="*/ 0 w 199"/>
                    <a:gd name="T89" fmla="*/ 0 h 232"/>
                    <a:gd name="T90" fmla="*/ 0 w 199"/>
                    <a:gd name="T91" fmla="*/ 0 h 232"/>
                    <a:gd name="T92" fmla="*/ 0 w 199"/>
                    <a:gd name="T93" fmla="*/ 0 h 232"/>
                    <a:gd name="T94" fmla="*/ 0 w 199"/>
                    <a:gd name="T95" fmla="*/ 0 h 232"/>
                    <a:gd name="T96" fmla="*/ 0 w 199"/>
                    <a:gd name="T97" fmla="*/ 0 h 23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99" h="232">
                      <a:moveTo>
                        <a:pt x="70" y="29"/>
                      </a:moveTo>
                      <a:lnTo>
                        <a:pt x="55" y="39"/>
                      </a:lnTo>
                      <a:lnTo>
                        <a:pt x="42" y="50"/>
                      </a:lnTo>
                      <a:lnTo>
                        <a:pt x="30" y="63"/>
                      </a:lnTo>
                      <a:lnTo>
                        <a:pt x="20" y="77"/>
                      </a:lnTo>
                      <a:lnTo>
                        <a:pt x="12" y="91"/>
                      </a:lnTo>
                      <a:lnTo>
                        <a:pt x="6" y="108"/>
                      </a:lnTo>
                      <a:lnTo>
                        <a:pt x="2" y="125"/>
                      </a:lnTo>
                      <a:lnTo>
                        <a:pt x="0" y="142"/>
                      </a:lnTo>
                      <a:lnTo>
                        <a:pt x="2" y="166"/>
                      </a:lnTo>
                      <a:lnTo>
                        <a:pt x="12" y="186"/>
                      </a:lnTo>
                      <a:lnTo>
                        <a:pt x="26" y="203"/>
                      </a:lnTo>
                      <a:lnTo>
                        <a:pt x="45" y="216"/>
                      </a:lnTo>
                      <a:lnTo>
                        <a:pt x="66" y="226"/>
                      </a:lnTo>
                      <a:lnTo>
                        <a:pt x="88" y="230"/>
                      </a:lnTo>
                      <a:lnTo>
                        <a:pt x="111" y="232"/>
                      </a:lnTo>
                      <a:lnTo>
                        <a:pt x="134" y="228"/>
                      </a:lnTo>
                      <a:lnTo>
                        <a:pt x="138" y="228"/>
                      </a:lnTo>
                      <a:lnTo>
                        <a:pt x="143" y="226"/>
                      </a:lnTo>
                      <a:lnTo>
                        <a:pt x="147" y="222"/>
                      </a:lnTo>
                      <a:lnTo>
                        <a:pt x="148" y="218"/>
                      </a:lnTo>
                      <a:lnTo>
                        <a:pt x="145" y="212"/>
                      </a:lnTo>
                      <a:lnTo>
                        <a:pt x="141" y="207"/>
                      </a:lnTo>
                      <a:lnTo>
                        <a:pt x="135" y="203"/>
                      </a:lnTo>
                      <a:lnTo>
                        <a:pt x="129" y="201"/>
                      </a:lnTo>
                      <a:lnTo>
                        <a:pt x="117" y="197"/>
                      </a:lnTo>
                      <a:lnTo>
                        <a:pt x="105" y="195"/>
                      </a:lnTo>
                      <a:lnTo>
                        <a:pt x="94" y="193"/>
                      </a:lnTo>
                      <a:lnTo>
                        <a:pt x="83" y="190"/>
                      </a:lnTo>
                      <a:lnTo>
                        <a:pt x="73" y="187"/>
                      </a:lnTo>
                      <a:lnTo>
                        <a:pt x="62" y="182"/>
                      </a:lnTo>
                      <a:lnTo>
                        <a:pt x="53" y="176"/>
                      </a:lnTo>
                      <a:lnTo>
                        <a:pt x="43" y="167"/>
                      </a:lnTo>
                      <a:lnTo>
                        <a:pt x="40" y="128"/>
                      </a:lnTo>
                      <a:lnTo>
                        <a:pt x="49" y="96"/>
                      </a:lnTo>
                      <a:lnTo>
                        <a:pt x="68" y="71"/>
                      </a:lnTo>
                      <a:lnTo>
                        <a:pt x="94" y="50"/>
                      </a:lnTo>
                      <a:lnTo>
                        <a:pt x="122" y="34"/>
                      </a:lnTo>
                      <a:lnTo>
                        <a:pt x="151" y="21"/>
                      </a:lnTo>
                      <a:lnTo>
                        <a:pt x="178" y="12"/>
                      </a:lnTo>
                      <a:lnTo>
                        <a:pt x="199" y="4"/>
                      </a:lnTo>
                      <a:lnTo>
                        <a:pt x="186" y="1"/>
                      </a:lnTo>
                      <a:lnTo>
                        <a:pt x="172" y="0"/>
                      </a:lnTo>
                      <a:lnTo>
                        <a:pt x="156" y="2"/>
                      </a:lnTo>
                      <a:lnTo>
                        <a:pt x="138" y="4"/>
                      </a:lnTo>
                      <a:lnTo>
                        <a:pt x="121" y="10"/>
                      </a:lnTo>
                      <a:lnTo>
                        <a:pt x="103" y="16"/>
                      </a:lnTo>
                      <a:lnTo>
                        <a:pt x="86" y="23"/>
                      </a:lnTo>
                      <a:lnTo>
                        <a:pt x="70" y="2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439" name="Freeform 1082"/>
                <p:cNvSpPr>
                  <a:spLocks/>
                </p:cNvSpPr>
                <p:nvPr/>
              </p:nvSpPr>
              <p:spPr bwMode="auto">
                <a:xfrm>
                  <a:off x="5252" y="2656"/>
                  <a:ext cx="47" cy="42"/>
                </a:xfrm>
                <a:custGeom>
                  <a:avLst/>
                  <a:gdLst>
                    <a:gd name="T0" fmla="*/ 0 w 128"/>
                    <a:gd name="T1" fmla="*/ 0 h 180"/>
                    <a:gd name="T2" fmla="*/ 0 w 128"/>
                    <a:gd name="T3" fmla="*/ 0 h 180"/>
                    <a:gd name="T4" fmla="*/ 0 w 128"/>
                    <a:gd name="T5" fmla="*/ 0 h 180"/>
                    <a:gd name="T6" fmla="*/ 0 w 128"/>
                    <a:gd name="T7" fmla="*/ 0 h 180"/>
                    <a:gd name="T8" fmla="*/ 0 w 128"/>
                    <a:gd name="T9" fmla="*/ 0 h 180"/>
                    <a:gd name="T10" fmla="*/ 0 w 128"/>
                    <a:gd name="T11" fmla="*/ 0 h 180"/>
                    <a:gd name="T12" fmla="*/ 0 w 128"/>
                    <a:gd name="T13" fmla="*/ 0 h 180"/>
                    <a:gd name="T14" fmla="*/ 0 w 128"/>
                    <a:gd name="T15" fmla="*/ 0 h 180"/>
                    <a:gd name="T16" fmla="*/ 0 w 128"/>
                    <a:gd name="T17" fmla="*/ 0 h 180"/>
                    <a:gd name="T18" fmla="*/ 0 w 128"/>
                    <a:gd name="T19" fmla="*/ 0 h 180"/>
                    <a:gd name="T20" fmla="*/ 0 w 128"/>
                    <a:gd name="T21" fmla="*/ 0 h 180"/>
                    <a:gd name="T22" fmla="*/ 0 w 128"/>
                    <a:gd name="T23" fmla="*/ 0 h 180"/>
                    <a:gd name="T24" fmla="*/ 0 w 128"/>
                    <a:gd name="T25" fmla="*/ 0 h 180"/>
                    <a:gd name="T26" fmla="*/ 0 w 128"/>
                    <a:gd name="T27" fmla="*/ 0 h 180"/>
                    <a:gd name="T28" fmla="*/ 0 w 128"/>
                    <a:gd name="T29" fmla="*/ 0 h 180"/>
                    <a:gd name="T30" fmla="*/ 0 w 128"/>
                    <a:gd name="T31" fmla="*/ 0 h 180"/>
                    <a:gd name="T32" fmla="*/ 0 w 128"/>
                    <a:gd name="T33" fmla="*/ 0 h 180"/>
                    <a:gd name="T34" fmla="*/ 0 w 128"/>
                    <a:gd name="T35" fmla="*/ 0 h 180"/>
                    <a:gd name="T36" fmla="*/ 0 w 128"/>
                    <a:gd name="T37" fmla="*/ 0 h 180"/>
                    <a:gd name="T38" fmla="*/ 0 w 128"/>
                    <a:gd name="T39" fmla="*/ 0 h 180"/>
                    <a:gd name="T40" fmla="*/ 0 w 128"/>
                    <a:gd name="T41" fmla="*/ 0 h 180"/>
                    <a:gd name="T42" fmla="*/ 0 w 128"/>
                    <a:gd name="T43" fmla="*/ 0 h 180"/>
                    <a:gd name="T44" fmla="*/ 0 w 128"/>
                    <a:gd name="T45" fmla="*/ 0 h 180"/>
                    <a:gd name="T46" fmla="*/ 0 w 128"/>
                    <a:gd name="T47" fmla="*/ 0 h 180"/>
                    <a:gd name="T48" fmla="*/ 0 w 128"/>
                    <a:gd name="T49" fmla="*/ 0 h 180"/>
                    <a:gd name="T50" fmla="*/ 0 w 128"/>
                    <a:gd name="T51" fmla="*/ 0 h 180"/>
                    <a:gd name="T52" fmla="*/ 0 w 128"/>
                    <a:gd name="T53" fmla="*/ 0 h 180"/>
                    <a:gd name="T54" fmla="*/ 0 w 128"/>
                    <a:gd name="T55" fmla="*/ 0 h 180"/>
                    <a:gd name="T56" fmla="*/ 0 w 128"/>
                    <a:gd name="T57" fmla="*/ 0 h 180"/>
                    <a:gd name="T58" fmla="*/ 0 w 128"/>
                    <a:gd name="T59" fmla="*/ 0 h 180"/>
                    <a:gd name="T60" fmla="*/ 0 w 128"/>
                    <a:gd name="T61" fmla="*/ 0 h 180"/>
                    <a:gd name="T62" fmla="*/ 0 w 128"/>
                    <a:gd name="T63" fmla="*/ 0 h 180"/>
                    <a:gd name="T64" fmla="*/ 0 w 128"/>
                    <a:gd name="T65" fmla="*/ 0 h 180"/>
                    <a:gd name="T66" fmla="*/ 0 w 128"/>
                    <a:gd name="T67" fmla="*/ 0 h 180"/>
                    <a:gd name="T68" fmla="*/ 0 w 128"/>
                    <a:gd name="T69" fmla="*/ 0 h 180"/>
                    <a:gd name="T70" fmla="*/ 0 w 128"/>
                    <a:gd name="T71" fmla="*/ 0 h 180"/>
                    <a:gd name="T72" fmla="*/ 0 w 128"/>
                    <a:gd name="T73" fmla="*/ 0 h 180"/>
                    <a:gd name="T74" fmla="*/ 0 w 128"/>
                    <a:gd name="T75" fmla="*/ 0 h 180"/>
                    <a:gd name="T76" fmla="*/ 0 w 128"/>
                    <a:gd name="T77" fmla="*/ 0 h 180"/>
                    <a:gd name="T78" fmla="*/ 0 w 128"/>
                    <a:gd name="T79" fmla="*/ 0 h 180"/>
                    <a:gd name="T80" fmla="*/ 0 w 128"/>
                    <a:gd name="T81" fmla="*/ 0 h 180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128" h="180">
                      <a:moveTo>
                        <a:pt x="108" y="59"/>
                      </a:moveTo>
                      <a:lnTo>
                        <a:pt x="113" y="77"/>
                      </a:lnTo>
                      <a:lnTo>
                        <a:pt x="111" y="94"/>
                      </a:lnTo>
                      <a:lnTo>
                        <a:pt x="103" y="108"/>
                      </a:lnTo>
                      <a:lnTo>
                        <a:pt x="91" y="121"/>
                      </a:lnTo>
                      <a:lnTo>
                        <a:pt x="77" y="132"/>
                      </a:lnTo>
                      <a:lnTo>
                        <a:pt x="61" y="144"/>
                      </a:lnTo>
                      <a:lnTo>
                        <a:pt x="45" y="154"/>
                      </a:lnTo>
                      <a:lnTo>
                        <a:pt x="30" y="164"/>
                      </a:lnTo>
                      <a:lnTo>
                        <a:pt x="28" y="168"/>
                      </a:lnTo>
                      <a:lnTo>
                        <a:pt x="27" y="170"/>
                      </a:lnTo>
                      <a:lnTo>
                        <a:pt x="27" y="174"/>
                      </a:lnTo>
                      <a:lnTo>
                        <a:pt x="28" y="177"/>
                      </a:lnTo>
                      <a:lnTo>
                        <a:pt x="32" y="179"/>
                      </a:lnTo>
                      <a:lnTo>
                        <a:pt x="35" y="180"/>
                      </a:lnTo>
                      <a:lnTo>
                        <a:pt x="37" y="180"/>
                      </a:lnTo>
                      <a:lnTo>
                        <a:pt x="41" y="179"/>
                      </a:lnTo>
                      <a:lnTo>
                        <a:pt x="60" y="169"/>
                      </a:lnTo>
                      <a:lnTo>
                        <a:pt x="77" y="158"/>
                      </a:lnTo>
                      <a:lnTo>
                        <a:pt x="94" y="145"/>
                      </a:lnTo>
                      <a:lnTo>
                        <a:pt x="109" y="130"/>
                      </a:lnTo>
                      <a:lnTo>
                        <a:pt x="120" y="114"/>
                      </a:lnTo>
                      <a:lnTo>
                        <a:pt x="127" y="95"/>
                      </a:lnTo>
                      <a:lnTo>
                        <a:pt x="128" y="76"/>
                      </a:lnTo>
                      <a:lnTo>
                        <a:pt x="123" y="55"/>
                      </a:lnTo>
                      <a:lnTo>
                        <a:pt x="113" y="39"/>
                      </a:lnTo>
                      <a:lnTo>
                        <a:pt x="97" y="25"/>
                      </a:lnTo>
                      <a:lnTo>
                        <a:pt x="79" y="15"/>
                      </a:lnTo>
                      <a:lnTo>
                        <a:pt x="57" y="7"/>
                      </a:lnTo>
                      <a:lnTo>
                        <a:pt x="36" y="2"/>
                      </a:lnTo>
                      <a:lnTo>
                        <a:pt x="19" y="0"/>
                      </a:lnTo>
                      <a:lnTo>
                        <a:pt x="6" y="0"/>
                      </a:lnTo>
                      <a:lnTo>
                        <a:pt x="0" y="4"/>
                      </a:lnTo>
                      <a:lnTo>
                        <a:pt x="14" y="9"/>
                      </a:lnTo>
                      <a:lnTo>
                        <a:pt x="29" y="14"/>
                      </a:lnTo>
                      <a:lnTo>
                        <a:pt x="46" y="19"/>
                      </a:lnTo>
                      <a:lnTo>
                        <a:pt x="61" y="23"/>
                      </a:lnTo>
                      <a:lnTo>
                        <a:pt x="76" y="29"/>
                      </a:lnTo>
                      <a:lnTo>
                        <a:pt x="89" y="37"/>
                      </a:lnTo>
                      <a:lnTo>
                        <a:pt x="100" y="46"/>
                      </a:lnTo>
                      <a:lnTo>
                        <a:pt x="108" y="5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440" name="Freeform 1083"/>
                <p:cNvSpPr>
                  <a:spLocks/>
                </p:cNvSpPr>
                <p:nvPr/>
              </p:nvSpPr>
              <p:spPr bwMode="auto">
                <a:xfrm>
                  <a:off x="5089" y="2646"/>
                  <a:ext cx="114" cy="88"/>
                </a:xfrm>
                <a:custGeom>
                  <a:avLst/>
                  <a:gdLst>
                    <a:gd name="T0" fmla="*/ 0 w 322"/>
                    <a:gd name="T1" fmla="*/ 0 h 378"/>
                    <a:gd name="T2" fmla="*/ 0 w 322"/>
                    <a:gd name="T3" fmla="*/ 0 h 378"/>
                    <a:gd name="T4" fmla="*/ 0 w 322"/>
                    <a:gd name="T5" fmla="*/ 0 h 378"/>
                    <a:gd name="T6" fmla="*/ 0 w 322"/>
                    <a:gd name="T7" fmla="*/ 0 h 378"/>
                    <a:gd name="T8" fmla="*/ 0 w 322"/>
                    <a:gd name="T9" fmla="*/ 0 h 378"/>
                    <a:gd name="T10" fmla="*/ 0 w 322"/>
                    <a:gd name="T11" fmla="*/ 0 h 378"/>
                    <a:gd name="T12" fmla="*/ 0 w 322"/>
                    <a:gd name="T13" fmla="*/ 0 h 378"/>
                    <a:gd name="T14" fmla="*/ 0 w 322"/>
                    <a:gd name="T15" fmla="*/ 0 h 378"/>
                    <a:gd name="T16" fmla="*/ 0 w 322"/>
                    <a:gd name="T17" fmla="*/ 0 h 378"/>
                    <a:gd name="T18" fmla="*/ 0 w 322"/>
                    <a:gd name="T19" fmla="*/ 0 h 378"/>
                    <a:gd name="T20" fmla="*/ 0 w 322"/>
                    <a:gd name="T21" fmla="*/ 0 h 378"/>
                    <a:gd name="T22" fmla="*/ 0 w 322"/>
                    <a:gd name="T23" fmla="*/ 0 h 378"/>
                    <a:gd name="T24" fmla="*/ 0 w 322"/>
                    <a:gd name="T25" fmla="*/ 0 h 378"/>
                    <a:gd name="T26" fmla="*/ 0 w 322"/>
                    <a:gd name="T27" fmla="*/ 0 h 378"/>
                    <a:gd name="T28" fmla="*/ 0 w 322"/>
                    <a:gd name="T29" fmla="*/ 0 h 378"/>
                    <a:gd name="T30" fmla="*/ 0 w 322"/>
                    <a:gd name="T31" fmla="*/ 0 h 378"/>
                    <a:gd name="T32" fmla="*/ 0 w 322"/>
                    <a:gd name="T33" fmla="*/ 0 h 378"/>
                    <a:gd name="T34" fmla="*/ 0 w 322"/>
                    <a:gd name="T35" fmla="*/ 0 h 378"/>
                    <a:gd name="T36" fmla="*/ 0 w 322"/>
                    <a:gd name="T37" fmla="*/ 0 h 378"/>
                    <a:gd name="T38" fmla="*/ 0 w 322"/>
                    <a:gd name="T39" fmla="*/ 0 h 378"/>
                    <a:gd name="T40" fmla="*/ 0 w 322"/>
                    <a:gd name="T41" fmla="*/ 0 h 378"/>
                    <a:gd name="T42" fmla="*/ 0 w 322"/>
                    <a:gd name="T43" fmla="*/ 0 h 378"/>
                    <a:gd name="T44" fmla="*/ 0 w 322"/>
                    <a:gd name="T45" fmla="*/ 0 h 378"/>
                    <a:gd name="T46" fmla="*/ 0 w 322"/>
                    <a:gd name="T47" fmla="*/ 0 h 378"/>
                    <a:gd name="T48" fmla="*/ 0 w 322"/>
                    <a:gd name="T49" fmla="*/ 0 h 378"/>
                    <a:gd name="T50" fmla="*/ 0 w 322"/>
                    <a:gd name="T51" fmla="*/ 0 h 378"/>
                    <a:gd name="T52" fmla="*/ 0 w 322"/>
                    <a:gd name="T53" fmla="*/ 0 h 378"/>
                    <a:gd name="T54" fmla="*/ 0 w 322"/>
                    <a:gd name="T55" fmla="*/ 0 h 378"/>
                    <a:gd name="T56" fmla="*/ 0 w 322"/>
                    <a:gd name="T57" fmla="*/ 0 h 378"/>
                    <a:gd name="T58" fmla="*/ 0 w 322"/>
                    <a:gd name="T59" fmla="*/ 0 h 378"/>
                    <a:gd name="T60" fmla="*/ 0 w 322"/>
                    <a:gd name="T61" fmla="*/ 0 h 378"/>
                    <a:gd name="T62" fmla="*/ 0 w 322"/>
                    <a:gd name="T63" fmla="*/ 0 h 378"/>
                    <a:gd name="T64" fmla="*/ 0 w 322"/>
                    <a:gd name="T65" fmla="*/ 0 h 378"/>
                    <a:gd name="T66" fmla="*/ 0 w 322"/>
                    <a:gd name="T67" fmla="*/ 0 h 378"/>
                    <a:gd name="T68" fmla="*/ 0 w 322"/>
                    <a:gd name="T69" fmla="*/ 0 h 378"/>
                    <a:gd name="T70" fmla="*/ 0 w 322"/>
                    <a:gd name="T71" fmla="*/ 0 h 378"/>
                    <a:gd name="T72" fmla="*/ 0 w 322"/>
                    <a:gd name="T73" fmla="*/ 0 h 378"/>
                    <a:gd name="T74" fmla="*/ 0 w 322"/>
                    <a:gd name="T75" fmla="*/ 0 h 378"/>
                    <a:gd name="T76" fmla="*/ 0 w 322"/>
                    <a:gd name="T77" fmla="*/ 0 h 378"/>
                    <a:gd name="T78" fmla="*/ 0 w 322"/>
                    <a:gd name="T79" fmla="*/ 0 h 378"/>
                    <a:gd name="T80" fmla="*/ 0 w 322"/>
                    <a:gd name="T81" fmla="*/ 0 h 378"/>
                    <a:gd name="T82" fmla="*/ 0 w 322"/>
                    <a:gd name="T83" fmla="*/ 0 h 378"/>
                    <a:gd name="T84" fmla="*/ 0 w 322"/>
                    <a:gd name="T85" fmla="*/ 0 h 378"/>
                    <a:gd name="T86" fmla="*/ 0 w 322"/>
                    <a:gd name="T87" fmla="*/ 0 h 378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322" h="378">
                      <a:moveTo>
                        <a:pt x="125" y="49"/>
                      </a:moveTo>
                      <a:lnTo>
                        <a:pt x="100" y="70"/>
                      </a:lnTo>
                      <a:lnTo>
                        <a:pt x="76" y="90"/>
                      </a:lnTo>
                      <a:lnTo>
                        <a:pt x="53" y="115"/>
                      </a:lnTo>
                      <a:lnTo>
                        <a:pt x="34" y="140"/>
                      </a:lnTo>
                      <a:lnTo>
                        <a:pt x="17" y="166"/>
                      </a:lnTo>
                      <a:lnTo>
                        <a:pt x="5" y="195"/>
                      </a:lnTo>
                      <a:lnTo>
                        <a:pt x="0" y="226"/>
                      </a:lnTo>
                      <a:lnTo>
                        <a:pt x="1" y="258"/>
                      </a:lnTo>
                      <a:lnTo>
                        <a:pt x="3" y="266"/>
                      </a:lnTo>
                      <a:lnTo>
                        <a:pt x="5" y="275"/>
                      </a:lnTo>
                      <a:lnTo>
                        <a:pt x="9" y="282"/>
                      </a:lnTo>
                      <a:lnTo>
                        <a:pt x="14" y="290"/>
                      </a:lnTo>
                      <a:lnTo>
                        <a:pt x="19" y="297"/>
                      </a:lnTo>
                      <a:lnTo>
                        <a:pt x="26" y="304"/>
                      </a:lnTo>
                      <a:lnTo>
                        <a:pt x="32" y="310"/>
                      </a:lnTo>
                      <a:lnTo>
                        <a:pt x="41" y="314"/>
                      </a:lnTo>
                      <a:lnTo>
                        <a:pt x="56" y="324"/>
                      </a:lnTo>
                      <a:lnTo>
                        <a:pt x="71" y="332"/>
                      </a:lnTo>
                      <a:lnTo>
                        <a:pt x="86" y="338"/>
                      </a:lnTo>
                      <a:lnTo>
                        <a:pt x="103" y="344"/>
                      </a:lnTo>
                      <a:lnTo>
                        <a:pt x="119" y="350"/>
                      </a:lnTo>
                      <a:lnTo>
                        <a:pt x="136" y="355"/>
                      </a:lnTo>
                      <a:lnTo>
                        <a:pt x="152" y="359"/>
                      </a:lnTo>
                      <a:lnTo>
                        <a:pt x="168" y="363"/>
                      </a:lnTo>
                      <a:lnTo>
                        <a:pt x="186" y="366"/>
                      </a:lnTo>
                      <a:lnTo>
                        <a:pt x="202" y="368"/>
                      </a:lnTo>
                      <a:lnTo>
                        <a:pt x="220" y="371"/>
                      </a:lnTo>
                      <a:lnTo>
                        <a:pt x="238" y="373"/>
                      </a:lnTo>
                      <a:lnTo>
                        <a:pt x="254" y="374"/>
                      </a:lnTo>
                      <a:lnTo>
                        <a:pt x="272" y="375"/>
                      </a:lnTo>
                      <a:lnTo>
                        <a:pt x="289" y="376"/>
                      </a:lnTo>
                      <a:lnTo>
                        <a:pt x="306" y="378"/>
                      </a:lnTo>
                      <a:lnTo>
                        <a:pt x="311" y="378"/>
                      </a:lnTo>
                      <a:lnTo>
                        <a:pt x="316" y="375"/>
                      </a:lnTo>
                      <a:lnTo>
                        <a:pt x="320" y="371"/>
                      </a:lnTo>
                      <a:lnTo>
                        <a:pt x="322" y="366"/>
                      </a:lnTo>
                      <a:lnTo>
                        <a:pt x="322" y="360"/>
                      </a:lnTo>
                      <a:lnTo>
                        <a:pt x="320" y="356"/>
                      </a:lnTo>
                      <a:lnTo>
                        <a:pt x="315" y="352"/>
                      </a:lnTo>
                      <a:lnTo>
                        <a:pt x="309" y="350"/>
                      </a:lnTo>
                      <a:lnTo>
                        <a:pt x="294" y="347"/>
                      </a:lnTo>
                      <a:lnTo>
                        <a:pt x="279" y="344"/>
                      </a:lnTo>
                      <a:lnTo>
                        <a:pt x="263" y="341"/>
                      </a:lnTo>
                      <a:lnTo>
                        <a:pt x="247" y="338"/>
                      </a:lnTo>
                      <a:lnTo>
                        <a:pt x="232" y="336"/>
                      </a:lnTo>
                      <a:lnTo>
                        <a:pt x="216" y="334"/>
                      </a:lnTo>
                      <a:lnTo>
                        <a:pt x="200" y="332"/>
                      </a:lnTo>
                      <a:lnTo>
                        <a:pt x="185" y="328"/>
                      </a:lnTo>
                      <a:lnTo>
                        <a:pt x="170" y="326"/>
                      </a:lnTo>
                      <a:lnTo>
                        <a:pt x="154" y="322"/>
                      </a:lnTo>
                      <a:lnTo>
                        <a:pt x="139" y="318"/>
                      </a:lnTo>
                      <a:lnTo>
                        <a:pt x="124" y="314"/>
                      </a:lnTo>
                      <a:lnTo>
                        <a:pt x="110" y="309"/>
                      </a:lnTo>
                      <a:lnTo>
                        <a:pt x="94" y="303"/>
                      </a:lnTo>
                      <a:lnTo>
                        <a:pt x="80" y="297"/>
                      </a:lnTo>
                      <a:lnTo>
                        <a:pt x="66" y="289"/>
                      </a:lnTo>
                      <a:lnTo>
                        <a:pt x="55" y="281"/>
                      </a:lnTo>
                      <a:lnTo>
                        <a:pt x="45" y="271"/>
                      </a:lnTo>
                      <a:lnTo>
                        <a:pt x="38" y="259"/>
                      </a:lnTo>
                      <a:lnTo>
                        <a:pt x="35" y="245"/>
                      </a:lnTo>
                      <a:lnTo>
                        <a:pt x="34" y="232"/>
                      </a:lnTo>
                      <a:lnTo>
                        <a:pt x="35" y="216"/>
                      </a:lnTo>
                      <a:lnTo>
                        <a:pt x="38" y="200"/>
                      </a:lnTo>
                      <a:lnTo>
                        <a:pt x="43" y="187"/>
                      </a:lnTo>
                      <a:lnTo>
                        <a:pt x="51" y="170"/>
                      </a:lnTo>
                      <a:lnTo>
                        <a:pt x="60" y="152"/>
                      </a:lnTo>
                      <a:lnTo>
                        <a:pt x="71" y="137"/>
                      </a:lnTo>
                      <a:lnTo>
                        <a:pt x="83" y="124"/>
                      </a:lnTo>
                      <a:lnTo>
                        <a:pt x="94" y="110"/>
                      </a:lnTo>
                      <a:lnTo>
                        <a:pt x="107" y="96"/>
                      </a:lnTo>
                      <a:lnTo>
                        <a:pt x="123" y="82"/>
                      </a:lnTo>
                      <a:lnTo>
                        <a:pt x="138" y="69"/>
                      </a:lnTo>
                      <a:lnTo>
                        <a:pt x="153" y="57"/>
                      </a:lnTo>
                      <a:lnTo>
                        <a:pt x="173" y="47"/>
                      </a:lnTo>
                      <a:lnTo>
                        <a:pt x="195" y="38"/>
                      </a:lnTo>
                      <a:lnTo>
                        <a:pt x="218" y="28"/>
                      </a:lnTo>
                      <a:lnTo>
                        <a:pt x="238" y="20"/>
                      </a:lnTo>
                      <a:lnTo>
                        <a:pt x="254" y="13"/>
                      </a:lnTo>
                      <a:lnTo>
                        <a:pt x="264" y="7"/>
                      </a:lnTo>
                      <a:lnTo>
                        <a:pt x="268" y="2"/>
                      </a:lnTo>
                      <a:lnTo>
                        <a:pt x="256" y="0"/>
                      </a:lnTo>
                      <a:lnTo>
                        <a:pt x="240" y="1"/>
                      </a:lnTo>
                      <a:lnTo>
                        <a:pt x="221" y="4"/>
                      </a:lnTo>
                      <a:lnTo>
                        <a:pt x="201" y="10"/>
                      </a:lnTo>
                      <a:lnTo>
                        <a:pt x="180" y="18"/>
                      </a:lnTo>
                      <a:lnTo>
                        <a:pt x="160" y="27"/>
                      </a:lnTo>
                      <a:lnTo>
                        <a:pt x="141" y="38"/>
                      </a:lnTo>
                      <a:lnTo>
                        <a:pt x="125" y="4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441" name="Freeform 1084"/>
                <p:cNvSpPr>
                  <a:spLocks/>
                </p:cNvSpPr>
                <p:nvPr/>
              </p:nvSpPr>
              <p:spPr bwMode="auto">
                <a:xfrm>
                  <a:off x="5250" y="2643"/>
                  <a:ext cx="99" cy="59"/>
                </a:xfrm>
                <a:custGeom>
                  <a:avLst/>
                  <a:gdLst>
                    <a:gd name="T0" fmla="*/ 0 w 283"/>
                    <a:gd name="T1" fmla="*/ 0 h 252"/>
                    <a:gd name="T2" fmla="*/ 0 w 283"/>
                    <a:gd name="T3" fmla="*/ 0 h 252"/>
                    <a:gd name="T4" fmla="*/ 0 w 283"/>
                    <a:gd name="T5" fmla="*/ 0 h 252"/>
                    <a:gd name="T6" fmla="*/ 0 w 283"/>
                    <a:gd name="T7" fmla="*/ 0 h 252"/>
                    <a:gd name="T8" fmla="*/ 0 w 283"/>
                    <a:gd name="T9" fmla="*/ 0 h 252"/>
                    <a:gd name="T10" fmla="*/ 0 w 283"/>
                    <a:gd name="T11" fmla="*/ 0 h 252"/>
                    <a:gd name="T12" fmla="*/ 0 w 283"/>
                    <a:gd name="T13" fmla="*/ 0 h 252"/>
                    <a:gd name="T14" fmla="*/ 0 w 283"/>
                    <a:gd name="T15" fmla="*/ 0 h 252"/>
                    <a:gd name="T16" fmla="*/ 0 w 283"/>
                    <a:gd name="T17" fmla="*/ 0 h 252"/>
                    <a:gd name="T18" fmla="*/ 0 w 283"/>
                    <a:gd name="T19" fmla="*/ 0 h 252"/>
                    <a:gd name="T20" fmla="*/ 0 w 283"/>
                    <a:gd name="T21" fmla="*/ 0 h 252"/>
                    <a:gd name="T22" fmla="*/ 0 w 283"/>
                    <a:gd name="T23" fmla="*/ 0 h 252"/>
                    <a:gd name="T24" fmla="*/ 0 w 283"/>
                    <a:gd name="T25" fmla="*/ 0 h 252"/>
                    <a:gd name="T26" fmla="*/ 0 w 283"/>
                    <a:gd name="T27" fmla="*/ 0 h 252"/>
                    <a:gd name="T28" fmla="*/ 0 w 283"/>
                    <a:gd name="T29" fmla="*/ 0 h 252"/>
                    <a:gd name="T30" fmla="*/ 0 w 283"/>
                    <a:gd name="T31" fmla="*/ 0 h 252"/>
                    <a:gd name="T32" fmla="*/ 0 w 283"/>
                    <a:gd name="T33" fmla="*/ 0 h 252"/>
                    <a:gd name="T34" fmla="*/ 0 w 283"/>
                    <a:gd name="T35" fmla="*/ 0 h 252"/>
                    <a:gd name="T36" fmla="*/ 0 w 283"/>
                    <a:gd name="T37" fmla="*/ 0 h 252"/>
                    <a:gd name="T38" fmla="*/ 0 w 283"/>
                    <a:gd name="T39" fmla="*/ 0 h 252"/>
                    <a:gd name="T40" fmla="*/ 0 w 283"/>
                    <a:gd name="T41" fmla="*/ 0 h 252"/>
                    <a:gd name="T42" fmla="*/ 0 w 283"/>
                    <a:gd name="T43" fmla="*/ 0 h 252"/>
                    <a:gd name="T44" fmla="*/ 0 w 283"/>
                    <a:gd name="T45" fmla="*/ 0 h 252"/>
                    <a:gd name="T46" fmla="*/ 0 w 283"/>
                    <a:gd name="T47" fmla="*/ 0 h 252"/>
                    <a:gd name="T48" fmla="*/ 0 w 283"/>
                    <a:gd name="T49" fmla="*/ 0 h 252"/>
                    <a:gd name="T50" fmla="*/ 0 w 283"/>
                    <a:gd name="T51" fmla="*/ 0 h 252"/>
                    <a:gd name="T52" fmla="*/ 0 w 283"/>
                    <a:gd name="T53" fmla="*/ 0 h 252"/>
                    <a:gd name="T54" fmla="*/ 0 w 283"/>
                    <a:gd name="T55" fmla="*/ 0 h 252"/>
                    <a:gd name="T56" fmla="*/ 0 w 283"/>
                    <a:gd name="T57" fmla="*/ 0 h 252"/>
                    <a:gd name="T58" fmla="*/ 0 w 283"/>
                    <a:gd name="T59" fmla="*/ 0 h 252"/>
                    <a:gd name="T60" fmla="*/ 0 w 283"/>
                    <a:gd name="T61" fmla="*/ 0 h 252"/>
                    <a:gd name="T62" fmla="*/ 0 w 283"/>
                    <a:gd name="T63" fmla="*/ 0 h 252"/>
                    <a:gd name="T64" fmla="*/ 0 w 283"/>
                    <a:gd name="T65" fmla="*/ 0 h 252"/>
                    <a:gd name="T66" fmla="*/ 0 w 283"/>
                    <a:gd name="T67" fmla="*/ 0 h 252"/>
                    <a:gd name="T68" fmla="*/ 0 w 283"/>
                    <a:gd name="T69" fmla="*/ 0 h 252"/>
                    <a:gd name="T70" fmla="*/ 0 w 283"/>
                    <a:gd name="T71" fmla="*/ 0 h 252"/>
                    <a:gd name="T72" fmla="*/ 0 w 283"/>
                    <a:gd name="T73" fmla="*/ 0 h 252"/>
                    <a:gd name="T74" fmla="*/ 0 w 283"/>
                    <a:gd name="T75" fmla="*/ 0 h 252"/>
                    <a:gd name="T76" fmla="*/ 0 w 283"/>
                    <a:gd name="T77" fmla="*/ 0 h 252"/>
                    <a:gd name="T78" fmla="*/ 0 w 283"/>
                    <a:gd name="T79" fmla="*/ 0 h 252"/>
                    <a:gd name="T80" fmla="*/ 0 w 283"/>
                    <a:gd name="T81" fmla="*/ 0 h 252"/>
                    <a:gd name="T82" fmla="*/ 0 w 283"/>
                    <a:gd name="T83" fmla="*/ 0 h 252"/>
                    <a:gd name="T84" fmla="*/ 0 w 283"/>
                    <a:gd name="T85" fmla="*/ 0 h 252"/>
                    <a:gd name="T86" fmla="*/ 0 w 283"/>
                    <a:gd name="T87" fmla="*/ 0 h 252"/>
                    <a:gd name="T88" fmla="*/ 0 w 283"/>
                    <a:gd name="T89" fmla="*/ 0 h 252"/>
                    <a:gd name="T90" fmla="*/ 0 w 283"/>
                    <a:gd name="T91" fmla="*/ 0 h 252"/>
                    <a:gd name="T92" fmla="*/ 0 w 283"/>
                    <a:gd name="T93" fmla="*/ 0 h 252"/>
                    <a:gd name="T94" fmla="*/ 0 w 283"/>
                    <a:gd name="T95" fmla="*/ 0 h 252"/>
                    <a:gd name="T96" fmla="*/ 0 w 283"/>
                    <a:gd name="T97" fmla="*/ 0 h 252"/>
                    <a:gd name="T98" fmla="*/ 0 w 283"/>
                    <a:gd name="T99" fmla="*/ 0 h 252"/>
                    <a:gd name="T100" fmla="*/ 0 w 283"/>
                    <a:gd name="T101" fmla="*/ 0 h 252"/>
                    <a:gd name="T102" fmla="*/ 0 w 283"/>
                    <a:gd name="T103" fmla="*/ 0 h 252"/>
                    <a:gd name="T104" fmla="*/ 0 w 283"/>
                    <a:gd name="T105" fmla="*/ 0 h 252"/>
                    <a:gd name="T106" fmla="*/ 0 w 283"/>
                    <a:gd name="T107" fmla="*/ 0 h 252"/>
                    <a:gd name="T108" fmla="*/ 0 w 283"/>
                    <a:gd name="T109" fmla="*/ 0 h 252"/>
                    <a:gd name="T110" fmla="*/ 0 w 283"/>
                    <a:gd name="T111" fmla="*/ 0 h 252"/>
                    <a:gd name="T112" fmla="*/ 0 w 283"/>
                    <a:gd name="T113" fmla="*/ 0 h 252"/>
                    <a:gd name="T114" fmla="*/ 0 w 283"/>
                    <a:gd name="T115" fmla="*/ 0 h 252"/>
                    <a:gd name="T116" fmla="*/ 0 w 283"/>
                    <a:gd name="T117" fmla="*/ 0 h 252"/>
                    <a:gd name="T118" fmla="*/ 0 w 283"/>
                    <a:gd name="T119" fmla="*/ 0 h 252"/>
                    <a:gd name="T120" fmla="*/ 0 w 283"/>
                    <a:gd name="T121" fmla="*/ 0 h 252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0" t="0" r="r" b="b"/>
                  <a:pathLst>
                    <a:path w="283" h="252">
                      <a:moveTo>
                        <a:pt x="235" y="77"/>
                      </a:moveTo>
                      <a:lnTo>
                        <a:pt x="248" y="91"/>
                      </a:lnTo>
                      <a:lnTo>
                        <a:pt x="256" y="107"/>
                      </a:lnTo>
                      <a:lnTo>
                        <a:pt x="259" y="124"/>
                      </a:lnTo>
                      <a:lnTo>
                        <a:pt x="259" y="142"/>
                      </a:lnTo>
                      <a:lnTo>
                        <a:pt x="257" y="157"/>
                      </a:lnTo>
                      <a:lnTo>
                        <a:pt x="252" y="170"/>
                      </a:lnTo>
                      <a:lnTo>
                        <a:pt x="244" y="183"/>
                      </a:lnTo>
                      <a:lnTo>
                        <a:pt x="236" y="193"/>
                      </a:lnTo>
                      <a:lnTo>
                        <a:pt x="225" y="204"/>
                      </a:lnTo>
                      <a:lnTo>
                        <a:pt x="215" y="214"/>
                      </a:lnTo>
                      <a:lnTo>
                        <a:pt x="204" y="224"/>
                      </a:lnTo>
                      <a:lnTo>
                        <a:pt x="194" y="234"/>
                      </a:lnTo>
                      <a:lnTo>
                        <a:pt x="191" y="238"/>
                      </a:lnTo>
                      <a:lnTo>
                        <a:pt x="191" y="241"/>
                      </a:lnTo>
                      <a:lnTo>
                        <a:pt x="191" y="245"/>
                      </a:lnTo>
                      <a:lnTo>
                        <a:pt x="194" y="248"/>
                      </a:lnTo>
                      <a:lnTo>
                        <a:pt x="197" y="250"/>
                      </a:lnTo>
                      <a:lnTo>
                        <a:pt x="202" y="252"/>
                      </a:lnTo>
                      <a:lnTo>
                        <a:pt x="205" y="250"/>
                      </a:lnTo>
                      <a:lnTo>
                        <a:pt x="209" y="248"/>
                      </a:lnTo>
                      <a:lnTo>
                        <a:pt x="232" y="233"/>
                      </a:lnTo>
                      <a:lnTo>
                        <a:pt x="252" y="214"/>
                      </a:lnTo>
                      <a:lnTo>
                        <a:pt x="268" y="192"/>
                      </a:lnTo>
                      <a:lnTo>
                        <a:pt x="278" y="167"/>
                      </a:lnTo>
                      <a:lnTo>
                        <a:pt x="283" y="141"/>
                      </a:lnTo>
                      <a:lnTo>
                        <a:pt x="280" y="115"/>
                      </a:lnTo>
                      <a:lnTo>
                        <a:pt x="271" y="91"/>
                      </a:lnTo>
                      <a:lnTo>
                        <a:pt x="252" y="69"/>
                      </a:lnTo>
                      <a:lnTo>
                        <a:pt x="238" y="57"/>
                      </a:lnTo>
                      <a:lnTo>
                        <a:pt x="222" y="48"/>
                      </a:lnTo>
                      <a:lnTo>
                        <a:pt x="204" y="39"/>
                      </a:lnTo>
                      <a:lnTo>
                        <a:pt x="184" y="31"/>
                      </a:lnTo>
                      <a:lnTo>
                        <a:pt x="164" y="23"/>
                      </a:lnTo>
                      <a:lnTo>
                        <a:pt x="144" y="17"/>
                      </a:lnTo>
                      <a:lnTo>
                        <a:pt x="123" y="13"/>
                      </a:lnTo>
                      <a:lnTo>
                        <a:pt x="103" y="8"/>
                      </a:lnTo>
                      <a:lnTo>
                        <a:pt x="83" y="5"/>
                      </a:lnTo>
                      <a:lnTo>
                        <a:pt x="66" y="2"/>
                      </a:lnTo>
                      <a:lnTo>
                        <a:pt x="48" y="0"/>
                      </a:lnTo>
                      <a:lnTo>
                        <a:pt x="34" y="0"/>
                      </a:lnTo>
                      <a:lnTo>
                        <a:pt x="21" y="0"/>
                      </a:lnTo>
                      <a:lnTo>
                        <a:pt x="11" y="0"/>
                      </a:lnTo>
                      <a:lnTo>
                        <a:pt x="4" y="2"/>
                      </a:lnTo>
                      <a:lnTo>
                        <a:pt x="0" y="5"/>
                      </a:lnTo>
                      <a:lnTo>
                        <a:pt x="12" y="7"/>
                      </a:lnTo>
                      <a:lnTo>
                        <a:pt x="24" y="8"/>
                      </a:lnTo>
                      <a:lnTo>
                        <a:pt x="38" y="10"/>
                      </a:lnTo>
                      <a:lnTo>
                        <a:pt x="52" y="13"/>
                      </a:lnTo>
                      <a:lnTo>
                        <a:pt x="66" y="16"/>
                      </a:lnTo>
                      <a:lnTo>
                        <a:pt x="82" y="18"/>
                      </a:lnTo>
                      <a:lnTo>
                        <a:pt x="98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4"/>
                      </a:lnTo>
                      <a:lnTo>
                        <a:pt x="162" y="39"/>
                      </a:lnTo>
                      <a:lnTo>
                        <a:pt x="177" y="45"/>
                      </a:lnTo>
                      <a:lnTo>
                        <a:pt x="193" y="52"/>
                      </a:lnTo>
                      <a:lnTo>
                        <a:pt x="208" y="60"/>
                      </a:lnTo>
                      <a:lnTo>
                        <a:pt x="222" y="68"/>
                      </a:lnTo>
                      <a:lnTo>
                        <a:pt x="235" y="77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442" name="Freeform 1085"/>
                <p:cNvSpPr>
                  <a:spLocks/>
                </p:cNvSpPr>
                <p:nvPr/>
              </p:nvSpPr>
              <p:spPr bwMode="auto">
                <a:xfrm>
                  <a:off x="5047" y="2671"/>
                  <a:ext cx="40" cy="55"/>
                </a:xfrm>
                <a:custGeom>
                  <a:avLst/>
                  <a:gdLst>
                    <a:gd name="T0" fmla="*/ 0 w 114"/>
                    <a:gd name="T1" fmla="*/ 0 h 238"/>
                    <a:gd name="T2" fmla="*/ 0 w 114"/>
                    <a:gd name="T3" fmla="*/ 0 h 238"/>
                    <a:gd name="T4" fmla="*/ 0 w 114"/>
                    <a:gd name="T5" fmla="*/ 0 h 238"/>
                    <a:gd name="T6" fmla="*/ 0 w 114"/>
                    <a:gd name="T7" fmla="*/ 0 h 238"/>
                    <a:gd name="T8" fmla="*/ 0 w 114"/>
                    <a:gd name="T9" fmla="*/ 0 h 238"/>
                    <a:gd name="T10" fmla="*/ 0 w 114"/>
                    <a:gd name="T11" fmla="*/ 0 h 238"/>
                    <a:gd name="T12" fmla="*/ 0 w 114"/>
                    <a:gd name="T13" fmla="*/ 0 h 238"/>
                    <a:gd name="T14" fmla="*/ 0 w 114"/>
                    <a:gd name="T15" fmla="*/ 0 h 238"/>
                    <a:gd name="T16" fmla="*/ 0 w 114"/>
                    <a:gd name="T17" fmla="*/ 0 h 238"/>
                    <a:gd name="T18" fmla="*/ 0 w 114"/>
                    <a:gd name="T19" fmla="*/ 0 h 238"/>
                    <a:gd name="T20" fmla="*/ 0 w 114"/>
                    <a:gd name="T21" fmla="*/ 0 h 238"/>
                    <a:gd name="T22" fmla="*/ 0 w 114"/>
                    <a:gd name="T23" fmla="*/ 0 h 238"/>
                    <a:gd name="T24" fmla="*/ 0 w 114"/>
                    <a:gd name="T25" fmla="*/ 0 h 238"/>
                    <a:gd name="T26" fmla="*/ 0 w 114"/>
                    <a:gd name="T27" fmla="*/ 0 h 238"/>
                    <a:gd name="T28" fmla="*/ 0 w 114"/>
                    <a:gd name="T29" fmla="*/ 0 h 238"/>
                    <a:gd name="T30" fmla="*/ 0 w 114"/>
                    <a:gd name="T31" fmla="*/ 0 h 238"/>
                    <a:gd name="T32" fmla="*/ 0 w 114"/>
                    <a:gd name="T33" fmla="*/ 0 h 238"/>
                    <a:gd name="T34" fmla="*/ 0 w 114"/>
                    <a:gd name="T35" fmla="*/ 0 h 238"/>
                    <a:gd name="T36" fmla="*/ 0 w 114"/>
                    <a:gd name="T37" fmla="*/ 0 h 238"/>
                    <a:gd name="T38" fmla="*/ 0 w 114"/>
                    <a:gd name="T39" fmla="*/ 0 h 238"/>
                    <a:gd name="T40" fmla="*/ 0 w 114"/>
                    <a:gd name="T41" fmla="*/ 0 h 238"/>
                    <a:gd name="T42" fmla="*/ 0 w 114"/>
                    <a:gd name="T43" fmla="*/ 0 h 238"/>
                    <a:gd name="T44" fmla="*/ 0 w 114"/>
                    <a:gd name="T45" fmla="*/ 0 h 238"/>
                    <a:gd name="T46" fmla="*/ 0 w 114"/>
                    <a:gd name="T47" fmla="*/ 0 h 238"/>
                    <a:gd name="T48" fmla="*/ 0 w 114"/>
                    <a:gd name="T49" fmla="*/ 0 h 238"/>
                    <a:gd name="T50" fmla="*/ 0 w 114"/>
                    <a:gd name="T51" fmla="*/ 0 h 238"/>
                    <a:gd name="T52" fmla="*/ 0 w 114"/>
                    <a:gd name="T53" fmla="*/ 0 h 238"/>
                    <a:gd name="T54" fmla="*/ 0 w 114"/>
                    <a:gd name="T55" fmla="*/ 0 h 238"/>
                    <a:gd name="T56" fmla="*/ 0 w 114"/>
                    <a:gd name="T57" fmla="*/ 0 h 238"/>
                    <a:gd name="T58" fmla="*/ 0 w 114"/>
                    <a:gd name="T59" fmla="*/ 0 h 238"/>
                    <a:gd name="T60" fmla="*/ 0 w 114"/>
                    <a:gd name="T61" fmla="*/ 0 h 238"/>
                    <a:gd name="T62" fmla="*/ 0 w 114"/>
                    <a:gd name="T63" fmla="*/ 0 h 238"/>
                    <a:gd name="T64" fmla="*/ 0 w 114"/>
                    <a:gd name="T65" fmla="*/ 0 h 238"/>
                    <a:gd name="T66" fmla="*/ 0 w 114"/>
                    <a:gd name="T67" fmla="*/ 0 h 238"/>
                    <a:gd name="T68" fmla="*/ 0 w 114"/>
                    <a:gd name="T69" fmla="*/ 0 h 238"/>
                    <a:gd name="T70" fmla="*/ 0 w 114"/>
                    <a:gd name="T71" fmla="*/ 0 h 238"/>
                    <a:gd name="T72" fmla="*/ 0 w 114"/>
                    <a:gd name="T73" fmla="*/ 0 h 238"/>
                    <a:gd name="T74" fmla="*/ 0 w 114"/>
                    <a:gd name="T75" fmla="*/ 0 h 238"/>
                    <a:gd name="T76" fmla="*/ 0 w 114"/>
                    <a:gd name="T77" fmla="*/ 0 h 238"/>
                    <a:gd name="T78" fmla="*/ 0 w 114"/>
                    <a:gd name="T79" fmla="*/ 0 h 238"/>
                    <a:gd name="T80" fmla="*/ 0 w 114"/>
                    <a:gd name="T81" fmla="*/ 0 h 238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114" h="238">
                      <a:moveTo>
                        <a:pt x="0" y="130"/>
                      </a:moveTo>
                      <a:lnTo>
                        <a:pt x="0" y="149"/>
                      </a:lnTo>
                      <a:lnTo>
                        <a:pt x="4" y="168"/>
                      </a:lnTo>
                      <a:lnTo>
                        <a:pt x="12" y="185"/>
                      </a:lnTo>
                      <a:lnTo>
                        <a:pt x="24" y="200"/>
                      </a:lnTo>
                      <a:lnTo>
                        <a:pt x="38" y="213"/>
                      </a:lnTo>
                      <a:lnTo>
                        <a:pt x="55" y="224"/>
                      </a:lnTo>
                      <a:lnTo>
                        <a:pt x="73" y="232"/>
                      </a:lnTo>
                      <a:lnTo>
                        <a:pt x="92" y="237"/>
                      </a:lnTo>
                      <a:lnTo>
                        <a:pt x="98" y="238"/>
                      </a:lnTo>
                      <a:lnTo>
                        <a:pt x="104" y="235"/>
                      </a:lnTo>
                      <a:lnTo>
                        <a:pt x="109" y="232"/>
                      </a:lnTo>
                      <a:lnTo>
                        <a:pt x="111" y="227"/>
                      </a:lnTo>
                      <a:lnTo>
                        <a:pt x="111" y="222"/>
                      </a:lnTo>
                      <a:lnTo>
                        <a:pt x="110" y="216"/>
                      </a:lnTo>
                      <a:lnTo>
                        <a:pt x="106" y="211"/>
                      </a:lnTo>
                      <a:lnTo>
                        <a:pt x="100" y="209"/>
                      </a:lnTo>
                      <a:lnTo>
                        <a:pt x="82" y="202"/>
                      </a:lnTo>
                      <a:lnTo>
                        <a:pt x="64" y="193"/>
                      </a:lnTo>
                      <a:lnTo>
                        <a:pt x="50" y="180"/>
                      </a:lnTo>
                      <a:lnTo>
                        <a:pt x="39" y="167"/>
                      </a:lnTo>
                      <a:lnTo>
                        <a:pt x="32" y="149"/>
                      </a:lnTo>
                      <a:lnTo>
                        <a:pt x="29" y="131"/>
                      </a:lnTo>
                      <a:lnTo>
                        <a:pt x="29" y="111"/>
                      </a:lnTo>
                      <a:lnTo>
                        <a:pt x="35" y="91"/>
                      </a:lnTo>
                      <a:lnTo>
                        <a:pt x="42" y="76"/>
                      </a:lnTo>
                      <a:lnTo>
                        <a:pt x="51" y="62"/>
                      </a:lnTo>
                      <a:lnTo>
                        <a:pt x="62" y="49"/>
                      </a:lnTo>
                      <a:lnTo>
                        <a:pt x="73" y="38"/>
                      </a:lnTo>
                      <a:lnTo>
                        <a:pt x="84" y="28"/>
                      </a:lnTo>
                      <a:lnTo>
                        <a:pt x="96" y="18"/>
                      </a:lnTo>
                      <a:lnTo>
                        <a:pt x="106" y="9"/>
                      </a:lnTo>
                      <a:lnTo>
                        <a:pt x="114" y="1"/>
                      </a:lnTo>
                      <a:lnTo>
                        <a:pt x="106" y="0"/>
                      </a:lnTo>
                      <a:lnTo>
                        <a:pt x="93" y="6"/>
                      </a:lnTo>
                      <a:lnTo>
                        <a:pt x="76" y="18"/>
                      </a:lnTo>
                      <a:lnTo>
                        <a:pt x="56" y="36"/>
                      </a:lnTo>
                      <a:lnTo>
                        <a:pt x="37" y="57"/>
                      </a:lnTo>
                      <a:lnTo>
                        <a:pt x="20" y="80"/>
                      </a:lnTo>
                      <a:lnTo>
                        <a:pt x="7" y="106"/>
                      </a:ln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443" name="Freeform 1086"/>
                <p:cNvSpPr>
                  <a:spLocks/>
                </p:cNvSpPr>
                <p:nvPr/>
              </p:nvSpPr>
              <p:spPr bwMode="auto">
                <a:xfrm>
                  <a:off x="5330" y="2639"/>
                  <a:ext cx="87" cy="73"/>
                </a:xfrm>
                <a:custGeom>
                  <a:avLst/>
                  <a:gdLst>
                    <a:gd name="T0" fmla="*/ 0 w 246"/>
                    <a:gd name="T1" fmla="*/ 0 h 310"/>
                    <a:gd name="T2" fmla="*/ 0 w 246"/>
                    <a:gd name="T3" fmla="*/ 0 h 310"/>
                    <a:gd name="T4" fmla="*/ 0 w 246"/>
                    <a:gd name="T5" fmla="*/ 0 h 310"/>
                    <a:gd name="T6" fmla="*/ 0 w 246"/>
                    <a:gd name="T7" fmla="*/ 0 h 310"/>
                    <a:gd name="T8" fmla="*/ 0 w 246"/>
                    <a:gd name="T9" fmla="*/ 0 h 310"/>
                    <a:gd name="T10" fmla="*/ 0 w 246"/>
                    <a:gd name="T11" fmla="*/ 0 h 310"/>
                    <a:gd name="T12" fmla="*/ 0 w 246"/>
                    <a:gd name="T13" fmla="*/ 0 h 310"/>
                    <a:gd name="T14" fmla="*/ 0 w 246"/>
                    <a:gd name="T15" fmla="*/ 0 h 310"/>
                    <a:gd name="T16" fmla="*/ 0 w 246"/>
                    <a:gd name="T17" fmla="*/ 0 h 310"/>
                    <a:gd name="T18" fmla="*/ 0 w 246"/>
                    <a:gd name="T19" fmla="*/ 0 h 310"/>
                    <a:gd name="T20" fmla="*/ 0 w 246"/>
                    <a:gd name="T21" fmla="*/ 0 h 310"/>
                    <a:gd name="T22" fmla="*/ 0 w 246"/>
                    <a:gd name="T23" fmla="*/ 0 h 310"/>
                    <a:gd name="T24" fmla="*/ 0 w 246"/>
                    <a:gd name="T25" fmla="*/ 0 h 310"/>
                    <a:gd name="T26" fmla="*/ 0 w 246"/>
                    <a:gd name="T27" fmla="*/ 0 h 310"/>
                    <a:gd name="T28" fmla="*/ 0 w 246"/>
                    <a:gd name="T29" fmla="*/ 0 h 310"/>
                    <a:gd name="T30" fmla="*/ 0 w 246"/>
                    <a:gd name="T31" fmla="*/ 0 h 310"/>
                    <a:gd name="T32" fmla="*/ 0 w 246"/>
                    <a:gd name="T33" fmla="*/ 0 h 310"/>
                    <a:gd name="T34" fmla="*/ 0 w 246"/>
                    <a:gd name="T35" fmla="*/ 0 h 310"/>
                    <a:gd name="T36" fmla="*/ 0 w 246"/>
                    <a:gd name="T37" fmla="*/ 0 h 310"/>
                    <a:gd name="T38" fmla="*/ 0 w 246"/>
                    <a:gd name="T39" fmla="*/ 0 h 310"/>
                    <a:gd name="T40" fmla="*/ 0 w 246"/>
                    <a:gd name="T41" fmla="*/ 0 h 310"/>
                    <a:gd name="T42" fmla="*/ 0 w 246"/>
                    <a:gd name="T43" fmla="*/ 0 h 310"/>
                    <a:gd name="T44" fmla="*/ 0 w 246"/>
                    <a:gd name="T45" fmla="*/ 0 h 310"/>
                    <a:gd name="T46" fmla="*/ 0 w 246"/>
                    <a:gd name="T47" fmla="*/ 0 h 310"/>
                    <a:gd name="T48" fmla="*/ 0 w 246"/>
                    <a:gd name="T49" fmla="*/ 0 h 310"/>
                    <a:gd name="T50" fmla="*/ 0 w 246"/>
                    <a:gd name="T51" fmla="*/ 0 h 310"/>
                    <a:gd name="T52" fmla="*/ 0 w 246"/>
                    <a:gd name="T53" fmla="*/ 0 h 310"/>
                    <a:gd name="T54" fmla="*/ 0 w 246"/>
                    <a:gd name="T55" fmla="*/ 0 h 310"/>
                    <a:gd name="T56" fmla="*/ 0 w 246"/>
                    <a:gd name="T57" fmla="*/ 0 h 310"/>
                    <a:gd name="T58" fmla="*/ 0 w 246"/>
                    <a:gd name="T59" fmla="*/ 0 h 310"/>
                    <a:gd name="T60" fmla="*/ 0 w 246"/>
                    <a:gd name="T61" fmla="*/ 0 h 310"/>
                    <a:gd name="T62" fmla="*/ 0 w 246"/>
                    <a:gd name="T63" fmla="*/ 0 h 310"/>
                    <a:gd name="T64" fmla="*/ 0 w 246"/>
                    <a:gd name="T65" fmla="*/ 0 h 310"/>
                    <a:gd name="T66" fmla="*/ 0 w 246"/>
                    <a:gd name="T67" fmla="*/ 0 h 310"/>
                    <a:gd name="T68" fmla="*/ 0 w 246"/>
                    <a:gd name="T69" fmla="*/ 0 h 310"/>
                    <a:gd name="T70" fmla="*/ 0 w 246"/>
                    <a:gd name="T71" fmla="*/ 0 h 310"/>
                    <a:gd name="T72" fmla="*/ 0 w 246"/>
                    <a:gd name="T73" fmla="*/ 0 h 310"/>
                    <a:gd name="T74" fmla="*/ 0 w 246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246" h="310">
                      <a:moveTo>
                        <a:pt x="199" y="116"/>
                      </a:moveTo>
                      <a:lnTo>
                        <a:pt x="207" y="124"/>
                      </a:lnTo>
                      <a:lnTo>
                        <a:pt x="214" y="133"/>
                      </a:lnTo>
                      <a:lnTo>
                        <a:pt x="219" y="143"/>
                      </a:lnTo>
                      <a:lnTo>
                        <a:pt x="223" y="154"/>
                      </a:lnTo>
                      <a:lnTo>
                        <a:pt x="225" y="164"/>
                      </a:lnTo>
                      <a:lnTo>
                        <a:pt x="225" y="176"/>
                      </a:lnTo>
                      <a:lnTo>
                        <a:pt x="221" y="187"/>
                      </a:lnTo>
                      <a:lnTo>
                        <a:pt x="216" y="197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8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3" y="264"/>
                      </a:lnTo>
                      <a:lnTo>
                        <a:pt x="132" y="274"/>
                      </a:lnTo>
                      <a:lnTo>
                        <a:pt x="129" y="278"/>
                      </a:lnTo>
                      <a:lnTo>
                        <a:pt x="126" y="282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1" y="305"/>
                      </a:lnTo>
                      <a:lnTo>
                        <a:pt x="125" y="309"/>
                      </a:lnTo>
                      <a:lnTo>
                        <a:pt x="130" y="310"/>
                      </a:lnTo>
                      <a:lnTo>
                        <a:pt x="134" y="310"/>
                      </a:lnTo>
                      <a:lnTo>
                        <a:pt x="139" y="309"/>
                      </a:lnTo>
                      <a:lnTo>
                        <a:pt x="143" y="305"/>
                      </a:lnTo>
                      <a:lnTo>
                        <a:pt x="154" y="293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19" y="233"/>
                      </a:lnTo>
                      <a:lnTo>
                        <a:pt x="231" y="219"/>
                      </a:lnTo>
                      <a:lnTo>
                        <a:pt x="239" y="204"/>
                      </a:lnTo>
                      <a:lnTo>
                        <a:pt x="245" y="187"/>
                      </a:lnTo>
                      <a:lnTo>
                        <a:pt x="246" y="170"/>
                      </a:lnTo>
                      <a:lnTo>
                        <a:pt x="242" y="153"/>
                      </a:lnTo>
                      <a:lnTo>
                        <a:pt x="236" y="136"/>
                      </a:lnTo>
                      <a:lnTo>
                        <a:pt x="227" y="120"/>
                      </a:lnTo>
                      <a:lnTo>
                        <a:pt x="215" y="107"/>
                      </a:lnTo>
                      <a:lnTo>
                        <a:pt x="201" y="94"/>
                      </a:lnTo>
                      <a:lnTo>
                        <a:pt x="187" y="82"/>
                      </a:lnTo>
                      <a:lnTo>
                        <a:pt x="177" y="74"/>
                      </a:lnTo>
                      <a:lnTo>
                        <a:pt x="165" y="68"/>
                      </a:lnTo>
                      <a:lnTo>
                        <a:pt x="152" y="60"/>
                      </a:lnTo>
                      <a:lnTo>
                        <a:pt x="139" y="51"/>
                      </a:lnTo>
                      <a:lnTo>
                        <a:pt x="126" y="43"/>
                      </a:lnTo>
                      <a:lnTo>
                        <a:pt x="112" y="35"/>
                      </a:lnTo>
                      <a:lnTo>
                        <a:pt x="98" y="28"/>
                      </a:lnTo>
                      <a:lnTo>
                        <a:pt x="85" y="22"/>
                      </a:lnTo>
                      <a:lnTo>
                        <a:pt x="72" y="16"/>
                      </a:lnTo>
                      <a:lnTo>
                        <a:pt x="59" y="10"/>
                      </a:lnTo>
                      <a:lnTo>
                        <a:pt x="46" y="7"/>
                      </a:lnTo>
                      <a:lnTo>
                        <a:pt x="35" y="3"/>
                      </a:lnTo>
                      <a:lnTo>
                        <a:pt x="24" y="1"/>
                      </a:lnTo>
                      <a:lnTo>
                        <a:pt x="15" y="0"/>
                      </a:lnTo>
                      <a:lnTo>
                        <a:pt x="7" y="1"/>
                      </a:lnTo>
                      <a:lnTo>
                        <a:pt x="0" y="3"/>
                      </a:lnTo>
                      <a:lnTo>
                        <a:pt x="8" y="6"/>
                      </a:lnTo>
                      <a:lnTo>
                        <a:pt x="17" y="9"/>
                      </a:lnTo>
                      <a:lnTo>
                        <a:pt x="28" y="14"/>
                      </a:lnTo>
                      <a:lnTo>
                        <a:pt x="38" y="18"/>
                      </a:lnTo>
                      <a:lnTo>
                        <a:pt x="51" y="24"/>
                      </a:lnTo>
                      <a:lnTo>
                        <a:pt x="64" y="30"/>
                      </a:lnTo>
                      <a:lnTo>
                        <a:pt x="78" y="37"/>
                      </a:lnTo>
                      <a:lnTo>
                        <a:pt x="92" y="43"/>
                      </a:lnTo>
                      <a:lnTo>
                        <a:pt x="106" y="51"/>
                      </a:lnTo>
                      <a:lnTo>
                        <a:pt x="120" y="60"/>
                      </a:lnTo>
                      <a:lnTo>
                        <a:pt x="134" y="69"/>
                      </a:lnTo>
                      <a:lnTo>
                        <a:pt x="148" y="78"/>
                      </a:lnTo>
                      <a:lnTo>
                        <a:pt x="163" y="87"/>
                      </a:lnTo>
                      <a:lnTo>
                        <a:pt x="175" y="96"/>
                      </a:lnTo>
                      <a:lnTo>
                        <a:pt x="187" y="105"/>
                      </a:lnTo>
                      <a:lnTo>
                        <a:pt x="199" y="116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444" name="Freeform 1087"/>
                <p:cNvSpPr>
                  <a:spLocks/>
                </p:cNvSpPr>
                <p:nvPr/>
              </p:nvSpPr>
              <p:spPr bwMode="auto">
                <a:xfrm>
                  <a:off x="5115" y="2660"/>
                  <a:ext cx="69" cy="55"/>
                </a:xfrm>
                <a:custGeom>
                  <a:avLst/>
                  <a:gdLst>
                    <a:gd name="T0" fmla="*/ 0 w 198"/>
                    <a:gd name="T1" fmla="*/ 0 h 236"/>
                    <a:gd name="T2" fmla="*/ 0 w 198"/>
                    <a:gd name="T3" fmla="*/ 0 h 236"/>
                    <a:gd name="T4" fmla="*/ 0 w 198"/>
                    <a:gd name="T5" fmla="*/ 0 h 236"/>
                    <a:gd name="T6" fmla="*/ 0 w 198"/>
                    <a:gd name="T7" fmla="*/ 0 h 236"/>
                    <a:gd name="T8" fmla="*/ 0 w 198"/>
                    <a:gd name="T9" fmla="*/ 0 h 236"/>
                    <a:gd name="T10" fmla="*/ 0 w 198"/>
                    <a:gd name="T11" fmla="*/ 0 h 236"/>
                    <a:gd name="T12" fmla="*/ 0 w 198"/>
                    <a:gd name="T13" fmla="*/ 0 h 236"/>
                    <a:gd name="T14" fmla="*/ 0 w 198"/>
                    <a:gd name="T15" fmla="*/ 0 h 236"/>
                    <a:gd name="T16" fmla="*/ 0 w 198"/>
                    <a:gd name="T17" fmla="*/ 0 h 236"/>
                    <a:gd name="T18" fmla="*/ 0 w 198"/>
                    <a:gd name="T19" fmla="*/ 0 h 236"/>
                    <a:gd name="T20" fmla="*/ 0 w 198"/>
                    <a:gd name="T21" fmla="*/ 0 h 236"/>
                    <a:gd name="T22" fmla="*/ 0 w 198"/>
                    <a:gd name="T23" fmla="*/ 0 h 236"/>
                    <a:gd name="T24" fmla="*/ 0 w 198"/>
                    <a:gd name="T25" fmla="*/ 0 h 236"/>
                    <a:gd name="T26" fmla="*/ 0 w 198"/>
                    <a:gd name="T27" fmla="*/ 0 h 236"/>
                    <a:gd name="T28" fmla="*/ 0 w 198"/>
                    <a:gd name="T29" fmla="*/ 0 h 236"/>
                    <a:gd name="T30" fmla="*/ 0 w 198"/>
                    <a:gd name="T31" fmla="*/ 0 h 236"/>
                    <a:gd name="T32" fmla="*/ 0 w 198"/>
                    <a:gd name="T33" fmla="*/ 0 h 236"/>
                    <a:gd name="T34" fmla="*/ 0 w 198"/>
                    <a:gd name="T35" fmla="*/ 0 h 236"/>
                    <a:gd name="T36" fmla="*/ 0 w 198"/>
                    <a:gd name="T37" fmla="*/ 0 h 236"/>
                    <a:gd name="T38" fmla="*/ 0 w 198"/>
                    <a:gd name="T39" fmla="*/ 0 h 236"/>
                    <a:gd name="T40" fmla="*/ 0 w 198"/>
                    <a:gd name="T41" fmla="*/ 0 h 236"/>
                    <a:gd name="T42" fmla="*/ 0 w 198"/>
                    <a:gd name="T43" fmla="*/ 0 h 236"/>
                    <a:gd name="T44" fmla="*/ 0 w 198"/>
                    <a:gd name="T45" fmla="*/ 0 h 236"/>
                    <a:gd name="T46" fmla="*/ 0 w 198"/>
                    <a:gd name="T47" fmla="*/ 0 h 236"/>
                    <a:gd name="T48" fmla="*/ 0 w 198"/>
                    <a:gd name="T49" fmla="*/ 0 h 236"/>
                    <a:gd name="T50" fmla="*/ 0 w 198"/>
                    <a:gd name="T51" fmla="*/ 0 h 236"/>
                    <a:gd name="T52" fmla="*/ 0 w 198"/>
                    <a:gd name="T53" fmla="*/ 0 h 236"/>
                    <a:gd name="T54" fmla="*/ 0 w 198"/>
                    <a:gd name="T55" fmla="*/ 0 h 236"/>
                    <a:gd name="T56" fmla="*/ 0 w 198"/>
                    <a:gd name="T57" fmla="*/ 0 h 236"/>
                    <a:gd name="T58" fmla="*/ 0 w 198"/>
                    <a:gd name="T59" fmla="*/ 0 h 236"/>
                    <a:gd name="T60" fmla="*/ 0 w 198"/>
                    <a:gd name="T61" fmla="*/ 0 h 236"/>
                    <a:gd name="T62" fmla="*/ 0 w 198"/>
                    <a:gd name="T63" fmla="*/ 0 h 236"/>
                    <a:gd name="T64" fmla="*/ 0 w 198"/>
                    <a:gd name="T65" fmla="*/ 0 h 236"/>
                    <a:gd name="T66" fmla="*/ 0 w 198"/>
                    <a:gd name="T67" fmla="*/ 0 h 236"/>
                    <a:gd name="T68" fmla="*/ 0 w 198"/>
                    <a:gd name="T69" fmla="*/ 0 h 236"/>
                    <a:gd name="T70" fmla="*/ 0 w 198"/>
                    <a:gd name="T71" fmla="*/ 0 h 236"/>
                    <a:gd name="T72" fmla="*/ 0 w 198"/>
                    <a:gd name="T73" fmla="*/ 0 h 236"/>
                    <a:gd name="T74" fmla="*/ 0 w 198"/>
                    <a:gd name="T75" fmla="*/ 0 h 236"/>
                    <a:gd name="T76" fmla="*/ 0 w 198"/>
                    <a:gd name="T77" fmla="*/ 0 h 236"/>
                    <a:gd name="T78" fmla="*/ 0 w 198"/>
                    <a:gd name="T79" fmla="*/ 0 h 236"/>
                    <a:gd name="T80" fmla="*/ 0 w 198"/>
                    <a:gd name="T81" fmla="*/ 0 h 236"/>
                    <a:gd name="T82" fmla="*/ 0 w 198"/>
                    <a:gd name="T83" fmla="*/ 0 h 236"/>
                    <a:gd name="T84" fmla="*/ 0 w 198"/>
                    <a:gd name="T85" fmla="*/ 0 h 236"/>
                    <a:gd name="T86" fmla="*/ 0 w 198"/>
                    <a:gd name="T87" fmla="*/ 0 h 236"/>
                    <a:gd name="T88" fmla="*/ 0 w 198"/>
                    <a:gd name="T89" fmla="*/ 0 h 236"/>
                    <a:gd name="T90" fmla="*/ 0 w 198"/>
                    <a:gd name="T91" fmla="*/ 0 h 236"/>
                    <a:gd name="T92" fmla="*/ 0 w 198"/>
                    <a:gd name="T93" fmla="*/ 0 h 236"/>
                    <a:gd name="T94" fmla="*/ 0 w 198"/>
                    <a:gd name="T95" fmla="*/ 0 h 236"/>
                    <a:gd name="T96" fmla="*/ 0 w 198"/>
                    <a:gd name="T97" fmla="*/ 0 h 236"/>
                    <a:gd name="T98" fmla="*/ 0 w 198"/>
                    <a:gd name="T99" fmla="*/ 0 h 236"/>
                    <a:gd name="T100" fmla="*/ 0 w 198"/>
                    <a:gd name="T101" fmla="*/ 0 h 236"/>
                    <a:gd name="T102" fmla="*/ 0 w 198"/>
                    <a:gd name="T103" fmla="*/ 0 h 236"/>
                    <a:gd name="T104" fmla="*/ 0 w 198"/>
                    <a:gd name="T105" fmla="*/ 0 h 236"/>
                    <a:gd name="T106" fmla="*/ 0 w 198"/>
                    <a:gd name="T107" fmla="*/ 0 h 236"/>
                    <a:gd name="T108" fmla="*/ 0 w 198"/>
                    <a:gd name="T109" fmla="*/ 0 h 236"/>
                    <a:gd name="T110" fmla="*/ 0 w 198"/>
                    <a:gd name="T111" fmla="*/ 0 h 236"/>
                    <a:gd name="T112" fmla="*/ 0 w 198"/>
                    <a:gd name="T113" fmla="*/ 0 h 236"/>
                    <a:gd name="T114" fmla="*/ 0 w 198"/>
                    <a:gd name="T115" fmla="*/ 0 h 236"/>
                    <a:gd name="T116" fmla="*/ 0 w 198"/>
                    <a:gd name="T117" fmla="*/ 0 h 236"/>
                    <a:gd name="T118" fmla="*/ 0 w 198"/>
                    <a:gd name="T119" fmla="*/ 0 h 236"/>
                    <a:gd name="T120" fmla="*/ 0 w 198"/>
                    <a:gd name="T121" fmla="*/ 0 h 2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0" t="0" r="r" b="b"/>
                  <a:pathLst>
                    <a:path w="198" h="236">
                      <a:moveTo>
                        <a:pt x="73" y="36"/>
                      </a:moveTo>
                      <a:lnTo>
                        <a:pt x="58" y="46"/>
                      </a:lnTo>
                      <a:lnTo>
                        <a:pt x="46" y="58"/>
                      </a:lnTo>
                      <a:lnTo>
                        <a:pt x="33" y="72"/>
                      </a:lnTo>
                      <a:lnTo>
                        <a:pt x="22" y="85"/>
                      </a:lnTo>
                      <a:lnTo>
                        <a:pt x="14" y="100"/>
                      </a:lnTo>
                      <a:lnTo>
                        <a:pt x="7" y="115"/>
                      </a:lnTo>
                      <a:lnTo>
                        <a:pt x="2" y="130"/>
                      </a:lnTo>
                      <a:lnTo>
                        <a:pt x="0" y="146"/>
                      </a:lnTo>
                      <a:lnTo>
                        <a:pt x="2" y="170"/>
                      </a:lnTo>
                      <a:lnTo>
                        <a:pt x="12" y="190"/>
                      </a:lnTo>
                      <a:lnTo>
                        <a:pt x="26" y="207"/>
                      </a:lnTo>
                      <a:lnTo>
                        <a:pt x="43" y="220"/>
                      </a:lnTo>
                      <a:lnTo>
                        <a:pt x="64" y="229"/>
                      </a:lnTo>
                      <a:lnTo>
                        <a:pt x="88" y="235"/>
                      </a:lnTo>
                      <a:lnTo>
                        <a:pt x="110" y="236"/>
                      </a:lnTo>
                      <a:lnTo>
                        <a:pt x="132" y="232"/>
                      </a:lnTo>
                      <a:lnTo>
                        <a:pt x="137" y="232"/>
                      </a:lnTo>
                      <a:lnTo>
                        <a:pt x="142" y="230"/>
                      </a:lnTo>
                      <a:lnTo>
                        <a:pt x="145" y="226"/>
                      </a:lnTo>
                      <a:lnTo>
                        <a:pt x="146" y="221"/>
                      </a:lnTo>
                      <a:lnTo>
                        <a:pt x="145" y="219"/>
                      </a:lnTo>
                      <a:lnTo>
                        <a:pt x="142" y="219"/>
                      </a:lnTo>
                      <a:lnTo>
                        <a:pt x="137" y="217"/>
                      </a:lnTo>
                      <a:lnTo>
                        <a:pt x="131" y="217"/>
                      </a:lnTo>
                      <a:lnTo>
                        <a:pt x="124" y="217"/>
                      </a:lnTo>
                      <a:lnTo>
                        <a:pt x="118" y="217"/>
                      </a:lnTo>
                      <a:lnTo>
                        <a:pt x="112" y="217"/>
                      </a:lnTo>
                      <a:lnTo>
                        <a:pt x="109" y="217"/>
                      </a:lnTo>
                      <a:lnTo>
                        <a:pt x="97" y="216"/>
                      </a:lnTo>
                      <a:lnTo>
                        <a:pt x="87" y="215"/>
                      </a:lnTo>
                      <a:lnTo>
                        <a:pt x="75" y="214"/>
                      </a:lnTo>
                      <a:lnTo>
                        <a:pt x="63" y="211"/>
                      </a:lnTo>
                      <a:lnTo>
                        <a:pt x="51" y="207"/>
                      </a:lnTo>
                      <a:lnTo>
                        <a:pt x="40" y="199"/>
                      </a:lnTo>
                      <a:lnTo>
                        <a:pt x="29" y="189"/>
                      </a:lnTo>
                      <a:lnTo>
                        <a:pt x="17" y="174"/>
                      </a:lnTo>
                      <a:lnTo>
                        <a:pt x="15" y="157"/>
                      </a:lnTo>
                      <a:lnTo>
                        <a:pt x="16" y="141"/>
                      </a:lnTo>
                      <a:lnTo>
                        <a:pt x="21" y="124"/>
                      </a:lnTo>
                      <a:lnTo>
                        <a:pt x="28" y="109"/>
                      </a:lnTo>
                      <a:lnTo>
                        <a:pt x="39" y="96"/>
                      </a:lnTo>
                      <a:lnTo>
                        <a:pt x="50" y="82"/>
                      </a:lnTo>
                      <a:lnTo>
                        <a:pt x="63" y="70"/>
                      </a:lnTo>
                      <a:lnTo>
                        <a:pt x="78" y="59"/>
                      </a:lnTo>
                      <a:lnTo>
                        <a:pt x="94" y="49"/>
                      </a:lnTo>
                      <a:lnTo>
                        <a:pt x="110" y="39"/>
                      </a:lnTo>
                      <a:lnTo>
                        <a:pt x="126" y="31"/>
                      </a:lnTo>
                      <a:lnTo>
                        <a:pt x="142" y="24"/>
                      </a:lnTo>
                      <a:lnTo>
                        <a:pt x="158" y="19"/>
                      </a:lnTo>
                      <a:lnTo>
                        <a:pt x="172" y="13"/>
                      </a:lnTo>
                      <a:lnTo>
                        <a:pt x="186" y="10"/>
                      </a:lnTo>
                      <a:lnTo>
                        <a:pt x="198" y="7"/>
                      </a:lnTo>
                      <a:lnTo>
                        <a:pt x="190" y="3"/>
                      </a:lnTo>
                      <a:lnTo>
                        <a:pt x="177" y="0"/>
                      </a:lnTo>
                      <a:lnTo>
                        <a:pt x="162" y="3"/>
                      </a:lnTo>
                      <a:lnTo>
                        <a:pt x="144" y="6"/>
                      </a:lnTo>
                      <a:lnTo>
                        <a:pt x="124" y="12"/>
                      </a:lnTo>
                      <a:lnTo>
                        <a:pt x="105" y="19"/>
                      </a:lnTo>
                      <a:lnTo>
                        <a:pt x="88" y="28"/>
                      </a:lnTo>
                      <a:lnTo>
                        <a:pt x="73" y="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445" name="Freeform 1088"/>
                <p:cNvSpPr>
                  <a:spLocks/>
                </p:cNvSpPr>
                <p:nvPr/>
              </p:nvSpPr>
              <p:spPr bwMode="auto">
                <a:xfrm>
                  <a:off x="5233" y="2660"/>
                  <a:ext cx="47" cy="42"/>
                </a:xfrm>
                <a:custGeom>
                  <a:avLst/>
                  <a:gdLst>
                    <a:gd name="T0" fmla="*/ 0 w 128"/>
                    <a:gd name="T1" fmla="*/ 0 h 183"/>
                    <a:gd name="T2" fmla="*/ 0 w 128"/>
                    <a:gd name="T3" fmla="*/ 0 h 183"/>
                    <a:gd name="T4" fmla="*/ 0 w 128"/>
                    <a:gd name="T5" fmla="*/ 0 h 183"/>
                    <a:gd name="T6" fmla="*/ 0 w 128"/>
                    <a:gd name="T7" fmla="*/ 0 h 183"/>
                    <a:gd name="T8" fmla="*/ 0 w 128"/>
                    <a:gd name="T9" fmla="*/ 0 h 183"/>
                    <a:gd name="T10" fmla="*/ 0 w 128"/>
                    <a:gd name="T11" fmla="*/ 0 h 183"/>
                    <a:gd name="T12" fmla="*/ 0 w 128"/>
                    <a:gd name="T13" fmla="*/ 0 h 183"/>
                    <a:gd name="T14" fmla="*/ 0 w 128"/>
                    <a:gd name="T15" fmla="*/ 0 h 183"/>
                    <a:gd name="T16" fmla="*/ 0 w 128"/>
                    <a:gd name="T17" fmla="*/ 0 h 183"/>
                    <a:gd name="T18" fmla="*/ 0 w 128"/>
                    <a:gd name="T19" fmla="*/ 0 h 183"/>
                    <a:gd name="T20" fmla="*/ 0 w 128"/>
                    <a:gd name="T21" fmla="*/ 0 h 183"/>
                    <a:gd name="T22" fmla="*/ 0 w 128"/>
                    <a:gd name="T23" fmla="*/ 0 h 183"/>
                    <a:gd name="T24" fmla="*/ 0 w 128"/>
                    <a:gd name="T25" fmla="*/ 0 h 183"/>
                    <a:gd name="T26" fmla="*/ 0 w 128"/>
                    <a:gd name="T27" fmla="*/ 0 h 183"/>
                    <a:gd name="T28" fmla="*/ 0 w 128"/>
                    <a:gd name="T29" fmla="*/ 0 h 183"/>
                    <a:gd name="T30" fmla="*/ 0 w 128"/>
                    <a:gd name="T31" fmla="*/ 0 h 183"/>
                    <a:gd name="T32" fmla="*/ 0 w 128"/>
                    <a:gd name="T33" fmla="*/ 0 h 183"/>
                    <a:gd name="T34" fmla="*/ 0 w 128"/>
                    <a:gd name="T35" fmla="*/ 0 h 183"/>
                    <a:gd name="T36" fmla="*/ 0 w 128"/>
                    <a:gd name="T37" fmla="*/ 0 h 183"/>
                    <a:gd name="T38" fmla="*/ 0 w 128"/>
                    <a:gd name="T39" fmla="*/ 0 h 183"/>
                    <a:gd name="T40" fmla="*/ 0 w 128"/>
                    <a:gd name="T41" fmla="*/ 0 h 183"/>
                    <a:gd name="T42" fmla="*/ 0 w 128"/>
                    <a:gd name="T43" fmla="*/ 0 h 183"/>
                    <a:gd name="T44" fmla="*/ 0 w 128"/>
                    <a:gd name="T45" fmla="*/ 0 h 183"/>
                    <a:gd name="T46" fmla="*/ 0 w 128"/>
                    <a:gd name="T47" fmla="*/ 0 h 183"/>
                    <a:gd name="T48" fmla="*/ 0 w 128"/>
                    <a:gd name="T49" fmla="*/ 0 h 183"/>
                    <a:gd name="T50" fmla="*/ 0 w 128"/>
                    <a:gd name="T51" fmla="*/ 0 h 183"/>
                    <a:gd name="T52" fmla="*/ 0 w 128"/>
                    <a:gd name="T53" fmla="*/ 0 h 183"/>
                    <a:gd name="T54" fmla="*/ 0 w 128"/>
                    <a:gd name="T55" fmla="*/ 0 h 183"/>
                    <a:gd name="T56" fmla="*/ 0 w 128"/>
                    <a:gd name="T57" fmla="*/ 0 h 183"/>
                    <a:gd name="T58" fmla="*/ 0 w 128"/>
                    <a:gd name="T59" fmla="*/ 0 h 183"/>
                    <a:gd name="T60" fmla="*/ 0 w 128"/>
                    <a:gd name="T61" fmla="*/ 0 h 183"/>
                    <a:gd name="T62" fmla="*/ 0 w 128"/>
                    <a:gd name="T63" fmla="*/ 0 h 183"/>
                    <a:gd name="T64" fmla="*/ 0 w 128"/>
                    <a:gd name="T65" fmla="*/ 0 h 183"/>
                    <a:gd name="T66" fmla="*/ 0 w 128"/>
                    <a:gd name="T67" fmla="*/ 0 h 183"/>
                    <a:gd name="T68" fmla="*/ 0 w 128"/>
                    <a:gd name="T69" fmla="*/ 0 h 183"/>
                    <a:gd name="T70" fmla="*/ 0 w 128"/>
                    <a:gd name="T71" fmla="*/ 0 h 183"/>
                    <a:gd name="T72" fmla="*/ 0 w 128"/>
                    <a:gd name="T73" fmla="*/ 0 h 183"/>
                    <a:gd name="T74" fmla="*/ 0 w 128"/>
                    <a:gd name="T75" fmla="*/ 0 h 183"/>
                    <a:gd name="T76" fmla="*/ 0 w 128"/>
                    <a:gd name="T77" fmla="*/ 0 h 183"/>
                    <a:gd name="T78" fmla="*/ 0 w 128"/>
                    <a:gd name="T79" fmla="*/ 0 h 183"/>
                    <a:gd name="T80" fmla="*/ 0 w 128"/>
                    <a:gd name="T81" fmla="*/ 0 h 183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128" h="183">
                      <a:moveTo>
                        <a:pt x="108" y="61"/>
                      </a:moveTo>
                      <a:lnTo>
                        <a:pt x="111" y="80"/>
                      </a:lnTo>
                      <a:lnTo>
                        <a:pt x="109" y="97"/>
                      </a:lnTo>
                      <a:lnTo>
                        <a:pt x="101" y="110"/>
                      </a:lnTo>
                      <a:lnTo>
                        <a:pt x="89" y="123"/>
                      </a:lnTo>
                      <a:lnTo>
                        <a:pt x="75" y="134"/>
                      </a:lnTo>
                      <a:lnTo>
                        <a:pt x="60" y="145"/>
                      </a:lnTo>
                      <a:lnTo>
                        <a:pt x="43" y="156"/>
                      </a:lnTo>
                      <a:lnTo>
                        <a:pt x="29" y="167"/>
                      </a:lnTo>
                      <a:lnTo>
                        <a:pt x="27" y="170"/>
                      </a:lnTo>
                      <a:lnTo>
                        <a:pt x="26" y="172"/>
                      </a:lnTo>
                      <a:lnTo>
                        <a:pt x="26" y="176"/>
                      </a:lnTo>
                      <a:lnTo>
                        <a:pt x="28" y="179"/>
                      </a:lnTo>
                      <a:lnTo>
                        <a:pt x="30" y="182"/>
                      </a:lnTo>
                      <a:lnTo>
                        <a:pt x="34" y="183"/>
                      </a:lnTo>
                      <a:lnTo>
                        <a:pt x="37" y="183"/>
                      </a:lnTo>
                      <a:lnTo>
                        <a:pt x="41" y="182"/>
                      </a:lnTo>
                      <a:lnTo>
                        <a:pt x="58" y="171"/>
                      </a:lnTo>
                      <a:lnTo>
                        <a:pt x="76" y="160"/>
                      </a:lnTo>
                      <a:lnTo>
                        <a:pt x="92" y="147"/>
                      </a:lnTo>
                      <a:lnTo>
                        <a:pt x="108" y="132"/>
                      </a:lnTo>
                      <a:lnTo>
                        <a:pt x="118" y="116"/>
                      </a:lnTo>
                      <a:lnTo>
                        <a:pt x="125" y="98"/>
                      </a:lnTo>
                      <a:lnTo>
                        <a:pt x="128" y="78"/>
                      </a:lnTo>
                      <a:lnTo>
                        <a:pt x="123" y="58"/>
                      </a:lnTo>
                      <a:lnTo>
                        <a:pt x="112" y="41"/>
                      </a:lnTo>
                      <a:lnTo>
                        <a:pt x="98" y="28"/>
                      </a:lnTo>
                      <a:lnTo>
                        <a:pt x="80" y="16"/>
                      </a:lnTo>
                      <a:lnTo>
                        <a:pt x="61" y="8"/>
                      </a:lnTo>
                      <a:lnTo>
                        <a:pt x="41" y="2"/>
                      </a:lnTo>
                      <a:lnTo>
                        <a:pt x="23" y="0"/>
                      </a:lnTo>
                      <a:lnTo>
                        <a:pt x="9" y="1"/>
                      </a:lnTo>
                      <a:lnTo>
                        <a:pt x="0" y="6"/>
                      </a:lnTo>
                      <a:lnTo>
                        <a:pt x="16" y="10"/>
                      </a:lnTo>
                      <a:lnTo>
                        <a:pt x="33" y="14"/>
                      </a:lnTo>
                      <a:lnTo>
                        <a:pt x="48" y="17"/>
                      </a:lnTo>
                      <a:lnTo>
                        <a:pt x="63" y="22"/>
                      </a:lnTo>
                      <a:lnTo>
                        <a:pt x="77" y="28"/>
                      </a:lnTo>
                      <a:lnTo>
                        <a:pt x="90" y="36"/>
                      </a:lnTo>
                      <a:lnTo>
                        <a:pt x="101" y="46"/>
                      </a:lnTo>
                      <a:lnTo>
                        <a:pt x="108" y="6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446" name="Freeform 1089"/>
                <p:cNvSpPr>
                  <a:spLocks/>
                </p:cNvSpPr>
                <p:nvPr/>
              </p:nvSpPr>
              <p:spPr bwMode="auto">
                <a:xfrm>
                  <a:off x="5070" y="2650"/>
                  <a:ext cx="112" cy="88"/>
                </a:xfrm>
                <a:custGeom>
                  <a:avLst/>
                  <a:gdLst>
                    <a:gd name="T0" fmla="*/ 0 w 323"/>
                    <a:gd name="T1" fmla="*/ 0 h 379"/>
                    <a:gd name="T2" fmla="*/ 0 w 323"/>
                    <a:gd name="T3" fmla="*/ 0 h 379"/>
                    <a:gd name="T4" fmla="*/ 0 w 323"/>
                    <a:gd name="T5" fmla="*/ 0 h 379"/>
                    <a:gd name="T6" fmla="*/ 0 w 323"/>
                    <a:gd name="T7" fmla="*/ 0 h 379"/>
                    <a:gd name="T8" fmla="*/ 0 w 323"/>
                    <a:gd name="T9" fmla="*/ 0 h 379"/>
                    <a:gd name="T10" fmla="*/ 0 w 323"/>
                    <a:gd name="T11" fmla="*/ 0 h 379"/>
                    <a:gd name="T12" fmla="*/ 0 w 323"/>
                    <a:gd name="T13" fmla="*/ 0 h 379"/>
                    <a:gd name="T14" fmla="*/ 0 w 323"/>
                    <a:gd name="T15" fmla="*/ 0 h 379"/>
                    <a:gd name="T16" fmla="*/ 0 w 323"/>
                    <a:gd name="T17" fmla="*/ 0 h 379"/>
                    <a:gd name="T18" fmla="*/ 0 w 323"/>
                    <a:gd name="T19" fmla="*/ 0 h 379"/>
                    <a:gd name="T20" fmla="*/ 0 w 323"/>
                    <a:gd name="T21" fmla="*/ 0 h 379"/>
                    <a:gd name="T22" fmla="*/ 0 w 323"/>
                    <a:gd name="T23" fmla="*/ 0 h 379"/>
                    <a:gd name="T24" fmla="*/ 0 w 323"/>
                    <a:gd name="T25" fmla="*/ 0 h 379"/>
                    <a:gd name="T26" fmla="*/ 0 w 323"/>
                    <a:gd name="T27" fmla="*/ 0 h 379"/>
                    <a:gd name="T28" fmla="*/ 0 w 323"/>
                    <a:gd name="T29" fmla="*/ 0 h 379"/>
                    <a:gd name="T30" fmla="*/ 0 w 323"/>
                    <a:gd name="T31" fmla="*/ 0 h 379"/>
                    <a:gd name="T32" fmla="*/ 0 w 323"/>
                    <a:gd name="T33" fmla="*/ 0 h 379"/>
                    <a:gd name="T34" fmla="*/ 0 w 323"/>
                    <a:gd name="T35" fmla="*/ 0 h 379"/>
                    <a:gd name="T36" fmla="*/ 0 w 323"/>
                    <a:gd name="T37" fmla="*/ 0 h 379"/>
                    <a:gd name="T38" fmla="*/ 0 w 323"/>
                    <a:gd name="T39" fmla="*/ 0 h 379"/>
                    <a:gd name="T40" fmla="*/ 0 w 323"/>
                    <a:gd name="T41" fmla="*/ 0 h 379"/>
                    <a:gd name="T42" fmla="*/ 0 w 323"/>
                    <a:gd name="T43" fmla="*/ 0 h 379"/>
                    <a:gd name="T44" fmla="*/ 0 w 323"/>
                    <a:gd name="T45" fmla="*/ 0 h 379"/>
                    <a:gd name="T46" fmla="*/ 0 w 323"/>
                    <a:gd name="T47" fmla="*/ 0 h 379"/>
                    <a:gd name="T48" fmla="*/ 0 w 323"/>
                    <a:gd name="T49" fmla="*/ 0 h 379"/>
                    <a:gd name="T50" fmla="*/ 0 w 323"/>
                    <a:gd name="T51" fmla="*/ 0 h 379"/>
                    <a:gd name="T52" fmla="*/ 0 w 323"/>
                    <a:gd name="T53" fmla="*/ 0 h 379"/>
                    <a:gd name="T54" fmla="*/ 0 w 323"/>
                    <a:gd name="T55" fmla="*/ 0 h 379"/>
                    <a:gd name="T56" fmla="*/ 0 w 323"/>
                    <a:gd name="T57" fmla="*/ 0 h 379"/>
                    <a:gd name="T58" fmla="*/ 0 w 323"/>
                    <a:gd name="T59" fmla="*/ 0 h 379"/>
                    <a:gd name="T60" fmla="*/ 0 w 323"/>
                    <a:gd name="T61" fmla="*/ 0 h 379"/>
                    <a:gd name="T62" fmla="*/ 0 w 323"/>
                    <a:gd name="T63" fmla="*/ 0 h 379"/>
                    <a:gd name="T64" fmla="*/ 0 w 323"/>
                    <a:gd name="T65" fmla="*/ 0 h 379"/>
                    <a:gd name="T66" fmla="*/ 0 w 323"/>
                    <a:gd name="T67" fmla="*/ 0 h 379"/>
                    <a:gd name="T68" fmla="*/ 0 w 323"/>
                    <a:gd name="T69" fmla="*/ 0 h 379"/>
                    <a:gd name="T70" fmla="*/ 0 w 323"/>
                    <a:gd name="T71" fmla="*/ 0 h 379"/>
                    <a:gd name="T72" fmla="*/ 0 w 323"/>
                    <a:gd name="T73" fmla="*/ 0 h 379"/>
                    <a:gd name="T74" fmla="*/ 0 w 323"/>
                    <a:gd name="T75" fmla="*/ 0 h 379"/>
                    <a:gd name="T76" fmla="*/ 0 w 323"/>
                    <a:gd name="T77" fmla="*/ 0 h 379"/>
                    <a:gd name="T78" fmla="*/ 0 w 323"/>
                    <a:gd name="T79" fmla="*/ 0 h 379"/>
                    <a:gd name="T80" fmla="*/ 0 w 323"/>
                    <a:gd name="T81" fmla="*/ 0 h 379"/>
                    <a:gd name="T82" fmla="*/ 0 w 323"/>
                    <a:gd name="T83" fmla="*/ 0 h 379"/>
                    <a:gd name="T84" fmla="*/ 0 w 323"/>
                    <a:gd name="T85" fmla="*/ 0 h 379"/>
                    <a:gd name="T86" fmla="*/ 0 w 323"/>
                    <a:gd name="T87" fmla="*/ 0 h 379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323" h="379">
                      <a:moveTo>
                        <a:pt x="126" y="50"/>
                      </a:moveTo>
                      <a:lnTo>
                        <a:pt x="101" y="70"/>
                      </a:lnTo>
                      <a:lnTo>
                        <a:pt x="76" y="92"/>
                      </a:lnTo>
                      <a:lnTo>
                        <a:pt x="54" y="115"/>
                      </a:lnTo>
                      <a:lnTo>
                        <a:pt x="34" y="140"/>
                      </a:lnTo>
                      <a:lnTo>
                        <a:pt x="18" y="167"/>
                      </a:lnTo>
                      <a:lnTo>
                        <a:pt x="6" y="196"/>
                      </a:lnTo>
                      <a:lnTo>
                        <a:pt x="0" y="227"/>
                      </a:lnTo>
                      <a:lnTo>
                        <a:pt x="1" y="259"/>
                      </a:lnTo>
                      <a:lnTo>
                        <a:pt x="4" y="267"/>
                      </a:lnTo>
                      <a:lnTo>
                        <a:pt x="7" y="277"/>
                      </a:lnTo>
                      <a:lnTo>
                        <a:pt x="11" y="283"/>
                      </a:lnTo>
                      <a:lnTo>
                        <a:pt x="15" y="291"/>
                      </a:lnTo>
                      <a:lnTo>
                        <a:pt x="21" y="298"/>
                      </a:lnTo>
                      <a:lnTo>
                        <a:pt x="27" y="305"/>
                      </a:lnTo>
                      <a:lnTo>
                        <a:pt x="34" y="311"/>
                      </a:lnTo>
                      <a:lnTo>
                        <a:pt x="41" y="316"/>
                      </a:lnTo>
                      <a:lnTo>
                        <a:pt x="57" y="325"/>
                      </a:lnTo>
                      <a:lnTo>
                        <a:pt x="72" y="333"/>
                      </a:lnTo>
                      <a:lnTo>
                        <a:pt x="87" y="340"/>
                      </a:lnTo>
                      <a:lnTo>
                        <a:pt x="103" y="345"/>
                      </a:lnTo>
                      <a:lnTo>
                        <a:pt x="120" y="351"/>
                      </a:lnTo>
                      <a:lnTo>
                        <a:pt x="136" y="356"/>
                      </a:lnTo>
                      <a:lnTo>
                        <a:pt x="153" y="360"/>
                      </a:lnTo>
                      <a:lnTo>
                        <a:pt x="169" y="364"/>
                      </a:lnTo>
                      <a:lnTo>
                        <a:pt x="187" y="367"/>
                      </a:lnTo>
                      <a:lnTo>
                        <a:pt x="204" y="370"/>
                      </a:lnTo>
                      <a:lnTo>
                        <a:pt x="221" y="372"/>
                      </a:lnTo>
                      <a:lnTo>
                        <a:pt x="238" y="374"/>
                      </a:lnTo>
                      <a:lnTo>
                        <a:pt x="256" y="375"/>
                      </a:lnTo>
                      <a:lnTo>
                        <a:pt x="273" y="376"/>
                      </a:lnTo>
                      <a:lnTo>
                        <a:pt x="290" y="378"/>
                      </a:lnTo>
                      <a:lnTo>
                        <a:pt x="307" y="379"/>
                      </a:lnTo>
                      <a:lnTo>
                        <a:pt x="312" y="379"/>
                      </a:lnTo>
                      <a:lnTo>
                        <a:pt x="317" y="375"/>
                      </a:lnTo>
                      <a:lnTo>
                        <a:pt x="320" y="372"/>
                      </a:lnTo>
                      <a:lnTo>
                        <a:pt x="323" y="366"/>
                      </a:lnTo>
                      <a:lnTo>
                        <a:pt x="323" y="360"/>
                      </a:lnTo>
                      <a:lnTo>
                        <a:pt x="320" y="356"/>
                      </a:lnTo>
                      <a:lnTo>
                        <a:pt x="316" y="352"/>
                      </a:lnTo>
                      <a:lnTo>
                        <a:pt x="311" y="351"/>
                      </a:lnTo>
                      <a:lnTo>
                        <a:pt x="295" y="351"/>
                      </a:lnTo>
                      <a:lnTo>
                        <a:pt x="279" y="351"/>
                      </a:lnTo>
                      <a:lnTo>
                        <a:pt x="263" y="350"/>
                      </a:lnTo>
                      <a:lnTo>
                        <a:pt x="248" y="349"/>
                      </a:lnTo>
                      <a:lnTo>
                        <a:pt x="231" y="348"/>
                      </a:lnTo>
                      <a:lnTo>
                        <a:pt x="215" y="345"/>
                      </a:lnTo>
                      <a:lnTo>
                        <a:pt x="200" y="343"/>
                      </a:lnTo>
                      <a:lnTo>
                        <a:pt x="183" y="341"/>
                      </a:lnTo>
                      <a:lnTo>
                        <a:pt x="168" y="337"/>
                      </a:lnTo>
                      <a:lnTo>
                        <a:pt x="151" y="334"/>
                      </a:lnTo>
                      <a:lnTo>
                        <a:pt x="136" y="329"/>
                      </a:lnTo>
                      <a:lnTo>
                        <a:pt x="121" y="325"/>
                      </a:lnTo>
                      <a:lnTo>
                        <a:pt x="106" y="320"/>
                      </a:lnTo>
                      <a:lnTo>
                        <a:pt x="92" y="313"/>
                      </a:lnTo>
                      <a:lnTo>
                        <a:pt x="76" y="306"/>
                      </a:lnTo>
                      <a:lnTo>
                        <a:pt x="62" y="300"/>
                      </a:lnTo>
                      <a:lnTo>
                        <a:pt x="51" y="291"/>
                      </a:lnTo>
                      <a:lnTo>
                        <a:pt x="41" y="280"/>
                      </a:lnTo>
                      <a:lnTo>
                        <a:pt x="35" y="269"/>
                      </a:lnTo>
                      <a:lnTo>
                        <a:pt x="31" y="255"/>
                      </a:lnTo>
                      <a:lnTo>
                        <a:pt x="31" y="239"/>
                      </a:lnTo>
                      <a:lnTo>
                        <a:pt x="33" y="218"/>
                      </a:lnTo>
                      <a:lnTo>
                        <a:pt x="38" y="197"/>
                      </a:lnTo>
                      <a:lnTo>
                        <a:pt x="42" y="182"/>
                      </a:lnTo>
                      <a:lnTo>
                        <a:pt x="51" y="165"/>
                      </a:lnTo>
                      <a:lnTo>
                        <a:pt x="60" y="150"/>
                      </a:lnTo>
                      <a:lnTo>
                        <a:pt x="68" y="136"/>
                      </a:lnTo>
                      <a:lnTo>
                        <a:pt x="79" y="124"/>
                      </a:lnTo>
                      <a:lnTo>
                        <a:pt x="89" y="111"/>
                      </a:lnTo>
                      <a:lnTo>
                        <a:pt x="101" y="100"/>
                      </a:lnTo>
                      <a:lnTo>
                        <a:pt x="114" y="88"/>
                      </a:lnTo>
                      <a:lnTo>
                        <a:pt x="129" y="76"/>
                      </a:lnTo>
                      <a:lnTo>
                        <a:pt x="144" y="64"/>
                      </a:lnTo>
                      <a:lnTo>
                        <a:pt x="162" y="53"/>
                      </a:lnTo>
                      <a:lnTo>
                        <a:pt x="181" y="41"/>
                      </a:lnTo>
                      <a:lnTo>
                        <a:pt x="201" y="31"/>
                      </a:lnTo>
                      <a:lnTo>
                        <a:pt x="219" y="22"/>
                      </a:lnTo>
                      <a:lnTo>
                        <a:pt x="237" y="14"/>
                      </a:lnTo>
                      <a:lnTo>
                        <a:pt x="253" y="7"/>
                      </a:lnTo>
                      <a:lnTo>
                        <a:pt x="268" y="1"/>
                      </a:lnTo>
                      <a:lnTo>
                        <a:pt x="255" y="0"/>
                      </a:lnTo>
                      <a:lnTo>
                        <a:pt x="238" y="1"/>
                      </a:lnTo>
                      <a:lnTo>
                        <a:pt x="221" y="5"/>
                      </a:lnTo>
                      <a:lnTo>
                        <a:pt x="201" y="11"/>
                      </a:lnTo>
                      <a:lnTo>
                        <a:pt x="181" y="19"/>
                      </a:lnTo>
                      <a:lnTo>
                        <a:pt x="161" y="28"/>
                      </a:lnTo>
                      <a:lnTo>
                        <a:pt x="142" y="39"/>
                      </a:lnTo>
                      <a:lnTo>
                        <a:pt x="126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447" name="Freeform 1090"/>
                <p:cNvSpPr>
                  <a:spLocks/>
                </p:cNvSpPr>
                <p:nvPr/>
              </p:nvSpPr>
              <p:spPr bwMode="auto">
                <a:xfrm>
                  <a:off x="5229" y="2647"/>
                  <a:ext cx="99" cy="59"/>
                </a:xfrm>
                <a:custGeom>
                  <a:avLst/>
                  <a:gdLst>
                    <a:gd name="T0" fmla="*/ 0 w 282"/>
                    <a:gd name="T1" fmla="*/ 0 h 253"/>
                    <a:gd name="T2" fmla="*/ 0 w 282"/>
                    <a:gd name="T3" fmla="*/ 0 h 253"/>
                    <a:gd name="T4" fmla="*/ 0 w 282"/>
                    <a:gd name="T5" fmla="*/ 0 h 253"/>
                    <a:gd name="T6" fmla="*/ 0 w 282"/>
                    <a:gd name="T7" fmla="*/ 0 h 253"/>
                    <a:gd name="T8" fmla="*/ 0 w 282"/>
                    <a:gd name="T9" fmla="*/ 0 h 253"/>
                    <a:gd name="T10" fmla="*/ 0 w 282"/>
                    <a:gd name="T11" fmla="*/ 0 h 253"/>
                    <a:gd name="T12" fmla="*/ 0 w 282"/>
                    <a:gd name="T13" fmla="*/ 0 h 253"/>
                    <a:gd name="T14" fmla="*/ 0 w 282"/>
                    <a:gd name="T15" fmla="*/ 0 h 253"/>
                    <a:gd name="T16" fmla="*/ 0 w 282"/>
                    <a:gd name="T17" fmla="*/ 0 h 253"/>
                    <a:gd name="T18" fmla="*/ 0 w 282"/>
                    <a:gd name="T19" fmla="*/ 0 h 253"/>
                    <a:gd name="T20" fmla="*/ 0 w 282"/>
                    <a:gd name="T21" fmla="*/ 0 h 253"/>
                    <a:gd name="T22" fmla="*/ 0 w 282"/>
                    <a:gd name="T23" fmla="*/ 0 h 253"/>
                    <a:gd name="T24" fmla="*/ 0 w 282"/>
                    <a:gd name="T25" fmla="*/ 0 h 253"/>
                    <a:gd name="T26" fmla="*/ 0 w 282"/>
                    <a:gd name="T27" fmla="*/ 0 h 253"/>
                    <a:gd name="T28" fmla="*/ 0 w 282"/>
                    <a:gd name="T29" fmla="*/ 0 h 253"/>
                    <a:gd name="T30" fmla="*/ 0 w 282"/>
                    <a:gd name="T31" fmla="*/ 0 h 253"/>
                    <a:gd name="T32" fmla="*/ 0 w 282"/>
                    <a:gd name="T33" fmla="*/ 0 h 253"/>
                    <a:gd name="T34" fmla="*/ 0 w 282"/>
                    <a:gd name="T35" fmla="*/ 0 h 253"/>
                    <a:gd name="T36" fmla="*/ 0 w 282"/>
                    <a:gd name="T37" fmla="*/ 0 h 253"/>
                    <a:gd name="T38" fmla="*/ 0 w 282"/>
                    <a:gd name="T39" fmla="*/ 0 h 253"/>
                    <a:gd name="T40" fmla="*/ 0 w 282"/>
                    <a:gd name="T41" fmla="*/ 0 h 253"/>
                    <a:gd name="T42" fmla="*/ 0 w 282"/>
                    <a:gd name="T43" fmla="*/ 0 h 253"/>
                    <a:gd name="T44" fmla="*/ 0 w 282"/>
                    <a:gd name="T45" fmla="*/ 0 h 253"/>
                    <a:gd name="T46" fmla="*/ 0 w 282"/>
                    <a:gd name="T47" fmla="*/ 0 h 253"/>
                    <a:gd name="T48" fmla="*/ 0 w 282"/>
                    <a:gd name="T49" fmla="*/ 0 h 253"/>
                    <a:gd name="T50" fmla="*/ 0 w 282"/>
                    <a:gd name="T51" fmla="*/ 0 h 253"/>
                    <a:gd name="T52" fmla="*/ 0 w 282"/>
                    <a:gd name="T53" fmla="*/ 0 h 253"/>
                    <a:gd name="T54" fmla="*/ 0 w 282"/>
                    <a:gd name="T55" fmla="*/ 0 h 253"/>
                    <a:gd name="T56" fmla="*/ 0 w 282"/>
                    <a:gd name="T57" fmla="*/ 0 h 253"/>
                    <a:gd name="T58" fmla="*/ 0 w 282"/>
                    <a:gd name="T59" fmla="*/ 0 h 253"/>
                    <a:gd name="T60" fmla="*/ 0 w 282"/>
                    <a:gd name="T61" fmla="*/ 0 h 253"/>
                    <a:gd name="T62" fmla="*/ 0 w 282"/>
                    <a:gd name="T63" fmla="*/ 0 h 253"/>
                    <a:gd name="T64" fmla="*/ 0 w 282"/>
                    <a:gd name="T65" fmla="*/ 0 h 253"/>
                    <a:gd name="T66" fmla="*/ 0 w 282"/>
                    <a:gd name="T67" fmla="*/ 0 h 253"/>
                    <a:gd name="T68" fmla="*/ 0 w 282"/>
                    <a:gd name="T69" fmla="*/ 0 h 253"/>
                    <a:gd name="T70" fmla="*/ 0 w 282"/>
                    <a:gd name="T71" fmla="*/ 0 h 253"/>
                    <a:gd name="T72" fmla="*/ 0 w 282"/>
                    <a:gd name="T73" fmla="*/ 0 h 253"/>
                    <a:gd name="T74" fmla="*/ 0 w 282"/>
                    <a:gd name="T75" fmla="*/ 0 h 253"/>
                    <a:gd name="T76" fmla="*/ 0 w 282"/>
                    <a:gd name="T77" fmla="*/ 0 h 253"/>
                    <a:gd name="T78" fmla="*/ 0 w 282"/>
                    <a:gd name="T79" fmla="*/ 0 h 253"/>
                    <a:gd name="T80" fmla="*/ 0 w 282"/>
                    <a:gd name="T81" fmla="*/ 0 h 253"/>
                    <a:gd name="T82" fmla="*/ 0 w 282"/>
                    <a:gd name="T83" fmla="*/ 0 h 253"/>
                    <a:gd name="T84" fmla="*/ 0 w 282"/>
                    <a:gd name="T85" fmla="*/ 0 h 253"/>
                    <a:gd name="T86" fmla="*/ 0 w 282"/>
                    <a:gd name="T87" fmla="*/ 0 h 253"/>
                    <a:gd name="T88" fmla="*/ 0 w 282"/>
                    <a:gd name="T89" fmla="*/ 0 h 253"/>
                    <a:gd name="T90" fmla="*/ 0 w 282"/>
                    <a:gd name="T91" fmla="*/ 0 h 253"/>
                    <a:gd name="T92" fmla="*/ 0 w 282"/>
                    <a:gd name="T93" fmla="*/ 0 h 253"/>
                    <a:gd name="T94" fmla="*/ 0 w 282"/>
                    <a:gd name="T95" fmla="*/ 0 h 253"/>
                    <a:gd name="T96" fmla="*/ 0 w 282"/>
                    <a:gd name="T97" fmla="*/ 0 h 253"/>
                    <a:gd name="T98" fmla="*/ 0 w 282"/>
                    <a:gd name="T99" fmla="*/ 0 h 253"/>
                    <a:gd name="T100" fmla="*/ 0 w 282"/>
                    <a:gd name="T101" fmla="*/ 0 h 253"/>
                    <a:gd name="T102" fmla="*/ 0 w 282"/>
                    <a:gd name="T103" fmla="*/ 0 h 253"/>
                    <a:gd name="T104" fmla="*/ 0 w 282"/>
                    <a:gd name="T105" fmla="*/ 0 h 253"/>
                    <a:gd name="T106" fmla="*/ 0 w 282"/>
                    <a:gd name="T107" fmla="*/ 0 h 253"/>
                    <a:gd name="T108" fmla="*/ 0 w 282"/>
                    <a:gd name="T109" fmla="*/ 0 h 253"/>
                    <a:gd name="T110" fmla="*/ 0 w 282"/>
                    <a:gd name="T111" fmla="*/ 0 h 253"/>
                    <a:gd name="T112" fmla="*/ 0 w 282"/>
                    <a:gd name="T113" fmla="*/ 0 h 253"/>
                    <a:gd name="T114" fmla="*/ 0 w 282"/>
                    <a:gd name="T115" fmla="*/ 0 h 253"/>
                    <a:gd name="T116" fmla="*/ 0 w 282"/>
                    <a:gd name="T117" fmla="*/ 0 h 253"/>
                    <a:gd name="T118" fmla="*/ 0 w 282"/>
                    <a:gd name="T119" fmla="*/ 0 h 253"/>
                    <a:gd name="T120" fmla="*/ 0 w 282"/>
                    <a:gd name="T121" fmla="*/ 0 h 253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0" t="0" r="r" b="b"/>
                  <a:pathLst>
                    <a:path w="282" h="253">
                      <a:moveTo>
                        <a:pt x="235" y="78"/>
                      </a:moveTo>
                      <a:lnTo>
                        <a:pt x="248" y="92"/>
                      </a:lnTo>
                      <a:lnTo>
                        <a:pt x="255" y="108"/>
                      </a:lnTo>
                      <a:lnTo>
                        <a:pt x="259" y="125"/>
                      </a:lnTo>
                      <a:lnTo>
                        <a:pt x="259" y="144"/>
                      </a:lnTo>
                      <a:lnTo>
                        <a:pt x="257" y="159"/>
                      </a:lnTo>
                      <a:lnTo>
                        <a:pt x="252" y="171"/>
                      </a:lnTo>
                      <a:lnTo>
                        <a:pt x="244" y="184"/>
                      </a:lnTo>
                      <a:lnTo>
                        <a:pt x="236" y="194"/>
                      </a:lnTo>
                      <a:lnTo>
                        <a:pt x="225" y="206"/>
                      </a:lnTo>
                      <a:lnTo>
                        <a:pt x="215" y="215"/>
                      </a:lnTo>
                      <a:lnTo>
                        <a:pt x="204" y="225"/>
                      </a:lnTo>
                      <a:lnTo>
                        <a:pt x="194" y="236"/>
                      </a:lnTo>
                      <a:lnTo>
                        <a:pt x="191" y="239"/>
                      </a:lnTo>
                      <a:lnTo>
                        <a:pt x="190" y="242"/>
                      </a:lnTo>
                      <a:lnTo>
                        <a:pt x="191" y="246"/>
                      </a:lnTo>
                      <a:lnTo>
                        <a:pt x="194" y="249"/>
                      </a:lnTo>
                      <a:lnTo>
                        <a:pt x="197" y="252"/>
                      </a:lnTo>
                      <a:lnTo>
                        <a:pt x="201" y="253"/>
                      </a:lnTo>
                      <a:lnTo>
                        <a:pt x="205" y="252"/>
                      </a:lnTo>
                      <a:lnTo>
                        <a:pt x="209" y="249"/>
                      </a:lnTo>
                      <a:lnTo>
                        <a:pt x="232" y="234"/>
                      </a:lnTo>
                      <a:lnTo>
                        <a:pt x="251" y="215"/>
                      </a:lnTo>
                      <a:lnTo>
                        <a:pt x="267" y="192"/>
                      </a:lnTo>
                      <a:lnTo>
                        <a:pt x="278" y="168"/>
                      </a:lnTo>
                      <a:lnTo>
                        <a:pt x="282" y="141"/>
                      </a:lnTo>
                      <a:lnTo>
                        <a:pt x="279" y="116"/>
                      </a:lnTo>
                      <a:lnTo>
                        <a:pt x="270" y="92"/>
                      </a:lnTo>
                      <a:lnTo>
                        <a:pt x="251" y="70"/>
                      </a:lnTo>
                      <a:lnTo>
                        <a:pt x="237" y="59"/>
                      </a:lnTo>
                      <a:lnTo>
                        <a:pt x="221" y="48"/>
                      </a:lnTo>
                      <a:lnTo>
                        <a:pt x="202" y="39"/>
                      </a:lnTo>
                      <a:lnTo>
                        <a:pt x="183" y="31"/>
                      </a:lnTo>
                      <a:lnTo>
                        <a:pt x="163" y="24"/>
                      </a:lnTo>
                      <a:lnTo>
                        <a:pt x="142" y="18"/>
                      </a:lnTo>
                      <a:lnTo>
                        <a:pt x="122" y="13"/>
                      </a:lnTo>
                      <a:lnTo>
                        <a:pt x="101" y="8"/>
                      </a:lnTo>
                      <a:lnTo>
                        <a:pt x="82" y="5"/>
                      </a:lnTo>
                      <a:lnTo>
                        <a:pt x="63" y="2"/>
                      </a:lnTo>
                      <a:lnTo>
                        <a:pt x="47" y="0"/>
                      </a:lnTo>
                      <a:lnTo>
                        <a:pt x="32" y="0"/>
                      </a:lnTo>
                      <a:lnTo>
                        <a:pt x="19" y="0"/>
                      </a:lnTo>
                      <a:lnTo>
                        <a:pt x="10" y="1"/>
                      </a:lnTo>
                      <a:lnTo>
                        <a:pt x="4" y="4"/>
                      </a:lnTo>
                      <a:lnTo>
                        <a:pt x="0" y="6"/>
                      </a:lnTo>
                      <a:lnTo>
                        <a:pt x="12" y="8"/>
                      </a:lnTo>
                      <a:lnTo>
                        <a:pt x="25" y="9"/>
                      </a:lnTo>
                      <a:lnTo>
                        <a:pt x="38" y="12"/>
                      </a:lnTo>
                      <a:lnTo>
                        <a:pt x="52" y="14"/>
                      </a:lnTo>
                      <a:lnTo>
                        <a:pt x="67" y="16"/>
                      </a:lnTo>
                      <a:lnTo>
                        <a:pt x="82" y="18"/>
                      </a:lnTo>
                      <a:lnTo>
                        <a:pt x="97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5"/>
                      </a:lnTo>
                      <a:lnTo>
                        <a:pt x="162" y="40"/>
                      </a:lnTo>
                      <a:lnTo>
                        <a:pt x="177" y="46"/>
                      </a:lnTo>
                      <a:lnTo>
                        <a:pt x="192" y="53"/>
                      </a:lnTo>
                      <a:lnTo>
                        <a:pt x="208" y="60"/>
                      </a:lnTo>
                      <a:lnTo>
                        <a:pt x="222" y="69"/>
                      </a:lnTo>
                      <a:lnTo>
                        <a:pt x="235" y="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448" name="Freeform 1091"/>
                <p:cNvSpPr>
                  <a:spLocks/>
                </p:cNvSpPr>
                <p:nvPr/>
              </p:nvSpPr>
              <p:spPr bwMode="auto">
                <a:xfrm>
                  <a:off x="5030" y="2680"/>
                  <a:ext cx="40" cy="54"/>
                </a:xfrm>
                <a:custGeom>
                  <a:avLst/>
                  <a:gdLst>
                    <a:gd name="T0" fmla="*/ 0 w 115"/>
                    <a:gd name="T1" fmla="*/ 0 h 236"/>
                    <a:gd name="T2" fmla="*/ 0 w 115"/>
                    <a:gd name="T3" fmla="*/ 0 h 236"/>
                    <a:gd name="T4" fmla="*/ 0 w 115"/>
                    <a:gd name="T5" fmla="*/ 0 h 236"/>
                    <a:gd name="T6" fmla="*/ 0 w 115"/>
                    <a:gd name="T7" fmla="*/ 0 h 236"/>
                    <a:gd name="T8" fmla="*/ 0 w 115"/>
                    <a:gd name="T9" fmla="*/ 0 h 236"/>
                    <a:gd name="T10" fmla="*/ 0 w 115"/>
                    <a:gd name="T11" fmla="*/ 0 h 236"/>
                    <a:gd name="T12" fmla="*/ 0 w 115"/>
                    <a:gd name="T13" fmla="*/ 0 h 236"/>
                    <a:gd name="T14" fmla="*/ 0 w 115"/>
                    <a:gd name="T15" fmla="*/ 0 h 236"/>
                    <a:gd name="T16" fmla="*/ 0 w 115"/>
                    <a:gd name="T17" fmla="*/ 0 h 236"/>
                    <a:gd name="T18" fmla="*/ 0 w 115"/>
                    <a:gd name="T19" fmla="*/ 0 h 236"/>
                    <a:gd name="T20" fmla="*/ 0 w 115"/>
                    <a:gd name="T21" fmla="*/ 0 h 236"/>
                    <a:gd name="T22" fmla="*/ 0 w 115"/>
                    <a:gd name="T23" fmla="*/ 0 h 236"/>
                    <a:gd name="T24" fmla="*/ 0 w 115"/>
                    <a:gd name="T25" fmla="*/ 0 h 236"/>
                    <a:gd name="T26" fmla="*/ 0 w 115"/>
                    <a:gd name="T27" fmla="*/ 0 h 236"/>
                    <a:gd name="T28" fmla="*/ 0 w 115"/>
                    <a:gd name="T29" fmla="*/ 0 h 236"/>
                    <a:gd name="T30" fmla="*/ 0 w 115"/>
                    <a:gd name="T31" fmla="*/ 0 h 236"/>
                    <a:gd name="T32" fmla="*/ 0 w 115"/>
                    <a:gd name="T33" fmla="*/ 0 h 236"/>
                    <a:gd name="T34" fmla="*/ 0 w 115"/>
                    <a:gd name="T35" fmla="*/ 0 h 236"/>
                    <a:gd name="T36" fmla="*/ 0 w 115"/>
                    <a:gd name="T37" fmla="*/ 0 h 236"/>
                    <a:gd name="T38" fmla="*/ 0 w 115"/>
                    <a:gd name="T39" fmla="*/ 0 h 236"/>
                    <a:gd name="T40" fmla="*/ 0 w 115"/>
                    <a:gd name="T41" fmla="*/ 0 h 236"/>
                    <a:gd name="T42" fmla="*/ 0 w 115"/>
                    <a:gd name="T43" fmla="*/ 0 h 236"/>
                    <a:gd name="T44" fmla="*/ 0 w 115"/>
                    <a:gd name="T45" fmla="*/ 0 h 236"/>
                    <a:gd name="T46" fmla="*/ 0 w 115"/>
                    <a:gd name="T47" fmla="*/ 0 h 236"/>
                    <a:gd name="T48" fmla="*/ 0 w 115"/>
                    <a:gd name="T49" fmla="*/ 0 h 236"/>
                    <a:gd name="T50" fmla="*/ 0 w 115"/>
                    <a:gd name="T51" fmla="*/ 0 h 236"/>
                    <a:gd name="T52" fmla="*/ 0 w 115"/>
                    <a:gd name="T53" fmla="*/ 0 h 236"/>
                    <a:gd name="T54" fmla="*/ 0 w 115"/>
                    <a:gd name="T55" fmla="*/ 0 h 236"/>
                    <a:gd name="T56" fmla="*/ 0 w 115"/>
                    <a:gd name="T57" fmla="*/ 0 h 236"/>
                    <a:gd name="T58" fmla="*/ 0 w 115"/>
                    <a:gd name="T59" fmla="*/ 0 h 236"/>
                    <a:gd name="T60" fmla="*/ 0 w 115"/>
                    <a:gd name="T61" fmla="*/ 0 h 236"/>
                    <a:gd name="T62" fmla="*/ 0 w 115"/>
                    <a:gd name="T63" fmla="*/ 0 h 236"/>
                    <a:gd name="T64" fmla="*/ 0 w 115"/>
                    <a:gd name="T65" fmla="*/ 0 h 236"/>
                    <a:gd name="T66" fmla="*/ 0 w 115"/>
                    <a:gd name="T67" fmla="*/ 0 h 236"/>
                    <a:gd name="T68" fmla="*/ 0 w 115"/>
                    <a:gd name="T69" fmla="*/ 0 h 236"/>
                    <a:gd name="T70" fmla="*/ 0 w 115"/>
                    <a:gd name="T71" fmla="*/ 0 h 236"/>
                    <a:gd name="T72" fmla="*/ 0 w 115"/>
                    <a:gd name="T73" fmla="*/ 0 h 236"/>
                    <a:gd name="T74" fmla="*/ 0 w 115"/>
                    <a:gd name="T75" fmla="*/ 0 h 236"/>
                    <a:gd name="T76" fmla="*/ 0 w 115"/>
                    <a:gd name="T77" fmla="*/ 0 h 236"/>
                    <a:gd name="T78" fmla="*/ 0 w 115"/>
                    <a:gd name="T79" fmla="*/ 0 h 236"/>
                    <a:gd name="T80" fmla="*/ 0 w 115"/>
                    <a:gd name="T81" fmla="*/ 0 h 2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115" h="236">
                      <a:moveTo>
                        <a:pt x="0" y="128"/>
                      </a:moveTo>
                      <a:lnTo>
                        <a:pt x="0" y="148"/>
                      </a:lnTo>
                      <a:lnTo>
                        <a:pt x="5" y="166"/>
                      </a:lnTo>
                      <a:lnTo>
                        <a:pt x="13" y="184"/>
                      </a:lnTo>
                      <a:lnTo>
                        <a:pt x="24" y="198"/>
                      </a:lnTo>
                      <a:lnTo>
                        <a:pt x="39" y="211"/>
                      </a:lnTo>
                      <a:lnTo>
                        <a:pt x="55" y="223"/>
                      </a:lnTo>
                      <a:lnTo>
                        <a:pt x="74" y="231"/>
                      </a:lnTo>
                      <a:lnTo>
                        <a:pt x="92" y="235"/>
                      </a:lnTo>
                      <a:lnTo>
                        <a:pt x="98" y="236"/>
                      </a:lnTo>
                      <a:lnTo>
                        <a:pt x="104" y="234"/>
                      </a:lnTo>
                      <a:lnTo>
                        <a:pt x="109" y="231"/>
                      </a:lnTo>
                      <a:lnTo>
                        <a:pt x="111" y="226"/>
                      </a:lnTo>
                      <a:lnTo>
                        <a:pt x="111" y="220"/>
                      </a:lnTo>
                      <a:lnTo>
                        <a:pt x="110" y="215"/>
                      </a:lnTo>
                      <a:lnTo>
                        <a:pt x="107" y="210"/>
                      </a:lnTo>
                      <a:lnTo>
                        <a:pt x="101" y="208"/>
                      </a:lnTo>
                      <a:lnTo>
                        <a:pt x="82" y="201"/>
                      </a:lnTo>
                      <a:lnTo>
                        <a:pt x="64" y="192"/>
                      </a:lnTo>
                      <a:lnTo>
                        <a:pt x="50" y="179"/>
                      </a:lnTo>
                      <a:lnTo>
                        <a:pt x="40" y="165"/>
                      </a:lnTo>
                      <a:lnTo>
                        <a:pt x="33" y="148"/>
                      </a:lnTo>
                      <a:lnTo>
                        <a:pt x="29" y="130"/>
                      </a:lnTo>
                      <a:lnTo>
                        <a:pt x="29" y="110"/>
                      </a:lnTo>
                      <a:lnTo>
                        <a:pt x="35" y="89"/>
                      </a:lnTo>
                      <a:lnTo>
                        <a:pt x="43" y="74"/>
                      </a:lnTo>
                      <a:lnTo>
                        <a:pt x="56" y="60"/>
                      </a:lnTo>
                      <a:lnTo>
                        <a:pt x="70" y="46"/>
                      </a:lnTo>
                      <a:lnTo>
                        <a:pt x="85" y="33"/>
                      </a:lnTo>
                      <a:lnTo>
                        <a:pt x="98" y="23"/>
                      </a:lnTo>
                      <a:lnTo>
                        <a:pt x="109" y="12"/>
                      </a:lnTo>
                      <a:lnTo>
                        <a:pt x="115" y="6"/>
                      </a:lnTo>
                      <a:lnTo>
                        <a:pt x="115" y="0"/>
                      </a:lnTo>
                      <a:lnTo>
                        <a:pt x="102" y="4"/>
                      </a:lnTo>
                      <a:lnTo>
                        <a:pt x="85" y="12"/>
                      </a:lnTo>
                      <a:lnTo>
                        <a:pt x="68" y="26"/>
                      </a:lnTo>
                      <a:lnTo>
                        <a:pt x="49" y="42"/>
                      </a:lnTo>
                      <a:lnTo>
                        <a:pt x="32" y="61"/>
                      </a:lnTo>
                      <a:lnTo>
                        <a:pt x="17" y="82"/>
                      </a:lnTo>
                      <a:lnTo>
                        <a:pt x="6" y="105"/>
                      </a:lnTo>
                      <a:lnTo>
                        <a:pt x="0" y="1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449" name="Freeform 1092"/>
                <p:cNvSpPr>
                  <a:spLocks/>
                </p:cNvSpPr>
                <p:nvPr/>
              </p:nvSpPr>
              <p:spPr bwMode="auto">
                <a:xfrm>
                  <a:off x="5311" y="2643"/>
                  <a:ext cx="87" cy="73"/>
                </a:xfrm>
                <a:custGeom>
                  <a:avLst/>
                  <a:gdLst>
                    <a:gd name="T0" fmla="*/ 0 w 245"/>
                    <a:gd name="T1" fmla="*/ 0 h 310"/>
                    <a:gd name="T2" fmla="*/ 0 w 245"/>
                    <a:gd name="T3" fmla="*/ 0 h 310"/>
                    <a:gd name="T4" fmla="*/ 0 w 245"/>
                    <a:gd name="T5" fmla="*/ 0 h 310"/>
                    <a:gd name="T6" fmla="*/ 0 w 245"/>
                    <a:gd name="T7" fmla="*/ 0 h 310"/>
                    <a:gd name="T8" fmla="*/ 0 w 245"/>
                    <a:gd name="T9" fmla="*/ 0 h 310"/>
                    <a:gd name="T10" fmla="*/ 0 w 245"/>
                    <a:gd name="T11" fmla="*/ 0 h 310"/>
                    <a:gd name="T12" fmla="*/ 0 w 245"/>
                    <a:gd name="T13" fmla="*/ 0 h 310"/>
                    <a:gd name="T14" fmla="*/ 0 w 245"/>
                    <a:gd name="T15" fmla="*/ 0 h 310"/>
                    <a:gd name="T16" fmla="*/ 0 w 245"/>
                    <a:gd name="T17" fmla="*/ 0 h 310"/>
                    <a:gd name="T18" fmla="*/ 0 w 245"/>
                    <a:gd name="T19" fmla="*/ 0 h 310"/>
                    <a:gd name="T20" fmla="*/ 0 w 245"/>
                    <a:gd name="T21" fmla="*/ 0 h 310"/>
                    <a:gd name="T22" fmla="*/ 0 w 245"/>
                    <a:gd name="T23" fmla="*/ 0 h 310"/>
                    <a:gd name="T24" fmla="*/ 0 w 245"/>
                    <a:gd name="T25" fmla="*/ 0 h 310"/>
                    <a:gd name="T26" fmla="*/ 0 w 245"/>
                    <a:gd name="T27" fmla="*/ 0 h 310"/>
                    <a:gd name="T28" fmla="*/ 0 w 245"/>
                    <a:gd name="T29" fmla="*/ 0 h 310"/>
                    <a:gd name="T30" fmla="*/ 0 w 245"/>
                    <a:gd name="T31" fmla="*/ 0 h 310"/>
                    <a:gd name="T32" fmla="*/ 0 w 245"/>
                    <a:gd name="T33" fmla="*/ 0 h 310"/>
                    <a:gd name="T34" fmla="*/ 0 w 245"/>
                    <a:gd name="T35" fmla="*/ 0 h 310"/>
                    <a:gd name="T36" fmla="*/ 0 w 245"/>
                    <a:gd name="T37" fmla="*/ 0 h 310"/>
                    <a:gd name="T38" fmla="*/ 0 w 245"/>
                    <a:gd name="T39" fmla="*/ 0 h 310"/>
                    <a:gd name="T40" fmla="*/ 0 w 245"/>
                    <a:gd name="T41" fmla="*/ 0 h 310"/>
                    <a:gd name="T42" fmla="*/ 0 w 245"/>
                    <a:gd name="T43" fmla="*/ 0 h 310"/>
                    <a:gd name="T44" fmla="*/ 0 w 245"/>
                    <a:gd name="T45" fmla="*/ 0 h 310"/>
                    <a:gd name="T46" fmla="*/ 0 w 245"/>
                    <a:gd name="T47" fmla="*/ 0 h 310"/>
                    <a:gd name="T48" fmla="*/ 0 w 245"/>
                    <a:gd name="T49" fmla="*/ 0 h 310"/>
                    <a:gd name="T50" fmla="*/ 0 w 245"/>
                    <a:gd name="T51" fmla="*/ 0 h 310"/>
                    <a:gd name="T52" fmla="*/ 0 w 245"/>
                    <a:gd name="T53" fmla="*/ 0 h 310"/>
                    <a:gd name="T54" fmla="*/ 0 w 245"/>
                    <a:gd name="T55" fmla="*/ 0 h 310"/>
                    <a:gd name="T56" fmla="*/ 0 w 245"/>
                    <a:gd name="T57" fmla="*/ 0 h 310"/>
                    <a:gd name="T58" fmla="*/ 0 w 245"/>
                    <a:gd name="T59" fmla="*/ 0 h 310"/>
                    <a:gd name="T60" fmla="*/ 0 w 245"/>
                    <a:gd name="T61" fmla="*/ 0 h 310"/>
                    <a:gd name="T62" fmla="*/ 0 w 245"/>
                    <a:gd name="T63" fmla="*/ 0 h 310"/>
                    <a:gd name="T64" fmla="*/ 0 w 245"/>
                    <a:gd name="T65" fmla="*/ 0 h 310"/>
                    <a:gd name="T66" fmla="*/ 0 w 245"/>
                    <a:gd name="T67" fmla="*/ 0 h 310"/>
                    <a:gd name="T68" fmla="*/ 0 w 245"/>
                    <a:gd name="T69" fmla="*/ 0 h 310"/>
                    <a:gd name="T70" fmla="*/ 0 w 245"/>
                    <a:gd name="T71" fmla="*/ 0 h 310"/>
                    <a:gd name="T72" fmla="*/ 0 w 245"/>
                    <a:gd name="T73" fmla="*/ 0 h 310"/>
                    <a:gd name="T74" fmla="*/ 0 w 245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245" h="310">
                      <a:moveTo>
                        <a:pt x="200" y="116"/>
                      </a:moveTo>
                      <a:lnTo>
                        <a:pt x="208" y="124"/>
                      </a:lnTo>
                      <a:lnTo>
                        <a:pt x="214" y="133"/>
                      </a:lnTo>
                      <a:lnTo>
                        <a:pt x="220" y="144"/>
                      </a:lnTo>
                      <a:lnTo>
                        <a:pt x="223" y="154"/>
                      </a:lnTo>
                      <a:lnTo>
                        <a:pt x="226" y="164"/>
                      </a:lnTo>
                      <a:lnTo>
                        <a:pt x="224" y="176"/>
                      </a:lnTo>
                      <a:lnTo>
                        <a:pt x="222" y="187"/>
                      </a:lnTo>
                      <a:lnTo>
                        <a:pt x="216" y="198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9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2" y="264"/>
                      </a:lnTo>
                      <a:lnTo>
                        <a:pt x="132" y="275"/>
                      </a:lnTo>
                      <a:lnTo>
                        <a:pt x="128" y="278"/>
                      </a:lnTo>
                      <a:lnTo>
                        <a:pt x="126" y="283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2" y="306"/>
                      </a:lnTo>
                      <a:lnTo>
                        <a:pt x="126" y="309"/>
                      </a:lnTo>
                      <a:lnTo>
                        <a:pt x="131" y="310"/>
                      </a:lnTo>
                      <a:lnTo>
                        <a:pt x="135" y="310"/>
                      </a:lnTo>
                      <a:lnTo>
                        <a:pt x="139" y="309"/>
                      </a:lnTo>
                      <a:lnTo>
                        <a:pt x="142" y="306"/>
                      </a:lnTo>
                      <a:lnTo>
                        <a:pt x="154" y="292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20" y="233"/>
                      </a:lnTo>
                      <a:lnTo>
                        <a:pt x="230" y="219"/>
                      </a:lnTo>
                      <a:lnTo>
                        <a:pt x="238" y="204"/>
                      </a:lnTo>
                      <a:lnTo>
                        <a:pt x="244" y="186"/>
                      </a:lnTo>
                      <a:lnTo>
                        <a:pt x="245" y="169"/>
                      </a:lnTo>
                      <a:lnTo>
                        <a:pt x="243" y="152"/>
                      </a:lnTo>
                      <a:lnTo>
                        <a:pt x="237" y="134"/>
                      </a:lnTo>
                      <a:lnTo>
                        <a:pt x="228" y="119"/>
                      </a:lnTo>
                      <a:lnTo>
                        <a:pt x="217" y="105"/>
                      </a:lnTo>
                      <a:lnTo>
                        <a:pt x="203" y="93"/>
                      </a:lnTo>
                      <a:lnTo>
                        <a:pt x="188" y="83"/>
                      </a:lnTo>
                      <a:lnTo>
                        <a:pt x="176" y="76"/>
                      </a:lnTo>
                      <a:lnTo>
                        <a:pt x="163" y="69"/>
                      </a:lnTo>
                      <a:lnTo>
                        <a:pt x="151" y="61"/>
                      </a:lnTo>
                      <a:lnTo>
                        <a:pt x="136" y="54"/>
                      </a:lnTo>
                      <a:lnTo>
                        <a:pt x="122" y="46"/>
                      </a:lnTo>
                      <a:lnTo>
                        <a:pt x="107" y="39"/>
                      </a:lnTo>
                      <a:lnTo>
                        <a:pt x="93" y="31"/>
                      </a:lnTo>
                      <a:lnTo>
                        <a:pt x="79" y="24"/>
                      </a:lnTo>
                      <a:lnTo>
                        <a:pt x="66" y="18"/>
                      </a:lnTo>
                      <a:lnTo>
                        <a:pt x="53" y="13"/>
                      </a:lnTo>
                      <a:lnTo>
                        <a:pt x="40" y="8"/>
                      </a:lnTo>
                      <a:lnTo>
                        <a:pt x="30" y="5"/>
                      </a:lnTo>
                      <a:lnTo>
                        <a:pt x="20" y="1"/>
                      </a:lnTo>
                      <a:lnTo>
                        <a:pt x="1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lnTo>
                        <a:pt x="11" y="8"/>
                      </a:lnTo>
                      <a:lnTo>
                        <a:pt x="23" y="14"/>
                      </a:lnTo>
                      <a:lnTo>
                        <a:pt x="36" y="20"/>
                      </a:lnTo>
                      <a:lnTo>
                        <a:pt x="47" y="25"/>
                      </a:lnTo>
                      <a:lnTo>
                        <a:pt x="60" y="31"/>
                      </a:lnTo>
                      <a:lnTo>
                        <a:pt x="73" y="37"/>
                      </a:lnTo>
                      <a:lnTo>
                        <a:pt x="86" y="44"/>
                      </a:lnTo>
                      <a:lnTo>
                        <a:pt x="99" y="51"/>
                      </a:lnTo>
                      <a:lnTo>
                        <a:pt x="113" y="57"/>
                      </a:lnTo>
                      <a:lnTo>
                        <a:pt x="126" y="64"/>
                      </a:lnTo>
                      <a:lnTo>
                        <a:pt x="139" y="71"/>
                      </a:lnTo>
                      <a:lnTo>
                        <a:pt x="152" y="79"/>
                      </a:lnTo>
                      <a:lnTo>
                        <a:pt x="165" y="88"/>
                      </a:lnTo>
                      <a:lnTo>
                        <a:pt x="176" y="96"/>
                      </a:lnTo>
                      <a:lnTo>
                        <a:pt x="188" y="106"/>
                      </a:lnTo>
                      <a:lnTo>
                        <a:pt x="200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pic>
            <p:nvPicPr>
              <p:cNvPr id="7437" name="Picture 1093" descr="access_point_stylized_gray_small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2" y="3642"/>
                <a:ext cx="430" cy="3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254" name="Line 1094"/>
            <p:cNvSpPr>
              <a:spLocks noChangeShapeType="1"/>
            </p:cNvSpPr>
            <p:nvPr/>
          </p:nvSpPr>
          <p:spPr bwMode="auto">
            <a:xfrm rot="5400000" flipV="1">
              <a:off x="5034" y="3427"/>
              <a:ext cx="2" cy="54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grpSp>
          <p:nvGrpSpPr>
            <p:cNvPr id="7255" name="Group 1095"/>
            <p:cNvGrpSpPr>
              <a:grpSpLocks/>
            </p:cNvGrpSpPr>
            <p:nvPr/>
          </p:nvGrpSpPr>
          <p:grpSpPr bwMode="auto">
            <a:xfrm flipH="1">
              <a:off x="3638" y="2856"/>
              <a:ext cx="261" cy="235"/>
              <a:chOff x="2839" y="3501"/>
              <a:chExt cx="755" cy="803"/>
            </a:xfrm>
          </p:grpSpPr>
          <p:pic>
            <p:nvPicPr>
              <p:cNvPr id="7434" name="Picture 109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435" name="Freeform 109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</p:grpSp>
        <p:grpSp>
          <p:nvGrpSpPr>
            <p:cNvPr id="7256" name="Group 1098"/>
            <p:cNvGrpSpPr>
              <a:grpSpLocks/>
            </p:cNvGrpSpPr>
            <p:nvPr/>
          </p:nvGrpSpPr>
          <p:grpSpPr bwMode="auto">
            <a:xfrm flipH="1">
              <a:off x="3438" y="3121"/>
              <a:ext cx="304" cy="256"/>
              <a:chOff x="2839" y="3501"/>
              <a:chExt cx="755" cy="803"/>
            </a:xfrm>
          </p:grpSpPr>
          <p:pic>
            <p:nvPicPr>
              <p:cNvPr id="7432" name="Picture 109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433" name="Freeform 1100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</p:grpSp>
        <p:grpSp>
          <p:nvGrpSpPr>
            <p:cNvPr id="7257" name="Group 1101"/>
            <p:cNvGrpSpPr>
              <a:grpSpLocks/>
            </p:cNvGrpSpPr>
            <p:nvPr/>
          </p:nvGrpSpPr>
          <p:grpSpPr bwMode="auto">
            <a:xfrm flipH="1">
              <a:off x="3739" y="3311"/>
              <a:ext cx="269" cy="220"/>
              <a:chOff x="2839" y="3501"/>
              <a:chExt cx="755" cy="803"/>
            </a:xfrm>
          </p:grpSpPr>
          <p:pic>
            <p:nvPicPr>
              <p:cNvPr id="7430" name="Picture 1102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431" name="Freeform 1103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</p:grpSp>
        <p:grpSp>
          <p:nvGrpSpPr>
            <p:cNvPr id="7258" name="Group 1104"/>
            <p:cNvGrpSpPr>
              <a:grpSpLocks/>
            </p:cNvGrpSpPr>
            <p:nvPr/>
          </p:nvGrpSpPr>
          <p:grpSpPr bwMode="auto">
            <a:xfrm>
              <a:off x="4126" y="3300"/>
              <a:ext cx="269" cy="221"/>
              <a:chOff x="2839" y="3501"/>
              <a:chExt cx="755" cy="803"/>
            </a:xfrm>
          </p:grpSpPr>
          <p:pic>
            <p:nvPicPr>
              <p:cNvPr id="7428" name="Picture 110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429" name="Freeform 1106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</p:grpSp>
        <p:pic>
          <p:nvPicPr>
            <p:cNvPr id="7259" name="Picture 1107" descr="car_icon_small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" y="1084"/>
              <a:ext cx="535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260" name="Group 1108"/>
            <p:cNvGrpSpPr>
              <a:grpSpLocks/>
            </p:cNvGrpSpPr>
            <p:nvPr/>
          </p:nvGrpSpPr>
          <p:grpSpPr bwMode="auto">
            <a:xfrm>
              <a:off x="3536" y="974"/>
              <a:ext cx="262" cy="243"/>
              <a:chOff x="2751" y="1851"/>
              <a:chExt cx="462" cy="478"/>
            </a:xfrm>
          </p:grpSpPr>
          <p:pic>
            <p:nvPicPr>
              <p:cNvPr id="7426" name="Picture 1109" descr="iphone_stylized_small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427" name="Picture 1110" descr="antenna_radiation_stylized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261" name="Group 1111"/>
            <p:cNvGrpSpPr>
              <a:grpSpLocks/>
            </p:cNvGrpSpPr>
            <p:nvPr/>
          </p:nvGrpSpPr>
          <p:grpSpPr bwMode="auto">
            <a:xfrm>
              <a:off x="5191" y="3151"/>
              <a:ext cx="143" cy="303"/>
              <a:chOff x="4140" y="429"/>
              <a:chExt cx="1425" cy="2396"/>
            </a:xfrm>
          </p:grpSpPr>
          <p:sp>
            <p:nvSpPr>
              <p:cNvPr id="7394" name="Freeform 111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11 w 354"/>
                  <a:gd name="T1" fmla="*/ 0 h 2742"/>
                  <a:gd name="T2" fmla="*/ 59 w 354"/>
                  <a:gd name="T3" fmla="*/ 79 h 2742"/>
                  <a:gd name="T4" fmla="*/ 58 w 354"/>
                  <a:gd name="T5" fmla="*/ 612 h 2742"/>
                  <a:gd name="T6" fmla="*/ 0 w 354"/>
                  <a:gd name="T7" fmla="*/ 640 h 2742"/>
                  <a:gd name="T8" fmla="*/ 11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395" name="Rectangle 1113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7396" name="Freeform 111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36 w 211"/>
                  <a:gd name="T3" fmla="*/ 51 h 2537"/>
                  <a:gd name="T4" fmla="*/ 2 w 211"/>
                  <a:gd name="T5" fmla="*/ 58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397" name="Freeform 111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56 w 328"/>
                  <a:gd name="T3" fmla="*/ 30 h 226"/>
                  <a:gd name="T4" fmla="*/ 56 w 328"/>
                  <a:gd name="T5" fmla="*/ 54 h 226"/>
                  <a:gd name="T6" fmla="*/ 0 w 328"/>
                  <a:gd name="T7" fmla="*/ 2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398" name="Rectangle 1116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grpSp>
            <p:nvGrpSpPr>
              <p:cNvPr id="7399" name="Group 111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7424" name="AutoShape 1118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7425" name="AutoShape 1119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</p:grpSp>
          <p:sp>
            <p:nvSpPr>
              <p:cNvPr id="7400" name="Rectangle 1120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grpSp>
            <p:nvGrpSpPr>
              <p:cNvPr id="7401" name="Group 112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7422" name="AutoShape 1122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7423" name="AutoShape 1123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</p:grpSp>
          <p:sp>
            <p:nvSpPr>
              <p:cNvPr id="7402" name="Rectangle 1124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7403" name="Rectangle 1125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grpSp>
            <p:nvGrpSpPr>
              <p:cNvPr id="7404" name="Group 112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7420" name="AutoShape 1127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7421" name="AutoShape 1128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</p:grpSp>
          <p:sp>
            <p:nvSpPr>
              <p:cNvPr id="7405" name="Freeform 112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56 w 328"/>
                  <a:gd name="T3" fmla="*/ 29 h 226"/>
                  <a:gd name="T4" fmla="*/ 56 w 328"/>
                  <a:gd name="T5" fmla="*/ 52 h 226"/>
                  <a:gd name="T6" fmla="*/ 0 w 328"/>
                  <a:gd name="T7" fmla="*/ 2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7406" name="Group 113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7418" name="AutoShape 1131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7419" name="AutoShape 1132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</p:grpSp>
          <p:sp>
            <p:nvSpPr>
              <p:cNvPr id="7407" name="Rectangle 1133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7408" name="Freeform 113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50 w 296"/>
                  <a:gd name="T3" fmla="*/ 32 h 256"/>
                  <a:gd name="T4" fmla="*/ 50 w 296"/>
                  <a:gd name="T5" fmla="*/ 59 h 256"/>
                  <a:gd name="T6" fmla="*/ 0 w 296"/>
                  <a:gd name="T7" fmla="*/ 2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409" name="Freeform 113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52 w 304"/>
                  <a:gd name="T3" fmla="*/ 38 h 288"/>
                  <a:gd name="T4" fmla="*/ 49 w 304"/>
                  <a:gd name="T5" fmla="*/ 68 h 288"/>
                  <a:gd name="T6" fmla="*/ 2 w 304"/>
                  <a:gd name="T7" fmla="*/ 29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410" name="Oval 1136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7411" name="Freeform 113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25 h 240"/>
                  <a:gd name="T2" fmla="*/ 2 w 306"/>
                  <a:gd name="T3" fmla="*/ 57 h 240"/>
                  <a:gd name="T4" fmla="*/ 52 w 306"/>
                  <a:gd name="T5" fmla="*/ 26 h 240"/>
                  <a:gd name="T6" fmla="*/ 50 w 306"/>
                  <a:gd name="T7" fmla="*/ 0 h 240"/>
                  <a:gd name="T8" fmla="*/ 0 w 306"/>
                  <a:gd name="T9" fmla="*/ 25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412" name="AutoShape 113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7413" name="AutoShape 1139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7414" name="Oval 1140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7415" name="Oval 1141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16" name="Oval 1142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7417" name="Rectangle 1143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7262" name="Group 1144"/>
            <p:cNvGrpSpPr>
              <a:grpSpLocks/>
            </p:cNvGrpSpPr>
            <p:nvPr/>
          </p:nvGrpSpPr>
          <p:grpSpPr bwMode="auto">
            <a:xfrm>
              <a:off x="4992" y="3341"/>
              <a:ext cx="143" cy="303"/>
              <a:chOff x="4140" y="429"/>
              <a:chExt cx="1425" cy="2396"/>
            </a:xfrm>
          </p:grpSpPr>
          <p:sp>
            <p:nvSpPr>
              <p:cNvPr id="7362" name="Freeform 1145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11 w 354"/>
                  <a:gd name="T1" fmla="*/ 0 h 2742"/>
                  <a:gd name="T2" fmla="*/ 59 w 354"/>
                  <a:gd name="T3" fmla="*/ 79 h 2742"/>
                  <a:gd name="T4" fmla="*/ 58 w 354"/>
                  <a:gd name="T5" fmla="*/ 612 h 2742"/>
                  <a:gd name="T6" fmla="*/ 0 w 354"/>
                  <a:gd name="T7" fmla="*/ 640 h 2742"/>
                  <a:gd name="T8" fmla="*/ 11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363" name="Rectangle 1146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7364" name="Freeform 1147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36 w 211"/>
                  <a:gd name="T3" fmla="*/ 51 h 2537"/>
                  <a:gd name="T4" fmla="*/ 2 w 211"/>
                  <a:gd name="T5" fmla="*/ 58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365" name="Freeform 1148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56 w 328"/>
                  <a:gd name="T3" fmla="*/ 30 h 226"/>
                  <a:gd name="T4" fmla="*/ 56 w 328"/>
                  <a:gd name="T5" fmla="*/ 54 h 226"/>
                  <a:gd name="T6" fmla="*/ 0 w 328"/>
                  <a:gd name="T7" fmla="*/ 2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366" name="Rectangle 1149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grpSp>
            <p:nvGrpSpPr>
              <p:cNvPr id="7367" name="Group 1150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7392" name="AutoShape 1151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7393" name="AutoShape 1152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</p:grpSp>
          <p:sp>
            <p:nvSpPr>
              <p:cNvPr id="7368" name="Rectangle 1153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grpSp>
            <p:nvGrpSpPr>
              <p:cNvPr id="7369" name="Group 1154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7390" name="AutoShape 1155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7391" name="AutoShape 1156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</p:grpSp>
          <p:sp>
            <p:nvSpPr>
              <p:cNvPr id="7370" name="Rectangle 1157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7371" name="Rectangle 1158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grpSp>
            <p:nvGrpSpPr>
              <p:cNvPr id="7372" name="Group 1159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7388" name="AutoShape 1160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7389" name="AutoShape 1161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</p:grpSp>
          <p:sp>
            <p:nvSpPr>
              <p:cNvPr id="7373" name="Freeform 1162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56 w 328"/>
                  <a:gd name="T3" fmla="*/ 29 h 226"/>
                  <a:gd name="T4" fmla="*/ 56 w 328"/>
                  <a:gd name="T5" fmla="*/ 52 h 226"/>
                  <a:gd name="T6" fmla="*/ 0 w 328"/>
                  <a:gd name="T7" fmla="*/ 2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7374" name="Group 1163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7386" name="AutoShape 1164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7387" name="AutoShape 1165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</p:grpSp>
          <p:sp>
            <p:nvSpPr>
              <p:cNvPr id="7375" name="Rectangle 1166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7376" name="Freeform 1167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50 w 296"/>
                  <a:gd name="T3" fmla="*/ 32 h 256"/>
                  <a:gd name="T4" fmla="*/ 50 w 296"/>
                  <a:gd name="T5" fmla="*/ 59 h 256"/>
                  <a:gd name="T6" fmla="*/ 0 w 296"/>
                  <a:gd name="T7" fmla="*/ 2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377" name="Freeform 1168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52 w 304"/>
                  <a:gd name="T3" fmla="*/ 38 h 288"/>
                  <a:gd name="T4" fmla="*/ 49 w 304"/>
                  <a:gd name="T5" fmla="*/ 68 h 288"/>
                  <a:gd name="T6" fmla="*/ 2 w 304"/>
                  <a:gd name="T7" fmla="*/ 29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378" name="Oval 1169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7379" name="Freeform 1170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25 h 240"/>
                  <a:gd name="T2" fmla="*/ 2 w 306"/>
                  <a:gd name="T3" fmla="*/ 57 h 240"/>
                  <a:gd name="T4" fmla="*/ 52 w 306"/>
                  <a:gd name="T5" fmla="*/ 26 h 240"/>
                  <a:gd name="T6" fmla="*/ 50 w 306"/>
                  <a:gd name="T7" fmla="*/ 0 h 240"/>
                  <a:gd name="T8" fmla="*/ 0 w 306"/>
                  <a:gd name="T9" fmla="*/ 25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380" name="AutoShape 1171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7381" name="AutoShape 1172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7382" name="Oval 1173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7383" name="Oval 1174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84" name="Oval 1175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7385" name="Rectangle 1176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7263" name="Group 1177"/>
            <p:cNvGrpSpPr>
              <a:grpSpLocks/>
            </p:cNvGrpSpPr>
            <p:nvPr/>
          </p:nvGrpSpPr>
          <p:grpSpPr bwMode="auto">
            <a:xfrm>
              <a:off x="3340" y="1287"/>
              <a:ext cx="337" cy="257"/>
              <a:chOff x="877" y="1008"/>
              <a:chExt cx="2747" cy="2591"/>
            </a:xfrm>
          </p:grpSpPr>
          <p:pic>
            <p:nvPicPr>
              <p:cNvPr id="7339" name="Picture 1178" descr="antenna_stylized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340" name="Picture 1179" descr="laptop_keyboar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341" name="Freeform 1180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0 w 2982"/>
                  <a:gd name="T1" fmla="*/ 0 h 2442"/>
                  <a:gd name="T2" fmla="*/ 0 w 2982"/>
                  <a:gd name="T3" fmla="*/ 13 h 2442"/>
                  <a:gd name="T4" fmla="*/ 44 w 2982"/>
                  <a:gd name="T5" fmla="*/ 18 h 2442"/>
                  <a:gd name="T6" fmla="*/ 55 w 2982"/>
                  <a:gd name="T7" fmla="*/ 2 h 2442"/>
                  <a:gd name="T8" fmla="*/ 10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pic>
            <p:nvPicPr>
              <p:cNvPr id="7342" name="Picture 1181" descr="screen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343" name="Freeform 1182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46 w 2528"/>
                  <a:gd name="T3" fmla="*/ 3 h 455"/>
                  <a:gd name="T4" fmla="*/ 45 w 2528"/>
                  <a:gd name="T5" fmla="*/ 3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344" name="Freeform 1183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0 w 702"/>
                  <a:gd name="T1" fmla="*/ 0 h 1893"/>
                  <a:gd name="T2" fmla="*/ 0 w 702"/>
                  <a:gd name="T3" fmla="*/ 14 h 1893"/>
                  <a:gd name="T4" fmla="*/ 2 w 702"/>
                  <a:gd name="T5" fmla="*/ 14 h 1893"/>
                  <a:gd name="T6" fmla="*/ 13 w 702"/>
                  <a:gd name="T7" fmla="*/ 1 h 1893"/>
                  <a:gd name="T8" fmla="*/ 1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345" name="Freeform 1184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4 w 756"/>
                  <a:gd name="T1" fmla="*/ 0 h 2184"/>
                  <a:gd name="T2" fmla="*/ 2 w 756"/>
                  <a:gd name="T3" fmla="*/ 16 h 2184"/>
                  <a:gd name="T4" fmla="*/ 0 w 756"/>
                  <a:gd name="T5" fmla="*/ 16 h 2184"/>
                  <a:gd name="T6" fmla="*/ 11 w 756"/>
                  <a:gd name="T7" fmla="*/ 1 h 2184"/>
                  <a:gd name="T8" fmla="*/ 14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346" name="Freeform 1185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44 w 2773"/>
                  <a:gd name="T5" fmla="*/ 5 h 738"/>
                  <a:gd name="T6" fmla="*/ 43 w 2773"/>
                  <a:gd name="T7" fmla="*/ 4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347" name="Freeform 1186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6 w 637"/>
                  <a:gd name="T1" fmla="*/ 0 h 1659"/>
                  <a:gd name="T2" fmla="*/ 27 w 637"/>
                  <a:gd name="T3" fmla="*/ 0 h 1659"/>
                  <a:gd name="T4" fmla="*/ 3 w 637"/>
                  <a:gd name="T5" fmla="*/ 114 h 1659"/>
                  <a:gd name="T6" fmla="*/ 0 w 637"/>
                  <a:gd name="T7" fmla="*/ 112 h 1659"/>
                  <a:gd name="T8" fmla="*/ 2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348" name="Freeform 1187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4 h 550"/>
                  <a:gd name="T4" fmla="*/ 92 w 2216"/>
                  <a:gd name="T5" fmla="*/ 39 h 550"/>
                  <a:gd name="T6" fmla="*/ 94 w 2216"/>
                  <a:gd name="T7" fmla="*/ 3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7349" name="Group 1188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7356" name="Freeform 1189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357" name="Freeform 1190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358" name="Freeform 1191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359" name="Freeform 1192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360" name="Freeform 1193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361" name="Freeform 1194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7350" name="Freeform 1195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3 h 792"/>
                  <a:gd name="T2" fmla="*/ 22 w 990"/>
                  <a:gd name="T3" fmla="*/ 0 h 792"/>
                  <a:gd name="T4" fmla="*/ 22 w 990"/>
                  <a:gd name="T5" fmla="*/ 2 h 792"/>
                  <a:gd name="T6" fmla="*/ 0 w 990"/>
                  <a:gd name="T7" fmla="*/ 25 h 792"/>
                  <a:gd name="T8" fmla="*/ 1 w 990"/>
                  <a:gd name="T9" fmla="*/ 23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351" name="Freeform 1196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56 w 2532"/>
                  <a:gd name="T5" fmla="*/ 21 h 723"/>
                  <a:gd name="T6" fmla="*/ 56 w 2532"/>
                  <a:gd name="T7" fmla="*/ 23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352" name="Freeform 1197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4 h 147"/>
                  <a:gd name="T4" fmla="*/ 0 w 26"/>
                  <a:gd name="T5" fmla="*/ 4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353" name="Freeform 1198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26 w 1176"/>
                  <a:gd name="T1" fmla="*/ 0 h 606"/>
                  <a:gd name="T2" fmla="*/ 0 w 1176"/>
                  <a:gd name="T3" fmla="*/ 19 h 606"/>
                  <a:gd name="T4" fmla="*/ 1 w 1176"/>
                  <a:gd name="T5" fmla="*/ 19 h 606"/>
                  <a:gd name="T6" fmla="*/ 26 w 1176"/>
                  <a:gd name="T7" fmla="*/ 1 h 606"/>
                  <a:gd name="T8" fmla="*/ 26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354" name="Freeform 1199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36 w 2532"/>
                  <a:gd name="T5" fmla="*/ 16 h 723"/>
                  <a:gd name="T6" fmla="*/ 36 w 2532"/>
                  <a:gd name="T7" fmla="*/ 16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355" name="Freeform 1200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1 h 723"/>
                  <a:gd name="T6" fmla="*/ 0 w 2532"/>
                  <a:gd name="T7" fmla="*/ 2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7264" name="Group 1201"/>
            <p:cNvGrpSpPr>
              <a:grpSpLocks/>
            </p:cNvGrpSpPr>
            <p:nvPr/>
          </p:nvGrpSpPr>
          <p:grpSpPr bwMode="auto">
            <a:xfrm>
              <a:off x="4329" y="3456"/>
              <a:ext cx="299" cy="257"/>
              <a:chOff x="877" y="1008"/>
              <a:chExt cx="2747" cy="2591"/>
            </a:xfrm>
          </p:grpSpPr>
          <p:pic>
            <p:nvPicPr>
              <p:cNvPr id="7316" name="Picture 1202" descr="antenna_stylized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317" name="Picture 1203" descr="laptop_keyboard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318" name="Freeform 1204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0 w 2982"/>
                  <a:gd name="T1" fmla="*/ 0 h 2442"/>
                  <a:gd name="T2" fmla="*/ 0 w 2982"/>
                  <a:gd name="T3" fmla="*/ 13 h 2442"/>
                  <a:gd name="T4" fmla="*/ 44 w 2982"/>
                  <a:gd name="T5" fmla="*/ 18 h 2442"/>
                  <a:gd name="T6" fmla="*/ 55 w 2982"/>
                  <a:gd name="T7" fmla="*/ 2 h 2442"/>
                  <a:gd name="T8" fmla="*/ 10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pic>
            <p:nvPicPr>
              <p:cNvPr id="7319" name="Picture 1205" descr="screen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320" name="Freeform 1206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46 w 2528"/>
                  <a:gd name="T3" fmla="*/ 3 h 455"/>
                  <a:gd name="T4" fmla="*/ 45 w 2528"/>
                  <a:gd name="T5" fmla="*/ 3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321" name="Freeform 1207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0 w 702"/>
                  <a:gd name="T1" fmla="*/ 0 h 1893"/>
                  <a:gd name="T2" fmla="*/ 0 w 702"/>
                  <a:gd name="T3" fmla="*/ 14 h 1893"/>
                  <a:gd name="T4" fmla="*/ 2 w 702"/>
                  <a:gd name="T5" fmla="*/ 14 h 1893"/>
                  <a:gd name="T6" fmla="*/ 13 w 702"/>
                  <a:gd name="T7" fmla="*/ 1 h 1893"/>
                  <a:gd name="T8" fmla="*/ 1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322" name="Freeform 1208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4 w 756"/>
                  <a:gd name="T1" fmla="*/ 0 h 2184"/>
                  <a:gd name="T2" fmla="*/ 2 w 756"/>
                  <a:gd name="T3" fmla="*/ 16 h 2184"/>
                  <a:gd name="T4" fmla="*/ 0 w 756"/>
                  <a:gd name="T5" fmla="*/ 16 h 2184"/>
                  <a:gd name="T6" fmla="*/ 11 w 756"/>
                  <a:gd name="T7" fmla="*/ 1 h 2184"/>
                  <a:gd name="T8" fmla="*/ 14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323" name="Freeform 1209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44 w 2773"/>
                  <a:gd name="T5" fmla="*/ 5 h 738"/>
                  <a:gd name="T6" fmla="*/ 43 w 2773"/>
                  <a:gd name="T7" fmla="*/ 4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324" name="Freeform 1210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6 w 637"/>
                  <a:gd name="T1" fmla="*/ 0 h 1659"/>
                  <a:gd name="T2" fmla="*/ 27 w 637"/>
                  <a:gd name="T3" fmla="*/ 0 h 1659"/>
                  <a:gd name="T4" fmla="*/ 3 w 637"/>
                  <a:gd name="T5" fmla="*/ 114 h 1659"/>
                  <a:gd name="T6" fmla="*/ 0 w 637"/>
                  <a:gd name="T7" fmla="*/ 112 h 1659"/>
                  <a:gd name="T8" fmla="*/ 2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325" name="Freeform 1211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4 h 550"/>
                  <a:gd name="T4" fmla="*/ 92 w 2216"/>
                  <a:gd name="T5" fmla="*/ 39 h 550"/>
                  <a:gd name="T6" fmla="*/ 94 w 2216"/>
                  <a:gd name="T7" fmla="*/ 3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7326" name="Group 1212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7333" name="Freeform 1213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334" name="Freeform 1214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335" name="Freeform 1215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336" name="Freeform 1216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337" name="Freeform 1217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338" name="Freeform 1218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7327" name="Freeform 1219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3 h 792"/>
                  <a:gd name="T2" fmla="*/ 22 w 990"/>
                  <a:gd name="T3" fmla="*/ 0 h 792"/>
                  <a:gd name="T4" fmla="*/ 22 w 990"/>
                  <a:gd name="T5" fmla="*/ 2 h 792"/>
                  <a:gd name="T6" fmla="*/ 0 w 990"/>
                  <a:gd name="T7" fmla="*/ 25 h 792"/>
                  <a:gd name="T8" fmla="*/ 1 w 990"/>
                  <a:gd name="T9" fmla="*/ 23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328" name="Freeform 1220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56 w 2532"/>
                  <a:gd name="T5" fmla="*/ 21 h 723"/>
                  <a:gd name="T6" fmla="*/ 56 w 2532"/>
                  <a:gd name="T7" fmla="*/ 23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329" name="Freeform 1221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4 h 147"/>
                  <a:gd name="T4" fmla="*/ 0 w 26"/>
                  <a:gd name="T5" fmla="*/ 4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330" name="Freeform 1222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26 w 1176"/>
                  <a:gd name="T1" fmla="*/ 0 h 606"/>
                  <a:gd name="T2" fmla="*/ 0 w 1176"/>
                  <a:gd name="T3" fmla="*/ 19 h 606"/>
                  <a:gd name="T4" fmla="*/ 1 w 1176"/>
                  <a:gd name="T5" fmla="*/ 19 h 606"/>
                  <a:gd name="T6" fmla="*/ 26 w 1176"/>
                  <a:gd name="T7" fmla="*/ 1 h 606"/>
                  <a:gd name="T8" fmla="*/ 26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331" name="Freeform 1223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36 w 2532"/>
                  <a:gd name="T5" fmla="*/ 16 h 723"/>
                  <a:gd name="T6" fmla="*/ 36 w 2532"/>
                  <a:gd name="T7" fmla="*/ 16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332" name="Freeform 1224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1 h 723"/>
                  <a:gd name="T6" fmla="*/ 0 w 2532"/>
                  <a:gd name="T7" fmla="*/ 2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7265" name="Group 1225"/>
            <p:cNvGrpSpPr>
              <a:grpSpLocks/>
            </p:cNvGrpSpPr>
            <p:nvPr/>
          </p:nvGrpSpPr>
          <p:grpSpPr bwMode="auto">
            <a:xfrm>
              <a:off x="3503" y="1916"/>
              <a:ext cx="280" cy="257"/>
              <a:chOff x="877" y="1008"/>
              <a:chExt cx="2747" cy="2591"/>
            </a:xfrm>
          </p:grpSpPr>
          <p:pic>
            <p:nvPicPr>
              <p:cNvPr id="7293" name="Picture 1226" descr="antenna_stylized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294" name="Picture 1227" descr="laptop_keyboard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295" name="Freeform 1228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0 w 2982"/>
                  <a:gd name="T1" fmla="*/ 0 h 2442"/>
                  <a:gd name="T2" fmla="*/ 0 w 2982"/>
                  <a:gd name="T3" fmla="*/ 13 h 2442"/>
                  <a:gd name="T4" fmla="*/ 44 w 2982"/>
                  <a:gd name="T5" fmla="*/ 18 h 2442"/>
                  <a:gd name="T6" fmla="*/ 55 w 2982"/>
                  <a:gd name="T7" fmla="*/ 2 h 2442"/>
                  <a:gd name="T8" fmla="*/ 10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pic>
            <p:nvPicPr>
              <p:cNvPr id="7296" name="Picture 1229" descr="screen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297" name="Freeform 1230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46 w 2528"/>
                  <a:gd name="T3" fmla="*/ 3 h 455"/>
                  <a:gd name="T4" fmla="*/ 45 w 2528"/>
                  <a:gd name="T5" fmla="*/ 3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298" name="Freeform 1231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0 w 702"/>
                  <a:gd name="T1" fmla="*/ 0 h 1893"/>
                  <a:gd name="T2" fmla="*/ 0 w 702"/>
                  <a:gd name="T3" fmla="*/ 14 h 1893"/>
                  <a:gd name="T4" fmla="*/ 2 w 702"/>
                  <a:gd name="T5" fmla="*/ 14 h 1893"/>
                  <a:gd name="T6" fmla="*/ 13 w 702"/>
                  <a:gd name="T7" fmla="*/ 1 h 1893"/>
                  <a:gd name="T8" fmla="*/ 1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299" name="Freeform 1232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4 w 756"/>
                  <a:gd name="T1" fmla="*/ 0 h 2184"/>
                  <a:gd name="T2" fmla="*/ 2 w 756"/>
                  <a:gd name="T3" fmla="*/ 16 h 2184"/>
                  <a:gd name="T4" fmla="*/ 0 w 756"/>
                  <a:gd name="T5" fmla="*/ 16 h 2184"/>
                  <a:gd name="T6" fmla="*/ 11 w 756"/>
                  <a:gd name="T7" fmla="*/ 1 h 2184"/>
                  <a:gd name="T8" fmla="*/ 14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300" name="Freeform 1233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44 w 2773"/>
                  <a:gd name="T5" fmla="*/ 5 h 738"/>
                  <a:gd name="T6" fmla="*/ 43 w 2773"/>
                  <a:gd name="T7" fmla="*/ 4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301" name="Freeform 1234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6 w 637"/>
                  <a:gd name="T1" fmla="*/ 0 h 1659"/>
                  <a:gd name="T2" fmla="*/ 27 w 637"/>
                  <a:gd name="T3" fmla="*/ 0 h 1659"/>
                  <a:gd name="T4" fmla="*/ 3 w 637"/>
                  <a:gd name="T5" fmla="*/ 114 h 1659"/>
                  <a:gd name="T6" fmla="*/ 0 w 637"/>
                  <a:gd name="T7" fmla="*/ 112 h 1659"/>
                  <a:gd name="T8" fmla="*/ 2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302" name="Freeform 1235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4 h 550"/>
                  <a:gd name="T4" fmla="*/ 92 w 2216"/>
                  <a:gd name="T5" fmla="*/ 39 h 550"/>
                  <a:gd name="T6" fmla="*/ 94 w 2216"/>
                  <a:gd name="T7" fmla="*/ 3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7303" name="Group 1236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7310" name="Freeform 1237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311" name="Freeform 1238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312" name="Freeform 1239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313" name="Freeform 1240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314" name="Freeform 1241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315" name="Freeform 1242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7304" name="Freeform 1243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3 h 792"/>
                  <a:gd name="T2" fmla="*/ 22 w 990"/>
                  <a:gd name="T3" fmla="*/ 0 h 792"/>
                  <a:gd name="T4" fmla="*/ 22 w 990"/>
                  <a:gd name="T5" fmla="*/ 2 h 792"/>
                  <a:gd name="T6" fmla="*/ 0 w 990"/>
                  <a:gd name="T7" fmla="*/ 25 h 792"/>
                  <a:gd name="T8" fmla="*/ 1 w 990"/>
                  <a:gd name="T9" fmla="*/ 23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305" name="Freeform 1244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56 w 2532"/>
                  <a:gd name="T5" fmla="*/ 21 h 723"/>
                  <a:gd name="T6" fmla="*/ 56 w 2532"/>
                  <a:gd name="T7" fmla="*/ 23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306" name="Freeform 1245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4 h 147"/>
                  <a:gd name="T4" fmla="*/ 0 w 26"/>
                  <a:gd name="T5" fmla="*/ 4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307" name="Freeform 1246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26 w 1176"/>
                  <a:gd name="T1" fmla="*/ 0 h 606"/>
                  <a:gd name="T2" fmla="*/ 0 w 1176"/>
                  <a:gd name="T3" fmla="*/ 19 h 606"/>
                  <a:gd name="T4" fmla="*/ 1 w 1176"/>
                  <a:gd name="T5" fmla="*/ 19 h 606"/>
                  <a:gd name="T6" fmla="*/ 26 w 1176"/>
                  <a:gd name="T7" fmla="*/ 1 h 606"/>
                  <a:gd name="T8" fmla="*/ 26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308" name="Freeform 1247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36 w 2532"/>
                  <a:gd name="T5" fmla="*/ 16 h 723"/>
                  <a:gd name="T6" fmla="*/ 36 w 2532"/>
                  <a:gd name="T7" fmla="*/ 16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309" name="Freeform 1248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1 h 723"/>
                  <a:gd name="T6" fmla="*/ 0 w 2532"/>
                  <a:gd name="T7" fmla="*/ 2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7266" name="Group 1249"/>
            <p:cNvGrpSpPr>
              <a:grpSpLocks/>
            </p:cNvGrpSpPr>
            <p:nvPr/>
          </p:nvGrpSpPr>
          <p:grpSpPr bwMode="auto">
            <a:xfrm flipH="1">
              <a:off x="3742" y="2030"/>
              <a:ext cx="261" cy="235"/>
              <a:chOff x="2839" y="3501"/>
              <a:chExt cx="755" cy="803"/>
            </a:xfrm>
          </p:grpSpPr>
          <p:pic>
            <p:nvPicPr>
              <p:cNvPr id="7291" name="Picture 125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292" name="Freeform 125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</p:grpSp>
        <p:grpSp>
          <p:nvGrpSpPr>
            <p:cNvPr id="7267" name="Group 1252"/>
            <p:cNvGrpSpPr>
              <a:grpSpLocks/>
            </p:cNvGrpSpPr>
            <p:nvPr/>
          </p:nvGrpSpPr>
          <p:grpSpPr bwMode="auto">
            <a:xfrm>
              <a:off x="4603" y="3416"/>
              <a:ext cx="299" cy="257"/>
              <a:chOff x="877" y="1008"/>
              <a:chExt cx="2747" cy="2591"/>
            </a:xfrm>
          </p:grpSpPr>
          <p:pic>
            <p:nvPicPr>
              <p:cNvPr id="7268" name="Picture 1253" descr="antenna_stylized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269" name="Picture 1254" descr="laptop_keyboard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270" name="Freeform 1255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0 w 2982"/>
                  <a:gd name="T1" fmla="*/ 0 h 2442"/>
                  <a:gd name="T2" fmla="*/ 0 w 2982"/>
                  <a:gd name="T3" fmla="*/ 13 h 2442"/>
                  <a:gd name="T4" fmla="*/ 44 w 2982"/>
                  <a:gd name="T5" fmla="*/ 18 h 2442"/>
                  <a:gd name="T6" fmla="*/ 55 w 2982"/>
                  <a:gd name="T7" fmla="*/ 2 h 2442"/>
                  <a:gd name="T8" fmla="*/ 10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pic>
            <p:nvPicPr>
              <p:cNvPr id="7271" name="Picture 1256" descr="screen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272" name="Freeform 1257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46 w 2528"/>
                  <a:gd name="T3" fmla="*/ 3 h 455"/>
                  <a:gd name="T4" fmla="*/ 45 w 2528"/>
                  <a:gd name="T5" fmla="*/ 3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273" name="Freeform 1258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0 w 702"/>
                  <a:gd name="T1" fmla="*/ 0 h 1893"/>
                  <a:gd name="T2" fmla="*/ 0 w 702"/>
                  <a:gd name="T3" fmla="*/ 14 h 1893"/>
                  <a:gd name="T4" fmla="*/ 2 w 702"/>
                  <a:gd name="T5" fmla="*/ 14 h 1893"/>
                  <a:gd name="T6" fmla="*/ 13 w 702"/>
                  <a:gd name="T7" fmla="*/ 1 h 1893"/>
                  <a:gd name="T8" fmla="*/ 1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274" name="Freeform 1259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4 w 756"/>
                  <a:gd name="T1" fmla="*/ 0 h 2184"/>
                  <a:gd name="T2" fmla="*/ 2 w 756"/>
                  <a:gd name="T3" fmla="*/ 16 h 2184"/>
                  <a:gd name="T4" fmla="*/ 0 w 756"/>
                  <a:gd name="T5" fmla="*/ 16 h 2184"/>
                  <a:gd name="T6" fmla="*/ 11 w 756"/>
                  <a:gd name="T7" fmla="*/ 1 h 2184"/>
                  <a:gd name="T8" fmla="*/ 14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275" name="Freeform 1260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44 w 2773"/>
                  <a:gd name="T5" fmla="*/ 5 h 738"/>
                  <a:gd name="T6" fmla="*/ 43 w 2773"/>
                  <a:gd name="T7" fmla="*/ 4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276" name="Freeform 1261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6 w 637"/>
                  <a:gd name="T1" fmla="*/ 0 h 1659"/>
                  <a:gd name="T2" fmla="*/ 27 w 637"/>
                  <a:gd name="T3" fmla="*/ 0 h 1659"/>
                  <a:gd name="T4" fmla="*/ 3 w 637"/>
                  <a:gd name="T5" fmla="*/ 114 h 1659"/>
                  <a:gd name="T6" fmla="*/ 0 w 637"/>
                  <a:gd name="T7" fmla="*/ 112 h 1659"/>
                  <a:gd name="T8" fmla="*/ 2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277" name="Freeform 1262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4 h 550"/>
                  <a:gd name="T4" fmla="*/ 92 w 2216"/>
                  <a:gd name="T5" fmla="*/ 39 h 550"/>
                  <a:gd name="T6" fmla="*/ 94 w 2216"/>
                  <a:gd name="T7" fmla="*/ 3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7278" name="Group 1263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7285" name="Freeform 126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286" name="Freeform 126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287" name="Freeform 126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288" name="Freeform 126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289" name="Freeform 126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290" name="Freeform 126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7279" name="Freeform 1270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3 h 792"/>
                  <a:gd name="T2" fmla="*/ 22 w 990"/>
                  <a:gd name="T3" fmla="*/ 0 h 792"/>
                  <a:gd name="T4" fmla="*/ 22 w 990"/>
                  <a:gd name="T5" fmla="*/ 2 h 792"/>
                  <a:gd name="T6" fmla="*/ 0 w 990"/>
                  <a:gd name="T7" fmla="*/ 25 h 792"/>
                  <a:gd name="T8" fmla="*/ 1 w 990"/>
                  <a:gd name="T9" fmla="*/ 23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280" name="Freeform 1271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56 w 2532"/>
                  <a:gd name="T5" fmla="*/ 21 h 723"/>
                  <a:gd name="T6" fmla="*/ 56 w 2532"/>
                  <a:gd name="T7" fmla="*/ 23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281" name="Freeform 1272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4 h 147"/>
                  <a:gd name="T4" fmla="*/ 0 w 26"/>
                  <a:gd name="T5" fmla="*/ 4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282" name="Freeform 1273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26 w 1176"/>
                  <a:gd name="T1" fmla="*/ 0 h 606"/>
                  <a:gd name="T2" fmla="*/ 0 w 1176"/>
                  <a:gd name="T3" fmla="*/ 19 h 606"/>
                  <a:gd name="T4" fmla="*/ 1 w 1176"/>
                  <a:gd name="T5" fmla="*/ 19 h 606"/>
                  <a:gd name="T6" fmla="*/ 26 w 1176"/>
                  <a:gd name="T7" fmla="*/ 1 h 606"/>
                  <a:gd name="T8" fmla="*/ 26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283" name="Freeform 1274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36 w 2532"/>
                  <a:gd name="T5" fmla="*/ 16 h 723"/>
                  <a:gd name="T6" fmla="*/ 36 w 2532"/>
                  <a:gd name="T7" fmla="*/ 16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284" name="Freeform 1275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1 h 723"/>
                  <a:gd name="T6" fmla="*/ 0 w 2532"/>
                  <a:gd name="T7" fmla="*/ 2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  <p:pic>
        <p:nvPicPr>
          <p:cNvPr id="7173" name="Picture 864" descr="underline_base"/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1035050"/>
            <a:ext cx="7769225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382000" cy="1143000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Transport services and protocols</a:t>
            </a:r>
          </a:p>
        </p:txBody>
      </p:sp>
      <p:sp>
        <p:nvSpPr>
          <p:cNvPr id="41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38150" y="1511300"/>
            <a:ext cx="4086225" cy="5114925"/>
          </a:xfrm>
        </p:spPr>
        <p:txBody>
          <a:bodyPr/>
          <a:lstStyle/>
          <a:p>
            <a:pPr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  <a:cs typeface="+mn-cs"/>
              </a:rPr>
              <a:t>provide</a:t>
            </a:r>
            <a:r>
              <a:rPr lang="en-US" sz="2400" i="1">
                <a:solidFill>
                  <a:srgbClr val="FF0000"/>
                </a:solidFill>
                <a:ea typeface="ＭＳ Ｐゴシック" charset="0"/>
                <a:cs typeface="+mn-cs"/>
              </a:rPr>
              <a:t> </a:t>
            </a:r>
            <a:r>
              <a:rPr lang="en-US" sz="2400" i="1">
                <a:solidFill>
                  <a:srgbClr val="CC0000"/>
                </a:solidFill>
                <a:ea typeface="ＭＳ Ｐゴシック" charset="0"/>
                <a:cs typeface="+mn-cs"/>
              </a:rPr>
              <a:t>logical communication</a:t>
            </a:r>
            <a:r>
              <a:rPr lang="en-US" sz="2400">
                <a:ea typeface="ＭＳ Ｐゴシック" charset="0"/>
                <a:cs typeface="+mn-cs"/>
              </a:rPr>
              <a:t> between app processes running on different hosts</a:t>
            </a:r>
          </a:p>
          <a:p>
            <a:pPr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  <a:cs typeface="+mn-cs"/>
              </a:rPr>
              <a:t>transport protocols run in end systems 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send side: breaks app messages into </a:t>
            </a:r>
            <a:r>
              <a:rPr lang="en-US" i="1">
                <a:solidFill>
                  <a:srgbClr val="CC0000"/>
                </a:solidFill>
                <a:ea typeface="ＭＳ Ｐゴシック" charset="0"/>
              </a:rPr>
              <a:t>segments</a:t>
            </a:r>
            <a:r>
              <a:rPr lang="en-US">
                <a:ea typeface="ＭＳ Ｐゴシック" charset="0"/>
              </a:rPr>
              <a:t>, passes to  network layer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rcv side: reassembles segments into messages, passes to app layer</a:t>
            </a:r>
          </a:p>
          <a:p>
            <a:pPr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  <a:cs typeface="+mn-cs"/>
              </a:rPr>
              <a:t>more than one transport protocol available to apps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Internet: TCP and UDP</a:t>
            </a:r>
          </a:p>
        </p:txBody>
      </p:sp>
      <p:grpSp>
        <p:nvGrpSpPr>
          <p:cNvPr id="35485" name="Group 669"/>
          <p:cNvGrpSpPr>
            <a:grpSpLocks/>
          </p:cNvGrpSpPr>
          <p:nvPr/>
        </p:nvGrpSpPr>
        <p:grpSpPr bwMode="auto">
          <a:xfrm>
            <a:off x="7856538" y="4454525"/>
            <a:ext cx="1057275" cy="957263"/>
            <a:chOff x="-153" y="1680"/>
            <a:chExt cx="666" cy="603"/>
          </a:xfrm>
        </p:grpSpPr>
        <p:grpSp>
          <p:nvGrpSpPr>
            <p:cNvPr id="7192" name="Group 670"/>
            <p:cNvGrpSpPr>
              <a:grpSpLocks/>
            </p:cNvGrpSpPr>
            <p:nvPr/>
          </p:nvGrpSpPr>
          <p:grpSpPr bwMode="auto">
            <a:xfrm>
              <a:off x="0" y="1680"/>
              <a:ext cx="513" cy="538"/>
              <a:chOff x="4180" y="744"/>
              <a:chExt cx="513" cy="538"/>
            </a:xfrm>
          </p:grpSpPr>
          <p:sp>
            <p:nvSpPr>
              <p:cNvPr id="7194" name="Rectangle 671"/>
              <p:cNvSpPr>
                <a:spLocks noChangeArrowheads="1"/>
              </p:cNvSpPr>
              <p:nvPr/>
            </p:nvSpPr>
            <p:spPr bwMode="auto">
              <a:xfrm>
                <a:off x="4242" y="747"/>
                <a:ext cx="426" cy="4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7195" name="Rectangle 672"/>
              <p:cNvSpPr>
                <a:spLocks noChangeArrowheads="1"/>
              </p:cNvSpPr>
              <p:nvPr/>
            </p:nvSpPr>
            <p:spPr bwMode="auto">
              <a:xfrm>
                <a:off x="4221" y="762"/>
                <a:ext cx="435" cy="5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7196" name="Rectangle 673"/>
              <p:cNvSpPr>
                <a:spLocks noChangeArrowheads="1"/>
              </p:cNvSpPr>
              <p:nvPr/>
            </p:nvSpPr>
            <p:spPr bwMode="auto">
              <a:xfrm>
                <a:off x="4224" y="873"/>
                <a:ext cx="426" cy="1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7197" name="Text Box 674"/>
              <p:cNvSpPr txBox="1">
                <a:spLocks noChangeArrowheads="1"/>
              </p:cNvSpPr>
              <p:nvPr/>
            </p:nvSpPr>
            <p:spPr bwMode="auto">
              <a:xfrm>
                <a:off x="4180" y="744"/>
                <a:ext cx="513" cy="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Tahoma" panose="020B0604030504040204" pitchFamily="34" charset="0"/>
                  </a:rPr>
                  <a:t>application</a:t>
                </a: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solidFill>
                      <a:schemeClr val="bg1"/>
                    </a:solidFill>
                    <a:latin typeface="Tahoma" panose="020B0604030504040204" pitchFamily="34" charset="0"/>
                  </a:rPr>
                  <a:t>transport</a:t>
                </a:r>
                <a:endParaRPr lang="en-US" altLang="en-US" sz="1000">
                  <a:latin typeface="Tahoma" panose="020B0604030504040204" pitchFamily="34" charset="0"/>
                </a:endParaRP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Tahoma" panose="020B0604030504040204" pitchFamily="34" charset="0"/>
                  </a:rPr>
                  <a:t>network</a:t>
                </a: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Tahoma" panose="020B0604030504040204" pitchFamily="34" charset="0"/>
                  </a:rPr>
                  <a:t>data link</a:t>
                </a: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Tahoma" panose="020B0604030504040204" pitchFamily="34" charset="0"/>
                  </a:rPr>
                  <a:t>physical</a:t>
                </a:r>
                <a:endParaRPr lang="en-US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7198" name="Line 675"/>
              <p:cNvSpPr>
                <a:spLocks noChangeShapeType="1"/>
              </p:cNvSpPr>
              <p:nvPr/>
            </p:nvSpPr>
            <p:spPr bwMode="auto">
              <a:xfrm>
                <a:off x="4221" y="978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199" name="Line 676"/>
              <p:cNvSpPr>
                <a:spLocks noChangeShapeType="1"/>
              </p:cNvSpPr>
              <p:nvPr/>
            </p:nvSpPr>
            <p:spPr bwMode="auto">
              <a:xfrm>
                <a:off x="4227" y="106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200" name="Line 677"/>
              <p:cNvSpPr>
                <a:spLocks noChangeShapeType="1"/>
              </p:cNvSpPr>
              <p:nvPr/>
            </p:nvSpPr>
            <p:spPr bwMode="auto">
              <a:xfrm>
                <a:off x="4227" y="1152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7193" name="Freeform 678"/>
            <p:cNvSpPr>
              <a:spLocks/>
            </p:cNvSpPr>
            <p:nvPr/>
          </p:nvSpPr>
          <p:spPr bwMode="auto">
            <a:xfrm>
              <a:off x="-153" y="1689"/>
              <a:ext cx="192" cy="594"/>
            </a:xfrm>
            <a:custGeom>
              <a:avLst/>
              <a:gdLst>
                <a:gd name="T0" fmla="*/ 0 w 192"/>
                <a:gd name="T1" fmla="*/ 594 h 594"/>
                <a:gd name="T2" fmla="*/ 192 w 192"/>
                <a:gd name="T3" fmla="*/ 0 h 594"/>
                <a:gd name="T4" fmla="*/ 192 w 192"/>
                <a:gd name="T5" fmla="*/ 515 h 594"/>
                <a:gd name="T6" fmla="*/ 0 w 192"/>
                <a:gd name="T7" fmla="*/ 594 h 59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2" h="594">
                  <a:moveTo>
                    <a:pt x="0" y="594"/>
                  </a:moveTo>
                  <a:lnTo>
                    <a:pt x="192" y="0"/>
                  </a:lnTo>
                  <a:lnTo>
                    <a:pt x="192" y="515"/>
                  </a:lnTo>
                  <a:lnTo>
                    <a:pt x="0" y="594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0" scaled="1"/>
            </a:gradFill>
            <a:ln w="9525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5114" name="Group 298"/>
          <p:cNvGrpSpPr>
            <a:grpSpLocks/>
          </p:cNvGrpSpPr>
          <p:nvPr/>
        </p:nvGrpSpPr>
        <p:grpSpPr bwMode="auto">
          <a:xfrm rot="2937887">
            <a:off x="5389563" y="3022600"/>
            <a:ext cx="3781425" cy="434975"/>
            <a:chOff x="2937" y="3579"/>
            <a:chExt cx="2382" cy="274"/>
          </a:xfrm>
        </p:grpSpPr>
        <p:sp>
          <p:nvSpPr>
            <p:cNvPr id="7188" name="Rectangle 295"/>
            <p:cNvSpPr>
              <a:spLocks noChangeArrowheads="1"/>
            </p:cNvSpPr>
            <p:nvPr/>
          </p:nvSpPr>
          <p:spPr bwMode="auto">
            <a:xfrm>
              <a:off x="3165" y="3631"/>
              <a:ext cx="1920" cy="17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7189" name="Text Box 293"/>
            <p:cNvSpPr txBox="1">
              <a:spLocks noChangeArrowheads="1"/>
            </p:cNvSpPr>
            <p:nvPr/>
          </p:nvSpPr>
          <p:spPr bwMode="auto">
            <a:xfrm>
              <a:off x="3384" y="3612"/>
              <a:ext cx="152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chemeClr val="bg1"/>
                  </a:solidFill>
                  <a:latin typeface="Tahoma" panose="020B0604030504040204" pitchFamily="34" charset="0"/>
                </a:rPr>
                <a:t>logical end-end transport</a:t>
              </a: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7190" name="Freeform 296"/>
            <p:cNvSpPr>
              <a:spLocks/>
            </p:cNvSpPr>
            <p:nvPr/>
          </p:nvSpPr>
          <p:spPr bwMode="auto">
            <a:xfrm>
              <a:off x="2937" y="3579"/>
              <a:ext cx="282" cy="264"/>
            </a:xfrm>
            <a:custGeom>
              <a:avLst/>
              <a:gdLst>
                <a:gd name="T0" fmla="*/ 282 w 282"/>
                <a:gd name="T1" fmla="*/ 0 h 264"/>
                <a:gd name="T2" fmla="*/ 282 w 282"/>
                <a:gd name="T3" fmla="*/ 264 h 264"/>
                <a:gd name="T4" fmla="*/ 0 w 282"/>
                <a:gd name="T5" fmla="*/ 129 h 264"/>
                <a:gd name="T6" fmla="*/ 282 w 282"/>
                <a:gd name="T7" fmla="*/ 0 h 26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2" h="264">
                  <a:moveTo>
                    <a:pt x="282" y="0"/>
                  </a:moveTo>
                  <a:cubicBezTo>
                    <a:pt x="282" y="132"/>
                    <a:pt x="282" y="264"/>
                    <a:pt x="282" y="264"/>
                  </a:cubicBezTo>
                  <a:cubicBezTo>
                    <a:pt x="159" y="150"/>
                    <a:pt x="0" y="153"/>
                    <a:pt x="0" y="129"/>
                  </a:cubicBezTo>
                  <a:cubicBezTo>
                    <a:pt x="0" y="108"/>
                    <a:pt x="153" y="108"/>
                    <a:pt x="282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FF0000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191" name="Freeform 297"/>
            <p:cNvSpPr>
              <a:spLocks/>
            </p:cNvSpPr>
            <p:nvPr/>
          </p:nvSpPr>
          <p:spPr bwMode="auto">
            <a:xfrm flipH="1">
              <a:off x="5037" y="3589"/>
              <a:ext cx="282" cy="264"/>
            </a:xfrm>
            <a:custGeom>
              <a:avLst/>
              <a:gdLst>
                <a:gd name="T0" fmla="*/ 282 w 282"/>
                <a:gd name="T1" fmla="*/ 0 h 264"/>
                <a:gd name="T2" fmla="*/ 282 w 282"/>
                <a:gd name="T3" fmla="*/ 264 h 264"/>
                <a:gd name="T4" fmla="*/ 0 w 282"/>
                <a:gd name="T5" fmla="*/ 129 h 264"/>
                <a:gd name="T6" fmla="*/ 282 w 282"/>
                <a:gd name="T7" fmla="*/ 0 h 26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2" h="264">
                  <a:moveTo>
                    <a:pt x="282" y="0"/>
                  </a:moveTo>
                  <a:cubicBezTo>
                    <a:pt x="282" y="132"/>
                    <a:pt x="282" y="264"/>
                    <a:pt x="282" y="264"/>
                  </a:cubicBezTo>
                  <a:cubicBezTo>
                    <a:pt x="159" y="150"/>
                    <a:pt x="0" y="153"/>
                    <a:pt x="0" y="129"/>
                  </a:cubicBezTo>
                  <a:cubicBezTo>
                    <a:pt x="0" y="108"/>
                    <a:pt x="153" y="108"/>
                    <a:pt x="282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FF0000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35681" name="Group 865"/>
          <p:cNvGrpSpPr>
            <a:grpSpLocks/>
          </p:cNvGrpSpPr>
          <p:nvPr/>
        </p:nvGrpSpPr>
        <p:grpSpPr bwMode="auto">
          <a:xfrm>
            <a:off x="5462588" y="1296988"/>
            <a:ext cx="1057275" cy="957262"/>
            <a:chOff x="-153" y="1680"/>
            <a:chExt cx="666" cy="603"/>
          </a:xfrm>
        </p:grpSpPr>
        <p:grpSp>
          <p:nvGrpSpPr>
            <p:cNvPr id="7179" name="Group 866"/>
            <p:cNvGrpSpPr>
              <a:grpSpLocks/>
            </p:cNvGrpSpPr>
            <p:nvPr/>
          </p:nvGrpSpPr>
          <p:grpSpPr bwMode="auto">
            <a:xfrm>
              <a:off x="0" y="1680"/>
              <a:ext cx="513" cy="538"/>
              <a:chOff x="4180" y="744"/>
              <a:chExt cx="513" cy="538"/>
            </a:xfrm>
          </p:grpSpPr>
          <p:sp>
            <p:nvSpPr>
              <p:cNvPr id="7181" name="Rectangle 867"/>
              <p:cNvSpPr>
                <a:spLocks noChangeArrowheads="1"/>
              </p:cNvSpPr>
              <p:nvPr/>
            </p:nvSpPr>
            <p:spPr bwMode="auto">
              <a:xfrm>
                <a:off x="4242" y="747"/>
                <a:ext cx="426" cy="4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7182" name="Rectangle 868"/>
              <p:cNvSpPr>
                <a:spLocks noChangeArrowheads="1"/>
              </p:cNvSpPr>
              <p:nvPr/>
            </p:nvSpPr>
            <p:spPr bwMode="auto">
              <a:xfrm>
                <a:off x="4221" y="762"/>
                <a:ext cx="435" cy="5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7183" name="Rectangle 869"/>
              <p:cNvSpPr>
                <a:spLocks noChangeArrowheads="1"/>
              </p:cNvSpPr>
              <p:nvPr/>
            </p:nvSpPr>
            <p:spPr bwMode="auto">
              <a:xfrm>
                <a:off x="4224" y="873"/>
                <a:ext cx="426" cy="1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7184" name="Text Box 870"/>
              <p:cNvSpPr txBox="1">
                <a:spLocks noChangeArrowheads="1"/>
              </p:cNvSpPr>
              <p:nvPr/>
            </p:nvSpPr>
            <p:spPr bwMode="auto">
              <a:xfrm>
                <a:off x="4180" y="744"/>
                <a:ext cx="513" cy="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Tahoma" panose="020B0604030504040204" pitchFamily="34" charset="0"/>
                  </a:rPr>
                  <a:t>application</a:t>
                </a: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solidFill>
                      <a:schemeClr val="bg1"/>
                    </a:solidFill>
                    <a:latin typeface="Tahoma" panose="020B0604030504040204" pitchFamily="34" charset="0"/>
                  </a:rPr>
                  <a:t>transport</a:t>
                </a:r>
                <a:endParaRPr lang="en-US" altLang="en-US" sz="1000">
                  <a:latin typeface="Tahoma" panose="020B0604030504040204" pitchFamily="34" charset="0"/>
                </a:endParaRP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Tahoma" panose="020B0604030504040204" pitchFamily="34" charset="0"/>
                  </a:rPr>
                  <a:t>network</a:t>
                </a: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Tahoma" panose="020B0604030504040204" pitchFamily="34" charset="0"/>
                  </a:rPr>
                  <a:t>data link</a:t>
                </a: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Tahoma" panose="020B0604030504040204" pitchFamily="34" charset="0"/>
                  </a:rPr>
                  <a:t>physical</a:t>
                </a:r>
                <a:endParaRPr lang="en-US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7185" name="Line 871"/>
              <p:cNvSpPr>
                <a:spLocks noChangeShapeType="1"/>
              </p:cNvSpPr>
              <p:nvPr/>
            </p:nvSpPr>
            <p:spPr bwMode="auto">
              <a:xfrm>
                <a:off x="4221" y="978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186" name="Line 872"/>
              <p:cNvSpPr>
                <a:spLocks noChangeShapeType="1"/>
              </p:cNvSpPr>
              <p:nvPr/>
            </p:nvSpPr>
            <p:spPr bwMode="auto">
              <a:xfrm>
                <a:off x="4227" y="106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187" name="Line 873"/>
              <p:cNvSpPr>
                <a:spLocks noChangeShapeType="1"/>
              </p:cNvSpPr>
              <p:nvPr/>
            </p:nvSpPr>
            <p:spPr bwMode="auto">
              <a:xfrm>
                <a:off x="4227" y="1152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7180" name="Freeform 874"/>
            <p:cNvSpPr>
              <a:spLocks/>
            </p:cNvSpPr>
            <p:nvPr/>
          </p:nvSpPr>
          <p:spPr bwMode="auto">
            <a:xfrm>
              <a:off x="-153" y="1689"/>
              <a:ext cx="192" cy="594"/>
            </a:xfrm>
            <a:custGeom>
              <a:avLst/>
              <a:gdLst>
                <a:gd name="T0" fmla="*/ 0 w 192"/>
                <a:gd name="T1" fmla="*/ 594 h 594"/>
                <a:gd name="T2" fmla="*/ 192 w 192"/>
                <a:gd name="T3" fmla="*/ 0 h 594"/>
                <a:gd name="T4" fmla="*/ 192 w 192"/>
                <a:gd name="T5" fmla="*/ 515 h 594"/>
                <a:gd name="T6" fmla="*/ 0 w 192"/>
                <a:gd name="T7" fmla="*/ 594 h 59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2" h="594">
                  <a:moveTo>
                    <a:pt x="0" y="594"/>
                  </a:moveTo>
                  <a:lnTo>
                    <a:pt x="192" y="0"/>
                  </a:lnTo>
                  <a:lnTo>
                    <a:pt x="192" y="515"/>
                  </a:lnTo>
                  <a:lnTo>
                    <a:pt x="0" y="594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0" scaled="1"/>
            </a:gradFill>
            <a:ln w="9525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3493088-31DC-4103-B7B0-92909C37897E}"/>
                  </a:ext>
                </a:extLst>
              </p14:cNvPr>
              <p14:cNvContentPartPr/>
              <p14:nvPr/>
            </p14:nvContentPartPr>
            <p14:xfrm>
              <a:off x="8681239" y="5513959"/>
              <a:ext cx="1887840" cy="658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3493088-31DC-4103-B7B0-92909C37897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663239" y="5495959"/>
                <a:ext cx="1923480" cy="69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5EE1366-FF04-4030-9EBF-A92C734B2686}"/>
                  </a:ext>
                </a:extLst>
              </p14:cNvPr>
              <p14:cNvContentPartPr/>
              <p14:nvPr/>
            </p14:nvContentPartPr>
            <p14:xfrm>
              <a:off x="8742799" y="6465079"/>
              <a:ext cx="227880" cy="594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5EE1366-FF04-4030-9EBF-A92C734B268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725159" y="6447439"/>
                <a:ext cx="26352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A0A4DBF-DFD2-43E7-ABEB-F89C3F939F3D}"/>
                  </a:ext>
                </a:extLst>
              </p14:cNvPr>
              <p14:cNvContentPartPr/>
              <p14:nvPr/>
            </p14:nvContentPartPr>
            <p14:xfrm>
              <a:off x="9055999" y="6293359"/>
              <a:ext cx="207720" cy="299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A0A4DBF-DFD2-43E7-ABEB-F89C3F939F3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037999" y="6275719"/>
                <a:ext cx="24336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56629A8-BC5F-42A4-B072-88EB596C1728}"/>
                  </a:ext>
                </a:extLst>
              </p14:cNvPr>
              <p14:cNvContentPartPr/>
              <p14:nvPr/>
            </p14:nvContentPartPr>
            <p14:xfrm>
              <a:off x="9419599" y="6052879"/>
              <a:ext cx="613440" cy="4618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56629A8-BC5F-42A4-B072-88EB596C172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401959" y="6034879"/>
                <a:ext cx="649080" cy="49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EFAB0F1-3C69-4776-80A7-3317B06AB6EB}"/>
                  </a:ext>
                </a:extLst>
              </p14:cNvPr>
              <p14:cNvContentPartPr/>
              <p14:nvPr/>
            </p14:nvContentPartPr>
            <p14:xfrm>
              <a:off x="9959959" y="6415399"/>
              <a:ext cx="5760" cy="5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EFAB0F1-3C69-4776-80A7-3317B06AB6E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941959" y="6397399"/>
                <a:ext cx="414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BE73E7C-A7B1-4DFA-953C-E4E38740BCC9}"/>
                  </a:ext>
                </a:extLst>
              </p14:cNvPr>
              <p14:cNvContentPartPr/>
              <p14:nvPr/>
            </p14:nvContentPartPr>
            <p14:xfrm>
              <a:off x="9979399" y="6188599"/>
              <a:ext cx="218520" cy="2944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BE73E7C-A7B1-4DFA-953C-E4E38740BCC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961759" y="6170959"/>
                <a:ext cx="25416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AE41126-1A62-4AFB-9DB6-FE5A57E79E35}"/>
                  </a:ext>
                </a:extLst>
              </p14:cNvPr>
              <p14:cNvContentPartPr/>
              <p14:nvPr/>
            </p14:nvContentPartPr>
            <p14:xfrm>
              <a:off x="10199359" y="5963239"/>
              <a:ext cx="238680" cy="4176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AE41126-1A62-4AFB-9DB6-FE5A57E79E3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181359" y="5945239"/>
                <a:ext cx="274320" cy="4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DD50C8E-D045-405D-AC93-0D17AEF2E9BD}"/>
                  </a:ext>
                </a:extLst>
              </p14:cNvPr>
              <p14:cNvContentPartPr/>
              <p14:nvPr/>
            </p14:nvContentPartPr>
            <p14:xfrm>
              <a:off x="10282159" y="6226759"/>
              <a:ext cx="167040" cy="1411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DD50C8E-D045-405D-AC93-0D17AEF2E9B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264519" y="6209119"/>
                <a:ext cx="20268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1FC4598-0DD2-41D1-9F89-4DA9CDC4854E}"/>
                  </a:ext>
                </a:extLst>
              </p14:cNvPr>
              <p14:cNvContentPartPr/>
              <p14:nvPr/>
            </p14:nvContentPartPr>
            <p14:xfrm>
              <a:off x="10467919" y="6031639"/>
              <a:ext cx="563760" cy="3751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1FC4598-0DD2-41D1-9F89-4DA9CDC4854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449919" y="6013999"/>
                <a:ext cx="59940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D75E56E-D9AF-433B-BD36-E2B5FA808028}"/>
                  </a:ext>
                </a:extLst>
              </p14:cNvPr>
              <p14:cNvContentPartPr/>
              <p14:nvPr/>
            </p14:nvContentPartPr>
            <p14:xfrm>
              <a:off x="9541068" y="6633559"/>
              <a:ext cx="233280" cy="3049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D75E56E-D9AF-433B-BD36-E2B5FA80802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523068" y="6615919"/>
                <a:ext cx="26892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DA92AC6-E2CE-4F20-8E05-B1C463E6764C}"/>
                  </a:ext>
                </a:extLst>
              </p14:cNvPr>
              <p14:cNvContentPartPr/>
              <p14:nvPr/>
            </p14:nvContentPartPr>
            <p14:xfrm>
              <a:off x="9862908" y="6392532"/>
              <a:ext cx="1104840" cy="494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DA92AC6-E2CE-4F20-8E05-B1C463E6764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845268" y="6374532"/>
                <a:ext cx="1140480" cy="53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D9BDC9A-237E-4F17-999C-A34F830BEDD6}"/>
                  </a:ext>
                </a:extLst>
              </p14:cNvPr>
              <p14:cNvContentPartPr/>
              <p14:nvPr/>
            </p14:nvContentPartPr>
            <p14:xfrm>
              <a:off x="10786308" y="6674412"/>
              <a:ext cx="186840" cy="1396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D9BDC9A-237E-4F17-999C-A34F830BEDD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768308" y="6656412"/>
                <a:ext cx="22248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106" name="Ink 4105">
                <a:extLst>
                  <a:ext uri="{FF2B5EF4-FFF2-40B4-BE49-F238E27FC236}">
                    <a16:creationId xmlns:a16="http://schemas.microsoft.com/office/drawing/2014/main" id="{63238B6C-2B44-4073-B337-EA07E94BC738}"/>
                  </a:ext>
                </a:extLst>
              </p14:cNvPr>
              <p14:cNvContentPartPr/>
              <p14:nvPr/>
            </p14:nvContentPartPr>
            <p14:xfrm>
              <a:off x="8718815" y="5949012"/>
              <a:ext cx="1968480" cy="313560"/>
            </p14:xfrm>
          </p:contentPart>
        </mc:Choice>
        <mc:Fallback xmlns="">
          <p:pic>
            <p:nvPicPr>
              <p:cNvPr id="4106" name="Ink 4105">
                <a:extLst>
                  <a:ext uri="{FF2B5EF4-FFF2-40B4-BE49-F238E27FC236}">
                    <a16:creationId xmlns:a16="http://schemas.microsoft.com/office/drawing/2014/main" id="{63238B6C-2B44-4073-B337-EA07E94BC73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701175" y="5931372"/>
                <a:ext cx="200412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107" name="Ink 4106">
                <a:extLst>
                  <a:ext uri="{FF2B5EF4-FFF2-40B4-BE49-F238E27FC236}">
                    <a16:creationId xmlns:a16="http://schemas.microsoft.com/office/drawing/2014/main" id="{0D93B504-D60E-4A14-BEBD-E7AE74482C1C}"/>
                  </a:ext>
                </a:extLst>
              </p14:cNvPr>
              <p14:cNvContentPartPr/>
              <p14:nvPr/>
            </p14:nvContentPartPr>
            <p14:xfrm>
              <a:off x="8825735" y="6046212"/>
              <a:ext cx="1641600" cy="333000"/>
            </p14:xfrm>
          </p:contentPart>
        </mc:Choice>
        <mc:Fallback xmlns="">
          <p:pic>
            <p:nvPicPr>
              <p:cNvPr id="4107" name="Ink 4106">
                <a:extLst>
                  <a:ext uri="{FF2B5EF4-FFF2-40B4-BE49-F238E27FC236}">
                    <a16:creationId xmlns:a16="http://schemas.microsoft.com/office/drawing/2014/main" id="{0D93B504-D60E-4A14-BEBD-E7AE74482C1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808095" y="6028212"/>
                <a:ext cx="167724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117" name="Ink 4116">
                <a:extLst>
                  <a:ext uri="{FF2B5EF4-FFF2-40B4-BE49-F238E27FC236}">
                    <a16:creationId xmlns:a16="http://schemas.microsoft.com/office/drawing/2014/main" id="{A0B119EA-718E-4EB9-9EEE-CCAC9C235740}"/>
                  </a:ext>
                </a:extLst>
              </p14:cNvPr>
              <p14:cNvContentPartPr/>
              <p14:nvPr/>
            </p14:nvContentPartPr>
            <p14:xfrm>
              <a:off x="-647665" y="5709252"/>
              <a:ext cx="243720" cy="905760"/>
            </p14:xfrm>
          </p:contentPart>
        </mc:Choice>
        <mc:Fallback xmlns="">
          <p:pic>
            <p:nvPicPr>
              <p:cNvPr id="4117" name="Ink 4116">
                <a:extLst>
                  <a:ext uri="{FF2B5EF4-FFF2-40B4-BE49-F238E27FC236}">
                    <a16:creationId xmlns:a16="http://schemas.microsoft.com/office/drawing/2014/main" id="{A0B119EA-718E-4EB9-9EEE-CCAC9C23574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-665305" y="5691252"/>
                <a:ext cx="279360" cy="9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113" name="Ink 4112">
                <a:extLst>
                  <a:ext uri="{FF2B5EF4-FFF2-40B4-BE49-F238E27FC236}">
                    <a16:creationId xmlns:a16="http://schemas.microsoft.com/office/drawing/2014/main" id="{5F784483-5B17-46AA-86D1-FA3A1DC093AB}"/>
                  </a:ext>
                </a:extLst>
              </p14:cNvPr>
              <p14:cNvContentPartPr/>
              <p14:nvPr/>
            </p14:nvContentPartPr>
            <p14:xfrm>
              <a:off x="-173545" y="4605852"/>
              <a:ext cx="79200" cy="425520"/>
            </p14:xfrm>
          </p:contentPart>
        </mc:Choice>
        <mc:Fallback xmlns="">
          <p:pic>
            <p:nvPicPr>
              <p:cNvPr id="4113" name="Ink 4112">
                <a:extLst>
                  <a:ext uri="{FF2B5EF4-FFF2-40B4-BE49-F238E27FC236}">
                    <a16:creationId xmlns:a16="http://schemas.microsoft.com/office/drawing/2014/main" id="{5F784483-5B17-46AA-86D1-FA3A1DC093A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-191545" y="4588212"/>
                <a:ext cx="114840" cy="46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32" name="Group 4131">
            <a:extLst>
              <a:ext uri="{FF2B5EF4-FFF2-40B4-BE49-F238E27FC236}">
                <a16:creationId xmlns:a16="http://schemas.microsoft.com/office/drawing/2014/main" id="{83FD8597-D9DA-407B-BBB2-AEEFC44A17A1}"/>
              </a:ext>
            </a:extLst>
          </p:cNvPr>
          <p:cNvGrpSpPr/>
          <p:nvPr/>
        </p:nvGrpSpPr>
        <p:grpSpPr>
          <a:xfrm>
            <a:off x="-1785684" y="2995508"/>
            <a:ext cx="4147920" cy="3694320"/>
            <a:chOff x="-905425" y="3201132"/>
            <a:chExt cx="4147920" cy="369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112" name="Ink 4111">
                  <a:extLst>
                    <a:ext uri="{FF2B5EF4-FFF2-40B4-BE49-F238E27FC236}">
                      <a16:creationId xmlns:a16="http://schemas.microsoft.com/office/drawing/2014/main" id="{CDBBEE15-D9A9-4E76-BB90-E00D322A63D6}"/>
                    </a:ext>
                  </a:extLst>
                </p14:cNvPr>
                <p14:cNvContentPartPr/>
                <p14:nvPr/>
              </p14:nvContentPartPr>
              <p14:xfrm>
                <a:off x="-658465" y="4814292"/>
                <a:ext cx="405360" cy="534240"/>
              </p14:xfrm>
            </p:contentPart>
          </mc:Choice>
          <mc:Fallback xmlns="">
            <p:pic>
              <p:nvPicPr>
                <p:cNvPr id="4112" name="Ink 4111">
                  <a:extLst>
                    <a:ext uri="{FF2B5EF4-FFF2-40B4-BE49-F238E27FC236}">
                      <a16:creationId xmlns:a16="http://schemas.microsoft.com/office/drawing/2014/main" id="{CDBBEE15-D9A9-4E76-BB90-E00D322A63D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-676465" y="4796292"/>
                  <a:ext cx="44100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109" name="Ink 4108">
                  <a:extLst>
                    <a:ext uri="{FF2B5EF4-FFF2-40B4-BE49-F238E27FC236}">
                      <a16:creationId xmlns:a16="http://schemas.microsoft.com/office/drawing/2014/main" id="{DEB2B9AB-2AAF-4A3D-9476-01C4FECC032D}"/>
                    </a:ext>
                  </a:extLst>
                </p14:cNvPr>
                <p14:cNvContentPartPr/>
                <p14:nvPr/>
              </p14:nvContentPartPr>
              <p14:xfrm>
                <a:off x="-905425" y="3240012"/>
                <a:ext cx="1360080" cy="1357560"/>
              </p14:xfrm>
            </p:contentPart>
          </mc:Choice>
          <mc:Fallback xmlns="">
            <p:pic>
              <p:nvPicPr>
                <p:cNvPr id="4109" name="Ink 4108">
                  <a:extLst>
                    <a:ext uri="{FF2B5EF4-FFF2-40B4-BE49-F238E27FC236}">
                      <a16:creationId xmlns:a16="http://schemas.microsoft.com/office/drawing/2014/main" id="{DEB2B9AB-2AAF-4A3D-9476-01C4FECC032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-923065" y="3222372"/>
                  <a:ext cx="1395720" cy="13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110" name="Ink 4109">
                  <a:extLst>
                    <a:ext uri="{FF2B5EF4-FFF2-40B4-BE49-F238E27FC236}">
                      <a16:creationId xmlns:a16="http://schemas.microsoft.com/office/drawing/2014/main" id="{398011A8-4F49-4DD8-B23C-79FF15B836BB}"/>
                    </a:ext>
                  </a:extLst>
                </p14:cNvPr>
                <p14:cNvContentPartPr/>
                <p14:nvPr/>
              </p14:nvContentPartPr>
              <p14:xfrm>
                <a:off x="178895" y="3520812"/>
                <a:ext cx="123120" cy="102240"/>
              </p14:xfrm>
            </p:contentPart>
          </mc:Choice>
          <mc:Fallback xmlns="">
            <p:pic>
              <p:nvPicPr>
                <p:cNvPr id="4110" name="Ink 4109">
                  <a:extLst>
                    <a:ext uri="{FF2B5EF4-FFF2-40B4-BE49-F238E27FC236}">
                      <a16:creationId xmlns:a16="http://schemas.microsoft.com/office/drawing/2014/main" id="{398011A8-4F49-4DD8-B23C-79FF15B836B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61255" y="3503172"/>
                  <a:ext cx="1587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11" name="Ink 4110">
                  <a:extLst>
                    <a:ext uri="{FF2B5EF4-FFF2-40B4-BE49-F238E27FC236}">
                      <a16:creationId xmlns:a16="http://schemas.microsoft.com/office/drawing/2014/main" id="{34F02BD7-B9CC-428E-8871-6B9EA20B6730}"/>
                    </a:ext>
                  </a:extLst>
                </p14:cNvPr>
                <p14:cNvContentPartPr/>
                <p14:nvPr/>
              </p14:nvContentPartPr>
              <p14:xfrm>
                <a:off x="390935" y="3201132"/>
                <a:ext cx="657720" cy="601920"/>
              </p14:xfrm>
            </p:contentPart>
          </mc:Choice>
          <mc:Fallback xmlns="">
            <p:pic>
              <p:nvPicPr>
                <p:cNvPr id="4111" name="Ink 4110">
                  <a:extLst>
                    <a:ext uri="{FF2B5EF4-FFF2-40B4-BE49-F238E27FC236}">
                      <a16:creationId xmlns:a16="http://schemas.microsoft.com/office/drawing/2014/main" id="{34F02BD7-B9CC-428E-8871-6B9EA20B673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72935" y="3183132"/>
                  <a:ext cx="693360" cy="63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14" name="Ink 4113">
                  <a:extLst>
                    <a:ext uri="{FF2B5EF4-FFF2-40B4-BE49-F238E27FC236}">
                      <a16:creationId xmlns:a16="http://schemas.microsoft.com/office/drawing/2014/main" id="{BBA85D1C-4023-4266-80C4-10F6BDF43C3A}"/>
                    </a:ext>
                  </a:extLst>
                </p14:cNvPr>
                <p14:cNvContentPartPr/>
                <p14:nvPr/>
              </p14:nvContentPartPr>
              <p14:xfrm>
                <a:off x="7175" y="4487052"/>
                <a:ext cx="162720" cy="571680"/>
              </p14:xfrm>
            </p:contentPart>
          </mc:Choice>
          <mc:Fallback xmlns="">
            <p:pic>
              <p:nvPicPr>
                <p:cNvPr id="4114" name="Ink 4113">
                  <a:extLst>
                    <a:ext uri="{FF2B5EF4-FFF2-40B4-BE49-F238E27FC236}">
                      <a16:creationId xmlns:a16="http://schemas.microsoft.com/office/drawing/2014/main" id="{BBA85D1C-4023-4266-80C4-10F6BDF43C3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-10465" y="4469412"/>
                  <a:ext cx="198360" cy="60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15" name="Ink 4114">
                  <a:extLst>
                    <a:ext uri="{FF2B5EF4-FFF2-40B4-BE49-F238E27FC236}">
                      <a16:creationId xmlns:a16="http://schemas.microsoft.com/office/drawing/2014/main" id="{DEC6BC82-9025-4FBF-A78B-185808199299}"/>
                    </a:ext>
                  </a:extLst>
                </p14:cNvPr>
                <p14:cNvContentPartPr/>
                <p14:nvPr/>
              </p14:nvContentPartPr>
              <p14:xfrm>
                <a:off x="77015" y="4316052"/>
                <a:ext cx="285480" cy="574920"/>
              </p14:xfrm>
            </p:contentPart>
          </mc:Choice>
          <mc:Fallback xmlns="">
            <p:pic>
              <p:nvPicPr>
                <p:cNvPr id="4115" name="Ink 4114">
                  <a:extLst>
                    <a:ext uri="{FF2B5EF4-FFF2-40B4-BE49-F238E27FC236}">
                      <a16:creationId xmlns:a16="http://schemas.microsoft.com/office/drawing/2014/main" id="{DEC6BC82-9025-4FBF-A78B-18580819929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9015" y="4298052"/>
                  <a:ext cx="321120" cy="61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16" name="Ink 4115">
                  <a:extLst>
                    <a:ext uri="{FF2B5EF4-FFF2-40B4-BE49-F238E27FC236}">
                      <a16:creationId xmlns:a16="http://schemas.microsoft.com/office/drawing/2014/main" id="{7C27B65E-C30D-4EDD-8C4F-9397231375FC}"/>
                    </a:ext>
                  </a:extLst>
                </p14:cNvPr>
                <p14:cNvContentPartPr/>
                <p14:nvPr/>
              </p14:nvContentPartPr>
              <p14:xfrm>
                <a:off x="623135" y="3400932"/>
                <a:ext cx="1270800" cy="1257120"/>
              </p14:xfrm>
            </p:contentPart>
          </mc:Choice>
          <mc:Fallback xmlns="">
            <p:pic>
              <p:nvPicPr>
                <p:cNvPr id="4116" name="Ink 4115">
                  <a:extLst>
                    <a:ext uri="{FF2B5EF4-FFF2-40B4-BE49-F238E27FC236}">
                      <a16:creationId xmlns:a16="http://schemas.microsoft.com/office/drawing/2014/main" id="{7C27B65E-C30D-4EDD-8C4F-9397231375F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05495" y="3382932"/>
                  <a:ext cx="1306440" cy="12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18" name="Ink 4117">
                  <a:extLst>
                    <a:ext uri="{FF2B5EF4-FFF2-40B4-BE49-F238E27FC236}">
                      <a16:creationId xmlns:a16="http://schemas.microsoft.com/office/drawing/2014/main" id="{FB2DFD37-F06F-4EE5-9D7C-ABDC8BA4C45A}"/>
                    </a:ext>
                  </a:extLst>
                </p14:cNvPr>
                <p14:cNvContentPartPr/>
                <p14:nvPr/>
              </p14:nvContentPartPr>
              <p14:xfrm>
                <a:off x="-277585" y="5060892"/>
                <a:ext cx="659520" cy="1082520"/>
              </p14:xfrm>
            </p:contentPart>
          </mc:Choice>
          <mc:Fallback xmlns="">
            <p:pic>
              <p:nvPicPr>
                <p:cNvPr id="4118" name="Ink 4117">
                  <a:extLst>
                    <a:ext uri="{FF2B5EF4-FFF2-40B4-BE49-F238E27FC236}">
                      <a16:creationId xmlns:a16="http://schemas.microsoft.com/office/drawing/2014/main" id="{FB2DFD37-F06F-4EE5-9D7C-ABDC8BA4C45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-295225" y="5042892"/>
                  <a:ext cx="695160" cy="11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19" name="Ink 4118">
                  <a:extLst>
                    <a:ext uri="{FF2B5EF4-FFF2-40B4-BE49-F238E27FC236}">
                      <a16:creationId xmlns:a16="http://schemas.microsoft.com/office/drawing/2014/main" id="{24591C33-D177-4DD3-8905-FA0DE582256B}"/>
                    </a:ext>
                  </a:extLst>
                </p14:cNvPr>
                <p14:cNvContentPartPr/>
                <p14:nvPr/>
              </p14:nvContentPartPr>
              <p14:xfrm>
                <a:off x="393095" y="4574892"/>
                <a:ext cx="657720" cy="909720"/>
              </p14:xfrm>
            </p:contentPart>
          </mc:Choice>
          <mc:Fallback xmlns="">
            <p:pic>
              <p:nvPicPr>
                <p:cNvPr id="4119" name="Ink 4118">
                  <a:extLst>
                    <a:ext uri="{FF2B5EF4-FFF2-40B4-BE49-F238E27FC236}">
                      <a16:creationId xmlns:a16="http://schemas.microsoft.com/office/drawing/2014/main" id="{24591C33-D177-4DD3-8905-FA0DE582256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5455" y="4557252"/>
                  <a:ext cx="693360" cy="9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20" name="Ink 4119">
                  <a:extLst>
                    <a:ext uri="{FF2B5EF4-FFF2-40B4-BE49-F238E27FC236}">
                      <a16:creationId xmlns:a16="http://schemas.microsoft.com/office/drawing/2014/main" id="{843891E4-12BB-4AC8-B6B9-6BE42293E4C8}"/>
                    </a:ext>
                  </a:extLst>
                </p14:cNvPr>
                <p14:cNvContentPartPr/>
                <p14:nvPr/>
              </p14:nvContentPartPr>
              <p14:xfrm>
                <a:off x="816815" y="4756692"/>
                <a:ext cx="203400" cy="78120"/>
              </p14:xfrm>
            </p:contentPart>
          </mc:Choice>
          <mc:Fallback xmlns="">
            <p:pic>
              <p:nvPicPr>
                <p:cNvPr id="4120" name="Ink 4119">
                  <a:extLst>
                    <a:ext uri="{FF2B5EF4-FFF2-40B4-BE49-F238E27FC236}">
                      <a16:creationId xmlns:a16="http://schemas.microsoft.com/office/drawing/2014/main" id="{843891E4-12BB-4AC8-B6B9-6BE42293E4C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99175" y="4738692"/>
                  <a:ext cx="2390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121" name="Ink 4120">
                  <a:extLst>
                    <a:ext uri="{FF2B5EF4-FFF2-40B4-BE49-F238E27FC236}">
                      <a16:creationId xmlns:a16="http://schemas.microsoft.com/office/drawing/2014/main" id="{61240921-EAFF-4454-9B9C-10FAF316C058}"/>
                    </a:ext>
                  </a:extLst>
                </p14:cNvPr>
                <p14:cNvContentPartPr/>
                <p14:nvPr/>
              </p14:nvContentPartPr>
              <p14:xfrm>
                <a:off x="1269335" y="4386972"/>
                <a:ext cx="128160" cy="495000"/>
              </p14:xfrm>
            </p:contentPart>
          </mc:Choice>
          <mc:Fallback xmlns="">
            <p:pic>
              <p:nvPicPr>
                <p:cNvPr id="4121" name="Ink 4120">
                  <a:extLst>
                    <a:ext uri="{FF2B5EF4-FFF2-40B4-BE49-F238E27FC236}">
                      <a16:creationId xmlns:a16="http://schemas.microsoft.com/office/drawing/2014/main" id="{61240921-EAFF-4454-9B9C-10FAF316C05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251695" y="4368972"/>
                  <a:ext cx="16380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122" name="Ink 4121">
                  <a:extLst>
                    <a:ext uri="{FF2B5EF4-FFF2-40B4-BE49-F238E27FC236}">
                      <a16:creationId xmlns:a16="http://schemas.microsoft.com/office/drawing/2014/main" id="{9505FDD5-7FA8-4399-B15D-84959FE5C0D7}"/>
                    </a:ext>
                  </a:extLst>
                </p14:cNvPr>
                <p14:cNvContentPartPr/>
                <p14:nvPr/>
              </p14:nvContentPartPr>
              <p14:xfrm>
                <a:off x="1580015" y="3968292"/>
                <a:ext cx="337320" cy="763920"/>
              </p14:xfrm>
            </p:contentPart>
          </mc:Choice>
          <mc:Fallback xmlns="">
            <p:pic>
              <p:nvPicPr>
                <p:cNvPr id="4122" name="Ink 4121">
                  <a:extLst>
                    <a:ext uri="{FF2B5EF4-FFF2-40B4-BE49-F238E27FC236}">
                      <a16:creationId xmlns:a16="http://schemas.microsoft.com/office/drawing/2014/main" id="{9505FDD5-7FA8-4399-B15D-84959FE5C0D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562375" y="3950292"/>
                  <a:ext cx="372960" cy="79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123" name="Ink 4122">
                  <a:extLst>
                    <a:ext uri="{FF2B5EF4-FFF2-40B4-BE49-F238E27FC236}">
                      <a16:creationId xmlns:a16="http://schemas.microsoft.com/office/drawing/2014/main" id="{C0D366D0-AB34-4CBE-9B38-CD0AEFD28441}"/>
                    </a:ext>
                  </a:extLst>
                </p14:cNvPr>
                <p14:cNvContentPartPr/>
                <p14:nvPr/>
              </p14:nvContentPartPr>
              <p14:xfrm>
                <a:off x="1716455" y="4304532"/>
                <a:ext cx="313920" cy="239400"/>
              </p14:xfrm>
            </p:contentPart>
          </mc:Choice>
          <mc:Fallback xmlns="">
            <p:pic>
              <p:nvPicPr>
                <p:cNvPr id="4123" name="Ink 4122">
                  <a:extLst>
                    <a:ext uri="{FF2B5EF4-FFF2-40B4-BE49-F238E27FC236}">
                      <a16:creationId xmlns:a16="http://schemas.microsoft.com/office/drawing/2014/main" id="{C0D366D0-AB34-4CBE-9B38-CD0AEFD2844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698815" y="4286892"/>
                  <a:ext cx="3495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124" name="Ink 4123">
                  <a:extLst>
                    <a:ext uri="{FF2B5EF4-FFF2-40B4-BE49-F238E27FC236}">
                      <a16:creationId xmlns:a16="http://schemas.microsoft.com/office/drawing/2014/main" id="{510F4623-1F66-4A1C-9E64-5A6C8604135D}"/>
                    </a:ext>
                  </a:extLst>
                </p14:cNvPr>
                <p14:cNvContentPartPr/>
                <p14:nvPr/>
              </p14:nvContentPartPr>
              <p14:xfrm>
                <a:off x="-151585" y="6334932"/>
                <a:ext cx="378360" cy="560520"/>
              </p14:xfrm>
            </p:contentPart>
          </mc:Choice>
          <mc:Fallback xmlns="">
            <p:pic>
              <p:nvPicPr>
                <p:cNvPr id="4124" name="Ink 4123">
                  <a:extLst>
                    <a:ext uri="{FF2B5EF4-FFF2-40B4-BE49-F238E27FC236}">
                      <a16:creationId xmlns:a16="http://schemas.microsoft.com/office/drawing/2014/main" id="{510F4623-1F66-4A1C-9E64-5A6C8604135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-169225" y="6316932"/>
                  <a:ext cx="414000" cy="5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125" name="Ink 4124">
                  <a:extLst>
                    <a:ext uri="{FF2B5EF4-FFF2-40B4-BE49-F238E27FC236}">
                      <a16:creationId xmlns:a16="http://schemas.microsoft.com/office/drawing/2014/main" id="{7CD76383-D854-494B-9EF6-C51FD447E3B8}"/>
                    </a:ext>
                  </a:extLst>
                </p14:cNvPr>
                <p14:cNvContentPartPr/>
                <p14:nvPr/>
              </p14:nvContentPartPr>
              <p14:xfrm>
                <a:off x="100415" y="5106252"/>
                <a:ext cx="2065680" cy="1531440"/>
              </p14:xfrm>
            </p:contentPart>
          </mc:Choice>
          <mc:Fallback xmlns="">
            <p:pic>
              <p:nvPicPr>
                <p:cNvPr id="4125" name="Ink 4124">
                  <a:extLst>
                    <a:ext uri="{FF2B5EF4-FFF2-40B4-BE49-F238E27FC236}">
                      <a16:creationId xmlns:a16="http://schemas.microsoft.com/office/drawing/2014/main" id="{7CD76383-D854-494B-9EF6-C51FD447E3B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415" y="5088252"/>
                  <a:ext cx="2101320" cy="156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126" name="Ink 4125">
                  <a:extLst>
                    <a:ext uri="{FF2B5EF4-FFF2-40B4-BE49-F238E27FC236}">
                      <a16:creationId xmlns:a16="http://schemas.microsoft.com/office/drawing/2014/main" id="{7713CD04-F460-4499-A474-B990DE0ACEC0}"/>
                    </a:ext>
                  </a:extLst>
                </p14:cNvPr>
                <p14:cNvContentPartPr/>
                <p14:nvPr/>
              </p14:nvContentPartPr>
              <p14:xfrm>
                <a:off x="2328455" y="4167372"/>
                <a:ext cx="790200" cy="780840"/>
              </p14:xfrm>
            </p:contentPart>
          </mc:Choice>
          <mc:Fallback xmlns="">
            <p:pic>
              <p:nvPicPr>
                <p:cNvPr id="4126" name="Ink 4125">
                  <a:extLst>
                    <a:ext uri="{FF2B5EF4-FFF2-40B4-BE49-F238E27FC236}">
                      <a16:creationId xmlns:a16="http://schemas.microsoft.com/office/drawing/2014/main" id="{7713CD04-F460-4499-A474-B990DE0ACEC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310455" y="4149732"/>
                  <a:ext cx="825840" cy="81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127" name="Ink 4126">
                  <a:extLst>
                    <a:ext uri="{FF2B5EF4-FFF2-40B4-BE49-F238E27FC236}">
                      <a16:creationId xmlns:a16="http://schemas.microsoft.com/office/drawing/2014/main" id="{BC9912AC-276B-479B-A82E-79C2FE8128EF}"/>
                    </a:ext>
                  </a:extLst>
                </p14:cNvPr>
                <p14:cNvContentPartPr/>
                <p14:nvPr/>
              </p14:nvContentPartPr>
              <p14:xfrm>
                <a:off x="2505575" y="4280772"/>
                <a:ext cx="736920" cy="820800"/>
              </p14:xfrm>
            </p:contentPart>
          </mc:Choice>
          <mc:Fallback xmlns="">
            <p:pic>
              <p:nvPicPr>
                <p:cNvPr id="4127" name="Ink 4126">
                  <a:extLst>
                    <a:ext uri="{FF2B5EF4-FFF2-40B4-BE49-F238E27FC236}">
                      <a16:creationId xmlns:a16="http://schemas.microsoft.com/office/drawing/2014/main" id="{BC9912AC-276B-479B-A82E-79C2FE8128E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487935" y="4262772"/>
                  <a:ext cx="772560" cy="85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128" name="Ink 4127">
                  <a:extLst>
                    <a:ext uri="{FF2B5EF4-FFF2-40B4-BE49-F238E27FC236}">
                      <a16:creationId xmlns:a16="http://schemas.microsoft.com/office/drawing/2014/main" id="{888ED034-405E-4692-9297-D194E0ADAFBA}"/>
                    </a:ext>
                  </a:extLst>
                </p14:cNvPr>
                <p14:cNvContentPartPr/>
                <p14:nvPr/>
              </p14:nvContentPartPr>
              <p14:xfrm>
                <a:off x="2679455" y="3865692"/>
                <a:ext cx="146160" cy="1416600"/>
              </p14:xfrm>
            </p:contentPart>
          </mc:Choice>
          <mc:Fallback xmlns="">
            <p:pic>
              <p:nvPicPr>
                <p:cNvPr id="4128" name="Ink 4127">
                  <a:extLst>
                    <a:ext uri="{FF2B5EF4-FFF2-40B4-BE49-F238E27FC236}">
                      <a16:creationId xmlns:a16="http://schemas.microsoft.com/office/drawing/2014/main" id="{888ED034-405E-4692-9297-D194E0ADAFB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661455" y="3848052"/>
                  <a:ext cx="181800" cy="145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41" name="Group 4140">
            <a:extLst>
              <a:ext uri="{FF2B5EF4-FFF2-40B4-BE49-F238E27FC236}">
                <a16:creationId xmlns:a16="http://schemas.microsoft.com/office/drawing/2014/main" id="{48284EDA-106E-48CF-ACF7-BFC2AFBC7B64}"/>
              </a:ext>
            </a:extLst>
          </p:cNvPr>
          <p:cNvGrpSpPr/>
          <p:nvPr/>
        </p:nvGrpSpPr>
        <p:grpSpPr>
          <a:xfrm>
            <a:off x="4682458" y="766812"/>
            <a:ext cx="6662284" cy="4904467"/>
            <a:chOff x="4682458" y="766812"/>
            <a:chExt cx="6662284" cy="490446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B8D2C6C-3CD2-461A-91CA-AB423C72762B}"/>
                    </a:ext>
                  </a:extLst>
                </p14:cNvPr>
                <p14:cNvContentPartPr/>
                <p14:nvPr/>
              </p14:nvContentPartPr>
              <p14:xfrm>
                <a:off x="4682458" y="1005679"/>
                <a:ext cx="2924280" cy="17247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B8D2C6C-3CD2-461A-91CA-AB423C72762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664458" y="987679"/>
                  <a:ext cx="2959920" cy="176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7088481-DC97-4942-A45A-6F6E12D42178}"/>
                    </a:ext>
                  </a:extLst>
                </p14:cNvPr>
                <p14:cNvContentPartPr/>
                <p14:nvPr/>
              </p14:nvContentPartPr>
              <p14:xfrm>
                <a:off x="4798378" y="2222839"/>
                <a:ext cx="379080" cy="887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7088481-DC97-4942-A45A-6F6E12D4217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780378" y="2204839"/>
                  <a:ext cx="414720" cy="9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5FD5550-7F73-4860-BE31-88C7A2770BB5}"/>
                    </a:ext>
                  </a:extLst>
                </p14:cNvPr>
                <p14:cNvContentPartPr/>
                <p14:nvPr/>
              </p14:nvContentPartPr>
              <p14:xfrm>
                <a:off x="5093218" y="2113759"/>
                <a:ext cx="827640" cy="7898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5FD5550-7F73-4860-BE31-88C7A2770BB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075218" y="2096119"/>
                  <a:ext cx="863280" cy="82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D25C588-27FB-4F9D-8BBF-C3486B1EF32D}"/>
                    </a:ext>
                  </a:extLst>
                </p14:cNvPr>
                <p14:cNvContentPartPr/>
                <p14:nvPr/>
              </p14:nvContentPartPr>
              <p14:xfrm>
                <a:off x="5735818" y="1949239"/>
                <a:ext cx="771840" cy="888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D25C588-27FB-4F9D-8BBF-C3486B1EF32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718178" y="1931599"/>
                  <a:ext cx="807480" cy="9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C5B52C1-4A08-43D6-8A93-F5412A55DD0C}"/>
                    </a:ext>
                  </a:extLst>
                </p14:cNvPr>
                <p14:cNvContentPartPr/>
                <p14:nvPr/>
              </p14:nvContentPartPr>
              <p14:xfrm>
                <a:off x="6253138" y="2335879"/>
                <a:ext cx="352080" cy="31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C5B52C1-4A08-43D6-8A93-F5412A55DD0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235138" y="2318239"/>
                  <a:ext cx="3877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678B698-52B9-4AA0-AA93-E6F8E698212F}"/>
                    </a:ext>
                  </a:extLst>
                </p14:cNvPr>
                <p14:cNvContentPartPr/>
                <p14:nvPr/>
              </p14:nvContentPartPr>
              <p14:xfrm>
                <a:off x="7131898" y="2008279"/>
                <a:ext cx="2494080" cy="2293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678B698-52B9-4AA0-AA93-E6F8E698212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113898" y="1990279"/>
                  <a:ext cx="2529720" cy="23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BDCA788-B55E-469A-BA37-F791F0C4B6EE}"/>
                    </a:ext>
                  </a:extLst>
                </p14:cNvPr>
                <p14:cNvContentPartPr/>
                <p14:nvPr/>
              </p14:nvContentPartPr>
              <p14:xfrm>
                <a:off x="7752538" y="3980719"/>
                <a:ext cx="2373840" cy="1690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BDCA788-B55E-469A-BA37-F791F0C4B6E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734538" y="3962719"/>
                  <a:ext cx="2409480" cy="172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18E6DED-0F68-46D6-9299-02BC4ECE309E}"/>
                    </a:ext>
                  </a:extLst>
                </p14:cNvPr>
                <p14:cNvContentPartPr/>
                <p14:nvPr/>
              </p14:nvContentPartPr>
              <p14:xfrm>
                <a:off x="9070858" y="4529719"/>
                <a:ext cx="526320" cy="822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18E6DED-0F68-46D6-9299-02BC4ECE309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053218" y="4511719"/>
                  <a:ext cx="561960" cy="85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E5F4216-4425-4CE6-9FCC-AABF355C9CED}"/>
                    </a:ext>
                  </a:extLst>
                </p14:cNvPr>
                <p14:cNvContentPartPr/>
                <p14:nvPr/>
              </p14:nvContentPartPr>
              <p14:xfrm>
                <a:off x="9408898" y="4418119"/>
                <a:ext cx="1152000" cy="833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E5F4216-4425-4CE6-9FCC-AABF355C9CE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390898" y="4400479"/>
                  <a:ext cx="1187640" cy="86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2A1EA75-6868-427F-BDFD-9089402F0EF7}"/>
                    </a:ext>
                  </a:extLst>
                </p14:cNvPr>
                <p14:cNvContentPartPr/>
                <p14:nvPr/>
              </p14:nvContentPartPr>
              <p14:xfrm>
                <a:off x="10302058" y="4506679"/>
                <a:ext cx="464040" cy="730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2A1EA75-6868-427F-BDFD-9089402F0EF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284418" y="4488679"/>
                  <a:ext cx="499680" cy="76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5716975-4700-440F-B18C-474571CD801B}"/>
                    </a:ext>
                  </a:extLst>
                </p14:cNvPr>
                <p14:cNvContentPartPr/>
                <p14:nvPr/>
              </p14:nvContentPartPr>
              <p14:xfrm>
                <a:off x="10661897" y="4788199"/>
                <a:ext cx="169560" cy="13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5716975-4700-440F-B18C-474571CD801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644257" y="4770199"/>
                  <a:ext cx="2052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1C562BA-AFA3-4395-9B66-588B7F4F75E8}"/>
                    </a:ext>
                  </a:extLst>
                </p14:cNvPr>
                <p14:cNvContentPartPr/>
                <p14:nvPr/>
              </p14:nvContentPartPr>
              <p14:xfrm>
                <a:off x="7194948" y="1149852"/>
                <a:ext cx="1638720" cy="403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1C562BA-AFA3-4395-9B66-588B7F4F75E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176948" y="1132212"/>
                  <a:ext cx="167436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C741D7B-D5FC-4492-8E97-DCB6C2B82800}"/>
                    </a:ext>
                  </a:extLst>
                </p14:cNvPr>
                <p14:cNvContentPartPr/>
                <p14:nvPr/>
              </p14:nvContentPartPr>
              <p14:xfrm>
                <a:off x="8863548" y="860412"/>
                <a:ext cx="222480" cy="528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C741D7B-D5FC-4492-8E97-DCB6C2B8280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845548" y="842412"/>
                  <a:ext cx="258120" cy="56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936FDB3-4245-460F-ACBF-B0FB1BA29083}"/>
                    </a:ext>
                  </a:extLst>
                </p14:cNvPr>
                <p14:cNvContentPartPr/>
                <p14:nvPr/>
              </p14:nvContentPartPr>
              <p14:xfrm>
                <a:off x="9055068" y="766812"/>
                <a:ext cx="526680" cy="663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936FDB3-4245-460F-ACBF-B0FB1BA2908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037068" y="749172"/>
                  <a:ext cx="562320" cy="69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0652AD0-A380-4D72-B44F-4B5C1154B011}"/>
                    </a:ext>
                  </a:extLst>
                </p14:cNvPr>
                <p14:cNvContentPartPr/>
                <p14:nvPr/>
              </p14:nvContentPartPr>
              <p14:xfrm>
                <a:off x="9192588" y="3572652"/>
                <a:ext cx="1286640" cy="9597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0652AD0-A380-4D72-B44F-4B5C1154B01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174588" y="3555012"/>
                  <a:ext cx="1322280" cy="9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7A7490C-7233-4A15-AAB6-FC51063D7C37}"/>
                    </a:ext>
                  </a:extLst>
                </p14:cNvPr>
                <p14:cNvContentPartPr/>
                <p14:nvPr/>
              </p14:nvContentPartPr>
              <p14:xfrm>
                <a:off x="9077028" y="4177092"/>
                <a:ext cx="501480" cy="452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7A7490C-7233-4A15-AAB6-FC51063D7C3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059028" y="4159452"/>
                  <a:ext cx="53712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2AE2EFB-5F3E-4C84-9F15-506D8836EAE4}"/>
                    </a:ext>
                  </a:extLst>
                </p14:cNvPr>
                <p14:cNvContentPartPr/>
                <p14:nvPr/>
              </p14:nvContentPartPr>
              <p14:xfrm>
                <a:off x="10015548" y="3194652"/>
                <a:ext cx="142560" cy="511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2AE2EFB-5F3E-4C84-9F15-506D8836EAE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97908" y="3177012"/>
                  <a:ext cx="17820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BCF01FE-C4D2-416D-8DAA-B51DF8043861}"/>
                    </a:ext>
                  </a:extLst>
                </p14:cNvPr>
                <p14:cNvContentPartPr/>
                <p14:nvPr/>
              </p14:nvContentPartPr>
              <p14:xfrm>
                <a:off x="10201308" y="3057492"/>
                <a:ext cx="543960" cy="643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BCF01FE-C4D2-416D-8DAA-B51DF804386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183308" y="3039492"/>
                  <a:ext cx="579600" cy="67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67B7C5F-5D6C-4153-AE14-9257FC48385C}"/>
                    </a:ext>
                  </a:extLst>
                </p14:cNvPr>
                <p14:cNvContentPartPr/>
                <p14:nvPr/>
              </p14:nvContentPartPr>
              <p14:xfrm>
                <a:off x="8895948" y="1390692"/>
                <a:ext cx="954000" cy="370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67B7C5F-5D6C-4153-AE14-9257FC48385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878308" y="1372692"/>
                  <a:ext cx="98964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82A8726-1C12-4268-BFAB-AA2BCD2F4D23}"/>
                    </a:ext>
                  </a:extLst>
                </p14:cNvPr>
                <p14:cNvContentPartPr/>
                <p14:nvPr/>
              </p14:nvContentPartPr>
              <p14:xfrm>
                <a:off x="9799188" y="3612252"/>
                <a:ext cx="1061280" cy="4460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82A8726-1C12-4268-BFAB-AA2BCD2F4D2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781188" y="3594612"/>
                  <a:ext cx="109692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3E3400F-9EAF-4BD8-BBDB-EA72903BC54F}"/>
                    </a:ext>
                  </a:extLst>
                </p14:cNvPr>
                <p14:cNvContentPartPr/>
                <p14:nvPr/>
              </p14:nvContentPartPr>
              <p14:xfrm>
                <a:off x="9356388" y="1740252"/>
                <a:ext cx="524160" cy="1671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3E3400F-9EAF-4BD8-BBDB-EA72903BC54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338748" y="1722612"/>
                  <a:ext cx="559800" cy="170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5968FE8-F027-4894-AEDE-03C5AAB75CDC}"/>
                    </a:ext>
                  </a:extLst>
                </p14:cNvPr>
                <p14:cNvContentPartPr/>
                <p14:nvPr/>
              </p14:nvContentPartPr>
              <p14:xfrm>
                <a:off x="9491748" y="3212652"/>
                <a:ext cx="523440" cy="216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5968FE8-F027-4894-AEDE-03C5AAB75CD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473748" y="3195012"/>
                  <a:ext cx="5590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DD4F896-1A4E-4A68-B37A-0B8CC4C6CE18}"/>
                    </a:ext>
                  </a:extLst>
                </p14:cNvPr>
                <p14:cNvContentPartPr/>
                <p14:nvPr/>
              </p14:nvContentPartPr>
              <p14:xfrm>
                <a:off x="9287628" y="1739532"/>
                <a:ext cx="436320" cy="403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DD4F896-1A4E-4A68-B37A-0B8CC4C6CE1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269628" y="1721532"/>
                  <a:ext cx="47196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A41824F-8D09-4360-930E-9394AF0441A8}"/>
                    </a:ext>
                  </a:extLst>
                </p14:cNvPr>
                <p14:cNvContentPartPr/>
                <p14:nvPr/>
              </p14:nvContentPartPr>
              <p14:xfrm>
                <a:off x="9818988" y="2121852"/>
                <a:ext cx="408240" cy="207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A41824F-8D09-4360-930E-9394AF0441A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800988" y="2104212"/>
                  <a:ext cx="4438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5ACD1CE-DB55-4C35-AF08-A7669737C685}"/>
                    </a:ext>
                  </a:extLst>
                </p14:cNvPr>
                <p14:cNvContentPartPr/>
                <p14:nvPr/>
              </p14:nvContentPartPr>
              <p14:xfrm>
                <a:off x="9886668" y="2220132"/>
                <a:ext cx="514800" cy="237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5ACD1CE-DB55-4C35-AF08-A7669737C68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868668" y="2202132"/>
                  <a:ext cx="5504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B3A55F3-D9E8-453F-8873-E699C8C4EB49}"/>
                    </a:ext>
                  </a:extLst>
                </p14:cNvPr>
                <p14:cNvContentPartPr/>
                <p14:nvPr/>
              </p14:nvContentPartPr>
              <p14:xfrm>
                <a:off x="9922308" y="2456652"/>
                <a:ext cx="598320" cy="1954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B3A55F3-D9E8-453F-8873-E699C8C4EB4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904308" y="2438652"/>
                  <a:ext cx="6339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33E0E0D-71A0-4A61-B1B7-C5533E46C2DC}"/>
                    </a:ext>
                  </a:extLst>
                </p14:cNvPr>
                <p14:cNvContentPartPr/>
                <p14:nvPr/>
              </p14:nvContentPartPr>
              <p14:xfrm>
                <a:off x="9014388" y="1759692"/>
                <a:ext cx="1269720" cy="852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33E0E0D-71A0-4A61-B1B7-C5533E46C2D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996388" y="1741692"/>
                  <a:ext cx="1305360" cy="88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74EE47E-75EE-407D-9143-447572D0D047}"/>
                    </a:ext>
                  </a:extLst>
                </p14:cNvPr>
                <p14:cNvContentPartPr/>
                <p14:nvPr/>
              </p14:nvContentPartPr>
              <p14:xfrm>
                <a:off x="8825748" y="2904132"/>
                <a:ext cx="253800" cy="299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74EE47E-75EE-407D-9143-447572D0D04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808108" y="2886132"/>
                  <a:ext cx="28944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DD5D663-B801-4A13-BCF8-431105004D75}"/>
                    </a:ext>
                  </a:extLst>
                </p14:cNvPr>
                <p14:cNvContentPartPr/>
                <p14:nvPr/>
              </p14:nvContentPartPr>
              <p14:xfrm>
                <a:off x="9273588" y="2822412"/>
                <a:ext cx="172080" cy="2714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DD5D663-B801-4A13-BCF8-431105004D7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255948" y="2804772"/>
                  <a:ext cx="20772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4B152FF-AE8F-48B7-BD7E-67777E71F9A0}"/>
                    </a:ext>
                  </a:extLst>
                </p14:cNvPr>
                <p14:cNvContentPartPr/>
                <p14:nvPr/>
              </p14:nvContentPartPr>
              <p14:xfrm>
                <a:off x="9533868" y="2545572"/>
                <a:ext cx="1305000" cy="513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4B152FF-AE8F-48B7-BD7E-67777E71F9A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515868" y="2527572"/>
                  <a:ext cx="1340640" cy="5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5D27EB9-7D54-4ECF-91DE-DCBD28907C41}"/>
                    </a:ext>
                  </a:extLst>
                </p14:cNvPr>
                <p14:cNvContentPartPr/>
                <p14:nvPr/>
              </p14:nvContentPartPr>
              <p14:xfrm>
                <a:off x="8888388" y="3450252"/>
                <a:ext cx="401400" cy="172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5D27EB9-7D54-4ECF-91DE-DCBD28907C4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870748" y="3432612"/>
                  <a:ext cx="4370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76A8D58-27FF-4325-B9EF-BE819CB1B898}"/>
                    </a:ext>
                  </a:extLst>
                </p14:cNvPr>
                <p14:cNvContentPartPr/>
                <p14:nvPr/>
              </p14:nvContentPartPr>
              <p14:xfrm>
                <a:off x="9043188" y="3292932"/>
                <a:ext cx="12240" cy="15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76A8D58-27FF-4325-B9EF-BE819CB1B89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025188" y="3275292"/>
                  <a:ext cx="478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F3EA51C-9858-4CFE-9B99-ED1D32DEDAFD}"/>
                    </a:ext>
                  </a:extLst>
                </p14:cNvPr>
                <p14:cNvContentPartPr/>
                <p14:nvPr/>
              </p14:nvContentPartPr>
              <p14:xfrm>
                <a:off x="9313188" y="3052092"/>
                <a:ext cx="222480" cy="4363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F3EA51C-9858-4CFE-9B99-ED1D32DEDAF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295188" y="3034092"/>
                  <a:ext cx="25812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66EC4E1-1FDB-42C6-816D-4C4B3D89F11A}"/>
                    </a:ext>
                  </a:extLst>
                </p14:cNvPr>
                <p14:cNvContentPartPr/>
                <p14:nvPr/>
              </p14:nvContentPartPr>
              <p14:xfrm>
                <a:off x="9507588" y="2755452"/>
                <a:ext cx="1064520" cy="641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66EC4E1-1FDB-42C6-816D-4C4B3D89F11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489948" y="2737812"/>
                  <a:ext cx="1100160" cy="67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83657CE-4981-4D44-864E-15D2C559168E}"/>
                    </a:ext>
                  </a:extLst>
                </p14:cNvPr>
                <p14:cNvContentPartPr/>
                <p14:nvPr/>
              </p14:nvContentPartPr>
              <p14:xfrm>
                <a:off x="10434228" y="2912772"/>
                <a:ext cx="187200" cy="144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83657CE-4981-4D44-864E-15D2C559168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416588" y="2895132"/>
                  <a:ext cx="2228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C420F2F-A9C0-431E-A4B3-C893B56A8BBD}"/>
                    </a:ext>
                  </a:extLst>
                </p14:cNvPr>
                <p14:cNvContentPartPr/>
                <p14:nvPr/>
              </p14:nvContentPartPr>
              <p14:xfrm>
                <a:off x="8873268" y="2872812"/>
                <a:ext cx="2200320" cy="4928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C420F2F-A9C0-431E-A4B3-C893B56A8BB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855628" y="2855172"/>
                  <a:ext cx="2235960" cy="52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7168" name="Ink 7167">
                  <a:extLst>
                    <a:ext uri="{FF2B5EF4-FFF2-40B4-BE49-F238E27FC236}">
                      <a16:creationId xmlns:a16="http://schemas.microsoft.com/office/drawing/2014/main" id="{3438863D-2E8C-4D48-8C54-F6B3AFEC3B66}"/>
                    </a:ext>
                  </a:extLst>
                </p14:cNvPr>
                <p14:cNvContentPartPr/>
                <p14:nvPr/>
              </p14:nvContentPartPr>
              <p14:xfrm>
                <a:off x="10367044" y="4125612"/>
                <a:ext cx="16560" cy="18000"/>
              </p14:xfrm>
            </p:contentPart>
          </mc:Choice>
          <mc:Fallback xmlns="">
            <p:pic>
              <p:nvPicPr>
                <p:cNvPr id="7168" name="Ink 7167">
                  <a:extLst>
                    <a:ext uri="{FF2B5EF4-FFF2-40B4-BE49-F238E27FC236}">
                      <a16:creationId xmlns:a16="http://schemas.microsoft.com/office/drawing/2014/main" id="{3438863D-2E8C-4D48-8C54-F6B3AFEC3B6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349404" y="4107972"/>
                  <a:ext cx="522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7169" name="Ink 7168">
                  <a:extLst>
                    <a:ext uri="{FF2B5EF4-FFF2-40B4-BE49-F238E27FC236}">
                      <a16:creationId xmlns:a16="http://schemas.microsoft.com/office/drawing/2014/main" id="{954E4631-43F7-475A-BD52-980AD9E960CB}"/>
                    </a:ext>
                  </a:extLst>
                </p14:cNvPr>
                <p14:cNvContentPartPr/>
                <p14:nvPr/>
              </p14:nvContentPartPr>
              <p14:xfrm>
                <a:off x="10035124" y="3998532"/>
                <a:ext cx="293040" cy="512280"/>
              </p14:xfrm>
            </p:contentPart>
          </mc:Choice>
          <mc:Fallback xmlns="">
            <p:pic>
              <p:nvPicPr>
                <p:cNvPr id="7169" name="Ink 7168">
                  <a:extLst>
                    <a:ext uri="{FF2B5EF4-FFF2-40B4-BE49-F238E27FC236}">
                      <a16:creationId xmlns:a16="http://schemas.microsoft.com/office/drawing/2014/main" id="{954E4631-43F7-475A-BD52-980AD9E960C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017484" y="3980892"/>
                  <a:ext cx="32868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7174" name="Ink 7173">
                  <a:extLst>
                    <a:ext uri="{FF2B5EF4-FFF2-40B4-BE49-F238E27FC236}">
                      <a16:creationId xmlns:a16="http://schemas.microsoft.com/office/drawing/2014/main" id="{C17A6FC6-C609-4FB4-8941-24BF02D902CD}"/>
                    </a:ext>
                  </a:extLst>
                </p14:cNvPr>
                <p14:cNvContentPartPr/>
                <p14:nvPr/>
              </p14:nvContentPartPr>
              <p14:xfrm>
                <a:off x="10371724" y="3665532"/>
                <a:ext cx="757800" cy="716040"/>
              </p14:xfrm>
            </p:contentPart>
          </mc:Choice>
          <mc:Fallback xmlns="">
            <p:pic>
              <p:nvPicPr>
                <p:cNvPr id="7174" name="Ink 7173">
                  <a:extLst>
                    <a:ext uri="{FF2B5EF4-FFF2-40B4-BE49-F238E27FC236}">
                      <a16:creationId xmlns:a16="http://schemas.microsoft.com/office/drawing/2014/main" id="{C17A6FC6-C609-4FB4-8941-24BF02D902C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354084" y="3647532"/>
                  <a:ext cx="793440" cy="75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7175" name="Ink 7174">
                  <a:extLst>
                    <a:ext uri="{FF2B5EF4-FFF2-40B4-BE49-F238E27FC236}">
                      <a16:creationId xmlns:a16="http://schemas.microsoft.com/office/drawing/2014/main" id="{8DF3E3AE-345C-457D-8F66-4E190EAC819A}"/>
                    </a:ext>
                  </a:extLst>
                </p14:cNvPr>
                <p14:cNvContentPartPr/>
                <p14:nvPr/>
              </p14:nvContentPartPr>
              <p14:xfrm>
                <a:off x="10942063" y="3903852"/>
                <a:ext cx="298440" cy="16920"/>
              </p14:xfrm>
            </p:contentPart>
          </mc:Choice>
          <mc:Fallback xmlns="">
            <p:pic>
              <p:nvPicPr>
                <p:cNvPr id="7175" name="Ink 7174">
                  <a:extLst>
                    <a:ext uri="{FF2B5EF4-FFF2-40B4-BE49-F238E27FC236}">
                      <a16:creationId xmlns:a16="http://schemas.microsoft.com/office/drawing/2014/main" id="{8DF3E3AE-345C-457D-8F66-4E190EAC8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924063" y="3886212"/>
                  <a:ext cx="3340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7176" name="Ink 7175">
                  <a:extLst>
                    <a:ext uri="{FF2B5EF4-FFF2-40B4-BE49-F238E27FC236}">
                      <a16:creationId xmlns:a16="http://schemas.microsoft.com/office/drawing/2014/main" id="{A66FD1D2-C4AA-42B1-89DC-3CD3652F544E}"/>
                    </a:ext>
                  </a:extLst>
                </p14:cNvPr>
                <p14:cNvContentPartPr/>
                <p14:nvPr/>
              </p14:nvContentPartPr>
              <p14:xfrm>
                <a:off x="10363742" y="4350612"/>
                <a:ext cx="840960" cy="286560"/>
              </p14:xfrm>
            </p:contentPart>
          </mc:Choice>
          <mc:Fallback xmlns="">
            <p:pic>
              <p:nvPicPr>
                <p:cNvPr id="7176" name="Ink 7175">
                  <a:extLst>
                    <a:ext uri="{FF2B5EF4-FFF2-40B4-BE49-F238E27FC236}">
                      <a16:creationId xmlns:a16="http://schemas.microsoft.com/office/drawing/2014/main" id="{A66FD1D2-C4AA-42B1-89DC-3CD3652F544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346102" y="4332972"/>
                  <a:ext cx="87660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7178" name="Ink 7177">
                  <a:extLst>
                    <a:ext uri="{FF2B5EF4-FFF2-40B4-BE49-F238E27FC236}">
                      <a16:creationId xmlns:a16="http://schemas.microsoft.com/office/drawing/2014/main" id="{F6357951-C03D-435F-9B13-D7E5084BC714}"/>
                    </a:ext>
                  </a:extLst>
                </p14:cNvPr>
                <p14:cNvContentPartPr/>
                <p14:nvPr/>
              </p14:nvContentPartPr>
              <p14:xfrm>
                <a:off x="9896822" y="2952372"/>
                <a:ext cx="957240" cy="1026360"/>
              </p14:xfrm>
            </p:contentPart>
          </mc:Choice>
          <mc:Fallback xmlns="">
            <p:pic>
              <p:nvPicPr>
                <p:cNvPr id="7178" name="Ink 7177">
                  <a:extLst>
                    <a:ext uri="{FF2B5EF4-FFF2-40B4-BE49-F238E27FC236}">
                      <a16:creationId xmlns:a16="http://schemas.microsoft.com/office/drawing/2014/main" id="{F6357951-C03D-435F-9B13-D7E5084BC71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879182" y="2934372"/>
                  <a:ext cx="992880" cy="10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4096" name="Ink 4095">
                  <a:extLst>
                    <a:ext uri="{FF2B5EF4-FFF2-40B4-BE49-F238E27FC236}">
                      <a16:creationId xmlns:a16="http://schemas.microsoft.com/office/drawing/2014/main" id="{1F5605E3-5DC7-4C4A-BE13-68304CA9EDDB}"/>
                    </a:ext>
                  </a:extLst>
                </p14:cNvPr>
                <p14:cNvContentPartPr/>
                <p14:nvPr/>
              </p14:nvContentPartPr>
              <p14:xfrm>
                <a:off x="10779182" y="3191412"/>
                <a:ext cx="104040" cy="358560"/>
              </p14:xfrm>
            </p:contentPart>
          </mc:Choice>
          <mc:Fallback xmlns="">
            <p:pic>
              <p:nvPicPr>
                <p:cNvPr id="4096" name="Ink 4095">
                  <a:extLst>
                    <a:ext uri="{FF2B5EF4-FFF2-40B4-BE49-F238E27FC236}">
                      <a16:creationId xmlns:a16="http://schemas.microsoft.com/office/drawing/2014/main" id="{1F5605E3-5DC7-4C4A-BE13-68304CA9EDD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761542" y="3173412"/>
                  <a:ext cx="13968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4097" name="Ink 4096">
                  <a:extLst>
                    <a:ext uri="{FF2B5EF4-FFF2-40B4-BE49-F238E27FC236}">
                      <a16:creationId xmlns:a16="http://schemas.microsoft.com/office/drawing/2014/main" id="{FC6C77C8-47C6-4EF0-A271-0CA42A2D28BC}"/>
                    </a:ext>
                  </a:extLst>
                </p14:cNvPr>
                <p14:cNvContentPartPr/>
                <p14:nvPr/>
              </p14:nvContentPartPr>
              <p14:xfrm>
                <a:off x="11025062" y="3152892"/>
                <a:ext cx="200520" cy="408600"/>
              </p14:xfrm>
            </p:contentPart>
          </mc:Choice>
          <mc:Fallback xmlns="">
            <p:pic>
              <p:nvPicPr>
                <p:cNvPr id="4097" name="Ink 4096">
                  <a:extLst>
                    <a:ext uri="{FF2B5EF4-FFF2-40B4-BE49-F238E27FC236}">
                      <a16:creationId xmlns:a16="http://schemas.microsoft.com/office/drawing/2014/main" id="{FC6C77C8-47C6-4EF0-A271-0CA42A2D28B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007062" y="3135252"/>
                  <a:ext cx="23616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4098" name="Ink 4097">
                  <a:extLst>
                    <a:ext uri="{FF2B5EF4-FFF2-40B4-BE49-F238E27FC236}">
                      <a16:creationId xmlns:a16="http://schemas.microsoft.com/office/drawing/2014/main" id="{486BAD2D-DA05-4A4C-953F-8593021E75D3}"/>
                    </a:ext>
                  </a:extLst>
                </p14:cNvPr>
                <p14:cNvContentPartPr/>
                <p14:nvPr/>
              </p14:nvContentPartPr>
              <p14:xfrm>
                <a:off x="11038742" y="3083772"/>
                <a:ext cx="306000" cy="64080"/>
              </p14:xfrm>
            </p:contentPart>
          </mc:Choice>
          <mc:Fallback xmlns="">
            <p:pic>
              <p:nvPicPr>
                <p:cNvPr id="4098" name="Ink 4097">
                  <a:extLst>
                    <a:ext uri="{FF2B5EF4-FFF2-40B4-BE49-F238E27FC236}">
                      <a16:creationId xmlns:a16="http://schemas.microsoft.com/office/drawing/2014/main" id="{486BAD2D-DA05-4A4C-953F-8593021E75D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020742" y="3065772"/>
                  <a:ext cx="3416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4100" name="Ink 4099">
                  <a:extLst>
                    <a:ext uri="{FF2B5EF4-FFF2-40B4-BE49-F238E27FC236}">
                      <a16:creationId xmlns:a16="http://schemas.microsoft.com/office/drawing/2014/main" id="{F4EDA65B-3D2A-4259-9C07-4077026BB7B8}"/>
                    </a:ext>
                  </a:extLst>
                </p14:cNvPr>
                <p14:cNvContentPartPr/>
                <p14:nvPr/>
              </p14:nvContentPartPr>
              <p14:xfrm>
                <a:off x="10774055" y="1771572"/>
                <a:ext cx="556200" cy="133560"/>
              </p14:xfrm>
            </p:contentPart>
          </mc:Choice>
          <mc:Fallback xmlns="">
            <p:pic>
              <p:nvPicPr>
                <p:cNvPr id="4100" name="Ink 4099">
                  <a:extLst>
                    <a:ext uri="{FF2B5EF4-FFF2-40B4-BE49-F238E27FC236}">
                      <a16:creationId xmlns:a16="http://schemas.microsoft.com/office/drawing/2014/main" id="{F4EDA65B-3D2A-4259-9C07-4077026BB7B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756055" y="1753932"/>
                  <a:ext cx="5918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4101" name="Ink 4100">
                  <a:extLst>
                    <a:ext uri="{FF2B5EF4-FFF2-40B4-BE49-F238E27FC236}">
                      <a16:creationId xmlns:a16="http://schemas.microsoft.com/office/drawing/2014/main" id="{68546C8F-F3D0-4C89-ABC8-8518417DBFB7}"/>
                    </a:ext>
                  </a:extLst>
                </p14:cNvPr>
                <p14:cNvContentPartPr/>
                <p14:nvPr/>
              </p14:nvContentPartPr>
              <p14:xfrm>
                <a:off x="10857215" y="1920972"/>
                <a:ext cx="462600" cy="143280"/>
              </p14:xfrm>
            </p:contentPart>
          </mc:Choice>
          <mc:Fallback xmlns="">
            <p:pic>
              <p:nvPicPr>
                <p:cNvPr id="4101" name="Ink 4100">
                  <a:extLst>
                    <a:ext uri="{FF2B5EF4-FFF2-40B4-BE49-F238E27FC236}">
                      <a16:creationId xmlns:a16="http://schemas.microsoft.com/office/drawing/2014/main" id="{68546C8F-F3D0-4C89-ABC8-8518417DBFB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839575" y="1902972"/>
                  <a:ext cx="4982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4104" name="Ink 4103">
                  <a:extLst>
                    <a:ext uri="{FF2B5EF4-FFF2-40B4-BE49-F238E27FC236}">
                      <a16:creationId xmlns:a16="http://schemas.microsoft.com/office/drawing/2014/main" id="{A99853E2-DAD4-4AA5-A8FA-4BB14C8A6944}"/>
                    </a:ext>
                  </a:extLst>
                </p14:cNvPr>
                <p14:cNvContentPartPr/>
                <p14:nvPr/>
              </p14:nvContentPartPr>
              <p14:xfrm>
                <a:off x="10785935" y="1559172"/>
                <a:ext cx="376200" cy="1203480"/>
              </p14:xfrm>
            </p:contentPart>
          </mc:Choice>
          <mc:Fallback xmlns="">
            <p:pic>
              <p:nvPicPr>
                <p:cNvPr id="4104" name="Ink 4103">
                  <a:extLst>
                    <a:ext uri="{FF2B5EF4-FFF2-40B4-BE49-F238E27FC236}">
                      <a16:creationId xmlns:a16="http://schemas.microsoft.com/office/drawing/2014/main" id="{A99853E2-DAD4-4AA5-A8FA-4BB14C8A694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767935" y="1541532"/>
                  <a:ext cx="411840" cy="12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4133" name="Ink 4132">
                  <a:extLst>
                    <a:ext uri="{FF2B5EF4-FFF2-40B4-BE49-F238E27FC236}">
                      <a16:creationId xmlns:a16="http://schemas.microsoft.com/office/drawing/2014/main" id="{8EEE3BB1-9A37-4A27-97E7-12FEE6E4DB09}"/>
                    </a:ext>
                  </a:extLst>
                </p14:cNvPr>
                <p14:cNvContentPartPr/>
                <p14:nvPr/>
              </p14:nvContentPartPr>
              <p14:xfrm>
                <a:off x="4894535" y="1783812"/>
                <a:ext cx="222120" cy="255960"/>
              </p14:xfrm>
            </p:contentPart>
          </mc:Choice>
          <mc:Fallback xmlns="">
            <p:pic>
              <p:nvPicPr>
                <p:cNvPr id="4133" name="Ink 4132">
                  <a:extLst>
                    <a:ext uri="{FF2B5EF4-FFF2-40B4-BE49-F238E27FC236}">
                      <a16:creationId xmlns:a16="http://schemas.microsoft.com/office/drawing/2014/main" id="{8EEE3BB1-9A37-4A27-97E7-12FEE6E4DB0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876535" y="1766172"/>
                  <a:ext cx="2577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4134" name="Ink 4133">
                  <a:extLst>
                    <a:ext uri="{FF2B5EF4-FFF2-40B4-BE49-F238E27FC236}">
                      <a16:creationId xmlns:a16="http://schemas.microsoft.com/office/drawing/2014/main" id="{41193E98-7034-4F22-9A2B-892CD509B700}"/>
                    </a:ext>
                  </a:extLst>
                </p14:cNvPr>
                <p14:cNvContentPartPr/>
                <p14:nvPr/>
              </p14:nvContentPartPr>
              <p14:xfrm>
                <a:off x="4904975" y="1825572"/>
                <a:ext cx="2734560" cy="3723840"/>
              </p14:xfrm>
            </p:contentPart>
          </mc:Choice>
          <mc:Fallback xmlns="">
            <p:pic>
              <p:nvPicPr>
                <p:cNvPr id="4134" name="Ink 4133">
                  <a:extLst>
                    <a:ext uri="{FF2B5EF4-FFF2-40B4-BE49-F238E27FC236}">
                      <a16:creationId xmlns:a16="http://schemas.microsoft.com/office/drawing/2014/main" id="{41193E98-7034-4F22-9A2B-892CD509B7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887335" y="1807932"/>
                  <a:ext cx="2770200" cy="37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4135" name="Ink 4134">
                  <a:extLst>
                    <a:ext uri="{FF2B5EF4-FFF2-40B4-BE49-F238E27FC236}">
                      <a16:creationId xmlns:a16="http://schemas.microsoft.com/office/drawing/2014/main" id="{1A99D627-3290-4030-B4A3-5D9C20995EB5}"/>
                    </a:ext>
                  </a:extLst>
                </p14:cNvPr>
                <p14:cNvContentPartPr/>
                <p14:nvPr/>
              </p14:nvContentPartPr>
              <p14:xfrm>
                <a:off x="4957535" y="3560052"/>
                <a:ext cx="821520" cy="776880"/>
              </p14:xfrm>
            </p:contentPart>
          </mc:Choice>
          <mc:Fallback xmlns="">
            <p:pic>
              <p:nvPicPr>
                <p:cNvPr id="4135" name="Ink 4134">
                  <a:extLst>
                    <a:ext uri="{FF2B5EF4-FFF2-40B4-BE49-F238E27FC236}">
                      <a16:creationId xmlns:a16="http://schemas.microsoft.com/office/drawing/2014/main" id="{1A99D627-3290-4030-B4A3-5D9C20995EB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939535" y="3542052"/>
                  <a:ext cx="857160" cy="81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4136" name="Ink 4135">
                  <a:extLst>
                    <a:ext uri="{FF2B5EF4-FFF2-40B4-BE49-F238E27FC236}">
                      <a16:creationId xmlns:a16="http://schemas.microsoft.com/office/drawing/2014/main" id="{8759D300-6765-46C5-82F5-DB21019CE578}"/>
                    </a:ext>
                  </a:extLst>
                </p14:cNvPr>
                <p14:cNvContentPartPr/>
                <p14:nvPr/>
              </p14:nvContentPartPr>
              <p14:xfrm>
                <a:off x="5862935" y="3617292"/>
                <a:ext cx="273960" cy="174600"/>
              </p14:xfrm>
            </p:contentPart>
          </mc:Choice>
          <mc:Fallback xmlns="">
            <p:pic>
              <p:nvPicPr>
                <p:cNvPr id="4136" name="Ink 4135">
                  <a:extLst>
                    <a:ext uri="{FF2B5EF4-FFF2-40B4-BE49-F238E27FC236}">
                      <a16:creationId xmlns:a16="http://schemas.microsoft.com/office/drawing/2014/main" id="{8759D300-6765-46C5-82F5-DB21019CE57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845295" y="3599652"/>
                  <a:ext cx="3096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4137" name="Ink 4136">
                  <a:extLst>
                    <a:ext uri="{FF2B5EF4-FFF2-40B4-BE49-F238E27FC236}">
                      <a16:creationId xmlns:a16="http://schemas.microsoft.com/office/drawing/2014/main" id="{98CF2375-6389-4690-8B87-CDA9D7F4EA08}"/>
                    </a:ext>
                  </a:extLst>
                </p14:cNvPr>
                <p14:cNvContentPartPr/>
                <p14:nvPr/>
              </p14:nvContentPartPr>
              <p14:xfrm>
                <a:off x="6178295" y="2480052"/>
                <a:ext cx="1344240" cy="1358640"/>
              </p14:xfrm>
            </p:contentPart>
          </mc:Choice>
          <mc:Fallback xmlns="">
            <p:pic>
              <p:nvPicPr>
                <p:cNvPr id="4137" name="Ink 4136">
                  <a:extLst>
                    <a:ext uri="{FF2B5EF4-FFF2-40B4-BE49-F238E27FC236}">
                      <a16:creationId xmlns:a16="http://schemas.microsoft.com/office/drawing/2014/main" id="{98CF2375-6389-4690-8B87-CDA9D7F4EA0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160655" y="2462052"/>
                  <a:ext cx="1379880" cy="13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4138" name="Ink 4137">
                  <a:extLst>
                    <a:ext uri="{FF2B5EF4-FFF2-40B4-BE49-F238E27FC236}">
                      <a16:creationId xmlns:a16="http://schemas.microsoft.com/office/drawing/2014/main" id="{60C3D751-C3F4-45ED-9C4E-8B9FED891BDE}"/>
                    </a:ext>
                  </a:extLst>
                </p14:cNvPr>
                <p14:cNvContentPartPr/>
                <p14:nvPr/>
              </p14:nvContentPartPr>
              <p14:xfrm>
                <a:off x="5160935" y="4210212"/>
                <a:ext cx="340560" cy="903960"/>
              </p14:xfrm>
            </p:contentPart>
          </mc:Choice>
          <mc:Fallback xmlns="">
            <p:pic>
              <p:nvPicPr>
                <p:cNvPr id="4138" name="Ink 4137">
                  <a:extLst>
                    <a:ext uri="{FF2B5EF4-FFF2-40B4-BE49-F238E27FC236}">
                      <a16:creationId xmlns:a16="http://schemas.microsoft.com/office/drawing/2014/main" id="{60C3D751-C3F4-45ED-9C4E-8B9FED891BD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142935" y="4192572"/>
                  <a:ext cx="376200" cy="9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4139" name="Ink 4138">
                  <a:extLst>
                    <a:ext uri="{FF2B5EF4-FFF2-40B4-BE49-F238E27FC236}">
                      <a16:creationId xmlns:a16="http://schemas.microsoft.com/office/drawing/2014/main" id="{E4983101-A481-4B96-8945-8A3A7719E8C7}"/>
                    </a:ext>
                  </a:extLst>
                </p14:cNvPr>
                <p14:cNvContentPartPr/>
                <p14:nvPr/>
              </p14:nvContentPartPr>
              <p14:xfrm>
                <a:off x="5621015" y="3106452"/>
                <a:ext cx="1829160" cy="1540800"/>
              </p14:xfrm>
            </p:contentPart>
          </mc:Choice>
          <mc:Fallback xmlns="">
            <p:pic>
              <p:nvPicPr>
                <p:cNvPr id="4139" name="Ink 4138">
                  <a:extLst>
                    <a:ext uri="{FF2B5EF4-FFF2-40B4-BE49-F238E27FC236}">
                      <a16:creationId xmlns:a16="http://schemas.microsoft.com/office/drawing/2014/main" id="{E4983101-A481-4B96-8945-8A3A7719E8C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603375" y="3088452"/>
                  <a:ext cx="1864800" cy="157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4140" name="Ink 4139">
                  <a:extLst>
                    <a:ext uri="{FF2B5EF4-FFF2-40B4-BE49-F238E27FC236}">
                      <a16:creationId xmlns:a16="http://schemas.microsoft.com/office/drawing/2014/main" id="{F50D71CE-A112-40D0-BE4C-F1C28CF50430}"/>
                    </a:ext>
                  </a:extLst>
                </p14:cNvPr>
                <p14:cNvContentPartPr/>
                <p14:nvPr/>
              </p14:nvContentPartPr>
              <p14:xfrm>
                <a:off x="7123295" y="3449532"/>
                <a:ext cx="590400" cy="83880"/>
              </p14:xfrm>
            </p:contentPart>
          </mc:Choice>
          <mc:Fallback xmlns="">
            <p:pic>
              <p:nvPicPr>
                <p:cNvPr id="4140" name="Ink 4139">
                  <a:extLst>
                    <a:ext uri="{FF2B5EF4-FFF2-40B4-BE49-F238E27FC236}">
                      <a16:creationId xmlns:a16="http://schemas.microsoft.com/office/drawing/2014/main" id="{F50D71CE-A112-40D0-BE4C-F1C28CF5043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105295" y="3431892"/>
                  <a:ext cx="626040" cy="11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22B45B-92A9-54F9-CA98-32BD36EB63E2}"/>
              </a:ext>
            </a:extLst>
          </p:cNvPr>
          <p:cNvGrpSpPr/>
          <p:nvPr/>
        </p:nvGrpSpPr>
        <p:grpSpPr>
          <a:xfrm>
            <a:off x="4665431" y="484736"/>
            <a:ext cx="4299120" cy="4334040"/>
            <a:chOff x="4665431" y="484736"/>
            <a:chExt cx="4299120" cy="433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C75A62A-A59A-106F-FF90-A343BFD37683}"/>
                    </a:ext>
                  </a:extLst>
                </p14:cNvPr>
                <p14:cNvContentPartPr/>
                <p14:nvPr/>
              </p14:nvContentPartPr>
              <p14:xfrm>
                <a:off x="4665431" y="1101416"/>
                <a:ext cx="475560" cy="338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C75A62A-A59A-106F-FF90-A343BFD3768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656431" y="1092416"/>
                  <a:ext cx="49320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D6C1078-6770-5AB6-7AEE-13DC4DB3CE8B}"/>
                    </a:ext>
                  </a:extLst>
                </p14:cNvPr>
                <p14:cNvContentPartPr/>
                <p14:nvPr/>
              </p14:nvContentPartPr>
              <p14:xfrm>
                <a:off x="5092751" y="484736"/>
                <a:ext cx="889920" cy="804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D6C1078-6770-5AB6-7AEE-13DC4DB3CE8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083751" y="475736"/>
                  <a:ext cx="907560" cy="82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009CD46-51FF-9B4D-0198-66544EEAB509}"/>
                    </a:ext>
                  </a:extLst>
                </p14:cNvPr>
                <p14:cNvContentPartPr/>
                <p14:nvPr/>
              </p14:nvContentPartPr>
              <p14:xfrm>
                <a:off x="6435191" y="1521176"/>
                <a:ext cx="2529360" cy="3297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009CD46-51FF-9B4D-0198-66544EEAB50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426191" y="1512176"/>
                  <a:ext cx="2547000" cy="331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6C4D752-D5A9-DC04-690C-6866A67DFC3E}"/>
                  </a:ext>
                </a:extLst>
              </p14:cNvPr>
              <p14:cNvContentPartPr/>
              <p14:nvPr/>
            </p14:nvContentPartPr>
            <p14:xfrm>
              <a:off x="2539631" y="3279776"/>
              <a:ext cx="1721160" cy="12974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6C4D752-D5A9-DC04-690C-6866A67DFC3E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2530631" y="3271136"/>
                <a:ext cx="1738800" cy="1315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5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5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3584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3306772D-8251-4E9D-AA5A-C73DD5CD6A8B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35844" name="Picture 49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798513"/>
            <a:ext cx="68564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Rectangle 2"/>
          <p:cNvSpPr>
            <a:spLocks noGrp="1" noChangeArrowheads="1"/>
          </p:cNvSpPr>
          <p:nvPr>
            <p:ph type="title"/>
          </p:nvPr>
        </p:nvSpPr>
        <p:spPr>
          <a:xfrm>
            <a:off x="411163" y="185738"/>
            <a:ext cx="7772400" cy="828675"/>
          </a:xfrm>
        </p:spPr>
        <p:txBody>
          <a:bodyPr/>
          <a:lstStyle/>
          <a:p>
            <a:pPr>
              <a:defRPr/>
            </a:pPr>
            <a:r>
              <a:rPr lang="en-US" sz="4000">
                <a:ea typeface="ＭＳ Ｐゴシック" charset="0"/>
                <a:cs typeface="+mj-cs"/>
              </a:rPr>
              <a:t>rdt2.0: operation with no errors</a:t>
            </a:r>
            <a:endParaRPr lang="en-US">
              <a:ea typeface="ＭＳ Ｐゴシック" charset="0"/>
              <a:cs typeface="+mj-cs"/>
            </a:endParaRPr>
          </a:p>
        </p:txBody>
      </p:sp>
      <p:sp>
        <p:nvSpPr>
          <p:cNvPr id="35846" name="Oval 3"/>
          <p:cNvSpPr>
            <a:spLocks noChangeArrowheads="1"/>
          </p:cNvSpPr>
          <p:nvPr/>
        </p:nvSpPr>
        <p:spPr bwMode="auto">
          <a:xfrm>
            <a:off x="696913" y="2209800"/>
            <a:ext cx="985837" cy="96202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35847" name="Text Box 4"/>
          <p:cNvSpPr txBox="1">
            <a:spLocks noChangeArrowheads="1"/>
          </p:cNvSpPr>
          <p:nvPr/>
        </p:nvSpPr>
        <p:spPr bwMode="auto">
          <a:xfrm>
            <a:off x="595313" y="2293938"/>
            <a:ext cx="12001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Wait for call from above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35848" name="Text Box 5"/>
          <p:cNvSpPr txBox="1">
            <a:spLocks noChangeArrowheads="1"/>
          </p:cNvSpPr>
          <p:nvPr/>
        </p:nvSpPr>
        <p:spPr bwMode="auto">
          <a:xfrm>
            <a:off x="1004888" y="1490663"/>
            <a:ext cx="36433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snkpkt = make_pkt(data, checksum)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udt_send(sndpkt)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35849" name="Line 6"/>
          <p:cNvSpPr>
            <a:spLocks noChangeShapeType="1"/>
          </p:cNvSpPr>
          <p:nvPr/>
        </p:nvSpPr>
        <p:spPr bwMode="auto">
          <a:xfrm>
            <a:off x="1109663" y="1535113"/>
            <a:ext cx="990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5850" name="Text Box 7"/>
          <p:cNvSpPr txBox="1">
            <a:spLocks noChangeArrowheads="1"/>
          </p:cNvSpPr>
          <p:nvPr/>
        </p:nvSpPr>
        <p:spPr bwMode="auto">
          <a:xfrm>
            <a:off x="6319838" y="5314950"/>
            <a:ext cx="21431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extract(rcvpkt,data)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deliver_data(data)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udt_send(ACK)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35851" name="Text Box 8"/>
          <p:cNvSpPr txBox="1">
            <a:spLocks noChangeArrowheads="1"/>
          </p:cNvSpPr>
          <p:nvPr/>
        </p:nvSpPr>
        <p:spPr bwMode="auto">
          <a:xfrm>
            <a:off x="6297613" y="4781550"/>
            <a:ext cx="215741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rdt_rcv(rcvpkt) &amp;&amp;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 notcorrupt(rcvpkt)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35852" name="Line 9"/>
          <p:cNvSpPr>
            <a:spLocks noChangeShapeType="1"/>
          </p:cNvSpPr>
          <p:nvPr/>
        </p:nvSpPr>
        <p:spPr bwMode="auto">
          <a:xfrm>
            <a:off x="6419850" y="5370513"/>
            <a:ext cx="148907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5853" name="Freeform 10"/>
          <p:cNvSpPr>
            <a:spLocks/>
          </p:cNvSpPr>
          <p:nvPr/>
        </p:nvSpPr>
        <p:spPr bwMode="auto">
          <a:xfrm flipV="1">
            <a:off x="1057275" y="1979613"/>
            <a:ext cx="1800225" cy="247650"/>
          </a:xfrm>
          <a:custGeom>
            <a:avLst/>
            <a:gdLst>
              <a:gd name="T0" fmla="*/ 0 w 2835"/>
              <a:gd name="T1" fmla="*/ 0 h 525"/>
              <a:gd name="T2" fmla="*/ 2147483646 w 2835"/>
              <a:gd name="T3" fmla="*/ 0 h 525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28575" cmpd="sng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5854" name="Freeform 11"/>
          <p:cNvSpPr>
            <a:spLocks/>
          </p:cNvSpPr>
          <p:nvPr/>
        </p:nvSpPr>
        <p:spPr bwMode="auto">
          <a:xfrm>
            <a:off x="1104900" y="3140075"/>
            <a:ext cx="1800225" cy="247650"/>
          </a:xfrm>
          <a:custGeom>
            <a:avLst/>
            <a:gdLst>
              <a:gd name="T0" fmla="*/ 0 w 2835"/>
              <a:gd name="T1" fmla="*/ 0 h 525"/>
              <a:gd name="T2" fmla="*/ 2147483646 w 2835"/>
              <a:gd name="T3" fmla="*/ 0 h 525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28575" cmpd="sng">
            <a:solidFill>
              <a:srgbClr val="000000"/>
            </a:solidFill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5855" name="Text Box 12"/>
          <p:cNvSpPr txBox="1">
            <a:spLocks noChangeArrowheads="1"/>
          </p:cNvSpPr>
          <p:nvPr/>
        </p:nvSpPr>
        <p:spPr bwMode="auto">
          <a:xfrm>
            <a:off x="1071563" y="3492500"/>
            <a:ext cx="3548062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rdt_rcv(rcvpkt) &amp;&amp; isACK(rcvpkt)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35856" name="Line 13"/>
          <p:cNvSpPr>
            <a:spLocks noChangeShapeType="1"/>
          </p:cNvSpPr>
          <p:nvPr/>
        </p:nvSpPr>
        <p:spPr bwMode="auto">
          <a:xfrm>
            <a:off x="1173163" y="3816350"/>
            <a:ext cx="990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5857" name="Freeform 14"/>
          <p:cNvSpPr>
            <a:spLocks/>
          </p:cNvSpPr>
          <p:nvPr/>
        </p:nvSpPr>
        <p:spPr bwMode="auto">
          <a:xfrm>
            <a:off x="3252788" y="2286000"/>
            <a:ext cx="466725" cy="893763"/>
          </a:xfrm>
          <a:custGeom>
            <a:avLst/>
            <a:gdLst>
              <a:gd name="T0" fmla="*/ 0 w 735"/>
              <a:gd name="T1" fmla="*/ 2147483646 h 1080"/>
              <a:gd name="T2" fmla="*/ 0 w 735"/>
              <a:gd name="T3" fmla="*/ 2147483646 h 108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735" h="1080">
                <a:moveTo>
                  <a:pt x="0" y="195"/>
                </a:moveTo>
                <a:cubicBezTo>
                  <a:pt x="690" y="0"/>
                  <a:pt x="735" y="1080"/>
                  <a:pt x="0" y="855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5858" name="Text Box 15"/>
          <p:cNvSpPr txBox="1">
            <a:spLocks noChangeArrowheads="1"/>
          </p:cNvSpPr>
          <p:nvPr/>
        </p:nvSpPr>
        <p:spPr bwMode="auto">
          <a:xfrm>
            <a:off x="3562350" y="2600325"/>
            <a:ext cx="17637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udt_send(sndpkt)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35859" name="Text Box 16"/>
          <p:cNvSpPr txBox="1">
            <a:spLocks noChangeArrowheads="1"/>
          </p:cNvSpPr>
          <p:nvPr/>
        </p:nvSpPr>
        <p:spPr bwMode="auto">
          <a:xfrm>
            <a:off x="3536950" y="1925638"/>
            <a:ext cx="2085975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rdt_rcv(rcvpkt) &amp;&amp;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 isNAK(rcvpkt)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35860" name="Line 17"/>
          <p:cNvSpPr>
            <a:spLocks noChangeShapeType="1"/>
          </p:cNvSpPr>
          <p:nvPr/>
        </p:nvSpPr>
        <p:spPr bwMode="auto">
          <a:xfrm>
            <a:off x="3656013" y="2600325"/>
            <a:ext cx="990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35861" name="Group 18"/>
          <p:cNvGrpSpPr>
            <a:grpSpLocks/>
          </p:cNvGrpSpPr>
          <p:nvPr/>
        </p:nvGrpSpPr>
        <p:grpSpPr bwMode="auto">
          <a:xfrm>
            <a:off x="6573838" y="2352675"/>
            <a:ext cx="1924050" cy="858838"/>
            <a:chOff x="2222" y="2660"/>
            <a:chExt cx="1212" cy="541"/>
          </a:xfrm>
        </p:grpSpPr>
        <p:sp>
          <p:nvSpPr>
            <p:cNvPr id="35889" name="Text Box 19"/>
            <p:cNvSpPr txBox="1">
              <a:spLocks noChangeArrowheads="1"/>
            </p:cNvSpPr>
            <p:nvPr/>
          </p:nvSpPr>
          <p:spPr bwMode="auto">
            <a:xfrm>
              <a:off x="2222" y="3039"/>
              <a:ext cx="1152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udt_send(NAK)</a:t>
              </a:r>
              <a:endParaRPr lang="en-US" altLang="en-US" sz="1600">
                <a:latin typeface="Times New Roman" panose="02020603050405020304" pitchFamily="18" charset="0"/>
              </a:endParaRPr>
            </a:p>
          </p:txBody>
        </p:sp>
        <p:sp>
          <p:nvSpPr>
            <p:cNvPr id="35890" name="Text Box 20"/>
            <p:cNvSpPr txBox="1">
              <a:spLocks noChangeArrowheads="1"/>
            </p:cNvSpPr>
            <p:nvPr/>
          </p:nvSpPr>
          <p:spPr bwMode="auto">
            <a:xfrm>
              <a:off x="2225" y="2660"/>
              <a:ext cx="1209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rdt_rcv(rcvpkt) &amp;&amp; 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  corrupt(rcvpkt)</a:t>
              </a:r>
              <a:endParaRPr lang="en-US" altLang="en-US" sz="1600">
                <a:latin typeface="Times New Roman" panose="02020603050405020304" pitchFamily="18" charset="0"/>
              </a:endParaRPr>
            </a:p>
          </p:txBody>
        </p:sp>
        <p:sp>
          <p:nvSpPr>
            <p:cNvPr id="35891" name="Line 21"/>
            <p:cNvSpPr>
              <a:spLocks noChangeShapeType="1"/>
            </p:cNvSpPr>
            <p:nvPr/>
          </p:nvSpPr>
          <p:spPr bwMode="auto">
            <a:xfrm>
              <a:off x="2285" y="3040"/>
              <a:ext cx="624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5862" name="Group 22"/>
          <p:cNvGrpSpPr>
            <a:grpSpLocks/>
          </p:cNvGrpSpPr>
          <p:nvPr/>
        </p:nvGrpSpPr>
        <p:grpSpPr bwMode="auto">
          <a:xfrm>
            <a:off x="2292350" y="2222500"/>
            <a:ext cx="1074738" cy="962025"/>
            <a:chOff x="1540" y="2116"/>
            <a:chExt cx="677" cy="606"/>
          </a:xfrm>
        </p:grpSpPr>
        <p:sp>
          <p:nvSpPr>
            <p:cNvPr id="35887" name="Oval 23"/>
            <p:cNvSpPr>
              <a:spLocks noChangeArrowheads="1"/>
            </p:cNvSpPr>
            <p:nvPr/>
          </p:nvSpPr>
          <p:spPr bwMode="auto">
            <a:xfrm>
              <a:off x="1565" y="2116"/>
              <a:ext cx="621" cy="606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35888" name="Text Box 24"/>
            <p:cNvSpPr txBox="1">
              <a:spLocks noChangeArrowheads="1"/>
            </p:cNvSpPr>
            <p:nvPr/>
          </p:nvSpPr>
          <p:spPr bwMode="auto">
            <a:xfrm>
              <a:off x="1540" y="2163"/>
              <a:ext cx="677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Wait for ACK or NAK</a:t>
              </a:r>
              <a:endParaRPr lang="en-US" altLang="en-US" sz="1600">
                <a:latin typeface="Times New Roman" panose="02020603050405020304" pitchFamily="18" charset="0"/>
              </a:endParaRPr>
            </a:p>
          </p:txBody>
        </p:sp>
      </p:grpSp>
      <p:sp>
        <p:nvSpPr>
          <p:cNvPr id="35863" name="Freeform 25"/>
          <p:cNvSpPr>
            <a:spLocks/>
          </p:cNvSpPr>
          <p:nvPr/>
        </p:nvSpPr>
        <p:spPr bwMode="auto">
          <a:xfrm>
            <a:off x="6672263" y="3148013"/>
            <a:ext cx="1257300" cy="469900"/>
          </a:xfrm>
          <a:custGeom>
            <a:avLst/>
            <a:gdLst>
              <a:gd name="T0" fmla="*/ 2147483646 w 1500"/>
              <a:gd name="T1" fmla="*/ 2147483646 h 740"/>
              <a:gd name="T2" fmla="*/ 2147483646 w 1500"/>
              <a:gd name="T3" fmla="*/ 2147483646 h 74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500" h="740">
                <a:moveTo>
                  <a:pt x="361" y="671"/>
                </a:moveTo>
                <a:cubicBezTo>
                  <a:pt x="0" y="0"/>
                  <a:pt x="1500" y="90"/>
                  <a:pt x="1017" y="740"/>
                </a:cubicBezTo>
              </a:path>
            </a:pathLst>
          </a:custGeom>
          <a:noFill/>
          <a:ln w="28575" cmpd="sng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5864" name="Oval 26"/>
          <p:cNvSpPr>
            <a:spLocks noChangeArrowheads="1"/>
          </p:cNvSpPr>
          <p:nvPr/>
        </p:nvSpPr>
        <p:spPr bwMode="auto">
          <a:xfrm>
            <a:off x="6764338" y="3568700"/>
            <a:ext cx="985837" cy="96202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35865" name="Text Box 27"/>
          <p:cNvSpPr txBox="1">
            <a:spLocks noChangeArrowheads="1"/>
          </p:cNvSpPr>
          <p:nvPr/>
        </p:nvSpPr>
        <p:spPr bwMode="auto">
          <a:xfrm>
            <a:off x="6677025" y="3652838"/>
            <a:ext cx="12001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Wait for call from below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35866" name="Freeform 28"/>
          <p:cNvSpPr>
            <a:spLocks/>
          </p:cNvSpPr>
          <p:nvPr/>
        </p:nvSpPr>
        <p:spPr bwMode="auto">
          <a:xfrm flipV="1">
            <a:off x="6684963" y="4464050"/>
            <a:ext cx="1257300" cy="469900"/>
          </a:xfrm>
          <a:custGeom>
            <a:avLst/>
            <a:gdLst>
              <a:gd name="T0" fmla="*/ 2147483646 w 1500"/>
              <a:gd name="T1" fmla="*/ 2147483646 h 740"/>
              <a:gd name="T2" fmla="*/ 2147483646 w 1500"/>
              <a:gd name="T3" fmla="*/ 2147483646 h 74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500" h="740">
                <a:moveTo>
                  <a:pt x="361" y="671"/>
                </a:moveTo>
                <a:cubicBezTo>
                  <a:pt x="0" y="0"/>
                  <a:pt x="1500" y="90"/>
                  <a:pt x="1017" y="740"/>
                </a:cubicBezTo>
              </a:path>
            </a:pathLst>
          </a:custGeom>
          <a:noFill/>
          <a:ln w="28575" cmpd="sng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288797" name="Group 29"/>
          <p:cNvGrpSpPr>
            <a:grpSpLocks/>
          </p:cNvGrpSpPr>
          <p:nvPr/>
        </p:nvGrpSpPr>
        <p:grpSpPr bwMode="auto">
          <a:xfrm>
            <a:off x="349250" y="2166938"/>
            <a:ext cx="1333500" cy="1004887"/>
            <a:chOff x="220" y="1365"/>
            <a:chExt cx="840" cy="633"/>
          </a:xfrm>
        </p:grpSpPr>
        <p:sp>
          <p:nvSpPr>
            <p:cNvPr id="35885" name="Line 30"/>
            <p:cNvSpPr>
              <a:spLocks noChangeShapeType="1"/>
            </p:cNvSpPr>
            <p:nvPr/>
          </p:nvSpPr>
          <p:spPr bwMode="auto">
            <a:xfrm>
              <a:off x="220" y="1365"/>
              <a:ext cx="273" cy="15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86" name="Oval 31"/>
            <p:cNvSpPr>
              <a:spLocks noChangeArrowheads="1"/>
            </p:cNvSpPr>
            <p:nvPr/>
          </p:nvSpPr>
          <p:spPr bwMode="auto">
            <a:xfrm>
              <a:off x="439" y="1392"/>
              <a:ext cx="621" cy="60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  <p:grpSp>
        <p:nvGrpSpPr>
          <p:cNvPr id="288800" name="Group 32"/>
          <p:cNvGrpSpPr>
            <a:grpSpLocks/>
          </p:cNvGrpSpPr>
          <p:nvPr/>
        </p:nvGrpSpPr>
        <p:grpSpPr bwMode="auto">
          <a:xfrm>
            <a:off x="6334125" y="3497263"/>
            <a:ext cx="1414463" cy="1033462"/>
            <a:chOff x="3990" y="2203"/>
            <a:chExt cx="891" cy="651"/>
          </a:xfrm>
        </p:grpSpPr>
        <p:sp>
          <p:nvSpPr>
            <p:cNvPr id="35883" name="Line 33"/>
            <p:cNvSpPr>
              <a:spLocks noChangeShapeType="1"/>
            </p:cNvSpPr>
            <p:nvPr/>
          </p:nvSpPr>
          <p:spPr bwMode="auto">
            <a:xfrm>
              <a:off x="3990" y="2203"/>
              <a:ext cx="273" cy="15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84" name="Oval 34"/>
            <p:cNvSpPr>
              <a:spLocks noChangeArrowheads="1"/>
            </p:cNvSpPr>
            <p:nvPr/>
          </p:nvSpPr>
          <p:spPr bwMode="auto">
            <a:xfrm>
              <a:off x="4260" y="2248"/>
              <a:ext cx="621" cy="60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  <p:sp>
        <p:nvSpPr>
          <p:cNvPr id="35869" name="Text Box 35"/>
          <p:cNvSpPr txBox="1">
            <a:spLocks noChangeArrowheads="1"/>
          </p:cNvSpPr>
          <p:nvPr/>
        </p:nvSpPr>
        <p:spPr bwMode="auto">
          <a:xfrm>
            <a:off x="1030288" y="1200150"/>
            <a:ext cx="2255837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rdt_send(data)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288804" name="Line 36"/>
          <p:cNvSpPr>
            <a:spLocks noChangeShapeType="1"/>
          </p:cNvSpPr>
          <p:nvPr/>
        </p:nvSpPr>
        <p:spPr bwMode="auto">
          <a:xfrm>
            <a:off x="1011238" y="1289050"/>
            <a:ext cx="12700" cy="747713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88805" name="Freeform 37"/>
          <p:cNvSpPr>
            <a:spLocks/>
          </p:cNvSpPr>
          <p:nvPr/>
        </p:nvSpPr>
        <p:spPr bwMode="auto">
          <a:xfrm>
            <a:off x="1011238" y="2006600"/>
            <a:ext cx="6697662" cy="3060700"/>
          </a:xfrm>
          <a:custGeom>
            <a:avLst/>
            <a:gdLst>
              <a:gd name="T0" fmla="*/ 0 w 4219"/>
              <a:gd name="T1" fmla="*/ 2147483646 h 1928"/>
              <a:gd name="T2" fmla="*/ 2147483646 w 4219"/>
              <a:gd name="T3" fmla="*/ 0 h 1928"/>
              <a:gd name="T4" fmla="*/ 2147483646 w 4219"/>
              <a:gd name="T5" fmla="*/ 2147483646 h 1928"/>
              <a:gd name="T6" fmla="*/ 2147483646 w 4219"/>
              <a:gd name="T7" fmla="*/ 2147483646 h 192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219" h="1928">
                <a:moveTo>
                  <a:pt x="0" y="10"/>
                </a:moveTo>
                <a:lnTo>
                  <a:pt x="1003" y="0"/>
                </a:lnTo>
                <a:lnTo>
                  <a:pt x="3387" y="1928"/>
                </a:lnTo>
                <a:lnTo>
                  <a:pt x="4219" y="1928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288806" name="Group 38"/>
          <p:cNvGrpSpPr>
            <a:grpSpLocks/>
          </p:cNvGrpSpPr>
          <p:nvPr/>
        </p:nvGrpSpPr>
        <p:grpSpPr bwMode="auto">
          <a:xfrm>
            <a:off x="347663" y="2166938"/>
            <a:ext cx="1333500" cy="1004887"/>
            <a:chOff x="220" y="1365"/>
            <a:chExt cx="840" cy="633"/>
          </a:xfrm>
        </p:grpSpPr>
        <p:sp>
          <p:nvSpPr>
            <p:cNvPr id="35881" name="Line 39"/>
            <p:cNvSpPr>
              <a:spLocks noChangeShapeType="1"/>
            </p:cNvSpPr>
            <p:nvPr/>
          </p:nvSpPr>
          <p:spPr bwMode="auto">
            <a:xfrm>
              <a:off x="220" y="1365"/>
              <a:ext cx="273" cy="154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82" name="Oval 40"/>
            <p:cNvSpPr>
              <a:spLocks noChangeArrowheads="1"/>
            </p:cNvSpPr>
            <p:nvPr/>
          </p:nvSpPr>
          <p:spPr bwMode="auto">
            <a:xfrm>
              <a:off x="439" y="1392"/>
              <a:ext cx="621" cy="606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  <p:sp>
        <p:nvSpPr>
          <p:cNvPr id="288809" name="Oval 41"/>
          <p:cNvSpPr>
            <a:spLocks noChangeArrowheads="1"/>
          </p:cNvSpPr>
          <p:nvPr/>
        </p:nvSpPr>
        <p:spPr bwMode="auto">
          <a:xfrm>
            <a:off x="2332038" y="2222500"/>
            <a:ext cx="985837" cy="962025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288810" name="Line 42"/>
          <p:cNvSpPr>
            <a:spLocks noChangeShapeType="1"/>
          </p:cNvSpPr>
          <p:nvPr/>
        </p:nvSpPr>
        <p:spPr bwMode="auto">
          <a:xfrm flipH="1">
            <a:off x="6261100" y="4902200"/>
            <a:ext cx="12700" cy="11938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88811" name="Freeform 43"/>
          <p:cNvSpPr>
            <a:spLocks/>
          </p:cNvSpPr>
          <p:nvPr/>
        </p:nvSpPr>
        <p:spPr bwMode="auto">
          <a:xfrm>
            <a:off x="1155700" y="3886200"/>
            <a:ext cx="6667500" cy="2260600"/>
          </a:xfrm>
          <a:custGeom>
            <a:avLst/>
            <a:gdLst>
              <a:gd name="T0" fmla="*/ 2147483646 w 4200"/>
              <a:gd name="T1" fmla="*/ 2147483646 h 1424"/>
              <a:gd name="T2" fmla="*/ 2147483646 w 4200"/>
              <a:gd name="T3" fmla="*/ 2147483646 h 1424"/>
              <a:gd name="T4" fmla="*/ 2147483646 w 4200"/>
              <a:gd name="T5" fmla="*/ 0 h 1424"/>
              <a:gd name="T6" fmla="*/ 0 w 4200"/>
              <a:gd name="T7" fmla="*/ 0 h 142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200" h="1424">
                <a:moveTo>
                  <a:pt x="4200" y="1424"/>
                </a:moveTo>
                <a:lnTo>
                  <a:pt x="3224" y="1424"/>
                </a:lnTo>
                <a:lnTo>
                  <a:pt x="1880" y="0"/>
                </a:lnTo>
                <a:lnTo>
                  <a:pt x="0" y="0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288812" name="Group 44"/>
          <p:cNvGrpSpPr>
            <a:grpSpLocks/>
          </p:cNvGrpSpPr>
          <p:nvPr/>
        </p:nvGrpSpPr>
        <p:grpSpPr bwMode="auto">
          <a:xfrm>
            <a:off x="347663" y="2166938"/>
            <a:ext cx="1333500" cy="1004887"/>
            <a:chOff x="220" y="1365"/>
            <a:chExt cx="840" cy="633"/>
          </a:xfrm>
        </p:grpSpPr>
        <p:sp>
          <p:nvSpPr>
            <p:cNvPr id="35879" name="Line 45"/>
            <p:cNvSpPr>
              <a:spLocks noChangeShapeType="1"/>
            </p:cNvSpPr>
            <p:nvPr/>
          </p:nvSpPr>
          <p:spPr bwMode="auto">
            <a:xfrm>
              <a:off x="220" y="1365"/>
              <a:ext cx="273" cy="154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80" name="Oval 46"/>
            <p:cNvSpPr>
              <a:spLocks noChangeArrowheads="1"/>
            </p:cNvSpPr>
            <p:nvPr/>
          </p:nvSpPr>
          <p:spPr bwMode="auto">
            <a:xfrm>
              <a:off x="439" y="1392"/>
              <a:ext cx="621" cy="60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  <p:sp>
        <p:nvSpPr>
          <p:cNvPr id="288815" name="Oval 47"/>
          <p:cNvSpPr>
            <a:spLocks noChangeArrowheads="1"/>
          </p:cNvSpPr>
          <p:nvPr/>
        </p:nvSpPr>
        <p:spPr bwMode="auto">
          <a:xfrm>
            <a:off x="2328863" y="2227263"/>
            <a:ext cx="985837" cy="96202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35878" name="Text Box 48"/>
          <p:cNvSpPr txBox="1">
            <a:spLocks noChangeArrowheads="1"/>
          </p:cNvSpPr>
          <p:nvPr/>
        </p:nvSpPr>
        <p:spPr bwMode="auto">
          <a:xfrm>
            <a:off x="1409700" y="3854450"/>
            <a:ext cx="323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Symbol" panose="05050102010706020507" pitchFamily="18" charset="2"/>
              </a:rPr>
              <a:t>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9ACE826-3497-4946-9A90-9D798F5B3EC6}"/>
                  </a:ext>
                </a:extLst>
              </p14:cNvPr>
              <p14:cNvContentPartPr/>
              <p14:nvPr/>
            </p14:nvContentPartPr>
            <p14:xfrm>
              <a:off x="108720" y="121320"/>
              <a:ext cx="9302040" cy="6737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9ACE826-3497-4946-9A90-9D798F5B3EC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360" y="111960"/>
                <a:ext cx="9320760" cy="67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2C09023-B745-4169-A788-88912A2EE691}"/>
                  </a:ext>
                </a:extLst>
              </p14:cNvPr>
              <p14:cNvContentPartPr/>
              <p14:nvPr/>
            </p14:nvContentPartPr>
            <p14:xfrm>
              <a:off x="4909868" y="46965"/>
              <a:ext cx="2875320" cy="1705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2C09023-B745-4169-A788-88912A2EE69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00868" y="37965"/>
                <a:ext cx="2892960" cy="1722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87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87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87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887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88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88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8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8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28880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8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28880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8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2888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8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1000"/>
                                        <p:tgtEl>
                                          <p:spTgt spid="2888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0"/>
                                            </p:cond>
                                          </p:stCondLst>
                                        </p:cTn>
                                        <p:tgtEl>
                                          <p:spTgt spid="288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809" grpId="0" animBg="1"/>
      <p:bldP spid="288815" grpId="0" animBg="1"/>
      <p:bldP spid="288815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3686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3318C203-54C6-4073-8830-F9A34C29261D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>
          <a:xfrm>
            <a:off x="500063" y="185738"/>
            <a:ext cx="7772400" cy="885825"/>
          </a:xfrm>
        </p:spPr>
        <p:txBody>
          <a:bodyPr/>
          <a:lstStyle/>
          <a:p>
            <a:pPr>
              <a:defRPr/>
            </a:pPr>
            <a:r>
              <a:rPr lang="en-US" sz="4000">
                <a:ea typeface="ＭＳ Ｐゴシック" charset="0"/>
                <a:cs typeface="+mj-cs"/>
              </a:rPr>
              <a:t>rdt2.0: error scenario</a:t>
            </a:r>
            <a:endParaRPr lang="en-US">
              <a:ea typeface="ＭＳ Ｐゴシック" charset="0"/>
              <a:cs typeface="+mj-cs"/>
            </a:endParaRPr>
          </a:p>
        </p:txBody>
      </p:sp>
      <p:sp>
        <p:nvSpPr>
          <p:cNvPr id="36869" name="Oval 3"/>
          <p:cNvSpPr>
            <a:spLocks noChangeArrowheads="1"/>
          </p:cNvSpPr>
          <p:nvPr/>
        </p:nvSpPr>
        <p:spPr bwMode="auto">
          <a:xfrm>
            <a:off x="696913" y="2209800"/>
            <a:ext cx="985837" cy="96202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36870" name="Text Box 4"/>
          <p:cNvSpPr txBox="1">
            <a:spLocks noChangeArrowheads="1"/>
          </p:cNvSpPr>
          <p:nvPr/>
        </p:nvSpPr>
        <p:spPr bwMode="auto">
          <a:xfrm>
            <a:off x="595313" y="2293938"/>
            <a:ext cx="12001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Wait for call from above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36871" name="Text Box 5"/>
          <p:cNvSpPr txBox="1">
            <a:spLocks noChangeArrowheads="1"/>
          </p:cNvSpPr>
          <p:nvPr/>
        </p:nvSpPr>
        <p:spPr bwMode="auto">
          <a:xfrm>
            <a:off x="1004888" y="1490663"/>
            <a:ext cx="36433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snkpkt = make_pkt(data, checksum)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udt_send(sndpkt)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36872" name="Line 6"/>
          <p:cNvSpPr>
            <a:spLocks noChangeShapeType="1"/>
          </p:cNvSpPr>
          <p:nvPr/>
        </p:nvSpPr>
        <p:spPr bwMode="auto">
          <a:xfrm>
            <a:off x="1109663" y="1535113"/>
            <a:ext cx="990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6873" name="Text Box 7"/>
          <p:cNvSpPr txBox="1">
            <a:spLocks noChangeArrowheads="1"/>
          </p:cNvSpPr>
          <p:nvPr/>
        </p:nvSpPr>
        <p:spPr bwMode="auto">
          <a:xfrm>
            <a:off x="6319838" y="5314950"/>
            <a:ext cx="21431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extract(rcvpkt,data)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deliver_data(data)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udt_send(ACK)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36874" name="Text Box 8"/>
          <p:cNvSpPr txBox="1">
            <a:spLocks noChangeArrowheads="1"/>
          </p:cNvSpPr>
          <p:nvPr/>
        </p:nvSpPr>
        <p:spPr bwMode="auto">
          <a:xfrm>
            <a:off x="6297613" y="4781550"/>
            <a:ext cx="215741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rdt_rcv(rcvpkt) &amp;&amp;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 notcorrupt(rcvpkt)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36875" name="Line 9"/>
          <p:cNvSpPr>
            <a:spLocks noChangeShapeType="1"/>
          </p:cNvSpPr>
          <p:nvPr/>
        </p:nvSpPr>
        <p:spPr bwMode="auto">
          <a:xfrm>
            <a:off x="6419850" y="5370513"/>
            <a:ext cx="148907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6876" name="Freeform 10"/>
          <p:cNvSpPr>
            <a:spLocks/>
          </p:cNvSpPr>
          <p:nvPr/>
        </p:nvSpPr>
        <p:spPr bwMode="auto">
          <a:xfrm flipV="1">
            <a:off x="1057275" y="1979613"/>
            <a:ext cx="1800225" cy="247650"/>
          </a:xfrm>
          <a:custGeom>
            <a:avLst/>
            <a:gdLst>
              <a:gd name="T0" fmla="*/ 0 w 2835"/>
              <a:gd name="T1" fmla="*/ 0 h 525"/>
              <a:gd name="T2" fmla="*/ 2147483646 w 2835"/>
              <a:gd name="T3" fmla="*/ 0 h 525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28575" cmpd="sng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6877" name="Freeform 11"/>
          <p:cNvSpPr>
            <a:spLocks/>
          </p:cNvSpPr>
          <p:nvPr/>
        </p:nvSpPr>
        <p:spPr bwMode="auto">
          <a:xfrm>
            <a:off x="1104900" y="3140075"/>
            <a:ext cx="1800225" cy="247650"/>
          </a:xfrm>
          <a:custGeom>
            <a:avLst/>
            <a:gdLst>
              <a:gd name="T0" fmla="*/ 0 w 2835"/>
              <a:gd name="T1" fmla="*/ 0 h 525"/>
              <a:gd name="T2" fmla="*/ 2147483646 w 2835"/>
              <a:gd name="T3" fmla="*/ 0 h 525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28575" cmpd="sng">
            <a:solidFill>
              <a:srgbClr val="000000"/>
            </a:solidFill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6878" name="Text Box 12"/>
          <p:cNvSpPr txBox="1">
            <a:spLocks noChangeArrowheads="1"/>
          </p:cNvSpPr>
          <p:nvPr/>
        </p:nvSpPr>
        <p:spPr bwMode="auto">
          <a:xfrm>
            <a:off x="1071563" y="3492500"/>
            <a:ext cx="3548062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rdt_rcv(rcvpkt) &amp;&amp; isACK(rcvpkt)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36879" name="Line 13"/>
          <p:cNvSpPr>
            <a:spLocks noChangeShapeType="1"/>
          </p:cNvSpPr>
          <p:nvPr/>
        </p:nvSpPr>
        <p:spPr bwMode="auto">
          <a:xfrm>
            <a:off x="1173163" y="3816350"/>
            <a:ext cx="990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6880" name="Freeform 14"/>
          <p:cNvSpPr>
            <a:spLocks/>
          </p:cNvSpPr>
          <p:nvPr/>
        </p:nvSpPr>
        <p:spPr bwMode="auto">
          <a:xfrm>
            <a:off x="3252788" y="2286000"/>
            <a:ext cx="466725" cy="893763"/>
          </a:xfrm>
          <a:custGeom>
            <a:avLst/>
            <a:gdLst>
              <a:gd name="T0" fmla="*/ 0 w 735"/>
              <a:gd name="T1" fmla="*/ 2147483646 h 1080"/>
              <a:gd name="T2" fmla="*/ 0 w 735"/>
              <a:gd name="T3" fmla="*/ 2147483646 h 108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735" h="1080">
                <a:moveTo>
                  <a:pt x="0" y="195"/>
                </a:moveTo>
                <a:cubicBezTo>
                  <a:pt x="690" y="0"/>
                  <a:pt x="735" y="1080"/>
                  <a:pt x="0" y="855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6881" name="Text Box 15"/>
          <p:cNvSpPr txBox="1">
            <a:spLocks noChangeArrowheads="1"/>
          </p:cNvSpPr>
          <p:nvPr/>
        </p:nvSpPr>
        <p:spPr bwMode="auto">
          <a:xfrm>
            <a:off x="3562350" y="2600325"/>
            <a:ext cx="17637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udt_send(sndpkt)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36882" name="Text Box 16"/>
          <p:cNvSpPr txBox="1">
            <a:spLocks noChangeArrowheads="1"/>
          </p:cNvSpPr>
          <p:nvPr/>
        </p:nvSpPr>
        <p:spPr bwMode="auto">
          <a:xfrm>
            <a:off x="3536950" y="1925638"/>
            <a:ext cx="2085975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rdt_rcv(rcvpkt) &amp;&amp;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   isNAK(rcvpkt)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36883" name="Line 17"/>
          <p:cNvSpPr>
            <a:spLocks noChangeShapeType="1"/>
          </p:cNvSpPr>
          <p:nvPr/>
        </p:nvSpPr>
        <p:spPr bwMode="auto">
          <a:xfrm>
            <a:off x="3656013" y="2600325"/>
            <a:ext cx="990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36884" name="Group 18"/>
          <p:cNvGrpSpPr>
            <a:grpSpLocks/>
          </p:cNvGrpSpPr>
          <p:nvPr/>
        </p:nvGrpSpPr>
        <p:grpSpPr bwMode="auto">
          <a:xfrm>
            <a:off x="6573838" y="2352675"/>
            <a:ext cx="1924050" cy="858838"/>
            <a:chOff x="2222" y="2660"/>
            <a:chExt cx="1212" cy="541"/>
          </a:xfrm>
        </p:grpSpPr>
        <p:sp>
          <p:nvSpPr>
            <p:cNvPr id="36917" name="Text Box 19"/>
            <p:cNvSpPr txBox="1">
              <a:spLocks noChangeArrowheads="1"/>
            </p:cNvSpPr>
            <p:nvPr/>
          </p:nvSpPr>
          <p:spPr bwMode="auto">
            <a:xfrm>
              <a:off x="2222" y="3039"/>
              <a:ext cx="1152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udt_send(NAK)</a:t>
              </a:r>
              <a:endParaRPr lang="en-US" altLang="en-US" sz="1600">
                <a:latin typeface="Times New Roman" panose="02020603050405020304" pitchFamily="18" charset="0"/>
              </a:endParaRPr>
            </a:p>
          </p:txBody>
        </p:sp>
        <p:sp>
          <p:nvSpPr>
            <p:cNvPr id="36918" name="Text Box 20"/>
            <p:cNvSpPr txBox="1">
              <a:spLocks noChangeArrowheads="1"/>
            </p:cNvSpPr>
            <p:nvPr/>
          </p:nvSpPr>
          <p:spPr bwMode="auto">
            <a:xfrm>
              <a:off x="2225" y="2660"/>
              <a:ext cx="1209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rdt_rcv(rcvpkt) &amp;&amp; 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  corrupt(rcvpkt)</a:t>
              </a:r>
              <a:endParaRPr lang="en-US" altLang="en-US" sz="1600">
                <a:latin typeface="Times New Roman" panose="02020603050405020304" pitchFamily="18" charset="0"/>
              </a:endParaRPr>
            </a:p>
          </p:txBody>
        </p:sp>
        <p:sp>
          <p:nvSpPr>
            <p:cNvPr id="36919" name="Line 21"/>
            <p:cNvSpPr>
              <a:spLocks noChangeShapeType="1"/>
            </p:cNvSpPr>
            <p:nvPr/>
          </p:nvSpPr>
          <p:spPr bwMode="auto">
            <a:xfrm>
              <a:off x="2285" y="3040"/>
              <a:ext cx="624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6885" name="Group 22"/>
          <p:cNvGrpSpPr>
            <a:grpSpLocks/>
          </p:cNvGrpSpPr>
          <p:nvPr/>
        </p:nvGrpSpPr>
        <p:grpSpPr bwMode="auto">
          <a:xfrm>
            <a:off x="2292350" y="2222500"/>
            <a:ext cx="1074738" cy="962025"/>
            <a:chOff x="1540" y="2116"/>
            <a:chExt cx="677" cy="606"/>
          </a:xfrm>
        </p:grpSpPr>
        <p:sp>
          <p:nvSpPr>
            <p:cNvPr id="36915" name="Oval 23"/>
            <p:cNvSpPr>
              <a:spLocks noChangeArrowheads="1"/>
            </p:cNvSpPr>
            <p:nvPr/>
          </p:nvSpPr>
          <p:spPr bwMode="auto">
            <a:xfrm>
              <a:off x="1565" y="2116"/>
              <a:ext cx="621" cy="606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36916" name="Text Box 24"/>
            <p:cNvSpPr txBox="1">
              <a:spLocks noChangeArrowheads="1"/>
            </p:cNvSpPr>
            <p:nvPr/>
          </p:nvSpPr>
          <p:spPr bwMode="auto">
            <a:xfrm>
              <a:off x="1540" y="2163"/>
              <a:ext cx="677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Wait for ACK or NAK</a:t>
              </a:r>
              <a:endParaRPr lang="en-US" altLang="en-US" sz="1600">
                <a:latin typeface="Times New Roman" panose="02020603050405020304" pitchFamily="18" charset="0"/>
              </a:endParaRPr>
            </a:p>
          </p:txBody>
        </p:sp>
      </p:grpSp>
      <p:sp>
        <p:nvSpPr>
          <p:cNvPr id="36886" name="Freeform 25"/>
          <p:cNvSpPr>
            <a:spLocks/>
          </p:cNvSpPr>
          <p:nvPr/>
        </p:nvSpPr>
        <p:spPr bwMode="auto">
          <a:xfrm>
            <a:off x="6672263" y="3148013"/>
            <a:ext cx="1257300" cy="469900"/>
          </a:xfrm>
          <a:custGeom>
            <a:avLst/>
            <a:gdLst>
              <a:gd name="T0" fmla="*/ 2147483646 w 1500"/>
              <a:gd name="T1" fmla="*/ 2147483646 h 740"/>
              <a:gd name="T2" fmla="*/ 2147483646 w 1500"/>
              <a:gd name="T3" fmla="*/ 2147483646 h 74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500" h="740">
                <a:moveTo>
                  <a:pt x="361" y="671"/>
                </a:moveTo>
                <a:cubicBezTo>
                  <a:pt x="0" y="0"/>
                  <a:pt x="1500" y="90"/>
                  <a:pt x="1017" y="740"/>
                </a:cubicBezTo>
              </a:path>
            </a:pathLst>
          </a:custGeom>
          <a:noFill/>
          <a:ln w="28575" cmpd="sng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6887" name="Oval 26"/>
          <p:cNvSpPr>
            <a:spLocks noChangeArrowheads="1"/>
          </p:cNvSpPr>
          <p:nvPr/>
        </p:nvSpPr>
        <p:spPr bwMode="auto">
          <a:xfrm>
            <a:off x="6764338" y="3568700"/>
            <a:ext cx="985837" cy="96202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36888" name="Text Box 27"/>
          <p:cNvSpPr txBox="1">
            <a:spLocks noChangeArrowheads="1"/>
          </p:cNvSpPr>
          <p:nvPr/>
        </p:nvSpPr>
        <p:spPr bwMode="auto">
          <a:xfrm>
            <a:off x="6677025" y="3652838"/>
            <a:ext cx="12001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Wait for call from below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36889" name="Freeform 28"/>
          <p:cNvSpPr>
            <a:spLocks/>
          </p:cNvSpPr>
          <p:nvPr/>
        </p:nvSpPr>
        <p:spPr bwMode="auto">
          <a:xfrm flipV="1">
            <a:off x="6684963" y="4464050"/>
            <a:ext cx="1257300" cy="469900"/>
          </a:xfrm>
          <a:custGeom>
            <a:avLst/>
            <a:gdLst>
              <a:gd name="T0" fmla="*/ 2147483646 w 1500"/>
              <a:gd name="T1" fmla="*/ 2147483646 h 740"/>
              <a:gd name="T2" fmla="*/ 2147483646 w 1500"/>
              <a:gd name="T3" fmla="*/ 2147483646 h 74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500" h="740">
                <a:moveTo>
                  <a:pt x="361" y="671"/>
                </a:moveTo>
                <a:cubicBezTo>
                  <a:pt x="0" y="0"/>
                  <a:pt x="1500" y="90"/>
                  <a:pt x="1017" y="740"/>
                </a:cubicBezTo>
              </a:path>
            </a:pathLst>
          </a:custGeom>
          <a:noFill/>
          <a:ln w="28575" cmpd="sng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289821" name="Group 29"/>
          <p:cNvGrpSpPr>
            <a:grpSpLocks/>
          </p:cNvGrpSpPr>
          <p:nvPr/>
        </p:nvGrpSpPr>
        <p:grpSpPr bwMode="auto">
          <a:xfrm>
            <a:off x="349250" y="2166938"/>
            <a:ext cx="1333500" cy="1004887"/>
            <a:chOff x="220" y="1365"/>
            <a:chExt cx="840" cy="633"/>
          </a:xfrm>
        </p:grpSpPr>
        <p:sp>
          <p:nvSpPr>
            <p:cNvPr id="36913" name="Line 30"/>
            <p:cNvSpPr>
              <a:spLocks noChangeShapeType="1"/>
            </p:cNvSpPr>
            <p:nvPr/>
          </p:nvSpPr>
          <p:spPr bwMode="auto">
            <a:xfrm>
              <a:off x="220" y="1365"/>
              <a:ext cx="273" cy="15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914" name="Oval 31"/>
            <p:cNvSpPr>
              <a:spLocks noChangeArrowheads="1"/>
            </p:cNvSpPr>
            <p:nvPr/>
          </p:nvSpPr>
          <p:spPr bwMode="auto">
            <a:xfrm>
              <a:off x="439" y="1392"/>
              <a:ext cx="621" cy="60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  <p:grpSp>
        <p:nvGrpSpPr>
          <p:cNvPr id="289824" name="Group 32"/>
          <p:cNvGrpSpPr>
            <a:grpSpLocks/>
          </p:cNvGrpSpPr>
          <p:nvPr/>
        </p:nvGrpSpPr>
        <p:grpSpPr bwMode="auto">
          <a:xfrm>
            <a:off x="6334125" y="3497263"/>
            <a:ext cx="1414463" cy="1033462"/>
            <a:chOff x="3990" y="2203"/>
            <a:chExt cx="891" cy="651"/>
          </a:xfrm>
        </p:grpSpPr>
        <p:sp>
          <p:nvSpPr>
            <p:cNvPr id="36911" name="Line 33"/>
            <p:cNvSpPr>
              <a:spLocks noChangeShapeType="1"/>
            </p:cNvSpPr>
            <p:nvPr/>
          </p:nvSpPr>
          <p:spPr bwMode="auto">
            <a:xfrm>
              <a:off x="3990" y="2203"/>
              <a:ext cx="273" cy="15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912" name="Oval 34"/>
            <p:cNvSpPr>
              <a:spLocks noChangeArrowheads="1"/>
            </p:cNvSpPr>
            <p:nvPr/>
          </p:nvSpPr>
          <p:spPr bwMode="auto">
            <a:xfrm>
              <a:off x="4260" y="2248"/>
              <a:ext cx="621" cy="60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  <p:sp>
        <p:nvSpPr>
          <p:cNvPr id="36892" name="Text Box 35"/>
          <p:cNvSpPr txBox="1">
            <a:spLocks noChangeArrowheads="1"/>
          </p:cNvSpPr>
          <p:nvPr/>
        </p:nvSpPr>
        <p:spPr bwMode="auto">
          <a:xfrm>
            <a:off x="1030288" y="1200150"/>
            <a:ext cx="2255837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rdt_send(data)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289828" name="Line 36"/>
          <p:cNvSpPr>
            <a:spLocks noChangeShapeType="1"/>
          </p:cNvSpPr>
          <p:nvPr/>
        </p:nvSpPr>
        <p:spPr bwMode="auto">
          <a:xfrm>
            <a:off x="1011238" y="1289050"/>
            <a:ext cx="12700" cy="747713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89829" name="Freeform 37"/>
          <p:cNvSpPr>
            <a:spLocks/>
          </p:cNvSpPr>
          <p:nvPr/>
        </p:nvSpPr>
        <p:spPr bwMode="auto">
          <a:xfrm>
            <a:off x="1011238" y="2006600"/>
            <a:ext cx="6940550" cy="654050"/>
          </a:xfrm>
          <a:custGeom>
            <a:avLst/>
            <a:gdLst>
              <a:gd name="T0" fmla="*/ 0 w 4372"/>
              <a:gd name="T1" fmla="*/ 2147483646 h 412"/>
              <a:gd name="T2" fmla="*/ 2147483646 w 4372"/>
              <a:gd name="T3" fmla="*/ 0 h 412"/>
              <a:gd name="T4" fmla="*/ 2147483646 w 4372"/>
              <a:gd name="T5" fmla="*/ 2147483646 h 412"/>
              <a:gd name="T6" fmla="*/ 2147483646 w 4372"/>
              <a:gd name="T7" fmla="*/ 2147483646 h 41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372" h="412">
                <a:moveTo>
                  <a:pt x="0" y="10"/>
                </a:moveTo>
                <a:lnTo>
                  <a:pt x="1003" y="0"/>
                </a:lnTo>
                <a:lnTo>
                  <a:pt x="3508" y="412"/>
                </a:lnTo>
                <a:lnTo>
                  <a:pt x="4372" y="412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289830" name="Group 38"/>
          <p:cNvGrpSpPr>
            <a:grpSpLocks/>
          </p:cNvGrpSpPr>
          <p:nvPr/>
        </p:nvGrpSpPr>
        <p:grpSpPr bwMode="auto">
          <a:xfrm>
            <a:off x="347663" y="2166938"/>
            <a:ext cx="1333500" cy="1004887"/>
            <a:chOff x="220" y="1365"/>
            <a:chExt cx="840" cy="633"/>
          </a:xfrm>
        </p:grpSpPr>
        <p:sp>
          <p:nvSpPr>
            <p:cNvPr id="36909" name="Line 39"/>
            <p:cNvSpPr>
              <a:spLocks noChangeShapeType="1"/>
            </p:cNvSpPr>
            <p:nvPr/>
          </p:nvSpPr>
          <p:spPr bwMode="auto">
            <a:xfrm>
              <a:off x="220" y="1365"/>
              <a:ext cx="273" cy="154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910" name="Oval 40"/>
            <p:cNvSpPr>
              <a:spLocks noChangeArrowheads="1"/>
            </p:cNvSpPr>
            <p:nvPr/>
          </p:nvSpPr>
          <p:spPr bwMode="auto">
            <a:xfrm>
              <a:off x="439" y="1392"/>
              <a:ext cx="621" cy="606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  <p:sp>
        <p:nvSpPr>
          <p:cNvPr id="289833" name="Oval 41"/>
          <p:cNvSpPr>
            <a:spLocks noChangeArrowheads="1"/>
          </p:cNvSpPr>
          <p:nvPr/>
        </p:nvSpPr>
        <p:spPr bwMode="auto">
          <a:xfrm>
            <a:off x="2332038" y="2222500"/>
            <a:ext cx="985837" cy="962025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289834" name="Line 42"/>
          <p:cNvSpPr>
            <a:spLocks noChangeShapeType="1"/>
          </p:cNvSpPr>
          <p:nvPr/>
        </p:nvSpPr>
        <p:spPr bwMode="auto">
          <a:xfrm flipH="1">
            <a:off x="6261100" y="4902200"/>
            <a:ext cx="12700" cy="11938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89835" name="Freeform 43"/>
          <p:cNvSpPr>
            <a:spLocks/>
          </p:cNvSpPr>
          <p:nvPr/>
        </p:nvSpPr>
        <p:spPr bwMode="auto">
          <a:xfrm>
            <a:off x="1155700" y="3886200"/>
            <a:ext cx="6667500" cy="2260600"/>
          </a:xfrm>
          <a:custGeom>
            <a:avLst/>
            <a:gdLst>
              <a:gd name="T0" fmla="*/ 2147483646 w 4200"/>
              <a:gd name="T1" fmla="*/ 2147483646 h 1424"/>
              <a:gd name="T2" fmla="*/ 2147483646 w 4200"/>
              <a:gd name="T3" fmla="*/ 2147483646 h 1424"/>
              <a:gd name="T4" fmla="*/ 2147483646 w 4200"/>
              <a:gd name="T5" fmla="*/ 0 h 1424"/>
              <a:gd name="T6" fmla="*/ 0 w 4200"/>
              <a:gd name="T7" fmla="*/ 0 h 142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200" h="1424">
                <a:moveTo>
                  <a:pt x="4200" y="1424"/>
                </a:moveTo>
                <a:lnTo>
                  <a:pt x="3224" y="1424"/>
                </a:lnTo>
                <a:lnTo>
                  <a:pt x="1880" y="0"/>
                </a:lnTo>
                <a:lnTo>
                  <a:pt x="0" y="0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289836" name="Group 44"/>
          <p:cNvGrpSpPr>
            <a:grpSpLocks/>
          </p:cNvGrpSpPr>
          <p:nvPr/>
        </p:nvGrpSpPr>
        <p:grpSpPr bwMode="auto">
          <a:xfrm>
            <a:off x="347663" y="2166938"/>
            <a:ext cx="1333500" cy="1004887"/>
            <a:chOff x="220" y="1365"/>
            <a:chExt cx="840" cy="633"/>
          </a:xfrm>
        </p:grpSpPr>
        <p:sp>
          <p:nvSpPr>
            <p:cNvPr id="36907" name="Line 45"/>
            <p:cNvSpPr>
              <a:spLocks noChangeShapeType="1"/>
            </p:cNvSpPr>
            <p:nvPr/>
          </p:nvSpPr>
          <p:spPr bwMode="auto">
            <a:xfrm>
              <a:off x="220" y="1365"/>
              <a:ext cx="273" cy="154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908" name="Oval 46"/>
            <p:cNvSpPr>
              <a:spLocks noChangeArrowheads="1"/>
            </p:cNvSpPr>
            <p:nvPr/>
          </p:nvSpPr>
          <p:spPr bwMode="auto">
            <a:xfrm>
              <a:off x="439" y="1392"/>
              <a:ext cx="621" cy="60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  <p:sp>
        <p:nvSpPr>
          <p:cNvPr id="289839" name="Oval 47"/>
          <p:cNvSpPr>
            <a:spLocks noChangeArrowheads="1"/>
          </p:cNvSpPr>
          <p:nvPr/>
        </p:nvSpPr>
        <p:spPr bwMode="auto">
          <a:xfrm>
            <a:off x="2328863" y="2227263"/>
            <a:ext cx="985837" cy="96202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289840" name="Line 48"/>
          <p:cNvSpPr>
            <a:spLocks noChangeShapeType="1"/>
          </p:cNvSpPr>
          <p:nvPr/>
        </p:nvSpPr>
        <p:spPr bwMode="auto">
          <a:xfrm>
            <a:off x="6553200" y="2493963"/>
            <a:ext cx="0" cy="817562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89841" name="Freeform 49"/>
          <p:cNvSpPr>
            <a:spLocks/>
          </p:cNvSpPr>
          <p:nvPr/>
        </p:nvSpPr>
        <p:spPr bwMode="auto">
          <a:xfrm>
            <a:off x="3657600" y="2216150"/>
            <a:ext cx="4378325" cy="1025525"/>
          </a:xfrm>
          <a:custGeom>
            <a:avLst/>
            <a:gdLst>
              <a:gd name="T0" fmla="*/ 2147483646 w 2758"/>
              <a:gd name="T1" fmla="*/ 2147483646 h 646"/>
              <a:gd name="T2" fmla="*/ 2147483646 w 2758"/>
              <a:gd name="T3" fmla="*/ 2147483646 h 646"/>
              <a:gd name="T4" fmla="*/ 2147483646 w 2758"/>
              <a:gd name="T5" fmla="*/ 0 h 646"/>
              <a:gd name="T6" fmla="*/ 0 w 2758"/>
              <a:gd name="T7" fmla="*/ 0 h 64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58" h="646">
                <a:moveTo>
                  <a:pt x="2758" y="646"/>
                </a:moveTo>
                <a:lnTo>
                  <a:pt x="1763" y="629"/>
                </a:lnTo>
                <a:lnTo>
                  <a:pt x="1039" y="0"/>
                </a:lnTo>
                <a:lnTo>
                  <a:pt x="0" y="0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89842" name="Line 50"/>
          <p:cNvSpPr>
            <a:spLocks noChangeShapeType="1"/>
          </p:cNvSpPr>
          <p:nvPr/>
        </p:nvSpPr>
        <p:spPr bwMode="auto">
          <a:xfrm>
            <a:off x="3548063" y="2090738"/>
            <a:ext cx="0" cy="846137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89843" name="Freeform 51"/>
          <p:cNvSpPr>
            <a:spLocks/>
          </p:cNvSpPr>
          <p:nvPr/>
        </p:nvSpPr>
        <p:spPr bwMode="auto">
          <a:xfrm>
            <a:off x="3643313" y="2951163"/>
            <a:ext cx="4073525" cy="2133600"/>
          </a:xfrm>
          <a:custGeom>
            <a:avLst/>
            <a:gdLst>
              <a:gd name="T0" fmla="*/ 0 w 2566"/>
              <a:gd name="T1" fmla="*/ 0 h 1344"/>
              <a:gd name="T2" fmla="*/ 2147483646 w 2566"/>
              <a:gd name="T3" fmla="*/ 0 h 1344"/>
              <a:gd name="T4" fmla="*/ 2147483646 w 2566"/>
              <a:gd name="T5" fmla="*/ 2147483646 h 1344"/>
              <a:gd name="T6" fmla="*/ 2147483646 w 2566"/>
              <a:gd name="T7" fmla="*/ 2147483646 h 134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566" h="1344">
                <a:moveTo>
                  <a:pt x="0" y="0"/>
                </a:moveTo>
                <a:lnTo>
                  <a:pt x="1013" y="0"/>
                </a:lnTo>
                <a:lnTo>
                  <a:pt x="1650" y="1344"/>
                </a:lnTo>
                <a:lnTo>
                  <a:pt x="2566" y="1344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6905" name="Text Box 52"/>
          <p:cNvSpPr txBox="1">
            <a:spLocks noChangeArrowheads="1"/>
          </p:cNvSpPr>
          <p:nvPr/>
        </p:nvSpPr>
        <p:spPr bwMode="auto">
          <a:xfrm>
            <a:off x="1435100" y="3868738"/>
            <a:ext cx="323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Symbol" panose="05050102010706020507" pitchFamily="18" charset="2"/>
              </a:rPr>
              <a:t>L</a:t>
            </a:r>
          </a:p>
        </p:txBody>
      </p:sp>
      <p:pic>
        <p:nvPicPr>
          <p:cNvPr id="36906" name="Picture 53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8" y="847725"/>
            <a:ext cx="45704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1CC0263-8E0C-433A-9745-6B2309FDF05E}"/>
                  </a:ext>
                </a:extLst>
              </p14:cNvPr>
              <p14:cNvContentPartPr/>
              <p14:nvPr/>
            </p14:nvContentPartPr>
            <p14:xfrm>
              <a:off x="215280" y="236520"/>
              <a:ext cx="8924400" cy="6477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1CC0263-8E0C-433A-9745-6B2309FDF0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920" y="227160"/>
                <a:ext cx="8943120" cy="6496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98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98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98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898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98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98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98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98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2898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9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2898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9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2898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9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1000"/>
                                        <p:tgtEl>
                                          <p:spTgt spid="2898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9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1000"/>
                                        <p:tgtEl>
                                          <p:spTgt spid="2898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9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0"/>
                                        <p:tgtEl>
                                          <p:spTgt spid="2898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9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1000"/>
                                        <p:tgtEl>
                                          <p:spTgt spid="2898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9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0"/>
                                        <p:tgtEl>
                                          <p:spTgt spid="289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833" grpId="0" animBg="1"/>
      <p:bldP spid="289839" grpId="0" animBg="1"/>
      <p:bldP spid="289839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3789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C034DB25-BEC9-431B-9057-47CC9B2E2890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>
          <a:xfrm>
            <a:off x="444500" y="185738"/>
            <a:ext cx="7772400" cy="1019175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rdt2.0 has a fatal flaw!</a:t>
            </a:r>
          </a:p>
        </p:txBody>
      </p:sp>
      <p:sp>
        <p:nvSpPr>
          <p:cNvPr id="3471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11175" y="1589088"/>
            <a:ext cx="3810000" cy="4648200"/>
          </a:xfrm>
        </p:spPr>
        <p:txBody>
          <a:bodyPr/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>
                <a:solidFill>
                  <a:srgbClr val="CC0000"/>
                </a:solidFill>
              </a:rPr>
              <a:t>what happens if ACK/NAK corrupted?</a:t>
            </a:r>
          </a:p>
          <a:p>
            <a:pPr>
              <a:lnSpc>
                <a:spcPct val="80000"/>
              </a:lnSpc>
            </a:pPr>
            <a:r>
              <a:rPr lang="en-US" altLang="en-US" sz="2400"/>
              <a:t>sender doesn</a:t>
            </a:r>
            <a:r>
              <a:rPr lang="ja-JP" altLang="en-US" sz="2400"/>
              <a:t>’</a:t>
            </a:r>
            <a:r>
              <a:rPr lang="en-US" altLang="ja-JP" sz="2400"/>
              <a:t>t know what happened at receiver!</a:t>
            </a:r>
          </a:p>
          <a:p>
            <a:pPr>
              <a:lnSpc>
                <a:spcPct val="80000"/>
              </a:lnSpc>
            </a:pPr>
            <a:r>
              <a:rPr lang="en-US" altLang="en-US" sz="2400"/>
              <a:t>can</a:t>
            </a:r>
            <a:r>
              <a:rPr lang="ja-JP" altLang="en-US" sz="2400"/>
              <a:t>’</a:t>
            </a:r>
            <a:r>
              <a:rPr lang="en-US" altLang="ja-JP" sz="2400"/>
              <a:t>t just retransmit: possible duplicate</a:t>
            </a:r>
            <a:endParaRPr lang="en-US" altLang="ja-JP"/>
          </a:p>
          <a:p>
            <a:pPr>
              <a:lnSpc>
                <a:spcPct val="80000"/>
              </a:lnSpc>
              <a:spcBef>
                <a:spcPct val="60000"/>
              </a:spcBef>
              <a:buFont typeface="Wingdings" panose="05000000000000000000" pitchFamily="2" charset="2"/>
              <a:buNone/>
            </a:pPr>
            <a:endParaRPr lang="en-US" altLang="en-US" sz="2400"/>
          </a:p>
          <a:p>
            <a:pPr>
              <a:lnSpc>
                <a:spcPct val="70000"/>
              </a:lnSpc>
              <a:buFont typeface="Wingdings" panose="05000000000000000000" pitchFamily="2" charset="2"/>
              <a:buNone/>
            </a:pPr>
            <a:endParaRPr lang="en-US" altLang="en-US"/>
          </a:p>
          <a:p>
            <a:pPr>
              <a:lnSpc>
                <a:spcPct val="70000"/>
              </a:lnSpc>
              <a:buFont typeface="Wingdings" panose="05000000000000000000" pitchFamily="2" charset="2"/>
              <a:buNone/>
            </a:pPr>
            <a:endParaRPr lang="en-US" altLang="en-US"/>
          </a:p>
        </p:txBody>
      </p:sp>
      <p:sp>
        <p:nvSpPr>
          <p:cNvPr id="347140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3810000" cy="25622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sz="3200">
                <a:solidFill>
                  <a:srgbClr val="CC0000"/>
                </a:solidFill>
              </a:rPr>
              <a:t>handling duplicates</a:t>
            </a:r>
            <a:r>
              <a:rPr lang="en-US" altLang="en-US" sz="3200">
                <a:solidFill>
                  <a:srgbClr val="FF0000"/>
                </a:solidFill>
              </a:rPr>
              <a:t>: </a:t>
            </a:r>
          </a:p>
          <a:p>
            <a:r>
              <a:rPr lang="en-US" altLang="en-US" sz="2400"/>
              <a:t>sender retransmits current pkt if ACK/NAK corrupted</a:t>
            </a:r>
          </a:p>
          <a:p>
            <a:r>
              <a:rPr lang="en-US" altLang="en-US" sz="2400"/>
              <a:t>sender adds </a:t>
            </a:r>
            <a:r>
              <a:rPr lang="en-US" altLang="en-US" sz="2400" i="1">
                <a:solidFill>
                  <a:srgbClr val="000099"/>
                </a:solidFill>
              </a:rPr>
              <a:t>sequence number</a:t>
            </a:r>
            <a:r>
              <a:rPr lang="en-US" altLang="en-US" sz="2400"/>
              <a:t> to each pkt</a:t>
            </a:r>
          </a:p>
          <a:p>
            <a:r>
              <a:rPr lang="en-US" altLang="en-US" sz="2400"/>
              <a:t>receiver discards (doesn</a:t>
            </a:r>
            <a:r>
              <a:rPr lang="ja-JP" altLang="en-US" sz="2400"/>
              <a:t>’</a:t>
            </a:r>
            <a:r>
              <a:rPr lang="en-US" altLang="ja-JP" sz="2400"/>
              <a:t>t deliver up) duplicate pkt</a:t>
            </a:r>
            <a:endParaRPr lang="en-US" altLang="en-US" sz="2400"/>
          </a:p>
        </p:txBody>
      </p:sp>
      <p:pic>
        <p:nvPicPr>
          <p:cNvPr id="37895" name="Picture 11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928688"/>
            <a:ext cx="50276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47149" name="Group 13"/>
          <p:cNvGrpSpPr>
            <a:grpSpLocks/>
          </p:cNvGrpSpPr>
          <p:nvPr/>
        </p:nvGrpSpPr>
        <p:grpSpPr bwMode="auto">
          <a:xfrm>
            <a:off x="2463800" y="4445000"/>
            <a:ext cx="4092575" cy="1603375"/>
            <a:chOff x="1552" y="2800"/>
            <a:chExt cx="2578" cy="1010"/>
          </a:xfrm>
        </p:grpSpPr>
        <p:sp>
          <p:nvSpPr>
            <p:cNvPr id="37897" name="Rectangle 7"/>
            <p:cNvSpPr>
              <a:spLocks noChangeArrowheads="1"/>
            </p:cNvSpPr>
            <p:nvPr/>
          </p:nvSpPr>
          <p:spPr bwMode="auto">
            <a:xfrm>
              <a:off x="1552" y="2974"/>
              <a:ext cx="2578" cy="836"/>
            </a:xfrm>
            <a:prstGeom prst="rect">
              <a:avLst/>
            </a:prstGeom>
            <a:noFill/>
            <a:ln w="19050">
              <a:solidFill>
                <a:srgbClr val="CC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37898" name="Rectangle 9"/>
            <p:cNvSpPr>
              <a:spLocks noChangeArrowheads="1"/>
            </p:cNvSpPr>
            <p:nvPr/>
          </p:nvSpPr>
          <p:spPr bwMode="auto">
            <a:xfrm>
              <a:off x="2226" y="2913"/>
              <a:ext cx="1038" cy="1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37899" name="Text Box 10"/>
            <p:cNvSpPr txBox="1">
              <a:spLocks noChangeArrowheads="1"/>
            </p:cNvSpPr>
            <p:nvPr/>
          </p:nvSpPr>
          <p:spPr bwMode="auto">
            <a:xfrm>
              <a:off x="1724" y="2800"/>
              <a:ext cx="1340" cy="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800">
                  <a:solidFill>
                    <a:srgbClr val="CC0000"/>
                  </a:solidFill>
                </a:rPr>
                <a:t>stop and wait</a:t>
              </a:r>
            </a:p>
          </p:txBody>
        </p:sp>
        <p:sp>
          <p:nvSpPr>
            <p:cNvPr id="37900" name="Text Box 6"/>
            <p:cNvSpPr txBox="1">
              <a:spLocks noChangeArrowheads="1"/>
            </p:cNvSpPr>
            <p:nvPr/>
          </p:nvSpPr>
          <p:spPr bwMode="auto">
            <a:xfrm>
              <a:off x="1665" y="3052"/>
              <a:ext cx="2452" cy="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800"/>
                <a:t>sender sends one packet, 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800"/>
                <a:t>then waits for receiver 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800"/>
                <a:t>response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139" grpId="0"/>
      <p:bldP spid="34714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3891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F5CD350B-CAA8-48BC-9585-4715B6C18520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38916" name="Picture 39" descr="underline_ba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825500"/>
            <a:ext cx="8228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Rectangle 2"/>
          <p:cNvSpPr>
            <a:spLocks noGrp="1" noChangeArrowheads="1"/>
          </p:cNvSpPr>
          <p:nvPr>
            <p:ph type="title"/>
          </p:nvPr>
        </p:nvSpPr>
        <p:spPr>
          <a:xfrm>
            <a:off x="333375" y="161925"/>
            <a:ext cx="8277225" cy="974725"/>
          </a:xfrm>
        </p:spPr>
        <p:txBody>
          <a:bodyPr/>
          <a:lstStyle/>
          <a:p>
            <a:pPr>
              <a:defRPr/>
            </a:pPr>
            <a:r>
              <a:rPr lang="en-US" sz="3600">
                <a:ea typeface="ＭＳ Ｐゴシック" charset="0"/>
                <a:cs typeface="+mj-cs"/>
              </a:rPr>
              <a:t>rdt2.1: sender, handles garbled ACK/NAKs</a:t>
            </a:r>
            <a:endParaRPr lang="en-US">
              <a:ea typeface="ＭＳ Ｐゴシック" charset="0"/>
              <a:cs typeface="+mj-cs"/>
            </a:endParaRPr>
          </a:p>
        </p:txBody>
      </p:sp>
      <p:sp>
        <p:nvSpPr>
          <p:cNvPr id="38918" name="Oval 3"/>
          <p:cNvSpPr>
            <a:spLocks noChangeArrowheads="1"/>
          </p:cNvSpPr>
          <p:nvPr/>
        </p:nvSpPr>
        <p:spPr bwMode="auto">
          <a:xfrm>
            <a:off x="2868613" y="2306638"/>
            <a:ext cx="901700" cy="836612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38919" name="Text Box 4"/>
          <p:cNvSpPr txBox="1">
            <a:spLocks noChangeArrowheads="1"/>
          </p:cNvSpPr>
          <p:nvPr/>
        </p:nvSpPr>
        <p:spPr bwMode="auto">
          <a:xfrm>
            <a:off x="2816225" y="2395538"/>
            <a:ext cx="10906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Wait for call 0 from above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38920" name="Text Box 5"/>
          <p:cNvSpPr txBox="1">
            <a:spLocks noChangeArrowheads="1"/>
          </p:cNvSpPr>
          <p:nvPr/>
        </p:nvSpPr>
        <p:spPr bwMode="auto">
          <a:xfrm>
            <a:off x="3124200" y="1577975"/>
            <a:ext cx="36941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sndpkt = make_pkt(0, data, checksum)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udt_send(sndpkt)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38921" name="Text Box 6"/>
          <p:cNvSpPr txBox="1">
            <a:spLocks noChangeArrowheads="1"/>
          </p:cNvSpPr>
          <p:nvPr/>
        </p:nvSpPr>
        <p:spPr bwMode="auto">
          <a:xfrm>
            <a:off x="3138488" y="1265238"/>
            <a:ext cx="2111375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rdt_send(data)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38922" name="Line 7"/>
          <p:cNvSpPr>
            <a:spLocks noChangeShapeType="1"/>
          </p:cNvSpPr>
          <p:nvPr/>
        </p:nvSpPr>
        <p:spPr bwMode="auto">
          <a:xfrm>
            <a:off x="3255963" y="1630363"/>
            <a:ext cx="2735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8923" name="Line 8"/>
          <p:cNvSpPr>
            <a:spLocks noChangeShapeType="1"/>
          </p:cNvSpPr>
          <p:nvPr/>
        </p:nvSpPr>
        <p:spPr bwMode="auto">
          <a:xfrm>
            <a:off x="2593975" y="2262188"/>
            <a:ext cx="377825" cy="190500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8924" name="Freeform 9"/>
          <p:cNvSpPr>
            <a:spLocks/>
          </p:cNvSpPr>
          <p:nvPr/>
        </p:nvSpPr>
        <p:spPr bwMode="auto">
          <a:xfrm rot="-6989453">
            <a:off x="2179638" y="4603750"/>
            <a:ext cx="952500" cy="469900"/>
          </a:xfrm>
          <a:custGeom>
            <a:avLst/>
            <a:gdLst>
              <a:gd name="T0" fmla="*/ 2147483646 w 1500"/>
              <a:gd name="T1" fmla="*/ 2147483646 h 740"/>
              <a:gd name="T2" fmla="*/ 2147483646 w 1500"/>
              <a:gd name="T3" fmla="*/ 2147483646 h 74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500" h="740">
                <a:moveTo>
                  <a:pt x="361" y="671"/>
                </a:moveTo>
                <a:cubicBezTo>
                  <a:pt x="0" y="0"/>
                  <a:pt x="1500" y="90"/>
                  <a:pt x="1017" y="740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38925" name="Group 10"/>
          <p:cNvGrpSpPr>
            <a:grpSpLocks/>
          </p:cNvGrpSpPr>
          <p:nvPr/>
        </p:nvGrpSpPr>
        <p:grpSpPr bwMode="auto">
          <a:xfrm>
            <a:off x="4702175" y="2254250"/>
            <a:ext cx="1089025" cy="865188"/>
            <a:chOff x="2848" y="1499"/>
            <a:chExt cx="660" cy="510"/>
          </a:xfrm>
        </p:grpSpPr>
        <p:sp>
          <p:nvSpPr>
            <p:cNvPr id="38952" name="Oval 11"/>
            <p:cNvSpPr>
              <a:spLocks noChangeArrowheads="1"/>
            </p:cNvSpPr>
            <p:nvPr/>
          </p:nvSpPr>
          <p:spPr bwMode="auto">
            <a:xfrm>
              <a:off x="2893" y="1499"/>
              <a:ext cx="568" cy="51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38953" name="Text Box 12"/>
            <p:cNvSpPr txBox="1">
              <a:spLocks noChangeArrowheads="1"/>
            </p:cNvSpPr>
            <p:nvPr/>
          </p:nvSpPr>
          <p:spPr bwMode="auto">
            <a:xfrm>
              <a:off x="2848" y="1535"/>
              <a:ext cx="660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Wait for ACK or NAK 0</a:t>
              </a:r>
              <a:endParaRPr lang="en-US" altLang="en-US" sz="1400">
                <a:latin typeface="Times New Roman" panose="02020603050405020304" pitchFamily="18" charset="0"/>
              </a:endParaRPr>
            </a:p>
          </p:txBody>
        </p:sp>
      </p:grpSp>
      <p:sp>
        <p:nvSpPr>
          <p:cNvPr id="38926" name="Freeform 13"/>
          <p:cNvSpPr>
            <a:spLocks/>
          </p:cNvSpPr>
          <p:nvPr/>
        </p:nvSpPr>
        <p:spPr bwMode="auto">
          <a:xfrm flipV="1">
            <a:off x="3425825" y="2132013"/>
            <a:ext cx="1482725" cy="220662"/>
          </a:xfrm>
          <a:custGeom>
            <a:avLst/>
            <a:gdLst>
              <a:gd name="T0" fmla="*/ 0 w 2835"/>
              <a:gd name="T1" fmla="*/ 0 h 525"/>
              <a:gd name="T2" fmla="*/ 2147483646 w 2835"/>
              <a:gd name="T3" fmla="*/ 0 h 525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8927" name="Freeform 14"/>
          <p:cNvSpPr>
            <a:spLocks/>
          </p:cNvSpPr>
          <p:nvPr/>
        </p:nvSpPr>
        <p:spPr bwMode="auto">
          <a:xfrm rot="-1357180">
            <a:off x="5589588" y="2116138"/>
            <a:ext cx="466725" cy="685800"/>
          </a:xfrm>
          <a:custGeom>
            <a:avLst/>
            <a:gdLst>
              <a:gd name="T0" fmla="*/ 0 w 735"/>
              <a:gd name="T1" fmla="*/ 2147483646 h 1080"/>
              <a:gd name="T2" fmla="*/ 0 w 735"/>
              <a:gd name="T3" fmla="*/ 2147483646 h 108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735" h="1080">
                <a:moveTo>
                  <a:pt x="0" y="195"/>
                </a:moveTo>
                <a:cubicBezTo>
                  <a:pt x="690" y="0"/>
                  <a:pt x="735" y="1080"/>
                  <a:pt x="0" y="855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8928" name="Text Box 15"/>
          <p:cNvSpPr txBox="1">
            <a:spLocks noChangeArrowheads="1"/>
          </p:cNvSpPr>
          <p:nvPr/>
        </p:nvSpPr>
        <p:spPr bwMode="auto">
          <a:xfrm>
            <a:off x="5913438" y="2678113"/>
            <a:ext cx="22621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udt_send(sndpkt)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38929" name="Text Box 16"/>
          <p:cNvSpPr txBox="1">
            <a:spLocks noChangeArrowheads="1"/>
          </p:cNvSpPr>
          <p:nvPr/>
        </p:nvSpPr>
        <p:spPr bwMode="auto">
          <a:xfrm>
            <a:off x="5875338" y="1920875"/>
            <a:ext cx="2563812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rdt_rcv(rcvpkt) &amp;&amp; 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( corrupt(rcvpkt) ||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isNAK(rcvpkt) )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38930" name="Line 17"/>
          <p:cNvSpPr>
            <a:spLocks noChangeShapeType="1"/>
          </p:cNvSpPr>
          <p:nvPr/>
        </p:nvSpPr>
        <p:spPr bwMode="auto">
          <a:xfrm>
            <a:off x="6045200" y="2717800"/>
            <a:ext cx="1433513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8931" name="Freeform 18"/>
          <p:cNvSpPr>
            <a:spLocks/>
          </p:cNvSpPr>
          <p:nvPr/>
        </p:nvSpPr>
        <p:spPr bwMode="auto">
          <a:xfrm rot="16200000" flipV="1">
            <a:off x="2201863" y="3492500"/>
            <a:ext cx="1266825" cy="123825"/>
          </a:xfrm>
          <a:custGeom>
            <a:avLst/>
            <a:gdLst>
              <a:gd name="T0" fmla="*/ 0 w 2835"/>
              <a:gd name="T1" fmla="*/ 0 h 525"/>
              <a:gd name="T2" fmla="*/ 2147483646 w 2835"/>
              <a:gd name="T3" fmla="*/ 0 h 525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8932" name="Freeform 19"/>
          <p:cNvSpPr>
            <a:spLocks/>
          </p:cNvSpPr>
          <p:nvPr/>
        </p:nvSpPr>
        <p:spPr bwMode="auto">
          <a:xfrm>
            <a:off x="3600450" y="4779963"/>
            <a:ext cx="1606550" cy="247650"/>
          </a:xfrm>
          <a:custGeom>
            <a:avLst/>
            <a:gdLst>
              <a:gd name="T0" fmla="*/ 0 w 2835"/>
              <a:gd name="T1" fmla="*/ 0 h 525"/>
              <a:gd name="T2" fmla="*/ 2147483646 w 2835"/>
              <a:gd name="T3" fmla="*/ 0 h 525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8933" name="Freeform 20"/>
          <p:cNvSpPr>
            <a:spLocks/>
          </p:cNvSpPr>
          <p:nvPr/>
        </p:nvSpPr>
        <p:spPr bwMode="auto">
          <a:xfrm rot="5400000" flipH="1" flipV="1">
            <a:off x="4970462" y="3440113"/>
            <a:ext cx="1363663" cy="204788"/>
          </a:xfrm>
          <a:custGeom>
            <a:avLst/>
            <a:gdLst>
              <a:gd name="T0" fmla="*/ 0 w 2835"/>
              <a:gd name="T1" fmla="*/ 0 h 525"/>
              <a:gd name="T2" fmla="*/ 2147483646 w 2835"/>
              <a:gd name="T3" fmla="*/ 0 h 525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8934" name="Text Box 21"/>
          <p:cNvSpPr txBox="1">
            <a:spLocks noChangeArrowheads="1"/>
          </p:cNvSpPr>
          <p:nvPr/>
        </p:nvSpPr>
        <p:spPr bwMode="auto">
          <a:xfrm>
            <a:off x="3365500" y="5364163"/>
            <a:ext cx="3763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sndpkt = make_pkt(1, data, checksum)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udt_send(sndpkt)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38935" name="Text Box 22"/>
          <p:cNvSpPr txBox="1">
            <a:spLocks noChangeArrowheads="1"/>
          </p:cNvSpPr>
          <p:nvPr/>
        </p:nvSpPr>
        <p:spPr bwMode="auto">
          <a:xfrm>
            <a:off x="3435350" y="5026025"/>
            <a:ext cx="2389188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rdt_send(data)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38936" name="Line 23"/>
          <p:cNvSpPr>
            <a:spLocks noChangeShapeType="1"/>
          </p:cNvSpPr>
          <p:nvPr/>
        </p:nvSpPr>
        <p:spPr bwMode="auto">
          <a:xfrm>
            <a:off x="3482975" y="5378450"/>
            <a:ext cx="2903538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8937" name="Text Box 24"/>
          <p:cNvSpPr txBox="1">
            <a:spLocks noChangeArrowheads="1"/>
          </p:cNvSpPr>
          <p:nvPr/>
        </p:nvSpPr>
        <p:spPr bwMode="auto">
          <a:xfrm>
            <a:off x="5692775" y="3173413"/>
            <a:ext cx="2995613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rdt_rcv(rcvpkt)  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&amp;&amp; notcorrupt(rcvpkt)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&amp;&amp; isACK(rcvpkt) </a:t>
            </a:r>
          </a:p>
        </p:txBody>
      </p:sp>
      <p:sp>
        <p:nvSpPr>
          <p:cNvPr id="38938" name="Line 25"/>
          <p:cNvSpPr>
            <a:spLocks noChangeShapeType="1"/>
          </p:cNvSpPr>
          <p:nvPr/>
        </p:nvSpPr>
        <p:spPr bwMode="auto">
          <a:xfrm>
            <a:off x="5821363" y="3984625"/>
            <a:ext cx="990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8939" name="Text Box 26"/>
          <p:cNvSpPr txBox="1">
            <a:spLocks noChangeArrowheads="1"/>
          </p:cNvSpPr>
          <p:nvPr/>
        </p:nvSpPr>
        <p:spPr bwMode="auto">
          <a:xfrm>
            <a:off x="720725" y="5435600"/>
            <a:ext cx="18192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udt_send(sndpkt)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38940" name="Text Box 27"/>
          <p:cNvSpPr txBox="1">
            <a:spLocks noChangeArrowheads="1"/>
          </p:cNvSpPr>
          <p:nvPr/>
        </p:nvSpPr>
        <p:spPr bwMode="auto">
          <a:xfrm>
            <a:off x="695325" y="4618038"/>
            <a:ext cx="2011363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rdt_rcv(rcvpkt) &amp;&amp; 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( corrupt(rcvpkt) ||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isNAK(rcvpkt) )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38941" name="Line 28"/>
          <p:cNvSpPr>
            <a:spLocks noChangeShapeType="1"/>
          </p:cNvSpPr>
          <p:nvPr/>
        </p:nvSpPr>
        <p:spPr bwMode="auto">
          <a:xfrm>
            <a:off x="811213" y="5443538"/>
            <a:ext cx="1557337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8942" name="Text Box 29"/>
          <p:cNvSpPr txBox="1">
            <a:spLocks noChangeArrowheads="1"/>
          </p:cNvSpPr>
          <p:nvPr/>
        </p:nvSpPr>
        <p:spPr bwMode="auto">
          <a:xfrm>
            <a:off x="638175" y="3016250"/>
            <a:ext cx="2109788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rdt_rcv(rcvpkt)  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&amp;&amp; notcorrupt(rcvpkt)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&amp;&amp; isACK(rcvpkt)</a:t>
            </a:r>
            <a:r>
              <a:rPr lang="en-US" altLang="en-US" sz="1000">
                <a:latin typeface="Arial" panose="020B0604020202020204" pitchFamily="34" charset="0"/>
              </a:rPr>
              <a:t> 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38943" name="Line 30"/>
          <p:cNvSpPr>
            <a:spLocks noChangeShapeType="1"/>
          </p:cNvSpPr>
          <p:nvPr/>
        </p:nvSpPr>
        <p:spPr bwMode="auto">
          <a:xfrm>
            <a:off x="782638" y="3854450"/>
            <a:ext cx="173831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38944" name="Group 31"/>
          <p:cNvGrpSpPr>
            <a:grpSpLocks/>
          </p:cNvGrpSpPr>
          <p:nvPr/>
        </p:nvGrpSpPr>
        <p:grpSpPr bwMode="auto">
          <a:xfrm>
            <a:off x="4852988" y="4200525"/>
            <a:ext cx="1117600" cy="823913"/>
            <a:chOff x="4156" y="2812"/>
            <a:chExt cx="704" cy="519"/>
          </a:xfrm>
        </p:grpSpPr>
        <p:sp>
          <p:nvSpPr>
            <p:cNvPr id="38950" name="Oval 32"/>
            <p:cNvSpPr>
              <a:spLocks noChangeArrowheads="1"/>
            </p:cNvSpPr>
            <p:nvPr/>
          </p:nvSpPr>
          <p:spPr bwMode="auto">
            <a:xfrm>
              <a:off x="4242" y="2812"/>
              <a:ext cx="567" cy="519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38951" name="Text Box 33"/>
            <p:cNvSpPr txBox="1">
              <a:spLocks noChangeArrowheads="1"/>
            </p:cNvSpPr>
            <p:nvPr/>
          </p:nvSpPr>
          <p:spPr bwMode="auto">
            <a:xfrm>
              <a:off x="4156" y="2870"/>
              <a:ext cx="704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Wait for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 call 1 from above</a:t>
              </a:r>
              <a:endParaRPr lang="en-US" altLang="en-US" sz="1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8945" name="Group 34"/>
          <p:cNvGrpSpPr>
            <a:grpSpLocks/>
          </p:cNvGrpSpPr>
          <p:nvPr/>
        </p:nvGrpSpPr>
        <p:grpSpPr bwMode="auto">
          <a:xfrm>
            <a:off x="2663825" y="4146550"/>
            <a:ext cx="1046163" cy="823913"/>
            <a:chOff x="4916" y="3266"/>
            <a:chExt cx="659" cy="519"/>
          </a:xfrm>
        </p:grpSpPr>
        <p:sp>
          <p:nvSpPr>
            <p:cNvPr id="38948" name="Oval 35"/>
            <p:cNvSpPr>
              <a:spLocks noChangeArrowheads="1"/>
            </p:cNvSpPr>
            <p:nvPr/>
          </p:nvSpPr>
          <p:spPr bwMode="auto">
            <a:xfrm>
              <a:off x="4957" y="3266"/>
              <a:ext cx="567" cy="519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38949" name="Text Box 36"/>
            <p:cNvSpPr txBox="1">
              <a:spLocks noChangeArrowheads="1"/>
            </p:cNvSpPr>
            <p:nvPr/>
          </p:nvSpPr>
          <p:spPr bwMode="auto">
            <a:xfrm>
              <a:off x="4916" y="3319"/>
              <a:ext cx="659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Wait for ACK or NAK 1</a:t>
              </a:r>
              <a:endParaRPr lang="en-US" altLang="en-US" sz="1400">
                <a:latin typeface="Times New Roman" panose="02020603050405020304" pitchFamily="18" charset="0"/>
              </a:endParaRPr>
            </a:p>
          </p:txBody>
        </p:sp>
      </p:grpSp>
      <p:sp>
        <p:nvSpPr>
          <p:cNvPr id="38946" name="Text Box 37"/>
          <p:cNvSpPr txBox="1">
            <a:spLocks noChangeArrowheads="1"/>
          </p:cNvSpPr>
          <p:nvPr/>
        </p:nvSpPr>
        <p:spPr bwMode="auto">
          <a:xfrm>
            <a:off x="6203950" y="3994150"/>
            <a:ext cx="323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Symbol" panose="05050102010706020507" pitchFamily="18" charset="2"/>
              </a:rPr>
              <a:t>L</a:t>
            </a:r>
          </a:p>
        </p:txBody>
      </p:sp>
      <p:sp>
        <p:nvSpPr>
          <p:cNvPr id="38947" name="Text Box 38"/>
          <p:cNvSpPr txBox="1">
            <a:spLocks noChangeArrowheads="1"/>
          </p:cNvSpPr>
          <p:nvPr/>
        </p:nvSpPr>
        <p:spPr bwMode="auto">
          <a:xfrm>
            <a:off x="1354138" y="3868738"/>
            <a:ext cx="323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Symbol" panose="05050102010706020507" pitchFamily="18" charset="2"/>
              </a:rPr>
              <a:t>L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3993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159E3943-19C5-4646-A26D-6A3D2332CE2D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39940" name="Group 3"/>
          <p:cNvGrpSpPr>
            <a:grpSpLocks/>
          </p:cNvGrpSpPr>
          <p:nvPr/>
        </p:nvGrpSpPr>
        <p:grpSpPr bwMode="auto">
          <a:xfrm>
            <a:off x="3038475" y="3352800"/>
            <a:ext cx="817563" cy="795338"/>
            <a:chOff x="963" y="1131"/>
            <a:chExt cx="515" cy="501"/>
          </a:xfrm>
        </p:grpSpPr>
        <p:sp>
          <p:nvSpPr>
            <p:cNvPr id="39971" name="Oval 4"/>
            <p:cNvSpPr>
              <a:spLocks noChangeArrowheads="1"/>
            </p:cNvSpPr>
            <p:nvPr/>
          </p:nvSpPr>
          <p:spPr bwMode="auto">
            <a:xfrm>
              <a:off x="963" y="1131"/>
              <a:ext cx="490" cy="501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39972" name="Text Box 5"/>
            <p:cNvSpPr txBox="1">
              <a:spLocks noChangeArrowheads="1"/>
            </p:cNvSpPr>
            <p:nvPr/>
          </p:nvSpPr>
          <p:spPr bwMode="auto">
            <a:xfrm>
              <a:off x="974" y="1153"/>
              <a:ext cx="504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Wait for 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0 from below</a:t>
              </a:r>
              <a:endParaRPr lang="en-US" altLang="en-US" sz="1400">
                <a:latin typeface="Times New Roman" panose="02020603050405020304" pitchFamily="18" charset="0"/>
              </a:endParaRPr>
            </a:p>
          </p:txBody>
        </p:sp>
      </p:grpSp>
      <p:sp>
        <p:nvSpPr>
          <p:cNvPr id="39941" name="Line 6"/>
          <p:cNvSpPr>
            <a:spLocks noChangeShapeType="1"/>
          </p:cNvSpPr>
          <p:nvPr/>
        </p:nvSpPr>
        <p:spPr bwMode="auto">
          <a:xfrm>
            <a:off x="2874963" y="2282825"/>
            <a:ext cx="419100" cy="1079500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9942" name="Freeform 7"/>
          <p:cNvSpPr>
            <a:spLocks/>
          </p:cNvSpPr>
          <p:nvPr/>
        </p:nvSpPr>
        <p:spPr bwMode="auto">
          <a:xfrm flipV="1">
            <a:off x="3556000" y="2600325"/>
            <a:ext cx="1590675" cy="785813"/>
          </a:xfrm>
          <a:custGeom>
            <a:avLst/>
            <a:gdLst>
              <a:gd name="T0" fmla="*/ 0 w 2835"/>
              <a:gd name="T1" fmla="*/ 0 h 525"/>
              <a:gd name="T2" fmla="*/ 2147483646 w 2835"/>
              <a:gd name="T3" fmla="*/ 0 h 525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9943" name="Text Box 8"/>
          <p:cNvSpPr txBox="1">
            <a:spLocks noChangeArrowheads="1"/>
          </p:cNvSpPr>
          <p:nvPr/>
        </p:nvSpPr>
        <p:spPr bwMode="auto">
          <a:xfrm>
            <a:off x="6116638" y="2959100"/>
            <a:ext cx="3027362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sndpkt = make_pkt(NAK, chksum)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udt_send(sndpkt)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39944" name="Text Box 9"/>
          <p:cNvSpPr txBox="1">
            <a:spLocks noChangeArrowheads="1"/>
          </p:cNvSpPr>
          <p:nvPr/>
        </p:nvSpPr>
        <p:spPr bwMode="auto">
          <a:xfrm>
            <a:off x="6119813" y="3671888"/>
            <a:ext cx="262413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rdt_rcv(rcvpkt) &amp;&amp;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   not corrupt(rcvpkt) &amp;&amp;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   has_seq0(rcvpkt)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39945" name="Line 10"/>
          <p:cNvSpPr>
            <a:spLocks noChangeShapeType="1"/>
          </p:cNvSpPr>
          <p:nvPr/>
        </p:nvSpPr>
        <p:spPr bwMode="auto">
          <a:xfrm>
            <a:off x="6203950" y="4370388"/>
            <a:ext cx="1938338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9946" name="Freeform 11"/>
          <p:cNvSpPr>
            <a:spLocks/>
          </p:cNvSpPr>
          <p:nvPr/>
        </p:nvSpPr>
        <p:spPr bwMode="auto">
          <a:xfrm>
            <a:off x="3573463" y="4168775"/>
            <a:ext cx="1590675" cy="688975"/>
          </a:xfrm>
          <a:custGeom>
            <a:avLst/>
            <a:gdLst>
              <a:gd name="T0" fmla="*/ 0 w 2835"/>
              <a:gd name="T1" fmla="*/ 0 h 525"/>
              <a:gd name="T2" fmla="*/ 2147483646 w 2835"/>
              <a:gd name="T3" fmla="*/ 0 h 525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9947" name="Text Box 12"/>
          <p:cNvSpPr txBox="1">
            <a:spLocks noChangeArrowheads="1"/>
          </p:cNvSpPr>
          <p:nvPr/>
        </p:nvSpPr>
        <p:spPr bwMode="auto">
          <a:xfrm>
            <a:off x="2962275" y="4749800"/>
            <a:ext cx="35814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rdt_rcv(rcvpkt) &amp;&amp; notcorrupt(rcvpkt)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  &amp;&amp; has_seq1(rcvpkt)</a:t>
            </a:r>
            <a:r>
              <a:rPr lang="en-US" altLang="en-US" sz="1600">
                <a:latin typeface="Arial" panose="020B0604020202020204" pitchFamily="34" charset="0"/>
              </a:rPr>
              <a:t> 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39948" name="Line 13"/>
          <p:cNvSpPr>
            <a:spLocks noChangeShapeType="1"/>
          </p:cNvSpPr>
          <p:nvPr/>
        </p:nvSpPr>
        <p:spPr bwMode="auto">
          <a:xfrm>
            <a:off x="3028950" y="5307013"/>
            <a:ext cx="289877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9949" name="Text Box 14"/>
          <p:cNvSpPr txBox="1">
            <a:spLocks noChangeArrowheads="1"/>
          </p:cNvSpPr>
          <p:nvPr/>
        </p:nvSpPr>
        <p:spPr bwMode="auto">
          <a:xfrm>
            <a:off x="2971800" y="5362575"/>
            <a:ext cx="3852863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extract(rcvpkt,data)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deliver_data(data)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sndpkt = make_pkt(ACK, chksum)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udt_send(sndpkt)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grpSp>
        <p:nvGrpSpPr>
          <p:cNvPr id="39950" name="Group 15"/>
          <p:cNvGrpSpPr>
            <a:grpSpLocks/>
          </p:cNvGrpSpPr>
          <p:nvPr/>
        </p:nvGrpSpPr>
        <p:grpSpPr bwMode="auto">
          <a:xfrm>
            <a:off x="4737100" y="3387725"/>
            <a:ext cx="825500" cy="796925"/>
            <a:chOff x="4398" y="3133"/>
            <a:chExt cx="520" cy="502"/>
          </a:xfrm>
        </p:grpSpPr>
        <p:sp>
          <p:nvSpPr>
            <p:cNvPr id="39969" name="Oval 16"/>
            <p:cNvSpPr>
              <a:spLocks noChangeArrowheads="1"/>
            </p:cNvSpPr>
            <p:nvPr/>
          </p:nvSpPr>
          <p:spPr bwMode="auto">
            <a:xfrm>
              <a:off x="4398" y="3133"/>
              <a:ext cx="507" cy="502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39970" name="Text Box 17"/>
            <p:cNvSpPr txBox="1">
              <a:spLocks noChangeArrowheads="1"/>
            </p:cNvSpPr>
            <p:nvPr/>
          </p:nvSpPr>
          <p:spPr bwMode="auto">
            <a:xfrm>
              <a:off x="4414" y="3163"/>
              <a:ext cx="504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Wait for 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1 from below</a:t>
              </a:r>
              <a:endParaRPr lang="en-US" altLang="en-US" sz="1400">
                <a:latin typeface="Times New Roman" panose="02020603050405020304" pitchFamily="18" charset="0"/>
              </a:endParaRPr>
            </a:p>
          </p:txBody>
        </p:sp>
      </p:grpSp>
      <p:sp>
        <p:nvSpPr>
          <p:cNvPr id="39951" name="Freeform 18"/>
          <p:cNvSpPr>
            <a:spLocks/>
          </p:cNvSpPr>
          <p:nvPr/>
        </p:nvSpPr>
        <p:spPr bwMode="auto">
          <a:xfrm rot="-1361013">
            <a:off x="5437188" y="2979738"/>
            <a:ext cx="839787" cy="863600"/>
          </a:xfrm>
          <a:custGeom>
            <a:avLst/>
            <a:gdLst>
              <a:gd name="T0" fmla="*/ 2147483646 w 619"/>
              <a:gd name="T1" fmla="*/ 2147483646 h 1815"/>
              <a:gd name="T2" fmla="*/ 0 w 619"/>
              <a:gd name="T3" fmla="*/ 2147483646 h 1815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19" h="1815">
                <a:moveTo>
                  <a:pt x="39" y="1136"/>
                </a:moveTo>
                <a:cubicBezTo>
                  <a:pt x="619" y="1815"/>
                  <a:pt x="484" y="0"/>
                  <a:pt x="0" y="773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9952" name="Text Box 19"/>
          <p:cNvSpPr txBox="1">
            <a:spLocks noChangeArrowheads="1"/>
          </p:cNvSpPr>
          <p:nvPr/>
        </p:nvSpPr>
        <p:spPr bwMode="auto">
          <a:xfrm>
            <a:off x="3124200" y="1284288"/>
            <a:ext cx="39814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rdt_rcv(rcvpkt) &amp;&amp; notcorrupt(rcvpkt)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  &amp;&amp; has_seq0(rcvpkt) 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39953" name="Line 20"/>
          <p:cNvSpPr>
            <a:spLocks noChangeShapeType="1"/>
          </p:cNvSpPr>
          <p:nvPr/>
        </p:nvSpPr>
        <p:spPr bwMode="auto">
          <a:xfrm>
            <a:off x="3233738" y="1854200"/>
            <a:ext cx="19145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9954" name="Text Box 21"/>
          <p:cNvSpPr txBox="1">
            <a:spLocks noChangeArrowheads="1"/>
          </p:cNvSpPr>
          <p:nvPr/>
        </p:nvSpPr>
        <p:spPr bwMode="auto">
          <a:xfrm>
            <a:off x="3136900" y="1811338"/>
            <a:ext cx="3475038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extract(rcvpkt,data)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deliver_data(data)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sndpkt = make_pkt(ACK, chksum)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udt_send(sndpkt)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39955" name="Freeform 22"/>
          <p:cNvSpPr>
            <a:spLocks/>
          </p:cNvSpPr>
          <p:nvPr/>
        </p:nvSpPr>
        <p:spPr bwMode="auto">
          <a:xfrm rot="1020547">
            <a:off x="5461000" y="3703638"/>
            <a:ext cx="839788" cy="863600"/>
          </a:xfrm>
          <a:custGeom>
            <a:avLst/>
            <a:gdLst>
              <a:gd name="T0" fmla="*/ 2147483646 w 619"/>
              <a:gd name="T1" fmla="*/ 2147483646 h 1815"/>
              <a:gd name="T2" fmla="*/ 0 w 619"/>
              <a:gd name="T3" fmla="*/ 2147483646 h 1815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19" h="1815">
                <a:moveTo>
                  <a:pt x="39" y="1136"/>
                </a:moveTo>
                <a:cubicBezTo>
                  <a:pt x="619" y="1815"/>
                  <a:pt x="484" y="0"/>
                  <a:pt x="0" y="773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9956" name="Text Box 23"/>
          <p:cNvSpPr txBox="1">
            <a:spLocks noChangeArrowheads="1"/>
          </p:cNvSpPr>
          <p:nvPr/>
        </p:nvSpPr>
        <p:spPr bwMode="auto">
          <a:xfrm>
            <a:off x="6067425" y="2662238"/>
            <a:ext cx="287178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rdt_rcv(rcvpkt) &amp;&amp; (corrupt(rcvpkt)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39957" name="Line 24"/>
          <p:cNvSpPr>
            <a:spLocks noChangeShapeType="1"/>
          </p:cNvSpPr>
          <p:nvPr/>
        </p:nvSpPr>
        <p:spPr bwMode="auto">
          <a:xfrm>
            <a:off x="6205538" y="2973388"/>
            <a:ext cx="1938337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9958" name="Text Box 25"/>
          <p:cNvSpPr txBox="1">
            <a:spLocks noChangeArrowheads="1"/>
          </p:cNvSpPr>
          <p:nvPr/>
        </p:nvSpPr>
        <p:spPr bwMode="auto">
          <a:xfrm>
            <a:off x="6075363" y="4424363"/>
            <a:ext cx="294005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sndpkt = make_pkt(ACK, chksum)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udt_send(sndpkt)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39959" name="Text Box 26"/>
          <p:cNvSpPr txBox="1">
            <a:spLocks noChangeArrowheads="1"/>
          </p:cNvSpPr>
          <p:nvPr/>
        </p:nvSpPr>
        <p:spPr bwMode="auto">
          <a:xfrm>
            <a:off x="193675" y="3651250"/>
            <a:ext cx="262413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rdt_rcv(rcvpkt) &amp;&amp;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   not corrupt(rcvpkt) &amp;&amp;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   has_seq1(rcvpkt)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39960" name="Line 27"/>
          <p:cNvSpPr>
            <a:spLocks noChangeShapeType="1"/>
          </p:cNvSpPr>
          <p:nvPr/>
        </p:nvSpPr>
        <p:spPr bwMode="auto">
          <a:xfrm>
            <a:off x="277813" y="4359275"/>
            <a:ext cx="1938337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9961" name="Text Box 28"/>
          <p:cNvSpPr txBox="1">
            <a:spLocks noChangeArrowheads="1"/>
          </p:cNvSpPr>
          <p:nvPr/>
        </p:nvSpPr>
        <p:spPr bwMode="auto">
          <a:xfrm>
            <a:off x="141288" y="2598738"/>
            <a:ext cx="287178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rdt_rcv(rcvpkt) &amp;&amp; (corrupt(rcvpkt)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39962" name="Line 29"/>
          <p:cNvSpPr>
            <a:spLocks noChangeShapeType="1"/>
          </p:cNvSpPr>
          <p:nvPr/>
        </p:nvSpPr>
        <p:spPr bwMode="auto">
          <a:xfrm>
            <a:off x="279400" y="2973388"/>
            <a:ext cx="1938338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9963" name="Text Box 30"/>
          <p:cNvSpPr txBox="1">
            <a:spLocks noChangeArrowheads="1"/>
          </p:cNvSpPr>
          <p:nvPr/>
        </p:nvSpPr>
        <p:spPr bwMode="auto">
          <a:xfrm>
            <a:off x="225425" y="4381500"/>
            <a:ext cx="294005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sndpkt = make_pkt(ACK, chksum)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udt_send(sndpkt)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39964" name="Text Box 31"/>
          <p:cNvSpPr txBox="1">
            <a:spLocks noChangeArrowheads="1"/>
          </p:cNvSpPr>
          <p:nvPr/>
        </p:nvSpPr>
        <p:spPr bwMode="auto">
          <a:xfrm>
            <a:off x="201613" y="2940050"/>
            <a:ext cx="3027362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sndpkt = make_pkt(NAK, chksum)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udt_send(sndpkt)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39965" name="Freeform 32"/>
          <p:cNvSpPr>
            <a:spLocks/>
          </p:cNvSpPr>
          <p:nvPr/>
        </p:nvSpPr>
        <p:spPr bwMode="auto">
          <a:xfrm rot="20579453" flipH="1">
            <a:off x="2235200" y="3640138"/>
            <a:ext cx="839788" cy="863600"/>
          </a:xfrm>
          <a:custGeom>
            <a:avLst/>
            <a:gdLst>
              <a:gd name="T0" fmla="*/ 2147483646 w 619"/>
              <a:gd name="T1" fmla="*/ 2147483646 h 1815"/>
              <a:gd name="T2" fmla="*/ 0 w 619"/>
              <a:gd name="T3" fmla="*/ 2147483646 h 1815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19" h="1815">
                <a:moveTo>
                  <a:pt x="39" y="1136"/>
                </a:moveTo>
                <a:cubicBezTo>
                  <a:pt x="619" y="1815"/>
                  <a:pt x="484" y="0"/>
                  <a:pt x="0" y="773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9966" name="Freeform 33"/>
          <p:cNvSpPr>
            <a:spLocks/>
          </p:cNvSpPr>
          <p:nvPr/>
        </p:nvSpPr>
        <p:spPr bwMode="auto">
          <a:xfrm rot="1361013" flipH="1">
            <a:off x="2222500" y="2992438"/>
            <a:ext cx="839788" cy="863600"/>
          </a:xfrm>
          <a:custGeom>
            <a:avLst/>
            <a:gdLst>
              <a:gd name="T0" fmla="*/ 2147483646 w 619"/>
              <a:gd name="T1" fmla="*/ 2147483646 h 1815"/>
              <a:gd name="T2" fmla="*/ 0 w 619"/>
              <a:gd name="T3" fmla="*/ 2147483646 h 1815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19" h="1815">
                <a:moveTo>
                  <a:pt x="39" y="1136"/>
                </a:moveTo>
                <a:cubicBezTo>
                  <a:pt x="619" y="1815"/>
                  <a:pt x="484" y="0"/>
                  <a:pt x="0" y="773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39967" name="Picture 34" descr="underline_ba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825500"/>
            <a:ext cx="8228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48" name="Rectangle 2"/>
          <p:cNvSpPr>
            <a:spLocks noGrp="1" noChangeArrowheads="1"/>
          </p:cNvSpPr>
          <p:nvPr>
            <p:ph type="title"/>
          </p:nvPr>
        </p:nvSpPr>
        <p:spPr>
          <a:xfrm>
            <a:off x="419100" y="185738"/>
            <a:ext cx="8324850" cy="941387"/>
          </a:xfrm>
        </p:spPr>
        <p:txBody>
          <a:bodyPr/>
          <a:lstStyle/>
          <a:p>
            <a:pPr>
              <a:defRPr/>
            </a:pPr>
            <a:r>
              <a:rPr lang="en-US" sz="3600">
                <a:ea typeface="ＭＳ Ｐゴシック" charset="0"/>
                <a:cs typeface="+mj-cs"/>
              </a:rPr>
              <a:t>rdt2.1: receiver, handles garbled </a:t>
            </a:r>
            <a:r>
              <a:rPr lang="en-US" sz="3200">
                <a:ea typeface="ＭＳ Ｐゴシック" charset="0"/>
                <a:cs typeface="+mj-cs"/>
              </a:rPr>
              <a:t>ACK/NAKs</a:t>
            </a:r>
            <a:endParaRPr lang="en-US" sz="3600">
              <a:ea typeface="ＭＳ Ｐゴシック" charset="0"/>
              <a:cs typeface="+mj-c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4096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02FF95A0-9A24-4CB7-9EC6-AB53EFB9DCC9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3584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19088"/>
            <a:ext cx="7772400" cy="952500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rdt2.1: discussion</a:t>
            </a:r>
          </a:p>
        </p:txBody>
      </p:sp>
      <p:sp>
        <p:nvSpPr>
          <p:cNvPr id="4096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u="sng">
                <a:solidFill>
                  <a:srgbClr val="CC0000"/>
                </a:solidFill>
              </a:rPr>
              <a:t>sender:</a:t>
            </a:r>
            <a:endParaRPr lang="en-US" altLang="en-US">
              <a:solidFill>
                <a:srgbClr val="CC0000"/>
              </a:solidFill>
            </a:endParaRPr>
          </a:p>
          <a:p>
            <a:r>
              <a:rPr lang="en-US" altLang="en-US"/>
              <a:t>seq # added to pkt</a:t>
            </a:r>
          </a:p>
          <a:p>
            <a:r>
              <a:rPr lang="en-US" altLang="en-US"/>
              <a:t>two seq. #</a:t>
            </a:r>
            <a:r>
              <a:rPr lang="ja-JP" altLang="en-US"/>
              <a:t>’</a:t>
            </a:r>
            <a:r>
              <a:rPr lang="en-US" altLang="ja-JP"/>
              <a:t>s (0,1) will suffice.  Why?</a:t>
            </a:r>
          </a:p>
          <a:p>
            <a:r>
              <a:rPr lang="en-US" altLang="en-US"/>
              <a:t>must check if received ACK/NAK corrupted </a:t>
            </a:r>
          </a:p>
          <a:p>
            <a:r>
              <a:rPr lang="en-US" altLang="en-US"/>
              <a:t>twice as many states</a:t>
            </a:r>
          </a:p>
          <a:p>
            <a:pPr lvl="1"/>
            <a:r>
              <a:rPr lang="en-US" altLang="en-US"/>
              <a:t>state must </a:t>
            </a:r>
            <a:r>
              <a:rPr lang="ja-JP" altLang="en-US"/>
              <a:t>“</a:t>
            </a:r>
            <a:r>
              <a:rPr lang="en-US" altLang="ja-JP"/>
              <a:t>remember</a:t>
            </a:r>
            <a:r>
              <a:rPr lang="ja-JP" altLang="en-US"/>
              <a:t>”</a:t>
            </a:r>
            <a:r>
              <a:rPr lang="en-US" altLang="ja-JP"/>
              <a:t> whether </a:t>
            </a:r>
            <a:r>
              <a:rPr lang="ja-JP" altLang="en-US"/>
              <a:t>“</a:t>
            </a:r>
            <a:r>
              <a:rPr lang="en-US" altLang="ja-JP"/>
              <a:t>expected</a:t>
            </a:r>
            <a:r>
              <a:rPr lang="ja-JP" altLang="en-US"/>
              <a:t>”</a:t>
            </a:r>
            <a:r>
              <a:rPr lang="en-US" altLang="ja-JP"/>
              <a:t> pkt should have seq # of 0 or 1 </a:t>
            </a:r>
          </a:p>
          <a:p>
            <a:endParaRPr lang="en-US" altLang="en-US"/>
          </a:p>
        </p:txBody>
      </p:sp>
      <p:sp>
        <p:nvSpPr>
          <p:cNvPr id="35846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u="sng">
                <a:solidFill>
                  <a:srgbClr val="CC0000"/>
                </a:solidFill>
                <a:ea typeface="ＭＳ Ｐゴシック" charset="0"/>
                <a:cs typeface="+mn-cs"/>
              </a:rPr>
              <a:t>receiver:</a:t>
            </a:r>
            <a:endParaRPr lang="en-US">
              <a:solidFill>
                <a:srgbClr val="CC0000"/>
              </a:solidFill>
              <a:ea typeface="ＭＳ Ｐゴシック" charset="0"/>
              <a:cs typeface="+mn-cs"/>
            </a:endParaRPr>
          </a:p>
          <a:p>
            <a:pPr>
              <a:buFont typeface="Wingdings" charset="0"/>
              <a:buChar char="v"/>
              <a:defRPr/>
            </a:pPr>
            <a:r>
              <a:rPr lang="en-US">
                <a:ea typeface="ＭＳ Ｐゴシック" charset="0"/>
                <a:cs typeface="+mn-cs"/>
              </a:rPr>
              <a:t>must check if received packet is duplicate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state indicates whether 0 or 1 is expected pkt seq #</a:t>
            </a:r>
          </a:p>
          <a:p>
            <a:pPr>
              <a:buFont typeface="Wingdings" charset="0"/>
              <a:buChar char="v"/>
              <a:defRPr/>
            </a:pPr>
            <a:r>
              <a:rPr lang="en-US">
                <a:ea typeface="ＭＳ Ｐゴシック" charset="0"/>
                <a:cs typeface="+mn-cs"/>
              </a:rPr>
              <a:t>note: receiver can </a:t>
            </a:r>
            <a:r>
              <a:rPr lang="en-US" i="1">
                <a:ea typeface="ＭＳ Ｐゴシック" charset="0"/>
                <a:cs typeface="+mn-cs"/>
              </a:rPr>
              <a:t>not</a:t>
            </a:r>
            <a:r>
              <a:rPr lang="en-US">
                <a:ea typeface="ＭＳ Ｐゴシック" charset="0"/>
                <a:cs typeface="+mn-cs"/>
              </a:rPr>
              <a:t> know if its last ACK/NAK received OK at sender</a:t>
            </a:r>
          </a:p>
        </p:txBody>
      </p:sp>
      <p:pic>
        <p:nvPicPr>
          <p:cNvPr id="40967" name="Picture 5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3" y="1017588"/>
            <a:ext cx="41132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4198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85DF5154-221F-47FC-A447-F33E8C2A896D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41988" name="Picture 4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88" y="922338"/>
            <a:ext cx="59420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9" name="Rectangle 2"/>
          <p:cNvSpPr>
            <a:spLocks noGrp="1" noChangeArrowheads="1"/>
          </p:cNvSpPr>
          <p:nvPr>
            <p:ph type="title"/>
          </p:nvPr>
        </p:nvSpPr>
        <p:spPr>
          <a:xfrm>
            <a:off x="488950" y="230188"/>
            <a:ext cx="7772400" cy="985837"/>
          </a:xfrm>
        </p:spPr>
        <p:txBody>
          <a:bodyPr/>
          <a:lstStyle/>
          <a:p>
            <a:pPr>
              <a:defRPr/>
            </a:pPr>
            <a:r>
              <a:rPr lang="en-US" sz="4000">
                <a:ea typeface="ＭＳ Ｐゴシック" charset="0"/>
                <a:cs typeface="+mj-cs"/>
              </a:rPr>
              <a:t>rdt2.2: a NAK-free protocol</a:t>
            </a:r>
            <a:endParaRPr lang="en-US">
              <a:ea typeface="ＭＳ Ｐゴシック" charset="0"/>
              <a:cs typeface="+mj-cs"/>
            </a:endParaRPr>
          </a:p>
        </p:txBody>
      </p:sp>
      <p:sp>
        <p:nvSpPr>
          <p:cNvPr id="3687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9100" y="1581150"/>
            <a:ext cx="8064500" cy="2749550"/>
          </a:xfrm>
        </p:spPr>
        <p:txBody>
          <a:bodyPr/>
          <a:lstStyle/>
          <a:p>
            <a:pPr>
              <a:buFont typeface="Wingdings" charset="0"/>
              <a:buChar char="v"/>
              <a:defRPr/>
            </a:pPr>
            <a:r>
              <a:rPr lang="en-US">
                <a:ea typeface="ＭＳ Ｐゴシック" charset="0"/>
                <a:cs typeface="+mn-cs"/>
              </a:rPr>
              <a:t>same functionality as rdt2.1, using ACKs only</a:t>
            </a:r>
          </a:p>
          <a:p>
            <a:pPr>
              <a:buFont typeface="Wingdings" charset="0"/>
              <a:buChar char="v"/>
              <a:defRPr/>
            </a:pPr>
            <a:r>
              <a:rPr lang="en-US">
                <a:ea typeface="ＭＳ Ｐゴシック" charset="0"/>
                <a:cs typeface="+mn-cs"/>
              </a:rPr>
              <a:t>instead of NAK, receiver sends ACK for last pkt received OK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receiver must </a:t>
            </a:r>
            <a:r>
              <a:rPr lang="en-US" i="1">
                <a:ea typeface="ＭＳ Ｐゴシック" charset="0"/>
              </a:rPr>
              <a:t>explicitly</a:t>
            </a:r>
            <a:r>
              <a:rPr lang="en-US">
                <a:ea typeface="ＭＳ Ｐゴシック" charset="0"/>
              </a:rPr>
              <a:t> include seq # of pkt being ACKed </a:t>
            </a:r>
          </a:p>
          <a:p>
            <a:pPr>
              <a:buFont typeface="Wingdings" charset="0"/>
              <a:buChar char="v"/>
              <a:defRPr/>
            </a:pPr>
            <a:r>
              <a:rPr lang="en-US">
                <a:ea typeface="ＭＳ Ｐゴシック" charset="0"/>
                <a:cs typeface="+mn-cs"/>
              </a:rPr>
              <a:t>duplicate ACK at sender results in same action as NAK: </a:t>
            </a:r>
            <a:r>
              <a:rPr lang="en-US" i="1">
                <a:ea typeface="ＭＳ Ｐゴシック" charset="0"/>
                <a:cs typeface="+mn-cs"/>
              </a:rPr>
              <a:t>retransmit current pkt</a:t>
            </a: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4301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F154C3F4-2109-426D-8961-835AF19448C8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43012" name="Picture 40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804863"/>
            <a:ext cx="63992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3" name="Rectangle 2"/>
          <p:cNvSpPr>
            <a:spLocks noGrp="1" noChangeArrowheads="1"/>
          </p:cNvSpPr>
          <p:nvPr>
            <p:ph type="title"/>
          </p:nvPr>
        </p:nvSpPr>
        <p:spPr>
          <a:xfrm>
            <a:off x="449263" y="174625"/>
            <a:ext cx="7772400" cy="885825"/>
          </a:xfrm>
        </p:spPr>
        <p:txBody>
          <a:bodyPr/>
          <a:lstStyle/>
          <a:p>
            <a:pPr>
              <a:defRPr/>
            </a:pPr>
            <a:r>
              <a:rPr lang="en-US" sz="3600">
                <a:ea typeface="ＭＳ Ｐゴシック" charset="0"/>
                <a:cs typeface="+mj-cs"/>
              </a:rPr>
              <a:t>rdt2.2: sender, receiver fragments</a:t>
            </a:r>
          </a:p>
        </p:txBody>
      </p:sp>
      <p:grpSp>
        <p:nvGrpSpPr>
          <p:cNvPr id="43014" name="Group 3"/>
          <p:cNvGrpSpPr>
            <a:grpSpLocks/>
          </p:cNvGrpSpPr>
          <p:nvPr/>
        </p:nvGrpSpPr>
        <p:grpSpPr bwMode="auto">
          <a:xfrm>
            <a:off x="2427288" y="1238250"/>
            <a:ext cx="6508750" cy="2841625"/>
            <a:chOff x="1529" y="780"/>
            <a:chExt cx="4100" cy="1790"/>
          </a:xfrm>
        </p:grpSpPr>
        <p:grpSp>
          <p:nvGrpSpPr>
            <p:cNvPr id="43032" name="Group 4"/>
            <p:cNvGrpSpPr>
              <a:grpSpLocks/>
            </p:cNvGrpSpPr>
            <p:nvPr/>
          </p:nvGrpSpPr>
          <p:grpSpPr bwMode="auto">
            <a:xfrm>
              <a:off x="1651" y="1399"/>
              <a:ext cx="669" cy="528"/>
              <a:chOff x="1441" y="2062"/>
              <a:chExt cx="669" cy="528"/>
            </a:xfrm>
          </p:grpSpPr>
          <p:sp>
            <p:nvSpPr>
              <p:cNvPr id="43049" name="Oval 5"/>
              <p:cNvSpPr>
                <a:spLocks noChangeArrowheads="1"/>
              </p:cNvSpPr>
              <p:nvPr/>
            </p:nvSpPr>
            <p:spPr bwMode="auto">
              <a:xfrm>
                <a:off x="1483" y="2062"/>
                <a:ext cx="578" cy="528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43050" name="Text Box 6"/>
              <p:cNvSpPr txBox="1">
                <a:spLocks noChangeArrowheads="1"/>
              </p:cNvSpPr>
              <p:nvPr/>
            </p:nvSpPr>
            <p:spPr bwMode="auto">
              <a:xfrm>
                <a:off x="1441" y="2110"/>
                <a:ext cx="669" cy="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anose="020B0604020202020204" pitchFamily="34" charset="0"/>
                  </a:rPr>
                  <a:t>Wait for call 0 from above</a:t>
                </a:r>
                <a:endParaRPr lang="en-US" altLang="en-US" sz="14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3033" name="Text Box 7"/>
            <p:cNvSpPr txBox="1">
              <a:spLocks noChangeArrowheads="1"/>
            </p:cNvSpPr>
            <p:nvPr/>
          </p:nvSpPr>
          <p:spPr bwMode="auto">
            <a:xfrm>
              <a:off x="1863" y="957"/>
              <a:ext cx="2345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sndpkt = make_pkt(0, data, checksum)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udt_send(sndpkt)</a:t>
              </a:r>
              <a:endParaRPr lang="en-US" altLang="en-US" sz="1600">
                <a:latin typeface="Times New Roman" panose="02020603050405020304" pitchFamily="18" charset="0"/>
              </a:endParaRPr>
            </a:p>
          </p:txBody>
        </p:sp>
        <p:sp>
          <p:nvSpPr>
            <p:cNvPr id="43034" name="Text Box 8"/>
            <p:cNvSpPr txBox="1">
              <a:spLocks noChangeArrowheads="1"/>
            </p:cNvSpPr>
            <p:nvPr/>
          </p:nvSpPr>
          <p:spPr bwMode="auto">
            <a:xfrm>
              <a:off x="1871" y="780"/>
              <a:ext cx="108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rdt_send(data)</a:t>
              </a:r>
              <a:endParaRPr lang="en-US" altLang="en-US" sz="1600">
                <a:latin typeface="Times New Roman" panose="02020603050405020304" pitchFamily="18" charset="0"/>
              </a:endParaRPr>
            </a:p>
          </p:txBody>
        </p:sp>
        <p:sp>
          <p:nvSpPr>
            <p:cNvPr id="43035" name="Line 9"/>
            <p:cNvSpPr>
              <a:spLocks noChangeShapeType="1"/>
            </p:cNvSpPr>
            <p:nvPr/>
          </p:nvSpPr>
          <p:spPr bwMode="auto">
            <a:xfrm>
              <a:off x="1910" y="992"/>
              <a:ext cx="223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3036" name="Line 10"/>
            <p:cNvSpPr>
              <a:spLocks noChangeShapeType="1"/>
            </p:cNvSpPr>
            <p:nvPr/>
          </p:nvSpPr>
          <p:spPr bwMode="auto">
            <a:xfrm>
              <a:off x="1529" y="1313"/>
              <a:ext cx="264" cy="14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3037" name="Freeform 11"/>
            <p:cNvSpPr>
              <a:spLocks/>
            </p:cNvSpPr>
            <p:nvPr/>
          </p:nvSpPr>
          <p:spPr bwMode="auto">
            <a:xfrm flipV="1">
              <a:off x="2096" y="1272"/>
              <a:ext cx="1195" cy="130"/>
            </a:xfrm>
            <a:custGeom>
              <a:avLst/>
              <a:gdLst>
                <a:gd name="T0" fmla="*/ 0 w 2835"/>
                <a:gd name="T1" fmla="*/ 0 h 525"/>
                <a:gd name="T2" fmla="*/ 3 w 2835"/>
                <a:gd name="T3" fmla="*/ 0 h 52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835" h="525">
                  <a:moveTo>
                    <a:pt x="0" y="0"/>
                  </a:moveTo>
                  <a:cubicBezTo>
                    <a:pt x="60" y="525"/>
                    <a:pt x="2835" y="495"/>
                    <a:pt x="2835" y="0"/>
                  </a:cubicBezTo>
                </a:path>
              </a:pathLst>
            </a:custGeom>
            <a:noFill/>
            <a:ln w="19050" cmpd="sng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3038" name="Freeform 12"/>
            <p:cNvSpPr>
              <a:spLocks/>
            </p:cNvSpPr>
            <p:nvPr/>
          </p:nvSpPr>
          <p:spPr bwMode="auto">
            <a:xfrm rot="-1357180">
              <a:off x="3655" y="1225"/>
              <a:ext cx="285" cy="542"/>
            </a:xfrm>
            <a:custGeom>
              <a:avLst/>
              <a:gdLst>
                <a:gd name="T0" fmla="*/ 0 w 735"/>
                <a:gd name="T1" fmla="*/ 1 h 1080"/>
                <a:gd name="T2" fmla="*/ 0 w 735"/>
                <a:gd name="T3" fmla="*/ 4 h 108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35" h="1080">
                  <a:moveTo>
                    <a:pt x="0" y="195"/>
                  </a:moveTo>
                  <a:cubicBezTo>
                    <a:pt x="690" y="0"/>
                    <a:pt x="735" y="1080"/>
                    <a:pt x="0" y="855"/>
                  </a:cubicBezTo>
                </a:path>
              </a:pathLst>
            </a:custGeom>
            <a:noFill/>
            <a:ln w="19050" cmpd="sng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3039" name="Text Box 13"/>
            <p:cNvSpPr txBox="1">
              <a:spLocks noChangeArrowheads="1"/>
            </p:cNvSpPr>
            <p:nvPr/>
          </p:nvSpPr>
          <p:spPr bwMode="auto">
            <a:xfrm>
              <a:off x="3978" y="1670"/>
              <a:ext cx="133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1">
                  <a:solidFill>
                    <a:srgbClr val="FF0000"/>
                  </a:solidFill>
                  <a:latin typeface="Arial" panose="020B0604020202020204" pitchFamily="34" charset="0"/>
                </a:rPr>
                <a:t>udt_send(sndpkt)</a:t>
              </a:r>
              <a:endParaRPr lang="en-US" altLang="en-US" sz="1600" b="1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3040" name="Text Box 14"/>
            <p:cNvSpPr txBox="1">
              <a:spLocks noChangeArrowheads="1"/>
            </p:cNvSpPr>
            <p:nvPr/>
          </p:nvSpPr>
          <p:spPr bwMode="auto">
            <a:xfrm>
              <a:off x="3917" y="1174"/>
              <a:ext cx="1712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rdt_rcv(rcvpkt) &amp;&amp;  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( corrupt(rcvpkt) ||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  </a:t>
              </a:r>
              <a:r>
                <a:rPr lang="en-US" altLang="en-US" sz="1600" b="1">
                  <a:solidFill>
                    <a:srgbClr val="FF0000"/>
                  </a:solidFill>
                  <a:latin typeface="Arial" panose="020B0604020202020204" pitchFamily="34" charset="0"/>
                </a:rPr>
                <a:t>isACK(rcvpkt,1)</a:t>
              </a:r>
              <a:r>
                <a:rPr lang="en-US" altLang="en-US" sz="1600">
                  <a:latin typeface="Arial" panose="020B0604020202020204" pitchFamily="34" charset="0"/>
                </a:rPr>
                <a:t> )</a:t>
              </a:r>
              <a:endParaRPr lang="en-US" altLang="en-US" sz="1600">
                <a:latin typeface="Times New Roman" panose="02020603050405020304" pitchFamily="18" charset="0"/>
              </a:endParaRPr>
            </a:p>
          </p:txBody>
        </p:sp>
        <p:sp>
          <p:nvSpPr>
            <p:cNvPr id="43041" name="Line 15"/>
            <p:cNvSpPr>
              <a:spLocks noChangeShapeType="1"/>
            </p:cNvSpPr>
            <p:nvPr/>
          </p:nvSpPr>
          <p:spPr bwMode="auto">
            <a:xfrm flipV="1">
              <a:off x="4043" y="1666"/>
              <a:ext cx="895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3042" name="Freeform 16"/>
            <p:cNvSpPr>
              <a:spLocks/>
            </p:cNvSpPr>
            <p:nvPr/>
          </p:nvSpPr>
          <p:spPr bwMode="auto">
            <a:xfrm>
              <a:off x="3747" y="1792"/>
              <a:ext cx="128" cy="774"/>
            </a:xfrm>
            <a:custGeom>
              <a:avLst/>
              <a:gdLst>
                <a:gd name="T0" fmla="*/ 67 w 128"/>
                <a:gd name="T1" fmla="*/ 774 h 774"/>
                <a:gd name="T2" fmla="*/ 0 w 128"/>
                <a:gd name="T3" fmla="*/ 0 h 77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28" h="774">
                  <a:moveTo>
                    <a:pt x="67" y="774"/>
                  </a:moveTo>
                  <a:cubicBezTo>
                    <a:pt x="128" y="425"/>
                    <a:pt x="81" y="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000000"/>
              </a:solidFill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3043" name="Text Box 17"/>
            <p:cNvSpPr txBox="1">
              <a:spLocks noChangeArrowheads="1"/>
            </p:cNvSpPr>
            <p:nvPr/>
          </p:nvSpPr>
          <p:spPr bwMode="auto">
            <a:xfrm>
              <a:off x="3838" y="2051"/>
              <a:ext cx="1520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rdt_rcv(rcvpkt)   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&amp;&amp; notcorrupt(rcvpkt) 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&amp;&amp; </a:t>
              </a:r>
              <a:r>
                <a:rPr lang="en-US" altLang="en-US" sz="1600" b="1">
                  <a:solidFill>
                    <a:srgbClr val="FF0000"/>
                  </a:solidFill>
                  <a:latin typeface="Arial" panose="020B0604020202020204" pitchFamily="34" charset="0"/>
                </a:rPr>
                <a:t>isACK(rcvpkt,0)</a:t>
              </a:r>
              <a:r>
                <a:rPr lang="en-US" altLang="en-US" sz="1000">
                  <a:latin typeface="Arial" panose="020B0604020202020204" pitchFamily="34" charset="0"/>
                </a:rPr>
                <a:t> 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3044" name="Line 18"/>
            <p:cNvSpPr>
              <a:spLocks noChangeShapeType="1"/>
            </p:cNvSpPr>
            <p:nvPr/>
          </p:nvSpPr>
          <p:spPr bwMode="auto">
            <a:xfrm>
              <a:off x="3894" y="2570"/>
              <a:ext cx="1174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43045" name="Group 19"/>
            <p:cNvGrpSpPr>
              <a:grpSpLocks/>
            </p:cNvGrpSpPr>
            <p:nvPr/>
          </p:nvGrpSpPr>
          <p:grpSpPr bwMode="auto">
            <a:xfrm>
              <a:off x="3135" y="1365"/>
              <a:ext cx="669" cy="528"/>
              <a:chOff x="1441" y="2062"/>
              <a:chExt cx="669" cy="528"/>
            </a:xfrm>
          </p:grpSpPr>
          <p:sp>
            <p:nvSpPr>
              <p:cNvPr id="43047" name="Oval 20"/>
              <p:cNvSpPr>
                <a:spLocks noChangeArrowheads="1"/>
              </p:cNvSpPr>
              <p:nvPr/>
            </p:nvSpPr>
            <p:spPr bwMode="auto">
              <a:xfrm>
                <a:off x="1483" y="2062"/>
                <a:ext cx="578" cy="528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43048" name="Text Box 21"/>
              <p:cNvSpPr txBox="1">
                <a:spLocks noChangeArrowheads="1"/>
              </p:cNvSpPr>
              <p:nvPr/>
            </p:nvSpPr>
            <p:spPr bwMode="auto">
              <a:xfrm>
                <a:off x="1441" y="2110"/>
                <a:ext cx="669" cy="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anose="020B0604020202020204" pitchFamily="34" charset="0"/>
                  </a:rPr>
                  <a:t>Wait for ACK</a:t>
                </a: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anose="020B0604020202020204" pitchFamily="34" charset="0"/>
                  </a:rPr>
                  <a:t>0</a:t>
                </a:r>
                <a:endParaRPr lang="en-US" altLang="en-US" sz="14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3046" name="Text Box 22"/>
            <p:cNvSpPr txBox="1">
              <a:spLocks noChangeArrowheads="1"/>
            </p:cNvSpPr>
            <p:nvPr/>
          </p:nvSpPr>
          <p:spPr bwMode="auto">
            <a:xfrm>
              <a:off x="2363" y="1810"/>
              <a:ext cx="935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99"/>
                  </a:solidFill>
                  <a:latin typeface="Tahoma" panose="020B0604030504040204" pitchFamily="34" charset="0"/>
                </a:rPr>
                <a:t>sender FSM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99"/>
                  </a:solidFill>
                  <a:latin typeface="Tahoma" panose="020B0604030504040204" pitchFamily="34" charset="0"/>
                </a:rPr>
                <a:t>fragment</a:t>
              </a:r>
            </a:p>
          </p:txBody>
        </p:sp>
      </p:grpSp>
      <p:sp>
        <p:nvSpPr>
          <p:cNvPr id="43015" name="Line 23"/>
          <p:cNvSpPr>
            <a:spLocks noChangeShapeType="1"/>
          </p:cNvSpPr>
          <p:nvPr/>
        </p:nvSpPr>
        <p:spPr bwMode="auto">
          <a:xfrm>
            <a:off x="665163" y="2603500"/>
            <a:ext cx="7883525" cy="2757488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346136" name="Group 24"/>
          <p:cNvGrpSpPr>
            <a:grpSpLocks/>
          </p:cNvGrpSpPr>
          <p:nvPr/>
        </p:nvGrpSpPr>
        <p:grpSpPr bwMode="auto">
          <a:xfrm>
            <a:off x="0" y="3824288"/>
            <a:ext cx="7234238" cy="2535237"/>
            <a:chOff x="0" y="2409"/>
            <a:chExt cx="4557" cy="1597"/>
          </a:xfrm>
        </p:grpSpPr>
        <p:sp>
          <p:nvSpPr>
            <p:cNvPr id="43017" name="Text Box 25"/>
            <p:cNvSpPr txBox="1">
              <a:spLocks noChangeArrowheads="1"/>
            </p:cNvSpPr>
            <p:nvPr/>
          </p:nvSpPr>
          <p:spPr bwMode="auto">
            <a:xfrm>
              <a:off x="1849" y="3217"/>
              <a:ext cx="2482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rdt_rcv(rcvpkt) &amp;&amp; notcorrupt(rcvpkt) 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  &amp;&amp; has_seq1(rcvpkt) </a:t>
              </a:r>
              <a:endParaRPr lang="en-US" altLang="en-US" sz="1600">
                <a:latin typeface="Times New Roman" panose="02020603050405020304" pitchFamily="18" charset="0"/>
              </a:endParaRPr>
            </a:p>
          </p:txBody>
        </p:sp>
        <p:sp>
          <p:nvSpPr>
            <p:cNvPr id="43018" name="Text Box 26"/>
            <p:cNvSpPr txBox="1">
              <a:spLocks noChangeArrowheads="1"/>
            </p:cNvSpPr>
            <p:nvPr/>
          </p:nvSpPr>
          <p:spPr bwMode="auto">
            <a:xfrm>
              <a:off x="1829" y="3568"/>
              <a:ext cx="2630" cy="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extract(rcvpkt,data)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deliver_data(data)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1">
                  <a:solidFill>
                    <a:srgbClr val="FF0000"/>
                  </a:solidFill>
                  <a:latin typeface="Arial" panose="020B0604020202020204" pitchFamily="34" charset="0"/>
                </a:rPr>
                <a:t>sndpkt = make_pkt(ACK1, chksum)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udt_send(sndpkt)</a:t>
              </a:r>
              <a:endParaRPr lang="en-US" altLang="en-US" sz="1600">
                <a:latin typeface="Times New Roman" panose="02020603050405020304" pitchFamily="18" charset="0"/>
              </a:endParaRPr>
            </a:p>
          </p:txBody>
        </p:sp>
        <p:grpSp>
          <p:nvGrpSpPr>
            <p:cNvPr id="43019" name="Group 27"/>
            <p:cNvGrpSpPr>
              <a:grpSpLocks/>
            </p:cNvGrpSpPr>
            <p:nvPr/>
          </p:nvGrpSpPr>
          <p:grpSpPr bwMode="auto">
            <a:xfrm>
              <a:off x="0" y="2409"/>
              <a:ext cx="3510" cy="1168"/>
              <a:chOff x="0" y="2409"/>
              <a:chExt cx="3510" cy="1168"/>
            </a:xfrm>
          </p:grpSpPr>
          <p:grpSp>
            <p:nvGrpSpPr>
              <p:cNvPr id="43021" name="Group 28"/>
              <p:cNvGrpSpPr>
                <a:grpSpLocks/>
              </p:cNvGrpSpPr>
              <p:nvPr/>
            </p:nvGrpSpPr>
            <p:grpSpPr bwMode="auto">
              <a:xfrm>
                <a:off x="1529" y="2687"/>
                <a:ext cx="534" cy="501"/>
                <a:chOff x="3570" y="3063"/>
                <a:chExt cx="534" cy="501"/>
              </a:xfrm>
            </p:grpSpPr>
            <p:sp>
              <p:nvSpPr>
                <p:cNvPr id="43030" name="Oval 29"/>
                <p:cNvSpPr>
                  <a:spLocks noChangeArrowheads="1"/>
                </p:cNvSpPr>
                <p:nvPr/>
              </p:nvSpPr>
              <p:spPr bwMode="auto">
                <a:xfrm>
                  <a:off x="3570" y="3063"/>
                  <a:ext cx="534" cy="501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43031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3597" y="3085"/>
                  <a:ext cx="504" cy="3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400">
                      <a:latin typeface="Arial" panose="020B0604020202020204" pitchFamily="34" charset="0"/>
                    </a:rPr>
                    <a:t>Wait for </a:t>
                  </a:r>
                </a:p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400">
                      <a:latin typeface="Arial" panose="020B0604020202020204" pitchFamily="34" charset="0"/>
                    </a:rPr>
                    <a:t>0 from below</a:t>
                  </a:r>
                  <a:endParaRPr lang="en-US" altLang="en-US" sz="1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3022" name="Freeform 31"/>
              <p:cNvSpPr>
                <a:spLocks/>
              </p:cNvSpPr>
              <p:nvPr/>
            </p:nvSpPr>
            <p:spPr bwMode="auto">
              <a:xfrm>
                <a:off x="1925" y="2618"/>
                <a:ext cx="520" cy="117"/>
              </a:xfrm>
              <a:custGeom>
                <a:avLst/>
                <a:gdLst>
                  <a:gd name="T0" fmla="*/ 0 w 520"/>
                  <a:gd name="T1" fmla="*/ 117 h 117"/>
                  <a:gd name="T2" fmla="*/ 520 w 520"/>
                  <a:gd name="T3" fmla="*/ 17 h 11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20" h="117">
                    <a:moveTo>
                      <a:pt x="0" y="117"/>
                    </a:moveTo>
                    <a:cubicBezTo>
                      <a:pt x="136" y="17"/>
                      <a:pt x="276" y="0"/>
                      <a:pt x="520" y="17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3023" name="Freeform 32"/>
              <p:cNvSpPr>
                <a:spLocks/>
              </p:cNvSpPr>
              <p:nvPr/>
            </p:nvSpPr>
            <p:spPr bwMode="auto">
              <a:xfrm>
                <a:off x="1996" y="3125"/>
                <a:ext cx="1514" cy="130"/>
              </a:xfrm>
              <a:custGeom>
                <a:avLst/>
                <a:gdLst>
                  <a:gd name="T0" fmla="*/ 0 w 1514"/>
                  <a:gd name="T1" fmla="*/ 0 h 130"/>
                  <a:gd name="T2" fmla="*/ 1514 w 1514"/>
                  <a:gd name="T3" fmla="*/ 17 h 13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514" h="130">
                    <a:moveTo>
                      <a:pt x="0" y="0"/>
                    </a:moveTo>
                    <a:cubicBezTo>
                      <a:pt x="266" y="130"/>
                      <a:pt x="1322" y="113"/>
                      <a:pt x="1514" y="17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 type="triangl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3024" name="Line 33"/>
              <p:cNvSpPr>
                <a:spLocks noChangeShapeType="1"/>
              </p:cNvSpPr>
              <p:nvPr/>
            </p:nvSpPr>
            <p:spPr bwMode="auto">
              <a:xfrm>
                <a:off x="1919" y="3577"/>
                <a:ext cx="1206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3025" name="Freeform 34"/>
              <p:cNvSpPr>
                <a:spLocks/>
              </p:cNvSpPr>
              <p:nvPr/>
            </p:nvSpPr>
            <p:spPr bwMode="auto">
              <a:xfrm flipH="1">
                <a:off x="1237" y="2468"/>
                <a:ext cx="309" cy="856"/>
              </a:xfrm>
              <a:custGeom>
                <a:avLst/>
                <a:gdLst>
                  <a:gd name="T0" fmla="*/ 0 w 619"/>
                  <a:gd name="T1" fmla="*/ 3 h 1815"/>
                  <a:gd name="T2" fmla="*/ 0 w 619"/>
                  <a:gd name="T3" fmla="*/ 2 h 1815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19" h="1815">
                    <a:moveTo>
                      <a:pt x="39" y="1136"/>
                    </a:moveTo>
                    <a:cubicBezTo>
                      <a:pt x="619" y="1815"/>
                      <a:pt x="484" y="0"/>
                      <a:pt x="0" y="773"/>
                    </a:cubicBez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3026" name="Line 35"/>
              <p:cNvSpPr>
                <a:spLocks noChangeShapeType="1"/>
              </p:cNvSpPr>
              <p:nvPr/>
            </p:nvSpPr>
            <p:spPr bwMode="auto">
              <a:xfrm>
                <a:off x="57" y="2936"/>
                <a:ext cx="1212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3027" name="Text Box 36"/>
              <p:cNvSpPr txBox="1">
                <a:spLocks noChangeArrowheads="1"/>
              </p:cNvSpPr>
              <p:nvPr/>
            </p:nvSpPr>
            <p:spPr bwMode="auto">
              <a:xfrm>
                <a:off x="6" y="2409"/>
                <a:ext cx="1487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latin typeface="Arial" panose="020B0604020202020204" pitchFamily="34" charset="0"/>
                  </a:rPr>
                  <a:t>rdt_rcv(rcvpkt) &amp;&amp; </a:t>
                </a: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latin typeface="Arial" panose="020B0604020202020204" pitchFamily="34" charset="0"/>
                  </a:rPr>
                  <a:t>   (corrupt(rcvpkt) ||</a:t>
                </a: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latin typeface="Arial" panose="020B0604020202020204" pitchFamily="34" charset="0"/>
                  </a:rPr>
                  <a:t>     </a:t>
                </a:r>
                <a:r>
                  <a:rPr lang="en-US" altLang="en-US" sz="1600" b="1">
                    <a:solidFill>
                      <a:srgbClr val="FF0000"/>
                    </a:solidFill>
                    <a:latin typeface="Arial" panose="020B0604020202020204" pitchFamily="34" charset="0"/>
                  </a:rPr>
                  <a:t>has_seq1(rcvpkt))</a:t>
                </a:r>
                <a:endParaRPr lang="en-US" altLang="en-US" sz="1600" b="1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3028" name="Text Box 37"/>
              <p:cNvSpPr txBox="1">
                <a:spLocks noChangeArrowheads="1"/>
              </p:cNvSpPr>
              <p:nvPr/>
            </p:nvSpPr>
            <p:spPr bwMode="auto">
              <a:xfrm>
                <a:off x="0" y="2954"/>
                <a:ext cx="1284" cy="2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b="1">
                    <a:solidFill>
                      <a:srgbClr val="FF0000"/>
                    </a:solidFill>
                    <a:latin typeface="Arial" panose="020B0604020202020204" pitchFamily="34" charset="0"/>
                  </a:rPr>
                  <a:t>udt_send(sndpkt)</a:t>
                </a:r>
                <a:endParaRPr lang="en-US" altLang="en-US" sz="1600" b="1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3029" name="Text Box 38"/>
              <p:cNvSpPr txBox="1">
                <a:spLocks noChangeArrowheads="1"/>
              </p:cNvSpPr>
              <p:nvPr/>
            </p:nvSpPr>
            <p:spPr bwMode="auto">
              <a:xfrm>
                <a:off x="2166" y="2709"/>
                <a:ext cx="1020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99"/>
                    </a:solidFill>
                    <a:latin typeface="Tahoma" panose="020B0604030504040204" pitchFamily="34" charset="0"/>
                  </a:rPr>
                  <a:t>receiver FSM</a:t>
                </a: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rgbClr val="000099"/>
                    </a:solidFill>
                    <a:latin typeface="Tahoma" panose="020B0604030504040204" pitchFamily="34" charset="0"/>
                  </a:rPr>
                  <a:t>fragment</a:t>
                </a:r>
              </a:p>
            </p:txBody>
          </p:sp>
        </p:grpSp>
        <p:sp>
          <p:nvSpPr>
            <p:cNvPr id="43020" name="Text Box 39"/>
            <p:cNvSpPr txBox="1">
              <a:spLocks noChangeArrowheads="1"/>
            </p:cNvSpPr>
            <p:nvPr/>
          </p:nvSpPr>
          <p:spPr bwMode="auto">
            <a:xfrm>
              <a:off x="4318" y="2585"/>
              <a:ext cx="23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Symbol" panose="05050102010706020507" pitchFamily="18" charset="2"/>
                </a:rPr>
                <a:t>L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4403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66623D30-6E01-41BE-9090-5879FE38FC7E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/>
          </p:nvPr>
        </p:nvSpPr>
        <p:spPr>
          <a:xfrm>
            <a:off x="500063" y="219075"/>
            <a:ext cx="7772400" cy="963613"/>
          </a:xfrm>
        </p:spPr>
        <p:txBody>
          <a:bodyPr/>
          <a:lstStyle/>
          <a:p>
            <a:pPr>
              <a:defRPr/>
            </a:pPr>
            <a:r>
              <a:rPr lang="en-US" sz="3600">
                <a:ea typeface="ＭＳ Ｐゴシック" charset="0"/>
                <a:cs typeface="+mj-cs"/>
              </a:rPr>
              <a:t>rdt3.0: channels with errors </a:t>
            </a:r>
            <a:r>
              <a:rPr lang="en-US" sz="3600" i="1">
                <a:ea typeface="ＭＳ Ｐゴシック" charset="0"/>
                <a:cs typeface="+mj-cs"/>
              </a:rPr>
              <a:t>and</a:t>
            </a:r>
            <a:r>
              <a:rPr lang="en-US" sz="3600">
                <a:ea typeface="ＭＳ Ｐゴシック" charset="0"/>
                <a:cs typeface="+mj-cs"/>
              </a:rPr>
              <a:t> loss</a:t>
            </a:r>
            <a:endParaRPr lang="en-US">
              <a:ea typeface="ＭＳ Ｐゴシック" charset="0"/>
              <a:cs typeface="+mj-cs"/>
            </a:endParaRPr>
          </a:p>
        </p:txBody>
      </p:sp>
      <p:sp>
        <p:nvSpPr>
          <p:cNvPr id="4403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u="sng">
                <a:solidFill>
                  <a:srgbClr val="CC0000"/>
                </a:solidFill>
              </a:rPr>
              <a:t>new assumption:</a:t>
            </a:r>
            <a:r>
              <a:rPr lang="en-US" altLang="en-US"/>
              <a:t> underlying channel can also lose packets (data, ACKs)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checksum, seq. #, ACKs, retransmissions will be of help … but not enough</a:t>
            </a:r>
          </a:p>
        </p:txBody>
      </p:sp>
      <p:sp>
        <p:nvSpPr>
          <p:cNvPr id="345092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4095750" cy="46482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u="sng">
                <a:solidFill>
                  <a:srgbClr val="CC0000"/>
                </a:solidFill>
              </a:rPr>
              <a:t>approach:</a:t>
            </a:r>
            <a:r>
              <a:rPr lang="en-US" altLang="en-US"/>
              <a:t> sender waits </a:t>
            </a:r>
            <a:r>
              <a:rPr lang="ja-JP" altLang="en-US"/>
              <a:t>“</a:t>
            </a:r>
            <a:r>
              <a:rPr lang="en-US" altLang="ja-JP"/>
              <a:t>reasonable</a:t>
            </a:r>
            <a:r>
              <a:rPr lang="ja-JP" altLang="en-US"/>
              <a:t>”</a:t>
            </a:r>
            <a:r>
              <a:rPr lang="en-US" altLang="ja-JP"/>
              <a:t> amount of time for ACK </a:t>
            </a:r>
          </a:p>
          <a:p>
            <a:pPr>
              <a:lnSpc>
                <a:spcPct val="80000"/>
              </a:lnSpc>
            </a:pPr>
            <a:r>
              <a:rPr lang="en-US" altLang="en-US" sz="2400"/>
              <a:t>retransmits if no ACK received in this time</a:t>
            </a:r>
          </a:p>
          <a:p>
            <a:pPr>
              <a:lnSpc>
                <a:spcPct val="70000"/>
              </a:lnSpc>
            </a:pPr>
            <a:r>
              <a:rPr lang="en-US" altLang="en-US" sz="2400"/>
              <a:t>if pkt (or ACK) just delayed (not lost):</a:t>
            </a:r>
          </a:p>
          <a:p>
            <a:pPr lvl="1"/>
            <a:r>
              <a:rPr lang="en-US" altLang="en-US"/>
              <a:t>retransmission will be  duplicate, but seq. #</a:t>
            </a:r>
            <a:r>
              <a:rPr lang="ja-JP" altLang="en-US"/>
              <a:t>’</a:t>
            </a:r>
            <a:r>
              <a:rPr lang="en-US" altLang="ja-JP"/>
              <a:t>s already handles this</a:t>
            </a:r>
            <a:endParaRPr lang="en-US" altLang="ja-JP" sz="2000"/>
          </a:p>
          <a:p>
            <a:pPr lvl="1"/>
            <a:r>
              <a:rPr lang="en-US" altLang="en-US"/>
              <a:t>receiver must specify seq # of pkt being ACKed</a:t>
            </a:r>
            <a:endParaRPr lang="en-US" altLang="en-US" sz="2000"/>
          </a:p>
          <a:p>
            <a:pPr>
              <a:lnSpc>
                <a:spcPct val="70000"/>
              </a:lnSpc>
            </a:pPr>
            <a:r>
              <a:rPr lang="en-US" altLang="en-US" sz="2400"/>
              <a:t>requires countdown timer</a:t>
            </a:r>
          </a:p>
        </p:txBody>
      </p:sp>
      <p:pic>
        <p:nvPicPr>
          <p:cNvPr id="44039" name="Picture 5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879475"/>
            <a:ext cx="6856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09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4505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EBF529FF-9635-44FC-A651-ABD82DD83BD5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39940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242888"/>
            <a:ext cx="3560763" cy="893762"/>
          </a:xfrm>
        </p:spPr>
        <p:txBody>
          <a:bodyPr/>
          <a:lstStyle/>
          <a:p>
            <a:pPr>
              <a:defRPr/>
            </a:pPr>
            <a:r>
              <a:rPr lang="en-US" sz="4000">
                <a:ea typeface="ＭＳ Ｐゴシック" charset="0"/>
                <a:cs typeface="+mj-cs"/>
              </a:rPr>
              <a:t>rdt3.0 sender</a:t>
            </a:r>
            <a:endParaRPr lang="en-US">
              <a:ea typeface="ＭＳ Ｐゴシック" charset="0"/>
              <a:cs typeface="+mj-cs"/>
            </a:endParaRPr>
          </a:p>
        </p:txBody>
      </p:sp>
      <p:sp>
        <p:nvSpPr>
          <p:cNvPr id="45061" name="Text Box 3"/>
          <p:cNvSpPr txBox="1">
            <a:spLocks noChangeArrowheads="1"/>
          </p:cNvSpPr>
          <p:nvPr/>
        </p:nvSpPr>
        <p:spPr bwMode="auto">
          <a:xfrm>
            <a:off x="3019425" y="1384300"/>
            <a:ext cx="38608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sndpkt = make_pkt(0, data, checksum)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udt_send(sndpkt)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start_timer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45062" name="Text Box 4"/>
          <p:cNvSpPr txBox="1">
            <a:spLocks noChangeArrowheads="1"/>
          </p:cNvSpPr>
          <p:nvPr/>
        </p:nvSpPr>
        <p:spPr bwMode="auto">
          <a:xfrm>
            <a:off x="3060700" y="1090613"/>
            <a:ext cx="17240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rdt_send(data)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45063" name="Line 5"/>
          <p:cNvSpPr>
            <a:spLocks noChangeShapeType="1"/>
          </p:cNvSpPr>
          <p:nvPr/>
        </p:nvSpPr>
        <p:spPr bwMode="auto">
          <a:xfrm>
            <a:off x="3162300" y="1428750"/>
            <a:ext cx="990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5064" name="Line 6"/>
          <p:cNvSpPr>
            <a:spLocks noChangeShapeType="1"/>
          </p:cNvSpPr>
          <p:nvPr/>
        </p:nvSpPr>
        <p:spPr bwMode="auto">
          <a:xfrm>
            <a:off x="2749550" y="1544638"/>
            <a:ext cx="157163" cy="576262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45065" name="Group 7"/>
          <p:cNvGrpSpPr>
            <a:grpSpLocks/>
          </p:cNvGrpSpPr>
          <p:nvPr/>
        </p:nvGrpSpPr>
        <p:grpSpPr bwMode="auto">
          <a:xfrm>
            <a:off x="5360988" y="2090738"/>
            <a:ext cx="889000" cy="865187"/>
            <a:chOff x="445" y="1273"/>
            <a:chExt cx="560" cy="545"/>
          </a:xfrm>
        </p:grpSpPr>
        <p:sp>
          <p:nvSpPr>
            <p:cNvPr id="45113" name="Oval 8"/>
            <p:cNvSpPr>
              <a:spLocks noChangeArrowheads="1"/>
            </p:cNvSpPr>
            <p:nvPr/>
          </p:nvSpPr>
          <p:spPr bwMode="auto">
            <a:xfrm>
              <a:off x="445" y="1273"/>
              <a:ext cx="560" cy="545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45114" name="Text Box 9"/>
            <p:cNvSpPr txBox="1">
              <a:spLocks noChangeArrowheads="1"/>
            </p:cNvSpPr>
            <p:nvPr/>
          </p:nvSpPr>
          <p:spPr bwMode="auto">
            <a:xfrm>
              <a:off x="499" y="1309"/>
              <a:ext cx="450" cy="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Wait for ACK0</a:t>
              </a:r>
              <a:endParaRPr lang="en-US" altLang="en-US" sz="1400">
                <a:latin typeface="Times New Roman" panose="02020603050405020304" pitchFamily="18" charset="0"/>
              </a:endParaRPr>
            </a:p>
          </p:txBody>
        </p:sp>
      </p:grpSp>
      <p:sp>
        <p:nvSpPr>
          <p:cNvPr id="45066" name="Freeform 10"/>
          <p:cNvSpPr>
            <a:spLocks/>
          </p:cNvSpPr>
          <p:nvPr/>
        </p:nvSpPr>
        <p:spPr bwMode="auto">
          <a:xfrm flipV="1">
            <a:off x="3384550" y="2071688"/>
            <a:ext cx="2090738" cy="163512"/>
          </a:xfrm>
          <a:custGeom>
            <a:avLst/>
            <a:gdLst>
              <a:gd name="T0" fmla="*/ 0 w 2835"/>
              <a:gd name="T1" fmla="*/ 0 h 525"/>
              <a:gd name="T2" fmla="*/ 2147483646 w 2835"/>
              <a:gd name="T3" fmla="*/ 0 h 525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5067" name="Freeform 11"/>
          <p:cNvSpPr>
            <a:spLocks/>
          </p:cNvSpPr>
          <p:nvPr/>
        </p:nvSpPr>
        <p:spPr bwMode="auto">
          <a:xfrm>
            <a:off x="6069013" y="1674813"/>
            <a:ext cx="871537" cy="666750"/>
          </a:xfrm>
          <a:custGeom>
            <a:avLst/>
            <a:gdLst>
              <a:gd name="T0" fmla="*/ 0 w 549"/>
              <a:gd name="T1" fmla="*/ 2147483646 h 420"/>
              <a:gd name="T2" fmla="*/ 2147483646 w 549"/>
              <a:gd name="T3" fmla="*/ 2147483646 h 42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549" h="420">
                <a:moveTo>
                  <a:pt x="0" y="306"/>
                </a:moveTo>
                <a:cubicBezTo>
                  <a:pt x="78" y="0"/>
                  <a:pt x="549" y="315"/>
                  <a:pt x="87" y="420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5068" name="Text Box 12"/>
          <p:cNvSpPr txBox="1">
            <a:spLocks noChangeArrowheads="1"/>
          </p:cNvSpPr>
          <p:nvPr/>
        </p:nvSpPr>
        <p:spPr bwMode="auto">
          <a:xfrm>
            <a:off x="6481763" y="1196975"/>
            <a:ext cx="1704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rdt_rcv(rcvpkt) &amp;&amp; 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( corrupt(rcvpkt) ||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isACK(rcvpkt,1) )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45069" name="Line 13"/>
          <p:cNvSpPr>
            <a:spLocks noChangeShapeType="1"/>
          </p:cNvSpPr>
          <p:nvPr/>
        </p:nvSpPr>
        <p:spPr bwMode="auto">
          <a:xfrm>
            <a:off x="6691313" y="1898650"/>
            <a:ext cx="13509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45070" name="Group 14"/>
          <p:cNvGrpSpPr>
            <a:grpSpLocks/>
          </p:cNvGrpSpPr>
          <p:nvPr/>
        </p:nvGrpSpPr>
        <p:grpSpPr bwMode="auto">
          <a:xfrm>
            <a:off x="5453063" y="4005263"/>
            <a:ext cx="1189037" cy="850900"/>
            <a:chOff x="4090" y="3230"/>
            <a:chExt cx="749" cy="536"/>
          </a:xfrm>
        </p:grpSpPr>
        <p:sp>
          <p:nvSpPr>
            <p:cNvPr id="45111" name="Oval 15"/>
            <p:cNvSpPr>
              <a:spLocks noChangeArrowheads="1"/>
            </p:cNvSpPr>
            <p:nvPr/>
          </p:nvSpPr>
          <p:spPr bwMode="auto">
            <a:xfrm>
              <a:off x="4159" y="3230"/>
              <a:ext cx="595" cy="536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45112" name="Text Box 16"/>
            <p:cNvSpPr txBox="1">
              <a:spLocks noChangeArrowheads="1"/>
            </p:cNvSpPr>
            <p:nvPr/>
          </p:nvSpPr>
          <p:spPr bwMode="auto">
            <a:xfrm>
              <a:off x="4090" y="3270"/>
              <a:ext cx="749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Wait for 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call 1 from above</a:t>
              </a:r>
              <a:endParaRPr lang="en-US" altLang="en-US" sz="1400">
                <a:latin typeface="Times New Roman" panose="02020603050405020304" pitchFamily="18" charset="0"/>
              </a:endParaRPr>
            </a:p>
          </p:txBody>
        </p:sp>
      </p:grpSp>
      <p:sp>
        <p:nvSpPr>
          <p:cNvPr id="45071" name="Freeform 17"/>
          <p:cNvSpPr>
            <a:spLocks/>
          </p:cNvSpPr>
          <p:nvPr/>
        </p:nvSpPr>
        <p:spPr bwMode="auto">
          <a:xfrm rot="16200000" flipV="1">
            <a:off x="2140744" y="3402806"/>
            <a:ext cx="1254125" cy="150813"/>
          </a:xfrm>
          <a:custGeom>
            <a:avLst/>
            <a:gdLst>
              <a:gd name="T0" fmla="*/ 0 w 2835"/>
              <a:gd name="T1" fmla="*/ 0 h 525"/>
              <a:gd name="T2" fmla="*/ 2147483646 w 2835"/>
              <a:gd name="T3" fmla="*/ 0 h 525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5072" name="Freeform 18"/>
          <p:cNvSpPr>
            <a:spLocks/>
          </p:cNvSpPr>
          <p:nvPr/>
        </p:nvSpPr>
        <p:spPr bwMode="auto">
          <a:xfrm>
            <a:off x="3370263" y="4738688"/>
            <a:ext cx="2312987" cy="274637"/>
          </a:xfrm>
          <a:custGeom>
            <a:avLst/>
            <a:gdLst>
              <a:gd name="T0" fmla="*/ 0 w 2835"/>
              <a:gd name="T1" fmla="*/ 0 h 525"/>
              <a:gd name="T2" fmla="*/ 2147483646 w 2835"/>
              <a:gd name="T3" fmla="*/ 0 h 525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5073" name="Freeform 19"/>
          <p:cNvSpPr>
            <a:spLocks/>
          </p:cNvSpPr>
          <p:nvPr/>
        </p:nvSpPr>
        <p:spPr bwMode="auto">
          <a:xfrm rot="5400000" flipH="1" flipV="1">
            <a:off x="5611019" y="3328194"/>
            <a:ext cx="1184275" cy="166687"/>
          </a:xfrm>
          <a:custGeom>
            <a:avLst/>
            <a:gdLst>
              <a:gd name="T0" fmla="*/ 0 w 2835"/>
              <a:gd name="T1" fmla="*/ 0 h 525"/>
              <a:gd name="T2" fmla="*/ 2147483646 w 2835"/>
              <a:gd name="T3" fmla="*/ 0 h 525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5074" name="Text Box 20"/>
          <p:cNvSpPr txBox="1">
            <a:spLocks noChangeArrowheads="1"/>
          </p:cNvSpPr>
          <p:nvPr/>
        </p:nvSpPr>
        <p:spPr bwMode="auto">
          <a:xfrm>
            <a:off x="3316288" y="5224463"/>
            <a:ext cx="34448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sndpkt = make_pkt(1, data, checksum)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udt_send(sndpkt)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start_timer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45075" name="Text Box 21"/>
          <p:cNvSpPr txBox="1">
            <a:spLocks noChangeArrowheads="1"/>
          </p:cNvSpPr>
          <p:nvPr/>
        </p:nvSpPr>
        <p:spPr bwMode="auto">
          <a:xfrm>
            <a:off x="3316288" y="4941888"/>
            <a:ext cx="17240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rdt_send(data)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45076" name="Line 22"/>
          <p:cNvSpPr>
            <a:spLocks noChangeShapeType="1"/>
          </p:cNvSpPr>
          <p:nvPr/>
        </p:nvSpPr>
        <p:spPr bwMode="auto">
          <a:xfrm>
            <a:off x="3435350" y="5253038"/>
            <a:ext cx="2598738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5077" name="Text Box 23"/>
          <p:cNvSpPr txBox="1">
            <a:spLocks noChangeArrowheads="1"/>
          </p:cNvSpPr>
          <p:nvPr/>
        </p:nvSpPr>
        <p:spPr bwMode="auto">
          <a:xfrm>
            <a:off x="6280150" y="3106738"/>
            <a:ext cx="21494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rdt_rcv(rcvpkt)  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&amp;&amp; notcorrupt(rcvpkt)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&amp;&amp; isACK(rcvpkt,0)</a:t>
            </a:r>
            <a:r>
              <a:rPr lang="en-US" altLang="en-US" sz="1000">
                <a:latin typeface="Arial" panose="020B0604020202020204" pitchFamily="34" charset="0"/>
              </a:rPr>
              <a:t> 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45078" name="Line 24"/>
          <p:cNvSpPr>
            <a:spLocks noChangeShapeType="1"/>
          </p:cNvSpPr>
          <p:nvPr/>
        </p:nvSpPr>
        <p:spPr bwMode="auto">
          <a:xfrm>
            <a:off x="6396038" y="3817938"/>
            <a:ext cx="14192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5079" name="Text Box 25"/>
          <p:cNvSpPr txBox="1">
            <a:spLocks noChangeArrowheads="1"/>
          </p:cNvSpPr>
          <p:nvPr/>
        </p:nvSpPr>
        <p:spPr bwMode="auto">
          <a:xfrm>
            <a:off x="1290638" y="5062538"/>
            <a:ext cx="162242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rdt_rcv(rcvpkt) &amp;&amp; 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( corrupt(rcvpkt) ||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isACK(rcvpkt,0) )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45080" name="Line 26"/>
          <p:cNvSpPr>
            <a:spLocks noChangeShapeType="1"/>
          </p:cNvSpPr>
          <p:nvPr/>
        </p:nvSpPr>
        <p:spPr bwMode="auto">
          <a:xfrm>
            <a:off x="1393825" y="5788025"/>
            <a:ext cx="12541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5081" name="Text Box 27"/>
          <p:cNvSpPr txBox="1">
            <a:spLocks noChangeArrowheads="1"/>
          </p:cNvSpPr>
          <p:nvPr/>
        </p:nvSpPr>
        <p:spPr bwMode="auto">
          <a:xfrm>
            <a:off x="908050" y="2865438"/>
            <a:ext cx="1912938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rdt_rcv(rcvpkt)  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&amp;&amp; notcorrupt(rcvpkt)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&amp;&amp; isACK(rcvpkt,1)</a:t>
            </a:r>
            <a:r>
              <a:rPr lang="en-US" altLang="en-US" sz="1000">
                <a:latin typeface="Arial" panose="020B0604020202020204" pitchFamily="34" charset="0"/>
              </a:rPr>
              <a:t> 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45082" name="Line 28"/>
          <p:cNvSpPr>
            <a:spLocks noChangeShapeType="1"/>
          </p:cNvSpPr>
          <p:nvPr/>
        </p:nvSpPr>
        <p:spPr bwMode="auto">
          <a:xfrm>
            <a:off x="1035050" y="3605213"/>
            <a:ext cx="151765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5083" name="Text Box 29"/>
          <p:cNvSpPr txBox="1">
            <a:spLocks noChangeArrowheads="1"/>
          </p:cNvSpPr>
          <p:nvPr/>
        </p:nvSpPr>
        <p:spPr bwMode="auto">
          <a:xfrm>
            <a:off x="6300788" y="3798888"/>
            <a:ext cx="1514475" cy="17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stop_timer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45084" name="Text Box 30"/>
          <p:cNvSpPr txBox="1">
            <a:spLocks noChangeArrowheads="1"/>
          </p:cNvSpPr>
          <p:nvPr/>
        </p:nvSpPr>
        <p:spPr bwMode="auto">
          <a:xfrm>
            <a:off x="900113" y="3578225"/>
            <a:ext cx="15144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stop_timer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45085" name="Freeform 31"/>
          <p:cNvSpPr>
            <a:spLocks/>
          </p:cNvSpPr>
          <p:nvPr/>
        </p:nvSpPr>
        <p:spPr bwMode="auto">
          <a:xfrm>
            <a:off x="6238875" y="2338388"/>
            <a:ext cx="461963" cy="682625"/>
          </a:xfrm>
          <a:custGeom>
            <a:avLst/>
            <a:gdLst>
              <a:gd name="T0" fmla="*/ 0 w 291"/>
              <a:gd name="T1" fmla="*/ 2147483646 h 430"/>
              <a:gd name="T2" fmla="*/ 2147483646 w 291"/>
              <a:gd name="T3" fmla="*/ 2147483646 h 43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91" h="430">
                <a:moveTo>
                  <a:pt x="0" y="120"/>
                </a:moveTo>
                <a:cubicBezTo>
                  <a:pt x="291" y="0"/>
                  <a:pt x="259" y="430"/>
                  <a:pt x="15" y="255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5086" name="Text Box 32"/>
          <p:cNvSpPr txBox="1">
            <a:spLocks noChangeArrowheads="1"/>
          </p:cNvSpPr>
          <p:nvPr/>
        </p:nvSpPr>
        <p:spPr bwMode="auto">
          <a:xfrm>
            <a:off x="6570663" y="2516188"/>
            <a:ext cx="2116137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udt_send(sndpkt)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start_timer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45087" name="Text Box 33"/>
          <p:cNvSpPr txBox="1">
            <a:spLocks noChangeArrowheads="1"/>
          </p:cNvSpPr>
          <p:nvPr/>
        </p:nvSpPr>
        <p:spPr bwMode="auto">
          <a:xfrm>
            <a:off x="6592888" y="2279650"/>
            <a:ext cx="11144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timeout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45088" name="Line 34"/>
          <p:cNvSpPr>
            <a:spLocks noChangeShapeType="1"/>
          </p:cNvSpPr>
          <p:nvPr/>
        </p:nvSpPr>
        <p:spPr bwMode="auto">
          <a:xfrm>
            <a:off x="6681788" y="2533650"/>
            <a:ext cx="990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5089" name="Freeform 35"/>
          <p:cNvSpPr>
            <a:spLocks/>
          </p:cNvSpPr>
          <p:nvPr/>
        </p:nvSpPr>
        <p:spPr bwMode="auto">
          <a:xfrm>
            <a:off x="2230438" y="4702175"/>
            <a:ext cx="692150" cy="631825"/>
          </a:xfrm>
          <a:custGeom>
            <a:avLst/>
            <a:gdLst>
              <a:gd name="T0" fmla="*/ 2147483646 w 436"/>
              <a:gd name="T1" fmla="*/ 2147483646 h 398"/>
              <a:gd name="T2" fmla="*/ 2147483646 w 436"/>
              <a:gd name="T3" fmla="*/ 0 h 398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436" h="398">
                <a:moveTo>
                  <a:pt x="436" y="101"/>
                </a:moveTo>
                <a:cubicBezTo>
                  <a:pt x="367" y="398"/>
                  <a:pt x="0" y="31"/>
                  <a:pt x="300" y="0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5090" name="Freeform 36"/>
          <p:cNvSpPr>
            <a:spLocks/>
          </p:cNvSpPr>
          <p:nvPr/>
        </p:nvSpPr>
        <p:spPr bwMode="auto">
          <a:xfrm>
            <a:off x="2030413" y="4413250"/>
            <a:ext cx="571500" cy="420688"/>
          </a:xfrm>
          <a:custGeom>
            <a:avLst/>
            <a:gdLst>
              <a:gd name="T0" fmla="*/ 2147483646 w 900"/>
              <a:gd name="T1" fmla="*/ 2147483646 h 662"/>
              <a:gd name="T2" fmla="*/ 2147483646 w 900"/>
              <a:gd name="T3" fmla="*/ 2147483646 h 662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900" h="662">
                <a:moveTo>
                  <a:pt x="900" y="360"/>
                </a:moveTo>
                <a:cubicBezTo>
                  <a:pt x="171" y="662"/>
                  <a:pt x="0" y="0"/>
                  <a:pt x="825" y="15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5091" name="Text Box 37"/>
          <p:cNvSpPr txBox="1">
            <a:spLocks noChangeArrowheads="1"/>
          </p:cNvSpPr>
          <p:nvPr/>
        </p:nvSpPr>
        <p:spPr bwMode="auto">
          <a:xfrm>
            <a:off x="628650" y="4460875"/>
            <a:ext cx="1824038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udt_send(sndpkt)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start_timer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45092" name="Text Box 38"/>
          <p:cNvSpPr txBox="1">
            <a:spLocks noChangeArrowheads="1"/>
          </p:cNvSpPr>
          <p:nvPr/>
        </p:nvSpPr>
        <p:spPr bwMode="auto">
          <a:xfrm>
            <a:off x="642938" y="4206875"/>
            <a:ext cx="11144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timeout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45093" name="Line 39"/>
          <p:cNvSpPr>
            <a:spLocks noChangeShapeType="1"/>
          </p:cNvSpPr>
          <p:nvPr/>
        </p:nvSpPr>
        <p:spPr bwMode="auto">
          <a:xfrm>
            <a:off x="746125" y="4489450"/>
            <a:ext cx="990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5094" name="Freeform 40"/>
          <p:cNvSpPr>
            <a:spLocks/>
          </p:cNvSpPr>
          <p:nvPr/>
        </p:nvSpPr>
        <p:spPr bwMode="auto">
          <a:xfrm>
            <a:off x="6426200" y="4373563"/>
            <a:ext cx="579438" cy="890587"/>
          </a:xfrm>
          <a:custGeom>
            <a:avLst/>
            <a:gdLst>
              <a:gd name="T0" fmla="*/ 2147483646 w 322"/>
              <a:gd name="T1" fmla="*/ 2147483646 h 483"/>
              <a:gd name="T2" fmla="*/ 0 w 322"/>
              <a:gd name="T3" fmla="*/ 2147483646 h 483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322" h="483">
                <a:moveTo>
                  <a:pt x="31" y="120"/>
                </a:moveTo>
                <a:cubicBezTo>
                  <a:pt x="322" y="0"/>
                  <a:pt x="64" y="483"/>
                  <a:pt x="0" y="183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5095" name="Text Box 41"/>
          <p:cNvSpPr txBox="1">
            <a:spLocks noChangeArrowheads="1"/>
          </p:cNvSpPr>
          <p:nvPr/>
        </p:nvSpPr>
        <p:spPr bwMode="auto">
          <a:xfrm>
            <a:off x="1036638" y="1874838"/>
            <a:ext cx="14287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rdt_rcv(rcvpkt)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grpSp>
        <p:nvGrpSpPr>
          <p:cNvPr id="45096" name="Group 42"/>
          <p:cNvGrpSpPr>
            <a:grpSpLocks/>
          </p:cNvGrpSpPr>
          <p:nvPr/>
        </p:nvGrpSpPr>
        <p:grpSpPr bwMode="auto">
          <a:xfrm>
            <a:off x="2419350" y="2135188"/>
            <a:ext cx="1189038" cy="850900"/>
            <a:chOff x="4090" y="3230"/>
            <a:chExt cx="749" cy="536"/>
          </a:xfrm>
        </p:grpSpPr>
        <p:sp>
          <p:nvSpPr>
            <p:cNvPr id="45109" name="Oval 43"/>
            <p:cNvSpPr>
              <a:spLocks noChangeArrowheads="1"/>
            </p:cNvSpPr>
            <p:nvPr/>
          </p:nvSpPr>
          <p:spPr bwMode="auto">
            <a:xfrm>
              <a:off x="4159" y="3230"/>
              <a:ext cx="595" cy="536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45110" name="Text Box 44"/>
            <p:cNvSpPr txBox="1">
              <a:spLocks noChangeArrowheads="1"/>
            </p:cNvSpPr>
            <p:nvPr/>
          </p:nvSpPr>
          <p:spPr bwMode="auto">
            <a:xfrm>
              <a:off x="4090" y="3270"/>
              <a:ext cx="749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Wait for 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call 0from above</a:t>
              </a:r>
              <a:endParaRPr lang="en-US" altLang="en-US" sz="1400">
                <a:latin typeface="Times New Roman" panose="02020603050405020304" pitchFamily="18" charset="0"/>
              </a:endParaRPr>
            </a:p>
          </p:txBody>
        </p:sp>
      </p:grpSp>
      <p:sp>
        <p:nvSpPr>
          <p:cNvPr id="45097" name="Line 45"/>
          <p:cNvSpPr>
            <a:spLocks noChangeShapeType="1"/>
          </p:cNvSpPr>
          <p:nvPr/>
        </p:nvSpPr>
        <p:spPr bwMode="auto">
          <a:xfrm>
            <a:off x="1123950" y="2160588"/>
            <a:ext cx="11017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45098" name="Group 46"/>
          <p:cNvGrpSpPr>
            <a:grpSpLocks/>
          </p:cNvGrpSpPr>
          <p:nvPr/>
        </p:nvGrpSpPr>
        <p:grpSpPr bwMode="auto">
          <a:xfrm>
            <a:off x="2630488" y="3989388"/>
            <a:ext cx="889000" cy="865187"/>
            <a:chOff x="445" y="1273"/>
            <a:chExt cx="560" cy="545"/>
          </a:xfrm>
        </p:grpSpPr>
        <p:sp>
          <p:nvSpPr>
            <p:cNvPr id="45107" name="Oval 47"/>
            <p:cNvSpPr>
              <a:spLocks noChangeArrowheads="1"/>
            </p:cNvSpPr>
            <p:nvPr/>
          </p:nvSpPr>
          <p:spPr bwMode="auto">
            <a:xfrm>
              <a:off x="445" y="1273"/>
              <a:ext cx="560" cy="545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45108" name="Text Box 48"/>
            <p:cNvSpPr txBox="1">
              <a:spLocks noChangeArrowheads="1"/>
            </p:cNvSpPr>
            <p:nvPr/>
          </p:nvSpPr>
          <p:spPr bwMode="auto">
            <a:xfrm>
              <a:off x="499" y="1309"/>
              <a:ext cx="450" cy="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Wait for ACK1</a:t>
              </a:r>
              <a:endParaRPr lang="en-US" altLang="en-US" sz="1400">
                <a:latin typeface="Times New Roman" panose="02020603050405020304" pitchFamily="18" charset="0"/>
              </a:endParaRPr>
            </a:p>
          </p:txBody>
        </p:sp>
      </p:grpSp>
      <p:sp>
        <p:nvSpPr>
          <p:cNvPr id="45099" name="Freeform 49"/>
          <p:cNvSpPr>
            <a:spLocks/>
          </p:cNvSpPr>
          <p:nvPr/>
        </p:nvSpPr>
        <p:spPr bwMode="auto">
          <a:xfrm flipH="1" flipV="1">
            <a:off x="2006600" y="1782763"/>
            <a:ext cx="579438" cy="890587"/>
          </a:xfrm>
          <a:custGeom>
            <a:avLst/>
            <a:gdLst>
              <a:gd name="T0" fmla="*/ 2147483646 w 322"/>
              <a:gd name="T1" fmla="*/ 2147483646 h 483"/>
              <a:gd name="T2" fmla="*/ 0 w 322"/>
              <a:gd name="T3" fmla="*/ 2147483646 h 483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322" h="483">
                <a:moveTo>
                  <a:pt x="31" y="120"/>
                </a:moveTo>
                <a:cubicBezTo>
                  <a:pt x="322" y="0"/>
                  <a:pt x="64" y="483"/>
                  <a:pt x="0" y="183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5100" name="Text Box 50"/>
          <p:cNvSpPr txBox="1">
            <a:spLocks noChangeArrowheads="1"/>
          </p:cNvSpPr>
          <p:nvPr/>
        </p:nvSpPr>
        <p:spPr bwMode="auto">
          <a:xfrm>
            <a:off x="7224713" y="4852988"/>
            <a:ext cx="323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Symbol" panose="05050102010706020507" pitchFamily="18" charset="2"/>
              </a:rPr>
              <a:t>L</a:t>
            </a:r>
          </a:p>
        </p:txBody>
      </p:sp>
      <p:sp>
        <p:nvSpPr>
          <p:cNvPr id="45101" name="Text Box 51"/>
          <p:cNvSpPr txBox="1">
            <a:spLocks noChangeArrowheads="1"/>
          </p:cNvSpPr>
          <p:nvPr/>
        </p:nvSpPr>
        <p:spPr bwMode="auto">
          <a:xfrm>
            <a:off x="6757988" y="4603750"/>
            <a:ext cx="14287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rdt_rcv(rcvpkt)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45102" name="Line 52"/>
          <p:cNvSpPr>
            <a:spLocks noChangeShapeType="1"/>
          </p:cNvSpPr>
          <p:nvPr/>
        </p:nvSpPr>
        <p:spPr bwMode="auto">
          <a:xfrm>
            <a:off x="6845300" y="4889500"/>
            <a:ext cx="11017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5103" name="Text Box 53"/>
          <p:cNvSpPr txBox="1">
            <a:spLocks noChangeArrowheads="1"/>
          </p:cNvSpPr>
          <p:nvPr/>
        </p:nvSpPr>
        <p:spPr bwMode="auto">
          <a:xfrm>
            <a:off x="7127875" y="1847850"/>
            <a:ext cx="323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Symbol" panose="05050102010706020507" pitchFamily="18" charset="2"/>
              </a:rPr>
              <a:t>L</a:t>
            </a:r>
          </a:p>
        </p:txBody>
      </p:sp>
      <p:sp>
        <p:nvSpPr>
          <p:cNvPr id="45104" name="Text Box 54"/>
          <p:cNvSpPr txBox="1">
            <a:spLocks noChangeArrowheads="1"/>
          </p:cNvSpPr>
          <p:nvPr/>
        </p:nvSpPr>
        <p:spPr bwMode="auto">
          <a:xfrm>
            <a:off x="1476375" y="2124075"/>
            <a:ext cx="323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Symbol" panose="05050102010706020507" pitchFamily="18" charset="2"/>
              </a:rPr>
              <a:t>L</a:t>
            </a:r>
          </a:p>
        </p:txBody>
      </p:sp>
      <p:sp>
        <p:nvSpPr>
          <p:cNvPr id="45105" name="Text Box 55"/>
          <p:cNvSpPr txBox="1">
            <a:spLocks noChangeArrowheads="1"/>
          </p:cNvSpPr>
          <p:nvPr/>
        </p:nvSpPr>
        <p:spPr bwMode="auto">
          <a:xfrm>
            <a:off x="1879600" y="5794375"/>
            <a:ext cx="323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Symbol" panose="05050102010706020507" pitchFamily="18" charset="2"/>
              </a:rPr>
              <a:t>L</a:t>
            </a:r>
          </a:p>
        </p:txBody>
      </p:sp>
      <p:pic>
        <p:nvPicPr>
          <p:cNvPr id="45106" name="Picture 56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877888"/>
            <a:ext cx="3016250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Segmentation and Reassembly</a:t>
            </a:r>
          </a:p>
        </p:txBody>
      </p:sp>
      <p:pic>
        <p:nvPicPr>
          <p:cNvPr id="13315" name="Picture 3" descr="pic_segment enc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0"/>
            <a:ext cx="8686800" cy="404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AFD983A-2DD3-4E93-8AB8-DFF4751D497F}" type="datetime1">
              <a:rPr lang="en-US" smtClean="0"/>
              <a:t>12/20/2022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CS333-ECE450L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9C0483-16A0-407A-89BB-CE667053C15C}" type="slidenum">
              <a:rPr lang="en-US"/>
              <a:pPr>
                <a:defRPr/>
              </a:pPr>
              <a:t>5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6A69D5-9F89-4400-BC32-0293B1F78070}"/>
              </a:ext>
            </a:extLst>
          </p:cNvPr>
          <p:cNvGrpSpPr/>
          <p:nvPr/>
        </p:nvGrpSpPr>
        <p:grpSpPr>
          <a:xfrm>
            <a:off x="636418" y="583039"/>
            <a:ext cx="8760960" cy="776880"/>
            <a:chOff x="636418" y="583039"/>
            <a:chExt cx="8760960" cy="77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82EF53B-A603-46F6-A4C3-B5BC14126ABF}"/>
                    </a:ext>
                  </a:extLst>
                </p14:cNvPr>
                <p14:cNvContentPartPr/>
                <p14:nvPr/>
              </p14:nvContentPartPr>
              <p14:xfrm>
                <a:off x="636418" y="1145719"/>
                <a:ext cx="3248280" cy="201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82EF53B-A603-46F6-A4C3-B5BC14126AB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8778" y="1127719"/>
                  <a:ext cx="32839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9F54244-17F7-4FCE-BB86-51CE1596240D}"/>
                    </a:ext>
                  </a:extLst>
                </p14:cNvPr>
                <p14:cNvContentPartPr/>
                <p14:nvPr/>
              </p14:nvContentPartPr>
              <p14:xfrm>
                <a:off x="4936978" y="1138879"/>
                <a:ext cx="2738520" cy="165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9F54244-17F7-4FCE-BB86-51CE1596240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19338" y="1120879"/>
                  <a:ext cx="27741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9B64C26-7018-4034-96B9-9BE569AF9EFA}"/>
                    </a:ext>
                  </a:extLst>
                </p14:cNvPr>
                <p14:cNvContentPartPr/>
                <p14:nvPr/>
              </p14:nvContentPartPr>
              <p14:xfrm>
                <a:off x="7897618" y="604999"/>
                <a:ext cx="907920" cy="732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9B64C26-7018-4034-96B9-9BE569AF9EF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879978" y="587359"/>
                  <a:ext cx="943560" cy="76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4A3BE24-DEC0-46AD-84AF-16E3B586C894}"/>
                    </a:ext>
                  </a:extLst>
                </p14:cNvPr>
                <p14:cNvContentPartPr/>
                <p14:nvPr/>
              </p14:nvContentPartPr>
              <p14:xfrm>
                <a:off x="8903458" y="583039"/>
                <a:ext cx="493920" cy="769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4A3BE24-DEC0-46AD-84AF-16E3B586C89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885818" y="565039"/>
                  <a:ext cx="529560" cy="80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449667B-8EC1-4630-B9A2-938DD5E0CA8E}"/>
                    </a:ext>
                  </a:extLst>
                </p14:cNvPr>
                <p14:cNvContentPartPr/>
                <p14:nvPr/>
              </p14:nvContentPartPr>
              <p14:xfrm>
                <a:off x="8737498" y="1240039"/>
                <a:ext cx="619560" cy="119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449667B-8EC1-4630-B9A2-938DD5E0CA8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719858" y="1222399"/>
                  <a:ext cx="655200" cy="15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9806CD8-0777-4D17-8E7E-B949512DDECA}"/>
              </a:ext>
            </a:extLst>
          </p:cNvPr>
          <p:cNvGrpSpPr/>
          <p:nvPr/>
        </p:nvGrpSpPr>
        <p:grpSpPr>
          <a:xfrm>
            <a:off x="4225618" y="2019439"/>
            <a:ext cx="4655880" cy="1480320"/>
            <a:chOff x="4225618" y="2019439"/>
            <a:chExt cx="4655880" cy="148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597895F-A417-4263-B311-9EEB618BD92D}"/>
                    </a:ext>
                  </a:extLst>
                </p14:cNvPr>
                <p14:cNvContentPartPr/>
                <p14:nvPr/>
              </p14:nvContentPartPr>
              <p14:xfrm>
                <a:off x="7761898" y="2135359"/>
                <a:ext cx="247680" cy="293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597895F-A417-4263-B311-9EEB618BD92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44258" y="2117359"/>
                  <a:ext cx="28332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DCCB4C0-DAA7-4CAC-B65F-B6A11A4AA81E}"/>
                    </a:ext>
                  </a:extLst>
                </p14:cNvPr>
                <p14:cNvContentPartPr/>
                <p14:nvPr/>
              </p14:nvContentPartPr>
              <p14:xfrm>
                <a:off x="8034778" y="2110159"/>
                <a:ext cx="229320" cy="317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DCCB4C0-DAA7-4CAC-B65F-B6A11A4AA81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016778" y="2092159"/>
                  <a:ext cx="26496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2A0503A-C856-4A6E-AAE2-09BE157848E1}"/>
                    </a:ext>
                  </a:extLst>
                </p14:cNvPr>
                <p14:cNvContentPartPr/>
                <p14:nvPr/>
              </p14:nvContentPartPr>
              <p14:xfrm>
                <a:off x="8073658" y="2233279"/>
                <a:ext cx="360000" cy="102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2A0503A-C856-4A6E-AAE2-09BE157848E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56018" y="2215279"/>
                  <a:ext cx="3956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BDEA4AF-7BF4-4D37-9CAB-BE1A303C3B2D}"/>
                    </a:ext>
                  </a:extLst>
                </p14:cNvPr>
                <p14:cNvContentPartPr/>
                <p14:nvPr/>
              </p14:nvContentPartPr>
              <p14:xfrm>
                <a:off x="8332498" y="2134279"/>
                <a:ext cx="263160" cy="53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BDEA4AF-7BF4-4D37-9CAB-BE1A303C3B2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14858" y="2116639"/>
                  <a:ext cx="2988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E744991-49E6-455C-B339-5C51A8AAB7A7}"/>
                    </a:ext>
                  </a:extLst>
                </p14:cNvPr>
                <p14:cNvContentPartPr/>
                <p14:nvPr/>
              </p14:nvContentPartPr>
              <p14:xfrm>
                <a:off x="8537338" y="2019439"/>
                <a:ext cx="344160" cy="446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E744991-49E6-455C-B339-5C51A8AAB7A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19338" y="2001799"/>
                  <a:ext cx="37980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C43C9B9-AFC8-426F-B79D-1DC9B8A2E740}"/>
                    </a:ext>
                  </a:extLst>
                </p14:cNvPr>
                <p14:cNvContentPartPr/>
                <p14:nvPr/>
              </p14:nvContentPartPr>
              <p14:xfrm>
                <a:off x="8529418" y="2226439"/>
                <a:ext cx="347040" cy="81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C43C9B9-AFC8-426F-B79D-1DC9B8A2E74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511418" y="2208439"/>
                  <a:ext cx="3826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DB4A320-EFF4-44F0-81E0-2ACF2169ED11}"/>
                    </a:ext>
                  </a:extLst>
                </p14:cNvPr>
                <p14:cNvContentPartPr/>
                <p14:nvPr/>
              </p14:nvContentPartPr>
              <p14:xfrm>
                <a:off x="5459698" y="2219239"/>
                <a:ext cx="2004120" cy="880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DB4A320-EFF4-44F0-81E0-2ACF2169ED1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442058" y="2201239"/>
                  <a:ext cx="2039760" cy="9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846225E-A761-4AAC-94B0-9E97EC323134}"/>
                    </a:ext>
                  </a:extLst>
                </p14:cNvPr>
                <p14:cNvContentPartPr/>
                <p14:nvPr/>
              </p14:nvContentPartPr>
              <p14:xfrm>
                <a:off x="4225618" y="3070639"/>
                <a:ext cx="279000" cy="429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846225E-A761-4AAC-94B0-9E97EC32313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07618" y="3052999"/>
                  <a:ext cx="314640" cy="46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63C648B3-8FAE-4093-BF21-78B8A880D65A}"/>
                  </a:ext>
                </a:extLst>
              </p14:cNvPr>
              <p14:cNvContentPartPr/>
              <p14:nvPr/>
            </p14:nvContentPartPr>
            <p14:xfrm>
              <a:off x="3024298" y="6332599"/>
              <a:ext cx="325800" cy="558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63C648B3-8FAE-4093-BF21-78B8A880D65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006658" y="6314599"/>
                <a:ext cx="36144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456C8DD6-28E4-4688-A2CC-A744A6F23893}"/>
                  </a:ext>
                </a:extLst>
              </p14:cNvPr>
              <p14:cNvContentPartPr/>
              <p14:nvPr/>
            </p14:nvContentPartPr>
            <p14:xfrm>
              <a:off x="4411738" y="5371399"/>
              <a:ext cx="32400" cy="3560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456C8DD6-28E4-4688-A2CC-A744A6F2389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394098" y="5353399"/>
                <a:ext cx="68040" cy="3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C0C0792-13DE-4380-9D80-5F200E525A26}"/>
                  </a:ext>
                </a:extLst>
              </p14:cNvPr>
              <p14:cNvContentPartPr/>
              <p14:nvPr/>
            </p14:nvContentPartPr>
            <p14:xfrm>
              <a:off x="4423258" y="5531239"/>
              <a:ext cx="244440" cy="561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C0C0792-13DE-4380-9D80-5F200E525A2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405618" y="5513599"/>
                <a:ext cx="28008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E0FC47D-37D5-4078-B906-3DA9A6B0253E}"/>
                  </a:ext>
                </a:extLst>
              </p14:cNvPr>
              <p14:cNvContentPartPr/>
              <p14:nvPr/>
            </p14:nvContentPartPr>
            <p14:xfrm>
              <a:off x="4591378" y="5359879"/>
              <a:ext cx="45720" cy="3574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E0FC47D-37D5-4078-B906-3DA9A6B0253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573378" y="5342239"/>
                <a:ext cx="81360" cy="39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CF1747B-913B-4BE3-AB83-6347330D5188}"/>
                  </a:ext>
                </a:extLst>
              </p14:cNvPr>
              <p14:cNvContentPartPr/>
              <p14:nvPr/>
            </p14:nvContentPartPr>
            <p14:xfrm>
              <a:off x="4748698" y="5421439"/>
              <a:ext cx="155880" cy="3132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CF1747B-913B-4BE3-AB83-6347330D518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730698" y="5403439"/>
                <a:ext cx="19152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C382F41-0C7E-4B41-B1FE-0CF2E6D4C4BE}"/>
                  </a:ext>
                </a:extLst>
              </p14:cNvPr>
              <p14:cNvContentPartPr/>
              <p14:nvPr/>
            </p14:nvContentPartPr>
            <p14:xfrm>
              <a:off x="3749338" y="5842639"/>
              <a:ext cx="683280" cy="6069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C382F41-0C7E-4B41-B1FE-0CF2E6D4C4B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731338" y="5824639"/>
                <a:ext cx="718920" cy="64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0255CBB-C366-4FD1-9985-43809CA37953}"/>
                  </a:ext>
                </a:extLst>
              </p14:cNvPr>
              <p14:cNvContentPartPr/>
              <p14:nvPr/>
            </p14:nvContentPartPr>
            <p14:xfrm>
              <a:off x="4546738" y="5851279"/>
              <a:ext cx="67680" cy="5907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0255CBB-C366-4FD1-9985-43809CA3795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528738" y="5833279"/>
                <a:ext cx="103320" cy="62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9406921-9BDE-45D4-A103-BEABC1708495}"/>
                  </a:ext>
                </a:extLst>
              </p14:cNvPr>
              <p14:cNvContentPartPr/>
              <p14:nvPr/>
            </p14:nvContentPartPr>
            <p14:xfrm>
              <a:off x="4874338" y="5678119"/>
              <a:ext cx="234360" cy="10040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9406921-9BDE-45D4-A103-BEABC170849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856698" y="5660479"/>
                <a:ext cx="270000" cy="10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5A06AADE-9F19-41A0-9590-3B97E897523A}"/>
                  </a:ext>
                </a:extLst>
              </p14:cNvPr>
              <p14:cNvContentPartPr/>
              <p14:nvPr/>
            </p14:nvContentPartPr>
            <p14:xfrm>
              <a:off x="5170258" y="5703319"/>
              <a:ext cx="413280" cy="2332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5A06AADE-9F19-41A0-9590-3B97E897523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152618" y="5685679"/>
                <a:ext cx="44892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3C9D8F2-26B6-428C-8087-F1EBD718B22C}"/>
                  </a:ext>
                </a:extLst>
              </p14:cNvPr>
              <p14:cNvContentPartPr/>
              <p14:nvPr/>
            </p14:nvContentPartPr>
            <p14:xfrm>
              <a:off x="5406058" y="5896279"/>
              <a:ext cx="83520" cy="4395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3C9D8F2-26B6-428C-8087-F1EBD718B22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388418" y="5878279"/>
                <a:ext cx="119160" cy="47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C593BB8F-14EE-44EC-9693-9B37569B17AB}"/>
                  </a:ext>
                </a:extLst>
              </p14:cNvPr>
              <p14:cNvContentPartPr/>
              <p14:nvPr/>
            </p14:nvContentPartPr>
            <p14:xfrm>
              <a:off x="5724298" y="5654359"/>
              <a:ext cx="439920" cy="6508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C593BB8F-14EE-44EC-9693-9B37569B17A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706298" y="5636719"/>
                <a:ext cx="475560" cy="68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703875B8-FBC5-40AD-AB5A-21E412BC5319}"/>
                  </a:ext>
                </a:extLst>
              </p14:cNvPr>
              <p14:cNvContentPartPr/>
              <p14:nvPr/>
            </p14:nvContentPartPr>
            <p14:xfrm>
              <a:off x="6179698" y="5950999"/>
              <a:ext cx="129600" cy="410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703875B8-FBC5-40AD-AB5A-21E412BC531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161698" y="5932999"/>
                <a:ext cx="16524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67671356-27B9-4B5B-B800-1E814FC4EC16}"/>
                  </a:ext>
                </a:extLst>
              </p14:cNvPr>
              <p14:cNvContentPartPr/>
              <p14:nvPr/>
            </p14:nvContentPartPr>
            <p14:xfrm>
              <a:off x="6496138" y="5715559"/>
              <a:ext cx="136440" cy="4089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67671356-27B9-4B5B-B800-1E814FC4EC1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478498" y="5697919"/>
                <a:ext cx="172080" cy="44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340113AA-186A-4DE0-BF6A-1433F9849336}"/>
                  </a:ext>
                </a:extLst>
              </p14:cNvPr>
              <p14:cNvContentPartPr/>
              <p14:nvPr/>
            </p14:nvContentPartPr>
            <p14:xfrm>
              <a:off x="6664618" y="5492359"/>
              <a:ext cx="254160" cy="6332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340113AA-186A-4DE0-BF6A-1433F984933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646618" y="5474719"/>
                <a:ext cx="289800" cy="66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1F2C67F6-3859-4EE9-A8B5-183CDEF34CB8}"/>
                  </a:ext>
                </a:extLst>
              </p14:cNvPr>
              <p14:cNvContentPartPr/>
              <p14:nvPr/>
            </p14:nvContentPartPr>
            <p14:xfrm>
              <a:off x="7340698" y="5392279"/>
              <a:ext cx="415080" cy="6465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1F2C67F6-3859-4EE9-A8B5-183CDEF34CB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322698" y="5374279"/>
                <a:ext cx="450720" cy="68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DB58941B-F6D6-43BE-A6DB-9C6F0FB150C9}"/>
                  </a:ext>
                </a:extLst>
              </p14:cNvPr>
              <p14:cNvContentPartPr/>
              <p14:nvPr/>
            </p14:nvContentPartPr>
            <p14:xfrm>
              <a:off x="7762618" y="4962439"/>
              <a:ext cx="1376640" cy="9334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DB58941B-F6D6-43BE-A6DB-9C6F0FB150C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744618" y="4944799"/>
                <a:ext cx="1412280" cy="9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7A6932F-C1F5-4C7F-9344-5A1C21B7FD01}"/>
                  </a:ext>
                </a:extLst>
              </p14:cNvPr>
              <p14:cNvContentPartPr/>
              <p14:nvPr/>
            </p14:nvContentPartPr>
            <p14:xfrm>
              <a:off x="8952778" y="5441239"/>
              <a:ext cx="321120" cy="3060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7A6932F-C1F5-4C7F-9344-5A1C21B7FD0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935138" y="5423599"/>
                <a:ext cx="35676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BA749512-D608-4398-91A1-D677C5650395}"/>
                  </a:ext>
                </a:extLst>
              </p14:cNvPr>
              <p14:cNvContentPartPr/>
              <p14:nvPr/>
            </p14:nvContentPartPr>
            <p14:xfrm>
              <a:off x="5627458" y="5536999"/>
              <a:ext cx="4171680" cy="10227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BA749512-D608-4398-91A1-D677C565039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609458" y="5519359"/>
                <a:ext cx="4207320" cy="10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FDE40D8D-82E6-496F-ADFF-57DC9C86C2E1}"/>
                  </a:ext>
                </a:extLst>
              </p14:cNvPr>
              <p14:cNvContentPartPr/>
              <p14:nvPr/>
            </p14:nvContentPartPr>
            <p14:xfrm>
              <a:off x="5652298" y="4711879"/>
              <a:ext cx="4146480" cy="8236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FDE40D8D-82E6-496F-ADFF-57DC9C86C2E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634298" y="4693879"/>
                <a:ext cx="4182120" cy="85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F05C4D25-E06F-4857-9DF0-D637E87A6F5F}"/>
                  </a:ext>
                </a:extLst>
              </p14:cNvPr>
              <p14:cNvContentPartPr/>
              <p14:nvPr/>
            </p14:nvContentPartPr>
            <p14:xfrm>
              <a:off x="-1519982" y="3520279"/>
              <a:ext cx="1067760" cy="7722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F05C4D25-E06F-4857-9DF0-D637E87A6F5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-1537622" y="3502279"/>
                <a:ext cx="1103400" cy="80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3312" name="Ink 13311">
                <a:extLst>
                  <a:ext uri="{FF2B5EF4-FFF2-40B4-BE49-F238E27FC236}">
                    <a16:creationId xmlns:a16="http://schemas.microsoft.com/office/drawing/2014/main" id="{F97896CF-793F-4466-B951-E6450FA9CF02}"/>
                  </a:ext>
                </a:extLst>
              </p14:cNvPr>
              <p14:cNvContentPartPr/>
              <p14:nvPr/>
            </p14:nvContentPartPr>
            <p14:xfrm>
              <a:off x="-299942" y="4359799"/>
              <a:ext cx="176040" cy="94680"/>
            </p14:xfrm>
          </p:contentPart>
        </mc:Choice>
        <mc:Fallback xmlns="">
          <p:pic>
            <p:nvPicPr>
              <p:cNvPr id="13312" name="Ink 13311">
                <a:extLst>
                  <a:ext uri="{FF2B5EF4-FFF2-40B4-BE49-F238E27FC236}">
                    <a16:creationId xmlns:a16="http://schemas.microsoft.com/office/drawing/2014/main" id="{F97896CF-793F-4466-B951-E6450FA9CF0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-317582" y="4341799"/>
                <a:ext cx="21168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9995DF30-0F8E-4A16-804E-97004C3AA36E}"/>
                  </a:ext>
                </a:extLst>
              </p14:cNvPr>
              <p14:cNvContentPartPr/>
              <p14:nvPr/>
            </p14:nvContentPartPr>
            <p14:xfrm>
              <a:off x="-476342" y="3270799"/>
              <a:ext cx="246960" cy="4910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9995DF30-0F8E-4A16-804E-97004C3AA36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-494342" y="3253159"/>
                <a:ext cx="282600" cy="52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29" name="Group 13328">
            <a:extLst>
              <a:ext uri="{FF2B5EF4-FFF2-40B4-BE49-F238E27FC236}">
                <a16:creationId xmlns:a16="http://schemas.microsoft.com/office/drawing/2014/main" id="{7F4BC3C1-F40A-4D28-AFAB-D4EA58C887AB}"/>
              </a:ext>
            </a:extLst>
          </p:cNvPr>
          <p:cNvGrpSpPr/>
          <p:nvPr/>
        </p:nvGrpSpPr>
        <p:grpSpPr>
          <a:xfrm>
            <a:off x="-244502" y="2087479"/>
            <a:ext cx="5067360" cy="2965320"/>
            <a:chOff x="-244502" y="2087479"/>
            <a:chExt cx="5067360" cy="29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1FD0979-1297-44C7-9CC0-28D3E73E289B}"/>
                    </a:ext>
                  </a:extLst>
                </p14:cNvPr>
                <p14:cNvContentPartPr/>
                <p14:nvPr/>
              </p14:nvContentPartPr>
              <p14:xfrm>
                <a:off x="4522258" y="3360439"/>
                <a:ext cx="204480" cy="187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1FD0979-1297-44C7-9CC0-28D3E73E289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504258" y="3342439"/>
                  <a:ext cx="2401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A7356B8-87A6-4F71-AE83-D107575ADB9B}"/>
                    </a:ext>
                  </a:extLst>
                </p14:cNvPr>
                <p14:cNvContentPartPr/>
                <p14:nvPr/>
              </p14:nvContentPartPr>
              <p14:xfrm>
                <a:off x="4297618" y="3619999"/>
                <a:ext cx="245520" cy="258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A7356B8-87A6-4F71-AE83-D107575ADB9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279618" y="3602359"/>
                  <a:ext cx="2811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EFBDDC7-DBC8-419F-BC80-9411AAE47C95}"/>
                    </a:ext>
                  </a:extLst>
                </p14:cNvPr>
                <p14:cNvContentPartPr/>
                <p14:nvPr/>
              </p14:nvContentPartPr>
              <p14:xfrm>
                <a:off x="4549258" y="3692719"/>
                <a:ext cx="210240" cy="70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EFBDDC7-DBC8-419F-BC80-9411AAE47C9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531258" y="3675079"/>
                  <a:ext cx="2458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FA47AC3-C695-4F7B-AF93-8EB2AB6F1D78}"/>
                    </a:ext>
                  </a:extLst>
                </p14:cNvPr>
                <p14:cNvContentPartPr/>
                <p14:nvPr/>
              </p14:nvContentPartPr>
              <p14:xfrm>
                <a:off x="4648978" y="3753199"/>
                <a:ext cx="52560" cy="198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FA47AC3-C695-4F7B-AF93-8EB2AB6F1D7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630978" y="3735199"/>
                  <a:ext cx="882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F5948FC-BD33-4239-A33A-DCCEA2E0258B}"/>
                    </a:ext>
                  </a:extLst>
                </p14:cNvPr>
                <p14:cNvContentPartPr/>
                <p14:nvPr/>
              </p14:nvContentPartPr>
              <p14:xfrm>
                <a:off x="4325698" y="4158199"/>
                <a:ext cx="193680" cy="349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F5948FC-BD33-4239-A33A-DCCEA2E0258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307698" y="4140199"/>
                  <a:ext cx="22932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AF45E22-DDD3-4A0E-B9C2-BC74C2853661}"/>
                    </a:ext>
                  </a:extLst>
                </p14:cNvPr>
                <p14:cNvContentPartPr/>
                <p14:nvPr/>
              </p14:nvContentPartPr>
              <p14:xfrm>
                <a:off x="4573018" y="4372399"/>
                <a:ext cx="20520" cy="162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AF45E22-DDD3-4A0E-B9C2-BC74C285366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555378" y="4354399"/>
                  <a:ext cx="561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1CB71B9-C6FB-4E77-89D3-165D1621F1B2}"/>
                    </a:ext>
                  </a:extLst>
                </p14:cNvPr>
                <p14:cNvContentPartPr/>
                <p14:nvPr/>
              </p14:nvContentPartPr>
              <p14:xfrm>
                <a:off x="4525858" y="4256479"/>
                <a:ext cx="297000" cy="2998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1CB71B9-C6FB-4E77-89D3-165D1621F1B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507858" y="4238479"/>
                  <a:ext cx="33264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01EDB8B-C48A-4A70-8646-7DAE3110E669}"/>
                    </a:ext>
                  </a:extLst>
                </p14:cNvPr>
                <p14:cNvContentPartPr/>
                <p14:nvPr/>
              </p14:nvContentPartPr>
              <p14:xfrm>
                <a:off x="4341178" y="4777399"/>
                <a:ext cx="37440" cy="275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01EDB8B-C48A-4A70-8646-7DAE3110E66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323538" y="4759759"/>
                  <a:ext cx="7308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4EFE18E-12D2-49A2-9024-10F4FCDF29F5}"/>
                    </a:ext>
                  </a:extLst>
                </p14:cNvPr>
                <p14:cNvContentPartPr/>
                <p14:nvPr/>
              </p14:nvContentPartPr>
              <p14:xfrm>
                <a:off x="4320658" y="4665439"/>
                <a:ext cx="227520" cy="386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4EFE18E-12D2-49A2-9024-10F4FCDF29F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302658" y="4647439"/>
                  <a:ext cx="26316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D177CA0-2353-4C40-A160-310FE7D11528}"/>
                    </a:ext>
                  </a:extLst>
                </p14:cNvPr>
                <p14:cNvContentPartPr/>
                <p14:nvPr/>
              </p14:nvContentPartPr>
              <p14:xfrm>
                <a:off x="4678858" y="4886839"/>
                <a:ext cx="125280" cy="154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D177CA0-2353-4C40-A160-310FE7D1152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660858" y="4869199"/>
                  <a:ext cx="1609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211A651-8145-4B6C-B740-C62DA4E746CF}"/>
                    </a:ext>
                  </a:extLst>
                </p14:cNvPr>
                <p14:cNvContentPartPr/>
                <p14:nvPr/>
              </p14:nvContentPartPr>
              <p14:xfrm>
                <a:off x="-244502" y="3009079"/>
                <a:ext cx="577800" cy="666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211A651-8145-4B6C-B740-C62DA4E746C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-262502" y="2991079"/>
                  <a:ext cx="613440" cy="70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4507F43-999D-44DC-8F59-6D59C5C7B6DF}"/>
                    </a:ext>
                  </a:extLst>
                </p14:cNvPr>
                <p14:cNvContentPartPr/>
                <p14:nvPr/>
              </p14:nvContentPartPr>
              <p14:xfrm>
                <a:off x="376858" y="2087479"/>
                <a:ext cx="1606680" cy="1207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4507F43-999D-44DC-8F59-6D59C5C7B6D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58858" y="2069479"/>
                  <a:ext cx="1642320" cy="12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096ED57-40D6-48F4-B283-8EE36A5A9311}"/>
                    </a:ext>
                  </a:extLst>
                </p14:cNvPr>
                <p14:cNvContentPartPr/>
                <p14:nvPr/>
              </p14:nvContentPartPr>
              <p14:xfrm>
                <a:off x="2103058" y="2228599"/>
                <a:ext cx="703440" cy="2908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096ED57-40D6-48F4-B283-8EE36A5A931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085418" y="2210959"/>
                  <a:ext cx="73908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EF8DEE5-76FD-449F-8D57-34BDCD9E45ED}"/>
                    </a:ext>
                  </a:extLst>
                </p14:cNvPr>
                <p14:cNvContentPartPr/>
                <p14:nvPr/>
              </p14:nvContentPartPr>
              <p14:xfrm>
                <a:off x="1235818" y="2188999"/>
                <a:ext cx="515880" cy="1436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EF8DEE5-76FD-449F-8D57-34BDCD9E45E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217818" y="2171359"/>
                  <a:ext cx="5515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3313" name="Ink 13312">
                  <a:extLst>
                    <a:ext uri="{FF2B5EF4-FFF2-40B4-BE49-F238E27FC236}">
                      <a16:creationId xmlns:a16="http://schemas.microsoft.com/office/drawing/2014/main" id="{EA43905A-5526-41D7-9B34-E646AD7ACAE9}"/>
                    </a:ext>
                  </a:extLst>
                </p14:cNvPr>
                <p14:cNvContentPartPr/>
                <p14:nvPr/>
              </p14:nvContentPartPr>
              <p14:xfrm>
                <a:off x="231058" y="3883519"/>
                <a:ext cx="218520" cy="436680"/>
              </p14:xfrm>
            </p:contentPart>
          </mc:Choice>
          <mc:Fallback xmlns="">
            <p:pic>
              <p:nvPicPr>
                <p:cNvPr id="13313" name="Ink 13312">
                  <a:extLst>
                    <a:ext uri="{FF2B5EF4-FFF2-40B4-BE49-F238E27FC236}">
                      <a16:creationId xmlns:a16="http://schemas.microsoft.com/office/drawing/2014/main" id="{EA43905A-5526-41D7-9B34-E646AD7ACAE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13058" y="3865879"/>
                  <a:ext cx="25416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3316" name="Ink 13315">
                  <a:extLst>
                    <a:ext uri="{FF2B5EF4-FFF2-40B4-BE49-F238E27FC236}">
                      <a16:creationId xmlns:a16="http://schemas.microsoft.com/office/drawing/2014/main" id="{05DC9998-275F-4ACD-8905-66548D61A9FD}"/>
                    </a:ext>
                  </a:extLst>
                </p14:cNvPr>
                <p14:cNvContentPartPr/>
                <p14:nvPr/>
              </p14:nvContentPartPr>
              <p14:xfrm>
                <a:off x="152218" y="3627559"/>
                <a:ext cx="403920" cy="221760"/>
              </p14:xfrm>
            </p:contentPart>
          </mc:Choice>
          <mc:Fallback xmlns="">
            <p:pic>
              <p:nvPicPr>
                <p:cNvPr id="13316" name="Ink 13315">
                  <a:extLst>
                    <a:ext uri="{FF2B5EF4-FFF2-40B4-BE49-F238E27FC236}">
                      <a16:creationId xmlns:a16="http://schemas.microsoft.com/office/drawing/2014/main" id="{05DC9998-275F-4ACD-8905-66548D61A9F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34218" y="3609559"/>
                  <a:ext cx="4395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3317" name="Ink 13316">
                  <a:extLst>
                    <a:ext uri="{FF2B5EF4-FFF2-40B4-BE49-F238E27FC236}">
                      <a16:creationId xmlns:a16="http://schemas.microsoft.com/office/drawing/2014/main" id="{F4C149EC-091B-4665-AE92-6819E0E67F3D}"/>
                    </a:ext>
                  </a:extLst>
                </p14:cNvPr>
                <p14:cNvContentPartPr/>
                <p14:nvPr/>
              </p14:nvContentPartPr>
              <p14:xfrm>
                <a:off x="224938" y="3786679"/>
                <a:ext cx="469080" cy="350280"/>
              </p14:xfrm>
            </p:contentPart>
          </mc:Choice>
          <mc:Fallback xmlns="">
            <p:pic>
              <p:nvPicPr>
                <p:cNvPr id="13317" name="Ink 13316">
                  <a:extLst>
                    <a:ext uri="{FF2B5EF4-FFF2-40B4-BE49-F238E27FC236}">
                      <a16:creationId xmlns:a16="http://schemas.microsoft.com/office/drawing/2014/main" id="{F4C149EC-091B-4665-AE92-6819E0E67F3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07298" y="3769039"/>
                  <a:ext cx="5047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3318" name="Ink 13317">
                  <a:extLst>
                    <a:ext uri="{FF2B5EF4-FFF2-40B4-BE49-F238E27FC236}">
                      <a16:creationId xmlns:a16="http://schemas.microsoft.com/office/drawing/2014/main" id="{78119FF4-F614-411A-8026-54EF7AC99142}"/>
                    </a:ext>
                  </a:extLst>
                </p14:cNvPr>
                <p14:cNvContentPartPr/>
                <p14:nvPr/>
              </p14:nvContentPartPr>
              <p14:xfrm>
                <a:off x="633898" y="3786319"/>
                <a:ext cx="14400" cy="99000"/>
              </p14:xfrm>
            </p:contentPart>
          </mc:Choice>
          <mc:Fallback xmlns="">
            <p:pic>
              <p:nvPicPr>
                <p:cNvPr id="13318" name="Ink 13317">
                  <a:extLst>
                    <a:ext uri="{FF2B5EF4-FFF2-40B4-BE49-F238E27FC236}">
                      <a16:creationId xmlns:a16="http://schemas.microsoft.com/office/drawing/2014/main" id="{78119FF4-F614-411A-8026-54EF7AC9914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16258" y="3768679"/>
                  <a:ext cx="500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3319" name="Ink 13318">
                  <a:extLst>
                    <a:ext uri="{FF2B5EF4-FFF2-40B4-BE49-F238E27FC236}">
                      <a16:creationId xmlns:a16="http://schemas.microsoft.com/office/drawing/2014/main" id="{BCE24B29-CE93-4B5E-96D3-58D34ECBCD0A}"/>
                    </a:ext>
                  </a:extLst>
                </p14:cNvPr>
                <p14:cNvContentPartPr/>
                <p14:nvPr/>
              </p14:nvContentPartPr>
              <p14:xfrm>
                <a:off x="719218" y="2923399"/>
                <a:ext cx="858240" cy="1024200"/>
              </p14:xfrm>
            </p:contentPart>
          </mc:Choice>
          <mc:Fallback xmlns="">
            <p:pic>
              <p:nvPicPr>
                <p:cNvPr id="13319" name="Ink 13318">
                  <a:extLst>
                    <a:ext uri="{FF2B5EF4-FFF2-40B4-BE49-F238E27FC236}">
                      <a16:creationId xmlns:a16="http://schemas.microsoft.com/office/drawing/2014/main" id="{BCE24B29-CE93-4B5E-96D3-58D34ECBCD0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01218" y="2905399"/>
                  <a:ext cx="893880" cy="10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3323" name="Ink 13322">
                  <a:extLst>
                    <a:ext uri="{FF2B5EF4-FFF2-40B4-BE49-F238E27FC236}">
                      <a16:creationId xmlns:a16="http://schemas.microsoft.com/office/drawing/2014/main" id="{3A22D3AB-E040-4DAC-B675-6DE1F88CEC00}"/>
                    </a:ext>
                  </a:extLst>
                </p14:cNvPr>
                <p14:cNvContentPartPr/>
                <p14:nvPr/>
              </p14:nvContentPartPr>
              <p14:xfrm>
                <a:off x="1982458" y="2716399"/>
                <a:ext cx="285120" cy="633960"/>
              </p14:xfrm>
            </p:contentPart>
          </mc:Choice>
          <mc:Fallback xmlns="">
            <p:pic>
              <p:nvPicPr>
                <p:cNvPr id="13323" name="Ink 13322">
                  <a:extLst>
                    <a:ext uri="{FF2B5EF4-FFF2-40B4-BE49-F238E27FC236}">
                      <a16:creationId xmlns:a16="http://schemas.microsoft.com/office/drawing/2014/main" id="{3A22D3AB-E040-4DAC-B675-6DE1F88CEC0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964458" y="2698759"/>
                  <a:ext cx="320760" cy="66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3324" name="Ink 13323">
                  <a:extLst>
                    <a:ext uri="{FF2B5EF4-FFF2-40B4-BE49-F238E27FC236}">
                      <a16:creationId xmlns:a16="http://schemas.microsoft.com/office/drawing/2014/main" id="{3D98215E-40C5-451C-8471-9727D81C08D4}"/>
                    </a:ext>
                  </a:extLst>
                </p14:cNvPr>
                <p14:cNvContentPartPr/>
                <p14:nvPr/>
              </p14:nvContentPartPr>
              <p14:xfrm>
                <a:off x="1992538" y="2650519"/>
                <a:ext cx="259560" cy="171000"/>
              </p14:xfrm>
            </p:contentPart>
          </mc:Choice>
          <mc:Fallback xmlns="">
            <p:pic>
              <p:nvPicPr>
                <p:cNvPr id="13324" name="Ink 13323">
                  <a:extLst>
                    <a:ext uri="{FF2B5EF4-FFF2-40B4-BE49-F238E27FC236}">
                      <a16:creationId xmlns:a16="http://schemas.microsoft.com/office/drawing/2014/main" id="{3D98215E-40C5-451C-8471-9727D81C08D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974898" y="2632519"/>
                  <a:ext cx="2952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3325" name="Ink 13324">
                  <a:extLst>
                    <a:ext uri="{FF2B5EF4-FFF2-40B4-BE49-F238E27FC236}">
                      <a16:creationId xmlns:a16="http://schemas.microsoft.com/office/drawing/2014/main" id="{884F388D-DA29-4FDB-9C41-7CE9490F5A19}"/>
                    </a:ext>
                  </a:extLst>
                </p14:cNvPr>
                <p14:cNvContentPartPr/>
                <p14:nvPr/>
              </p14:nvContentPartPr>
              <p14:xfrm>
                <a:off x="1931338" y="2852839"/>
                <a:ext cx="765000" cy="250920"/>
              </p14:xfrm>
            </p:contentPart>
          </mc:Choice>
          <mc:Fallback xmlns="">
            <p:pic>
              <p:nvPicPr>
                <p:cNvPr id="13325" name="Ink 13324">
                  <a:extLst>
                    <a:ext uri="{FF2B5EF4-FFF2-40B4-BE49-F238E27FC236}">
                      <a16:creationId xmlns:a16="http://schemas.microsoft.com/office/drawing/2014/main" id="{884F388D-DA29-4FDB-9C41-7CE9490F5A1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913698" y="2835199"/>
                  <a:ext cx="8006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3326" name="Ink 13325">
                  <a:extLst>
                    <a:ext uri="{FF2B5EF4-FFF2-40B4-BE49-F238E27FC236}">
                      <a16:creationId xmlns:a16="http://schemas.microsoft.com/office/drawing/2014/main" id="{19B65C3D-4CC8-4C20-9EE3-6E38753E2D16}"/>
                    </a:ext>
                  </a:extLst>
                </p14:cNvPr>
                <p14:cNvContentPartPr/>
                <p14:nvPr/>
              </p14:nvContentPartPr>
              <p14:xfrm>
                <a:off x="2399698" y="3005119"/>
                <a:ext cx="13680" cy="213120"/>
              </p14:xfrm>
            </p:contentPart>
          </mc:Choice>
          <mc:Fallback xmlns="">
            <p:pic>
              <p:nvPicPr>
                <p:cNvPr id="13326" name="Ink 13325">
                  <a:extLst>
                    <a:ext uri="{FF2B5EF4-FFF2-40B4-BE49-F238E27FC236}">
                      <a16:creationId xmlns:a16="http://schemas.microsoft.com/office/drawing/2014/main" id="{19B65C3D-4CC8-4C20-9EE3-6E38753E2D1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381698" y="2987119"/>
                  <a:ext cx="493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3327" name="Ink 13326">
                  <a:extLst>
                    <a:ext uri="{FF2B5EF4-FFF2-40B4-BE49-F238E27FC236}">
                      <a16:creationId xmlns:a16="http://schemas.microsoft.com/office/drawing/2014/main" id="{59CA1328-A875-488F-92E1-287742D17BCB}"/>
                    </a:ext>
                  </a:extLst>
                </p14:cNvPr>
                <p14:cNvContentPartPr/>
                <p14:nvPr/>
              </p14:nvContentPartPr>
              <p14:xfrm>
                <a:off x="2740618" y="2448919"/>
                <a:ext cx="1184040" cy="572400"/>
              </p14:xfrm>
            </p:contentPart>
          </mc:Choice>
          <mc:Fallback xmlns="">
            <p:pic>
              <p:nvPicPr>
                <p:cNvPr id="13327" name="Ink 13326">
                  <a:extLst>
                    <a:ext uri="{FF2B5EF4-FFF2-40B4-BE49-F238E27FC236}">
                      <a16:creationId xmlns:a16="http://schemas.microsoft.com/office/drawing/2014/main" id="{59CA1328-A875-488F-92E1-287742D17BC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722978" y="2431279"/>
                  <a:ext cx="1219680" cy="6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3328" name="Ink 13327">
                  <a:extLst>
                    <a:ext uri="{FF2B5EF4-FFF2-40B4-BE49-F238E27FC236}">
                      <a16:creationId xmlns:a16="http://schemas.microsoft.com/office/drawing/2014/main" id="{B3C5A49E-59A2-4180-8412-22528EC0DF90}"/>
                    </a:ext>
                  </a:extLst>
                </p14:cNvPr>
                <p14:cNvContentPartPr/>
                <p14:nvPr/>
              </p14:nvContentPartPr>
              <p14:xfrm>
                <a:off x="250498" y="2762839"/>
                <a:ext cx="3379320" cy="2155680"/>
              </p14:xfrm>
            </p:contentPart>
          </mc:Choice>
          <mc:Fallback xmlns="">
            <p:pic>
              <p:nvPicPr>
                <p:cNvPr id="13328" name="Ink 13327">
                  <a:extLst>
                    <a:ext uri="{FF2B5EF4-FFF2-40B4-BE49-F238E27FC236}">
                      <a16:creationId xmlns:a16="http://schemas.microsoft.com/office/drawing/2014/main" id="{B3C5A49E-59A2-4180-8412-22528EC0DF9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32858" y="2745199"/>
                  <a:ext cx="3414960" cy="219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F250DE6-018C-50F8-EB67-480EE4307D13}"/>
              </a:ext>
            </a:extLst>
          </p:cNvPr>
          <p:cNvGrpSpPr/>
          <p:nvPr/>
        </p:nvGrpSpPr>
        <p:grpSpPr>
          <a:xfrm>
            <a:off x="8918549" y="1379454"/>
            <a:ext cx="1155600" cy="569520"/>
            <a:chOff x="8918549" y="1379454"/>
            <a:chExt cx="1155600" cy="56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64EA1BD-9884-70BB-409A-A2735FCFF30C}"/>
                    </a:ext>
                  </a:extLst>
                </p14:cNvPr>
                <p14:cNvContentPartPr/>
                <p14:nvPr/>
              </p14:nvContentPartPr>
              <p14:xfrm>
                <a:off x="8918549" y="1379454"/>
                <a:ext cx="1155600" cy="368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64EA1BD-9884-70BB-409A-A2735FCFF30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909909" y="1370454"/>
                  <a:ext cx="117324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9BEC70B-B36F-1518-E58C-3C3B74A9BE22}"/>
                    </a:ext>
                  </a:extLst>
                </p14:cNvPr>
                <p14:cNvContentPartPr/>
                <p14:nvPr/>
              </p14:nvContentPartPr>
              <p14:xfrm>
                <a:off x="8937629" y="1508694"/>
                <a:ext cx="225720" cy="440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9BEC70B-B36F-1518-E58C-3C3B74A9BE2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928989" y="1499694"/>
                  <a:ext cx="243360" cy="45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F19C79D-FBDA-EE42-2480-A24B47B1C1E5}"/>
                  </a:ext>
                </a:extLst>
              </p14:cNvPr>
              <p14:cNvContentPartPr/>
              <p14:nvPr/>
            </p14:nvContentPartPr>
            <p14:xfrm>
              <a:off x="5136029" y="2197374"/>
              <a:ext cx="201600" cy="3855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F19C79D-FBDA-EE42-2480-A24B47B1C1E5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127029" y="2188734"/>
                <a:ext cx="21924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7957042-46FF-79AB-B305-838F66A55BC3}"/>
                  </a:ext>
                </a:extLst>
              </p14:cNvPr>
              <p14:cNvContentPartPr/>
              <p14:nvPr/>
            </p14:nvContentPartPr>
            <p14:xfrm>
              <a:off x="6237629" y="2132214"/>
              <a:ext cx="516240" cy="3380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7957042-46FF-79AB-B305-838F66A55BC3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228629" y="2123214"/>
                <a:ext cx="533880" cy="35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9486346E-1BC2-3BA9-0F49-9867806750F0}"/>
                  </a:ext>
                </a:extLst>
              </p14:cNvPr>
              <p14:cNvContentPartPr/>
              <p14:nvPr/>
            </p14:nvContentPartPr>
            <p14:xfrm>
              <a:off x="7738469" y="1993974"/>
              <a:ext cx="571320" cy="5022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9486346E-1BC2-3BA9-0F49-9867806750F0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729469" y="1984974"/>
                <a:ext cx="58896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6CA5C61-38DE-5921-C085-CC2B29DE5C4F}"/>
                  </a:ext>
                </a:extLst>
              </p14:cNvPr>
              <p14:cNvContentPartPr/>
              <p14:nvPr/>
            </p14:nvContentPartPr>
            <p14:xfrm>
              <a:off x="4616189" y="3327054"/>
              <a:ext cx="63720" cy="439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6CA5C61-38DE-5921-C085-CC2B29DE5C4F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607189" y="3318414"/>
                <a:ext cx="81360" cy="6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32" name="Group 13331">
            <a:extLst>
              <a:ext uri="{FF2B5EF4-FFF2-40B4-BE49-F238E27FC236}">
                <a16:creationId xmlns:a16="http://schemas.microsoft.com/office/drawing/2014/main" id="{CFE17E31-39E4-D09D-5C70-E1B958E55A9C}"/>
              </a:ext>
            </a:extLst>
          </p:cNvPr>
          <p:cNvGrpSpPr/>
          <p:nvPr/>
        </p:nvGrpSpPr>
        <p:grpSpPr>
          <a:xfrm>
            <a:off x="7473149" y="2774814"/>
            <a:ext cx="3657600" cy="1668960"/>
            <a:chOff x="7473149" y="2774814"/>
            <a:chExt cx="3657600" cy="166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ACE8949-EB63-37D5-C20B-7FA499D6426A}"/>
                    </a:ext>
                  </a:extLst>
                </p14:cNvPr>
                <p14:cNvContentPartPr/>
                <p14:nvPr/>
              </p14:nvContentPartPr>
              <p14:xfrm>
                <a:off x="7569629" y="4057134"/>
                <a:ext cx="1330920" cy="131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ACE8949-EB63-37D5-C20B-7FA499D6426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560629" y="4048134"/>
                  <a:ext cx="13485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B138A49-98C9-E459-1994-E97229E8BDC1}"/>
                    </a:ext>
                  </a:extLst>
                </p14:cNvPr>
                <p14:cNvContentPartPr/>
                <p14:nvPr/>
              </p14:nvContentPartPr>
              <p14:xfrm>
                <a:off x="7473149" y="3909534"/>
                <a:ext cx="559080" cy="534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B138A49-98C9-E459-1994-E97229E8BDC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464149" y="3900894"/>
                  <a:ext cx="57672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321" name="Ink 13320">
                  <a:extLst>
                    <a:ext uri="{FF2B5EF4-FFF2-40B4-BE49-F238E27FC236}">
                      <a16:creationId xmlns:a16="http://schemas.microsoft.com/office/drawing/2014/main" id="{E46E62C8-D2E5-4D31-688A-2FDC9179770D}"/>
                    </a:ext>
                  </a:extLst>
                </p14:cNvPr>
                <p14:cNvContentPartPr/>
                <p14:nvPr/>
              </p14:nvContentPartPr>
              <p14:xfrm>
                <a:off x="9028349" y="3546654"/>
                <a:ext cx="189360" cy="824760"/>
              </p14:xfrm>
            </p:contentPart>
          </mc:Choice>
          <mc:Fallback xmlns="">
            <p:pic>
              <p:nvPicPr>
                <p:cNvPr id="13321" name="Ink 13320">
                  <a:extLst>
                    <a:ext uri="{FF2B5EF4-FFF2-40B4-BE49-F238E27FC236}">
                      <a16:creationId xmlns:a16="http://schemas.microsoft.com/office/drawing/2014/main" id="{E46E62C8-D2E5-4D31-688A-2FDC9179770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019709" y="3538014"/>
                  <a:ext cx="207000" cy="84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322" name="Ink 13321">
                  <a:extLst>
                    <a:ext uri="{FF2B5EF4-FFF2-40B4-BE49-F238E27FC236}">
                      <a16:creationId xmlns:a16="http://schemas.microsoft.com/office/drawing/2014/main" id="{001A3100-7D47-DD51-A595-553788495FEB}"/>
                    </a:ext>
                  </a:extLst>
                </p14:cNvPr>
                <p14:cNvContentPartPr/>
                <p14:nvPr/>
              </p14:nvContentPartPr>
              <p14:xfrm>
                <a:off x="9326069" y="3036894"/>
                <a:ext cx="1245960" cy="1163520"/>
              </p14:xfrm>
            </p:contentPart>
          </mc:Choice>
          <mc:Fallback xmlns="">
            <p:pic>
              <p:nvPicPr>
                <p:cNvPr id="13322" name="Ink 13321">
                  <a:extLst>
                    <a:ext uri="{FF2B5EF4-FFF2-40B4-BE49-F238E27FC236}">
                      <a16:creationId xmlns:a16="http://schemas.microsoft.com/office/drawing/2014/main" id="{001A3100-7D47-DD51-A595-553788495FE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317069" y="3028254"/>
                  <a:ext cx="1263600" cy="11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3330" name="Ink 13329">
                  <a:extLst>
                    <a:ext uri="{FF2B5EF4-FFF2-40B4-BE49-F238E27FC236}">
                      <a16:creationId xmlns:a16="http://schemas.microsoft.com/office/drawing/2014/main" id="{97A773BD-4497-64FA-CD0F-C5993FD30D7E}"/>
                    </a:ext>
                  </a:extLst>
                </p14:cNvPr>
                <p14:cNvContentPartPr/>
                <p14:nvPr/>
              </p14:nvContentPartPr>
              <p14:xfrm>
                <a:off x="10343069" y="2774814"/>
                <a:ext cx="653760" cy="981000"/>
              </p14:xfrm>
            </p:contentPart>
          </mc:Choice>
          <mc:Fallback xmlns="">
            <p:pic>
              <p:nvPicPr>
                <p:cNvPr id="13330" name="Ink 13329">
                  <a:extLst>
                    <a:ext uri="{FF2B5EF4-FFF2-40B4-BE49-F238E27FC236}">
                      <a16:creationId xmlns:a16="http://schemas.microsoft.com/office/drawing/2014/main" id="{97A773BD-4497-64FA-CD0F-C5993FD30D7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334069" y="2765814"/>
                  <a:ext cx="671400" cy="9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3331" name="Ink 13330">
                  <a:extLst>
                    <a:ext uri="{FF2B5EF4-FFF2-40B4-BE49-F238E27FC236}">
                      <a16:creationId xmlns:a16="http://schemas.microsoft.com/office/drawing/2014/main" id="{9A6F26CD-E449-86F5-43CC-B550A02758C7}"/>
                    </a:ext>
                  </a:extLst>
                </p14:cNvPr>
                <p14:cNvContentPartPr/>
                <p14:nvPr/>
              </p14:nvContentPartPr>
              <p14:xfrm>
                <a:off x="10962989" y="3020334"/>
                <a:ext cx="167760" cy="617040"/>
              </p14:xfrm>
            </p:contentPart>
          </mc:Choice>
          <mc:Fallback xmlns="">
            <p:pic>
              <p:nvPicPr>
                <p:cNvPr id="13331" name="Ink 13330">
                  <a:extLst>
                    <a:ext uri="{FF2B5EF4-FFF2-40B4-BE49-F238E27FC236}">
                      <a16:creationId xmlns:a16="http://schemas.microsoft.com/office/drawing/2014/main" id="{9A6F26CD-E449-86F5-43CC-B550A02758C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954349" y="3011694"/>
                  <a:ext cx="185400" cy="634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873915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4608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A909A49F-40E3-4E88-BA19-39485D758D89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46084" name="Text Box 5"/>
          <p:cNvSpPr txBox="1">
            <a:spLocks noChangeArrowheads="1"/>
          </p:cNvSpPr>
          <p:nvPr/>
        </p:nvSpPr>
        <p:spPr bwMode="auto">
          <a:xfrm>
            <a:off x="371475" y="1330325"/>
            <a:ext cx="9366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u="sng">
                <a:solidFill>
                  <a:srgbClr val="000099"/>
                </a:solidFill>
                <a:latin typeface="Tahoma" panose="020B0604030504040204" pitchFamily="34" charset="0"/>
              </a:rPr>
              <a:t>sender</a:t>
            </a:r>
          </a:p>
        </p:txBody>
      </p:sp>
      <p:sp>
        <p:nvSpPr>
          <p:cNvPr id="46085" name="Text Box 6"/>
          <p:cNvSpPr txBox="1">
            <a:spLocks noChangeArrowheads="1"/>
          </p:cNvSpPr>
          <p:nvPr/>
        </p:nvSpPr>
        <p:spPr bwMode="auto">
          <a:xfrm>
            <a:off x="2811463" y="1325563"/>
            <a:ext cx="10715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u="sng">
                <a:solidFill>
                  <a:srgbClr val="008000"/>
                </a:solidFill>
                <a:latin typeface="Tahoma" panose="020B0604030504040204" pitchFamily="34" charset="0"/>
              </a:rPr>
              <a:t>receiver</a:t>
            </a:r>
          </a:p>
        </p:txBody>
      </p:sp>
      <p:sp>
        <p:nvSpPr>
          <p:cNvPr id="368648" name="Text Box 8"/>
          <p:cNvSpPr txBox="1">
            <a:spLocks noChangeArrowheads="1"/>
          </p:cNvSpPr>
          <p:nvPr/>
        </p:nvSpPr>
        <p:spPr bwMode="auto">
          <a:xfrm>
            <a:off x="2814638" y="2949575"/>
            <a:ext cx="10001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rcv pkt1</a:t>
            </a:r>
          </a:p>
        </p:txBody>
      </p:sp>
      <p:sp>
        <p:nvSpPr>
          <p:cNvPr id="368650" name="Text Box 10"/>
          <p:cNvSpPr txBox="1">
            <a:spLocks noChangeArrowheads="1"/>
          </p:cNvSpPr>
          <p:nvPr/>
        </p:nvSpPr>
        <p:spPr bwMode="auto">
          <a:xfrm>
            <a:off x="2820988" y="3805238"/>
            <a:ext cx="10001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rcv pkt0</a:t>
            </a:r>
          </a:p>
        </p:txBody>
      </p:sp>
      <p:sp>
        <p:nvSpPr>
          <p:cNvPr id="368651" name="Text Box 11"/>
          <p:cNvSpPr txBox="1">
            <a:spLocks noChangeArrowheads="1"/>
          </p:cNvSpPr>
          <p:nvPr/>
        </p:nvSpPr>
        <p:spPr bwMode="auto">
          <a:xfrm>
            <a:off x="2817813" y="2263775"/>
            <a:ext cx="11969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send ack0</a:t>
            </a:r>
          </a:p>
        </p:txBody>
      </p:sp>
      <p:sp>
        <p:nvSpPr>
          <p:cNvPr id="368652" name="Text Box 12"/>
          <p:cNvSpPr txBox="1">
            <a:spLocks noChangeArrowheads="1"/>
          </p:cNvSpPr>
          <p:nvPr/>
        </p:nvSpPr>
        <p:spPr bwMode="auto">
          <a:xfrm>
            <a:off x="2814638" y="3175000"/>
            <a:ext cx="11969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send ack1</a:t>
            </a:r>
          </a:p>
        </p:txBody>
      </p:sp>
      <p:sp>
        <p:nvSpPr>
          <p:cNvPr id="368653" name="Text Box 13"/>
          <p:cNvSpPr txBox="1">
            <a:spLocks noChangeArrowheads="1"/>
          </p:cNvSpPr>
          <p:nvPr/>
        </p:nvSpPr>
        <p:spPr bwMode="auto">
          <a:xfrm>
            <a:off x="2814638" y="4000500"/>
            <a:ext cx="11969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send ack0</a:t>
            </a:r>
          </a:p>
        </p:txBody>
      </p:sp>
      <p:sp>
        <p:nvSpPr>
          <p:cNvPr id="368654" name="Text Box 14"/>
          <p:cNvSpPr txBox="1">
            <a:spLocks noChangeArrowheads="1"/>
          </p:cNvSpPr>
          <p:nvPr/>
        </p:nvSpPr>
        <p:spPr bwMode="auto">
          <a:xfrm>
            <a:off x="300038" y="2513013"/>
            <a:ext cx="1022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rcv ack0</a:t>
            </a:r>
          </a:p>
        </p:txBody>
      </p:sp>
      <p:sp>
        <p:nvSpPr>
          <p:cNvPr id="368655" name="Text Box 15"/>
          <p:cNvSpPr txBox="1">
            <a:spLocks noChangeArrowheads="1"/>
          </p:cNvSpPr>
          <p:nvPr/>
        </p:nvSpPr>
        <p:spPr bwMode="auto">
          <a:xfrm>
            <a:off x="144463" y="3606800"/>
            <a:ext cx="1174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send pkt0</a:t>
            </a:r>
          </a:p>
        </p:txBody>
      </p:sp>
      <p:sp>
        <p:nvSpPr>
          <p:cNvPr id="368657" name="Text Box 17"/>
          <p:cNvSpPr txBox="1">
            <a:spLocks noChangeArrowheads="1"/>
          </p:cNvSpPr>
          <p:nvPr/>
        </p:nvSpPr>
        <p:spPr bwMode="auto">
          <a:xfrm>
            <a:off x="144463" y="2732088"/>
            <a:ext cx="1174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send pkt1</a:t>
            </a:r>
          </a:p>
        </p:txBody>
      </p:sp>
      <p:sp>
        <p:nvSpPr>
          <p:cNvPr id="368658" name="Text Box 18"/>
          <p:cNvSpPr txBox="1">
            <a:spLocks noChangeArrowheads="1"/>
          </p:cNvSpPr>
          <p:nvPr/>
        </p:nvSpPr>
        <p:spPr bwMode="auto">
          <a:xfrm>
            <a:off x="288925" y="3367088"/>
            <a:ext cx="1022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rcv ack1</a:t>
            </a:r>
          </a:p>
        </p:txBody>
      </p:sp>
      <p:sp>
        <p:nvSpPr>
          <p:cNvPr id="46095" name="Text Box 7"/>
          <p:cNvSpPr txBox="1">
            <a:spLocks noChangeArrowheads="1"/>
          </p:cNvSpPr>
          <p:nvPr/>
        </p:nvSpPr>
        <p:spPr bwMode="auto">
          <a:xfrm>
            <a:off x="133350" y="1770063"/>
            <a:ext cx="1174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send pkt0</a:t>
            </a:r>
          </a:p>
        </p:txBody>
      </p:sp>
      <p:sp>
        <p:nvSpPr>
          <p:cNvPr id="368649" name="Text Box 9"/>
          <p:cNvSpPr txBox="1">
            <a:spLocks noChangeArrowheads="1"/>
          </p:cNvSpPr>
          <p:nvPr/>
        </p:nvSpPr>
        <p:spPr bwMode="auto">
          <a:xfrm>
            <a:off x="2809875" y="2052638"/>
            <a:ext cx="10001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rcv pkt0</a:t>
            </a:r>
          </a:p>
        </p:txBody>
      </p:sp>
      <p:grpSp>
        <p:nvGrpSpPr>
          <p:cNvPr id="368677" name="Group 37"/>
          <p:cNvGrpSpPr>
            <a:grpSpLocks/>
          </p:cNvGrpSpPr>
          <p:nvPr/>
        </p:nvGrpSpPr>
        <p:grpSpPr bwMode="auto">
          <a:xfrm>
            <a:off x="1349375" y="1839913"/>
            <a:ext cx="1471613" cy="512762"/>
            <a:chOff x="850" y="1159"/>
            <a:chExt cx="927" cy="323"/>
          </a:xfrm>
        </p:grpSpPr>
        <p:sp>
          <p:nvSpPr>
            <p:cNvPr id="46160" name="Line 19"/>
            <p:cNvSpPr>
              <a:spLocks noChangeShapeType="1"/>
            </p:cNvSpPr>
            <p:nvPr/>
          </p:nvSpPr>
          <p:spPr bwMode="auto">
            <a:xfrm>
              <a:off x="850" y="1257"/>
              <a:ext cx="927" cy="2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46161" name="Text Box 28"/>
            <p:cNvSpPr txBox="1">
              <a:spLocks noChangeArrowheads="1"/>
            </p:cNvSpPr>
            <p:nvPr/>
          </p:nvSpPr>
          <p:spPr bwMode="auto">
            <a:xfrm>
              <a:off x="1100" y="1159"/>
              <a:ext cx="35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99"/>
                  </a:solidFill>
                  <a:latin typeface="Arial" panose="020B0604020202020204" pitchFamily="34" charset="0"/>
                </a:rPr>
                <a:t>pkt0</a:t>
              </a:r>
            </a:p>
          </p:txBody>
        </p:sp>
      </p:grpSp>
      <p:grpSp>
        <p:nvGrpSpPr>
          <p:cNvPr id="368683" name="Group 43"/>
          <p:cNvGrpSpPr>
            <a:grpSpLocks/>
          </p:cNvGrpSpPr>
          <p:nvPr/>
        </p:nvGrpSpPr>
        <p:grpSpPr bwMode="auto">
          <a:xfrm>
            <a:off x="1343025" y="3576638"/>
            <a:ext cx="1471613" cy="487362"/>
            <a:chOff x="846" y="2253"/>
            <a:chExt cx="927" cy="307"/>
          </a:xfrm>
        </p:grpSpPr>
        <p:sp>
          <p:nvSpPr>
            <p:cNvPr id="46158" name="Line 24"/>
            <p:cNvSpPr>
              <a:spLocks noChangeShapeType="1"/>
            </p:cNvSpPr>
            <p:nvPr/>
          </p:nvSpPr>
          <p:spPr bwMode="auto">
            <a:xfrm>
              <a:off x="846" y="2335"/>
              <a:ext cx="927" cy="2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46159" name="Text Box 29"/>
            <p:cNvSpPr txBox="1">
              <a:spLocks noChangeArrowheads="1"/>
            </p:cNvSpPr>
            <p:nvPr/>
          </p:nvSpPr>
          <p:spPr bwMode="auto">
            <a:xfrm>
              <a:off x="1097" y="2253"/>
              <a:ext cx="35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99"/>
                  </a:solidFill>
                  <a:latin typeface="Arial" panose="020B0604020202020204" pitchFamily="34" charset="0"/>
                </a:rPr>
                <a:t>pkt0</a:t>
              </a:r>
            </a:p>
          </p:txBody>
        </p:sp>
      </p:grpSp>
      <p:grpSp>
        <p:nvGrpSpPr>
          <p:cNvPr id="368679" name="Group 39"/>
          <p:cNvGrpSpPr>
            <a:grpSpLocks/>
          </p:cNvGrpSpPr>
          <p:nvPr/>
        </p:nvGrpSpPr>
        <p:grpSpPr bwMode="auto">
          <a:xfrm>
            <a:off x="1357313" y="2714625"/>
            <a:ext cx="1471612" cy="504825"/>
            <a:chOff x="855" y="1710"/>
            <a:chExt cx="927" cy="318"/>
          </a:xfrm>
        </p:grpSpPr>
        <p:sp>
          <p:nvSpPr>
            <p:cNvPr id="46156" name="Line 23"/>
            <p:cNvSpPr>
              <a:spLocks noChangeShapeType="1"/>
            </p:cNvSpPr>
            <p:nvPr/>
          </p:nvSpPr>
          <p:spPr bwMode="auto">
            <a:xfrm>
              <a:off x="855" y="1803"/>
              <a:ext cx="927" cy="2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46157" name="Text Box 30"/>
            <p:cNvSpPr txBox="1">
              <a:spLocks noChangeArrowheads="1"/>
            </p:cNvSpPr>
            <p:nvPr/>
          </p:nvSpPr>
          <p:spPr bwMode="auto">
            <a:xfrm>
              <a:off x="1094" y="1710"/>
              <a:ext cx="35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99"/>
                  </a:solidFill>
                  <a:latin typeface="Arial" panose="020B0604020202020204" pitchFamily="34" charset="0"/>
                </a:rPr>
                <a:t>pkt1</a:t>
              </a:r>
            </a:p>
          </p:txBody>
        </p:sp>
      </p:grpSp>
      <p:grpSp>
        <p:nvGrpSpPr>
          <p:cNvPr id="368680" name="Group 40"/>
          <p:cNvGrpSpPr>
            <a:grpSpLocks/>
          </p:cNvGrpSpPr>
          <p:nvPr/>
        </p:nvGrpSpPr>
        <p:grpSpPr bwMode="auto">
          <a:xfrm>
            <a:off x="1343025" y="3179763"/>
            <a:ext cx="1471613" cy="471487"/>
            <a:chOff x="846" y="2003"/>
            <a:chExt cx="927" cy="297"/>
          </a:xfrm>
        </p:grpSpPr>
        <p:sp>
          <p:nvSpPr>
            <p:cNvPr id="46154" name="Line 26"/>
            <p:cNvSpPr>
              <a:spLocks noChangeShapeType="1"/>
            </p:cNvSpPr>
            <p:nvPr/>
          </p:nvSpPr>
          <p:spPr bwMode="auto">
            <a:xfrm flipH="1">
              <a:off x="846" y="2075"/>
              <a:ext cx="927" cy="2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46155" name="Text Box 31"/>
            <p:cNvSpPr txBox="1">
              <a:spLocks noChangeArrowheads="1"/>
            </p:cNvSpPr>
            <p:nvPr/>
          </p:nvSpPr>
          <p:spPr bwMode="auto">
            <a:xfrm>
              <a:off x="1092" y="2003"/>
              <a:ext cx="38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8000"/>
                  </a:solidFill>
                  <a:latin typeface="Arial" panose="020B0604020202020204" pitchFamily="34" charset="0"/>
                </a:rPr>
                <a:t>ack1</a:t>
              </a:r>
            </a:p>
          </p:txBody>
        </p:sp>
      </p:grpSp>
      <p:grpSp>
        <p:nvGrpSpPr>
          <p:cNvPr id="368678" name="Group 38"/>
          <p:cNvGrpSpPr>
            <a:grpSpLocks/>
          </p:cNvGrpSpPr>
          <p:nvPr/>
        </p:nvGrpSpPr>
        <p:grpSpPr bwMode="auto">
          <a:xfrm>
            <a:off x="1335088" y="2339975"/>
            <a:ext cx="1471612" cy="455613"/>
            <a:chOff x="841" y="1474"/>
            <a:chExt cx="927" cy="287"/>
          </a:xfrm>
        </p:grpSpPr>
        <p:sp>
          <p:nvSpPr>
            <p:cNvPr id="46152" name="Line 25"/>
            <p:cNvSpPr>
              <a:spLocks noChangeShapeType="1"/>
            </p:cNvSpPr>
            <p:nvPr/>
          </p:nvSpPr>
          <p:spPr bwMode="auto">
            <a:xfrm flipH="1">
              <a:off x="841" y="1536"/>
              <a:ext cx="927" cy="2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46153" name="Text Box 32"/>
            <p:cNvSpPr txBox="1">
              <a:spLocks noChangeArrowheads="1"/>
            </p:cNvSpPr>
            <p:nvPr/>
          </p:nvSpPr>
          <p:spPr bwMode="auto">
            <a:xfrm>
              <a:off x="1089" y="1474"/>
              <a:ext cx="38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8000"/>
                  </a:solidFill>
                  <a:latin typeface="Arial" panose="020B0604020202020204" pitchFamily="34" charset="0"/>
                </a:rPr>
                <a:t>ack0</a:t>
              </a:r>
            </a:p>
          </p:txBody>
        </p:sp>
      </p:grpSp>
      <p:grpSp>
        <p:nvGrpSpPr>
          <p:cNvPr id="368684" name="Group 44"/>
          <p:cNvGrpSpPr>
            <a:grpSpLocks/>
          </p:cNvGrpSpPr>
          <p:nvPr/>
        </p:nvGrpSpPr>
        <p:grpSpPr bwMode="auto">
          <a:xfrm>
            <a:off x="1328738" y="4032250"/>
            <a:ext cx="1471612" cy="461963"/>
            <a:chOff x="837" y="2540"/>
            <a:chExt cx="927" cy="291"/>
          </a:xfrm>
        </p:grpSpPr>
        <p:sp>
          <p:nvSpPr>
            <p:cNvPr id="46150" name="Line 27"/>
            <p:cNvSpPr>
              <a:spLocks noChangeShapeType="1"/>
            </p:cNvSpPr>
            <p:nvPr/>
          </p:nvSpPr>
          <p:spPr bwMode="auto">
            <a:xfrm flipH="1">
              <a:off x="837" y="2606"/>
              <a:ext cx="927" cy="2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46151" name="Text Box 33"/>
            <p:cNvSpPr txBox="1">
              <a:spLocks noChangeArrowheads="1"/>
            </p:cNvSpPr>
            <p:nvPr/>
          </p:nvSpPr>
          <p:spPr bwMode="auto">
            <a:xfrm>
              <a:off x="1086" y="2540"/>
              <a:ext cx="38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8000"/>
                  </a:solidFill>
                  <a:latin typeface="Arial" panose="020B0604020202020204" pitchFamily="34" charset="0"/>
                </a:rPr>
                <a:t>ack0</a:t>
              </a:r>
            </a:p>
          </p:txBody>
        </p:sp>
      </p:grpSp>
      <p:sp>
        <p:nvSpPr>
          <p:cNvPr id="46103" name="Text Box 45"/>
          <p:cNvSpPr txBox="1">
            <a:spLocks noChangeArrowheads="1"/>
          </p:cNvSpPr>
          <p:nvPr/>
        </p:nvSpPr>
        <p:spPr bwMode="auto">
          <a:xfrm>
            <a:off x="1636713" y="5111750"/>
            <a:ext cx="12525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(a) no loss</a:t>
            </a:r>
          </a:p>
        </p:txBody>
      </p:sp>
      <p:sp>
        <p:nvSpPr>
          <p:cNvPr id="46104" name="Text Box 46"/>
          <p:cNvSpPr txBox="1">
            <a:spLocks noChangeArrowheads="1"/>
          </p:cNvSpPr>
          <p:nvPr/>
        </p:nvSpPr>
        <p:spPr bwMode="auto">
          <a:xfrm>
            <a:off x="4929188" y="1327150"/>
            <a:ext cx="9366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u="sng">
                <a:solidFill>
                  <a:srgbClr val="000099"/>
                </a:solidFill>
                <a:latin typeface="Tahoma" panose="020B0604030504040204" pitchFamily="34" charset="0"/>
              </a:rPr>
              <a:t>sender</a:t>
            </a:r>
          </a:p>
        </p:txBody>
      </p:sp>
      <p:sp>
        <p:nvSpPr>
          <p:cNvPr id="46105" name="Text Box 47"/>
          <p:cNvSpPr txBox="1">
            <a:spLocks noChangeArrowheads="1"/>
          </p:cNvSpPr>
          <p:nvPr/>
        </p:nvSpPr>
        <p:spPr bwMode="auto">
          <a:xfrm>
            <a:off x="7369175" y="1322388"/>
            <a:ext cx="10715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u="sng">
                <a:solidFill>
                  <a:srgbClr val="008000"/>
                </a:solidFill>
                <a:latin typeface="Tahoma" panose="020B0604030504040204" pitchFamily="34" charset="0"/>
              </a:rPr>
              <a:t>receiver</a:t>
            </a:r>
          </a:p>
        </p:txBody>
      </p:sp>
      <p:sp>
        <p:nvSpPr>
          <p:cNvPr id="368688" name="Text Box 48"/>
          <p:cNvSpPr txBox="1">
            <a:spLocks noChangeArrowheads="1"/>
          </p:cNvSpPr>
          <p:nvPr/>
        </p:nvSpPr>
        <p:spPr bwMode="auto">
          <a:xfrm>
            <a:off x="7370763" y="4238625"/>
            <a:ext cx="10001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rcv pkt1</a:t>
            </a:r>
          </a:p>
        </p:txBody>
      </p:sp>
      <p:sp>
        <p:nvSpPr>
          <p:cNvPr id="368689" name="Text Box 49"/>
          <p:cNvSpPr txBox="1">
            <a:spLocks noChangeArrowheads="1"/>
          </p:cNvSpPr>
          <p:nvPr/>
        </p:nvSpPr>
        <p:spPr bwMode="auto">
          <a:xfrm>
            <a:off x="7378700" y="5080000"/>
            <a:ext cx="10001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rcv pkt0</a:t>
            </a:r>
          </a:p>
        </p:txBody>
      </p:sp>
      <p:sp>
        <p:nvSpPr>
          <p:cNvPr id="368690" name="Text Box 50"/>
          <p:cNvSpPr txBox="1">
            <a:spLocks noChangeArrowheads="1"/>
          </p:cNvSpPr>
          <p:nvPr/>
        </p:nvSpPr>
        <p:spPr bwMode="auto">
          <a:xfrm>
            <a:off x="7375525" y="2260600"/>
            <a:ext cx="11969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send ack0</a:t>
            </a:r>
          </a:p>
        </p:txBody>
      </p:sp>
      <p:sp>
        <p:nvSpPr>
          <p:cNvPr id="368691" name="Text Box 51"/>
          <p:cNvSpPr txBox="1">
            <a:spLocks noChangeArrowheads="1"/>
          </p:cNvSpPr>
          <p:nvPr/>
        </p:nvSpPr>
        <p:spPr bwMode="auto">
          <a:xfrm>
            <a:off x="7372350" y="4449763"/>
            <a:ext cx="11969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send ack1</a:t>
            </a:r>
          </a:p>
        </p:txBody>
      </p:sp>
      <p:sp>
        <p:nvSpPr>
          <p:cNvPr id="368692" name="Text Box 52"/>
          <p:cNvSpPr txBox="1">
            <a:spLocks noChangeArrowheads="1"/>
          </p:cNvSpPr>
          <p:nvPr/>
        </p:nvSpPr>
        <p:spPr bwMode="auto">
          <a:xfrm>
            <a:off x="7372350" y="5275263"/>
            <a:ext cx="11969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send ack0</a:t>
            </a:r>
          </a:p>
        </p:txBody>
      </p:sp>
      <p:sp>
        <p:nvSpPr>
          <p:cNvPr id="368693" name="Text Box 53"/>
          <p:cNvSpPr txBox="1">
            <a:spLocks noChangeArrowheads="1"/>
          </p:cNvSpPr>
          <p:nvPr/>
        </p:nvSpPr>
        <p:spPr bwMode="auto">
          <a:xfrm>
            <a:off x="4857750" y="2509838"/>
            <a:ext cx="1022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rcv ack0</a:t>
            </a:r>
          </a:p>
        </p:txBody>
      </p:sp>
      <p:sp>
        <p:nvSpPr>
          <p:cNvPr id="368694" name="Text Box 54"/>
          <p:cNvSpPr txBox="1">
            <a:spLocks noChangeArrowheads="1"/>
          </p:cNvSpPr>
          <p:nvPr/>
        </p:nvSpPr>
        <p:spPr bwMode="auto">
          <a:xfrm>
            <a:off x="4702175" y="4881563"/>
            <a:ext cx="1174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send pkt0</a:t>
            </a:r>
          </a:p>
        </p:txBody>
      </p:sp>
      <p:sp>
        <p:nvSpPr>
          <p:cNvPr id="368695" name="Text Box 55"/>
          <p:cNvSpPr txBox="1">
            <a:spLocks noChangeArrowheads="1"/>
          </p:cNvSpPr>
          <p:nvPr/>
        </p:nvSpPr>
        <p:spPr bwMode="auto">
          <a:xfrm>
            <a:off x="4702175" y="2728913"/>
            <a:ext cx="1174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send pkt1</a:t>
            </a:r>
          </a:p>
        </p:txBody>
      </p:sp>
      <p:sp>
        <p:nvSpPr>
          <p:cNvPr id="368696" name="Text Box 56"/>
          <p:cNvSpPr txBox="1">
            <a:spLocks noChangeArrowheads="1"/>
          </p:cNvSpPr>
          <p:nvPr/>
        </p:nvSpPr>
        <p:spPr bwMode="auto">
          <a:xfrm>
            <a:off x="4846638" y="4641850"/>
            <a:ext cx="1022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rcv ack1</a:t>
            </a:r>
          </a:p>
        </p:txBody>
      </p:sp>
      <p:sp>
        <p:nvSpPr>
          <p:cNvPr id="46115" name="Text Box 57"/>
          <p:cNvSpPr txBox="1">
            <a:spLocks noChangeArrowheads="1"/>
          </p:cNvSpPr>
          <p:nvPr/>
        </p:nvSpPr>
        <p:spPr bwMode="auto">
          <a:xfrm>
            <a:off x="4691063" y="1766888"/>
            <a:ext cx="1174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send pkt0</a:t>
            </a:r>
          </a:p>
        </p:txBody>
      </p:sp>
      <p:sp>
        <p:nvSpPr>
          <p:cNvPr id="368698" name="Text Box 58"/>
          <p:cNvSpPr txBox="1">
            <a:spLocks noChangeArrowheads="1"/>
          </p:cNvSpPr>
          <p:nvPr/>
        </p:nvSpPr>
        <p:spPr bwMode="auto">
          <a:xfrm>
            <a:off x="7367588" y="2049463"/>
            <a:ext cx="10001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rcv pkt0</a:t>
            </a:r>
          </a:p>
        </p:txBody>
      </p:sp>
      <p:grpSp>
        <p:nvGrpSpPr>
          <p:cNvPr id="368699" name="Group 59"/>
          <p:cNvGrpSpPr>
            <a:grpSpLocks/>
          </p:cNvGrpSpPr>
          <p:nvPr/>
        </p:nvGrpSpPr>
        <p:grpSpPr bwMode="auto">
          <a:xfrm>
            <a:off x="5907088" y="1836738"/>
            <a:ext cx="1471612" cy="512762"/>
            <a:chOff x="850" y="1159"/>
            <a:chExt cx="927" cy="323"/>
          </a:xfrm>
        </p:grpSpPr>
        <p:sp>
          <p:nvSpPr>
            <p:cNvPr id="46148" name="Line 60"/>
            <p:cNvSpPr>
              <a:spLocks noChangeShapeType="1"/>
            </p:cNvSpPr>
            <p:nvPr/>
          </p:nvSpPr>
          <p:spPr bwMode="auto">
            <a:xfrm>
              <a:off x="850" y="1257"/>
              <a:ext cx="927" cy="2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46149" name="Text Box 61"/>
            <p:cNvSpPr txBox="1">
              <a:spLocks noChangeArrowheads="1"/>
            </p:cNvSpPr>
            <p:nvPr/>
          </p:nvSpPr>
          <p:spPr bwMode="auto">
            <a:xfrm>
              <a:off x="1100" y="1159"/>
              <a:ext cx="35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99"/>
                  </a:solidFill>
                  <a:latin typeface="Arial" panose="020B0604020202020204" pitchFamily="34" charset="0"/>
                </a:rPr>
                <a:t>pkt0</a:t>
              </a:r>
            </a:p>
          </p:txBody>
        </p:sp>
      </p:grpSp>
      <p:grpSp>
        <p:nvGrpSpPr>
          <p:cNvPr id="368702" name="Group 62"/>
          <p:cNvGrpSpPr>
            <a:grpSpLocks/>
          </p:cNvGrpSpPr>
          <p:nvPr/>
        </p:nvGrpSpPr>
        <p:grpSpPr bwMode="auto">
          <a:xfrm>
            <a:off x="5900738" y="4851400"/>
            <a:ext cx="1471612" cy="487363"/>
            <a:chOff x="846" y="2253"/>
            <a:chExt cx="927" cy="307"/>
          </a:xfrm>
        </p:grpSpPr>
        <p:sp>
          <p:nvSpPr>
            <p:cNvPr id="46146" name="Line 63"/>
            <p:cNvSpPr>
              <a:spLocks noChangeShapeType="1"/>
            </p:cNvSpPr>
            <p:nvPr/>
          </p:nvSpPr>
          <p:spPr bwMode="auto">
            <a:xfrm>
              <a:off x="846" y="2335"/>
              <a:ext cx="927" cy="2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46147" name="Text Box 64"/>
            <p:cNvSpPr txBox="1">
              <a:spLocks noChangeArrowheads="1"/>
            </p:cNvSpPr>
            <p:nvPr/>
          </p:nvSpPr>
          <p:spPr bwMode="auto">
            <a:xfrm>
              <a:off x="1097" y="2253"/>
              <a:ext cx="35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99"/>
                  </a:solidFill>
                  <a:latin typeface="Arial" panose="020B0604020202020204" pitchFamily="34" charset="0"/>
                </a:rPr>
                <a:t>pkt0</a:t>
              </a:r>
            </a:p>
          </p:txBody>
        </p:sp>
      </p:grpSp>
      <p:grpSp>
        <p:nvGrpSpPr>
          <p:cNvPr id="368708" name="Group 68"/>
          <p:cNvGrpSpPr>
            <a:grpSpLocks/>
          </p:cNvGrpSpPr>
          <p:nvPr/>
        </p:nvGrpSpPr>
        <p:grpSpPr bwMode="auto">
          <a:xfrm>
            <a:off x="5900738" y="4454525"/>
            <a:ext cx="1471612" cy="471488"/>
            <a:chOff x="846" y="2003"/>
            <a:chExt cx="927" cy="297"/>
          </a:xfrm>
        </p:grpSpPr>
        <p:sp>
          <p:nvSpPr>
            <p:cNvPr id="46144" name="Line 69"/>
            <p:cNvSpPr>
              <a:spLocks noChangeShapeType="1"/>
            </p:cNvSpPr>
            <p:nvPr/>
          </p:nvSpPr>
          <p:spPr bwMode="auto">
            <a:xfrm flipH="1">
              <a:off x="846" y="2075"/>
              <a:ext cx="927" cy="2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46145" name="Text Box 70"/>
            <p:cNvSpPr txBox="1">
              <a:spLocks noChangeArrowheads="1"/>
            </p:cNvSpPr>
            <p:nvPr/>
          </p:nvSpPr>
          <p:spPr bwMode="auto">
            <a:xfrm>
              <a:off x="1092" y="2003"/>
              <a:ext cx="38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8000"/>
                  </a:solidFill>
                  <a:latin typeface="Arial" panose="020B0604020202020204" pitchFamily="34" charset="0"/>
                </a:rPr>
                <a:t>ack1</a:t>
              </a:r>
            </a:p>
          </p:txBody>
        </p:sp>
      </p:grpSp>
      <p:grpSp>
        <p:nvGrpSpPr>
          <p:cNvPr id="368711" name="Group 71"/>
          <p:cNvGrpSpPr>
            <a:grpSpLocks/>
          </p:cNvGrpSpPr>
          <p:nvPr/>
        </p:nvGrpSpPr>
        <p:grpSpPr bwMode="auto">
          <a:xfrm>
            <a:off x="5892800" y="2336800"/>
            <a:ext cx="1471613" cy="455613"/>
            <a:chOff x="841" y="1474"/>
            <a:chExt cx="927" cy="287"/>
          </a:xfrm>
        </p:grpSpPr>
        <p:sp>
          <p:nvSpPr>
            <p:cNvPr id="46142" name="Line 72"/>
            <p:cNvSpPr>
              <a:spLocks noChangeShapeType="1"/>
            </p:cNvSpPr>
            <p:nvPr/>
          </p:nvSpPr>
          <p:spPr bwMode="auto">
            <a:xfrm flipH="1">
              <a:off x="841" y="1536"/>
              <a:ext cx="927" cy="2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46143" name="Text Box 73"/>
            <p:cNvSpPr txBox="1">
              <a:spLocks noChangeArrowheads="1"/>
            </p:cNvSpPr>
            <p:nvPr/>
          </p:nvSpPr>
          <p:spPr bwMode="auto">
            <a:xfrm>
              <a:off x="1089" y="1474"/>
              <a:ext cx="38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8000"/>
                  </a:solidFill>
                  <a:latin typeface="Arial" panose="020B0604020202020204" pitchFamily="34" charset="0"/>
                </a:rPr>
                <a:t>ack0</a:t>
              </a:r>
            </a:p>
          </p:txBody>
        </p:sp>
      </p:grpSp>
      <p:grpSp>
        <p:nvGrpSpPr>
          <p:cNvPr id="368714" name="Group 74"/>
          <p:cNvGrpSpPr>
            <a:grpSpLocks/>
          </p:cNvGrpSpPr>
          <p:nvPr/>
        </p:nvGrpSpPr>
        <p:grpSpPr bwMode="auto">
          <a:xfrm>
            <a:off x="5886450" y="5302250"/>
            <a:ext cx="1471613" cy="466725"/>
            <a:chOff x="837" y="2537"/>
            <a:chExt cx="927" cy="294"/>
          </a:xfrm>
        </p:grpSpPr>
        <p:sp>
          <p:nvSpPr>
            <p:cNvPr id="46140" name="Line 75"/>
            <p:cNvSpPr>
              <a:spLocks noChangeShapeType="1"/>
            </p:cNvSpPr>
            <p:nvPr/>
          </p:nvSpPr>
          <p:spPr bwMode="auto">
            <a:xfrm flipH="1">
              <a:off x="837" y="2606"/>
              <a:ext cx="927" cy="2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46141" name="Text Box 76"/>
            <p:cNvSpPr txBox="1">
              <a:spLocks noChangeArrowheads="1"/>
            </p:cNvSpPr>
            <p:nvPr/>
          </p:nvSpPr>
          <p:spPr bwMode="auto">
            <a:xfrm>
              <a:off x="1091" y="2537"/>
              <a:ext cx="37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8000"/>
                  </a:solidFill>
                  <a:latin typeface="Tahoma" panose="020B0604030504040204" pitchFamily="34" charset="0"/>
                </a:rPr>
                <a:t>ack0</a:t>
              </a:r>
            </a:p>
          </p:txBody>
        </p:sp>
      </p:grpSp>
      <p:sp>
        <p:nvSpPr>
          <p:cNvPr id="46122" name="Text Box 78"/>
          <p:cNvSpPr txBox="1">
            <a:spLocks noChangeArrowheads="1"/>
          </p:cNvSpPr>
          <p:nvPr/>
        </p:nvSpPr>
        <p:spPr bwMode="auto">
          <a:xfrm>
            <a:off x="5980113" y="6019800"/>
            <a:ext cx="16716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(b) packet loss</a:t>
            </a:r>
          </a:p>
        </p:txBody>
      </p:sp>
      <p:grpSp>
        <p:nvGrpSpPr>
          <p:cNvPr id="368721" name="Group 81"/>
          <p:cNvGrpSpPr>
            <a:grpSpLocks/>
          </p:cNvGrpSpPr>
          <p:nvPr/>
        </p:nvGrpSpPr>
        <p:grpSpPr bwMode="auto">
          <a:xfrm>
            <a:off x="5915025" y="2711450"/>
            <a:ext cx="1157288" cy="738188"/>
            <a:chOff x="3726" y="1687"/>
            <a:chExt cx="729" cy="465"/>
          </a:xfrm>
        </p:grpSpPr>
        <p:sp>
          <p:nvSpPr>
            <p:cNvPr id="46136" name="Line 66"/>
            <p:cNvSpPr>
              <a:spLocks noChangeShapeType="1"/>
            </p:cNvSpPr>
            <p:nvPr/>
          </p:nvSpPr>
          <p:spPr bwMode="auto">
            <a:xfrm>
              <a:off x="3726" y="1780"/>
              <a:ext cx="548" cy="148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46137" name="Text Box 67"/>
            <p:cNvSpPr txBox="1">
              <a:spLocks noChangeArrowheads="1"/>
            </p:cNvSpPr>
            <p:nvPr/>
          </p:nvSpPr>
          <p:spPr bwMode="auto">
            <a:xfrm>
              <a:off x="3965" y="1687"/>
              <a:ext cx="35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99"/>
                  </a:solidFill>
                  <a:latin typeface="Arial" panose="020B0604020202020204" pitchFamily="34" charset="0"/>
                </a:rPr>
                <a:t>pkt1</a:t>
              </a:r>
            </a:p>
          </p:txBody>
        </p:sp>
        <p:sp>
          <p:nvSpPr>
            <p:cNvPr id="46138" name="Text Box 79"/>
            <p:cNvSpPr txBox="1">
              <a:spLocks noChangeArrowheads="1"/>
            </p:cNvSpPr>
            <p:nvPr/>
          </p:nvSpPr>
          <p:spPr bwMode="auto">
            <a:xfrm>
              <a:off x="4185" y="1808"/>
              <a:ext cx="21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Tahoma" panose="020B0604030504040204" pitchFamily="34" charset="0"/>
                </a:rPr>
                <a:t>X</a:t>
              </a:r>
            </a:p>
          </p:txBody>
        </p:sp>
        <p:sp>
          <p:nvSpPr>
            <p:cNvPr id="46139" name="Text Box 80"/>
            <p:cNvSpPr txBox="1">
              <a:spLocks noChangeArrowheads="1"/>
            </p:cNvSpPr>
            <p:nvPr/>
          </p:nvSpPr>
          <p:spPr bwMode="auto">
            <a:xfrm>
              <a:off x="4126" y="1940"/>
              <a:ext cx="32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i="1">
                  <a:solidFill>
                    <a:srgbClr val="FF0000"/>
                  </a:solidFill>
                  <a:latin typeface="Tahoma" panose="020B0604030504040204" pitchFamily="34" charset="0"/>
                </a:rPr>
                <a:t>loss</a:t>
              </a:r>
            </a:p>
          </p:txBody>
        </p:sp>
      </p:grpSp>
      <p:grpSp>
        <p:nvGrpSpPr>
          <p:cNvPr id="368726" name="Group 86"/>
          <p:cNvGrpSpPr>
            <a:grpSpLocks/>
          </p:cNvGrpSpPr>
          <p:nvPr/>
        </p:nvGrpSpPr>
        <p:grpSpPr bwMode="auto">
          <a:xfrm>
            <a:off x="5795963" y="3014663"/>
            <a:ext cx="122237" cy="1033462"/>
            <a:chOff x="3651" y="1878"/>
            <a:chExt cx="78" cy="963"/>
          </a:xfrm>
        </p:grpSpPr>
        <p:sp>
          <p:nvSpPr>
            <p:cNvPr id="46133" name="Line 82"/>
            <p:cNvSpPr>
              <a:spLocks noChangeShapeType="1"/>
            </p:cNvSpPr>
            <p:nvPr/>
          </p:nvSpPr>
          <p:spPr bwMode="auto">
            <a:xfrm>
              <a:off x="3729" y="1879"/>
              <a:ext cx="0" cy="9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46134" name="Line 84"/>
            <p:cNvSpPr>
              <a:spLocks noChangeShapeType="1"/>
            </p:cNvSpPr>
            <p:nvPr/>
          </p:nvSpPr>
          <p:spPr bwMode="auto">
            <a:xfrm flipH="1">
              <a:off x="3651" y="1878"/>
              <a:ext cx="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46135" name="Line 85"/>
            <p:cNvSpPr>
              <a:spLocks noChangeShapeType="1"/>
            </p:cNvSpPr>
            <p:nvPr/>
          </p:nvSpPr>
          <p:spPr bwMode="auto">
            <a:xfrm flipH="1">
              <a:off x="3651" y="2841"/>
              <a:ext cx="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368728" name="Group 88"/>
          <p:cNvGrpSpPr>
            <a:grpSpLocks/>
          </p:cNvGrpSpPr>
          <p:nvPr/>
        </p:nvGrpSpPr>
        <p:grpSpPr bwMode="auto">
          <a:xfrm>
            <a:off x="5924550" y="4003675"/>
            <a:ext cx="1471613" cy="504825"/>
            <a:chOff x="855" y="1710"/>
            <a:chExt cx="927" cy="318"/>
          </a:xfrm>
        </p:grpSpPr>
        <p:sp>
          <p:nvSpPr>
            <p:cNvPr id="46131" name="Line 89"/>
            <p:cNvSpPr>
              <a:spLocks noChangeShapeType="1"/>
            </p:cNvSpPr>
            <p:nvPr/>
          </p:nvSpPr>
          <p:spPr bwMode="auto">
            <a:xfrm>
              <a:off x="855" y="1803"/>
              <a:ext cx="927" cy="2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46132" name="Text Box 90"/>
            <p:cNvSpPr txBox="1">
              <a:spLocks noChangeArrowheads="1"/>
            </p:cNvSpPr>
            <p:nvPr/>
          </p:nvSpPr>
          <p:spPr bwMode="auto">
            <a:xfrm>
              <a:off x="1094" y="1710"/>
              <a:ext cx="35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99"/>
                  </a:solidFill>
                  <a:latin typeface="Arial" panose="020B0604020202020204" pitchFamily="34" charset="0"/>
                </a:rPr>
                <a:t>pkt1</a:t>
              </a:r>
            </a:p>
          </p:txBody>
        </p:sp>
      </p:grpSp>
      <p:grpSp>
        <p:nvGrpSpPr>
          <p:cNvPr id="368732" name="Group 92"/>
          <p:cNvGrpSpPr>
            <a:grpSpLocks/>
          </p:cNvGrpSpPr>
          <p:nvPr/>
        </p:nvGrpSpPr>
        <p:grpSpPr bwMode="auto">
          <a:xfrm>
            <a:off x="4492625" y="3627438"/>
            <a:ext cx="1377950" cy="731837"/>
            <a:chOff x="2802" y="2348"/>
            <a:chExt cx="868" cy="461"/>
          </a:xfrm>
        </p:grpSpPr>
        <p:pic>
          <p:nvPicPr>
            <p:cNvPr id="46129" name="Picture 87" descr="alarm_clock_ringi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6" y="2348"/>
              <a:ext cx="275" cy="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130" name="Text Box 91"/>
            <p:cNvSpPr txBox="1">
              <a:spLocks noChangeArrowheads="1"/>
            </p:cNvSpPr>
            <p:nvPr/>
          </p:nvSpPr>
          <p:spPr bwMode="auto">
            <a:xfrm>
              <a:off x="2802" y="2491"/>
              <a:ext cx="868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7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1">
                  <a:solidFill>
                    <a:srgbClr val="FF0000"/>
                  </a:solidFill>
                  <a:latin typeface="Tahoma" panose="020B0604030504040204" pitchFamily="34" charset="0"/>
                </a:rPr>
                <a:t>timeout</a:t>
              </a:r>
            </a:p>
            <a:p>
              <a:pPr algn="r">
                <a:lnSpc>
                  <a:spcPct val="7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ahoma" panose="020B0604030504040204" pitchFamily="34" charset="0"/>
                </a:rPr>
                <a:t>resend pkt1</a:t>
              </a:r>
            </a:p>
          </p:txBody>
        </p:sp>
      </p:grpSp>
      <p:sp>
        <p:nvSpPr>
          <p:cNvPr id="41007" name="Rectangle 95"/>
          <p:cNvSpPr>
            <a:spLocks noGrp="1" noChangeArrowheads="1"/>
          </p:cNvSpPr>
          <p:nvPr>
            <p:ph type="title"/>
          </p:nvPr>
        </p:nvSpPr>
        <p:spPr>
          <a:xfrm>
            <a:off x="377825" y="252413"/>
            <a:ext cx="3937000" cy="619125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rdt3.0 in action</a:t>
            </a:r>
          </a:p>
        </p:txBody>
      </p:sp>
      <p:pic>
        <p:nvPicPr>
          <p:cNvPr id="46128" name="Picture 9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5" y="768350"/>
            <a:ext cx="3382963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686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68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6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68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68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6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686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68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68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68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68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68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68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6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686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368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68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368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68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368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68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9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368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68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1000"/>
                                        <p:tgtEl>
                                          <p:spTgt spid="368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68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68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368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368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4" dur="500"/>
                                        <p:tgtEl>
                                          <p:spTgt spid="368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368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368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368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368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3686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1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8" dur="500"/>
                                        <p:tgtEl>
                                          <p:spTgt spid="368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50" grpId="0"/>
      <p:bldP spid="368651" grpId="0"/>
      <p:bldP spid="368652" grpId="0"/>
      <p:bldP spid="368654" grpId="0"/>
      <p:bldP spid="368655" grpId="0"/>
      <p:bldP spid="368657" grpId="0"/>
      <p:bldP spid="368658" grpId="0"/>
      <p:bldP spid="368689" grpId="0"/>
      <p:bldP spid="368690" grpId="0"/>
      <p:bldP spid="368691" grpId="0"/>
      <p:bldP spid="368693" grpId="0"/>
      <p:bldP spid="368694" grpId="0"/>
      <p:bldP spid="368695" grpId="0"/>
      <p:bldP spid="36869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4710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19A04FF5-3E94-41A7-85A7-AC6FA1064D20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377825" y="252413"/>
            <a:ext cx="3937000" cy="619125"/>
          </a:xfrm>
        </p:spPr>
        <p:txBody>
          <a:bodyPr/>
          <a:lstStyle/>
          <a:p>
            <a:pPr>
              <a:defRPr/>
            </a:pPr>
            <a:r>
              <a:rPr lang="en-US" sz="4000">
                <a:ea typeface="ＭＳ Ｐゴシック" charset="0"/>
                <a:cs typeface="+mj-cs"/>
              </a:rPr>
              <a:t>rdt3.0 in action</a:t>
            </a:r>
            <a:endParaRPr lang="en-US">
              <a:ea typeface="ＭＳ Ｐゴシック" charset="0"/>
              <a:cs typeface="+mj-cs"/>
            </a:endParaRPr>
          </a:p>
        </p:txBody>
      </p:sp>
      <p:pic>
        <p:nvPicPr>
          <p:cNvPr id="47109" name="Picture 3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5" y="768350"/>
            <a:ext cx="3382963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670" name="Text Box 6"/>
          <p:cNvSpPr txBox="1">
            <a:spLocks noChangeArrowheads="1"/>
          </p:cNvSpPr>
          <p:nvPr/>
        </p:nvSpPr>
        <p:spPr bwMode="auto">
          <a:xfrm>
            <a:off x="2892425" y="2713038"/>
            <a:ext cx="10001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rcv pkt1</a:t>
            </a:r>
          </a:p>
        </p:txBody>
      </p:sp>
      <p:sp>
        <p:nvSpPr>
          <p:cNvPr id="369673" name="Text Box 9"/>
          <p:cNvSpPr txBox="1">
            <a:spLocks noChangeArrowheads="1"/>
          </p:cNvSpPr>
          <p:nvPr/>
        </p:nvSpPr>
        <p:spPr bwMode="auto">
          <a:xfrm>
            <a:off x="2892425" y="2938463"/>
            <a:ext cx="11969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send ack1</a:t>
            </a:r>
          </a:p>
        </p:txBody>
      </p:sp>
      <p:sp>
        <p:nvSpPr>
          <p:cNvPr id="369678" name="Text Box 14"/>
          <p:cNvSpPr txBox="1">
            <a:spLocks noChangeArrowheads="1"/>
          </p:cNvSpPr>
          <p:nvPr/>
        </p:nvSpPr>
        <p:spPr bwMode="auto">
          <a:xfrm>
            <a:off x="2873375" y="4129088"/>
            <a:ext cx="15684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(detect duplicate)</a:t>
            </a:r>
          </a:p>
        </p:txBody>
      </p:sp>
      <p:grpSp>
        <p:nvGrpSpPr>
          <p:cNvPr id="369687" name="Group 23"/>
          <p:cNvGrpSpPr>
            <a:grpSpLocks/>
          </p:cNvGrpSpPr>
          <p:nvPr/>
        </p:nvGrpSpPr>
        <p:grpSpPr bwMode="auto">
          <a:xfrm>
            <a:off x="1423988" y="2486025"/>
            <a:ext cx="1471612" cy="504825"/>
            <a:chOff x="855" y="1710"/>
            <a:chExt cx="927" cy="318"/>
          </a:xfrm>
        </p:grpSpPr>
        <p:sp>
          <p:nvSpPr>
            <p:cNvPr id="47223" name="Line 24"/>
            <p:cNvSpPr>
              <a:spLocks noChangeShapeType="1"/>
            </p:cNvSpPr>
            <p:nvPr/>
          </p:nvSpPr>
          <p:spPr bwMode="auto">
            <a:xfrm>
              <a:off x="855" y="1803"/>
              <a:ext cx="927" cy="2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47224" name="Text Box 25"/>
            <p:cNvSpPr txBox="1">
              <a:spLocks noChangeArrowheads="1"/>
            </p:cNvSpPr>
            <p:nvPr/>
          </p:nvSpPr>
          <p:spPr bwMode="auto">
            <a:xfrm>
              <a:off x="1094" y="1710"/>
              <a:ext cx="35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99"/>
                  </a:solidFill>
                  <a:latin typeface="Arial" panose="020B0604020202020204" pitchFamily="34" charset="0"/>
                </a:rPr>
                <a:t>pkt1</a:t>
              </a:r>
            </a:p>
          </p:txBody>
        </p:sp>
      </p:grpSp>
      <p:sp>
        <p:nvSpPr>
          <p:cNvPr id="47114" name="Text Box 36"/>
          <p:cNvSpPr txBox="1">
            <a:spLocks noChangeArrowheads="1"/>
          </p:cNvSpPr>
          <p:nvPr/>
        </p:nvSpPr>
        <p:spPr bwMode="auto">
          <a:xfrm>
            <a:off x="436563" y="1104900"/>
            <a:ext cx="9366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u="sng">
                <a:solidFill>
                  <a:srgbClr val="000099"/>
                </a:solidFill>
                <a:latin typeface="Tahoma" panose="020B0604030504040204" pitchFamily="34" charset="0"/>
              </a:rPr>
              <a:t>sender</a:t>
            </a:r>
          </a:p>
        </p:txBody>
      </p:sp>
      <p:sp>
        <p:nvSpPr>
          <p:cNvPr id="47115" name="Text Box 37"/>
          <p:cNvSpPr txBox="1">
            <a:spLocks noChangeArrowheads="1"/>
          </p:cNvSpPr>
          <p:nvPr/>
        </p:nvSpPr>
        <p:spPr bwMode="auto">
          <a:xfrm>
            <a:off x="2876550" y="1100138"/>
            <a:ext cx="10715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u="sng">
                <a:solidFill>
                  <a:srgbClr val="008000"/>
                </a:solidFill>
                <a:latin typeface="Tahoma" panose="020B0604030504040204" pitchFamily="34" charset="0"/>
              </a:rPr>
              <a:t>receiver</a:t>
            </a:r>
          </a:p>
        </p:txBody>
      </p:sp>
      <p:sp>
        <p:nvSpPr>
          <p:cNvPr id="369702" name="Text Box 38"/>
          <p:cNvSpPr txBox="1">
            <a:spLocks noChangeArrowheads="1"/>
          </p:cNvSpPr>
          <p:nvPr/>
        </p:nvSpPr>
        <p:spPr bwMode="auto">
          <a:xfrm>
            <a:off x="2889250" y="3860800"/>
            <a:ext cx="10001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rcv pkt1</a:t>
            </a:r>
          </a:p>
        </p:txBody>
      </p:sp>
      <p:sp>
        <p:nvSpPr>
          <p:cNvPr id="369703" name="Text Box 39"/>
          <p:cNvSpPr txBox="1">
            <a:spLocks noChangeArrowheads="1"/>
          </p:cNvSpPr>
          <p:nvPr/>
        </p:nvSpPr>
        <p:spPr bwMode="auto">
          <a:xfrm>
            <a:off x="2886075" y="4857750"/>
            <a:ext cx="10001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rcv pkt0</a:t>
            </a:r>
          </a:p>
        </p:txBody>
      </p:sp>
      <p:sp>
        <p:nvSpPr>
          <p:cNvPr id="369704" name="Text Box 40"/>
          <p:cNvSpPr txBox="1">
            <a:spLocks noChangeArrowheads="1"/>
          </p:cNvSpPr>
          <p:nvPr/>
        </p:nvSpPr>
        <p:spPr bwMode="auto">
          <a:xfrm>
            <a:off x="2882900" y="2038350"/>
            <a:ext cx="11969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send ack0</a:t>
            </a:r>
          </a:p>
        </p:txBody>
      </p:sp>
      <p:sp>
        <p:nvSpPr>
          <p:cNvPr id="369705" name="Text Box 41"/>
          <p:cNvSpPr txBox="1">
            <a:spLocks noChangeArrowheads="1"/>
          </p:cNvSpPr>
          <p:nvPr/>
        </p:nvSpPr>
        <p:spPr bwMode="auto">
          <a:xfrm>
            <a:off x="2901950" y="4283075"/>
            <a:ext cx="11969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send ack1</a:t>
            </a:r>
          </a:p>
        </p:txBody>
      </p:sp>
      <p:sp>
        <p:nvSpPr>
          <p:cNvPr id="369706" name="Text Box 42"/>
          <p:cNvSpPr txBox="1">
            <a:spLocks noChangeArrowheads="1"/>
          </p:cNvSpPr>
          <p:nvPr/>
        </p:nvSpPr>
        <p:spPr bwMode="auto">
          <a:xfrm>
            <a:off x="2879725" y="5053013"/>
            <a:ext cx="11969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send ack0</a:t>
            </a:r>
          </a:p>
        </p:txBody>
      </p:sp>
      <p:sp>
        <p:nvSpPr>
          <p:cNvPr id="369707" name="Text Box 43"/>
          <p:cNvSpPr txBox="1">
            <a:spLocks noChangeArrowheads="1"/>
          </p:cNvSpPr>
          <p:nvPr/>
        </p:nvSpPr>
        <p:spPr bwMode="auto">
          <a:xfrm>
            <a:off x="365125" y="2287588"/>
            <a:ext cx="1022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rcv ack0</a:t>
            </a:r>
          </a:p>
        </p:txBody>
      </p:sp>
      <p:sp>
        <p:nvSpPr>
          <p:cNvPr id="369708" name="Text Box 44"/>
          <p:cNvSpPr txBox="1">
            <a:spLocks noChangeArrowheads="1"/>
          </p:cNvSpPr>
          <p:nvPr/>
        </p:nvSpPr>
        <p:spPr bwMode="auto">
          <a:xfrm>
            <a:off x="209550" y="4659313"/>
            <a:ext cx="1174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send pkt0</a:t>
            </a:r>
          </a:p>
        </p:txBody>
      </p:sp>
      <p:sp>
        <p:nvSpPr>
          <p:cNvPr id="369709" name="Text Box 45"/>
          <p:cNvSpPr txBox="1">
            <a:spLocks noChangeArrowheads="1"/>
          </p:cNvSpPr>
          <p:nvPr/>
        </p:nvSpPr>
        <p:spPr bwMode="auto">
          <a:xfrm>
            <a:off x="209550" y="2506663"/>
            <a:ext cx="1174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send pkt1</a:t>
            </a:r>
          </a:p>
        </p:txBody>
      </p:sp>
      <p:sp>
        <p:nvSpPr>
          <p:cNvPr id="369710" name="Text Box 46"/>
          <p:cNvSpPr txBox="1">
            <a:spLocks noChangeArrowheads="1"/>
          </p:cNvSpPr>
          <p:nvPr/>
        </p:nvSpPr>
        <p:spPr bwMode="auto">
          <a:xfrm>
            <a:off x="354013" y="4419600"/>
            <a:ext cx="1022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rcv ack1</a:t>
            </a:r>
          </a:p>
        </p:txBody>
      </p:sp>
      <p:sp>
        <p:nvSpPr>
          <p:cNvPr id="47125" name="Text Box 47"/>
          <p:cNvSpPr txBox="1">
            <a:spLocks noChangeArrowheads="1"/>
          </p:cNvSpPr>
          <p:nvPr/>
        </p:nvSpPr>
        <p:spPr bwMode="auto">
          <a:xfrm>
            <a:off x="198438" y="1544638"/>
            <a:ext cx="1174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send pkt0</a:t>
            </a:r>
          </a:p>
        </p:txBody>
      </p:sp>
      <p:sp>
        <p:nvSpPr>
          <p:cNvPr id="369712" name="Text Box 48"/>
          <p:cNvSpPr txBox="1">
            <a:spLocks noChangeArrowheads="1"/>
          </p:cNvSpPr>
          <p:nvPr/>
        </p:nvSpPr>
        <p:spPr bwMode="auto">
          <a:xfrm>
            <a:off x="2874963" y="1827213"/>
            <a:ext cx="10001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rcv pkt0</a:t>
            </a:r>
          </a:p>
        </p:txBody>
      </p:sp>
      <p:grpSp>
        <p:nvGrpSpPr>
          <p:cNvPr id="369713" name="Group 49"/>
          <p:cNvGrpSpPr>
            <a:grpSpLocks/>
          </p:cNvGrpSpPr>
          <p:nvPr/>
        </p:nvGrpSpPr>
        <p:grpSpPr bwMode="auto">
          <a:xfrm>
            <a:off x="1414463" y="1614488"/>
            <a:ext cx="1471612" cy="512762"/>
            <a:chOff x="850" y="1159"/>
            <a:chExt cx="927" cy="323"/>
          </a:xfrm>
        </p:grpSpPr>
        <p:sp>
          <p:nvSpPr>
            <p:cNvPr id="47221" name="Line 50"/>
            <p:cNvSpPr>
              <a:spLocks noChangeShapeType="1"/>
            </p:cNvSpPr>
            <p:nvPr/>
          </p:nvSpPr>
          <p:spPr bwMode="auto">
            <a:xfrm>
              <a:off x="850" y="1257"/>
              <a:ext cx="927" cy="2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47222" name="Text Box 51"/>
            <p:cNvSpPr txBox="1">
              <a:spLocks noChangeArrowheads="1"/>
            </p:cNvSpPr>
            <p:nvPr/>
          </p:nvSpPr>
          <p:spPr bwMode="auto">
            <a:xfrm>
              <a:off x="1100" y="1159"/>
              <a:ext cx="35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99"/>
                  </a:solidFill>
                  <a:latin typeface="Arial" panose="020B0604020202020204" pitchFamily="34" charset="0"/>
                </a:rPr>
                <a:t>pkt0</a:t>
              </a:r>
            </a:p>
          </p:txBody>
        </p:sp>
      </p:grpSp>
      <p:grpSp>
        <p:nvGrpSpPr>
          <p:cNvPr id="369716" name="Group 52"/>
          <p:cNvGrpSpPr>
            <a:grpSpLocks/>
          </p:cNvGrpSpPr>
          <p:nvPr/>
        </p:nvGrpSpPr>
        <p:grpSpPr bwMode="auto">
          <a:xfrm>
            <a:off x="1408113" y="4629150"/>
            <a:ext cx="1471612" cy="487363"/>
            <a:chOff x="846" y="2253"/>
            <a:chExt cx="927" cy="307"/>
          </a:xfrm>
        </p:grpSpPr>
        <p:sp>
          <p:nvSpPr>
            <p:cNvPr id="47219" name="Line 53"/>
            <p:cNvSpPr>
              <a:spLocks noChangeShapeType="1"/>
            </p:cNvSpPr>
            <p:nvPr/>
          </p:nvSpPr>
          <p:spPr bwMode="auto">
            <a:xfrm>
              <a:off x="846" y="2335"/>
              <a:ext cx="927" cy="2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47220" name="Text Box 54"/>
            <p:cNvSpPr txBox="1">
              <a:spLocks noChangeArrowheads="1"/>
            </p:cNvSpPr>
            <p:nvPr/>
          </p:nvSpPr>
          <p:spPr bwMode="auto">
            <a:xfrm>
              <a:off x="1097" y="2253"/>
              <a:ext cx="35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99"/>
                  </a:solidFill>
                  <a:latin typeface="Arial" panose="020B0604020202020204" pitchFamily="34" charset="0"/>
                </a:rPr>
                <a:t>pkt0</a:t>
              </a:r>
            </a:p>
          </p:txBody>
        </p:sp>
      </p:grpSp>
      <p:grpSp>
        <p:nvGrpSpPr>
          <p:cNvPr id="369719" name="Group 55"/>
          <p:cNvGrpSpPr>
            <a:grpSpLocks/>
          </p:cNvGrpSpPr>
          <p:nvPr/>
        </p:nvGrpSpPr>
        <p:grpSpPr bwMode="auto">
          <a:xfrm>
            <a:off x="1408113" y="4232275"/>
            <a:ext cx="1471612" cy="471488"/>
            <a:chOff x="846" y="2003"/>
            <a:chExt cx="927" cy="297"/>
          </a:xfrm>
        </p:grpSpPr>
        <p:sp>
          <p:nvSpPr>
            <p:cNvPr id="47217" name="Line 56"/>
            <p:cNvSpPr>
              <a:spLocks noChangeShapeType="1"/>
            </p:cNvSpPr>
            <p:nvPr/>
          </p:nvSpPr>
          <p:spPr bwMode="auto">
            <a:xfrm flipH="1">
              <a:off x="846" y="2075"/>
              <a:ext cx="927" cy="2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47218" name="Text Box 57"/>
            <p:cNvSpPr txBox="1">
              <a:spLocks noChangeArrowheads="1"/>
            </p:cNvSpPr>
            <p:nvPr/>
          </p:nvSpPr>
          <p:spPr bwMode="auto">
            <a:xfrm>
              <a:off x="1092" y="2003"/>
              <a:ext cx="38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8000"/>
                  </a:solidFill>
                  <a:latin typeface="Arial" panose="020B0604020202020204" pitchFamily="34" charset="0"/>
                </a:rPr>
                <a:t>ack1</a:t>
              </a:r>
            </a:p>
          </p:txBody>
        </p:sp>
      </p:grpSp>
      <p:grpSp>
        <p:nvGrpSpPr>
          <p:cNvPr id="369722" name="Group 58"/>
          <p:cNvGrpSpPr>
            <a:grpSpLocks/>
          </p:cNvGrpSpPr>
          <p:nvPr/>
        </p:nvGrpSpPr>
        <p:grpSpPr bwMode="auto">
          <a:xfrm>
            <a:off x="1400175" y="2114550"/>
            <a:ext cx="1471613" cy="455613"/>
            <a:chOff x="841" y="1474"/>
            <a:chExt cx="927" cy="287"/>
          </a:xfrm>
        </p:grpSpPr>
        <p:sp>
          <p:nvSpPr>
            <p:cNvPr id="47215" name="Line 59"/>
            <p:cNvSpPr>
              <a:spLocks noChangeShapeType="1"/>
            </p:cNvSpPr>
            <p:nvPr/>
          </p:nvSpPr>
          <p:spPr bwMode="auto">
            <a:xfrm flipH="1">
              <a:off x="841" y="1536"/>
              <a:ext cx="927" cy="2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47216" name="Text Box 60"/>
            <p:cNvSpPr txBox="1">
              <a:spLocks noChangeArrowheads="1"/>
            </p:cNvSpPr>
            <p:nvPr/>
          </p:nvSpPr>
          <p:spPr bwMode="auto">
            <a:xfrm>
              <a:off x="1089" y="1474"/>
              <a:ext cx="38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8000"/>
                  </a:solidFill>
                  <a:latin typeface="Arial" panose="020B0604020202020204" pitchFamily="34" charset="0"/>
                </a:rPr>
                <a:t>ack0</a:t>
              </a:r>
            </a:p>
          </p:txBody>
        </p:sp>
      </p:grpSp>
      <p:grpSp>
        <p:nvGrpSpPr>
          <p:cNvPr id="369725" name="Group 61"/>
          <p:cNvGrpSpPr>
            <a:grpSpLocks/>
          </p:cNvGrpSpPr>
          <p:nvPr/>
        </p:nvGrpSpPr>
        <p:grpSpPr bwMode="auto">
          <a:xfrm>
            <a:off x="1393825" y="5084763"/>
            <a:ext cx="1471613" cy="461962"/>
            <a:chOff x="837" y="2540"/>
            <a:chExt cx="927" cy="291"/>
          </a:xfrm>
        </p:grpSpPr>
        <p:sp>
          <p:nvSpPr>
            <p:cNvPr id="47213" name="Line 62"/>
            <p:cNvSpPr>
              <a:spLocks noChangeShapeType="1"/>
            </p:cNvSpPr>
            <p:nvPr/>
          </p:nvSpPr>
          <p:spPr bwMode="auto">
            <a:xfrm flipH="1">
              <a:off x="837" y="2606"/>
              <a:ext cx="927" cy="2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47214" name="Text Box 63"/>
            <p:cNvSpPr txBox="1">
              <a:spLocks noChangeArrowheads="1"/>
            </p:cNvSpPr>
            <p:nvPr/>
          </p:nvSpPr>
          <p:spPr bwMode="auto">
            <a:xfrm>
              <a:off x="1086" y="2540"/>
              <a:ext cx="38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8000"/>
                  </a:solidFill>
                  <a:latin typeface="Arial" panose="020B0604020202020204" pitchFamily="34" charset="0"/>
                </a:rPr>
                <a:t>ack0</a:t>
              </a:r>
            </a:p>
          </p:txBody>
        </p:sp>
      </p:grpSp>
      <p:sp>
        <p:nvSpPr>
          <p:cNvPr id="47132" name="Text Box 64"/>
          <p:cNvSpPr txBox="1">
            <a:spLocks noChangeArrowheads="1"/>
          </p:cNvSpPr>
          <p:nvPr/>
        </p:nvSpPr>
        <p:spPr bwMode="auto">
          <a:xfrm>
            <a:off x="1192213" y="5797550"/>
            <a:ext cx="13938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(c) ACK loss</a:t>
            </a:r>
          </a:p>
        </p:txBody>
      </p:sp>
      <p:grpSp>
        <p:nvGrpSpPr>
          <p:cNvPr id="369745" name="Group 81"/>
          <p:cNvGrpSpPr>
            <a:grpSpLocks/>
          </p:cNvGrpSpPr>
          <p:nvPr/>
        </p:nvGrpSpPr>
        <p:grpSpPr bwMode="auto">
          <a:xfrm>
            <a:off x="1679575" y="2886075"/>
            <a:ext cx="1212850" cy="719138"/>
            <a:chOff x="1324" y="1931"/>
            <a:chExt cx="764" cy="453"/>
          </a:xfrm>
        </p:grpSpPr>
        <p:sp>
          <p:nvSpPr>
            <p:cNvPr id="47209" name="Line 27"/>
            <p:cNvSpPr>
              <a:spLocks noChangeShapeType="1"/>
            </p:cNvSpPr>
            <p:nvPr/>
          </p:nvSpPr>
          <p:spPr bwMode="auto">
            <a:xfrm flipH="1">
              <a:off x="1514" y="2031"/>
              <a:ext cx="574" cy="13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47210" name="Text Box 28"/>
            <p:cNvSpPr txBox="1">
              <a:spLocks noChangeArrowheads="1"/>
            </p:cNvSpPr>
            <p:nvPr/>
          </p:nvSpPr>
          <p:spPr bwMode="auto">
            <a:xfrm>
              <a:off x="1456" y="1931"/>
              <a:ext cx="38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8000"/>
                  </a:solidFill>
                  <a:latin typeface="Arial" panose="020B0604020202020204" pitchFamily="34" charset="0"/>
                </a:rPr>
                <a:t>ack1</a:t>
              </a:r>
            </a:p>
          </p:txBody>
        </p:sp>
        <p:sp>
          <p:nvSpPr>
            <p:cNvPr id="47211" name="Text Box 68"/>
            <p:cNvSpPr txBox="1">
              <a:spLocks noChangeArrowheads="1"/>
            </p:cNvSpPr>
            <p:nvPr/>
          </p:nvSpPr>
          <p:spPr bwMode="auto">
            <a:xfrm>
              <a:off x="1383" y="2040"/>
              <a:ext cx="21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Tahoma" panose="020B0604030504040204" pitchFamily="34" charset="0"/>
                </a:rPr>
                <a:t>X</a:t>
              </a:r>
            </a:p>
          </p:txBody>
        </p:sp>
        <p:sp>
          <p:nvSpPr>
            <p:cNvPr id="47212" name="Text Box 69"/>
            <p:cNvSpPr txBox="1">
              <a:spLocks noChangeArrowheads="1"/>
            </p:cNvSpPr>
            <p:nvPr/>
          </p:nvSpPr>
          <p:spPr bwMode="auto">
            <a:xfrm>
              <a:off x="1324" y="2172"/>
              <a:ext cx="32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i="1">
                  <a:solidFill>
                    <a:srgbClr val="FF0000"/>
                  </a:solidFill>
                  <a:latin typeface="Tahoma" panose="020B0604030504040204" pitchFamily="34" charset="0"/>
                </a:rPr>
                <a:t>loss</a:t>
              </a:r>
            </a:p>
          </p:txBody>
        </p:sp>
      </p:grpSp>
      <p:grpSp>
        <p:nvGrpSpPr>
          <p:cNvPr id="369734" name="Group 70"/>
          <p:cNvGrpSpPr>
            <a:grpSpLocks/>
          </p:cNvGrpSpPr>
          <p:nvPr/>
        </p:nvGrpSpPr>
        <p:grpSpPr bwMode="auto">
          <a:xfrm>
            <a:off x="1303338" y="2792413"/>
            <a:ext cx="122237" cy="1033462"/>
            <a:chOff x="3651" y="1878"/>
            <a:chExt cx="78" cy="963"/>
          </a:xfrm>
        </p:grpSpPr>
        <p:sp>
          <p:nvSpPr>
            <p:cNvPr id="47206" name="Line 71"/>
            <p:cNvSpPr>
              <a:spLocks noChangeShapeType="1"/>
            </p:cNvSpPr>
            <p:nvPr/>
          </p:nvSpPr>
          <p:spPr bwMode="auto">
            <a:xfrm>
              <a:off x="3729" y="1879"/>
              <a:ext cx="0" cy="9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47207" name="Line 72"/>
            <p:cNvSpPr>
              <a:spLocks noChangeShapeType="1"/>
            </p:cNvSpPr>
            <p:nvPr/>
          </p:nvSpPr>
          <p:spPr bwMode="auto">
            <a:xfrm flipH="1">
              <a:off x="3651" y="1878"/>
              <a:ext cx="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47208" name="Line 73"/>
            <p:cNvSpPr>
              <a:spLocks noChangeShapeType="1"/>
            </p:cNvSpPr>
            <p:nvPr/>
          </p:nvSpPr>
          <p:spPr bwMode="auto">
            <a:xfrm flipH="1">
              <a:off x="3651" y="2841"/>
              <a:ext cx="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369738" name="Group 74"/>
          <p:cNvGrpSpPr>
            <a:grpSpLocks/>
          </p:cNvGrpSpPr>
          <p:nvPr/>
        </p:nvGrpSpPr>
        <p:grpSpPr bwMode="auto">
          <a:xfrm>
            <a:off x="1431925" y="3781425"/>
            <a:ext cx="1471613" cy="504825"/>
            <a:chOff x="855" y="1710"/>
            <a:chExt cx="927" cy="318"/>
          </a:xfrm>
        </p:grpSpPr>
        <p:sp>
          <p:nvSpPr>
            <p:cNvPr id="47204" name="Line 75"/>
            <p:cNvSpPr>
              <a:spLocks noChangeShapeType="1"/>
            </p:cNvSpPr>
            <p:nvPr/>
          </p:nvSpPr>
          <p:spPr bwMode="auto">
            <a:xfrm>
              <a:off x="855" y="1803"/>
              <a:ext cx="927" cy="2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47205" name="Text Box 76"/>
            <p:cNvSpPr txBox="1">
              <a:spLocks noChangeArrowheads="1"/>
            </p:cNvSpPr>
            <p:nvPr/>
          </p:nvSpPr>
          <p:spPr bwMode="auto">
            <a:xfrm>
              <a:off x="1094" y="1710"/>
              <a:ext cx="35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99"/>
                  </a:solidFill>
                  <a:latin typeface="Arial" panose="020B0604020202020204" pitchFamily="34" charset="0"/>
                </a:rPr>
                <a:t>pkt1</a:t>
              </a:r>
            </a:p>
          </p:txBody>
        </p:sp>
      </p:grpSp>
      <p:grpSp>
        <p:nvGrpSpPr>
          <p:cNvPr id="369741" name="Group 77"/>
          <p:cNvGrpSpPr>
            <a:grpSpLocks/>
          </p:cNvGrpSpPr>
          <p:nvPr/>
        </p:nvGrpSpPr>
        <p:grpSpPr bwMode="auto">
          <a:xfrm>
            <a:off x="0" y="3405188"/>
            <a:ext cx="1377950" cy="731837"/>
            <a:chOff x="2802" y="2348"/>
            <a:chExt cx="868" cy="461"/>
          </a:xfrm>
        </p:grpSpPr>
        <p:pic>
          <p:nvPicPr>
            <p:cNvPr id="47202" name="Picture 78" descr="alarm_clock_ringi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6" y="2348"/>
              <a:ext cx="275" cy="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203" name="Text Box 79"/>
            <p:cNvSpPr txBox="1">
              <a:spLocks noChangeArrowheads="1"/>
            </p:cNvSpPr>
            <p:nvPr/>
          </p:nvSpPr>
          <p:spPr bwMode="auto">
            <a:xfrm>
              <a:off x="2802" y="2491"/>
              <a:ext cx="868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7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1">
                  <a:solidFill>
                    <a:srgbClr val="FF0000"/>
                  </a:solidFill>
                  <a:latin typeface="Tahoma" panose="020B0604030504040204" pitchFamily="34" charset="0"/>
                </a:rPr>
                <a:t>timeout</a:t>
              </a:r>
            </a:p>
            <a:p>
              <a:pPr algn="r">
                <a:lnSpc>
                  <a:spcPct val="7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ahoma" panose="020B0604030504040204" pitchFamily="34" charset="0"/>
                </a:rPr>
                <a:t>resend pkt1</a:t>
              </a:r>
            </a:p>
          </p:txBody>
        </p:sp>
      </p:grpSp>
      <p:sp>
        <p:nvSpPr>
          <p:cNvPr id="369746" name="Text Box 82"/>
          <p:cNvSpPr txBox="1">
            <a:spLocks noChangeArrowheads="1"/>
          </p:cNvSpPr>
          <p:nvPr/>
        </p:nvSpPr>
        <p:spPr bwMode="auto">
          <a:xfrm>
            <a:off x="7594600" y="2374900"/>
            <a:ext cx="10001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rcv pkt1</a:t>
            </a:r>
          </a:p>
        </p:txBody>
      </p:sp>
      <p:sp>
        <p:nvSpPr>
          <p:cNvPr id="369747" name="Text Box 83"/>
          <p:cNvSpPr txBox="1">
            <a:spLocks noChangeArrowheads="1"/>
          </p:cNvSpPr>
          <p:nvPr/>
        </p:nvSpPr>
        <p:spPr bwMode="auto">
          <a:xfrm>
            <a:off x="7594600" y="2600325"/>
            <a:ext cx="11969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send ack1</a:t>
            </a:r>
          </a:p>
        </p:txBody>
      </p:sp>
      <p:sp>
        <p:nvSpPr>
          <p:cNvPr id="369748" name="Text Box 84"/>
          <p:cNvSpPr txBox="1">
            <a:spLocks noChangeArrowheads="1"/>
          </p:cNvSpPr>
          <p:nvPr/>
        </p:nvSpPr>
        <p:spPr bwMode="auto">
          <a:xfrm>
            <a:off x="7556500" y="3810000"/>
            <a:ext cx="15684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(detect duplicate)</a:t>
            </a:r>
          </a:p>
        </p:txBody>
      </p:sp>
      <p:grpSp>
        <p:nvGrpSpPr>
          <p:cNvPr id="369749" name="Group 85"/>
          <p:cNvGrpSpPr>
            <a:grpSpLocks/>
          </p:cNvGrpSpPr>
          <p:nvPr/>
        </p:nvGrpSpPr>
        <p:grpSpPr bwMode="auto">
          <a:xfrm>
            <a:off x="6126163" y="2147888"/>
            <a:ext cx="1471612" cy="504825"/>
            <a:chOff x="855" y="1710"/>
            <a:chExt cx="927" cy="318"/>
          </a:xfrm>
        </p:grpSpPr>
        <p:sp>
          <p:nvSpPr>
            <p:cNvPr id="47200" name="Line 86"/>
            <p:cNvSpPr>
              <a:spLocks noChangeShapeType="1"/>
            </p:cNvSpPr>
            <p:nvPr/>
          </p:nvSpPr>
          <p:spPr bwMode="auto">
            <a:xfrm>
              <a:off x="855" y="1803"/>
              <a:ext cx="927" cy="2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47201" name="Text Box 87"/>
            <p:cNvSpPr txBox="1">
              <a:spLocks noChangeArrowheads="1"/>
            </p:cNvSpPr>
            <p:nvPr/>
          </p:nvSpPr>
          <p:spPr bwMode="auto">
            <a:xfrm>
              <a:off x="1094" y="1710"/>
              <a:ext cx="35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99"/>
                  </a:solidFill>
                  <a:latin typeface="Arial" panose="020B0604020202020204" pitchFamily="34" charset="0"/>
                </a:rPr>
                <a:t>pkt1</a:t>
              </a:r>
            </a:p>
          </p:txBody>
        </p:sp>
      </p:grpSp>
      <p:sp>
        <p:nvSpPr>
          <p:cNvPr id="47141" name="Text Box 88"/>
          <p:cNvSpPr txBox="1">
            <a:spLocks noChangeArrowheads="1"/>
          </p:cNvSpPr>
          <p:nvPr/>
        </p:nvSpPr>
        <p:spPr bwMode="auto">
          <a:xfrm>
            <a:off x="5138738" y="766763"/>
            <a:ext cx="9366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u="sng">
                <a:solidFill>
                  <a:srgbClr val="000099"/>
                </a:solidFill>
                <a:latin typeface="Tahoma" panose="020B0604030504040204" pitchFamily="34" charset="0"/>
              </a:rPr>
              <a:t>sender</a:t>
            </a:r>
          </a:p>
        </p:txBody>
      </p:sp>
      <p:sp>
        <p:nvSpPr>
          <p:cNvPr id="47142" name="Text Box 89"/>
          <p:cNvSpPr txBox="1">
            <a:spLocks noChangeArrowheads="1"/>
          </p:cNvSpPr>
          <p:nvPr/>
        </p:nvSpPr>
        <p:spPr bwMode="auto">
          <a:xfrm>
            <a:off x="7578725" y="762000"/>
            <a:ext cx="10715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u="sng">
                <a:solidFill>
                  <a:srgbClr val="008000"/>
                </a:solidFill>
                <a:latin typeface="Tahoma" panose="020B0604030504040204" pitchFamily="34" charset="0"/>
              </a:rPr>
              <a:t>receiver</a:t>
            </a:r>
          </a:p>
        </p:txBody>
      </p:sp>
      <p:sp>
        <p:nvSpPr>
          <p:cNvPr id="369754" name="Text Box 90"/>
          <p:cNvSpPr txBox="1">
            <a:spLocks noChangeArrowheads="1"/>
          </p:cNvSpPr>
          <p:nvPr/>
        </p:nvSpPr>
        <p:spPr bwMode="auto">
          <a:xfrm>
            <a:off x="7572375" y="3541713"/>
            <a:ext cx="10001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rcv pkt1</a:t>
            </a:r>
          </a:p>
        </p:txBody>
      </p:sp>
      <p:sp>
        <p:nvSpPr>
          <p:cNvPr id="369756" name="Text Box 92"/>
          <p:cNvSpPr txBox="1">
            <a:spLocks noChangeArrowheads="1"/>
          </p:cNvSpPr>
          <p:nvPr/>
        </p:nvSpPr>
        <p:spPr bwMode="auto">
          <a:xfrm>
            <a:off x="7585075" y="1700213"/>
            <a:ext cx="11969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send ack0</a:t>
            </a:r>
          </a:p>
        </p:txBody>
      </p:sp>
      <p:sp>
        <p:nvSpPr>
          <p:cNvPr id="369759" name="Text Box 95"/>
          <p:cNvSpPr txBox="1">
            <a:spLocks noChangeArrowheads="1"/>
          </p:cNvSpPr>
          <p:nvPr/>
        </p:nvSpPr>
        <p:spPr bwMode="auto">
          <a:xfrm>
            <a:off x="5067300" y="1949450"/>
            <a:ext cx="1022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rcv ack0</a:t>
            </a:r>
          </a:p>
        </p:txBody>
      </p:sp>
      <p:sp>
        <p:nvSpPr>
          <p:cNvPr id="369761" name="Text Box 97"/>
          <p:cNvSpPr txBox="1">
            <a:spLocks noChangeArrowheads="1"/>
          </p:cNvSpPr>
          <p:nvPr/>
        </p:nvSpPr>
        <p:spPr bwMode="auto">
          <a:xfrm>
            <a:off x="4911725" y="2168525"/>
            <a:ext cx="1174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send pkt1</a:t>
            </a:r>
          </a:p>
        </p:txBody>
      </p:sp>
      <p:sp>
        <p:nvSpPr>
          <p:cNvPr id="47147" name="Text Box 99"/>
          <p:cNvSpPr txBox="1">
            <a:spLocks noChangeArrowheads="1"/>
          </p:cNvSpPr>
          <p:nvPr/>
        </p:nvSpPr>
        <p:spPr bwMode="auto">
          <a:xfrm>
            <a:off x="4900613" y="1206500"/>
            <a:ext cx="1174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send pkt0</a:t>
            </a:r>
          </a:p>
        </p:txBody>
      </p:sp>
      <p:sp>
        <p:nvSpPr>
          <p:cNvPr id="369764" name="Text Box 100"/>
          <p:cNvSpPr txBox="1">
            <a:spLocks noChangeArrowheads="1"/>
          </p:cNvSpPr>
          <p:nvPr/>
        </p:nvSpPr>
        <p:spPr bwMode="auto">
          <a:xfrm>
            <a:off x="7577138" y="1489075"/>
            <a:ext cx="10001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rcv pkt0</a:t>
            </a:r>
          </a:p>
        </p:txBody>
      </p:sp>
      <p:grpSp>
        <p:nvGrpSpPr>
          <p:cNvPr id="369765" name="Group 101"/>
          <p:cNvGrpSpPr>
            <a:grpSpLocks/>
          </p:cNvGrpSpPr>
          <p:nvPr/>
        </p:nvGrpSpPr>
        <p:grpSpPr bwMode="auto">
          <a:xfrm>
            <a:off x="6116638" y="1276350"/>
            <a:ext cx="1471612" cy="512763"/>
            <a:chOff x="850" y="1159"/>
            <a:chExt cx="927" cy="323"/>
          </a:xfrm>
        </p:grpSpPr>
        <p:sp>
          <p:nvSpPr>
            <p:cNvPr id="47198" name="Line 102"/>
            <p:cNvSpPr>
              <a:spLocks noChangeShapeType="1"/>
            </p:cNvSpPr>
            <p:nvPr/>
          </p:nvSpPr>
          <p:spPr bwMode="auto">
            <a:xfrm>
              <a:off x="850" y="1257"/>
              <a:ext cx="927" cy="2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47199" name="Text Box 103"/>
            <p:cNvSpPr txBox="1">
              <a:spLocks noChangeArrowheads="1"/>
            </p:cNvSpPr>
            <p:nvPr/>
          </p:nvSpPr>
          <p:spPr bwMode="auto">
            <a:xfrm>
              <a:off x="1100" y="1159"/>
              <a:ext cx="35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99"/>
                  </a:solidFill>
                  <a:latin typeface="Arial" panose="020B0604020202020204" pitchFamily="34" charset="0"/>
                </a:rPr>
                <a:t>pkt0</a:t>
              </a:r>
            </a:p>
          </p:txBody>
        </p:sp>
      </p:grpSp>
      <p:grpSp>
        <p:nvGrpSpPr>
          <p:cNvPr id="369774" name="Group 110"/>
          <p:cNvGrpSpPr>
            <a:grpSpLocks/>
          </p:cNvGrpSpPr>
          <p:nvPr/>
        </p:nvGrpSpPr>
        <p:grpSpPr bwMode="auto">
          <a:xfrm>
            <a:off x="6102350" y="1776413"/>
            <a:ext cx="1471613" cy="455612"/>
            <a:chOff x="841" y="1474"/>
            <a:chExt cx="927" cy="287"/>
          </a:xfrm>
        </p:grpSpPr>
        <p:sp>
          <p:nvSpPr>
            <p:cNvPr id="47196" name="Line 111"/>
            <p:cNvSpPr>
              <a:spLocks noChangeShapeType="1"/>
            </p:cNvSpPr>
            <p:nvPr/>
          </p:nvSpPr>
          <p:spPr bwMode="auto">
            <a:xfrm flipH="1">
              <a:off x="841" y="1536"/>
              <a:ext cx="927" cy="2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47197" name="Text Box 112"/>
            <p:cNvSpPr txBox="1">
              <a:spLocks noChangeArrowheads="1"/>
            </p:cNvSpPr>
            <p:nvPr/>
          </p:nvSpPr>
          <p:spPr bwMode="auto">
            <a:xfrm>
              <a:off x="1089" y="1474"/>
              <a:ext cx="38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8000"/>
                  </a:solidFill>
                  <a:latin typeface="Arial" panose="020B0604020202020204" pitchFamily="34" charset="0"/>
                </a:rPr>
                <a:t>ack0</a:t>
              </a:r>
            </a:p>
          </p:txBody>
        </p:sp>
      </p:grpSp>
      <p:sp>
        <p:nvSpPr>
          <p:cNvPr id="47151" name="Text Box 116"/>
          <p:cNvSpPr txBox="1">
            <a:spLocks noChangeArrowheads="1"/>
          </p:cNvSpPr>
          <p:nvPr/>
        </p:nvSpPr>
        <p:spPr bwMode="auto">
          <a:xfrm>
            <a:off x="4757738" y="5764213"/>
            <a:ext cx="3867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(d) premature timeout/ delayed ACK</a:t>
            </a:r>
          </a:p>
        </p:txBody>
      </p:sp>
      <p:grpSp>
        <p:nvGrpSpPr>
          <p:cNvPr id="369786" name="Group 122"/>
          <p:cNvGrpSpPr>
            <a:grpSpLocks/>
          </p:cNvGrpSpPr>
          <p:nvPr/>
        </p:nvGrpSpPr>
        <p:grpSpPr bwMode="auto">
          <a:xfrm>
            <a:off x="6005513" y="2454275"/>
            <a:ext cx="122237" cy="1033463"/>
            <a:chOff x="3651" y="1878"/>
            <a:chExt cx="78" cy="963"/>
          </a:xfrm>
        </p:grpSpPr>
        <p:sp>
          <p:nvSpPr>
            <p:cNvPr id="47193" name="Line 123"/>
            <p:cNvSpPr>
              <a:spLocks noChangeShapeType="1"/>
            </p:cNvSpPr>
            <p:nvPr/>
          </p:nvSpPr>
          <p:spPr bwMode="auto">
            <a:xfrm>
              <a:off x="3729" y="1879"/>
              <a:ext cx="0" cy="9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47194" name="Line 124"/>
            <p:cNvSpPr>
              <a:spLocks noChangeShapeType="1"/>
            </p:cNvSpPr>
            <p:nvPr/>
          </p:nvSpPr>
          <p:spPr bwMode="auto">
            <a:xfrm flipH="1">
              <a:off x="3651" y="1878"/>
              <a:ext cx="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47195" name="Line 125"/>
            <p:cNvSpPr>
              <a:spLocks noChangeShapeType="1"/>
            </p:cNvSpPr>
            <p:nvPr/>
          </p:nvSpPr>
          <p:spPr bwMode="auto">
            <a:xfrm flipH="1">
              <a:off x="3651" y="2841"/>
              <a:ext cx="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369790" name="Group 126"/>
          <p:cNvGrpSpPr>
            <a:grpSpLocks/>
          </p:cNvGrpSpPr>
          <p:nvPr/>
        </p:nvGrpSpPr>
        <p:grpSpPr bwMode="auto">
          <a:xfrm>
            <a:off x="6134100" y="3443288"/>
            <a:ext cx="1471613" cy="504825"/>
            <a:chOff x="855" y="1710"/>
            <a:chExt cx="927" cy="318"/>
          </a:xfrm>
        </p:grpSpPr>
        <p:sp>
          <p:nvSpPr>
            <p:cNvPr id="47191" name="Line 127"/>
            <p:cNvSpPr>
              <a:spLocks noChangeShapeType="1"/>
            </p:cNvSpPr>
            <p:nvPr/>
          </p:nvSpPr>
          <p:spPr bwMode="auto">
            <a:xfrm>
              <a:off x="855" y="1803"/>
              <a:ext cx="927" cy="225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47192" name="Text Box 128"/>
            <p:cNvSpPr txBox="1">
              <a:spLocks noChangeArrowheads="1"/>
            </p:cNvSpPr>
            <p:nvPr/>
          </p:nvSpPr>
          <p:spPr bwMode="auto">
            <a:xfrm>
              <a:off x="1094" y="1710"/>
              <a:ext cx="35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99"/>
                  </a:solidFill>
                  <a:latin typeface="Arial" panose="020B0604020202020204" pitchFamily="34" charset="0"/>
                </a:rPr>
                <a:t>pkt1</a:t>
              </a:r>
            </a:p>
          </p:txBody>
        </p:sp>
      </p:grpSp>
      <p:grpSp>
        <p:nvGrpSpPr>
          <p:cNvPr id="369793" name="Group 129"/>
          <p:cNvGrpSpPr>
            <a:grpSpLocks/>
          </p:cNvGrpSpPr>
          <p:nvPr/>
        </p:nvGrpSpPr>
        <p:grpSpPr bwMode="auto">
          <a:xfrm>
            <a:off x="4702175" y="3067050"/>
            <a:ext cx="1377950" cy="731838"/>
            <a:chOff x="2802" y="2348"/>
            <a:chExt cx="868" cy="461"/>
          </a:xfrm>
        </p:grpSpPr>
        <p:pic>
          <p:nvPicPr>
            <p:cNvPr id="47189" name="Picture 130" descr="alarm_clock_ringi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6" y="2348"/>
              <a:ext cx="275" cy="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190" name="Text Box 131"/>
            <p:cNvSpPr txBox="1">
              <a:spLocks noChangeArrowheads="1"/>
            </p:cNvSpPr>
            <p:nvPr/>
          </p:nvSpPr>
          <p:spPr bwMode="auto">
            <a:xfrm>
              <a:off x="2802" y="2491"/>
              <a:ext cx="868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7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1">
                  <a:solidFill>
                    <a:srgbClr val="FF0000"/>
                  </a:solidFill>
                  <a:latin typeface="Tahoma" panose="020B0604030504040204" pitchFamily="34" charset="0"/>
                </a:rPr>
                <a:t>timeout</a:t>
              </a:r>
            </a:p>
            <a:p>
              <a:pPr algn="r">
                <a:lnSpc>
                  <a:spcPct val="7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ahoma" panose="020B0604030504040204" pitchFamily="34" charset="0"/>
                </a:rPr>
                <a:t>resend pkt1</a:t>
              </a:r>
            </a:p>
          </p:txBody>
        </p:sp>
      </p:grpSp>
      <p:grpSp>
        <p:nvGrpSpPr>
          <p:cNvPr id="369797" name="Group 133"/>
          <p:cNvGrpSpPr>
            <a:grpSpLocks/>
          </p:cNvGrpSpPr>
          <p:nvPr/>
        </p:nvGrpSpPr>
        <p:grpSpPr bwMode="auto">
          <a:xfrm>
            <a:off x="6523038" y="2706688"/>
            <a:ext cx="1071562" cy="752475"/>
            <a:chOff x="4081" y="1705"/>
            <a:chExt cx="703" cy="453"/>
          </a:xfrm>
        </p:grpSpPr>
        <p:sp>
          <p:nvSpPr>
            <p:cNvPr id="47186" name="Line 118"/>
            <p:cNvSpPr>
              <a:spLocks noChangeShapeType="1"/>
            </p:cNvSpPr>
            <p:nvPr/>
          </p:nvSpPr>
          <p:spPr bwMode="auto">
            <a:xfrm flipH="1">
              <a:off x="4343" y="1705"/>
              <a:ext cx="441" cy="329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47187" name="Text Box 119"/>
            <p:cNvSpPr txBox="1">
              <a:spLocks noChangeArrowheads="1"/>
            </p:cNvSpPr>
            <p:nvPr/>
          </p:nvSpPr>
          <p:spPr bwMode="auto">
            <a:xfrm>
              <a:off x="4081" y="1794"/>
              <a:ext cx="435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8000"/>
                  </a:solidFill>
                  <a:latin typeface="Arial" panose="020B0604020202020204" pitchFamily="34" charset="0"/>
                </a:rPr>
                <a:t>ack1</a:t>
              </a:r>
            </a:p>
          </p:txBody>
        </p:sp>
        <p:sp>
          <p:nvSpPr>
            <p:cNvPr id="47188" name="Line 132"/>
            <p:cNvSpPr>
              <a:spLocks noChangeShapeType="1"/>
            </p:cNvSpPr>
            <p:nvPr/>
          </p:nvSpPr>
          <p:spPr bwMode="auto">
            <a:xfrm flipH="1">
              <a:off x="4186" y="2047"/>
              <a:ext cx="146" cy="111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sp>
        <p:nvSpPr>
          <p:cNvPr id="369800" name="Line 136"/>
          <p:cNvSpPr>
            <a:spLocks noChangeShapeType="1"/>
          </p:cNvSpPr>
          <p:nvPr/>
        </p:nvSpPr>
        <p:spPr bwMode="auto">
          <a:xfrm flipH="1">
            <a:off x="6024563" y="3251200"/>
            <a:ext cx="909637" cy="739775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grpSp>
        <p:nvGrpSpPr>
          <p:cNvPr id="369817" name="Group 153"/>
          <p:cNvGrpSpPr>
            <a:grpSpLocks/>
          </p:cNvGrpSpPr>
          <p:nvPr/>
        </p:nvGrpSpPr>
        <p:grpSpPr bwMode="auto">
          <a:xfrm>
            <a:off x="4892675" y="3738563"/>
            <a:ext cx="4227513" cy="1752600"/>
            <a:chOff x="3082" y="2355"/>
            <a:chExt cx="2663" cy="1104"/>
          </a:xfrm>
        </p:grpSpPr>
        <p:sp>
          <p:nvSpPr>
            <p:cNvPr id="47158" name="Text Box 93"/>
            <p:cNvSpPr txBox="1">
              <a:spLocks noChangeArrowheads="1"/>
            </p:cNvSpPr>
            <p:nvPr/>
          </p:nvSpPr>
          <p:spPr bwMode="auto">
            <a:xfrm>
              <a:off x="4790" y="2491"/>
              <a:ext cx="75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ahoma" panose="020B0604030504040204" pitchFamily="34" charset="0"/>
                </a:rPr>
                <a:t>send ack1</a:t>
              </a:r>
            </a:p>
          </p:txBody>
        </p:sp>
        <p:sp>
          <p:nvSpPr>
            <p:cNvPr id="47159" name="Text Box 96"/>
            <p:cNvSpPr txBox="1">
              <a:spLocks noChangeArrowheads="1"/>
            </p:cNvSpPr>
            <p:nvPr/>
          </p:nvSpPr>
          <p:spPr bwMode="auto">
            <a:xfrm>
              <a:off x="3082" y="2842"/>
              <a:ext cx="7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ahoma" panose="020B0604030504040204" pitchFamily="34" charset="0"/>
                </a:rPr>
                <a:t>send pkt0</a:t>
              </a:r>
            </a:p>
          </p:txBody>
        </p:sp>
        <p:sp>
          <p:nvSpPr>
            <p:cNvPr id="47160" name="Text Box 98"/>
            <p:cNvSpPr txBox="1">
              <a:spLocks noChangeArrowheads="1"/>
            </p:cNvSpPr>
            <p:nvPr/>
          </p:nvSpPr>
          <p:spPr bwMode="auto">
            <a:xfrm>
              <a:off x="3155" y="2703"/>
              <a:ext cx="64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ahoma" panose="020B0604030504040204" pitchFamily="34" charset="0"/>
                </a:rPr>
                <a:t>rcv ack1</a:t>
              </a:r>
            </a:p>
          </p:txBody>
        </p:sp>
        <p:grpSp>
          <p:nvGrpSpPr>
            <p:cNvPr id="47161" name="Group 148"/>
            <p:cNvGrpSpPr>
              <a:grpSpLocks/>
            </p:cNvGrpSpPr>
            <p:nvPr/>
          </p:nvGrpSpPr>
          <p:grpSpPr bwMode="auto">
            <a:xfrm>
              <a:off x="3843" y="2895"/>
              <a:ext cx="927" cy="247"/>
              <a:chOff x="3849" y="2883"/>
              <a:chExt cx="927" cy="247"/>
            </a:xfrm>
          </p:grpSpPr>
          <p:sp>
            <p:nvSpPr>
              <p:cNvPr id="47184" name="Line 105"/>
              <p:cNvSpPr>
                <a:spLocks noChangeShapeType="1"/>
              </p:cNvSpPr>
              <p:nvPr/>
            </p:nvSpPr>
            <p:spPr bwMode="auto">
              <a:xfrm>
                <a:off x="3849" y="2905"/>
                <a:ext cx="927" cy="225"/>
              </a:xfrm>
              <a:prstGeom prst="line">
                <a:avLst/>
              </a:prstGeom>
              <a:noFill/>
              <a:ln w="28575">
                <a:solidFill>
                  <a:srgbClr val="000099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47185" name="Text Box 106"/>
              <p:cNvSpPr txBox="1">
                <a:spLocks noChangeArrowheads="1"/>
              </p:cNvSpPr>
              <p:nvPr/>
            </p:nvSpPr>
            <p:spPr bwMode="auto">
              <a:xfrm>
                <a:off x="4334" y="2883"/>
                <a:ext cx="358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solidFill>
                      <a:srgbClr val="000099"/>
                    </a:solidFill>
                    <a:latin typeface="Arial" panose="020B0604020202020204" pitchFamily="34" charset="0"/>
                  </a:rPr>
                  <a:t>pkt0</a:t>
                </a:r>
              </a:p>
            </p:txBody>
          </p:sp>
        </p:grpSp>
        <p:grpSp>
          <p:nvGrpSpPr>
            <p:cNvPr id="47162" name="Group 150"/>
            <p:cNvGrpSpPr>
              <a:grpSpLocks/>
            </p:cNvGrpSpPr>
            <p:nvPr/>
          </p:nvGrpSpPr>
          <p:grpSpPr bwMode="auto">
            <a:xfrm>
              <a:off x="3873" y="2603"/>
              <a:ext cx="927" cy="261"/>
              <a:chOff x="2229" y="3431"/>
              <a:chExt cx="927" cy="261"/>
            </a:xfrm>
          </p:grpSpPr>
          <p:sp>
            <p:nvSpPr>
              <p:cNvPr id="47182" name="Line 108"/>
              <p:cNvSpPr>
                <a:spLocks noChangeShapeType="1"/>
              </p:cNvSpPr>
              <p:nvPr/>
            </p:nvSpPr>
            <p:spPr bwMode="auto">
              <a:xfrm flipH="1">
                <a:off x="2229" y="3467"/>
                <a:ext cx="927" cy="225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47183" name="Text Box 109"/>
              <p:cNvSpPr txBox="1">
                <a:spLocks noChangeArrowheads="1"/>
              </p:cNvSpPr>
              <p:nvPr/>
            </p:nvSpPr>
            <p:spPr bwMode="auto">
              <a:xfrm>
                <a:off x="2283" y="3431"/>
                <a:ext cx="38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solidFill>
                      <a:srgbClr val="008000"/>
                    </a:solidFill>
                    <a:latin typeface="Arial" panose="020B0604020202020204" pitchFamily="34" charset="0"/>
                  </a:rPr>
                  <a:t>ack1</a:t>
                </a:r>
              </a:p>
            </p:txBody>
          </p:sp>
        </p:grpSp>
        <p:grpSp>
          <p:nvGrpSpPr>
            <p:cNvPr id="47163" name="Group 113"/>
            <p:cNvGrpSpPr>
              <a:grpSpLocks/>
            </p:cNvGrpSpPr>
            <p:nvPr/>
          </p:nvGrpSpPr>
          <p:grpSpPr bwMode="auto">
            <a:xfrm>
              <a:off x="3840" y="3110"/>
              <a:ext cx="927" cy="291"/>
              <a:chOff x="837" y="2540"/>
              <a:chExt cx="927" cy="291"/>
            </a:xfrm>
          </p:grpSpPr>
          <p:sp>
            <p:nvSpPr>
              <p:cNvPr id="47180" name="Line 114"/>
              <p:cNvSpPr>
                <a:spLocks noChangeShapeType="1"/>
              </p:cNvSpPr>
              <p:nvPr/>
            </p:nvSpPr>
            <p:spPr bwMode="auto">
              <a:xfrm flipH="1">
                <a:off x="837" y="2606"/>
                <a:ext cx="927" cy="225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47181" name="Text Box 115"/>
              <p:cNvSpPr txBox="1">
                <a:spLocks noChangeArrowheads="1"/>
              </p:cNvSpPr>
              <p:nvPr/>
            </p:nvSpPr>
            <p:spPr bwMode="auto">
              <a:xfrm>
                <a:off x="1086" y="2540"/>
                <a:ext cx="38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solidFill>
                      <a:srgbClr val="008000"/>
                    </a:solidFill>
                    <a:latin typeface="Arial" panose="020B0604020202020204" pitchFamily="34" charset="0"/>
                  </a:rPr>
                  <a:t>ack0</a:t>
                </a:r>
              </a:p>
            </p:txBody>
          </p:sp>
        </p:grpSp>
        <p:grpSp>
          <p:nvGrpSpPr>
            <p:cNvPr id="47164" name="Group 137"/>
            <p:cNvGrpSpPr>
              <a:grpSpLocks/>
            </p:cNvGrpSpPr>
            <p:nvPr/>
          </p:nvGrpSpPr>
          <p:grpSpPr bwMode="auto">
            <a:xfrm>
              <a:off x="3121" y="2355"/>
              <a:ext cx="740" cy="375"/>
              <a:chOff x="2839" y="3285"/>
              <a:chExt cx="740" cy="375"/>
            </a:xfrm>
          </p:grpSpPr>
          <p:sp>
            <p:nvSpPr>
              <p:cNvPr id="47178" name="Text Box 134"/>
              <p:cNvSpPr txBox="1">
                <a:spLocks noChangeArrowheads="1"/>
              </p:cNvSpPr>
              <p:nvPr/>
            </p:nvSpPr>
            <p:spPr bwMode="auto">
              <a:xfrm>
                <a:off x="2839" y="3429"/>
                <a:ext cx="7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Tahoma" panose="020B0604030504040204" pitchFamily="34" charset="0"/>
                  </a:rPr>
                  <a:t>send pkt0</a:t>
                </a:r>
              </a:p>
            </p:txBody>
          </p:sp>
          <p:sp>
            <p:nvSpPr>
              <p:cNvPr id="47179" name="Text Box 135"/>
              <p:cNvSpPr txBox="1">
                <a:spLocks noChangeArrowheads="1"/>
              </p:cNvSpPr>
              <p:nvPr/>
            </p:nvSpPr>
            <p:spPr bwMode="auto">
              <a:xfrm>
                <a:off x="2916" y="3285"/>
                <a:ext cx="64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Tahoma" panose="020B0604030504040204" pitchFamily="34" charset="0"/>
                  </a:rPr>
                  <a:t>rcv ack1</a:t>
                </a:r>
              </a:p>
            </p:txBody>
          </p:sp>
        </p:grpSp>
        <p:grpSp>
          <p:nvGrpSpPr>
            <p:cNvPr id="47165" name="Group 138"/>
            <p:cNvGrpSpPr>
              <a:grpSpLocks/>
            </p:cNvGrpSpPr>
            <p:nvPr/>
          </p:nvGrpSpPr>
          <p:grpSpPr bwMode="auto">
            <a:xfrm>
              <a:off x="3817" y="2418"/>
              <a:ext cx="975" cy="359"/>
              <a:chOff x="850" y="1159"/>
              <a:chExt cx="927" cy="323"/>
            </a:xfrm>
          </p:grpSpPr>
          <p:sp>
            <p:nvSpPr>
              <p:cNvPr id="47176" name="Line 139"/>
              <p:cNvSpPr>
                <a:spLocks noChangeShapeType="1"/>
              </p:cNvSpPr>
              <p:nvPr/>
            </p:nvSpPr>
            <p:spPr bwMode="auto">
              <a:xfrm>
                <a:off x="850" y="1257"/>
                <a:ext cx="927" cy="225"/>
              </a:xfrm>
              <a:prstGeom prst="line">
                <a:avLst/>
              </a:prstGeom>
              <a:noFill/>
              <a:ln w="28575">
                <a:solidFill>
                  <a:srgbClr val="000099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47177" name="Text Box 140"/>
              <p:cNvSpPr txBox="1">
                <a:spLocks noChangeArrowheads="1"/>
              </p:cNvSpPr>
              <p:nvPr/>
            </p:nvSpPr>
            <p:spPr bwMode="auto">
              <a:xfrm>
                <a:off x="1109" y="1159"/>
                <a:ext cx="340" cy="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solidFill>
                      <a:srgbClr val="000099"/>
                    </a:solidFill>
                    <a:latin typeface="Arial" panose="020B0604020202020204" pitchFamily="34" charset="0"/>
                  </a:rPr>
                  <a:t>pkt0</a:t>
                </a:r>
              </a:p>
            </p:txBody>
          </p:sp>
        </p:grpSp>
        <p:grpSp>
          <p:nvGrpSpPr>
            <p:cNvPr id="47166" name="Group 142"/>
            <p:cNvGrpSpPr>
              <a:grpSpLocks/>
            </p:cNvGrpSpPr>
            <p:nvPr/>
          </p:nvGrpSpPr>
          <p:grpSpPr bwMode="auto">
            <a:xfrm>
              <a:off x="4782" y="2661"/>
              <a:ext cx="754" cy="354"/>
              <a:chOff x="4776" y="2967"/>
              <a:chExt cx="754" cy="354"/>
            </a:xfrm>
          </p:grpSpPr>
          <p:sp>
            <p:nvSpPr>
              <p:cNvPr id="47174" name="Text Box 143"/>
              <p:cNvSpPr txBox="1">
                <a:spLocks noChangeArrowheads="1"/>
              </p:cNvSpPr>
              <p:nvPr/>
            </p:nvSpPr>
            <p:spPr bwMode="auto">
              <a:xfrm>
                <a:off x="4780" y="2967"/>
                <a:ext cx="63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Tahoma" panose="020B0604030504040204" pitchFamily="34" charset="0"/>
                  </a:rPr>
                  <a:t>rcv pkt0</a:t>
                </a:r>
              </a:p>
            </p:txBody>
          </p:sp>
          <p:sp>
            <p:nvSpPr>
              <p:cNvPr id="47175" name="Text Box 144"/>
              <p:cNvSpPr txBox="1">
                <a:spLocks noChangeArrowheads="1"/>
              </p:cNvSpPr>
              <p:nvPr/>
            </p:nvSpPr>
            <p:spPr bwMode="auto">
              <a:xfrm>
                <a:off x="4776" y="3090"/>
                <a:ext cx="75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Tahoma" panose="020B0604030504040204" pitchFamily="34" charset="0"/>
                  </a:rPr>
                  <a:t>send ack0</a:t>
                </a:r>
              </a:p>
            </p:txBody>
          </p:sp>
        </p:grpSp>
        <p:grpSp>
          <p:nvGrpSpPr>
            <p:cNvPr id="47167" name="Group 149"/>
            <p:cNvGrpSpPr>
              <a:grpSpLocks/>
            </p:cNvGrpSpPr>
            <p:nvPr/>
          </p:nvGrpSpPr>
          <p:grpSpPr bwMode="auto">
            <a:xfrm>
              <a:off x="3840" y="2756"/>
              <a:ext cx="927" cy="309"/>
              <a:chOff x="3792" y="2738"/>
              <a:chExt cx="927" cy="309"/>
            </a:xfrm>
          </p:grpSpPr>
          <p:sp>
            <p:nvSpPr>
              <p:cNvPr id="47172" name="Line 146"/>
              <p:cNvSpPr>
                <a:spLocks noChangeShapeType="1"/>
              </p:cNvSpPr>
              <p:nvPr/>
            </p:nvSpPr>
            <p:spPr bwMode="auto">
              <a:xfrm flipH="1">
                <a:off x="3792" y="2822"/>
                <a:ext cx="927" cy="225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47173" name="Text Box 147"/>
              <p:cNvSpPr txBox="1">
                <a:spLocks noChangeArrowheads="1"/>
              </p:cNvSpPr>
              <p:nvPr/>
            </p:nvSpPr>
            <p:spPr bwMode="auto">
              <a:xfrm>
                <a:off x="4089" y="2738"/>
                <a:ext cx="38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solidFill>
                      <a:srgbClr val="008000"/>
                    </a:solidFill>
                    <a:latin typeface="Arial" panose="020B0604020202020204" pitchFamily="34" charset="0"/>
                  </a:rPr>
                  <a:t>ack0</a:t>
                </a:r>
              </a:p>
            </p:txBody>
          </p:sp>
        </p:grpSp>
        <p:grpSp>
          <p:nvGrpSpPr>
            <p:cNvPr id="47168" name="Group 152"/>
            <p:cNvGrpSpPr>
              <a:grpSpLocks/>
            </p:cNvGrpSpPr>
            <p:nvPr/>
          </p:nvGrpSpPr>
          <p:grpSpPr bwMode="auto">
            <a:xfrm>
              <a:off x="4757" y="2967"/>
              <a:ext cx="988" cy="492"/>
              <a:chOff x="4757" y="2967"/>
              <a:chExt cx="988" cy="492"/>
            </a:xfrm>
          </p:grpSpPr>
          <p:sp>
            <p:nvSpPr>
              <p:cNvPr id="47169" name="Text Box 91"/>
              <p:cNvSpPr txBox="1">
                <a:spLocks noChangeArrowheads="1"/>
              </p:cNvSpPr>
              <p:nvPr/>
            </p:nvSpPr>
            <p:spPr bwMode="auto">
              <a:xfrm>
                <a:off x="4780" y="2967"/>
                <a:ext cx="63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Tahoma" panose="020B0604030504040204" pitchFamily="34" charset="0"/>
                  </a:rPr>
                  <a:t>rcv pkt0</a:t>
                </a:r>
              </a:p>
            </p:txBody>
          </p:sp>
          <p:sp>
            <p:nvSpPr>
              <p:cNvPr id="47170" name="Text Box 94"/>
              <p:cNvSpPr txBox="1">
                <a:spLocks noChangeArrowheads="1"/>
              </p:cNvSpPr>
              <p:nvPr/>
            </p:nvSpPr>
            <p:spPr bwMode="auto">
              <a:xfrm>
                <a:off x="4782" y="3228"/>
                <a:ext cx="75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Tahoma" panose="020B0604030504040204" pitchFamily="34" charset="0"/>
                  </a:rPr>
                  <a:t>send ack0</a:t>
                </a:r>
              </a:p>
            </p:txBody>
          </p:sp>
          <p:sp>
            <p:nvSpPr>
              <p:cNvPr id="47171" name="Text Box 151"/>
              <p:cNvSpPr txBox="1">
                <a:spLocks noChangeArrowheads="1"/>
              </p:cNvSpPr>
              <p:nvPr/>
            </p:nvSpPr>
            <p:spPr bwMode="auto">
              <a:xfrm>
                <a:off x="4757" y="3128"/>
                <a:ext cx="988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Tahoma" panose="020B0604030504040204" pitchFamily="34" charset="0"/>
                  </a:rPr>
                  <a:t>(detect duplicate)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9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697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69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69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69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69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69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696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69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69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000"/>
                                        <p:tgtEl>
                                          <p:spTgt spid="369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69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69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69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69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69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369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69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6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69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8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369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9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369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9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369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69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369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369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369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369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369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369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369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369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1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1000"/>
                                        <p:tgtEl>
                                          <p:spTgt spid="369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369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1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369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369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369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3697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369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4" dur="500"/>
                                        <p:tgtEl>
                                          <p:spTgt spid="369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9673" grpId="0"/>
      <p:bldP spid="369678" grpId="0"/>
      <p:bldP spid="369703" grpId="0"/>
      <p:bldP spid="369704" grpId="0"/>
      <p:bldP spid="369705" grpId="0"/>
      <p:bldP spid="369707" grpId="0"/>
      <p:bldP spid="369708" grpId="0"/>
      <p:bldP spid="369709" grpId="0"/>
      <p:bldP spid="369710" grpId="0"/>
      <p:bldP spid="369747" grpId="0"/>
      <p:bldP spid="369748" grpId="0"/>
      <p:bldP spid="369756" grpId="0"/>
      <p:bldP spid="369759" grpId="0"/>
      <p:bldP spid="36976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4813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EFCDF1FF-B677-47A1-B12A-23C9D4D7B97B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430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000">
                <a:ea typeface="ＭＳ Ｐゴシック" charset="0"/>
                <a:cs typeface="+mj-cs"/>
              </a:rPr>
              <a:t>Performance of rdt3.0</a:t>
            </a:r>
            <a:endParaRPr lang="en-US">
              <a:ea typeface="ＭＳ Ｐゴシック" charset="0"/>
              <a:cs typeface="+mj-cs"/>
            </a:endParaRPr>
          </a:p>
        </p:txBody>
      </p:sp>
      <p:sp>
        <p:nvSpPr>
          <p:cNvPr id="4301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455738"/>
            <a:ext cx="8372475" cy="990600"/>
          </a:xfrm>
        </p:spPr>
        <p:txBody>
          <a:bodyPr/>
          <a:lstStyle/>
          <a:p>
            <a:pPr>
              <a:buFont typeface="Wingdings" charset="0"/>
              <a:buChar char="v"/>
              <a:defRPr/>
            </a:pPr>
            <a:r>
              <a:rPr lang="en-US">
                <a:ea typeface="ＭＳ Ｐゴシック" charset="0"/>
                <a:cs typeface="+mn-cs"/>
              </a:rPr>
              <a:t>rdt3.0 is correct, but performance stinks</a:t>
            </a:r>
          </a:p>
          <a:p>
            <a:pPr>
              <a:buFont typeface="Wingdings" charset="0"/>
              <a:buChar char="v"/>
              <a:defRPr/>
            </a:pPr>
            <a:r>
              <a:rPr lang="en-US">
                <a:ea typeface="ＭＳ Ｐゴシック" charset="0"/>
                <a:cs typeface="+mn-cs"/>
              </a:rPr>
              <a:t>e.g.: 1 Gbps link, 15 ms prop. delay, 8000 bit packet:</a:t>
            </a:r>
          </a:p>
          <a:p>
            <a:pPr>
              <a:buFont typeface="Wingdings" charset="0"/>
              <a:buChar char="v"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  <p:sp>
        <p:nvSpPr>
          <p:cNvPr id="48134" name="Rectangle 4"/>
          <p:cNvSpPr>
            <a:spLocks noChangeArrowheads="1"/>
          </p:cNvSpPr>
          <p:nvPr/>
        </p:nvSpPr>
        <p:spPr bwMode="auto">
          <a:xfrm>
            <a:off x="457200" y="3513138"/>
            <a:ext cx="83724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6889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lvl="1"/>
            <a:r>
              <a:rPr lang="en-US" altLang="en-US" sz="2400"/>
              <a:t>U </a:t>
            </a:r>
            <a:r>
              <a:rPr lang="en-US" altLang="en-US" sz="2400" baseline="-25000"/>
              <a:t>sender</a:t>
            </a:r>
            <a:r>
              <a:rPr lang="en-US" altLang="en-US" sz="2400"/>
              <a:t>: </a:t>
            </a:r>
            <a:r>
              <a:rPr lang="en-US" altLang="en-US" sz="2400" i="1">
                <a:solidFill>
                  <a:srgbClr val="CC0000"/>
                </a:solidFill>
              </a:rPr>
              <a:t>utilization</a:t>
            </a:r>
            <a:r>
              <a:rPr lang="en-US" altLang="en-US" sz="2400"/>
              <a:t> – fraction of time sender busy sending</a:t>
            </a:r>
          </a:p>
        </p:txBody>
      </p:sp>
      <p:graphicFrame>
        <p:nvGraphicFramePr>
          <p:cNvPr id="48135" name="Object 5"/>
          <p:cNvGraphicFramePr>
            <a:graphicFrameLocks noChangeAspect="1"/>
          </p:cNvGraphicFramePr>
          <p:nvPr/>
        </p:nvGraphicFramePr>
        <p:xfrm>
          <a:off x="1690688" y="3970338"/>
          <a:ext cx="6748462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2" imgW="3581400" imgH="495300" progId="Word.Picture.8">
                  <p:embed/>
                </p:oleObj>
              </mc:Choice>
              <mc:Fallback>
                <p:oleObj name="Picture" r:id="rId2" imgW="3581400" imgH="495300" progId="Word.Picture.8">
                  <p:embed/>
                  <p:pic>
                    <p:nvPicPr>
                      <p:cNvPr id="4813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0688" y="3970338"/>
                        <a:ext cx="6748462" cy="93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6" name="Rectangle 7"/>
          <p:cNvSpPr>
            <a:spLocks noChangeArrowheads="1"/>
          </p:cNvSpPr>
          <p:nvPr/>
        </p:nvSpPr>
        <p:spPr bwMode="auto">
          <a:xfrm>
            <a:off x="533400" y="4960938"/>
            <a:ext cx="83724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6889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lvl="1"/>
            <a:r>
              <a:rPr lang="en-US" altLang="en-US" sz="2400"/>
              <a:t>if RTT=30 msec, 1KB pkt every 30 msec: 33kB/sec thruput over 1 Gbps link</a:t>
            </a:r>
          </a:p>
          <a:p>
            <a:r>
              <a:rPr lang="en-US" altLang="en-US" sz="2800"/>
              <a:t>network protocol limits use of physical resources!</a:t>
            </a:r>
          </a:p>
        </p:txBody>
      </p:sp>
      <p:pic>
        <p:nvPicPr>
          <p:cNvPr id="48137" name="Picture 9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1006475"/>
            <a:ext cx="50276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8138" name="Group 24"/>
          <p:cNvGrpSpPr>
            <a:grpSpLocks/>
          </p:cNvGrpSpPr>
          <p:nvPr/>
        </p:nvGrpSpPr>
        <p:grpSpPr bwMode="auto">
          <a:xfrm>
            <a:off x="1789113" y="2438400"/>
            <a:ext cx="5903912" cy="812800"/>
            <a:chOff x="137" y="1675"/>
            <a:chExt cx="3719" cy="512"/>
          </a:xfrm>
        </p:grpSpPr>
        <p:sp>
          <p:nvSpPr>
            <p:cNvPr id="48139" name="Text Box 10"/>
            <p:cNvSpPr txBox="1">
              <a:spLocks noChangeArrowheads="1"/>
            </p:cNvSpPr>
            <p:nvPr/>
          </p:nvSpPr>
          <p:spPr bwMode="auto">
            <a:xfrm>
              <a:off x="137" y="1795"/>
              <a:ext cx="70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i="1">
                  <a:latin typeface="Arial" panose="020B0604020202020204" pitchFamily="34" charset="0"/>
                </a:rPr>
                <a:t>D</a:t>
              </a:r>
              <a:r>
                <a:rPr lang="en-US" altLang="en-US" sz="2400" i="1" baseline="-25000">
                  <a:latin typeface="Arial" panose="020B0604020202020204" pitchFamily="34" charset="0"/>
                </a:rPr>
                <a:t>trans</a:t>
              </a:r>
              <a:r>
                <a:rPr lang="en-US" altLang="en-US" sz="2400" i="1">
                  <a:latin typeface="Arial" panose="020B0604020202020204" pitchFamily="34" charset="0"/>
                </a:rPr>
                <a:t> =</a:t>
              </a:r>
            </a:p>
          </p:txBody>
        </p:sp>
        <p:grpSp>
          <p:nvGrpSpPr>
            <p:cNvPr id="48140" name="Group 14"/>
            <p:cNvGrpSpPr>
              <a:grpSpLocks/>
            </p:cNvGrpSpPr>
            <p:nvPr/>
          </p:nvGrpSpPr>
          <p:grpSpPr bwMode="auto">
            <a:xfrm>
              <a:off x="827" y="1677"/>
              <a:ext cx="255" cy="496"/>
              <a:chOff x="155" y="2937"/>
              <a:chExt cx="255" cy="496"/>
            </a:xfrm>
          </p:grpSpPr>
          <p:sp>
            <p:nvSpPr>
              <p:cNvPr id="48149" name="Text Box 11"/>
              <p:cNvSpPr txBox="1">
                <a:spLocks noChangeArrowheads="1"/>
              </p:cNvSpPr>
              <p:nvPr/>
            </p:nvSpPr>
            <p:spPr bwMode="auto">
              <a:xfrm>
                <a:off x="176" y="2937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 i="1">
                    <a:latin typeface="Tahoma" panose="020B0604030504040204" pitchFamily="34" charset="0"/>
                  </a:rPr>
                  <a:t>L</a:t>
                </a:r>
              </a:p>
            </p:txBody>
          </p:sp>
          <p:sp>
            <p:nvSpPr>
              <p:cNvPr id="48150" name="Text Box 12"/>
              <p:cNvSpPr txBox="1">
                <a:spLocks noChangeArrowheads="1"/>
              </p:cNvSpPr>
              <p:nvPr/>
            </p:nvSpPr>
            <p:spPr bwMode="auto">
              <a:xfrm>
                <a:off x="155" y="3145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 i="1">
                    <a:latin typeface="Arial" panose="020B0604020202020204" pitchFamily="34" charset="0"/>
                  </a:rPr>
                  <a:t>R</a:t>
                </a:r>
              </a:p>
            </p:txBody>
          </p:sp>
          <p:sp>
            <p:nvSpPr>
              <p:cNvPr id="48151" name="Line 13"/>
              <p:cNvSpPr>
                <a:spLocks noChangeShapeType="1"/>
              </p:cNvSpPr>
              <p:nvPr/>
            </p:nvSpPr>
            <p:spPr bwMode="auto">
              <a:xfrm>
                <a:off x="204" y="3192"/>
                <a:ext cx="18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</p:grpSp>
        <p:grpSp>
          <p:nvGrpSpPr>
            <p:cNvPr id="48141" name="Group 19"/>
            <p:cNvGrpSpPr>
              <a:grpSpLocks/>
            </p:cNvGrpSpPr>
            <p:nvPr/>
          </p:nvGrpSpPr>
          <p:grpSpPr bwMode="auto">
            <a:xfrm>
              <a:off x="1233" y="1675"/>
              <a:ext cx="1225" cy="512"/>
              <a:chOff x="1401" y="1693"/>
              <a:chExt cx="1225" cy="512"/>
            </a:xfrm>
          </p:grpSpPr>
          <p:sp>
            <p:nvSpPr>
              <p:cNvPr id="48145" name="Text Box 6"/>
              <p:cNvSpPr txBox="1">
                <a:spLocks noChangeArrowheads="1"/>
              </p:cNvSpPr>
              <p:nvPr/>
            </p:nvSpPr>
            <p:spPr bwMode="auto">
              <a:xfrm>
                <a:off x="2085" y="1748"/>
                <a:ext cx="16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latin typeface="Comic Sans MS" panose="030F0702030302020204" pitchFamily="66" charset="0"/>
                  </a:rPr>
                  <a:t> </a:t>
                </a: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8146" name="Text Box 16"/>
              <p:cNvSpPr txBox="1">
                <a:spLocks noChangeArrowheads="1"/>
              </p:cNvSpPr>
              <p:nvPr/>
            </p:nvSpPr>
            <p:spPr bwMode="auto">
              <a:xfrm>
                <a:off x="1563" y="1693"/>
                <a:ext cx="89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 i="1">
                    <a:latin typeface="Arial" panose="020B0604020202020204" pitchFamily="34" charset="0"/>
                  </a:rPr>
                  <a:t>8000 bits</a:t>
                </a:r>
              </a:p>
            </p:txBody>
          </p:sp>
          <p:sp>
            <p:nvSpPr>
              <p:cNvPr id="48147" name="Text Box 17"/>
              <p:cNvSpPr txBox="1">
                <a:spLocks noChangeArrowheads="1"/>
              </p:cNvSpPr>
              <p:nvPr/>
            </p:nvSpPr>
            <p:spPr bwMode="auto">
              <a:xfrm>
                <a:off x="1401" y="1917"/>
                <a:ext cx="122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 i="1">
                    <a:latin typeface="Tahoma" panose="020B0604030504040204" pitchFamily="34" charset="0"/>
                  </a:rPr>
                  <a:t>10</a:t>
                </a:r>
                <a:r>
                  <a:rPr lang="en-US" altLang="en-US" sz="2400" i="1" baseline="30000">
                    <a:latin typeface="Tahoma" panose="020B0604030504040204" pitchFamily="34" charset="0"/>
                  </a:rPr>
                  <a:t>9 </a:t>
                </a:r>
                <a:r>
                  <a:rPr lang="en-US" altLang="en-US" sz="2400" i="1">
                    <a:latin typeface="Tahoma" panose="020B0604030504040204" pitchFamily="34" charset="0"/>
                  </a:rPr>
                  <a:t>bits/sec</a:t>
                </a:r>
              </a:p>
            </p:txBody>
          </p:sp>
          <p:sp>
            <p:nvSpPr>
              <p:cNvPr id="48148" name="Line 18"/>
              <p:cNvSpPr>
                <a:spLocks noChangeShapeType="1"/>
              </p:cNvSpPr>
              <p:nvPr/>
            </p:nvSpPr>
            <p:spPr bwMode="auto">
              <a:xfrm>
                <a:off x="1604" y="1950"/>
                <a:ext cx="97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</p:grpSp>
        <p:sp>
          <p:nvSpPr>
            <p:cNvPr id="48142" name="Text Box 20"/>
            <p:cNvSpPr txBox="1">
              <a:spLocks noChangeArrowheads="1"/>
            </p:cNvSpPr>
            <p:nvPr/>
          </p:nvSpPr>
          <p:spPr bwMode="auto">
            <a:xfrm>
              <a:off x="1093" y="1789"/>
              <a:ext cx="2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=</a:t>
              </a:r>
            </a:p>
          </p:txBody>
        </p:sp>
        <p:sp>
          <p:nvSpPr>
            <p:cNvPr id="48143" name="Text Box 22"/>
            <p:cNvSpPr txBox="1">
              <a:spLocks noChangeArrowheads="1"/>
            </p:cNvSpPr>
            <p:nvPr/>
          </p:nvSpPr>
          <p:spPr bwMode="auto">
            <a:xfrm>
              <a:off x="2509" y="1789"/>
              <a:ext cx="2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=</a:t>
              </a:r>
            </a:p>
          </p:txBody>
        </p:sp>
        <p:sp>
          <p:nvSpPr>
            <p:cNvPr id="48144" name="Text Box 23"/>
            <p:cNvSpPr txBox="1">
              <a:spLocks noChangeArrowheads="1"/>
            </p:cNvSpPr>
            <p:nvPr/>
          </p:nvSpPr>
          <p:spPr bwMode="auto">
            <a:xfrm>
              <a:off x="2715" y="1777"/>
              <a:ext cx="114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i="1">
                  <a:latin typeface="Arial" panose="020B0604020202020204" pitchFamily="34" charset="0"/>
                </a:rPr>
                <a:t>8 microsecs</a:t>
              </a: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4915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0B9ABDA8-B46A-4973-A952-518E779C7476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49156" name="Picture 32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960438"/>
            <a:ext cx="667226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7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63525"/>
            <a:ext cx="7772400" cy="1008063"/>
          </a:xfrm>
        </p:spPr>
        <p:txBody>
          <a:bodyPr/>
          <a:lstStyle/>
          <a:p>
            <a:pPr>
              <a:defRPr/>
            </a:pPr>
            <a:r>
              <a:rPr lang="en-US" sz="4000">
                <a:ea typeface="ＭＳ Ｐゴシック" charset="0"/>
                <a:cs typeface="+mj-cs"/>
              </a:rPr>
              <a:t>rdt3.0: stop-and-wait operation</a:t>
            </a:r>
          </a:p>
        </p:txBody>
      </p:sp>
      <p:sp>
        <p:nvSpPr>
          <p:cNvPr id="49158" name="Line 3"/>
          <p:cNvSpPr>
            <a:spLocks noChangeShapeType="1"/>
          </p:cNvSpPr>
          <p:nvPr/>
        </p:nvSpPr>
        <p:spPr bwMode="auto">
          <a:xfrm>
            <a:off x="3557588" y="2001838"/>
            <a:ext cx="2227262" cy="9223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9159" name="Text Box 4"/>
          <p:cNvSpPr txBox="1">
            <a:spLocks noChangeArrowheads="1"/>
          </p:cNvSpPr>
          <p:nvPr/>
        </p:nvSpPr>
        <p:spPr bwMode="auto">
          <a:xfrm>
            <a:off x="233363" y="1797050"/>
            <a:ext cx="3232150" cy="3524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first packet bit transmitted, t = 0</a:t>
            </a:r>
          </a:p>
        </p:txBody>
      </p:sp>
      <p:sp>
        <p:nvSpPr>
          <p:cNvPr id="49160" name="Line 5"/>
          <p:cNvSpPr>
            <a:spLocks noChangeShapeType="1"/>
          </p:cNvSpPr>
          <p:nvPr/>
        </p:nvSpPr>
        <p:spPr bwMode="auto">
          <a:xfrm>
            <a:off x="3546475" y="1782763"/>
            <a:ext cx="23813" cy="29130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9161" name="Line 6"/>
          <p:cNvSpPr>
            <a:spLocks noChangeShapeType="1"/>
          </p:cNvSpPr>
          <p:nvPr/>
        </p:nvSpPr>
        <p:spPr bwMode="auto">
          <a:xfrm>
            <a:off x="5773738" y="1795463"/>
            <a:ext cx="22225" cy="28908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9162" name="Text Box 7"/>
          <p:cNvSpPr txBox="1">
            <a:spLocks noChangeArrowheads="1"/>
          </p:cNvSpPr>
          <p:nvPr/>
        </p:nvSpPr>
        <p:spPr bwMode="auto">
          <a:xfrm>
            <a:off x="3017838" y="1446213"/>
            <a:ext cx="885825" cy="3508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sender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49163" name="Text Box 8"/>
          <p:cNvSpPr txBox="1">
            <a:spLocks noChangeArrowheads="1"/>
          </p:cNvSpPr>
          <p:nvPr/>
        </p:nvSpPr>
        <p:spPr bwMode="auto">
          <a:xfrm>
            <a:off x="5195888" y="1446213"/>
            <a:ext cx="946150" cy="3508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receiver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49164" name="Line 9"/>
          <p:cNvSpPr>
            <a:spLocks noChangeShapeType="1"/>
          </p:cNvSpPr>
          <p:nvPr/>
        </p:nvSpPr>
        <p:spPr bwMode="auto">
          <a:xfrm>
            <a:off x="3570288" y="1997075"/>
            <a:ext cx="2190750" cy="31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9165" name="Line 10"/>
          <p:cNvSpPr>
            <a:spLocks noChangeShapeType="1"/>
          </p:cNvSpPr>
          <p:nvPr/>
        </p:nvSpPr>
        <p:spPr bwMode="auto">
          <a:xfrm>
            <a:off x="3575050" y="4108450"/>
            <a:ext cx="2192338" cy="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9166" name="Line 11"/>
          <p:cNvSpPr>
            <a:spLocks noChangeShapeType="1"/>
          </p:cNvSpPr>
          <p:nvPr/>
        </p:nvSpPr>
        <p:spPr bwMode="auto">
          <a:xfrm flipV="1">
            <a:off x="3575050" y="3165475"/>
            <a:ext cx="2209800" cy="9223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9167" name="Freeform 12"/>
          <p:cNvSpPr>
            <a:spLocks/>
          </p:cNvSpPr>
          <p:nvPr/>
        </p:nvSpPr>
        <p:spPr bwMode="auto">
          <a:xfrm>
            <a:off x="3552825" y="1995488"/>
            <a:ext cx="2232025" cy="1155700"/>
          </a:xfrm>
          <a:custGeom>
            <a:avLst/>
            <a:gdLst>
              <a:gd name="T0" fmla="*/ 0 w 2902"/>
              <a:gd name="T1" fmla="*/ 0 h 1185"/>
              <a:gd name="T2" fmla="*/ 2147483646 w 2902"/>
              <a:gd name="T3" fmla="*/ 2147483646 h 1185"/>
              <a:gd name="T4" fmla="*/ 2147483646 w 2902"/>
              <a:gd name="T5" fmla="*/ 2147483646 h 1185"/>
              <a:gd name="T6" fmla="*/ 0 w 2902"/>
              <a:gd name="T7" fmla="*/ 2147483646 h 1185"/>
              <a:gd name="T8" fmla="*/ 0 w 2902"/>
              <a:gd name="T9" fmla="*/ 0 h 118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902" h="1185">
                <a:moveTo>
                  <a:pt x="0" y="0"/>
                </a:moveTo>
                <a:lnTo>
                  <a:pt x="2895" y="937"/>
                </a:lnTo>
                <a:lnTo>
                  <a:pt x="2902" y="1185"/>
                </a:lnTo>
                <a:lnTo>
                  <a:pt x="0" y="247"/>
                </a:lnTo>
                <a:lnTo>
                  <a:pt x="0" y="0"/>
                </a:lnTo>
                <a:close/>
              </a:path>
            </a:pathLst>
          </a:custGeom>
          <a:solidFill>
            <a:srgbClr val="00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9168" name="Line 13"/>
          <p:cNvSpPr>
            <a:spLocks noChangeShapeType="1"/>
          </p:cNvSpPr>
          <p:nvPr/>
        </p:nvSpPr>
        <p:spPr bwMode="auto">
          <a:xfrm flipH="1">
            <a:off x="3408363" y="1995488"/>
            <a:ext cx="1317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9169" name="Line 14"/>
          <p:cNvSpPr>
            <a:spLocks noChangeShapeType="1"/>
          </p:cNvSpPr>
          <p:nvPr/>
        </p:nvSpPr>
        <p:spPr bwMode="auto">
          <a:xfrm flipH="1">
            <a:off x="3408363" y="2236788"/>
            <a:ext cx="1317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9170" name="Line 15"/>
          <p:cNvSpPr>
            <a:spLocks noChangeShapeType="1"/>
          </p:cNvSpPr>
          <p:nvPr/>
        </p:nvSpPr>
        <p:spPr bwMode="auto">
          <a:xfrm flipH="1">
            <a:off x="3419475" y="4095750"/>
            <a:ext cx="1333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9171" name="Text Box 16"/>
          <p:cNvSpPr txBox="1">
            <a:spLocks noChangeArrowheads="1"/>
          </p:cNvSpPr>
          <p:nvPr/>
        </p:nvSpPr>
        <p:spPr bwMode="auto">
          <a:xfrm>
            <a:off x="2755900" y="2968625"/>
            <a:ext cx="847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C0000"/>
                </a:solidFill>
                <a:latin typeface="Arial" panose="020B0604020202020204" pitchFamily="34" charset="0"/>
              </a:rPr>
              <a:t>RTT</a:t>
            </a:r>
            <a:r>
              <a:rPr lang="en-US" altLang="en-US" sz="1000">
                <a:latin typeface="Arial" panose="020B0604020202020204" pitchFamily="34" charset="0"/>
              </a:rPr>
              <a:t> 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49172" name="Line 17"/>
          <p:cNvSpPr>
            <a:spLocks noChangeShapeType="1"/>
          </p:cNvSpPr>
          <p:nvPr/>
        </p:nvSpPr>
        <p:spPr bwMode="auto">
          <a:xfrm>
            <a:off x="3443288" y="3276600"/>
            <a:ext cx="11112" cy="8112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9173" name="Line 18"/>
          <p:cNvSpPr>
            <a:spLocks noChangeShapeType="1"/>
          </p:cNvSpPr>
          <p:nvPr/>
        </p:nvSpPr>
        <p:spPr bwMode="auto">
          <a:xfrm flipV="1">
            <a:off x="3448050" y="2259013"/>
            <a:ext cx="3175" cy="7683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9174" name="Text Box 19"/>
          <p:cNvSpPr txBox="1">
            <a:spLocks noChangeArrowheads="1"/>
          </p:cNvSpPr>
          <p:nvPr/>
        </p:nvSpPr>
        <p:spPr bwMode="auto">
          <a:xfrm>
            <a:off x="0" y="2074863"/>
            <a:ext cx="3465513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last packet bit transmitted, </a:t>
            </a:r>
            <a:r>
              <a:rPr lang="en-US" altLang="en-US" sz="1600">
                <a:solidFill>
                  <a:srgbClr val="CC0000"/>
                </a:solidFill>
                <a:latin typeface="Arial" panose="020B0604020202020204" pitchFamily="34" charset="0"/>
              </a:rPr>
              <a:t>t = L / R</a:t>
            </a:r>
            <a:endParaRPr lang="en-US" altLang="en-US" sz="1600">
              <a:solidFill>
                <a:srgbClr val="CC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9175" name="Line 20"/>
          <p:cNvSpPr>
            <a:spLocks noChangeShapeType="1"/>
          </p:cNvSpPr>
          <p:nvPr/>
        </p:nvSpPr>
        <p:spPr bwMode="auto">
          <a:xfrm flipH="1">
            <a:off x="5761038" y="2909888"/>
            <a:ext cx="1333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9176" name="Text Box 21"/>
          <p:cNvSpPr txBox="1">
            <a:spLocks noChangeArrowheads="1"/>
          </p:cNvSpPr>
          <p:nvPr/>
        </p:nvSpPr>
        <p:spPr bwMode="auto">
          <a:xfrm>
            <a:off x="5842000" y="2733675"/>
            <a:ext cx="24257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first packet bit arrives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49177" name="Line 22"/>
          <p:cNvSpPr>
            <a:spLocks noChangeShapeType="1"/>
          </p:cNvSpPr>
          <p:nvPr/>
        </p:nvSpPr>
        <p:spPr bwMode="auto">
          <a:xfrm>
            <a:off x="5784850" y="3159125"/>
            <a:ext cx="127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9178" name="Text Box 23"/>
          <p:cNvSpPr txBox="1">
            <a:spLocks noChangeArrowheads="1"/>
          </p:cNvSpPr>
          <p:nvPr/>
        </p:nvSpPr>
        <p:spPr bwMode="auto">
          <a:xfrm>
            <a:off x="5848350" y="2986088"/>
            <a:ext cx="3114675" cy="56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last packet bit arrives, send ACK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49179" name="Text Box 24"/>
          <p:cNvSpPr txBox="1">
            <a:spLocks noChangeArrowheads="1"/>
          </p:cNvSpPr>
          <p:nvPr/>
        </p:nvSpPr>
        <p:spPr bwMode="auto">
          <a:xfrm>
            <a:off x="825500" y="3768725"/>
            <a:ext cx="268605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ACK arrives, send next 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packet, </a:t>
            </a:r>
            <a:r>
              <a:rPr lang="en-US" altLang="en-US" sz="1600">
                <a:solidFill>
                  <a:srgbClr val="CC0000"/>
                </a:solidFill>
                <a:latin typeface="Arial" panose="020B0604020202020204" pitchFamily="34" charset="0"/>
              </a:rPr>
              <a:t>t = RTT + L / R</a:t>
            </a:r>
            <a:endParaRPr lang="en-US" altLang="en-US" sz="1600">
              <a:solidFill>
                <a:srgbClr val="CC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9180" name="Freeform 25"/>
          <p:cNvSpPr>
            <a:spLocks/>
          </p:cNvSpPr>
          <p:nvPr/>
        </p:nvSpPr>
        <p:spPr bwMode="auto">
          <a:xfrm>
            <a:off x="3570288" y="4103688"/>
            <a:ext cx="1419225" cy="577850"/>
          </a:xfrm>
          <a:custGeom>
            <a:avLst/>
            <a:gdLst>
              <a:gd name="T0" fmla="*/ 0 w 1845"/>
              <a:gd name="T1" fmla="*/ 0 h 592"/>
              <a:gd name="T2" fmla="*/ 2147483646 w 1845"/>
              <a:gd name="T3" fmla="*/ 2147483646 h 592"/>
              <a:gd name="T4" fmla="*/ 2147483646 w 1845"/>
              <a:gd name="T5" fmla="*/ 2147483646 h 592"/>
              <a:gd name="T6" fmla="*/ 0 w 1845"/>
              <a:gd name="T7" fmla="*/ 2147483646 h 592"/>
              <a:gd name="T8" fmla="*/ 0 w 1845"/>
              <a:gd name="T9" fmla="*/ 0 h 5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45" h="592">
                <a:moveTo>
                  <a:pt x="0" y="0"/>
                </a:moveTo>
                <a:lnTo>
                  <a:pt x="1845" y="592"/>
                </a:lnTo>
                <a:lnTo>
                  <a:pt x="1095" y="592"/>
                </a:lnTo>
                <a:lnTo>
                  <a:pt x="0" y="247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CCFF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49181" name="Group 26"/>
          <p:cNvGrpSpPr>
            <a:grpSpLocks/>
          </p:cNvGrpSpPr>
          <p:nvPr/>
        </p:nvGrpSpPr>
        <p:grpSpPr bwMode="auto">
          <a:xfrm>
            <a:off x="3563938" y="4095750"/>
            <a:ext cx="1281112" cy="534988"/>
            <a:chOff x="12315" y="13225"/>
            <a:chExt cx="2775" cy="913"/>
          </a:xfrm>
        </p:grpSpPr>
        <p:sp>
          <p:nvSpPr>
            <p:cNvPr id="49185" name="Line 27"/>
            <p:cNvSpPr>
              <a:spLocks noChangeShapeType="1"/>
            </p:cNvSpPr>
            <p:nvPr/>
          </p:nvSpPr>
          <p:spPr bwMode="auto">
            <a:xfrm>
              <a:off x="12315" y="13225"/>
              <a:ext cx="1587" cy="5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9186" name="Line 28"/>
            <p:cNvSpPr>
              <a:spLocks noChangeShapeType="1"/>
            </p:cNvSpPr>
            <p:nvPr/>
          </p:nvSpPr>
          <p:spPr bwMode="auto">
            <a:xfrm>
              <a:off x="13915" y="13737"/>
              <a:ext cx="1175" cy="40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9182" name="Line 29"/>
          <p:cNvSpPr>
            <a:spLocks noChangeShapeType="1"/>
          </p:cNvSpPr>
          <p:nvPr/>
        </p:nvSpPr>
        <p:spPr bwMode="auto">
          <a:xfrm>
            <a:off x="3563938" y="4337050"/>
            <a:ext cx="317500" cy="1238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9183" name="Line 30"/>
          <p:cNvSpPr>
            <a:spLocks noChangeShapeType="1"/>
          </p:cNvSpPr>
          <p:nvPr/>
        </p:nvSpPr>
        <p:spPr bwMode="auto">
          <a:xfrm>
            <a:off x="3887788" y="4460875"/>
            <a:ext cx="541337" cy="234950"/>
          </a:xfrm>
          <a:prstGeom prst="line">
            <a:avLst/>
          </a:prstGeom>
          <a:noFill/>
          <a:ln w="9525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aphicFrame>
        <p:nvGraphicFramePr>
          <p:cNvPr id="49184" name="Object 35"/>
          <p:cNvGraphicFramePr>
            <a:graphicFrameLocks noChangeAspect="1"/>
          </p:cNvGraphicFramePr>
          <p:nvPr/>
        </p:nvGraphicFramePr>
        <p:xfrm>
          <a:off x="1255713" y="4862513"/>
          <a:ext cx="6748462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3" imgW="3581400" imgH="495300" progId="Word.Picture.8">
                  <p:embed/>
                </p:oleObj>
              </mc:Choice>
              <mc:Fallback>
                <p:oleObj name="Picture" r:id="rId3" imgW="3581400" imgH="495300" progId="Word.Picture.8">
                  <p:embed/>
                  <p:pic>
                    <p:nvPicPr>
                      <p:cNvPr id="49184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5713" y="4862513"/>
                        <a:ext cx="6748462" cy="93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50179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A83BB9F5-3ABE-488E-A263-CC8121F4CF2C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50180" name="Picture 6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803275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85725"/>
            <a:ext cx="7772400" cy="1008063"/>
          </a:xfrm>
        </p:spPr>
        <p:txBody>
          <a:bodyPr/>
          <a:lstStyle/>
          <a:p>
            <a:pPr>
              <a:defRPr/>
            </a:pPr>
            <a:r>
              <a:rPr lang="en-US" sz="4000">
                <a:ea typeface="ＭＳ Ｐゴシック" charset="0"/>
                <a:cs typeface="+mj-cs"/>
              </a:rPr>
              <a:t>Pipelined protocols</a:t>
            </a:r>
            <a:endParaRPr lang="en-US">
              <a:ea typeface="ＭＳ Ｐゴシック" charset="0"/>
              <a:cs typeface="+mj-cs"/>
            </a:endParaRPr>
          </a:p>
        </p:txBody>
      </p:sp>
      <p:sp>
        <p:nvSpPr>
          <p:cNvPr id="5018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23875" y="1304925"/>
            <a:ext cx="7591425" cy="46482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>
                <a:solidFill>
                  <a:srgbClr val="CC0000"/>
                </a:solidFill>
              </a:rPr>
              <a:t>pipelining:</a:t>
            </a:r>
            <a:r>
              <a:rPr lang="en-US" altLang="en-US"/>
              <a:t> sender allows multiple, </a:t>
            </a:r>
            <a:r>
              <a:rPr lang="ja-JP" altLang="en-US"/>
              <a:t>“</a:t>
            </a:r>
            <a:r>
              <a:rPr lang="en-US" altLang="ja-JP"/>
              <a:t>in-flight</a:t>
            </a:r>
            <a:r>
              <a:rPr lang="ja-JP" altLang="en-US"/>
              <a:t>”</a:t>
            </a:r>
            <a:r>
              <a:rPr lang="en-US" altLang="ja-JP"/>
              <a:t>, yet-to-be-acknowledged pkts</a:t>
            </a:r>
          </a:p>
          <a:p>
            <a:pPr lvl="1"/>
            <a:r>
              <a:rPr lang="en-US" altLang="en-US"/>
              <a:t>range of sequence numbers must be increased</a:t>
            </a:r>
          </a:p>
          <a:p>
            <a:pPr lvl="1"/>
            <a:r>
              <a:rPr lang="en-US" altLang="en-US"/>
              <a:t>buffering at sender and/or receiver</a:t>
            </a:r>
          </a:p>
        </p:txBody>
      </p:sp>
      <p:sp>
        <p:nvSpPr>
          <p:cNvPr id="45063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90550" y="5419725"/>
            <a:ext cx="8286750" cy="1076325"/>
          </a:xfrm>
        </p:spPr>
        <p:txBody>
          <a:bodyPr/>
          <a:lstStyle/>
          <a:p>
            <a:pPr>
              <a:buFont typeface="Wingdings" charset="0"/>
              <a:buChar char="v"/>
              <a:defRPr/>
            </a:pPr>
            <a:r>
              <a:rPr lang="en-US">
                <a:ea typeface="ＭＳ Ｐゴシック" charset="0"/>
                <a:cs typeface="+mn-cs"/>
              </a:rPr>
              <a:t>two generic forms of pipelined protocols: </a:t>
            </a:r>
            <a:r>
              <a:rPr lang="en-US" i="1">
                <a:solidFill>
                  <a:srgbClr val="CC0000"/>
                </a:solidFill>
                <a:ea typeface="ＭＳ Ｐゴシック" charset="0"/>
                <a:cs typeface="+mn-cs"/>
              </a:rPr>
              <a:t>go-Back-N, selective repeat</a:t>
            </a:r>
          </a:p>
        </p:txBody>
      </p:sp>
      <p:pic>
        <p:nvPicPr>
          <p:cNvPr id="50184" name="Picture 5" descr="rdt_pipelined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88" y="2946400"/>
            <a:ext cx="6105525" cy="237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0185" name="Group 44"/>
          <p:cNvGrpSpPr>
            <a:grpSpLocks/>
          </p:cNvGrpSpPr>
          <p:nvPr/>
        </p:nvGrpSpPr>
        <p:grpSpPr bwMode="auto">
          <a:xfrm>
            <a:off x="1398588" y="3624263"/>
            <a:ext cx="469900" cy="465137"/>
            <a:chOff x="881" y="2283"/>
            <a:chExt cx="296" cy="293"/>
          </a:xfrm>
        </p:grpSpPr>
        <p:sp>
          <p:nvSpPr>
            <p:cNvPr id="50258" name="Rectangle 43"/>
            <p:cNvSpPr>
              <a:spLocks noChangeArrowheads="1"/>
            </p:cNvSpPr>
            <p:nvPr/>
          </p:nvSpPr>
          <p:spPr bwMode="auto">
            <a:xfrm>
              <a:off x="1026" y="2283"/>
              <a:ext cx="122" cy="2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50259" name="Group 36"/>
            <p:cNvGrpSpPr>
              <a:grpSpLocks/>
            </p:cNvGrpSpPr>
            <p:nvPr/>
          </p:nvGrpSpPr>
          <p:grpSpPr bwMode="auto">
            <a:xfrm flipH="1">
              <a:off x="881" y="2283"/>
              <a:ext cx="296" cy="293"/>
              <a:chOff x="2839" y="3501"/>
              <a:chExt cx="755" cy="803"/>
            </a:xfrm>
          </p:grpSpPr>
          <p:pic>
            <p:nvPicPr>
              <p:cNvPr id="50260" name="Picture 3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0261" name="Freeform 3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</p:grpSp>
      </p:grpSp>
      <p:sp>
        <p:nvSpPr>
          <p:cNvPr id="50186" name="Freeform 48"/>
          <p:cNvSpPr>
            <a:spLocks/>
          </p:cNvSpPr>
          <p:nvPr/>
        </p:nvSpPr>
        <p:spPr bwMode="auto">
          <a:xfrm>
            <a:off x="7339013" y="3636963"/>
            <a:ext cx="185737" cy="431800"/>
          </a:xfrm>
          <a:custGeom>
            <a:avLst/>
            <a:gdLst>
              <a:gd name="T0" fmla="*/ 2147483646 w 117"/>
              <a:gd name="T1" fmla="*/ 2147483646 h 272"/>
              <a:gd name="T2" fmla="*/ 2147483646 w 117"/>
              <a:gd name="T3" fmla="*/ 2147483646 h 272"/>
              <a:gd name="T4" fmla="*/ 2147483646 w 117"/>
              <a:gd name="T5" fmla="*/ 2147483646 h 272"/>
              <a:gd name="T6" fmla="*/ 0 w 117"/>
              <a:gd name="T7" fmla="*/ 2147483646 h 272"/>
              <a:gd name="T8" fmla="*/ 2147483646 w 117"/>
              <a:gd name="T9" fmla="*/ 2147483646 h 272"/>
              <a:gd name="T10" fmla="*/ 2147483646 w 117"/>
              <a:gd name="T11" fmla="*/ 2147483646 h 272"/>
              <a:gd name="T12" fmla="*/ 2147483646 w 117"/>
              <a:gd name="T13" fmla="*/ 0 h 272"/>
              <a:gd name="T14" fmla="*/ 2147483646 w 117"/>
              <a:gd name="T15" fmla="*/ 2147483646 h 27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17" h="272">
                <a:moveTo>
                  <a:pt x="6" y="6"/>
                </a:moveTo>
                <a:lnTo>
                  <a:pt x="3" y="77"/>
                </a:lnTo>
                <a:lnTo>
                  <a:pt x="59" y="120"/>
                </a:lnTo>
                <a:lnTo>
                  <a:pt x="0" y="146"/>
                </a:lnTo>
                <a:lnTo>
                  <a:pt x="3" y="270"/>
                </a:lnTo>
                <a:lnTo>
                  <a:pt x="117" y="272"/>
                </a:lnTo>
                <a:lnTo>
                  <a:pt x="114" y="0"/>
                </a:lnTo>
                <a:lnTo>
                  <a:pt x="6" y="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GB"/>
          </a:p>
        </p:txBody>
      </p:sp>
      <p:grpSp>
        <p:nvGrpSpPr>
          <p:cNvPr id="50187" name="Group 50"/>
          <p:cNvGrpSpPr>
            <a:grpSpLocks/>
          </p:cNvGrpSpPr>
          <p:nvPr/>
        </p:nvGrpSpPr>
        <p:grpSpPr bwMode="auto">
          <a:xfrm>
            <a:off x="4510088" y="3641725"/>
            <a:ext cx="469900" cy="465138"/>
            <a:chOff x="881" y="2283"/>
            <a:chExt cx="296" cy="293"/>
          </a:xfrm>
        </p:grpSpPr>
        <p:sp>
          <p:nvSpPr>
            <p:cNvPr id="50254" name="Rectangle 51"/>
            <p:cNvSpPr>
              <a:spLocks noChangeArrowheads="1"/>
            </p:cNvSpPr>
            <p:nvPr/>
          </p:nvSpPr>
          <p:spPr bwMode="auto">
            <a:xfrm>
              <a:off x="1026" y="2283"/>
              <a:ext cx="122" cy="2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50255" name="Group 52"/>
            <p:cNvGrpSpPr>
              <a:grpSpLocks/>
            </p:cNvGrpSpPr>
            <p:nvPr/>
          </p:nvGrpSpPr>
          <p:grpSpPr bwMode="auto">
            <a:xfrm flipH="1">
              <a:off x="881" y="2283"/>
              <a:ext cx="296" cy="293"/>
              <a:chOff x="2839" y="3501"/>
              <a:chExt cx="755" cy="803"/>
            </a:xfrm>
          </p:grpSpPr>
          <p:pic>
            <p:nvPicPr>
              <p:cNvPr id="50256" name="Picture 5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0257" name="Freeform 5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</p:grpSp>
      </p:grpSp>
      <p:grpSp>
        <p:nvGrpSpPr>
          <p:cNvPr id="50188" name="Group 55"/>
          <p:cNvGrpSpPr>
            <a:grpSpLocks/>
          </p:cNvGrpSpPr>
          <p:nvPr/>
        </p:nvGrpSpPr>
        <p:grpSpPr bwMode="auto">
          <a:xfrm>
            <a:off x="4321175" y="3508375"/>
            <a:ext cx="223838" cy="501650"/>
            <a:chOff x="4140" y="429"/>
            <a:chExt cx="1425" cy="2396"/>
          </a:xfrm>
        </p:grpSpPr>
        <p:sp>
          <p:nvSpPr>
            <p:cNvPr id="50222" name="Freeform 56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1 w 354"/>
                <a:gd name="T1" fmla="*/ 0 h 2742"/>
                <a:gd name="T2" fmla="*/ 59 w 354"/>
                <a:gd name="T3" fmla="*/ 79 h 2742"/>
                <a:gd name="T4" fmla="*/ 58 w 354"/>
                <a:gd name="T5" fmla="*/ 612 h 2742"/>
                <a:gd name="T6" fmla="*/ 0 w 354"/>
                <a:gd name="T7" fmla="*/ 640 h 2742"/>
                <a:gd name="T8" fmla="*/ 1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223" name="Rectangle 57"/>
            <p:cNvSpPr>
              <a:spLocks noChangeArrowheads="1"/>
            </p:cNvSpPr>
            <p:nvPr/>
          </p:nvSpPr>
          <p:spPr bwMode="auto">
            <a:xfrm>
              <a:off x="4211" y="429"/>
              <a:ext cx="1041" cy="228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50224" name="Freeform 58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36 w 211"/>
                <a:gd name="T3" fmla="*/ 51 h 2537"/>
                <a:gd name="T4" fmla="*/ 2 w 211"/>
                <a:gd name="T5" fmla="*/ 58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225" name="Freeform 59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56 w 328"/>
                <a:gd name="T3" fmla="*/ 30 h 226"/>
                <a:gd name="T4" fmla="*/ 56 w 328"/>
                <a:gd name="T5" fmla="*/ 54 h 226"/>
                <a:gd name="T6" fmla="*/ 0 w 328"/>
                <a:gd name="T7" fmla="*/ 2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226" name="Rectangle 60"/>
            <p:cNvSpPr>
              <a:spLocks noChangeArrowheads="1"/>
            </p:cNvSpPr>
            <p:nvPr/>
          </p:nvSpPr>
          <p:spPr bwMode="auto">
            <a:xfrm>
              <a:off x="4211" y="694"/>
              <a:ext cx="596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50227" name="Group 61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0252" name="AutoShape 62"/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50253" name="AutoShape 63"/>
              <p:cNvSpPr>
                <a:spLocks noChangeArrowheads="1"/>
              </p:cNvSpPr>
              <p:nvPr/>
            </p:nvSpPr>
            <p:spPr bwMode="auto">
              <a:xfrm>
                <a:off x="623" y="2586"/>
                <a:ext cx="706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50228" name="Rectangle 64"/>
            <p:cNvSpPr>
              <a:spLocks noChangeArrowheads="1"/>
            </p:cNvSpPr>
            <p:nvPr/>
          </p:nvSpPr>
          <p:spPr bwMode="auto">
            <a:xfrm>
              <a:off x="4221" y="1020"/>
              <a:ext cx="596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50229" name="Group 65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0250" name="AutoShape 66"/>
              <p:cNvSpPr>
                <a:spLocks noChangeArrowheads="1"/>
              </p:cNvSpPr>
              <p:nvPr/>
            </p:nvSpPr>
            <p:spPr bwMode="auto">
              <a:xfrm>
                <a:off x="613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50251" name="AutoShape 67"/>
              <p:cNvSpPr>
                <a:spLocks noChangeArrowheads="1"/>
              </p:cNvSpPr>
              <p:nvPr/>
            </p:nvSpPr>
            <p:spPr bwMode="auto">
              <a:xfrm>
                <a:off x="626" y="2588"/>
                <a:ext cx="706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50230" name="Rectangle 68"/>
            <p:cNvSpPr>
              <a:spLocks noChangeArrowheads="1"/>
            </p:cNvSpPr>
            <p:nvPr/>
          </p:nvSpPr>
          <p:spPr bwMode="auto">
            <a:xfrm>
              <a:off x="4221" y="1362"/>
              <a:ext cx="596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50231" name="Rectangle 69"/>
            <p:cNvSpPr>
              <a:spLocks noChangeArrowheads="1"/>
            </p:cNvSpPr>
            <p:nvPr/>
          </p:nvSpPr>
          <p:spPr bwMode="auto">
            <a:xfrm>
              <a:off x="4231" y="1657"/>
              <a:ext cx="596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50232" name="Group 70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0248" name="AutoShape 71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18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50249" name="AutoShape 72"/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2" cy="11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50233" name="Freeform 73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56 w 328"/>
                <a:gd name="T3" fmla="*/ 29 h 226"/>
                <a:gd name="T4" fmla="*/ 56 w 328"/>
                <a:gd name="T5" fmla="*/ 52 h 226"/>
                <a:gd name="T6" fmla="*/ 0 w 328"/>
                <a:gd name="T7" fmla="*/ 2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50234" name="Group 74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0246" name="AutoShape 75"/>
              <p:cNvSpPr>
                <a:spLocks noChangeArrowheads="1"/>
              </p:cNvSpPr>
              <p:nvPr/>
            </p:nvSpPr>
            <p:spPr bwMode="auto">
              <a:xfrm>
                <a:off x="611" y="2565"/>
                <a:ext cx="730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50247" name="AutoShape 76"/>
              <p:cNvSpPr>
                <a:spLocks noChangeArrowheads="1"/>
              </p:cNvSpPr>
              <p:nvPr/>
            </p:nvSpPr>
            <p:spPr bwMode="auto">
              <a:xfrm>
                <a:off x="623" y="2580"/>
                <a:ext cx="705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50235" name="Rectangle 77"/>
            <p:cNvSpPr>
              <a:spLocks noChangeArrowheads="1"/>
            </p:cNvSpPr>
            <p:nvPr/>
          </p:nvSpPr>
          <p:spPr bwMode="auto">
            <a:xfrm>
              <a:off x="5252" y="429"/>
              <a:ext cx="71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50236" name="Freeform 78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50 w 296"/>
                <a:gd name="T3" fmla="*/ 32 h 256"/>
                <a:gd name="T4" fmla="*/ 50 w 296"/>
                <a:gd name="T5" fmla="*/ 59 h 256"/>
                <a:gd name="T6" fmla="*/ 0 w 296"/>
                <a:gd name="T7" fmla="*/ 2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237" name="Freeform 79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52 w 304"/>
                <a:gd name="T3" fmla="*/ 38 h 288"/>
                <a:gd name="T4" fmla="*/ 49 w 304"/>
                <a:gd name="T5" fmla="*/ 68 h 288"/>
                <a:gd name="T6" fmla="*/ 2 w 304"/>
                <a:gd name="T7" fmla="*/ 29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238" name="Oval 80"/>
            <p:cNvSpPr>
              <a:spLocks noChangeArrowheads="1"/>
            </p:cNvSpPr>
            <p:nvPr/>
          </p:nvSpPr>
          <p:spPr bwMode="auto">
            <a:xfrm>
              <a:off x="5514" y="2613"/>
              <a:ext cx="51" cy="9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50239" name="Freeform 81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25 h 240"/>
                <a:gd name="T2" fmla="*/ 2 w 306"/>
                <a:gd name="T3" fmla="*/ 57 h 240"/>
                <a:gd name="T4" fmla="*/ 52 w 306"/>
                <a:gd name="T5" fmla="*/ 26 h 240"/>
                <a:gd name="T6" fmla="*/ 50 w 306"/>
                <a:gd name="T7" fmla="*/ 0 h 240"/>
                <a:gd name="T8" fmla="*/ 0 w 306"/>
                <a:gd name="T9" fmla="*/ 2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240" name="AutoShape 82"/>
            <p:cNvSpPr>
              <a:spLocks noChangeArrowheads="1"/>
            </p:cNvSpPr>
            <p:nvPr/>
          </p:nvSpPr>
          <p:spPr bwMode="auto">
            <a:xfrm>
              <a:off x="4140" y="2681"/>
              <a:ext cx="1203" cy="144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50241" name="AutoShape 83"/>
            <p:cNvSpPr>
              <a:spLocks noChangeArrowheads="1"/>
            </p:cNvSpPr>
            <p:nvPr/>
          </p:nvSpPr>
          <p:spPr bwMode="auto">
            <a:xfrm>
              <a:off x="4211" y="2711"/>
              <a:ext cx="1061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50242" name="Oval 84"/>
            <p:cNvSpPr>
              <a:spLocks noChangeArrowheads="1"/>
            </p:cNvSpPr>
            <p:nvPr/>
          </p:nvSpPr>
          <p:spPr bwMode="auto">
            <a:xfrm>
              <a:off x="4312" y="2385"/>
              <a:ext cx="152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50243" name="Oval 85"/>
            <p:cNvSpPr>
              <a:spLocks noChangeArrowheads="1"/>
            </p:cNvSpPr>
            <p:nvPr/>
          </p:nvSpPr>
          <p:spPr bwMode="auto">
            <a:xfrm>
              <a:off x="4484" y="2385"/>
              <a:ext cx="162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244" name="Oval 86"/>
            <p:cNvSpPr>
              <a:spLocks noChangeArrowheads="1"/>
            </p:cNvSpPr>
            <p:nvPr/>
          </p:nvSpPr>
          <p:spPr bwMode="auto">
            <a:xfrm>
              <a:off x="4666" y="2378"/>
              <a:ext cx="152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50245" name="Rectangle 87"/>
            <p:cNvSpPr>
              <a:spLocks noChangeArrowheads="1"/>
            </p:cNvSpPr>
            <p:nvPr/>
          </p:nvSpPr>
          <p:spPr bwMode="auto">
            <a:xfrm>
              <a:off x="5060" y="1832"/>
              <a:ext cx="91" cy="76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  <p:grpSp>
        <p:nvGrpSpPr>
          <p:cNvPr id="50189" name="Group 88"/>
          <p:cNvGrpSpPr>
            <a:grpSpLocks/>
          </p:cNvGrpSpPr>
          <p:nvPr/>
        </p:nvGrpSpPr>
        <p:grpSpPr bwMode="auto">
          <a:xfrm>
            <a:off x="7385050" y="3503613"/>
            <a:ext cx="223838" cy="501650"/>
            <a:chOff x="4140" y="429"/>
            <a:chExt cx="1425" cy="2396"/>
          </a:xfrm>
        </p:grpSpPr>
        <p:sp>
          <p:nvSpPr>
            <p:cNvPr id="50190" name="Freeform 89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1 w 354"/>
                <a:gd name="T1" fmla="*/ 0 h 2742"/>
                <a:gd name="T2" fmla="*/ 59 w 354"/>
                <a:gd name="T3" fmla="*/ 79 h 2742"/>
                <a:gd name="T4" fmla="*/ 58 w 354"/>
                <a:gd name="T5" fmla="*/ 612 h 2742"/>
                <a:gd name="T6" fmla="*/ 0 w 354"/>
                <a:gd name="T7" fmla="*/ 640 h 2742"/>
                <a:gd name="T8" fmla="*/ 1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191" name="Rectangle 90"/>
            <p:cNvSpPr>
              <a:spLocks noChangeArrowheads="1"/>
            </p:cNvSpPr>
            <p:nvPr/>
          </p:nvSpPr>
          <p:spPr bwMode="auto">
            <a:xfrm>
              <a:off x="4211" y="429"/>
              <a:ext cx="1041" cy="228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50192" name="Freeform 91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36 w 211"/>
                <a:gd name="T3" fmla="*/ 51 h 2537"/>
                <a:gd name="T4" fmla="*/ 2 w 211"/>
                <a:gd name="T5" fmla="*/ 58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193" name="Freeform 92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56 w 328"/>
                <a:gd name="T3" fmla="*/ 30 h 226"/>
                <a:gd name="T4" fmla="*/ 56 w 328"/>
                <a:gd name="T5" fmla="*/ 54 h 226"/>
                <a:gd name="T6" fmla="*/ 0 w 328"/>
                <a:gd name="T7" fmla="*/ 2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194" name="Rectangle 93"/>
            <p:cNvSpPr>
              <a:spLocks noChangeArrowheads="1"/>
            </p:cNvSpPr>
            <p:nvPr/>
          </p:nvSpPr>
          <p:spPr bwMode="auto">
            <a:xfrm>
              <a:off x="4211" y="694"/>
              <a:ext cx="596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50195" name="Group 94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0220" name="AutoShape 95"/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50221" name="AutoShape 96"/>
              <p:cNvSpPr>
                <a:spLocks noChangeArrowheads="1"/>
              </p:cNvSpPr>
              <p:nvPr/>
            </p:nvSpPr>
            <p:spPr bwMode="auto">
              <a:xfrm>
                <a:off x="623" y="2586"/>
                <a:ext cx="706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50196" name="Rectangle 97"/>
            <p:cNvSpPr>
              <a:spLocks noChangeArrowheads="1"/>
            </p:cNvSpPr>
            <p:nvPr/>
          </p:nvSpPr>
          <p:spPr bwMode="auto">
            <a:xfrm>
              <a:off x="4221" y="1020"/>
              <a:ext cx="596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50197" name="Group 98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0218" name="AutoShape 99"/>
              <p:cNvSpPr>
                <a:spLocks noChangeArrowheads="1"/>
              </p:cNvSpPr>
              <p:nvPr/>
            </p:nvSpPr>
            <p:spPr bwMode="auto">
              <a:xfrm>
                <a:off x="613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50219" name="AutoShape 100"/>
              <p:cNvSpPr>
                <a:spLocks noChangeArrowheads="1"/>
              </p:cNvSpPr>
              <p:nvPr/>
            </p:nvSpPr>
            <p:spPr bwMode="auto">
              <a:xfrm>
                <a:off x="626" y="2588"/>
                <a:ext cx="706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50198" name="Rectangle 101"/>
            <p:cNvSpPr>
              <a:spLocks noChangeArrowheads="1"/>
            </p:cNvSpPr>
            <p:nvPr/>
          </p:nvSpPr>
          <p:spPr bwMode="auto">
            <a:xfrm>
              <a:off x="4221" y="1362"/>
              <a:ext cx="596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50199" name="Rectangle 102"/>
            <p:cNvSpPr>
              <a:spLocks noChangeArrowheads="1"/>
            </p:cNvSpPr>
            <p:nvPr/>
          </p:nvSpPr>
          <p:spPr bwMode="auto">
            <a:xfrm>
              <a:off x="4231" y="1657"/>
              <a:ext cx="596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50200" name="Group 103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0216" name="AutoShape 104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18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50217" name="AutoShape 105"/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2" cy="11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50201" name="Freeform 106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56 w 328"/>
                <a:gd name="T3" fmla="*/ 29 h 226"/>
                <a:gd name="T4" fmla="*/ 56 w 328"/>
                <a:gd name="T5" fmla="*/ 52 h 226"/>
                <a:gd name="T6" fmla="*/ 0 w 328"/>
                <a:gd name="T7" fmla="*/ 2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50202" name="Group 107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0214" name="AutoShape 108"/>
              <p:cNvSpPr>
                <a:spLocks noChangeArrowheads="1"/>
              </p:cNvSpPr>
              <p:nvPr/>
            </p:nvSpPr>
            <p:spPr bwMode="auto">
              <a:xfrm>
                <a:off x="611" y="2565"/>
                <a:ext cx="730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50215" name="AutoShape 109"/>
              <p:cNvSpPr>
                <a:spLocks noChangeArrowheads="1"/>
              </p:cNvSpPr>
              <p:nvPr/>
            </p:nvSpPr>
            <p:spPr bwMode="auto">
              <a:xfrm>
                <a:off x="623" y="2580"/>
                <a:ext cx="705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50203" name="Rectangle 110"/>
            <p:cNvSpPr>
              <a:spLocks noChangeArrowheads="1"/>
            </p:cNvSpPr>
            <p:nvPr/>
          </p:nvSpPr>
          <p:spPr bwMode="auto">
            <a:xfrm>
              <a:off x="5252" y="429"/>
              <a:ext cx="71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50204" name="Freeform 111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50 w 296"/>
                <a:gd name="T3" fmla="*/ 32 h 256"/>
                <a:gd name="T4" fmla="*/ 50 w 296"/>
                <a:gd name="T5" fmla="*/ 59 h 256"/>
                <a:gd name="T6" fmla="*/ 0 w 296"/>
                <a:gd name="T7" fmla="*/ 2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205" name="Freeform 112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52 w 304"/>
                <a:gd name="T3" fmla="*/ 38 h 288"/>
                <a:gd name="T4" fmla="*/ 49 w 304"/>
                <a:gd name="T5" fmla="*/ 68 h 288"/>
                <a:gd name="T6" fmla="*/ 2 w 304"/>
                <a:gd name="T7" fmla="*/ 29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206" name="Oval 113"/>
            <p:cNvSpPr>
              <a:spLocks noChangeArrowheads="1"/>
            </p:cNvSpPr>
            <p:nvPr/>
          </p:nvSpPr>
          <p:spPr bwMode="auto">
            <a:xfrm>
              <a:off x="5514" y="2613"/>
              <a:ext cx="51" cy="9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50207" name="Freeform 114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25 h 240"/>
                <a:gd name="T2" fmla="*/ 2 w 306"/>
                <a:gd name="T3" fmla="*/ 57 h 240"/>
                <a:gd name="T4" fmla="*/ 52 w 306"/>
                <a:gd name="T5" fmla="*/ 26 h 240"/>
                <a:gd name="T6" fmla="*/ 50 w 306"/>
                <a:gd name="T7" fmla="*/ 0 h 240"/>
                <a:gd name="T8" fmla="*/ 0 w 306"/>
                <a:gd name="T9" fmla="*/ 2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208" name="AutoShape 115"/>
            <p:cNvSpPr>
              <a:spLocks noChangeArrowheads="1"/>
            </p:cNvSpPr>
            <p:nvPr/>
          </p:nvSpPr>
          <p:spPr bwMode="auto">
            <a:xfrm>
              <a:off x="4140" y="2681"/>
              <a:ext cx="1203" cy="144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50209" name="AutoShape 116"/>
            <p:cNvSpPr>
              <a:spLocks noChangeArrowheads="1"/>
            </p:cNvSpPr>
            <p:nvPr/>
          </p:nvSpPr>
          <p:spPr bwMode="auto">
            <a:xfrm>
              <a:off x="4211" y="2711"/>
              <a:ext cx="1061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50210" name="Oval 117"/>
            <p:cNvSpPr>
              <a:spLocks noChangeArrowheads="1"/>
            </p:cNvSpPr>
            <p:nvPr/>
          </p:nvSpPr>
          <p:spPr bwMode="auto">
            <a:xfrm>
              <a:off x="4312" y="2385"/>
              <a:ext cx="152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50211" name="Oval 118"/>
            <p:cNvSpPr>
              <a:spLocks noChangeArrowheads="1"/>
            </p:cNvSpPr>
            <p:nvPr/>
          </p:nvSpPr>
          <p:spPr bwMode="auto">
            <a:xfrm>
              <a:off x="4484" y="2385"/>
              <a:ext cx="162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212" name="Oval 119"/>
            <p:cNvSpPr>
              <a:spLocks noChangeArrowheads="1"/>
            </p:cNvSpPr>
            <p:nvPr/>
          </p:nvSpPr>
          <p:spPr bwMode="auto">
            <a:xfrm>
              <a:off x="4666" y="2378"/>
              <a:ext cx="152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50213" name="Rectangle 120"/>
            <p:cNvSpPr>
              <a:spLocks noChangeArrowheads="1"/>
            </p:cNvSpPr>
            <p:nvPr/>
          </p:nvSpPr>
          <p:spPr bwMode="auto">
            <a:xfrm>
              <a:off x="5060" y="1832"/>
              <a:ext cx="91" cy="76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5120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372B7AB5-50BA-43C6-93C0-76F055F900EA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51204" name="Picture 60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13" y="842963"/>
            <a:ext cx="63992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5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63513"/>
            <a:ext cx="7772400" cy="963612"/>
          </a:xfrm>
        </p:spPr>
        <p:txBody>
          <a:bodyPr/>
          <a:lstStyle/>
          <a:p>
            <a:pPr>
              <a:defRPr/>
            </a:pPr>
            <a:r>
              <a:rPr lang="en-US" sz="4000">
                <a:ea typeface="ＭＳ Ｐゴシック" charset="0"/>
                <a:cs typeface="+mj-cs"/>
              </a:rPr>
              <a:t>Pipelining: increased utilization</a:t>
            </a:r>
          </a:p>
        </p:txBody>
      </p:sp>
      <p:sp>
        <p:nvSpPr>
          <p:cNvPr id="51206" name="Line 3"/>
          <p:cNvSpPr>
            <a:spLocks noChangeShapeType="1"/>
          </p:cNvSpPr>
          <p:nvPr/>
        </p:nvSpPr>
        <p:spPr bwMode="auto">
          <a:xfrm>
            <a:off x="3171825" y="1778000"/>
            <a:ext cx="2082800" cy="9318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1207" name="Text Box 4"/>
          <p:cNvSpPr txBox="1">
            <a:spLocks noChangeArrowheads="1"/>
          </p:cNvSpPr>
          <p:nvPr/>
        </p:nvSpPr>
        <p:spPr bwMode="auto">
          <a:xfrm>
            <a:off x="0" y="1571625"/>
            <a:ext cx="3086100" cy="3540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first packet bit transmitted, t = 0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51208" name="Line 5"/>
          <p:cNvSpPr>
            <a:spLocks noChangeShapeType="1"/>
          </p:cNvSpPr>
          <p:nvPr/>
        </p:nvSpPr>
        <p:spPr bwMode="auto">
          <a:xfrm>
            <a:off x="3162300" y="1555750"/>
            <a:ext cx="20638" cy="32845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1209" name="Line 6"/>
          <p:cNvSpPr>
            <a:spLocks noChangeShapeType="1"/>
          </p:cNvSpPr>
          <p:nvPr/>
        </p:nvSpPr>
        <p:spPr bwMode="auto">
          <a:xfrm>
            <a:off x="5243513" y="1568450"/>
            <a:ext cx="22225" cy="33512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1210" name="Text Box 7"/>
          <p:cNvSpPr txBox="1">
            <a:spLocks noChangeArrowheads="1"/>
          </p:cNvSpPr>
          <p:nvPr/>
        </p:nvSpPr>
        <p:spPr bwMode="auto">
          <a:xfrm>
            <a:off x="2701925" y="1228725"/>
            <a:ext cx="1042988" cy="3556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sender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51211" name="Text Box 8"/>
          <p:cNvSpPr txBox="1">
            <a:spLocks noChangeArrowheads="1"/>
          </p:cNvSpPr>
          <p:nvPr/>
        </p:nvSpPr>
        <p:spPr bwMode="auto">
          <a:xfrm>
            <a:off x="4730750" y="1228725"/>
            <a:ext cx="1108075" cy="3556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receiver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51212" name="Line 9"/>
          <p:cNvSpPr>
            <a:spLocks noChangeShapeType="1"/>
          </p:cNvSpPr>
          <p:nvPr/>
        </p:nvSpPr>
        <p:spPr bwMode="auto">
          <a:xfrm>
            <a:off x="3182938" y="1773238"/>
            <a:ext cx="2049462" cy="31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1213" name="Line 10"/>
          <p:cNvSpPr>
            <a:spLocks noChangeShapeType="1"/>
          </p:cNvSpPr>
          <p:nvPr/>
        </p:nvSpPr>
        <p:spPr bwMode="auto">
          <a:xfrm>
            <a:off x="3189288" y="3905250"/>
            <a:ext cx="2049462" cy="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1214" name="Freeform 11"/>
          <p:cNvSpPr>
            <a:spLocks/>
          </p:cNvSpPr>
          <p:nvPr/>
        </p:nvSpPr>
        <p:spPr bwMode="auto">
          <a:xfrm>
            <a:off x="3167063" y="1770063"/>
            <a:ext cx="2087562" cy="1169987"/>
          </a:xfrm>
          <a:custGeom>
            <a:avLst/>
            <a:gdLst>
              <a:gd name="T0" fmla="*/ 0 w 2902"/>
              <a:gd name="T1" fmla="*/ 0 h 1185"/>
              <a:gd name="T2" fmla="*/ 2147483646 w 2902"/>
              <a:gd name="T3" fmla="*/ 2147483646 h 1185"/>
              <a:gd name="T4" fmla="*/ 2147483646 w 2902"/>
              <a:gd name="T5" fmla="*/ 2147483646 h 1185"/>
              <a:gd name="T6" fmla="*/ 0 w 2902"/>
              <a:gd name="T7" fmla="*/ 2147483646 h 1185"/>
              <a:gd name="T8" fmla="*/ 0 w 2902"/>
              <a:gd name="T9" fmla="*/ 0 h 118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902" h="1185">
                <a:moveTo>
                  <a:pt x="0" y="0"/>
                </a:moveTo>
                <a:lnTo>
                  <a:pt x="2895" y="937"/>
                </a:lnTo>
                <a:lnTo>
                  <a:pt x="2902" y="1185"/>
                </a:lnTo>
                <a:lnTo>
                  <a:pt x="0" y="247"/>
                </a:lnTo>
                <a:lnTo>
                  <a:pt x="0" y="0"/>
                </a:lnTo>
                <a:close/>
              </a:path>
            </a:pathLst>
          </a:custGeom>
          <a:solidFill>
            <a:srgbClr val="00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1215" name="Line 12"/>
          <p:cNvSpPr>
            <a:spLocks noChangeShapeType="1"/>
          </p:cNvSpPr>
          <p:nvPr/>
        </p:nvSpPr>
        <p:spPr bwMode="auto">
          <a:xfrm flipH="1">
            <a:off x="3032125" y="1770063"/>
            <a:ext cx="123825" cy="31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1216" name="Line 13"/>
          <p:cNvSpPr>
            <a:spLocks noChangeShapeType="1"/>
          </p:cNvSpPr>
          <p:nvPr/>
        </p:nvSpPr>
        <p:spPr bwMode="auto">
          <a:xfrm flipH="1">
            <a:off x="3032125" y="2014538"/>
            <a:ext cx="1238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1217" name="Text Box 14"/>
          <p:cNvSpPr txBox="1">
            <a:spLocks noChangeArrowheads="1"/>
          </p:cNvSpPr>
          <p:nvPr/>
        </p:nvSpPr>
        <p:spPr bwMode="auto">
          <a:xfrm>
            <a:off x="2251075" y="2754313"/>
            <a:ext cx="9652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RTT 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51218" name="Line 15"/>
          <p:cNvSpPr>
            <a:spLocks noChangeShapeType="1"/>
          </p:cNvSpPr>
          <p:nvPr/>
        </p:nvSpPr>
        <p:spPr bwMode="auto">
          <a:xfrm>
            <a:off x="3065463" y="3065463"/>
            <a:ext cx="9525" cy="820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1219" name="Line 16"/>
          <p:cNvSpPr>
            <a:spLocks noChangeShapeType="1"/>
          </p:cNvSpPr>
          <p:nvPr/>
        </p:nvSpPr>
        <p:spPr bwMode="auto">
          <a:xfrm flipV="1">
            <a:off x="3070225" y="2036763"/>
            <a:ext cx="1588" cy="7762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1220" name="Text Box 17"/>
          <p:cNvSpPr txBox="1">
            <a:spLocks noChangeArrowheads="1"/>
          </p:cNvSpPr>
          <p:nvPr/>
        </p:nvSpPr>
        <p:spPr bwMode="auto">
          <a:xfrm>
            <a:off x="346075" y="1852613"/>
            <a:ext cx="2740025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last bit transmitted, t = L / R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51221" name="Line 18"/>
          <p:cNvSpPr>
            <a:spLocks noChangeShapeType="1"/>
          </p:cNvSpPr>
          <p:nvPr/>
        </p:nvSpPr>
        <p:spPr bwMode="auto">
          <a:xfrm flipH="1">
            <a:off x="5232400" y="2695575"/>
            <a:ext cx="1254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1222" name="Text Box 19"/>
          <p:cNvSpPr txBox="1">
            <a:spLocks noChangeArrowheads="1"/>
          </p:cNvSpPr>
          <p:nvPr/>
        </p:nvSpPr>
        <p:spPr bwMode="auto">
          <a:xfrm>
            <a:off x="5308600" y="2517775"/>
            <a:ext cx="26416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first packet bit arrives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51223" name="Line 20"/>
          <p:cNvSpPr>
            <a:spLocks noChangeShapeType="1"/>
          </p:cNvSpPr>
          <p:nvPr/>
        </p:nvSpPr>
        <p:spPr bwMode="auto">
          <a:xfrm>
            <a:off x="5254625" y="2946400"/>
            <a:ext cx="1190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1224" name="Text Box 21"/>
          <p:cNvSpPr txBox="1">
            <a:spLocks noChangeArrowheads="1"/>
          </p:cNvSpPr>
          <p:nvPr/>
        </p:nvSpPr>
        <p:spPr bwMode="auto">
          <a:xfrm>
            <a:off x="5313363" y="2770188"/>
            <a:ext cx="358140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last packet bit arrives, send ACK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51225" name="Text Box 22"/>
          <p:cNvSpPr txBox="1">
            <a:spLocks noChangeArrowheads="1"/>
          </p:cNvSpPr>
          <p:nvPr/>
        </p:nvSpPr>
        <p:spPr bwMode="auto">
          <a:xfrm>
            <a:off x="493713" y="3562350"/>
            <a:ext cx="26352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ACK arrives, send next 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packet, t = RTT + L / R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grpSp>
        <p:nvGrpSpPr>
          <p:cNvPr id="51226" name="Group 23"/>
          <p:cNvGrpSpPr>
            <a:grpSpLocks/>
          </p:cNvGrpSpPr>
          <p:nvPr/>
        </p:nvGrpSpPr>
        <p:grpSpPr bwMode="auto">
          <a:xfrm>
            <a:off x="3043238" y="3892550"/>
            <a:ext cx="1466850" cy="608013"/>
            <a:chOff x="12502" y="21425"/>
            <a:chExt cx="3400" cy="1025"/>
          </a:xfrm>
        </p:grpSpPr>
        <p:sp>
          <p:nvSpPr>
            <p:cNvPr id="51255" name="Line 24"/>
            <p:cNvSpPr>
              <a:spLocks noChangeShapeType="1"/>
            </p:cNvSpPr>
            <p:nvPr/>
          </p:nvSpPr>
          <p:spPr bwMode="auto">
            <a:xfrm flipH="1">
              <a:off x="12502" y="21425"/>
              <a:ext cx="288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1256" name="Freeform 25"/>
            <p:cNvSpPr>
              <a:spLocks/>
            </p:cNvSpPr>
            <p:nvPr/>
          </p:nvSpPr>
          <p:spPr bwMode="auto">
            <a:xfrm>
              <a:off x="12827" y="21438"/>
              <a:ext cx="3075" cy="987"/>
            </a:xfrm>
            <a:custGeom>
              <a:avLst/>
              <a:gdLst>
                <a:gd name="T0" fmla="*/ 0 w 1845"/>
                <a:gd name="T1" fmla="*/ 0 h 592"/>
                <a:gd name="T2" fmla="*/ 109853 w 1845"/>
                <a:gd name="T3" fmla="*/ 35352 h 592"/>
                <a:gd name="T4" fmla="*/ 65200 w 1845"/>
                <a:gd name="T5" fmla="*/ 35352 h 592"/>
                <a:gd name="T6" fmla="*/ 0 w 1845"/>
                <a:gd name="T7" fmla="*/ 14752 h 592"/>
                <a:gd name="T8" fmla="*/ 0 w 1845"/>
                <a:gd name="T9" fmla="*/ 0 h 5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45" h="592">
                  <a:moveTo>
                    <a:pt x="0" y="0"/>
                  </a:moveTo>
                  <a:lnTo>
                    <a:pt x="1845" y="592"/>
                  </a:lnTo>
                  <a:lnTo>
                    <a:pt x="1095" y="592"/>
                  </a:lnTo>
                  <a:lnTo>
                    <a:pt x="0" y="247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51257" name="Group 26"/>
            <p:cNvGrpSpPr>
              <a:grpSpLocks/>
            </p:cNvGrpSpPr>
            <p:nvPr/>
          </p:nvGrpSpPr>
          <p:grpSpPr bwMode="auto">
            <a:xfrm>
              <a:off x="12815" y="21425"/>
              <a:ext cx="2776" cy="913"/>
              <a:chOff x="12315" y="13225"/>
              <a:chExt cx="2775" cy="913"/>
            </a:xfrm>
          </p:grpSpPr>
          <p:sp>
            <p:nvSpPr>
              <p:cNvPr id="51260" name="Line 27"/>
              <p:cNvSpPr>
                <a:spLocks noChangeShapeType="1"/>
              </p:cNvSpPr>
              <p:nvPr/>
            </p:nvSpPr>
            <p:spPr bwMode="auto">
              <a:xfrm>
                <a:off x="12315" y="13225"/>
                <a:ext cx="1587" cy="5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1261" name="Line 28"/>
              <p:cNvSpPr>
                <a:spLocks noChangeShapeType="1"/>
              </p:cNvSpPr>
              <p:nvPr/>
            </p:nvSpPr>
            <p:spPr bwMode="auto">
              <a:xfrm>
                <a:off x="13915" y="13737"/>
                <a:ext cx="1175" cy="40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51258" name="Line 29"/>
            <p:cNvSpPr>
              <a:spLocks noChangeShapeType="1"/>
            </p:cNvSpPr>
            <p:nvPr/>
          </p:nvSpPr>
          <p:spPr bwMode="auto">
            <a:xfrm>
              <a:off x="12815" y="21837"/>
              <a:ext cx="687" cy="2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1259" name="Line 30"/>
            <p:cNvSpPr>
              <a:spLocks noChangeShapeType="1"/>
            </p:cNvSpPr>
            <p:nvPr/>
          </p:nvSpPr>
          <p:spPr bwMode="auto">
            <a:xfrm>
              <a:off x="13515" y="22048"/>
              <a:ext cx="1175" cy="4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1227" name="Freeform 31"/>
          <p:cNvSpPr>
            <a:spLocks/>
          </p:cNvSpPr>
          <p:nvPr/>
        </p:nvSpPr>
        <p:spPr bwMode="auto">
          <a:xfrm>
            <a:off x="3171825" y="2022475"/>
            <a:ext cx="2087563" cy="1168400"/>
          </a:xfrm>
          <a:custGeom>
            <a:avLst/>
            <a:gdLst>
              <a:gd name="T0" fmla="*/ 0 w 2902"/>
              <a:gd name="T1" fmla="*/ 0 h 1185"/>
              <a:gd name="T2" fmla="*/ 2147483646 w 2902"/>
              <a:gd name="T3" fmla="*/ 2147483646 h 1185"/>
              <a:gd name="T4" fmla="*/ 2147483646 w 2902"/>
              <a:gd name="T5" fmla="*/ 2147483646 h 1185"/>
              <a:gd name="T6" fmla="*/ 0 w 2902"/>
              <a:gd name="T7" fmla="*/ 2147483646 h 1185"/>
              <a:gd name="T8" fmla="*/ 0 w 2902"/>
              <a:gd name="T9" fmla="*/ 0 h 118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902" h="1185">
                <a:moveTo>
                  <a:pt x="0" y="0"/>
                </a:moveTo>
                <a:lnTo>
                  <a:pt x="2895" y="937"/>
                </a:lnTo>
                <a:lnTo>
                  <a:pt x="2902" y="1185"/>
                </a:lnTo>
                <a:lnTo>
                  <a:pt x="0" y="247"/>
                </a:lnTo>
                <a:lnTo>
                  <a:pt x="0" y="0"/>
                </a:ln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1228" name="Freeform 32"/>
          <p:cNvSpPr>
            <a:spLocks/>
          </p:cNvSpPr>
          <p:nvPr/>
        </p:nvSpPr>
        <p:spPr bwMode="auto">
          <a:xfrm>
            <a:off x="3171825" y="2273300"/>
            <a:ext cx="2087563" cy="1168400"/>
          </a:xfrm>
          <a:custGeom>
            <a:avLst/>
            <a:gdLst>
              <a:gd name="T0" fmla="*/ 0 w 2902"/>
              <a:gd name="T1" fmla="*/ 0 h 1185"/>
              <a:gd name="T2" fmla="*/ 2147483646 w 2902"/>
              <a:gd name="T3" fmla="*/ 2147483646 h 1185"/>
              <a:gd name="T4" fmla="*/ 2147483646 w 2902"/>
              <a:gd name="T5" fmla="*/ 2147483646 h 1185"/>
              <a:gd name="T6" fmla="*/ 0 w 2902"/>
              <a:gd name="T7" fmla="*/ 2147483646 h 1185"/>
              <a:gd name="T8" fmla="*/ 0 w 2902"/>
              <a:gd name="T9" fmla="*/ 0 h 118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902" h="1185">
                <a:moveTo>
                  <a:pt x="0" y="0"/>
                </a:moveTo>
                <a:lnTo>
                  <a:pt x="2895" y="937"/>
                </a:lnTo>
                <a:lnTo>
                  <a:pt x="2902" y="1185"/>
                </a:lnTo>
                <a:lnTo>
                  <a:pt x="0" y="247"/>
                </a:lnTo>
                <a:lnTo>
                  <a:pt x="0" y="0"/>
                </a:lnTo>
                <a:close/>
              </a:path>
            </a:pathLst>
          </a:custGeom>
          <a:solidFill>
            <a:srgbClr val="00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1229" name="Line 33"/>
          <p:cNvSpPr>
            <a:spLocks noChangeShapeType="1"/>
          </p:cNvSpPr>
          <p:nvPr/>
        </p:nvSpPr>
        <p:spPr bwMode="auto">
          <a:xfrm flipV="1">
            <a:off x="3189288" y="2954338"/>
            <a:ext cx="2065337" cy="9318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1230" name="Line 34"/>
          <p:cNvSpPr>
            <a:spLocks noChangeShapeType="1"/>
          </p:cNvSpPr>
          <p:nvPr/>
        </p:nvSpPr>
        <p:spPr bwMode="auto">
          <a:xfrm flipV="1">
            <a:off x="3189288" y="3205163"/>
            <a:ext cx="2065337" cy="9318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51231" name="Group 35"/>
          <p:cNvGrpSpPr>
            <a:grpSpLocks/>
          </p:cNvGrpSpPr>
          <p:nvPr/>
        </p:nvGrpSpPr>
        <p:grpSpPr bwMode="auto">
          <a:xfrm>
            <a:off x="3032125" y="4130675"/>
            <a:ext cx="1466850" cy="606425"/>
            <a:chOff x="12502" y="21425"/>
            <a:chExt cx="3400" cy="1025"/>
          </a:xfrm>
        </p:grpSpPr>
        <p:sp>
          <p:nvSpPr>
            <p:cNvPr id="51248" name="Line 36"/>
            <p:cNvSpPr>
              <a:spLocks noChangeShapeType="1"/>
            </p:cNvSpPr>
            <p:nvPr/>
          </p:nvSpPr>
          <p:spPr bwMode="auto">
            <a:xfrm flipH="1">
              <a:off x="12502" y="21425"/>
              <a:ext cx="288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1249" name="Freeform 37"/>
            <p:cNvSpPr>
              <a:spLocks/>
            </p:cNvSpPr>
            <p:nvPr/>
          </p:nvSpPr>
          <p:spPr bwMode="auto">
            <a:xfrm>
              <a:off x="12827" y="21438"/>
              <a:ext cx="3075" cy="987"/>
            </a:xfrm>
            <a:custGeom>
              <a:avLst/>
              <a:gdLst>
                <a:gd name="T0" fmla="*/ 0 w 1845"/>
                <a:gd name="T1" fmla="*/ 0 h 592"/>
                <a:gd name="T2" fmla="*/ 109853 w 1845"/>
                <a:gd name="T3" fmla="*/ 35352 h 592"/>
                <a:gd name="T4" fmla="*/ 65200 w 1845"/>
                <a:gd name="T5" fmla="*/ 35352 h 592"/>
                <a:gd name="T6" fmla="*/ 0 w 1845"/>
                <a:gd name="T7" fmla="*/ 14752 h 592"/>
                <a:gd name="T8" fmla="*/ 0 w 1845"/>
                <a:gd name="T9" fmla="*/ 0 h 5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45" h="592">
                  <a:moveTo>
                    <a:pt x="0" y="0"/>
                  </a:moveTo>
                  <a:lnTo>
                    <a:pt x="1845" y="592"/>
                  </a:lnTo>
                  <a:lnTo>
                    <a:pt x="1095" y="592"/>
                  </a:lnTo>
                  <a:lnTo>
                    <a:pt x="0" y="247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51250" name="Group 38"/>
            <p:cNvGrpSpPr>
              <a:grpSpLocks/>
            </p:cNvGrpSpPr>
            <p:nvPr/>
          </p:nvGrpSpPr>
          <p:grpSpPr bwMode="auto">
            <a:xfrm>
              <a:off x="12815" y="21425"/>
              <a:ext cx="2776" cy="913"/>
              <a:chOff x="12315" y="13225"/>
              <a:chExt cx="2775" cy="913"/>
            </a:xfrm>
          </p:grpSpPr>
          <p:sp>
            <p:nvSpPr>
              <p:cNvPr id="51253" name="Line 39"/>
              <p:cNvSpPr>
                <a:spLocks noChangeShapeType="1"/>
              </p:cNvSpPr>
              <p:nvPr/>
            </p:nvSpPr>
            <p:spPr bwMode="auto">
              <a:xfrm>
                <a:off x="12315" y="13225"/>
                <a:ext cx="1587" cy="5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1254" name="Line 40"/>
              <p:cNvSpPr>
                <a:spLocks noChangeShapeType="1"/>
              </p:cNvSpPr>
              <p:nvPr/>
            </p:nvSpPr>
            <p:spPr bwMode="auto">
              <a:xfrm>
                <a:off x="13915" y="13737"/>
                <a:ext cx="1175" cy="40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51251" name="Line 41"/>
            <p:cNvSpPr>
              <a:spLocks noChangeShapeType="1"/>
            </p:cNvSpPr>
            <p:nvPr/>
          </p:nvSpPr>
          <p:spPr bwMode="auto">
            <a:xfrm>
              <a:off x="12815" y="21837"/>
              <a:ext cx="687" cy="2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1252" name="Line 42"/>
            <p:cNvSpPr>
              <a:spLocks noChangeShapeType="1"/>
            </p:cNvSpPr>
            <p:nvPr/>
          </p:nvSpPr>
          <p:spPr bwMode="auto">
            <a:xfrm>
              <a:off x="13515" y="22048"/>
              <a:ext cx="1175" cy="4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1232" name="Group 43"/>
          <p:cNvGrpSpPr>
            <a:grpSpLocks/>
          </p:cNvGrpSpPr>
          <p:nvPr/>
        </p:nvGrpSpPr>
        <p:grpSpPr bwMode="auto">
          <a:xfrm>
            <a:off x="3043238" y="4381500"/>
            <a:ext cx="1466850" cy="606425"/>
            <a:chOff x="12502" y="21425"/>
            <a:chExt cx="3400" cy="1025"/>
          </a:xfrm>
        </p:grpSpPr>
        <p:sp>
          <p:nvSpPr>
            <p:cNvPr id="51241" name="Line 44"/>
            <p:cNvSpPr>
              <a:spLocks noChangeShapeType="1"/>
            </p:cNvSpPr>
            <p:nvPr/>
          </p:nvSpPr>
          <p:spPr bwMode="auto">
            <a:xfrm flipH="1">
              <a:off x="12502" y="21425"/>
              <a:ext cx="288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1242" name="Freeform 45"/>
            <p:cNvSpPr>
              <a:spLocks/>
            </p:cNvSpPr>
            <p:nvPr/>
          </p:nvSpPr>
          <p:spPr bwMode="auto">
            <a:xfrm>
              <a:off x="12827" y="21438"/>
              <a:ext cx="3075" cy="987"/>
            </a:xfrm>
            <a:custGeom>
              <a:avLst/>
              <a:gdLst>
                <a:gd name="T0" fmla="*/ 0 w 1845"/>
                <a:gd name="T1" fmla="*/ 0 h 592"/>
                <a:gd name="T2" fmla="*/ 109853 w 1845"/>
                <a:gd name="T3" fmla="*/ 35352 h 592"/>
                <a:gd name="T4" fmla="*/ 65200 w 1845"/>
                <a:gd name="T5" fmla="*/ 35352 h 592"/>
                <a:gd name="T6" fmla="*/ 0 w 1845"/>
                <a:gd name="T7" fmla="*/ 14752 h 592"/>
                <a:gd name="T8" fmla="*/ 0 w 1845"/>
                <a:gd name="T9" fmla="*/ 0 h 5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45" h="592">
                  <a:moveTo>
                    <a:pt x="0" y="0"/>
                  </a:moveTo>
                  <a:lnTo>
                    <a:pt x="1845" y="592"/>
                  </a:lnTo>
                  <a:lnTo>
                    <a:pt x="1095" y="592"/>
                  </a:lnTo>
                  <a:lnTo>
                    <a:pt x="0" y="247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51243" name="Group 46"/>
            <p:cNvGrpSpPr>
              <a:grpSpLocks/>
            </p:cNvGrpSpPr>
            <p:nvPr/>
          </p:nvGrpSpPr>
          <p:grpSpPr bwMode="auto">
            <a:xfrm>
              <a:off x="12815" y="21425"/>
              <a:ext cx="2776" cy="913"/>
              <a:chOff x="12315" y="13225"/>
              <a:chExt cx="2775" cy="913"/>
            </a:xfrm>
          </p:grpSpPr>
          <p:sp>
            <p:nvSpPr>
              <p:cNvPr id="51246" name="Line 47"/>
              <p:cNvSpPr>
                <a:spLocks noChangeShapeType="1"/>
              </p:cNvSpPr>
              <p:nvPr/>
            </p:nvSpPr>
            <p:spPr bwMode="auto">
              <a:xfrm>
                <a:off x="12315" y="13225"/>
                <a:ext cx="1587" cy="5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1247" name="Line 48"/>
              <p:cNvSpPr>
                <a:spLocks noChangeShapeType="1"/>
              </p:cNvSpPr>
              <p:nvPr/>
            </p:nvSpPr>
            <p:spPr bwMode="auto">
              <a:xfrm>
                <a:off x="13915" y="13737"/>
                <a:ext cx="1175" cy="40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51244" name="Line 49"/>
            <p:cNvSpPr>
              <a:spLocks noChangeShapeType="1"/>
            </p:cNvSpPr>
            <p:nvPr/>
          </p:nvSpPr>
          <p:spPr bwMode="auto">
            <a:xfrm>
              <a:off x="12815" y="21837"/>
              <a:ext cx="687" cy="2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1245" name="Line 50"/>
            <p:cNvSpPr>
              <a:spLocks noChangeShapeType="1"/>
            </p:cNvSpPr>
            <p:nvPr/>
          </p:nvSpPr>
          <p:spPr bwMode="auto">
            <a:xfrm>
              <a:off x="13515" y="22048"/>
              <a:ext cx="1175" cy="4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1233" name="Line 51"/>
          <p:cNvSpPr>
            <a:spLocks noChangeShapeType="1"/>
          </p:cNvSpPr>
          <p:nvPr/>
        </p:nvSpPr>
        <p:spPr bwMode="auto">
          <a:xfrm flipV="1">
            <a:off x="3194050" y="3457575"/>
            <a:ext cx="2065338" cy="9318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1234" name="Text Box 52"/>
          <p:cNvSpPr txBox="1">
            <a:spLocks noChangeArrowheads="1"/>
          </p:cNvSpPr>
          <p:nvPr/>
        </p:nvSpPr>
        <p:spPr bwMode="auto">
          <a:xfrm>
            <a:off x="5310188" y="3024188"/>
            <a:ext cx="3833812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last bit of 2</a:t>
            </a:r>
            <a:r>
              <a:rPr lang="en-US" altLang="en-US" sz="1600" baseline="30000">
                <a:latin typeface="Arial" panose="020B0604020202020204" pitchFamily="34" charset="0"/>
              </a:rPr>
              <a:t>nd</a:t>
            </a:r>
            <a:r>
              <a:rPr lang="en-US" altLang="en-US" sz="1600">
                <a:latin typeface="Arial" panose="020B0604020202020204" pitchFamily="34" charset="0"/>
              </a:rPr>
              <a:t> packet arrives, send ACK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51235" name="Line 53"/>
          <p:cNvSpPr>
            <a:spLocks noChangeShapeType="1"/>
          </p:cNvSpPr>
          <p:nvPr/>
        </p:nvSpPr>
        <p:spPr bwMode="auto">
          <a:xfrm flipV="1">
            <a:off x="5254625" y="3182938"/>
            <a:ext cx="1127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1236" name="Line 54"/>
          <p:cNvSpPr>
            <a:spLocks noChangeShapeType="1"/>
          </p:cNvSpPr>
          <p:nvPr/>
        </p:nvSpPr>
        <p:spPr bwMode="auto">
          <a:xfrm flipV="1">
            <a:off x="5265738" y="3435350"/>
            <a:ext cx="11271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1237" name="Text Box 55"/>
          <p:cNvSpPr txBox="1">
            <a:spLocks noChangeArrowheads="1"/>
          </p:cNvSpPr>
          <p:nvPr/>
        </p:nvSpPr>
        <p:spPr bwMode="auto">
          <a:xfrm>
            <a:off x="5305425" y="3257550"/>
            <a:ext cx="383857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last bit of 3</a:t>
            </a:r>
            <a:r>
              <a:rPr lang="en-US" altLang="en-US" sz="1600" baseline="30000">
                <a:latin typeface="Arial" panose="020B0604020202020204" pitchFamily="34" charset="0"/>
              </a:rPr>
              <a:t>rd</a:t>
            </a:r>
            <a:r>
              <a:rPr lang="en-US" altLang="en-US" sz="1600">
                <a:latin typeface="Arial" panose="020B0604020202020204" pitchFamily="34" charset="0"/>
              </a:rPr>
              <a:t> packet arrives, send ACK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51238" name="Text Box 57"/>
          <p:cNvSpPr txBox="1">
            <a:spLocks noChangeArrowheads="1"/>
          </p:cNvSpPr>
          <p:nvPr/>
        </p:nvSpPr>
        <p:spPr bwMode="auto">
          <a:xfrm>
            <a:off x="5518150" y="4152900"/>
            <a:ext cx="34607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CC0000"/>
                </a:solidFill>
                <a:latin typeface="Arial" panose="020B0604020202020204" pitchFamily="34" charset="0"/>
              </a:rPr>
              <a:t>3-packet pipelining increases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CC0000"/>
                </a:solidFill>
                <a:latin typeface="Arial" panose="020B0604020202020204" pitchFamily="34" charset="0"/>
              </a:rPr>
              <a:t> utilization by a factor of 3!</a:t>
            </a:r>
          </a:p>
        </p:txBody>
      </p:sp>
      <p:sp>
        <p:nvSpPr>
          <p:cNvPr id="51239" name="Line 58"/>
          <p:cNvSpPr>
            <a:spLocks noChangeShapeType="1"/>
          </p:cNvSpPr>
          <p:nvPr/>
        </p:nvSpPr>
        <p:spPr bwMode="auto">
          <a:xfrm flipH="1">
            <a:off x="6386513" y="4821238"/>
            <a:ext cx="125412" cy="51276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aphicFrame>
        <p:nvGraphicFramePr>
          <p:cNvPr id="51240" name="Object 61"/>
          <p:cNvGraphicFramePr>
            <a:graphicFrameLocks noChangeAspect="1"/>
          </p:cNvGraphicFramePr>
          <p:nvPr/>
        </p:nvGraphicFramePr>
        <p:xfrm>
          <a:off x="1555750" y="5087938"/>
          <a:ext cx="6748463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3" imgW="3581400" imgH="495300" progId="Word.Picture.8">
                  <p:embed/>
                </p:oleObj>
              </mc:Choice>
              <mc:Fallback>
                <p:oleObj name="Picture" r:id="rId3" imgW="3581400" imgH="495300" progId="Word.Picture.8">
                  <p:embed/>
                  <p:pic>
                    <p:nvPicPr>
                      <p:cNvPr id="51240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5750" y="5087938"/>
                        <a:ext cx="6748463" cy="93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5222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E5D57468-F5C0-4FF8-9BE4-50F00D502018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52228" name="Picture 7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3" y="904875"/>
            <a:ext cx="73136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9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07963"/>
            <a:ext cx="7772400" cy="930275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Pipelined protocols: overview</a:t>
            </a:r>
          </a:p>
        </p:txBody>
      </p:sp>
      <p:sp>
        <p:nvSpPr>
          <p:cNvPr id="5223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455738"/>
            <a:ext cx="3954463" cy="4848225"/>
          </a:xfrm>
        </p:spPr>
        <p:txBody>
          <a:bodyPr/>
          <a:lstStyle/>
          <a:p>
            <a:pPr>
              <a:lnSpc>
                <a:spcPct val="70000"/>
              </a:lnSpc>
              <a:buFont typeface="Wingdings" panose="05000000000000000000" pitchFamily="2" charset="2"/>
              <a:buNone/>
            </a:pPr>
            <a:r>
              <a:rPr lang="en-US" altLang="en-US" u="sng">
                <a:solidFill>
                  <a:srgbClr val="CC0000"/>
                </a:solidFill>
              </a:rPr>
              <a:t>Go-back-N:</a:t>
            </a:r>
          </a:p>
          <a:p>
            <a:pPr>
              <a:lnSpc>
                <a:spcPct val="75000"/>
              </a:lnSpc>
            </a:pPr>
            <a:r>
              <a:rPr lang="en-US" altLang="en-US"/>
              <a:t>sender can have up to N unacked packets in pipeline</a:t>
            </a:r>
          </a:p>
          <a:p>
            <a:pPr>
              <a:lnSpc>
                <a:spcPct val="75000"/>
              </a:lnSpc>
            </a:pPr>
            <a:r>
              <a:rPr lang="en-US" altLang="en-US"/>
              <a:t>receiver only sends </a:t>
            </a:r>
            <a:r>
              <a:rPr lang="en-US" altLang="en-US" i="1">
                <a:solidFill>
                  <a:srgbClr val="CC0000"/>
                </a:solidFill>
              </a:rPr>
              <a:t>cumulative ack</a:t>
            </a:r>
          </a:p>
          <a:p>
            <a:pPr lvl="1"/>
            <a:r>
              <a:rPr lang="en-US" altLang="en-US"/>
              <a:t>doesn</a:t>
            </a:r>
            <a:r>
              <a:rPr lang="ja-JP" altLang="en-US"/>
              <a:t>’</a:t>
            </a:r>
            <a:r>
              <a:rPr lang="en-US" altLang="ja-JP"/>
              <a:t>t ack packet if there</a:t>
            </a:r>
            <a:r>
              <a:rPr lang="ja-JP" altLang="en-US"/>
              <a:t>’</a:t>
            </a:r>
            <a:r>
              <a:rPr lang="en-US" altLang="ja-JP"/>
              <a:t>s a gap</a:t>
            </a:r>
          </a:p>
          <a:p>
            <a:pPr>
              <a:lnSpc>
                <a:spcPct val="75000"/>
              </a:lnSpc>
            </a:pPr>
            <a:r>
              <a:rPr lang="en-US" altLang="en-US"/>
              <a:t>sender has timer for oldest unacked packet</a:t>
            </a:r>
          </a:p>
          <a:p>
            <a:pPr lvl="1"/>
            <a:r>
              <a:rPr lang="en-US" altLang="en-US"/>
              <a:t>when timer expires, retransmit </a:t>
            </a:r>
            <a:r>
              <a:rPr lang="en-US" altLang="en-US" i="1"/>
              <a:t>all</a:t>
            </a:r>
            <a:r>
              <a:rPr lang="en-US" altLang="en-US"/>
              <a:t> unacked packets</a:t>
            </a:r>
          </a:p>
        </p:txBody>
      </p:sp>
      <p:sp>
        <p:nvSpPr>
          <p:cNvPr id="52231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673600" y="1455738"/>
            <a:ext cx="4289425" cy="4648200"/>
          </a:xfrm>
        </p:spPr>
        <p:txBody>
          <a:bodyPr/>
          <a:lstStyle/>
          <a:p>
            <a:pPr>
              <a:lnSpc>
                <a:spcPct val="70000"/>
              </a:lnSpc>
              <a:buFont typeface="Wingdings" panose="05000000000000000000" pitchFamily="2" charset="2"/>
              <a:buNone/>
            </a:pPr>
            <a:r>
              <a:rPr lang="en-US" altLang="en-US" u="sng">
                <a:solidFill>
                  <a:srgbClr val="CC0000"/>
                </a:solidFill>
              </a:rPr>
              <a:t>Selective Repeat:</a:t>
            </a:r>
          </a:p>
          <a:p>
            <a:pPr>
              <a:lnSpc>
                <a:spcPct val="75000"/>
              </a:lnSpc>
            </a:pPr>
            <a:r>
              <a:rPr lang="en-US" altLang="en-US"/>
              <a:t>sender can have up to N unack</a:t>
            </a:r>
            <a:r>
              <a:rPr lang="ja-JP" altLang="en-US"/>
              <a:t>’</a:t>
            </a:r>
            <a:r>
              <a:rPr lang="en-US" altLang="ja-JP"/>
              <a:t>ed packets in pipeline</a:t>
            </a:r>
          </a:p>
          <a:p>
            <a:pPr>
              <a:lnSpc>
                <a:spcPct val="75000"/>
              </a:lnSpc>
            </a:pPr>
            <a:r>
              <a:rPr lang="en-US" altLang="en-US"/>
              <a:t>rcvr sends </a:t>
            </a:r>
            <a:r>
              <a:rPr lang="en-US" altLang="en-US" i="1">
                <a:solidFill>
                  <a:srgbClr val="CC0000"/>
                </a:solidFill>
              </a:rPr>
              <a:t>individual ack</a:t>
            </a:r>
            <a:r>
              <a:rPr lang="en-US" altLang="en-US"/>
              <a:t> for each packet</a:t>
            </a:r>
          </a:p>
          <a:p>
            <a:pPr>
              <a:lnSpc>
                <a:spcPct val="70000"/>
              </a:lnSpc>
            </a:pPr>
            <a:endParaRPr lang="en-US" altLang="en-US"/>
          </a:p>
          <a:p>
            <a:pPr>
              <a:lnSpc>
                <a:spcPct val="70000"/>
              </a:lnSpc>
              <a:buFont typeface="Wingdings" panose="05000000000000000000" pitchFamily="2" charset="2"/>
              <a:buNone/>
            </a:pPr>
            <a:endParaRPr lang="en-US" altLang="en-US"/>
          </a:p>
          <a:p>
            <a:pPr>
              <a:lnSpc>
                <a:spcPct val="75000"/>
              </a:lnSpc>
              <a:spcBef>
                <a:spcPct val="0"/>
              </a:spcBef>
            </a:pPr>
            <a:r>
              <a:rPr lang="en-US" altLang="en-US"/>
              <a:t>sender maintains timer for each unacked packet</a:t>
            </a:r>
          </a:p>
          <a:p>
            <a:pPr lvl="1">
              <a:lnSpc>
                <a:spcPct val="80000"/>
              </a:lnSpc>
            </a:pPr>
            <a:r>
              <a:rPr lang="en-US" altLang="en-US"/>
              <a:t>when timer expires, retransmit only that unacked packet</a:t>
            </a:r>
          </a:p>
          <a:p>
            <a:pPr>
              <a:lnSpc>
                <a:spcPct val="70000"/>
              </a:lnSpc>
            </a:pPr>
            <a:endParaRPr lang="en-US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5325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8F370191-9D4B-4446-BEFC-E4EFF72520A1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7772400" cy="952500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Go-Back-N: sender</a:t>
            </a:r>
          </a:p>
        </p:txBody>
      </p:sp>
      <p:sp>
        <p:nvSpPr>
          <p:cNvPr id="5325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314450"/>
            <a:ext cx="8324850" cy="1219200"/>
          </a:xfrm>
        </p:spPr>
        <p:txBody>
          <a:bodyPr/>
          <a:lstStyle/>
          <a:p>
            <a:r>
              <a:rPr lang="en-US" altLang="en-US" sz="2400"/>
              <a:t>k-bit seq # in pkt header</a:t>
            </a:r>
          </a:p>
          <a:p>
            <a:r>
              <a:rPr lang="ja-JP" altLang="en-US" sz="2400"/>
              <a:t>“</a:t>
            </a:r>
            <a:r>
              <a:rPr lang="en-US" altLang="ja-JP" sz="2400"/>
              <a:t>window</a:t>
            </a:r>
            <a:r>
              <a:rPr lang="ja-JP" altLang="en-US" sz="2400"/>
              <a:t>”</a:t>
            </a:r>
            <a:r>
              <a:rPr lang="en-US" altLang="ja-JP" sz="2400"/>
              <a:t> of up to N, consecutive unack</a:t>
            </a:r>
            <a:r>
              <a:rPr lang="ja-JP" altLang="en-US" sz="2400"/>
              <a:t>’</a:t>
            </a:r>
            <a:r>
              <a:rPr lang="en-US" altLang="ja-JP" sz="2400"/>
              <a:t>ed pkts allowed</a:t>
            </a:r>
          </a:p>
          <a:p>
            <a:endParaRPr lang="en-US" altLang="en-US"/>
          </a:p>
          <a:p>
            <a:endParaRPr lang="en-US" altLang="en-US"/>
          </a:p>
        </p:txBody>
      </p:sp>
      <p:pic>
        <p:nvPicPr>
          <p:cNvPr id="53254" name="Picture 4" descr="gbn_seqn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5" y="2263775"/>
            <a:ext cx="8099425" cy="163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5" name="Rectangle 5"/>
          <p:cNvSpPr>
            <a:spLocks noChangeArrowheads="1"/>
          </p:cNvSpPr>
          <p:nvPr/>
        </p:nvSpPr>
        <p:spPr bwMode="auto">
          <a:xfrm>
            <a:off x="476250" y="4149725"/>
            <a:ext cx="83248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6889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400"/>
              <a:t>ACK(n): ACKs all pkts up to, including seq # n - </a:t>
            </a:r>
            <a:r>
              <a:rPr lang="ja-JP" altLang="en-US" sz="2400" i="1">
                <a:solidFill>
                  <a:srgbClr val="CC0000"/>
                </a:solidFill>
              </a:rPr>
              <a:t>“</a:t>
            </a:r>
            <a:r>
              <a:rPr lang="en-US" altLang="ja-JP" sz="2400" i="1">
                <a:solidFill>
                  <a:srgbClr val="CC0000"/>
                </a:solidFill>
              </a:rPr>
              <a:t>cumulative ACK</a:t>
            </a:r>
            <a:r>
              <a:rPr lang="ja-JP" altLang="en-US" sz="2400" i="1">
                <a:solidFill>
                  <a:srgbClr val="CC0000"/>
                </a:solidFill>
              </a:rPr>
              <a:t>”</a:t>
            </a:r>
            <a:endParaRPr lang="en-US" altLang="ja-JP" sz="2400" i="1">
              <a:solidFill>
                <a:srgbClr val="CC0000"/>
              </a:solidFill>
            </a:endParaRPr>
          </a:p>
          <a:p>
            <a:pPr lvl="1"/>
            <a:r>
              <a:rPr lang="en-US" altLang="en-US" sz="2400"/>
              <a:t>may receive duplicate ACKs (see receiver)</a:t>
            </a:r>
            <a:endParaRPr lang="en-US" altLang="en-US" sz="2000"/>
          </a:p>
          <a:p>
            <a:r>
              <a:rPr lang="en-US" altLang="en-US" sz="2400"/>
              <a:t>timer for oldest in-flight pkt</a:t>
            </a:r>
          </a:p>
          <a:p>
            <a:r>
              <a:rPr lang="en-US" altLang="en-US" sz="2400" i="1"/>
              <a:t>timeout(n):</a:t>
            </a:r>
            <a:r>
              <a:rPr lang="en-US" altLang="en-US" sz="2400"/>
              <a:t> retransmit packet n and all higher seq # pkts in window</a:t>
            </a:r>
          </a:p>
          <a:p>
            <a:endParaRPr lang="en-US" altLang="en-US" sz="2800"/>
          </a:p>
          <a:p>
            <a:endParaRPr lang="en-US" altLang="en-US" sz="2800"/>
          </a:p>
        </p:txBody>
      </p:sp>
      <p:sp>
        <p:nvSpPr>
          <p:cNvPr id="53256" name="Rectangle 6"/>
          <p:cNvSpPr>
            <a:spLocks noChangeArrowheads="1"/>
          </p:cNvSpPr>
          <p:nvPr/>
        </p:nvSpPr>
        <p:spPr bwMode="auto">
          <a:xfrm>
            <a:off x="1639888" y="2789238"/>
            <a:ext cx="2206625" cy="6365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pic>
        <p:nvPicPr>
          <p:cNvPr id="53257" name="Picture 9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63" y="850900"/>
            <a:ext cx="50276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663120" y="3682800"/>
              <a:ext cx="3711600" cy="395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760" y="3673440"/>
                <a:ext cx="3730320" cy="41436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3" descr="pic_segment enca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554537"/>
            <a:ext cx="4599296" cy="213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D479319-631D-99D0-EBC7-4AC40D239051}"/>
                  </a:ext>
                </a:extLst>
              </p14:cNvPr>
              <p14:cNvContentPartPr/>
              <p14:nvPr/>
            </p14:nvContentPartPr>
            <p14:xfrm>
              <a:off x="1425509" y="2337774"/>
              <a:ext cx="2753640" cy="1700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D479319-631D-99D0-EBC7-4AC40D23905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16509" y="2328774"/>
                <a:ext cx="2771280" cy="171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99A37D0F-BE1A-83A9-258B-3219B47BBABC}"/>
              </a:ext>
            </a:extLst>
          </p:cNvPr>
          <p:cNvGrpSpPr/>
          <p:nvPr/>
        </p:nvGrpSpPr>
        <p:grpSpPr>
          <a:xfrm>
            <a:off x="472229" y="1627134"/>
            <a:ext cx="6229440" cy="2095200"/>
            <a:chOff x="472229" y="1627134"/>
            <a:chExt cx="6229440" cy="209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6319617-8669-070E-D16A-F4589C75B6FB}"/>
                    </a:ext>
                  </a:extLst>
                </p14:cNvPr>
                <p14:cNvContentPartPr/>
                <p14:nvPr/>
              </p14:nvContentPartPr>
              <p14:xfrm>
                <a:off x="3963509" y="3505254"/>
                <a:ext cx="1576080" cy="864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6319617-8669-070E-D16A-F4589C75B6F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954869" y="3496254"/>
                  <a:ext cx="15937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3126116-0E13-97F0-8464-1FECB2E59142}"/>
                    </a:ext>
                  </a:extLst>
                </p14:cNvPr>
                <p14:cNvContentPartPr/>
                <p14:nvPr/>
              </p14:nvContentPartPr>
              <p14:xfrm>
                <a:off x="4131269" y="3538014"/>
                <a:ext cx="1281240" cy="63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3126116-0E13-97F0-8464-1FECB2E5914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22629" y="3529014"/>
                  <a:ext cx="12988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460DBD5-6503-D898-465B-D736CC17B8E7}"/>
                    </a:ext>
                  </a:extLst>
                </p14:cNvPr>
                <p14:cNvContentPartPr/>
                <p14:nvPr/>
              </p14:nvContentPartPr>
              <p14:xfrm>
                <a:off x="472229" y="3606054"/>
                <a:ext cx="1716480" cy="105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460DBD5-6503-D898-465B-D736CC17B8E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63229" y="3597414"/>
                  <a:ext cx="17341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7E96A91-DB62-4877-CCF8-0DFAE17CA956}"/>
                    </a:ext>
                  </a:extLst>
                </p14:cNvPr>
                <p14:cNvContentPartPr/>
                <p14:nvPr/>
              </p14:nvContentPartPr>
              <p14:xfrm>
                <a:off x="766709" y="3568614"/>
                <a:ext cx="1103040" cy="42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7E96A91-DB62-4877-CCF8-0DFAE17CA95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57709" y="3559974"/>
                  <a:ext cx="11206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8C827CC-5F5B-FFC3-DF16-6D27CA168B51}"/>
                    </a:ext>
                  </a:extLst>
                </p14:cNvPr>
                <p14:cNvContentPartPr/>
                <p14:nvPr/>
              </p14:nvContentPartPr>
              <p14:xfrm>
                <a:off x="473309" y="2422014"/>
                <a:ext cx="1249560" cy="1290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8C827CC-5F5B-FFC3-DF16-6D27CA168B5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64309" y="2413014"/>
                  <a:ext cx="1267200" cy="13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403CF1F-68C8-71B1-260B-724E46041DDB}"/>
                    </a:ext>
                  </a:extLst>
                </p14:cNvPr>
                <p14:cNvContentPartPr/>
                <p14:nvPr/>
              </p14:nvContentPartPr>
              <p14:xfrm>
                <a:off x="5277149" y="2092254"/>
                <a:ext cx="1424520" cy="900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403CF1F-68C8-71B1-260B-724E46041DD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268149" y="2083614"/>
                  <a:ext cx="1442160" cy="9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A94EF58-C22A-2804-DDBC-BB307B90C7FF}"/>
                    </a:ext>
                  </a:extLst>
                </p14:cNvPr>
                <p14:cNvContentPartPr/>
                <p14:nvPr/>
              </p14:nvContentPartPr>
              <p14:xfrm>
                <a:off x="4278149" y="1627134"/>
                <a:ext cx="1308960" cy="1290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A94EF58-C22A-2804-DDBC-BB307B90C7F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69149" y="1618134"/>
                  <a:ext cx="1326600" cy="13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F0B2979-39F9-6437-49FF-C0B2D886DD19}"/>
                    </a:ext>
                  </a:extLst>
                </p14:cNvPr>
                <p14:cNvContentPartPr/>
                <p14:nvPr/>
              </p14:nvContentPartPr>
              <p14:xfrm>
                <a:off x="4331429" y="2385294"/>
                <a:ext cx="369000" cy="393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F0B2979-39F9-6437-49FF-C0B2D886DD1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22789" y="2376294"/>
                  <a:ext cx="38664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6CE12F4-0210-D3BC-3934-37774EF0D4F0}"/>
                    </a:ext>
                  </a:extLst>
                </p14:cNvPr>
                <p14:cNvContentPartPr/>
                <p14:nvPr/>
              </p14:nvContentPartPr>
              <p14:xfrm>
                <a:off x="1588949" y="2309334"/>
                <a:ext cx="2365560" cy="1413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6CE12F4-0210-D3BC-3934-37774EF0D4F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579949" y="2300334"/>
                  <a:ext cx="2383200" cy="143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1E1E8CD-CEDB-2AE6-A298-4EA4C2FAF8BD}"/>
              </a:ext>
            </a:extLst>
          </p:cNvPr>
          <p:cNvGrpSpPr/>
          <p:nvPr/>
        </p:nvGrpSpPr>
        <p:grpSpPr>
          <a:xfrm>
            <a:off x="6286229" y="143574"/>
            <a:ext cx="4404240" cy="1684800"/>
            <a:chOff x="6286229" y="143574"/>
            <a:chExt cx="4404240" cy="168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3E5EFD9-248B-D781-8382-047DE1DA0BB3}"/>
                    </a:ext>
                  </a:extLst>
                </p14:cNvPr>
                <p14:cNvContentPartPr/>
                <p14:nvPr/>
              </p14:nvContentPartPr>
              <p14:xfrm>
                <a:off x="6286229" y="648654"/>
                <a:ext cx="434880" cy="378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3E5EFD9-248B-D781-8382-047DE1DA0BB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277229" y="640014"/>
                  <a:ext cx="45252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4E381F4-141C-09C0-4953-2FFD1FD1A7FE}"/>
                    </a:ext>
                  </a:extLst>
                </p14:cNvPr>
                <p14:cNvContentPartPr/>
                <p14:nvPr/>
              </p14:nvContentPartPr>
              <p14:xfrm>
                <a:off x="6505829" y="882654"/>
                <a:ext cx="256320" cy="429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4E381F4-141C-09C0-4953-2FFD1FD1A7F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496829" y="874014"/>
                  <a:ext cx="27396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17416F0-8D14-4540-6DB0-AEFE529F9533}"/>
                    </a:ext>
                  </a:extLst>
                </p14:cNvPr>
                <p14:cNvContentPartPr/>
                <p14:nvPr/>
              </p14:nvContentPartPr>
              <p14:xfrm>
                <a:off x="6739829" y="954654"/>
                <a:ext cx="214200" cy="291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17416F0-8D14-4540-6DB0-AEFE529F953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730829" y="945654"/>
                  <a:ext cx="23184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F3BC872-8088-591D-D925-2A55B90C8302}"/>
                    </a:ext>
                  </a:extLst>
                </p14:cNvPr>
                <p14:cNvContentPartPr/>
                <p14:nvPr/>
              </p14:nvContentPartPr>
              <p14:xfrm>
                <a:off x="7061669" y="877974"/>
                <a:ext cx="4320" cy="172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F3BC872-8088-591D-D925-2A55B90C830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053029" y="869334"/>
                  <a:ext cx="219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FA03F6B-7AA0-86C0-FCCF-BE6B09DA852C}"/>
                    </a:ext>
                  </a:extLst>
                </p14:cNvPr>
                <p14:cNvContentPartPr/>
                <p14:nvPr/>
              </p14:nvContentPartPr>
              <p14:xfrm>
                <a:off x="6986429" y="837654"/>
                <a:ext cx="133200" cy="406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FA03F6B-7AA0-86C0-FCCF-BE6B09DA852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977429" y="829014"/>
                  <a:ext cx="15084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66900AE-AF9D-1098-DD6B-AEAA67E6E552}"/>
                    </a:ext>
                  </a:extLst>
                </p14:cNvPr>
                <p14:cNvContentPartPr/>
                <p14:nvPr/>
              </p14:nvContentPartPr>
              <p14:xfrm>
                <a:off x="7316549" y="894534"/>
                <a:ext cx="90720" cy="77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66900AE-AF9D-1098-DD6B-AEAA67E6E55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307909" y="885534"/>
                  <a:ext cx="1083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9C3BB3F-D7FB-25F4-1156-F8F93D49CF5D}"/>
                    </a:ext>
                  </a:extLst>
                </p14:cNvPr>
                <p14:cNvContentPartPr/>
                <p14:nvPr/>
              </p14:nvContentPartPr>
              <p14:xfrm>
                <a:off x="7411589" y="902814"/>
                <a:ext cx="201600" cy="131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9C3BB3F-D7FB-25F4-1156-F8F93D49CF5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402949" y="893814"/>
                  <a:ext cx="2192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96FC8A5-0808-BDF0-ACF8-7E454E8409AE}"/>
                    </a:ext>
                  </a:extLst>
                </p14:cNvPr>
                <p14:cNvContentPartPr/>
                <p14:nvPr/>
              </p14:nvContentPartPr>
              <p14:xfrm>
                <a:off x="8517149" y="334734"/>
                <a:ext cx="18360" cy="14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96FC8A5-0808-BDF0-ACF8-7E454E8409A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508149" y="326094"/>
                  <a:ext cx="360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161D66A-B932-5BEB-DB39-A9602BF5A1A5}"/>
                    </a:ext>
                  </a:extLst>
                </p14:cNvPr>
                <p14:cNvContentPartPr/>
                <p14:nvPr/>
              </p14:nvContentPartPr>
              <p14:xfrm>
                <a:off x="8318429" y="143574"/>
                <a:ext cx="380160" cy="578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161D66A-B932-5BEB-DB39-A9602BF5A1A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309789" y="134934"/>
                  <a:ext cx="397800" cy="5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06047C5-62AE-4E00-C3CE-A47DF27CE0EC}"/>
                    </a:ext>
                  </a:extLst>
                </p14:cNvPr>
                <p14:cNvContentPartPr/>
                <p14:nvPr/>
              </p14:nvContentPartPr>
              <p14:xfrm>
                <a:off x="7850069" y="356334"/>
                <a:ext cx="1836360" cy="954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06047C5-62AE-4E00-C3CE-A47DF27CE0E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41429" y="347334"/>
                  <a:ext cx="1854000" cy="9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96FAB1C-805F-5843-C8D7-4EB7FEC8F67B}"/>
                    </a:ext>
                  </a:extLst>
                </p14:cNvPr>
                <p14:cNvContentPartPr/>
                <p14:nvPr/>
              </p14:nvContentPartPr>
              <p14:xfrm>
                <a:off x="8114309" y="1382334"/>
                <a:ext cx="377280" cy="4460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96FAB1C-805F-5843-C8D7-4EB7FEC8F67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105669" y="1373694"/>
                  <a:ext cx="39492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447265D-F83B-1373-8899-76799F6800EB}"/>
                    </a:ext>
                  </a:extLst>
                </p14:cNvPr>
                <p14:cNvContentPartPr/>
                <p14:nvPr/>
              </p14:nvContentPartPr>
              <p14:xfrm>
                <a:off x="8429309" y="1189014"/>
                <a:ext cx="235080" cy="208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447265D-F83B-1373-8899-76799F6800E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420309" y="1180014"/>
                  <a:ext cx="2527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E81695C-03DD-C285-1A4A-238312A16CEF}"/>
                    </a:ext>
                  </a:extLst>
                </p14:cNvPr>
                <p14:cNvContentPartPr/>
                <p14:nvPr/>
              </p14:nvContentPartPr>
              <p14:xfrm>
                <a:off x="8518229" y="988854"/>
                <a:ext cx="476280" cy="6109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E81695C-03DD-C285-1A4A-238312A16CE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09229" y="980214"/>
                  <a:ext cx="493920" cy="62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8CF4F5A-1100-E3D5-4BD0-F6DFA120D8F9}"/>
                    </a:ext>
                  </a:extLst>
                </p14:cNvPr>
                <p14:cNvContentPartPr/>
                <p14:nvPr/>
              </p14:nvContentPartPr>
              <p14:xfrm>
                <a:off x="8881469" y="1055094"/>
                <a:ext cx="293400" cy="356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8CF4F5A-1100-E3D5-4BD0-F6DFA120D8F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872469" y="1046094"/>
                  <a:ext cx="31104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0410E50-CC58-1D49-BEAD-9EF09118F630}"/>
                    </a:ext>
                  </a:extLst>
                </p14:cNvPr>
                <p14:cNvContentPartPr/>
                <p14:nvPr/>
              </p14:nvContentPartPr>
              <p14:xfrm>
                <a:off x="9364229" y="243294"/>
                <a:ext cx="898560" cy="980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0410E50-CC58-1D49-BEAD-9EF09118F63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355229" y="234294"/>
                  <a:ext cx="916200" cy="9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2ECFD8D-8751-0062-4EF2-913B63CE4360}"/>
                    </a:ext>
                  </a:extLst>
                </p14:cNvPr>
                <p14:cNvContentPartPr/>
                <p14:nvPr/>
              </p14:nvContentPartPr>
              <p14:xfrm>
                <a:off x="9879029" y="437334"/>
                <a:ext cx="316800" cy="568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2ECFD8D-8751-0062-4EF2-913B63CE436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870389" y="428334"/>
                  <a:ext cx="334440" cy="58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B20A0AC-7A09-36B2-EB54-4869AD41DFAB}"/>
                    </a:ext>
                  </a:extLst>
                </p14:cNvPr>
                <p14:cNvContentPartPr/>
                <p14:nvPr/>
              </p14:nvContentPartPr>
              <p14:xfrm>
                <a:off x="10141469" y="354534"/>
                <a:ext cx="549000" cy="533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B20A0AC-7A09-36B2-EB54-4869AD41DFA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132829" y="345894"/>
                  <a:ext cx="566640" cy="55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3D8A23C-9564-2B76-C5D7-1012B83FAD39}"/>
                    </a:ext>
                  </a:extLst>
                </p14:cNvPr>
                <p14:cNvContentPartPr/>
                <p14:nvPr/>
              </p14:nvContentPartPr>
              <p14:xfrm>
                <a:off x="9080189" y="1097574"/>
                <a:ext cx="195120" cy="241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3D8A23C-9564-2B76-C5D7-1012B83FAD3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071189" y="1088934"/>
                  <a:ext cx="2127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862F552-832A-2CC7-7741-E70EDAE785F9}"/>
                    </a:ext>
                  </a:extLst>
                </p14:cNvPr>
                <p14:cNvContentPartPr/>
                <p14:nvPr/>
              </p14:nvContentPartPr>
              <p14:xfrm>
                <a:off x="9189629" y="1018734"/>
                <a:ext cx="14040" cy="2368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862F552-832A-2CC7-7741-E70EDAE785F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180989" y="1009734"/>
                  <a:ext cx="316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AF57D64-FA0E-BD6F-6002-EE7441B9B22A}"/>
                    </a:ext>
                  </a:extLst>
                </p14:cNvPr>
                <p14:cNvContentPartPr/>
                <p14:nvPr/>
              </p14:nvContentPartPr>
              <p14:xfrm>
                <a:off x="9266309" y="682854"/>
                <a:ext cx="56160" cy="64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AF57D64-FA0E-BD6F-6002-EE7441B9B22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257669" y="673854"/>
                  <a:ext cx="738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FB40CA8-E73F-328C-C323-4C6712E20FD9}"/>
                    </a:ext>
                  </a:extLst>
                </p14:cNvPr>
                <p14:cNvContentPartPr/>
                <p14:nvPr/>
              </p14:nvContentPartPr>
              <p14:xfrm>
                <a:off x="9250829" y="623094"/>
                <a:ext cx="543600" cy="901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FB40CA8-E73F-328C-C323-4C6712E20FD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241829" y="614094"/>
                  <a:ext cx="561240" cy="9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2962F04-2AF6-C8DB-6C66-F6F723B90492}"/>
                    </a:ext>
                  </a:extLst>
                </p14:cNvPr>
                <p14:cNvContentPartPr/>
                <p14:nvPr/>
              </p14:nvContentPartPr>
              <p14:xfrm>
                <a:off x="9255149" y="587094"/>
                <a:ext cx="321480" cy="291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2962F04-2AF6-C8DB-6C66-F6F723B9049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246509" y="578454"/>
                  <a:ext cx="3391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21F00F6-42BE-C853-6C98-7B9936ACE67B}"/>
                    </a:ext>
                  </a:extLst>
                </p14:cNvPr>
                <p14:cNvContentPartPr/>
                <p14:nvPr/>
              </p14:nvContentPartPr>
              <p14:xfrm>
                <a:off x="6864389" y="312054"/>
                <a:ext cx="591480" cy="1299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21F00F6-42BE-C853-6C98-7B9936ACE67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855749" y="303054"/>
                  <a:ext cx="609120" cy="13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9D1D4DC-4023-4D7A-E919-FF53266F26EE}"/>
                    </a:ext>
                  </a:extLst>
                </p14:cNvPr>
                <p14:cNvContentPartPr/>
                <p14:nvPr/>
              </p14:nvContentPartPr>
              <p14:xfrm>
                <a:off x="6987869" y="1387374"/>
                <a:ext cx="586440" cy="333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9D1D4DC-4023-4D7A-E919-FF53266F26E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78869" y="1378374"/>
                  <a:ext cx="604080" cy="35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8130" name="Ink 48129">
                <a:extLst>
                  <a:ext uri="{FF2B5EF4-FFF2-40B4-BE49-F238E27FC236}">
                    <a16:creationId xmlns:a16="http://schemas.microsoft.com/office/drawing/2014/main" id="{1971C2EF-4F9B-BB48-F120-6423B1DCD840}"/>
                  </a:ext>
                </a:extLst>
              </p14:cNvPr>
              <p14:cNvContentPartPr/>
              <p14:nvPr/>
            </p14:nvContentPartPr>
            <p14:xfrm>
              <a:off x="9981931" y="3171534"/>
              <a:ext cx="162000" cy="468720"/>
            </p14:xfrm>
          </p:contentPart>
        </mc:Choice>
        <mc:Fallback xmlns="">
          <p:pic>
            <p:nvPicPr>
              <p:cNvPr id="48130" name="Ink 48129">
                <a:extLst>
                  <a:ext uri="{FF2B5EF4-FFF2-40B4-BE49-F238E27FC236}">
                    <a16:creationId xmlns:a16="http://schemas.microsoft.com/office/drawing/2014/main" id="{1971C2EF-4F9B-BB48-F120-6423B1DCD84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973291" y="3162894"/>
                <a:ext cx="179640" cy="48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8134" name="Group 48133">
            <a:extLst>
              <a:ext uri="{FF2B5EF4-FFF2-40B4-BE49-F238E27FC236}">
                <a16:creationId xmlns:a16="http://schemas.microsoft.com/office/drawing/2014/main" id="{430B50FE-A06E-A2DB-FC2A-380DD0AE1D9C}"/>
              </a:ext>
            </a:extLst>
          </p:cNvPr>
          <p:cNvGrpSpPr/>
          <p:nvPr/>
        </p:nvGrpSpPr>
        <p:grpSpPr>
          <a:xfrm>
            <a:off x="8136211" y="2166414"/>
            <a:ext cx="2919658" cy="2994480"/>
            <a:chOff x="8136211" y="2166414"/>
            <a:chExt cx="2919658" cy="299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7C7C14F-8075-13BB-D557-856AA884FBCD}"/>
                    </a:ext>
                  </a:extLst>
                </p14:cNvPr>
                <p14:cNvContentPartPr/>
                <p14:nvPr/>
              </p14:nvContentPartPr>
              <p14:xfrm>
                <a:off x="8874989" y="2166414"/>
                <a:ext cx="228960" cy="2050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7C7C14F-8075-13BB-D557-856AA884FBC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865989" y="2157774"/>
                  <a:ext cx="246600" cy="20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A128B2C-7C61-11BD-8CAB-4FD37B281490}"/>
                    </a:ext>
                  </a:extLst>
                </p14:cNvPr>
                <p14:cNvContentPartPr/>
                <p14:nvPr/>
              </p14:nvContentPartPr>
              <p14:xfrm>
                <a:off x="8642069" y="3818454"/>
                <a:ext cx="1757520" cy="286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A128B2C-7C61-11BD-8CAB-4FD37B28149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633429" y="3809454"/>
                  <a:ext cx="177516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4A77230-FBD2-8D73-5B7E-7AA7676EE502}"/>
                    </a:ext>
                  </a:extLst>
                </p14:cNvPr>
                <p14:cNvContentPartPr/>
                <p14:nvPr/>
              </p14:nvContentPartPr>
              <p14:xfrm>
                <a:off x="9152189" y="3180894"/>
                <a:ext cx="871920" cy="799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4A77230-FBD2-8D73-5B7E-7AA7676EE50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143189" y="3171894"/>
                  <a:ext cx="889560" cy="81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FAE052F-3984-37FD-5986-D95F8A7F47E0}"/>
                    </a:ext>
                  </a:extLst>
                </p14:cNvPr>
                <p14:cNvContentPartPr/>
                <p14:nvPr/>
              </p14:nvContentPartPr>
              <p14:xfrm>
                <a:off x="9184589" y="3828174"/>
                <a:ext cx="360" cy="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FAE052F-3984-37FD-5986-D95F8A7F47E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175589" y="381953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279D590-8975-19D1-B714-BF84FC56C9CB}"/>
                    </a:ext>
                  </a:extLst>
                </p14:cNvPr>
                <p14:cNvContentPartPr/>
                <p14:nvPr/>
              </p14:nvContentPartPr>
              <p14:xfrm>
                <a:off x="9877589" y="4142814"/>
                <a:ext cx="381960" cy="3214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279D590-8975-19D1-B714-BF84FC56C9C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868949" y="4133814"/>
                  <a:ext cx="3996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BB6BBC9-4440-20A8-6E7F-4DECED0A90D1}"/>
                    </a:ext>
                  </a:extLst>
                </p14:cNvPr>
                <p14:cNvContentPartPr/>
                <p14:nvPr/>
              </p14:nvContentPartPr>
              <p14:xfrm>
                <a:off x="10434149" y="4285734"/>
                <a:ext cx="13320" cy="198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BB6BBC9-4440-20A8-6E7F-4DECED0A90D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425509" y="4277094"/>
                  <a:ext cx="309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1220FEA-2C2E-3D36-BB33-0D46D7E59914}"/>
                    </a:ext>
                  </a:extLst>
                </p14:cNvPr>
                <p14:cNvContentPartPr/>
                <p14:nvPr/>
              </p14:nvContentPartPr>
              <p14:xfrm>
                <a:off x="10422629" y="4311294"/>
                <a:ext cx="84240" cy="88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1220FEA-2C2E-3D36-BB33-0D46D7E5991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413989" y="4302294"/>
                  <a:ext cx="1018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9C70883-69A1-5F5C-BC11-AC76F173A287}"/>
                    </a:ext>
                  </a:extLst>
                </p14:cNvPr>
                <p14:cNvContentPartPr/>
                <p14:nvPr/>
              </p14:nvContentPartPr>
              <p14:xfrm>
                <a:off x="10565909" y="3950214"/>
                <a:ext cx="362520" cy="483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9C70883-69A1-5F5C-BC11-AC76F173A28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557269" y="3941574"/>
                  <a:ext cx="38016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3FC475C-E6D2-864E-C653-8F7E86BB6092}"/>
                    </a:ext>
                  </a:extLst>
                </p14:cNvPr>
                <p14:cNvContentPartPr/>
                <p14:nvPr/>
              </p14:nvContentPartPr>
              <p14:xfrm>
                <a:off x="9978749" y="4174494"/>
                <a:ext cx="1077120" cy="3096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3FC475C-E6D2-864E-C653-8F7E86BB609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969749" y="4165494"/>
                  <a:ext cx="109476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2C7FED1-D637-A859-000A-C94E40DAD201}"/>
                    </a:ext>
                  </a:extLst>
                </p14:cNvPr>
                <p14:cNvContentPartPr/>
                <p14:nvPr/>
              </p14:nvContentPartPr>
              <p14:xfrm>
                <a:off x="8136211" y="3288894"/>
                <a:ext cx="195120" cy="2887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2C7FED1-D637-A859-000A-C94E40DAD20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127211" y="3280254"/>
                  <a:ext cx="21276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7148DE5-1AC0-CC20-8A40-2367ABEFB382}"/>
                    </a:ext>
                  </a:extLst>
                </p14:cNvPr>
                <p14:cNvContentPartPr/>
                <p14:nvPr/>
              </p14:nvContentPartPr>
              <p14:xfrm>
                <a:off x="8418451" y="2663934"/>
                <a:ext cx="752760" cy="7635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7148DE5-1AC0-CC20-8A40-2367ABEFB38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409451" y="2654934"/>
                  <a:ext cx="770400" cy="78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7CF7218-24AD-F2BC-A765-C48C08A335AF}"/>
                    </a:ext>
                  </a:extLst>
                </p14:cNvPr>
                <p14:cNvContentPartPr/>
                <p14:nvPr/>
              </p14:nvContentPartPr>
              <p14:xfrm>
                <a:off x="9452011" y="4714134"/>
                <a:ext cx="321480" cy="198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7CF7218-24AD-F2BC-A765-C48C08A335A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443371" y="4705494"/>
                  <a:ext cx="3391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0EA2546-DD5A-4208-7F4C-B33D3130D177}"/>
                    </a:ext>
                  </a:extLst>
                </p14:cNvPr>
                <p14:cNvContentPartPr/>
                <p14:nvPr/>
              </p14:nvContentPartPr>
              <p14:xfrm>
                <a:off x="9660451" y="4781454"/>
                <a:ext cx="175320" cy="3794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0EA2546-DD5A-4208-7F4C-B33D3130D17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651451" y="4772454"/>
                  <a:ext cx="19296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24A375A-AD5A-F9F0-E3F3-1818DC7BB5F6}"/>
                    </a:ext>
                  </a:extLst>
                </p14:cNvPr>
                <p14:cNvContentPartPr/>
                <p14:nvPr/>
              </p14:nvContentPartPr>
              <p14:xfrm>
                <a:off x="9919291" y="4660134"/>
                <a:ext cx="586440" cy="3362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24A375A-AD5A-F9F0-E3F3-1818DC7BB5F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910651" y="4651494"/>
                  <a:ext cx="60408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8128" name="Ink 48127">
                  <a:extLst>
                    <a:ext uri="{FF2B5EF4-FFF2-40B4-BE49-F238E27FC236}">
                      <a16:creationId xmlns:a16="http://schemas.microsoft.com/office/drawing/2014/main" id="{F36F4C65-2E8F-0C3F-D74B-17E2B780AA8F}"/>
                    </a:ext>
                  </a:extLst>
                </p14:cNvPr>
                <p14:cNvContentPartPr/>
                <p14:nvPr/>
              </p14:nvContentPartPr>
              <p14:xfrm>
                <a:off x="9999571" y="4521534"/>
                <a:ext cx="23400" cy="26640"/>
              </p14:xfrm>
            </p:contentPart>
          </mc:Choice>
          <mc:Fallback xmlns="">
            <p:pic>
              <p:nvPicPr>
                <p:cNvPr id="48128" name="Ink 48127">
                  <a:extLst>
                    <a:ext uri="{FF2B5EF4-FFF2-40B4-BE49-F238E27FC236}">
                      <a16:creationId xmlns:a16="http://schemas.microsoft.com/office/drawing/2014/main" id="{F36F4C65-2E8F-0C3F-D74B-17E2B780AA8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990571" y="4512534"/>
                  <a:ext cx="410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133" name="Ink 48132">
                  <a:extLst>
                    <a:ext uri="{FF2B5EF4-FFF2-40B4-BE49-F238E27FC236}">
                      <a16:creationId xmlns:a16="http://schemas.microsoft.com/office/drawing/2014/main" id="{E099FF13-475C-2009-8180-420492D4B53B}"/>
                    </a:ext>
                  </a:extLst>
                </p14:cNvPr>
                <p14:cNvContentPartPr/>
                <p14:nvPr/>
              </p14:nvContentPartPr>
              <p14:xfrm>
                <a:off x="10048171" y="2933574"/>
                <a:ext cx="987120" cy="698760"/>
              </p14:xfrm>
            </p:contentPart>
          </mc:Choice>
          <mc:Fallback xmlns="">
            <p:pic>
              <p:nvPicPr>
                <p:cNvPr id="48133" name="Ink 48132">
                  <a:extLst>
                    <a:ext uri="{FF2B5EF4-FFF2-40B4-BE49-F238E27FC236}">
                      <a16:creationId xmlns:a16="http://schemas.microsoft.com/office/drawing/2014/main" id="{E099FF13-475C-2009-8180-420492D4B53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039171" y="2924574"/>
                  <a:ext cx="1004760" cy="71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A8F584C-7599-4C9B-3596-2769CBF9BFC7}"/>
                  </a:ext>
                </a:extLst>
              </p14:cNvPr>
              <p14:cNvContentPartPr/>
              <p14:nvPr/>
            </p14:nvContentPartPr>
            <p14:xfrm>
              <a:off x="-1331789" y="2618574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A8F584C-7599-4C9B-3596-2769CBF9BFC7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-1340429" y="2609574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9A874-B95D-4226-9725-8B94A9253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Transport</a:t>
            </a:r>
            <a:r>
              <a:rPr lang="en-US" sz="1400"/>
              <a:t> </a:t>
            </a:r>
            <a:r>
              <a:rPr lang="en-US"/>
              <a:t>Layer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08B10-8451-4556-A843-F0B6345A0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3-</a:t>
            </a:r>
            <a:fld id="{0EFE5B9C-F03A-42F6-B7F3-E9ED7ED97AEF}" type="slidenum">
              <a:rPr lang="en-US" altLang="en-US" smtClean="0"/>
              <a:pPr>
                <a:defRPr/>
              </a:pPr>
              <a:t>58</a:t>
            </a:fld>
            <a:endParaRPr lang="en-US" altLang="en-US"/>
          </a:p>
        </p:txBody>
      </p:sp>
      <p:pic>
        <p:nvPicPr>
          <p:cNvPr id="7" name="Picture 4" descr="gbn_seqnum">
            <a:extLst>
              <a:ext uri="{FF2B5EF4-FFF2-40B4-BE49-F238E27FC236}">
                <a16:creationId xmlns:a16="http://schemas.microsoft.com/office/drawing/2014/main" id="{0EEF5B0C-3498-4C09-AAD2-7C38C2DF8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5" y="2263775"/>
            <a:ext cx="8099425" cy="163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323466A-6080-4163-BDF4-37392779B734}"/>
                  </a:ext>
                </a:extLst>
              </p14:cNvPr>
              <p14:cNvContentPartPr/>
              <p14:nvPr/>
            </p14:nvContentPartPr>
            <p14:xfrm>
              <a:off x="-1812052" y="2021205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323466A-6080-4163-BDF4-37392779B73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821052" y="201220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5B6195C-75B1-4FDE-B334-77646669A57D}"/>
                  </a:ext>
                </a:extLst>
              </p14:cNvPr>
              <p14:cNvContentPartPr/>
              <p14:nvPr/>
            </p14:nvContentPartPr>
            <p14:xfrm>
              <a:off x="-1591372" y="553845"/>
              <a:ext cx="211680" cy="428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5B6195C-75B1-4FDE-B334-77646669A57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600372" y="544845"/>
                <a:ext cx="229320" cy="4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170A3D0-3ED5-47FA-AB0A-711D21981263}"/>
                  </a:ext>
                </a:extLst>
              </p14:cNvPr>
              <p14:cNvContentPartPr/>
              <p14:nvPr/>
            </p14:nvContentPartPr>
            <p14:xfrm>
              <a:off x="-1585252" y="810165"/>
              <a:ext cx="148320" cy="84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170A3D0-3ED5-47FA-AB0A-711D2198126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1593892" y="801165"/>
                <a:ext cx="16596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14D053C-F94D-4200-AF2B-D7DDC6E3C175}"/>
                  </a:ext>
                </a:extLst>
              </p14:cNvPr>
              <p14:cNvContentPartPr/>
              <p14:nvPr/>
            </p14:nvContentPartPr>
            <p14:xfrm>
              <a:off x="-1315252" y="391485"/>
              <a:ext cx="518400" cy="716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14D053C-F94D-4200-AF2B-D7DDC6E3C17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1324252" y="382845"/>
                <a:ext cx="536040" cy="73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F2E6A49-7A92-44A3-A812-C1FC6D3F0220}"/>
                  </a:ext>
                </a:extLst>
              </p14:cNvPr>
              <p14:cNvContentPartPr/>
              <p14:nvPr/>
            </p14:nvContentPartPr>
            <p14:xfrm>
              <a:off x="-1689652" y="738885"/>
              <a:ext cx="1240920" cy="704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F2E6A49-7A92-44A3-A812-C1FC6D3F022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1698292" y="729885"/>
                <a:ext cx="1258560" cy="72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7D149AB-7980-4FAC-98EC-6A0EEFCEB218}"/>
                  </a:ext>
                </a:extLst>
              </p14:cNvPr>
              <p14:cNvContentPartPr/>
              <p14:nvPr/>
            </p14:nvContentPartPr>
            <p14:xfrm>
              <a:off x="-1593892" y="1427565"/>
              <a:ext cx="295560" cy="274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7D149AB-7980-4FAC-98EC-6A0EEFCEB21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1602892" y="1418565"/>
                <a:ext cx="31320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734E9A6-5037-4645-843E-07121036533D}"/>
                  </a:ext>
                </a:extLst>
              </p14:cNvPr>
              <p14:cNvContentPartPr/>
              <p14:nvPr/>
            </p14:nvContentPartPr>
            <p14:xfrm>
              <a:off x="-1407772" y="1559685"/>
              <a:ext cx="140760" cy="298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734E9A6-5037-4645-843E-07121036533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-1416412" y="1551045"/>
                <a:ext cx="15840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8C5DFC4-7521-4618-8203-E14981E78427}"/>
                  </a:ext>
                </a:extLst>
              </p14:cNvPr>
              <p14:cNvContentPartPr/>
              <p14:nvPr/>
            </p14:nvContentPartPr>
            <p14:xfrm>
              <a:off x="-1324252" y="1468965"/>
              <a:ext cx="176400" cy="2599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8C5DFC4-7521-4618-8203-E14981E7842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-1333252" y="1459965"/>
                <a:ext cx="19404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06BAB09-5420-44C0-A50D-2C97619A1267}"/>
                  </a:ext>
                </a:extLst>
              </p14:cNvPr>
              <p14:cNvContentPartPr/>
              <p14:nvPr/>
            </p14:nvContentPartPr>
            <p14:xfrm>
              <a:off x="-1063252" y="1114725"/>
              <a:ext cx="433800" cy="549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06BAB09-5420-44C0-A50D-2C97619A126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-1071892" y="1106085"/>
                <a:ext cx="451440" cy="56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AEA94C3-EC7B-485F-8907-DF9BA0622D87}"/>
                  </a:ext>
                </a:extLst>
              </p14:cNvPr>
              <p14:cNvContentPartPr/>
              <p14:nvPr/>
            </p14:nvContentPartPr>
            <p14:xfrm>
              <a:off x="-699652" y="1370325"/>
              <a:ext cx="28080" cy="50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AEA94C3-EC7B-485F-8907-DF9BA0622D8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-708292" y="1361325"/>
                <a:ext cx="4572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227A62A-4C8B-4933-B649-210DAB390310}"/>
                  </a:ext>
                </a:extLst>
              </p14:cNvPr>
              <p14:cNvContentPartPr/>
              <p14:nvPr/>
            </p14:nvContentPartPr>
            <p14:xfrm>
              <a:off x="-603532" y="791805"/>
              <a:ext cx="380160" cy="603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227A62A-4C8B-4933-B649-210DAB39031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-612532" y="782805"/>
                <a:ext cx="397800" cy="62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6541040-0911-46EC-AE55-3DAD9509C04E}"/>
                  </a:ext>
                </a:extLst>
              </p14:cNvPr>
              <p14:cNvContentPartPr/>
              <p14:nvPr/>
            </p14:nvContentPartPr>
            <p14:xfrm>
              <a:off x="-289972" y="765885"/>
              <a:ext cx="158040" cy="23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6541040-0911-46EC-AE55-3DAD9509C04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-298612" y="756885"/>
                <a:ext cx="17568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7BCCD13-95C3-485C-BEEF-8DAE6523E08A}"/>
                  </a:ext>
                </a:extLst>
              </p14:cNvPr>
              <p14:cNvContentPartPr/>
              <p14:nvPr/>
            </p14:nvContentPartPr>
            <p14:xfrm>
              <a:off x="-1524412" y="2311365"/>
              <a:ext cx="345240" cy="5734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7BCCD13-95C3-485C-BEEF-8DAE6523E08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-1533052" y="2302365"/>
                <a:ext cx="362880" cy="59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F5D7B05-3F9F-4539-BA60-8B72F3142335}"/>
                  </a:ext>
                </a:extLst>
              </p14:cNvPr>
              <p14:cNvContentPartPr/>
              <p14:nvPr/>
            </p14:nvContentPartPr>
            <p14:xfrm>
              <a:off x="-1227412" y="3098325"/>
              <a:ext cx="285120" cy="4766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F5D7B05-3F9F-4539-BA60-8B72F314233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-1236052" y="3089685"/>
                <a:ext cx="302760" cy="49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8356A5EE-0308-46D9-8681-EA1ACC191FBB}"/>
                  </a:ext>
                </a:extLst>
              </p14:cNvPr>
              <p14:cNvContentPartPr/>
              <p14:nvPr/>
            </p14:nvContentPartPr>
            <p14:xfrm>
              <a:off x="-285652" y="2682165"/>
              <a:ext cx="24480" cy="9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8356A5EE-0308-46D9-8681-EA1ACC191FB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-294652" y="2673525"/>
                <a:ext cx="4212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9A34EEC-751A-4B3C-B4CC-55CD545C2716}"/>
                  </a:ext>
                </a:extLst>
              </p14:cNvPr>
              <p14:cNvContentPartPr/>
              <p14:nvPr/>
            </p14:nvContentPartPr>
            <p14:xfrm>
              <a:off x="-960292" y="2787285"/>
              <a:ext cx="601560" cy="6368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9A34EEC-751A-4B3C-B4CC-55CD545C271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-969292" y="2778285"/>
                <a:ext cx="619200" cy="65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5056648-8C07-4C3C-BAE4-D3C7C48F6CDD}"/>
                  </a:ext>
                </a:extLst>
              </p14:cNvPr>
              <p14:cNvContentPartPr/>
              <p14:nvPr/>
            </p14:nvContentPartPr>
            <p14:xfrm>
              <a:off x="-1169092" y="3940005"/>
              <a:ext cx="272160" cy="6631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5056648-8C07-4C3C-BAE4-D3C7C48F6CD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-1178092" y="3931365"/>
                <a:ext cx="289800" cy="68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742918E-E20D-4C13-898A-1B8511D0ABA5}"/>
                  </a:ext>
                </a:extLst>
              </p14:cNvPr>
              <p14:cNvContentPartPr/>
              <p14:nvPr/>
            </p14:nvContentPartPr>
            <p14:xfrm>
              <a:off x="-959932" y="3929205"/>
              <a:ext cx="562320" cy="6577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742918E-E20D-4C13-898A-1B8511D0ABA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-968572" y="3920565"/>
                <a:ext cx="57996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0645968-1487-492B-BA14-F82A5D498BC9}"/>
                  </a:ext>
                </a:extLst>
              </p14:cNvPr>
              <p14:cNvContentPartPr/>
              <p14:nvPr/>
            </p14:nvContentPartPr>
            <p14:xfrm>
              <a:off x="-350452" y="3951165"/>
              <a:ext cx="97200" cy="2570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0645968-1487-492B-BA14-F82A5D498BC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-359452" y="3942165"/>
                <a:ext cx="11484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DC0EE1B1-8FB8-48E8-88CC-545BE3EC7002}"/>
                  </a:ext>
                </a:extLst>
              </p14:cNvPr>
              <p14:cNvContentPartPr/>
              <p14:nvPr/>
            </p14:nvContentPartPr>
            <p14:xfrm>
              <a:off x="-172612" y="3851805"/>
              <a:ext cx="19080" cy="2275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DC0EE1B1-8FB8-48E8-88CC-545BE3EC700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-181612" y="3843165"/>
                <a:ext cx="3672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0FBF75E-8C09-407E-AEA2-AE422CBC3EDA}"/>
                  </a:ext>
                </a:extLst>
              </p14:cNvPr>
              <p14:cNvContentPartPr/>
              <p14:nvPr/>
            </p14:nvContentPartPr>
            <p14:xfrm>
              <a:off x="-1072252" y="1595325"/>
              <a:ext cx="975240" cy="10036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0FBF75E-8C09-407E-AEA2-AE422CBC3ED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-1081252" y="1586685"/>
                <a:ext cx="992880" cy="10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659244C-E697-44FF-BC24-1894095BCD35}"/>
                  </a:ext>
                </a:extLst>
              </p14:cNvPr>
              <p14:cNvContentPartPr/>
              <p14:nvPr/>
            </p14:nvContentPartPr>
            <p14:xfrm>
              <a:off x="-1609732" y="1368525"/>
              <a:ext cx="1585080" cy="9914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659244C-E697-44FF-BC24-1894095BCD3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-1618372" y="1359885"/>
                <a:ext cx="1602720" cy="10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65B5819-31DF-40F8-A54E-8E34407198B7}"/>
                  </a:ext>
                </a:extLst>
              </p14:cNvPr>
              <p14:cNvContentPartPr/>
              <p14:nvPr/>
            </p14:nvContentPartPr>
            <p14:xfrm>
              <a:off x="-108532" y="3253125"/>
              <a:ext cx="420840" cy="7578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65B5819-31DF-40F8-A54E-8E34407198B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-117172" y="3244485"/>
                <a:ext cx="438480" cy="77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157BEE98-AE66-43B5-BFD3-49B1D8FF70DB}"/>
                  </a:ext>
                </a:extLst>
              </p14:cNvPr>
              <p14:cNvContentPartPr/>
              <p14:nvPr/>
            </p14:nvContentPartPr>
            <p14:xfrm>
              <a:off x="-221212" y="3534285"/>
              <a:ext cx="5040" cy="212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157BEE98-AE66-43B5-BFD3-49B1D8FF70D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-229852" y="3525645"/>
                <a:ext cx="2268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81C2F1AC-6914-4DC9-8241-752AE0C4F633}"/>
                  </a:ext>
                </a:extLst>
              </p14:cNvPr>
              <p14:cNvContentPartPr/>
              <p14:nvPr/>
            </p14:nvContentPartPr>
            <p14:xfrm>
              <a:off x="-639172" y="40485"/>
              <a:ext cx="465120" cy="4237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81C2F1AC-6914-4DC9-8241-752AE0C4F63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-647812" y="31845"/>
                <a:ext cx="48276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E7E4C3E3-0B54-4D97-890E-61399441C082}"/>
                  </a:ext>
                </a:extLst>
              </p14:cNvPr>
              <p14:cNvContentPartPr/>
              <p14:nvPr/>
            </p14:nvContentPartPr>
            <p14:xfrm>
              <a:off x="1729268" y="732580"/>
              <a:ext cx="311760" cy="1908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E7E4C3E3-0B54-4D97-890E-61399441C08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720628" y="723940"/>
                <a:ext cx="32940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CACC5207-BDE3-4CDC-86E1-286CE866BA5F}"/>
                  </a:ext>
                </a:extLst>
              </p14:cNvPr>
              <p14:cNvContentPartPr/>
              <p14:nvPr/>
            </p14:nvContentPartPr>
            <p14:xfrm>
              <a:off x="9338588" y="1268260"/>
              <a:ext cx="1221840" cy="6912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CACC5207-BDE3-4CDC-86E1-286CE866BA5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329948" y="1259620"/>
                <a:ext cx="1239480" cy="70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AFEB416D-A10F-4F33-AEB9-0A1C0067D949}"/>
                  </a:ext>
                </a:extLst>
              </p14:cNvPr>
              <p14:cNvContentPartPr/>
              <p14:nvPr/>
            </p14:nvContentPartPr>
            <p14:xfrm>
              <a:off x="688868" y="3408460"/>
              <a:ext cx="826200" cy="14040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AFEB416D-A10F-4F33-AEB9-0A1C0067D94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80228" y="3399460"/>
                <a:ext cx="84384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E1EBF5A3-4114-4E05-B8E3-E3ED9FD7C046}"/>
                  </a:ext>
                </a:extLst>
              </p14:cNvPr>
              <p14:cNvContentPartPr/>
              <p14:nvPr/>
            </p14:nvContentPartPr>
            <p14:xfrm>
              <a:off x="1005668" y="3720580"/>
              <a:ext cx="188640" cy="4384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E1EBF5A3-4114-4E05-B8E3-E3ED9FD7C04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96668" y="3711580"/>
                <a:ext cx="20628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F274915-4833-4F16-8833-C9F8C0120CAC}"/>
                  </a:ext>
                </a:extLst>
              </p14:cNvPr>
              <p14:cNvContentPartPr/>
              <p14:nvPr/>
            </p14:nvContentPartPr>
            <p14:xfrm>
              <a:off x="2125268" y="3954940"/>
              <a:ext cx="277560" cy="33084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F274915-4833-4F16-8833-C9F8C0120CA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116628" y="3946300"/>
                <a:ext cx="29520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9A95F1B2-A881-489F-8445-2EBF307B56D6}"/>
                  </a:ext>
                </a:extLst>
              </p14:cNvPr>
              <p14:cNvContentPartPr/>
              <p14:nvPr/>
            </p14:nvContentPartPr>
            <p14:xfrm>
              <a:off x="3275468" y="3863860"/>
              <a:ext cx="251280" cy="48636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9A95F1B2-A881-489F-8445-2EBF307B56D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266468" y="3854860"/>
                <a:ext cx="268920" cy="50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1372F2AF-B5E6-48C4-BDD2-6858F76C9B09}"/>
                  </a:ext>
                </a:extLst>
              </p14:cNvPr>
              <p14:cNvContentPartPr/>
              <p14:nvPr/>
            </p14:nvContentPartPr>
            <p14:xfrm>
              <a:off x="1981628" y="3616900"/>
              <a:ext cx="507960" cy="36756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1372F2AF-B5E6-48C4-BDD2-6858F76C9B0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972988" y="3607900"/>
                <a:ext cx="525600" cy="3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461EB22B-F03C-4269-B34A-991CB46C8E15}"/>
                  </a:ext>
                </a:extLst>
              </p14:cNvPr>
              <p14:cNvContentPartPr/>
              <p14:nvPr/>
            </p14:nvContentPartPr>
            <p14:xfrm>
              <a:off x="2310668" y="4812820"/>
              <a:ext cx="320040" cy="1929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461EB22B-F03C-4269-B34A-991CB46C8E1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301668" y="4804180"/>
                <a:ext cx="33768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9CDED6AE-C0D2-4941-9533-05243504B3AC}"/>
                  </a:ext>
                </a:extLst>
              </p14:cNvPr>
              <p14:cNvContentPartPr/>
              <p14:nvPr/>
            </p14:nvContentPartPr>
            <p14:xfrm>
              <a:off x="4039388" y="-149060"/>
              <a:ext cx="1505160" cy="73404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9CDED6AE-C0D2-4941-9533-05243504B3A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030388" y="-158060"/>
                <a:ext cx="1522800" cy="75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C76C5C-7E8A-4C8B-BD67-1911EB7E0C42}"/>
              </a:ext>
            </a:extLst>
          </p:cNvPr>
          <p:cNvGrpSpPr/>
          <p:nvPr/>
        </p:nvGrpSpPr>
        <p:grpSpPr>
          <a:xfrm>
            <a:off x="-1534492" y="-147260"/>
            <a:ext cx="12501000" cy="7184160"/>
            <a:chOff x="-1534492" y="-147260"/>
            <a:chExt cx="12501000" cy="718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6A658B0-EF0A-41E4-8966-C73C001BE9E0}"/>
                    </a:ext>
                  </a:extLst>
                </p14:cNvPr>
                <p14:cNvContentPartPr/>
                <p14:nvPr/>
              </p14:nvContentPartPr>
              <p14:xfrm>
                <a:off x="-257572" y="1911045"/>
                <a:ext cx="314640" cy="29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6A658B0-EF0A-41E4-8966-C73C001BE9E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-266572" y="1902405"/>
                  <a:ext cx="3322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E644BCC-3FBE-49DA-89D5-25FFE7938F99}"/>
                    </a:ext>
                  </a:extLst>
                </p14:cNvPr>
                <p14:cNvContentPartPr/>
                <p14:nvPr/>
              </p14:nvContentPartPr>
              <p14:xfrm>
                <a:off x="-1534492" y="2098245"/>
                <a:ext cx="1695240" cy="1072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E644BCC-3FBE-49DA-89D5-25FFE7938F9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-1543132" y="2089605"/>
                  <a:ext cx="1712880" cy="10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6A7F49C-9A82-4C0E-AB8B-6F2408E5FE7D}"/>
                    </a:ext>
                  </a:extLst>
                </p14:cNvPr>
                <p14:cNvContentPartPr/>
                <p14:nvPr/>
              </p14:nvContentPartPr>
              <p14:xfrm>
                <a:off x="-396892" y="2443125"/>
                <a:ext cx="490680" cy="550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6A7F49C-9A82-4C0E-AB8B-6F2408E5FE7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-405892" y="2434125"/>
                  <a:ext cx="508320" cy="56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B564CE8-66FA-44C6-916D-9B0498D3ED18}"/>
                    </a:ext>
                  </a:extLst>
                </p14:cNvPr>
                <p14:cNvContentPartPr/>
                <p14:nvPr/>
              </p14:nvContentPartPr>
              <p14:xfrm>
                <a:off x="-19612" y="2770725"/>
                <a:ext cx="274320" cy="478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B564CE8-66FA-44C6-916D-9B0498D3ED1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-28612" y="2761725"/>
                  <a:ext cx="2919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AAE0F71-62C2-4FA5-A8D4-68F0C9AB9140}"/>
                    </a:ext>
                  </a:extLst>
                </p14:cNvPr>
                <p14:cNvContentPartPr/>
                <p14:nvPr/>
              </p14:nvContentPartPr>
              <p14:xfrm>
                <a:off x="-1470772" y="2846325"/>
                <a:ext cx="1937520" cy="1333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AAE0F71-62C2-4FA5-A8D4-68F0C9AB914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-1479412" y="2837325"/>
                  <a:ext cx="1955160" cy="13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22A7EFE-75D1-4371-AD82-423432F33DE0}"/>
                    </a:ext>
                  </a:extLst>
                </p14:cNvPr>
                <p14:cNvContentPartPr/>
                <p14:nvPr/>
              </p14:nvContentPartPr>
              <p14:xfrm>
                <a:off x="-161812" y="118965"/>
                <a:ext cx="196200" cy="2970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22A7EFE-75D1-4371-AD82-423432F33DE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-170812" y="109965"/>
                  <a:ext cx="21384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FBF9653-26FD-41A1-A4F6-F0CB43F2A4EB}"/>
                    </a:ext>
                  </a:extLst>
                </p14:cNvPr>
                <p14:cNvContentPartPr/>
                <p14:nvPr/>
              </p14:nvContentPartPr>
              <p14:xfrm>
                <a:off x="113588" y="-31515"/>
                <a:ext cx="250200" cy="2602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FBF9653-26FD-41A1-A4F6-F0CB43F2A4E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4948" y="-40155"/>
                  <a:ext cx="2678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CD37F2A-4B62-4390-AE20-393E1D025F00}"/>
                    </a:ext>
                  </a:extLst>
                </p14:cNvPr>
                <p14:cNvContentPartPr/>
                <p14:nvPr/>
              </p14:nvContentPartPr>
              <p14:xfrm>
                <a:off x="368828" y="-12042"/>
                <a:ext cx="223200" cy="191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CD37F2A-4B62-4390-AE20-393E1D025F0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59828" y="-20682"/>
                  <a:ext cx="2408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47446C3-EAA8-48A3-AD1F-8745B683167A}"/>
                    </a:ext>
                  </a:extLst>
                </p14:cNvPr>
                <p14:cNvContentPartPr/>
                <p14:nvPr/>
              </p14:nvContentPartPr>
              <p14:xfrm>
                <a:off x="745028" y="45558"/>
                <a:ext cx="28440" cy="223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47446C3-EAA8-48A3-AD1F-8745B683167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36388" y="36918"/>
                  <a:ext cx="460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3B634E3-D807-44C4-BB22-672B8F4B252F}"/>
                    </a:ext>
                  </a:extLst>
                </p14:cNvPr>
                <p14:cNvContentPartPr/>
                <p14:nvPr/>
              </p14:nvContentPartPr>
              <p14:xfrm>
                <a:off x="931868" y="-31842"/>
                <a:ext cx="262080" cy="208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3B634E3-D807-44C4-BB22-672B8F4B252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23228" y="-40842"/>
                  <a:ext cx="2797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94D96CE-B514-444D-8364-6006E7E9AED4}"/>
                    </a:ext>
                  </a:extLst>
                </p14:cNvPr>
                <p14:cNvContentPartPr/>
                <p14:nvPr/>
              </p14:nvContentPartPr>
              <p14:xfrm>
                <a:off x="1234988" y="-118242"/>
                <a:ext cx="121680" cy="106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94D96CE-B514-444D-8364-6006E7E9AED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226348" y="-127242"/>
                  <a:ext cx="1393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3DDFE3B-F392-4FDF-A76B-335585C6DD33}"/>
                    </a:ext>
                  </a:extLst>
                </p14:cNvPr>
                <p14:cNvContentPartPr/>
                <p14:nvPr/>
              </p14:nvContentPartPr>
              <p14:xfrm>
                <a:off x="1281428" y="-18020"/>
                <a:ext cx="148320" cy="1954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3DDFE3B-F392-4FDF-A76B-335585C6DD3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272428" y="-26660"/>
                  <a:ext cx="1659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FE853CB-9E8B-41B4-85CB-04D0218CEF17}"/>
                    </a:ext>
                  </a:extLst>
                </p14:cNvPr>
                <p14:cNvContentPartPr/>
                <p14:nvPr/>
              </p14:nvContentPartPr>
              <p14:xfrm>
                <a:off x="1413548" y="-50780"/>
                <a:ext cx="149760" cy="160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FE853CB-9E8B-41B4-85CB-04D0218CEF1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404908" y="-59780"/>
                  <a:ext cx="1674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0C396C6-0C90-44C5-86D4-0579E3AD4706}"/>
                    </a:ext>
                  </a:extLst>
                </p14:cNvPr>
                <p14:cNvContentPartPr/>
                <p14:nvPr/>
              </p14:nvContentPartPr>
              <p14:xfrm>
                <a:off x="1664828" y="-142940"/>
                <a:ext cx="85680" cy="277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0C396C6-0C90-44C5-86D4-0579E3AD470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656188" y="-151940"/>
                  <a:ext cx="1033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6C31646-86E9-4F0E-BDD2-39E3ECF58A93}"/>
                    </a:ext>
                  </a:extLst>
                </p14:cNvPr>
                <p14:cNvContentPartPr/>
                <p14:nvPr/>
              </p14:nvContentPartPr>
              <p14:xfrm>
                <a:off x="1642868" y="-147260"/>
                <a:ext cx="141840" cy="1789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6C31646-86E9-4F0E-BDD2-39E3ECF58A9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633868" y="-155900"/>
                  <a:ext cx="1594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7987796-B5B3-46AC-AB34-A921C2416B25}"/>
                    </a:ext>
                  </a:extLst>
                </p14:cNvPr>
                <p14:cNvContentPartPr/>
                <p14:nvPr/>
              </p14:nvContentPartPr>
              <p14:xfrm>
                <a:off x="1912148" y="109060"/>
                <a:ext cx="30600" cy="835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7987796-B5B3-46AC-AB34-A921C2416B2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903508" y="100060"/>
                  <a:ext cx="482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B9D42C2-4208-4EA9-972D-4251F8A86637}"/>
                    </a:ext>
                  </a:extLst>
                </p14:cNvPr>
                <p14:cNvContentPartPr/>
                <p14:nvPr/>
              </p14:nvContentPartPr>
              <p14:xfrm>
                <a:off x="2134628" y="-51860"/>
                <a:ext cx="90000" cy="235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B9D42C2-4208-4EA9-972D-4251F8A8663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125628" y="-60500"/>
                  <a:ext cx="1076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AC2A43F-2B12-40D8-94B2-EF2949960340}"/>
                    </a:ext>
                  </a:extLst>
                </p14:cNvPr>
                <p14:cNvContentPartPr/>
                <p14:nvPr/>
              </p14:nvContentPartPr>
              <p14:xfrm>
                <a:off x="2237228" y="-32780"/>
                <a:ext cx="312120" cy="171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AC2A43F-2B12-40D8-94B2-EF294996034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228228" y="-41780"/>
                  <a:ext cx="3297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3F310CA-F74E-4900-96EF-736690AC065B}"/>
                    </a:ext>
                  </a:extLst>
                </p14:cNvPr>
                <p14:cNvContentPartPr/>
                <p14:nvPr/>
              </p14:nvContentPartPr>
              <p14:xfrm>
                <a:off x="2629628" y="-99380"/>
                <a:ext cx="176400" cy="207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3F310CA-F74E-4900-96EF-736690AC065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620988" y="-108380"/>
                  <a:ext cx="1940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3EF8FDE-53A0-4EC5-A320-B73BC65E5CA6}"/>
                    </a:ext>
                  </a:extLst>
                </p14:cNvPr>
                <p14:cNvContentPartPr/>
                <p14:nvPr/>
              </p14:nvContentPartPr>
              <p14:xfrm>
                <a:off x="2681828" y="-41780"/>
                <a:ext cx="162360" cy="97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3EF8FDE-53A0-4EC5-A320-B73BC65E5CA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672828" y="-50780"/>
                  <a:ext cx="1800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9B13F59-A39E-4C47-9968-B72602A6F0C0}"/>
                    </a:ext>
                  </a:extLst>
                </p14:cNvPr>
                <p14:cNvContentPartPr/>
                <p14:nvPr/>
              </p14:nvContentPartPr>
              <p14:xfrm>
                <a:off x="2797748" y="-140420"/>
                <a:ext cx="217440" cy="257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9B13F59-A39E-4C47-9968-B72602A6F0C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789108" y="-149420"/>
                  <a:ext cx="2350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07E568A-AF02-4772-ABCC-9F752291A2C9}"/>
                    </a:ext>
                  </a:extLst>
                </p14:cNvPr>
                <p14:cNvContentPartPr/>
                <p14:nvPr/>
              </p14:nvContentPartPr>
              <p14:xfrm>
                <a:off x="79388" y="922300"/>
                <a:ext cx="288360" cy="1400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07E568A-AF02-4772-ABCC-9F752291A2C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0388" y="913300"/>
                  <a:ext cx="306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8D565E8-094F-4051-B01F-0B4CEC837396}"/>
                    </a:ext>
                  </a:extLst>
                </p14:cNvPr>
                <p14:cNvContentPartPr/>
                <p14:nvPr/>
              </p14:nvContentPartPr>
              <p14:xfrm>
                <a:off x="458828" y="688660"/>
                <a:ext cx="559080" cy="2926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8D565E8-094F-4051-B01F-0B4CEC83739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49828" y="680020"/>
                  <a:ext cx="5767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78D30D7-D577-4924-9F77-397FA093F3D7}"/>
                    </a:ext>
                  </a:extLst>
                </p14:cNvPr>
                <p14:cNvContentPartPr/>
                <p14:nvPr/>
              </p14:nvContentPartPr>
              <p14:xfrm>
                <a:off x="1041308" y="588220"/>
                <a:ext cx="142560" cy="3463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78D30D7-D577-4924-9F77-397FA093F3D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32668" y="579220"/>
                  <a:ext cx="1602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9B2109E-7ABC-4B0C-B0FC-8A6EFF654A35}"/>
                    </a:ext>
                  </a:extLst>
                </p14:cNvPr>
                <p14:cNvContentPartPr/>
                <p14:nvPr/>
              </p14:nvContentPartPr>
              <p14:xfrm>
                <a:off x="1290068" y="876580"/>
                <a:ext cx="81000" cy="1753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9B2109E-7ABC-4B0C-B0FC-8A6EFF654A3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281428" y="867580"/>
                  <a:ext cx="986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EEE31FC-D71F-41C5-B0F3-CE9A7E95D9F0}"/>
                    </a:ext>
                  </a:extLst>
                </p14:cNvPr>
                <p14:cNvContentPartPr/>
                <p14:nvPr/>
              </p14:nvContentPartPr>
              <p14:xfrm>
                <a:off x="1329308" y="433780"/>
                <a:ext cx="308520" cy="2012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EEE31FC-D71F-41C5-B0F3-CE9A7E95D9F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320308" y="425140"/>
                  <a:ext cx="3261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8B0F96C-8FE7-405D-A8E1-81028E44213A}"/>
                    </a:ext>
                  </a:extLst>
                </p14:cNvPr>
                <p14:cNvContentPartPr/>
                <p14:nvPr/>
              </p14:nvContentPartPr>
              <p14:xfrm>
                <a:off x="1490228" y="583180"/>
                <a:ext cx="168120" cy="2044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8B0F96C-8FE7-405D-A8E1-81028E44213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481228" y="574540"/>
                  <a:ext cx="1857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72555DA-5ECE-43E1-90DF-8872C936A74C}"/>
                    </a:ext>
                  </a:extLst>
                </p14:cNvPr>
                <p14:cNvContentPartPr/>
                <p14:nvPr/>
              </p14:nvContentPartPr>
              <p14:xfrm>
                <a:off x="1715228" y="406780"/>
                <a:ext cx="367200" cy="337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72555DA-5ECE-43E1-90DF-8872C936A74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706228" y="397780"/>
                  <a:ext cx="38484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80286A8-D674-4559-947B-797D6082F76C}"/>
                    </a:ext>
                  </a:extLst>
                </p14:cNvPr>
                <p14:cNvContentPartPr/>
                <p14:nvPr/>
              </p14:nvContentPartPr>
              <p14:xfrm>
                <a:off x="589148" y="2080420"/>
                <a:ext cx="19440" cy="3002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80286A8-D674-4559-947B-797D6082F76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80508" y="2071780"/>
                  <a:ext cx="370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66229F7-6C17-46E6-8714-547AE4413B3B}"/>
                    </a:ext>
                  </a:extLst>
                </p14:cNvPr>
                <p14:cNvContentPartPr/>
                <p14:nvPr/>
              </p14:nvContentPartPr>
              <p14:xfrm>
                <a:off x="617588" y="1713220"/>
                <a:ext cx="4725000" cy="6188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66229F7-6C17-46E6-8714-547AE4413B3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08588" y="1704220"/>
                  <a:ext cx="4742640" cy="63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B714DEA-17F9-4C5C-84C5-8E1D3A356964}"/>
                    </a:ext>
                  </a:extLst>
                </p14:cNvPr>
                <p14:cNvContentPartPr/>
                <p14:nvPr/>
              </p14:nvContentPartPr>
              <p14:xfrm>
                <a:off x="5216228" y="2061340"/>
                <a:ext cx="1625040" cy="8974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B714DEA-17F9-4C5C-84C5-8E1D3A35696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207228" y="2052340"/>
                  <a:ext cx="1642680" cy="9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2C94B3D-19DB-4726-9D1D-5F065BAABC9C}"/>
                    </a:ext>
                  </a:extLst>
                </p14:cNvPr>
                <p14:cNvContentPartPr/>
                <p14:nvPr/>
              </p14:nvContentPartPr>
              <p14:xfrm>
                <a:off x="553508" y="4255540"/>
                <a:ext cx="384480" cy="5619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2C94B3D-19DB-4726-9D1D-5F065BAABC9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44868" y="4246540"/>
                  <a:ext cx="402120" cy="57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E0BC734-8491-4D5D-B391-ABAD302005FB}"/>
                    </a:ext>
                  </a:extLst>
                </p14:cNvPr>
                <p14:cNvContentPartPr/>
                <p14:nvPr/>
              </p14:nvContentPartPr>
              <p14:xfrm>
                <a:off x="164708" y="4694020"/>
                <a:ext cx="433080" cy="6634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E0BC734-8491-4D5D-B391-ABAD302005F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56068" y="4685020"/>
                  <a:ext cx="450720" cy="68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1D0DCD0-E9A3-4D60-BE20-1168A247481D}"/>
                    </a:ext>
                  </a:extLst>
                </p14:cNvPr>
                <p14:cNvContentPartPr/>
                <p14:nvPr/>
              </p14:nvContentPartPr>
              <p14:xfrm>
                <a:off x="479708" y="4460740"/>
                <a:ext cx="649080" cy="554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1D0DCD0-E9A3-4D60-BE20-1168A247481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70708" y="4451740"/>
                  <a:ext cx="666720" cy="57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FAFC881-55C7-4AB7-9199-5351CD3F42E0}"/>
                    </a:ext>
                  </a:extLst>
                </p14:cNvPr>
                <p14:cNvContentPartPr/>
                <p14:nvPr/>
              </p14:nvContentPartPr>
              <p14:xfrm>
                <a:off x="757628" y="4458580"/>
                <a:ext cx="257040" cy="1728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FAFC881-55C7-4AB7-9199-5351CD3F42E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48628" y="4449940"/>
                  <a:ext cx="274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AD2E0BC-425F-433C-8791-4A657941E830}"/>
                    </a:ext>
                  </a:extLst>
                </p14:cNvPr>
                <p14:cNvContentPartPr/>
                <p14:nvPr/>
              </p14:nvContentPartPr>
              <p14:xfrm>
                <a:off x="247148" y="4928380"/>
                <a:ext cx="961200" cy="7077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AD2E0BC-425F-433C-8791-4A657941E83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38148" y="4919380"/>
                  <a:ext cx="978840" cy="72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43A950D-59C1-46B0-BFF3-19E22744250E}"/>
                    </a:ext>
                  </a:extLst>
                </p14:cNvPr>
                <p14:cNvContentPartPr/>
                <p14:nvPr/>
              </p14:nvContentPartPr>
              <p14:xfrm>
                <a:off x="847268" y="4987780"/>
                <a:ext cx="252720" cy="1450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43A950D-59C1-46B0-BFF3-19E22744250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38268" y="4978780"/>
                  <a:ext cx="2703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6B56BB5-3555-4CD6-812F-BCEC72585CC2}"/>
                    </a:ext>
                  </a:extLst>
                </p14:cNvPr>
                <p14:cNvContentPartPr/>
                <p14:nvPr/>
              </p14:nvContentPartPr>
              <p14:xfrm>
                <a:off x="612188" y="5618500"/>
                <a:ext cx="372240" cy="2001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6B56BB5-3555-4CD6-812F-BCEC72585CC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03548" y="5609860"/>
                  <a:ext cx="3898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22A03C8-84C4-4F29-95F5-FF7AA9BFAE6E}"/>
                    </a:ext>
                  </a:extLst>
                </p14:cNvPr>
                <p14:cNvContentPartPr/>
                <p14:nvPr/>
              </p14:nvContentPartPr>
              <p14:xfrm>
                <a:off x="666548" y="5687980"/>
                <a:ext cx="216000" cy="1605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22A03C8-84C4-4F29-95F5-FF7AA9BFAE6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57548" y="5678980"/>
                  <a:ext cx="2336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DCF789B-D26D-4075-9E4D-6D0E8F8C2D8D}"/>
                    </a:ext>
                  </a:extLst>
                </p14:cNvPr>
                <p14:cNvContentPartPr/>
                <p14:nvPr/>
              </p14:nvContentPartPr>
              <p14:xfrm>
                <a:off x="479348" y="6172900"/>
                <a:ext cx="354960" cy="4370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DCF789B-D26D-4075-9E4D-6D0E8F8C2D8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70348" y="6163900"/>
                  <a:ext cx="37260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B795F1D-D4DA-4C07-8E48-9008CA2501EE}"/>
                    </a:ext>
                  </a:extLst>
                </p14:cNvPr>
                <p14:cNvContentPartPr/>
                <p14:nvPr/>
              </p14:nvContentPartPr>
              <p14:xfrm>
                <a:off x="525788" y="6278380"/>
                <a:ext cx="234720" cy="1425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B795F1D-D4DA-4C07-8E48-9008CA2501E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17148" y="6269380"/>
                  <a:ext cx="252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2D1185D-F61D-4A0D-9812-641F8A712FDB}"/>
                    </a:ext>
                  </a:extLst>
                </p14:cNvPr>
                <p14:cNvContentPartPr/>
                <p14:nvPr/>
              </p14:nvContentPartPr>
              <p14:xfrm>
                <a:off x="786788" y="6040420"/>
                <a:ext cx="327240" cy="3438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2D1185D-F61D-4A0D-9812-641F8A712FD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8148" y="6031780"/>
                  <a:ext cx="34488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226F670-D429-476F-92FF-C91797337A6A}"/>
                    </a:ext>
                  </a:extLst>
                </p14:cNvPr>
                <p14:cNvContentPartPr/>
                <p14:nvPr/>
              </p14:nvContentPartPr>
              <p14:xfrm>
                <a:off x="993788" y="5839900"/>
                <a:ext cx="502920" cy="3909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226F670-D429-476F-92FF-C91797337A6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85148" y="5830900"/>
                  <a:ext cx="52056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24C014B-A947-46D6-BA47-41C24A057ACA}"/>
                    </a:ext>
                  </a:extLst>
                </p14:cNvPr>
                <p14:cNvContentPartPr/>
                <p14:nvPr/>
              </p14:nvContentPartPr>
              <p14:xfrm>
                <a:off x="674468" y="3665140"/>
                <a:ext cx="424440" cy="2660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24C014B-A947-46D6-BA47-41C24A057AC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65828" y="3656500"/>
                  <a:ext cx="4420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1EC8EB4-2AA6-4562-88E2-B54C85AC8DAD}"/>
                    </a:ext>
                  </a:extLst>
                </p14:cNvPr>
                <p14:cNvContentPartPr/>
                <p14:nvPr/>
              </p14:nvContentPartPr>
              <p14:xfrm>
                <a:off x="2376548" y="4356340"/>
                <a:ext cx="194400" cy="7383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1EC8EB4-2AA6-4562-88E2-B54C85AC8DA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367908" y="4347700"/>
                  <a:ext cx="21204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09690BB-56EB-44DC-AF40-F721108EF1C6}"/>
                    </a:ext>
                  </a:extLst>
                </p14:cNvPr>
                <p14:cNvContentPartPr/>
                <p14:nvPr/>
              </p14:nvContentPartPr>
              <p14:xfrm>
                <a:off x="2158388" y="4933060"/>
                <a:ext cx="923040" cy="6462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09690BB-56EB-44DC-AF40-F721108EF1C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149388" y="4924420"/>
                  <a:ext cx="940680" cy="66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008B3A0-D735-40A6-8A3F-F131452FF6BC}"/>
                    </a:ext>
                  </a:extLst>
                </p14:cNvPr>
                <p14:cNvContentPartPr/>
                <p14:nvPr/>
              </p14:nvContentPartPr>
              <p14:xfrm>
                <a:off x="2741228" y="5073460"/>
                <a:ext cx="232920" cy="1184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008B3A0-D735-40A6-8A3F-F131452FF6B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732228" y="5064820"/>
                  <a:ext cx="2505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648B0CE-D603-40BC-A9EC-89246E46CC20}"/>
                    </a:ext>
                  </a:extLst>
                </p14:cNvPr>
                <p14:cNvContentPartPr/>
                <p14:nvPr/>
              </p14:nvContentPartPr>
              <p14:xfrm>
                <a:off x="3575348" y="4448860"/>
                <a:ext cx="617040" cy="275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648B0CE-D603-40BC-A9EC-89246E46CC2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566348" y="4439860"/>
                  <a:ext cx="6346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491842C-DE4E-4D94-9EAE-0D803CC08431}"/>
                    </a:ext>
                  </a:extLst>
                </p14:cNvPr>
                <p14:cNvContentPartPr/>
                <p14:nvPr/>
              </p14:nvContentPartPr>
              <p14:xfrm>
                <a:off x="4008068" y="4383340"/>
                <a:ext cx="838440" cy="7099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491842C-DE4E-4D94-9EAE-0D803CC0843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999068" y="4374700"/>
                  <a:ext cx="856080" cy="72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13C7E07-C985-4415-9104-75C4A51D4151}"/>
                    </a:ext>
                  </a:extLst>
                </p14:cNvPr>
                <p14:cNvContentPartPr/>
                <p14:nvPr/>
              </p14:nvContentPartPr>
              <p14:xfrm>
                <a:off x="4462388" y="4559020"/>
                <a:ext cx="344880" cy="1738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13C7E07-C985-4415-9104-75C4A51D415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453388" y="4550380"/>
                  <a:ext cx="3625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513EFE7-22C9-42FD-960C-8B3B2BC40F2C}"/>
                    </a:ext>
                  </a:extLst>
                </p14:cNvPr>
                <p14:cNvContentPartPr/>
                <p14:nvPr/>
              </p14:nvContentPartPr>
              <p14:xfrm>
                <a:off x="4074668" y="4886980"/>
                <a:ext cx="1185120" cy="8017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513EFE7-22C9-42FD-960C-8B3B2BC40F2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065668" y="4877980"/>
                  <a:ext cx="1202760" cy="81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CEB3034-E0F2-454B-A402-CFCD3F79A9E7}"/>
                    </a:ext>
                  </a:extLst>
                </p14:cNvPr>
                <p14:cNvContentPartPr/>
                <p14:nvPr/>
              </p14:nvContentPartPr>
              <p14:xfrm>
                <a:off x="4776308" y="4905340"/>
                <a:ext cx="440280" cy="2037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CEB3034-E0F2-454B-A402-CFCD3F79A9E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767308" y="4896700"/>
                  <a:ext cx="4579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A9361A0-3D9E-43FD-B261-BCB62345E3EB}"/>
                    </a:ext>
                  </a:extLst>
                </p14:cNvPr>
                <p14:cNvContentPartPr/>
                <p14:nvPr/>
              </p14:nvContentPartPr>
              <p14:xfrm>
                <a:off x="5306228" y="4676740"/>
                <a:ext cx="135360" cy="9651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A9361A0-3D9E-43FD-B261-BCB62345E3E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297588" y="4668100"/>
                  <a:ext cx="153000" cy="9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3A45DA3-AC37-42EC-8952-FA98ADC3B52E}"/>
                    </a:ext>
                  </a:extLst>
                </p14:cNvPr>
                <p14:cNvContentPartPr/>
                <p14:nvPr/>
              </p14:nvContentPartPr>
              <p14:xfrm>
                <a:off x="5533388" y="4890940"/>
                <a:ext cx="95760" cy="4161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3A45DA3-AC37-42EC-8952-FA98ADC3B52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524388" y="4882300"/>
                  <a:ext cx="11340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E143857-9F91-4841-B3EF-9D9904FE2BB0}"/>
                    </a:ext>
                  </a:extLst>
                </p14:cNvPr>
                <p14:cNvContentPartPr/>
                <p14:nvPr/>
              </p14:nvContentPartPr>
              <p14:xfrm>
                <a:off x="5760188" y="4520500"/>
                <a:ext cx="1115280" cy="10234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E143857-9F91-4841-B3EF-9D9904FE2BB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751188" y="4511500"/>
                  <a:ext cx="1132920" cy="10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8153FE4-ED63-4598-A8EC-358053FAB744}"/>
                    </a:ext>
                  </a:extLst>
                </p14:cNvPr>
                <p14:cNvContentPartPr/>
                <p14:nvPr/>
              </p14:nvContentPartPr>
              <p14:xfrm>
                <a:off x="2637188" y="5198020"/>
                <a:ext cx="190080" cy="1731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8153FE4-ED63-4598-A8EC-358053FAB74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628548" y="5189380"/>
                  <a:ext cx="2077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7889520-8C1B-4190-8DC4-2CA767731C60}"/>
                    </a:ext>
                  </a:extLst>
                </p14:cNvPr>
                <p14:cNvContentPartPr/>
                <p14:nvPr/>
              </p14:nvContentPartPr>
              <p14:xfrm>
                <a:off x="2479508" y="5658820"/>
                <a:ext cx="153000" cy="2876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7889520-8C1B-4190-8DC4-2CA767731C6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470508" y="5650180"/>
                  <a:ext cx="1706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66B7047-F14B-4FB8-907D-5CA119444085}"/>
                    </a:ext>
                  </a:extLst>
                </p14:cNvPr>
                <p14:cNvContentPartPr/>
                <p14:nvPr/>
              </p14:nvContentPartPr>
              <p14:xfrm>
                <a:off x="2655908" y="5455420"/>
                <a:ext cx="356400" cy="3722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66B7047-F14B-4FB8-907D-5CA11944408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647268" y="5446420"/>
                  <a:ext cx="37404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154CE77-D7F3-42A4-828B-44FC3ED7513C}"/>
                    </a:ext>
                  </a:extLst>
                </p14:cNvPr>
                <p14:cNvContentPartPr/>
                <p14:nvPr/>
              </p14:nvContentPartPr>
              <p14:xfrm>
                <a:off x="2818268" y="5490700"/>
                <a:ext cx="264960" cy="2264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154CE77-D7F3-42A4-828B-44FC3ED7513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809268" y="5481700"/>
                  <a:ext cx="2826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41482B9-9926-4A93-9095-24FA92079CBA}"/>
                    </a:ext>
                  </a:extLst>
                </p14:cNvPr>
                <p14:cNvContentPartPr/>
                <p14:nvPr/>
              </p14:nvContentPartPr>
              <p14:xfrm>
                <a:off x="2102948" y="6240580"/>
                <a:ext cx="177840" cy="1976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41482B9-9926-4A93-9095-24FA92079CB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093948" y="6231940"/>
                  <a:ext cx="1954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3BFE0ED-83C8-41F6-A5C5-9B6C138AEBBD}"/>
                    </a:ext>
                  </a:extLst>
                </p14:cNvPr>
                <p14:cNvContentPartPr/>
                <p14:nvPr/>
              </p14:nvContentPartPr>
              <p14:xfrm>
                <a:off x="2383388" y="5981380"/>
                <a:ext cx="478800" cy="3794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3BFE0ED-83C8-41F6-A5C5-9B6C138AEBB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374388" y="5972740"/>
                  <a:ext cx="49644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37D8309-FE8C-44F3-AE16-1C5D92B28481}"/>
                    </a:ext>
                  </a:extLst>
                </p14:cNvPr>
                <p14:cNvContentPartPr/>
                <p14:nvPr/>
              </p14:nvContentPartPr>
              <p14:xfrm>
                <a:off x="2509028" y="6102700"/>
                <a:ext cx="126360" cy="550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37D8309-FE8C-44F3-AE16-1C5D92B2848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500028" y="6094060"/>
                  <a:ext cx="1440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AD5ACD3-8EA9-4869-B956-9E080914FEAF}"/>
                    </a:ext>
                  </a:extLst>
                </p14:cNvPr>
                <p14:cNvContentPartPr/>
                <p14:nvPr/>
              </p14:nvContentPartPr>
              <p14:xfrm>
                <a:off x="2874788" y="6091180"/>
                <a:ext cx="54000" cy="1342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AD5ACD3-8EA9-4869-B956-9E080914FEA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866148" y="6082540"/>
                  <a:ext cx="716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0376A96E-021A-456A-BC6D-165C7D42647D}"/>
                    </a:ext>
                  </a:extLst>
                </p14:cNvPr>
                <p14:cNvContentPartPr/>
                <p14:nvPr/>
              </p14:nvContentPartPr>
              <p14:xfrm>
                <a:off x="2872988" y="5941420"/>
                <a:ext cx="475920" cy="4305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0376A96E-021A-456A-BC6D-165C7D42647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863988" y="5932420"/>
                  <a:ext cx="49356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A7FA34B-C0A3-424A-B11E-A05AE84E7307}"/>
                    </a:ext>
                  </a:extLst>
                </p14:cNvPr>
                <p14:cNvContentPartPr/>
                <p14:nvPr/>
              </p14:nvContentPartPr>
              <p14:xfrm>
                <a:off x="3429908" y="5666380"/>
                <a:ext cx="462600" cy="6084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A7FA34B-C0A3-424A-B11E-A05AE84E730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421268" y="5657740"/>
                  <a:ext cx="480240" cy="62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3D17E96-76EE-43EE-8A5A-FF9804D41A49}"/>
                    </a:ext>
                  </a:extLst>
                </p14:cNvPr>
                <p14:cNvContentPartPr/>
                <p14:nvPr/>
              </p14:nvContentPartPr>
              <p14:xfrm>
                <a:off x="2816468" y="6161740"/>
                <a:ext cx="804240" cy="5371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3D17E96-76EE-43EE-8A5A-FF9804D41A4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807828" y="6152740"/>
                  <a:ext cx="82188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AFCDA20-59FF-40A4-A0CE-6AAE497DF715}"/>
                    </a:ext>
                  </a:extLst>
                </p14:cNvPr>
                <p14:cNvContentPartPr/>
                <p14:nvPr/>
              </p14:nvContentPartPr>
              <p14:xfrm>
                <a:off x="3454388" y="6341740"/>
                <a:ext cx="311760" cy="237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AFCDA20-59FF-40A4-A0CE-6AAE497DF71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445748" y="6332740"/>
                  <a:ext cx="329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66ECA4F-C930-42CE-85D8-28E7612CEFB9}"/>
                    </a:ext>
                  </a:extLst>
                </p14:cNvPr>
                <p14:cNvContentPartPr/>
                <p14:nvPr/>
              </p14:nvContentPartPr>
              <p14:xfrm>
                <a:off x="463508" y="2032540"/>
                <a:ext cx="27000" cy="4320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66ECA4F-C930-42CE-85D8-28E7612CEFB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54508" y="2023900"/>
                  <a:ext cx="4464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B999C13-30A3-45B5-9A3D-A878C520F244}"/>
                    </a:ext>
                  </a:extLst>
                </p14:cNvPr>
                <p14:cNvContentPartPr/>
                <p14:nvPr/>
              </p14:nvContentPartPr>
              <p14:xfrm>
                <a:off x="211148" y="1377700"/>
                <a:ext cx="5322240" cy="27586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B999C13-30A3-45B5-9A3D-A878C520F24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02508" y="1369060"/>
                  <a:ext cx="5339880" cy="27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7772B0C-8565-496A-BC62-9C931C057BCA}"/>
                    </a:ext>
                  </a:extLst>
                </p14:cNvPr>
                <p14:cNvContentPartPr/>
                <p14:nvPr/>
              </p14:nvContentPartPr>
              <p14:xfrm>
                <a:off x="2145788" y="619900"/>
                <a:ext cx="1408680" cy="11430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7772B0C-8565-496A-BC62-9C931C057BC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137148" y="610900"/>
                  <a:ext cx="1426320" cy="11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34EB602-7D26-4BF1-93B8-06AB9BFBDFF9}"/>
                    </a:ext>
                  </a:extLst>
                </p14:cNvPr>
                <p14:cNvContentPartPr/>
                <p14:nvPr/>
              </p14:nvContentPartPr>
              <p14:xfrm>
                <a:off x="2217788" y="1390660"/>
                <a:ext cx="286560" cy="3913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34EB602-7D26-4BF1-93B8-06AB9BFBDFF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209148" y="1382020"/>
                  <a:ext cx="30420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5A38403-605A-4126-B68D-6A2D133D7DEF}"/>
                    </a:ext>
                  </a:extLst>
                </p14:cNvPr>
                <p14:cNvContentPartPr/>
                <p14:nvPr/>
              </p14:nvContentPartPr>
              <p14:xfrm>
                <a:off x="2360348" y="728980"/>
                <a:ext cx="310320" cy="2588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5A38403-605A-4126-B68D-6A2D133D7DE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351708" y="720340"/>
                  <a:ext cx="3279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EA0C2-F229-4783-B3FF-349BA0B5AF13}"/>
                    </a:ext>
                  </a:extLst>
                </p14:cNvPr>
                <p14:cNvContentPartPr/>
                <p14:nvPr/>
              </p14:nvContentPartPr>
              <p14:xfrm>
                <a:off x="2708468" y="695860"/>
                <a:ext cx="77040" cy="1540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EA0C2-F229-4783-B3FF-349BA0B5AF1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699468" y="686860"/>
                  <a:ext cx="946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BF9096F-CB37-4867-879E-DAD6A847C0EA}"/>
                    </a:ext>
                  </a:extLst>
                </p14:cNvPr>
                <p14:cNvContentPartPr/>
                <p14:nvPr/>
              </p14:nvContentPartPr>
              <p14:xfrm>
                <a:off x="2706308" y="641500"/>
                <a:ext cx="54360" cy="169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BF9096F-CB37-4867-879E-DAD6A847C0E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697308" y="632860"/>
                  <a:ext cx="720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684B6C6-5CAE-4630-85E2-1C38939C6EC9}"/>
                    </a:ext>
                  </a:extLst>
                </p14:cNvPr>
                <p14:cNvContentPartPr/>
                <p14:nvPr/>
              </p14:nvContentPartPr>
              <p14:xfrm>
                <a:off x="2786588" y="128500"/>
                <a:ext cx="1072080" cy="6296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684B6C6-5CAE-4630-85E2-1C38939C6EC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777588" y="119500"/>
                  <a:ext cx="1089720" cy="64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E7892F3-D2D9-49A1-928A-146C13C74532}"/>
                    </a:ext>
                  </a:extLst>
                </p14:cNvPr>
                <p14:cNvContentPartPr/>
                <p14:nvPr/>
              </p14:nvContentPartPr>
              <p14:xfrm>
                <a:off x="4402988" y="734380"/>
                <a:ext cx="1618200" cy="1686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E7892F3-D2D9-49A1-928A-146C13C7453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394348" y="725380"/>
                  <a:ext cx="1635840" cy="170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BC944D6-AA3E-4391-BC74-CB12861A7673}"/>
                    </a:ext>
                  </a:extLst>
                </p14:cNvPr>
                <p14:cNvContentPartPr/>
                <p14:nvPr/>
              </p14:nvContentPartPr>
              <p14:xfrm>
                <a:off x="4190228" y="1892500"/>
                <a:ext cx="610200" cy="8226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BC944D6-AA3E-4391-BC74-CB12861A767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181588" y="1883500"/>
                  <a:ext cx="627840" cy="84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FEBEB91-1041-448B-B244-0F2765A4255E}"/>
                    </a:ext>
                  </a:extLst>
                </p14:cNvPr>
                <p14:cNvContentPartPr/>
                <p14:nvPr/>
              </p14:nvContentPartPr>
              <p14:xfrm>
                <a:off x="5923628" y="336940"/>
                <a:ext cx="570960" cy="5335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FEBEB91-1041-448B-B244-0F2765A4255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914628" y="327940"/>
                  <a:ext cx="588600" cy="55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34148FD-7573-47D8-A718-3A2BFDD115E5}"/>
                    </a:ext>
                  </a:extLst>
                </p14:cNvPr>
                <p14:cNvContentPartPr/>
                <p14:nvPr/>
              </p14:nvContentPartPr>
              <p14:xfrm>
                <a:off x="6722468" y="458980"/>
                <a:ext cx="97560" cy="3402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34148FD-7573-47D8-A718-3A2BFDD115E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713468" y="449980"/>
                  <a:ext cx="1152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A89E957-3CE1-4126-AB23-92AEE88FEB80}"/>
                    </a:ext>
                  </a:extLst>
                </p14:cNvPr>
                <p14:cNvContentPartPr/>
                <p14:nvPr/>
              </p14:nvContentPartPr>
              <p14:xfrm>
                <a:off x="6643628" y="331180"/>
                <a:ext cx="58680" cy="352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A89E957-3CE1-4126-AB23-92AEE88FEB8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634988" y="322540"/>
                  <a:ext cx="763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30FA9ED-E509-4DCA-80E8-14F7F458D2C8}"/>
                    </a:ext>
                  </a:extLst>
                </p14:cNvPr>
                <p14:cNvContentPartPr/>
                <p14:nvPr/>
              </p14:nvContentPartPr>
              <p14:xfrm>
                <a:off x="6958268" y="64060"/>
                <a:ext cx="1586160" cy="6933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30FA9ED-E509-4DCA-80E8-14F7F458D2C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949268" y="55060"/>
                  <a:ext cx="1603800" cy="71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A4D9781-B41C-4954-A1FF-DED8F0997323}"/>
                    </a:ext>
                  </a:extLst>
                </p14:cNvPr>
                <p14:cNvContentPartPr/>
                <p14:nvPr/>
              </p14:nvContentPartPr>
              <p14:xfrm>
                <a:off x="6147548" y="482740"/>
                <a:ext cx="2686680" cy="6631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A4D9781-B41C-4954-A1FF-DED8F099732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138548" y="474100"/>
                  <a:ext cx="2704320" cy="68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C534DB8-43AE-4AE3-A2BD-F73B1C31A0D8}"/>
                    </a:ext>
                  </a:extLst>
                </p14:cNvPr>
                <p14:cNvContentPartPr/>
                <p14:nvPr/>
              </p14:nvContentPartPr>
              <p14:xfrm>
                <a:off x="5650388" y="-86780"/>
                <a:ext cx="3155760" cy="6541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C534DB8-43AE-4AE3-A2BD-F73B1C31A0D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641388" y="-95420"/>
                  <a:ext cx="3173400" cy="67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0E1098F-A461-4845-9D19-668BEE84FC07}"/>
                    </a:ext>
                  </a:extLst>
                </p14:cNvPr>
                <p14:cNvContentPartPr/>
                <p14:nvPr/>
              </p14:nvContentPartPr>
              <p14:xfrm>
                <a:off x="6510428" y="1187980"/>
                <a:ext cx="270360" cy="3254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0E1098F-A461-4845-9D19-668BEE84FC0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501788" y="1179340"/>
                  <a:ext cx="28800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FF4EB4-48CD-4CF9-8DD8-C7E930AC0DB8}"/>
                    </a:ext>
                  </a:extLst>
                </p14:cNvPr>
                <p14:cNvContentPartPr/>
                <p14:nvPr/>
              </p14:nvContentPartPr>
              <p14:xfrm>
                <a:off x="6945668" y="1245940"/>
                <a:ext cx="55080" cy="2714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FF4EB4-48CD-4CF9-8DD8-C7E930AC0DB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936668" y="1237300"/>
                  <a:ext cx="727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44E8C54-914F-47DB-91FB-51F4538DFE88}"/>
                    </a:ext>
                  </a:extLst>
                </p14:cNvPr>
                <p14:cNvContentPartPr/>
                <p14:nvPr/>
              </p14:nvContentPartPr>
              <p14:xfrm>
                <a:off x="6979868" y="1092220"/>
                <a:ext cx="542160" cy="6472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44E8C54-914F-47DB-91FB-51F4538DFE8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971228" y="1083580"/>
                  <a:ext cx="559800" cy="66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0F1DC38-32C2-4E3A-B519-299F8FE83898}"/>
                    </a:ext>
                  </a:extLst>
                </p14:cNvPr>
                <p14:cNvContentPartPr/>
                <p14:nvPr/>
              </p14:nvContentPartPr>
              <p14:xfrm>
                <a:off x="7943588" y="991420"/>
                <a:ext cx="396360" cy="2073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0F1DC38-32C2-4E3A-B519-299F8FE8389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934948" y="982780"/>
                  <a:ext cx="4140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2B6EECF-1101-46B9-8D62-CC02256183B5}"/>
                    </a:ext>
                  </a:extLst>
                </p14:cNvPr>
                <p14:cNvContentPartPr/>
                <p14:nvPr/>
              </p14:nvContentPartPr>
              <p14:xfrm>
                <a:off x="7908308" y="891340"/>
                <a:ext cx="50760" cy="216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2B6EECF-1101-46B9-8D62-CC02256183B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899308" y="882700"/>
                  <a:ext cx="68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4B06C21-22C9-4EC9-B1BD-6E4BAB2E55EA}"/>
                    </a:ext>
                  </a:extLst>
                </p14:cNvPr>
                <p14:cNvContentPartPr/>
                <p14:nvPr/>
              </p14:nvContentPartPr>
              <p14:xfrm>
                <a:off x="8465588" y="500740"/>
                <a:ext cx="692640" cy="5886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4B06C21-22C9-4EC9-B1BD-6E4BAB2E55E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456948" y="492100"/>
                  <a:ext cx="710280" cy="60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DC1AA3B-43C5-40E0-908D-4DA19F1E11E5}"/>
                    </a:ext>
                  </a:extLst>
                </p14:cNvPr>
                <p14:cNvContentPartPr/>
                <p14:nvPr/>
              </p14:nvContentPartPr>
              <p14:xfrm>
                <a:off x="9183428" y="673900"/>
                <a:ext cx="48600" cy="27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DC1AA3B-43C5-40E0-908D-4DA19F1E11E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174428" y="664900"/>
                  <a:ext cx="662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2DC1098-8040-4E51-A795-9410DACBD8C6}"/>
                    </a:ext>
                  </a:extLst>
                </p14:cNvPr>
                <p14:cNvContentPartPr/>
                <p14:nvPr/>
              </p14:nvContentPartPr>
              <p14:xfrm>
                <a:off x="8830628" y="694060"/>
                <a:ext cx="243360" cy="5216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2DC1098-8040-4E51-A795-9410DACBD8C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821628" y="685060"/>
                  <a:ext cx="261000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0909C1D-CD46-468B-82BC-A02586A10A10}"/>
                    </a:ext>
                  </a:extLst>
                </p14:cNvPr>
                <p14:cNvContentPartPr/>
                <p14:nvPr/>
              </p14:nvContentPartPr>
              <p14:xfrm>
                <a:off x="9102428" y="41020"/>
                <a:ext cx="1360080" cy="892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0909C1D-CD46-468B-82BC-A02586A10A1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093428" y="32380"/>
                  <a:ext cx="1377720" cy="9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70DC9BE-D536-4751-B57B-C284D5D77DEF}"/>
                    </a:ext>
                  </a:extLst>
                </p14:cNvPr>
                <p14:cNvContentPartPr/>
                <p14:nvPr/>
              </p14:nvContentPartPr>
              <p14:xfrm>
                <a:off x="9788588" y="69820"/>
                <a:ext cx="367920" cy="2480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70DC9BE-D536-4751-B57B-C284D5D77DE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779948" y="61180"/>
                  <a:ext cx="3855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442ACC5-C190-4C56-A953-AC49718949CC}"/>
                    </a:ext>
                  </a:extLst>
                </p14:cNvPr>
                <p14:cNvContentPartPr/>
                <p14:nvPr/>
              </p14:nvContentPartPr>
              <p14:xfrm>
                <a:off x="7586468" y="1200940"/>
                <a:ext cx="1708920" cy="6699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442ACC5-C190-4C56-A953-AC49718949C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577828" y="1192300"/>
                  <a:ext cx="1726560" cy="68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E3AF151-9E9A-4225-BD41-F6A561886025}"/>
                    </a:ext>
                  </a:extLst>
                </p14:cNvPr>
                <p14:cNvContentPartPr/>
                <p14:nvPr/>
              </p14:nvContentPartPr>
              <p14:xfrm>
                <a:off x="9476468" y="975940"/>
                <a:ext cx="411120" cy="449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E3AF151-9E9A-4225-BD41-F6A56188602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467468" y="967300"/>
                  <a:ext cx="42876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1F6C00F-331F-4E28-98E6-86FD0DE30176}"/>
                    </a:ext>
                  </a:extLst>
                </p14:cNvPr>
                <p14:cNvContentPartPr/>
                <p14:nvPr/>
              </p14:nvContentPartPr>
              <p14:xfrm>
                <a:off x="9823508" y="665980"/>
                <a:ext cx="362880" cy="2638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1F6C00F-331F-4E28-98E6-86FD0DE3017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814868" y="657340"/>
                  <a:ext cx="3805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0188606-3221-4F0A-93D5-565B957FCE7C}"/>
                    </a:ext>
                  </a:extLst>
                </p14:cNvPr>
                <p14:cNvContentPartPr/>
                <p14:nvPr/>
              </p14:nvContentPartPr>
              <p14:xfrm>
                <a:off x="10043828" y="828340"/>
                <a:ext cx="160200" cy="3272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0188606-3221-4F0A-93D5-565B957FCE7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035188" y="819700"/>
                  <a:ext cx="1778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95FAC8-4AEC-44CB-82AB-050DB26E1F9D}"/>
                    </a:ext>
                  </a:extLst>
                </p14:cNvPr>
                <p14:cNvContentPartPr/>
                <p14:nvPr/>
              </p14:nvContentPartPr>
              <p14:xfrm>
                <a:off x="10211948" y="590740"/>
                <a:ext cx="329040" cy="1983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95FAC8-4AEC-44CB-82AB-050DB26E1F9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203308" y="581740"/>
                  <a:ext cx="3466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BA102BE-ECC6-49C7-8C29-592014B4F303}"/>
                    </a:ext>
                  </a:extLst>
                </p14:cNvPr>
                <p14:cNvContentPartPr/>
                <p14:nvPr/>
              </p14:nvContentPartPr>
              <p14:xfrm>
                <a:off x="10376108" y="791980"/>
                <a:ext cx="203760" cy="4172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BA102BE-ECC6-49C7-8C29-592014B4F30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367108" y="783340"/>
                  <a:ext cx="22140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7F25967-10A4-4B7D-8B23-450E3B381B7C}"/>
                    </a:ext>
                  </a:extLst>
                </p14:cNvPr>
                <p14:cNvContentPartPr/>
                <p14:nvPr/>
              </p14:nvContentPartPr>
              <p14:xfrm>
                <a:off x="6066188" y="1502620"/>
                <a:ext cx="352440" cy="2430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7F25967-10A4-4B7D-8B23-450E3B381B7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057548" y="1493980"/>
                  <a:ext cx="3700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A289CC9-1203-4856-97AE-D4B8BCC39C48}"/>
                    </a:ext>
                  </a:extLst>
                </p14:cNvPr>
                <p14:cNvContentPartPr/>
                <p14:nvPr/>
              </p14:nvContentPartPr>
              <p14:xfrm>
                <a:off x="6138548" y="1402180"/>
                <a:ext cx="379440" cy="3294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A289CC9-1203-4856-97AE-D4B8BCC39C4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129908" y="1393180"/>
                  <a:ext cx="3970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37D48E0-C93E-4F23-AE1D-474276DAD1AE}"/>
                    </a:ext>
                  </a:extLst>
                </p14:cNvPr>
                <p14:cNvContentPartPr/>
                <p14:nvPr/>
              </p14:nvContentPartPr>
              <p14:xfrm>
                <a:off x="5697188" y="1123540"/>
                <a:ext cx="576720" cy="4881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37D48E0-C93E-4F23-AE1D-474276DAD1A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688548" y="1114540"/>
                  <a:ext cx="59436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2FCC804-B40A-44F6-A637-2C3E311FE17D}"/>
                    </a:ext>
                  </a:extLst>
                </p14:cNvPr>
                <p14:cNvContentPartPr/>
                <p14:nvPr/>
              </p14:nvContentPartPr>
              <p14:xfrm>
                <a:off x="5604668" y="910420"/>
                <a:ext cx="889560" cy="8352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2FCC804-B40A-44F6-A637-2C3E311FE17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595668" y="901780"/>
                  <a:ext cx="907200" cy="85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786D154-A8AA-40E2-B4B7-AC3458A3F4A8}"/>
                    </a:ext>
                  </a:extLst>
                </p14:cNvPr>
                <p14:cNvContentPartPr/>
                <p14:nvPr/>
              </p14:nvContentPartPr>
              <p14:xfrm>
                <a:off x="9621188" y="1022740"/>
                <a:ext cx="1153080" cy="6213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786D154-A8AA-40E2-B4B7-AC3458A3F4A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612188" y="1014100"/>
                  <a:ext cx="1170720" cy="63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820D48C-4C0B-4B9F-87FF-06302ACF1F98}"/>
                    </a:ext>
                  </a:extLst>
                </p14:cNvPr>
                <p14:cNvContentPartPr/>
                <p14:nvPr/>
              </p14:nvContentPartPr>
              <p14:xfrm>
                <a:off x="8629388" y="252700"/>
                <a:ext cx="2144880" cy="9302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820D48C-4C0B-4B9F-87FF-06302ACF1F9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620388" y="244060"/>
                  <a:ext cx="2162520" cy="9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429D39F-F1E6-4890-AA4E-18E4F2BB7E22}"/>
                    </a:ext>
                  </a:extLst>
                </p14:cNvPr>
                <p14:cNvContentPartPr/>
                <p14:nvPr/>
              </p14:nvContentPartPr>
              <p14:xfrm>
                <a:off x="3545468" y="671020"/>
                <a:ext cx="371160" cy="1692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429D39F-F1E6-4890-AA4E-18E4F2BB7E2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536828" y="662380"/>
                  <a:ext cx="3888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366EACF-C4B6-43E7-966D-C70EFBF68A16}"/>
                    </a:ext>
                  </a:extLst>
                </p14:cNvPr>
                <p14:cNvContentPartPr/>
                <p14:nvPr/>
              </p14:nvContentPartPr>
              <p14:xfrm>
                <a:off x="3513428" y="641860"/>
                <a:ext cx="450720" cy="3232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366EACF-C4B6-43E7-966D-C70EFBF68A1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504788" y="632860"/>
                  <a:ext cx="46836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0902924-B766-493F-8078-3985F00C16E6}"/>
                    </a:ext>
                  </a:extLst>
                </p14:cNvPr>
                <p14:cNvContentPartPr/>
                <p14:nvPr/>
              </p14:nvContentPartPr>
              <p14:xfrm>
                <a:off x="4086548" y="456820"/>
                <a:ext cx="46800" cy="3524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0902924-B766-493F-8078-3985F00C16E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077548" y="447820"/>
                  <a:ext cx="6444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FB10053-83B7-44F4-9E84-18143FEDCBE7}"/>
                    </a:ext>
                  </a:extLst>
                </p14:cNvPr>
                <p14:cNvContentPartPr/>
                <p14:nvPr/>
              </p14:nvContentPartPr>
              <p14:xfrm>
                <a:off x="4274468" y="505420"/>
                <a:ext cx="502560" cy="2952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FB10053-83B7-44F4-9E84-18143FEDCBE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265828" y="496420"/>
                  <a:ext cx="52020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C2B6F1C-B01E-47DF-A6DE-F4F8BA2628D2}"/>
                    </a:ext>
                  </a:extLst>
                </p14:cNvPr>
                <p14:cNvContentPartPr/>
                <p14:nvPr/>
              </p14:nvContentPartPr>
              <p14:xfrm>
                <a:off x="4253588" y="544300"/>
                <a:ext cx="994680" cy="7041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C2B6F1C-B01E-47DF-A6DE-F4F8BA2628D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244588" y="535660"/>
                  <a:ext cx="1012320" cy="72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1AD5DEAC-6F79-46B4-A04E-465B12866B3A}"/>
                    </a:ext>
                  </a:extLst>
                </p14:cNvPr>
                <p14:cNvContentPartPr/>
                <p14:nvPr/>
              </p14:nvContentPartPr>
              <p14:xfrm>
                <a:off x="4897988" y="614140"/>
                <a:ext cx="339120" cy="1414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1AD5DEAC-6F79-46B4-A04E-465B12866B3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889348" y="605140"/>
                  <a:ext cx="3567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AAF76240-80F7-415F-9567-CE35EFE8433E}"/>
                    </a:ext>
                  </a:extLst>
                </p14:cNvPr>
                <p14:cNvContentPartPr/>
                <p14:nvPr/>
              </p14:nvContentPartPr>
              <p14:xfrm>
                <a:off x="10429028" y="2781340"/>
                <a:ext cx="351720" cy="19994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AAF76240-80F7-415F-9567-CE35EFE8433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420028" y="2772700"/>
                  <a:ext cx="369360" cy="20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E623470-38E9-4173-B0B9-F1AB33F5511A}"/>
                    </a:ext>
                  </a:extLst>
                </p14:cNvPr>
                <p14:cNvContentPartPr/>
                <p14:nvPr/>
              </p14:nvContentPartPr>
              <p14:xfrm>
                <a:off x="9437228" y="2112100"/>
                <a:ext cx="436680" cy="3895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E623470-38E9-4173-B0B9-F1AB33F5511A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428228" y="2103460"/>
                  <a:ext cx="45432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65C3800A-2A88-411C-A36A-C5C138C6BB52}"/>
                    </a:ext>
                  </a:extLst>
                </p14:cNvPr>
                <p14:cNvContentPartPr/>
                <p14:nvPr/>
              </p14:nvContentPartPr>
              <p14:xfrm>
                <a:off x="9946628" y="2278780"/>
                <a:ext cx="54000" cy="1069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65C3800A-2A88-411C-A36A-C5C138C6BB5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937628" y="2270140"/>
                  <a:ext cx="7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325E134-8142-4850-B3E6-FE98FA5045AF}"/>
                    </a:ext>
                  </a:extLst>
                </p14:cNvPr>
                <p14:cNvContentPartPr/>
                <p14:nvPr/>
              </p14:nvContentPartPr>
              <p14:xfrm>
                <a:off x="10063988" y="2169700"/>
                <a:ext cx="43200" cy="630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325E134-8142-4850-B3E6-FE98FA5045A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055348" y="2160700"/>
                  <a:ext cx="608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6BD2178-3FFA-421C-BF27-5585CA8AB6EF}"/>
                    </a:ext>
                  </a:extLst>
                </p14:cNvPr>
                <p14:cNvContentPartPr/>
                <p14:nvPr/>
              </p14:nvContentPartPr>
              <p14:xfrm>
                <a:off x="10117268" y="2175100"/>
                <a:ext cx="276120" cy="1875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6BD2178-3FFA-421C-BF27-5585CA8AB6E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108268" y="2166100"/>
                  <a:ext cx="2937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21920C5-2930-4B98-BFD1-1BDFAB3E40B6}"/>
                    </a:ext>
                  </a:extLst>
                </p14:cNvPr>
                <p14:cNvContentPartPr/>
                <p14:nvPr/>
              </p14:nvContentPartPr>
              <p14:xfrm>
                <a:off x="9679148" y="2557060"/>
                <a:ext cx="237960" cy="3340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21920C5-2930-4B98-BFD1-1BDFAB3E40B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670508" y="2548420"/>
                  <a:ext cx="2556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0A82A664-F51F-416C-B3A5-98B73B3FDF0A}"/>
                    </a:ext>
                  </a:extLst>
                </p14:cNvPr>
                <p14:cNvContentPartPr/>
                <p14:nvPr/>
              </p14:nvContentPartPr>
              <p14:xfrm>
                <a:off x="9946628" y="2635540"/>
                <a:ext cx="45720" cy="2397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0A82A664-F51F-416C-B3A5-98B73B3FDF0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937628" y="2626540"/>
                  <a:ext cx="633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20B42B51-A1AF-44E9-83BC-2A6CF10B6486}"/>
                    </a:ext>
                  </a:extLst>
                </p14:cNvPr>
                <p14:cNvContentPartPr/>
                <p14:nvPr/>
              </p14:nvContentPartPr>
              <p14:xfrm>
                <a:off x="9971468" y="2525740"/>
                <a:ext cx="89280" cy="205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20B42B51-A1AF-44E9-83BC-2A6CF10B648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962828" y="2516740"/>
                  <a:ext cx="1069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1C546AA8-E0EB-4926-B299-1C0F66B17C08}"/>
                    </a:ext>
                  </a:extLst>
                </p14:cNvPr>
                <p14:cNvContentPartPr/>
                <p14:nvPr/>
              </p14:nvContentPartPr>
              <p14:xfrm>
                <a:off x="10007468" y="2507020"/>
                <a:ext cx="474840" cy="6570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1C546AA8-E0EB-4926-B299-1C0F66B17C0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998828" y="2498380"/>
                  <a:ext cx="492480" cy="67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20563364-C41D-40AA-936B-2E6FE72ED82C}"/>
                    </a:ext>
                  </a:extLst>
                </p14:cNvPr>
                <p14:cNvContentPartPr/>
                <p14:nvPr/>
              </p14:nvContentPartPr>
              <p14:xfrm>
                <a:off x="3856868" y="6264340"/>
                <a:ext cx="30960" cy="108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20563364-C41D-40AA-936B-2E6FE72ED82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847868" y="6255340"/>
                  <a:ext cx="486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D116701-1904-47C8-BC0B-330A6C70FABD}"/>
                    </a:ext>
                  </a:extLst>
                </p14:cNvPr>
                <p14:cNvContentPartPr/>
                <p14:nvPr/>
              </p14:nvContentPartPr>
              <p14:xfrm>
                <a:off x="3418388" y="6487900"/>
                <a:ext cx="492840" cy="3499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D116701-1904-47C8-BC0B-330A6C70FAB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409388" y="6479260"/>
                  <a:ext cx="51048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F4A7BCE5-74D6-4963-9DAA-DE238DD89D0D}"/>
                    </a:ext>
                  </a:extLst>
                </p14:cNvPr>
                <p14:cNvContentPartPr/>
                <p14:nvPr/>
              </p14:nvContentPartPr>
              <p14:xfrm>
                <a:off x="3774428" y="6296380"/>
                <a:ext cx="376920" cy="2322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F4A7BCE5-74D6-4963-9DAA-DE238DD89D0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765788" y="6287740"/>
                  <a:ext cx="3945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9DD2BC9-3EBC-46A9-9F17-37D3AEB873FD}"/>
                    </a:ext>
                  </a:extLst>
                </p14:cNvPr>
                <p14:cNvContentPartPr/>
                <p14:nvPr/>
              </p14:nvContentPartPr>
              <p14:xfrm>
                <a:off x="3940028" y="6438220"/>
                <a:ext cx="214200" cy="3020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9DD2BC9-3EBC-46A9-9F17-37D3AEB873F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931028" y="6429580"/>
                  <a:ext cx="2318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29BE9BF-1FE6-4969-82C6-C71891C07350}"/>
                    </a:ext>
                  </a:extLst>
                </p14:cNvPr>
                <p14:cNvContentPartPr/>
                <p14:nvPr/>
              </p14:nvContentPartPr>
              <p14:xfrm>
                <a:off x="4136948" y="6250660"/>
                <a:ext cx="279360" cy="1544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29BE9BF-1FE6-4969-82C6-C71891C0735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127948" y="6241660"/>
                  <a:ext cx="2970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3A4DD902-05F1-44A5-A1B3-43105D84BE42}"/>
                    </a:ext>
                  </a:extLst>
                </p14:cNvPr>
                <p14:cNvContentPartPr/>
                <p14:nvPr/>
              </p14:nvContentPartPr>
              <p14:xfrm>
                <a:off x="4273388" y="6344260"/>
                <a:ext cx="182160" cy="3225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3A4DD902-05F1-44A5-A1B3-43105D84BE4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264388" y="6335620"/>
                  <a:ext cx="19980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00B7A243-B9BA-4892-972F-7542AE470EBE}"/>
                    </a:ext>
                  </a:extLst>
                </p14:cNvPr>
                <p14:cNvContentPartPr/>
                <p14:nvPr/>
              </p14:nvContentPartPr>
              <p14:xfrm>
                <a:off x="4553468" y="6603820"/>
                <a:ext cx="168120" cy="1328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00B7A243-B9BA-4892-972F-7542AE470EB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544468" y="6594820"/>
                  <a:ext cx="1857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B0F8BF79-2B7F-462B-962E-0C277C2A54EA}"/>
                    </a:ext>
                  </a:extLst>
                </p14:cNvPr>
                <p14:cNvContentPartPr/>
                <p14:nvPr/>
              </p14:nvContentPartPr>
              <p14:xfrm>
                <a:off x="4550228" y="6565660"/>
                <a:ext cx="370800" cy="3031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B0F8BF79-2B7F-462B-962E-0C277C2A54E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541228" y="6556660"/>
                  <a:ext cx="38844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BA147F06-7B9D-474D-8D36-9F023E6FB105}"/>
                    </a:ext>
                  </a:extLst>
                </p14:cNvPr>
                <p14:cNvContentPartPr/>
                <p14:nvPr/>
              </p14:nvContentPartPr>
              <p14:xfrm>
                <a:off x="3187628" y="6011620"/>
                <a:ext cx="2057760" cy="10252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BA147F06-7B9D-474D-8D36-9F023E6FB10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178628" y="6002620"/>
                  <a:ext cx="2075400" cy="10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46B8E9F7-7625-43E0-A66A-9CAA07C20AF6}"/>
                    </a:ext>
                  </a:extLst>
                </p14:cNvPr>
                <p14:cNvContentPartPr/>
                <p14:nvPr/>
              </p14:nvContentPartPr>
              <p14:xfrm>
                <a:off x="5300108" y="5993260"/>
                <a:ext cx="307800" cy="5090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46B8E9F7-7625-43E0-A66A-9CAA07C20AF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291108" y="5984620"/>
                  <a:ext cx="32544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8B5FE926-89FA-48FD-8313-5FA6BC3640B4}"/>
                    </a:ext>
                  </a:extLst>
                </p14:cNvPr>
                <p14:cNvContentPartPr/>
                <p14:nvPr/>
              </p14:nvContentPartPr>
              <p14:xfrm>
                <a:off x="5358788" y="6263260"/>
                <a:ext cx="276840" cy="514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8B5FE926-89FA-48FD-8313-5FA6BC3640B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350148" y="6254260"/>
                  <a:ext cx="2944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B8B5F5B0-CFD8-4235-A43C-D63B799139B1}"/>
                    </a:ext>
                  </a:extLst>
                </p14:cNvPr>
                <p14:cNvContentPartPr/>
                <p14:nvPr/>
              </p14:nvContentPartPr>
              <p14:xfrm>
                <a:off x="5674148" y="6037180"/>
                <a:ext cx="281880" cy="3895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B8B5F5B0-CFD8-4235-A43C-D63B799139B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665148" y="6028540"/>
                  <a:ext cx="29952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E8C343B6-17AC-43F2-A5C0-23455C937784}"/>
                    </a:ext>
                  </a:extLst>
                </p14:cNvPr>
                <p14:cNvContentPartPr/>
                <p14:nvPr/>
              </p14:nvContentPartPr>
              <p14:xfrm>
                <a:off x="6000668" y="6000820"/>
                <a:ext cx="187920" cy="3657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E8C343B6-17AC-43F2-A5C0-23455C93778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992028" y="5991820"/>
                  <a:ext cx="20556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C5E91062-880B-454C-956C-12AC5DB3D5A2}"/>
                    </a:ext>
                  </a:extLst>
                </p14:cNvPr>
                <p14:cNvContentPartPr/>
                <p14:nvPr/>
              </p14:nvContentPartPr>
              <p14:xfrm>
                <a:off x="6043868" y="6178660"/>
                <a:ext cx="301320" cy="1670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C5E91062-880B-454C-956C-12AC5DB3D5A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035228" y="6170020"/>
                  <a:ext cx="3189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DC44E89C-07FD-467E-841F-EB3692425F40}"/>
                    </a:ext>
                  </a:extLst>
                </p14:cNvPr>
                <p14:cNvContentPartPr/>
                <p14:nvPr/>
              </p14:nvContentPartPr>
              <p14:xfrm>
                <a:off x="4916708" y="5607340"/>
                <a:ext cx="770760" cy="4978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DC44E89C-07FD-467E-841F-EB3692425F4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907708" y="5598340"/>
                  <a:ext cx="78840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C96235CE-C31D-47F0-BCF0-AD4C08DD5C67}"/>
                    </a:ext>
                  </a:extLst>
                </p14:cNvPr>
                <p14:cNvContentPartPr/>
                <p14:nvPr/>
              </p14:nvContentPartPr>
              <p14:xfrm>
                <a:off x="5095628" y="6182980"/>
                <a:ext cx="158760" cy="910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C96235CE-C31D-47F0-BCF0-AD4C08DD5C6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086628" y="6173980"/>
                  <a:ext cx="1764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C8756339-B66D-4A15-85BC-DF2104E0DA74}"/>
                    </a:ext>
                  </a:extLst>
                </p14:cNvPr>
                <p14:cNvContentPartPr/>
                <p14:nvPr/>
              </p14:nvContentPartPr>
              <p14:xfrm>
                <a:off x="5105708" y="6121060"/>
                <a:ext cx="63360" cy="2397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C8756339-B66D-4A15-85BC-DF2104E0DA7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097068" y="6112420"/>
                  <a:ext cx="810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536BDF60-5AC8-4D62-A14F-040EB61CCCE4}"/>
                    </a:ext>
                  </a:extLst>
                </p14:cNvPr>
                <p14:cNvContentPartPr/>
                <p14:nvPr/>
              </p14:nvContentPartPr>
              <p14:xfrm>
                <a:off x="4960628" y="6196660"/>
                <a:ext cx="258120" cy="9252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536BDF60-5AC8-4D62-A14F-040EB61CCCE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951628" y="6187660"/>
                  <a:ext cx="2757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394E433-B4DC-4F9A-935E-FF1E7B2FE2F2}"/>
                    </a:ext>
                  </a:extLst>
                </p14:cNvPr>
                <p14:cNvContentPartPr/>
                <p14:nvPr/>
              </p14:nvContentPartPr>
              <p14:xfrm>
                <a:off x="1609388" y="2538700"/>
                <a:ext cx="1337400" cy="11700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394E433-B4DC-4F9A-935E-FF1E7B2FE2F2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600388" y="2530060"/>
                  <a:ext cx="1355040" cy="11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20AAA8D-5CA4-41CA-8B33-301785304490}"/>
                    </a:ext>
                  </a:extLst>
                </p14:cNvPr>
                <p14:cNvContentPartPr/>
                <p14:nvPr/>
              </p14:nvContentPartPr>
              <p14:xfrm>
                <a:off x="2389148" y="3683500"/>
                <a:ext cx="141840" cy="5011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20AAA8D-5CA4-41CA-8B33-301785304490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380508" y="3674860"/>
                  <a:ext cx="15948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7B6EADA4-5DBB-442C-92DC-7C2038F49EE9}"/>
                    </a:ext>
                  </a:extLst>
                </p14:cNvPr>
                <p14:cNvContentPartPr/>
                <p14:nvPr/>
              </p14:nvContentPartPr>
              <p14:xfrm>
                <a:off x="2303468" y="4041340"/>
                <a:ext cx="150480" cy="2008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7B6EADA4-5DBB-442C-92DC-7C2038F49EE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294828" y="4032340"/>
                  <a:ext cx="1681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638E9387-30CA-4BAD-B8FA-564BDEB56A60}"/>
                    </a:ext>
                  </a:extLst>
                </p14:cNvPr>
                <p14:cNvContentPartPr/>
                <p14:nvPr/>
              </p14:nvContentPartPr>
              <p14:xfrm>
                <a:off x="2699468" y="3298300"/>
                <a:ext cx="175320" cy="1098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638E9387-30CA-4BAD-B8FA-564BDEB56A60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690828" y="3289660"/>
                  <a:ext cx="1929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5C10A282-9E2D-4C04-9CC9-EBA71345E8C4}"/>
                    </a:ext>
                  </a:extLst>
                </p14:cNvPr>
                <p14:cNvContentPartPr/>
                <p14:nvPr/>
              </p14:nvContentPartPr>
              <p14:xfrm>
                <a:off x="2731868" y="3336820"/>
                <a:ext cx="427320" cy="9291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5C10A282-9E2D-4C04-9CC9-EBA71345E8C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722868" y="3328180"/>
                  <a:ext cx="444960" cy="9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CDB79797-427F-404E-AF24-9B508A080780}"/>
                    </a:ext>
                  </a:extLst>
                </p14:cNvPr>
                <p14:cNvContentPartPr/>
                <p14:nvPr/>
              </p14:nvContentPartPr>
              <p14:xfrm>
                <a:off x="3013388" y="4223500"/>
                <a:ext cx="138240" cy="4723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CDB79797-427F-404E-AF24-9B508A08078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004748" y="4214500"/>
                  <a:ext cx="15588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3BA4A9C1-BA95-4826-91CB-315C0E8A0106}"/>
                    </a:ext>
                  </a:extLst>
                </p14:cNvPr>
                <p14:cNvContentPartPr/>
                <p14:nvPr/>
              </p14:nvContentPartPr>
              <p14:xfrm>
                <a:off x="3000428" y="4664140"/>
                <a:ext cx="132480" cy="4244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3BA4A9C1-BA95-4826-91CB-315C0E8A0106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991428" y="4655140"/>
                  <a:ext cx="15012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6F02A9A1-1F67-4298-B58A-CA924A8318C3}"/>
                    </a:ext>
                  </a:extLst>
                </p14:cNvPr>
                <p14:cNvContentPartPr/>
                <p14:nvPr/>
              </p14:nvContentPartPr>
              <p14:xfrm>
                <a:off x="3052988" y="4832620"/>
                <a:ext cx="175680" cy="738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6F02A9A1-1F67-4298-B58A-CA924A8318C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044348" y="4823620"/>
                  <a:ext cx="1933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955E2CB8-845E-495A-934C-BC20B6D5AED8}"/>
                    </a:ext>
                  </a:extLst>
                </p14:cNvPr>
                <p14:cNvContentPartPr/>
                <p14:nvPr/>
              </p14:nvContentPartPr>
              <p14:xfrm>
                <a:off x="3205628" y="4737940"/>
                <a:ext cx="99360" cy="2480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955E2CB8-845E-495A-934C-BC20B6D5AED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196628" y="4729300"/>
                  <a:ext cx="1170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D72B0B38-E10B-41B8-8B89-D4F1DFC76CDB}"/>
                    </a:ext>
                  </a:extLst>
                </p14:cNvPr>
                <p14:cNvContentPartPr/>
                <p14:nvPr/>
              </p14:nvContentPartPr>
              <p14:xfrm>
                <a:off x="3329468" y="4631380"/>
                <a:ext cx="306360" cy="32652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D72B0B38-E10B-41B8-8B89-D4F1DFC76CDB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320468" y="4622740"/>
                  <a:ext cx="32400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771B40FC-28A2-4513-8D7D-C0665E2F12F9}"/>
                    </a:ext>
                  </a:extLst>
                </p14:cNvPr>
                <p14:cNvContentPartPr/>
                <p14:nvPr/>
              </p14:nvContentPartPr>
              <p14:xfrm>
                <a:off x="3411548" y="2562820"/>
                <a:ext cx="127080" cy="918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771B40FC-28A2-4513-8D7D-C0665E2F12F9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402908" y="2554180"/>
                  <a:ext cx="1447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AEB9A26C-CD1C-408C-A999-09F795742753}"/>
                    </a:ext>
                  </a:extLst>
                </p14:cNvPr>
                <p14:cNvContentPartPr/>
                <p14:nvPr/>
              </p14:nvContentPartPr>
              <p14:xfrm>
                <a:off x="3358268" y="2067100"/>
                <a:ext cx="741960" cy="678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AEB9A26C-CD1C-408C-A999-09F79574275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349628" y="2058100"/>
                  <a:ext cx="759600" cy="69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7999BBDC-156C-41CE-ACEB-5D8408CA4F6F}"/>
                    </a:ext>
                  </a:extLst>
                </p14:cNvPr>
                <p14:cNvContentPartPr/>
                <p14:nvPr/>
              </p14:nvContentPartPr>
              <p14:xfrm>
                <a:off x="5486588" y="3662260"/>
                <a:ext cx="318240" cy="6346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7999BBDC-156C-41CE-ACEB-5D8408CA4F6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477948" y="3653260"/>
                  <a:ext cx="335880" cy="65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AA5BAF9B-CD97-4C1D-8C90-99F41F6DF27C}"/>
                    </a:ext>
                  </a:extLst>
                </p14:cNvPr>
                <p14:cNvContentPartPr/>
                <p14:nvPr/>
              </p14:nvContentPartPr>
              <p14:xfrm>
                <a:off x="5490188" y="3967180"/>
                <a:ext cx="316080" cy="1018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AA5BAF9B-CD97-4C1D-8C90-99F41F6DF27C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481188" y="3958540"/>
                  <a:ext cx="3337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262FD8D4-7EFC-4662-8B7B-7FD2268BB8C0}"/>
                    </a:ext>
                  </a:extLst>
                </p14:cNvPr>
                <p14:cNvContentPartPr/>
                <p14:nvPr/>
              </p14:nvContentPartPr>
              <p14:xfrm>
                <a:off x="5978348" y="3709060"/>
                <a:ext cx="177120" cy="4435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262FD8D4-7EFC-4662-8B7B-7FD2268BB8C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969348" y="3700060"/>
                  <a:ext cx="19476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8D47F894-84A2-4E7A-9A57-B27654EACF85}"/>
                    </a:ext>
                  </a:extLst>
                </p14:cNvPr>
                <p14:cNvContentPartPr/>
                <p14:nvPr/>
              </p14:nvContentPartPr>
              <p14:xfrm>
                <a:off x="6282188" y="3724900"/>
                <a:ext cx="446040" cy="4114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8D47F894-84A2-4E7A-9A57-B27654EACF8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273548" y="3716260"/>
                  <a:ext cx="46368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9DD97850-7532-4A08-8CA9-A70B619482AD}"/>
                    </a:ext>
                  </a:extLst>
                </p14:cNvPr>
                <p14:cNvContentPartPr/>
                <p14:nvPr/>
              </p14:nvContentPartPr>
              <p14:xfrm>
                <a:off x="6745508" y="3660820"/>
                <a:ext cx="162720" cy="4017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9DD97850-7532-4A08-8CA9-A70B619482A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736868" y="3652180"/>
                  <a:ext cx="18036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0CA5FA9B-6065-4CCD-A155-BD4FE8C986E0}"/>
                    </a:ext>
                  </a:extLst>
                </p14:cNvPr>
                <p14:cNvContentPartPr/>
                <p14:nvPr/>
              </p14:nvContentPartPr>
              <p14:xfrm>
                <a:off x="6682148" y="3623380"/>
                <a:ext cx="500760" cy="4356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0CA5FA9B-6065-4CCD-A155-BD4FE8C986E0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673508" y="3614380"/>
                  <a:ext cx="51840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A509D7D8-1A74-46ED-A110-9F1AE9C45361}"/>
                    </a:ext>
                  </a:extLst>
                </p14:cNvPr>
                <p14:cNvContentPartPr/>
                <p14:nvPr/>
              </p14:nvContentPartPr>
              <p14:xfrm>
                <a:off x="4981148" y="3237820"/>
                <a:ext cx="2644920" cy="13413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A509D7D8-1A74-46ED-A110-9F1AE9C4536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972508" y="3229180"/>
                  <a:ext cx="2662560" cy="13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83D03A5D-A8B3-4D77-9F18-35237CB205D1}"/>
                    </a:ext>
                  </a:extLst>
                </p14:cNvPr>
                <p14:cNvContentPartPr/>
                <p14:nvPr/>
              </p14:nvContentPartPr>
              <p14:xfrm>
                <a:off x="7665668" y="3797620"/>
                <a:ext cx="427320" cy="1202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83D03A5D-A8B3-4D77-9F18-35237CB205D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656668" y="3788620"/>
                  <a:ext cx="4449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9A608C79-3818-46BE-9A27-60058799977D}"/>
                    </a:ext>
                  </a:extLst>
                </p14:cNvPr>
                <p14:cNvContentPartPr/>
                <p14:nvPr/>
              </p14:nvContentPartPr>
              <p14:xfrm>
                <a:off x="7855028" y="3900580"/>
                <a:ext cx="116280" cy="3607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9A608C79-3818-46BE-9A27-60058799977D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846388" y="3891940"/>
                  <a:ext cx="13392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DECFE53-67DC-45D2-85DD-204E1FA25E44}"/>
                    </a:ext>
                  </a:extLst>
                </p14:cNvPr>
                <p14:cNvContentPartPr/>
                <p14:nvPr/>
              </p14:nvContentPartPr>
              <p14:xfrm>
                <a:off x="8080028" y="3872140"/>
                <a:ext cx="322200" cy="3517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DECFE53-67DC-45D2-85DD-204E1FA25E44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071028" y="3863500"/>
                  <a:ext cx="33984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63E5691-E4B7-4D78-A384-76737336E8D5}"/>
                    </a:ext>
                  </a:extLst>
                </p14:cNvPr>
                <p14:cNvContentPartPr/>
                <p14:nvPr/>
              </p14:nvContentPartPr>
              <p14:xfrm>
                <a:off x="8425628" y="3754420"/>
                <a:ext cx="307440" cy="5256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63E5691-E4B7-4D78-A384-76737336E8D5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416988" y="3745420"/>
                  <a:ext cx="325080" cy="5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B8A29BE-23CC-432D-BB7D-35DD8822F26F}"/>
                    </a:ext>
                  </a:extLst>
                </p14:cNvPr>
                <p14:cNvContentPartPr/>
                <p14:nvPr/>
              </p14:nvContentPartPr>
              <p14:xfrm>
                <a:off x="8999468" y="3431500"/>
                <a:ext cx="1240560" cy="10141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B8A29BE-23CC-432D-BB7D-35DD8822F26F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990468" y="3422500"/>
                  <a:ext cx="1258200" cy="10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853F0DA-2394-4B97-B176-363ACC6AD391}"/>
                    </a:ext>
                  </a:extLst>
                </p14:cNvPr>
                <p14:cNvContentPartPr/>
                <p14:nvPr/>
              </p14:nvContentPartPr>
              <p14:xfrm>
                <a:off x="10033388" y="3583060"/>
                <a:ext cx="410040" cy="1242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853F0DA-2394-4B97-B176-363ACC6AD391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024748" y="3574060"/>
                  <a:ext cx="4276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16AF647-D404-4DB1-94E8-60A21EA77166}"/>
                    </a:ext>
                  </a:extLst>
                </p14:cNvPr>
                <p14:cNvContentPartPr/>
                <p14:nvPr/>
              </p14:nvContentPartPr>
              <p14:xfrm>
                <a:off x="8126468" y="4317820"/>
                <a:ext cx="1034640" cy="7074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16AF647-D404-4DB1-94E8-60A21EA77166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117828" y="4308820"/>
                  <a:ext cx="1052280" cy="72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2321C09-3F9D-4950-8C00-AA4F726E6DBF}"/>
                    </a:ext>
                  </a:extLst>
                </p14:cNvPr>
                <p14:cNvContentPartPr/>
                <p14:nvPr/>
              </p14:nvContentPartPr>
              <p14:xfrm>
                <a:off x="8844308" y="4452460"/>
                <a:ext cx="548640" cy="2077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2321C09-3F9D-4950-8C00-AA4F726E6DBF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835668" y="4443460"/>
                  <a:ext cx="5662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5BA6D9CD-F239-435A-A2CD-2E7CA04BAB58}"/>
                    </a:ext>
                  </a:extLst>
                </p14:cNvPr>
                <p14:cNvContentPartPr/>
                <p14:nvPr/>
              </p14:nvContentPartPr>
              <p14:xfrm>
                <a:off x="9489428" y="4321060"/>
                <a:ext cx="549720" cy="4780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5BA6D9CD-F239-435A-A2CD-2E7CA04BAB58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480788" y="4312060"/>
                  <a:ext cx="56736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0779D72-7DD4-4497-B1BB-5C00F9333D7E}"/>
                    </a:ext>
                  </a:extLst>
                </p14:cNvPr>
                <p14:cNvContentPartPr/>
                <p14:nvPr/>
              </p14:nvContentPartPr>
              <p14:xfrm>
                <a:off x="8353628" y="5069860"/>
                <a:ext cx="480960" cy="4723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A0779D72-7DD4-4497-B1BB-5C00F9333D7E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344628" y="5061220"/>
                  <a:ext cx="49860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A69CBE1-C614-4CAA-B229-3AD8C60317B5}"/>
                    </a:ext>
                  </a:extLst>
                </p14:cNvPr>
                <p14:cNvContentPartPr/>
                <p14:nvPr/>
              </p14:nvContentPartPr>
              <p14:xfrm>
                <a:off x="8735588" y="5007940"/>
                <a:ext cx="375120" cy="1472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A69CBE1-C614-4CAA-B229-3AD8C60317B5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726588" y="4999300"/>
                  <a:ext cx="3927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B47FC94E-1B9F-497F-B44D-F83374882D29}"/>
                    </a:ext>
                  </a:extLst>
                </p14:cNvPr>
                <p14:cNvContentPartPr/>
                <p14:nvPr/>
              </p14:nvContentPartPr>
              <p14:xfrm>
                <a:off x="8854388" y="4965100"/>
                <a:ext cx="548640" cy="5054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B47FC94E-1B9F-497F-B44D-F83374882D29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845388" y="4956460"/>
                  <a:ext cx="56628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7F21CAAE-4E97-4CD9-952B-12317FDEDDF4}"/>
                    </a:ext>
                  </a:extLst>
                </p14:cNvPr>
                <p14:cNvContentPartPr/>
                <p14:nvPr/>
              </p14:nvContentPartPr>
              <p14:xfrm>
                <a:off x="9170108" y="5060500"/>
                <a:ext cx="169560" cy="3063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7F21CAAE-4E97-4CD9-952B-12317FDEDDF4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9161468" y="5051860"/>
                  <a:ext cx="1872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7F1EC4B7-26AB-4577-B554-E2A67536E6C6}"/>
                    </a:ext>
                  </a:extLst>
                </p14:cNvPr>
                <p14:cNvContentPartPr/>
                <p14:nvPr/>
              </p14:nvContentPartPr>
              <p14:xfrm>
                <a:off x="9576188" y="5358220"/>
                <a:ext cx="71280" cy="2246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7F1EC4B7-26AB-4577-B554-E2A67536E6C6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567548" y="5349220"/>
                  <a:ext cx="889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7034758-3C9B-4F43-873E-DBC6613362ED}"/>
                    </a:ext>
                  </a:extLst>
                </p14:cNvPr>
                <p14:cNvContentPartPr/>
                <p14:nvPr/>
              </p14:nvContentPartPr>
              <p14:xfrm>
                <a:off x="10011428" y="5145820"/>
                <a:ext cx="252720" cy="694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7034758-3C9B-4F43-873E-DBC6613362ED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0002788" y="5137180"/>
                  <a:ext cx="2703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A6E768D-1672-44EB-A178-9F20734C697F}"/>
                    </a:ext>
                  </a:extLst>
                </p14:cNvPr>
                <p14:cNvContentPartPr/>
                <p14:nvPr/>
              </p14:nvContentPartPr>
              <p14:xfrm>
                <a:off x="10014668" y="5233300"/>
                <a:ext cx="378360" cy="1018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A6E768D-1672-44EB-A178-9F20734C697F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0006028" y="5224660"/>
                  <a:ext cx="3960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CEB1F1E-6D3D-443D-A74E-B0819E82C7BD}"/>
                    </a:ext>
                  </a:extLst>
                </p14:cNvPr>
                <p14:cNvContentPartPr/>
                <p14:nvPr/>
              </p14:nvContentPartPr>
              <p14:xfrm>
                <a:off x="10414628" y="4836220"/>
                <a:ext cx="438840" cy="5569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CEB1F1E-6D3D-443D-A74E-B0819E82C7BD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0405988" y="4827220"/>
                  <a:ext cx="45648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75BA98E-BF6F-40CE-B736-F1D84AC9BA1A}"/>
                    </a:ext>
                  </a:extLst>
                </p14:cNvPr>
                <p14:cNvContentPartPr/>
                <p14:nvPr/>
              </p14:nvContentPartPr>
              <p14:xfrm>
                <a:off x="8383508" y="5889220"/>
                <a:ext cx="381960" cy="4420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75BA98E-BF6F-40CE-B736-F1D84AC9BA1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374868" y="5880220"/>
                  <a:ext cx="39960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E0554DC0-4C9F-4A01-9A61-68BDCC7DB21D}"/>
                    </a:ext>
                  </a:extLst>
                </p14:cNvPr>
                <p14:cNvContentPartPr/>
                <p14:nvPr/>
              </p14:nvContentPartPr>
              <p14:xfrm>
                <a:off x="8814788" y="5786620"/>
                <a:ext cx="347760" cy="1407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E0554DC0-4C9F-4A01-9A61-68BDCC7DB21D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805788" y="5777980"/>
                  <a:ext cx="3654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3A93FE4-4AF1-4F19-8A54-0D68D30E8657}"/>
                    </a:ext>
                  </a:extLst>
                </p14:cNvPr>
                <p14:cNvContentPartPr/>
                <p14:nvPr/>
              </p14:nvContentPartPr>
              <p14:xfrm>
                <a:off x="8994428" y="5826220"/>
                <a:ext cx="117000" cy="4741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3A93FE4-4AF1-4F19-8A54-0D68D30E8657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985428" y="5817580"/>
                  <a:ext cx="13464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532957E1-F752-4242-8026-39CA05A04961}"/>
                    </a:ext>
                  </a:extLst>
                </p14:cNvPr>
                <p14:cNvContentPartPr/>
                <p14:nvPr/>
              </p14:nvContentPartPr>
              <p14:xfrm>
                <a:off x="9190988" y="5806060"/>
                <a:ext cx="281520" cy="1054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532957E1-F752-4242-8026-39CA05A04961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9182348" y="5797060"/>
                  <a:ext cx="2991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6887BB9-7B12-4903-B313-62BE9DED0ADB}"/>
                    </a:ext>
                  </a:extLst>
                </p14:cNvPr>
                <p14:cNvContentPartPr/>
                <p14:nvPr/>
              </p14:nvContentPartPr>
              <p14:xfrm>
                <a:off x="9280628" y="5863660"/>
                <a:ext cx="129600" cy="3711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6887BB9-7B12-4903-B313-62BE9DED0ADB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9271628" y="5855020"/>
                  <a:ext cx="14724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8C3369A4-A541-402E-BE2A-31A55AA52CC0}"/>
                    </a:ext>
                  </a:extLst>
                </p14:cNvPr>
                <p14:cNvContentPartPr/>
                <p14:nvPr/>
              </p14:nvContentPartPr>
              <p14:xfrm>
                <a:off x="9606788" y="6156340"/>
                <a:ext cx="290880" cy="2689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8C3369A4-A541-402E-BE2A-31A55AA52CC0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9598148" y="6147700"/>
                  <a:ext cx="3085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0BB9299E-5AE4-44E1-A7B7-4A11709D7975}"/>
                    </a:ext>
                  </a:extLst>
                </p14:cNvPr>
                <p14:cNvContentPartPr/>
                <p14:nvPr/>
              </p14:nvContentPartPr>
              <p14:xfrm>
                <a:off x="10114748" y="6038620"/>
                <a:ext cx="172080" cy="496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0BB9299E-5AE4-44E1-A7B7-4A11709D7975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0105748" y="6029980"/>
                  <a:ext cx="1897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B840F399-E640-42F8-B804-BA712A49C7A0}"/>
                    </a:ext>
                  </a:extLst>
                </p14:cNvPr>
                <p14:cNvContentPartPr/>
                <p14:nvPr/>
              </p14:nvContentPartPr>
              <p14:xfrm>
                <a:off x="10104668" y="6127900"/>
                <a:ext cx="169560" cy="529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B840F399-E640-42F8-B804-BA712A49C7A0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0096028" y="6118900"/>
                  <a:ext cx="1872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515BFE3D-A86A-465F-AE94-A74A10DB1C8F}"/>
                    </a:ext>
                  </a:extLst>
                </p14:cNvPr>
                <p14:cNvContentPartPr/>
                <p14:nvPr/>
              </p14:nvContentPartPr>
              <p14:xfrm>
                <a:off x="10540628" y="5693380"/>
                <a:ext cx="217440" cy="3592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515BFE3D-A86A-465F-AE94-A74A10DB1C8F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0531988" y="5684740"/>
                  <a:ext cx="23508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3C616388-3840-41B6-8B0B-1A8195A9A1D9}"/>
                    </a:ext>
                  </a:extLst>
                </p14:cNvPr>
                <p14:cNvContentPartPr/>
                <p14:nvPr/>
              </p14:nvContentPartPr>
              <p14:xfrm>
                <a:off x="10637468" y="6244900"/>
                <a:ext cx="96480" cy="813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3C616388-3840-41B6-8B0B-1A8195A9A1D9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0628468" y="6235900"/>
                  <a:ext cx="1141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DAFB6636-EE4D-4E5C-9F69-5AF182FA9C0E}"/>
                    </a:ext>
                  </a:extLst>
                </p14:cNvPr>
                <p14:cNvContentPartPr/>
                <p14:nvPr/>
              </p14:nvContentPartPr>
              <p14:xfrm>
                <a:off x="10141748" y="5799940"/>
                <a:ext cx="22680" cy="39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DAFB6636-EE4D-4E5C-9F69-5AF182FA9C0E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0132748" y="5790940"/>
                  <a:ext cx="403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5044EE96-D9F2-488A-91B8-D4B310A01F90}"/>
                    </a:ext>
                  </a:extLst>
                </p14:cNvPr>
                <p14:cNvContentPartPr/>
                <p14:nvPr/>
              </p14:nvContentPartPr>
              <p14:xfrm>
                <a:off x="10004948" y="5666740"/>
                <a:ext cx="221400" cy="2595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5044EE96-D9F2-488A-91B8-D4B310A01F90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996308" y="5657740"/>
                  <a:ext cx="2390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864AE145-EA4D-4936-B7A8-4FF2F87AC1F9}"/>
                    </a:ext>
                  </a:extLst>
                </p14:cNvPr>
                <p14:cNvContentPartPr/>
                <p14:nvPr/>
              </p14:nvContentPartPr>
              <p14:xfrm>
                <a:off x="10174148" y="5747380"/>
                <a:ext cx="195120" cy="331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864AE145-EA4D-4936-B7A8-4FF2F87AC1F9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0165148" y="5738380"/>
                  <a:ext cx="2127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C3E1848A-B15D-4B23-8FAD-10D848C3D6EE}"/>
                    </a:ext>
                  </a:extLst>
                </p14:cNvPr>
                <p14:cNvContentPartPr/>
                <p14:nvPr/>
              </p14:nvContentPartPr>
              <p14:xfrm>
                <a:off x="10213028" y="5680060"/>
                <a:ext cx="48960" cy="1699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C3E1848A-B15D-4B23-8FAD-10D848C3D6EE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0204028" y="5671420"/>
                  <a:ext cx="666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9049D01B-BFB7-4E5F-A1DB-FCB825C25BAF}"/>
                    </a:ext>
                  </a:extLst>
                </p14:cNvPr>
                <p14:cNvContentPartPr/>
                <p14:nvPr/>
              </p14:nvContentPartPr>
              <p14:xfrm>
                <a:off x="10385828" y="5581780"/>
                <a:ext cx="63000" cy="21708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9049D01B-BFB7-4E5F-A1DB-FCB825C25BAF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0377188" y="5572780"/>
                  <a:ext cx="806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FFA9E119-C637-4C92-AF2C-5D7A13334AFA}"/>
                    </a:ext>
                  </a:extLst>
                </p14:cNvPr>
                <p14:cNvContentPartPr/>
                <p14:nvPr/>
              </p14:nvContentPartPr>
              <p14:xfrm>
                <a:off x="10508228" y="5595100"/>
                <a:ext cx="95040" cy="421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FFA9E119-C637-4C92-AF2C-5D7A13334AFA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0499588" y="5586460"/>
                  <a:ext cx="1126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0BD1682A-CF09-4207-9509-C50428F3A888}"/>
                    </a:ext>
                  </a:extLst>
                </p14:cNvPr>
                <p14:cNvContentPartPr/>
                <p14:nvPr/>
              </p14:nvContentPartPr>
              <p14:xfrm>
                <a:off x="10498868" y="5644060"/>
                <a:ext cx="149760" cy="612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0BD1682A-CF09-4207-9509-C50428F3A888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0489868" y="5635420"/>
                  <a:ext cx="1674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72BCDADA-C9B2-4548-BD59-134F2416BC5F}"/>
                    </a:ext>
                  </a:extLst>
                </p14:cNvPr>
                <p14:cNvContentPartPr/>
                <p14:nvPr/>
              </p14:nvContentPartPr>
              <p14:xfrm>
                <a:off x="10735748" y="5445340"/>
                <a:ext cx="230760" cy="3002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72BCDADA-C9B2-4548-BD59-134F2416BC5F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0727108" y="5436340"/>
                  <a:ext cx="2484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CB06C9B3-F3D2-43D2-825F-131603043632}"/>
                    </a:ext>
                  </a:extLst>
                </p14:cNvPr>
                <p14:cNvContentPartPr/>
                <p14:nvPr/>
              </p14:nvContentPartPr>
              <p14:xfrm>
                <a:off x="1764908" y="2071780"/>
                <a:ext cx="368280" cy="4827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CB06C9B3-F3D2-43D2-825F-131603043632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756268" y="2062780"/>
                  <a:ext cx="38592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E81FA5B8-1627-4348-9E16-EC914285D8D8}"/>
                    </a:ext>
                  </a:extLst>
                </p14:cNvPr>
                <p14:cNvContentPartPr/>
                <p14:nvPr/>
              </p14:nvContentPartPr>
              <p14:xfrm>
                <a:off x="2041028" y="2049820"/>
                <a:ext cx="245520" cy="867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E81FA5B8-1627-4348-9E16-EC914285D8D8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032028" y="2041180"/>
                  <a:ext cx="2631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9E90C3E7-D3AC-403F-9559-D90BE047C7B3}"/>
                    </a:ext>
                  </a:extLst>
                </p14:cNvPr>
                <p14:cNvContentPartPr/>
                <p14:nvPr/>
              </p14:nvContentPartPr>
              <p14:xfrm>
                <a:off x="2145428" y="2116420"/>
                <a:ext cx="159120" cy="3027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9E90C3E7-D3AC-403F-9559-D90BE047C7B3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136788" y="2107780"/>
                  <a:ext cx="1767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42C0589C-F126-4970-B461-409A704A7326}"/>
                    </a:ext>
                  </a:extLst>
                </p14:cNvPr>
                <p14:cNvContentPartPr/>
                <p14:nvPr/>
              </p14:nvContentPartPr>
              <p14:xfrm>
                <a:off x="2287628" y="1955140"/>
                <a:ext cx="255600" cy="3175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42C0589C-F126-4970-B461-409A704A7326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278988" y="1946140"/>
                  <a:ext cx="27324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F08A6C2C-4700-4F2A-BDA2-F8E92BD1C6AF}"/>
                    </a:ext>
                  </a:extLst>
                </p14:cNvPr>
                <p14:cNvContentPartPr/>
                <p14:nvPr/>
              </p14:nvContentPartPr>
              <p14:xfrm>
                <a:off x="2649068" y="2190940"/>
                <a:ext cx="114840" cy="22716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F08A6C2C-4700-4F2A-BDA2-F8E92BD1C6AF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640428" y="2182300"/>
                  <a:ext cx="132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6F693DEB-CA71-4893-A057-AB83EF914AED}"/>
                    </a:ext>
                  </a:extLst>
                </p14:cNvPr>
                <p14:cNvContentPartPr/>
                <p14:nvPr/>
              </p14:nvContentPartPr>
              <p14:xfrm>
                <a:off x="2892788" y="2558860"/>
                <a:ext cx="1431720" cy="102132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6F693DEB-CA71-4893-A057-AB83EF914AED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884148" y="2549860"/>
                  <a:ext cx="1449360" cy="103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8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97E3A893-2B50-4D28-A754-267731295DCB}"/>
                  </a:ext>
                </a:extLst>
              </p14:cNvPr>
              <p14:cNvContentPartPr/>
              <p14:nvPr/>
            </p14:nvContentPartPr>
            <p14:xfrm>
              <a:off x="-1770292" y="2172220"/>
              <a:ext cx="360" cy="36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97E3A893-2B50-4D28-A754-267731295DCB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-1779292" y="216358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8" name="Group 307">
            <a:extLst>
              <a:ext uri="{FF2B5EF4-FFF2-40B4-BE49-F238E27FC236}">
                <a16:creationId xmlns:a16="http://schemas.microsoft.com/office/drawing/2014/main" id="{68204070-C88D-4FB0-A912-66D25A7B3411}"/>
              </a:ext>
            </a:extLst>
          </p:cNvPr>
          <p:cNvGrpSpPr/>
          <p:nvPr/>
        </p:nvGrpSpPr>
        <p:grpSpPr>
          <a:xfrm>
            <a:off x="2885228" y="1133620"/>
            <a:ext cx="1770120" cy="2536920"/>
            <a:chOff x="2885228" y="1133620"/>
            <a:chExt cx="1770120" cy="253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73761F0F-E8DB-4413-9E02-13FCFC1BB439}"/>
                    </a:ext>
                  </a:extLst>
                </p14:cNvPr>
                <p14:cNvContentPartPr/>
                <p14:nvPr/>
              </p14:nvContentPartPr>
              <p14:xfrm>
                <a:off x="2885228" y="2550580"/>
                <a:ext cx="1510200" cy="11199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73761F0F-E8DB-4413-9E02-13FCFC1BB439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876228" y="2541580"/>
                  <a:ext cx="1527840" cy="11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F28B714C-4769-4857-8359-7F6163D58C9F}"/>
                    </a:ext>
                  </a:extLst>
                </p14:cNvPr>
                <p14:cNvContentPartPr/>
                <p14:nvPr/>
              </p14:nvContentPartPr>
              <p14:xfrm>
                <a:off x="3673268" y="1676140"/>
                <a:ext cx="323640" cy="10551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F28B714C-4769-4857-8359-7F6163D58C9F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3664628" y="1667140"/>
                  <a:ext cx="341280" cy="10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9B99E452-1B1C-4117-95D2-9822358D4C0B}"/>
                    </a:ext>
                  </a:extLst>
                </p14:cNvPr>
                <p14:cNvContentPartPr/>
                <p14:nvPr/>
              </p14:nvContentPartPr>
              <p14:xfrm>
                <a:off x="3317948" y="1460860"/>
                <a:ext cx="372600" cy="5122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9B99E452-1B1C-4117-95D2-9822358D4C0B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3308948" y="1451860"/>
                  <a:ext cx="390240" cy="5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A69B2D02-A409-441A-89AE-D2C29DC61B9D}"/>
                    </a:ext>
                  </a:extLst>
                </p14:cNvPr>
                <p14:cNvContentPartPr/>
                <p14:nvPr/>
              </p14:nvContentPartPr>
              <p14:xfrm>
                <a:off x="3387428" y="1494340"/>
                <a:ext cx="128520" cy="18828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A69B2D02-A409-441A-89AE-D2C29DC61B9D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378788" y="1485340"/>
                  <a:ext cx="1461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5129DC8F-B9B1-4638-AEE6-3EB6E7E4E71A}"/>
                    </a:ext>
                  </a:extLst>
                </p14:cNvPr>
                <p14:cNvContentPartPr/>
                <p14:nvPr/>
              </p14:nvContentPartPr>
              <p14:xfrm>
                <a:off x="3719708" y="1133620"/>
                <a:ext cx="836640" cy="7070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5129DC8F-B9B1-4638-AEE6-3EB6E7E4E71A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710708" y="1124980"/>
                  <a:ext cx="854280" cy="72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945E432E-69E8-4FA1-B36E-9C71540F2991}"/>
                    </a:ext>
                  </a:extLst>
                </p14:cNvPr>
                <p14:cNvContentPartPr/>
                <p14:nvPr/>
              </p14:nvContentPartPr>
              <p14:xfrm>
                <a:off x="3567428" y="2033260"/>
                <a:ext cx="10800" cy="3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945E432E-69E8-4FA1-B36E-9C71540F2991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3558428" y="2024260"/>
                  <a:ext cx="28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E3CCE03E-AD73-4F5A-AEF6-E93FDFFC331A}"/>
                    </a:ext>
                  </a:extLst>
                </p14:cNvPr>
                <p14:cNvContentPartPr/>
                <p14:nvPr/>
              </p14:nvContentPartPr>
              <p14:xfrm>
                <a:off x="3532508" y="1638340"/>
                <a:ext cx="1122840" cy="62892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E3CCE03E-AD73-4F5A-AEF6-E93FDFFC331A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3523508" y="1629700"/>
                  <a:ext cx="1140480" cy="64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4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91E03725-EFBD-4946-939B-F32B78DE96C1}"/>
                  </a:ext>
                </a:extLst>
              </p14:cNvPr>
              <p14:cNvContentPartPr/>
              <p14:nvPr/>
            </p14:nvContentPartPr>
            <p14:xfrm>
              <a:off x="5109308" y="3393340"/>
              <a:ext cx="1233720" cy="123480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91E03725-EFBD-4946-939B-F32B78DE96C1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5100668" y="3384700"/>
                <a:ext cx="1251360" cy="125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21" name="Group 320">
            <a:extLst>
              <a:ext uri="{FF2B5EF4-FFF2-40B4-BE49-F238E27FC236}">
                <a16:creationId xmlns:a16="http://schemas.microsoft.com/office/drawing/2014/main" id="{FA529E44-5D37-42A6-AA2C-C2B244E0272B}"/>
              </a:ext>
            </a:extLst>
          </p:cNvPr>
          <p:cNvGrpSpPr/>
          <p:nvPr/>
        </p:nvGrpSpPr>
        <p:grpSpPr>
          <a:xfrm>
            <a:off x="8399348" y="6492220"/>
            <a:ext cx="1396800" cy="457200"/>
            <a:chOff x="8399348" y="6492220"/>
            <a:chExt cx="1396800" cy="45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3A3F7979-C81E-46B5-896F-5A6685A3B5D9}"/>
                    </a:ext>
                  </a:extLst>
                </p14:cNvPr>
                <p14:cNvContentPartPr/>
                <p14:nvPr/>
              </p14:nvContentPartPr>
              <p14:xfrm>
                <a:off x="8399348" y="6492940"/>
                <a:ext cx="287640" cy="45648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3A3F7979-C81E-46B5-896F-5A6685A3B5D9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8390348" y="6483940"/>
                  <a:ext cx="30528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9DD79327-BCD9-4DF7-846B-C55FD67C404F}"/>
                    </a:ext>
                  </a:extLst>
                </p14:cNvPr>
                <p14:cNvContentPartPr/>
                <p14:nvPr/>
              </p14:nvContentPartPr>
              <p14:xfrm>
                <a:off x="8731268" y="6525340"/>
                <a:ext cx="244440" cy="8244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9DD79327-BCD9-4DF7-846B-C55FD67C404F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8722628" y="6516700"/>
                  <a:ext cx="2620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12976D16-A0C2-4158-B2BE-030670FFFE92}"/>
                    </a:ext>
                  </a:extLst>
                </p14:cNvPr>
                <p14:cNvContentPartPr/>
                <p14:nvPr/>
              </p14:nvContentPartPr>
              <p14:xfrm>
                <a:off x="8939708" y="6530020"/>
                <a:ext cx="106200" cy="29088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12976D16-A0C2-4158-B2BE-030670FFFE92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8930708" y="6521380"/>
                  <a:ext cx="12384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A6CD8DD4-9BF6-46B4-96AD-B3B71FB8CDE6}"/>
                    </a:ext>
                  </a:extLst>
                </p14:cNvPr>
                <p14:cNvContentPartPr/>
                <p14:nvPr/>
              </p14:nvContentPartPr>
              <p14:xfrm>
                <a:off x="9079028" y="6492220"/>
                <a:ext cx="262800" cy="1663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A6CD8DD4-9BF6-46B4-96AD-B3B71FB8CDE6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9070388" y="6483220"/>
                  <a:ext cx="2804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A9C0602B-3411-4D34-AF1E-0852E3D1E55F}"/>
                    </a:ext>
                  </a:extLst>
                </p14:cNvPr>
                <p14:cNvContentPartPr/>
                <p14:nvPr/>
              </p14:nvContentPartPr>
              <p14:xfrm>
                <a:off x="9281708" y="6527140"/>
                <a:ext cx="109080" cy="2430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A9C0602B-3411-4D34-AF1E-0852E3D1E55F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9272708" y="6518140"/>
                  <a:ext cx="1267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728B5FFA-F8E6-4C17-9792-701B35A38C7F}"/>
                    </a:ext>
                  </a:extLst>
                </p14:cNvPr>
                <p14:cNvContentPartPr/>
                <p14:nvPr/>
              </p14:nvContentPartPr>
              <p14:xfrm>
                <a:off x="9622268" y="6694900"/>
                <a:ext cx="173880" cy="23472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728B5FFA-F8E6-4C17-9792-701B35A38C7F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9613628" y="6686260"/>
                  <a:ext cx="191520" cy="25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01D674CD-469D-47D9-A9A7-FFD13B16F399}"/>
              </a:ext>
            </a:extLst>
          </p:cNvPr>
          <p:cNvGrpSpPr/>
          <p:nvPr/>
        </p:nvGrpSpPr>
        <p:grpSpPr>
          <a:xfrm>
            <a:off x="10286828" y="6331300"/>
            <a:ext cx="769320" cy="428400"/>
            <a:chOff x="10286828" y="6331300"/>
            <a:chExt cx="769320" cy="42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092B832F-48F6-46CF-8003-CEF344F3E859}"/>
                    </a:ext>
                  </a:extLst>
                </p14:cNvPr>
                <p14:cNvContentPartPr/>
                <p14:nvPr/>
              </p14:nvContentPartPr>
              <p14:xfrm>
                <a:off x="10314188" y="6576460"/>
                <a:ext cx="157680" cy="6696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092B832F-48F6-46CF-8003-CEF344F3E859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0305188" y="6567820"/>
                  <a:ext cx="1753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592AB4B8-34D7-4003-B12C-B125D3446306}"/>
                    </a:ext>
                  </a:extLst>
                </p14:cNvPr>
                <p14:cNvContentPartPr/>
                <p14:nvPr/>
              </p14:nvContentPartPr>
              <p14:xfrm>
                <a:off x="10286828" y="6700300"/>
                <a:ext cx="169200" cy="3888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592AB4B8-34D7-4003-B12C-B125D3446306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0278188" y="6691660"/>
                  <a:ext cx="1868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226C359A-46C1-4178-B15F-3F1DEB961DD3}"/>
                    </a:ext>
                  </a:extLst>
                </p14:cNvPr>
                <p14:cNvContentPartPr/>
                <p14:nvPr/>
              </p14:nvContentPartPr>
              <p14:xfrm>
                <a:off x="10643228" y="6353980"/>
                <a:ext cx="89640" cy="4057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226C359A-46C1-4178-B15F-3F1DEB961DD3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0634228" y="6345340"/>
                  <a:ext cx="10728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512CF854-094E-4B37-BE5A-20492D434B05}"/>
                    </a:ext>
                  </a:extLst>
                </p14:cNvPr>
                <p14:cNvContentPartPr/>
                <p14:nvPr/>
              </p14:nvContentPartPr>
              <p14:xfrm>
                <a:off x="10794068" y="6331300"/>
                <a:ext cx="262080" cy="3733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512CF854-094E-4B37-BE5A-20492D434B05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0785068" y="6322300"/>
                  <a:ext cx="279720" cy="39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06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D76259D0-2509-449B-BC99-C94E6E120C91}"/>
                  </a:ext>
                </a:extLst>
              </p14:cNvPr>
              <p14:cNvContentPartPr/>
              <p14:nvPr/>
            </p14:nvContentPartPr>
            <p14:xfrm>
              <a:off x="-1309132" y="5326540"/>
              <a:ext cx="360" cy="36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D76259D0-2509-449B-BC99-C94E6E120C91}"/>
                  </a:ext>
                </a:extLst>
              </p:cNvPr>
              <p:cNvPicPr/>
              <p:nvPr/>
            </p:nvPicPr>
            <p:blipFill>
              <a:blip r:embed="rId507"/>
              <a:stretch>
                <a:fillRect/>
              </a:stretch>
            </p:blipFill>
            <p:spPr>
              <a:xfrm>
                <a:off x="-1326772" y="530854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08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115FAE83-E5D2-4829-A50E-0010ACCDC46C}"/>
                  </a:ext>
                </a:extLst>
              </p14:cNvPr>
              <p14:cNvContentPartPr/>
              <p14:nvPr/>
            </p14:nvContentPartPr>
            <p14:xfrm>
              <a:off x="6150068" y="3387940"/>
              <a:ext cx="1153080" cy="95148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115FAE83-E5D2-4829-A50E-0010ACCDC46C}"/>
                  </a:ext>
                </a:extLst>
              </p:cNvPr>
              <p:cNvPicPr/>
              <p:nvPr/>
            </p:nvPicPr>
            <p:blipFill>
              <a:blip r:embed="rId509"/>
              <a:stretch>
                <a:fillRect/>
              </a:stretch>
            </p:blipFill>
            <p:spPr>
              <a:xfrm>
                <a:off x="6132068" y="3369940"/>
                <a:ext cx="1188720" cy="9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10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94D081DC-FD27-45F7-AF9C-6F6D155FF769}"/>
                  </a:ext>
                </a:extLst>
              </p14:cNvPr>
              <p14:cNvContentPartPr/>
              <p14:nvPr/>
            </p14:nvContentPartPr>
            <p14:xfrm>
              <a:off x="6985628" y="5479180"/>
              <a:ext cx="1485000" cy="10090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94D081DC-FD27-45F7-AF9C-6F6D155FF769}"/>
                  </a:ext>
                </a:extLst>
              </p:cNvPr>
              <p:cNvPicPr/>
              <p:nvPr/>
            </p:nvPicPr>
            <p:blipFill>
              <a:blip r:embed="rId511"/>
              <a:stretch>
                <a:fillRect/>
              </a:stretch>
            </p:blipFill>
            <p:spPr>
              <a:xfrm>
                <a:off x="6967988" y="5461540"/>
                <a:ext cx="1520640" cy="10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12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ECF79CF2-C9E4-4A6C-A9D3-0BBB5EF576CC}"/>
                  </a:ext>
                </a:extLst>
              </p14:cNvPr>
              <p14:cNvContentPartPr/>
              <p14:nvPr/>
            </p14:nvContentPartPr>
            <p14:xfrm>
              <a:off x="3526748" y="2879620"/>
              <a:ext cx="181440" cy="23796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ECF79CF2-C9E4-4A6C-A9D3-0BBB5EF576CC}"/>
                  </a:ext>
                </a:extLst>
              </p:cNvPr>
              <p:cNvPicPr/>
              <p:nvPr/>
            </p:nvPicPr>
            <p:blipFill>
              <a:blip r:embed="rId513"/>
              <a:stretch>
                <a:fillRect/>
              </a:stretch>
            </p:blipFill>
            <p:spPr>
              <a:xfrm>
                <a:off x="3508748" y="2861620"/>
                <a:ext cx="21708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14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604AA6F4-3584-44EE-B82B-F145DCD4BE18}"/>
                  </a:ext>
                </a:extLst>
              </p14:cNvPr>
              <p14:cNvContentPartPr/>
              <p14:nvPr/>
            </p14:nvContentPartPr>
            <p14:xfrm>
              <a:off x="6469388" y="4069420"/>
              <a:ext cx="864360" cy="33264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604AA6F4-3584-44EE-B82B-F145DCD4BE18}"/>
                  </a:ext>
                </a:extLst>
              </p:cNvPr>
              <p:cNvPicPr/>
              <p:nvPr/>
            </p:nvPicPr>
            <p:blipFill>
              <a:blip r:embed="rId515"/>
              <a:stretch>
                <a:fillRect/>
              </a:stretch>
            </p:blipFill>
            <p:spPr>
              <a:xfrm>
                <a:off x="6451388" y="4051780"/>
                <a:ext cx="900000" cy="3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16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556A13E9-209B-46D2-A7CC-13F69CD927D5}"/>
                  </a:ext>
                </a:extLst>
              </p14:cNvPr>
              <p14:cNvContentPartPr/>
              <p14:nvPr/>
            </p14:nvContentPartPr>
            <p14:xfrm>
              <a:off x="3590828" y="3061060"/>
              <a:ext cx="208080" cy="93456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556A13E9-209B-46D2-A7CC-13F69CD927D5}"/>
                  </a:ext>
                </a:extLst>
              </p:cNvPr>
              <p:cNvPicPr/>
              <p:nvPr/>
            </p:nvPicPr>
            <p:blipFill>
              <a:blip r:embed="rId517"/>
              <a:stretch>
                <a:fillRect/>
              </a:stretch>
            </p:blipFill>
            <p:spPr>
              <a:xfrm>
                <a:off x="3572828" y="3043060"/>
                <a:ext cx="243720" cy="9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18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589914FF-D04D-44E8-B7B9-690ED29C6FDD}"/>
                  </a:ext>
                </a:extLst>
              </p14:cNvPr>
              <p14:cNvContentPartPr/>
              <p14:nvPr/>
            </p14:nvContentPartPr>
            <p14:xfrm>
              <a:off x="3724748" y="3706540"/>
              <a:ext cx="930600" cy="634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589914FF-D04D-44E8-B7B9-690ED29C6FDD}"/>
                  </a:ext>
                </a:extLst>
              </p:cNvPr>
              <p:cNvPicPr/>
              <p:nvPr/>
            </p:nvPicPr>
            <p:blipFill>
              <a:blip r:embed="rId519"/>
              <a:stretch>
                <a:fillRect/>
              </a:stretch>
            </p:blipFill>
            <p:spPr>
              <a:xfrm>
                <a:off x="3707108" y="3688540"/>
                <a:ext cx="966240" cy="67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20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968D3DBF-41D8-40B3-8C76-3D121FE055DC}"/>
                  </a:ext>
                </a:extLst>
              </p14:cNvPr>
              <p14:cNvContentPartPr/>
              <p14:nvPr/>
            </p14:nvContentPartPr>
            <p14:xfrm>
              <a:off x="6927308" y="4227100"/>
              <a:ext cx="287280" cy="155448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968D3DBF-41D8-40B3-8C76-3D121FE055DC}"/>
                  </a:ext>
                </a:extLst>
              </p:cNvPr>
              <p:cNvPicPr/>
              <p:nvPr/>
            </p:nvPicPr>
            <p:blipFill>
              <a:blip r:embed="rId521"/>
              <a:stretch>
                <a:fillRect/>
              </a:stretch>
            </p:blipFill>
            <p:spPr>
              <a:xfrm>
                <a:off x="6909668" y="4209100"/>
                <a:ext cx="322920" cy="159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22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8A039527-BA16-4E70-A0E9-A7C22BB137D9}"/>
                  </a:ext>
                </a:extLst>
              </p14:cNvPr>
              <p14:cNvContentPartPr/>
              <p14:nvPr/>
            </p14:nvContentPartPr>
            <p14:xfrm>
              <a:off x="6902108" y="4204420"/>
              <a:ext cx="311760" cy="27324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8A039527-BA16-4E70-A0E9-A7C22BB137D9}"/>
                  </a:ext>
                </a:extLst>
              </p:cNvPr>
              <p:cNvPicPr/>
              <p:nvPr/>
            </p:nvPicPr>
            <p:blipFill>
              <a:blip r:embed="rId523"/>
              <a:stretch>
                <a:fillRect/>
              </a:stretch>
            </p:blipFill>
            <p:spPr>
              <a:xfrm>
                <a:off x="6884108" y="4186780"/>
                <a:ext cx="34740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24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6DB64D07-474C-455A-91FC-3A39B0084CC1}"/>
                  </a:ext>
                </a:extLst>
              </p14:cNvPr>
              <p14:cNvContentPartPr/>
              <p14:nvPr/>
            </p14:nvContentPartPr>
            <p14:xfrm>
              <a:off x="6529868" y="5212420"/>
              <a:ext cx="1046160" cy="89244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6DB64D07-474C-455A-91FC-3A39B0084CC1}"/>
                  </a:ext>
                </a:extLst>
              </p:cNvPr>
              <p:cNvPicPr/>
              <p:nvPr/>
            </p:nvPicPr>
            <p:blipFill>
              <a:blip r:embed="rId525"/>
              <a:stretch>
                <a:fillRect/>
              </a:stretch>
            </p:blipFill>
            <p:spPr>
              <a:xfrm>
                <a:off x="6511868" y="5194420"/>
                <a:ext cx="1081800" cy="9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26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FF64C568-6D08-47B0-A875-6AAA0FE5AF8E}"/>
                  </a:ext>
                </a:extLst>
              </p14:cNvPr>
              <p14:cNvContentPartPr/>
              <p14:nvPr/>
            </p14:nvContentPartPr>
            <p14:xfrm>
              <a:off x="7648748" y="5155180"/>
              <a:ext cx="244440" cy="59148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FF64C568-6D08-47B0-A875-6AAA0FE5AF8E}"/>
                  </a:ext>
                </a:extLst>
              </p:cNvPr>
              <p:cNvPicPr/>
              <p:nvPr/>
            </p:nvPicPr>
            <p:blipFill>
              <a:blip r:embed="rId527"/>
              <a:stretch>
                <a:fillRect/>
              </a:stretch>
            </p:blipFill>
            <p:spPr>
              <a:xfrm>
                <a:off x="7630748" y="5137540"/>
                <a:ext cx="280080" cy="62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28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C823DCE5-67E2-470B-A8DE-455F55C0F7E6}"/>
                  </a:ext>
                </a:extLst>
              </p14:cNvPr>
              <p14:cNvContentPartPr/>
              <p14:nvPr/>
            </p14:nvContentPartPr>
            <p14:xfrm>
              <a:off x="7910468" y="4944940"/>
              <a:ext cx="121320" cy="37728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C823DCE5-67E2-470B-A8DE-455F55C0F7E6}"/>
                  </a:ext>
                </a:extLst>
              </p:cNvPr>
              <p:cNvPicPr/>
              <p:nvPr/>
            </p:nvPicPr>
            <p:blipFill>
              <a:blip r:embed="rId529"/>
              <a:stretch>
                <a:fillRect/>
              </a:stretch>
            </p:blipFill>
            <p:spPr>
              <a:xfrm>
                <a:off x="7892828" y="4926940"/>
                <a:ext cx="156960" cy="41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A65B9711-424B-42F8-8836-1085791C7913}"/>
                  </a:ext>
                </a:extLst>
              </p14:cNvPr>
              <p14:cNvContentPartPr/>
              <p14:nvPr/>
            </p14:nvContentPartPr>
            <p14:xfrm>
              <a:off x="8007308" y="5125660"/>
              <a:ext cx="110520" cy="12636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A65B9711-424B-42F8-8836-1085791C7913}"/>
                  </a:ext>
                </a:extLst>
              </p:cNvPr>
              <p:cNvPicPr/>
              <p:nvPr/>
            </p:nvPicPr>
            <p:blipFill>
              <a:blip r:embed="rId531"/>
              <a:stretch>
                <a:fillRect/>
              </a:stretch>
            </p:blipFill>
            <p:spPr>
              <a:xfrm>
                <a:off x="7989308" y="5107660"/>
                <a:ext cx="14616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382D4B22-5C1E-4697-8C4F-49AC172F698E}"/>
                  </a:ext>
                </a:extLst>
              </p14:cNvPr>
              <p14:cNvContentPartPr/>
              <p14:nvPr/>
            </p14:nvContentPartPr>
            <p14:xfrm>
              <a:off x="8064908" y="4992820"/>
              <a:ext cx="29880" cy="6660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382D4B22-5C1E-4697-8C4F-49AC172F698E}"/>
                  </a:ext>
                </a:extLst>
              </p:cNvPr>
              <p:cNvPicPr/>
              <p:nvPr/>
            </p:nvPicPr>
            <p:blipFill>
              <a:blip r:embed="rId533"/>
              <a:stretch>
                <a:fillRect/>
              </a:stretch>
            </p:blipFill>
            <p:spPr>
              <a:xfrm>
                <a:off x="8047268" y="4974820"/>
                <a:ext cx="6552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8AB65372-CABA-4D69-817E-C3F7D1AAD68B}"/>
                  </a:ext>
                </a:extLst>
              </p14:cNvPr>
              <p14:cNvContentPartPr/>
              <p14:nvPr/>
            </p14:nvContentPartPr>
            <p14:xfrm>
              <a:off x="8189828" y="4552900"/>
              <a:ext cx="1199160" cy="65556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8AB65372-CABA-4D69-817E-C3F7D1AAD68B}"/>
                  </a:ext>
                </a:extLst>
              </p:cNvPr>
              <p:cNvPicPr/>
              <p:nvPr/>
            </p:nvPicPr>
            <p:blipFill>
              <a:blip r:embed="rId535"/>
              <a:stretch>
                <a:fillRect/>
              </a:stretch>
            </p:blipFill>
            <p:spPr>
              <a:xfrm>
                <a:off x="8172188" y="4534900"/>
                <a:ext cx="1234800" cy="69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8663CB95-951B-4E13-8BF7-FB108ADEC397}"/>
                  </a:ext>
                </a:extLst>
              </p14:cNvPr>
              <p14:cNvContentPartPr/>
              <p14:nvPr/>
            </p14:nvContentPartPr>
            <p14:xfrm>
              <a:off x="8617868" y="4537060"/>
              <a:ext cx="38520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8663CB95-951B-4E13-8BF7-FB108ADEC397}"/>
                  </a:ext>
                </a:extLst>
              </p:cNvPr>
              <p:cNvPicPr/>
              <p:nvPr/>
            </p:nvPicPr>
            <p:blipFill>
              <a:blip r:embed="rId537"/>
              <a:stretch>
                <a:fillRect/>
              </a:stretch>
            </p:blipFill>
            <p:spPr>
              <a:xfrm>
                <a:off x="8600228" y="4519060"/>
                <a:ext cx="4208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38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839A28E7-DB72-434A-8716-86F3932656EF}"/>
                  </a:ext>
                </a:extLst>
              </p14:cNvPr>
              <p14:cNvContentPartPr/>
              <p14:nvPr/>
            </p14:nvContentPartPr>
            <p14:xfrm>
              <a:off x="6873308" y="3381100"/>
              <a:ext cx="27000" cy="1548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839A28E7-DB72-434A-8716-86F3932656EF}"/>
                  </a:ext>
                </a:extLst>
              </p:cNvPr>
              <p:cNvPicPr/>
              <p:nvPr/>
            </p:nvPicPr>
            <p:blipFill>
              <a:blip r:embed="rId539"/>
              <a:stretch>
                <a:fillRect/>
              </a:stretch>
            </p:blipFill>
            <p:spPr>
              <a:xfrm>
                <a:off x="6855308" y="3363100"/>
                <a:ext cx="6264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40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AA5EB81B-7DC4-460E-A5A1-DB9C3DF6D0E5}"/>
                  </a:ext>
                </a:extLst>
              </p14:cNvPr>
              <p14:cNvContentPartPr/>
              <p14:nvPr/>
            </p14:nvContentPartPr>
            <p14:xfrm>
              <a:off x="4918148" y="3178420"/>
              <a:ext cx="1276200" cy="16837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AA5EB81B-7DC4-460E-A5A1-DB9C3DF6D0E5}"/>
                  </a:ext>
                </a:extLst>
              </p:cNvPr>
              <p:cNvPicPr/>
              <p:nvPr/>
            </p:nvPicPr>
            <p:blipFill>
              <a:blip r:embed="rId541"/>
              <a:stretch>
                <a:fillRect/>
              </a:stretch>
            </p:blipFill>
            <p:spPr>
              <a:xfrm>
                <a:off x="4900508" y="3160420"/>
                <a:ext cx="1311840" cy="171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42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4653099C-7110-45C0-A158-6A665FF50F2B}"/>
                  </a:ext>
                </a:extLst>
              </p14:cNvPr>
              <p14:cNvContentPartPr/>
              <p14:nvPr/>
            </p14:nvContentPartPr>
            <p14:xfrm>
              <a:off x="3689828" y="4155100"/>
              <a:ext cx="1390680" cy="1115640"/>
            </p14:xfrm>
          </p:contentPart>
        </mc:Choice>
        <mc:Fallback xmlns=""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4653099C-7110-45C0-A158-6A665FF50F2B}"/>
                  </a:ext>
                </a:extLst>
              </p:cNvPr>
              <p:cNvPicPr/>
              <p:nvPr/>
            </p:nvPicPr>
            <p:blipFill>
              <a:blip r:embed="rId543"/>
              <a:stretch>
                <a:fillRect/>
              </a:stretch>
            </p:blipFill>
            <p:spPr>
              <a:xfrm>
                <a:off x="3671828" y="4137460"/>
                <a:ext cx="1426320" cy="11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44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E91D85D5-B6BE-4FD8-9171-741B43F28F05}"/>
                  </a:ext>
                </a:extLst>
              </p14:cNvPr>
              <p14:cNvContentPartPr/>
              <p14:nvPr/>
            </p14:nvContentPartPr>
            <p14:xfrm>
              <a:off x="3384188" y="5309260"/>
              <a:ext cx="202320" cy="29124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E91D85D5-B6BE-4FD8-9171-741B43F28F05}"/>
                  </a:ext>
                </a:extLst>
              </p:cNvPr>
              <p:cNvPicPr/>
              <p:nvPr/>
            </p:nvPicPr>
            <p:blipFill>
              <a:blip r:embed="rId545"/>
              <a:stretch>
                <a:fillRect/>
              </a:stretch>
            </p:blipFill>
            <p:spPr>
              <a:xfrm>
                <a:off x="3366548" y="5291260"/>
                <a:ext cx="23796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46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05046E17-5F48-4DB0-A753-380EB3FABD7B}"/>
                  </a:ext>
                </a:extLst>
              </p14:cNvPr>
              <p14:cNvContentPartPr/>
              <p14:nvPr/>
            </p14:nvContentPartPr>
            <p14:xfrm>
              <a:off x="3460148" y="4431940"/>
              <a:ext cx="1731600" cy="103068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05046E17-5F48-4DB0-A753-380EB3FABD7B}"/>
                  </a:ext>
                </a:extLst>
              </p:cNvPr>
              <p:cNvPicPr/>
              <p:nvPr/>
            </p:nvPicPr>
            <p:blipFill>
              <a:blip r:embed="rId547"/>
              <a:stretch>
                <a:fillRect/>
              </a:stretch>
            </p:blipFill>
            <p:spPr>
              <a:xfrm>
                <a:off x="3442148" y="4414300"/>
                <a:ext cx="1767240" cy="10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48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3749DBE3-3E42-4A2A-A2F9-2E507C5B4CB8}"/>
                  </a:ext>
                </a:extLst>
              </p14:cNvPr>
              <p14:cNvContentPartPr/>
              <p14:nvPr/>
            </p14:nvContentPartPr>
            <p14:xfrm>
              <a:off x="3511268" y="4723900"/>
              <a:ext cx="1895760" cy="1120320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3749DBE3-3E42-4A2A-A2F9-2E507C5B4CB8}"/>
                  </a:ext>
                </a:extLst>
              </p:cNvPr>
              <p:cNvPicPr/>
              <p:nvPr/>
            </p:nvPicPr>
            <p:blipFill>
              <a:blip r:embed="rId549"/>
              <a:stretch>
                <a:fillRect/>
              </a:stretch>
            </p:blipFill>
            <p:spPr>
              <a:xfrm>
                <a:off x="3493268" y="4706260"/>
                <a:ext cx="1931400" cy="11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50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E76FF0A1-9442-4EDD-9911-5B64E20AF0FC}"/>
                  </a:ext>
                </a:extLst>
              </p14:cNvPr>
              <p14:cNvContentPartPr/>
              <p14:nvPr/>
            </p14:nvContentPartPr>
            <p14:xfrm>
              <a:off x="6706988" y="3481900"/>
              <a:ext cx="720" cy="1080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E76FF0A1-9442-4EDD-9911-5B64E20AF0FC}"/>
                  </a:ext>
                </a:extLst>
              </p:cNvPr>
              <p:cNvPicPr/>
              <p:nvPr/>
            </p:nvPicPr>
            <p:blipFill>
              <a:blip r:embed="rId551"/>
              <a:stretch>
                <a:fillRect/>
              </a:stretch>
            </p:blipFill>
            <p:spPr>
              <a:xfrm>
                <a:off x="6688988" y="3464260"/>
                <a:ext cx="363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52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1501AE52-BD14-4509-A3E4-BF282588BAA0}"/>
                  </a:ext>
                </a:extLst>
              </p14:cNvPr>
              <p14:cNvContentPartPr/>
              <p14:nvPr/>
            </p14:nvContentPartPr>
            <p14:xfrm>
              <a:off x="6705188" y="2290660"/>
              <a:ext cx="1109880" cy="1200600"/>
            </p14:xfrm>
          </p:contentPart>
        </mc:Choice>
        <mc:Fallback xmlns=""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1501AE52-BD14-4509-A3E4-BF282588BAA0}"/>
                  </a:ext>
                </a:extLst>
              </p:cNvPr>
              <p:cNvPicPr/>
              <p:nvPr/>
            </p:nvPicPr>
            <p:blipFill>
              <a:blip r:embed="rId553"/>
              <a:stretch>
                <a:fillRect/>
              </a:stretch>
            </p:blipFill>
            <p:spPr>
              <a:xfrm>
                <a:off x="6687188" y="2272660"/>
                <a:ext cx="1145520" cy="12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54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C9352182-0063-46C6-80D8-7DB4B7019422}"/>
                  </a:ext>
                </a:extLst>
              </p14:cNvPr>
              <p14:cNvContentPartPr/>
              <p14:nvPr/>
            </p14:nvContentPartPr>
            <p14:xfrm>
              <a:off x="7106588" y="1571020"/>
              <a:ext cx="1737720" cy="1006920"/>
            </p14:xfrm>
          </p:contentPart>
        </mc:Choice>
        <mc:Fallback xmlns=""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C9352182-0063-46C6-80D8-7DB4B7019422}"/>
                  </a:ext>
                </a:extLst>
              </p:cNvPr>
              <p:cNvPicPr/>
              <p:nvPr/>
            </p:nvPicPr>
            <p:blipFill>
              <a:blip r:embed="rId555"/>
              <a:stretch>
                <a:fillRect/>
              </a:stretch>
            </p:blipFill>
            <p:spPr>
              <a:xfrm>
                <a:off x="7088948" y="1553020"/>
                <a:ext cx="1773360" cy="10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56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4E975945-E03F-416A-AE07-DBAC303EFBB8}"/>
                  </a:ext>
                </a:extLst>
              </p14:cNvPr>
              <p14:cNvContentPartPr/>
              <p14:nvPr/>
            </p14:nvContentPartPr>
            <p14:xfrm>
              <a:off x="7301348" y="1792780"/>
              <a:ext cx="2046240" cy="845280"/>
            </p14:xfrm>
          </p:contentPart>
        </mc:Choice>
        <mc:Fallback xmlns=""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4E975945-E03F-416A-AE07-DBAC303EFBB8}"/>
                  </a:ext>
                </a:extLst>
              </p:cNvPr>
              <p:cNvPicPr/>
              <p:nvPr/>
            </p:nvPicPr>
            <p:blipFill>
              <a:blip r:embed="rId557"/>
              <a:stretch>
                <a:fillRect/>
              </a:stretch>
            </p:blipFill>
            <p:spPr>
              <a:xfrm>
                <a:off x="7283348" y="1774780"/>
                <a:ext cx="2081880" cy="88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58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id="{26A32554-A04A-4BBD-A7C4-83AF9F47FE94}"/>
                  </a:ext>
                </a:extLst>
              </p14:cNvPr>
              <p14:cNvContentPartPr/>
              <p14:nvPr/>
            </p14:nvContentPartPr>
            <p14:xfrm>
              <a:off x="6125948" y="3463540"/>
              <a:ext cx="708840" cy="798480"/>
            </p14:xfrm>
          </p:contentPart>
        </mc:Choice>
        <mc:Fallback xmlns=""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26A32554-A04A-4BBD-A7C4-83AF9F47FE94}"/>
                  </a:ext>
                </a:extLst>
              </p:cNvPr>
              <p:cNvPicPr/>
              <p:nvPr/>
            </p:nvPicPr>
            <p:blipFill>
              <a:blip r:embed="rId559"/>
              <a:stretch>
                <a:fillRect/>
              </a:stretch>
            </p:blipFill>
            <p:spPr>
              <a:xfrm>
                <a:off x="6108308" y="3445900"/>
                <a:ext cx="744480" cy="83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72" name="Group 371">
            <a:extLst>
              <a:ext uri="{FF2B5EF4-FFF2-40B4-BE49-F238E27FC236}">
                <a16:creationId xmlns:a16="http://schemas.microsoft.com/office/drawing/2014/main" id="{B4698AF6-DD6B-4361-8D8C-4179C33AA55B}"/>
              </a:ext>
            </a:extLst>
          </p:cNvPr>
          <p:cNvGrpSpPr/>
          <p:nvPr/>
        </p:nvGrpSpPr>
        <p:grpSpPr>
          <a:xfrm>
            <a:off x="2849948" y="792340"/>
            <a:ext cx="3351960" cy="1734840"/>
            <a:chOff x="2849948" y="792340"/>
            <a:chExt cx="3351960" cy="1734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0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5C61B221-45FC-4997-92A1-61400EDC0C77}"/>
                    </a:ext>
                  </a:extLst>
                </p14:cNvPr>
                <p14:cNvContentPartPr/>
                <p14:nvPr/>
              </p14:nvContentPartPr>
              <p14:xfrm>
                <a:off x="2849948" y="1226140"/>
                <a:ext cx="429120" cy="4719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5C61B221-45FC-4997-92A1-61400EDC0C77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832308" y="1208140"/>
                  <a:ext cx="46476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2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BBCF35CB-0803-4B03-98D2-16B0508118B7}"/>
                    </a:ext>
                  </a:extLst>
                </p14:cNvPr>
                <p14:cNvContentPartPr/>
                <p14:nvPr/>
              </p14:nvContentPartPr>
              <p14:xfrm>
                <a:off x="3253508" y="940660"/>
                <a:ext cx="294840" cy="21996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BBCF35CB-0803-4B03-98D2-16B0508118B7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3235508" y="923020"/>
                  <a:ext cx="3304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4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18DB362D-6D0B-4437-98C4-7FA3B1750E35}"/>
                    </a:ext>
                  </a:extLst>
                </p14:cNvPr>
                <p14:cNvContentPartPr/>
                <p14:nvPr/>
              </p14:nvContentPartPr>
              <p14:xfrm>
                <a:off x="3432068" y="1073860"/>
                <a:ext cx="192240" cy="27972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18DB362D-6D0B-4437-98C4-7FA3B1750E35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3414428" y="1055860"/>
                  <a:ext cx="22788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6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785AA57D-D8CD-4DE3-A2D0-2868241147B9}"/>
                    </a:ext>
                  </a:extLst>
                </p14:cNvPr>
                <p14:cNvContentPartPr/>
                <p14:nvPr/>
              </p14:nvContentPartPr>
              <p14:xfrm>
                <a:off x="3588308" y="792340"/>
                <a:ext cx="284760" cy="21456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785AA57D-D8CD-4DE3-A2D0-2868241147B9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3570308" y="774340"/>
                  <a:ext cx="3204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8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CC3DD105-7C5C-4213-B7EF-61766034F1F2}"/>
                    </a:ext>
                  </a:extLst>
                </p14:cNvPr>
                <p14:cNvContentPartPr/>
                <p14:nvPr/>
              </p14:nvContentPartPr>
              <p14:xfrm>
                <a:off x="3749228" y="920140"/>
                <a:ext cx="196560" cy="23544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CC3DD105-7C5C-4213-B7EF-61766034F1F2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3731228" y="902500"/>
                  <a:ext cx="2322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0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A41E43D2-F35D-440F-B416-FA1422D4AB28}"/>
                    </a:ext>
                  </a:extLst>
                </p14:cNvPr>
                <p14:cNvContentPartPr/>
                <p14:nvPr/>
              </p14:nvContentPartPr>
              <p14:xfrm>
                <a:off x="4004108" y="1019500"/>
                <a:ext cx="254880" cy="18144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A41E43D2-F35D-440F-B416-FA1422D4AB28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3986468" y="1001860"/>
                  <a:ext cx="2905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2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A386A5DD-67F2-47D3-99C8-2191D671C949}"/>
                    </a:ext>
                  </a:extLst>
                </p14:cNvPr>
                <p14:cNvContentPartPr/>
                <p14:nvPr/>
              </p14:nvContentPartPr>
              <p14:xfrm>
                <a:off x="4449428" y="1963780"/>
                <a:ext cx="479160" cy="42948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A386A5DD-67F2-47D3-99C8-2191D671C949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4431428" y="1946140"/>
                  <a:ext cx="51480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4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D1C74B2C-FB04-4DB1-BCFD-C73830CEEA84}"/>
                    </a:ext>
                  </a:extLst>
                </p14:cNvPr>
                <p14:cNvContentPartPr/>
                <p14:nvPr/>
              </p14:nvContentPartPr>
              <p14:xfrm>
                <a:off x="4812308" y="1786660"/>
                <a:ext cx="310680" cy="18936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D1C74B2C-FB04-4DB1-BCFD-C73830CEEA84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4794668" y="1768660"/>
                  <a:ext cx="3463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6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E178806D-E3E1-4CAD-8164-5DAA2BDF45B0}"/>
                    </a:ext>
                  </a:extLst>
                </p14:cNvPr>
                <p14:cNvContentPartPr/>
                <p14:nvPr/>
              </p14:nvContentPartPr>
              <p14:xfrm>
                <a:off x="5079788" y="1759300"/>
                <a:ext cx="22320" cy="1152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E178806D-E3E1-4CAD-8164-5DAA2BDF45B0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5062148" y="1741300"/>
                  <a:ext cx="579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8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133481A5-DE72-4D6F-A29C-C629BA705061}"/>
                    </a:ext>
                  </a:extLst>
                </p14:cNvPr>
                <p14:cNvContentPartPr/>
                <p14:nvPr/>
              </p14:nvContentPartPr>
              <p14:xfrm>
                <a:off x="5023628" y="1833820"/>
                <a:ext cx="164880" cy="26568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133481A5-DE72-4D6F-A29C-C629BA705061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5005988" y="1815820"/>
                  <a:ext cx="2005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0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214B71BB-8A8F-4A7C-B296-43EC3C5305E8}"/>
                    </a:ext>
                  </a:extLst>
                </p14:cNvPr>
                <p14:cNvContentPartPr/>
                <p14:nvPr/>
              </p14:nvContentPartPr>
              <p14:xfrm>
                <a:off x="5125508" y="1637980"/>
                <a:ext cx="366840" cy="33228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214B71BB-8A8F-4A7C-B296-43EC3C5305E8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5107508" y="1620340"/>
                  <a:ext cx="40248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2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460BEB19-DC6C-4DAA-ABDE-9875DF53E307}"/>
                    </a:ext>
                  </a:extLst>
                </p14:cNvPr>
                <p14:cNvContentPartPr/>
                <p14:nvPr/>
              </p14:nvContentPartPr>
              <p14:xfrm>
                <a:off x="5462828" y="1748500"/>
                <a:ext cx="282600" cy="35100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460BEB19-DC6C-4DAA-ABDE-9875DF53E307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5445188" y="1730500"/>
                  <a:ext cx="31824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4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81CF9815-8446-40EF-8807-C3062C27FE95}"/>
                    </a:ext>
                  </a:extLst>
                </p14:cNvPr>
                <p14:cNvContentPartPr/>
                <p14:nvPr/>
              </p14:nvContentPartPr>
              <p14:xfrm>
                <a:off x="4474268" y="1824100"/>
                <a:ext cx="1727640" cy="70308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81CF9815-8446-40EF-8807-C3062C27FE95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4456628" y="1806100"/>
                  <a:ext cx="1763280" cy="73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6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EDB116AB-9C99-4856-BDF9-0BF898C2CD17}"/>
                    </a:ext>
                  </a:extLst>
                </p14:cNvPr>
                <p14:cNvContentPartPr/>
                <p14:nvPr/>
              </p14:nvContentPartPr>
              <p14:xfrm>
                <a:off x="3317948" y="1445020"/>
                <a:ext cx="1382760" cy="68292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EDB116AB-9C99-4856-BDF9-0BF898C2CD17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3299948" y="1427380"/>
                  <a:ext cx="1418400" cy="71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88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1BF61459-1325-47E4-8AD5-69F38C534090}"/>
                  </a:ext>
                </a:extLst>
              </p14:cNvPr>
              <p14:cNvContentPartPr/>
              <p14:nvPr/>
            </p14:nvContentPartPr>
            <p14:xfrm>
              <a:off x="3510908" y="2885020"/>
              <a:ext cx="231480" cy="209880"/>
            </p14:xfrm>
          </p:contentPart>
        </mc:Choice>
        <mc:Fallback xmlns=""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1BF61459-1325-47E4-8AD5-69F38C534090}"/>
                  </a:ext>
                </a:extLst>
              </p:cNvPr>
              <p:cNvPicPr/>
              <p:nvPr/>
            </p:nvPicPr>
            <p:blipFill>
              <a:blip r:embed="rId589"/>
              <a:stretch>
                <a:fillRect/>
              </a:stretch>
            </p:blipFill>
            <p:spPr>
              <a:xfrm>
                <a:off x="3492908" y="2867020"/>
                <a:ext cx="26712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90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2526B070-5165-41AA-B058-6348858FEEFB}"/>
                  </a:ext>
                </a:extLst>
              </p14:cNvPr>
              <p14:cNvContentPartPr/>
              <p14:nvPr/>
            </p14:nvContentPartPr>
            <p14:xfrm>
              <a:off x="-1849132" y="5361100"/>
              <a:ext cx="458640" cy="419400"/>
            </p14:xfrm>
          </p:contentPart>
        </mc:Choice>
        <mc:Fallback xmlns=""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2526B070-5165-41AA-B058-6348858FEEFB}"/>
                  </a:ext>
                </a:extLst>
              </p:cNvPr>
              <p:cNvPicPr/>
              <p:nvPr/>
            </p:nvPicPr>
            <p:blipFill>
              <a:blip r:embed="rId591"/>
              <a:stretch>
                <a:fillRect/>
              </a:stretch>
            </p:blipFill>
            <p:spPr>
              <a:xfrm>
                <a:off x="-1866772" y="5343460"/>
                <a:ext cx="49428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92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73887B68-D6A1-4059-ACCB-801841A9C0B9}"/>
                  </a:ext>
                </a:extLst>
              </p14:cNvPr>
              <p14:cNvContentPartPr/>
              <p14:nvPr/>
            </p14:nvContentPartPr>
            <p14:xfrm>
              <a:off x="-1418932" y="5131780"/>
              <a:ext cx="274320" cy="445680"/>
            </p14:xfrm>
          </p:contentPart>
        </mc:Choice>
        <mc:Fallback xmlns=""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73887B68-D6A1-4059-ACCB-801841A9C0B9}"/>
                  </a:ext>
                </a:extLst>
              </p:cNvPr>
              <p:cNvPicPr/>
              <p:nvPr/>
            </p:nvPicPr>
            <p:blipFill>
              <a:blip r:embed="rId593"/>
              <a:stretch>
                <a:fillRect/>
              </a:stretch>
            </p:blipFill>
            <p:spPr>
              <a:xfrm>
                <a:off x="-1436932" y="5113780"/>
                <a:ext cx="309960" cy="4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94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F373DD5C-C8C0-4A58-8E91-EA0CB415D560}"/>
                  </a:ext>
                </a:extLst>
              </p14:cNvPr>
              <p14:cNvContentPartPr/>
              <p14:nvPr/>
            </p14:nvContentPartPr>
            <p14:xfrm>
              <a:off x="-1027252" y="5122060"/>
              <a:ext cx="91080" cy="88560"/>
            </p14:xfrm>
          </p:contentPart>
        </mc:Choice>
        <mc:Fallback xmlns=""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F373DD5C-C8C0-4A58-8E91-EA0CB415D560}"/>
                  </a:ext>
                </a:extLst>
              </p:cNvPr>
              <p:cNvPicPr/>
              <p:nvPr/>
            </p:nvPicPr>
            <p:blipFill>
              <a:blip r:embed="rId595"/>
              <a:stretch>
                <a:fillRect/>
              </a:stretch>
            </p:blipFill>
            <p:spPr>
              <a:xfrm>
                <a:off x="-1044892" y="5104420"/>
                <a:ext cx="12672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96">
            <p14:nvContentPartPr>
              <p14:cNvPr id="377" name="Ink 376">
                <a:extLst>
                  <a:ext uri="{FF2B5EF4-FFF2-40B4-BE49-F238E27FC236}">
                    <a16:creationId xmlns:a16="http://schemas.microsoft.com/office/drawing/2014/main" id="{3555134A-D75A-4585-983D-2290D6C592DE}"/>
                  </a:ext>
                </a:extLst>
              </p14:cNvPr>
              <p14:cNvContentPartPr/>
              <p14:nvPr/>
            </p14:nvContentPartPr>
            <p14:xfrm>
              <a:off x="-1016092" y="5243020"/>
              <a:ext cx="124200" cy="51120"/>
            </p14:xfrm>
          </p:contentPart>
        </mc:Choice>
        <mc:Fallback xmlns="">
          <p:pic>
            <p:nvPicPr>
              <p:cNvPr id="377" name="Ink 376">
                <a:extLst>
                  <a:ext uri="{FF2B5EF4-FFF2-40B4-BE49-F238E27FC236}">
                    <a16:creationId xmlns:a16="http://schemas.microsoft.com/office/drawing/2014/main" id="{3555134A-D75A-4585-983D-2290D6C592DE}"/>
                  </a:ext>
                </a:extLst>
              </p:cNvPr>
              <p:cNvPicPr/>
              <p:nvPr/>
            </p:nvPicPr>
            <p:blipFill>
              <a:blip r:embed="rId597"/>
              <a:stretch>
                <a:fillRect/>
              </a:stretch>
            </p:blipFill>
            <p:spPr>
              <a:xfrm>
                <a:off x="-1034092" y="5225020"/>
                <a:ext cx="1598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98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8B98B573-D82B-434A-AE2E-1FA57E848FC2}"/>
                  </a:ext>
                </a:extLst>
              </p14:cNvPr>
              <p14:cNvContentPartPr/>
              <p14:nvPr/>
            </p14:nvContentPartPr>
            <p14:xfrm>
              <a:off x="-956692" y="4785460"/>
              <a:ext cx="258120" cy="316800"/>
            </p14:xfrm>
          </p:contentPart>
        </mc:Choice>
        <mc:Fallback xmlns=""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8B98B573-D82B-434A-AE2E-1FA57E848FC2}"/>
                  </a:ext>
                </a:extLst>
              </p:cNvPr>
              <p:cNvPicPr/>
              <p:nvPr/>
            </p:nvPicPr>
            <p:blipFill>
              <a:blip r:embed="rId599"/>
              <a:stretch>
                <a:fillRect/>
              </a:stretch>
            </p:blipFill>
            <p:spPr>
              <a:xfrm>
                <a:off x="-974332" y="4767460"/>
                <a:ext cx="29376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00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8B8C9552-9968-4815-986D-64E835628094}"/>
                  </a:ext>
                </a:extLst>
              </p14:cNvPr>
              <p14:cNvContentPartPr/>
              <p14:nvPr/>
            </p14:nvContentPartPr>
            <p14:xfrm>
              <a:off x="-643852" y="4785820"/>
              <a:ext cx="66600" cy="56484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8B8C9552-9968-4815-986D-64E835628094}"/>
                  </a:ext>
                </a:extLst>
              </p:cNvPr>
              <p:cNvPicPr/>
              <p:nvPr/>
            </p:nvPicPr>
            <p:blipFill>
              <a:blip r:embed="rId601"/>
              <a:stretch>
                <a:fillRect/>
              </a:stretch>
            </p:blipFill>
            <p:spPr>
              <a:xfrm>
                <a:off x="-661492" y="4767820"/>
                <a:ext cx="102240" cy="60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02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1A9B3D3E-59CF-4416-8C36-FF3384AE48F5}"/>
                  </a:ext>
                </a:extLst>
              </p14:cNvPr>
              <p14:cNvContentPartPr/>
              <p14:nvPr/>
            </p14:nvContentPartPr>
            <p14:xfrm>
              <a:off x="-457012" y="5389900"/>
              <a:ext cx="308520" cy="42552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1A9B3D3E-59CF-4416-8C36-FF3384AE48F5}"/>
                  </a:ext>
                </a:extLst>
              </p:cNvPr>
              <p:cNvPicPr/>
              <p:nvPr/>
            </p:nvPicPr>
            <p:blipFill>
              <a:blip r:embed="rId603"/>
              <a:stretch>
                <a:fillRect/>
              </a:stretch>
            </p:blipFill>
            <p:spPr>
              <a:xfrm>
                <a:off x="-475012" y="5371900"/>
                <a:ext cx="34416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04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B5224EF-C105-4ABD-87F4-3856B8D20568}"/>
                  </a:ext>
                </a:extLst>
              </p14:cNvPr>
              <p14:cNvContentPartPr/>
              <p14:nvPr/>
            </p14:nvContentPartPr>
            <p14:xfrm>
              <a:off x="-542332" y="5071300"/>
              <a:ext cx="281880" cy="2624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B5224EF-C105-4ABD-87F4-3856B8D20568}"/>
                  </a:ext>
                </a:extLst>
              </p:cNvPr>
              <p:cNvPicPr/>
              <p:nvPr/>
            </p:nvPicPr>
            <p:blipFill>
              <a:blip r:embed="rId605"/>
              <a:stretch>
                <a:fillRect/>
              </a:stretch>
            </p:blipFill>
            <p:spPr>
              <a:xfrm>
                <a:off x="-560332" y="5053300"/>
                <a:ext cx="31752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06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2AAE41F2-7A08-4C62-87E9-623AF11A0B2C}"/>
                  </a:ext>
                </a:extLst>
              </p14:cNvPr>
              <p14:cNvContentPartPr/>
              <p14:nvPr/>
            </p14:nvContentPartPr>
            <p14:xfrm>
              <a:off x="-229852" y="5178220"/>
              <a:ext cx="13320" cy="1872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2AAE41F2-7A08-4C62-87E9-623AF11A0B2C}"/>
                  </a:ext>
                </a:extLst>
              </p:cNvPr>
              <p:cNvPicPr/>
              <p:nvPr/>
            </p:nvPicPr>
            <p:blipFill>
              <a:blip r:embed="rId607"/>
              <a:stretch>
                <a:fillRect/>
              </a:stretch>
            </p:blipFill>
            <p:spPr>
              <a:xfrm>
                <a:off x="-247492" y="5160220"/>
                <a:ext cx="48960" cy="5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92" name="Group 391">
            <a:extLst>
              <a:ext uri="{FF2B5EF4-FFF2-40B4-BE49-F238E27FC236}">
                <a16:creationId xmlns:a16="http://schemas.microsoft.com/office/drawing/2014/main" id="{9F309269-9817-4087-A138-E945ABEE5032}"/>
              </a:ext>
            </a:extLst>
          </p:cNvPr>
          <p:cNvGrpSpPr/>
          <p:nvPr/>
        </p:nvGrpSpPr>
        <p:grpSpPr>
          <a:xfrm>
            <a:off x="-2126692" y="3043420"/>
            <a:ext cx="4378680" cy="3688920"/>
            <a:chOff x="-2126692" y="3043420"/>
            <a:chExt cx="4378680" cy="3688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8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D13FACEA-5558-4A71-8A3E-FDD25E467CF3}"/>
                    </a:ext>
                  </a:extLst>
                </p14:cNvPr>
                <p14:cNvContentPartPr/>
                <p14:nvPr/>
              </p14:nvContentPartPr>
              <p14:xfrm>
                <a:off x="-324532" y="4533460"/>
                <a:ext cx="338040" cy="32292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D13FACEA-5558-4A71-8A3E-FDD25E467CF3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-342172" y="4515460"/>
                  <a:ext cx="37368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0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F4E18D6F-14A9-464B-B9C2-DE030EB827CF}"/>
                    </a:ext>
                  </a:extLst>
                </p14:cNvPr>
                <p14:cNvContentPartPr/>
                <p14:nvPr/>
              </p14:nvContentPartPr>
              <p14:xfrm>
                <a:off x="8108" y="4547140"/>
                <a:ext cx="117720" cy="10296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F4E18D6F-14A9-464B-B9C2-DE030EB827CF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-9532" y="4529500"/>
                  <a:ext cx="1533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2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93FFF062-3F1C-4BDD-9A68-EBD59414C3AB}"/>
                    </a:ext>
                  </a:extLst>
                </p14:cNvPr>
                <p14:cNvContentPartPr/>
                <p14:nvPr/>
              </p14:nvContentPartPr>
              <p14:xfrm>
                <a:off x="80468" y="3542380"/>
                <a:ext cx="1296360" cy="108180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93FFF062-3F1C-4BDD-9A68-EBD59414C3AB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62828" y="3524740"/>
                  <a:ext cx="1332000" cy="11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4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09C8591B-AB59-4E8D-876B-F5E21FCCCA7C}"/>
                    </a:ext>
                  </a:extLst>
                </p14:cNvPr>
                <p14:cNvContentPartPr/>
                <p14:nvPr/>
              </p14:nvContentPartPr>
              <p14:xfrm>
                <a:off x="-68212" y="5266420"/>
                <a:ext cx="462960" cy="72504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09C8591B-AB59-4E8D-876B-F5E21FCCCA7C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-86212" y="5248420"/>
                  <a:ext cx="498600" cy="76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6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5D5C1C4B-92CA-40FE-B44F-9B9BDFD8CB3B}"/>
                    </a:ext>
                  </a:extLst>
                </p14:cNvPr>
                <p14:cNvContentPartPr/>
                <p14:nvPr/>
              </p14:nvContentPartPr>
              <p14:xfrm>
                <a:off x="-2126692" y="3043420"/>
                <a:ext cx="4378680" cy="368892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5D5C1C4B-92CA-40FE-B44F-9B9BDFD8CB3B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-2144692" y="3025420"/>
                  <a:ext cx="4414320" cy="37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18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9A8DA93A-7E05-4246-BC36-EC93CA38FC31}"/>
                  </a:ext>
                </a:extLst>
              </p14:cNvPr>
              <p14:cNvContentPartPr/>
              <p14:nvPr/>
            </p14:nvContentPartPr>
            <p14:xfrm>
              <a:off x="-2116467" y="5213350"/>
              <a:ext cx="262800" cy="186480"/>
            </p14:xfrm>
          </p:contentPart>
        </mc:Choice>
        <mc:Fallback xmlns=""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9A8DA93A-7E05-4246-BC36-EC93CA38FC31}"/>
                  </a:ext>
                </a:extLst>
              </p:cNvPr>
              <p:cNvPicPr/>
              <p:nvPr/>
            </p:nvPicPr>
            <p:blipFill>
              <a:blip r:embed="rId619"/>
              <a:stretch>
                <a:fillRect/>
              </a:stretch>
            </p:blipFill>
            <p:spPr>
              <a:xfrm>
                <a:off x="-2134467" y="5195710"/>
                <a:ext cx="29844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0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82CFDA8C-DE4C-4438-9097-3830E9320ED3}"/>
                  </a:ext>
                </a:extLst>
              </p14:cNvPr>
              <p14:cNvContentPartPr/>
              <p14:nvPr/>
            </p14:nvContentPartPr>
            <p14:xfrm>
              <a:off x="-1881027" y="1198990"/>
              <a:ext cx="360" cy="36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82CFDA8C-DE4C-4438-9097-3830E9320ED3}"/>
                  </a:ext>
                </a:extLst>
              </p:cNvPr>
              <p:cNvPicPr/>
              <p:nvPr/>
            </p:nvPicPr>
            <p:blipFill>
              <a:blip r:embed="rId621"/>
              <a:stretch>
                <a:fillRect/>
              </a:stretch>
            </p:blipFill>
            <p:spPr>
              <a:xfrm>
                <a:off x="-1890027" y="118999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20" name="Group 419">
            <a:extLst>
              <a:ext uri="{FF2B5EF4-FFF2-40B4-BE49-F238E27FC236}">
                <a16:creationId xmlns:a16="http://schemas.microsoft.com/office/drawing/2014/main" id="{127813B8-682A-454A-AEE5-0B7C0D835FBB}"/>
              </a:ext>
            </a:extLst>
          </p:cNvPr>
          <p:cNvGrpSpPr/>
          <p:nvPr/>
        </p:nvGrpSpPr>
        <p:grpSpPr>
          <a:xfrm>
            <a:off x="8511537" y="6933316"/>
            <a:ext cx="1218240" cy="453543"/>
            <a:chOff x="8511537" y="6933316"/>
            <a:chExt cx="1218240" cy="45354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24E48373-0CED-4447-ACE7-0112FCB99934}"/>
                    </a:ext>
                  </a:extLst>
                </p14:cNvPr>
                <p14:cNvContentPartPr/>
                <p14:nvPr/>
              </p14:nvContentPartPr>
              <p14:xfrm>
                <a:off x="8511537" y="6933316"/>
                <a:ext cx="298080" cy="38916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24E48373-0CED-4447-ACE7-0112FCB99934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8502537" y="6924316"/>
                  <a:ext cx="31572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B8224469-BB18-4829-9D0D-4700850BED5A}"/>
                    </a:ext>
                  </a:extLst>
                </p14:cNvPr>
                <p14:cNvContentPartPr/>
                <p14:nvPr/>
              </p14:nvContentPartPr>
              <p14:xfrm>
                <a:off x="8847417" y="6951827"/>
                <a:ext cx="299160" cy="8532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B8224469-BB18-4829-9D0D-4700850BED5A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8838417" y="6943187"/>
                  <a:ext cx="3168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65D49EEF-1292-44A9-8F89-D4C0F3B8EB93}"/>
                    </a:ext>
                  </a:extLst>
                </p14:cNvPr>
                <p14:cNvContentPartPr/>
                <p14:nvPr/>
              </p14:nvContentPartPr>
              <p14:xfrm>
                <a:off x="8929857" y="7025987"/>
                <a:ext cx="91440" cy="35136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65D49EEF-1292-44A9-8F89-D4C0F3B8EB93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8920857" y="7017347"/>
                  <a:ext cx="10908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CD75520F-E343-4C74-9761-FBDEFD0E05AD}"/>
                    </a:ext>
                  </a:extLst>
                </p14:cNvPr>
                <p14:cNvContentPartPr/>
                <p14:nvPr/>
              </p14:nvContentPartPr>
              <p14:xfrm>
                <a:off x="9147297" y="7017139"/>
                <a:ext cx="264960" cy="12636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CD75520F-E343-4C74-9761-FBDEFD0E05AD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9138297" y="7008499"/>
                  <a:ext cx="2826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7B05C0C0-95FE-4C20-8E65-33395FDD06DC}"/>
                    </a:ext>
                  </a:extLst>
                </p14:cNvPr>
                <p14:cNvContentPartPr/>
                <p14:nvPr/>
              </p14:nvContentPartPr>
              <p14:xfrm>
                <a:off x="9286977" y="7039459"/>
                <a:ext cx="71280" cy="26928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7B05C0C0-95FE-4C20-8E65-33395FDD06DC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9278337" y="7030819"/>
                  <a:ext cx="889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C523EA88-F95B-4E15-BC57-2E3672401491}"/>
                    </a:ext>
                  </a:extLst>
                </p14:cNvPr>
                <p14:cNvContentPartPr/>
                <p14:nvPr/>
              </p14:nvContentPartPr>
              <p14:xfrm>
                <a:off x="9601257" y="7148179"/>
                <a:ext cx="128520" cy="23868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C523EA88-F95B-4E15-BC57-2E3672401491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9592617" y="7139539"/>
                  <a:ext cx="146160" cy="25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15AE4E13-C026-40CA-A7A3-DB656AEFE625}"/>
              </a:ext>
            </a:extLst>
          </p:cNvPr>
          <p:cNvGrpSpPr/>
          <p:nvPr/>
        </p:nvGrpSpPr>
        <p:grpSpPr>
          <a:xfrm>
            <a:off x="10300737" y="7135124"/>
            <a:ext cx="136440" cy="144360"/>
            <a:chOff x="10300737" y="7135124"/>
            <a:chExt cx="136440" cy="14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D9B21B3F-26F3-46B2-8D50-4B4351F906F6}"/>
                    </a:ext>
                  </a:extLst>
                </p14:cNvPr>
                <p14:cNvContentPartPr/>
                <p14:nvPr/>
              </p14:nvContentPartPr>
              <p14:xfrm>
                <a:off x="10304337" y="7135124"/>
                <a:ext cx="127440" cy="5292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D9B21B3F-26F3-46B2-8D50-4B4351F906F6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10295337" y="7126484"/>
                  <a:ext cx="1450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16C1115C-6D7A-4542-9F07-D1A4A2E60F28}"/>
                    </a:ext>
                  </a:extLst>
                </p14:cNvPr>
                <p14:cNvContentPartPr/>
                <p14:nvPr/>
              </p14:nvContentPartPr>
              <p14:xfrm>
                <a:off x="10300737" y="7242764"/>
                <a:ext cx="136440" cy="3672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16C1115C-6D7A-4542-9F07-D1A4A2E60F28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10291737" y="7233764"/>
                  <a:ext cx="15408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95437161-17E4-4EF2-8285-179DD2E18CC8}"/>
              </a:ext>
            </a:extLst>
          </p:cNvPr>
          <p:cNvGrpSpPr/>
          <p:nvPr/>
        </p:nvGrpSpPr>
        <p:grpSpPr>
          <a:xfrm>
            <a:off x="10811937" y="6787364"/>
            <a:ext cx="263520" cy="615240"/>
            <a:chOff x="10811937" y="6787364"/>
            <a:chExt cx="263520" cy="61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11A56D1F-2B30-477A-8A46-8235254D36A7}"/>
                    </a:ext>
                  </a:extLst>
                </p14:cNvPr>
                <p14:cNvContentPartPr/>
                <p14:nvPr/>
              </p14:nvContentPartPr>
              <p14:xfrm>
                <a:off x="10811937" y="6787364"/>
                <a:ext cx="263520" cy="49212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11A56D1F-2B30-477A-8A46-8235254D36A7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10802937" y="6778724"/>
                  <a:ext cx="28116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3A9EB8D0-F2A5-413E-8E70-33EB8C7D4ABE}"/>
                    </a:ext>
                  </a:extLst>
                </p14:cNvPr>
                <p14:cNvContentPartPr/>
                <p14:nvPr/>
              </p14:nvContentPartPr>
              <p14:xfrm>
                <a:off x="11019297" y="7102364"/>
                <a:ext cx="35280" cy="30024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3A9EB8D0-F2A5-413E-8E70-33EB8C7D4ABE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11010657" y="7093364"/>
                  <a:ext cx="52920" cy="31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3" name="Group 422">
            <a:extLst>
              <a:ext uri="{FF2B5EF4-FFF2-40B4-BE49-F238E27FC236}">
                <a16:creationId xmlns:a16="http://schemas.microsoft.com/office/drawing/2014/main" id="{9F87447C-3FD9-49B6-A0CF-56C78A95977A}"/>
              </a:ext>
            </a:extLst>
          </p:cNvPr>
          <p:cNvGrpSpPr/>
          <p:nvPr/>
        </p:nvGrpSpPr>
        <p:grpSpPr>
          <a:xfrm>
            <a:off x="10429257" y="1806575"/>
            <a:ext cx="963720" cy="551520"/>
            <a:chOff x="10429257" y="1806575"/>
            <a:chExt cx="963720" cy="55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9D8EC8D3-1019-4CD9-B9C0-53ED02F2D2D7}"/>
                    </a:ext>
                  </a:extLst>
                </p14:cNvPr>
                <p14:cNvContentPartPr/>
                <p14:nvPr/>
              </p14:nvContentPartPr>
              <p14:xfrm>
                <a:off x="10522137" y="2017535"/>
                <a:ext cx="60840" cy="6732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9D8EC8D3-1019-4CD9-B9C0-53ED02F2D2D7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10513497" y="2008535"/>
                  <a:ext cx="784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8F44CCFC-0296-476D-9378-107BC4E738F8}"/>
                    </a:ext>
                  </a:extLst>
                </p14:cNvPr>
                <p14:cNvContentPartPr/>
                <p14:nvPr/>
              </p14:nvContentPartPr>
              <p14:xfrm>
                <a:off x="10429257" y="1806575"/>
                <a:ext cx="963720" cy="55152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8F44CCFC-0296-476D-9378-107BC4E738F8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10420257" y="1797935"/>
                  <a:ext cx="981360" cy="56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3" name="Group 442">
            <a:extLst>
              <a:ext uri="{FF2B5EF4-FFF2-40B4-BE49-F238E27FC236}">
                <a16:creationId xmlns:a16="http://schemas.microsoft.com/office/drawing/2014/main" id="{4537DC23-ECCA-4E25-AD18-271576E79725}"/>
              </a:ext>
            </a:extLst>
          </p:cNvPr>
          <p:cNvGrpSpPr/>
          <p:nvPr/>
        </p:nvGrpSpPr>
        <p:grpSpPr>
          <a:xfrm>
            <a:off x="6876417" y="6100560"/>
            <a:ext cx="1448640" cy="1317695"/>
            <a:chOff x="6876417" y="6100560"/>
            <a:chExt cx="1448640" cy="131769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55AEA7A8-D14B-43DF-9CDA-9B7E4812F7CD}"/>
                    </a:ext>
                  </a:extLst>
                </p14:cNvPr>
                <p14:cNvContentPartPr/>
                <p14:nvPr/>
              </p14:nvContentPartPr>
              <p14:xfrm>
                <a:off x="7737177" y="7172735"/>
                <a:ext cx="440280" cy="9180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55AEA7A8-D14B-43DF-9CDA-9B7E4812F7CD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7728537" y="7164095"/>
                  <a:ext cx="4579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2EE2A296-A0FA-4950-9B4A-2EB238F9939D}"/>
                    </a:ext>
                  </a:extLst>
                </p14:cNvPr>
                <p14:cNvContentPartPr/>
                <p14:nvPr/>
              </p14:nvContentPartPr>
              <p14:xfrm>
                <a:off x="8091057" y="7071575"/>
                <a:ext cx="234000" cy="32868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2EE2A296-A0FA-4950-9B4A-2EB238F9939D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8082417" y="7062575"/>
                  <a:ext cx="25164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DB7488E4-7622-4532-AA0D-081958A5CEF5}"/>
                    </a:ext>
                  </a:extLst>
                </p14:cNvPr>
                <p14:cNvContentPartPr/>
                <p14:nvPr/>
              </p14:nvContentPartPr>
              <p14:xfrm>
                <a:off x="6876417" y="7142855"/>
                <a:ext cx="416520" cy="27540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DB7488E4-7622-4532-AA0D-081958A5CEF5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6867777" y="7134215"/>
                  <a:ext cx="4341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B926606C-8DAF-4468-8DE0-B8BD2ADAE4E3}"/>
                    </a:ext>
                  </a:extLst>
                </p14:cNvPr>
                <p14:cNvContentPartPr/>
                <p14:nvPr/>
              </p14:nvContentPartPr>
              <p14:xfrm>
                <a:off x="7310577" y="7016400"/>
                <a:ext cx="338760" cy="34596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B926606C-8DAF-4468-8DE0-B8BD2ADAE4E3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7301577" y="7007760"/>
                  <a:ext cx="3564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F50B6164-919F-4D0C-814D-32D7D3E456B3}"/>
                    </a:ext>
                  </a:extLst>
                </p14:cNvPr>
                <p14:cNvContentPartPr/>
                <p14:nvPr/>
              </p14:nvContentPartPr>
              <p14:xfrm>
                <a:off x="7651857" y="6256080"/>
                <a:ext cx="378720" cy="6300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F50B6164-919F-4D0C-814D-32D7D3E456B3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7642857" y="6247080"/>
                  <a:ext cx="3963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FB19F6F2-B864-4751-8BA6-9E701C77E231}"/>
                    </a:ext>
                  </a:extLst>
                </p14:cNvPr>
                <p14:cNvContentPartPr/>
                <p14:nvPr/>
              </p14:nvContentPartPr>
              <p14:xfrm>
                <a:off x="7931577" y="6100560"/>
                <a:ext cx="214200" cy="26172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FB19F6F2-B864-4751-8BA6-9E701C77E231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7922937" y="6091920"/>
                  <a:ext cx="2318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8991329D-2DA3-493A-8A2A-06C6A58BD3B1}"/>
                    </a:ext>
                  </a:extLst>
                </p14:cNvPr>
                <p14:cNvContentPartPr/>
                <p14:nvPr/>
              </p14:nvContentPartPr>
              <p14:xfrm>
                <a:off x="7853817" y="6679440"/>
                <a:ext cx="406440" cy="18000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8991329D-2DA3-493A-8A2A-06C6A58BD3B1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7845177" y="6670800"/>
                  <a:ext cx="4240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7C4A8AD6-0D8F-455D-8CE4-6F8D9576484D}"/>
                    </a:ext>
                  </a:extLst>
                </p14:cNvPr>
                <p14:cNvContentPartPr/>
                <p14:nvPr/>
              </p14:nvContentPartPr>
              <p14:xfrm>
                <a:off x="8074857" y="6591240"/>
                <a:ext cx="246600" cy="28224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7C4A8AD6-0D8F-455D-8CE4-6F8D9576484D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8066217" y="6582240"/>
                  <a:ext cx="2642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D4BD5200-39CD-45AF-AE8F-23992FCE3564}"/>
                    </a:ext>
                  </a:extLst>
                </p14:cNvPr>
                <p14:cNvContentPartPr/>
                <p14:nvPr/>
              </p14:nvContentPartPr>
              <p14:xfrm>
                <a:off x="7109697" y="6157440"/>
                <a:ext cx="275400" cy="41508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D4BD5200-39CD-45AF-AE8F-23992FCE3564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7101057" y="6148440"/>
                  <a:ext cx="29304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30F5A120-F5F5-4D56-A128-10FD2EE6A27A}"/>
                    </a:ext>
                  </a:extLst>
                </p14:cNvPr>
                <p14:cNvContentPartPr/>
                <p14:nvPr/>
              </p14:nvContentPartPr>
              <p14:xfrm>
                <a:off x="7219497" y="6334200"/>
                <a:ext cx="237960" cy="12384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30F5A120-F5F5-4D56-A128-10FD2EE6A27A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7210857" y="6325560"/>
                  <a:ext cx="2556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AFB523F8-3E88-4538-9C20-0C7414E0057F}"/>
                    </a:ext>
                  </a:extLst>
                </p14:cNvPr>
                <p14:cNvContentPartPr/>
                <p14:nvPr/>
              </p14:nvContentPartPr>
              <p14:xfrm>
                <a:off x="7422537" y="6114600"/>
                <a:ext cx="294840" cy="33840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AFB523F8-3E88-4538-9C20-0C7414E0057F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7413897" y="6105600"/>
                  <a:ext cx="31248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1ED49B42-E134-4E3B-A951-FF273CE524E8}"/>
                    </a:ext>
                  </a:extLst>
                </p14:cNvPr>
                <p14:cNvContentPartPr/>
                <p14:nvPr/>
              </p14:nvContentPartPr>
              <p14:xfrm>
                <a:off x="7495617" y="6344640"/>
                <a:ext cx="355680" cy="14544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1ED49B42-E134-4E3B-A951-FF273CE524E8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7486977" y="6335640"/>
                  <a:ext cx="3733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20A73347-BB9C-4C82-A2F3-9F2321C3C407}"/>
                    </a:ext>
                  </a:extLst>
                </p14:cNvPr>
                <p14:cNvContentPartPr/>
                <p14:nvPr/>
              </p14:nvContentPartPr>
              <p14:xfrm>
                <a:off x="7302657" y="6573240"/>
                <a:ext cx="246600" cy="39708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20A73347-BB9C-4C82-A2F3-9F2321C3C407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7293657" y="6564240"/>
                  <a:ext cx="26424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71C1C525-0A06-41DB-BABA-364185C519CF}"/>
                    </a:ext>
                  </a:extLst>
                </p14:cNvPr>
                <p14:cNvContentPartPr/>
                <p14:nvPr/>
              </p14:nvContentPartPr>
              <p14:xfrm>
                <a:off x="7324257" y="6773400"/>
                <a:ext cx="218880" cy="5652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71C1C525-0A06-41DB-BABA-364185C519CF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7315257" y="6764400"/>
                  <a:ext cx="2365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D5927E27-BD68-455F-97AA-95674241176A}"/>
                    </a:ext>
                  </a:extLst>
                </p14:cNvPr>
                <p14:cNvContentPartPr/>
                <p14:nvPr/>
              </p14:nvContentPartPr>
              <p14:xfrm>
                <a:off x="7583457" y="6556680"/>
                <a:ext cx="267480" cy="35892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D5927E27-BD68-455F-97AA-95674241176A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7574457" y="6547680"/>
                  <a:ext cx="2851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8DAC26AD-2718-4C09-9C4B-79D2B2FB946E}"/>
                    </a:ext>
                  </a:extLst>
                </p14:cNvPr>
                <p14:cNvContentPartPr/>
                <p14:nvPr/>
              </p14:nvContentPartPr>
              <p14:xfrm>
                <a:off x="7686777" y="6837840"/>
                <a:ext cx="248400" cy="7740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8DAC26AD-2718-4C09-9C4B-79D2B2FB946E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7677777" y="6829200"/>
                  <a:ext cx="266040" cy="9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5" name="Group 444">
            <a:extLst>
              <a:ext uri="{FF2B5EF4-FFF2-40B4-BE49-F238E27FC236}">
                <a16:creationId xmlns:a16="http://schemas.microsoft.com/office/drawing/2014/main" id="{ECE9EC9E-CC26-4C65-8F62-46676AEEAEA8}"/>
              </a:ext>
            </a:extLst>
          </p:cNvPr>
          <p:cNvGrpSpPr/>
          <p:nvPr/>
        </p:nvGrpSpPr>
        <p:grpSpPr>
          <a:xfrm>
            <a:off x="4093893" y="1521910"/>
            <a:ext cx="2030760" cy="2258640"/>
            <a:chOff x="4093893" y="1521910"/>
            <a:chExt cx="2030760" cy="225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8C50BD5F-A88C-4885-894C-5FDC3D8F4AC7}"/>
                    </a:ext>
                  </a:extLst>
                </p14:cNvPr>
                <p14:cNvContentPartPr/>
                <p14:nvPr/>
              </p14:nvContentPartPr>
              <p14:xfrm>
                <a:off x="4093893" y="1521910"/>
                <a:ext cx="2030760" cy="126864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8C50BD5F-A88C-4885-894C-5FDC3D8F4AC7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4084893" y="1513270"/>
                  <a:ext cx="2048400" cy="12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B2D6D81C-05C2-45C3-A681-EE4D7F637F1F}"/>
                    </a:ext>
                  </a:extLst>
                </p14:cNvPr>
                <p14:cNvContentPartPr/>
                <p14:nvPr/>
              </p14:nvContentPartPr>
              <p14:xfrm>
                <a:off x="4378293" y="3102310"/>
                <a:ext cx="1440" cy="72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B2D6D81C-05C2-45C3-A681-EE4D7F637F1F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4369293" y="3093670"/>
                  <a:ext cx="1908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A44D23EE-EF8B-4525-A935-A3489A3B1B18}"/>
                    </a:ext>
                  </a:extLst>
                </p14:cNvPr>
                <p14:cNvContentPartPr/>
                <p14:nvPr/>
              </p14:nvContentPartPr>
              <p14:xfrm>
                <a:off x="4512573" y="3079990"/>
                <a:ext cx="11160" cy="3672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A44D23EE-EF8B-4525-A935-A3489A3B1B18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4503933" y="3070990"/>
                  <a:ext cx="288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6837731E-E52E-40B4-8C44-191D2F0A5390}"/>
                    </a:ext>
                  </a:extLst>
                </p14:cNvPr>
                <p14:cNvContentPartPr/>
                <p14:nvPr/>
              </p14:nvContentPartPr>
              <p14:xfrm>
                <a:off x="4678173" y="3095470"/>
                <a:ext cx="22320" cy="1584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6837731E-E52E-40B4-8C44-191D2F0A5390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4669173" y="3086470"/>
                  <a:ext cx="399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68434EFB-C7D4-44C6-B5E5-34AC6A48AB0D}"/>
                    </a:ext>
                  </a:extLst>
                </p14:cNvPr>
                <p14:cNvContentPartPr/>
                <p14:nvPr/>
              </p14:nvContentPartPr>
              <p14:xfrm>
                <a:off x="4875453" y="3050470"/>
                <a:ext cx="65160" cy="2088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68434EFB-C7D4-44C6-B5E5-34AC6A48AB0D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4866813" y="3041470"/>
                  <a:ext cx="828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1A4A307E-3513-4A47-ADF6-B3D4287FDF61}"/>
                    </a:ext>
                  </a:extLst>
                </p14:cNvPr>
                <p14:cNvContentPartPr/>
                <p14:nvPr/>
              </p14:nvContentPartPr>
              <p14:xfrm>
                <a:off x="4115133" y="2533510"/>
                <a:ext cx="1198080" cy="124704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1A4A307E-3513-4A47-ADF6-B3D4287FDF61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4106493" y="2524870"/>
                  <a:ext cx="1215720" cy="12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91CAC5EF-5D4F-4E17-A71E-4CAD0C60FACA}"/>
                    </a:ext>
                  </a:extLst>
                </p14:cNvPr>
                <p14:cNvContentPartPr/>
                <p14:nvPr/>
              </p14:nvContentPartPr>
              <p14:xfrm>
                <a:off x="4915773" y="2394550"/>
                <a:ext cx="518760" cy="50868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91CAC5EF-5D4F-4E17-A71E-4CAD0C60FACA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4906773" y="2385910"/>
                  <a:ext cx="53640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D6277563-7BFE-48B3-8CBF-BF72C4FBE856}"/>
                    </a:ext>
                  </a:extLst>
                </p14:cNvPr>
                <p14:cNvContentPartPr/>
                <p14:nvPr/>
              </p14:nvContentPartPr>
              <p14:xfrm>
                <a:off x="5515173" y="2319670"/>
                <a:ext cx="15480" cy="1008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D6277563-7BFE-48B3-8CBF-BF72C4FBE856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5506533" y="2311030"/>
                  <a:ext cx="33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AA56F626-E61E-41FA-B532-E1BBDDA44E7B}"/>
                    </a:ext>
                  </a:extLst>
                </p14:cNvPr>
                <p14:cNvContentPartPr/>
                <p14:nvPr/>
              </p14:nvContentPartPr>
              <p14:xfrm>
                <a:off x="5443173" y="2175670"/>
                <a:ext cx="327960" cy="67464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AA56F626-E61E-41FA-B532-E1BBDDA44E7B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5434533" y="2166670"/>
                  <a:ext cx="345600" cy="69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382725FA-0B1F-43F4-A63D-1B41A083B078}"/>
                    </a:ext>
                  </a:extLst>
                </p14:cNvPr>
                <p14:cNvContentPartPr/>
                <p14:nvPr/>
              </p14:nvContentPartPr>
              <p14:xfrm>
                <a:off x="5509053" y="2209870"/>
                <a:ext cx="20880" cy="1980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382725FA-0B1F-43F4-A63D-1B41A083B078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5500053" y="2201230"/>
                  <a:ext cx="385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4A385C12-DC41-4A1F-A1A1-129B4B21EEA0}"/>
                    </a:ext>
                  </a:extLst>
                </p14:cNvPr>
                <p14:cNvContentPartPr/>
                <p14:nvPr/>
              </p14:nvContentPartPr>
              <p14:xfrm>
                <a:off x="5454693" y="2310670"/>
                <a:ext cx="310680" cy="42876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4A385C12-DC41-4A1F-A1A1-129B4B21EEA0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5445693" y="2301670"/>
                  <a:ext cx="32832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512498C4-7F71-4D89-A2E9-F7974A26A2B3}"/>
                    </a:ext>
                  </a:extLst>
                </p14:cNvPr>
                <p14:cNvContentPartPr/>
                <p14:nvPr/>
              </p14:nvContentPartPr>
              <p14:xfrm>
                <a:off x="5592657" y="1639800"/>
                <a:ext cx="323640" cy="37116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512498C4-7F71-4D89-A2E9-F7974A26A2B3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5584017" y="1630800"/>
                  <a:ext cx="341280" cy="38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2">
            <p14:nvContentPartPr>
              <p14:cNvPr id="446" name="Ink 445">
                <a:extLst>
                  <a:ext uri="{FF2B5EF4-FFF2-40B4-BE49-F238E27FC236}">
                    <a16:creationId xmlns:a16="http://schemas.microsoft.com/office/drawing/2014/main" id="{29659487-7E6C-41E0-BDEB-61C4B4F52067}"/>
                  </a:ext>
                </a:extLst>
              </p14:cNvPr>
              <p14:cNvContentPartPr/>
              <p14:nvPr/>
            </p14:nvContentPartPr>
            <p14:xfrm>
              <a:off x="-2260023" y="6057720"/>
              <a:ext cx="933840" cy="891720"/>
            </p14:xfrm>
          </p:contentPart>
        </mc:Choice>
        <mc:Fallback xmlns="">
          <p:pic>
            <p:nvPicPr>
              <p:cNvPr id="446" name="Ink 445">
                <a:extLst>
                  <a:ext uri="{FF2B5EF4-FFF2-40B4-BE49-F238E27FC236}">
                    <a16:creationId xmlns:a16="http://schemas.microsoft.com/office/drawing/2014/main" id="{29659487-7E6C-41E0-BDEB-61C4B4F52067}"/>
                  </a:ext>
                </a:extLst>
              </p:cNvPr>
              <p:cNvPicPr/>
              <p:nvPr/>
            </p:nvPicPr>
            <p:blipFill>
              <a:blip r:embed="rId703"/>
              <a:stretch>
                <a:fillRect/>
              </a:stretch>
            </p:blipFill>
            <p:spPr>
              <a:xfrm>
                <a:off x="-2268663" y="6049080"/>
                <a:ext cx="951480" cy="90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4">
            <p14:nvContentPartPr>
              <p14:cNvPr id="447" name="Ink 446">
                <a:extLst>
                  <a:ext uri="{FF2B5EF4-FFF2-40B4-BE49-F238E27FC236}">
                    <a16:creationId xmlns:a16="http://schemas.microsoft.com/office/drawing/2014/main" id="{86AD0D81-CF12-42A9-93BF-F65CFD1FF343}"/>
                  </a:ext>
                </a:extLst>
              </p14:cNvPr>
              <p14:cNvContentPartPr/>
              <p14:nvPr/>
            </p14:nvContentPartPr>
            <p14:xfrm>
              <a:off x="-1726143" y="5824080"/>
              <a:ext cx="538200" cy="633960"/>
            </p14:xfrm>
          </p:contentPart>
        </mc:Choice>
        <mc:Fallback xmlns="">
          <p:pic>
            <p:nvPicPr>
              <p:cNvPr id="447" name="Ink 446">
                <a:extLst>
                  <a:ext uri="{FF2B5EF4-FFF2-40B4-BE49-F238E27FC236}">
                    <a16:creationId xmlns:a16="http://schemas.microsoft.com/office/drawing/2014/main" id="{86AD0D81-CF12-42A9-93BF-F65CFD1FF343}"/>
                  </a:ext>
                </a:extLst>
              </p:cNvPr>
              <p:cNvPicPr/>
              <p:nvPr/>
            </p:nvPicPr>
            <p:blipFill>
              <a:blip r:embed="rId705"/>
              <a:stretch>
                <a:fillRect/>
              </a:stretch>
            </p:blipFill>
            <p:spPr>
              <a:xfrm>
                <a:off x="-1735143" y="5815440"/>
                <a:ext cx="555840" cy="65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43340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A6827-3693-4F9A-9EC8-F72C92BAF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Transport</a:t>
            </a:r>
            <a:r>
              <a:rPr lang="en-US" sz="1400"/>
              <a:t> </a:t>
            </a:r>
            <a:r>
              <a:rPr lang="en-US"/>
              <a:t>Layer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84A84-1AE2-4595-BD8D-B397658F9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3-</a:t>
            </a:r>
            <a:fld id="{0EFE5B9C-F03A-42F6-B7F3-E9ED7ED97AEF}" type="slidenum">
              <a:rPr lang="en-US" altLang="en-US" smtClean="0"/>
              <a:pPr>
                <a:defRPr/>
              </a:pPr>
              <a:t>59</a:t>
            </a:fld>
            <a:endParaRPr lang="en-US" altLang="en-US"/>
          </a:p>
        </p:txBody>
      </p:sp>
      <p:pic>
        <p:nvPicPr>
          <p:cNvPr id="7" name="Picture 4" descr="gbn_seqnum">
            <a:extLst>
              <a:ext uri="{FF2B5EF4-FFF2-40B4-BE49-F238E27FC236}">
                <a16:creationId xmlns:a16="http://schemas.microsoft.com/office/drawing/2014/main" id="{77726287-3FAA-453E-A994-B9FF31F90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5" y="2263775"/>
            <a:ext cx="8099425" cy="163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8B6D502-414D-4E32-AD60-D75735FFD333}"/>
                  </a:ext>
                </a:extLst>
              </p14:cNvPr>
              <p14:cNvContentPartPr/>
              <p14:nvPr/>
            </p14:nvContentPartPr>
            <p14:xfrm>
              <a:off x="-48412" y="4437165"/>
              <a:ext cx="5191560" cy="24962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8B6D502-414D-4E32-AD60-D75735FFD3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7052" y="4428165"/>
                <a:ext cx="5209200" cy="251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654C0A60-CCB9-417D-8E53-C5E4E6146267}"/>
                  </a:ext>
                </a:extLst>
              </p14:cNvPr>
              <p14:cNvContentPartPr/>
              <p14:nvPr/>
            </p14:nvContentPartPr>
            <p14:xfrm>
              <a:off x="-248932" y="4907619"/>
              <a:ext cx="203040" cy="12168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654C0A60-CCB9-417D-8E53-C5E4E614626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57572" y="4898619"/>
                <a:ext cx="22068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75AAE972-7979-4E3E-B70D-E915B63586FC}"/>
                  </a:ext>
                </a:extLst>
              </p14:cNvPr>
              <p14:cNvContentPartPr/>
              <p14:nvPr/>
            </p14:nvContentPartPr>
            <p14:xfrm>
              <a:off x="-317692" y="4725819"/>
              <a:ext cx="274320" cy="4874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75AAE972-7979-4E3E-B70D-E915B63586F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326692" y="4716819"/>
                <a:ext cx="291960" cy="50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099DF1C4-6862-484A-BA0E-43E34D8A43E7}"/>
                  </a:ext>
                </a:extLst>
              </p14:cNvPr>
              <p14:cNvContentPartPr/>
              <p14:nvPr/>
            </p14:nvContentPartPr>
            <p14:xfrm>
              <a:off x="1065788" y="2017539"/>
              <a:ext cx="36000" cy="7473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099DF1C4-6862-484A-BA0E-43E34D8A43E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57148" y="2008899"/>
                <a:ext cx="53640" cy="76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47642439-9439-4ECF-A385-9E4FD9994B00}"/>
                  </a:ext>
                </a:extLst>
              </p14:cNvPr>
              <p14:cNvContentPartPr/>
              <p14:nvPr/>
            </p14:nvContentPartPr>
            <p14:xfrm>
              <a:off x="572228" y="1458459"/>
              <a:ext cx="435240" cy="6343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47642439-9439-4ECF-A385-9E4FD9994B0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3588" y="1449819"/>
                <a:ext cx="452880" cy="65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AFDD1410-E1B8-49E6-9B17-05715EDDFC61}"/>
                  </a:ext>
                </a:extLst>
              </p14:cNvPr>
              <p14:cNvContentPartPr/>
              <p14:nvPr/>
            </p14:nvContentPartPr>
            <p14:xfrm>
              <a:off x="2862908" y="1401579"/>
              <a:ext cx="487080" cy="46872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AFDD1410-E1B8-49E6-9B17-05715EDDFC6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53908" y="1392579"/>
                <a:ext cx="504720" cy="4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F8579009-5C1D-432C-BB50-FA03F879A584}"/>
                  </a:ext>
                </a:extLst>
              </p14:cNvPr>
              <p14:cNvContentPartPr/>
              <p14:nvPr/>
            </p14:nvContentPartPr>
            <p14:xfrm>
              <a:off x="897668" y="2551779"/>
              <a:ext cx="334440" cy="2199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F8579009-5C1D-432C-BB50-FA03F879A58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88668" y="2542779"/>
                <a:ext cx="35208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E1FD564B-83E0-4F65-878F-D4656F6209D9}"/>
                  </a:ext>
                </a:extLst>
              </p14:cNvPr>
              <p14:cNvContentPartPr/>
              <p14:nvPr/>
            </p14:nvContentPartPr>
            <p14:xfrm>
              <a:off x="-418492" y="819819"/>
              <a:ext cx="4633200" cy="197172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E1FD564B-83E0-4F65-878F-D4656F6209D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427132" y="810819"/>
                <a:ext cx="4650840" cy="198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6" name="Group 205">
            <a:extLst>
              <a:ext uri="{FF2B5EF4-FFF2-40B4-BE49-F238E27FC236}">
                <a16:creationId xmlns:a16="http://schemas.microsoft.com/office/drawing/2014/main" id="{0190087E-0B7E-40BD-8A43-F1B645AD9F64}"/>
              </a:ext>
            </a:extLst>
          </p:cNvPr>
          <p:cNvGrpSpPr/>
          <p:nvPr/>
        </p:nvGrpSpPr>
        <p:grpSpPr>
          <a:xfrm>
            <a:off x="-560332" y="63459"/>
            <a:ext cx="11754360" cy="7036920"/>
            <a:chOff x="-560332" y="63459"/>
            <a:chExt cx="11754360" cy="703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251457C-2D29-4385-8AB7-95E7432E1BC2}"/>
                    </a:ext>
                  </a:extLst>
                </p14:cNvPr>
                <p14:cNvContentPartPr/>
                <p14:nvPr/>
              </p14:nvContentPartPr>
              <p14:xfrm>
                <a:off x="-86212" y="6032685"/>
                <a:ext cx="358200" cy="185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251457C-2D29-4385-8AB7-95E7432E1BC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-95212" y="6024045"/>
                  <a:ext cx="3758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6A548A7-5FCB-4402-A73F-9F3A31A9396D}"/>
                    </a:ext>
                  </a:extLst>
                </p14:cNvPr>
                <p14:cNvContentPartPr/>
                <p14:nvPr/>
              </p14:nvContentPartPr>
              <p14:xfrm>
                <a:off x="82988" y="6127005"/>
                <a:ext cx="150840" cy="316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6A548A7-5FCB-4402-A73F-9F3A31A9396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3988" y="6118365"/>
                  <a:ext cx="16848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D3ADB09-AB80-4F44-A31D-E26630060188}"/>
                    </a:ext>
                  </a:extLst>
                </p14:cNvPr>
                <p14:cNvContentPartPr/>
                <p14:nvPr/>
              </p14:nvContentPartPr>
              <p14:xfrm>
                <a:off x="249308" y="6046005"/>
                <a:ext cx="318600" cy="377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D3ADB09-AB80-4F44-A31D-E2663006018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40308" y="6037005"/>
                  <a:ext cx="33624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E78F905-BC83-4850-964D-45C41D561EAC}"/>
                    </a:ext>
                  </a:extLst>
                </p14:cNvPr>
                <p14:cNvContentPartPr/>
                <p14:nvPr/>
              </p14:nvContentPartPr>
              <p14:xfrm>
                <a:off x="620828" y="5800125"/>
                <a:ext cx="264960" cy="513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E78F905-BC83-4850-964D-45C41D561EA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11828" y="5791125"/>
                  <a:ext cx="28260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C2B00D0-A743-401A-A632-7E3049759172}"/>
                    </a:ext>
                  </a:extLst>
                </p14:cNvPr>
                <p14:cNvContentPartPr/>
                <p14:nvPr/>
              </p14:nvContentPartPr>
              <p14:xfrm>
                <a:off x="1062188" y="5944125"/>
                <a:ext cx="167040" cy="142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C2B00D0-A743-401A-A632-7E304975917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53188" y="5935485"/>
                  <a:ext cx="1846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A7E5D94-C74F-437F-8BFB-9DB3CF14EC01}"/>
                    </a:ext>
                  </a:extLst>
                </p14:cNvPr>
                <p14:cNvContentPartPr/>
                <p14:nvPr/>
              </p14:nvContentPartPr>
              <p14:xfrm>
                <a:off x="1467908" y="5503125"/>
                <a:ext cx="854280" cy="700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A7E5D94-C74F-437F-8BFB-9DB3CF14EC0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458908" y="5494485"/>
                  <a:ext cx="871920" cy="7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A8A8389-EFD8-4266-A445-1FF0F6903AAD}"/>
                    </a:ext>
                  </a:extLst>
                </p14:cNvPr>
                <p14:cNvContentPartPr/>
                <p14:nvPr/>
              </p14:nvContentPartPr>
              <p14:xfrm>
                <a:off x="2321468" y="5100645"/>
                <a:ext cx="749520" cy="666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A8A8389-EFD8-4266-A445-1FF0F6903AA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312828" y="5092005"/>
                  <a:ext cx="767160" cy="68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7CBB629-727D-45BA-BE15-3630389927B9}"/>
                    </a:ext>
                  </a:extLst>
                </p14:cNvPr>
                <p14:cNvContentPartPr/>
                <p14:nvPr/>
              </p14:nvContentPartPr>
              <p14:xfrm>
                <a:off x="3151268" y="5203245"/>
                <a:ext cx="513360" cy="262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7CBB629-727D-45BA-BE15-3630389927B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142268" y="5194245"/>
                  <a:ext cx="5310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F76434F-7B3B-4F0B-A0BD-5D0E3D169070}"/>
                    </a:ext>
                  </a:extLst>
                </p14:cNvPr>
                <p14:cNvContentPartPr/>
                <p14:nvPr/>
              </p14:nvContentPartPr>
              <p14:xfrm>
                <a:off x="1322828" y="6524805"/>
                <a:ext cx="170640" cy="95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F76434F-7B3B-4F0B-A0BD-5D0E3D16907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314188" y="6515805"/>
                  <a:ext cx="1882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82EAF1A-BBE8-4633-BB38-6FACFB633EB4}"/>
                    </a:ext>
                  </a:extLst>
                </p14:cNvPr>
                <p14:cNvContentPartPr/>
                <p14:nvPr/>
              </p14:nvContentPartPr>
              <p14:xfrm>
                <a:off x="1748348" y="5965005"/>
                <a:ext cx="607320" cy="696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82EAF1A-BBE8-4633-BB38-6FACFB633EB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739348" y="5956365"/>
                  <a:ext cx="624960" cy="71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E2977FF-1467-414D-BE69-2578ADE144DC}"/>
                    </a:ext>
                  </a:extLst>
                </p14:cNvPr>
                <p14:cNvContentPartPr/>
                <p14:nvPr/>
              </p14:nvContentPartPr>
              <p14:xfrm>
                <a:off x="2401028" y="5832885"/>
                <a:ext cx="520920" cy="478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E2977FF-1467-414D-BE69-2578ADE144D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392028" y="5824245"/>
                  <a:ext cx="53856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3AFE4BA-1C23-4BCF-8EFE-B2F887BC3187}"/>
                    </a:ext>
                  </a:extLst>
                </p14:cNvPr>
                <p14:cNvContentPartPr/>
                <p14:nvPr/>
              </p14:nvContentPartPr>
              <p14:xfrm>
                <a:off x="3152348" y="5608965"/>
                <a:ext cx="233640" cy="416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3AFE4BA-1C23-4BCF-8EFE-B2F887BC318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143708" y="5599965"/>
                  <a:ext cx="25128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04A5271-32E3-4D43-9FCB-4FFB2902C7D4}"/>
                    </a:ext>
                  </a:extLst>
                </p14:cNvPr>
                <p14:cNvContentPartPr/>
                <p14:nvPr/>
              </p14:nvContentPartPr>
              <p14:xfrm>
                <a:off x="3404708" y="4977885"/>
                <a:ext cx="1203840" cy="922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04A5271-32E3-4D43-9FCB-4FFB2902C7D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396068" y="4969245"/>
                  <a:ext cx="1221480" cy="9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BDC0D7E-181B-4846-B28B-1FF1CE71AB09}"/>
                    </a:ext>
                  </a:extLst>
                </p14:cNvPr>
                <p14:cNvContentPartPr/>
                <p14:nvPr/>
              </p14:nvContentPartPr>
              <p14:xfrm>
                <a:off x="5527268" y="4707099"/>
                <a:ext cx="3622320" cy="22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BDC0D7E-181B-4846-B28B-1FF1CE71AB0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518628" y="4698099"/>
                  <a:ext cx="36399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CFF6D1E-FF34-4B48-83EA-DFCB33F732E4}"/>
                    </a:ext>
                  </a:extLst>
                </p14:cNvPr>
                <p14:cNvContentPartPr/>
                <p14:nvPr/>
              </p14:nvContentPartPr>
              <p14:xfrm>
                <a:off x="5570828" y="5148459"/>
                <a:ext cx="3610800" cy="270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CFF6D1E-FF34-4B48-83EA-DFCB33F732E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561828" y="5139819"/>
                  <a:ext cx="36284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3B03B59-BC71-4761-9F5F-5BBD4A93FF10}"/>
                    </a:ext>
                  </a:extLst>
                </p14:cNvPr>
                <p14:cNvContentPartPr/>
                <p14:nvPr/>
              </p14:nvContentPartPr>
              <p14:xfrm>
                <a:off x="8738828" y="4742379"/>
                <a:ext cx="69120" cy="452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3B03B59-BC71-4761-9F5F-5BBD4A93FF1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729828" y="4733739"/>
                  <a:ext cx="8676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16601DF-0E20-4060-B413-2405B4F746E5}"/>
                    </a:ext>
                  </a:extLst>
                </p14:cNvPr>
                <p14:cNvContentPartPr/>
                <p14:nvPr/>
              </p14:nvContentPartPr>
              <p14:xfrm>
                <a:off x="8271548" y="4837419"/>
                <a:ext cx="67680" cy="435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16601DF-0E20-4060-B413-2405B4F746E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262908" y="4828419"/>
                  <a:ext cx="8532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999EBDC-8C71-46A6-8930-9333DAAFE10B}"/>
                    </a:ext>
                  </a:extLst>
                </p14:cNvPr>
                <p14:cNvContentPartPr/>
                <p14:nvPr/>
              </p14:nvContentPartPr>
              <p14:xfrm>
                <a:off x="8032148" y="4829499"/>
                <a:ext cx="49320" cy="352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999EBDC-8C71-46A6-8930-9333DAAFE10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023508" y="4820859"/>
                  <a:ext cx="6696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33D43F7-BAD1-4705-81EA-D8DA0DB15947}"/>
                    </a:ext>
                  </a:extLst>
                </p14:cNvPr>
                <p14:cNvContentPartPr/>
                <p14:nvPr/>
              </p14:nvContentPartPr>
              <p14:xfrm>
                <a:off x="7484948" y="4784139"/>
                <a:ext cx="66600" cy="503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33D43F7-BAD1-4705-81EA-D8DA0DB1594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476308" y="4775499"/>
                  <a:ext cx="8424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9070A51-CB10-4B41-9997-F1CB39EB05CE}"/>
                    </a:ext>
                  </a:extLst>
                </p14:cNvPr>
                <p14:cNvContentPartPr/>
                <p14:nvPr/>
              </p14:nvContentPartPr>
              <p14:xfrm>
                <a:off x="7197668" y="4851819"/>
                <a:ext cx="74160" cy="429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9070A51-CB10-4B41-9997-F1CB39EB05C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188668" y="4843179"/>
                  <a:ext cx="9180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14FC42D-E05C-4863-82D0-95A255FDAF4E}"/>
                    </a:ext>
                  </a:extLst>
                </p14:cNvPr>
                <p14:cNvContentPartPr/>
                <p14:nvPr/>
              </p14:nvContentPartPr>
              <p14:xfrm>
                <a:off x="6350948" y="4773339"/>
                <a:ext cx="326160" cy="558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14FC42D-E05C-4863-82D0-95A255FDAF4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342308" y="4764339"/>
                  <a:ext cx="34380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F0EBF65-0350-4606-8B15-F0BE91F10EFB}"/>
                    </a:ext>
                  </a:extLst>
                </p14:cNvPr>
                <p14:cNvContentPartPr/>
                <p14:nvPr/>
              </p14:nvContentPartPr>
              <p14:xfrm>
                <a:off x="5976908" y="4703499"/>
                <a:ext cx="88200" cy="631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F0EBF65-0350-4606-8B15-F0BE91F10EF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967908" y="4694859"/>
                  <a:ext cx="105840" cy="64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956B70C-75FC-4078-B422-7A8CE73AFB42}"/>
                    </a:ext>
                  </a:extLst>
                </p14:cNvPr>
                <p14:cNvContentPartPr/>
                <p14:nvPr/>
              </p14:nvContentPartPr>
              <p14:xfrm>
                <a:off x="5671628" y="4834179"/>
                <a:ext cx="90360" cy="670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956B70C-75FC-4078-B422-7A8CE73AFB4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662988" y="4825539"/>
                  <a:ext cx="108000" cy="68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441CB80-BCF6-4E87-A905-97382864E17C}"/>
                    </a:ext>
                  </a:extLst>
                </p14:cNvPr>
                <p14:cNvContentPartPr/>
                <p14:nvPr/>
              </p14:nvContentPartPr>
              <p14:xfrm>
                <a:off x="6766028" y="4713939"/>
                <a:ext cx="176760" cy="632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441CB80-BCF6-4E87-A905-97382864E17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757388" y="4704939"/>
                  <a:ext cx="194400" cy="65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60F806A-6162-485F-BCE9-89D616E52D95}"/>
                    </a:ext>
                  </a:extLst>
                </p14:cNvPr>
                <p14:cNvContentPartPr/>
                <p14:nvPr/>
              </p14:nvContentPartPr>
              <p14:xfrm>
                <a:off x="7582868" y="4720779"/>
                <a:ext cx="171720" cy="5626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60F806A-6162-485F-BCE9-89D616E52D9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574228" y="4711779"/>
                  <a:ext cx="18936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92FDC7E-6E00-4171-B1A9-638E148A4840}"/>
                    </a:ext>
                  </a:extLst>
                </p14:cNvPr>
                <p14:cNvContentPartPr/>
                <p14:nvPr/>
              </p14:nvContentPartPr>
              <p14:xfrm>
                <a:off x="8400428" y="4690899"/>
                <a:ext cx="168480" cy="616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92FDC7E-6E00-4171-B1A9-638E148A484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391428" y="4682259"/>
                  <a:ext cx="186120" cy="63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CDB0133-C129-4A12-9D69-8295C6A9C606}"/>
                    </a:ext>
                  </a:extLst>
                </p14:cNvPr>
                <p14:cNvContentPartPr/>
                <p14:nvPr/>
              </p14:nvContentPartPr>
              <p14:xfrm>
                <a:off x="8939708" y="4696659"/>
                <a:ext cx="92520" cy="5000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CDB0133-C129-4A12-9D69-8295C6A9C60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930708" y="4688019"/>
                  <a:ext cx="11016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546F0E1-55C6-425D-9925-2EC04BCDE5B4}"/>
                    </a:ext>
                  </a:extLst>
                </p14:cNvPr>
                <p14:cNvContentPartPr/>
                <p14:nvPr/>
              </p14:nvContentPartPr>
              <p14:xfrm>
                <a:off x="6629588" y="5465979"/>
                <a:ext cx="206280" cy="635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546F0E1-55C6-425D-9925-2EC04BCDE5B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620948" y="5457339"/>
                  <a:ext cx="223920" cy="65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B446D9E-E70F-4132-A6EC-AB98CC9C6A45}"/>
                    </a:ext>
                  </a:extLst>
                </p14:cNvPr>
                <p14:cNvContentPartPr/>
                <p14:nvPr/>
              </p14:nvContentPartPr>
              <p14:xfrm>
                <a:off x="6561548" y="5397579"/>
                <a:ext cx="337320" cy="4971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B446D9E-E70F-4132-A6EC-AB98CC9C6A4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552548" y="5388939"/>
                  <a:ext cx="35496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66886AE-0CAF-46F0-8D46-027866D0D43D}"/>
                    </a:ext>
                  </a:extLst>
                </p14:cNvPr>
                <p14:cNvContentPartPr/>
                <p14:nvPr/>
              </p14:nvContentPartPr>
              <p14:xfrm>
                <a:off x="6062588" y="5843619"/>
                <a:ext cx="273240" cy="6271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66886AE-0CAF-46F0-8D46-027866D0D43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053948" y="5834979"/>
                  <a:ext cx="290880" cy="64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9CB652E-FB48-4DC8-AEAD-0ABE8C14E0DB}"/>
                    </a:ext>
                  </a:extLst>
                </p14:cNvPr>
                <p14:cNvContentPartPr/>
                <p14:nvPr/>
              </p14:nvContentPartPr>
              <p14:xfrm>
                <a:off x="6388028" y="5624379"/>
                <a:ext cx="738720" cy="6112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9CB652E-FB48-4DC8-AEAD-0ABE8C14E0D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379028" y="5615739"/>
                  <a:ext cx="756360" cy="62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58ED70B-D8A5-402C-A03C-783BD8085CEF}"/>
                    </a:ext>
                  </a:extLst>
                </p14:cNvPr>
                <p14:cNvContentPartPr/>
                <p14:nvPr/>
              </p14:nvContentPartPr>
              <p14:xfrm>
                <a:off x="7056548" y="5493339"/>
                <a:ext cx="770040" cy="567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58ED70B-D8A5-402C-A03C-783BD8085CE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047548" y="5484339"/>
                  <a:ext cx="787680" cy="58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DA63CD1-ED27-4A01-950F-B2F141395E55}"/>
                    </a:ext>
                  </a:extLst>
                </p14:cNvPr>
                <p14:cNvContentPartPr/>
                <p14:nvPr/>
              </p14:nvContentPartPr>
              <p14:xfrm>
                <a:off x="7377668" y="5616819"/>
                <a:ext cx="596520" cy="240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DA63CD1-ED27-4A01-950F-B2F141395E5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369028" y="5607819"/>
                  <a:ext cx="6141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BEE6E74-6AC2-4A0D-9071-5D4F2854ED50}"/>
                    </a:ext>
                  </a:extLst>
                </p14:cNvPr>
                <p14:cNvContentPartPr/>
                <p14:nvPr/>
              </p14:nvContentPartPr>
              <p14:xfrm>
                <a:off x="1022948" y="467739"/>
                <a:ext cx="3435840" cy="1764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BEE6E74-6AC2-4A0D-9071-5D4F2854ED5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14308" y="459099"/>
                  <a:ext cx="34534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5E7042A-668E-4F17-AAD3-F8989481830D}"/>
                    </a:ext>
                  </a:extLst>
                </p14:cNvPr>
                <p14:cNvContentPartPr/>
                <p14:nvPr/>
              </p14:nvContentPartPr>
              <p14:xfrm>
                <a:off x="1237508" y="701739"/>
                <a:ext cx="3310200" cy="2199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5E7042A-668E-4F17-AAD3-F8989481830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228868" y="692739"/>
                  <a:ext cx="33278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325CCFE-75A5-4F93-8CB8-15C2987806A6}"/>
                    </a:ext>
                  </a:extLst>
                </p14:cNvPr>
                <p14:cNvContentPartPr/>
                <p14:nvPr/>
              </p14:nvContentPartPr>
              <p14:xfrm>
                <a:off x="3761828" y="241659"/>
                <a:ext cx="865440" cy="800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325CCFE-75A5-4F93-8CB8-15C2987806A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752828" y="232659"/>
                  <a:ext cx="883080" cy="81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D9C0269-9C23-4EC3-8FDB-ECAD39BBADA6}"/>
                    </a:ext>
                  </a:extLst>
                </p14:cNvPr>
                <p14:cNvContentPartPr/>
                <p14:nvPr/>
              </p14:nvContentPartPr>
              <p14:xfrm>
                <a:off x="140588" y="3719979"/>
                <a:ext cx="932760" cy="878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D9C0269-9C23-4EC3-8FDB-ECAD39BBADA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31948" y="3710979"/>
                  <a:ext cx="950400" cy="89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E8B3C0A-F5B9-471F-B044-78D50983374E}"/>
                    </a:ext>
                  </a:extLst>
                </p14:cNvPr>
                <p14:cNvContentPartPr/>
                <p14:nvPr/>
              </p14:nvContentPartPr>
              <p14:xfrm>
                <a:off x="679148" y="3638619"/>
                <a:ext cx="426240" cy="343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E8B3C0A-F5B9-471F-B044-78D50983374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70508" y="3629979"/>
                  <a:ext cx="44388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9C41539-BC1A-4C27-A59F-04641403895A}"/>
                    </a:ext>
                  </a:extLst>
                </p14:cNvPr>
                <p14:cNvContentPartPr/>
                <p14:nvPr/>
              </p14:nvContentPartPr>
              <p14:xfrm>
                <a:off x="496268" y="2640339"/>
                <a:ext cx="1375920" cy="9684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9C41539-BC1A-4C27-A59F-04641403895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87628" y="2631339"/>
                  <a:ext cx="1393560" cy="9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8227461-1349-40C4-B398-76622977C5FC}"/>
                    </a:ext>
                  </a:extLst>
                </p14:cNvPr>
                <p14:cNvContentPartPr/>
                <p14:nvPr/>
              </p14:nvContentPartPr>
              <p14:xfrm>
                <a:off x="1285748" y="2538099"/>
                <a:ext cx="1738440" cy="12985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8227461-1349-40C4-B398-76622977C5F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276748" y="2529099"/>
                  <a:ext cx="1756080" cy="13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7C07220-9A14-4D56-A944-06A57BD5F3DA}"/>
                    </a:ext>
                  </a:extLst>
                </p14:cNvPr>
                <p14:cNvContentPartPr/>
                <p14:nvPr/>
              </p14:nvContentPartPr>
              <p14:xfrm>
                <a:off x="1459988" y="3808179"/>
                <a:ext cx="411480" cy="6656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7C07220-9A14-4D56-A944-06A57BD5F3D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451348" y="3799179"/>
                  <a:ext cx="429120" cy="68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6D171EB-38B5-4D80-A997-14189A3DAB94}"/>
                    </a:ext>
                  </a:extLst>
                </p14:cNvPr>
                <p14:cNvContentPartPr/>
                <p14:nvPr/>
              </p14:nvContentPartPr>
              <p14:xfrm>
                <a:off x="1109708" y="4602339"/>
                <a:ext cx="361080" cy="330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6D171EB-38B5-4D80-A997-14189A3DAB9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100708" y="4593339"/>
                  <a:ext cx="37872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9795453-0D84-43CB-9806-3605E7C4A31F}"/>
                    </a:ext>
                  </a:extLst>
                </p14:cNvPr>
                <p14:cNvContentPartPr/>
                <p14:nvPr/>
              </p14:nvContentPartPr>
              <p14:xfrm>
                <a:off x="1551428" y="4241979"/>
                <a:ext cx="543960" cy="6285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9795453-0D84-43CB-9806-3605E7C4A31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542788" y="4233339"/>
                  <a:ext cx="561600" cy="64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CA7C1D8-1CFB-42F9-A1EB-CCD1B0A6A5D4}"/>
                    </a:ext>
                  </a:extLst>
                </p14:cNvPr>
                <p14:cNvContentPartPr/>
                <p14:nvPr/>
              </p14:nvContentPartPr>
              <p14:xfrm>
                <a:off x="1726388" y="4324059"/>
                <a:ext cx="64440" cy="122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CA7C1D8-1CFB-42F9-A1EB-CCD1B0A6A5D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717748" y="4315059"/>
                  <a:ext cx="820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FBD0618-16D3-414A-940E-633B59625F02}"/>
                    </a:ext>
                  </a:extLst>
                </p14:cNvPr>
                <p14:cNvContentPartPr/>
                <p14:nvPr/>
              </p14:nvContentPartPr>
              <p14:xfrm>
                <a:off x="2205548" y="4263219"/>
                <a:ext cx="456840" cy="712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FBD0618-16D3-414A-940E-633B59625F0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196548" y="4254219"/>
                  <a:ext cx="474480" cy="72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7499301-8FFE-4100-916C-63EFEF0AF24B}"/>
                    </a:ext>
                  </a:extLst>
                </p14:cNvPr>
                <p14:cNvContentPartPr/>
                <p14:nvPr/>
              </p14:nvContentPartPr>
              <p14:xfrm>
                <a:off x="2833388" y="4171419"/>
                <a:ext cx="243000" cy="450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7499301-8FFE-4100-916C-63EFEF0AF24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824388" y="4162779"/>
                  <a:ext cx="26064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642D76D-8CD1-4067-86B4-B250B28DDC15}"/>
                    </a:ext>
                  </a:extLst>
                </p14:cNvPr>
                <p14:cNvContentPartPr/>
                <p14:nvPr/>
              </p14:nvContentPartPr>
              <p14:xfrm>
                <a:off x="2883788" y="4400379"/>
                <a:ext cx="147600" cy="1090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642D76D-8CD1-4067-86B4-B250B28DDC1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875148" y="4391739"/>
                  <a:ext cx="1652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1A3FA75-F94A-448D-A750-E31A41426650}"/>
                    </a:ext>
                  </a:extLst>
                </p14:cNvPr>
                <p14:cNvContentPartPr/>
                <p14:nvPr/>
              </p14:nvContentPartPr>
              <p14:xfrm>
                <a:off x="3132548" y="4148019"/>
                <a:ext cx="149400" cy="3646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1A3FA75-F94A-448D-A750-E31A4142665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123908" y="4139379"/>
                  <a:ext cx="16704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A9C1EA6-AC68-4FF5-A87D-D9B4C54D112D}"/>
                    </a:ext>
                  </a:extLst>
                </p14:cNvPr>
                <p14:cNvContentPartPr/>
                <p14:nvPr/>
              </p14:nvContentPartPr>
              <p14:xfrm>
                <a:off x="3383108" y="4094019"/>
                <a:ext cx="340200" cy="4446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A9C1EA6-AC68-4FF5-A87D-D9B4C54D112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374108" y="4085019"/>
                  <a:ext cx="35784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6C6AA58-1757-48C3-B92F-03ACE11CB80C}"/>
                    </a:ext>
                  </a:extLst>
                </p14:cNvPr>
                <p14:cNvContentPartPr/>
                <p14:nvPr/>
              </p14:nvContentPartPr>
              <p14:xfrm>
                <a:off x="3418388" y="1546299"/>
                <a:ext cx="1751400" cy="1398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6C6AA58-1757-48C3-B92F-03ACE11CB80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409748" y="1537299"/>
                  <a:ext cx="1769040" cy="14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09539E5-82F3-4E5A-B857-03F3308A20CF}"/>
                    </a:ext>
                  </a:extLst>
                </p14:cNvPr>
                <p14:cNvContentPartPr/>
                <p14:nvPr/>
              </p14:nvContentPartPr>
              <p14:xfrm>
                <a:off x="3465908" y="2637819"/>
                <a:ext cx="347400" cy="3898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09539E5-82F3-4E5A-B857-03F3308A20C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456908" y="2628819"/>
                  <a:ext cx="3650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D4BEC86-DF43-4D60-8E00-CBA8A0518040}"/>
                    </a:ext>
                  </a:extLst>
                </p14:cNvPr>
                <p14:cNvContentPartPr/>
                <p14:nvPr/>
              </p14:nvContentPartPr>
              <p14:xfrm>
                <a:off x="5050628" y="1099539"/>
                <a:ext cx="392040" cy="3682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D4BEC86-DF43-4D60-8E00-CBA8A051804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041988" y="1090539"/>
                  <a:ext cx="40968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A5875D8-30E3-4AB7-9382-E406CB911B26}"/>
                    </a:ext>
                  </a:extLst>
                </p14:cNvPr>
                <p14:cNvContentPartPr/>
                <p14:nvPr/>
              </p14:nvContentPartPr>
              <p14:xfrm>
                <a:off x="5537348" y="1108539"/>
                <a:ext cx="197640" cy="2674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A5875D8-30E3-4AB7-9382-E406CB911B2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528348" y="1099899"/>
                  <a:ext cx="2152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3E8167C-0059-42B8-B6BE-1F31AC3A0366}"/>
                    </a:ext>
                  </a:extLst>
                </p14:cNvPr>
                <p14:cNvContentPartPr/>
                <p14:nvPr/>
              </p14:nvContentPartPr>
              <p14:xfrm>
                <a:off x="5605028" y="986499"/>
                <a:ext cx="369000" cy="135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3E8167C-0059-42B8-B6BE-1F31AC3A0366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596388" y="977499"/>
                  <a:ext cx="3866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79B76CE-7591-4FBC-959D-B5E8179A40D3}"/>
                    </a:ext>
                  </a:extLst>
                </p14:cNvPr>
                <p14:cNvContentPartPr/>
                <p14:nvPr/>
              </p14:nvContentPartPr>
              <p14:xfrm>
                <a:off x="5824268" y="1085859"/>
                <a:ext cx="131400" cy="4017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79B76CE-7591-4FBC-959D-B5E8179A40D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815268" y="1076859"/>
                  <a:ext cx="14904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A4EF61E-D733-40DC-944F-13F1B3813300}"/>
                    </a:ext>
                  </a:extLst>
                </p14:cNvPr>
                <p14:cNvContentPartPr/>
                <p14:nvPr/>
              </p14:nvContentPartPr>
              <p14:xfrm>
                <a:off x="6074828" y="731259"/>
                <a:ext cx="961200" cy="7250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A4EF61E-D733-40DC-944F-13F1B381330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065828" y="722259"/>
                  <a:ext cx="978840" cy="74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19B5B18-0279-4756-A6C6-14928A7D1630}"/>
                    </a:ext>
                  </a:extLst>
                </p14:cNvPr>
                <p14:cNvContentPartPr/>
                <p14:nvPr/>
              </p14:nvContentPartPr>
              <p14:xfrm>
                <a:off x="6988868" y="808299"/>
                <a:ext cx="328320" cy="11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19B5B18-0279-4756-A6C6-14928A7D1630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979868" y="799659"/>
                  <a:ext cx="3459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4CDBF85-C6F0-407F-99E7-2FC732742DC5}"/>
                    </a:ext>
                  </a:extLst>
                </p14:cNvPr>
                <p14:cNvContentPartPr/>
                <p14:nvPr/>
              </p14:nvContentPartPr>
              <p14:xfrm>
                <a:off x="4571828" y="3430179"/>
                <a:ext cx="1117440" cy="6706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4CDBF85-C6F0-407F-99E7-2FC732742DC5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562828" y="3421539"/>
                  <a:ext cx="1135080" cy="68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B202360-36A3-449F-AD15-EF22D5554F60}"/>
                    </a:ext>
                  </a:extLst>
                </p14:cNvPr>
                <p14:cNvContentPartPr/>
                <p14:nvPr/>
              </p14:nvContentPartPr>
              <p14:xfrm>
                <a:off x="4523228" y="3394539"/>
                <a:ext cx="474480" cy="3765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B202360-36A3-449F-AD15-EF22D5554F6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514228" y="3385899"/>
                  <a:ext cx="49212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860395B-7898-42F0-AACB-C7B47407074A}"/>
                    </a:ext>
                  </a:extLst>
                </p14:cNvPr>
                <p14:cNvContentPartPr/>
                <p14:nvPr/>
              </p14:nvContentPartPr>
              <p14:xfrm>
                <a:off x="5675948" y="3448179"/>
                <a:ext cx="1756080" cy="9871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860395B-7898-42F0-AACB-C7B47407074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667308" y="3439179"/>
                  <a:ext cx="1773720" cy="10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0152F91-5F74-445A-845F-47E015D2A1A5}"/>
                    </a:ext>
                  </a:extLst>
                </p14:cNvPr>
                <p14:cNvContentPartPr/>
                <p14:nvPr/>
              </p14:nvContentPartPr>
              <p14:xfrm>
                <a:off x="6728588" y="3606219"/>
                <a:ext cx="346680" cy="63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0152F91-5F74-445A-845F-47E015D2A1A5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719588" y="3597219"/>
                  <a:ext cx="3643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57A6412-28A5-4308-9EA7-29E0DD222795}"/>
                    </a:ext>
                  </a:extLst>
                </p14:cNvPr>
                <p14:cNvContentPartPr/>
                <p14:nvPr/>
              </p14:nvContentPartPr>
              <p14:xfrm>
                <a:off x="7642628" y="3507219"/>
                <a:ext cx="208440" cy="6004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57A6412-28A5-4308-9EA7-29E0DD222795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633988" y="3498219"/>
                  <a:ext cx="226080" cy="61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BA09023-A2DE-4AC9-A4BD-84472408B2E9}"/>
                    </a:ext>
                  </a:extLst>
                </p14:cNvPr>
                <p14:cNvContentPartPr/>
                <p14:nvPr/>
              </p14:nvContentPartPr>
              <p14:xfrm>
                <a:off x="7905428" y="3415779"/>
                <a:ext cx="472680" cy="4744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BA09023-A2DE-4AC9-A4BD-84472408B2E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896788" y="3407139"/>
                  <a:ext cx="49032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6914172-85D7-4F0B-B392-B5C73747308E}"/>
                    </a:ext>
                  </a:extLst>
                </p14:cNvPr>
                <p14:cNvContentPartPr/>
                <p14:nvPr/>
              </p14:nvContentPartPr>
              <p14:xfrm>
                <a:off x="8410148" y="3467259"/>
                <a:ext cx="246240" cy="4172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6914172-85D7-4F0B-B392-B5C73747308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401508" y="3458619"/>
                  <a:ext cx="26388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267C58A-18F0-4AF7-97D7-E5D38BE9ABD2}"/>
                    </a:ext>
                  </a:extLst>
                </p14:cNvPr>
                <p14:cNvContentPartPr/>
                <p14:nvPr/>
              </p14:nvContentPartPr>
              <p14:xfrm>
                <a:off x="8794988" y="3347379"/>
                <a:ext cx="252000" cy="7671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267C58A-18F0-4AF7-97D7-E5D38BE9ABD2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785988" y="3338739"/>
                  <a:ext cx="269640" cy="78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151EC47-1E7F-4565-9B08-90C861B1D254}"/>
                    </a:ext>
                  </a:extLst>
                </p14:cNvPr>
                <p14:cNvContentPartPr/>
                <p14:nvPr/>
              </p14:nvContentPartPr>
              <p14:xfrm>
                <a:off x="9118268" y="3356379"/>
                <a:ext cx="188280" cy="3808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151EC47-1E7F-4565-9B08-90C861B1D25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109628" y="3347379"/>
                  <a:ext cx="20592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F4E2A0E-6C50-4747-88C6-9716C6492AE7}"/>
                    </a:ext>
                  </a:extLst>
                </p14:cNvPr>
                <p14:cNvContentPartPr/>
                <p14:nvPr/>
              </p14:nvContentPartPr>
              <p14:xfrm>
                <a:off x="9210428" y="3041379"/>
                <a:ext cx="510120" cy="6699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F4E2A0E-6C50-4747-88C6-9716C6492AE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201428" y="3032739"/>
                  <a:ext cx="527760" cy="68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890AEFF-6A90-4FAB-92F4-F2DD1A580649}"/>
                    </a:ext>
                  </a:extLst>
                </p14:cNvPr>
                <p14:cNvContentPartPr/>
                <p14:nvPr/>
              </p14:nvContentPartPr>
              <p14:xfrm>
                <a:off x="9396548" y="3445659"/>
                <a:ext cx="117000" cy="478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890AEFF-6A90-4FAB-92F4-F2DD1A580649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9387908" y="3437019"/>
                  <a:ext cx="1346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B544794-A304-42AF-B3BF-5FE3D3D9CE8F}"/>
                    </a:ext>
                  </a:extLst>
                </p14:cNvPr>
                <p14:cNvContentPartPr/>
                <p14:nvPr/>
              </p14:nvContentPartPr>
              <p14:xfrm>
                <a:off x="9481148" y="2919699"/>
                <a:ext cx="445680" cy="8190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B544794-A304-42AF-B3BF-5FE3D3D9CE8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9472148" y="2910699"/>
                  <a:ext cx="463320" cy="83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3D3DF6B-E698-4D13-A9D2-295B2ADF33E4}"/>
                    </a:ext>
                  </a:extLst>
                </p14:cNvPr>
                <p14:cNvContentPartPr/>
                <p14:nvPr/>
              </p14:nvContentPartPr>
              <p14:xfrm>
                <a:off x="636668" y="150939"/>
                <a:ext cx="371160" cy="4190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3D3DF6B-E698-4D13-A9D2-295B2ADF33E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28028" y="141939"/>
                  <a:ext cx="38880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A30BF1C-47F3-4779-81DB-323BC486264B}"/>
                    </a:ext>
                  </a:extLst>
                </p14:cNvPr>
                <p14:cNvContentPartPr/>
                <p14:nvPr/>
              </p14:nvContentPartPr>
              <p14:xfrm>
                <a:off x="4749308" y="63459"/>
                <a:ext cx="499320" cy="4950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A30BF1C-47F3-4779-81DB-323BC486264B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740668" y="54819"/>
                  <a:ext cx="51696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2591E72-4EC5-46DA-8C1A-7E8FB41AABCF}"/>
                    </a:ext>
                  </a:extLst>
                </p14:cNvPr>
                <p14:cNvContentPartPr/>
                <p14:nvPr/>
              </p14:nvContentPartPr>
              <p14:xfrm>
                <a:off x="-560332" y="3457899"/>
                <a:ext cx="1043280" cy="8996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2591E72-4EC5-46DA-8C1A-7E8FB41AABC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-568972" y="3448899"/>
                  <a:ext cx="1060920" cy="9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87EAB96-B11F-49BE-ADB5-ADDF27817020}"/>
                    </a:ext>
                  </a:extLst>
                </p14:cNvPr>
                <p14:cNvContentPartPr/>
                <p14:nvPr/>
              </p14:nvContentPartPr>
              <p14:xfrm>
                <a:off x="56348" y="3678579"/>
                <a:ext cx="241920" cy="1717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87EAB96-B11F-49BE-ADB5-ADDF2781702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7348" y="3669579"/>
                  <a:ext cx="259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BC2ACF4-4D19-45CB-BA36-D1DC409282A5}"/>
                    </a:ext>
                  </a:extLst>
                </p14:cNvPr>
                <p14:cNvContentPartPr/>
                <p14:nvPr/>
              </p14:nvContentPartPr>
              <p14:xfrm>
                <a:off x="-21412" y="3984579"/>
                <a:ext cx="238680" cy="2383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BC2ACF4-4D19-45CB-BA36-D1DC409282A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-30052" y="3975579"/>
                  <a:ext cx="2563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283C765-7A94-42BA-AF6A-2D7084AAA612}"/>
                    </a:ext>
                  </a:extLst>
                </p14:cNvPr>
                <p14:cNvContentPartPr/>
                <p14:nvPr/>
              </p14:nvContentPartPr>
              <p14:xfrm>
                <a:off x="-97372" y="4460499"/>
                <a:ext cx="203400" cy="1069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283C765-7A94-42BA-AF6A-2D7084AAA61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-106012" y="4451499"/>
                  <a:ext cx="2210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51617BB-8F6E-4C1C-B22B-488616A0C341}"/>
                    </a:ext>
                  </a:extLst>
                </p14:cNvPr>
                <p14:cNvContentPartPr/>
                <p14:nvPr/>
              </p14:nvContentPartPr>
              <p14:xfrm>
                <a:off x="-74332" y="4379859"/>
                <a:ext cx="134640" cy="3290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51617BB-8F6E-4C1C-B22B-488616A0C341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-83332" y="4370859"/>
                  <a:ext cx="15228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897C2F0-2299-432A-912F-B5AA8E445656}"/>
                    </a:ext>
                  </a:extLst>
                </p14:cNvPr>
                <p14:cNvContentPartPr/>
                <p14:nvPr/>
              </p14:nvContentPartPr>
              <p14:xfrm>
                <a:off x="22508" y="4675779"/>
                <a:ext cx="295920" cy="2556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897C2F0-2299-432A-912F-B5AA8E445656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3868" y="4666779"/>
                  <a:ext cx="31356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E5257E3-6533-4C2D-B959-91F2037F6E9F}"/>
                    </a:ext>
                  </a:extLst>
                </p14:cNvPr>
                <p14:cNvContentPartPr/>
                <p14:nvPr/>
              </p14:nvContentPartPr>
              <p14:xfrm>
                <a:off x="203228" y="4434939"/>
                <a:ext cx="232920" cy="4021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E5257E3-6533-4C2D-B959-91F2037F6E9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94228" y="4425939"/>
                  <a:ext cx="25056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8D1C229-1FF3-4D19-81A9-161ADFB2C65B}"/>
                    </a:ext>
                  </a:extLst>
                </p14:cNvPr>
                <p14:cNvContentPartPr/>
                <p14:nvPr/>
              </p14:nvContentPartPr>
              <p14:xfrm>
                <a:off x="400508" y="4668579"/>
                <a:ext cx="321480" cy="1299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8D1C229-1FF3-4D19-81A9-161ADFB2C65B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91508" y="4659939"/>
                  <a:ext cx="3391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3F2E392-9E0D-4CA4-B21D-BAFB49FE6CE8}"/>
                    </a:ext>
                  </a:extLst>
                </p14:cNvPr>
                <p14:cNvContentPartPr/>
                <p14:nvPr/>
              </p14:nvContentPartPr>
              <p14:xfrm>
                <a:off x="5241068" y="1964259"/>
                <a:ext cx="1901880" cy="10224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3F2E392-9E0D-4CA4-B21D-BAFB49FE6CE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232068" y="1955259"/>
                  <a:ext cx="1919520" cy="10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0EB1B10-8C83-4664-9047-B8FD7CEFA26F}"/>
                    </a:ext>
                  </a:extLst>
                </p14:cNvPr>
                <p14:cNvContentPartPr/>
                <p14:nvPr/>
              </p14:nvContentPartPr>
              <p14:xfrm>
                <a:off x="1847708" y="4396419"/>
                <a:ext cx="287280" cy="1465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0EB1B10-8C83-4664-9047-B8FD7CEFA26F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839068" y="4387419"/>
                  <a:ext cx="3049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B2BAD5E-860C-46DE-BCC0-874B83E3ED0D}"/>
                    </a:ext>
                  </a:extLst>
                </p14:cNvPr>
                <p14:cNvContentPartPr/>
                <p14:nvPr/>
              </p14:nvContentPartPr>
              <p14:xfrm>
                <a:off x="1496708" y="4987899"/>
                <a:ext cx="21600" cy="2030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B2BAD5E-860C-46DE-BCC0-874B83E3ED0D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488068" y="4978899"/>
                  <a:ext cx="392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1EC3C91-7415-419E-A41A-8461AAD6D8A1}"/>
                    </a:ext>
                  </a:extLst>
                </p14:cNvPr>
                <p14:cNvContentPartPr/>
                <p14:nvPr/>
              </p14:nvContentPartPr>
              <p14:xfrm>
                <a:off x="1484828" y="4919499"/>
                <a:ext cx="40320" cy="108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1EC3C91-7415-419E-A41A-8461AAD6D8A1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476188" y="4910859"/>
                  <a:ext cx="579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E0EDF2A-3079-4200-A58E-D5723DA55FEB}"/>
                    </a:ext>
                  </a:extLst>
                </p14:cNvPr>
                <p14:cNvContentPartPr/>
                <p14:nvPr/>
              </p14:nvContentPartPr>
              <p14:xfrm>
                <a:off x="1589588" y="4826619"/>
                <a:ext cx="477720" cy="5738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E0EDF2A-3079-4200-A58E-D5723DA55FEB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580588" y="4817979"/>
                  <a:ext cx="495360" cy="5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700A13D-564F-4B00-B2C6-3871149AAE87}"/>
                    </a:ext>
                  </a:extLst>
                </p14:cNvPr>
                <p14:cNvContentPartPr/>
                <p14:nvPr/>
              </p14:nvContentPartPr>
              <p14:xfrm>
                <a:off x="1154348" y="5038659"/>
                <a:ext cx="240840" cy="903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700A13D-564F-4B00-B2C6-3871149AAE87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145348" y="5030019"/>
                  <a:ext cx="2584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29FDED8-E488-4843-A2D1-60EB454BA7F1}"/>
                    </a:ext>
                  </a:extLst>
                </p14:cNvPr>
                <p14:cNvContentPartPr/>
                <p14:nvPr/>
              </p14:nvContentPartPr>
              <p14:xfrm>
                <a:off x="2181068" y="1732059"/>
                <a:ext cx="777600" cy="9471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29FDED8-E488-4843-A2D1-60EB454BA7F1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172068" y="1723419"/>
                  <a:ext cx="795240" cy="9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184EF46-8617-4A04-B7F4-176367F664C2}"/>
                    </a:ext>
                  </a:extLst>
                </p14:cNvPr>
                <p14:cNvContentPartPr/>
                <p14:nvPr/>
              </p14:nvContentPartPr>
              <p14:xfrm>
                <a:off x="2138228" y="2409939"/>
                <a:ext cx="262080" cy="2509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184EF46-8617-4A04-B7F4-176367F664C2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129588" y="2401299"/>
                  <a:ext cx="2797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C882F02-2202-49F0-BB54-661BC9EECB20}"/>
                    </a:ext>
                  </a:extLst>
                </p14:cNvPr>
                <p14:cNvContentPartPr/>
                <p14:nvPr/>
              </p14:nvContentPartPr>
              <p14:xfrm>
                <a:off x="1269548" y="5045859"/>
                <a:ext cx="2882880" cy="11872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C882F02-2202-49F0-BB54-661BC9EECB2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260548" y="5036859"/>
                  <a:ext cx="2900520" cy="12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6519F1F-10EB-413A-BB0F-C031110DE837}"/>
                    </a:ext>
                  </a:extLst>
                </p14:cNvPr>
                <p14:cNvContentPartPr/>
                <p14:nvPr/>
              </p14:nvContentPartPr>
              <p14:xfrm>
                <a:off x="1403828" y="5287419"/>
                <a:ext cx="2397240" cy="9032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6519F1F-10EB-413A-BB0F-C031110DE837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394828" y="5278779"/>
                  <a:ext cx="2414880" cy="9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C21769F-E213-4CEF-9E5E-DEC185A39538}"/>
                    </a:ext>
                  </a:extLst>
                </p14:cNvPr>
                <p14:cNvContentPartPr/>
                <p14:nvPr/>
              </p14:nvContentPartPr>
              <p14:xfrm>
                <a:off x="3790628" y="4584339"/>
                <a:ext cx="193320" cy="4118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C21769F-E213-4CEF-9E5E-DEC185A39538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781988" y="4575699"/>
                  <a:ext cx="21096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82604D8-0815-45AC-BEB4-834DBD37C3BE}"/>
                    </a:ext>
                  </a:extLst>
                </p14:cNvPr>
                <p14:cNvContentPartPr/>
                <p14:nvPr/>
              </p14:nvContentPartPr>
              <p14:xfrm>
                <a:off x="3712148" y="4802859"/>
                <a:ext cx="410400" cy="2214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82604D8-0815-45AC-BEB4-834DBD37C3B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703148" y="4793859"/>
                  <a:ext cx="4280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6FEC440-7513-40D9-A61B-666DC5A43230}"/>
                    </a:ext>
                  </a:extLst>
                </p14:cNvPr>
                <p14:cNvContentPartPr/>
                <p14:nvPr/>
              </p14:nvContentPartPr>
              <p14:xfrm>
                <a:off x="4141988" y="4441059"/>
                <a:ext cx="256680" cy="2880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6FEC440-7513-40D9-A61B-666DC5A4323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133348" y="4432059"/>
                  <a:ext cx="27432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80649AF-A4F6-4282-9FF2-850EDBF2564C}"/>
                    </a:ext>
                  </a:extLst>
                </p14:cNvPr>
                <p14:cNvContentPartPr/>
                <p14:nvPr/>
              </p14:nvContentPartPr>
              <p14:xfrm>
                <a:off x="4341428" y="4457979"/>
                <a:ext cx="262440" cy="2422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80649AF-A4F6-4282-9FF2-850EDBF2564C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332788" y="4448979"/>
                  <a:ext cx="2800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37288AC-3DE0-4D24-B834-0B35317F5974}"/>
                    </a:ext>
                  </a:extLst>
                </p14:cNvPr>
                <p14:cNvContentPartPr/>
                <p14:nvPr/>
              </p14:nvContentPartPr>
              <p14:xfrm>
                <a:off x="4840028" y="4295979"/>
                <a:ext cx="272520" cy="4597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37288AC-3DE0-4D24-B834-0B35317F5974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831028" y="4286979"/>
                  <a:ext cx="29016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750A641-AA07-4EB3-9C2F-4977CD81406C}"/>
                    </a:ext>
                  </a:extLst>
                </p14:cNvPr>
                <p14:cNvContentPartPr/>
                <p14:nvPr/>
              </p14:nvContentPartPr>
              <p14:xfrm>
                <a:off x="4789268" y="4239099"/>
                <a:ext cx="228600" cy="2037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750A641-AA07-4EB3-9C2F-4977CD81406C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780268" y="4230459"/>
                  <a:ext cx="2462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AB3EDA4-BBB5-4CED-B306-8052EA2AC50F}"/>
                    </a:ext>
                  </a:extLst>
                </p14:cNvPr>
                <p14:cNvContentPartPr/>
                <p14:nvPr/>
              </p14:nvContentPartPr>
              <p14:xfrm>
                <a:off x="5024348" y="4400019"/>
                <a:ext cx="169920" cy="2491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AB3EDA4-BBB5-4CED-B306-8052EA2AC50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015708" y="4391379"/>
                  <a:ext cx="1875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A63DE17-1543-4BE0-99F6-047AADD3625F}"/>
                    </a:ext>
                  </a:extLst>
                </p14:cNvPr>
                <p14:cNvContentPartPr/>
                <p14:nvPr/>
              </p14:nvContentPartPr>
              <p14:xfrm>
                <a:off x="5196428" y="4315059"/>
                <a:ext cx="507240" cy="3560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A63DE17-1543-4BE0-99F6-047AADD3625F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187788" y="4306419"/>
                  <a:ext cx="52488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DFF4784-0968-4146-97DB-6CC8C19DC930}"/>
                    </a:ext>
                  </a:extLst>
                </p14:cNvPr>
                <p14:cNvContentPartPr/>
                <p14:nvPr/>
              </p14:nvContentPartPr>
              <p14:xfrm>
                <a:off x="5706908" y="4432779"/>
                <a:ext cx="322200" cy="5083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DFF4784-0968-4146-97DB-6CC8C19DC93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698268" y="4424139"/>
                  <a:ext cx="33984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F1A9733-B20A-4AE3-9D88-1965B246D693}"/>
                    </a:ext>
                  </a:extLst>
                </p14:cNvPr>
                <p14:cNvContentPartPr/>
                <p14:nvPr/>
              </p14:nvContentPartPr>
              <p14:xfrm>
                <a:off x="5336828" y="4600179"/>
                <a:ext cx="672120" cy="4744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F1A9733-B20A-4AE3-9D88-1965B246D693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328188" y="4591539"/>
                  <a:ext cx="68976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2129855-4C8B-44D6-9ED4-444F04A6BB44}"/>
                    </a:ext>
                  </a:extLst>
                </p14:cNvPr>
                <p14:cNvContentPartPr/>
                <p14:nvPr/>
              </p14:nvContentPartPr>
              <p14:xfrm>
                <a:off x="5828948" y="4558419"/>
                <a:ext cx="254520" cy="975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2129855-4C8B-44D6-9ED4-444F04A6BB44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819948" y="4549419"/>
                  <a:ext cx="272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96242F1-D6DF-4B06-983C-3B69005DD493}"/>
                    </a:ext>
                  </a:extLst>
                </p14:cNvPr>
                <p14:cNvContentPartPr/>
                <p14:nvPr/>
              </p14:nvContentPartPr>
              <p14:xfrm>
                <a:off x="2074148" y="5545899"/>
                <a:ext cx="2641680" cy="10170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96242F1-D6DF-4B06-983C-3B69005DD49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065508" y="5537259"/>
                  <a:ext cx="2659320" cy="10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524E077-1367-4689-88B4-DD9868A1ADB7}"/>
                    </a:ext>
                  </a:extLst>
                </p14:cNvPr>
                <p14:cNvContentPartPr/>
                <p14:nvPr/>
              </p14:nvContentPartPr>
              <p14:xfrm>
                <a:off x="1153988" y="3254139"/>
                <a:ext cx="3073320" cy="7506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524E077-1367-4689-88B4-DD9868A1ADB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144988" y="3245139"/>
                  <a:ext cx="3090960" cy="76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2DF9026-E50F-4920-B1E1-A8A4B549FE43}"/>
                    </a:ext>
                  </a:extLst>
                </p14:cNvPr>
                <p14:cNvContentPartPr/>
                <p14:nvPr/>
              </p14:nvContentPartPr>
              <p14:xfrm>
                <a:off x="3736988" y="1133379"/>
                <a:ext cx="4164840" cy="25038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2DF9026-E50F-4920-B1E1-A8A4B549FE43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728348" y="1124379"/>
                  <a:ext cx="4182480" cy="252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F6A468E-B7C4-4521-B11F-847298A1A050}"/>
                    </a:ext>
                  </a:extLst>
                </p14:cNvPr>
                <p14:cNvContentPartPr/>
                <p14:nvPr/>
              </p14:nvContentPartPr>
              <p14:xfrm>
                <a:off x="8006588" y="220059"/>
                <a:ext cx="1207800" cy="7628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F6A468E-B7C4-4521-B11F-847298A1A050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997588" y="211419"/>
                  <a:ext cx="1225440" cy="78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21BA0C8-2309-4621-BCFA-8BF2C18F2D4A}"/>
                    </a:ext>
                  </a:extLst>
                </p14:cNvPr>
                <p14:cNvContentPartPr/>
                <p14:nvPr/>
              </p14:nvContentPartPr>
              <p14:xfrm>
                <a:off x="8694548" y="361539"/>
                <a:ext cx="90360" cy="486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21BA0C8-2309-4621-BCFA-8BF2C18F2D4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685548" y="352899"/>
                  <a:ext cx="1080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7017B02-43CC-495C-9BCC-301D42BB6B02}"/>
                    </a:ext>
                  </a:extLst>
                </p14:cNvPr>
                <p14:cNvContentPartPr/>
                <p14:nvPr/>
              </p14:nvContentPartPr>
              <p14:xfrm>
                <a:off x="9440468" y="450099"/>
                <a:ext cx="47880" cy="1605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7017B02-43CC-495C-9BCC-301D42BB6B0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431468" y="441459"/>
                  <a:ext cx="655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61748B4-7E4A-4733-9CF6-F9892AA3F33E}"/>
                    </a:ext>
                  </a:extLst>
                </p14:cNvPr>
                <p14:cNvContentPartPr/>
                <p14:nvPr/>
              </p14:nvContentPartPr>
              <p14:xfrm>
                <a:off x="9463868" y="105939"/>
                <a:ext cx="1558080" cy="4845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61748B4-7E4A-4733-9CF6-F9892AA3F33E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9455228" y="97299"/>
                  <a:ext cx="157572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E1A306D-D103-4C42-8A0F-5AE5219E8E52}"/>
                    </a:ext>
                  </a:extLst>
                </p14:cNvPr>
                <p14:cNvContentPartPr/>
                <p14:nvPr/>
              </p14:nvContentPartPr>
              <p14:xfrm>
                <a:off x="8191628" y="1152819"/>
                <a:ext cx="446760" cy="3592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E1A306D-D103-4C42-8A0F-5AE5219E8E52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182628" y="1143819"/>
                  <a:ext cx="46440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C40BF99-E70E-4828-B7F4-A23B810BE7FA}"/>
                    </a:ext>
                  </a:extLst>
                </p14:cNvPr>
                <p14:cNvContentPartPr/>
                <p14:nvPr/>
              </p14:nvContentPartPr>
              <p14:xfrm>
                <a:off x="8743868" y="1136979"/>
                <a:ext cx="55080" cy="2037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C40BF99-E70E-4828-B7F4-A23B810BE7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734868" y="1127979"/>
                  <a:ext cx="727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5C15127-8EA9-4D4F-B7C3-B5DF1555A5BA}"/>
                    </a:ext>
                  </a:extLst>
                </p14:cNvPr>
                <p14:cNvContentPartPr/>
                <p14:nvPr/>
              </p14:nvContentPartPr>
              <p14:xfrm>
                <a:off x="8904788" y="733059"/>
                <a:ext cx="1510560" cy="5032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5C15127-8EA9-4D4F-B7C3-B5DF1555A5BA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895788" y="724419"/>
                  <a:ext cx="152820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C8E3782-E17B-4656-B8D7-5DD786942F77}"/>
                    </a:ext>
                  </a:extLst>
                </p14:cNvPr>
                <p14:cNvContentPartPr/>
                <p14:nvPr/>
              </p14:nvContentPartPr>
              <p14:xfrm>
                <a:off x="8325908" y="1506699"/>
                <a:ext cx="323280" cy="4035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C8E3782-E17B-4656-B8D7-5DD786942F7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317268" y="1497699"/>
                  <a:ext cx="34092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D3E73C0-1954-45CE-8700-6C577FC8A57E}"/>
                    </a:ext>
                  </a:extLst>
                </p14:cNvPr>
                <p14:cNvContentPartPr/>
                <p14:nvPr/>
              </p14:nvContentPartPr>
              <p14:xfrm>
                <a:off x="8743508" y="1527219"/>
                <a:ext cx="796320" cy="6721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D3E73C0-1954-45CE-8700-6C577FC8A57E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734508" y="1518579"/>
                  <a:ext cx="813960" cy="68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DA573FE-3EF4-4227-BF53-FBD99A29A2FA}"/>
                    </a:ext>
                  </a:extLst>
                </p14:cNvPr>
                <p14:cNvContentPartPr/>
                <p14:nvPr/>
              </p14:nvContentPartPr>
              <p14:xfrm>
                <a:off x="8911628" y="1365939"/>
                <a:ext cx="86400" cy="226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DA573FE-3EF4-4227-BF53-FBD99A29A2F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902628" y="1356939"/>
                  <a:ext cx="104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C075A22-B7C7-4312-86C7-FFA5CB87FB87}"/>
                    </a:ext>
                  </a:extLst>
                </p14:cNvPr>
                <p14:cNvContentPartPr/>
                <p14:nvPr/>
              </p14:nvContentPartPr>
              <p14:xfrm>
                <a:off x="9618668" y="1620459"/>
                <a:ext cx="65520" cy="2538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C075A22-B7C7-4312-86C7-FFA5CB87FB87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9609668" y="1611819"/>
                  <a:ext cx="831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40ED724-436D-4EE9-9B13-5D7A816DBCB0}"/>
                    </a:ext>
                  </a:extLst>
                </p14:cNvPr>
                <p14:cNvContentPartPr/>
                <p14:nvPr/>
              </p14:nvContentPartPr>
              <p14:xfrm>
                <a:off x="9950228" y="1068579"/>
                <a:ext cx="1085040" cy="8359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40ED724-436D-4EE9-9B13-5D7A816DBCB0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9941588" y="1059579"/>
                  <a:ext cx="1102680" cy="85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05F5029-F188-4D9A-92CB-6280E34E39CA}"/>
                    </a:ext>
                  </a:extLst>
                </p14:cNvPr>
                <p14:cNvContentPartPr/>
                <p14:nvPr/>
              </p14:nvContentPartPr>
              <p14:xfrm>
                <a:off x="10543508" y="1081539"/>
                <a:ext cx="29880" cy="1098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05F5029-F188-4D9A-92CB-6280E34E39CA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0534868" y="1072899"/>
                  <a:ext cx="475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8AE539B-80EB-4627-B325-B06B1E9BB96D}"/>
                    </a:ext>
                  </a:extLst>
                </p14:cNvPr>
                <p14:cNvContentPartPr/>
                <p14:nvPr/>
              </p14:nvContentPartPr>
              <p14:xfrm>
                <a:off x="8929988" y="2138859"/>
                <a:ext cx="552240" cy="4849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8AE539B-80EB-4627-B325-B06B1E9BB96D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921348" y="2129859"/>
                  <a:ext cx="569880" cy="5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FF3DD2D-CC60-430E-80DA-6412F3A79334}"/>
                    </a:ext>
                  </a:extLst>
                </p14:cNvPr>
                <p14:cNvContentPartPr/>
                <p14:nvPr/>
              </p14:nvContentPartPr>
              <p14:xfrm>
                <a:off x="9669068" y="2173419"/>
                <a:ext cx="6480" cy="273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FF3DD2D-CC60-430E-80DA-6412F3A79334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9660068" y="2164419"/>
                  <a:ext cx="241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3A340D0-8F37-4C20-A91C-A61C5387045B}"/>
                    </a:ext>
                  </a:extLst>
                </p14:cNvPr>
                <p14:cNvContentPartPr/>
                <p14:nvPr/>
              </p14:nvContentPartPr>
              <p14:xfrm>
                <a:off x="9571868" y="2073699"/>
                <a:ext cx="311040" cy="4100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3A340D0-8F37-4C20-A91C-A61C5387045B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9563228" y="2064699"/>
                  <a:ext cx="32868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559C9A3-90C7-48D3-ABFD-5FBA4EA66A33}"/>
                    </a:ext>
                  </a:extLst>
                </p14:cNvPr>
                <p14:cNvContentPartPr/>
                <p14:nvPr/>
              </p14:nvContentPartPr>
              <p14:xfrm>
                <a:off x="8974988" y="2041299"/>
                <a:ext cx="2219040" cy="10540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559C9A3-90C7-48D3-ABFD-5FBA4EA66A33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966348" y="2032659"/>
                  <a:ext cx="2236680" cy="10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95C2FD6-25C7-45E6-A485-F3B3EC211793}"/>
                    </a:ext>
                  </a:extLst>
                </p14:cNvPr>
                <p14:cNvContentPartPr/>
                <p14:nvPr/>
              </p14:nvContentPartPr>
              <p14:xfrm>
                <a:off x="10639354" y="2210499"/>
                <a:ext cx="300240" cy="694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95C2FD6-25C7-45E6-A485-F3B3EC211793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0630354" y="2201499"/>
                  <a:ext cx="3178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1E5A244E-178E-43B9-82AA-0432B0657FD7}"/>
                    </a:ext>
                  </a:extLst>
                </p14:cNvPr>
                <p14:cNvContentPartPr/>
                <p14:nvPr/>
              </p14:nvContentPartPr>
              <p14:xfrm>
                <a:off x="9875074" y="2809539"/>
                <a:ext cx="617400" cy="17611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1E5A244E-178E-43B9-82AA-0432B0657FD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9866074" y="2800539"/>
                  <a:ext cx="635040" cy="177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5C8819A-3887-454A-AAA4-0DC869ADC391}"/>
                    </a:ext>
                  </a:extLst>
                </p14:cNvPr>
                <p14:cNvContentPartPr/>
                <p14:nvPr/>
              </p14:nvContentPartPr>
              <p14:xfrm>
                <a:off x="9743314" y="4167099"/>
                <a:ext cx="537120" cy="3722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5C8819A-3887-454A-AAA4-0DC869ADC391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734314" y="4158459"/>
                  <a:ext cx="5547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C887F8C-957F-4B20-9940-AFDF5A7817BE}"/>
                    </a:ext>
                  </a:extLst>
                </p14:cNvPr>
                <p14:cNvContentPartPr/>
                <p14:nvPr/>
              </p14:nvContentPartPr>
              <p14:xfrm>
                <a:off x="9576634" y="4724739"/>
                <a:ext cx="105480" cy="874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C887F8C-957F-4B20-9940-AFDF5A7817BE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67994" y="4715739"/>
                  <a:ext cx="1231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A43E223-3360-4908-99F8-737AEC41D348}"/>
                    </a:ext>
                  </a:extLst>
                </p14:cNvPr>
                <p14:cNvContentPartPr/>
                <p14:nvPr/>
              </p14:nvContentPartPr>
              <p14:xfrm>
                <a:off x="9476194" y="4988979"/>
                <a:ext cx="120960" cy="939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A43E223-3360-4908-99F8-737AEC41D348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467554" y="4980339"/>
                  <a:ext cx="1386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5B6797A-76A7-4F2E-B3C7-2CB26218DB60}"/>
                    </a:ext>
                  </a:extLst>
                </p14:cNvPr>
                <p14:cNvContentPartPr/>
                <p14:nvPr/>
              </p14:nvContentPartPr>
              <p14:xfrm>
                <a:off x="9773914" y="4979979"/>
                <a:ext cx="73800" cy="910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5B6797A-76A7-4F2E-B3C7-2CB26218DB60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764914" y="4970979"/>
                  <a:ext cx="914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F060733-49E3-4271-95D5-1D618A07EC89}"/>
                    </a:ext>
                  </a:extLst>
                </p14:cNvPr>
                <p14:cNvContentPartPr/>
                <p14:nvPr/>
              </p14:nvContentPartPr>
              <p14:xfrm>
                <a:off x="10273954" y="4380579"/>
                <a:ext cx="613800" cy="5914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F060733-49E3-4271-95D5-1D618A07EC89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0265314" y="4371579"/>
                  <a:ext cx="631440" cy="60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E7ABCD1-6209-485A-AC8F-E23618416344}"/>
                    </a:ext>
                  </a:extLst>
                </p14:cNvPr>
                <p14:cNvContentPartPr/>
                <p14:nvPr/>
              </p14:nvContentPartPr>
              <p14:xfrm>
                <a:off x="10165954" y="4605579"/>
                <a:ext cx="489600" cy="226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E7ABCD1-6209-485A-AC8F-E23618416344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0157314" y="4596939"/>
                  <a:ext cx="5072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8F7A0172-C23E-4ABF-BAD4-9912F44A1DAF}"/>
                    </a:ext>
                  </a:extLst>
                </p14:cNvPr>
                <p14:cNvContentPartPr/>
                <p14:nvPr/>
              </p14:nvContentPartPr>
              <p14:xfrm>
                <a:off x="8831074" y="5478219"/>
                <a:ext cx="47160" cy="3279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8F7A0172-C23E-4ABF-BAD4-9912F44A1DAF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8822434" y="5469219"/>
                  <a:ext cx="6480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70622D1-2956-4E37-A8C2-E10F65DF073F}"/>
                    </a:ext>
                  </a:extLst>
                </p14:cNvPr>
                <p14:cNvContentPartPr/>
                <p14:nvPr/>
              </p14:nvContentPartPr>
              <p14:xfrm>
                <a:off x="8899834" y="5213979"/>
                <a:ext cx="1955160" cy="7606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70622D1-2956-4E37-A8C2-E10F65DF073F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8891194" y="5205339"/>
                  <a:ext cx="1972800" cy="77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1B84099-8F02-441C-BE72-9B0D737591D5}"/>
                    </a:ext>
                  </a:extLst>
                </p14:cNvPr>
                <p14:cNvContentPartPr/>
                <p14:nvPr/>
              </p14:nvContentPartPr>
              <p14:xfrm>
                <a:off x="10477714" y="5127939"/>
                <a:ext cx="13320" cy="421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1B84099-8F02-441C-BE72-9B0D737591D5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0469074" y="5118939"/>
                  <a:ext cx="309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E25F05B-9BA3-478B-81CD-41E1C0B5A41B}"/>
                    </a:ext>
                  </a:extLst>
                </p14:cNvPr>
                <p14:cNvContentPartPr/>
                <p14:nvPr/>
              </p14:nvContentPartPr>
              <p14:xfrm>
                <a:off x="8744674" y="5697099"/>
                <a:ext cx="545040" cy="7070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E25F05B-9BA3-478B-81CD-41E1C0B5A41B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8736034" y="5688459"/>
                  <a:ext cx="562680" cy="72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CDDDE62-8F97-4180-9353-90EFA0C26DC1}"/>
                    </a:ext>
                  </a:extLst>
                </p14:cNvPr>
                <p14:cNvContentPartPr/>
                <p14:nvPr/>
              </p14:nvContentPartPr>
              <p14:xfrm>
                <a:off x="8701114" y="5925339"/>
                <a:ext cx="140400" cy="118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CDDDE62-8F97-4180-9353-90EFA0C26DC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692114" y="5916699"/>
                  <a:ext cx="1580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FE954E2-B145-4BDF-8652-DB6EEF5A34BF}"/>
                    </a:ext>
                  </a:extLst>
                </p14:cNvPr>
                <p14:cNvContentPartPr/>
                <p14:nvPr/>
              </p14:nvContentPartPr>
              <p14:xfrm>
                <a:off x="9435154" y="5786019"/>
                <a:ext cx="1006920" cy="6148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FE954E2-B145-4BDF-8652-DB6EEF5A34BF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9426514" y="5777019"/>
                  <a:ext cx="1024560" cy="63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3D80ABE-0E49-4C74-8069-1DE60C2D1476}"/>
                    </a:ext>
                  </a:extLst>
                </p14:cNvPr>
                <p14:cNvContentPartPr/>
                <p14:nvPr/>
              </p14:nvContentPartPr>
              <p14:xfrm>
                <a:off x="10461154" y="6015339"/>
                <a:ext cx="48960" cy="1051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3D80ABE-0E49-4C74-8069-1DE60C2D1476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0452514" y="6006699"/>
                  <a:ext cx="666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C23DFB7C-7EE6-4CA3-A31E-E40AD738F420}"/>
                    </a:ext>
                  </a:extLst>
                </p14:cNvPr>
                <p14:cNvContentPartPr/>
                <p14:nvPr/>
              </p14:nvContentPartPr>
              <p14:xfrm>
                <a:off x="10467994" y="5878179"/>
                <a:ext cx="462240" cy="5572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C23DFB7C-7EE6-4CA3-A31E-E40AD738F42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0458994" y="5869539"/>
                  <a:ext cx="479880" cy="57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0571BC5-F5D1-49C2-8B84-613C186F25B3}"/>
                    </a:ext>
                  </a:extLst>
                </p14:cNvPr>
                <p14:cNvContentPartPr/>
                <p14:nvPr/>
              </p14:nvContentPartPr>
              <p14:xfrm>
                <a:off x="9160114" y="6310899"/>
                <a:ext cx="1126080" cy="5619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0571BC5-F5D1-49C2-8B84-613C186F25B3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9151114" y="6301899"/>
                  <a:ext cx="1143720" cy="57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9D75A2E-FA49-4C89-AE7E-2CBB01E4E45C}"/>
                    </a:ext>
                  </a:extLst>
                </p14:cNvPr>
                <p14:cNvContentPartPr/>
                <p14:nvPr/>
              </p14:nvContentPartPr>
              <p14:xfrm>
                <a:off x="9724954" y="6422499"/>
                <a:ext cx="304920" cy="867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9D75A2E-FA49-4C89-AE7E-2CBB01E4E45C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9716314" y="6413859"/>
                  <a:ext cx="3225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76BA18B0-55C4-4F96-87D2-548D04F2B76F}"/>
                    </a:ext>
                  </a:extLst>
                </p14:cNvPr>
                <p14:cNvContentPartPr/>
                <p14:nvPr/>
              </p14:nvContentPartPr>
              <p14:xfrm>
                <a:off x="3229114" y="6408819"/>
                <a:ext cx="431640" cy="3024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76BA18B0-55C4-4F96-87D2-548D04F2B76F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3220114" y="6400179"/>
                  <a:ext cx="44928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AAA2689-6EC3-46F3-828F-9DD0ABAE5331}"/>
                    </a:ext>
                  </a:extLst>
                </p14:cNvPr>
                <p14:cNvContentPartPr/>
                <p14:nvPr/>
              </p14:nvContentPartPr>
              <p14:xfrm>
                <a:off x="3729874" y="6121539"/>
                <a:ext cx="632160" cy="6775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AAA2689-6EC3-46F3-828F-9DD0ABAE5331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720874" y="6112899"/>
                  <a:ext cx="649800" cy="69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8A7CF09-8D13-4CB9-B395-08EAC1C33236}"/>
                    </a:ext>
                  </a:extLst>
                </p14:cNvPr>
                <p14:cNvContentPartPr/>
                <p14:nvPr/>
              </p14:nvContentPartPr>
              <p14:xfrm>
                <a:off x="4430794" y="6360579"/>
                <a:ext cx="651600" cy="3459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8A7CF09-8D13-4CB9-B395-08EAC1C33236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422154" y="6351579"/>
                  <a:ext cx="66924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D71866A-E3C5-42D2-8565-94CE46844F34}"/>
                    </a:ext>
                  </a:extLst>
                </p14:cNvPr>
                <p14:cNvContentPartPr/>
                <p14:nvPr/>
              </p14:nvContentPartPr>
              <p14:xfrm>
                <a:off x="5255554" y="6270939"/>
                <a:ext cx="579600" cy="4190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D71866A-E3C5-42D2-8565-94CE46844F34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246914" y="6261939"/>
                  <a:ext cx="59724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E3B1D20-0B00-4969-B5DF-8432821E38CD}"/>
                    </a:ext>
                  </a:extLst>
                </p14:cNvPr>
                <p14:cNvContentPartPr/>
                <p14:nvPr/>
              </p14:nvContentPartPr>
              <p14:xfrm>
                <a:off x="6044314" y="6215499"/>
                <a:ext cx="375120" cy="4629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E3B1D20-0B00-4969-B5DF-8432821E38CD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035314" y="6206499"/>
                  <a:ext cx="39276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EB77888-6CC5-46B5-912E-D4D69B2703F6}"/>
                    </a:ext>
                  </a:extLst>
                </p14:cNvPr>
                <p14:cNvContentPartPr/>
                <p14:nvPr/>
              </p14:nvContentPartPr>
              <p14:xfrm>
                <a:off x="6466594" y="6159339"/>
                <a:ext cx="518400" cy="5094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EB77888-6CC5-46B5-912E-D4D69B2703F6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457594" y="6150339"/>
                  <a:ext cx="536040" cy="52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5408963-3DCE-4832-B5AF-36438FF71B54}"/>
                    </a:ext>
                  </a:extLst>
                </p14:cNvPr>
                <p14:cNvContentPartPr/>
                <p14:nvPr/>
              </p14:nvContentPartPr>
              <p14:xfrm>
                <a:off x="7043674" y="6340419"/>
                <a:ext cx="392400" cy="6930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5408963-3DCE-4832-B5AF-36438FF71B54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035034" y="6331779"/>
                  <a:ext cx="410040" cy="71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330C6F5-1178-4116-BDF9-412BFE349FDA}"/>
                    </a:ext>
                  </a:extLst>
                </p14:cNvPr>
                <p14:cNvContentPartPr/>
                <p14:nvPr/>
              </p14:nvContentPartPr>
              <p14:xfrm>
                <a:off x="7517434" y="5924259"/>
                <a:ext cx="909360" cy="7660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330C6F5-1178-4116-BDF9-412BFE349FDA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508794" y="5915619"/>
                  <a:ext cx="927000" cy="78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18A74E9-16D7-4FDB-83FB-DFCB84204099}"/>
                    </a:ext>
                  </a:extLst>
                </p14:cNvPr>
                <p14:cNvContentPartPr/>
                <p14:nvPr/>
              </p14:nvContentPartPr>
              <p14:xfrm>
                <a:off x="8009194" y="6080499"/>
                <a:ext cx="269640" cy="784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18A74E9-16D7-4FDB-83FB-DFCB84204099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000194" y="6071859"/>
                  <a:ext cx="2872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519EEE9A-26E1-4F86-9279-BDD39F93325C}"/>
                    </a:ext>
                  </a:extLst>
                </p14:cNvPr>
                <p14:cNvContentPartPr/>
                <p14:nvPr/>
              </p14:nvContentPartPr>
              <p14:xfrm>
                <a:off x="3856594" y="6634539"/>
                <a:ext cx="249840" cy="3445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19EEE9A-26E1-4F86-9279-BDD39F93325C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847954" y="6625539"/>
                  <a:ext cx="267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D298952-2BC4-4756-9407-4C72D3C15030}"/>
                    </a:ext>
                  </a:extLst>
                </p14:cNvPr>
                <p14:cNvContentPartPr/>
                <p14:nvPr/>
              </p14:nvContentPartPr>
              <p14:xfrm>
                <a:off x="4264834" y="6724539"/>
                <a:ext cx="23400" cy="2455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D298952-2BC4-4756-9407-4C72D3C15030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4255834" y="6715539"/>
                  <a:ext cx="410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F7C8282-85D0-4BEA-AAD3-9AD8353332B0}"/>
                    </a:ext>
                  </a:extLst>
                </p14:cNvPr>
                <p14:cNvContentPartPr/>
                <p14:nvPr/>
              </p14:nvContentPartPr>
              <p14:xfrm>
                <a:off x="4379674" y="6643539"/>
                <a:ext cx="701280" cy="4568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F7C8282-85D0-4BEA-AAD3-9AD8353332B0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4371034" y="6634899"/>
                  <a:ext cx="718920" cy="47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E49595F-2B77-45E6-B1DB-90BDE2FD8CCD}"/>
              </a:ext>
            </a:extLst>
          </p:cNvPr>
          <p:cNvGrpSpPr/>
          <p:nvPr/>
        </p:nvGrpSpPr>
        <p:grpSpPr>
          <a:xfrm>
            <a:off x="1341777" y="4174996"/>
            <a:ext cx="10379160" cy="3358440"/>
            <a:chOff x="1341777" y="4174996"/>
            <a:chExt cx="10379160" cy="33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8A760B4-A63E-4310-AF96-FA4F49BDB270}"/>
                    </a:ext>
                  </a:extLst>
                </p14:cNvPr>
                <p14:cNvContentPartPr/>
                <p14:nvPr/>
              </p14:nvContentPartPr>
              <p14:xfrm>
                <a:off x="2480457" y="4174996"/>
                <a:ext cx="9240480" cy="32666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8A760B4-A63E-4310-AF96-FA4F49BDB270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2471457" y="4165996"/>
                  <a:ext cx="9258120" cy="328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B0E9C30-4467-444C-9189-B4CA6A6F9EFA}"/>
                    </a:ext>
                  </a:extLst>
                </p14:cNvPr>
                <p14:cNvContentPartPr/>
                <p14:nvPr/>
              </p14:nvContentPartPr>
              <p14:xfrm>
                <a:off x="1341777" y="7080556"/>
                <a:ext cx="1108080" cy="2908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B0E9C30-4467-444C-9189-B4CA6A6F9EFA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333137" y="7071556"/>
                  <a:ext cx="112572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D016019-BAAE-4B4C-ABF0-AF849D33F9A7}"/>
                    </a:ext>
                  </a:extLst>
                </p14:cNvPr>
                <p14:cNvContentPartPr/>
                <p14:nvPr/>
              </p14:nvContentPartPr>
              <p14:xfrm>
                <a:off x="2206857" y="6970036"/>
                <a:ext cx="340920" cy="251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D016019-BAAE-4B4C-ABF0-AF849D33F9A7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2198217" y="6961396"/>
                  <a:ext cx="3585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242CFDE-014E-4F3D-904A-DD8DC4826267}"/>
                    </a:ext>
                  </a:extLst>
                </p14:cNvPr>
                <p14:cNvContentPartPr/>
                <p14:nvPr/>
              </p14:nvContentPartPr>
              <p14:xfrm>
                <a:off x="7925817" y="5146996"/>
                <a:ext cx="976320" cy="2022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242CFDE-014E-4F3D-904A-DD8DC4826267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7916817" y="5138356"/>
                  <a:ext cx="993960" cy="20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0E8FC1A-088F-4E94-AE0F-A46FAB68E465}"/>
                    </a:ext>
                  </a:extLst>
                </p14:cNvPr>
                <p14:cNvContentPartPr/>
                <p14:nvPr/>
              </p14:nvContentPartPr>
              <p14:xfrm>
                <a:off x="2912817" y="6638116"/>
                <a:ext cx="450720" cy="895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0E8FC1A-088F-4E94-AE0F-A46FAB68E465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2903817" y="6629116"/>
                  <a:ext cx="468360" cy="9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B47DE78-06B8-4D6A-9736-F4285903152B}"/>
                    </a:ext>
                  </a:extLst>
                </p14:cNvPr>
                <p14:cNvContentPartPr/>
                <p14:nvPr/>
              </p14:nvContentPartPr>
              <p14:xfrm>
                <a:off x="2854137" y="6527463"/>
                <a:ext cx="345240" cy="438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B47DE78-06B8-4D6A-9736-F4285903152B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2845497" y="6518823"/>
                  <a:ext cx="362880" cy="45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37293221-CA1B-4612-B351-3B29039CDD00}"/>
                  </a:ext>
                </a:extLst>
              </p14:cNvPr>
              <p14:cNvContentPartPr/>
              <p14:nvPr/>
            </p14:nvContentPartPr>
            <p14:xfrm>
              <a:off x="-2253543" y="6566703"/>
              <a:ext cx="627120" cy="6202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37293221-CA1B-4612-B351-3B29039CDD00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-2262543" y="6558063"/>
                <a:ext cx="644760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68B326FD-C978-4247-AF81-5B899AE0D397}"/>
                  </a:ext>
                </a:extLst>
              </p14:cNvPr>
              <p14:cNvContentPartPr/>
              <p14:nvPr/>
            </p14:nvContentPartPr>
            <p14:xfrm>
              <a:off x="-1653783" y="6276183"/>
              <a:ext cx="520200" cy="6584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68B326FD-C978-4247-AF81-5B899AE0D397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-1662783" y="6267543"/>
                <a:ext cx="537840" cy="67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DD3FA6A1-1EBC-4FD8-B01B-23960055B43E}"/>
                  </a:ext>
                </a:extLst>
              </p14:cNvPr>
              <p14:cNvContentPartPr/>
              <p14:nvPr/>
            </p14:nvContentPartPr>
            <p14:xfrm>
              <a:off x="-1036743" y="5976663"/>
              <a:ext cx="530640" cy="3182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DD3FA6A1-1EBC-4FD8-B01B-23960055B43E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-1045743" y="5968023"/>
                <a:ext cx="54828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649D0448-2AE2-47FC-976A-A3C1D1949033}"/>
                  </a:ext>
                </a:extLst>
              </p14:cNvPr>
              <p14:cNvContentPartPr/>
              <p14:nvPr/>
            </p14:nvContentPartPr>
            <p14:xfrm>
              <a:off x="-732903" y="5737263"/>
              <a:ext cx="483120" cy="4424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649D0448-2AE2-47FC-976A-A3C1D1949033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-741543" y="5728263"/>
                <a:ext cx="500760" cy="46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Group 97">
            <a:extLst>
              <a:ext uri="{FF2B5EF4-FFF2-40B4-BE49-F238E27FC236}">
                <a16:creationId xmlns:a16="http://schemas.microsoft.com/office/drawing/2014/main" id="{E8994456-2E3C-46E9-B41F-B6B65427569A}"/>
              </a:ext>
            </a:extLst>
          </p:cNvPr>
          <p:cNvGrpSpPr/>
          <p:nvPr/>
        </p:nvGrpSpPr>
        <p:grpSpPr>
          <a:xfrm>
            <a:off x="5208897" y="5816823"/>
            <a:ext cx="1045080" cy="1468800"/>
            <a:chOff x="5208897" y="5816823"/>
            <a:chExt cx="1045080" cy="146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1D7C756-A1BC-49C6-94BC-9F247C429D46}"/>
                    </a:ext>
                  </a:extLst>
                </p14:cNvPr>
                <p14:cNvContentPartPr/>
                <p14:nvPr/>
              </p14:nvContentPartPr>
              <p14:xfrm>
                <a:off x="5712897" y="5924103"/>
                <a:ext cx="541080" cy="1361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1D7C756-A1BC-49C6-94BC-9F247C429D46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704257" y="5915103"/>
                  <a:ext cx="558720" cy="13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FD3E4EF-EA93-48F4-A953-E7CE36A4EDB9}"/>
                    </a:ext>
                  </a:extLst>
                </p14:cNvPr>
                <p14:cNvContentPartPr/>
                <p14:nvPr/>
              </p14:nvContentPartPr>
              <p14:xfrm>
                <a:off x="5596257" y="5816823"/>
                <a:ext cx="437040" cy="436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FD3E4EF-EA93-48F4-A953-E7CE36A4EDB9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5587617" y="5807823"/>
                  <a:ext cx="45468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4BBB7AD-8AF6-460F-9FD8-43DB6C5CF92F}"/>
                    </a:ext>
                  </a:extLst>
                </p14:cNvPr>
                <p14:cNvContentPartPr/>
                <p14:nvPr/>
              </p14:nvContentPartPr>
              <p14:xfrm>
                <a:off x="5208897" y="6162423"/>
                <a:ext cx="879840" cy="6775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4BBB7AD-8AF6-460F-9FD8-43DB6C5CF92F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200257" y="6153423"/>
                  <a:ext cx="897480" cy="69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5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6E685423-341C-46AA-A1C7-6CC5DBDDC15B}"/>
                  </a:ext>
                </a:extLst>
              </p14:cNvPr>
              <p14:cNvContentPartPr/>
              <p14:nvPr/>
            </p14:nvContentPartPr>
            <p14:xfrm>
              <a:off x="-2872023" y="1623543"/>
              <a:ext cx="787680" cy="9410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6E685423-341C-46AA-A1C7-6CC5DBDDC15B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-2881023" y="1614903"/>
                <a:ext cx="805320" cy="9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7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8D268A3A-5A24-4A8E-96DE-E406BC9BC0E9}"/>
                  </a:ext>
                </a:extLst>
              </p14:cNvPr>
              <p14:cNvContentPartPr/>
              <p14:nvPr/>
            </p14:nvContentPartPr>
            <p14:xfrm>
              <a:off x="-2581503" y="1866543"/>
              <a:ext cx="214200" cy="46404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8D268A3A-5A24-4A8E-96DE-E406BC9BC0E9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-2590503" y="1857543"/>
                <a:ext cx="231840" cy="48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0" name="Group 179">
            <a:extLst>
              <a:ext uri="{FF2B5EF4-FFF2-40B4-BE49-F238E27FC236}">
                <a16:creationId xmlns:a16="http://schemas.microsoft.com/office/drawing/2014/main" id="{D4E23E5E-EFE5-4917-959A-50D0965D8E5F}"/>
              </a:ext>
            </a:extLst>
          </p:cNvPr>
          <p:cNvGrpSpPr/>
          <p:nvPr/>
        </p:nvGrpSpPr>
        <p:grpSpPr>
          <a:xfrm>
            <a:off x="-1972383" y="-145857"/>
            <a:ext cx="5214600" cy="2705040"/>
            <a:chOff x="-1972383" y="-145857"/>
            <a:chExt cx="5214600" cy="270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DF34F75-A0FC-4228-928C-6DC79F1FB6B9}"/>
                    </a:ext>
                  </a:extLst>
                </p14:cNvPr>
                <p14:cNvContentPartPr/>
                <p14:nvPr/>
              </p14:nvContentPartPr>
              <p14:xfrm>
                <a:off x="-1020183" y="2338143"/>
                <a:ext cx="386280" cy="221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DF34F75-A0FC-4228-928C-6DC79F1FB6B9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-1029183" y="2329503"/>
                  <a:ext cx="4039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A52FDAE-5C3D-4EB2-89BB-AAB97E13BA6C}"/>
                    </a:ext>
                  </a:extLst>
                </p14:cNvPr>
                <p14:cNvContentPartPr/>
                <p14:nvPr/>
              </p14:nvContentPartPr>
              <p14:xfrm>
                <a:off x="-1972383" y="524103"/>
                <a:ext cx="2675880" cy="16891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A52FDAE-5C3D-4EB2-89BB-AAB97E13BA6C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-1981383" y="515103"/>
                  <a:ext cx="2693520" cy="170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0C868D9-27FB-4581-B5B4-E0D3C933819A}"/>
                    </a:ext>
                  </a:extLst>
                </p14:cNvPr>
                <p14:cNvContentPartPr/>
                <p14:nvPr/>
              </p14:nvContentPartPr>
              <p14:xfrm>
                <a:off x="-17223" y="710583"/>
                <a:ext cx="57600" cy="111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0C868D9-27FB-4581-B5B4-E0D3C933819A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-25863" y="701943"/>
                  <a:ext cx="752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CBBFC03-E6D7-49E5-AF59-3D92A94FAB34}"/>
                    </a:ext>
                  </a:extLst>
                </p14:cNvPr>
                <p14:cNvContentPartPr/>
                <p14:nvPr/>
              </p14:nvContentPartPr>
              <p14:xfrm>
                <a:off x="981417" y="-145857"/>
                <a:ext cx="2260800" cy="11620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CBBFC03-E6D7-49E5-AF59-3D92A94FAB34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972777" y="-154497"/>
                  <a:ext cx="2278440" cy="11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F9C286A-7CBC-4F57-B08F-4361DFE863A4}"/>
                    </a:ext>
                  </a:extLst>
                </p14:cNvPr>
                <p14:cNvContentPartPr/>
                <p14:nvPr/>
              </p14:nvContentPartPr>
              <p14:xfrm>
                <a:off x="-312423" y="1757823"/>
                <a:ext cx="371880" cy="6300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F9C286A-7CBC-4F57-B08F-4361DFE863A4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-321423" y="1748823"/>
                  <a:ext cx="389520" cy="64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BF3C2DE-B83F-4E75-9E14-7791E7D4FDA3}"/>
                    </a:ext>
                  </a:extLst>
                </p14:cNvPr>
                <p14:cNvContentPartPr/>
                <p14:nvPr/>
              </p14:nvContentPartPr>
              <p14:xfrm>
                <a:off x="-243663" y="2020623"/>
                <a:ext cx="456120" cy="2505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BF3C2DE-B83F-4E75-9E14-7791E7D4FDA3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-252303" y="2011983"/>
                  <a:ext cx="4737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FB94501-E5C6-4937-8A17-D16E5A693CF6}"/>
                    </a:ext>
                  </a:extLst>
                </p14:cNvPr>
                <p14:cNvContentPartPr/>
                <p14:nvPr/>
              </p14:nvContentPartPr>
              <p14:xfrm>
                <a:off x="280857" y="1599423"/>
                <a:ext cx="286560" cy="4244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FB94501-E5C6-4937-8A17-D16E5A693CF6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272217" y="1590783"/>
                  <a:ext cx="30420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FFD411A-9817-49FA-8BE6-C8AAACA427EE}"/>
                    </a:ext>
                  </a:extLst>
                </p14:cNvPr>
                <p14:cNvContentPartPr/>
                <p14:nvPr/>
              </p14:nvContentPartPr>
              <p14:xfrm>
                <a:off x="697737" y="926223"/>
                <a:ext cx="1431000" cy="8805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FFD411A-9817-49FA-8BE6-C8AAACA427EE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689097" y="917583"/>
                  <a:ext cx="1448640" cy="89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5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676ABFD5-5ECF-4B0B-B9BF-0C2D664E8813}"/>
                  </a:ext>
                </a:extLst>
              </p14:cNvPr>
              <p14:cNvContentPartPr/>
              <p14:nvPr/>
            </p14:nvContentPartPr>
            <p14:xfrm>
              <a:off x="-2081823" y="2275863"/>
              <a:ext cx="493920" cy="191952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676ABFD5-5ECF-4B0B-B9BF-0C2D664E8813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-2090463" y="2266863"/>
                <a:ext cx="511560" cy="19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7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E968AFF7-810B-4C44-9E22-A5E419EE2E76}"/>
                  </a:ext>
                </a:extLst>
              </p14:cNvPr>
              <p14:cNvContentPartPr/>
              <p14:nvPr/>
            </p14:nvContentPartPr>
            <p14:xfrm>
              <a:off x="-1781583" y="2210343"/>
              <a:ext cx="538200" cy="55620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E968AFF7-810B-4C44-9E22-A5E419EE2E76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-1790223" y="2201343"/>
                <a:ext cx="555840" cy="57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9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D8D2B155-7679-4516-9037-D7310E8771D8}"/>
                  </a:ext>
                </a:extLst>
              </p14:cNvPr>
              <p14:cNvContentPartPr/>
              <p14:nvPr/>
            </p14:nvContentPartPr>
            <p14:xfrm>
              <a:off x="-2936823" y="4201143"/>
              <a:ext cx="408960" cy="86292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D8D2B155-7679-4516-9037-D7310E8771D8}"/>
                  </a:ext>
                </a:extLst>
              </p:cNvPr>
              <p:cNvPicPr/>
              <p:nvPr/>
            </p:nvPicPr>
            <p:blipFill>
              <a:blip r:embed="rId370"/>
              <a:stretch>
                <a:fillRect/>
              </a:stretch>
            </p:blipFill>
            <p:spPr>
              <a:xfrm>
                <a:off x="-2945463" y="4192503"/>
                <a:ext cx="426600" cy="88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1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396488AC-8D65-40BE-97D1-B9DFFBFE8A60}"/>
                  </a:ext>
                </a:extLst>
              </p14:cNvPr>
              <p14:cNvContentPartPr/>
              <p14:nvPr/>
            </p14:nvContentPartPr>
            <p14:xfrm>
              <a:off x="-2511474" y="3343263"/>
              <a:ext cx="1940400" cy="146628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396488AC-8D65-40BE-97D1-B9DFFBFE8A60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-2520474" y="3334263"/>
                <a:ext cx="1958040" cy="148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7" name="Group 206">
            <a:extLst>
              <a:ext uri="{FF2B5EF4-FFF2-40B4-BE49-F238E27FC236}">
                <a16:creationId xmlns:a16="http://schemas.microsoft.com/office/drawing/2014/main" id="{CED01336-46FC-46D1-BDE4-804A0D096B63}"/>
              </a:ext>
            </a:extLst>
          </p:cNvPr>
          <p:cNvGrpSpPr/>
          <p:nvPr/>
        </p:nvGrpSpPr>
        <p:grpSpPr>
          <a:xfrm>
            <a:off x="-506274" y="2825223"/>
            <a:ext cx="677520" cy="864720"/>
            <a:chOff x="-506274" y="2825223"/>
            <a:chExt cx="677520" cy="86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78185D6-2E37-48AB-A6D6-0BC50BAB54C9}"/>
                    </a:ext>
                  </a:extLst>
                </p14:cNvPr>
                <p14:cNvContentPartPr/>
                <p14:nvPr/>
              </p14:nvContentPartPr>
              <p14:xfrm>
                <a:off x="-506274" y="2825223"/>
                <a:ext cx="675360" cy="8647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78185D6-2E37-48AB-A6D6-0BC50BAB54C9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-514914" y="2816583"/>
                  <a:ext cx="693000" cy="88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44E5B22-E01C-4E53-9A60-6107599CF76F}"/>
                    </a:ext>
                  </a:extLst>
                </p14:cNvPr>
                <p14:cNvContentPartPr/>
                <p14:nvPr/>
              </p14:nvContentPartPr>
              <p14:xfrm>
                <a:off x="-285594" y="3369543"/>
                <a:ext cx="456840" cy="1742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44E5B22-E01C-4E53-9A60-6107599CF76F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-294234" y="3360543"/>
                  <a:ext cx="474480" cy="19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7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DAE74ED2-7330-4463-A035-625C0BBDDA3D}"/>
                  </a:ext>
                </a:extLst>
              </p14:cNvPr>
              <p14:cNvContentPartPr/>
              <p14:nvPr/>
            </p14:nvContentPartPr>
            <p14:xfrm>
              <a:off x="-2785074" y="5105823"/>
              <a:ext cx="519120" cy="45900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DAE74ED2-7330-4463-A035-625C0BBDDA3D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-2794074" y="5097183"/>
                <a:ext cx="536760" cy="47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9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B2FB07A0-C759-4E05-8AC5-93FEC9ECE32E}"/>
                  </a:ext>
                </a:extLst>
              </p14:cNvPr>
              <p14:cNvContentPartPr/>
              <p14:nvPr/>
            </p14:nvContentPartPr>
            <p14:xfrm>
              <a:off x="-2057874" y="4041303"/>
              <a:ext cx="1398600" cy="118908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B2FB07A0-C759-4E05-8AC5-93FEC9ECE32E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-2066874" y="4032663"/>
                <a:ext cx="1416240" cy="12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1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08BE71C8-6DBF-434A-8F6F-5736A62A8D12}"/>
                  </a:ext>
                </a:extLst>
              </p14:cNvPr>
              <p14:cNvContentPartPr/>
              <p14:nvPr/>
            </p14:nvContentPartPr>
            <p14:xfrm>
              <a:off x="-2802714" y="6028143"/>
              <a:ext cx="141480" cy="24048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08BE71C8-6DBF-434A-8F6F-5736A62A8D12}"/>
                  </a:ext>
                </a:extLst>
              </p:cNvPr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-2811354" y="6019143"/>
                <a:ext cx="15912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3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B4C8B806-7B45-408B-8118-C8239D3F5DD3}"/>
                  </a:ext>
                </a:extLst>
              </p14:cNvPr>
              <p14:cNvContentPartPr/>
              <p14:nvPr/>
            </p14:nvContentPartPr>
            <p14:xfrm>
              <a:off x="-2826114" y="5948583"/>
              <a:ext cx="48600" cy="12924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B4C8B806-7B45-408B-8118-C8239D3F5DD3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-2834754" y="5939943"/>
                <a:ext cx="6624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5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36A5F134-7994-4D4D-81E0-D04E7DA2E7C8}"/>
                  </a:ext>
                </a:extLst>
              </p14:cNvPr>
              <p14:cNvContentPartPr/>
              <p14:nvPr/>
            </p14:nvContentPartPr>
            <p14:xfrm>
              <a:off x="-2727834" y="5594703"/>
              <a:ext cx="404640" cy="54432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36A5F134-7994-4D4D-81E0-D04E7DA2E7C8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-2736474" y="5586063"/>
                <a:ext cx="422280" cy="56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6" name="Group 215">
            <a:extLst>
              <a:ext uri="{FF2B5EF4-FFF2-40B4-BE49-F238E27FC236}">
                <a16:creationId xmlns:a16="http://schemas.microsoft.com/office/drawing/2014/main" id="{20DB6073-015F-48E3-B87E-2A111C260F67}"/>
              </a:ext>
            </a:extLst>
          </p:cNvPr>
          <p:cNvGrpSpPr/>
          <p:nvPr/>
        </p:nvGrpSpPr>
        <p:grpSpPr>
          <a:xfrm>
            <a:off x="-2261994" y="4514703"/>
            <a:ext cx="3106251" cy="2061000"/>
            <a:chOff x="-2261994" y="4514703"/>
            <a:chExt cx="3106251" cy="206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C8743EF-DAC9-4840-98AD-AC3A0CB42533}"/>
                    </a:ext>
                  </a:extLst>
                </p14:cNvPr>
                <p14:cNvContentPartPr/>
                <p14:nvPr/>
              </p14:nvContentPartPr>
              <p14:xfrm>
                <a:off x="-195783" y="5325063"/>
                <a:ext cx="460440" cy="547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C8743EF-DAC9-4840-98AD-AC3A0CB42533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-204423" y="5316063"/>
                  <a:ext cx="47808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EE0EF5D-99EA-42B9-867A-3EE22F6A5822}"/>
                    </a:ext>
                  </a:extLst>
                </p14:cNvPr>
                <p14:cNvContentPartPr/>
                <p14:nvPr/>
              </p14:nvContentPartPr>
              <p14:xfrm>
                <a:off x="322257" y="5018703"/>
                <a:ext cx="522000" cy="6350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EE0EF5D-99EA-42B9-867A-3EE22F6A5822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313257" y="5009703"/>
                  <a:ext cx="539640" cy="65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81A1D1E-71D6-42C9-9259-743AB247DAF1}"/>
                    </a:ext>
                  </a:extLst>
                </p14:cNvPr>
                <p14:cNvContentPartPr/>
                <p14:nvPr/>
              </p14:nvContentPartPr>
              <p14:xfrm>
                <a:off x="-897423" y="4751583"/>
                <a:ext cx="980280" cy="17028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81A1D1E-71D6-42C9-9259-743AB247DAF1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-906063" y="4742943"/>
                  <a:ext cx="997920" cy="172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8B95402-7A6E-4FF8-A707-3BE1C443386C}"/>
                    </a:ext>
                  </a:extLst>
                </p14:cNvPr>
                <p14:cNvContentPartPr/>
                <p14:nvPr/>
              </p14:nvContentPartPr>
              <p14:xfrm>
                <a:off x="-467583" y="5991423"/>
                <a:ext cx="581040" cy="5842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8B95402-7A6E-4FF8-A707-3BE1C443386C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-476583" y="5982423"/>
                  <a:ext cx="598680" cy="60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518CB98-51C7-4D4B-9E4B-B5FA31F084FA}"/>
                    </a:ext>
                  </a:extLst>
                </p14:cNvPr>
                <p14:cNvContentPartPr/>
                <p14:nvPr/>
              </p14:nvContentPartPr>
              <p14:xfrm>
                <a:off x="-2261994" y="4514703"/>
                <a:ext cx="1877400" cy="14428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518CB98-51C7-4D4B-9E4B-B5FA31F084FA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-2270994" y="4505703"/>
                  <a:ext cx="1895040" cy="146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7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81042019-361C-494E-A08A-830490BC77B5}"/>
                  </a:ext>
                </a:extLst>
              </p14:cNvPr>
              <p14:cNvContentPartPr/>
              <p14:nvPr/>
            </p14:nvContentPartPr>
            <p14:xfrm>
              <a:off x="-1368474" y="4903863"/>
              <a:ext cx="225000" cy="51948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81042019-361C-494E-A08A-830490BC77B5}"/>
                  </a:ext>
                </a:extLst>
              </p:cNvPr>
              <p:cNvPicPr/>
              <p:nvPr/>
            </p:nvPicPr>
            <p:blipFill>
              <a:blip r:embed="rId398"/>
              <a:stretch>
                <a:fillRect/>
              </a:stretch>
            </p:blipFill>
            <p:spPr>
              <a:xfrm>
                <a:off x="-1377114" y="4895223"/>
                <a:ext cx="242640" cy="53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9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956BCD6F-3DEF-4314-AF62-FE665D00DAA9}"/>
                  </a:ext>
                </a:extLst>
              </p14:cNvPr>
              <p14:cNvContentPartPr/>
              <p14:nvPr/>
            </p14:nvContentPartPr>
            <p14:xfrm>
              <a:off x="-2919714" y="3329583"/>
              <a:ext cx="580320" cy="69336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956BCD6F-3DEF-4314-AF62-FE665D00DAA9}"/>
                  </a:ext>
                </a:extLst>
              </p:cNvPr>
              <p:cNvPicPr/>
              <p:nvPr/>
            </p:nvPicPr>
            <p:blipFill>
              <a:blip r:embed="rId400"/>
              <a:stretch>
                <a:fillRect/>
              </a:stretch>
            </p:blipFill>
            <p:spPr>
              <a:xfrm>
                <a:off x="-2928714" y="3320943"/>
                <a:ext cx="597960" cy="71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1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05656255-2C66-420B-AFE1-89159AAC1E60}"/>
                  </a:ext>
                </a:extLst>
              </p14:cNvPr>
              <p14:cNvContentPartPr/>
              <p14:nvPr/>
            </p14:nvContentPartPr>
            <p14:xfrm>
              <a:off x="-2753394" y="3677703"/>
              <a:ext cx="546120" cy="28656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05656255-2C66-420B-AFE1-89159AAC1E60}"/>
                  </a:ext>
                </a:extLst>
              </p:cNvPr>
              <p:cNvPicPr/>
              <p:nvPr/>
            </p:nvPicPr>
            <p:blipFill>
              <a:blip r:embed="rId402"/>
              <a:stretch>
                <a:fillRect/>
              </a:stretch>
            </p:blipFill>
            <p:spPr>
              <a:xfrm>
                <a:off x="-2762034" y="3669063"/>
                <a:ext cx="56376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3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9C9C7473-BB65-46E6-BF1B-7132120DF942}"/>
                  </a:ext>
                </a:extLst>
              </p14:cNvPr>
              <p14:cNvContentPartPr/>
              <p14:nvPr/>
            </p14:nvContentPartPr>
            <p14:xfrm>
              <a:off x="-2205834" y="3615423"/>
              <a:ext cx="92160" cy="9612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9C9C7473-BB65-46E6-BF1B-7132120DF942}"/>
                  </a:ext>
                </a:extLst>
              </p:cNvPr>
              <p:cNvPicPr/>
              <p:nvPr/>
            </p:nvPicPr>
            <p:blipFill>
              <a:blip r:embed="rId404"/>
              <a:stretch>
                <a:fillRect/>
              </a:stretch>
            </p:blipFill>
            <p:spPr>
              <a:xfrm>
                <a:off x="-2214474" y="3606423"/>
                <a:ext cx="10980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5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79E80E58-7DFC-4853-ADCB-EB3C02F2A18E}"/>
                  </a:ext>
                </a:extLst>
              </p14:cNvPr>
              <p14:cNvContentPartPr/>
              <p14:nvPr/>
            </p14:nvContentPartPr>
            <p14:xfrm>
              <a:off x="-2725674" y="3717663"/>
              <a:ext cx="857880" cy="53136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79E80E58-7DFC-4853-ADCB-EB3C02F2A18E}"/>
                  </a:ext>
                </a:extLst>
              </p:cNvPr>
              <p:cNvPicPr/>
              <p:nvPr/>
            </p:nvPicPr>
            <p:blipFill>
              <a:blip r:embed="rId406"/>
              <a:stretch>
                <a:fillRect/>
              </a:stretch>
            </p:blipFill>
            <p:spPr>
              <a:xfrm>
                <a:off x="-2734314" y="3708663"/>
                <a:ext cx="875520" cy="54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6234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NET0183 Networks and Communications by Dr Andy Brooks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1C915-792F-4427-B8F9-8DDE286B839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5315" y="944880"/>
            <a:ext cx="6215063" cy="5303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232847" y="0"/>
            <a:ext cx="4911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http://i.techrepublic.com.com/blogs/ip-encap.png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08000" y="4068000"/>
            <a:ext cx="16040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/>
              <a:t>Data Link Layer</a:t>
            </a:r>
            <a:br>
              <a:rPr lang="is-IS"/>
            </a:br>
            <a:r>
              <a:rPr lang="is-IS"/>
              <a:t>(OSI Model)</a:t>
            </a:r>
          </a:p>
          <a:p>
            <a:endParaRPr lang="is-IS"/>
          </a:p>
          <a:p>
            <a:r>
              <a:rPr lang="is-IS"/>
              <a:t>Physical Layer</a:t>
            </a:r>
          </a:p>
          <a:p>
            <a:r>
              <a:rPr lang="is-IS"/>
              <a:t>(OSI Model)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85008" y="336919"/>
            <a:ext cx="64556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b="1" dirty="0">
                <a:solidFill>
                  <a:srgbClr val="FF0000"/>
                </a:solidFill>
                <a:hlinkClick r:id="rId3"/>
              </a:rPr>
              <a:t>http://staff.unak.is/andy/networks0910/lectures.htm</a:t>
            </a:r>
            <a:r>
              <a:rPr lang="is-IS" b="1" dirty="0">
                <a:solidFill>
                  <a:srgbClr val="FF0000"/>
                </a:solidFill>
              </a:rPr>
              <a:t> </a:t>
            </a:r>
          </a:p>
          <a:p>
            <a:r>
              <a:rPr lang="is-IS" b="1" dirty="0">
                <a:solidFill>
                  <a:srgbClr val="FF0000"/>
                </a:solidFill>
                <a:hlinkClick r:id="rId4"/>
              </a:rPr>
              <a:t>http://www.netbook.cs.purdue.edu/animations/layers.html</a:t>
            </a:r>
            <a:r>
              <a:rPr lang="is-IS" b="1" dirty="0">
                <a:solidFill>
                  <a:srgbClr val="FF0000"/>
                </a:solidFill>
              </a:rPr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2949120" y="2935080"/>
              <a:ext cx="1199880" cy="324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39760" y="2925720"/>
                <a:ext cx="1218600" cy="34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CFBF3111-9EAB-444E-8FA9-34B40390E873}"/>
              </a:ext>
            </a:extLst>
          </p:cNvPr>
          <p:cNvGrpSpPr/>
          <p:nvPr/>
        </p:nvGrpSpPr>
        <p:grpSpPr>
          <a:xfrm>
            <a:off x="1717498" y="620330"/>
            <a:ext cx="6748560" cy="4956840"/>
            <a:chOff x="1717498" y="620330"/>
            <a:chExt cx="6748560" cy="49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84374A8-2FE6-4EDB-AB67-3AAFF19CC33D}"/>
                    </a:ext>
                  </a:extLst>
                </p14:cNvPr>
                <p14:cNvContentPartPr/>
                <p14:nvPr/>
              </p14:nvContentPartPr>
              <p14:xfrm>
                <a:off x="4936618" y="1240970"/>
                <a:ext cx="249480" cy="21196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84374A8-2FE6-4EDB-AB67-3AAFF19CC33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18978" y="1222970"/>
                  <a:ext cx="285120" cy="21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E4B9044-FE7F-4B97-A016-C4CAA07EC888}"/>
                    </a:ext>
                  </a:extLst>
                </p14:cNvPr>
                <p14:cNvContentPartPr/>
                <p14:nvPr/>
              </p14:nvContentPartPr>
              <p14:xfrm>
                <a:off x="4722778" y="2699690"/>
                <a:ext cx="272880" cy="1961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E4B9044-FE7F-4B97-A016-C4CAA07EC88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05138" y="2681690"/>
                  <a:ext cx="308520" cy="19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5FF165B-C13F-4D61-811F-B4BE0F5E0BDC}"/>
                    </a:ext>
                  </a:extLst>
                </p14:cNvPr>
                <p14:cNvContentPartPr/>
                <p14:nvPr/>
              </p14:nvContentPartPr>
              <p14:xfrm>
                <a:off x="4506418" y="4421570"/>
                <a:ext cx="350640" cy="339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5FF165B-C13F-4D61-811F-B4BE0F5E0BD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488778" y="4403570"/>
                  <a:ext cx="38628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55CDB23-8653-4004-B081-40463C93620E}"/>
                    </a:ext>
                  </a:extLst>
                </p14:cNvPr>
                <p14:cNvContentPartPr/>
                <p14:nvPr/>
              </p14:nvContentPartPr>
              <p14:xfrm>
                <a:off x="5043898" y="3226730"/>
                <a:ext cx="193680" cy="402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55CDB23-8653-4004-B081-40463C93620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026258" y="3209090"/>
                  <a:ext cx="22932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4B227E0-F5C0-466D-9555-BD2969937706}"/>
                    </a:ext>
                  </a:extLst>
                </p14:cNvPr>
                <p14:cNvContentPartPr/>
                <p14:nvPr/>
              </p14:nvContentPartPr>
              <p14:xfrm>
                <a:off x="5383378" y="3099650"/>
                <a:ext cx="316080" cy="448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4B227E0-F5C0-466D-9555-BD296993770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365378" y="3081650"/>
                  <a:ext cx="35172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1AFAE95-FA99-4B8F-87B7-50A58BA347C6}"/>
                    </a:ext>
                  </a:extLst>
                </p14:cNvPr>
                <p14:cNvContentPartPr/>
                <p14:nvPr/>
              </p14:nvContentPartPr>
              <p14:xfrm>
                <a:off x="5461498" y="3249410"/>
                <a:ext cx="344160" cy="151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1AFAE95-FA99-4B8F-87B7-50A58BA347C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443858" y="3231770"/>
                  <a:ext cx="3798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55A6F79-1870-421A-8F49-ABA13CE98E9E}"/>
                    </a:ext>
                  </a:extLst>
                </p14:cNvPr>
                <p14:cNvContentPartPr/>
                <p14:nvPr/>
              </p14:nvContentPartPr>
              <p14:xfrm>
                <a:off x="5725738" y="2930450"/>
                <a:ext cx="375120" cy="457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55A6F79-1870-421A-8F49-ABA13CE98E9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707738" y="2912810"/>
                  <a:ext cx="41076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1AD41A3-924E-4B54-9BD7-70F3A0E71F05}"/>
                    </a:ext>
                  </a:extLst>
                </p14:cNvPr>
                <p14:cNvContentPartPr/>
                <p14:nvPr/>
              </p14:nvContentPartPr>
              <p14:xfrm>
                <a:off x="6253138" y="2899130"/>
                <a:ext cx="272520" cy="476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1AD41A3-924E-4B54-9BD7-70F3A0E71F0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235498" y="2881130"/>
                  <a:ext cx="30816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26FD392-A20E-4C61-B8BC-3376C481DE1D}"/>
                    </a:ext>
                  </a:extLst>
                </p14:cNvPr>
                <p14:cNvContentPartPr/>
                <p14:nvPr/>
              </p14:nvContentPartPr>
              <p14:xfrm>
                <a:off x="6362578" y="3125210"/>
                <a:ext cx="249840" cy="54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26FD392-A20E-4C61-B8BC-3376C481DE1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344938" y="3107210"/>
                  <a:ext cx="2854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C1057CA-B82C-4800-9C51-2B43F5E4A1ED}"/>
                    </a:ext>
                  </a:extLst>
                </p14:cNvPr>
                <p14:cNvContentPartPr/>
                <p14:nvPr/>
              </p14:nvContentPartPr>
              <p14:xfrm>
                <a:off x="2213218" y="952610"/>
                <a:ext cx="109800" cy="389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C1057CA-B82C-4800-9C51-2B43F5E4A1E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195218" y="934970"/>
                  <a:ext cx="14544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DF885B5-6571-48A2-B09C-C74EEB34373F}"/>
                    </a:ext>
                  </a:extLst>
                </p14:cNvPr>
                <p14:cNvContentPartPr/>
                <p14:nvPr/>
              </p14:nvContentPartPr>
              <p14:xfrm>
                <a:off x="1717498" y="620330"/>
                <a:ext cx="3139200" cy="4956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DF885B5-6571-48A2-B09C-C74EEB34373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699498" y="602690"/>
                  <a:ext cx="3174840" cy="49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793138B-DB40-4F35-9477-07491ECCCAE2}"/>
                    </a:ext>
                  </a:extLst>
                </p14:cNvPr>
                <p14:cNvContentPartPr/>
                <p14:nvPr/>
              </p14:nvContentPartPr>
              <p14:xfrm>
                <a:off x="2222578" y="1657850"/>
                <a:ext cx="284760" cy="628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793138B-DB40-4F35-9477-07491ECCCAE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204578" y="1639850"/>
                  <a:ext cx="320400" cy="66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E6D2870-1070-49F9-997B-B081A93225CB}"/>
                    </a:ext>
                  </a:extLst>
                </p14:cNvPr>
                <p14:cNvContentPartPr/>
                <p14:nvPr/>
              </p14:nvContentPartPr>
              <p14:xfrm>
                <a:off x="2550898" y="1172570"/>
                <a:ext cx="1818000" cy="927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E6D2870-1070-49F9-997B-B081A93225C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532898" y="1154570"/>
                  <a:ext cx="1853640" cy="9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7CA0D44-EAD0-4E60-AA60-3000BC56D1D9}"/>
                    </a:ext>
                  </a:extLst>
                </p14:cNvPr>
                <p14:cNvContentPartPr/>
                <p14:nvPr/>
              </p14:nvContentPartPr>
              <p14:xfrm>
                <a:off x="3992338" y="2099210"/>
                <a:ext cx="618480" cy="773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7CA0D44-EAD0-4E60-AA60-3000BC56D1D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974698" y="2081210"/>
                  <a:ext cx="654120" cy="80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5624178-EBA6-4AFA-B106-E221FD5E4CAB}"/>
                    </a:ext>
                  </a:extLst>
                </p14:cNvPr>
                <p14:cNvContentPartPr/>
                <p14:nvPr/>
              </p14:nvContentPartPr>
              <p14:xfrm>
                <a:off x="3187738" y="2099570"/>
                <a:ext cx="778320" cy="1025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5624178-EBA6-4AFA-B106-E221FD5E4CA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169738" y="2081570"/>
                  <a:ext cx="813960" cy="10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069E06D-C871-4C0B-B1EB-2E80E6A3DB66}"/>
                    </a:ext>
                  </a:extLst>
                </p14:cNvPr>
                <p14:cNvContentPartPr/>
                <p14:nvPr/>
              </p14:nvContentPartPr>
              <p14:xfrm>
                <a:off x="2501938" y="2979410"/>
                <a:ext cx="926280" cy="1251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069E06D-C871-4C0B-B1EB-2E80E6A3DB6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484298" y="2961770"/>
                  <a:ext cx="961920" cy="12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3119351-000E-4D71-822A-DC6E9B0021E8}"/>
                    </a:ext>
                  </a:extLst>
                </p14:cNvPr>
                <p14:cNvContentPartPr/>
                <p14:nvPr/>
              </p14:nvContentPartPr>
              <p14:xfrm>
                <a:off x="1863298" y="3956450"/>
                <a:ext cx="1111680" cy="1117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3119351-000E-4D71-822A-DC6E9B0021E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845658" y="3938810"/>
                  <a:ext cx="1147320" cy="11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1AAC1B3-2FA5-46F5-8270-E9EED0B2036E}"/>
                    </a:ext>
                  </a:extLst>
                </p14:cNvPr>
                <p14:cNvContentPartPr/>
                <p14:nvPr/>
              </p14:nvContentPartPr>
              <p14:xfrm>
                <a:off x="5204458" y="3883010"/>
                <a:ext cx="1335600" cy="1315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1AAC1B3-2FA5-46F5-8270-E9EED0B2036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186458" y="3865370"/>
                  <a:ext cx="1371240" cy="13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EBC6011-FA5F-488B-A8CE-34BECBDF1D9F}"/>
                    </a:ext>
                  </a:extLst>
                </p14:cNvPr>
                <p14:cNvContentPartPr/>
                <p14:nvPr/>
              </p14:nvContentPartPr>
              <p14:xfrm>
                <a:off x="6328018" y="3883370"/>
                <a:ext cx="615240" cy="160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EBC6011-FA5F-488B-A8CE-34BECBDF1D9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310018" y="3865730"/>
                  <a:ext cx="6508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6641D72-3169-4883-8E67-D0EE104D2B3A}"/>
                    </a:ext>
                  </a:extLst>
                </p14:cNvPr>
                <p14:cNvContentPartPr/>
                <p14:nvPr/>
              </p14:nvContentPartPr>
              <p14:xfrm>
                <a:off x="6663898" y="4058690"/>
                <a:ext cx="208440" cy="480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6641D72-3169-4883-8E67-D0EE104D2B3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646258" y="4040690"/>
                  <a:ext cx="244080" cy="5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B4149EC-CF2F-4D05-9E9F-512BBE32DF34}"/>
                    </a:ext>
                  </a:extLst>
                </p14:cNvPr>
                <p14:cNvContentPartPr/>
                <p14:nvPr/>
              </p14:nvContentPartPr>
              <p14:xfrm>
                <a:off x="6938938" y="3553610"/>
                <a:ext cx="1527120" cy="736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B4149EC-CF2F-4D05-9E9F-512BBE32DF3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920938" y="3535970"/>
                  <a:ext cx="1562760" cy="77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17AA275-7C4B-4289-B154-907B6726DDB6}"/>
                    </a:ext>
                  </a:extLst>
                </p14:cNvPr>
                <p14:cNvContentPartPr/>
                <p14:nvPr/>
              </p14:nvContentPartPr>
              <p14:xfrm>
                <a:off x="7683778" y="3766370"/>
                <a:ext cx="25920" cy="4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17AA275-7C4B-4289-B154-907B6726DDB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666138" y="3748730"/>
                  <a:ext cx="6156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CC06F2F-C062-4E39-ADCE-D844CA31B25B}"/>
              </a:ext>
            </a:extLst>
          </p:cNvPr>
          <p:cNvGrpSpPr/>
          <p:nvPr/>
        </p:nvGrpSpPr>
        <p:grpSpPr>
          <a:xfrm>
            <a:off x="5922658" y="5084690"/>
            <a:ext cx="3057120" cy="1332000"/>
            <a:chOff x="5922658" y="5084690"/>
            <a:chExt cx="3057120" cy="133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7EB7929-0285-487A-9E15-D9DDC8C3A88A}"/>
                    </a:ext>
                  </a:extLst>
                </p14:cNvPr>
                <p14:cNvContentPartPr/>
                <p14:nvPr/>
              </p14:nvContentPartPr>
              <p14:xfrm>
                <a:off x="7782778" y="5271890"/>
                <a:ext cx="277200" cy="45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7EB7929-0285-487A-9E15-D9DDC8C3A88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764778" y="5253890"/>
                  <a:ext cx="3128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8A09DAE-DFC0-46C2-8A84-698E7890F9C1}"/>
                    </a:ext>
                  </a:extLst>
                </p14:cNvPr>
                <p14:cNvContentPartPr/>
                <p14:nvPr/>
              </p14:nvContentPartPr>
              <p14:xfrm>
                <a:off x="7464898" y="5331290"/>
                <a:ext cx="1060200" cy="137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8A09DAE-DFC0-46C2-8A84-698E7890F9C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447258" y="5313290"/>
                  <a:ext cx="10958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AEDAC12-534E-45BA-95B8-0B77D951F4B0}"/>
                    </a:ext>
                  </a:extLst>
                </p14:cNvPr>
                <p14:cNvContentPartPr/>
                <p14:nvPr/>
              </p14:nvContentPartPr>
              <p14:xfrm>
                <a:off x="7454098" y="5084690"/>
                <a:ext cx="1525680" cy="84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AEDAC12-534E-45BA-95B8-0B77D951F4B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436098" y="5067050"/>
                  <a:ext cx="15613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0C067A8-8398-482C-B957-4FDC6B0C3946}"/>
                    </a:ext>
                  </a:extLst>
                </p14:cNvPr>
                <p14:cNvContentPartPr/>
                <p14:nvPr/>
              </p14:nvContentPartPr>
              <p14:xfrm>
                <a:off x="6257458" y="5183330"/>
                <a:ext cx="639360" cy="176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0C067A8-8398-482C-B957-4FDC6B0C394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239458" y="5165330"/>
                  <a:ext cx="6750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3453081-FD3D-413A-99A7-D2A28B313AB2}"/>
                    </a:ext>
                  </a:extLst>
                </p14:cNvPr>
                <p14:cNvContentPartPr/>
                <p14:nvPr/>
              </p14:nvContentPartPr>
              <p14:xfrm>
                <a:off x="6232978" y="5118530"/>
                <a:ext cx="369720" cy="416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3453081-FD3D-413A-99A7-D2A28B313AB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215338" y="5100530"/>
                  <a:ext cx="40536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D9B834D-2C87-4CCB-8AF0-CE9850BBEAFA}"/>
                    </a:ext>
                  </a:extLst>
                </p14:cNvPr>
                <p14:cNvContentPartPr/>
                <p14:nvPr/>
              </p14:nvContentPartPr>
              <p14:xfrm>
                <a:off x="5922658" y="5663210"/>
                <a:ext cx="969120" cy="346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D9B834D-2C87-4CCB-8AF0-CE9850BBEAF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905018" y="5645210"/>
                  <a:ext cx="100476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3C887DC-0A05-46B2-9FB0-CBAF51BFC027}"/>
                    </a:ext>
                  </a:extLst>
                </p14:cNvPr>
                <p14:cNvContentPartPr/>
                <p14:nvPr/>
              </p14:nvContentPartPr>
              <p14:xfrm>
                <a:off x="7156018" y="5792810"/>
                <a:ext cx="146160" cy="459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3C887DC-0A05-46B2-9FB0-CBAF51BFC02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138378" y="5775170"/>
                  <a:ext cx="18180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2AA70B1-6A26-4AD0-AB2F-BC1EA041187B}"/>
                    </a:ext>
                  </a:extLst>
                </p14:cNvPr>
                <p14:cNvContentPartPr/>
                <p14:nvPr/>
              </p14:nvContentPartPr>
              <p14:xfrm>
                <a:off x="7425298" y="5770130"/>
                <a:ext cx="304200" cy="388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2AA70B1-6A26-4AD0-AB2F-BC1EA041187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407298" y="5752130"/>
                  <a:ext cx="33984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6DE416C-EFA0-492A-BF8E-AB2DB137E8B9}"/>
                    </a:ext>
                  </a:extLst>
                </p14:cNvPr>
                <p14:cNvContentPartPr/>
                <p14:nvPr/>
              </p14:nvContentPartPr>
              <p14:xfrm>
                <a:off x="7771978" y="6070010"/>
                <a:ext cx="97200" cy="3466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6DE416C-EFA0-492A-BF8E-AB2DB137E8B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754338" y="6052370"/>
                  <a:ext cx="13284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2D278D4-6C09-45C5-8602-BCBE01E01F6D}"/>
                    </a:ext>
                  </a:extLst>
                </p14:cNvPr>
                <p14:cNvContentPartPr/>
                <p14:nvPr/>
              </p14:nvContentPartPr>
              <p14:xfrm>
                <a:off x="8068978" y="5695970"/>
                <a:ext cx="87120" cy="541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2D278D4-6C09-45C5-8602-BCBE01E01F6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050978" y="5677970"/>
                  <a:ext cx="122760" cy="57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B0ABBA2-5581-4959-AF30-C06C78DDC82E}"/>
                    </a:ext>
                  </a:extLst>
                </p14:cNvPr>
                <p14:cNvContentPartPr/>
                <p14:nvPr/>
              </p14:nvContentPartPr>
              <p14:xfrm>
                <a:off x="8304418" y="5583290"/>
                <a:ext cx="223560" cy="481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B0ABBA2-5581-4959-AF30-C06C78DDC82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286778" y="5565290"/>
                  <a:ext cx="25920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83683A7-8FF2-458E-988A-C8EB1B0D7C8E}"/>
                    </a:ext>
                  </a:extLst>
                </p14:cNvPr>
                <p14:cNvContentPartPr/>
                <p14:nvPr/>
              </p14:nvContentPartPr>
              <p14:xfrm>
                <a:off x="8704018" y="6080450"/>
                <a:ext cx="21960" cy="1198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83683A7-8FF2-458E-988A-C8EB1B0D7C8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686018" y="6062450"/>
                  <a:ext cx="57600" cy="155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590924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5427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D4DDA20D-7A6E-43FD-8E7D-6D3B0E1BD576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49156" name="Rectangle 2"/>
          <p:cNvSpPr>
            <a:spLocks noGrp="1" noChangeArrowheads="1"/>
          </p:cNvSpPr>
          <p:nvPr>
            <p:ph type="title"/>
          </p:nvPr>
        </p:nvSpPr>
        <p:spPr>
          <a:xfrm>
            <a:off x="444500" y="207963"/>
            <a:ext cx="7772400" cy="700087"/>
          </a:xfrm>
        </p:spPr>
        <p:txBody>
          <a:bodyPr/>
          <a:lstStyle/>
          <a:p>
            <a:pPr>
              <a:defRPr/>
            </a:pPr>
            <a:r>
              <a:rPr lang="en-US" sz="3600">
                <a:ea typeface="ＭＳ Ｐゴシック" charset="0"/>
                <a:cs typeface="+mj-cs"/>
              </a:rPr>
              <a:t>GBN: sender extended FSM</a:t>
            </a:r>
            <a:endParaRPr lang="en-US">
              <a:ea typeface="ＭＳ Ｐゴシック" charset="0"/>
              <a:cs typeface="+mj-cs"/>
            </a:endParaRPr>
          </a:p>
        </p:txBody>
      </p:sp>
      <p:grpSp>
        <p:nvGrpSpPr>
          <p:cNvPr id="54277" name="Group 3"/>
          <p:cNvGrpSpPr>
            <a:grpSpLocks/>
          </p:cNvGrpSpPr>
          <p:nvPr/>
        </p:nvGrpSpPr>
        <p:grpSpPr bwMode="auto">
          <a:xfrm>
            <a:off x="3535363" y="3743325"/>
            <a:ext cx="800100" cy="657225"/>
            <a:chOff x="1939" y="2515"/>
            <a:chExt cx="504" cy="414"/>
          </a:xfrm>
        </p:grpSpPr>
        <p:sp>
          <p:nvSpPr>
            <p:cNvPr id="54298" name="Oval 4"/>
            <p:cNvSpPr>
              <a:spLocks noChangeArrowheads="1"/>
            </p:cNvSpPr>
            <p:nvPr/>
          </p:nvSpPr>
          <p:spPr bwMode="auto">
            <a:xfrm>
              <a:off x="2004" y="2515"/>
              <a:ext cx="420" cy="41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54299" name="Text Box 5"/>
            <p:cNvSpPr txBox="1">
              <a:spLocks noChangeArrowheads="1"/>
            </p:cNvSpPr>
            <p:nvPr/>
          </p:nvSpPr>
          <p:spPr bwMode="auto">
            <a:xfrm>
              <a:off x="1939" y="2611"/>
              <a:ext cx="504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Wait</a:t>
              </a:r>
              <a:endParaRPr lang="en-US" altLang="en-US" sz="1600">
                <a:latin typeface="Times New Roman" panose="02020603050405020304" pitchFamily="18" charset="0"/>
              </a:endParaRPr>
            </a:p>
          </p:txBody>
        </p:sp>
      </p:grpSp>
      <p:sp>
        <p:nvSpPr>
          <p:cNvPr id="54278" name="Line 6"/>
          <p:cNvSpPr>
            <a:spLocks noChangeShapeType="1"/>
          </p:cNvSpPr>
          <p:nvPr/>
        </p:nvSpPr>
        <p:spPr bwMode="auto">
          <a:xfrm>
            <a:off x="2028825" y="2830513"/>
            <a:ext cx="1624013" cy="1069975"/>
          </a:xfrm>
          <a:prstGeom prst="line">
            <a:avLst/>
          </a:prstGeom>
          <a:noFill/>
          <a:ln w="28575">
            <a:solidFill>
              <a:srgbClr val="0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4279" name="Text Box 7"/>
          <p:cNvSpPr txBox="1">
            <a:spLocks noChangeArrowheads="1"/>
          </p:cNvSpPr>
          <p:nvPr/>
        </p:nvSpPr>
        <p:spPr bwMode="auto">
          <a:xfrm>
            <a:off x="4751388" y="3810000"/>
            <a:ext cx="2776537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start_timer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udt_send(sndpkt[base])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udt_send(sndpkt[base+1])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…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udt_send(sndpkt[nextseqnum-1])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54280" name="Text Box 8"/>
          <p:cNvSpPr txBox="1">
            <a:spLocks noChangeArrowheads="1"/>
          </p:cNvSpPr>
          <p:nvPr/>
        </p:nvSpPr>
        <p:spPr bwMode="auto">
          <a:xfrm>
            <a:off x="4773613" y="3575050"/>
            <a:ext cx="11001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timeout</a:t>
            </a:r>
            <a:endParaRPr lang="en-US" altLang="en-US" sz="1400">
              <a:latin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54281" name="Line 9"/>
          <p:cNvSpPr>
            <a:spLocks noChangeShapeType="1"/>
          </p:cNvSpPr>
          <p:nvPr/>
        </p:nvSpPr>
        <p:spPr bwMode="auto">
          <a:xfrm>
            <a:off x="4857750" y="3851275"/>
            <a:ext cx="161925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4282" name="Freeform 10"/>
          <p:cNvSpPr>
            <a:spLocks/>
          </p:cNvSpPr>
          <p:nvPr/>
        </p:nvSpPr>
        <p:spPr bwMode="auto">
          <a:xfrm>
            <a:off x="4360863" y="3498850"/>
            <a:ext cx="393700" cy="1152525"/>
          </a:xfrm>
          <a:custGeom>
            <a:avLst/>
            <a:gdLst>
              <a:gd name="T0" fmla="*/ 2147483646 w 619"/>
              <a:gd name="T1" fmla="*/ 2147483646 h 1815"/>
              <a:gd name="T2" fmla="*/ 0 w 619"/>
              <a:gd name="T3" fmla="*/ 2147483646 h 1815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19" h="1815">
                <a:moveTo>
                  <a:pt x="39" y="1136"/>
                </a:moveTo>
                <a:cubicBezTo>
                  <a:pt x="619" y="1815"/>
                  <a:pt x="484" y="0"/>
                  <a:pt x="0" y="773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4283" name="Text Box 11"/>
          <p:cNvSpPr txBox="1">
            <a:spLocks noChangeArrowheads="1"/>
          </p:cNvSpPr>
          <p:nvPr/>
        </p:nvSpPr>
        <p:spPr bwMode="auto">
          <a:xfrm>
            <a:off x="3194050" y="1069975"/>
            <a:ext cx="233362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rdt_send(data)</a:t>
            </a:r>
            <a:r>
              <a:rPr lang="en-US" altLang="en-US" sz="1000">
                <a:latin typeface="Arial" panose="020B0604020202020204" pitchFamily="34" charset="0"/>
              </a:rPr>
              <a:t> 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54284" name="Line 12"/>
          <p:cNvSpPr>
            <a:spLocks noChangeShapeType="1"/>
          </p:cNvSpPr>
          <p:nvPr/>
        </p:nvSpPr>
        <p:spPr bwMode="auto">
          <a:xfrm>
            <a:off x="3302000" y="1389063"/>
            <a:ext cx="19145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4285" name="Text Box 13"/>
          <p:cNvSpPr txBox="1">
            <a:spLocks noChangeArrowheads="1"/>
          </p:cNvSpPr>
          <p:nvPr/>
        </p:nvSpPr>
        <p:spPr bwMode="auto">
          <a:xfrm>
            <a:off x="3194050" y="1411288"/>
            <a:ext cx="5521325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if (nextseqnum &lt; base+N) {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    sndpkt[nextseqnum] = make_pkt(nextseqnum,data,chksum)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    udt_send(sndpkt[nextseqnum])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    if (base == nextseqnum)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       start_timer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    nextseqnum++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    }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else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  refuse_data(data)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54286" name="Freeform 14"/>
          <p:cNvSpPr>
            <a:spLocks/>
          </p:cNvSpPr>
          <p:nvPr/>
        </p:nvSpPr>
        <p:spPr bwMode="auto">
          <a:xfrm rot="5142103" flipH="1">
            <a:off x="3787776" y="2933700"/>
            <a:ext cx="393700" cy="1152525"/>
          </a:xfrm>
          <a:custGeom>
            <a:avLst/>
            <a:gdLst>
              <a:gd name="T0" fmla="*/ 2147483646 w 619"/>
              <a:gd name="T1" fmla="*/ 2147483646 h 1815"/>
              <a:gd name="T2" fmla="*/ 0 w 619"/>
              <a:gd name="T3" fmla="*/ 2147483646 h 1815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19" h="1815">
                <a:moveTo>
                  <a:pt x="39" y="1136"/>
                </a:moveTo>
                <a:cubicBezTo>
                  <a:pt x="619" y="1815"/>
                  <a:pt x="484" y="0"/>
                  <a:pt x="0" y="773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4287" name="Text Box 15"/>
          <p:cNvSpPr txBox="1">
            <a:spLocks noChangeArrowheads="1"/>
          </p:cNvSpPr>
          <p:nvPr/>
        </p:nvSpPr>
        <p:spPr bwMode="auto">
          <a:xfrm>
            <a:off x="3343275" y="5478463"/>
            <a:ext cx="36861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base = getacknum(rcvpkt)+1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If (base == nextseqnum)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    stop_timer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  else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    start_timer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54288" name="Text Box 16"/>
          <p:cNvSpPr txBox="1">
            <a:spLocks noChangeArrowheads="1"/>
          </p:cNvSpPr>
          <p:nvPr/>
        </p:nvSpPr>
        <p:spPr bwMode="auto">
          <a:xfrm>
            <a:off x="3355975" y="4978400"/>
            <a:ext cx="2833688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rdt_rcv(rcvpkt) &amp;&amp;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   notcorrupt(rcvpkt) 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54289" name="Line 17"/>
          <p:cNvSpPr>
            <a:spLocks noChangeShapeType="1"/>
          </p:cNvSpPr>
          <p:nvPr/>
        </p:nvSpPr>
        <p:spPr bwMode="auto">
          <a:xfrm>
            <a:off x="3448050" y="5502275"/>
            <a:ext cx="161925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4290" name="Freeform 18"/>
          <p:cNvSpPr>
            <a:spLocks/>
          </p:cNvSpPr>
          <p:nvPr/>
        </p:nvSpPr>
        <p:spPr bwMode="auto">
          <a:xfrm>
            <a:off x="3505200" y="4446588"/>
            <a:ext cx="1054100" cy="674687"/>
          </a:xfrm>
          <a:custGeom>
            <a:avLst/>
            <a:gdLst>
              <a:gd name="T0" fmla="*/ 2147483646 w 664"/>
              <a:gd name="T1" fmla="*/ 2147483646 h 425"/>
              <a:gd name="T2" fmla="*/ 2147483646 w 664"/>
              <a:gd name="T3" fmla="*/ 0 h 425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64" h="425">
                <a:moveTo>
                  <a:pt x="241" y="20"/>
                </a:moveTo>
                <a:cubicBezTo>
                  <a:pt x="0" y="393"/>
                  <a:pt x="664" y="425"/>
                  <a:pt x="388" y="0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4291" name="Line 19"/>
          <p:cNvSpPr>
            <a:spLocks noChangeShapeType="1"/>
          </p:cNvSpPr>
          <p:nvPr/>
        </p:nvSpPr>
        <p:spPr bwMode="auto">
          <a:xfrm>
            <a:off x="1614488" y="3257550"/>
            <a:ext cx="80327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4292" name="Text Box 20"/>
          <p:cNvSpPr txBox="1">
            <a:spLocks noChangeArrowheads="1"/>
          </p:cNvSpPr>
          <p:nvPr/>
        </p:nvSpPr>
        <p:spPr bwMode="auto">
          <a:xfrm>
            <a:off x="1487488" y="3227388"/>
            <a:ext cx="14859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base=1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nextseqnum=1</a:t>
            </a:r>
            <a:endParaRPr lang="en-US" altLang="en-US" sz="1400">
              <a:latin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54293" name="Text Box 21"/>
          <p:cNvSpPr txBox="1">
            <a:spLocks noChangeArrowheads="1"/>
          </p:cNvSpPr>
          <p:nvPr/>
        </p:nvSpPr>
        <p:spPr bwMode="auto">
          <a:xfrm>
            <a:off x="1250950" y="4289425"/>
            <a:ext cx="204787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rdt_rcv(rcvpkt)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   &amp;&amp; corrupt(rcvpkt)</a:t>
            </a:r>
            <a:r>
              <a:rPr lang="en-US" altLang="en-US" sz="1000">
                <a:latin typeface="Arial" panose="020B0604020202020204" pitchFamily="34" charset="0"/>
              </a:rPr>
              <a:t> 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54294" name="Line 22"/>
          <p:cNvSpPr>
            <a:spLocks noChangeShapeType="1"/>
          </p:cNvSpPr>
          <p:nvPr/>
        </p:nvSpPr>
        <p:spPr bwMode="auto">
          <a:xfrm flipV="1">
            <a:off x="1343025" y="4787900"/>
            <a:ext cx="152082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4295" name="Freeform 23"/>
          <p:cNvSpPr>
            <a:spLocks/>
          </p:cNvSpPr>
          <p:nvPr/>
        </p:nvSpPr>
        <p:spPr bwMode="auto">
          <a:xfrm>
            <a:off x="2898775" y="4221163"/>
            <a:ext cx="695325" cy="638175"/>
          </a:xfrm>
          <a:custGeom>
            <a:avLst/>
            <a:gdLst>
              <a:gd name="T0" fmla="*/ 2147483646 w 1095"/>
              <a:gd name="T1" fmla="*/ 0 h 1005"/>
              <a:gd name="T2" fmla="*/ 2147483646 w 1095"/>
              <a:gd name="T3" fmla="*/ 2147483646 h 1005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095" h="1005">
                <a:moveTo>
                  <a:pt x="1005" y="0"/>
                </a:moveTo>
                <a:cubicBezTo>
                  <a:pt x="0" y="30"/>
                  <a:pt x="645" y="1005"/>
                  <a:pt x="1095" y="165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4296" name="Text Box 24"/>
          <p:cNvSpPr txBox="1">
            <a:spLocks noChangeArrowheads="1"/>
          </p:cNvSpPr>
          <p:nvPr/>
        </p:nvSpPr>
        <p:spPr bwMode="auto">
          <a:xfrm>
            <a:off x="1530350" y="2927350"/>
            <a:ext cx="323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Symbol" panose="05050102010706020507" pitchFamily="18" charset="2"/>
              </a:rPr>
              <a:t>L</a:t>
            </a:r>
          </a:p>
        </p:txBody>
      </p:sp>
      <p:pic>
        <p:nvPicPr>
          <p:cNvPr id="54297" name="Picture 25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760413"/>
            <a:ext cx="54848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55299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734CDAF5-2000-4B71-9F5A-9CACE627616C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801688" y="3641725"/>
            <a:ext cx="8148637" cy="28543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/>
              <a:t>ACK-only: always send ACK for correctly-received pkt with highest </a:t>
            </a:r>
            <a:r>
              <a:rPr lang="en-US" altLang="en-US" i="1">
                <a:solidFill>
                  <a:srgbClr val="CC0000"/>
                </a:solidFill>
              </a:rPr>
              <a:t>in-order</a:t>
            </a:r>
            <a:r>
              <a:rPr lang="en-US" altLang="en-US"/>
              <a:t> seq #</a:t>
            </a:r>
          </a:p>
          <a:p>
            <a:pPr lvl="1"/>
            <a:r>
              <a:rPr lang="en-US" altLang="en-US"/>
              <a:t>may generate duplicate ACKs</a:t>
            </a:r>
          </a:p>
          <a:p>
            <a:pPr lvl="1"/>
            <a:r>
              <a:rPr lang="en-US" altLang="en-US"/>
              <a:t>need only remember </a:t>
            </a:r>
            <a:r>
              <a:rPr lang="en-US" altLang="en-US" b="1">
                <a:latin typeface="Courier New" panose="02070309020205020404" pitchFamily="49" charset="0"/>
              </a:rPr>
              <a:t>expectedseqnum</a:t>
            </a:r>
          </a:p>
          <a:p>
            <a:r>
              <a:rPr lang="en-US" altLang="en-US"/>
              <a:t>out-of-order pkt: </a:t>
            </a:r>
          </a:p>
          <a:p>
            <a:pPr lvl="1"/>
            <a:r>
              <a:rPr lang="en-US" altLang="en-US"/>
              <a:t>discard (don</a:t>
            </a:r>
            <a:r>
              <a:rPr lang="ja-JP" altLang="en-US"/>
              <a:t>’</a:t>
            </a:r>
            <a:r>
              <a:rPr lang="en-US" altLang="ja-JP"/>
              <a:t>t buffer): </a:t>
            </a:r>
            <a:r>
              <a:rPr lang="en-US" altLang="ja-JP" i="1">
                <a:solidFill>
                  <a:srgbClr val="CC0000"/>
                </a:solidFill>
              </a:rPr>
              <a:t>no receiver buffering!</a:t>
            </a:r>
          </a:p>
          <a:p>
            <a:pPr lvl="1"/>
            <a:r>
              <a:rPr lang="en-US" altLang="en-US"/>
              <a:t>re-ACK pkt with highest in-order seq #</a:t>
            </a:r>
          </a:p>
        </p:txBody>
      </p:sp>
      <p:sp>
        <p:nvSpPr>
          <p:cNvPr id="55301" name="Oval 4"/>
          <p:cNvSpPr>
            <a:spLocks noChangeArrowheads="1"/>
          </p:cNvSpPr>
          <p:nvPr/>
        </p:nvSpPr>
        <p:spPr bwMode="auto">
          <a:xfrm>
            <a:off x="3159125" y="2041525"/>
            <a:ext cx="666750" cy="65722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55302" name="Text Box 5"/>
          <p:cNvSpPr txBox="1">
            <a:spLocks noChangeArrowheads="1"/>
          </p:cNvSpPr>
          <p:nvPr/>
        </p:nvSpPr>
        <p:spPr bwMode="auto">
          <a:xfrm>
            <a:off x="3068638" y="2209800"/>
            <a:ext cx="80010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Wait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55303" name="Line 6"/>
          <p:cNvSpPr>
            <a:spLocks noChangeShapeType="1"/>
          </p:cNvSpPr>
          <p:nvPr/>
        </p:nvSpPr>
        <p:spPr bwMode="auto">
          <a:xfrm>
            <a:off x="844550" y="1881188"/>
            <a:ext cx="2298700" cy="474662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5304" name="Text Box 7"/>
          <p:cNvSpPr txBox="1">
            <a:spLocks noChangeArrowheads="1"/>
          </p:cNvSpPr>
          <p:nvPr/>
        </p:nvSpPr>
        <p:spPr bwMode="auto">
          <a:xfrm>
            <a:off x="2557463" y="1468438"/>
            <a:ext cx="161766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udt_send(sndpkt)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55305" name="Text Box 8"/>
          <p:cNvSpPr txBox="1">
            <a:spLocks noChangeArrowheads="1"/>
          </p:cNvSpPr>
          <p:nvPr/>
        </p:nvSpPr>
        <p:spPr bwMode="auto">
          <a:xfrm>
            <a:off x="2597150" y="1192213"/>
            <a:ext cx="725488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default</a:t>
            </a:r>
            <a:endParaRPr lang="en-US" altLang="en-US" sz="1400">
              <a:latin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55306" name="Line 9"/>
          <p:cNvSpPr>
            <a:spLocks noChangeShapeType="1"/>
          </p:cNvSpPr>
          <p:nvPr/>
        </p:nvSpPr>
        <p:spPr bwMode="auto">
          <a:xfrm>
            <a:off x="2678113" y="1489075"/>
            <a:ext cx="81597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5307" name="Freeform 10"/>
          <p:cNvSpPr>
            <a:spLocks/>
          </p:cNvSpPr>
          <p:nvPr/>
        </p:nvSpPr>
        <p:spPr bwMode="auto">
          <a:xfrm>
            <a:off x="3832225" y="1784350"/>
            <a:ext cx="828675" cy="1152525"/>
          </a:xfrm>
          <a:custGeom>
            <a:avLst/>
            <a:gdLst>
              <a:gd name="T0" fmla="*/ 2147483646 w 619"/>
              <a:gd name="T1" fmla="*/ 2147483646 h 1815"/>
              <a:gd name="T2" fmla="*/ 0 w 619"/>
              <a:gd name="T3" fmla="*/ 2147483646 h 1815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19" h="1815">
                <a:moveTo>
                  <a:pt x="39" y="1136"/>
                </a:moveTo>
                <a:cubicBezTo>
                  <a:pt x="619" y="1815"/>
                  <a:pt x="484" y="0"/>
                  <a:pt x="0" y="773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5308" name="Text Box 11"/>
          <p:cNvSpPr txBox="1">
            <a:spLocks noChangeArrowheads="1"/>
          </p:cNvSpPr>
          <p:nvPr/>
        </p:nvSpPr>
        <p:spPr bwMode="auto">
          <a:xfrm>
            <a:off x="4325938" y="1554163"/>
            <a:ext cx="3570287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rdt_rcv(rcvpkt)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  &amp;&amp; notcurrupt(rcvpkt)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  &amp;&amp; hasseqnum(rcvpkt,expectedseqnum) 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55309" name="Line 12"/>
          <p:cNvSpPr>
            <a:spLocks noChangeShapeType="1"/>
          </p:cNvSpPr>
          <p:nvPr/>
        </p:nvSpPr>
        <p:spPr bwMode="auto">
          <a:xfrm>
            <a:off x="4395788" y="2246313"/>
            <a:ext cx="3175000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5310" name="Text Box 13"/>
          <p:cNvSpPr txBox="1">
            <a:spLocks noChangeArrowheads="1"/>
          </p:cNvSpPr>
          <p:nvPr/>
        </p:nvSpPr>
        <p:spPr bwMode="auto">
          <a:xfrm>
            <a:off x="4330700" y="2289175"/>
            <a:ext cx="4314825" cy="85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extract(rcvpkt,data)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deliver_data(data)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sndpkt = make_pkt(expectedseqnum,ACK,chksum)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udt_send(sndpkt)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expectedseqnum++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55311" name="Freeform 14"/>
          <p:cNvSpPr>
            <a:spLocks/>
          </p:cNvSpPr>
          <p:nvPr/>
        </p:nvSpPr>
        <p:spPr bwMode="auto">
          <a:xfrm rot="5142103" flipH="1">
            <a:off x="3305176" y="1260475"/>
            <a:ext cx="393700" cy="1152525"/>
          </a:xfrm>
          <a:custGeom>
            <a:avLst/>
            <a:gdLst>
              <a:gd name="T0" fmla="*/ 2147483646 w 619"/>
              <a:gd name="T1" fmla="*/ 2147483646 h 1815"/>
              <a:gd name="T2" fmla="*/ 0 w 619"/>
              <a:gd name="T3" fmla="*/ 2147483646 h 1815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19" h="1815">
                <a:moveTo>
                  <a:pt x="39" y="1136"/>
                </a:moveTo>
                <a:cubicBezTo>
                  <a:pt x="619" y="1815"/>
                  <a:pt x="484" y="0"/>
                  <a:pt x="0" y="773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5312" name="Line 15"/>
          <p:cNvSpPr>
            <a:spLocks noChangeShapeType="1"/>
          </p:cNvSpPr>
          <p:nvPr/>
        </p:nvSpPr>
        <p:spPr bwMode="auto">
          <a:xfrm>
            <a:off x="784225" y="2293938"/>
            <a:ext cx="123825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5313" name="Text Box 16"/>
          <p:cNvSpPr txBox="1">
            <a:spLocks noChangeArrowheads="1"/>
          </p:cNvSpPr>
          <p:nvPr/>
        </p:nvSpPr>
        <p:spPr bwMode="auto">
          <a:xfrm>
            <a:off x="693738" y="2314575"/>
            <a:ext cx="364172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expectedseqnum=1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sndpkt =   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  make_pkt(expectedseqnum,ACK,chksum)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latin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55314" name="Text Box 17"/>
          <p:cNvSpPr txBox="1">
            <a:spLocks noChangeArrowheads="1"/>
          </p:cNvSpPr>
          <p:nvPr/>
        </p:nvSpPr>
        <p:spPr bwMode="auto">
          <a:xfrm>
            <a:off x="730250" y="1990725"/>
            <a:ext cx="323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Symbol" panose="05050102010706020507" pitchFamily="18" charset="2"/>
              </a:rPr>
              <a:t>L</a:t>
            </a:r>
          </a:p>
        </p:txBody>
      </p:sp>
      <p:sp>
        <p:nvSpPr>
          <p:cNvPr id="50195" name="Rectangle 19"/>
          <p:cNvSpPr>
            <a:spLocks noGrp="1" noChangeArrowheads="1"/>
          </p:cNvSpPr>
          <p:nvPr>
            <p:ph type="title"/>
          </p:nvPr>
        </p:nvSpPr>
        <p:spPr>
          <a:xfrm>
            <a:off x="444500" y="207963"/>
            <a:ext cx="7772400" cy="700087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GBN: receiver extended FSM</a:t>
            </a:r>
          </a:p>
        </p:txBody>
      </p:sp>
      <p:pic>
        <p:nvPicPr>
          <p:cNvPr id="55316" name="Picture 22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50" y="806450"/>
            <a:ext cx="73136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5632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017D707F-0F54-4930-8EF2-376CC10B01FD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>
          <a:xfrm>
            <a:off x="476250" y="204788"/>
            <a:ext cx="7772400" cy="650875"/>
          </a:xfrm>
        </p:spPr>
        <p:txBody>
          <a:bodyPr/>
          <a:lstStyle/>
          <a:p>
            <a:pPr>
              <a:defRPr/>
            </a:pPr>
            <a:r>
              <a:rPr lang="en-US" sz="4000">
                <a:ea typeface="ＭＳ Ｐゴシック" charset="0"/>
                <a:cs typeface="+mj-cs"/>
              </a:rPr>
              <a:t>GBN in action</a:t>
            </a:r>
            <a:endParaRPr lang="en-US">
              <a:ea typeface="ＭＳ Ｐゴシック" charset="0"/>
              <a:cs typeface="+mj-cs"/>
            </a:endParaRPr>
          </a:p>
        </p:txBody>
      </p:sp>
      <p:sp>
        <p:nvSpPr>
          <p:cNvPr id="56325" name="Text Box 4"/>
          <p:cNvSpPr txBox="1">
            <a:spLocks noChangeArrowheads="1"/>
          </p:cNvSpPr>
          <p:nvPr/>
        </p:nvSpPr>
        <p:spPr bwMode="auto">
          <a:xfrm>
            <a:off x="2632075" y="1412875"/>
            <a:ext cx="1246188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send  pkt0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send  pkt1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send  pkt2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send  pkt3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(wait)</a:t>
            </a:r>
          </a:p>
        </p:txBody>
      </p:sp>
      <p:sp>
        <p:nvSpPr>
          <p:cNvPr id="56326" name="Text Box 5"/>
          <p:cNvSpPr txBox="1">
            <a:spLocks noChangeArrowheads="1"/>
          </p:cNvSpPr>
          <p:nvPr/>
        </p:nvSpPr>
        <p:spPr bwMode="auto">
          <a:xfrm>
            <a:off x="2952750" y="1041400"/>
            <a:ext cx="9366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u="sng">
                <a:solidFill>
                  <a:srgbClr val="000099"/>
                </a:solidFill>
                <a:latin typeface="Tahoma" panose="020B0604030504040204" pitchFamily="34" charset="0"/>
              </a:rPr>
              <a:t>sender</a:t>
            </a:r>
          </a:p>
        </p:txBody>
      </p:sp>
      <p:sp>
        <p:nvSpPr>
          <p:cNvPr id="56327" name="Text Box 6"/>
          <p:cNvSpPr txBox="1">
            <a:spLocks noChangeArrowheads="1"/>
          </p:cNvSpPr>
          <p:nvPr/>
        </p:nvSpPr>
        <p:spPr bwMode="auto">
          <a:xfrm>
            <a:off x="5983288" y="1060450"/>
            <a:ext cx="10715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u="sng">
                <a:solidFill>
                  <a:srgbClr val="008000"/>
                </a:solidFill>
                <a:latin typeface="Tahoma" panose="020B0604030504040204" pitchFamily="34" charset="0"/>
              </a:rPr>
              <a:t>receiver</a:t>
            </a:r>
          </a:p>
        </p:txBody>
      </p:sp>
      <p:sp>
        <p:nvSpPr>
          <p:cNvPr id="56328" name="Line 14"/>
          <p:cNvSpPr>
            <a:spLocks noChangeShapeType="1"/>
          </p:cNvSpPr>
          <p:nvPr/>
        </p:nvSpPr>
        <p:spPr bwMode="auto">
          <a:xfrm>
            <a:off x="6057900" y="1658938"/>
            <a:ext cx="11113" cy="4538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56329" name="Text Box 15"/>
          <p:cNvSpPr txBox="1">
            <a:spLocks noChangeArrowheads="1"/>
          </p:cNvSpPr>
          <p:nvPr/>
        </p:nvSpPr>
        <p:spPr bwMode="auto">
          <a:xfrm>
            <a:off x="6000750" y="1854200"/>
            <a:ext cx="2568575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receive pkt0, send ack0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receive pkt1, send ack1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receive pkt3, discard,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           (re)send ack1</a:t>
            </a:r>
          </a:p>
        </p:txBody>
      </p:sp>
      <p:sp>
        <p:nvSpPr>
          <p:cNvPr id="56330" name="Text Box 22"/>
          <p:cNvSpPr txBox="1">
            <a:spLocks noChangeArrowheads="1"/>
          </p:cNvSpPr>
          <p:nvPr/>
        </p:nvSpPr>
        <p:spPr bwMode="auto">
          <a:xfrm>
            <a:off x="1776413" y="3016250"/>
            <a:ext cx="2154237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rcv ack0, send pkt4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rcv ack1, send pkt5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Tahoma" panose="020B0604030504040204" pitchFamily="34" charset="0"/>
            </a:endParaRPr>
          </a:p>
        </p:txBody>
      </p:sp>
      <p:pic>
        <p:nvPicPr>
          <p:cNvPr id="56331" name="Picture 34" descr="alarm_clock_ring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4164013"/>
            <a:ext cx="436563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32" name="Text Box 35"/>
          <p:cNvSpPr txBox="1">
            <a:spLocks noChangeArrowheads="1"/>
          </p:cNvSpPr>
          <p:nvPr/>
        </p:nvSpPr>
        <p:spPr bwMode="auto">
          <a:xfrm>
            <a:off x="2311400" y="4379913"/>
            <a:ext cx="1538288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ct val="7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i="1">
                <a:solidFill>
                  <a:srgbClr val="FF0000"/>
                </a:solidFill>
                <a:latin typeface="Tahoma" panose="020B0604030504040204" pitchFamily="34" charset="0"/>
              </a:rPr>
              <a:t>pkt 2 timeout</a:t>
            </a:r>
          </a:p>
        </p:txBody>
      </p:sp>
      <p:sp>
        <p:nvSpPr>
          <p:cNvPr id="56333" name="Text Box 36"/>
          <p:cNvSpPr txBox="1">
            <a:spLocks noChangeArrowheads="1"/>
          </p:cNvSpPr>
          <p:nvPr/>
        </p:nvSpPr>
        <p:spPr bwMode="auto">
          <a:xfrm>
            <a:off x="2636838" y="4594225"/>
            <a:ext cx="1246187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send  pkt2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send  pkt3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send  pkt4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send  pkt5</a:t>
            </a:r>
          </a:p>
        </p:txBody>
      </p:sp>
      <p:sp>
        <p:nvSpPr>
          <p:cNvPr id="56334" name="Line 7"/>
          <p:cNvSpPr>
            <a:spLocks noChangeShapeType="1"/>
          </p:cNvSpPr>
          <p:nvPr/>
        </p:nvSpPr>
        <p:spPr bwMode="auto">
          <a:xfrm>
            <a:off x="3922713" y="1606550"/>
            <a:ext cx="2101850" cy="468313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56335" name="Line 11"/>
          <p:cNvSpPr>
            <a:spLocks noChangeShapeType="1"/>
          </p:cNvSpPr>
          <p:nvPr/>
        </p:nvSpPr>
        <p:spPr bwMode="auto">
          <a:xfrm>
            <a:off x="3921125" y="1881188"/>
            <a:ext cx="2100263" cy="468312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56336" name="Line 12"/>
          <p:cNvSpPr>
            <a:spLocks noChangeShapeType="1"/>
          </p:cNvSpPr>
          <p:nvPr/>
        </p:nvSpPr>
        <p:spPr bwMode="auto">
          <a:xfrm>
            <a:off x="3937000" y="2144713"/>
            <a:ext cx="876300" cy="200025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56337" name="Line 13"/>
          <p:cNvSpPr>
            <a:spLocks noChangeShapeType="1"/>
          </p:cNvSpPr>
          <p:nvPr/>
        </p:nvSpPr>
        <p:spPr bwMode="auto">
          <a:xfrm>
            <a:off x="3943350" y="2430463"/>
            <a:ext cx="2100263" cy="468312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56338" name="Line 17"/>
          <p:cNvSpPr>
            <a:spLocks noChangeShapeType="1"/>
          </p:cNvSpPr>
          <p:nvPr/>
        </p:nvSpPr>
        <p:spPr bwMode="auto">
          <a:xfrm flipH="1">
            <a:off x="3929063" y="2130425"/>
            <a:ext cx="2014537" cy="10668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56339" name="Text Box 19"/>
          <p:cNvSpPr txBox="1">
            <a:spLocks noChangeArrowheads="1"/>
          </p:cNvSpPr>
          <p:nvPr/>
        </p:nvSpPr>
        <p:spPr bwMode="auto">
          <a:xfrm>
            <a:off x="4699000" y="2179638"/>
            <a:ext cx="3413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Tahoma" panose="020B0604030504040204" pitchFamily="34" charset="0"/>
              </a:rPr>
              <a:t>X</a:t>
            </a:r>
          </a:p>
        </p:txBody>
      </p:sp>
      <p:sp>
        <p:nvSpPr>
          <p:cNvPr id="56340" name="Text Box 20"/>
          <p:cNvSpPr txBox="1">
            <a:spLocks noChangeArrowheads="1"/>
          </p:cNvSpPr>
          <p:nvPr/>
        </p:nvSpPr>
        <p:spPr bwMode="auto">
          <a:xfrm>
            <a:off x="4857750" y="2200275"/>
            <a:ext cx="5222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i="1">
                <a:solidFill>
                  <a:srgbClr val="FF0000"/>
                </a:solidFill>
                <a:latin typeface="Tahoma" panose="020B0604030504040204" pitchFamily="34" charset="0"/>
              </a:rPr>
              <a:t>loss</a:t>
            </a:r>
          </a:p>
        </p:txBody>
      </p:sp>
      <p:sp>
        <p:nvSpPr>
          <p:cNvPr id="56341" name="Line 21"/>
          <p:cNvSpPr>
            <a:spLocks noChangeShapeType="1"/>
          </p:cNvSpPr>
          <p:nvPr/>
        </p:nvSpPr>
        <p:spPr bwMode="auto">
          <a:xfrm flipH="1">
            <a:off x="3925888" y="2416175"/>
            <a:ext cx="2014537" cy="1100138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56342" name="Line 24"/>
          <p:cNvSpPr>
            <a:spLocks noChangeShapeType="1"/>
          </p:cNvSpPr>
          <p:nvPr/>
        </p:nvSpPr>
        <p:spPr bwMode="auto">
          <a:xfrm>
            <a:off x="3929063" y="3252788"/>
            <a:ext cx="2100262" cy="468312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56343" name="Line 25"/>
          <p:cNvSpPr>
            <a:spLocks noChangeShapeType="1"/>
          </p:cNvSpPr>
          <p:nvPr/>
        </p:nvSpPr>
        <p:spPr bwMode="auto">
          <a:xfrm>
            <a:off x="3960813" y="3571875"/>
            <a:ext cx="2101850" cy="468313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56344" name="Line 26"/>
          <p:cNvSpPr>
            <a:spLocks noChangeShapeType="1"/>
          </p:cNvSpPr>
          <p:nvPr/>
        </p:nvSpPr>
        <p:spPr bwMode="auto">
          <a:xfrm flipH="1">
            <a:off x="3957638" y="2946400"/>
            <a:ext cx="2014537" cy="1100138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grpSp>
        <p:nvGrpSpPr>
          <p:cNvPr id="56345" name="Group 29"/>
          <p:cNvGrpSpPr>
            <a:grpSpLocks/>
          </p:cNvGrpSpPr>
          <p:nvPr/>
        </p:nvGrpSpPr>
        <p:grpSpPr bwMode="auto">
          <a:xfrm>
            <a:off x="3817938" y="2135188"/>
            <a:ext cx="103187" cy="2462212"/>
            <a:chOff x="3651" y="1878"/>
            <a:chExt cx="78" cy="963"/>
          </a:xfrm>
        </p:grpSpPr>
        <p:sp>
          <p:nvSpPr>
            <p:cNvPr id="56391" name="Line 30"/>
            <p:cNvSpPr>
              <a:spLocks noChangeShapeType="1"/>
            </p:cNvSpPr>
            <p:nvPr/>
          </p:nvSpPr>
          <p:spPr bwMode="auto">
            <a:xfrm>
              <a:off x="3729" y="1879"/>
              <a:ext cx="0" cy="9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56392" name="Line 31"/>
            <p:cNvSpPr>
              <a:spLocks noChangeShapeType="1"/>
            </p:cNvSpPr>
            <p:nvPr/>
          </p:nvSpPr>
          <p:spPr bwMode="auto">
            <a:xfrm flipH="1">
              <a:off x="3651" y="1878"/>
              <a:ext cx="7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56393" name="Line 32"/>
            <p:cNvSpPr>
              <a:spLocks noChangeShapeType="1"/>
            </p:cNvSpPr>
            <p:nvPr/>
          </p:nvSpPr>
          <p:spPr bwMode="auto">
            <a:xfrm flipH="1">
              <a:off x="3651" y="2841"/>
              <a:ext cx="7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sp>
        <p:nvSpPr>
          <p:cNvPr id="56346" name="Line 37"/>
          <p:cNvSpPr>
            <a:spLocks noChangeShapeType="1"/>
          </p:cNvSpPr>
          <p:nvPr/>
        </p:nvSpPr>
        <p:spPr bwMode="auto">
          <a:xfrm>
            <a:off x="3937000" y="4765675"/>
            <a:ext cx="2100263" cy="468313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56347" name="Line 38"/>
          <p:cNvSpPr>
            <a:spLocks noChangeShapeType="1"/>
          </p:cNvSpPr>
          <p:nvPr/>
        </p:nvSpPr>
        <p:spPr bwMode="auto">
          <a:xfrm>
            <a:off x="3929063" y="5010150"/>
            <a:ext cx="2101850" cy="468313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56348" name="Line 39"/>
          <p:cNvSpPr>
            <a:spLocks noChangeShapeType="1"/>
          </p:cNvSpPr>
          <p:nvPr/>
        </p:nvSpPr>
        <p:spPr bwMode="auto">
          <a:xfrm>
            <a:off x="3922713" y="5243513"/>
            <a:ext cx="2101850" cy="468312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56349" name="Line 40"/>
          <p:cNvSpPr>
            <a:spLocks noChangeShapeType="1"/>
          </p:cNvSpPr>
          <p:nvPr/>
        </p:nvSpPr>
        <p:spPr bwMode="auto">
          <a:xfrm>
            <a:off x="3925888" y="5476875"/>
            <a:ext cx="2100262" cy="468313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56350" name="Text Box 41"/>
          <p:cNvSpPr txBox="1">
            <a:spLocks noChangeArrowheads="1"/>
          </p:cNvSpPr>
          <p:nvPr/>
        </p:nvSpPr>
        <p:spPr bwMode="auto">
          <a:xfrm>
            <a:off x="5997575" y="3378200"/>
            <a:ext cx="2413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receive pkt4, discard,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           (re)send ack1</a:t>
            </a:r>
          </a:p>
        </p:txBody>
      </p:sp>
      <p:sp>
        <p:nvSpPr>
          <p:cNvPr id="56351" name="Text Box 42"/>
          <p:cNvSpPr txBox="1">
            <a:spLocks noChangeArrowheads="1"/>
          </p:cNvSpPr>
          <p:nvPr/>
        </p:nvSpPr>
        <p:spPr bwMode="auto">
          <a:xfrm>
            <a:off x="6016625" y="3898900"/>
            <a:ext cx="2413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receive pkt5, discard,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           (re)send ack1</a:t>
            </a:r>
          </a:p>
        </p:txBody>
      </p:sp>
      <p:sp>
        <p:nvSpPr>
          <p:cNvPr id="56352" name="Text Box 43"/>
          <p:cNvSpPr txBox="1">
            <a:spLocks noChangeArrowheads="1"/>
          </p:cNvSpPr>
          <p:nvPr/>
        </p:nvSpPr>
        <p:spPr bwMode="auto">
          <a:xfrm>
            <a:off x="6027738" y="5053013"/>
            <a:ext cx="2965450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rcv pkt2, deliver, send ack2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rcv pkt3, deliver, send ack3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rcv pkt4, deliver, send ack4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rcv pkt5, deliver, send ack5</a:t>
            </a:r>
          </a:p>
        </p:txBody>
      </p:sp>
      <p:sp>
        <p:nvSpPr>
          <p:cNvPr id="56353" name="Text Box 44"/>
          <p:cNvSpPr txBox="1">
            <a:spLocks noChangeArrowheads="1"/>
          </p:cNvSpPr>
          <p:nvPr/>
        </p:nvSpPr>
        <p:spPr bwMode="auto">
          <a:xfrm>
            <a:off x="2079625" y="3881438"/>
            <a:ext cx="18113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ignore duplicate ACK</a:t>
            </a:r>
          </a:p>
        </p:txBody>
      </p:sp>
      <p:grpSp>
        <p:nvGrpSpPr>
          <p:cNvPr id="56354" name="Group 65"/>
          <p:cNvGrpSpPr>
            <a:grpSpLocks/>
          </p:cNvGrpSpPr>
          <p:nvPr/>
        </p:nvGrpSpPr>
        <p:grpSpPr bwMode="auto">
          <a:xfrm>
            <a:off x="182563" y="1450975"/>
            <a:ext cx="1512887" cy="304800"/>
            <a:chOff x="115" y="914"/>
            <a:chExt cx="953" cy="192"/>
          </a:xfrm>
        </p:grpSpPr>
        <p:sp>
          <p:nvSpPr>
            <p:cNvPr id="56389" name="Rectangle 60"/>
            <p:cNvSpPr>
              <a:spLocks noChangeArrowheads="1"/>
            </p:cNvSpPr>
            <p:nvPr/>
          </p:nvSpPr>
          <p:spPr bwMode="auto">
            <a:xfrm>
              <a:off x="152" y="936"/>
              <a:ext cx="396" cy="144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56390" name="Text Box 46"/>
            <p:cNvSpPr txBox="1">
              <a:spLocks noChangeArrowheads="1"/>
            </p:cNvSpPr>
            <p:nvPr/>
          </p:nvSpPr>
          <p:spPr bwMode="auto">
            <a:xfrm>
              <a:off x="115" y="914"/>
              <a:ext cx="95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bg1"/>
                  </a:solidFill>
                  <a:latin typeface="Arial" panose="020B0604020202020204" pitchFamily="34" charset="0"/>
                </a:rPr>
                <a:t>0 1 2 3 </a:t>
              </a:r>
              <a:r>
                <a:rPr lang="en-US" altLang="en-US" sz="1400">
                  <a:latin typeface="Arial" panose="020B0604020202020204" pitchFamily="34" charset="0"/>
                </a:rPr>
                <a:t>4 5 6 7 8 </a:t>
              </a:r>
            </a:p>
          </p:txBody>
        </p:sp>
      </p:grpSp>
      <p:sp>
        <p:nvSpPr>
          <p:cNvPr id="56355" name="Text Box 59"/>
          <p:cNvSpPr txBox="1">
            <a:spLocks noChangeArrowheads="1"/>
          </p:cNvSpPr>
          <p:nvPr/>
        </p:nvSpPr>
        <p:spPr bwMode="auto">
          <a:xfrm>
            <a:off x="139700" y="1104900"/>
            <a:ext cx="21463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i="1" u="sng">
                <a:solidFill>
                  <a:srgbClr val="000099"/>
                </a:solidFill>
                <a:latin typeface="Tahoma" panose="020B0604030504040204" pitchFamily="34" charset="0"/>
              </a:rPr>
              <a:t>sender window (N=4)</a:t>
            </a:r>
          </a:p>
        </p:txBody>
      </p:sp>
      <p:grpSp>
        <p:nvGrpSpPr>
          <p:cNvPr id="56356" name="Group 67"/>
          <p:cNvGrpSpPr>
            <a:grpSpLocks/>
          </p:cNvGrpSpPr>
          <p:nvPr/>
        </p:nvGrpSpPr>
        <p:grpSpPr bwMode="auto">
          <a:xfrm>
            <a:off x="179388" y="1736725"/>
            <a:ext cx="1512887" cy="304800"/>
            <a:chOff x="115" y="914"/>
            <a:chExt cx="953" cy="192"/>
          </a:xfrm>
        </p:grpSpPr>
        <p:sp>
          <p:nvSpPr>
            <p:cNvPr id="56387" name="Rectangle 68"/>
            <p:cNvSpPr>
              <a:spLocks noChangeArrowheads="1"/>
            </p:cNvSpPr>
            <p:nvPr/>
          </p:nvSpPr>
          <p:spPr bwMode="auto">
            <a:xfrm>
              <a:off x="152" y="936"/>
              <a:ext cx="396" cy="144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56388" name="Text Box 69"/>
            <p:cNvSpPr txBox="1">
              <a:spLocks noChangeArrowheads="1"/>
            </p:cNvSpPr>
            <p:nvPr/>
          </p:nvSpPr>
          <p:spPr bwMode="auto">
            <a:xfrm>
              <a:off x="115" y="914"/>
              <a:ext cx="95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bg1"/>
                  </a:solidFill>
                  <a:latin typeface="Arial" panose="020B0604020202020204" pitchFamily="34" charset="0"/>
                </a:rPr>
                <a:t>0 1 2 3 </a:t>
              </a:r>
              <a:r>
                <a:rPr lang="en-US" altLang="en-US" sz="1400">
                  <a:latin typeface="Arial" panose="020B0604020202020204" pitchFamily="34" charset="0"/>
                </a:rPr>
                <a:t>4 5 6 7 8 </a:t>
              </a:r>
            </a:p>
          </p:txBody>
        </p:sp>
      </p:grpSp>
      <p:grpSp>
        <p:nvGrpSpPr>
          <p:cNvPr id="56357" name="Group 70"/>
          <p:cNvGrpSpPr>
            <a:grpSpLocks/>
          </p:cNvGrpSpPr>
          <p:nvPr/>
        </p:nvGrpSpPr>
        <p:grpSpPr bwMode="auto">
          <a:xfrm>
            <a:off x="187325" y="2022475"/>
            <a:ext cx="1512888" cy="304800"/>
            <a:chOff x="115" y="914"/>
            <a:chExt cx="953" cy="192"/>
          </a:xfrm>
        </p:grpSpPr>
        <p:sp>
          <p:nvSpPr>
            <p:cNvPr id="56385" name="Rectangle 71"/>
            <p:cNvSpPr>
              <a:spLocks noChangeArrowheads="1"/>
            </p:cNvSpPr>
            <p:nvPr/>
          </p:nvSpPr>
          <p:spPr bwMode="auto">
            <a:xfrm>
              <a:off x="152" y="936"/>
              <a:ext cx="396" cy="144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56386" name="Text Box 72"/>
            <p:cNvSpPr txBox="1">
              <a:spLocks noChangeArrowheads="1"/>
            </p:cNvSpPr>
            <p:nvPr/>
          </p:nvSpPr>
          <p:spPr bwMode="auto">
            <a:xfrm>
              <a:off x="115" y="914"/>
              <a:ext cx="95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bg1"/>
                  </a:solidFill>
                  <a:latin typeface="Arial" panose="020B0604020202020204" pitchFamily="34" charset="0"/>
                </a:rPr>
                <a:t>0 1 2 3 </a:t>
              </a:r>
              <a:r>
                <a:rPr lang="en-US" altLang="en-US" sz="1400">
                  <a:latin typeface="Arial" panose="020B0604020202020204" pitchFamily="34" charset="0"/>
                </a:rPr>
                <a:t>4 5 6 7 8 </a:t>
              </a:r>
            </a:p>
          </p:txBody>
        </p:sp>
      </p:grpSp>
      <p:grpSp>
        <p:nvGrpSpPr>
          <p:cNvPr id="56358" name="Group 73"/>
          <p:cNvGrpSpPr>
            <a:grpSpLocks/>
          </p:cNvGrpSpPr>
          <p:nvPr/>
        </p:nvGrpSpPr>
        <p:grpSpPr bwMode="auto">
          <a:xfrm>
            <a:off x="184150" y="2297113"/>
            <a:ext cx="1512888" cy="304800"/>
            <a:chOff x="115" y="914"/>
            <a:chExt cx="953" cy="192"/>
          </a:xfrm>
        </p:grpSpPr>
        <p:sp>
          <p:nvSpPr>
            <p:cNvPr id="56383" name="Rectangle 74"/>
            <p:cNvSpPr>
              <a:spLocks noChangeArrowheads="1"/>
            </p:cNvSpPr>
            <p:nvPr/>
          </p:nvSpPr>
          <p:spPr bwMode="auto">
            <a:xfrm>
              <a:off x="152" y="936"/>
              <a:ext cx="396" cy="144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56384" name="Text Box 75"/>
            <p:cNvSpPr txBox="1">
              <a:spLocks noChangeArrowheads="1"/>
            </p:cNvSpPr>
            <p:nvPr/>
          </p:nvSpPr>
          <p:spPr bwMode="auto">
            <a:xfrm>
              <a:off x="115" y="914"/>
              <a:ext cx="95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bg1"/>
                  </a:solidFill>
                  <a:latin typeface="Arial" panose="020B0604020202020204" pitchFamily="34" charset="0"/>
                </a:rPr>
                <a:t>0 1 2 3 </a:t>
              </a:r>
              <a:r>
                <a:rPr lang="en-US" altLang="en-US" sz="1400">
                  <a:latin typeface="Arial" panose="020B0604020202020204" pitchFamily="34" charset="0"/>
                </a:rPr>
                <a:t>4 5 6 7 8 </a:t>
              </a:r>
            </a:p>
          </p:txBody>
        </p:sp>
      </p:grpSp>
      <p:sp>
        <p:nvSpPr>
          <p:cNvPr id="56359" name="Rectangle 79"/>
          <p:cNvSpPr>
            <a:spLocks noChangeArrowheads="1"/>
          </p:cNvSpPr>
          <p:nvPr/>
        </p:nvSpPr>
        <p:spPr bwMode="auto">
          <a:xfrm>
            <a:off x="395288" y="3101975"/>
            <a:ext cx="628650" cy="2286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56360" name="Text Box 80"/>
          <p:cNvSpPr txBox="1">
            <a:spLocks noChangeArrowheads="1"/>
          </p:cNvSpPr>
          <p:nvPr/>
        </p:nvSpPr>
        <p:spPr bwMode="auto">
          <a:xfrm>
            <a:off x="180975" y="3067050"/>
            <a:ext cx="15128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0 </a:t>
            </a:r>
            <a:r>
              <a:rPr lang="en-US" altLang="en-US" sz="1400">
                <a:solidFill>
                  <a:schemeClr val="bg1"/>
                </a:solidFill>
                <a:latin typeface="Arial" panose="020B0604020202020204" pitchFamily="34" charset="0"/>
              </a:rPr>
              <a:t>1 2 3 4</a:t>
            </a:r>
            <a:r>
              <a:rPr lang="en-US" altLang="en-US" sz="1400">
                <a:latin typeface="Arial" panose="020B0604020202020204" pitchFamily="34" charset="0"/>
              </a:rPr>
              <a:t> 5 6 7 8 </a:t>
            </a:r>
          </a:p>
        </p:txBody>
      </p:sp>
      <p:grpSp>
        <p:nvGrpSpPr>
          <p:cNvPr id="56361" name="Group 84"/>
          <p:cNvGrpSpPr>
            <a:grpSpLocks/>
          </p:cNvGrpSpPr>
          <p:nvPr/>
        </p:nvGrpSpPr>
        <p:grpSpPr bwMode="auto">
          <a:xfrm>
            <a:off x="177800" y="3341688"/>
            <a:ext cx="1512888" cy="304800"/>
            <a:chOff x="112" y="2105"/>
            <a:chExt cx="953" cy="192"/>
          </a:xfrm>
        </p:grpSpPr>
        <p:sp>
          <p:nvSpPr>
            <p:cNvPr id="56381" name="Rectangle 82"/>
            <p:cNvSpPr>
              <a:spLocks noChangeArrowheads="1"/>
            </p:cNvSpPr>
            <p:nvPr/>
          </p:nvSpPr>
          <p:spPr bwMode="auto">
            <a:xfrm>
              <a:off x="338" y="2127"/>
              <a:ext cx="396" cy="144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56382" name="Text Box 83"/>
            <p:cNvSpPr txBox="1">
              <a:spLocks noChangeArrowheads="1"/>
            </p:cNvSpPr>
            <p:nvPr/>
          </p:nvSpPr>
          <p:spPr bwMode="auto">
            <a:xfrm>
              <a:off x="112" y="2105"/>
              <a:ext cx="95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0 1</a:t>
              </a:r>
              <a:r>
                <a:rPr lang="en-US" altLang="en-US" sz="1400">
                  <a:solidFill>
                    <a:schemeClr val="bg1"/>
                  </a:solidFill>
                  <a:latin typeface="Arial" panose="020B0604020202020204" pitchFamily="34" charset="0"/>
                </a:rPr>
                <a:t> 2 3 4 5</a:t>
              </a:r>
              <a:r>
                <a:rPr lang="en-US" altLang="en-US" sz="1400">
                  <a:latin typeface="Arial" panose="020B0604020202020204" pitchFamily="34" charset="0"/>
                </a:rPr>
                <a:t> 6 7 8 </a:t>
              </a:r>
            </a:p>
          </p:txBody>
        </p:sp>
      </p:grpSp>
      <p:grpSp>
        <p:nvGrpSpPr>
          <p:cNvPr id="56362" name="Group 85"/>
          <p:cNvGrpSpPr>
            <a:grpSpLocks/>
          </p:cNvGrpSpPr>
          <p:nvPr/>
        </p:nvGrpSpPr>
        <p:grpSpPr bwMode="auto">
          <a:xfrm>
            <a:off x="166688" y="4635500"/>
            <a:ext cx="1512887" cy="304800"/>
            <a:chOff x="112" y="2105"/>
            <a:chExt cx="953" cy="192"/>
          </a:xfrm>
        </p:grpSpPr>
        <p:sp>
          <p:nvSpPr>
            <p:cNvPr id="56379" name="Rectangle 86"/>
            <p:cNvSpPr>
              <a:spLocks noChangeArrowheads="1"/>
            </p:cNvSpPr>
            <p:nvPr/>
          </p:nvSpPr>
          <p:spPr bwMode="auto">
            <a:xfrm>
              <a:off x="338" y="2127"/>
              <a:ext cx="396" cy="144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56380" name="Text Box 87"/>
            <p:cNvSpPr txBox="1">
              <a:spLocks noChangeArrowheads="1"/>
            </p:cNvSpPr>
            <p:nvPr/>
          </p:nvSpPr>
          <p:spPr bwMode="auto">
            <a:xfrm>
              <a:off x="112" y="2105"/>
              <a:ext cx="95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0 1</a:t>
              </a:r>
              <a:r>
                <a:rPr lang="en-US" altLang="en-US" sz="1400">
                  <a:solidFill>
                    <a:schemeClr val="bg1"/>
                  </a:solidFill>
                  <a:latin typeface="Arial" panose="020B0604020202020204" pitchFamily="34" charset="0"/>
                </a:rPr>
                <a:t> 2 3 4 5</a:t>
              </a:r>
              <a:r>
                <a:rPr lang="en-US" altLang="en-US" sz="1400">
                  <a:latin typeface="Arial" panose="020B0604020202020204" pitchFamily="34" charset="0"/>
                </a:rPr>
                <a:t> 6 7 8 </a:t>
              </a:r>
            </a:p>
          </p:txBody>
        </p:sp>
      </p:grpSp>
      <p:grpSp>
        <p:nvGrpSpPr>
          <p:cNvPr id="56363" name="Group 88"/>
          <p:cNvGrpSpPr>
            <a:grpSpLocks/>
          </p:cNvGrpSpPr>
          <p:nvPr/>
        </p:nvGrpSpPr>
        <p:grpSpPr bwMode="auto">
          <a:xfrm>
            <a:off x="174625" y="4876800"/>
            <a:ext cx="1512888" cy="304800"/>
            <a:chOff x="112" y="2105"/>
            <a:chExt cx="953" cy="192"/>
          </a:xfrm>
        </p:grpSpPr>
        <p:sp>
          <p:nvSpPr>
            <p:cNvPr id="56377" name="Rectangle 89"/>
            <p:cNvSpPr>
              <a:spLocks noChangeArrowheads="1"/>
            </p:cNvSpPr>
            <p:nvPr/>
          </p:nvSpPr>
          <p:spPr bwMode="auto">
            <a:xfrm>
              <a:off x="338" y="2127"/>
              <a:ext cx="396" cy="144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56378" name="Text Box 90"/>
            <p:cNvSpPr txBox="1">
              <a:spLocks noChangeArrowheads="1"/>
            </p:cNvSpPr>
            <p:nvPr/>
          </p:nvSpPr>
          <p:spPr bwMode="auto">
            <a:xfrm>
              <a:off x="112" y="2105"/>
              <a:ext cx="95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0 1</a:t>
              </a:r>
              <a:r>
                <a:rPr lang="en-US" altLang="en-US" sz="1400">
                  <a:solidFill>
                    <a:schemeClr val="bg1"/>
                  </a:solidFill>
                  <a:latin typeface="Arial" panose="020B0604020202020204" pitchFamily="34" charset="0"/>
                </a:rPr>
                <a:t> 2 3 4 5</a:t>
              </a:r>
              <a:r>
                <a:rPr lang="en-US" altLang="en-US" sz="1400">
                  <a:latin typeface="Arial" panose="020B0604020202020204" pitchFamily="34" charset="0"/>
                </a:rPr>
                <a:t> 6 7 8 </a:t>
              </a:r>
            </a:p>
          </p:txBody>
        </p:sp>
      </p:grpSp>
      <p:grpSp>
        <p:nvGrpSpPr>
          <p:cNvPr id="56364" name="Group 91"/>
          <p:cNvGrpSpPr>
            <a:grpSpLocks/>
          </p:cNvGrpSpPr>
          <p:nvPr/>
        </p:nvGrpSpPr>
        <p:grpSpPr bwMode="auto">
          <a:xfrm>
            <a:off x="171450" y="5140325"/>
            <a:ext cx="1512888" cy="304800"/>
            <a:chOff x="112" y="2105"/>
            <a:chExt cx="953" cy="192"/>
          </a:xfrm>
        </p:grpSpPr>
        <p:sp>
          <p:nvSpPr>
            <p:cNvPr id="56375" name="Rectangle 92"/>
            <p:cNvSpPr>
              <a:spLocks noChangeArrowheads="1"/>
            </p:cNvSpPr>
            <p:nvPr/>
          </p:nvSpPr>
          <p:spPr bwMode="auto">
            <a:xfrm>
              <a:off x="338" y="2127"/>
              <a:ext cx="396" cy="144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56376" name="Text Box 93"/>
            <p:cNvSpPr txBox="1">
              <a:spLocks noChangeArrowheads="1"/>
            </p:cNvSpPr>
            <p:nvPr/>
          </p:nvSpPr>
          <p:spPr bwMode="auto">
            <a:xfrm>
              <a:off x="112" y="2105"/>
              <a:ext cx="95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0 1</a:t>
              </a:r>
              <a:r>
                <a:rPr lang="en-US" altLang="en-US" sz="1400">
                  <a:solidFill>
                    <a:schemeClr val="bg1"/>
                  </a:solidFill>
                  <a:latin typeface="Arial" panose="020B0604020202020204" pitchFamily="34" charset="0"/>
                </a:rPr>
                <a:t> 2 3 4 5</a:t>
              </a:r>
              <a:r>
                <a:rPr lang="en-US" altLang="en-US" sz="1400">
                  <a:latin typeface="Arial" panose="020B0604020202020204" pitchFamily="34" charset="0"/>
                </a:rPr>
                <a:t> 6 7 8 </a:t>
              </a:r>
            </a:p>
          </p:txBody>
        </p:sp>
      </p:grpSp>
      <p:grpSp>
        <p:nvGrpSpPr>
          <p:cNvPr id="56365" name="Group 94"/>
          <p:cNvGrpSpPr>
            <a:grpSpLocks/>
          </p:cNvGrpSpPr>
          <p:nvPr/>
        </p:nvGrpSpPr>
        <p:grpSpPr bwMode="auto">
          <a:xfrm>
            <a:off x="168275" y="5381625"/>
            <a:ext cx="1512888" cy="304800"/>
            <a:chOff x="112" y="2105"/>
            <a:chExt cx="953" cy="192"/>
          </a:xfrm>
        </p:grpSpPr>
        <p:sp>
          <p:nvSpPr>
            <p:cNvPr id="56373" name="Rectangle 95"/>
            <p:cNvSpPr>
              <a:spLocks noChangeArrowheads="1"/>
            </p:cNvSpPr>
            <p:nvPr/>
          </p:nvSpPr>
          <p:spPr bwMode="auto">
            <a:xfrm>
              <a:off x="338" y="2127"/>
              <a:ext cx="396" cy="144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56374" name="Text Box 96"/>
            <p:cNvSpPr txBox="1">
              <a:spLocks noChangeArrowheads="1"/>
            </p:cNvSpPr>
            <p:nvPr/>
          </p:nvSpPr>
          <p:spPr bwMode="auto">
            <a:xfrm>
              <a:off x="112" y="2105"/>
              <a:ext cx="95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0 1</a:t>
              </a:r>
              <a:r>
                <a:rPr lang="en-US" altLang="en-US" sz="1400">
                  <a:solidFill>
                    <a:schemeClr val="bg1"/>
                  </a:solidFill>
                  <a:latin typeface="Arial" panose="020B0604020202020204" pitchFamily="34" charset="0"/>
                </a:rPr>
                <a:t> 2 3 4 5</a:t>
              </a:r>
              <a:r>
                <a:rPr lang="en-US" altLang="en-US" sz="1400">
                  <a:latin typeface="Arial" panose="020B0604020202020204" pitchFamily="34" charset="0"/>
                </a:rPr>
                <a:t> 6 7 8 </a:t>
              </a:r>
            </a:p>
          </p:txBody>
        </p:sp>
      </p:grpSp>
      <p:pic>
        <p:nvPicPr>
          <p:cNvPr id="56366" name="Picture 97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3" y="744538"/>
            <a:ext cx="36560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67" name="Line 98"/>
          <p:cNvSpPr>
            <a:spLocks noChangeShapeType="1"/>
          </p:cNvSpPr>
          <p:nvPr/>
        </p:nvSpPr>
        <p:spPr bwMode="auto">
          <a:xfrm flipH="1">
            <a:off x="4991100" y="3757613"/>
            <a:ext cx="1033463" cy="56356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56368" name="Line 99"/>
          <p:cNvSpPr>
            <a:spLocks noChangeShapeType="1"/>
          </p:cNvSpPr>
          <p:nvPr/>
        </p:nvSpPr>
        <p:spPr bwMode="auto">
          <a:xfrm flipH="1">
            <a:off x="4997450" y="4067175"/>
            <a:ext cx="1033463" cy="563563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56369" name="Line 100"/>
          <p:cNvSpPr>
            <a:spLocks noChangeShapeType="1"/>
          </p:cNvSpPr>
          <p:nvPr/>
        </p:nvSpPr>
        <p:spPr bwMode="auto">
          <a:xfrm flipH="1">
            <a:off x="4992688" y="5257800"/>
            <a:ext cx="1033462" cy="563563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56370" name="Line 101"/>
          <p:cNvSpPr>
            <a:spLocks noChangeShapeType="1"/>
          </p:cNvSpPr>
          <p:nvPr/>
        </p:nvSpPr>
        <p:spPr bwMode="auto">
          <a:xfrm flipH="1">
            <a:off x="4976813" y="5511800"/>
            <a:ext cx="1033462" cy="563563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56371" name="Line 102"/>
          <p:cNvSpPr>
            <a:spLocks noChangeShapeType="1"/>
          </p:cNvSpPr>
          <p:nvPr/>
        </p:nvSpPr>
        <p:spPr bwMode="auto">
          <a:xfrm flipH="1">
            <a:off x="4960938" y="5754688"/>
            <a:ext cx="1033462" cy="56356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56372" name="Line 103"/>
          <p:cNvSpPr>
            <a:spLocks noChangeShapeType="1"/>
          </p:cNvSpPr>
          <p:nvPr/>
        </p:nvSpPr>
        <p:spPr bwMode="auto">
          <a:xfrm flipH="1">
            <a:off x="4945063" y="5997575"/>
            <a:ext cx="1033462" cy="563563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5734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9BB8C34F-E30E-4782-8D09-C792897C6B5B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57348" name="Picture 4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50" y="1000125"/>
            <a:ext cx="3656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000">
                <a:ea typeface="ＭＳ Ｐゴシック" charset="0"/>
                <a:cs typeface="+mj-cs"/>
              </a:rPr>
              <a:t>Selective repeat</a:t>
            </a:r>
            <a:endParaRPr lang="en-US">
              <a:ea typeface="ＭＳ Ｐゴシック" charset="0"/>
              <a:cs typeface="+mj-cs"/>
            </a:endParaRPr>
          </a:p>
        </p:txBody>
      </p:sp>
      <p:sp>
        <p:nvSpPr>
          <p:cNvPr id="5735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52450" y="1466850"/>
            <a:ext cx="7562850" cy="4648200"/>
          </a:xfrm>
        </p:spPr>
        <p:txBody>
          <a:bodyPr/>
          <a:lstStyle/>
          <a:p>
            <a:r>
              <a:rPr lang="en-US" altLang="en-US"/>
              <a:t>receiver </a:t>
            </a:r>
            <a:r>
              <a:rPr lang="en-US" altLang="en-US" i="1"/>
              <a:t>individually</a:t>
            </a:r>
            <a:r>
              <a:rPr lang="en-US" altLang="en-US"/>
              <a:t> acknowledges all correctly received pkts</a:t>
            </a:r>
          </a:p>
          <a:p>
            <a:pPr lvl="1"/>
            <a:r>
              <a:rPr lang="en-US" altLang="en-US"/>
              <a:t>buffers pkts, as needed, for eventual in-order delivery to upper layer</a:t>
            </a:r>
          </a:p>
          <a:p>
            <a:r>
              <a:rPr lang="en-US" altLang="en-US"/>
              <a:t>sender only resends pkts for which ACK not received</a:t>
            </a:r>
          </a:p>
          <a:p>
            <a:pPr lvl="1"/>
            <a:r>
              <a:rPr lang="en-US" altLang="en-US"/>
              <a:t>sender timer for each unACKed pkt</a:t>
            </a:r>
          </a:p>
          <a:p>
            <a:r>
              <a:rPr lang="en-US" altLang="en-US"/>
              <a:t>sender window</a:t>
            </a:r>
          </a:p>
          <a:p>
            <a:pPr lvl="1"/>
            <a:r>
              <a:rPr lang="en-US" altLang="en-US" i="1"/>
              <a:t>N</a:t>
            </a:r>
            <a:r>
              <a:rPr lang="en-US" altLang="en-US"/>
              <a:t> consecutive seq #</a:t>
            </a:r>
            <a:r>
              <a:rPr lang="ja-JP" altLang="en-US"/>
              <a:t>’</a:t>
            </a:r>
            <a:r>
              <a:rPr lang="en-US" altLang="ja-JP"/>
              <a:t>s</a:t>
            </a:r>
          </a:p>
          <a:p>
            <a:pPr lvl="1"/>
            <a:r>
              <a:rPr lang="en-US" altLang="en-US"/>
              <a:t>limits seq #s of sent, unACKed pkts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5837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8E3E27B6-63FF-4053-90D2-21802DDF7C69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53252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50" y="182563"/>
            <a:ext cx="8486775" cy="898525"/>
          </a:xfrm>
        </p:spPr>
        <p:txBody>
          <a:bodyPr/>
          <a:lstStyle/>
          <a:p>
            <a:pPr>
              <a:defRPr/>
            </a:pPr>
            <a:r>
              <a:rPr lang="en-US" sz="3600">
                <a:ea typeface="ＭＳ Ｐゴシック" charset="0"/>
                <a:cs typeface="+mj-cs"/>
              </a:rPr>
              <a:t>Selective repeat: sender, receiver windows</a:t>
            </a:r>
            <a:endParaRPr lang="en-US">
              <a:ea typeface="ＭＳ Ｐゴシック" charset="0"/>
              <a:cs typeface="+mj-cs"/>
            </a:endParaRPr>
          </a:p>
        </p:txBody>
      </p:sp>
      <p:pic>
        <p:nvPicPr>
          <p:cNvPr id="58373" name="Picture 3" descr="sr_seqn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1404938"/>
            <a:ext cx="8235950" cy="491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4" name="Rectangle 4"/>
          <p:cNvSpPr>
            <a:spLocks noChangeArrowheads="1"/>
          </p:cNvSpPr>
          <p:nvPr/>
        </p:nvSpPr>
        <p:spPr bwMode="auto">
          <a:xfrm>
            <a:off x="1393825" y="1917700"/>
            <a:ext cx="2141538" cy="6143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58375" name="Rectangle 5"/>
          <p:cNvSpPr>
            <a:spLocks noChangeArrowheads="1"/>
          </p:cNvSpPr>
          <p:nvPr/>
        </p:nvSpPr>
        <p:spPr bwMode="auto">
          <a:xfrm>
            <a:off x="2028825" y="4516438"/>
            <a:ext cx="2130425" cy="5794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pic>
        <p:nvPicPr>
          <p:cNvPr id="58376" name="Picture 6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8" y="822325"/>
            <a:ext cx="7769225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35CC492-4232-4FCD-91DD-A9B1E3624E41}"/>
                  </a:ext>
                </a:extLst>
              </p14:cNvPr>
              <p14:cNvContentPartPr/>
              <p14:nvPr/>
            </p14:nvContentPartPr>
            <p14:xfrm>
              <a:off x="-2829183" y="662267"/>
              <a:ext cx="280440" cy="271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35CC492-4232-4FCD-91DD-A9B1E3624E4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837823" y="653267"/>
                <a:ext cx="29808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DF32551-46C2-4D33-9095-7BD1530D2E08}"/>
                  </a:ext>
                </a:extLst>
              </p14:cNvPr>
              <p14:cNvContentPartPr/>
              <p14:nvPr/>
            </p14:nvContentPartPr>
            <p14:xfrm>
              <a:off x="-2330223" y="237467"/>
              <a:ext cx="189360" cy="748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DF32551-46C2-4D33-9095-7BD1530D2E0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2338863" y="228467"/>
                <a:ext cx="207000" cy="76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1D7F235-EBAD-4CAE-91EB-E0E7A2C90207}"/>
                  </a:ext>
                </a:extLst>
              </p14:cNvPr>
              <p14:cNvContentPartPr/>
              <p14:nvPr/>
            </p14:nvContentPartPr>
            <p14:xfrm>
              <a:off x="-2353983" y="175187"/>
              <a:ext cx="328320" cy="244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1D7F235-EBAD-4CAE-91EB-E0E7A2C9020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2362623" y="166187"/>
                <a:ext cx="34596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780A05A-BBDC-45FA-A3EA-2EDAFA4509D7}"/>
                  </a:ext>
                </a:extLst>
              </p14:cNvPr>
              <p14:cNvContentPartPr/>
              <p14:nvPr/>
            </p14:nvContentPartPr>
            <p14:xfrm>
              <a:off x="-2294943" y="448787"/>
              <a:ext cx="321120" cy="243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780A05A-BBDC-45FA-A3EA-2EDAFA4509D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2303583" y="439787"/>
                <a:ext cx="33876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D7348B0-AF77-4108-808F-E87857BE4D9A}"/>
                  </a:ext>
                </a:extLst>
              </p14:cNvPr>
              <p14:cNvContentPartPr/>
              <p14:nvPr/>
            </p14:nvContentPartPr>
            <p14:xfrm>
              <a:off x="-1970943" y="76187"/>
              <a:ext cx="217800" cy="722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D7348B0-AF77-4108-808F-E87857BE4D9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-1979943" y="67187"/>
                <a:ext cx="235440" cy="74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A8489BB-0D21-4803-8B79-E1B0EA3E61D1}"/>
                  </a:ext>
                </a:extLst>
              </p14:cNvPr>
              <p14:cNvContentPartPr/>
              <p14:nvPr/>
            </p14:nvContentPartPr>
            <p14:xfrm>
              <a:off x="-1705623" y="139187"/>
              <a:ext cx="721800" cy="602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A8489BB-0D21-4803-8B79-E1B0EA3E61D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1714623" y="130547"/>
                <a:ext cx="739440" cy="62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9892AEC-3752-44D1-AA88-D78DFEA6306C}"/>
              </a:ext>
            </a:extLst>
          </p:cNvPr>
          <p:cNvGrpSpPr/>
          <p:nvPr/>
        </p:nvGrpSpPr>
        <p:grpSpPr>
          <a:xfrm>
            <a:off x="-805263" y="-541573"/>
            <a:ext cx="2129040" cy="923040"/>
            <a:chOff x="-805263" y="-541573"/>
            <a:chExt cx="2129040" cy="92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2BE8EE9-4D17-408F-A3B8-EDB302E9D68C}"/>
                    </a:ext>
                  </a:extLst>
                </p14:cNvPr>
                <p14:cNvContentPartPr/>
                <p14:nvPr/>
              </p14:nvContentPartPr>
              <p14:xfrm>
                <a:off x="-805263" y="-141973"/>
                <a:ext cx="312480" cy="523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2BE8EE9-4D17-408F-A3B8-EDB302E9D68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-814263" y="-150973"/>
                  <a:ext cx="330120" cy="5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0440495-68AE-4852-B687-E04037235391}"/>
                    </a:ext>
                  </a:extLst>
                </p14:cNvPr>
                <p14:cNvContentPartPr/>
                <p14:nvPr/>
              </p14:nvContentPartPr>
              <p14:xfrm>
                <a:off x="-434463" y="-541573"/>
                <a:ext cx="1758240" cy="884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0440495-68AE-4852-B687-E0403723539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-443463" y="-550573"/>
                  <a:ext cx="1775880" cy="90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C99CBC-8E7B-4C8E-B067-9D6B47E63B95}"/>
              </a:ext>
            </a:extLst>
          </p:cNvPr>
          <p:cNvGrpSpPr/>
          <p:nvPr/>
        </p:nvGrpSpPr>
        <p:grpSpPr>
          <a:xfrm>
            <a:off x="-786400" y="1876493"/>
            <a:ext cx="1022760" cy="524880"/>
            <a:chOff x="-786400" y="1876493"/>
            <a:chExt cx="1022760" cy="52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A46E3E1-D29D-4B2A-98C4-DB7C845201DF}"/>
                    </a:ext>
                  </a:extLst>
                </p14:cNvPr>
                <p14:cNvContentPartPr/>
                <p14:nvPr/>
              </p14:nvContentPartPr>
              <p14:xfrm>
                <a:off x="-786400" y="2149733"/>
                <a:ext cx="746640" cy="251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A46E3E1-D29D-4B2A-98C4-DB7C845201D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-795040" y="2141093"/>
                  <a:ext cx="7642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6581A6D-BFCB-4798-8472-E16C1CF0AD5D}"/>
                    </a:ext>
                  </a:extLst>
                </p14:cNvPr>
                <p14:cNvContentPartPr/>
                <p14:nvPr/>
              </p14:nvContentPartPr>
              <p14:xfrm>
                <a:off x="-417760" y="1876493"/>
                <a:ext cx="654120" cy="497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6581A6D-BFCB-4798-8472-E16C1CF0AD5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-426760" y="1867853"/>
                  <a:ext cx="671760" cy="51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4C3F15A-F700-4BBC-96EC-50C7E90E295C}"/>
                  </a:ext>
                </a:extLst>
              </p14:cNvPr>
              <p14:cNvContentPartPr/>
              <p14:nvPr/>
            </p14:nvContentPartPr>
            <p14:xfrm>
              <a:off x="-1343320" y="1953893"/>
              <a:ext cx="80640" cy="239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4C3F15A-F700-4BBC-96EC-50C7E90E295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-1351960" y="1944893"/>
                <a:ext cx="9828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C603353-C080-403F-8EDD-BFB75D1CDE6F}"/>
                  </a:ext>
                </a:extLst>
              </p14:cNvPr>
              <p14:cNvContentPartPr/>
              <p14:nvPr/>
            </p14:nvContentPartPr>
            <p14:xfrm>
              <a:off x="-1859560" y="1896653"/>
              <a:ext cx="344160" cy="402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C603353-C080-403F-8EDD-BFB75D1CDE6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-1868560" y="1887653"/>
                <a:ext cx="361800" cy="41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ADA6A68-D8AC-4CAD-8CE1-940F22E5C85B}"/>
                  </a:ext>
                </a:extLst>
              </p14:cNvPr>
              <p14:cNvContentPartPr/>
              <p14:nvPr/>
            </p14:nvContentPartPr>
            <p14:xfrm>
              <a:off x="-2028040" y="2613773"/>
              <a:ext cx="394920" cy="7909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ADA6A68-D8AC-4CAD-8CE1-940F22E5C85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-2036680" y="2604773"/>
                <a:ext cx="412560" cy="80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BD9F6F1-E49C-4D58-A5FA-0E149E94859D}"/>
                  </a:ext>
                </a:extLst>
              </p14:cNvPr>
              <p14:cNvContentPartPr/>
              <p14:nvPr/>
            </p14:nvContentPartPr>
            <p14:xfrm>
              <a:off x="-1537720" y="3159533"/>
              <a:ext cx="447840" cy="5292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BD9F6F1-E49C-4D58-A5FA-0E149E94859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-1546360" y="3150893"/>
                <a:ext cx="465480" cy="54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898C18A-9AEA-49C6-96A3-9C91A2BF65E5}"/>
                  </a:ext>
                </a:extLst>
              </p14:cNvPr>
              <p14:cNvContentPartPr/>
              <p14:nvPr/>
            </p14:nvContentPartPr>
            <p14:xfrm>
              <a:off x="-990520" y="3245933"/>
              <a:ext cx="121680" cy="2210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898C18A-9AEA-49C6-96A3-9C91A2BF65E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-999520" y="3236933"/>
                <a:ext cx="13932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18D3242-A4B3-484A-8A4D-0564C5DF409D}"/>
                  </a:ext>
                </a:extLst>
              </p14:cNvPr>
              <p14:cNvContentPartPr/>
              <p14:nvPr/>
            </p14:nvContentPartPr>
            <p14:xfrm>
              <a:off x="-757960" y="2764253"/>
              <a:ext cx="694080" cy="5331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18D3242-A4B3-484A-8A4D-0564C5DF409D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-766960" y="2755613"/>
                <a:ext cx="71172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D3D6E2E-60D2-4245-8691-5C911A4ED5DC}"/>
                  </a:ext>
                </a:extLst>
              </p14:cNvPr>
              <p14:cNvContentPartPr/>
              <p14:nvPr/>
            </p14:nvContentPartPr>
            <p14:xfrm>
              <a:off x="-971800" y="3050453"/>
              <a:ext cx="29880" cy="24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D3D6E2E-60D2-4245-8691-5C911A4ED5DC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-980440" y="3041453"/>
                <a:ext cx="4752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7D9D479-CBEA-4074-B458-3F0DA9D4C19D}"/>
                  </a:ext>
                </a:extLst>
              </p14:cNvPr>
              <p14:cNvContentPartPr/>
              <p14:nvPr/>
            </p14:nvContentPartPr>
            <p14:xfrm>
              <a:off x="-2770720" y="4765853"/>
              <a:ext cx="2365200" cy="1591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7D9D479-CBEA-4074-B458-3F0DA9D4C19D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-2779720" y="4757213"/>
                <a:ext cx="2382840" cy="160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DBB06F2-8A3A-4C75-ADF7-7AAE260EEAFE}"/>
                  </a:ext>
                </a:extLst>
              </p14:cNvPr>
              <p14:cNvContentPartPr/>
              <p14:nvPr/>
            </p14:nvContentPartPr>
            <p14:xfrm>
              <a:off x="-1591000" y="6048533"/>
              <a:ext cx="483120" cy="6609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DBB06F2-8A3A-4C75-ADF7-7AAE260EEAFE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-1599640" y="6039893"/>
                <a:ext cx="500760" cy="67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EB3E32E-C9BD-4416-BC5D-9BA85E9910FF}"/>
                  </a:ext>
                </a:extLst>
              </p14:cNvPr>
              <p14:cNvContentPartPr/>
              <p14:nvPr/>
            </p14:nvContentPartPr>
            <p14:xfrm>
              <a:off x="-1087720" y="6228533"/>
              <a:ext cx="154440" cy="2408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EB3E32E-C9BD-4416-BC5D-9BA85E9910FF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-1096720" y="6219893"/>
                <a:ext cx="17208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21F4D1CD-E995-49E7-9290-14EA3700103A}"/>
                  </a:ext>
                </a:extLst>
              </p14:cNvPr>
              <p14:cNvContentPartPr/>
              <p14:nvPr/>
            </p14:nvContentPartPr>
            <p14:xfrm>
              <a:off x="-793960" y="5649653"/>
              <a:ext cx="542880" cy="6624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21F4D1CD-E995-49E7-9290-14EA3700103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-802960" y="5641013"/>
                <a:ext cx="560520" cy="68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6DF2540-8B89-4743-9D89-8C055E4CBE61}"/>
                  </a:ext>
                </a:extLst>
              </p14:cNvPr>
              <p14:cNvContentPartPr/>
              <p14:nvPr/>
            </p14:nvContentPartPr>
            <p14:xfrm>
              <a:off x="-970000" y="5934053"/>
              <a:ext cx="37800" cy="18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6DF2540-8B89-4743-9D89-8C055E4CBE6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-979000" y="5925053"/>
                <a:ext cx="5544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04ADF409-4D95-43DC-979E-7BA8E98D1B57}"/>
                  </a:ext>
                </a:extLst>
              </p14:cNvPr>
              <p14:cNvContentPartPr/>
              <p14:nvPr/>
            </p14:nvContentPartPr>
            <p14:xfrm>
              <a:off x="8496200" y="714773"/>
              <a:ext cx="1556280" cy="42278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04ADF409-4D95-43DC-979E-7BA8E98D1B57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487200" y="705773"/>
                <a:ext cx="1573920" cy="424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26193601-3EF9-474D-88FC-B12D19598624}"/>
                  </a:ext>
                </a:extLst>
              </p14:cNvPr>
              <p14:cNvContentPartPr/>
              <p14:nvPr/>
            </p14:nvContentPartPr>
            <p14:xfrm>
              <a:off x="9762320" y="561413"/>
              <a:ext cx="276480" cy="1879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26193601-3EF9-474D-88FC-B12D19598624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753320" y="552773"/>
                <a:ext cx="29412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8FB9F373-B771-433A-A95B-AE0DF4B080EE}"/>
                  </a:ext>
                </a:extLst>
              </p14:cNvPr>
              <p14:cNvContentPartPr/>
              <p14:nvPr/>
            </p14:nvContentPartPr>
            <p14:xfrm>
              <a:off x="-2601520" y="4507733"/>
              <a:ext cx="194040" cy="3913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8FB9F373-B771-433A-A95B-AE0DF4B080EE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-2610520" y="4499093"/>
                <a:ext cx="211680" cy="4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16B75B0-F572-43B3-B16D-6AC14EF9B0E0}"/>
                  </a:ext>
                </a:extLst>
              </p14:cNvPr>
              <p14:cNvContentPartPr/>
              <p14:nvPr/>
            </p14:nvContentPartPr>
            <p14:xfrm>
              <a:off x="-2374000" y="4412333"/>
              <a:ext cx="324720" cy="4035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16B75B0-F572-43B3-B16D-6AC14EF9B0E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-2383000" y="4403693"/>
                <a:ext cx="342360" cy="4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B2CF1612-21D3-4386-A013-F799D997DAF5}"/>
                  </a:ext>
                </a:extLst>
              </p14:cNvPr>
              <p14:cNvContentPartPr/>
              <p14:nvPr/>
            </p14:nvContentPartPr>
            <p14:xfrm>
              <a:off x="-2080960" y="4154213"/>
              <a:ext cx="416880" cy="5464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B2CF1612-21D3-4386-A013-F799D997DAF5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-2089960" y="4145213"/>
                <a:ext cx="434520" cy="5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63F46F7-7A26-42D6-AF32-23CECCE8A598}"/>
                  </a:ext>
                </a:extLst>
              </p14:cNvPr>
              <p14:cNvContentPartPr/>
              <p14:nvPr/>
            </p14:nvContentPartPr>
            <p14:xfrm>
              <a:off x="-1540240" y="4431053"/>
              <a:ext cx="294120" cy="223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63F46F7-7A26-42D6-AF32-23CECCE8A598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-1549240" y="4422413"/>
                <a:ext cx="311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58379" name="Ink 58378">
                <a:extLst>
                  <a:ext uri="{FF2B5EF4-FFF2-40B4-BE49-F238E27FC236}">
                    <a16:creationId xmlns:a16="http://schemas.microsoft.com/office/drawing/2014/main" id="{8ED7F4CB-3E61-450E-855B-43E771C5C2A4}"/>
                  </a:ext>
                </a:extLst>
              </p14:cNvPr>
              <p14:cNvContentPartPr/>
              <p14:nvPr/>
            </p14:nvContentPartPr>
            <p14:xfrm>
              <a:off x="-1762360" y="3964133"/>
              <a:ext cx="452880" cy="265680"/>
            </p14:xfrm>
          </p:contentPart>
        </mc:Choice>
        <mc:Fallback xmlns="">
          <p:pic>
            <p:nvPicPr>
              <p:cNvPr id="58379" name="Ink 58378">
                <a:extLst>
                  <a:ext uri="{FF2B5EF4-FFF2-40B4-BE49-F238E27FC236}">
                    <a16:creationId xmlns:a16="http://schemas.microsoft.com/office/drawing/2014/main" id="{8ED7F4CB-3E61-450E-855B-43E771C5C2A4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-1771360" y="3955133"/>
                <a:ext cx="47052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58378" name="Ink 58377">
                <a:extLst>
                  <a:ext uri="{FF2B5EF4-FFF2-40B4-BE49-F238E27FC236}">
                    <a16:creationId xmlns:a16="http://schemas.microsoft.com/office/drawing/2014/main" id="{C26327C0-8885-4001-81D2-B2F138D34640}"/>
                  </a:ext>
                </a:extLst>
              </p14:cNvPr>
              <p14:cNvContentPartPr/>
              <p14:nvPr/>
            </p14:nvContentPartPr>
            <p14:xfrm>
              <a:off x="-459880" y="4074293"/>
              <a:ext cx="48240" cy="32760"/>
            </p14:xfrm>
          </p:contentPart>
        </mc:Choice>
        <mc:Fallback xmlns="">
          <p:pic>
            <p:nvPicPr>
              <p:cNvPr id="58378" name="Ink 58377">
                <a:extLst>
                  <a:ext uri="{FF2B5EF4-FFF2-40B4-BE49-F238E27FC236}">
                    <a16:creationId xmlns:a16="http://schemas.microsoft.com/office/drawing/2014/main" id="{C26327C0-8885-4001-81D2-B2F138D34640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-468880" y="4065653"/>
                <a:ext cx="6588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58377" name="Ink 58376">
                <a:extLst>
                  <a:ext uri="{FF2B5EF4-FFF2-40B4-BE49-F238E27FC236}">
                    <a16:creationId xmlns:a16="http://schemas.microsoft.com/office/drawing/2014/main" id="{2BA12236-9556-4996-B4FA-000E9FA1BB10}"/>
                  </a:ext>
                </a:extLst>
              </p14:cNvPr>
              <p14:cNvContentPartPr/>
              <p14:nvPr/>
            </p14:nvContentPartPr>
            <p14:xfrm>
              <a:off x="-457000" y="4198133"/>
              <a:ext cx="65520" cy="259560"/>
            </p14:xfrm>
          </p:contentPart>
        </mc:Choice>
        <mc:Fallback xmlns="">
          <p:pic>
            <p:nvPicPr>
              <p:cNvPr id="58377" name="Ink 58376">
                <a:extLst>
                  <a:ext uri="{FF2B5EF4-FFF2-40B4-BE49-F238E27FC236}">
                    <a16:creationId xmlns:a16="http://schemas.microsoft.com/office/drawing/2014/main" id="{2BA12236-9556-4996-B4FA-000E9FA1BB10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-466000" y="4189493"/>
                <a:ext cx="8316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58372" name="Ink 58371">
                <a:extLst>
                  <a:ext uri="{FF2B5EF4-FFF2-40B4-BE49-F238E27FC236}">
                    <a16:creationId xmlns:a16="http://schemas.microsoft.com/office/drawing/2014/main" id="{DAE85C40-F5BC-4DA6-8DEC-A86E953420AB}"/>
                  </a:ext>
                </a:extLst>
              </p14:cNvPr>
              <p14:cNvContentPartPr/>
              <p14:nvPr/>
            </p14:nvContentPartPr>
            <p14:xfrm>
              <a:off x="-521080" y="4089773"/>
              <a:ext cx="68760" cy="21960"/>
            </p14:xfrm>
          </p:contentPart>
        </mc:Choice>
        <mc:Fallback xmlns="">
          <p:pic>
            <p:nvPicPr>
              <p:cNvPr id="58372" name="Ink 58371">
                <a:extLst>
                  <a:ext uri="{FF2B5EF4-FFF2-40B4-BE49-F238E27FC236}">
                    <a16:creationId xmlns:a16="http://schemas.microsoft.com/office/drawing/2014/main" id="{DAE85C40-F5BC-4DA6-8DEC-A86E953420AB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-529720" y="4080773"/>
                <a:ext cx="8640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58369" name="Ink 58368">
                <a:extLst>
                  <a:ext uri="{FF2B5EF4-FFF2-40B4-BE49-F238E27FC236}">
                    <a16:creationId xmlns:a16="http://schemas.microsoft.com/office/drawing/2014/main" id="{8AB4404B-4A7A-4EB2-A1CB-7F23A243D0D0}"/>
                  </a:ext>
                </a:extLst>
              </p14:cNvPr>
              <p14:cNvContentPartPr/>
              <p14:nvPr/>
            </p14:nvContentPartPr>
            <p14:xfrm>
              <a:off x="-691360" y="3892133"/>
              <a:ext cx="603720" cy="535680"/>
            </p14:xfrm>
          </p:contentPart>
        </mc:Choice>
        <mc:Fallback xmlns="">
          <p:pic>
            <p:nvPicPr>
              <p:cNvPr id="58369" name="Ink 58368">
                <a:extLst>
                  <a:ext uri="{FF2B5EF4-FFF2-40B4-BE49-F238E27FC236}">
                    <a16:creationId xmlns:a16="http://schemas.microsoft.com/office/drawing/2014/main" id="{8AB4404B-4A7A-4EB2-A1CB-7F23A243D0D0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-700000" y="3883493"/>
                <a:ext cx="621360" cy="55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58386" name="Group 58385">
            <a:extLst>
              <a:ext uri="{FF2B5EF4-FFF2-40B4-BE49-F238E27FC236}">
                <a16:creationId xmlns:a16="http://schemas.microsoft.com/office/drawing/2014/main" id="{BE108CB0-5BFE-40DA-BF40-6B0618AC1062}"/>
              </a:ext>
            </a:extLst>
          </p:cNvPr>
          <p:cNvGrpSpPr/>
          <p:nvPr/>
        </p:nvGrpSpPr>
        <p:grpSpPr>
          <a:xfrm>
            <a:off x="-1200760" y="3209933"/>
            <a:ext cx="1222920" cy="1346760"/>
            <a:chOff x="-1200760" y="3209933"/>
            <a:chExt cx="1222920" cy="134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8368" name="Ink 58367">
                  <a:extLst>
                    <a:ext uri="{FF2B5EF4-FFF2-40B4-BE49-F238E27FC236}">
                      <a16:creationId xmlns:a16="http://schemas.microsoft.com/office/drawing/2014/main" id="{B537D85E-07E4-4139-8231-3B03E99AFED5}"/>
                    </a:ext>
                  </a:extLst>
                </p14:cNvPr>
                <p14:cNvContentPartPr/>
                <p14:nvPr/>
              </p14:nvContentPartPr>
              <p14:xfrm>
                <a:off x="-1106080" y="4209653"/>
                <a:ext cx="390960" cy="347040"/>
              </p14:xfrm>
            </p:contentPart>
          </mc:Choice>
          <mc:Fallback xmlns="">
            <p:pic>
              <p:nvPicPr>
                <p:cNvPr id="58368" name="Ink 58367">
                  <a:extLst>
                    <a:ext uri="{FF2B5EF4-FFF2-40B4-BE49-F238E27FC236}">
                      <a16:creationId xmlns:a16="http://schemas.microsoft.com/office/drawing/2014/main" id="{B537D85E-07E4-4139-8231-3B03E99AFED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-1114720" y="4201013"/>
                  <a:ext cx="408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8380" name="Ink 58379">
                  <a:extLst>
                    <a:ext uri="{FF2B5EF4-FFF2-40B4-BE49-F238E27FC236}">
                      <a16:creationId xmlns:a16="http://schemas.microsoft.com/office/drawing/2014/main" id="{E95D66A6-C69A-463E-8C20-D14191C28C2D}"/>
                    </a:ext>
                  </a:extLst>
                </p14:cNvPr>
                <p14:cNvContentPartPr/>
                <p14:nvPr/>
              </p14:nvContentPartPr>
              <p14:xfrm>
                <a:off x="-1200760" y="3209933"/>
                <a:ext cx="1222920" cy="789480"/>
              </p14:xfrm>
            </p:contentPart>
          </mc:Choice>
          <mc:Fallback xmlns="">
            <p:pic>
              <p:nvPicPr>
                <p:cNvPr id="58380" name="Ink 58379">
                  <a:extLst>
                    <a:ext uri="{FF2B5EF4-FFF2-40B4-BE49-F238E27FC236}">
                      <a16:creationId xmlns:a16="http://schemas.microsoft.com/office/drawing/2014/main" id="{E95D66A6-C69A-463E-8C20-D14191C28C2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-1209760" y="3201293"/>
                  <a:ext cx="1240560" cy="80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58420" name="Ink 58419">
                <a:extLst>
                  <a:ext uri="{FF2B5EF4-FFF2-40B4-BE49-F238E27FC236}">
                    <a16:creationId xmlns:a16="http://schemas.microsoft.com/office/drawing/2014/main" id="{03D4A13D-38D8-4086-94E6-C039B4397DE3}"/>
                  </a:ext>
                </a:extLst>
              </p14:cNvPr>
              <p14:cNvContentPartPr/>
              <p14:nvPr/>
            </p14:nvContentPartPr>
            <p14:xfrm>
              <a:off x="4417760" y="5368133"/>
              <a:ext cx="911160" cy="566280"/>
            </p14:xfrm>
          </p:contentPart>
        </mc:Choice>
        <mc:Fallback xmlns="">
          <p:pic>
            <p:nvPicPr>
              <p:cNvPr id="58420" name="Ink 58419">
                <a:extLst>
                  <a:ext uri="{FF2B5EF4-FFF2-40B4-BE49-F238E27FC236}">
                    <a16:creationId xmlns:a16="http://schemas.microsoft.com/office/drawing/2014/main" id="{03D4A13D-38D8-4086-94E6-C039B4397DE3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408760" y="5359133"/>
                <a:ext cx="928800" cy="58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53288" name="Ink 53287">
                <a:extLst>
                  <a:ext uri="{FF2B5EF4-FFF2-40B4-BE49-F238E27FC236}">
                    <a16:creationId xmlns:a16="http://schemas.microsoft.com/office/drawing/2014/main" id="{990D08DC-87E8-4982-9ED1-225EB5C7E6ED}"/>
                  </a:ext>
                </a:extLst>
              </p14:cNvPr>
              <p14:cNvContentPartPr/>
              <p14:nvPr/>
            </p14:nvContentPartPr>
            <p14:xfrm>
              <a:off x="1991720" y="298613"/>
              <a:ext cx="694080" cy="529200"/>
            </p14:xfrm>
          </p:contentPart>
        </mc:Choice>
        <mc:Fallback xmlns="">
          <p:pic>
            <p:nvPicPr>
              <p:cNvPr id="53288" name="Ink 53287">
                <a:extLst>
                  <a:ext uri="{FF2B5EF4-FFF2-40B4-BE49-F238E27FC236}">
                    <a16:creationId xmlns:a16="http://schemas.microsoft.com/office/drawing/2014/main" id="{990D08DC-87E8-4982-9ED1-225EB5C7E6ED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982720" y="289613"/>
                <a:ext cx="711720" cy="54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53290" name="Ink 53289">
                <a:extLst>
                  <a:ext uri="{FF2B5EF4-FFF2-40B4-BE49-F238E27FC236}">
                    <a16:creationId xmlns:a16="http://schemas.microsoft.com/office/drawing/2014/main" id="{F5D2E325-CD64-42C2-ABF1-DE903A10B5EA}"/>
                  </a:ext>
                </a:extLst>
              </p14:cNvPr>
              <p14:cNvContentPartPr/>
              <p14:nvPr/>
            </p14:nvContentPartPr>
            <p14:xfrm>
              <a:off x="-2729680" y="953093"/>
              <a:ext cx="1100160" cy="1509840"/>
            </p14:xfrm>
          </p:contentPart>
        </mc:Choice>
        <mc:Fallback xmlns="">
          <p:pic>
            <p:nvPicPr>
              <p:cNvPr id="53290" name="Ink 53289">
                <a:extLst>
                  <a:ext uri="{FF2B5EF4-FFF2-40B4-BE49-F238E27FC236}">
                    <a16:creationId xmlns:a16="http://schemas.microsoft.com/office/drawing/2014/main" id="{F5D2E325-CD64-42C2-ABF1-DE903A10B5EA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-2738680" y="944453"/>
                <a:ext cx="1117800" cy="152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53292" name="Ink 53291">
                <a:extLst>
                  <a:ext uri="{FF2B5EF4-FFF2-40B4-BE49-F238E27FC236}">
                    <a16:creationId xmlns:a16="http://schemas.microsoft.com/office/drawing/2014/main" id="{7885D7AD-98BE-41C1-B5C5-9D55E3B9637B}"/>
                  </a:ext>
                </a:extLst>
              </p14:cNvPr>
              <p14:cNvContentPartPr/>
              <p14:nvPr/>
            </p14:nvContentPartPr>
            <p14:xfrm>
              <a:off x="-2095000" y="1629893"/>
              <a:ext cx="273960" cy="200520"/>
            </p14:xfrm>
          </p:contentPart>
        </mc:Choice>
        <mc:Fallback xmlns="">
          <p:pic>
            <p:nvPicPr>
              <p:cNvPr id="53292" name="Ink 53291">
                <a:extLst>
                  <a:ext uri="{FF2B5EF4-FFF2-40B4-BE49-F238E27FC236}">
                    <a16:creationId xmlns:a16="http://schemas.microsoft.com/office/drawing/2014/main" id="{7885D7AD-98BE-41C1-B5C5-9D55E3B9637B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-2104000" y="1621253"/>
                <a:ext cx="29160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53293" name="Ink 53292">
                <a:extLst>
                  <a:ext uri="{FF2B5EF4-FFF2-40B4-BE49-F238E27FC236}">
                    <a16:creationId xmlns:a16="http://schemas.microsoft.com/office/drawing/2014/main" id="{C1C6C4FD-356F-44B4-A419-383B49C4E06C}"/>
                  </a:ext>
                </a:extLst>
              </p14:cNvPr>
              <p14:cNvContentPartPr/>
              <p14:nvPr/>
            </p14:nvContentPartPr>
            <p14:xfrm>
              <a:off x="-1639600" y="380693"/>
              <a:ext cx="1890720" cy="1370880"/>
            </p14:xfrm>
          </p:contentPart>
        </mc:Choice>
        <mc:Fallback xmlns="">
          <p:pic>
            <p:nvPicPr>
              <p:cNvPr id="53293" name="Ink 53292">
                <a:extLst>
                  <a:ext uri="{FF2B5EF4-FFF2-40B4-BE49-F238E27FC236}">
                    <a16:creationId xmlns:a16="http://schemas.microsoft.com/office/drawing/2014/main" id="{C1C6C4FD-356F-44B4-A419-383B49C4E06C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-1648240" y="371693"/>
                <a:ext cx="1908360" cy="13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53294" name="Ink 53293">
                <a:extLst>
                  <a:ext uri="{FF2B5EF4-FFF2-40B4-BE49-F238E27FC236}">
                    <a16:creationId xmlns:a16="http://schemas.microsoft.com/office/drawing/2014/main" id="{A3311841-55BB-4589-B548-7CD88A9BC3D4}"/>
                  </a:ext>
                </a:extLst>
              </p14:cNvPr>
              <p14:cNvContentPartPr/>
              <p14:nvPr/>
            </p14:nvContentPartPr>
            <p14:xfrm>
              <a:off x="-865960" y="888293"/>
              <a:ext cx="92160" cy="15120"/>
            </p14:xfrm>
          </p:contentPart>
        </mc:Choice>
        <mc:Fallback xmlns="">
          <p:pic>
            <p:nvPicPr>
              <p:cNvPr id="53294" name="Ink 53293">
                <a:extLst>
                  <a:ext uri="{FF2B5EF4-FFF2-40B4-BE49-F238E27FC236}">
                    <a16:creationId xmlns:a16="http://schemas.microsoft.com/office/drawing/2014/main" id="{A3311841-55BB-4589-B548-7CD88A9BC3D4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-874960" y="879293"/>
                <a:ext cx="109800" cy="3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3298" name="Group 53297">
            <a:extLst>
              <a:ext uri="{FF2B5EF4-FFF2-40B4-BE49-F238E27FC236}">
                <a16:creationId xmlns:a16="http://schemas.microsoft.com/office/drawing/2014/main" id="{ED9AE559-C259-4189-9D22-56BAE28BA77A}"/>
              </a:ext>
            </a:extLst>
          </p:cNvPr>
          <p:cNvGrpSpPr/>
          <p:nvPr/>
        </p:nvGrpSpPr>
        <p:grpSpPr>
          <a:xfrm>
            <a:off x="-2723343" y="-661263"/>
            <a:ext cx="13030703" cy="7638956"/>
            <a:chOff x="-2723343" y="-661263"/>
            <a:chExt cx="13030703" cy="763895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2EAF03C-85AD-4EBB-A664-A3DE72995F7A}"/>
                    </a:ext>
                  </a:extLst>
                </p14:cNvPr>
                <p14:cNvContentPartPr/>
                <p14:nvPr/>
              </p14:nvContentPartPr>
              <p14:xfrm>
                <a:off x="-1322800" y="1219853"/>
                <a:ext cx="1389960" cy="845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2EAF03C-85AD-4EBB-A664-A3DE72995F7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-1331440" y="1211213"/>
                  <a:ext cx="1407600" cy="86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03F5620-EA71-43B1-9AA0-228811B0AD26}"/>
                    </a:ext>
                  </a:extLst>
                </p14:cNvPr>
                <p14:cNvContentPartPr/>
                <p14:nvPr/>
              </p14:nvContentPartPr>
              <p14:xfrm>
                <a:off x="-1510000" y="2164133"/>
                <a:ext cx="1537920" cy="878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03F5620-EA71-43B1-9AA0-228811B0AD2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-1518640" y="2155133"/>
                  <a:ext cx="1555560" cy="89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5CEA3C6-56CC-4C61-A225-2D9308F5B30A}"/>
                    </a:ext>
                  </a:extLst>
                </p14:cNvPr>
                <p14:cNvContentPartPr/>
                <p14:nvPr/>
              </p14:nvContentPartPr>
              <p14:xfrm>
                <a:off x="3389240" y="36173"/>
                <a:ext cx="429480" cy="608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5CEA3C6-56CC-4C61-A225-2D9308F5B30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380240" y="27173"/>
                  <a:ext cx="447120" cy="62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25DB6E3-9FDD-4945-85C6-F3A6F0147173}"/>
                    </a:ext>
                  </a:extLst>
                </p14:cNvPr>
                <p14:cNvContentPartPr/>
                <p14:nvPr/>
              </p14:nvContentPartPr>
              <p14:xfrm>
                <a:off x="3320120" y="40493"/>
                <a:ext cx="909720" cy="895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25DB6E3-9FDD-4945-85C6-F3A6F014717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311480" y="31853"/>
                  <a:ext cx="927360" cy="9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0C10322-C09C-43F9-95F0-C054CD9163E2}"/>
                    </a:ext>
                  </a:extLst>
                </p14:cNvPr>
                <p14:cNvContentPartPr/>
                <p14:nvPr/>
              </p14:nvContentPartPr>
              <p14:xfrm>
                <a:off x="3531080" y="194213"/>
                <a:ext cx="529200" cy="480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0C10322-C09C-43F9-95F0-C054CD9163E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522080" y="185213"/>
                  <a:ext cx="54684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E37A2BB-0358-424B-BB5F-0D3506C0435B}"/>
                    </a:ext>
                  </a:extLst>
                </p14:cNvPr>
                <p14:cNvContentPartPr/>
                <p14:nvPr/>
              </p14:nvContentPartPr>
              <p14:xfrm>
                <a:off x="4271240" y="311213"/>
                <a:ext cx="1935720" cy="144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E37A2BB-0358-424B-BB5F-0D3506C0435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262240" y="302573"/>
                  <a:ext cx="19533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7B3626F-61BB-4F8D-A2E8-9AEFCF514541}"/>
                    </a:ext>
                  </a:extLst>
                </p14:cNvPr>
                <p14:cNvContentPartPr/>
                <p14:nvPr/>
              </p14:nvContentPartPr>
              <p14:xfrm>
                <a:off x="5582000" y="-186667"/>
                <a:ext cx="2168640" cy="15962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7B3626F-61BB-4F8D-A2E8-9AEFCF51454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573360" y="-195667"/>
                  <a:ext cx="2186280" cy="161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B4480A5-E798-4E13-992A-7B9D6E8F5D8F}"/>
                    </a:ext>
                  </a:extLst>
                </p14:cNvPr>
                <p14:cNvContentPartPr/>
                <p14:nvPr/>
              </p14:nvContentPartPr>
              <p14:xfrm>
                <a:off x="6110480" y="142733"/>
                <a:ext cx="394920" cy="527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B4480A5-E798-4E13-992A-7B9D6E8F5D8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101840" y="133733"/>
                  <a:ext cx="41256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BD24E3C-0BAE-46C9-A960-3EFF8300EE38}"/>
                    </a:ext>
                  </a:extLst>
                </p14:cNvPr>
                <p14:cNvContentPartPr/>
                <p14:nvPr/>
              </p14:nvContentPartPr>
              <p14:xfrm>
                <a:off x="6614480" y="13493"/>
                <a:ext cx="637560" cy="594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BD24E3C-0BAE-46C9-A960-3EFF8300EE3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605480" y="4493"/>
                  <a:ext cx="655200" cy="61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9A18488-02DA-416B-A682-6B8A8C8AA28E}"/>
                    </a:ext>
                  </a:extLst>
                </p14:cNvPr>
                <p14:cNvContentPartPr/>
                <p14:nvPr/>
              </p14:nvContentPartPr>
              <p14:xfrm>
                <a:off x="6967280" y="117533"/>
                <a:ext cx="457560" cy="129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9A18488-02DA-416B-A682-6B8A8C8AA28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958280" y="108533"/>
                  <a:ext cx="4752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F6AC41C-D392-4134-884C-A5D822ADA63A}"/>
                    </a:ext>
                  </a:extLst>
                </p14:cNvPr>
                <p14:cNvContentPartPr/>
                <p14:nvPr/>
              </p14:nvContentPartPr>
              <p14:xfrm>
                <a:off x="7733720" y="313373"/>
                <a:ext cx="1333440" cy="90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F6AC41C-D392-4134-884C-A5D822ADA63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724720" y="304733"/>
                  <a:ext cx="13510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F3423F1-E054-485C-A233-E0AE1544FA14}"/>
                    </a:ext>
                  </a:extLst>
                </p14:cNvPr>
                <p14:cNvContentPartPr/>
                <p14:nvPr/>
              </p14:nvContentPartPr>
              <p14:xfrm>
                <a:off x="9585560" y="12053"/>
                <a:ext cx="474840" cy="6030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F3423F1-E054-485C-A233-E0AE1544FA1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576560" y="3053"/>
                  <a:ext cx="492480" cy="62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AF209B7-CF3D-4CAA-B578-AED76FBAF972}"/>
                    </a:ext>
                  </a:extLst>
                </p14:cNvPr>
                <p14:cNvContentPartPr/>
                <p14:nvPr/>
              </p14:nvContentPartPr>
              <p14:xfrm>
                <a:off x="9182000" y="-121507"/>
                <a:ext cx="1125360" cy="1038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AF209B7-CF3D-4CAA-B578-AED76FBAF97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173360" y="-130507"/>
                  <a:ext cx="1143000" cy="10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4890BC4-4B4E-4EA2-89CA-E68D4AD2113E}"/>
                    </a:ext>
                  </a:extLst>
                </p14:cNvPr>
                <p14:cNvContentPartPr/>
                <p14:nvPr/>
              </p14:nvContentPartPr>
              <p14:xfrm>
                <a:off x="2899640" y="-130507"/>
                <a:ext cx="344520" cy="2314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4890BC4-4B4E-4EA2-89CA-E68D4AD2113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891000" y="-139507"/>
                  <a:ext cx="3621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C59A4C6-48DE-4285-860E-CCE0C090C4AB}"/>
                    </a:ext>
                  </a:extLst>
                </p14:cNvPr>
                <p14:cNvContentPartPr/>
                <p14:nvPr/>
              </p14:nvContentPartPr>
              <p14:xfrm>
                <a:off x="3143360" y="-52747"/>
                <a:ext cx="163080" cy="329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C59A4C6-48DE-4285-860E-CCE0C090C4A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134720" y="-61747"/>
                  <a:ext cx="18072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31A496F-DDAE-4293-86F0-F8C13DC9E713}"/>
                    </a:ext>
                  </a:extLst>
                </p14:cNvPr>
                <p14:cNvContentPartPr/>
                <p14:nvPr/>
              </p14:nvContentPartPr>
              <p14:xfrm>
                <a:off x="3379160" y="-220867"/>
                <a:ext cx="435960" cy="4114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31A496F-DDAE-4293-86F0-F8C13DC9E71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370520" y="-229867"/>
                  <a:ext cx="45360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D61036F-AC5E-43B4-882C-5D3079F0EF9F}"/>
                    </a:ext>
                  </a:extLst>
                </p14:cNvPr>
                <p14:cNvContentPartPr/>
                <p14:nvPr/>
              </p14:nvContentPartPr>
              <p14:xfrm>
                <a:off x="3596960" y="806933"/>
                <a:ext cx="381240" cy="742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D61036F-AC5E-43B4-882C-5D3079F0EF9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587960" y="798293"/>
                  <a:ext cx="398880" cy="76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B76D403-0996-48F7-B98D-DF2B5F294B0F}"/>
                    </a:ext>
                  </a:extLst>
                </p14:cNvPr>
                <p14:cNvContentPartPr/>
                <p14:nvPr/>
              </p14:nvContentPartPr>
              <p14:xfrm>
                <a:off x="3414440" y="1157933"/>
                <a:ext cx="389520" cy="4446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B76D403-0996-48F7-B98D-DF2B5F294B0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405800" y="1149293"/>
                  <a:ext cx="40716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3D13CCF-15CB-40D4-8E22-B9335F18DEB9}"/>
                    </a:ext>
                  </a:extLst>
                </p14:cNvPr>
                <p14:cNvContentPartPr/>
                <p14:nvPr/>
              </p14:nvContentPartPr>
              <p14:xfrm>
                <a:off x="-1562560" y="5192093"/>
                <a:ext cx="1652040" cy="958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3D13CCF-15CB-40D4-8E22-B9335F18DEB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-1571200" y="5183093"/>
                  <a:ext cx="1669680" cy="9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8BCBE1D-FCF0-445C-B510-252E8808D821}"/>
                    </a:ext>
                  </a:extLst>
                </p14:cNvPr>
                <p14:cNvContentPartPr/>
                <p14:nvPr/>
              </p14:nvContentPartPr>
              <p14:xfrm>
                <a:off x="-217240" y="5004173"/>
                <a:ext cx="594360" cy="513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8BCBE1D-FCF0-445C-B510-252E8808D82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-225880" y="4995533"/>
                  <a:ext cx="61200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58387" name="Ink 58386">
                  <a:extLst>
                    <a:ext uri="{FF2B5EF4-FFF2-40B4-BE49-F238E27FC236}">
                      <a16:creationId xmlns:a16="http://schemas.microsoft.com/office/drawing/2014/main" id="{7E2D1BA8-02AC-43A1-BACE-59DE8E8C74E9}"/>
                    </a:ext>
                  </a:extLst>
                </p14:cNvPr>
                <p14:cNvContentPartPr/>
                <p14:nvPr/>
              </p14:nvContentPartPr>
              <p14:xfrm>
                <a:off x="-58480" y="3909413"/>
                <a:ext cx="258120" cy="171000"/>
              </p14:xfrm>
            </p:contentPart>
          </mc:Choice>
          <mc:Fallback xmlns="">
            <p:pic>
              <p:nvPicPr>
                <p:cNvPr id="58387" name="Ink 58386">
                  <a:extLst>
                    <a:ext uri="{FF2B5EF4-FFF2-40B4-BE49-F238E27FC236}">
                      <a16:creationId xmlns:a16="http://schemas.microsoft.com/office/drawing/2014/main" id="{7E2D1BA8-02AC-43A1-BACE-59DE8E8C74E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-67120" y="3900773"/>
                  <a:ext cx="2757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58388" name="Ink 58387">
                  <a:extLst>
                    <a:ext uri="{FF2B5EF4-FFF2-40B4-BE49-F238E27FC236}">
                      <a16:creationId xmlns:a16="http://schemas.microsoft.com/office/drawing/2014/main" id="{24E26AB0-8A4C-48FA-A5C6-83AA0DF2835B}"/>
                    </a:ext>
                  </a:extLst>
                </p14:cNvPr>
                <p14:cNvContentPartPr/>
                <p14:nvPr/>
              </p14:nvContentPartPr>
              <p14:xfrm>
                <a:off x="258320" y="3642293"/>
                <a:ext cx="273600" cy="394920"/>
              </p14:xfrm>
            </p:contentPart>
          </mc:Choice>
          <mc:Fallback xmlns="">
            <p:pic>
              <p:nvPicPr>
                <p:cNvPr id="58388" name="Ink 58387">
                  <a:extLst>
                    <a:ext uri="{FF2B5EF4-FFF2-40B4-BE49-F238E27FC236}">
                      <a16:creationId xmlns:a16="http://schemas.microsoft.com/office/drawing/2014/main" id="{24E26AB0-8A4C-48FA-A5C6-83AA0DF2835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49680" y="3633293"/>
                  <a:ext cx="29124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58389" name="Ink 58388">
                  <a:extLst>
                    <a:ext uri="{FF2B5EF4-FFF2-40B4-BE49-F238E27FC236}">
                      <a16:creationId xmlns:a16="http://schemas.microsoft.com/office/drawing/2014/main" id="{82D87F73-E236-4E1F-B729-2059FD1F43A6}"/>
                    </a:ext>
                  </a:extLst>
                </p14:cNvPr>
                <p14:cNvContentPartPr/>
                <p14:nvPr/>
              </p14:nvContentPartPr>
              <p14:xfrm>
                <a:off x="463160" y="3716453"/>
                <a:ext cx="168840" cy="186480"/>
              </p14:xfrm>
            </p:contentPart>
          </mc:Choice>
          <mc:Fallback xmlns="">
            <p:pic>
              <p:nvPicPr>
                <p:cNvPr id="58389" name="Ink 58388">
                  <a:extLst>
                    <a:ext uri="{FF2B5EF4-FFF2-40B4-BE49-F238E27FC236}">
                      <a16:creationId xmlns:a16="http://schemas.microsoft.com/office/drawing/2014/main" id="{82D87F73-E236-4E1F-B729-2059FD1F43A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54520" y="3707813"/>
                  <a:ext cx="1864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58391" name="Ink 58390">
                  <a:extLst>
                    <a:ext uri="{FF2B5EF4-FFF2-40B4-BE49-F238E27FC236}">
                      <a16:creationId xmlns:a16="http://schemas.microsoft.com/office/drawing/2014/main" id="{F80BF053-9F87-45A2-B90B-EBB08D6D2825}"/>
                    </a:ext>
                  </a:extLst>
                </p14:cNvPr>
                <p14:cNvContentPartPr/>
                <p14:nvPr/>
              </p14:nvContentPartPr>
              <p14:xfrm>
                <a:off x="152840" y="3137573"/>
                <a:ext cx="156240" cy="109440"/>
              </p14:xfrm>
            </p:contentPart>
          </mc:Choice>
          <mc:Fallback xmlns="">
            <p:pic>
              <p:nvPicPr>
                <p:cNvPr id="58391" name="Ink 58390">
                  <a:extLst>
                    <a:ext uri="{FF2B5EF4-FFF2-40B4-BE49-F238E27FC236}">
                      <a16:creationId xmlns:a16="http://schemas.microsoft.com/office/drawing/2014/main" id="{F80BF053-9F87-45A2-B90B-EBB08D6D2825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43840" y="3128933"/>
                  <a:ext cx="1738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58392" name="Ink 58391">
                  <a:extLst>
                    <a:ext uri="{FF2B5EF4-FFF2-40B4-BE49-F238E27FC236}">
                      <a16:creationId xmlns:a16="http://schemas.microsoft.com/office/drawing/2014/main" id="{A2149B06-1C92-4370-AF63-2C2A8EDDD90A}"/>
                    </a:ext>
                  </a:extLst>
                </p14:cNvPr>
                <p14:cNvContentPartPr/>
                <p14:nvPr/>
              </p14:nvContentPartPr>
              <p14:xfrm>
                <a:off x="399440" y="2902853"/>
                <a:ext cx="42480" cy="309240"/>
              </p14:xfrm>
            </p:contentPart>
          </mc:Choice>
          <mc:Fallback xmlns="">
            <p:pic>
              <p:nvPicPr>
                <p:cNvPr id="58392" name="Ink 58391">
                  <a:extLst>
                    <a:ext uri="{FF2B5EF4-FFF2-40B4-BE49-F238E27FC236}">
                      <a16:creationId xmlns:a16="http://schemas.microsoft.com/office/drawing/2014/main" id="{A2149B06-1C92-4370-AF63-2C2A8EDDD90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90800" y="2894213"/>
                  <a:ext cx="601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58393" name="Ink 58392">
                  <a:extLst>
                    <a:ext uri="{FF2B5EF4-FFF2-40B4-BE49-F238E27FC236}">
                      <a16:creationId xmlns:a16="http://schemas.microsoft.com/office/drawing/2014/main" id="{8548F2EA-1489-4359-83E7-ABE3DAC483B0}"/>
                    </a:ext>
                  </a:extLst>
                </p14:cNvPr>
                <p14:cNvContentPartPr/>
                <p14:nvPr/>
              </p14:nvContentPartPr>
              <p14:xfrm>
                <a:off x="428600" y="2660213"/>
                <a:ext cx="294120" cy="528120"/>
              </p14:xfrm>
            </p:contentPart>
          </mc:Choice>
          <mc:Fallback xmlns="">
            <p:pic>
              <p:nvPicPr>
                <p:cNvPr id="58393" name="Ink 58392">
                  <a:extLst>
                    <a:ext uri="{FF2B5EF4-FFF2-40B4-BE49-F238E27FC236}">
                      <a16:creationId xmlns:a16="http://schemas.microsoft.com/office/drawing/2014/main" id="{8548F2EA-1489-4359-83E7-ABE3DAC483B0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19600" y="2651573"/>
                  <a:ext cx="31176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58394" name="Ink 58393">
                  <a:extLst>
                    <a:ext uri="{FF2B5EF4-FFF2-40B4-BE49-F238E27FC236}">
                      <a16:creationId xmlns:a16="http://schemas.microsoft.com/office/drawing/2014/main" id="{E52A3AB2-0854-4815-A5D1-D1A9DAA20176}"/>
                    </a:ext>
                  </a:extLst>
                </p14:cNvPr>
                <p14:cNvContentPartPr/>
                <p14:nvPr/>
              </p14:nvContentPartPr>
              <p14:xfrm>
                <a:off x="768800" y="2687213"/>
                <a:ext cx="726120" cy="410400"/>
              </p14:xfrm>
            </p:contentPart>
          </mc:Choice>
          <mc:Fallback xmlns="">
            <p:pic>
              <p:nvPicPr>
                <p:cNvPr id="58394" name="Ink 58393">
                  <a:extLst>
                    <a:ext uri="{FF2B5EF4-FFF2-40B4-BE49-F238E27FC236}">
                      <a16:creationId xmlns:a16="http://schemas.microsoft.com/office/drawing/2014/main" id="{E52A3AB2-0854-4815-A5D1-D1A9DAA2017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60160" y="2678573"/>
                  <a:ext cx="74376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58395" name="Ink 58394">
                  <a:extLst>
                    <a:ext uri="{FF2B5EF4-FFF2-40B4-BE49-F238E27FC236}">
                      <a16:creationId xmlns:a16="http://schemas.microsoft.com/office/drawing/2014/main" id="{9606E2DF-B739-46E6-AFF8-BAED0D6E4415}"/>
                    </a:ext>
                  </a:extLst>
                </p14:cNvPr>
                <p14:cNvContentPartPr/>
                <p14:nvPr/>
              </p14:nvContentPartPr>
              <p14:xfrm>
                <a:off x="1122680" y="2572373"/>
                <a:ext cx="54360" cy="8280"/>
              </p14:xfrm>
            </p:contentPart>
          </mc:Choice>
          <mc:Fallback xmlns="">
            <p:pic>
              <p:nvPicPr>
                <p:cNvPr id="58395" name="Ink 58394">
                  <a:extLst>
                    <a:ext uri="{FF2B5EF4-FFF2-40B4-BE49-F238E27FC236}">
                      <a16:creationId xmlns:a16="http://schemas.microsoft.com/office/drawing/2014/main" id="{9606E2DF-B739-46E6-AFF8-BAED0D6E4415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113680" y="2563373"/>
                  <a:ext cx="720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58396" name="Ink 58395">
                  <a:extLst>
                    <a:ext uri="{FF2B5EF4-FFF2-40B4-BE49-F238E27FC236}">
                      <a16:creationId xmlns:a16="http://schemas.microsoft.com/office/drawing/2014/main" id="{2FEA071E-51A9-424C-878C-CB3DB87D6479}"/>
                    </a:ext>
                  </a:extLst>
                </p14:cNvPr>
                <p14:cNvContentPartPr/>
                <p14:nvPr/>
              </p14:nvContentPartPr>
              <p14:xfrm>
                <a:off x="764480" y="3415133"/>
                <a:ext cx="616320" cy="273960"/>
              </p14:xfrm>
            </p:contentPart>
          </mc:Choice>
          <mc:Fallback xmlns="">
            <p:pic>
              <p:nvPicPr>
                <p:cNvPr id="58396" name="Ink 58395">
                  <a:extLst>
                    <a:ext uri="{FF2B5EF4-FFF2-40B4-BE49-F238E27FC236}">
                      <a16:creationId xmlns:a16="http://schemas.microsoft.com/office/drawing/2014/main" id="{2FEA071E-51A9-424C-878C-CB3DB87D647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55480" y="3406493"/>
                  <a:ext cx="6339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58397" name="Ink 58396">
                  <a:extLst>
                    <a:ext uri="{FF2B5EF4-FFF2-40B4-BE49-F238E27FC236}">
                      <a16:creationId xmlns:a16="http://schemas.microsoft.com/office/drawing/2014/main" id="{0870BCD0-B312-40D5-A60F-2574E9294490}"/>
                    </a:ext>
                  </a:extLst>
                </p14:cNvPr>
                <p14:cNvContentPartPr/>
                <p14:nvPr/>
              </p14:nvContentPartPr>
              <p14:xfrm>
                <a:off x="1034840" y="3273293"/>
                <a:ext cx="26640" cy="20160"/>
              </p14:xfrm>
            </p:contentPart>
          </mc:Choice>
          <mc:Fallback xmlns="">
            <p:pic>
              <p:nvPicPr>
                <p:cNvPr id="58397" name="Ink 58396">
                  <a:extLst>
                    <a:ext uri="{FF2B5EF4-FFF2-40B4-BE49-F238E27FC236}">
                      <a16:creationId xmlns:a16="http://schemas.microsoft.com/office/drawing/2014/main" id="{0870BCD0-B312-40D5-A60F-2574E9294490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26200" y="3264293"/>
                  <a:ext cx="442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58399" name="Ink 58398">
                  <a:extLst>
                    <a:ext uri="{FF2B5EF4-FFF2-40B4-BE49-F238E27FC236}">
                      <a16:creationId xmlns:a16="http://schemas.microsoft.com/office/drawing/2014/main" id="{57B08294-B199-433F-A406-0ED524D5DF83}"/>
                    </a:ext>
                  </a:extLst>
                </p14:cNvPr>
                <p14:cNvContentPartPr/>
                <p14:nvPr/>
              </p14:nvContentPartPr>
              <p14:xfrm>
                <a:off x="1425080" y="2599733"/>
                <a:ext cx="332640" cy="1056240"/>
              </p14:xfrm>
            </p:contentPart>
          </mc:Choice>
          <mc:Fallback xmlns="">
            <p:pic>
              <p:nvPicPr>
                <p:cNvPr id="58399" name="Ink 58398">
                  <a:extLst>
                    <a:ext uri="{FF2B5EF4-FFF2-40B4-BE49-F238E27FC236}">
                      <a16:creationId xmlns:a16="http://schemas.microsoft.com/office/drawing/2014/main" id="{57B08294-B199-433F-A406-0ED524D5DF83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416080" y="2591093"/>
                  <a:ext cx="350280" cy="10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58400" name="Ink 58399">
                  <a:extLst>
                    <a:ext uri="{FF2B5EF4-FFF2-40B4-BE49-F238E27FC236}">
                      <a16:creationId xmlns:a16="http://schemas.microsoft.com/office/drawing/2014/main" id="{0119F35B-F560-4F95-AC95-24DC1A017EB5}"/>
                    </a:ext>
                  </a:extLst>
                </p14:cNvPr>
                <p14:cNvContentPartPr/>
                <p14:nvPr/>
              </p14:nvContentPartPr>
              <p14:xfrm>
                <a:off x="1552160" y="3092573"/>
                <a:ext cx="504360" cy="878400"/>
              </p14:xfrm>
            </p:contentPart>
          </mc:Choice>
          <mc:Fallback xmlns="">
            <p:pic>
              <p:nvPicPr>
                <p:cNvPr id="58400" name="Ink 58399">
                  <a:extLst>
                    <a:ext uri="{FF2B5EF4-FFF2-40B4-BE49-F238E27FC236}">
                      <a16:creationId xmlns:a16="http://schemas.microsoft.com/office/drawing/2014/main" id="{0119F35B-F560-4F95-AC95-24DC1A017EB5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543520" y="3083573"/>
                  <a:ext cx="522000" cy="89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58402" name="Ink 58401">
                  <a:extLst>
                    <a:ext uri="{FF2B5EF4-FFF2-40B4-BE49-F238E27FC236}">
                      <a16:creationId xmlns:a16="http://schemas.microsoft.com/office/drawing/2014/main" id="{C1C649B9-4B14-42C1-A0FE-2A3A571302C2}"/>
                    </a:ext>
                  </a:extLst>
                </p14:cNvPr>
                <p14:cNvContentPartPr/>
                <p14:nvPr/>
              </p14:nvContentPartPr>
              <p14:xfrm>
                <a:off x="1982360" y="3707453"/>
                <a:ext cx="299880" cy="450720"/>
              </p14:xfrm>
            </p:contentPart>
          </mc:Choice>
          <mc:Fallback xmlns="">
            <p:pic>
              <p:nvPicPr>
                <p:cNvPr id="58402" name="Ink 58401">
                  <a:extLst>
                    <a:ext uri="{FF2B5EF4-FFF2-40B4-BE49-F238E27FC236}">
                      <a16:creationId xmlns:a16="http://schemas.microsoft.com/office/drawing/2014/main" id="{C1C649B9-4B14-42C1-A0FE-2A3A571302C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973360" y="3698813"/>
                  <a:ext cx="31752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58403" name="Ink 58402">
                  <a:extLst>
                    <a:ext uri="{FF2B5EF4-FFF2-40B4-BE49-F238E27FC236}">
                      <a16:creationId xmlns:a16="http://schemas.microsoft.com/office/drawing/2014/main" id="{8276A5BE-70F5-4F79-A510-72C48D865EE1}"/>
                    </a:ext>
                  </a:extLst>
                </p14:cNvPr>
                <p14:cNvContentPartPr/>
                <p14:nvPr/>
              </p14:nvContentPartPr>
              <p14:xfrm>
                <a:off x="2031680" y="4018133"/>
                <a:ext cx="297360" cy="205560"/>
              </p14:xfrm>
            </p:contentPart>
          </mc:Choice>
          <mc:Fallback xmlns="">
            <p:pic>
              <p:nvPicPr>
                <p:cNvPr id="58403" name="Ink 58402">
                  <a:extLst>
                    <a:ext uri="{FF2B5EF4-FFF2-40B4-BE49-F238E27FC236}">
                      <a16:creationId xmlns:a16="http://schemas.microsoft.com/office/drawing/2014/main" id="{8276A5BE-70F5-4F79-A510-72C48D865EE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022680" y="4009133"/>
                  <a:ext cx="3150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58404" name="Ink 58403">
                  <a:extLst>
                    <a:ext uri="{FF2B5EF4-FFF2-40B4-BE49-F238E27FC236}">
                      <a16:creationId xmlns:a16="http://schemas.microsoft.com/office/drawing/2014/main" id="{FA95AAAD-57AC-4F12-80CE-32BA4A8C956B}"/>
                    </a:ext>
                  </a:extLst>
                </p14:cNvPr>
                <p14:cNvContentPartPr/>
                <p14:nvPr/>
              </p14:nvContentPartPr>
              <p14:xfrm>
                <a:off x="2223920" y="3643373"/>
                <a:ext cx="1304640" cy="533520"/>
              </p14:xfrm>
            </p:contentPart>
          </mc:Choice>
          <mc:Fallback xmlns="">
            <p:pic>
              <p:nvPicPr>
                <p:cNvPr id="58404" name="Ink 58403">
                  <a:extLst>
                    <a:ext uri="{FF2B5EF4-FFF2-40B4-BE49-F238E27FC236}">
                      <a16:creationId xmlns:a16="http://schemas.microsoft.com/office/drawing/2014/main" id="{FA95AAAD-57AC-4F12-80CE-32BA4A8C956B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214920" y="3634373"/>
                  <a:ext cx="1322280" cy="55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58405" name="Ink 58404">
                  <a:extLst>
                    <a:ext uri="{FF2B5EF4-FFF2-40B4-BE49-F238E27FC236}">
                      <a16:creationId xmlns:a16="http://schemas.microsoft.com/office/drawing/2014/main" id="{C4C0FA3B-287F-4EB1-92FD-7831CE48364A}"/>
                    </a:ext>
                  </a:extLst>
                </p14:cNvPr>
                <p14:cNvContentPartPr/>
                <p14:nvPr/>
              </p14:nvContentPartPr>
              <p14:xfrm>
                <a:off x="2693720" y="3801773"/>
                <a:ext cx="272160" cy="98640"/>
              </p14:xfrm>
            </p:contentPart>
          </mc:Choice>
          <mc:Fallback xmlns="">
            <p:pic>
              <p:nvPicPr>
                <p:cNvPr id="58405" name="Ink 58404">
                  <a:extLst>
                    <a:ext uri="{FF2B5EF4-FFF2-40B4-BE49-F238E27FC236}">
                      <a16:creationId xmlns:a16="http://schemas.microsoft.com/office/drawing/2014/main" id="{C4C0FA3B-287F-4EB1-92FD-7831CE48364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684720" y="3792773"/>
                  <a:ext cx="2898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58407" name="Ink 58406">
                  <a:extLst>
                    <a:ext uri="{FF2B5EF4-FFF2-40B4-BE49-F238E27FC236}">
                      <a16:creationId xmlns:a16="http://schemas.microsoft.com/office/drawing/2014/main" id="{76147D11-01CD-405B-8788-DB47ECDE96E9}"/>
                    </a:ext>
                  </a:extLst>
                </p14:cNvPr>
                <p14:cNvContentPartPr/>
                <p14:nvPr/>
              </p14:nvContentPartPr>
              <p14:xfrm>
                <a:off x="3616400" y="3987893"/>
                <a:ext cx="38160" cy="54360"/>
              </p14:xfrm>
            </p:contentPart>
          </mc:Choice>
          <mc:Fallback xmlns="">
            <p:pic>
              <p:nvPicPr>
                <p:cNvPr id="58407" name="Ink 58406">
                  <a:extLst>
                    <a:ext uri="{FF2B5EF4-FFF2-40B4-BE49-F238E27FC236}">
                      <a16:creationId xmlns:a16="http://schemas.microsoft.com/office/drawing/2014/main" id="{76147D11-01CD-405B-8788-DB47ECDE96E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607400" y="3979253"/>
                  <a:ext cx="558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58408" name="Ink 58407">
                  <a:extLst>
                    <a:ext uri="{FF2B5EF4-FFF2-40B4-BE49-F238E27FC236}">
                      <a16:creationId xmlns:a16="http://schemas.microsoft.com/office/drawing/2014/main" id="{12014570-983D-4BAE-85A5-7F8397A4DB9B}"/>
                    </a:ext>
                  </a:extLst>
                </p14:cNvPr>
                <p14:cNvContentPartPr/>
                <p14:nvPr/>
              </p14:nvContentPartPr>
              <p14:xfrm>
                <a:off x="3753560" y="3498293"/>
                <a:ext cx="939600" cy="764280"/>
              </p14:xfrm>
            </p:contentPart>
          </mc:Choice>
          <mc:Fallback xmlns="">
            <p:pic>
              <p:nvPicPr>
                <p:cNvPr id="58408" name="Ink 58407">
                  <a:extLst>
                    <a:ext uri="{FF2B5EF4-FFF2-40B4-BE49-F238E27FC236}">
                      <a16:creationId xmlns:a16="http://schemas.microsoft.com/office/drawing/2014/main" id="{12014570-983D-4BAE-85A5-7F8397A4DB9B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744920" y="3489653"/>
                  <a:ext cx="957240" cy="78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58409" name="Ink 58408">
                  <a:extLst>
                    <a:ext uri="{FF2B5EF4-FFF2-40B4-BE49-F238E27FC236}">
                      <a16:creationId xmlns:a16="http://schemas.microsoft.com/office/drawing/2014/main" id="{869B5181-401E-4E5D-A032-E316E3E44703}"/>
                    </a:ext>
                  </a:extLst>
                </p14:cNvPr>
                <p14:cNvContentPartPr/>
                <p14:nvPr/>
              </p14:nvContentPartPr>
              <p14:xfrm>
                <a:off x="4744640" y="3629333"/>
                <a:ext cx="6120" cy="26640"/>
              </p14:xfrm>
            </p:contentPart>
          </mc:Choice>
          <mc:Fallback xmlns="">
            <p:pic>
              <p:nvPicPr>
                <p:cNvPr id="58409" name="Ink 58408">
                  <a:extLst>
                    <a:ext uri="{FF2B5EF4-FFF2-40B4-BE49-F238E27FC236}">
                      <a16:creationId xmlns:a16="http://schemas.microsoft.com/office/drawing/2014/main" id="{869B5181-401E-4E5D-A032-E316E3E4470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735640" y="3620693"/>
                  <a:ext cx="237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58410" name="Ink 58409">
                  <a:extLst>
                    <a:ext uri="{FF2B5EF4-FFF2-40B4-BE49-F238E27FC236}">
                      <a16:creationId xmlns:a16="http://schemas.microsoft.com/office/drawing/2014/main" id="{5E011352-BE2A-4684-9C89-C5A2B15CAD10}"/>
                    </a:ext>
                  </a:extLst>
                </p14:cNvPr>
                <p14:cNvContentPartPr/>
                <p14:nvPr/>
              </p14:nvContentPartPr>
              <p14:xfrm>
                <a:off x="4642400" y="3389213"/>
                <a:ext cx="920160" cy="827640"/>
              </p14:xfrm>
            </p:contentPart>
          </mc:Choice>
          <mc:Fallback xmlns="">
            <p:pic>
              <p:nvPicPr>
                <p:cNvPr id="58410" name="Ink 58409">
                  <a:extLst>
                    <a:ext uri="{FF2B5EF4-FFF2-40B4-BE49-F238E27FC236}">
                      <a16:creationId xmlns:a16="http://schemas.microsoft.com/office/drawing/2014/main" id="{5E011352-BE2A-4684-9C89-C5A2B15CAD10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633760" y="3380213"/>
                  <a:ext cx="937800" cy="84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58411" name="Ink 58410">
                  <a:extLst>
                    <a:ext uri="{FF2B5EF4-FFF2-40B4-BE49-F238E27FC236}">
                      <a16:creationId xmlns:a16="http://schemas.microsoft.com/office/drawing/2014/main" id="{8E56FD5D-786D-40BD-A563-B4C99D03690A}"/>
                    </a:ext>
                  </a:extLst>
                </p14:cNvPr>
                <p14:cNvContentPartPr/>
                <p14:nvPr/>
              </p14:nvContentPartPr>
              <p14:xfrm>
                <a:off x="5786840" y="3141893"/>
                <a:ext cx="918360" cy="622080"/>
              </p14:xfrm>
            </p:contentPart>
          </mc:Choice>
          <mc:Fallback xmlns="">
            <p:pic>
              <p:nvPicPr>
                <p:cNvPr id="58411" name="Ink 58410">
                  <a:extLst>
                    <a:ext uri="{FF2B5EF4-FFF2-40B4-BE49-F238E27FC236}">
                      <a16:creationId xmlns:a16="http://schemas.microsoft.com/office/drawing/2014/main" id="{8E56FD5D-786D-40BD-A563-B4C99D03690A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778200" y="3133253"/>
                  <a:ext cx="936000" cy="63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58412" name="Ink 58411">
                  <a:extLst>
                    <a:ext uri="{FF2B5EF4-FFF2-40B4-BE49-F238E27FC236}">
                      <a16:creationId xmlns:a16="http://schemas.microsoft.com/office/drawing/2014/main" id="{922CF3DB-F02F-49D9-8E6B-2D9C4E054403}"/>
                    </a:ext>
                  </a:extLst>
                </p14:cNvPr>
                <p14:cNvContentPartPr/>
                <p14:nvPr/>
              </p14:nvContentPartPr>
              <p14:xfrm>
                <a:off x="6082760" y="3274373"/>
                <a:ext cx="57600" cy="10440"/>
              </p14:xfrm>
            </p:contentPart>
          </mc:Choice>
          <mc:Fallback xmlns="">
            <p:pic>
              <p:nvPicPr>
                <p:cNvPr id="58412" name="Ink 58411">
                  <a:extLst>
                    <a:ext uri="{FF2B5EF4-FFF2-40B4-BE49-F238E27FC236}">
                      <a16:creationId xmlns:a16="http://schemas.microsoft.com/office/drawing/2014/main" id="{922CF3DB-F02F-49D9-8E6B-2D9C4E054403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074120" y="3265373"/>
                  <a:ext cx="752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58413" name="Ink 58412">
                  <a:extLst>
                    <a:ext uri="{FF2B5EF4-FFF2-40B4-BE49-F238E27FC236}">
                      <a16:creationId xmlns:a16="http://schemas.microsoft.com/office/drawing/2014/main" id="{87F2C8B8-4562-4A8F-8F24-14DC7C2DCC54}"/>
                    </a:ext>
                  </a:extLst>
                </p14:cNvPr>
                <p14:cNvContentPartPr/>
                <p14:nvPr/>
              </p14:nvContentPartPr>
              <p14:xfrm>
                <a:off x="6629600" y="3576773"/>
                <a:ext cx="7560" cy="21960"/>
              </p14:xfrm>
            </p:contentPart>
          </mc:Choice>
          <mc:Fallback xmlns="">
            <p:pic>
              <p:nvPicPr>
                <p:cNvPr id="58413" name="Ink 58412">
                  <a:extLst>
                    <a:ext uri="{FF2B5EF4-FFF2-40B4-BE49-F238E27FC236}">
                      <a16:creationId xmlns:a16="http://schemas.microsoft.com/office/drawing/2014/main" id="{87F2C8B8-4562-4A8F-8F24-14DC7C2DCC5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620960" y="3568133"/>
                  <a:ext cx="252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58414" name="Ink 58413">
                  <a:extLst>
                    <a:ext uri="{FF2B5EF4-FFF2-40B4-BE49-F238E27FC236}">
                      <a16:creationId xmlns:a16="http://schemas.microsoft.com/office/drawing/2014/main" id="{8D443032-7D2E-4842-BD5D-6BFBEB86FE5B}"/>
                    </a:ext>
                  </a:extLst>
                </p14:cNvPr>
                <p14:cNvContentPartPr/>
                <p14:nvPr/>
              </p14:nvContentPartPr>
              <p14:xfrm>
                <a:off x="6560120" y="3294173"/>
                <a:ext cx="174600" cy="401760"/>
              </p14:xfrm>
            </p:contentPart>
          </mc:Choice>
          <mc:Fallback xmlns="">
            <p:pic>
              <p:nvPicPr>
                <p:cNvPr id="58414" name="Ink 58413">
                  <a:extLst>
                    <a:ext uri="{FF2B5EF4-FFF2-40B4-BE49-F238E27FC236}">
                      <a16:creationId xmlns:a16="http://schemas.microsoft.com/office/drawing/2014/main" id="{8D443032-7D2E-4842-BD5D-6BFBEB86FE5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551480" y="3285173"/>
                  <a:ext cx="19224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58416" name="Ink 58415">
                  <a:extLst>
                    <a:ext uri="{FF2B5EF4-FFF2-40B4-BE49-F238E27FC236}">
                      <a16:creationId xmlns:a16="http://schemas.microsoft.com/office/drawing/2014/main" id="{CD1739A2-8E78-45AD-AF95-E7C3EF6D0D56}"/>
                    </a:ext>
                  </a:extLst>
                </p14:cNvPr>
                <p14:cNvContentPartPr/>
                <p14:nvPr/>
              </p14:nvContentPartPr>
              <p14:xfrm>
                <a:off x="6951440" y="3339173"/>
                <a:ext cx="501840" cy="231120"/>
              </p14:xfrm>
            </p:contentPart>
          </mc:Choice>
          <mc:Fallback xmlns="">
            <p:pic>
              <p:nvPicPr>
                <p:cNvPr id="58416" name="Ink 58415">
                  <a:extLst>
                    <a:ext uri="{FF2B5EF4-FFF2-40B4-BE49-F238E27FC236}">
                      <a16:creationId xmlns:a16="http://schemas.microsoft.com/office/drawing/2014/main" id="{CD1739A2-8E78-45AD-AF95-E7C3EF6D0D56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942800" y="3330173"/>
                  <a:ext cx="5194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58417" name="Ink 58416">
                  <a:extLst>
                    <a:ext uri="{FF2B5EF4-FFF2-40B4-BE49-F238E27FC236}">
                      <a16:creationId xmlns:a16="http://schemas.microsoft.com/office/drawing/2014/main" id="{8E912F67-62D3-403C-B83E-4790BC0DE338}"/>
                    </a:ext>
                  </a:extLst>
                </p14:cNvPr>
                <p14:cNvContentPartPr/>
                <p14:nvPr/>
              </p14:nvContentPartPr>
              <p14:xfrm>
                <a:off x="7631120" y="2764253"/>
                <a:ext cx="1468440" cy="839880"/>
              </p14:xfrm>
            </p:contentPart>
          </mc:Choice>
          <mc:Fallback xmlns="">
            <p:pic>
              <p:nvPicPr>
                <p:cNvPr id="58417" name="Ink 58416">
                  <a:extLst>
                    <a:ext uri="{FF2B5EF4-FFF2-40B4-BE49-F238E27FC236}">
                      <a16:creationId xmlns:a16="http://schemas.microsoft.com/office/drawing/2014/main" id="{8E912F67-62D3-403C-B83E-4790BC0DE33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622120" y="2755613"/>
                  <a:ext cx="1486080" cy="85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58418" name="Ink 58417">
                  <a:extLst>
                    <a:ext uri="{FF2B5EF4-FFF2-40B4-BE49-F238E27FC236}">
                      <a16:creationId xmlns:a16="http://schemas.microsoft.com/office/drawing/2014/main" id="{B98D88CF-6EEF-4FC0-BFA9-EA1E483E43EB}"/>
                    </a:ext>
                  </a:extLst>
                </p14:cNvPr>
                <p14:cNvContentPartPr/>
                <p14:nvPr/>
              </p14:nvContentPartPr>
              <p14:xfrm>
                <a:off x="8612840" y="2974133"/>
                <a:ext cx="25560" cy="78120"/>
              </p14:xfrm>
            </p:contentPart>
          </mc:Choice>
          <mc:Fallback xmlns="">
            <p:pic>
              <p:nvPicPr>
                <p:cNvPr id="58418" name="Ink 58417">
                  <a:extLst>
                    <a:ext uri="{FF2B5EF4-FFF2-40B4-BE49-F238E27FC236}">
                      <a16:creationId xmlns:a16="http://schemas.microsoft.com/office/drawing/2014/main" id="{B98D88CF-6EEF-4FC0-BFA9-EA1E483E43EB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603840" y="2965493"/>
                  <a:ext cx="432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58421" name="Ink 58420">
                  <a:extLst>
                    <a:ext uri="{FF2B5EF4-FFF2-40B4-BE49-F238E27FC236}">
                      <a16:creationId xmlns:a16="http://schemas.microsoft.com/office/drawing/2014/main" id="{32CF6E8E-9270-4BD0-AF63-47AB2DDD4495}"/>
                    </a:ext>
                  </a:extLst>
                </p14:cNvPr>
                <p14:cNvContentPartPr/>
                <p14:nvPr/>
              </p14:nvContentPartPr>
              <p14:xfrm>
                <a:off x="5449880" y="5452733"/>
                <a:ext cx="1843560" cy="883080"/>
              </p14:xfrm>
            </p:contentPart>
          </mc:Choice>
          <mc:Fallback xmlns="">
            <p:pic>
              <p:nvPicPr>
                <p:cNvPr id="58421" name="Ink 58420">
                  <a:extLst>
                    <a:ext uri="{FF2B5EF4-FFF2-40B4-BE49-F238E27FC236}">
                      <a16:creationId xmlns:a16="http://schemas.microsoft.com/office/drawing/2014/main" id="{32CF6E8E-9270-4BD0-AF63-47AB2DDD4495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440880" y="5443733"/>
                  <a:ext cx="1861200" cy="90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58422" name="Ink 58421">
                  <a:extLst>
                    <a:ext uri="{FF2B5EF4-FFF2-40B4-BE49-F238E27FC236}">
                      <a16:creationId xmlns:a16="http://schemas.microsoft.com/office/drawing/2014/main" id="{1F1DF4DC-42E4-4B22-A239-C9A65C9CCFF7}"/>
                    </a:ext>
                  </a:extLst>
                </p14:cNvPr>
                <p14:cNvContentPartPr/>
                <p14:nvPr/>
              </p14:nvContentPartPr>
              <p14:xfrm>
                <a:off x="7439600" y="5141693"/>
                <a:ext cx="249480" cy="654480"/>
              </p14:xfrm>
            </p:contentPart>
          </mc:Choice>
          <mc:Fallback xmlns="">
            <p:pic>
              <p:nvPicPr>
                <p:cNvPr id="58422" name="Ink 58421">
                  <a:extLst>
                    <a:ext uri="{FF2B5EF4-FFF2-40B4-BE49-F238E27FC236}">
                      <a16:creationId xmlns:a16="http://schemas.microsoft.com/office/drawing/2014/main" id="{1F1DF4DC-42E4-4B22-A239-C9A65C9CCFF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430600" y="5132693"/>
                  <a:ext cx="267120" cy="67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58424" name="Ink 58423">
                  <a:extLst>
                    <a:ext uri="{FF2B5EF4-FFF2-40B4-BE49-F238E27FC236}">
                      <a16:creationId xmlns:a16="http://schemas.microsoft.com/office/drawing/2014/main" id="{404039C3-36CC-4F67-BD96-714DFB2E7865}"/>
                    </a:ext>
                  </a:extLst>
                </p14:cNvPr>
                <p14:cNvContentPartPr/>
                <p14:nvPr/>
              </p14:nvContentPartPr>
              <p14:xfrm>
                <a:off x="7680440" y="5047013"/>
                <a:ext cx="368640" cy="780480"/>
              </p14:xfrm>
            </p:contentPart>
          </mc:Choice>
          <mc:Fallback xmlns="">
            <p:pic>
              <p:nvPicPr>
                <p:cNvPr id="58424" name="Ink 58423">
                  <a:extLst>
                    <a:ext uri="{FF2B5EF4-FFF2-40B4-BE49-F238E27FC236}">
                      <a16:creationId xmlns:a16="http://schemas.microsoft.com/office/drawing/2014/main" id="{404039C3-36CC-4F67-BD96-714DFB2E786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671800" y="5038013"/>
                  <a:ext cx="386280" cy="79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58425" name="Ink 58424">
                  <a:extLst>
                    <a:ext uri="{FF2B5EF4-FFF2-40B4-BE49-F238E27FC236}">
                      <a16:creationId xmlns:a16="http://schemas.microsoft.com/office/drawing/2014/main" id="{320E4707-3F7E-4F17-B63D-85A340B56256}"/>
                    </a:ext>
                  </a:extLst>
                </p14:cNvPr>
                <p14:cNvContentPartPr/>
                <p14:nvPr/>
              </p14:nvContentPartPr>
              <p14:xfrm>
                <a:off x="8094800" y="5043413"/>
                <a:ext cx="379440" cy="667800"/>
              </p14:xfrm>
            </p:contentPart>
          </mc:Choice>
          <mc:Fallback xmlns="">
            <p:pic>
              <p:nvPicPr>
                <p:cNvPr id="58425" name="Ink 58424">
                  <a:extLst>
                    <a:ext uri="{FF2B5EF4-FFF2-40B4-BE49-F238E27FC236}">
                      <a16:creationId xmlns:a16="http://schemas.microsoft.com/office/drawing/2014/main" id="{320E4707-3F7E-4F17-B63D-85A340B56256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086160" y="5034773"/>
                  <a:ext cx="397080" cy="68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58426" name="Ink 58425">
                  <a:extLst>
                    <a:ext uri="{FF2B5EF4-FFF2-40B4-BE49-F238E27FC236}">
                      <a16:creationId xmlns:a16="http://schemas.microsoft.com/office/drawing/2014/main" id="{9B13A30B-6884-4232-8C9E-F30E8D1A6638}"/>
                    </a:ext>
                  </a:extLst>
                </p14:cNvPr>
                <p14:cNvContentPartPr/>
                <p14:nvPr/>
              </p14:nvContentPartPr>
              <p14:xfrm>
                <a:off x="8247080" y="4819853"/>
                <a:ext cx="1170360" cy="695160"/>
              </p14:xfrm>
            </p:contentPart>
          </mc:Choice>
          <mc:Fallback xmlns="">
            <p:pic>
              <p:nvPicPr>
                <p:cNvPr id="58426" name="Ink 58425">
                  <a:extLst>
                    <a:ext uri="{FF2B5EF4-FFF2-40B4-BE49-F238E27FC236}">
                      <a16:creationId xmlns:a16="http://schemas.microsoft.com/office/drawing/2014/main" id="{9B13A30B-6884-4232-8C9E-F30E8D1A6638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238440" y="4811213"/>
                  <a:ext cx="1188000" cy="71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58428" name="Ink 58427">
                  <a:extLst>
                    <a:ext uri="{FF2B5EF4-FFF2-40B4-BE49-F238E27FC236}">
                      <a16:creationId xmlns:a16="http://schemas.microsoft.com/office/drawing/2014/main" id="{BA67AB49-E2E7-4957-B80E-30C72401121F}"/>
                    </a:ext>
                  </a:extLst>
                </p14:cNvPr>
                <p14:cNvContentPartPr/>
                <p14:nvPr/>
              </p14:nvContentPartPr>
              <p14:xfrm>
                <a:off x="5741480" y="6110093"/>
                <a:ext cx="512280" cy="564480"/>
              </p14:xfrm>
            </p:contentPart>
          </mc:Choice>
          <mc:Fallback xmlns="">
            <p:pic>
              <p:nvPicPr>
                <p:cNvPr id="58428" name="Ink 58427">
                  <a:extLst>
                    <a:ext uri="{FF2B5EF4-FFF2-40B4-BE49-F238E27FC236}">
                      <a16:creationId xmlns:a16="http://schemas.microsoft.com/office/drawing/2014/main" id="{BA67AB49-E2E7-4957-B80E-30C72401121F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732840" y="6101093"/>
                  <a:ext cx="52992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58429" name="Ink 58428">
                  <a:extLst>
                    <a:ext uri="{FF2B5EF4-FFF2-40B4-BE49-F238E27FC236}">
                      <a16:creationId xmlns:a16="http://schemas.microsoft.com/office/drawing/2014/main" id="{CAFD53EC-A667-4F1B-926E-E3CD98C7EE10}"/>
                    </a:ext>
                  </a:extLst>
                </p14:cNvPr>
                <p14:cNvContentPartPr/>
                <p14:nvPr/>
              </p14:nvContentPartPr>
              <p14:xfrm>
                <a:off x="6025880" y="6318173"/>
                <a:ext cx="231120" cy="92880"/>
              </p14:xfrm>
            </p:contentPart>
          </mc:Choice>
          <mc:Fallback xmlns="">
            <p:pic>
              <p:nvPicPr>
                <p:cNvPr id="58429" name="Ink 58428">
                  <a:extLst>
                    <a:ext uri="{FF2B5EF4-FFF2-40B4-BE49-F238E27FC236}">
                      <a16:creationId xmlns:a16="http://schemas.microsoft.com/office/drawing/2014/main" id="{CAFD53EC-A667-4F1B-926E-E3CD98C7EE1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017240" y="6309173"/>
                  <a:ext cx="2487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58430" name="Ink 58429">
                  <a:extLst>
                    <a:ext uri="{FF2B5EF4-FFF2-40B4-BE49-F238E27FC236}">
                      <a16:creationId xmlns:a16="http://schemas.microsoft.com/office/drawing/2014/main" id="{742BF6AC-2626-41E2-BDEE-F45B85CC26AE}"/>
                    </a:ext>
                  </a:extLst>
                </p14:cNvPr>
                <p14:cNvContentPartPr/>
                <p14:nvPr/>
              </p14:nvContentPartPr>
              <p14:xfrm>
                <a:off x="5626280" y="6398453"/>
                <a:ext cx="377640" cy="295920"/>
              </p14:xfrm>
            </p:contentPart>
          </mc:Choice>
          <mc:Fallback xmlns="">
            <p:pic>
              <p:nvPicPr>
                <p:cNvPr id="58430" name="Ink 58429">
                  <a:extLst>
                    <a:ext uri="{FF2B5EF4-FFF2-40B4-BE49-F238E27FC236}">
                      <a16:creationId xmlns:a16="http://schemas.microsoft.com/office/drawing/2014/main" id="{742BF6AC-2626-41E2-BDEE-F45B85CC26AE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617280" y="6389453"/>
                  <a:ext cx="39528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58431" name="Ink 58430">
                  <a:extLst>
                    <a:ext uri="{FF2B5EF4-FFF2-40B4-BE49-F238E27FC236}">
                      <a16:creationId xmlns:a16="http://schemas.microsoft.com/office/drawing/2014/main" id="{B114F5F8-490A-4469-BF5A-CD80BAF6DE56}"/>
                    </a:ext>
                  </a:extLst>
                </p14:cNvPr>
                <p14:cNvContentPartPr/>
                <p14:nvPr/>
              </p14:nvContentPartPr>
              <p14:xfrm>
                <a:off x="6650840" y="6002453"/>
                <a:ext cx="939240" cy="505440"/>
              </p14:xfrm>
            </p:contentPart>
          </mc:Choice>
          <mc:Fallback xmlns="">
            <p:pic>
              <p:nvPicPr>
                <p:cNvPr id="58431" name="Ink 58430">
                  <a:extLst>
                    <a:ext uri="{FF2B5EF4-FFF2-40B4-BE49-F238E27FC236}">
                      <a16:creationId xmlns:a16="http://schemas.microsoft.com/office/drawing/2014/main" id="{B114F5F8-490A-4469-BF5A-CD80BAF6DE5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642200" y="5993453"/>
                  <a:ext cx="95688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53248" name="Ink 53247">
                  <a:extLst>
                    <a:ext uri="{FF2B5EF4-FFF2-40B4-BE49-F238E27FC236}">
                      <a16:creationId xmlns:a16="http://schemas.microsoft.com/office/drawing/2014/main" id="{EA1871E0-18FA-4E5B-BD90-EDE2E0B94C33}"/>
                    </a:ext>
                  </a:extLst>
                </p14:cNvPr>
                <p14:cNvContentPartPr/>
                <p14:nvPr/>
              </p14:nvContentPartPr>
              <p14:xfrm>
                <a:off x="7548320" y="5967533"/>
                <a:ext cx="835200" cy="302040"/>
              </p14:xfrm>
            </p:contentPart>
          </mc:Choice>
          <mc:Fallback xmlns="">
            <p:pic>
              <p:nvPicPr>
                <p:cNvPr id="53248" name="Ink 53247">
                  <a:extLst>
                    <a:ext uri="{FF2B5EF4-FFF2-40B4-BE49-F238E27FC236}">
                      <a16:creationId xmlns:a16="http://schemas.microsoft.com/office/drawing/2014/main" id="{EA1871E0-18FA-4E5B-BD90-EDE2E0B94C33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539680" y="5958893"/>
                  <a:ext cx="8528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53249" name="Ink 53248">
                  <a:extLst>
                    <a:ext uri="{FF2B5EF4-FFF2-40B4-BE49-F238E27FC236}">
                      <a16:creationId xmlns:a16="http://schemas.microsoft.com/office/drawing/2014/main" id="{B65637D8-7F7F-4051-A61F-7B85CA2164DE}"/>
                    </a:ext>
                  </a:extLst>
                </p14:cNvPr>
                <p14:cNvContentPartPr/>
                <p14:nvPr/>
              </p14:nvContentPartPr>
              <p14:xfrm>
                <a:off x="8496200" y="5661173"/>
                <a:ext cx="313920" cy="514080"/>
              </p14:xfrm>
            </p:contentPart>
          </mc:Choice>
          <mc:Fallback xmlns="">
            <p:pic>
              <p:nvPicPr>
                <p:cNvPr id="53249" name="Ink 53248">
                  <a:extLst>
                    <a:ext uri="{FF2B5EF4-FFF2-40B4-BE49-F238E27FC236}">
                      <a16:creationId xmlns:a16="http://schemas.microsoft.com/office/drawing/2014/main" id="{B65637D8-7F7F-4051-A61F-7B85CA2164DE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487200" y="5652173"/>
                  <a:ext cx="331560" cy="5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53250" name="Ink 53249">
                  <a:extLst>
                    <a:ext uri="{FF2B5EF4-FFF2-40B4-BE49-F238E27FC236}">
                      <a16:creationId xmlns:a16="http://schemas.microsoft.com/office/drawing/2014/main" id="{89F53B6A-538E-4517-94D6-0178700C2D69}"/>
                    </a:ext>
                  </a:extLst>
                </p14:cNvPr>
                <p14:cNvContentPartPr/>
                <p14:nvPr/>
              </p14:nvContentPartPr>
              <p14:xfrm>
                <a:off x="8891120" y="5846213"/>
                <a:ext cx="67680" cy="232200"/>
              </p14:xfrm>
            </p:contentPart>
          </mc:Choice>
          <mc:Fallback xmlns="">
            <p:pic>
              <p:nvPicPr>
                <p:cNvPr id="53250" name="Ink 53249">
                  <a:extLst>
                    <a:ext uri="{FF2B5EF4-FFF2-40B4-BE49-F238E27FC236}">
                      <a16:creationId xmlns:a16="http://schemas.microsoft.com/office/drawing/2014/main" id="{89F53B6A-538E-4517-94D6-0178700C2D6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882480" y="5837213"/>
                  <a:ext cx="853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53251" name="Ink 53250">
                  <a:extLst>
                    <a:ext uri="{FF2B5EF4-FFF2-40B4-BE49-F238E27FC236}">
                      <a16:creationId xmlns:a16="http://schemas.microsoft.com/office/drawing/2014/main" id="{FAE703D2-75FE-4630-A652-93DCEFC5C2EB}"/>
                    </a:ext>
                  </a:extLst>
                </p14:cNvPr>
                <p14:cNvContentPartPr/>
                <p14:nvPr/>
              </p14:nvContentPartPr>
              <p14:xfrm>
                <a:off x="9033680" y="5449133"/>
                <a:ext cx="632160" cy="694440"/>
              </p14:xfrm>
            </p:contentPart>
          </mc:Choice>
          <mc:Fallback xmlns="">
            <p:pic>
              <p:nvPicPr>
                <p:cNvPr id="53251" name="Ink 53250">
                  <a:extLst>
                    <a:ext uri="{FF2B5EF4-FFF2-40B4-BE49-F238E27FC236}">
                      <a16:creationId xmlns:a16="http://schemas.microsoft.com/office/drawing/2014/main" id="{FAE703D2-75FE-4630-A652-93DCEFC5C2EB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025040" y="5440133"/>
                  <a:ext cx="649800" cy="71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53253" name="Ink 53252">
                  <a:extLst>
                    <a:ext uri="{FF2B5EF4-FFF2-40B4-BE49-F238E27FC236}">
                      <a16:creationId xmlns:a16="http://schemas.microsoft.com/office/drawing/2014/main" id="{09313B4F-277E-44E2-90E5-843B38566B8E}"/>
                    </a:ext>
                  </a:extLst>
                </p14:cNvPr>
                <p14:cNvContentPartPr/>
                <p14:nvPr/>
              </p14:nvContentPartPr>
              <p14:xfrm>
                <a:off x="9111800" y="5582333"/>
                <a:ext cx="13320" cy="40680"/>
              </p14:xfrm>
            </p:contentPart>
          </mc:Choice>
          <mc:Fallback xmlns="">
            <p:pic>
              <p:nvPicPr>
                <p:cNvPr id="53253" name="Ink 53252">
                  <a:extLst>
                    <a:ext uri="{FF2B5EF4-FFF2-40B4-BE49-F238E27FC236}">
                      <a16:creationId xmlns:a16="http://schemas.microsoft.com/office/drawing/2014/main" id="{09313B4F-277E-44E2-90E5-843B38566B8E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103160" y="5573693"/>
                  <a:ext cx="309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53254" name="Ink 53253">
                  <a:extLst>
                    <a:ext uri="{FF2B5EF4-FFF2-40B4-BE49-F238E27FC236}">
                      <a16:creationId xmlns:a16="http://schemas.microsoft.com/office/drawing/2014/main" id="{A0590B5F-45E4-4C6E-BF66-2A1F9C559FBB}"/>
                    </a:ext>
                  </a:extLst>
                </p14:cNvPr>
                <p14:cNvContentPartPr/>
                <p14:nvPr/>
              </p14:nvContentPartPr>
              <p14:xfrm>
                <a:off x="6821480" y="6632813"/>
                <a:ext cx="336600" cy="344880"/>
              </p14:xfrm>
            </p:contentPart>
          </mc:Choice>
          <mc:Fallback xmlns="">
            <p:pic>
              <p:nvPicPr>
                <p:cNvPr id="53254" name="Ink 53253">
                  <a:extLst>
                    <a:ext uri="{FF2B5EF4-FFF2-40B4-BE49-F238E27FC236}">
                      <a16:creationId xmlns:a16="http://schemas.microsoft.com/office/drawing/2014/main" id="{A0590B5F-45E4-4C6E-BF66-2A1F9C559FBB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812480" y="6624173"/>
                  <a:ext cx="35424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53256" name="Ink 53255">
                  <a:extLst>
                    <a:ext uri="{FF2B5EF4-FFF2-40B4-BE49-F238E27FC236}">
                      <a16:creationId xmlns:a16="http://schemas.microsoft.com/office/drawing/2014/main" id="{64D3976E-7F2D-4110-8EC4-466204563947}"/>
                    </a:ext>
                  </a:extLst>
                </p14:cNvPr>
                <p14:cNvContentPartPr/>
                <p14:nvPr/>
              </p14:nvContentPartPr>
              <p14:xfrm>
                <a:off x="7182920" y="6515453"/>
                <a:ext cx="501120" cy="309240"/>
              </p14:xfrm>
            </p:contentPart>
          </mc:Choice>
          <mc:Fallback xmlns="">
            <p:pic>
              <p:nvPicPr>
                <p:cNvPr id="53256" name="Ink 53255">
                  <a:extLst>
                    <a:ext uri="{FF2B5EF4-FFF2-40B4-BE49-F238E27FC236}">
                      <a16:creationId xmlns:a16="http://schemas.microsoft.com/office/drawing/2014/main" id="{64D3976E-7F2D-4110-8EC4-466204563947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174280" y="6506453"/>
                  <a:ext cx="5187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53257" name="Ink 53256">
                  <a:extLst>
                    <a:ext uri="{FF2B5EF4-FFF2-40B4-BE49-F238E27FC236}">
                      <a16:creationId xmlns:a16="http://schemas.microsoft.com/office/drawing/2014/main" id="{73EE7411-B0F1-420A-9956-E3737FB81992}"/>
                    </a:ext>
                  </a:extLst>
                </p14:cNvPr>
                <p14:cNvContentPartPr/>
                <p14:nvPr/>
              </p14:nvContentPartPr>
              <p14:xfrm>
                <a:off x="7823720" y="6281813"/>
                <a:ext cx="312480" cy="454320"/>
              </p14:xfrm>
            </p:contentPart>
          </mc:Choice>
          <mc:Fallback xmlns="">
            <p:pic>
              <p:nvPicPr>
                <p:cNvPr id="53257" name="Ink 53256">
                  <a:extLst>
                    <a:ext uri="{FF2B5EF4-FFF2-40B4-BE49-F238E27FC236}">
                      <a16:creationId xmlns:a16="http://schemas.microsoft.com/office/drawing/2014/main" id="{73EE7411-B0F1-420A-9956-E3737FB8199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814720" y="6272813"/>
                  <a:ext cx="33012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53258" name="Ink 53257">
                  <a:extLst>
                    <a:ext uri="{FF2B5EF4-FFF2-40B4-BE49-F238E27FC236}">
                      <a16:creationId xmlns:a16="http://schemas.microsoft.com/office/drawing/2014/main" id="{38F3D377-815E-479C-ACC2-D3FB679D3EA3}"/>
                    </a:ext>
                  </a:extLst>
                </p14:cNvPr>
                <p14:cNvContentPartPr/>
                <p14:nvPr/>
              </p14:nvContentPartPr>
              <p14:xfrm>
                <a:off x="7892840" y="6493133"/>
                <a:ext cx="280440" cy="113760"/>
              </p14:xfrm>
            </p:contentPart>
          </mc:Choice>
          <mc:Fallback xmlns="">
            <p:pic>
              <p:nvPicPr>
                <p:cNvPr id="53258" name="Ink 53257">
                  <a:extLst>
                    <a:ext uri="{FF2B5EF4-FFF2-40B4-BE49-F238E27FC236}">
                      <a16:creationId xmlns:a16="http://schemas.microsoft.com/office/drawing/2014/main" id="{38F3D377-815E-479C-ACC2-D3FB679D3EA3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884200" y="6484133"/>
                  <a:ext cx="2980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53259" name="Ink 53258">
                  <a:extLst>
                    <a:ext uri="{FF2B5EF4-FFF2-40B4-BE49-F238E27FC236}">
                      <a16:creationId xmlns:a16="http://schemas.microsoft.com/office/drawing/2014/main" id="{681CAC2B-7ACA-4587-A0B5-AA069B2E639C}"/>
                    </a:ext>
                  </a:extLst>
                </p14:cNvPr>
                <p14:cNvContentPartPr/>
                <p14:nvPr/>
              </p14:nvContentPartPr>
              <p14:xfrm>
                <a:off x="8274080" y="6214853"/>
                <a:ext cx="188640" cy="432720"/>
              </p14:xfrm>
            </p:contentPart>
          </mc:Choice>
          <mc:Fallback xmlns="">
            <p:pic>
              <p:nvPicPr>
                <p:cNvPr id="53259" name="Ink 53258">
                  <a:extLst>
                    <a:ext uri="{FF2B5EF4-FFF2-40B4-BE49-F238E27FC236}">
                      <a16:creationId xmlns:a16="http://schemas.microsoft.com/office/drawing/2014/main" id="{681CAC2B-7ACA-4587-A0B5-AA069B2E639C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8265080" y="6206213"/>
                  <a:ext cx="20628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53260" name="Ink 53259">
                  <a:extLst>
                    <a:ext uri="{FF2B5EF4-FFF2-40B4-BE49-F238E27FC236}">
                      <a16:creationId xmlns:a16="http://schemas.microsoft.com/office/drawing/2014/main" id="{418EBC5B-852B-4D78-BA67-98C66C51ADE6}"/>
                    </a:ext>
                  </a:extLst>
                </p14:cNvPr>
                <p14:cNvContentPartPr/>
                <p14:nvPr/>
              </p14:nvContentPartPr>
              <p14:xfrm>
                <a:off x="8600240" y="6218813"/>
                <a:ext cx="293400" cy="357480"/>
              </p14:xfrm>
            </p:contentPart>
          </mc:Choice>
          <mc:Fallback xmlns="">
            <p:pic>
              <p:nvPicPr>
                <p:cNvPr id="53260" name="Ink 53259">
                  <a:extLst>
                    <a:ext uri="{FF2B5EF4-FFF2-40B4-BE49-F238E27FC236}">
                      <a16:creationId xmlns:a16="http://schemas.microsoft.com/office/drawing/2014/main" id="{418EBC5B-852B-4D78-BA67-98C66C51ADE6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591240" y="6209813"/>
                  <a:ext cx="31104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53262" name="Ink 53261">
                  <a:extLst>
                    <a:ext uri="{FF2B5EF4-FFF2-40B4-BE49-F238E27FC236}">
                      <a16:creationId xmlns:a16="http://schemas.microsoft.com/office/drawing/2014/main" id="{0603AE74-CADE-4533-82AA-5827C3B85F96}"/>
                    </a:ext>
                  </a:extLst>
                </p14:cNvPr>
                <p14:cNvContentPartPr/>
                <p14:nvPr/>
              </p14:nvContentPartPr>
              <p14:xfrm>
                <a:off x="1364240" y="4937573"/>
                <a:ext cx="1036080" cy="1443240"/>
              </p14:xfrm>
            </p:contentPart>
          </mc:Choice>
          <mc:Fallback xmlns="">
            <p:pic>
              <p:nvPicPr>
                <p:cNvPr id="53262" name="Ink 53261">
                  <a:extLst>
                    <a:ext uri="{FF2B5EF4-FFF2-40B4-BE49-F238E27FC236}">
                      <a16:creationId xmlns:a16="http://schemas.microsoft.com/office/drawing/2014/main" id="{0603AE74-CADE-4533-82AA-5827C3B85F96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355600" y="4928933"/>
                  <a:ext cx="1053720" cy="146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53263" name="Ink 53262">
                  <a:extLst>
                    <a:ext uri="{FF2B5EF4-FFF2-40B4-BE49-F238E27FC236}">
                      <a16:creationId xmlns:a16="http://schemas.microsoft.com/office/drawing/2014/main" id="{C7BDD248-DFBF-4272-B6B2-D3050B4E87AE}"/>
                    </a:ext>
                  </a:extLst>
                </p14:cNvPr>
                <p14:cNvContentPartPr/>
                <p14:nvPr/>
              </p14:nvContentPartPr>
              <p14:xfrm>
                <a:off x="976520" y="6255533"/>
                <a:ext cx="492120" cy="540360"/>
              </p14:xfrm>
            </p:contentPart>
          </mc:Choice>
          <mc:Fallback xmlns="">
            <p:pic>
              <p:nvPicPr>
                <p:cNvPr id="53263" name="Ink 53262">
                  <a:extLst>
                    <a:ext uri="{FF2B5EF4-FFF2-40B4-BE49-F238E27FC236}">
                      <a16:creationId xmlns:a16="http://schemas.microsoft.com/office/drawing/2014/main" id="{C7BDD248-DFBF-4272-B6B2-D3050B4E87A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67880" y="6246533"/>
                  <a:ext cx="509760" cy="55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53264" name="Ink 53263">
                  <a:extLst>
                    <a:ext uri="{FF2B5EF4-FFF2-40B4-BE49-F238E27FC236}">
                      <a16:creationId xmlns:a16="http://schemas.microsoft.com/office/drawing/2014/main" id="{AE45FB26-A8F3-4C0A-8977-D22010BC8893}"/>
                    </a:ext>
                  </a:extLst>
                </p14:cNvPr>
                <p14:cNvContentPartPr/>
                <p14:nvPr/>
              </p14:nvContentPartPr>
              <p14:xfrm>
                <a:off x="1413920" y="6309893"/>
                <a:ext cx="363960" cy="402120"/>
              </p14:xfrm>
            </p:contentPart>
          </mc:Choice>
          <mc:Fallback xmlns="">
            <p:pic>
              <p:nvPicPr>
                <p:cNvPr id="53264" name="Ink 53263">
                  <a:extLst>
                    <a:ext uri="{FF2B5EF4-FFF2-40B4-BE49-F238E27FC236}">
                      <a16:creationId xmlns:a16="http://schemas.microsoft.com/office/drawing/2014/main" id="{AE45FB26-A8F3-4C0A-8977-D22010BC8893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404920" y="6301253"/>
                  <a:ext cx="38160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53266" name="Ink 53265">
                  <a:extLst>
                    <a:ext uri="{FF2B5EF4-FFF2-40B4-BE49-F238E27FC236}">
                      <a16:creationId xmlns:a16="http://schemas.microsoft.com/office/drawing/2014/main" id="{DCBFA425-63A1-426D-A688-C3A568DC8CDC}"/>
                    </a:ext>
                  </a:extLst>
                </p14:cNvPr>
                <p14:cNvContentPartPr/>
                <p14:nvPr/>
              </p14:nvContentPartPr>
              <p14:xfrm>
                <a:off x="1966160" y="6116213"/>
                <a:ext cx="408960" cy="351720"/>
              </p14:xfrm>
            </p:contentPart>
          </mc:Choice>
          <mc:Fallback xmlns="">
            <p:pic>
              <p:nvPicPr>
                <p:cNvPr id="53266" name="Ink 53265">
                  <a:extLst>
                    <a:ext uri="{FF2B5EF4-FFF2-40B4-BE49-F238E27FC236}">
                      <a16:creationId xmlns:a16="http://schemas.microsoft.com/office/drawing/2014/main" id="{DCBFA425-63A1-426D-A688-C3A568DC8CD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957160" y="6107213"/>
                  <a:ext cx="42660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53267" name="Ink 53266">
                  <a:extLst>
                    <a:ext uri="{FF2B5EF4-FFF2-40B4-BE49-F238E27FC236}">
                      <a16:creationId xmlns:a16="http://schemas.microsoft.com/office/drawing/2014/main" id="{E28BBCFF-C7C7-4872-8942-8EC7F8349594}"/>
                    </a:ext>
                  </a:extLst>
                </p14:cNvPr>
                <p14:cNvContentPartPr/>
                <p14:nvPr/>
              </p14:nvContentPartPr>
              <p14:xfrm>
                <a:off x="2452160" y="5644253"/>
                <a:ext cx="1237680" cy="706680"/>
              </p14:xfrm>
            </p:contentPart>
          </mc:Choice>
          <mc:Fallback xmlns="">
            <p:pic>
              <p:nvPicPr>
                <p:cNvPr id="53267" name="Ink 53266">
                  <a:extLst>
                    <a:ext uri="{FF2B5EF4-FFF2-40B4-BE49-F238E27FC236}">
                      <a16:creationId xmlns:a16="http://schemas.microsoft.com/office/drawing/2014/main" id="{E28BBCFF-C7C7-4872-8942-8EC7F8349594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443520" y="5635253"/>
                  <a:ext cx="1255320" cy="72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53268" name="Ink 53267">
                  <a:extLst>
                    <a:ext uri="{FF2B5EF4-FFF2-40B4-BE49-F238E27FC236}">
                      <a16:creationId xmlns:a16="http://schemas.microsoft.com/office/drawing/2014/main" id="{80AEBA9E-F22F-4D5A-B8CB-805C633BAC56}"/>
                    </a:ext>
                  </a:extLst>
                </p14:cNvPr>
                <p14:cNvContentPartPr/>
                <p14:nvPr/>
              </p14:nvContentPartPr>
              <p14:xfrm>
                <a:off x="2548640" y="6418613"/>
                <a:ext cx="952560" cy="413640"/>
              </p14:xfrm>
            </p:contentPart>
          </mc:Choice>
          <mc:Fallback xmlns="">
            <p:pic>
              <p:nvPicPr>
                <p:cNvPr id="53268" name="Ink 53267">
                  <a:extLst>
                    <a:ext uri="{FF2B5EF4-FFF2-40B4-BE49-F238E27FC236}">
                      <a16:creationId xmlns:a16="http://schemas.microsoft.com/office/drawing/2014/main" id="{80AEBA9E-F22F-4D5A-B8CB-805C633BAC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539640" y="6409973"/>
                  <a:ext cx="97020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53270" name="Ink 53269">
                  <a:extLst>
                    <a:ext uri="{FF2B5EF4-FFF2-40B4-BE49-F238E27FC236}">
                      <a16:creationId xmlns:a16="http://schemas.microsoft.com/office/drawing/2014/main" id="{6096F89D-85DE-47FA-926A-BEF3B2048127}"/>
                    </a:ext>
                  </a:extLst>
                </p14:cNvPr>
                <p14:cNvContentPartPr/>
                <p14:nvPr/>
              </p14:nvContentPartPr>
              <p14:xfrm>
                <a:off x="2165960" y="4115333"/>
                <a:ext cx="2153160" cy="392760"/>
              </p14:xfrm>
            </p:contentPart>
          </mc:Choice>
          <mc:Fallback xmlns="">
            <p:pic>
              <p:nvPicPr>
                <p:cNvPr id="53270" name="Ink 53269">
                  <a:extLst>
                    <a:ext uri="{FF2B5EF4-FFF2-40B4-BE49-F238E27FC236}">
                      <a16:creationId xmlns:a16="http://schemas.microsoft.com/office/drawing/2014/main" id="{6096F89D-85DE-47FA-926A-BEF3B2048127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157320" y="4106333"/>
                  <a:ext cx="217080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53271" name="Ink 53270">
                  <a:extLst>
                    <a:ext uri="{FF2B5EF4-FFF2-40B4-BE49-F238E27FC236}">
                      <a16:creationId xmlns:a16="http://schemas.microsoft.com/office/drawing/2014/main" id="{369F29CF-EEC2-4836-B3C7-C3CF76E29591}"/>
                    </a:ext>
                  </a:extLst>
                </p14:cNvPr>
                <p14:cNvContentPartPr/>
                <p14:nvPr/>
              </p14:nvContentPartPr>
              <p14:xfrm>
                <a:off x="2102600" y="4121453"/>
                <a:ext cx="1386000" cy="1575360"/>
              </p14:xfrm>
            </p:contentPart>
          </mc:Choice>
          <mc:Fallback xmlns="">
            <p:pic>
              <p:nvPicPr>
                <p:cNvPr id="53271" name="Ink 53270">
                  <a:extLst>
                    <a:ext uri="{FF2B5EF4-FFF2-40B4-BE49-F238E27FC236}">
                      <a16:creationId xmlns:a16="http://schemas.microsoft.com/office/drawing/2014/main" id="{369F29CF-EEC2-4836-B3C7-C3CF76E29591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093600" y="4112813"/>
                  <a:ext cx="1403640" cy="15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1855493-0812-47B6-BAC9-1130B231732B}"/>
                    </a:ext>
                  </a:extLst>
                </p14:cNvPr>
                <p14:cNvContentPartPr/>
                <p14:nvPr/>
              </p14:nvContentPartPr>
              <p14:xfrm>
                <a:off x="-2302143" y="-252303"/>
                <a:ext cx="3839400" cy="1508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1855493-0812-47B6-BAC9-1130B231732B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-2310783" y="-260943"/>
                  <a:ext cx="3857040" cy="15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7CAFBF5-9060-4AD4-BE33-C295F07CE229}"/>
                    </a:ext>
                  </a:extLst>
                </p14:cNvPr>
                <p14:cNvContentPartPr/>
                <p14:nvPr/>
              </p14:nvContentPartPr>
              <p14:xfrm>
                <a:off x="-2723343" y="-661263"/>
                <a:ext cx="3392640" cy="1031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7CAFBF5-9060-4AD4-BE33-C295F07CE229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-2731983" y="-669903"/>
                  <a:ext cx="3410280" cy="10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53273" name="Ink 53272">
                  <a:extLst>
                    <a:ext uri="{FF2B5EF4-FFF2-40B4-BE49-F238E27FC236}">
                      <a16:creationId xmlns:a16="http://schemas.microsoft.com/office/drawing/2014/main" id="{C78861A7-B133-4220-84F7-9130FF06DA4E}"/>
                    </a:ext>
                  </a:extLst>
                </p14:cNvPr>
                <p14:cNvContentPartPr/>
                <p14:nvPr/>
              </p14:nvContentPartPr>
              <p14:xfrm>
                <a:off x="1007840" y="970733"/>
                <a:ext cx="424440" cy="517320"/>
              </p14:xfrm>
            </p:contentPart>
          </mc:Choice>
          <mc:Fallback xmlns="">
            <p:pic>
              <p:nvPicPr>
                <p:cNvPr id="53273" name="Ink 53272">
                  <a:extLst>
                    <a:ext uri="{FF2B5EF4-FFF2-40B4-BE49-F238E27FC236}">
                      <a16:creationId xmlns:a16="http://schemas.microsoft.com/office/drawing/2014/main" id="{C78861A7-B133-4220-84F7-9130FF06DA4E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999200" y="962093"/>
                  <a:ext cx="442080" cy="5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53274" name="Ink 53273">
                  <a:extLst>
                    <a:ext uri="{FF2B5EF4-FFF2-40B4-BE49-F238E27FC236}">
                      <a16:creationId xmlns:a16="http://schemas.microsoft.com/office/drawing/2014/main" id="{5EAAEB21-9698-4ECB-AE0F-F8EA20D8AB9A}"/>
                    </a:ext>
                  </a:extLst>
                </p14:cNvPr>
                <p14:cNvContentPartPr/>
                <p14:nvPr/>
              </p14:nvContentPartPr>
              <p14:xfrm>
                <a:off x="1171640" y="771293"/>
                <a:ext cx="351360" cy="217080"/>
              </p14:xfrm>
            </p:contentPart>
          </mc:Choice>
          <mc:Fallback xmlns="">
            <p:pic>
              <p:nvPicPr>
                <p:cNvPr id="53274" name="Ink 53273">
                  <a:extLst>
                    <a:ext uri="{FF2B5EF4-FFF2-40B4-BE49-F238E27FC236}">
                      <a16:creationId xmlns:a16="http://schemas.microsoft.com/office/drawing/2014/main" id="{5EAAEB21-9698-4ECB-AE0F-F8EA20D8AB9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162640" y="762653"/>
                  <a:ext cx="3690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53275" name="Ink 53274">
                  <a:extLst>
                    <a:ext uri="{FF2B5EF4-FFF2-40B4-BE49-F238E27FC236}">
                      <a16:creationId xmlns:a16="http://schemas.microsoft.com/office/drawing/2014/main" id="{534A8BBE-3346-4D11-99CE-CAAD61ACD0CE}"/>
                    </a:ext>
                  </a:extLst>
                </p14:cNvPr>
                <p14:cNvContentPartPr/>
                <p14:nvPr/>
              </p14:nvContentPartPr>
              <p14:xfrm>
                <a:off x="1582760" y="727013"/>
                <a:ext cx="509760" cy="600840"/>
              </p14:xfrm>
            </p:contentPart>
          </mc:Choice>
          <mc:Fallback xmlns="">
            <p:pic>
              <p:nvPicPr>
                <p:cNvPr id="53275" name="Ink 53274">
                  <a:extLst>
                    <a:ext uri="{FF2B5EF4-FFF2-40B4-BE49-F238E27FC236}">
                      <a16:creationId xmlns:a16="http://schemas.microsoft.com/office/drawing/2014/main" id="{534A8BBE-3346-4D11-99CE-CAAD61ACD0CE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573760" y="718013"/>
                  <a:ext cx="52740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53277" name="Ink 53276">
                  <a:extLst>
                    <a:ext uri="{FF2B5EF4-FFF2-40B4-BE49-F238E27FC236}">
                      <a16:creationId xmlns:a16="http://schemas.microsoft.com/office/drawing/2014/main" id="{7B045739-DDF2-4881-BC5A-7CFE60E6B1FC}"/>
                    </a:ext>
                  </a:extLst>
                </p14:cNvPr>
                <p14:cNvContentPartPr/>
                <p14:nvPr/>
              </p14:nvContentPartPr>
              <p14:xfrm>
                <a:off x="201800" y="714413"/>
                <a:ext cx="470880" cy="459360"/>
              </p14:xfrm>
            </p:contentPart>
          </mc:Choice>
          <mc:Fallback xmlns="">
            <p:pic>
              <p:nvPicPr>
                <p:cNvPr id="53277" name="Ink 53276">
                  <a:extLst>
                    <a:ext uri="{FF2B5EF4-FFF2-40B4-BE49-F238E27FC236}">
                      <a16:creationId xmlns:a16="http://schemas.microsoft.com/office/drawing/2014/main" id="{7B045739-DDF2-4881-BC5A-7CFE60E6B1FC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93160" y="705773"/>
                  <a:ext cx="48852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53278" name="Ink 53277">
                  <a:extLst>
                    <a:ext uri="{FF2B5EF4-FFF2-40B4-BE49-F238E27FC236}">
                      <a16:creationId xmlns:a16="http://schemas.microsoft.com/office/drawing/2014/main" id="{AD0FFE99-9566-4EB3-9C13-C877632FA131}"/>
                    </a:ext>
                  </a:extLst>
                </p14:cNvPr>
                <p14:cNvContentPartPr/>
                <p14:nvPr/>
              </p14:nvContentPartPr>
              <p14:xfrm>
                <a:off x="5240" y="526133"/>
                <a:ext cx="884880" cy="870840"/>
              </p14:xfrm>
            </p:contentPart>
          </mc:Choice>
          <mc:Fallback xmlns="">
            <p:pic>
              <p:nvPicPr>
                <p:cNvPr id="53278" name="Ink 53277">
                  <a:extLst>
                    <a:ext uri="{FF2B5EF4-FFF2-40B4-BE49-F238E27FC236}">
                      <a16:creationId xmlns:a16="http://schemas.microsoft.com/office/drawing/2014/main" id="{AD0FFE99-9566-4EB3-9C13-C877632FA131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-3400" y="517133"/>
                  <a:ext cx="902520" cy="88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53280" name="Ink 53279">
                  <a:extLst>
                    <a:ext uri="{FF2B5EF4-FFF2-40B4-BE49-F238E27FC236}">
                      <a16:creationId xmlns:a16="http://schemas.microsoft.com/office/drawing/2014/main" id="{63560798-9BBC-4944-B9CB-CFF6EDCF7A02}"/>
                    </a:ext>
                  </a:extLst>
                </p14:cNvPr>
                <p14:cNvContentPartPr/>
                <p14:nvPr/>
              </p14:nvContentPartPr>
              <p14:xfrm>
                <a:off x="915680" y="248573"/>
                <a:ext cx="676440" cy="637200"/>
              </p14:xfrm>
            </p:contentPart>
          </mc:Choice>
          <mc:Fallback xmlns="">
            <p:pic>
              <p:nvPicPr>
                <p:cNvPr id="53280" name="Ink 53279">
                  <a:extLst>
                    <a:ext uri="{FF2B5EF4-FFF2-40B4-BE49-F238E27FC236}">
                      <a16:creationId xmlns:a16="http://schemas.microsoft.com/office/drawing/2014/main" id="{63560798-9BBC-4944-B9CB-CFF6EDCF7A0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907040" y="239933"/>
                  <a:ext cx="694080" cy="65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53282" name="Ink 53281">
                  <a:extLst>
                    <a:ext uri="{FF2B5EF4-FFF2-40B4-BE49-F238E27FC236}">
                      <a16:creationId xmlns:a16="http://schemas.microsoft.com/office/drawing/2014/main" id="{D82A1DED-B554-46F0-BE4F-D42636A6CDF1}"/>
                    </a:ext>
                  </a:extLst>
                </p14:cNvPr>
                <p14:cNvContentPartPr/>
                <p14:nvPr/>
              </p14:nvContentPartPr>
              <p14:xfrm>
                <a:off x="1645760" y="1426853"/>
                <a:ext cx="424800" cy="4843080"/>
              </p14:xfrm>
            </p:contentPart>
          </mc:Choice>
          <mc:Fallback xmlns="">
            <p:pic>
              <p:nvPicPr>
                <p:cNvPr id="53282" name="Ink 53281">
                  <a:extLst>
                    <a:ext uri="{FF2B5EF4-FFF2-40B4-BE49-F238E27FC236}">
                      <a16:creationId xmlns:a16="http://schemas.microsoft.com/office/drawing/2014/main" id="{D82A1DED-B554-46F0-BE4F-D42636A6CDF1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636760" y="1417853"/>
                  <a:ext cx="442440" cy="48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53283" name="Ink 53282">
                  <a:extLst>
                    <a:ext uri="{FF2B5EF4-FFF2-40B4-BE49-F238E27FC236}">
                      <a16:creationId xmlns:a16="http://schemas.microsoft.com/office/drawing/2014/main" id="{9116917E-9CDC-4FD8-A521-B956D7719B8A}"/>
                    </a:ext>
                  </a:extLst>
                </p14:cNvPr>
                <p14:cNvContentPartPr/>
                <p14:nvPr/>
              </p14:nvContentPartPr>
              <p14:xfrm>
                <a:off x="1042040" y="772013"/>
                <a:ext cx="476280" cy="820800"/>
              </p14:xfrm>
            </p:contentPart>
          </mc:Choice>
          <mc:Fallback xmlns="">
            <p:pic>
              <p:nvPicPr>
                <p:cNvPr id="53283" name="Ink 53282">
                  <a:extLst>
                    <a:ext uri="{FF2B5EF4-FFF2-40B4-BE49-F238E27FC236}">
                      <a16:creationId xmlns:a16="http://schemas.microsoft.com/office/drawing/2014/main" id="{9116917E-9CDC-4FD8-A521-B956D7719B8A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033400" y="763013"/>
                  <a:ext cx="493920" cy="83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53284" name="Ink 53283">
                  <a:extLst>
                    <a:ext uri="{FF2B5EF4-FFF2-40B4-BE49-F238E27FC236}">
                      <a16:creationId xmlns:a16="http://schemas.microsoft.com/office/drawing/2014/main" id="{EE581C2E-BD2C-4B44-9F9D-081FA51FBB7A}"/>
                    </a:ext>
                  </a:extLst>
                </p14:cNvPr>
                <p14:cNvContentPartPr/>
                <p14:nvPr/>
              </p14:nvContentPartPr>
              <p14:xfrm>
                <a:off x="1077680" y="459533"/>
                <a:ext cx="801720" cy="1393920"/>
              </p14:xfrm>
            </p:contentPart>
          </mc:Choice>
          <mc:Fallback xmlns="">
            <p:pic>
              <p:nvPicPr>
                <p:cNvPr id="53284" name="Ink 53283">
                  <a:extLst>
                    <a:ext uri="{FF2B5EF4-FFF2-40B4-BE49-F238E27FC236}">
                      <a16:creationId xmlns:a16="http://schemas.microsoft.com/office/drawing/2014/main" id="{EE581C2E-BD2C-4B44-9F9D-081FA51FBB7A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068680" y="450893"/>
                  <a:ext cx="819360" cy="14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53285" name="Ink 53284">
                  <a:extLst>
                    <a:ext uri="{FF2B5EF4-FFF2-40B4-BE49-F238E27FC236}">
                      <a16:creationId xmlns:a16="http://schemas.microsoft.com/office/drawing/2014/main" id="{29DBDBC6-E317-4C0B-8E01-69CC6E612534}"/>
                    </a:ext>
                  </a:extLst>
                </p14:cNvPr>
                <p14:cNvContentPartPr/>
                <p14:nvPr/>
              </p14:nvContentPartPr>
              <p14:xfrm>
                <a:off x="1889480" y="32573"/>
                <a:ext cx="411480" cy="456120"/>
              </p14:xfrm>
            </p:contentPart>
          </mc:Choice>
          <mc:Fallback xmlns="">
            <p:pic>
              <p:nvPicPr>
                <p:cNvPr id="53285" name="Ink 53284">
                  <a:extLst>
                    <a:ext uri="{FF2B5EF4-FFF2-40B4-BE49-F238E27FC236}">
                      <a16:creationId xmlns:a16="http://schemas.microsoft.com/office/drawing/2014/main" id="{29DBDBC6-E317-4C0B-8E01-69CC6E612534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880480" y="23573"/>
                  <a:ext cx="42912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53286" name="Ink 53285">
                  <a:extLst>
                    <a:ext uri="{FF2B5EF4-FFF2-40B4-BE49-F238E27FC236}">
                      <a16:creationId xmlns:a16="http://schemas.microsoft.com/office/drawing/2014/main" id="{96AAB2D5-AD2D-43E1-A658-C19FA3116054}"/>
                    </a:ext>
                  </a:extLst>
                </p14:cNvPr>
                <p14:cNvContentPartPr/>
                <p14:nvPr/>
              </p14:nvContentPartPr>
              <p14:xfrm>
                <a:off x="2179640" y="-48787"/>
                <a:ext cx="314640" cy="382680"/>
              </p14:xfrm>
            </p:contentPart>
          </mc:Choice>
          <mc:Fallback xmlns="">
            <p:pic>
              <p:nvPicPr>
                <p:cNvPr id="53286" name="Ink 53285">
                  <a:extLst>
                    <a:ext uri="{FF2B5EF4-FFF2-40B4-BE49-F238E27FC236}">
                      <a16:creationId xmlns:a16="http://schemas.microsoft.com/office/drawing/2014/main" id="{96AAB2D5-AD2D-43E1-A658-C19FA3116054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170640" y="-57427"/>
                  <a:ext cx="33228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53296" name="Ink 53295">
                  <a:extLst>
                    <a:ext uri="{FF2B5EF4-FFF2-40B4-BE49-F238E27FC236}">
                      <a16:creationId xmlns:a16="http://schemas.microsoft.com/office/drawing/2014/main" id="{A29C2A79-4731-4F2A-B14C-151AE50C811C}"/>
                    </a:ext>
                  </a:extLst>
                </p14:cNvPr>
                <p14:cNvContentPartPr/>
                <p14:nvPr/>
              </p14:nvContentPartPr>
              <p14:xfrm>
                <a:off x="571880" y="-265147"/>
                <a:ext cx="1648440" cy="828000"/>
              </p14:xfrm>
            </p:contentPart>
          </mc:Choice>
          <mc:Fallback xmlns="">
            <p:pic>
              <p:nvPicPr>
                <p:cNvPr id="53296" name="Ink 53295">
                  <a:extLst>
                    <a:ext uri="{FF2B5EF4-FFF2-40B4-BE49-F238E27FC236}">
                      <a16:creationId xmlns:a16="http://schemas.microsoft.com/office/drawing/2014/main" id="{A29C2A79-4731-4F2A-B14C-151AE50C811C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63240" y="-274147"/>
                  <a:ext cx="1666080" cy="84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53297" name="Ink 53296">
                  <a:extLst>
                    <a:ext uri="{FF2B5EF4-FFF2-40B4-BE49-F238E27FC236}">
                      <a16:creationId xmlns:a16="http://schemas.microsoft.com/office/drawing/2014/main" id="{0E043984-F734-40A4-9098-4C6B7E8B6A8F}"/>
                    </a:ext>
                  </a:extLst>
                </p14:cNvPr>
                <p14:cNvContentPartPr/>
                <p14:nvPr/>
              </p14:nvContentPartPr>
              <p14:xfrm>
                <a:off x="1328240" y="-109627"/>
                <a:ext cx="411840" cy="227520"/>
              </p14:xfrm>
            </p:contentPart>
          </mc:Choice>
          <mc:Fallback xmlns="">
            <p:pic>
              <p:nvPicPr>
                <p:cNvPr id="53297" name="Ink 53296">
                  <a:extLst>
                    <a:ext uri="{FF2B5EF4-FFF2-40B4-BE49-F238E27FC236}">
                      <a16:creationId xmlns:a16="http://schemas.microsoft.com/office/drawing/2014/main" id="{0E043984-F734-40A4-9098-4C6B7E8B6A8F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319240" y="-118267"/>
                  <a:ext cx="429480" cy="2451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5939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E372D080-4ABF-421F-AFA6-F6659E57D2A8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59396" name="Picture 13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898525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7" name="Rectangle 2"/>
          <p:cNvSpPr>
            <a:spLocks noGrp="1" noChangeArrowheads="1"/>
          </p:cNvSpPr>
          <p:nvPr>
            <p:ph type="title"/>
          </p:nvPr>
        </p:nvSpPr>
        <p:spPr>
          <a:xfrm>
            <a:off x="447675" y="247650"/>
            <a:ext cx="7772400" cy="838200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Selective repeat</a:t>
            </a:r>
          </a:p>
        </p:txBody>
      </p:sp>
      <p:sp>
        <p:nvSpPr>
          <p:cNvPr id="54278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>
                <a:solidFill>
                  <a:srgbClr val="CC0000"/>
                </a:solidFill>
                <a:ea typeface="ＭＳ Ｐゴシック" charset="0"/>
                <a:cs typeface="+mn-cs"/>
              </a:rPr>
              <a:t>data from above:</a:t>
            </a:r>
          </a:p>
          <a:p>
            <a:pPr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  <a:cs typeface="+mn-cs"/>
              </a:rPr>
              <a:t>if next available seq # in window, send pkt</a:t>
            </a:r>
          </a:p>
          <a:p>
            <a:pPr>
              <a:buFont typeface="Wingdings" charset="0"/>
              <a:buNone/>
              <a:defRPr/>
            </a:pPr>
            <a:r>
              <a:rPr lang="en-US">
                <a:solidFill>
                  <a:srgbClr val="CC0000"/>
                </a:solidFill>
                <a:ea typeface="ＭＳ Ｐゴシック" charset="0"/>
                <a:cs typeface="+mn-cs"/>
              </a:rPr>
              <a:t>timeout(n):</a:t>
            </a:r>
          </a:p>
          <a:p>
            <a:pPr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  <a:cs typeface="+mn-cs"/>
              </a:rPr>
              <a:t>resend pkt n, restart timer</a:t>
            </a:r>
          </a:p>
          <a:p>
            <a:pPr>
              <a:buFont typeface="Wingdings" charset="0"/>
              <a:buNone/>
              <a:defRPr/>
            </a:pPr>
            <a:r>
              <a:rPr lang="en-US" sz="2400">
                <a:solidFill>
                  <a:srgbClr val="CC0000"/>
                </a:solidFill>
                <a:ea typeface="ＭＳ Ｐゴシック" charset="0"/>
                <a:cs typeface="+mn-cs"/>
              </a:rPr>
              <a:t>ACK(n)</a:t>
            </a:r>
            <a:r>
              <a:rPr lang="en-US">
                <a:solidFill>
                  <a:srgbClr val="FF0000"/>
                </a:solidFill>
                <a:ea typeface="ＭＳ Ｐゴシック" charset="0"/>
                <a:cs typeface="+mn-cs"/>
              </a:rPr>
              <a:t> </a:t>
            </a:r>
            <a:r>
              <a:rPr lang="en-US" sz="2400">
                <a:ea typeface="ＭＳ Ｐゴシック" charset="0"/>
                <a:cs typeface="+mn-cs"/>
              </a:rPr>
              <a:t>in </a:t>
            </a:r>
            <a:r>
              <a:rPr lang="en-US" sz="1800">
                <a:ea typeface="ＭＳ Ｐゴシック" charset="0"/>
                <a:cs typeface="+mn-cs"/>
              </a:rPr>
              <a:t>[sendbase,sendbase+N]:</a:t>
            </a:r>
            <a:endParaRPr lang="en-US" sz="2400">
              <a:ea typeface="ＭＳ Ｐゴシック" charset="0"/>
              <a:cs typeface="+mn-cs"/>
            </a:endParaRPr>
          </a:p>
          <a:p>
            <a:pPr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  <a:cs typeface="+mn-cs"/>
              </a:rPr>
              <a:t>mark pkt n as received</a:t>
            </a:r>
          </a:p>
          <a:p>
            <a:pPr>
              <a:buFont typeface="Wingdings" charset="0"/>
              <a:buChar char="v"/>
              <a:defRPr/>
            </a:pPr>
            <a:r>
              <a:rPr lang="en-US" sz="2400">
                <a:ea typeface="ＭＳ Ｐゴシック" charset="0"/>
                <a:cs typeface="+mn-cs"/>
              </a:rPr>
              <a:t>if n smallest unACKed pkt, advance window base to next unACKed seq # </a:t>
            </a:r>
            <a:endParaRPr lang="en-US">
              <a:ea typeface="ＭＳ Ｐゴシック" charset="0"/>
              <a:cs typeface="+mn-cs"/>
            </a:endParaRPr>
          </a:p>
          <a:p>
            <a:pPr>
              <a:buFont typeface="Wingdings" charset="0"/>
              <a:buChar char="v"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  <p:sp>
        <p:nvSpPr>
          <p:cNvPr id="59399" name="Rectangle 4"/>
          <p:cNvSpPr>
            <a:spLocks noChangeArrowheads="1"/>
          </p:cNvSpPr>
          <p:nvPr/>
        </p:nvSpPr>
        <p:spPr bwMode="auto">
          <a:xfrm>
            <a:off x="495300" y="1457325"/>
            <a:ext cx="3838575" cy="4610100"/>
          </a:xfrm>
          <a:prstGeom prst="rect">
            <a:avLst/>
          </a:prstGeom>
          <a:noFill/>
          <a:ln w="28575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grpSp>
        <p:nvGrpSpPr>
          <p:cNvPr id="59400" name="Group 5"/>
          <p:cNvGrpSpPr>
            <a:grpSpLocks/>
          </p:cNvGrpSpPr>
          <p:nvPr/>
        </p:nvGrpSpPr>
        <p:grpSpPr bwMode="auto">
          <a:xfrm>
            <a:off x="698500" y="1155700"/>
            <a:ext cx="1160463" cy="519113"/>
            <a:chOff x="1100" y="3896"/>
            <a:chExt cx="731" cy="327"/>
          </a:xfrm>
        </p:grpSpPr>
        <p:sp>
          <p:nvSpPr>
            <p:cNvPr id="59406" name="Rectangle 6"/>
            <p:cNvSpPr>
              <a:spLocks noChangeArrowheads="1"/>
            </p:cNvSpPr>
            <p:nvPr/>
          </p:nvSpPr>
          <p:spPr bwMode="auto">
            <a:xfrm>
              <a:off x="1146" y="3984"/>
              <a:ext cx="612" cy="1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59407" name="Text Box 7"/>
            <p:cNvSpPr txBox="1">
              <a:spLocks noChangeArrowheads="1"/>
            </p:cNvSpPr>
            <p:nvPr/>
          </p:nvSpPr>
          <p:spPr bwMode="auto">
            <a:xfrm>
              <a:off x="1100" y="3896"/>
              <a:ext cx="731" cy="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800">
                  <a:solidFill>
                    <a:srgbClr val="000099"/>
                  </a:solidFill>
                </a:rPr>
                <a:t>sender</a:t>
              </a:r>
            </a:p>
          </p:txBody>
        </p:sp>
      </p:grpSp>
      <p:sp>
        <p:nvSpPr>
          <p:cNvPr id="59401" name="Rectangle 8"/>
          <p:cNvSpPr>
            <a:spLocks noChangeArrowheads="1"/>
          </p:cNvSpPr>
          <p:nvPr/>
        </p:nvSpPr>
        <p:spPr bwMode="auto">
          <a:xfrm>
            <a:off x="5000625" y="1581150"/>
            <a:ext cx="38100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CC0000"/>
                </a:solidFill>
              </a:rPr>
              <a:t>pkt n in </a:t>
            </a:r>
            <a:r>
              <a:rPr lang="en-US" altLang="en-US" sz="1800">
                <a:solidFill>
                  <a:srgbClr val="CC0000"/>
                </a:solidFill>
              </a:rPr>
              <a:t>[rcvbase, rcvbase+N-1]</a:t>
            </a:r>
            <a:endParaRPr lang="en-US" altLang="en-US" sz="2800">
              <a:solidFill>
                <a:srgbClr val="CC0000"/>
              </a:solidFill>
            </a:endParaRPr>
          </a:p>
          <a:p>
            <a:r>
              <a:rPr lang="en-US" altLang="en-US" sz="2400"/>
              <a:t>send ACK(n)</a:t>
            </a:r>
          </a:p>
          <a:p>
            <a:r>
              <a:rPr lang="en-US" altLang="en-US" sz="2400"/>
              <a:t>out-of-order: buffer</a:t>
            </a:r>
          </a:p>
          <a:p>
            <a:r>
              <a:rPr lang="en-US" altLang="en-US" sz="2400"/>
              <a:t>in-order: deliver (also deliver buffered, in-order pkts), advance window to next not-yet-received pkt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CC0000"/>
                </a:solidFill>
              </a:rPr>
              <a:t>pkt n in </a:t>
            </a:r>
            <a:r>
              <a:rPr lang="en-US" altLang="en-US" sz="1800">
                <a:solidFill>
                  <a:srgbClr val="CC0000"/>
                </a:solidFill>
              </a:rPr>
              <a:t>[rcvbase-N,rcvbase-1]</a:t>
            </a:r>
            <a:endParaRPr lang="en-US" altLang="en-US" sz="2800">
              <a:solidFill>
                <a:srgbClr val="CC0000"/>
              </a:solidFill>
            </a:endParaRPr>
          </a:p>
          <a:p>
            <a:r>
              <a:rPr lang="en-US" altLang="en-US" sz="2400"/>
              <a:t>ACK(n)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CC0000"/>
                </a:solidFill>
              </a:rPr>
              <a:t>otherwise:</a:t>
            </a:r>
            <a:r>
              <a:rPr lang="en-US" altLang="en-US" sz="2400">
                <a:solidFill>
                  <a:srgbClr val="FF0000"/>
                </a:solidFill>
              </a:rPr>
              <a:t> </a:t>
            </a:r>
          </a:p>
          <a:p>
            <a:r>
              <a:rPr lang="en-US" altLang="en-US" sz="2400"/>
              <a:t>ignore </a:t>
            </a:r>
            <a:endParaRPr lang="en-US" altLang="en-US" sz="2800"/>
          </a:p>
          <a:p>
            <a:endParaRPr lang="en-US" altLang="en-US" sz="2800"/>
          </a:p>
        </p:txBody>
      </p:sp>
      <p:sp>
        <p:nvSpPr>
          <p:cNvPr id="59402" name="Rectangle 9"/>
          <p:cNvSpPr>
            <a:spLocks noChangeArrowheads="1"/>
          </p:cNvSpPr>
          <p:nvPr/>
        </p:nvSpPr>
        <p:spPr bwMode="auto">
          <a:xfrm>
            <a:off x="4962525" y="1438275"/>
            <a:ext cx="3838575" cy="4610100"/>
          </a:xfrm>
          <a:prstGeom prst="rect">
            <a:avLst/>
          </a:prstGeom>
          <a:noFill/>
          <a:ln w="28575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grpSp>
        <p:nvGrpSpPr>
          <p:cNvPr id="59403" name="Group 10"/>
          <p:cNvGrpSpPr>
            <a:grpSpLocks/>
          </p:cNvGrpSpPr>
          <p:nvPr/>
        </p:nvGrpSpPr>
        <p:grpSpPr bwMode="auto">
          <a:xfrm>
            <a:off x="5186363" y="1127125"/>
            <a:ext cx="1365250" cy="519113"/>
            <a:chOff x="3339" y="158"/>
            <a:chExt cx="860" cy="327"/>
          </a:xfrm>
        </p:grpSpPr>
        <p:sp>
          <p:nvSpPr>
            <p:cNvPr id="59404" name="Rectangle 11"/>
            <p:cNvSpPr>
              <a:spLocks noChangeArrowheads="1"/>
            </p:cNvSpPr>
            <p:nvPr/>
          </p:nvSpPr>
          <p:spPr bwMode="auto">
            <a:xfrm>
              <a:off x="3360" y="264"/>
              <a:ext cx="822" cy="1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59405" name="Text Box 12"/>
            <p:cNvSpPr txBox="1">
              <a:spLocks noChangeArrowheads="1"/>
            </p:cNvSpPr>
            <p:nvPr/>
          </p:nvSpPr>
          <p:spPr bwMode="auto">
            <a:xfrm>
              <a:off x="3339" y="158"/>
              <a:ext cx="86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800">
                  <a:solidFill>
                    <a:srgbClr val="000099"/>
                  </a:solidFill>
                </a:rPr>
                <a:t>receiver</a:t>
              </a: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6041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7CAA3512-7DA7-4FD8-9E27-2B900D5099F8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60420" name="Picture 94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" y="806450"/>
            <a:ext cx="50276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1" name="Rectangle 2"/>
          <p:cNvSpPr>
            <a:spLocks noGrp="1" noChangeArrowheads="1"/>
          </p:cNvSpPr>
          <p:nvPr>
            <p:ph type="title"/>
          </p:nvPr>
        </p:nvSpPr>
        <p:spPr>
          <a:xfrm>
            <a:off x="317500" y="198438"/>
            <a:ext cx="7772400" cy="838200"/>
          </a:xfrm>
        </p:spPr>
        <p:txBody>
          <a:bodyPr/>
          <a:lstStyle/>
          <a:p>
            <a:pPr>
              <a:defRPr/>
            </a:pPr>
            <a:r>
              <a:rPr lang="en-US" sz="3600">
                <a:ea typeface="ＭＳ Ｐゴシック" charset="0"/>
                <a:cs typeface="+mj-cs"/>
              </a:rPr>
              <a:t>Selective repeat in action</a:t>
            </a:r>
          </a:p>
        </p:txBody>
      </p:sp>
      <p:sp>
        <p:nvSpPr>
          <p:cNvPr id="60422" name="Text Box 4"/>
          <p:cNvSpPr txBox="1">
            <a:spLocks noChangeArrowheads="1"/>
          </p:cNvSpPr>
          <p:nvPr/>
        </p:nvSpPr>
        <p:spPr bwMode="auto">
          <a:xfrm>
            <a:off x="2665413" y="1490663"/>
            <a:ext cx="1246187" cy="146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send  pkt0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send  pkt1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send  pkt2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send  pkt3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(wait)</a:t>
            </a:r>
          </a:p>
        </p:txBody>
      </p:sp>
      <p:sp>
        <p:nvSpPr>
          <p:cNvPr id="60423" name="Text Box 5"/>
          <p:cNvSpPr txBox="1">
            <a:spLocks noChangeArrowheads="1"/>
          </p:cNvSpPr>
          <p:nvPr/>
        </p:nvSpPr>
        <p:spPr bwMode="auto">
          <a:xfrm>
            <a:off x="2986088" y="1119188"/>
            <a:ext cx="9366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u="sng">
                <a:solidFill>
                  <a:srgbClr val="000099"/>
                </a:solidFill>
                <a:latin typeface="Tahoma" panose="020B0604030504040204" pitchFamily="34" charset="0"/>
              </a:rPr>
              <a:t>sender</a:t>
            </a:r>
          </a:p>
        </p:txBody>
      </p:sp>
      <p:sp>
        <p:nvSpPr>
          <p:cNvPr id="60424" name="Text Box 6"/>
          <p:cNvSpPr txBox="1">
            <a:spLocks noChangeArrowheads="1"/>
          </p:cNvSpPr>
          <p:nvPr/>
        </p:nvSpPr>
        <p:spPr bwMode="auto">
          <a:xfrm>
            <a:off x="6016625" y="1138238"/>
            <a:ext cx="10715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u="sng">
                <a:solidFill>
                  <a:srgbClr val="008000"/>
                </a:solidFill>
                <a:latin typeface="Tahoma" panose="020B0604030504040204" pitchFamily="34" charset="0"/>
              </a:rPr>
              <a:t>receiver</a:t>
            </a:r>
          </a:p>
        </p:txBody>
      </p:sp>
      <p:sp>
        <p:nvSpPr>
          <p:cNvPr id="60425" name="Line 7"/>
          <p:cNvSpPr>
            <a:spLocks noChangeShapeType="1"/>
          </p:cNvSpPr>
          <p:nvPr/>
        </p:nvSpPr>
        <p:spPr bwMode="auto">
          <a:xfrm>
            <a:off x="6091238" y="1736725"/>
            <a:ext cx="11112" cy="4538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60426" name="Text Box 8"/>
          <p:cNvSpPr txBox="1">
            <a:spLocks noChangeArrowheads="1"/>
          </p:cNvSpPr>
          <p:nvPr/>
        </p:nvSpPr>
        <p:spPr bwMode="auto">
          <a:xfrm>
            <a:off x="6034088" y="1931988"/>
            <a:ext cx="2568575" cy="146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receive pkt0, send ack0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receive pkt1, send ack1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receive pkt3, buffer,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           send ack3</a:t>
            </a:r>
          </a:p>
        </p:txBody>
      </p:sp>
      <p:sp>
        <p:nvSpPr>
          <p:cNvPr id="60427" name="Text Box 9"/>
          <p:cNvSpPr txBox="1">
            <a:spLocks noChangeArrowheads="1"/>
          </p:cNvSpPr>
          <p:nvPr/>
        </p:nvSpPr>
        <p:spPr bwMode="auto">
          <a:xfrm>
            <a:off x="1809750" y="3094038"/>
            <a:ext cx="2154238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rcv ack0, send pkt4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rcv ack1, send pkt5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Tahoma" panose="020B0604030504040204" pitchFamily="34" charset="0"/>
            </a:endParaRPr>
          </a:p>
        </p:txBody>
      </p:sp>
      <p:pic>
        <p:nvPicPr>
          <p:cNvPr id="60428" name="Picture 10" descr="alarm_clock_ring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38" y="4241800"/>
            <a:ext cx="436562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9" name="Text Box 11"/>
          <p:cNvSpPr txBox="1">
            <a:spLocks noChangeArrowheads="1"/>
          </p:cNvSpPr>
          <p:nvPr/>
        </p:nvSpPr>
        <p:spPr bwMode="auto">
          <a:xfrm>
            <a:off x="2344738" y="4457700"/>
            <a:ext cx="153828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ct val="7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i="1">
                <a:solidFill>
                  <a:srgbClr val="FF0000"/>
                </a:solidFill>
                <a:latin typeface="Tahoma" panose="020B0604030504040204" pitchFamily="34" charset="0"/>
              </a:rPr>
              <a:t>pkt 2 timeout</a:t>
            </a:r>
          </a:p>
        </p:txBody>
      </p:sp>
      <p:sp>
        <p:nvSpPr>
          <p:cNvPr id="60430" name="Text Box 12"/>
          <p:cNvSpPr txBox="1">
            <a:spLocks noChangeArrowheads="1"/>
          </p:cNvSpPr>
          <p:nvPr/>
        </p:nvSpPr>
        <p:spPr bwMode="auto">
          <a:xfrm>
            <a:off x="2670175" y="4672013"/>
            <a:ext cx="124618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send  pkt2</a:t>
            </a:r>
          </a:p>
        </p:txBody>
      </p:sp>
      <p:sp>
        <p:nvSpPr>
          <p:cNvPr id="60431" name="Line 14"/>
          <p:cNvSpPr>
            <a:spLocks noChangeShapeType="1"/>
          </p:cNvSpPr>
          <p:nvPr/>
        </p:nvSpPr>
        <p:spPr bwMode="auto">
          <a:xfrm>
            <a:off x="3956050" y="1684338"/>
            <a:ext cx="2101850" cy="468312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60432" name="Line 15"/>
          <p:cNvSpPr>
            <a:spLocks noChangeShapeType="1"/>
          </p:cNvSpPr>
          <p:nvPr/>
        </p:nvSpPr>
        <p:spPr bwMode="auto">
          <a:xfrm>
            <a:off x="3954463" y="1958975"/>
            <a:ext cx="2100262" cy="468313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60433" name="Line 16"/>
          <p:cNvSpPr>
            <a:spLocks noChangeShapeType="1"/>
          </p:cNvSpPr>
          <p:nvPr/>
        </p:nvSpPr>
        <p:spPr bwMode="auto">
          <a:xfrm>
            <a:off x="3970338" y="2222500"/>
            <a:ext cx="876300" cy="200025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60434" name="Line 17"/>
          <p:cNvSpPr>
            <a:spLocks noChangeShapeType="1"/>
          </p:cNvSpPr>
          <p:nvPr/>
        </p:nvSpPr>
        <p:spPr bwMode="auto">
          <a:xfrm>
            <a:off x="3976688" y="2508250"/>
            <a:ext cx="2100262" cy="468313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60435" name="Line 18"/>
          <p:cNvSpPr>
            <a:spLocks noChangeShapeType="1"/>
          </p:cNvSpPr>
          <p:nvPr/>
        </p:nvSpPr>
        <p:spPr bwMode="auto">
          <a:xfrm flipH="1">
            <a:off x="3962400" y="2208213"/>
            <a:ext cx="2014538" cy="10668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60436" name="Text Box 19"/>
          <p:cNvSpPr txBox="1">
            <a:spLocks noChangeArrowheads="1"/>
          </p:cNvSpPr>
          <p:nvPr/>
        </p:nvSpPr>
        <p:spPr bwMode="auto">
          <a:xfrm>
            <a:off x="4732338" y="2257425"/>
            <a:ext cx="3413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Tahoma" panose="020B0604030504040204" pitchFamily="34" charset="0"/>
              </a:rPr>
              <a:t>X</a:t>
            </a:r>
          </a:p>
        </p:txBody>
      </p:sp>
      <p:sp>
        <p:nvSpPr>
          <p:cNvPr id="60437" name="Text Box 20"/>
          <p:cNvSpPr txBox="1">
            <a:spLocks noChangeArrowheads="1"/>
          </p:cNvSpPr>
          <p:nvPr/>
        </p:nvSpPr>
        <p:spPr bwMode="auto">
          <a:xfrm>
            <a:off x="4891088" y="2278063"/>
            <a:ext cx="5222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i="1">
                <a:solidFill>
                  <a:srgbClr val="FF0000"/>
                </a:solidFill>
                <a:latin typeface="Tahoma" panose="020B0604030504040204" pitchFamily="34" charset="0"/>
              </a:rPr>
              <a:t>loss</a:t>
            </a:r>
          </a:p>
        </p:txBody>
      </p:sp>
      <p:sp>
        <p:nvSpPr>
          <p:cNvPr id="60438" name="Line 21"/>
          <p:cNvSpPr>
            <a:spLocks noChangeShapeType="1"/>
          </p:cNvSpPr>
          <p:nvPr/>
        </p:nvSpPr>
        <p:spPr bwMode="auto">
          <a:xfrm flipH="1">
            <a:off x="3959225" y="2493963"/>
            <a:ext cx="2014538" cy="1100137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60439" name="Line 22"/>
          <p:cNvSpPr>
            <a:spLocks noChangeShapeType="1"/>
          </p:cNvSpPr>
          <p:nvPr/>
        </p:nvSpPr>
        <p:spPr bwMode="auto">
          <a:xfrm>
            <a:off x="3962400" y="3330575"/>
            <a:ext cx="2100263" cy="468313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60440" name="Line 23"/>
          <p:cNvSpPr>
            <a:spLocks noChangeShapeType="1"/>
          </p:cNvSpPr>
          <p:nvPr/>
        </p:nvSpPr>
        <p:spPr bwMode="auto">
          <a:xfrm>
            <a:off x="3994150" y="3649663"/>
            <a:ext cx="2101850" cy="468312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60441" name="Line 24"/>
          <p:cNvSpPr>
            <a:spLocks noChangeShapeType="1"/>
          </p:cNvSpPr>
          <p:nvPr/>
        </p:nvSpPr>
        <p:spPr bwMode="auto">
          <a:xfrm flipH="1">
            <a:off x="3990975" y="3024188"/>
            <a:ext cx="2014538" cy="1100137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grpSp>
        <p:nvGrpSpPr>
          <p:cNvPr id="60442" name="Group 25"/>
          <p:cNvGrpSpPr>
            <a:grpSpLocks/>
          </p:cNvGrpSpPr>
          <p:nvPr/>
        </p:nvGrpSpPr>
        <p:grpSpPr bwMode="auto">
          <a:xfrm>
            <a:off x="3851275" y="2212975"/>
            <a:ext cx="103188" cy="2462213"/>
            <a:chOff x="3651" y="1878"/>
            <a:chExt cx="78" cy="963"/>
          </a:xfrm>
        </p:grpSpPr>
        <p:sp>
          <p:nvSpPr>
            <p:cNvPr id="60485" name="Line 26"/>
            <p:cNvSpPr>
              <a:spLocks noChangeShapeType="1"/>
            </p:cNvSpPr>
            <p:nvPr/>
          </p:nvSpPr>
          <p:spPr bwMode="auto">
            <a:xfrm>
              <a:off x="3729" y="1879"/>
              <a:ext cx="0" cy="9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60486" name="Line 27"/>
            <p:cNvSpPr>
              <a:spLocks noChangeShapeType="1"/>
            </p:cNvSpPr>
            <p:nvPr/>
          </p:nvSpPr>
          <p:spPr bwMode="auto">
            <a:xfrm flipH="1">
              <a:off x="3651" y="1878"/>
              <a:ext cx="7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60487" name="Line 28"/>
            <p:cNvSpPr>
              <a:spLocks noChangeShapeType="1"/>
            </p:cNvSpPr>
            <p:nvPr/>
          </p:nvSpPr>
          <p:spPr bwMode="auto">
            <a:xfrm flipH="1">
              <a:off x="3651" y="2841"/>
              <a:ext cx="7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sp>
        <p:nvSpPr>
          <p:cNvPr id="60443" name="Line 29"/>
          <p:cNvSpPr>
            <a:spLocks noChangeShapeType="1"/>
          </p:cNvSpPr>
          <p:nvPr/>
        </p:nvSpPr>
        <p:spPr bwMode="auto">
          <a:xfrm>
            <a:off x="3992563" y="4843463"/>
            <a:ext cx="2100262" cy="468312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60444" name="Text Box 33"/>
          <p:cNvSpPr txBox="1">
            <a:spLocks noChangeArrowheads="1"/>
          </p:cNvSpPr>
          <p:nvPr/>
        </p:nvSpPr>
        <p:spPr bwMode="auto">
          <a:xfrm>
            <a:off x="6030913" y="3455988"/>
            <a:ext cx="23002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receive pkt4, buffer,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           send ack4</a:t>
            </a:r>
          </a:p>
        </p:txBody>
      </p:sp>
      <p:sp>
        <p:nvSpPr>
          <p:cNvPr id="60445" name="Text Box 34"/>
          <p:cNvSpPr txBox="1">
            <a:spLocks noChangeArrowheads="1"/>
          </p:cNvSpPr>
          <p:nvPr/>
        </p:nvSpPr>
        <p:spPr bwMode="auto">
          <a:xfrm>
            <a:off x="6049963" y="3976688"/>
            <a:ext cx="23002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receive pkt5, buffer,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           send ack5</a:t>
            </a:r>
          </a:p>
        </p:txBody>
      </p:sp>
      <p:sp>
        <p:nvSpPr>
          <p:cNvPr id="60446" name="Text Box 35"/>
          <p:cNvSpPr txBox="1">
            <a:spLocks noChangeArrowheads="1"/>
          </p:cNvSpPr>
          <p:nvPr/>
        </p:nvSpPr>
        <p:spPr bwMode="auto">
          <a:xfrm>
            <a:off x="6061075" y="5130800"/>
            <a:ext cx="2960688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rcv pkt2; deliver pkt2,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pkt3, pkt4, pkt5; send ack2</a:t>
            </a:r>
          </a:p>
        </p:txBody>
      </p:sp>
      <p:sp>
        <p:nvSpPr>
          <p:cNvPr id="60447" name="Text Box 36"/>
          <p:cNvSpPr txBox="1">
            <a:spLocks noChangeArrowheads="1"/>
          </p:cNvSpPr>
          <p:nvPr/>
        </p:nvSpPr>
        <p:spPr bwMode="auto">
          <a:xfrm>
            <a:off x="2174875" y="3959225"/>
            <a:ext cx="16986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record ack3 arrived</a:t>
            </a:r>
          </a:p>
        </p:txBody>
      </p:sp>
      <p:grpSp>
        <p:nvGrpSpPr>
          <p:cNvPr id="60448" name="Group 37"/>
          <p:cNvGrpSpPr>
            <a:grpSpLocks/>
          </p:cNvGrpSpPr>
          <p:nvPr/>
        </p:nvGrpSpPr>
        <p:grpSpPr bwMode="auto">
          <a:xfrm>
            <a:off x="215900" y="1528763"/>
            <a:ext cx="1512888" cy="304800"/>
            <a:chOff x="115" y="914"/>
            <a:chExt cx="953" cy="192"/>
          </a:xfrm>
        </p:grpSpPr>
        <p:sp>
          <p:nvSpPr>
            <p:cNvPr id="60483" name="Rectangle 38"/>
            <p:cNvSpPr>
              <a:spLocks noChangeArrowheads="1"/>
            </p:cNvSpPr>
            <p:nvPr/>
          </p:nvSpPr>
          <p:spPr bwMode="auto">
            <a:xfrm>
              <a:off x="152" y="936"/>
              <a:ext cx="396" cy="144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60484" name="Text Box 39"/>
            <p:cNvSpPr txBox="1">
              <a:spLocks noChangeArrowheads="1"/>
            </p:cNvSpPr>
            <p:nvPr/>
          </p:nvSpPr>
          <p:spPr bwMode="auto">
            <a:xfrm>
              <a:off x="115" y="914"/>
              <a:ext cx="95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bg1"/>
                  </a:solidFill>
                  <a:latin typeface="Arial" panose="020B0604020202020204" pitchFamily="34" charset="0"/>
                </a:rPr>
                <a:t>0 1 2 3 </a:t>
              </a:r>
              <a:r>
                <a:rPr lang="en-US" altLang="en-US" sz="1400">
                  <a:latin typeface="Arial" panose="020B0604020202020204" pitchFamily="34" charset="0"/>
                </a:rPr>
                <a:t>4 5 6 7 8 </a:t>
              </a:r>
            </a:p>
          </p:txBody>
        </p:sp>
      </p:grpSp>
      <p:sp>
        <p:nvSpPr>
          <p:cNvPr id="60449" name="Text Box 40"/>
          <p:cNvSpPr txBox="1">
            <a:spLocks noChangeArrowheads="1"/>
          </p:cNvSpPr>
          <p:nvPr/>
        </p:nvSpPr>
        <p:spPr bwMode="auto">
          <a:xfrm>
            <a:off x="173038" y="1182688"/>
            <a:ext cx="21463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i="1" u="sng">
                <a:solidFill>
                  <a:srgbClr val="000099"/>
                </a:solidFill>
                <a:latin typeface="Tahoma" panose="020B0604030504040204" pitchFamily="34" charset="0"/>
              </a:rPr>
              <a:t>sender window (N=4)</a:t>
            </a:r>
          </a:p>
        </p:txBody>
      </p:sp>
      <p:sp>
        <p:nvSpPr>
          <p:cNvPr id="60450" name="Rectangle 41"/>
          <p:cNvSpPr>
            <a:spLocks noChangeArrowheads="1"/>
          </p:cNvSpPr>
          <p:nvPr/>
        </p:nvSpPr>
        <p:spPr bwMode="auto">
          <a:xfrm>
            <a:off x="287338" y="2692400"/>
            <a:ext cx="606425" cy="2286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grpSp>
        <p:nvGrpSpPr>
          <p:cNvPr id="60451" name="Group 42"/>
          <p:cNvGrpSpPr>
            <a:grpSpLocks/>
          </p:cNvGrpSpPr>
          <p:nvPr/>
        </p:nvGrpSpPr>
        <p:grpSpPr bwMode="auto">
          <a:xfrm>
            <a:off x="212725" y="1814513"/>
            <a:ext cx="1512888" cy="304800"/>
            <a:chOff x="115" y="914"/>
            <a:chExt cx="953" cy="192"/>
          </a:xfrm>
        </p:grpSpPr>
        <p:sp>
          <p:nvSpPr>
            <p:cNvPr id="60481" name="Rectangle 43"/>
            <p:cNvSpPr>
              <a:spLocks noChangeArrowheads="1"/>
            </p:cNvSpPr>
            <p:nvPr/>
          </p:nvSpPr>
          <p:spPr bwMode="auto">
            <a:xfrm>
              <a:off x="152" y="936"/>
              <a:ext cx="396" cy="144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60482" name="Text Box 44"/>
            <p:cNvSpPr txBox="1">
              <a:spLocks noChangeArrowheads="1"/>
            </p:cNvSpPr>
            <p:nvPr/>
          </p:nvSpPr>
          <p:spPr bwMode="auto">
            <a:xfrm>
              <a:off x="115" y="914"/>
              <a:ext cx="95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bg1"/>
                  </a:solidFill>
                  <a:latin typeface="Arial" panose="020B0604020202020204" pitchFamily="34" charset="0"/>
                </a:rPr>
                <a:t>0 1 2 3 </a:t>
              </a:r>
              <a:r>
                <a:rPr lang="en-US" altLang="en-US" sz="1400">
                  <a:latin typeface="Arial" panose="020B0604020202020204" pitchFamily="34" charset="0"/>
                </a:rPr>
                <a:t>4 5 6 7 8 </a:t>
              </a:r>
            </a:p>
          </p:txBody>
        </p:sp>
      </p:grpSp>
      <p:grpSp>
        <p:nvGrpSpPr>
          <p:cNvPr id="60452" name="Group 45"/>
          <p:cNvGrpSpPr>
            <a:grpSpLocks/>
          </p:cNvGrpSpPr>
          <p:nvPr/>
        </p:nvGrpSpPr>
        <p:grpSpPr bwMode="auto">
          <a:xfrm>
            <a:off x="220663" y="2100263"/>
            <a:ext cx="1512887" cy="304800"/>
            <a:chOff x="115" y="914"/>
            <a:chExt cx="953" cy="192"/>
          </a:xfrm>
        </p:grpSpPr>
        <p:sp>
          <p:nvSpPr>
            <p:cNvPr id="60479" name="Rectangle 46"/>
            <p:cNvSpPr>
              <a:spLocks noChangeArrowheads="1"/>
            </p:cNvSpPr>
            <p:nvPr/>
          </p:nvSpPr>
          <p:spPr bwMode="auto">
            <a:xfrm>
              <a:off x="152" y="936"/>
              <a:ext cx="396" cy="144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60480" name="Text Box 47"/>
            <p:cNvSpPr txBox="1">
              <a:spLocks noChangeArrowheads="1"/>
            </p:cNvSpPr>
            <p:nvPr/>
          </p:nvSpPr>
          <p:spPr bwMode="auto">
            <a:xfrm>
              <a:off x="115" y="914"/>
              <a:ext cx="95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bg1"/>
                  </a:solidFill>
                  <a:latin typeface="Arial" panose="020B0604020202020204" pitchFamily="34" charset="0"/>
                </a:rPr>
                <a:t>0 1 2 3 </a:t>
              </a:r>
              <a:r>
                <a:rPr lang="en-US" altLang="en-US" sz="1400">
                  <a:latin typeface="Arial" panose="020B0604020202020204" pitchFamily="34" charset="0"/>
                </a:rPr>
                <a:t>4 5 6 7 8 </a:t>
              </a:r>
            </a:p>
          </p:txBody>
        </p:sp>
      </p:grpSp>
      <p:grpSp>
        <p:nvGrpSpPr>
          <p:cNvPr id="60453" name="Group 48"/>
          <p:cNvGrpSpPr>
            <a:grpSpLocks/>
          </p:cNvGrpSpPr>
          <p:nvPr/>
        </p:nvGrpSpPr>
        <p:grpSpPr bwMode="auto">
          <a:xfrm>
            <a:off x="217488" y="2374900"/>
            <a:ext cx="1512887" cy="304800"/>
            <a:chOff x="115" y="914"/>
            <a:chExt cx="953" cy="192"/>
          </a:xfrm>
        </p:grpSpPr>
        <p:sp>
          <p:nvSpPr>
            <p:cNvPr id="60477" name="Rectangle 49"/>
            <p:cNvSpPr>
              <a:spLocks noChangeArrowheads="1"/>
            </p:cNvSpPr>
            <p:nvPr/>
          </p:nvSpPr>
          <p:spPr bwMode="auto">
            <a:xfrm>
              <a:off x="152" y="936"/>
              <a:ext cx="396" cy="144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60478" name="Text Box 50"/>
            <p:cNvSpPr txBox="1">
              <a:spLocks noChangeArrowheads="1"/>
            </p:cNvSpPr>
            <p:nvPr/>
          </p:nvSpPr>
          <p:spPr bwMode="auto">
            <a:xfrm>
              <a:off x="115" y="914"/>
              <a:ext cx="95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bg1"/>
                  </a:solidFill>
                  <a:latin typeface="Arial" panose="020B0604020202020204" pitchFamily="34" charset="0"/>
                </a:rPr>
                <a:t>0 1 2 3 </a:t>
              </a:r>
              <a:r>
                <a:rPr lang="en-US" altLang="en-US" sz="1400">
                  <a:latin typeface="Arial" panose="020B0604020202020204" pitchFamily="34" charset="0"/>
                </a:rPr>
                <a:t>4 5 6 7 8 </a:t>
              </a:r>
            </a:p>
          </p:txBody>
        </p:sp>
      </p:grpSp>
      <p:sp>
        <p:nvSpPr>
          <p:cNvPr id="60454" name="Rectangle 51"/>
          <p:cNvSpPr>
            <a:spLocks noChangeArrowheads="1"/>
          </p:cNvSpPr>
          <p:nvPr/>
        </p:nvSpPr>
        <p:spPr bwMode="auto">
          <a:xfrm>
            <a:off x="428625" y="3179763"/>
            <a:ext cx="628650" cy="2286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60455" name="Text Box 52"/>
          <p:cNvSpPr txBox="1">
            <a:spLocks noChangeArrowheads="1"/>
          </p:cNvSpPr>
          <p:nvPr/>
        </p:nvSpPr>
        <p:spPr bwMode="auto">
          <a:xfrm>
            <a:off x="214313" y="3144838"/>
            <a:ext cx="15128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0 </a:t>
            </a:r>
            <a:r>
              <a:rPr lang="en-US" altLang="en-US" sz="1400">
                <a:solidFill>
                  <a:schemeClr val="bg1"/>
                </a:solidFill>
                <a:latin typeface="Arial" panose="020B0604020202020204" pitchFamily="34" charset="0"/>
              </a:rPr>
              <a:t>1 2 3 4</a:t>
            </a:r>
            <a:r>
              <a:rPr lang="en-US" altLang="en-US" sz="1400">
                <a:latin typeface="Arial" panose="020B0604020202020204" pitchFamily="34" charset="0"/>
              </a:rPr>
              <a:t> 5 6 7 8 </a:t>
            </a:r>
          </a:p>
        </p:txBody>
      </p:sp>
      <p:grpSp>
        <p:nvGrpSpPr>
          <p:cNvPr id="60456" name="Group 53"/>
          <p:cNvGrpSpPr>
            <a:grpSpLocks/>
          </p:cNvGrpSpPr>
          <p:nvPr/>
        </p:nvGrpSpPr>
        <p:grpSpPr bwMode="auto">
          <a:xfrm>
            <a:off x="211138" y="3419475"/>
            <a:ext cx="1512887" cy="304800"/>
            <a:chOff x="112" y="2105"/>
            <a:chExt cx="953" cy="192"/>
          </a:xfrm>
        </p:grpSpPr>
        <p:sp>
          <p:nvSpPr>
            <p:cNvPr id="60475" name="Rectangle 54"/>
            <p:cNvSpPr>
              <a:spLocks noChangeArrowheads="1"/>
            </p:cNvSpPr>
            <p:nvPr/>
          </p:nvSpPr>
          <p:spPr bwMode="auto">
            <a:xfrm>
              <a:off x="338" y="2127"/>
              <a:ext cx="396" cy="144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60476" name="Text Box 55"/>
            <p:cNvSpPr txBox="1">
              <a:spLocks noChangeArrowheads="1"/>
            </p:cNvSpPr>
            <p:nvPr/>
          </p:nvSpPr>
          <p:spPr bwMode="auto">
            <a:xfrm>
              <a:off x="112" y="2105"/>
              <a:ext cx="95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0 1</a:t>
              </a:r>
              <a:r>
                <a:rPr lang="en-US" altLang="en-US" sz="1400">
                  <a:solidFill>
                    <a:schemeClr val="bg1"/>
                  </a:solidFill>
                  <a:latin typeface="Arial" panose="020B0604020202020204" pitchFamily="34" charset="0"/>
                </a:rPr>
                <a:t> 2 3 4 5</a:t>
              </a:r>
              <a:r>
                <a:rPr lang="en-US" altLang="en-US" sz="1400">
                  <a:latin typeface="Arial" panose="020B0604020202020204" pitchFamily="34" charset="0"/>
                </a:rPr>
                <a:t> 6 7 8 </a:t>
              </a:r>
            </a:p>
          </p:txBody>
        </p:sp>
      </p:grpSp>
      <p:grpSp>
        <p:nvGrpSpPr>
          <p:cNvPr id="60457" name="Group 56"/>
          <p:cNvGrpSpPr>
            <a:grpSpLocks/>
          </p:cNvGrpSpPr>
          <p:nvPr/>
        </p:nvGrpSpPr>
        <p:grpSpPr bwMode="auto">
          <a:xfrm>
            <a:off x="200025" y="4713288"/>
            <a:ext cx="1512888" cy="304800"/>
            <a:chOff x="112" y="2105"/>
            <a:chExt cx="953" cy="192"/>
          </a:xfrm>
        </p:grpSpPr>
        <p:sp>
          <p:nvSpPr>
            <p:cNvPr id="60473" name="Rectangle 57"/>
            <p:cNvSpPr>
              <a:spLocks noChangeArrowheads="1"/>
            </p:cNvSpPr>
            <p:nvPr/>
          </p:nvSpPr>
          <p:spPr bwMode="auto">
            <a:xfrm>
              <a:off x="338" y="2127"/>
              <a:ext cx="396" cy="144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60474" name="Text Box 58"/>
            <p:cNvSpPr txBox="1">
              <a:spLocks noChangeArrowheads="1"/>
            </p:cNvSpPr>
            <p:nvPr/>
          </p:nvSpPr>
          <p:spPr bwMode="auto">
            <a:xfrm>
              <a:off x="112" y="2105"/>
              <a:ext cx="95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0 1</a:t>
              </a:r>
              <a:r>
                <a:rPr lang="en-US" altLang="en-US" sz="1400">
                  <a:solidFill>
                    <a:schemeClr val="bg1"/>
                  </a:solidFill>
                  <a:latin typeface="Arial" panose="020B0604020202020204" pitchFamily="34" charset="0"/>
                </a:rPr>
                <a:t> 2 3 4 5</a:t>
              </a:r>
              <a:r>
                <a:rPr lang="en-US" altLang="en-US" sz="1400">
                  <a:latin typeface="Arial" panose="020B0604020202020204" pitchFamily="34" charset="0"/>
                </a:rPr>
                <a:t> 6 7 8 </a:t>
              </a:r>
            </a:p>
          </p:txBody>
        </p:sp>
      </p:grpSp>
      <p:grpSp>
        <p:nvGrpSpPr>
          <p:cNvPr id="60458" name="Group 59"/>
          <p:cNvGrpSpPr>
            <a:grpSpLocks/>
          </p:cNvGrpSpPr>
          <p:nvPr/>
        </p:nvGrpSpPr>
        <p:grpSpPr bwMode="auto">
          <a:xfrm>
            <a:off x="207963" y="4954588"/>
            <a:ext cx="1512887" cy="304800"/>
            <a:chOff x="112" y="2105"/>
            <a:chExt cx="953" cy="192"/>
          </a:xfrm>
        </p:grpSpPr>
        <p:sp>
          <p:nvSpPr>
            <p:cNvPr id="60471" name="Rectangle 60"/>
            <p:cNvSpPr>
              <a:spLocks noChangeArrowheads="1"/>
            </p:cNvSpPr>
            <p:nvPr/>
          </p:nvSpPr>
          <p:spPr bwMode="auto">
            <a:xfrm>
              <a:off x="338" y="2127"/>
              <a:ext cx="396" cy="144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60472" name="Text Box 61"/>
            <p:cNvSpPr txBox="1">
              <a:spLocks noChangeArrowheads="1"/>
            </p:cNvSpPr>
            <p:nvPr/>
          </p:nvSpPr>
          <p:spPr bwMode="auto">
            <a:xfrm>
              <a:off x="112" y="2105"/>
              <a:ext cx="95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0 1</a:t>
              </a:r>
              <a:r>
                <a:rPr lang="en-US" altLang="en-US" sz="1400">
                  <a:solidFill>
                    <a:schemeClr val="bg1"/>
                  </a:solidFill>
                  <a:latin typeface="Arial" panose="020B0604020202020204" pitchFamily="34" charset="0"/>
                </a:rPr>
                <a:t> 2 3 4 5</a:t>
              </a:r>
              <a:r>
                <a:rPr lang="en-US" altLang="en-US" sz="1400">
                  <a:latin typeface="Arial" panose="020B0604020202020204" pitchFamily="34" charset="0"/>
                </a:rPr>
                <a:t> 6 7 8 </a:t>
              </a:r>
            </a:p>
          </p:txBody>
        </p:sp>
      </p:grpSp>
      <p:grpSp>
        <p:nvGrpSpPr>
          <p:cNvPr id="60459" name="Group 62"/>
          <p:cNvGrpSpPr>
            <a:grpSpLocks/>
          </p:cNvGrpSpPr>
          <p:nvPr/>
        </p:nvGrpSpPr>
        <p:grpSpPr bwMode="auto">
          <a:xfrm>
            <a:off x="204788" y="5218113"/>
            <a:ext cx="1512887" cy="304800"/>
            <a:chOff x="112" y="2105"/>
            <a:chExt cx="953" cy="192"/>
          </a:xfrm>
        </p:grpSpPr>
        <p:sp>
          <p:nvSpPr>
            <p:cNvPr id="60469" name="Rectangle 63"/>
            <p:cNvSpPr>
              <a:spLocks noChangeArrowheads="1"/>
            </p:cNvSpPr>
            <p:nvPr/>
          </p:nvSpPr>
          <p:spPr bwMode="auto">
            <a:xfrm>
              <a:off x="338" y="2127"/>
              <a:ext cx="396" cy="144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60470" name="Text Box 64"/>
            <p:cNvSpPr txBox="1">
              <a:spLocks noChangeArrowheads="1"/>
            </p:cNvSpPr>
            <p:nvPr/>
          </p:nvSpPr>
          <p:spPr bwMode="auto">
            <a:xfrm>
              <a:off x="112" y="2105"/>
              <a:ext cx="95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0 1</a:t>
              </a:r>
              <a:r>
                <a:rPr lang="en-US" altLang="en-US" sz="1400">
                  <a:solidFill>
                    <a:schemeClr val="bg1"/>
                  </a:solidFill>
                  <a:latin typeface="Arial" panose="020B0604020202020204" pitchFamily="34" charset="0"/>
                </a:rPr>
                <a:t> 2 3 4 5</a:t>
              </a:r>
              <a:r>
                <a:rPr lang="en-US" altLang="en-US" sz="1400">
                  <a:latin typeface="Arial" panose="020B0604020202020204" pitchFamily="34" charset="0"/>
                </a:rPr>
                <a:t> 6 7 8 </a:t>
              </a:r>
            </a:p>
          </p:txBody>
        </p:sp>
      </p:grpSp>
      <p:grpSp>
        <p:nvGrpSpPr>
          <p:cNvPr id="60460" name="Group 65"/>
          <p:cNvGrpSpPr>
            <a:grpSpLocks/>
          </p:cNvGrpSpPr>
          <p:nvPr/>
        </p:nvGrpSpPr>
        <p:grpSpPr bwMode="auto">
          <a:xfrm>
            <a:off x="201613" y="5459413"/>
            <a:ext cx="1512887" cy="304800"/>
            <a:chOff x="112" y="2105"/>
            <a:chExt cx="953" cy="192"/>
          </a:xfrm>
        </p:grpSpPr>
        <p:sp>
          <p:nvSpPr>
            <p:cNvPr id="60467" name="Rectangle 66"/>
            <p:cNvSpPr>
              <a:spLocks noChangeArrowheads="1"/>
            </p:cNvSpPr>
            <p:nvPr/>
          </p:nvSpPr>
          <p:spPr bwMode="auto">
            <a:xfrm>
              <a:off x="338" y="2127"/>
              <a:ext cx="396" cy="144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60468" name="Text Box 67"/>
            <p:cNvSpPr txBox="1">
              <a:spLocks noChangeArrowheads="1"/>
            </p:cNvSpPr>
            <p:nvPr/>
          </p:nvSpPr>
          <p:spPr bwMode="auto">
            <a:xfrm>
              <a:off x="112" y="2105"/>
              <a:ext cx="95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0 1</a:t>
              </a:r>
              <a:r>
                <a:rPr lang="en-US" altLang="en-US" sz="1400">
                  <a:solidFill>
                    <a:schemeClr val="bg1"/>
                  </a:solidFill>
                  <a:latin typeface="Arial" panose="020B0604020202020204" pitchFamily="34" charset="0"/>
                </a:rPr>
                <a:t> 2 3 4 5</a:t>
              </a:r>
              <a:r>
                <a:rPr lang="en-US" altLang="en-US" sz="1400">
                  <a:latin typeface="Arial" panose="020B0604020202020204" pitchFamily="34" charset="0"/>
                </a:rPr>
                <a:t> 6 7 8 </a:t>
              </a:r>
            </a:p>
          </p:txBody>
        </p:sp>
      </p:grpSp>
      <p:sp>
        <p:nvSpPr>
          <p:cNvPr id="60461" name="Line 88"/>
          <p:cNvSpPr>
            <a:spLocks noChangeShapeType="1"/>
          </p:cNvSpPr>
          <p:nvPr/>
        </p:nvSpPr>
        <p:spPr bwMode="auto">
          <a:xfrm flipH="1">
            <a:off x="3965575" y="3833813"/>
            <a:ext cx="2070100" cy="134461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60462" name="Line 89"/>
          <p:cNvSpPr>
            <a:spLocks noChangeShapeType="1"/>
          </p:cNvSpPr>
          <p:nvPr/>
        </p:nvSpPr>
        <p:spPr bwMode="auto">
          <a:xfrm flipH="1">
            <a:off x="4017963" y="4141788"/>
            <a:ext cx="2070100" cy="134461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60463" name="Text Box 90"/>
          <p:cNvSpPr txBox="1">
            <a:spLocks noChangeArrowheads="1"/>
          </p:cNvSpPr>
          <p:nvPr/>
        </p:nvSpPr>
        <p:spPr bwMode="auto">
          <a:xfrm>
            <a:off x="2290763" y="5003800"/>
            <a:ext cx="16986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record ack4 arrived</a:t>
            </a:r>
          </a:p>
        </p:txBody>
      </p:sp>
      <p:sp>
        <p:nvSpPr>
          <p:cNvPr id="60464" name="Text Box 91"/>
          <p:cNvSpPr txBox="1">
            <a:spLocks noChangeArrowheads="1"/>
          </p:cNvSpPr>
          <p:nvPr/>
        </p:nvSpPr>
        <p:spPr bwMode="auto">
          <a:xfrm>
            <a:off x="2309813" y="5300663"/>
            <a:ext cx="16986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record ack5 arrived</a:t>
            </a:r>
          </a:p>
        </p:txBody>
      </p:sp>
      <p:sp>
        <p:nvSpPr>
          <p:cNvPr id="60465" name="Line 92"/>
          <p:cNvSpPr>
            <a:spLocks noChangeShapeType="1"/>
          </p:cNvSpPr>
          <p:nvPr/>
        </p:nvSpPr>
        <p:spPr bwMode="auto">
          <a:xfrm flipH="1">
            <a:off x="5129213" y="5353050"/>
            <a:ext cx="922337" cy="574675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60466" name="Text Box 93"/>
          <p:cNvSpPr txBox="1">
            <a:spLocks noChangeArrowheads="1"/>
          </p:cNvSpPr>
          <p:nvPr/>
        </p:nvSpPr>
        <p:spPr bwMode="auto">
          <a:xfrm>
            <a:off x="2384425" y="5861050"/>
            <a:ext cx="3498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i="1">
                <a:latin typeface="Tahoma" panose="020B0604030504040204" pitchFamily="34" charset="0"/>
              </a:rPr>
              <a:t>Q: what happens when ack2 arrives?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6144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44B28D90-FB6B-4FBB-A669-B1C42509F030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56324" name="Rectangle 2"/>
          <p:cNvSpPr>
            <a:spLocks noGrp="1" noChangeArrowheads="1"/>
          </p:cNvSpPr>
          <p:nvPr>
            <p:ph type="title"/>
          </p:nvPr>
        </p:nvSpPr>
        <p:spPr>
          <a:xfrm>
            <a:off x="522288" y="217488"/>
            <a:ext cx="7772400" cy="1143000"/>
          </a:xfrm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sz="3600">
                <a:ea typeface="ＭＳ Ｐゴシック" charset="0"/>
                <a:cs typeface="+mj-cs"/>
              </a:rPr>
              <a:t>Selective repeat:</a:t>
            </a:r>
            <a:br>
              <a:rPr lang="en-US" sz="3600">
                <a:ea typeface="ＭＳ Ｐゴシック" charset="0"/>
                <a:cs typeface="+mj-cs"/>
              </a:rPr>
            </a:br>
            <a:r>
              <a:rPr lang="en-US" sz="3600">
                <a:ea typeface="ＭＳ Ｐゴシック" charset="0"/>
                <a:cs typeface="+mj-cs"/>
              </a:rPr>
              <a:t>dilemma</a:t>
            </a:r>
            <a:endParaRPr lang="en-US">
              <a:ea typeface="ＭＳ Ｐゴシック" charset="0"/>
              <a:cs typeface="+mj-cs"/>
            </a:endParaRPr>
          </a:p>
        </p:txBody>
      </p:sp>
      <p:sp>
        <p:nvSpPr>
          <p:cNvPr id="6144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42925" y="1524000"/>
            <a:ext cx="3276600" cy="35306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/>
              <a:t>example: </a:t>
            </a:r>
          </a:p>
          <a:p>
            <a:pPr>
              <a:lnSpc>
                <a:spcPct val="80000"/>
              </a:lnSpc>
            </a:pPr>
            <a:r>
              <a:rPr lang="en-US" altLang="en-US" sz="2400"/>
              <a:t>seq #</a:t>
            </a:r>
            <a:r>
              <a:rPr lang="ja-JP" altLang="en-US" sz="2400"/>
              <a:t>’</a:t>
            </a:r>
            <a:r>
              <a:rPr lang="en-US" altLang="ja-JP" sz="2400"/>
              <a:t>s: 0, 1, 2, 3</a:t>
            </a:r>
          </a:p>
          <a:p>
            <a:pPr>
              <a:lnSpc>
                <a:spcPct val="80000"/>
              </a:lnSpc>
            </a:pPr>
            <a:r>
              <a:rPr lang="en-US" altLang="en-US" sz="2400"/>
              <a:t>window size=3</a:t>
            </a:r>
            <a:endParaRPr lang="en-US" altLang="en-US"/>
          </a:p>
        </p:txBody>
      </p:sp>
      <p:sp>
        <p:nvSpPr>
          <p:cNvPr id="61446" name="Text Box 40"/>
          <p:cNvSpPr txBox="1">
            <a:spLocks noChangeArrowheads="1"/>
          </p:cNvSpPr>
          <p:nvPr/>
        </p:nvSpPr>
        <p:spPr bwMode="auto">
          <a:xfrm>
            <a:off x="7094538" y="195263"/>
            <a:ext cx="1458912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receiver window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(after receipt)</a:t>
            </a:r>
          </a:p>
        </p:txBody>
      </p:sp>
      <p:sp>
        <p:nvSpPr>
          <p:cNvPr id="61447" name="Text Box 41"/>
          <p:cNvSpPr txBox="1">
            <a:spLocks noChangeArrowheads="1"/>
          </p:cNvSpPr>
          <p:nvPr/>
        </p:nvSpPr>
        <p:spPr bwMode="auto">
          <a:xfrm>
            <a:off x="4333875" y="198438"/>
            <a:ext cx="136525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sender window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(after receipt)</a:t>
            </a:r>
          </a:p>
        </p:txBody>
      </p:sp>
      <p:sp>
        <p:nvSpPr>
          <p:cNvPr id="61448" name="Line 58"/>
          <p:cNvSpPr>
            <a:spLocks noChangeShapeType="1"/>
          </p:cNvSpPr>
          <p:nvPr/>
        </p:nvSpPr>
        <p:spPr bwMode="auto">
          <a:xfrm>
            <a:off x="4419600" y="688975"/>
            <a:ext cx="1109663" cy="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61449" name="Line 59"/>
          <p:cNvSpPr>
            <a:spLocks noChangeShapeType="1"/>
          </p:cNvSpPr>
          <p:nvPr/>
        </p:nvSpPr>
        <p:spPr bwMode="auto">
          <a:xfrm>
            <a:off x="7200900" y="688975"/>
            <a:ext cx="1109663" cy="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grpSp>
        <p:nvGrpSpPr>
          <p:cNvPr id="373889" name="Group 129"/>
          <p:cNvGrpSpPr>
            <a:grpSpLocks/>
          </p:cNvGrpSpPr>
          <p:nvPr/>
        </p:nvGrpSpPr>
        <p:grpSpPr bwMode="auto">
          <a:xfrm>
            <a:off x="4438650" y="4025900"/>
            <a:ext cx="4276725" cy="2363788"/>
            <a:chOff x="2796" y="2536"/>
            <a:chExt cx="2694" cy="1489"/>
          </a:xfrm>
        </p:grpSpPr>
        <p:grpSp>
          <p:nvGrpSpPr>
            <p:cNvPr id="61494" name="Group 8"/>
            <p:cNvGrpSpPr>
              <a:grpSpLocks/>
            </p:cNvGrpSpPr>
            <p:nvPr/>
          </p:nvGrpSpPr>
          <p:grpSpPr bwMode="auto">
            <a:xfrm>
              <a:off x="2808" y="2584"/>
              <a:ext cx="649" cy="173"/>
              <a:chOff x="1895" y="3931"/>
              <a:chExt cx="649" cy="173"/>
            </a:xfrm>
          </p:grpSpPr>
          <p:sp>
            <p:nvSpPr>
              <p:cNvPr id="61528" name="Rectangle 7"/>
              <p:cNvSpPr>
                <a:spLocks noChangeArrowheads="1"/>
              </p:cNvSpPr>
              <p:nvPr/>
            </p:nvSpPr>
            <p:spPr bwMode="auto">
              <a:xfrm>
                <a:off x="1936" y="3962"/>
                <a:ext cx="253" cy="119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61529" name="Text Box 6"/>
              <p:cNvSpPr txBox="1">
                <a:spLocks noChangeArrowheads="1"/>
              </p:cNvSpPr>
              <p:nvPr/>
            </p:nvSpPr>
            <p:spPr bwMode="auto">
              <a:xfrm>
                <a:off x="1895" y="3931"/>
                <a:ext cx="649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>
                    <a:solidFill>
                      <a:schemeClr val="bg1"/>
                    </a:solidFill>
                    <a:latin typeface="Arial" panose="020B0604020202020204" pitchFamily="34" charset="0"/>
                  </a:rPr>
                  <a:t>0 1 2</a:t>
                </a:r>
                <a:r>
                  <a:rPr lang="en-US" altLang="en-US" sz="1200">
                    <a:latin typeface="Arial" panose="020B0604020202020204" pitchFamily="34" charset="0"/>
                  </a:rPr>
                  <a:t> 3 0 1 2</a:t>
                </a:r>
              </a:p>
            </p:txBody>
          </p:sp>
        </p:grpSp>
        <p:grpSp>
          <p:nvGrpSpPr>
            <p:cNvPr id="61495" name="Group 9"/>
            <p:cNvGrpSpPr>
              <a:grpSpLocks/>
            </p:cNvGrpSpPr>
            <p:nvPr/>
          </p:nvGrpSpPr>
          <p:grpSpPr bwMode="auto">
            <a:xfrm>
              <a:off x="2820" y="2757"/>
              <a:ext cx="649" cy="173"/>
              <a:chOff x="1895" y="3931"/>
              <a:chExt cx="649" cy="173"/>
            </a:xfrm>
          </p:grpSpPr>
          <p:sp>
            <p:nvSpPr>
              <p:cNvPr id="61526" name="Rectangle 10"/>
              <p:cNvSpPr>
                <a:spLocks noChangeArrowheads="1"/>
              </p:cNvSpPr>
              <p:nvPr/>
            </p:nvSpPr>
            <p:spPr bwMode="auto">
              <a:xfrm>
                <a:off x="1936" y="3962"/>
                <a:ext cx="253" cy="119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61527" name="Text Box 11"/>
              <p:cNvSpPr txBox="1">
                <a:spLocks noChangeArrowheads="1"/>
              </p:cNvSpPr>
              <p:nvPr/>
            </p:nvSpPr>
            <p:spPr bwMode="auto">
              <a:xfrm>
                <a:off x="1895" y="3931"/>
                <a:ext cx="649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>
                    <a:solidFill>
                      <a:schemeClr val="bg1"/>
                    </a:solidFill>
                    <a:latin typeface="Arial" panose="020B0604020202020204" pitchFamily="34" charset="0"/>
                  </a:rPr>
                  <a:t>0 1 2</a:t>
                </a:r>
                <a:r>
                  <a:rPr lang="en-US" altLang="en-US" sz="1200">
                    <a:latin typeface="Arial" panose="020B0604020202020204" pitchFamily="34" charset="0"/>
                  </a:rPr>
                  <a:t> 3 0 1 2</a:t>
                </a:r>
              </a:p>
            </p:txBody>
          </p:sp>
        </p:grpSp>
        <p:grpSp>
          <p:nvGrpSpPr>
            <p:cNvPr id="61496" name="Group 12"/>
            <p:cNvGrpSpPr>
              <a:grpSpLocks/>
            </p:cNvGrpSpPr>
            <p:nvPr/>
          </p:nvGrpSpPr>
          <p:grpSpPr bwMode="auto">
            <a:xfrm>
              <a:off x="2825" y="2923"/>
              <a:ext cx="649" cy="173"/>
              <a:chOff x="1895" y="3931"/>
              <a:chExt cx="649" cy="173"/>
            </a:xfrm>
          </p:grpSpPr>
          <p:sp>
            <p:nvSpPr>
              <p:cNvPr id="61524" name="Rectangle 13"/>
              <p:cNvSpPr>
                <a:spLocks noChangeArrowheads="1"/>
              </p:cNvSpPr>
              <p:nvPr/>
            </p:nvSpPr>
            <p:spPr bwMode="auto">
              <a:xfrm>
                <a:off x="1936" y="3962"/>
                <a:ext cx="253" cy="119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61525" name="Text Box 14"/>
              <p:cNvSpPr txBox="1">
                <a:spLocks noChangeArrowheads="1"/>
              </p:cNvSpPr>
              <p:nvPr/>
            </p:nvSpPr>
            <p:spPr bwMode="auto">
              <a:xfrm>
                <a:off x="1895" y="3931"/>
                <a:ext cx="649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>
                    <a:solidFill>
                      <a:schemeClr val="bg1"/>
                    </a:solidFill>
                    <a:latin typeface="Arial" panose="020B0604020202020204" pitchFamily="34" charset="0"/>
                  </a:rPr>
                  <a:t>0 1 2</a:t>
                </a:r>
                <a:r>
                  <a:rPr lang="en-US" altLang="en-US" sz="1200">
                    <a:latin typeface="Arial" panose="020B0604020202020204" pitchFamily="34" charset="0"/>
                  </a:rPr>
                  <a:t> 3 0 1 2</a:t>
                </a:r>
              </a:p>
            </p:txBody>
          </p:sp>
        </p:grpSp>
        <p:sp>
          <p:nvSpPr>
            <p:cNvPr id="61497" name="Line 15"/>
            <p:cNvSpPr>
              <a:spLocks noChangeShapeType="1"/>
            </p:cNvSpPr>
            <p:nvPr/>
          </p:nvSpPr>
          <p:spPr bwMode="auto">
            <a:xfrm>
              <a:off x="3449" y="2671"/>
              <a:ext cx="1151" cy="15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61498" name="Line 16"/>
            <p:cNvSpPr>
              <a:spLocks noChangeShapeType="1"/>
            </p:cNvSpPr>
            <p:nvPr/>
          </p:nvSpPr>
          <p:spPr bwMode="auto">
            <a:xfrm>
              <a:off x="3468" y="2851"/>
              <a:ext cx="1139" cy="144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61499" name="Line 17"/>
            <p:cNvSpPr>
              <a:spLocks noChangeShapeType="1"/>
            </p:cNvSpPr>
            <p:nvPr/>
          </p:nvSpPr>
          <p:spPr bwMode="auto">
            <a:xfrm>
              <a:off x="3487" y="3031"/>
              <a:ext cx="1124" cy="132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61500" name="Text Box 18"/>
            <p:cNvSpPr txBox="1">
              <a:spLocks noChangeArrowheads="1"/>
            </p:cNvSpPr>
            <p:nvPr/>
          </p:nvSpPr>
          <p:spPr bwMode="auto">
            <a:xfrm>
              <a:off x="3520" y="2536"/>
              <a:ext cx="33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pkt0</a:t>
              </a:r>
            </a:p>
          </p:txBody>
        </p:sp>
        <p:sp>
          <p:nvSpPr>
            <p:cNvPr id="61501" name="Text Box 19"/>
            <p:cNvSpPr txBox="1">
              <a:spLocks noChangeArrowheads="1"/>
            </p:cNvSpPr>
            <p:nvPr/>
          </p:nvSpPr>
          <p:spPr bwMode="auto">
            <a:xfrm>
              <a:off x="3518" y="2716"/>
              <a:ext cx="33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pkt1</a:t>
              </a:r>
            </a:p>
          </p:txBody>
        </p:sp>
        <p:sp>
          <p:nvSpPr>
            <p:cNvPr id="61502" name="Text Box 20"/>
            <p:cNvSpPr txBox="1">
              <a:spLocks noChangeArrowheads="1"/>
            </p:cNvSpPr>
            <p:nvPr/>
          </p:nvSpPr>
          <p:spPr bwMode="auto">
            <a:xfrm>
              <a:off x="3516" y="2896"/>
              <a:ext cx="33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pkt2</a:t>
              </a:r>
            </a:p>
          </p:txBody>
        </p:sp>
        <p:grpSp>
          <p:nvGrpSpPr>
            <p:cNvPr id="61503" name="Group 23"/>
            <p:cNvGrpSpPr>
              <a:grpSpLocks/>
            </p:cNvGrpSpPr>
            <p:nvPr/>
          </p:nvGrpSpPr>
          <p:grpSpPr bwMode="auto">
            <a:xfrm>
              <a:off x="2827" y="3573"/>
              <a:ext cx="649" cy="173"/>
              <a:chOff x="1895" y="3931"/>
              <a:chExt cx="649" cy="173"/>
            </a:xfrm>
          </p:grpSpPr>
          <p:sp>
            <p:nvSpPr>
              <p:cNvPr id="61522" name="Rectangle 24"/>
              <p:cNvSpPr>
                <a:spLocks noChangeArrowheads="1"/>
              </p:cNvSpPr>
              <p:nvPr/>
            </p:nvSpPr>
            <p:spPr bwMode="auto">
              <a:xfrm>
                <a:off x="1936" y="3962"/>
                <a:ext cx="253" cy="119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61523" name="Text Box 25"/>
              <p:cNvSpPr txBox="1">
                <a:spLocks noChangeArrowheads="1"/>
              </p:cNvSpPr>
              <p:nvPr/>
            </p:nvSpPr>
            <p:spPr bwMode="auto">
              <a:xfrm>
                <a:off x="1895" y="3931"/>
                <a:ext cx="649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>
                    <a:solidFill>
                      <a:schemeClr val="bg1"/>
                    </a:solidFill>
                    <a:latin typeface="Arial" panose="020B0604020202020204" pitchFamily="34" charset="0"/>
                  </a:rPr>
                  <a:t>0 1 2</a:t>
                </a:r>
                <a:r>
                  <a:rPr lang="en-US" altLang="en-US" sz="1200">
                    <a:latin typeface="Arial" panose="020B0604020202020204" pitchFamily="34" charset="0"/>
                  </a:rPr>
                  <a:t> 3 0 1 2</a:t>
                </a:r>
              </a:p>
            </p:txBody>
          </p:sp>
        </p:grpSp>
        <p:sp>
          <p:nvSpPr>
            <p:cNvPr id="61504" name="Line 32"/>
            <p:cNvSpPr>
              <a:spLocks noChangeShapeType="1"/>
            </p:cNvSpPr>
            <p:nvPr/>
          </p:nvSpPr>
          <p:spPr bwMode="auto">
            <a:xfrm>
              <a:off x="3489" y="3657"/>
              <a:ext cx="1124" cy="141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61505" name="Text Box 35"/>
            <p:cNvSpPr txBox="1">
              <a:spLocks noChangeArrowheads="1"/>
            </p:cNvSpPr>
            <p:nvPr/>
          </p:nvSpPr>
          <p:spPr bwMode="auto">
            <a:xfrm>
              <a:off x="3542" y="3522"/>
              <a:ext cx="33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pkt0</a:t>
              </a:r>
            </a:p>
          </p:txBody>
        </p:sp>
        <p:sp>
          <p:nvSpPr>
            <p:cNvPr id="61506" name="Text Box 39"/>
            <p:cNvSpPr txBox="1">
              <a:spLocks noChangeArrowheads="1"/>
            </p:cNvSpPr>
            <p:nvPr/>
          </p:nvSpPr>
          <p:spPr bwMode="auto">
            <a:xfrm>
              <a:off x="2817" y="3322"/>
              <a:ext cx="871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timeout</a:t>
              </a:r>
            </a:p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retransmit pkt0</a:t>
              </a:r>
            </a:p>
          </p:txBody>
        </p:sp>
        <p:sp>
          <p:nvSpPr>
            <p:cNvPr id="61507" name="Rectangle 45"/>
            <p:cNvSpPr>
              <a:spLocks noChangeArrowheads="1"/>
            </p:cNvSpPr>
            <p:nvPr/>
          </p:nvSpPr>
          <p:spPr bwMode="auto">
            <a:xfrm>
              <a:off x="4729" y="2774"/>
              <a:ext cx="253" cy="119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61508" name="Text Box 46"/>
            <p:cNvSpPr txBox="1">
              <a:spLocks noChangeArrowheads="1"/>
            </p:cNvSpPr>
            <p:nvPr/>
          </p:nvSpPr>
          <p:spPr bwMode="auto">
            <a:xfrm>
              <a:off x="4610" y="2743"/>
              <a:ext cx="64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0</a:t>
              </a:r>
              <a:r>
                <a:rPr lang="en-US" altLang="en-US" sz="1200">
                  <a:solidFill>
                    <a:schemeClr val="bg1"/>
                  </a:solidFill>
                  <a:latin typeface="Arial" panose="020B0604020202020204" pitchFamily="34" charset="0"/>
                </a:rPr>
                <a:t> 1 2 3</a:t>
              </a:r>
              <a:r>
                <a:rPr lang="en-US" altLang="en-US" sz="1200">
                  <a:latin typeface="Arial" panose="020B0604020202020204" pitchFamily="34" charset="0"/>
                </a:rPr>
                <a:t> 0 1 2</a:t>
              </a:r>
            </a:p>
          </p:txBody>
        </p:sp>
        <p:sp>
          <p:nvSpPr>
            <p:cNvPr id="61509" name="Rectangle 50"/>
            <p:cNvSpPr>
              <a:spLocks noChangeArrowheads="1"/>
            </p:cNvSpPr>
            <p:nvPr/>
          </p:nvSpPr>
          <p:spPr bwMode="auto">
            <a:xfrm>
              <a:off x="4805" y="2945"/>
              <a:ext cx="253" cy="119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61510" name="Text Box 51"/>
            <p:cNvSpPr txBox="1">
              <a:spLocks noChangeArrowheads="1"/>
            </p:cNvSpPr>
            <p:nvPr/>
          </p:nvSpPr>
          <p:spPr bwMode="auto">
            <a:xfrm>
              <a:off x="4608" y="2916"/>
              <a:ext cx="64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0 1</a:t>
              </a:r>
              <a:r>
                <a:rPr lang="en-US" altLang="en-US" sz="1200">
                  <a:solidFill>
                    <a:schemeClr val="bg1"/>
                  </a:solidFill>
                  <a:latin typeface="Arial" panose="020B0604020202020204" pitchFamily="34" charset="0"/>
                </a:rPr>
                <a:t> 2 3 0</a:t>
              </a:r>
              <a:r>
                <a:rPr lang="en-US" altLang="en-US" sz="1200">
                  <a:latin typeface="Arial" panose="020B0604020202020204" pitchFamily="34" charset="0"/>
                </a:rPr>
                <a:t> 1 2</a:t>
              </a:r>
            </a:p>
          </p:txBody>
        </p:sp>
        <p:sp>
          <p:nvSpPr>
            <p:cNvPr id="61511" name="Rectangle 53"/>
            <p:cNvSpPr>
              <a:spLocks noChangeArrowheads="1"/>
            </p:cNvSpPr>
            <p:nvPr/>
          </p:nvSpPr>
          <p:spPr bwMode="auto">
            <a:xfrm>
              <a:off x="4887" y="3111"/>
              <a:ext cx="253" cy="119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61512" name="Text Box 54"/>
            <p:cNvSpPr txBox="1">
              <a:spLocks noChangeArrowheads="1"/>
            </p:cNvSpPr>
            <p:nvPr/>
          </p:nvSpPr>
          <p:spPr bwMode="auto">
            <a:xfrm>
              <a:off x="4610" y="3082"/>
              <a:ext cx="64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0 1 2 </a:t>
              </a:r>
              <a:r>
                <a:rPr lang="en-US" altLang="en-US" sz="1200">
                  <a:solidFill>
                    <a:schemeClr val="bg1"/>
                  </a:solidFill>
                  <a:latin typeface="Arial" panose="020B0604020202020204" pitchFamily="34" charset="0"/>
                </a:rPr>
                <a:t>3 0 1</a:t>
              </a:r>
              <a:r>
                <a:rPr lang="en-US" altLang="en-US" sz="1200">
                  <a:latin typeface="Arial" panose="020B0604020202020204" pitchFamily="34" charset="0"/>
                </a:rPr>
                <a:t> 2</a:t>
              </a:r>
            </a:p>
          </p:txBody>
        </p:sp>
        <p:sp>
          <p:nvSpPr>
            <p:cNvPr id="61513" name="Line 62"/>
            <p:cNvSpPr>
              <a:spLocks noChangeShapeType="1"/>
            </p:cNvSpPr>
            <p:nvPr/>
          </p:nvSpPr>
          <p:spPr bwMode="auto">
            <a:xfrm flipH="1">
              <a:off x="3744" y="2826"/>
              <a:ext cx="822" cy="344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61514" name="Line 63"/>
            <p:cNvSpPr>
              <a:spLocks noChangeShapeType="1"/>
            </p:cNvSpPr>
            <p:nvPr/>
          </p:nvSpPr>
          <p:spPr bwMode="auto">
            <a:xfrm flipH="1">
              <a:off x="3763" y="2992"/>
              <a:ext cx="822" cy="344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61515" name="Line 64"/>
            <p:cNvSpPr>
              <a:spLocks noChangeShapeType="1"/>
            </p:cNvSpPr>
            <p:nvPr/>
          </p:nvSpPr>
          <p:spPr bwMode="auto">
            <a:xfrm flipH="1">
              <a:off x="3782" y="3158"/>
              <a:ext cx="822" cy="344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61516" name="Text Box 65"/>
            <p:cNvSpPr txBox="1">
              <a:spLocks noChangeArrowheads="1"/>
            </p:cNvSpPr>
            <p:nvPr/>
          </p:nvSpPr>
          <p:spPr bwMode="auto">
            <a:xfrm>
              <a:off x="3628" y="3048"/>
              <a:ext cx="20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1">
                  <a:solidFill>
                    <a:srgbClr val="FF0000"/>
                  </a:solidFill>
                  <a:latin typeface="Tahoma" panose="020B0604030504040204" pitchFamily="34" charset="0"/>
                </a:rPr>
                <a:t>X</a:t>
              </a:r>
            </a:p>
          </p:txBody>
        </p:sp>
        <p:sp>
          <p:nvSpPr>
            <p:cNvPr id="61517" name="Text Box 66"/>
            <p:cNvSpPr txBox="1">
              <a:spLocks noChangeArrowheads="1"/>
            </p:cNvSpPr>
            <p:nvPr/>
          </p:nvSpPr>
          <p:spPr bwMode="auto">
            <a:xfrm>
              <a:off x="3640" y="3228"/>
              <a:ext cx="20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1">
                  <a:solidFill>
                    <a:srgbClr val="FF0000"/>
                  </a:solidFill>
                  <a:latin typeface="Tahoma" panose="020B0604030504040204" pitchFamily="34" charset="0"/>
                </a:rPr>
                <a:t>X</a:t>
              </a:r>
            </a:p>
          </p:txBody>
        </p:sp>
        <p:sp>
          <p:nvSpPr>
            <p:cNvPr id="61518" name="Text Box 67"/>
            <p:cNvSpPr txBox="1">
              <a:spLocks noChangeArrowheads="1"/>
            </p:cNvSpPr>
            <p:nvPr/>
          </p:nvSpPr>
          <p:spPr bwMode="auto">
            <a:xfrm>
              <a:off x="3659" y="3387"/>
              <a:ext cx="20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1">
                  <a:solidFill>
                    <a:srgbClr val="FF0000"/>
                  </a:solidFill>
                  <a:latin typeface="Tahoma" panose="020B0604030504040204" pitchFamily="34" charset="0"/>
                </a:rPr>
                <a:t>X</a:t>
              </a:r>
            </a:p>
          </p:txBody>
        </p:sp>
        <p:sp>
          <p:nvSpPr>
            <p:cNvPr id="61519" name="Text Box 68"/>
            <p:cNvSpPr txBox="1">
              <a:spLocks noChangeArrowheads="1"/>
            </p:cNvSpPr>
            <p:nvPr/>
          </p:nvSpPr>
          <p:spPr bwMode="auto">
            <a:xfrm>
              <a:off x="4578" y="3650"/>
              <a:ext cx="9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i="1">
                  <a:solidFill>
                    <a:srgbClr val="CC0000"/>
                  </a:solidFill>
                  <a:latin typeface="Tahoma" panose="020B0604030504040204" pitchFamily="34" charset="0"/>
                </a:rPr>
                <a:t>will accept packet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i="1">
                  <a:solidFill>
                    <a:srgbClr val="CC0000"/>
                  </a:solidFill>
                  <a:latin typeface="Tahoma" panose="020B0604030504040204" pitchFamily="34" charset="0"/>
                </a:rPr>
                <a:t>with seq number 0</a:t>
              </a:r>
            </a:p>
          </p:txBody>
        </p:sp>
        <p:sp>
          <p:nvSpPr>
            <p:cNvPr id="61520" name="Line 69"/>
            <p:cNvSpPr>
              <a:spLocks noChangeShapeType="1"/>
            </p:cNvSpPr>
            <p:nvPr/>
          </p:nvSpPr>
          <p:spPr bwMode="auto">
            <a:xfrm flipV="1">
              <a:off x="5022" y="3269"/>
              <a:ext cx="0" cy="40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61521" name="Text Box 117"/>
            <p:cNvSpPr txBox="1">
              <a:spLocks noChangeArrowheads="1"/>
            </p:cNvSpPr>
            <p:nvPr/>
          </p:nvSpPr>
          <p:spPr bwMode="auto">
            <a:xfrm>
              <a:off x="2796" y="3813"/>
              <a:ext cx="6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ahoma" panose="020B0604030504040204" pitchFamily="34" charset="0"/>
                </a:rPr>
                <a:t>(b) oops!</a:t>
              </a:r>
            </a:p>
          </p:txBody>
        </p:sp>
      </p:grpSp>
      <p:grpSp>
        <p:nvGrpSpPr>
          <p:cNvPr id="61451" name="Group 128"/>
          <p:cNvGrpSpPr>
            <a:grpSpLocks/>
          </p:cNvGrpSpPr>
          <p:nvPr/>
        </p:nvGrpSpPr>
        <p:grpSpPr bwMode="auto">
          <a:xfrm>
            <a:off x="4449763" y="825500"/>
            <a:ext cx="4294187" cy="2138363"/>
            <a:chOff x="2803" y="520"/>
            <a:chExt cx="2705" cy="1347"/>
          </a:xfrm>
        </p:grpSpPr>
        <p:grpSp>
          <p:nvGrpSpPr>
            <p:cNvPr id="61458" name="Group 72"/>
            <p:cNvGrpSpPr>
              <a:grpSpLocks/>
            </p:cNvGrpSpPr>
            <p:nvPr/>
          </p:nvGrpSpPr>
          <p:grpSpPr bwMode="auto">
            <a:xfrm>
              <a:off x="2819" y="568"/>
              <a:ext cx="649" cy="173"/>
              <a:chOff x="1895" y="3931"/>
              <a:chExt cx="649" cy="173"/>
            </a:xfrm>
          </p:grpSpPr>
          <p:sp>
            <p:nvSpPr>
              <p:cNvPr id="61492" name="Rectangle 73"/>
              <p:cNvSpPr>
                <a:spLocks noChangeArrowheads="1"/>
              </p:cNvSpPr>
              <p:nvPr/>
            </p:nvSpPr>
            <p:spPr bwMode="auto">
              <a:xfrm>
                <a:off x="1936" y="3962"/>
                <a:ext cx="253" cy="119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61493" name="Text Box 74"/>
              <p:cNvSpPr txBox="1">
                <a:spLocks noChangeArrowheads="1"/>
              </p:cNvSpPr>
              <p:nvPr/>
            </p:nvSpPr>
            <p:spPr bwMode="auto">
              <a:xfrm>
                <a:off x="1895" y="3931"/>
                <a:ext cx="649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>
                    <a:solidFill>
                      <a:schemeClr val="bg1"/>
                    </a:solidFill>
                    <a:latin typeface="Arial" panose="020B0604020202020204" pitchFamily="34" charset="0"/>
                  </a:rPr>
                  <a:t>0 1 2</a:t>
                </a:r>
                <a:r>
                  <a:rPr lang="en-US" altLang="en-US" sz="1200">
                    <a:latin typeface="Arial" panose="020B0604020202020204" pitchFamily="34" charset="0"/>
                  </a:rPr>
                  <a:t> 3 0 1 2</a:t>
                </a:r>
              </a:p>
            </p:txBody>
          </p:sp>
        </p:grpSp>
        <p:grpSp>
          <p:nvGrpSpPr>
            <p:cNvPr id="61459" name="Group 75"/>
            <p:cNvGrpSpPr>
              <a:grpSpLocks/>
            </p:cNvGrpSpPr>
            <p:nvPr/>
          </p:nvGrpSpPr>
          <p:grpSpPr bwMode="auto">
            <a:xfrm>
              <a:off x="2831" y="741"/>
              <a:ext cx="649" cy="173"/>
              <a:chOff x="1895" y="3931"/>
              <a:chExt cx="649" cy="173"/>
            </a:xfrm>
          </p:grpSpPr>
          <p:sp>
            <p:nvSpPr>
              <p:cNvPr id="61490" name="Rectangle 76"/>
              <p:cNvSpPr>
                <a:spLocks noChangeArrowheads="1"/>
              </p:cNvSpPr>
              <p:nvPr/>
            </p:nvSpPr>
            <p:spPr bwMode="auto">
              <a:xfrm>
                <a:off x="1936" y="3962"/>
                <a:ext cx="253" cy="119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61491" name="Text Box 77"/>
              <p:cNvSpPr txBox="1">
                <a:spLocks noChangeArrowheads="1"/>
              </p:cNvSpPr>
              <p:nvPr/>
            </p:nvSpPr>
            <p:spPr bwMode="auto">
              <a:xfrm>
                <a:off x="1895" y="3931"/>
                <a:ext cx="649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>
                    <a:solidFill>
                      <a:schemeClr val="bg1"/>
                    </a:solidFill>
                    <a:latin typeface="Arial" panose="020B0604020202020204" pitchFamily="34" charset="0"/>
                  </a:rPr>
                  <a:t>0 1 2</a:t>
                </a:r>
                <a:r>
                  <a:rPr lang="en-US" altLang="en-US" sz="1200">
                    <a:latin typeface="Arial" panose="020B0604020202020204" pitchFamily="34" charset="0"/>
                  </a:rPr>
                  <a:t> 3 0 1 2</a:t>
                </a:r>
              </a:p>
            </p:txBody>
          </p:sp>
        </p:grpSp>
        <p:grpSp>
          <p:nvGrpSpPr>
            <p:cNvPr id="61460" name="Group 78"/>
            <p:cNvGrpSpPr>
              <a:grpSpLocks/>
            </p:cNvGrpSpPr>
            <p:nvPr/>
          </p:nvGrpSpPr>
          <p:grpSpPr bwMode="auto">
            <a:xfrm>
              <a:off x="2836" y="907"/>
              <a:ext cx="649" cy="173"/>
              <a:chOff x="1895" y="3931"/>
              <a:chExt cx="649" cy="173"/>
            </a:xfrm>
          </p:grpSpPr>
          <p:sp>
            <p:nvSpPr>
              <p:cNvPr id="61488" name="Rectangle 79"/>
              <p:cNvSpPr>
                <a:spLocks noChangeArrowheads="1"/>
              </p:cNvSpPr>
              <p:nvPr/>
            </p:nvSpPr>
            <p:spPr bwMode="auto">
              <a:xfrm>
                <a:off x="1936" y="3962"/>
                <a:ext cx="253" cy="119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61489" name="Text Box 80"/>
              <p:cNvSpPr txBox="1">
                <a:spLocks noChangeArrowheads="1"/>
              </p:cNvSpPr>
              <p:nvPr/>
            </p:nvSpPr>
            <p:spPr bwMode="auto">
              <a:xfrm>
                <a:off x="1895" y="3931"/>
                <a:ext cx="649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>
                    <a:solidFill>
                      <a:schemeClr val="bg1"/>
                    </a:solidFill>
                    <a:latin typeface="Arial" panose="020B0604020202020204" pitchFamily="34" charset="0"/>
                  </a:rPr>
                  <a:t>0 1 2</a:t>
                </a:r>
                <a:r>
                  <a:rPr lang="en-US" altLang="en-US" sz="1200">
                    <a:latin typeface="Arial" panose="020B0604020202020204" pitchFamily="34" charset="0"/>
                  </a:rPr>
                  <a:t> 3 0 1 2</a:t>
                </a:r>
              </a:p>
            </p:txBody>
          </p:sp>
        </p:grpSp>
        <p:sp>
          <p:nvSpPr>
            <p:cNvPr id="61461" name="Line 81"/>
            <p:cNvSpPr>
              <a:spLocks noChangeShapeType="1"/>
            </p:cNvSpPr>
            <p:nvPr/>
          </p:nvSpPr>
          <p:spPr bwMode="auto">
            <a:xfrm>
              <a:off x="3460" y="655"/>
              <a:ext cx="1151" cy="15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61462" name="Line 82"/>
            <p:cNvSpPr>
              <a:spLocks noChangeShapeType="1"/>
            </p:cNvSpPr>
            <p:nvPr/>
          </p:nvSpPr>
          <p:spPr bwMode="auto">
            <a:xfrm>
              <a:off x="3479" y="835"/>
              <a:ext cx="1139" cy="144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61463" name="Line 83"/>
            <p:cNvSpPr>
              <a:spLocks noChangeShapeType="1"/>
            </p:cNvSpPr>
            <p:nvPr/>
          </p:nvSpPr>
          <p:spPr bwMode="auto">
            <a:xfrm>
              <a:off x="3498" y="1015"/>
              <a:ext cx="1124" cy="132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61464" name="Text Box 84"/>
            <p:cNvSpPr txBox="1">
              <a:spLocks noChangeArrowheads="1"/>
            </p:cNvSpPr>
            <p:nvPr/>
          </p:nvSpPr>
          <p:spPr bwMode="auto">
            <a:xfrm>
              <a:off x="3489" y="520"/>
              <a:ext cx="33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pkt0</a:t>
              </a:r>
            </a:p>
          </p:txBody>
        </p:sp>
        <p:sp>
          <p:nvSpPr>
            <p:cNvPr id="61465" name="Text Box 85"/>
            <p:cNvSpPr txBox="1">
              <a:spLocks noChangeArrowheads="1"/>
            </p:cNvSpPr>
            <p:nvPr/>
          </p:nvSpPr>
          <p:spPr bwMode="auto">
            <a:xfrm>
              <a:off x="3529" y="700"/>
              <a:ext cx="33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pkt1</a:t>
              </a:r>
            </a:p>
          </p:txBody>
        </p:sp>
        <p:sp>
          <p:nvSpPr>
            <p:cNvPr id="61466" name="Text Box 86"/>
            <p:cNvSpPr txBox="1">
              <a:spLocks noChangeArrowheads="1"/>
            </p:cNvSpPr>
            <p:nvPr/>
          </p:nvSpPr>
          <p:spPr bwMode="auto">
            <a:xfrm>
              <a:off x="3527" y="880"/>
              <a:ext cx="33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pkt2</a:t>
              </a:r>
            </a:p>
          </p:txBody>
        </p:sp>
        <p:sp>
          <p:nvSpPr>
            <p:cNvPr id="61467" name="Rectangle 88"/>
            <p:cNvSpPr>
              <a:spLocks noChangeArrowheads="1"/>
            </p:cNvSpPr>
            <p:nvPr/>
          </p:nvSpPr>
          <p:spPr bwMode="auto">
            <a:xfrm>
              <a:off x="3035" y="1394"/>
              <a:ext cx="253" cy="119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61468" name="Text Box 89"/>
            <p:cNvSpPr txBox="1">
              <a:spLocks noChangeArrowheads="1"/>
            </p:cNvSpPr>
            <p:nvPr/>
          </p:nvSpPr>
          <p:spPr bwMode="auto">
            <a:xfrm>
              <a:off x="2838" y="1365"/>
              <a:ext cx="64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0 1</a:t>
              </a:r>
              <a:r>
                <a:rPr lang="en-US" altLang="en-US" sz="1200">
                  <a:solidFill>
                    <a:schemeClr val="bg1"/>
                  </a:solidFill>
                  <a:latin typeface="Arial" panose="020B0604020202020204" pitchFamily="34" charset="0"/>
                </a:rPr>
                <a:t> 2</a:t>
              </a:r>
              <a:r>
                <a:rPr lang="en-US" altLang="en-US" sz="1200">
                  <a:latin typeface="Arial" panose="020B0604020202020204" pitchFamily="34" charset="0"/>
                </a:rPr>
                <a:t> </a:t>
              </a:r>
              <a:r>
                <a:rPr lang="en-US" altLang="en-US" sz="1200">
                  <a:solidFill>
                    <a:schemeClr val="bg1"/>
                  </a:solidFill>
                  <a:latin typeface="Arial" panose="020B0604020202020204" pitchFamily="34" charset="0"/>
                </a:rPr>
                <a:t>3 0</a:t>
              </a:r>
              <a:r>
                <a:rPr lang="en-US" altLang="en-US" sz="1200">
                  <a:latin typeface="Arial" panose="020B0604020202020204" pitchFamily="34" charset="0"/>
                </a:rPr>
                <a:t> 1 2</a:t>
              </a:r>
            </a:p>
          </p:txBody>
        </p:sp>
        <p:sp>
          <p:nvSpPr>
            <p:cNvPr id="61469" name="Line 90"/>
            <p:cNvSpPr>
              <a:spLocks noChangeShapeType="1"/>
            </p:cNvSpPr>
            <p:nvPr/>
          </p:nvSpPr>
          <p:spPr bwMode="auto">
            <a:xfrm>
              <a:off x="3480" y="1473"/>
              <a:ext cx="1124" cy="141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61470" name="Text Box 91"/>
            <p:cNvSpPr txBox="1">
              <a:spLocks noChangeArrowheads="1"/>
            </p:cNvSpPr>
            <p:nvPr/>
          </p:nvSpPr>
          <p:spPr bwMode="auto">
            <a:xfrm>
              <a:off x="3545" y="1478"/>
              <a:ext cx="33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pkt0</a:t>
              </a:r>
            </a:p>
          </p:txBody>
        </p:sp>
        <p:sp>
          <p:nvSpPr>
            <p:cNvPr id="61471" name="Rectangle 95"/>
            <p:cNvSpPr>
              <a:spLocks noChangeArrowheads="1"/>
            </p:cNvSpPr>
            <p:nvPr/>
          </p:nvSpPr>
          <p:spPr bwMode="auto">
            <a:xfrm>
              <a:off x="4740" y="758"/>
              <a:ext cx="253" cy="119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61472" name="Text Box 96"/>
            <p:cNvSpPr txBox="1">
              <a:spLocks noChangeArrowheads="1"/>
            </p:cNvSpPr>
            <p:nvPr/>
          </p:nvSpPr>
          <p:spPr bwMode="auto">
            <a:xfrm>
              <a:off x="4621" y="727"/>
              <a:ext cx="64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0</a:t>
              </a:r>
              <a:r>
                <a:rPr lang="en-US" altLang="en-US" sz="1200">
                  <a:solidFill>
                    <a:schemeClr val="bg1"/>
                  </a:solidFill>
                  <a:latin typeface="Arial" panose="020B0604020202020204" pitchFamily="34" charset="0"/>
                </a:rPr>
                <a:t> 1 2 3</a:t>
              </a:r>
              <a:r>
                <a:rPr lang="en-US" altLang="en-US" sz="1200">
                  <a:latin typeface="Arial" panose="020B0604020202020204" pitchFamily="34" charset="0"/>
                </a:rPr>
                <a:t> 0 1 2</a:t>
              </a:r>
            </a:p>
          </p:txBody>
        </p:sp>
        <p:sp>
          <p:nvSpPr>
            <p:cNvPr id="61473" name="Rectangle 97"/>
            <p:cNvSpPr>
              <a:spLocks noChangeArrowheads="1"/>
            </p:cNvSpPr>
            <p:nvPr/>
          </p:nvSpPr>
          <p:spPr bwMode="auto">
            <a:xfrm>
              <a:off x="4816" y="929"/>
              <a:ext cx="253" cy="119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61474" name="Text Box 98"/>
            <p:cNvSpPr txBox="1">
              <a:spLocks noChangeArrowheads="1"/>
            </p:cNvSpPr>
            <p:nvPr/>
          </p:nvSpPr>
          <p:spPr bwMode="auto">
            <a:xfrm>
              <a:off x="4619" y="900"/>
              <a:ext cx="64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0 1</a:t>
              </a:r>
              <a:r>
                <a:rPr lang="en-US" altLang="en-US" sz="1200">
                  <a:solidFill>
                    <a:schemeClr val="bg1"/>
                  </a:solidFill>
                  <a:latin typeface="Arial" panose="020B0604020202020204" pitchFamily="34" charset="0"/>
                </a:rPr>
                <a:t> 2 3 0</a:t>
              </a:r>
              <a:r>
                <a:rPr lang="en-US" altLang="en-US" sz="1200">
                  <a:latin typeface="Arial" panose="020B0604020202020204" pitchFamily="34" charset="0"/>
                </a:rPr>
                <a:t> 1 2</a:t>
              </a:r>
            </a:p>
          </p:txBody>
        </p:sp>
        <p:sp>
          <p:nvSpPr>
            <p:cNvPr id="61475" name="Rectangle 99"/>
            <p:cNvSpPr>
              <a:spLocks noChangeArrowheads="1"/>
            </p:cNvSpPr>
            <p:nvPr/>
          </p:nvSpPr>
          <p:spPr bwMode="auto">
            <a:xfrm>
              <a:off x="4898" y="1095"/>
              <a:ext cx="253" cy="119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61476" name="Text Box 100"/>
            <p:cNvSpPr txBox="1">
              <a:spLocks noChangeArrowheads="1"/>
            </p:cNvSpPr>
            <p:nvPr/>
          </p:nvSpPr>
          <p:spPr bwMode="auto">
            <a:xfrm>
              <a:off x="4621" y="1066"/>
              <a:ext cx="64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0 1 2 </a:t>
              </a:r>
              <a:r>
                <a:rPr lang="en-US" altLang="en-US" sz="1200">
                  <a:solidFill>
                    <a:schemeClr val="bg1"/>
                  </a:solidFill>
                  <a:latin typeface="Arial" panose="020B0604020202020204" pitchFamily="34" charset="0"/>
                </a:rPr>
                <a:t>3 0 1</a:t>
              </a:r>
              <a:r>
                <a:rPr lang="en-US" altLang="en-US" sz="1200">
                  <a:latin typeface="Arial" panose="020B0604020202020204" pitchFamily="34" charset="0"/>
                </a:rPr>
                <a:t> 2</a:t>
              </a:r>
            </a:p>
          </p:txBody>
        </p:sp>
        <p:sp>
          <p:nvSpPr>
            <p:cNvPr id="61477" name="Line 103"/>
            <p:cNvSpPr>
              <a:spLocks noChangeShapeType="1"/>
            </p:cNvSpPr>
            <p:nvPr/>
          </p:nvSpPr>
          <p:spPr bwMode="auto">
            <a:xfrm flipH="1">
              <a:off x="3453" y="810"/>
              <a:ext cx="1124" cy="463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61478" name="Line 104"/>
            <p:cNvSpPr>
              <a:spLocks noChangeShapeType="1"/>
            </p:cNvSpPr>
            <p:nvPr/>
          </p:nvSpPr>
          <p:spPr bwMode="auto">
            <a:xfrm flipH="1">
              <a:off x="3465" y="976"/>
              <a:ext cx="1131" cy="478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61479" name="Text Box 107"/>
            <p:cNvSpPr txBox="1">
              <a:spLocks noChangeArrowheads="1"/>
            </p:cNvSpPr>
            <p:nvPr/>
          </p:nvSpPr>
          <p:spPr bwMode="auto">
            <a:xfrm>
              <a:off x="3780" y="1245"/>
              <a:ext cx="20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1">
                  <a:solidFill>
                    <a:srgbClr val="FF0000"/>
                  </a:solidFill>
                  <a:latin typeface="Tahoma" panose="020B0604030504040204" pitchFamily="34" charset="0"/>
                </a:rPr>
                <a:t>X</a:t>
              </a:r>
            </a:p>
          </p:txBody>
        </p:sp>
        <p:sp>
          <p:nvSpPr>
            <p:cNvPr id="61480" name="Text Box 109"/>
            <p:cNvSpPr txBox="1">
              <a:spLocks noChangeArrowheads="1"/>
            </p:cNvSpPr>
            <p:nvPr/>
          </p:nvSpPr>
          <p:spPr bwMode="auto">
            <a:xfrm>
              <a:off x="4596" y="1501"/>
              <a:ext cx="9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i="1">
                  <a:solidFill>
                    <a:srgbClr val="CC0000"/>
                  </a:solidFill>
                  <a:latin typeface="Tahoma" panose="020B0604030504040204" pitchFamily="34" charset="0"/>
                </a:rPr>
                <a:t>will accept packet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i="1">
                  <a:solidFill>
                    <a:srgbClr val="CC0000"/>
                  </a:solidFill>
                  <a:latin typeface="Tahoma" panose="020B0604030504040204" pitchFamily="34" charset="0"/>
                </a:rPr>
                <a:t>with seq number 0</a:t>
              </a:r>
            </a:p>
          </p:txBody>
        </p:sp>
        <p:sp>
          <p:nvSpPr>
            <p:cNvPr id="61481" name="Line 110"/>
            <p:cNvSpPr>
              <a:spLocks noChangeShapeType="1"/>
            </p:cNvSpPr>
            <p:nvPr/>
          </p:nvSpPr>
          <p:spPr bwMode="auto">
            <a:xfrm flipH="1" flipV="1">
              <a:off x="5033" y="1253"/>
              <a:ext cx="0" cy="281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61482" name="Line 112"/>
            <p:cNvSpPr>
              <a:spLocks noChangeShapeType="1"/>
            </p:cNvSpPr>
            <p:nvPr/>
          </p:nvSpPr>
          <p:spPr bwMode="auto">
            <a:xfrm>
              <a:off x="3475" y="1290"/>
              <a:ext cx="372" cy="46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grpSp>
          <p:nvGrpSpPr>
            <p:cNvPr id="61483" name="Group 115"/>
            <p:cNvGrpSpPr>
              <a:grpSpLocks/>
            </p:cNvGrpSpPr>
            <p:nvPr/>
          </p:nvGrpSpPr>
          <p:grpSpPr bwMode="auto">
            <a:xfrm>
              <a:off x="2838" y="1185"/>
              <a:ext cx="649" cy="173"/>
              <a:chOff x="2667" y="3750"/>
              <a:chExt cx="649" cy="173"/>
            </a:xfrm>
          </p:grpSpPr>
          <p:sp>
            <p:nvSpPr>
              <p:cNvPr id="61486" name="Rectangle 113"/>
              <p:cNvSpPr>
                <a:spLocks noChangeArrowheads="1"/>
              </p:cNvSpPr>
              <p:nvPr/>
            </p:nvSpPr>
            <p:spPr bwMode="auto">
              <a:xfrm>
                <a:off x="2786" y="3779"/>
                <a:ext cx="253" cy="119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61487" name="Text Box 114"/>
              <p:cNvSpPr txBox="1">
                <a:spLocks noChangeArrowheads="1"/>
              </p:cNvSpPr>
              <p:nvPr/>
            </p:nvSpPr>
            <p:spPr bwMode="auto">
              <a:xfrm>
                <a:off x="2667" y="3750"/>
                <a:ext cx="649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0 </a:t>
                </a:r>
                <a:r>
                  <a:rPr lang="en-US" altLang="en-US" sz="1200">
                    <a:solidFill>
                      <a:schemeClr val="bg1"/>
                    </a:solidFill>
                    <a:latin typeface="Arial" panose="020B0604020202020204" pitchFamily="34" charset="0"/>
                  </a:rPr>
                  <a:t>1 2</a:t>
                </a:r>
                <a:r>
                  <a:rPr lang="en-US" altLang="en-US" sz="1200">
                    <a:latin typeface="Arial" panose="020B0604020202020204" pitchFamily="34" charset="0"/>
                  </a:rPr>
                  <a:t> </a:t>
                </a:r>
                <a:r>
                  <a:rPr lang="en-US" altLang="en-US" sz="1200">
                    <a:solidFill>
                      <a:schemeClr val="bg1"/>
                    </a:solidFill>
                    <a:latin typeface="Arial" panose="020B0604020202020204" pitchFamily="34" charset="0"/>
                  </a:rPr>
                  <a:t>3 </a:t>
                </a:r>
                <a:r>
                  <a:rPr lang="en-US" altLang="en-US" sz="1200">
                    <a:latin typeface="Arial" panose="020B0604020202020204" pitchFamily="34" charset="0"/>
                  </a:rPr>
                  <a:t>0 1 2</a:t>
                </a:r>
              </a:p>
            </p:txBody>
          </p:sp>
        </p:grpSp>
        <p:sp>
          <p:nvSpPr>
            <p:cNvPr id="61484" name="Text Box 116"/>
            <p:cNvSpPr txBox="1">
              <a:spLocks noChangeArrowheads="1"/>
            </p:cNvSpPr>
            <p:nvPr/>
          </p:nvSpPr>
          <p:spPr bwMode="auto">
            <a:xfrm>
              <a:off x="3547" y="1154"/>
              <a:ext cx="33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pkt3</a:t>
              </a:r>
            </a:p>
          </p:txBody>
        </p:sp>
        <p:sp>
          <p:nvSpPr>
            <p:cNvPr id="61485" name="Text Box 119"/>
            <p:cNvSpPr txBox="1">
              <a:spLocks noChangeArrowheads="1"/>
            </p:cNvSpPr>
            <p:nvPr/>
          </p:nvSpPr>
          <p:spPr bwMode="auto">
            <a:xfrm>
              <a:off x="2803" y="1655"/>
              <a:ext cx="9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ahoma" panose="020B0604030504040204" pitchFamily="34" charset="0"/>
                </a:rPr>
                <a:t>(a) no problem</a:t>
              </a:r>
            </a:p>
          </p:txBody>
        </p:sp>
      </p:grpSp>
      <p:grpSp>
        <p:nvGrpSpPr>
          <p:cNvPr id="373882" name="Group 122"/>
          <p:cNvGrpSpPr>
            <a:grpSpLocks/>
          </p:cNvGrpSpPr>
          <p:nvPr/>
        </p:nvGrpSpPr>
        <p:grpSpPr bwMode="auto">
          <a:xfrm>
            <a:off x="6434138" y="890588"/>
            <a:ext cx="517525" cy="5278437"/>
            <a:chOff x="3821" y="550"/>
            <a:chExt cx="326" cy="3325"/>
          </a:xfrm>
        </p:grpSpPr>
        <p:pic>
          <p:nvPicPr>
            <p:cNvPr id="61456" name="Picture 5" descr="curtai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3" y="550"/>
              <a:ext cx="284" cy="1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57" name="Picture 111" descr="curtai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" y="2564"/>
              <a:ext cx="326" cy="1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73881" name="Text Box 121"/>
          <p:cNvSpPr txBox="1">
            <a:spLocks noChangeArrowheads="1"/>
          </p:cNvSpPr>
          <p:nvPr/>
        </p:nvSpPr>
        <p:spPr bwMode="auto">
          <a:xfrm>
            <a:off x="4695825" y="3049588"/>
            <a:ext cx="38354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i="1">
                <a:latin typeface="Tahoma" panose="020B0604030504040204" pitchFamily="34" charset="0"/>
              </a:rPr>
              <a:t>receiver can</a:t>
            </a:r>
            <a:r>
              <a:rPr lang="ja-JP" altLang="en-US" sz="1600" i="1">
                <a:latin typeface="Tahoma" panose="020B0604030504040204" pitchFamily="34" charset="0"/>
              </a:rPr>
              <a:t>’</a:t>
            </a:r>
            <a:r>
              <a:rPr lang="en-US" altLang="ja-JP" sz="1600" i="1">
                <a:latin typeface="Tahoma" panose="020B0604030504040204" pitchFamily="34" charset="0"/>
              </a:rPr>
              <a:t>t see sender side.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i="1">
                <a:latin typeface="Tahoma" panose="020B0604030504040204" pitchFamily="34" charset="0"/>
              </a:rPr>
              <a:t>receiver behavior identical in both cases!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i="1">
                <a:solidFill>
                  <a:srgbClr val="CC0000"/>
                </a:solidFill>
                <a:latin typeface="Tahoma" panose="020B0604030504040204" pitchFamily="34" charset="0"/>
              </a:rPr>
              <a:t>something</a:t>
            </a:r>
            <a:r>
              <a:rPr lang="ja-JP" altLang="en-US" sz="1600" i="1">
                <a:solidFill>
                  <a:srgbClr val="CC0000"/>
                </a:solidFill>
                <a:latin typeface="Tahoma" panose="020B0604030504040204" pitchFamily="34" charset="0"/>
              </a:rPr>
              <a:t>’</a:t>
            </a:r>
            <a:r>
              <a:rPr lang="en-US" altLang="ja-JP" sz="1600" i="1">
                <a:solidFill>
                  <a:srgbClr val="CC0000"/>
                </a:solidFill>
                <a:latin typeface="Tahoma" panose="020B0604030504040204" pitchFamily="34" charset="0"/>
              </a:rPr>
              <a:t>s (very) wrong!</a:t>
            </a:r>
            <a:endParaRPr lang="en-US" altLang="en-US" sz="1600" i="1">
              <a:solidFill>
                <a:srgbClr val="CC0000"/>
              </a:solidFill>
              <a:latin typeface="Tahoma" panose="020B0604030504040204" pitchFamily="34" charset="0"/>
            </a:endParaRPr>
          </a:p>
        </p:txBody>
      </p:sp>
      <p:pic>
        <p:nvPicPr>
          <p:cNvPr id="61454" name="Picture 123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1157288"/>
            <a:ext cx="3076575" cy="15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3884" name="Rectangle 124"/>
          <p:cNvSpPr>
            <a:spLocks noChangeArrowheads="1"/>
          </p:cNvSpPr>
          <p:nvPr/>
        </p:nvSpPr>
        <p:spPr bwMode="auto">
          <a:xfrm>
            <a:off x="546100" y="2732088"/>
            <a:ext cx="32766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2400"/>
              <a:t>receiver sees no difference in two scenarios!</a:t>
            </a:r>
          </a:p>
          <a:p>
            <a:pPr>
              <a:lnSpc>
                <a:spcPct val="80000"/>
              </a:lnSpc>
            </a:pPr>
            <a:r>
              <a:rPr lang="en-US" altLang="en-US" sz="2400"/>
              <a:t>duplicate data accepted as new in (b)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2400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400">
                <a:solidFill>
                  <a:srgbClr val="CC0000"/>
                </a:solidFill>
              </a:rPr>
              <a:t>Q:</a:t>
            </a:r>
            <a:r>
              <a:rPr lang="en-US" altLang="en-US" sz="2400"/>
              <a:t> what relationship between seq # size and window size to avoid problem in (b)?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73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73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881" grpId="0"/>
      <p:bldP spid="37388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6246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832A8812-327C-46CA-995E-91615D410B93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573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Chapter 3 outline</a:t>
            </a:r>
          </a:p>
        </p:txBody>
      </p:sp>
      <p:sp>
        <p:nvSpPr>
          <p:cNvPr id="5734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566738" indent="-566738">
              <a:buFont typeface="Wingdings" charset="0"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3.1 transport-layer services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3.2 multiplexing and demultiplexing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3.3 connectionless transport: UDP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3.4 principles of reliable data transfer</a:t>
            </a:r>
          </a:p>
        </p:txBody>
      </p:sp>
      <p:sp>
        <p:nvSpPr>
          <p:cNvPr id="57350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4251325" cy="4648200"/>
          </a:xfrm>
        </p:spPr>
        <p:txBody>
          <a:bodyPr/>
          <a:lstStyle/>
          <a:p>
            <a:pPr marL="566738" indent="-566738">
              <a:buFont typeface="Wingdings" charset="0"/>
              <a:buNone/>
              <a:defRPr/>
            </a:pPr>
            <a:r>
              <a:rPr lang="en-US">
                <a:solidFill>
                  <a:srgbClr val="CC0000"/>
                </a:solidFill>
                <a:ea typeface="ＭＳ Ｐゴシック" charset="0"/>
                <a:cs typeface="+mn-cs"/>
              </a:rPr>
              <a:t>3.5 connection-oriented transport: TCP</a:t>
            </a:r>
          </a:p>
          <a:p>
            <a:pPr marL="912813"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segment structure</a:t>
            </a:r>
          </a:p>
          <a:p>
            <a:pPr marL="912813"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reliable data transfer</a:t>
            </a:r>
          </a:p>
          <a:p>
            <a:pPr marL="912813"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flow control</a:t>
            </a:r>
          </a:p>
          <a:p>
            <a:pPr marL="912813"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connection management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3.6 principles of congestion control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3.7 TCP congestion control</a:t>
            </a:r>
          </a:p>
        </p:txBody>
      </p:sp>
      <p:pic>
        <p:nvPicPr>
          <p:cNvPr id="62471" name="Picture 5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1017588"/>
            <a:ext cx="4387850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6349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706A9D4C-7C07-4998-9190-E356E7B56F9C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58372" name="Rectangle 2"/>
          <p:cNvSpPr>
            <a:spLocks noGrp="1" noChangeArrowheads="1"/>
          </p:cNvSpPr>
          <p:nvPr>
            <p:ph type="title"/>
          </p:nvPr>
        </p:nvSpPr>
        <p:spPr>
          <a:xfrm>
            <a:off x="355600" y="252413"/>
            <a:ext cx="8243888" cy="885825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TCP: Overview  </a:t>
            </a:r>
            <a:r>
              <a:rPr lang="en-US" sz="2400">
                <a:ea typeface="ＭＳ Ｐゴシック" charset="0"/>
                <a:cs typeface="+mj-cs"/>
              </a:rPr>
              <a:t>RFCs: 793,1122,1323, 2018, 2581</a:t>
            </a:r>
            <a:endParaRPr lang="en-US">
              <a:ea typeface="ＭＳ Ｐゴシック" charset="0"/>
              <a:cs typeface="+mj-cs"/>
            </a:endParaRPr>
          </a:p>
        </p:txBody>
      </p:sp>
      <p:sp>
        <p:nvSpPr>
          <p:cNvPr id="5837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810125" y="1552575"/>
            <a:ext cx="3895725" cy="4648200"/>
          </a:xfrm>
        </p:spPr>
        <p:txBody>
          <a:bodyPr/>
          <a:lstStyle/>
          <a:p>
            <a:pPr>
              <a:buFont typeface="Wingdings" charset="0"/>
              <a:buChar char="v"/>
              <a:defRPr/>
            </a:pPr>
            <a:r>
              <a:rPr lang="en-US">
                <a:solidFill>
                  <a:srgbClr val="CC0000"/>
                </a:solidFill>
                <a:ea typeface="ＭＳ Ｐゴシック" charset="0"/>
                <a:cs typeface="+mn-cs"/>
              </a:rPr>
              <a:t>full duplex data: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bi-directional data flow in same connection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MSS: maximum segment size</a:t>
            </a:r>
          </a:p>
          <a:p>
            <a:pPr>
              <a:buFont typeface="Wingdings" charset="0"/>
              <a:buChar char="v"/>
              <a:defRPr/>
            </a:pPr>
            <a:r>
              <a:rPr lang="en-US">
                <a:solidFill>
                  <a:srgbClr val="CC0000"/>
                </a:solidFill>
                <a:ea typeface="ＭＳ Ｐゴシック" charset="0"/>
                <a:cs typeface="+mn-cs"/>
              </a:rPr>
              <a:t>connection-oriented:</a:t>
            </a:r>
            <a:r>
              <a:rPr lang="en-US">
                <a:ea typeface="ＭＳ Ｐゴシック" charset="0"/>
                <a:cs typeface="+mn-cs"/>
              </a:rPr>
              <a:t> 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handshaking (exchange of control msgs) inits sender, receiver state before data exchange</a:t>
            </a:r>
          </a:p>
          <a:p>
            <a:pPr>
              <a:buFont typeface="Wingdings" charset="0"/>
              <a:buChar char="v"/>
              <a:defRPr/>
            </a:pPr>
            <a:r>
              <a:rPr lang="en-US">
                <a:solidFill>
                  <a:srgbClr val="CC0000"/>
                </a:solidFill>
                <a:ea typeface="ＭＳ Ｐゴシック" charset="0"/>
                <a:cs typeface="+mn-cs"/>
              </a:rPr>
              <a:t>flow controlled: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sender will not overwhelm receiver</a:t>
            </a:r>
          </a:p>
        </p:txBody>
      </p:sp>
      <p:sp>
        <p:nvSpPr>
          <p:cNvPr id="6349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71500" y="1543050"/>
            <a:ext cx="3981450" cy="4648200"/>
          </a:xfrm>
        </p:spPr>
        <p:txBody>
          <a:bodyPr/>
          <a:lstStyle/>
          <a:p>
            <a:r>
              <a:rPr lang="en-US" altLang="en-US">
                <a:solidFill>
                  <a:srgbClr val="CC0000"/>
                </a:solidFill>
              </a:rPr>
              <a:t>point-to-point:</a:t>
            </a:r>
          </a:p>
          <a:p>
            <a:pPr lvl="1"/>
            <a:r>
              <a:rPr lang="en-US" altLang="en-US"/>
              <a:t>one sender, one receiver</a:t>
            </a:r>
            <a:r>
              <a:rPr lang="en-US" altLang="en-US">
                <a:solidFill>
                  <a:srgbClr val="FF0000"/>
                </a:solidFill>
              </a:rPr>
              <a:t> </a:t>
            </a:r>
          </a:p>
          <a:p>
            <a:r>
              <a:rPr lang="en-US" altLang="en-US">
                <a:solidFill>
                  <a:srgbClr val="CC0000"/>
                </a:solidFill>
              </a:rPr>
              <a:t>reliable, in-order </a:t>
            </a:r>
            <a:r>
              <a:rPr lang="en-US" altLang="en-US" i="1">
                <a:solidFill>
                  <a:srgbClr val="CC0000"/>
                </a:solidFill>
              </a:rPr>
              <a:t>byte steam:</a:t>
            </a:r>
          </a:p>
          <a:p>
            <a:pPr lvl="1"/>
            <a:r>
              <a:rPr lang="en-US" altLang="en-US"/>
              <a:t>no </a:t>
            </a:r>
            <a:r>
              <a:rPr lang="ja-JP" altLang="en-US"/>
              <a:t>“</a:t>
            </a:r>
            <a:r>
              <a:rPr lang="en-US" altLang="ja-JP"/>
              <a:t>message boundaries</a:t>
            </a:r>
            <a:r>
              <a:rPr lang="ja-JP" altLang="en-US"/>
              <a:t>”</a:t>
            </a:r>
            <a:endParaRPr lang="en-US" altLang="ja-JP"/>
          </a:p>
          <a:p>
            <a:r>
              <a:rPr lang="en-US" altLang="en-US">
                <a:solidFill>
                  <a:srgbClr val="CC0000"/>
                </a:solidFill>
              </a:rPr>
              <a:t>pipelined:</a:t>
            </a:r>
          </a:p>
          <a:p>
            <a:pPr lvl="1"/>
            <a:r>
              <a:rPr lang="en-US" altLang="en-US"/>
              <a:t>TCP congestion and flow control set window size</a:t>
            </a:r>
            <a:endParaRPr lang="en-US" altLang="en-US" i="1"/>
          </a:p>
          <a:p>
            <a:endParaRPr lang="en-US" altLang="en-US"/>
          </a:p>
        </p:txBody>
      </p:sp>
      <p:pic>
        <p:nvPicPr>
          <p:cNvPr id="63495" name="Picture 6" descr="underline_ba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925513"/>
            <a:ext cx="82280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819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EEEE282E-19C9-4E5A-ABB6-04435ED6089F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8196" name="Picture 10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1039813"/>
            <a:ext cx="658177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Transport vs. network layer</a:t>
            </a:r>
          </a:p>
        </p:txBody>
      </p:sp>
      <p:sp>
        <p:nvSpPr>
          <p:cNvPr id="512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589088"/>
            <a:ext cx="3810000" cy="4648200"/>
          </a:xfrm>
        </p:spPr>
        <p:txBody>
          <a:bodyPr/>
          <a:lstStyle/>
          <a:p>
            <a:pPr>
              <a:lnSpc>
                <a:spcPct val="70000"/>
              </a:lnSpc>
              <a:buFont typeface="Wingdings" charset="0"/>
              <a:buChar char="v"/>
              <a:defRPr/>
            </a:pPr>
            <a:r>
              <a:rPr lang="en-US" sz="3200" i="1">
                <a:solidFill>
                  <a:srgbClr val="000099"/>
                </a:solidFill>
                <a:ea typeface="ＭＳ Ｐゴシック" charset="0"/>
                <a:cs typeface="+mn-cs"/>
              </a:rPr>
              <a:t>network layer:</a:t>
            </a:r>
            <a:r>
              <a:rPr lang="en-US" sz="3200">
                <a:ea typeface="ＭＳ Ｐゴシック" charset="0"/>
                <a:cs typeface="+mn-cs"/>
              </a:rPr>
              <a:t> logical communication between hosts</a:t>
            </a:r>
          </a:p>
          <a:p>
            <a:pPr>
              <a:lnSpc>
                <a:spcPct val="70000"/>
              </a:lnSpc>
              <a:buFont typeface="Wingdings" charset="0"/>
              <a:buChar char="v"/>
              <a:defRPr/>
            </a:pPr>
            <a:r>
              <a:rPr lang="en-US" sz="3200" i="1">
                <a:solidFill>
                  <a:srgbClr val="000099"/>
                </a:solidFill>
                <a:ea typeface="ＭＳ Ｐゴシック" charset="0"/>
                <a:cs typeface="+mn-cs"/>
              </a:rPr>
              <a:t>transport layer:</a:t>
            </a:r>
            <a:r>
              <a:rPr lang="en-US" sz="3200">
                <a:ea typeface="ＭＳ Ｐゴシック" charset="0"/>
                <a:cs typeface="+mn-cs"/>
              </a:rPr>
              <a:t> logical communication between processes</a:t>
            </a:r>
            <a:r>
              <a:rPr lang="en-US">
                <a:ea typeface="ＭＳ Ｐゴシック" charset="0"/>
                <a:cs typeface="+mn-cs"/>
              </a:rPr>
              <a:t> </a:t>
            </a:r>
          </a:p>
          <a:p>
            <a:pPr lvl="1">
              <a:lnSpc>
                <a:spcPct val="70000"/>
              </a:lnSpc>
              <a:buFont typeface="Wingdings" charset="0"/>
              <a:buChar char="§"/>
              <a:defRPr/>
            </a:pPr>
            <a:r>
              <a:rPr lang="en-US" sz="2800">
                <a:ea typeface="ＭＳ Ｐゴシック" charset="0"/>
              </a:rPr>
              <a:t>relies on, enhances, network layer services</a:t>
            </a:r>
          </a:p>
        </p:txBody>
      </p:sp>
      <p:sp>
        <p:nvSpPr>
          <p:cNvPr id="819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760913" y="2230438"/>
            <a:ext cx="3967162" cy="4249737"/>
          </a:xfrm>
        </p:spPr>
        <p:txBody>
          <a:bodyPr/>
          <a:lstStyle/>
          <a:p>
            <a:pPr>
              <a:lnSpc>
                <a:spcPct val="70000"/>
              </a:lnSpc>
              <a:buFont typeface="Wingdings" panose="05000000000000000000" pitchFamily="2" charset="2"/>
              <a:buNone/>
            </a:pPr>
            <a:r>
              <a:rPr lang="en-US" altLang="en-US" sz="2400" i="1"/>
              <a:t>12 kids in Ann</a:t>
            </a:r>
            <a:r>
              <a:rPr lang="ja-JP" altLang="en-US" sz="2400" i="1"/>
              <a:t>’</a:t>
            </a:r>
            <a:r>
              <a:rPr lang="en-US" altLang="ja-JP" sz="2400" i="1"/>
              <a:t>s house sending letters to 12 kids in Bill</a:t>
            </a:r>
            <a:r>
              <a:rPr lang="ja-JP" altLang="en-US" sz="2400" i="1"/>
              <a:t>’</a:t>
            </a:r>
            <a:r>
              <a:rPr lang="en-US" altLang="ja-JP" sz="2400" i="1"/>
              <a:t>s house:</a:t>
            </a:r>
            <a:endParaRPr lang="en-US" altLang="ja-JP" sz="2400"/>
          </a:p>
          <a:p>
            <a:pPr>
              <a:lnSpc>
                <a:spcPct val="70000"/>
              </a:lnSpc>
            </a:pPr>
            <a:r>
              <a:rPr lang="en-US" altLang="en-US" sz="2400"/>
              <a:t>hosts = houses</a:t>
            </a:r>
          </a:p>
          <a:p>
            <a:pPr>
              <a:lnSpc>
                <a:spcPct val="70000"/>
              </a:lnSpc>
            </a:pPr>
            <a:r>
              <a:rPr lang="en-US" altLang="en-US" sz="2400"/>
              <a:t>processes = kids</a:t>
            </a:r>
          </a:p>
          <a:p>
            <a:pPr>
              <a:lnSpc>
                <a:spcPct val="70000"/>
              </a:lnSpc>
            </a:pPr>
            <a:r>
              <a:rPr lang="en-US" altLang="en-US" sz="2400"/>
              <a:t>app messages = letters in envelopes</a:t>
            </a:r>
          </a:p>
          <a:p>
            <a:pPr>
              <a:lnSpc>
                <a:spcPct val="70000"/>
              </a:lnSpc>
            </a:pPr>
            <a:r>
              <a:rPr lang="en-US" altLang="en-US" sz="2400"/>
              <a:t>transport protocol = Ann and Bill who demux to in-house siblings</a:t>
            </a:r>
          </a:p>
          <a:p>
            <a:pPr>
              <a:lnSpc>
                <a:spcPct val="70000"/>
              </a:lnSpc>
            </a:pPr>
            <a:r>
              <a:rPr lang="en-US" altLang="en-US" sz="2400"/>
              <a:t>network-layer protocol = postal service</a:t>
            </a:r>
          </a:p>
          <a:p>
            <a:pPr>
              <a:lnSpc>
                <a:spcPct val="70000"/>
              </a:lnSpc>
              <a:buFont typeface="Wingdings" panose="05000000000000000000" pitchFamily="2" charset="2"/>
              <a:buNone/>
            </a:pPr>
            <a:endParaRPr lang="en-US" altLang="en-US" sz="2400"/>
          </a:p>
        </p:txBody>
      </p:sp>
      <p:sp>
        <p:nvSpPr>
          <p:cNvPr id="8200" name="Rectangle 7"/>
          <p:cNvSpPr>
            <a:spLocks noChangeArrowheads="1"/>
          </p:cNvSpPr>
          <p:nvPr/>
        </p:nvSpPr>
        <p:spPr bwMode="auto">
          <a:xfrm>
            <a:off x="4779963" y="1947863"/>
            <a:ext cx="4016375" cy="3836987"/>
          </a:xfrm>
          <a:prstGeom prst="rect">
            <a:avLst/>
          </a:prstGeom>
          <a:noFill/>
          <a:ln w="1905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8201" name="Text Box 11"/>
          <p:cNvSpPr txBox="1">
            <a:spLocks noChangeArrowheads="1"/>
          </p:cNvSpPr>
          <p:nvPr/>
        </p:nvSpPr>
        <p:spPr bwMode="auto">
          <a:xfrm>
            <a:off x="4900613" y="1724025"/>
            <a:ext cx="2695575" cy="4333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  <a:spcBef>
                <a:spcPct val="45000"/>
              </a:spcBef>
              <a:buFont typeface="Wingdings" panose="05000000000000000000" pitchFamily="2" charset="2"/>
              <a:buNone/>
            </a:pPr>
            <a:r>
              <a:rPr lang="en-US" altLang="en-US" sz="2800" i="1">
                <a:solidFill>
                  <a:srgbClr val="000099"/>
                </a:solidFill>
              </a:rPr>
              <a:t>household analogy:</a:t>
            </a:r>
            <a:endParaRPr lang="en-US" altLang="en-US" sz="2800" i="1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6451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05582D58-C886-4C82-BF6A-8611A03F1538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64516" name="Picture 57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8" y="773113"/>
            <a:ext cx="50276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7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90500"/>
            <a:ext cx="7772400" cy="781050"/>
          </a:xfrm>
        </p:spPr>
        <p:txBody>
          <a:bodyPr/>
          <a:lstStyle/>
          <a:p>
            <a:pPr>
              <a:defRPr/>
            </a:pPr>
            <a:r>
              <a:rPr lang="en-US" sz="4000">
                <a:ea typeface="ＭＳ Ｐゴシック" charset="0"/>
                <a:cs typeface="+mj-cs"/>
              </a:rPr>
              <a:t>TCP segment structure</a:t>
            </a:r>
            <a:endParaRPr lang="en-US">
              <a:ea typeface="ＭＳ Ｐゴシック" charset="0"/>
              <a:cs typeface="+mj-cs"/>
            </a:endParaRPr>
          </a:p>
        </p:txBody>
      </p:sp>
      <p:sp>
        <p:nvSpPr>
          <p:cNvPr id="64518" name="Rectangle 4"/>
          <p:cNvSpPr>
            <a:spLocks noChangeArrowheads="1"/>
          </p:cNvSpPr>
          <p:nvPr/>
        </p:nvSpPr>
        <p:spPr bwMode="auto">
          <a:xfrm>
            <a:off x="2897188" y="1512888"/>
            <a:ext cx="3951287" cy="4824412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64519" name="Rectangle 5"/>
          <p:cNvSpPr>
            <a:spLocks noChangeArrowheads="1"/>
          </p:cNvSpPr>
          <p:nvPr/>
        </p:nvSpPr>
        <p:spPr bwMode="auto">
          <a:xfrm>
            <a:off x="2811463" y="1628775"/>
            <a:ext cx="3951287" cy="48053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64520" name="Text Box 6"/>
          <p:cNvSpPr txBox="1">
            <a:spLocks noChangeArrowheads="1"/>
          </p:cNvSpPr>
          <p:nvPr/>
        </p:nvSpPr>
        <p:spPr bwMode="auto">
          <a:xfrm>
            <a:off x="2955925" y="1587500"/>
            <a:ext cx="1663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source port #</a:t>
            </a: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64521" name="Text Box 7"/>
          <p:cNvSpPr txBox="1">
            <a:spLocks noChangeArrowheads="1"/>
          </p:cNvSpPr>
          <p:nvPr/>
        </p:nvSpPr>
        <p:spPr bwMode="auto">
          <a:xfrm>
            <a:off x="5056188" y="1592263"/>
            <a:ext cx="13811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dest port #</a:t>
            </a: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64522" name="Line 8"/>
          <p:cNvSpPr>
            <a:spLocks noChangeShapeType="1"/>
          </p:cNvSpPr>
          <p:nvPr/>
        </p:nvSpPr>
        <p:spPr bwMode="auto">
          <a:xfrm>
            <a:off x="2814638" y="2003425"/>
            <a:ext cx="3946525" cy="4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4523" name="Line 9"/>
          <p:cNvSpPr>
            <a:spLocks noChangeShapeType="1"/>
          </p:cNvSpPr>
          <p:nvPr/>
        </p:nvSpPr>
        <p:spPr bwMode="auto">
          <a:xfrm flipV="1">
            <a:off x="2808288" y="2382838"/>
            <a:ext cx="39512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4524" name="Line 10"/>
          <p:cNvSpPr>
            <a:spLocks noChangeShapeType="1"/>
          </p:cNvSpPr>
          <p:nvPr/>
        </p:nvSpPr>
        <p:spPr bwMode="auto">
          <a:xfrm flipV="1">
            <a:off x="4754563" y="1628775"/>
            <a:ext cx="0" cy="3921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4525" name="Text Box 11"/>
          <p:cNvSpPr txBox="1">
            <a:spLocks noChangeArrowheads="1"/>
          </p:cNvSpPr>
          <p:nvPr/>
        </p:nvSpPr>
        <p:spPr bwMode="auto">
          <a:xfrm>
            <a:off x="4297363" y="1098550"/>
            <a:ext cx="857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32 bits</a:t>
            </a: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64526" name="Line 12"/>
          <p:cNvSpPr>
            <a:spLocks noChangeShapeType="1"/>
          </p:cNvSpPr>
          <p:nvPr/>
        </p:nvSpPr>
        <p:spPr bwMode="auto">
          <a:xfrm>
            <a:off x="5297488" y="1344613"/>
            <a:ext cx="1427162" cy="4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4527" name="Line 13"/>
          <p:cNvSpPr>
            <a:spLocks noChangeShapeType="1"/>
          </p:cNvSpPr>
          <p:nvPr/>
        </p:nvSpPr>
        <p:spPr bwMode="auto">
          <a:xfrm rot="10800000">
            <a:off x="2789238" y="1355725"/>
            <a:ext cx="13414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4528" name="Text Box 14"/>
          <p:cNvSpPr txBox="1">
            <a:spLocks noChangeArrowheads="1"/>
          </p:cNvSpPr>
          <p:nvPr/>
        </p:nvSpPr>
        <p:spPr bwMode="auto">
          <a:xfrm>
            <a:off x="3863975" y="4567238"/>
            <a:ext cx="2005013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application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data 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(variable length)</a:t>
            </a: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64529" name="Text Box 15"/>
          <p:cNvSpPr txBox="1">
            <a:spLocks noChangeArrowheads="1"/>
          </p:cNvSpPr>
          <p:nvPr/>
        </p:nvSpPr>
        <p:spPr bwMode="auto">
          <a:xfrm>
            <a:off x="3444875" y="1982788"/>
            <a:ext cx="2486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sequence number</a:t>
            </a: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64530" name="Line 16"/>
          <p:cNvSpPr>
            <a:spLocks noChangeShapeType="1"/>
          </p:cNvSpPr>
          <p:nvPr/>
        </p:nvSpPr>
        <p:spPr bwMode="auto">
          <a:xfrm flipV="1">
            <a:off x="2817813" y="2763838"/>
            <a:ext cx="39512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4531" name="Text Box 17"/>
          <p:cNvSpPr txBox="1">
            <a:spLocks noChangeArrowheads="1"/>
          </p:cNvSpPr>
          <p:nvPr/>
        </p:nvSpPr>
        <p:spPr bwMode="auto">
          <a:xfrm>
            <a:off x="3044825" y="2382838"/>
            <a:ext cx="34099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acknowledgement number</a:t>
            </a:r>
          </a:p>
        </p:txBody>
      </p:sp>
      <p:sp>
        <p:nvSpPr>
          <p:cNvPr id="64532" name="Line 18"/>
          <p:cNvSpPr>
            <a:spLocks noChangeShapeType="1"/>
          </p:cNvSpPr>
          <p:nvPr/>
        </p:nvSpPr>
        <p:spPr bwMode="auto">
          <a:xfrm flipV="1">
            <a:off x="2813050" y="3159125"/>
            <a:ext cx="39512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4533" name="Line 19"/>
          <p:cNvSpPr>
            <a:spLocks noChangeShapeType="1"/>
          </p:cNvSpPr>
          <p:nvPr/>
        </p:nvSpPr>
        <p:spPr bwMode="auto">
          <a:xfrm flipV="1">
            <a:off x="2808288" y="3549650"/>
            <a:ext cx="39512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4534" name="Line 20"/>
          <p:cNvSpPr>
            <a:spLocks noChangeShapeType="1"/>
          </p:cNvSpPr>
          <p:nvPr/>
        </p:nvSpPr>
        <p:spPr bwMode="auto">
          <a:xfrm flipV="1">
            <a:off x="2808288" y="4111625"/>
            <a:ext cx="39512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4535" name="Line 21"/>
          <p:cNvSpPr>
            <a:spLocks noChangeShapeType="1"/>
          </p:cNvSpPr>
          <p:nvPr/>
        </p:nvSpPr>
        <p:spPr bwMode="auto">
          <a:xfrm flipH="1" flipV="1">
            <a:off x="4768850" y="2767013"/>
            <a:ext cx="4763" cy="7778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4536" name="Text Box 22"/>
          <p:cNvSpPr txBox="1">
            <a:spLocks noChangeArrowheads="1"/>
          </p:cNvSpPr>
          <p:nvPr/>
        </p:nvSpPr>
        <p:spPr bwMode="auto">
          <a:xfrm>
            <a:off x="4870450" y="2770188"/>
            <a:ext cx="1746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receive window</a:t>
            </a:r>
          </a:p>
        </p:txBody>
      </p:sp>
      <p:sp>
        <p:nvSpPr>
          <p:cNvPr id="64537" name="Text Box 23"/>
          <p:cNvSpPr txBox="1">
            <a:spLocks noChangeArrowheads="1"/>
          </p:cNvSpPr>
          <p:nvPr/>
        </p:nvSpPr>
        <p:spPr bwMode="auto">
          <a:xfrm>
            <a:off x="4895850" y="3165475"/>
            <a:ext cx="1822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Urg data pointer</a:t>
            </a:r>
          </a:p>
        </p:txBody>
      </p:sp>
      <p:sp>
        <p:nvSpPr>
          <p:cNvPr id="64538" name="Text Box 24"/>
          <p:cNvSpPr txBox="1">
            <a:spLocks noChangeArrowheads="1"/>
          </p:cNvSpPr>
          <p:nvPr/>
        </p:nvSpPr>
        <p:spPr bwMode="auto">
          <a:xfrm>
            <a:off x="3179763" y="3146425"/>
            <a:ext cx="1212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checksum</a:t>
            </a:r>
          </a:p>
        </p:txBody>
      </p:sp>
      <p:sp>
        <p:nvSpPr>
          <p:cNvPr id="64539" name="Text Box 25"/>
          <p:cNvSpPr txBox="1">
            <a:spLocks noChangeArrowheads="1"/>
          </p:cNvSpPr>
          <p:nvPr/>
        </p:nvSpPr>
        <p:spPr bwMode="auto">
          <a:xfrm>
            <a:off x="4532313" y="2798763"/>
            <a:ext cx="3079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F</a:t>
            </a: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64540" name="Line 26"/>
          <p:cNvSpPr>
            <a:spLocks noChangeShapeType="1"/>
          </p:cNvSpPr>
          <p:nvPr/>
        </p:nvSpPr>
        <p:spPr bwMode="auto">
          <a:xfrm flipV="1">
            <a:off x="4611688" y="2757488"/>
            <a:ext cx="0" cy="3921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4541" name="Line 27"/>
          <p:cNvSpPr>
            <a:spLocks noChangeShapeType="1"/>
          </p:cNvSpPr>
          <p:nvPr/>
        </p:nvSpPr>
        <p:spPr bwMode="auto">
          <a:xfrm flipV="1">
            <a:off x="4449763" y="2762250"/>
            <a:ext cx="0" cy="3921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4542" name="Line 28"/>
          <p:cNvSpPr>
            <a:spLocks noChangeShapeType="1"/>
          </p:cNvSpPr>
          <p:nvPr/>
        </p:nvSpPr>
        <p:spPr bwMode="auto">
          <a:xfrm flipV="1">
            <a:off x="4283075" y="2762250"/>
            <a:ext cx="0" cy="3921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4543" name="Line 29"/>
          <p:cNvSpPr>
            <a:spLocks noChangeShapeType="1"/>
          </p:cNvSpPr>
          <p:nvPr/>
        </p:nvSpPr>
        <p:spPr bwMode="auto">
          <a:xfrm flipV="1">
            <a:off x="4121150" y="2767013"/>
            <a:ext cx="0" cy="3921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4544" name="Line 30"/>
          <p:cNvSpPr>
            <a:spLocks noChangeShapeType="1"/>
          </p:cNvSpPr>
          <p:nvPr/>
        </p:nvSpPr>
        <p:spPr bwMode="auto">
          <a:xfrm flipV="1">
            <a:off x="3963988" y="2762250"/>
            <a:ext cx="0" cy="3921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4545" name="Line 31"/>
          <p:cNvSpPr>
            <a:spLocks noChangeShapeType="1"/>
          </p:cNvSpPr>
          <p:nvPr/>
        </p:nvSpPr>
        <p:spPr bwMode="auto">
          <a:xfrm flipV="1">
            <a:off x="3792538" y="2771775"/>
            <a:ext cx="0" cy="3921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4546" name="Text Box 32"/>
          <p:cNvSpPr txBox="1">
            <a:spLocks noChangeArrowheads="1"/>
          </p:cNvSpPr>
          <p:nvPr/>
        </p:nvSpPr>
        <p:spPr bwMode="auto">
          <a:xfrm>
            <a:off x="4365625" y="2794000"/>
            <a:ext cx="3190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S</a:t>
            </a: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64547" name="Text Box 33"/>
          <p:cNvSpPr txBox="1">
            <a:spLocks noChangeArrowheads="1"/>
          </p:cNvSpPr>
          <p:nvPr/>
        </p:nvSpPr>
        <p:spPr bwMode="auto">
          <a:xfrm>
            <a:off x="4192588" y="2794000"/>
            <a:ext cx="33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R</a:t>
            </a: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64548" name="Text Box 34"/>
          <p:cNvSpPr txBox="1">
            <a:spLocks noChangeArrowheads="1"/>
          </p:cNvSpPr>
          <p:nvPr/>
        </p:nvSpPr>
        <p:spPr bwMode="auto">
          <a:xfrm>
            <a:off x="4030663" y="2789238"/>
            <a:ext cx="3190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P</a:t>
            </a: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64549" name="Text Box 35"/>
          <p:cNvSpPr txBox="1">
            <a:spLocks noChangeArrowheads="1"/>
          </p:cNvSpPr>
          <p:nvPr/>
        </p:nvSpPr>
        <p:spPr bwMode="auto">
          <a:xfrm>
            <a:off x="3878263" y="2789238"/>
            <a:ext cx="3190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A</a:t>
            </a: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64550" name="Text Box 36"/>
          <p:cNvSpPr txBox="1">
            <a:spLocks noChangeArrowheads="1"/>
          </p:cNvSpPr>
          <p:nvPr/>
        </p:nvSpPr>
        <p:spPr bwMode="auto">
          <a:xfrm>
            <a:off x="3711575" y="2789238"/>
            <a:ext cx="33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U</a:t>
            </a: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64551" name="Text Box 37"/>
          <p:cNvSpPr txBox="1">
            <a:spLocks noChangeArrowheads="1"/>
          </p:cNvSpPr>
          <p:nvPr/>
        </p:nvSpPr>
        <p:spPr bwMode="auto">
          <a:xfrm>
            <a:off x="2759075" y="2697163"/>
            <a:ext cx="57785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head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len</a:t>
            </a: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64552" name="Text Box 38"/>
          <p:cNvSpPr txBox="1">
            <a:spLocks noChangeArrowheads="1"/>
          </p:cNvSpPr>
          <p:nvPr/>
        </p:nvSpPr>
        <p:spPr bwMode="auto">
          <a:xfrm>
            <a:off x="3238500" y="2697163"/>
            <a:ext cx="5683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not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used</a:t>
            </a: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64553" name="Line 39"/>
          <p:cNvSpPr>
            <a:spLocks noChangeShapeType="1"/>
          </p:cNvSpPr>
          <p:nvPr/>
        </p:nvSpPr>
        <p:spPr bwMode="auto">
          <a:xfrm flipV="1">
            <a:off x="3287713" y="2762250"/>
            <a:ext cx="0" cy="3921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4554" name="Text Box 40"/>
          <p:cNvSpPr txBox="1">
            <a:spLocks noChangeArrowheads="1"/>
          </p:cNvSpPr>
          <p:nvPr/>
        </p:nvSpPr>
        <p:spPr bwMode="auto">
          <a:xfrm>
            <a:off x="3317875" y="3648075"/>
            <a:ext cx="289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options (variable length)</a:t>
            </a: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64555" name="Text Box 41"/>
          <p:cNvSpPr txBox="1">
            <a:spLocks noChangeArrowheads="1"/>
          </p:cNvSpPr>
          <p:nvPr/>
        </p:nvSpPr>
        <p:spPr bwMode="auto">
          <a:xfrm>
            <a:off x="261938" y="1427163"/>
            <a:ext cx="2203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URG: urgent data 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(generally not used)</a:t>
            </a:r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64556" name="Text Box 42"/>
          <p:cNvSpPr txBox="1">
            <a:spLocks noChangeArrowheads="1"/>
          </p:cNvSpPr>
          <p:nvPr/>
        </p:nvSpPr>
        <p:spPr bwMode="auto">
          <a:xfrm>
            <a:off x="976313" y="2151063"/>
            <a:ext cx="1441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ACK: ACK #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valid</a:t>
            </a:r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64557" name="Text Box 43"/>
          <p:cNvSpPr txBox="1">
            <a:spLocks noChangeArrowheads="1"/>
          </p:cNvSpPr>
          <p:nvPr/>
        </p:nvSpPr>
        <p:spPr bwMode="auto">
          <a:xfrm>
            <a:off x="169863" y="2827338"/>
            <a:ext cx="2266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PSH: push data now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(generally not used)</a:t>
            </a:r>
          </a:p>
        </p:txBody>
      </p:sp>
      <p:sp>
        <p:nvSpPr>
          <p:cNvPr id="64558" name="Text Box 44"/>
          <p:cNvSpPr txBox="1">
            <a:spLocks noChangeArrowheads="1"/>
          </p:cNvSpPr>
          <p:nvPr/>
        </p:nvSpPr>
        <p:spPr bwMode="auto">
          <a:xfrm>
            <a:off x="544513" y="3627438"/>
            <a:ext cx="19113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RST, SYN, FIN: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connection estab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(setup, teardown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commands)</a:t>
            </a:r>
          </a:p>
        </p:txBody>
      </p:sp>
      <p:sp>
        <p:nvSpPr>
          <p:cNvPr id="64559" name="Line 45"/>
          <p:cNvSpPr>
            <a:spLocks noChangeShapeType="1"/>
          </p:cNvSpPr>
          <p:nvPr/>
        </p:nvSpPr>
        <p:spPr bwMode="auto">
          <a:xfrm>
            <a:off x="2371725" y="1800225"/>
            <a:ext cx="1495425" cy="10287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4560" name="Line 46"/>
          <p:cNvSpPr>
            <a:spLocks noChangeShapeType="1"/>
          </p:cNvSpPr>
          <p:nvPr/>
        </p:nvSpPr>
        <p:spPr bwMode="auto">
          <a:xfrm>
            <a:off x="2376488" y="2487613"/>
            <a:ext cx="1658937" cy="4413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4561" name="Line 47"/>
          <p:cNvSpPr>
            <a:spLocks noChangeShapeType="1"/>
          </p:cNvSpPr>
          <p:nvPr/>
        </p:nvSpPr>
        <p:spPr bwMode="auto">
          <a:xfrm flipV="1">
            <a:off x="2397125" y="3041650"/>
            <a:ext cx="1827213" cy="2444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4562" name="Freeform 48"/>
          <p:cNvSpPr>
            <a:spLocks/>
          </p:cNvSpPr>
          <p:nvPr/>
        </p:nvSpPr>
        <p:spPr bwMode="auto">
          <a:xfrm>
            <a:off x="2390775" y="3105150"/>
            <a:ext cx="2314575" cy="704850"/>
          </a:xfrm>
          <a:custGeom>
            <a:avLst/>
            <a:gdLst>
              <a:gd name="T0" fmla="*/ 0 w 1458"/>
              <a:gd name="T1" fmla="*/ 2147483646 h 444"/>
              <a:gd name="T2" fmla="*/ 2147483646 w 1458"/>
              <a:gd name="T3" fmla="*/ 0 h 444"/>
              <a:gd name="T4" fmla="*/ 2147483646 w 1458"/>
              <a:gd name="T5" fmla="*/ 2147483646 h 44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458" h="444">
                <a:moveTo>
                  <a:pt x="0" y="444"/>
                </a:moveTo>
                <a:lnTo>
                  <a:pt x="1248" y="0"/>
                </a:lnTo>
                <a:lnTo>
                  <a:pt x="1458" y="6"/>
                </a:ln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4563" name="Text Box 49"/>
          <p:cNvSpPr txBox="1">
            <a:spLocks noChangeArrowheads="1"/>
          </p:cNvSpPr>
          <p:nvPr/>
        </p:nvSpPr>
        <p:spPr bwMode="auto">
          <a:xfrm>
            <a:off x="7439025" y="3008313"/>
            <a:ext cx="125095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# bytes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rcvr willing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to accept</a:t>
            </a:r>
          </a:p>
        </p:txBody>
      </p:sp>
      <p:sp>
        <p:nvSpPr>
          <p:cNvPr id="64564" name="Text Box 50"/>
          <p:cNvSpPr txBox="1">
            <a:spLocks noChangeArrowheads="1"/>
          </p:cNvSpPr>
          <p:nvPr/>
        </p:nvSpPr>
        <p:spPr bwMode="auto">
          <a:xfrm>
            <a:off x="7132638" y="1522413"/>
            <a:ext cx="17716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counting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by bytes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of data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(not segments!)</a:t>
            </a:r>
          </a:p>
        </p:txBody>
      </p:sp>
      <p:sp>
        <p:nvSpPr>
          <p:cNvPr id="64565" name="Text Box 51"/>
          <p:cNvSpPr txBox="1">
            <a:spLocks noChangeArrowheads="1"/>
          </p:cNvSpPr>
          <p:nvPr/>
        </p:nvSpPr>
        <p:spPr bwMode="auto">
          <a:xfrm>
            <a:off x="982663" y="4960938"/>
            <a:ext cx="136525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Internet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checksum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(as in UDP)</a:t>
            </a:r>
          </a:p>
        </p:txBody>
      </p:sp>
      <p:sp>
        <p:nvSpPr>
          <p:cNvPr id="64566" name="Line 52"/>
          <p:cNvSpPr>
            <a:spLocks noChangeShapeType="1"/>
          </p:cNvSpPr>
          <p:nvPr/>
        </p:nvSpPr>
        <p:spPr bwMode="auto">
          <a:xfrm flipV="1">
            <a:off x="2266950" y="3429000"/>
            <a:ext cx="2105025" cy="19812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4567" name="Line 53"/>
          <p:cNvSpPr>
            <a:spLocks noChangeShapeType="1"/>
          </p:cNvSpPr>
          <p:nvPr/>
        </p:nvSpPr>
        <p:spPr bwMode="auto">
          <a:xfrm flipH="1" flipV="1">
            <a:off x="6686550" y="3019425"/>
            <a:ext cx="809625" cy="4667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4568" name="Line 54"/>
          <p:cNvSpPr>
            <a:spLocks noChangeShapeType="1"/>
          </p:cNvSpPr>
          <p:nvPr/>
        </p:nvSpPr>
        <p:spPr bwMode="auto">
          <a:xfrm flipH="1">
            <a:off x="6619875" y="1724025"/>
            <a:ext cx="552450" cy="8858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4569" name="Line 55"/>
          <p:cNvSpPr>
            <a:spLocks noChangeShapeType="1"/>
          </p:cNvSpPr>
          <p:nvPr/>
        </p:nvSpPr>
        <p:spPr bwMode="auto">
          <a:xfrm flipH="1">
            <a:off x="6581775" y="1714500"/>
            <a:ext cx="571500" cy="5238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177BD32-C545-48DB-9975-E36EFE52C9F7}"/>
                  </a:ext>
                </a:extLst>
              </p14:cNvPr>
              <p14:cNvContentPartPr/>
              <p14:nvPr/>
            </p14:nvContentPartPr>
            <p14:xfrm>
              <a:off x="6415867" y="2047693"/>
              <a:ext cx="1082160" cy="640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177BD32-C545-48DB-9975-E36EFE52C9F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07227" y="2038693"/>
                <a:ext cx="1099800" cy="65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E2431300-136C-4F86-9B58-6DCF079787AE}"/>
                  </a:ext>
                </a:extLst>
              </p14:cNvPr>
              <p14:cNvContentPartPr/>
              <p14:nvPr/>
            </p14:nvContentPartPr>
            <p14:xfrm>
              <a:off x="8413280" y="-29867"/>
              <a:ext cx="2321280" cy="15591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E2431300-136C-4F86-9B58-6DCF079787A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04640" y="-38507"/>
                <a:ext cx="2338920" cy="157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9426" name="Ink 59425">
                <a:extLst>
                  <a:ext uri="{FF2B5EF4-FFF2-40B4-BE49-F238E27FC236}">
                    <a16:creationId xmlns:a16="http://schemas.microsoft.com/office/drawing/2014/main" id="{EEE9728A-5F4B-41AE-BA93-3B2E784A4890}"/>
                  </a:ext>
                </a:extLst>
              </p14:cNvPr>
              <p14:cNvContentPartPr/>
              <p14:nvPr/>
            </p14:nvContentPartPr>
            <p14:xfrm>
              <a:off x="10769933" y="1756813"/>
              <a:ext cx="857880" cy="1050120"/>
            </p14:xfrm>
          </p:contentPart>
        </mc:Choice>
        <mc:Fallback xmlns="">
          <p:pic>
            <p:nvPicPr>
              <p:cNvPr id="59426" name="Ink 59425">
                <a:extLst>
                  <a:ext uri="{FF2B5EF4-FFF2-40B4-BE49-F238E27FC236}">
                    <a16:creationId xmlns:a16="http://schemas.microsoft.com/office/drawing/2014/main" id="{EEE9728A-5F4B-41AE-BA93-3B2E784A489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60933" y="1748173"/>
                <a:ext cx="875520" cy="106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9433" name="Group 59432">
            <a:extLst>
              <a:ext uri="{FF2B5EF4-FFF2-40B4-BE49-F238E27FC236}">
                <a16:creationId xmlns:a16="http://schemas.microsoft.com/office/drawing/2014/main" id="{17D8737F-62FC-4724-95C9-E55C9DDC32E7}"/>
              </a:ext>
            </a:extLst>
          </p:cNvPr>
          <p:cNvGrpSpPr/>
          <p:nvPr/>
        </p:nvGrpSpPr>
        <p:grpSpPr>
          <a:xfrm>
            <a:off x="1916227" y="-96427"/>
            <a:ext cx="9737413" cy="6976400"/>
            <a:chOff x="1916227" y="-96427"/>
            <a:chExt cx="9737413" cy="697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AA42820-9960-427C-ADFE-5EEA09CA3A3A}"/>
                    </a:ext>
                  </a:extLst>
                </p14:cNvPr>
                <p14:cNvContentPartPr/>
                <p14:nvPr/>
              </p14:nvContentPartPr>
              <p14:xfrm>
                <a:off x="1916227" y="313973"/>
                <a:ext cx="1650960" cy="7009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AA42820-9960-427C-ADFE-5EEA09CA3A3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07227" y="305333"/>
                  <a:ext cx="1668600" cy="71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A5A28E5-286D-4783-84B6-246281D11B7C}"/>
                    </a:ext>
                  </a:extLst>
                </p14:cNvPr>
                <p14:cNvContentPartPr/>
                <p14:nvPr/>
              </p14:nvContentPartPr>
              <p14:xfrm>
                <a:off x="2876347" y="-96427"/>
                <a:ext cx="2244240" cy="6235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A5A28E5-286D-4783-84B6-246281D11B7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67347" y="-105067"/>
                  <a:ext cx="2261880" cy="64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CFEDFBE-A1EA-4862-8C46-F6E09A40E3EC}"/>
                    </a:ext>
                  </a:extLst>
                </p14:cNvPr>
                <p14:cNvContentPartPr/>
                <p14:nvPr/>
              </p14:nvContentPartPr>
              <p14:xfrm>
                <a:off x="3736747" y="1322293"/>
                <a:ext cx="597600" cy="514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CFEDFBE-A1EA-4862-8C46-F6E09A40E3E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28107" y="1313653"/>
                  <a:ext cx="61524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76E2593-8C94-4BAF-A993-98E5122E5028}"/>
                    </a:ext>
                  </a:extLst>
                </p14:cNvPr>
                <p14:cNvContentPartPr/>
                <p14:nvPr/>
              </p14:nvContentPartPr>
              <p14:xfrm>
                <a:off x="5822587" y="1237333"/>
                <a:ext cx="644400" cy="432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76E2593-8C94-4BAF-A993-98E5122E502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813947" y="1228333"/>
                  <a:ext cx="66204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E8AE431-6297-41E4-B5B8-D2C85414BFA6}"/>
                    </a:ext>
                  </a:extLst>
                </p14:cNvPr>
                <p14:cNvContentPartPr/>
                <p14:nvPr/>
              </p14:nvContentPartPr>
              <p14:xfrm>
                <a:off x="4515427" y="3242173"/>
                <a:ext cx="53280" cy="28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E8AE431-6297-41E4-B5B8-D2C85414BFA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506427" y="3233533"/>
                  <a:ext cx="709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6F8411C-8C4C-4EE5-90B9-D790C0B6271F}"/>
                    </a:ext>
                  </a:extLst>
                </p14:cNvPr>
                <p14:cNvContentPartPr/>
                <p14:nvPr/>
              </p14:nvContentPartPr>
              <p14:xfrm>
                <a:off x="3080467" y="3133813"/>
                <a:ext cx="1341000" cy="477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6F8411C-8C4C-4EE5-90B9-D790C0B6271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71827" y="3124813"/>
                  <a:ext cx="135864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B643149-9815-48E8-BD18-79EEEAF3BEF6}"/>
                    </a:ext>
                  </a:extLst>
                </p14:cNvPr>
                <p14:cNvContentPartPr/>
                <p14:nvPr/>
              </p14:nvContentPartPr>
              <p14:xfrm>
                <a:off x="2465947" y="3056413"/>
                <a:ext cx="971640" cy="501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B643149-9815-48E8-BD18-79EEEAF3BEF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56947" y="3047413"/>
                  <a:ext cx="98928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86EDACA-3C65-4213-A215-359AE71AC66A}"/>
                    </a:ext>
                  </a:extLst>
                </p14:cNvPr>
                <p14:cNvContentPartPr/>
                <p14:nvPr/>
              </p14:nvContentPartPr>
              <p14:xfrm>
                <a:off x="6634387" y="2040133"/>
                <a:ext cx="3207240" cy="691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86EDACA-3C65-4213-A215-359AE71AC66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625747" y="2031493"/>
                  <a:ext cx="3224880" cy="70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A930911-16A3-4162-A242-A1FB5BA63500}"/>
                    </a:ext>
                  </a:extLst>
                </p14:cNvPr>
                <p14:cNvContentPartPr/>
                <p14:nvPr/>
              </p14:nvContentPartPr>
              <p14:xfrm>
                <a:off x="9861787" y="1821253"/>
                <a:ext cx="353520" cy="497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A930911-16A3-4162-A242-A1FB5BA6350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852787" y="1812253"/>
                  <a:ext cx="37116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61608F9-776B-4B82-A21D-8B11A0416008}"/>
                    </a:ext>
                  </a:extLst>
                </p14:cNvPr>
                <p14:cNvContentPartPr/>
                <p14:nvPr/>
              </p14:nvContentPartPr>
              <p14:xfrm>
                <a:off x="9911107" y="2087293"/>
                <a:ext cx="297360" cy="59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61608F9-776B-4B82-A21D-8B11A041600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902467" y="2078653"/>
                  <a:ext cx="3150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FE8E0C2-F1EF-4BCC-B3B8-7CE46170C539}"/>
                    </a:ext>
                  </a:extLst>
                </p14:cNvPr>
                <p14:cNvContentPartPr/>
                <p14:nvPr/>
              </p14:nvContentPartPr>
              <p14:xfrm>
                <a:off x="10333747" y="1641973"/>
                <a:ext cx="610200" cy="478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FE8E0C2-F1EF-4BCC-B3B8-7CE46170C53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325107" y="1632973"/>
                  <a:ext cx="62784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CED96A4-8100-4ECC-9A5B-D22F26270D71}"/>
                    </a:ext>
                  </a:extLst>
                </p14:cNvPr>
                <p14:cNvContentPartPr/>
                <p14:nvPr/>
              </p14:nvContentPartPr>
              <p14:xfrm>
                <a:off x="10743427" y="1833853"/>
                <a:ext cx="232560" cy="201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CED96A4-8100-4ECC-9A5B-D22F26270D7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734787" y="1824853"/>
                  <a:ext cx="2502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EA9E0DF-7077-4CFC-A955-090D9794238B}"/>
                    </a:ext>
                  </a:extLst>
                </p14:cNvPr>
                <p14:cNvContentPartPr/>
                <p14:nvPr/>
              </p14:nvContentPartPr>
              <p14:xfrm>
                <a:off x="10131427" y="2421733"/>
                <a:ext cx="480240" cy="362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EA9E0DF-7077-4CFC-A955-090D9794238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122427" y="2412733"/>
                  <a:ext cx="49788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7D4E2B4-41A8-4E03-865E-D928AD254462}"/>
                    </a:ext>
                  </a:extLst>
                </p14:cNvPr>
                <p14:cNvContentPartPr/>
                <p14:nvPr/>
              </p14:nvContentPartPr>
              <p14:xfrm>
                <a:off x="10845307" y="2651413"/>
                <a:ext cx="5760" cy="18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7D4E2B4-41A8-4E03-865E-D928AD25446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836667" y="2642413"/>
                  <a:ext cx="234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172B4F9-A001-442C-80BA-CCC76C34B696}"/>
                    </a:ext>
                  </a:extLst>
                </p14:cNvPr>
                <p14:cNvContentPartPr/>
                <p14:nvPr/>
              </p14:nvContentPartPr>
              <p14:xfrm>
                <a:off x="6220747" y="855733"/>
                <a:ext cx="2973600" cy="1467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172B4F9-A001-442C-80BA-CCC76C34B69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211747" y="847093"/>
                  <a:ext cx="2991240" cy="148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C3148E9-6067-4918-9D80-7542A3BC7983}"/>
                    </a:ext>
                  </a:extLst>
                </p14:cNvPr>
                <p14:cNvContentPartPr/>
                <p14:nvPr/>
              </p14:nvContentPartPr>
              <p14:xfrm>
                <a:off x="9089227" y="401053"/>
                <a:ext cx="802440" cy="812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C3148E9-6067-4918-9D80-7542A3BC798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080587" y="392413"/>
                  <a:ext cx="820080" cy="83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814D7B2-A5E9-4362-A3FE-37F671F1DA2F}"/>
                    </a:ext>
                  </a:extLst>
                </p14:cNvPr>
                <p14:cNvContentPartPr/>
                <p14:nvPr/>
              </p14:nvContentPartPr>
              <p14:xfrm>
                <a:off x="10124587" y="363973"/>
                <a:ext cx="571320" cy="440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814D7B2-A5E9-4362-A3FE-37F671F1DA2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115587" y="355333"/>
                  <a:ext cx="58896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3BA1B5B-70B5-48F3-AFEA-DBD396E48F92}"/>
                    </a:ext>
                  </a:extLst>
                </p14:cNvPr>
                <p14:cNvContentPartPr/>
                <p14:nvPr/>
              </p14:nvContentPartPr>
              <p14:xfrm>
                <a:off x="10853947" y="613093"/>
                <a:ext cx="2880" cy="9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3BA1B5B-70B5-48F3-AFEA-DBD396E48F9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844947" y="604453"/>
                  <a:ext cx="205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B1FC452-0277-4A77-9D2B-A90692E3D970}"/>
                    </a:ext>
                  </a:extLst>
                </p14:cNvPr>
                <p14:cNvContentPartPr/>
                <p14:nvPr/>
              </p14:nvContentPartPr>
              <p14:xfrm>
                <a:off x="9135307" y="686173"/>
                <a:ext cx="1515960" cy="577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B1FC452-0277-4A77-9D2B-A90692E3D97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126307" y="677533"/>
                  <a:ext cx="1533600" cy="59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82B897D-567B-4108-919C-17726762661D}"/>
                    </a:ext>
                  </a:extLst>
                </p14:cNvPr>
                <p14:cNvContentPartPr/>
                <p14:nvPr/>
              </p14:nvContentPartPr>
              <p14:xfrm>
                <a:off x="9754507" y="2104573"/>
                <a:ext cx="977760" cy="376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82B897D-567B-4108-919C-17726762661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745867" y="2095933"/>
                  <a:ext cx="99540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840DEB8-5ECB-4607-884F-66810B7D79F6}"/>
                    </a:ext>
                  </a:extLst>
                </p14:cNvPr>
                <p14:cNvContentPartPr/>
                <p14:nvPr/>
              </p14:nvContentPartPr>
              <p14:xfrm>
                <a:off x="10018747" y="2825653"/>
                <a:ext cx="720360" cy="250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840DEB8-5ECB-4607-884F-66810B7D79F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010107" y="2817013"/>
                  <a:ext cx="7380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7D5283A-DEB5-4FAA-89B4-2950D4E4281F}"/>
                    </a:ext>
                  </a:extLst>
                </p14:cNvPr>
                <p14:cNvContentPartPr/>
                <p14:nvPr/>
              </p14:nvContentPartPr>
              <p14:xfrm>
                <a:off x="6542587" y="2939053"/>
                <a:ext cx="2926440" cy="989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7D5283A-DEB5-4FAA-89B4-2950D4E4281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533587" y="2930053"/>
                  <a:ext cx="2944080" cy="10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9395" name="Ink 59394">
                  <a:extLst>
                    <a:ext uri="{FF2B5EF4-FFF2-40B4-BE49-F238E27FC236}">
                      <a16:creationId xmlns:a16="http://schemas.microsoft.com/office/drawing/2014/main" id="{2B24C5A3-B14C-45EB-92CE-41E01807A178}"/>
                    </a:ext>
                  </a:extLst>
                </p14:cNvPr>
                <p14:cNvContentPartPr/>
                <p14:nvPr/>
              </p14:nvContentPartPr>
              <p14:xfrm>
                <a:off x="8080640" y="5646613"/>
                <a:ext cx="830160" cy="1011960"/>
              </p14:xfrm>
            </p:contentPart>
          </mc:Choice>
          <mc:Fallback xmlns="">
            <p:pic>
              <p:nvPicPr>
                <p:cNvPr id="59395" name="Ink 59394">
                  <a:extLst>
                    <a:ext uri="{FF2B5EF4-FFF2-40B4-BE49-F238E27FC236}">
                      <a16:creationId xmlns:a16="http://schemas.microsoft.com/office/drawing/2014/main" id="{2B24C5A3-B14C-45EB-92CE-41E01807A17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071640" y="5637973"/>
                  <a:ext cx="847800" cy="10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9402" name="Ink 59401">
                  <a:extLst>
                    <a:ext uri="{FF2B5EF4-FFF2-40B4-BE49-F238E27FC236}">
                      <a16:creationId xmlns:a16="http://schemas.microsoft.com/office/drawing/2014/main" id="{F8DE38BD-1484-45AD-A7FA-66B4DE11FC22}"/>
                    </a:ext>
                  </a:extLst>
                </p14:cNvPr>
                <p14:cNvContentPartPr/>
                <p14:nvPr/>
              </p14:nvContentPartPr>
              <p14:xfrm>
                <a:off x="8986760" y="6263653"/>
                <a:ext cx="311040" cy="616320"/>
              </p14:xfrm>
            </p:contentPart>
          </mc:Choice>
          <mc:Fallback xmlns="">
            <p:pic>
              <p:nvPicPr>
                <p:cNvPr id="59402" name="Ink 59401">
                  <a:extLst>
                    <a:ext uri="{FF2B5EF4-FFF2-40B4-BE49-F238E27FC236}">
                      <a16:creationId xmlns:a16="http://schemas.microsoft.com/office/drawing/2014/main" id="{F8DE38BD-1484-45AD-A7FA-66B4DE11FC2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977760" y="6255013"/>
                  <a:ext cx="328680" cy="63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9398" name="Ink 59397">
                  <a:extLst>
                    <a:ext uri="{FF2B5EF4-FFF2-40B4-BE49-F238E27FC236}">
                      <a16:creationId xmlns:a16="http://schemas.microsoft.com/office/drawing/2014/main" id="{3D7DD507-B469-442D-9825-F27E39860F3A}"/>
                    </a:ext>
                  </a:extLst>
                </p14:cNvPr>
                <p14:cNvContentPartPr/>
                <p14:nvPr/>
              </p14:nvContentPartPr>
              <p14:xfrm>
                <a:off x="6003800" y="2104933"/>
                <a:ext cx="13320" cy="32760"/>
              </p14:xfrm>
            </p:contentPart>
          </mc:Choice>
          <mc:Fallback xmlns="">
            <p:pic>
              <p:nvPicPr>
                <p:cNvPr id="59398" name="Ink 59397">
                  <a:extLst>
                    <a:ext uri="{FF2B5EF4-FFF2-40B4-BE49-F238E27FC236}">
                      <a16:creationId xmlns:a16="http://schemas.microsoft.com/office/drawing/2014/main" id="{3D7DD507-B469-442D-9825-F27E39860F3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994800" y="2095933"/>
                  <a:ext cx="309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9399" name="Ink 59398">
                  <a:extLst>
                    <a:ext uri="{FF2B5EF4-FFF2-40B4-BE49-F238E27FC236}">
                      <a16:creationId xmlns:a16="http://schemas.microsoft.com/office/drawing/2014/main" id="{1C9260B6-A020-4AEB-8E7C-2E0026DD4D57}"/>
                    </a:ext>
                  </a:extLst>
                </p14:cNvPr>
                <p14:cNvContentPartPr/>
                <p14:nvPr/>
              </p14:nvContentPartPr>
              <p14:xfrm>
                <a:off x="5936120" y="893533"/>
                <a:ext cx="1262520" cy="1276200"/>
              </p14:xfrm>
            </p:contentPart>
          </mc:Choice>
          <mc:Fallback xmlns="">
            <p:pic>
              <p:nvPicPr>
                <p:cNvPr id="59399" name="Ink 59398">
                  <a:extLst>
                    <a:ext uri="{FF2B5EF4-FFF2-40B4-BE49-F238E27FC236}">
                      <a16:creationId xmlns:a16="http://schemas.microsoft.com/office/drawing/2014/main" id="{1C9260B6-A020-4AEB-8E7C-2E0026DD4D5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927120" y="884893"/>
                  <a:ext cx="1280160" cy="12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9400" name="Ink 59399">
                  <a:extLst>
                    <a:ext uri="{FF2B5EF4-FFF2-40B4-BE49-F238E27FC236}">
                      <a16:creationId xmlns:a16="http://schemas.microsoft.com/office/drawing/2014/main" id="{DCA03E6E-1870-4CBF-B893-888573C6D61F}"/>
                    </a:ext>
                  </a:extLst>
                </p14:cNvPr>
                <p14:cNvContentPartPr/>
                <p14:nvPr/>
              </p14:nvContentPartPr>
              <p14:xfrm>
                <a:off x="7195760" y="693373"/>
                <a:ext cx="202320" cy="328320"/>
              </p14:xfrm>
            </p:contentPart>
          </mc:Choice>
          <mc:Fallback xmlns="">
            <p:pic>
              <p:nvPicPr>
                <p:cNvPr id="59400" name="Ink 59399">
                  <a:extLst>
                    <a:ext uri="{FF2B5EF4-FFF2-40B4-BE49-F238E27FC236}">
                      <a16:creationId xmlns:a16="http://schemas.microsoft.com/office/drawing/2014/main" id="{DCA03E6E-1870-4CBF-B893-888573C6D61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187120" y="684733"/>
                  <a:ext cx="21996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9404" name="Ink 59403">
                  <a:extLst>
                    <a:ext uri="{FF2B5EF4-FFF2-40B4-BE49-F238E27FC236}">
                      <a16:creationId xmlns:a16="http://schemas.microsoft.com/office/drawing/2014/main" id="{7905016E-32F6-4179-AEFF-4ACFA98F68D8}"/>
                    </a:ext>
                  </a:extLst>
                </p14:cNvPr>
                <p14:cNvContentPartPr/>
                <p14:nvPr/>
              </p14:nvContentPartPr>
              <p14:xfrm>
                <a:off x="7192160" y="563773"/>
                <a:ext cx="206280" cy="681120"/>
              </p14:xfrm>
            </p:contentPart>
          </mc:Choice>
          <mc:Fallback xmlns="">
            <p:pic>
              <p:nvPicPr>
                <p:cNvPr id="59404" name="Ink 59403">
                  <a:extLst>
                    <a:ext uri="{FF2B5EF4-FFF2-40B4-BE49-F238E27FC236}">
                      <a16:creationId xmlns:a16="http://schemas.microsoft.com/office/drawing/2014/main" id="{7905016E-32F6-4179-AEFF-4ACFA98F68D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183520" y="554773"/>
                  <a:ext cx="223920" cy="69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9405" name="Ink 59404">
                  <a:extLst>
                    <a:ext uri="{FF2B5EF4-FFF2-40B4-BE49-F238E27FC236}">
                      <a16:creationId xmlns:a16="http://schemas.microsoft.com/office/drawing/2014/main" id="{B1872345-800F-4C94-87A7-BB8D6A0C54F7}"/>
                    </a:ext>
                  </a:extLst>
                </p14:cNvPr>
                <p14:cNvContentPartPr/>
                <p14:nvPr/>
              </p14:nvContentPartPr>
              <p14:xfrm>
                <a:off x="7198640" y="254893"/>
                <a:ext cx="511560" cy="291240"/>
              </p14:xfrm>
            </p:contentPart>
          </mc:Choice>
          <mc:Fallback xmlns="">
            <p:pic>
              <p:nvPicPr>
                <p:cNvPr id="59405" name="Ink 59404">
                  <a:extLst>
                    <a:ext uri="{FF2B5EF4-FFF2-40B4-BE49-F238E27FC236}">
                      <a16:creationId xmlns:a16="http://schemas.microsoft.com/office/drawing/2014/main" id="{B1872345-800F-4C94-87A7-BB8D6A0C54F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189640" y="245893"/>
                  <a:ext cx="5292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9407" name="Ink 59406">
                  <a:extLst>
                    <a:ext uri="{FF2B5EF4-FFF2-40B4-BE49-F238E27FC236}">
                      <a16:creationId xmlns:a16="http://schemas.microsoft.com/office/drawing/2014/main" id="{0B7C101E-E2CD-45EE-A624-531D5BA630E9}"/>
                    </a:ext>
                  </a:extLst>
                </p14:cNvPr>
                <p14:cNvContentPartPr/>
                <p14:nvPr/>
              </p14:nvContentPartPr>
              <p14:xfrm>
                <a:off x="7315280" y="181093"/>
                <a:ext cx="253440" cy="582120"/>
              </p14:xfrm>
            </p:contentPart>
          </mc:Choice>
          <mc:Fallback xmlns="">
            <p:pic>
              <p:nvPicPr>
                <p:cNvPr id="59407" name="Ink 59406">
                  <a:extLst>
                    <a:ext uri="{FF2B5EF4-FFF2-40B4-BE49-F238E27FC236}">
                      <a16:creationId xmlns:a16="http://schemas.microsoft.com/office/drawing/2014/main" id="{0B7C101E-E2CD-45EE-A624-531D5BA630E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306280" y="172093"/>
                  <a:ext cx="27108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9408" name="Ink 59407">
                  <a:extLst>
                    <a:ext uri="{FF2B5EF4-FFF2-40B4-BE49-F238E27FC236}">
                      <a16:creationId xmlns:a16="http://schemas.microsoft.com/office/drawing/2014/main" id="{0848F3B0-2611-438D-94AC-13021D1CCF64}"/>
                    </a:ext>
                  </a:extLst>
                </p14:cNvPr>
                <p14:cNvContentPartPr/>
                <p14:nvPr/>
              </p14:nvContentPartPr>
              <p14:xfrm>
                <a:off x="7794080" y="4333"/>
                <a:ext cx="362880" cy="572040"/>
              </p14:xfrm>
            </p:contentPart>
          </mc:Choice>
          <mc:Fallback xmlns="">
            <p:pic>
              <p:nvPicPr>
                <p:cNvPr id="59408" name="Ink 59407">
                  <a:extLst>
                    <a:ext uri="{FF2B5EF4-FFF2-40B4-BE49-F238E27FC236}">
                      <a16:creationId xmlns:a16="http://schemas.microsoft.com/office/drawing/2014/main" id="{0848F3B0-2611-438D-94AC-13021D1CCF6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785440" y="-4667"/>
                  <a:ext cx="380520" cy="58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552D107-01E9-4370-9245-1F3ED18471E1}"/>
                    </a:ext>
                  </a:extLst>
                </p14:cNvPr>
                <p14:cNvContentPartPr/>
                <p14:nvPr/>
              </p14:nvContentPartPr>
              <p14:xfrm>
                <a:off x="6265387" y="4213813"/>
                <a:ext cx="1297800" cy="2299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552D107-01E9-4370-9245-1F3ED18471E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256747" y="4204813"/>
                  <a:ext cx="1315440" cy="23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595D0EF-6AE4-428E-BA89-7E8B168A93B2}"/>
                    </a:ext>
                  </a:extLst>
                </p14:cNvPr>
                <p14:cNvContentPartPr/>
                <p14:nvPr/>
              </p14:nvContentPartPr>
              <p14:xfrm>
                <a:off x="6728347" y="4962613"/>
                <a:ext cx="490680" cy="739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595D0EF-6AE4-428E-BA89-7E8B168A93B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719347" y="4953613"/>
                  <a:ext cx="508320" cy="75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A780752-E8A2-40EE-A789-F24D7B444564}"/>
                    </a:ext>
                  </a:extLst>
                </p14:cNvPr>
                <p14:cNvContentPartPr/>
                <p14:nvPr/>
              </p14:nvContentPartPr>
              <p14:xfrm>
                <a:off x="7360507" y="5007613"/>
                <a:ext cx="550800" cy="675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A780752-E8A2-40EE-A789-F24D7B44456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351867" y="4998613"/>
                  <a:ext cx="56844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8B01E3B-BEBC-4C38-AFFE-98975F6F8C92}"/>
                    </a:ext>
                  </a:extLst>
                </p14:cNvPr>
                <p14:cNvContentPartPr/>
                <p14:nvPr/>
              </p14:nvContentPartPr>
              <p14:xfrm>
                <a:off x="7459507" y="5124973"/>
                <a:ext cx="585720" cy="210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8B01E3B-BEBC-4C38-AFFE-98975F6F8C9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450507" y="5115973"/>
                  <a:ext cx="6033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BAE16DD-B614-47E5-A9C7-7AFB5B421C8E}"/>
                    </a:ext>
                  </a:extLst>
                </p14:cNvPr>
                <p14:cNvContentPartPr/>
                <p14:nvPr/>
              </p14:nvContentPartPr>
              <p14:xfrm>
                <a:off x="7982227" y="4887373"/>
                <a:ext cx="456840" cy="115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BAE16DD-B614-47E5-A9C7-7AFB5B421C8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973587" y="4878733"/>
                  <a:ext cx="4744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04A9AB2-21C0-4B96-91B3-7D0D2848816A}"/>
                    </a:ext>
                  </a:extLst>
                </p14:cNvPr>
                <p14:cNvContentPartPr/>
                <p14:nvPr/>
              </p14:nvContentPartPr>
              <p14:xfrm>
                <a:off x="8179867" y="4923733"/>
                <a:ext cx="654120" cy="820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04A9AB2-21C0-4B96-91B3-7D0D2848816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170867" y="4914733"/>
                  <a:ext cx="671760" cy="83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24AD5A4-F5D4-4E9E-BC2D-FA175E29EC0C}"/>
                    </a:ext>
                  </a:extLst>
                </p14:cNvPr>
                <p14:cNvContentPartPr/>
                <p14:nvPr/>
              </p14:nvContentPartPr>
              <p14:xfrm>
                <a:off x="8400907" y="5276173"/>
                <a:ext cx="614160" cy="87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24AD5A4-F5D4-4E9E-BC2D-FA175E29EC0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392267" y="5267533"/>
                  <a:ext cx="6318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08098E1-F686-4E3F-AF63-02B4C84A5F1F}"/>
                    </a:ext>
                  </a:extLst>
                </p14:cNvPr>
                <p14:cNvContentPartPr/>
                <p14:nvPr/>
              </p14:nvContentPartPr>
              <p14:xfrm>
                <a:off x="9496747" y="3466813"/>
                <a:ext cx="1301760" cy="560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08098E1-F686-4E3F-AF63-02B4C84A5F1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488107" y="3458173"/>
                  <a:ext cx="1319400" cy="57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848EA78-5C46-4148-BE7C-DAFFC83F2E40}"/>
                    </a:ext>
                  </a:extLst>
                </p14:cNvPr>
                <p14:cNvContentPartPr/>
                <p14:nvPr/>
              </p14:nvContentPartPr>
              <p14:xfrm>
                <a:off x="9616267" y="4158013"/>
                <a:ext cx="510120" cy="440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848EA78-5C46-4148-BE7C-DAFFC83F2E4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607267" y="4149373"/>
                  <a:ext cx="52776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7D58FA1-8E11-44DF-B626-7E8E31077BDA}"/>
                    </a:ext>
                  </a:extLst>
                </p14:cNvPr>
                <p14:cNvContentPartPr/>
                <p14:nvPr/>
              </p14:nvContentPartPr>
              <p14:xfrm>
                <a:off x="10331947" y="4230733"/>
                <a:ext cx="23040" cy="322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7D58FA1-8E11-44DF-B626-7E8E31077BD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323307" y="4221733"/>
                  <a:ext cx="4068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0D5BBA6-AF69-422A-A936-83B984190897}"/>
                    </a:ext>
                  </a:extLst>
                </p14:cNvPr>
                <p14:cNvContentPartPr/>
                <p14:nvPr/>
              </p14:nvContentPartPr>
              <p14:xfrm>
                <a:off x="10274707" y="3865693"/>
                <a:ext cx="921240" cy="6544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0D5BBA6-AF69-422A-A936-83B98419089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266067" y="3856693"/>
                  <a:ext cx="938880" cy="67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B394B3D-4663-43EF-91D3-C723142D85E6}"/>
                    </a:ext>
                  </a:extLst>
                </p14:cNvPr>
                <p14:cNvContentPartPr/>
                <p14:nvPr/>
              </p14:nvContentPartPr>
              <p14:xfrm>
                <a:off x="9773813" y="4828693"/>
                <a:ext cx="215280" cy="5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B394B3D-4663-43EF-91D3-C723142D85E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765173" y="4819693"/>
                  <a:ext cx="2329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BA3B91A-4CFB-408E-ADEB-C6B714C0BAD1}"/>
                    </a:ext>
                  </a:extLst>
                </p14:cNvPr>
                <p14:cNvContentPartPr/>
                <p14:nvPr/>
              </p14:nvContentPartPr>
              <p14:xfrm>
                <a:off x="9817013" y="4997173"/>
                <a:ext cx="165960" cy="79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BA3B91A-4CFB-408E-ADEB-C6B714C0BAD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808013" y="4988533"/>
                  <a:ext cx="1836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498B653-F5D8-4F40-805E-33808602F672}"/>
                    </a:ext>
                  </a:extLst>
                </p14:cNvPr>
                <p14:cNvContentPartPr/>
                <p14:nvPr/>
              </p14:nvContentPartPr>
              <p14:xfrm>
                <a:off x="10090253" y="4619173"/>
                <a:ext cx="437040" cy="5000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498B653-F5D8-4F40-805E-33808602F67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081253" y="4610173"/>
                  <a:ext cx="45468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4130F21-A5BA-4511-8D2C-943281C8115A}"/>
                    </a:ext>
                  </a:extLst>
                </p14:cNvPr>
                <p14:cNvContentPartPr/>
                <p14:nvPr/>
              </p14:nvContentPartPr>
              <p14:xfrm>
                <a:off x="10529093" y="4662733"/>
                <a:ext cx="358200" cy="368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4130F21-A5BA-4511-8D2C-943281C8115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520093" y="4653733"/>
                  <a:ext cx="37584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504827C-98D5-40A8-AA96-D0333B28F618}"/>
                    </a:ext>
                  </a:extLst>
                </p14:cNvPr>
                <p14:cNvContentPartPr/>
                <p14:nvPr/>
              </p14:nvContentPartPr>
              <p14:xfrm>
                <a:off x="9315173" y="3846613"/>
                <a:ext cx="1401120" cy="375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504827C-98D5-40A8-AA96-D0333B28F61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306533" y="3837613"/>
                  <a:ext cx="141876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ABC0BE7-D8D9-4A97-A509-C1F41A98FBF4}"/>
                    </a:ext>
                  </a:extLst>
                </p14:cNvPr>
                <p14:cNvContentPartPr/>
                <p14:nvPr/>
              </p14:nvContentPartPr>
              <p14:xfrm>
                <a:off x="9781373" y="4296253"/>
                <a:ext cx="1758600" cy="5374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ABC0BE7-D8D9-4A97-A509-C1F41A98FBF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772373" y="4287613"/>
                  <a:ext cx="177624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4217C02-F927-458F-B8CA-10B899E012B7}"/>
                    </a:ext>
                  </a:extLst>
                </p14:cNvPr>
                <p14:cNvContentPartPr/>
                <p14:nvPr/>
              </p14:nvContentPartPr>
              <p14:xfrm>
                <a:off x="8705960" y="5976013"/>
                <a:ext cx="111600" cy="3844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4217C02-F927-458F-B8CA-10B899E012B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696960" y="5967373"/>
                  <a:ext cx="12924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EEB854A-9DE0-4139-B1CE-5A5064F005D0}"/>
                    </a:ext>
                  </a:extLst>
                </p14:cNvPr>
                <p14:cNvContentPartPr/>
                <p14:nvPr/>
              </p14:nvContentPartPr>
              <p14:xfrm>
                <a:off x="8663120" y="5675773"/>
                <a:ext cx="2631240" cy="687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EEB854A-9DE0-4139-B1CE-5A5064F005D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654480" y="5666773"/>
                  <a:ext cx="2648880" cy="70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6AF0B2B-3415-4E26-B6CE-D99600829C4D}"/>
                    </a:ext>
                  </a:extLst>
                </p14:cNvPr>
                <p14:cNvContentPartPr/>
                <p14:nvPr/>
              </p14:nvContentPartPr>
              <p14:xfrm>
                <a:off x="9089720" y="5857933"/>
                <a:ext cx="186120" cy="5896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6AF0B2B-3415-4E26-B6CE-D99600829C4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080720" y="5849293"/>
                  <a:ext cx="203760" cy="60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9963F57-A5A2-44FA-BF41-756A25C6F3E8}"/>
                    </a:ext>
                  </a:extLst>
                </p14:cNvPr>
                <p14:cNvContentPartPr/>
                <p14:nvPr/>
              </p14:nvContentPartPr>
              <p14:xfrm>
                <a:off x="9457640" y="5830573"/>
                <a:ext cx="241200" cy="5904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9963F57-A5A2-44FA-BF41-756A25C6F3E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448640" y="5821573"/>
                  <a:ext cx="258840" cy="6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7CD9548-3DF0-482A-9FF1-9F383778AA50}"/>
                    </a:ext>
                  </a:extLst>
                </p14:cNvPr>
                <p14:cNvContentPartPr/>
                <p14:nvPr/>
              </p14:nvContentPartPr>
              <p14:xfrm>
                <a:off x="9900080" y="5790253"/>
                <a:ext cx="172080" cy="6127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7CD9548-3DF0-482A-9FF1-9F383778AA5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891080" y="5781613"/>
                  <a:ext cx="189720" cy="63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4CD2389-3921-4AD3-A4FF-68EECF28DA49}"/>
                    </a:ext>
                  </a:extLst>
                </p14:cNvPr>
                <p14:cNvContentPartPr/>
                <p14:nvPr/>
              </p14:nvContentPartPr>
              <p14:xfrm>
                <a:off x="10319480" y="5735533"/>
                <a:ext cx="171720" cy="659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4CD2389-3921-4AD3-A4FF-68EECF28DA4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310840" y="5726533"/>
                  <a:ext cx="189360" cy="67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2F6EA47-94FD-4013-8135-F6F53E872C61}"/>
                    </a:ext>
                  </a:extLst>
                </p14:cNvPr>
                <p14:cNvContentPartPr/>
                <p14:nvPr/>
              </p14:nvContentPartPr>
              <p14:xfrm>
                <a:off x="10666160" y="5745613"/>
                <a:ext cx="177480" cy="6350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2F6EA47-94FD-4013-8135-F6F53E872C6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657520" y="5736973"/>
                  <a:ext cx="195120" cy="65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35E0A86-D0D6-4CC4-99E9-746538A97589}"/>
                    </a:ext>
                  </a:extLst>
                </p14:cNvPr>
                <p14:cNvContentPartPr/>
                <p14:nvPr/>
              </p14:nvContentPartPr>
              <p14:xfrm>
                <a:off x="11190320" y="5678653"/>
                <a:ext cx="331560" cy="624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35E0A86-D0D6-4CC4-99E9-746538A9758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181320" y="5670013"/>
                  <a:ext cx="349200" cy="64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4512" name="Ink 64511">
                  <a:extLst>
                    <a:ext uri="{FF2B5EF4-FFF2-40B4-BE49-F238E27FC236}">
                      <a16:creationId xmlns:a16="http://schemas.microsoft.com/office/drawing/2014/main" id="{298BCE3E-265C-4C44-B9F2-6A7AB7B67B11}"/>
                    </a:ext>
                  </a:extLst>
                </p14:cNvPr>
                <p14:cNvContentPartPr/>
                <p14:nvPr/>
              </p14:nvContentPartPr>
              <p14:xfrm>
                <a:off x="8313560" y="5907973"/>
                <a:ext cx="365400" cy="556920"/>
              </p14:xfrm>
            </p:contentPart>
          </mc:Choice>
          <mc:Fallback xmlns="">
            <p:pic>
              <p:nvPicPr>
                <p:cNvPr id="64512" name="Ink 64511">
                  <a:extLst>
                    <a:ext uri="{FF2B5EF4-FFF2-40B4-BE49-F238E27FC236}">
                      <a16:creationId xmlns:a16="http://schemas.microsoft.com/office/drawing/2014/main" id="{298BCE3E-265C-4C44-B9F2-6A7AB7B67B1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304920" y="5898973"/>
                  <a:ext cx="38304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4513" name="Ink 64512">
                  <a:extLst>
                    <a:ext uri="{FF2B5EF4-FFF2-40B4-BE49-F238E27FC236}">
                      <a16:creationId xmlns:a16="http://schemas.microsoft.com/office/drawing/2014/main" id="{9B6BCA16-0CA4-4C0B-A47F-D789FE39BB46}"/>
                    </a:ext>
                  </a:extLst>
                </p14:cNvPr>
                <p14:cNvContentPartPr/>
                <p14:nvPr/>
              </p14:nvContentPartPr>
              <p14:xfrm>
                <a:off x="8490680" y="6049093"/>
                <a:ext cx="57240" cy="254520"/>
              </p14:xfrm>
            </p:contentPart>
          </mc:Choice>
          <mc:Fallback xmlns="">
            <p:pic>
              <p:nvPicPr>
                <p:cNvPr id="64513" name="Ink 64512">
                  <a:extLst>
                    <a:ext uri="{FF2B5EF4-FFF2-40B4-BE49-F238E27FC236}">
                      <a16:creationId xmlns:a16="http://schemas.microsoft.com/office/drawing/2014/main" id="{9B6BCA16-0CA4-4C0B-A47F-D789FE39BB4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481680" y="6040453"/>
                  <a:ext cx="748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4517" name="Ink 64516">
                  <a:extLst>
                    <a:ext uri="{FF2B5EF4-FFF2-40B4-BE49-F238E27FC236}">
                      <a16:creationId xmlns:a16="http://schemas.microsoft.com/office/drawing/2014/main" id="{A0937D59-1E65-487A-A587-58159D305EBD}"/>
                    </a:ext>
                  </a:extLst>
                </p14:cNvPr>
                <p14:cNvContentPartPr/>
                <p14:nvPr/>
              </p14:nvContentPartPr>
              <p14:xfrm>
                <a:off x="8846360" y="6089053"/>
                <a:ext cx="236160" cy="207720"/>
              </p14:xfrm>
            </p:contentPart>
          </mc:Choice>
          <mc:Fallback xmlns="">
            <p:pic>
              <p:nvPicPr>
                <p:cNvPr id="64517" name="Ink 64516">
                  <a:extLst>
                    <a:ext uri="{FF2B5EF4-FFF2-40B4-BE49-F238E27FC236}">
                      <a16:creationId xmlns:a16="http://schemas.microsoft.com/office/drawing/2014/main" id="{A0937D59-1E65-487A-A587-58159D305EB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837360" y="6080413"/>
                  <a:ext cx="2538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4570" name="Ink 64569">
                  <a:extLst>
                    <a:ext uri="{FF2B5EF4-FFF2-40B4-BE49-F238E27FC236}">
                      <a16:creationId xmlns:a16="http://schemas.microsoft.com/office/drawing/2014/main" id="{6F2600F5-515D-49F7-B475-B80142C57A7B}"/>
                    </a:ext>
                  </a:extLst>
                </p14:cNvPr>
                <p14:cNvContentPartPr/>
                <p14:nvPr/>
              </p14:nvContentPartPr>
              <p14:xfrm>
                <a:off x="9253160" y="6064933"/>
                <a:ext cx="156960" cy="301680"/>
              </p14:xfrm>
            </p:contentPart>
          </mc:Choice>
          <mc:Fallback xmlns="">
            <p:pic>
              <p:nvPicPr>
                <p:cNvPr id="64570" name="Ink 64569">
                  <a:extLst>
                    <a:ext uri="{FF2B5EF4-FFF2-40B4-BE49-F238E27FC236}">
                      <a16:creationId xmlns:a16="http://schemas.microsoft.com/office/drawing/2014/main" id="{6F2600F5-515D-49F7-B475-B80142C57A7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244520" y="6056293"/>
                  <a:ext cx="17460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4571" name="Ink 64570">
                  <a:extLst>
                    <a:ext uri="{FF2B5EF4-FFF2-40B4-BE49-F238E27FC236}">
                      <a16:creationId xmlns:a16="http://schemas.microsoft.com/office/drawing/2014/main" id="{84F1A39F-8252-41C6-B77F-E7B0D32A4D6F}"/>
                    </a:ext>
                  </a:extLst>
                </p14:cNvPr>
                <p14:cNvContentPartPr/>
                <p14:nvPr/>
              </p14:nvContentPartPr>
              <p14:xfrm>
                <a:off x="9693800" y="5982493"/>
                <a:ext cx="185760" cy="318960"/>
              </p14:xfrm>
            </p:contentPart>
          </mc:Choice>
          <mc:Fallback xmlns="">
            <p:pic>
              <p:nvPicPr>
                <p:cNvPr id="64571" name="Ink 64570">
                  <a:extLst>
                    <a:ext uri="{FF2B5EF4-FFF2-40B4-BE49-F238E27FC236}">
                      <a16:creationId xmlns:a16="http://schemas.microsoft.com/office/drawing/2014/main" id="{84F1A39F-8252-41C6-B77F-E7B0D32A4D6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685160" y="5973493"/>
                  <a:ext cx="20340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64572" name="Ink 64571">
                  <a:extLst>
                    <a:ext uri="{FF2B5EF4-FFF2-40B4-BE49-F238E27FC236}">
                      <a16:creationId xmlns:a16="http://schemas.microsoft.com/office/drawing/2014/main" id="{5E9DE279-FD08-440D-B4EE-F4F8DA390D78}"/>
                    </a:ext>
                  </a:extLst>
                </p14:cNvPr>
                <p14:cNvContentPartPr/>
                <p14:nvPr/>
              </p14:nvContentPartPr>
              <p14:xfrm>
                <a:off x="10111400" y="6001933"/>
                <a:ext cx="92160" cy="291240"/>
              </p14:xfrm>
            </p:contentPart>
          </mc:Choice>
          <mc:Fallback xmlns="">
            <p:pic>
              <p:nvPicPr>
                <p:cNvPr id="64572" name="Ink 64571">
                  <a:extLst>
                    <a:ext uri="{FF2B5EF4-FFF2-40B4-BE49-F238E27FC236}">
                      <a16:creationId xmlns:a16="http://schemas.microsoft.com/office/drawing/2014/main" id="{5E9DE279-FD08-440D-B4EE-F4F8DA390D7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102400" y="5992933"/>
                  <a:ext cx="1098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4573" name="Ink 64572">
                  <a:extLst>
                    <a:ext uri="{FF2B5EF4-FFF2-40B4-BE49-F238E27FC236}">
                      <a16:creationId xmlns:a16="http://schemas.microsoft.com/office/drawing/2014/main" id="{7980E180-9924-4C0D-BA03-93BE2ADA8ECC}"/>
                    </a:ext>
                  </a:extLst>
                </p14:cNvPr>
                <p14:cNvContentPartPr/>
                <p14:nvPr/>
              </p14:nvContentPartPr>
              <p14:xfrm>
                <a:off x="10152080" y="5966293"/>
                <a:ext cx="207000" cy="39240"/>
              </p14:xfrm>
            </p:contentPart>
          </mc:Choice>
          <mc:Fallback xmlns="">
            <p:pic>
              <p:nvPicPr>
                <p:cNvPr id="64573" name="Ink 64572">
                  <a:extLst>
                    <a:ext uri="{FF2B5EF4-FFF2-40B4-BE49-F238E27FC236}">
                      <a16:creationId xmlns:a16="http://schemas.microsoft.com/office/drawing/2014/main" id="{7980E180-9924-4C0D-BA03-93BE2ADA8EC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143080" y="5957293"/>
                  <a:ext cx="2246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64574" name="Ink 64573">
                  <a:extLst>
                    <a:ext uri="{FF2B5EF4-FFF2-40B4-BE49-F238E27FC236}">
                      <a16:creationId xmlns:a16="http://schemas.microsoft.com/office/drawing/2014/main" id="{57D2AB0B-FA45-4F7E-8B5E-3995738CB169}"/>
                    </a:ext>
                  </a:extLst>
                </p14:cNvPr>
                <p14:cNvContentPartPr/>
                <p14:nvPr/>
              </p14:nvContentPartPr>
              <p14:xfrm>
                <a:off x="10438280" y="5901853"/>
                <a:ext cx="153000" cy="275760"/>
              </p14:xfrm>
            </p:contentPart>
          </mc:Choice>
          <mc:Fallback xmlns="">
            <p:pic>
              <p:nvPicPr>
                <p:cNvPr id="64574" name="Ink 64573">
                  <a:extLst>
                    <a:ext uri="{FF2B5EF4-FFF2-40B4-BE49-F238E27FC236}">
                      <a16:creationId xmlns:a16="http://schemas.microsoft.com/office/drawing/2014/main" id="{57D2AB0B-FA45-4F7E-8B5E-3995738CB16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429640" y="5893213"/>
                  <a:ext cx="1706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64575" name="Ink 64574">
                  <a:extLst>
                    <a:ext uri="{FF2B5EF4-FFF2-40B4-BE49-F238E27FC236}">
                      <a16:creationId xmlns:a16="http://schemas.microsoft.com/office/drawing/2014/main" id="{062E6258-F986-4001-90EF-F088E36195FE}"/>
                    </a:ext>
                  </a:extLst>
                </p14:cNvPr>
                <p14:cNvContentPartPr/>
                <p14:nvPr/>
              </p14:nvContentPartPr>
              <p14:xfrm>
                <a:off x="10813040" y="5904013"/>
                <a:ext cx="204480" cy="295200"/>
              </p14:xfrm>
            </p:contentPart>
          </mc:Choice>
          <mc:Fallback xmlns="">
            <p:pic>
              <p:nvPicPr>
                <p:cNvPr id="64575" name="Ink 64574">
                  <a:extLst>
                    <a:ext uri="{FF2B5EF4-FFF2-40B4-BE49-F238E27FC236}">
                      <a16:creationId xmlns:a16="http://schemas.microsoft.com/office/drawing/2014/main" id="{062E6258-F986-4001-90EF-F088E36195F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804040" y="5895373"/>
                  <a:ext cx="2221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9392" name="Ink 59391">
                  <a:extLst>
                    <a:ext uri="{FF2B5EF4-FFF2-40B4-BE49-F238E27FC236}">
                      <a16:creationId xmlns:a16="http://schemas.microsoft.com/office/drawing/2014/main" id="{4DB75139-B137-43E5-9A56-D120C01F1B8E}"/>
                    </a:ext>
                  </a:extLst>
                </p14:cNvPr>
                <p14:cNvContentPartPr/>
                <p14:nvPr/>
              </p14:nvContentPartPr>
              <p14:xfrm>
                <a:off x="10895480" y="6002293"/>
                <a:ext cx="219600" cy="72720"/>
              </p14:xfrm>
            </p:contentPart>
          </mc:Choice>
          <mc:Fallback xmlns="">
            <p:pic>
              <p:nvPicPr>
                <p:cNvPr id="59392" name="Ink 59391">
                  <a:extLst>
                    <a:ext uri="{FF2B5EF4-FFF2-40B4-BE49-F238E27FC236}">
                      <a16:creationId xmlns:a16="http://schemas.microsoft.com/office/drawing/2014/main" id="{4DB75139-B137-43E5-9A56-D120C01F1B8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886480" y="5993653"/>
                  <a:ext cx="2372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9393" name="Ink 59392">
                  <a:extLst>
                    <a:ext uri="{FF2B5EF4-FFF2-40B4-BE49-F238E27FC236}">
                      <a16:creationId xmlns:a16="http://schemas.microsoft.com/office/drawing/2014/main" id="{284D81BF-6F45-44ED-86EE-5AB3242614B1}"/>
                    </a:ext>
                  </a:extLst>
                </p14:cNvPr>
                <p14:cNvContentPartPr/>
                <p14:nvPr/>
              </p14:nvContentPartPr>
              <p14:xfrm>
                <a:off x="11254760" y="5817613"/>
                <a:ext cx="190800" cy="263880"/>
              </p14:xfrm>
            </p:contentPart>
          </mc:Choice>
          <mc:Fallback xmlns="">
            <p:pic>
              <p:nvPicPr>
                <p:cNvPr id="59393" name="Ink 59392">
                  <a:extLst>
                    <a:ext uri="{FF2B5EF4-FFF2-40B4-BE49-F238E27FC236}">
                      <a16:creationId xmlns:a16="http://schemas.microsoft.com/office/drawing/2014/main" id="{284D81BF-6F45-44ED-86EE-5AB3242614B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245760" y="5808973"/>
                  <a:ext cx="20844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9410" name="Ink 59409">
                  <a:extLst>
                    <a:ext uri="{FF2B5EF4-FFF2-40B4-BE49-F238E27FC236}">
                      <a16:creationId xmlns:a16="http://schemas.microsoft.com/office/drawing/2014/main" id="{C3FAA815-9AA9-435C-80FB-79D202678FEC}"/>
                    </a:ext>
                  </a:extLst>
                </p14:cNvPr>
                <p14:cNvContentPartPr/>
                <p14:nvPr/>
              </p14:nvContentPartPr>
              <p14:xfrm>
                <a:off x="8989640" y="5589373"/>
                <a:ext cx="31320" cy="164160"/>
              </p14:xfrm>
            </p:contentPart>
          </mc:Choice>
          <mc:Fallback xmlns="">
            <p:pic>
              <p:nvPicPr>
                <p:cNvPr id="59410" name="Ink 59409">
                  <a:extLst>
                    <a:ext uri="{FF2B5EF4-FFF2-40B4-BE49-F238E27FC236}">
                      <a16:creationId xmlns:a16="http://schemas.microsoft.com/office/drawing/2014/main" id="{C3FAA815-9AA9-435C-80FB-79D202678FE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981000" y="5580733"/>
                  <a:ext cx="489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9411" name="Ink 59410">
                  <a:extLst>
                    <a:ext uri="{FF2B5EF4-FFF2-40B4-BE49-F238E27FC236}">
                      <a16:creationId xmlns:a16="http://schemas.microsoft.com/office/drawing/2014/main" id="{CC2A37BE-238B-4DE6-A3B9-8AEF8B353EBE}"/>
                    </a:ext>
                  </a:extLst>
                </p14:cNvPr>
                <p14:cNvContentPartPr/>
                <p14:nvPr/>
              </p14:nvContentPartPr>
              <p14:xfrm>
                <a:off x="8979560" y="5489653"/>
                <a:ext cx="27000" cy="37080"/>
              </p14:xfrm>
            </p:contentPart>
          </mc:Choice>
          <mc:Fallback xmlns="">
            <p:pic>
              <p:nvPicPr>
                <p:cNvPr id="59411" name="Ink 59410">
                  <a:extLst>
                    <a:ext uri="{FF2B5EF4-FFF2-40B4-BE49-F238E27FC236}">
                      <a16:creationId xmlns:a16="http://schemas.microsoft.com/office/drawing/2014/main" id="{CC2A37BE-238B-4DE6-A3B9-8AEF8B353EB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970920" y="5480653"/>
                  <a:ext cx="446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59412" name="Ink 59411">
                  <a:extLst>
                    <a:ext uri="{FF2B5EF4-FFF2-40B4-BE49-F238E27FC236}">
                      <a16:creationId xmlns:a16="http://schemas.microsoft.com/office/drawing/2014/main" id="{C39911F1-FCF8-42BA-BB17-C1F87C729D89}"/>
                    </a:ext>
                  </a:extLst>
                </p14:cNvPr>
                <p14:cNvContentPartPr/>
                <p14:nvPr/>
              </p14:nvContentPartPr>
              <p14:xfrm>
                <a:off x="9031040" y="5101573"/>
                <a:ext cx="1746000" cy="572400"/>
              </p14:xfrm>
            </p:contentPart>
          </mc:Choice>
          <mc:Fallback xmlns="">
            <p:pic>
              <p:nvPicPr>
                <p:cNvPr id="59412" name="Ink 59411">
                  <a:extLst>
                    <a:ext uri="{FF2B5EF4-FFF2-40B4-BE49-F238E27FC236}">
                      <a16:creationId xmlns:a16="http://schemas.microsoft.com/office/drawing/2014/main" id="{C39911F1-FCF8-42BA-BB17-C1F87C729D8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022400" y="5092573"/>
                  <a:ext cx="1763640" cy="59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59413" name="Ink 59412">
                  <a:extLst>
                    <a:ext uri="{FF2B5EF4-FFF2-40B4-BE49-F238E27FC236}">
                      <a16:creationId xmlns:a16="http://schemas.microsoft.com/office/drawing/2014/main" id="{B6CB8E4E-A0B7-4601-8C36-FDCF5EFCFF85}"/>
                    </a:ext>
                  </a:extLst>
                </p14:cNvPr>
                <p14:cNvContentPartPr/>
                <p14:nvPr/>
              </p14:nvContentPartPr>
              <p14:xfrm>
                <a:off x="10503440" y="5368333"/>
                <a:ext cx="233280" cy="35640"/>
              </p14:xfrm>
            </p:contentPart>
          </mc:Choice>
          <mc:Fallback xmlns="">
            <p:pic>
              <p:nvPicPr>
                <p:cNvPr id="59413" name="Ink 59412">
                  <a:extLst>
                    <a:ext uri="{FF2B5EF4-FFF2-40B4-BE49-F238E27FC236}">
                      <a16:creationId xmlns:a16="http://schemas.microsoft.com/office/drawing/2014/main" id="{B6CB8E4E-A0B7-4601-8C36-FDCF5EFCFF8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494800" y="5359333"/>
                  <a:ext cx="2509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59414" name="Ink 59413">
                  <a:extLst>
                    <a:ext uri="{FF2B5EF4-FFF2-40B4-BE49-F238E27FC236}">
                      <a16:creationId xmlns:a16="http://schemas.microsoft.com/office/drawing/2014/main" id="{F7936031-E71A-4378-A65C-D17C291C574C}"/>
                    </a:ext>
                  </a:extLst>
                </p14:cNvPr>
                <p14:cNvContentPartPr/>
                <p14:nvPr/>
              </p14:nvContentPartPr>
              <p14:xfrm>
                <a:off x="10934720" y="4954693"/>
                <a:ext cx="359640" cy="837720"/>
              </p14:xfrm>
            </p:contentPart>
          </mc:Choice>
          <mc:Fallback xmlns="">
            <p:pic>
              <p:nvPicPr>
                <p:cNvPr id="59414" name="Ink 59413">
                  <a:extLst>
                    <a:ext uri="{FF2B5EF4-FFF2-40B4-BE49-F238E27FC236}">
                      <a16:creationId xmlns:a16="http://schemas.microsoft.com/office/drawing/2014/main" id="{F7936031-E71A-4378-A65C-D17C291C574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926080" y="4946053"/>
                  <a:ext cx="377280" cy="85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59415" name="Ink 59414">
                  <a:extLst>
                    <a:ext uri="{FF2B5EF4-FFF2-40B4-BE49-F238E27FC236}">
                      <a16:creationId xmlns:a16="http://schemas.microsoft.com/office/drawing/2014/main" id="{6415106C-285B-4665-ACFE-008A65E32802}"/>
                    </a:ext>
                  </a:extLst>
                </p14:cNvPr>
                <p14:cNvContentPartPr/>
                <p14:nvPr/>
              </p14:nvContentPartPr>
              <p14:xfrm>
                <a:off x="11303360" y="4979173"/>
                <a:ext cx="350280" cy="474120"/>
              </p14:xfrm>
            </p:contentPart>
          </mc:Choice>
          <mc:Fallback xmlns="">
            <p:pic>
              <p:nvPicPr>
                <p:cNvPr id="59415" name="Ink 59414">
                  <a:extLst>
                    <a:ext uri="{FF2B5EF4-FFF2-40B4-BE49-F238E27FC236}">
                      <a16:creationId xmlns:a16="http://schemas.microsoft.com/office/drawing/2014/main" id="{6415106C-285B-4665-ACFE-008A65E3280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294360" y="4970173"/>
                  <a:ext cx="36792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9417" name="Ink 59416">
                  <a:extLst>
                    <a:ext uri="{FF2B5EF4-FFF2-40B4-BE49-F238E27FC236}">
                      <a16:creationId xmlns:a16="http://schemas.microsoft.com/office/drawing/2014/main" id="{31A65241-DB77-4942-9EEB-916AB60AE82F}"/>
                    </a:ext>
                  </a:extLst>
                </p14:cNvPr>
                <p14:cNvContentPartPr/>
                <p14:nvPr/>
              </p14:nvContentPartPr>
              <p14:xfrm>
                <a:off x="10872533" y="2337133"/>
                <a:ext cx="207360" cy="47160"/>
              </p14:xfrm>
            </p:contentPart>
          </mc:Choice>
          <mc:Fallback xmlns="">
            <p:pic>
              <p:nvPicPr>
                <p:cNvPr id="59417" name="Ink 59416">
                  <a:extLst>
                    <a:ext uri="{FF2B5EF4-FFF2-40B4-BE49-F238E27FC236}">
                      <a16:creationId xmlns:a16="http://schemas.microsoft.com/office/drawing/2014/main" id="{31A65241-DB77-4942-9EEB-916AB60AE82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863893" y="2328133"/>
                  <a:ext cx="2250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59418" name="Ink 59417">
                  <a:extLst>
                    <a:ext uri="{FF2B5EF4-FFF2-40B4-BE49-F238E27FC236}">
                      <a16:creationId xmlns:a16="http://schemas.microsoft.com/office/drawing/2014/main" id="{07AEE2C1-E158-4BB4-824C-30753C0222B6}"/>
                    </a:ext>
                  </a:extLst>
                </p14:cNvPr>
                <p14:cNvContentPartPr/>
                <p14:nvPr/>
              </p14:nvContentPartPr>
              <p14:xfrm>
                <a:off x="10959293" y="2446213"/>
                <a:ext cx="132120" cy="79560"/>
              </p14:xfrm>
            </p:contentPart>
          </mc:Choice>
          <mc:Fallback xmlns="">
            <p:pic>
              <p:nvPicPr>
                <p:cNvPr id="59418" name="Ink 59417">
                  <a:extLst>
                    <a:ext uri="{FF2B5EF4-FFF2-40B4-BE49-F238E27FC236}">
                      <a16:creationId xmlns:a16="http://schemas.microsoft.com/office/drawing/2014/main" id="{07AEE2C1-E158-4BB4-824C-30753C0222B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950653" y="2437573"/>
                  <a:ext cx="1497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9419" name="Ink 59418">
                  <a:extLst>
                    <a:ext uri="{FF2B5EF4-FFF2-40B4-BE49-F238E27FC236}">
                      <a16:creationId xmlns:a16="http://schemas.microsoft.com/office/drawing/2014/main" id="{13403517-D69C-4F64-94FE-4BCF54B1439A}"/>
                    </a:ext>
                  </a:extLst>
                </p14:cNvPr>
                <p14:cNvContentPartPr/>
                <p14:nvPr/>
              </p14:nvContentPartPr>
              <p14:xfrm>
                <a:off x="11198693" y="2081173"/>
                <a:ext cx="235440" cy="465840"/>
              </p14:xfrm>
            </p:contentPart>
          </mc:Choice>
          <mc:Fallback xmlns="">
            <p:pic>
              <p:nvPicPr>
                <p:cNvPr id="59419" name="Ink 59418">
                  <a:extLst>
                    <a:ext uri="{FF2B5EF4-FFF2-40B4-BE49-F238E27FC236}">
                      <a16:creationId xmlns:a16="http://schemas.microsoft.com/office/drawing/2014/main" id="{13403517-D69C-4F64-94FE-4BCF54B1439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190053" y="2072533"/>
                  <a:ext cx="25308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9420" name="Ink 59419">
                  <a:extLst>
                    <a:ext uri="{FF2B5EF4-FFF2-40B4-BE49-F238E27FC236}">
                      <a16:creationId xmlns:a16="http://schemas.microsoft.com/office/drawing/2014/main" id="{24CAD388-E47B-441F-875F-82AC9EBE70AB}"/>
                    </a:ext>
                  </a:extLst>
                </p14:cNvPr>
                <p14:cNvContentPartPr/>
                <p14:nvPr/>
              </p14:nvContentPartPr>
              <p14:xfrm>
                <a:off x="11312813" y="1965613"/>
                <a:ext cx="210600" cy="78480"/>
              </p14:xfrm>
            </p:contentPart>
          </mc:Choice>
          <mc:Fallback xmlns="">
            <p:pic>
              <p:nvPicPr>
                <p:cNvPr id="59420" name="Ink 59419">
                  <a:extLst>
                    <a:ext uri="{FF2B5EF4-FFF2-40B4-BE49-F238E27FC236}">
                      <a16:creationId xmlns:a16="http://schemas.microsoft.com/office/drawing/2014/main" id="{24CAD388-E47B-441F-875F-82AC9EBE70A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304173" y="1956613"/>
                  <a:ext cx="2282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59422" name="Ink 59421">
                  <a:extLst>
                    <a:ext uri="{FF2B5EF4-FFF2-40B4-BE49-F238E27FC236}">
                      <a16:creationId xmlns:a16="http://schemas.microsoft.com/office/drawing/2014/main" id="{81C61C14-6B72-49B9-A95B-BD3601D1B5B7}"/>
                    </a:ext>
                  </a:extLst>
                </p14:cNvPr>
                <p14:cNvContentPartPr/>
                <p14:nvPr/>
              </p14:nvContentPartPr>
              <p14:xfrm>
                <a:off x="8921333" y="3173413"/>
                <a:ext cx="893520" cy="591480"/>
              </p14:xfrm>
            </p:contentPart>
          </mc:Choice>
          <mc:Fallback xmlns="">
            <p:pic>
              <p:nvPicPr>
                <p:cNvPr id="59422" name="Ink 59421">
                  <a:extLst>
                    <a:ext uri="{FF2B5EF4-FFF2-40B4-BE49-F238E27FC236}">
                      <a16:creationId xmlns:a16="http://schemas.microsoft.com/office/drawing/2014/main" id="{81C61C14-6B72-49B9-A95B-BD3601D1B5B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912333" y="3164773"/>
                  <a:ext cx="911160" cy="60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59423" name="Ink 59422">
                  <a:extLst>
                    <a:ext uri="{FF2B5EF4-FFF2-40B4-BE49-F238E27FC236}">
                      <a16:creationId xmlns:a16="http://schemas.microsoft.com/office/drawing/2014/main" id="{B3A9F8E8-7D43-4EDB-B5CF-BB45B09DBD0F}"/>
                    </a:ext>
                  </a:extLst>
                </p14:cNvPr>
                <p14:cNvContentPartPr/>
                <p14:nvPr/>
              </p14:nvContentPartPr>
              <p14:xfrm>
                <a:off x="9380693" y="1550893"/>
                <a:ext cx="693720" cy="517320"/>
              </p14:xfrm>
            </p:contentPart>
          </mc:Choice>
          <mc:Fallback xmlns="">
            <p:pic>
              <p:nvPicPr>
                <p:cNvPr id="59423" name="Ink 59422">
                  <a:extLst>
                    <a:ext uri="{FF2B5EF4-FFF2-40B4-BE49-F238E27FC236}">
                      <a16:creationId xmlns:a16="http://schemas.microsoft.com/office/drawing/2014/main" id="{B3A9F8E8-7D43-4EDB-B5CF-BB45B09DBD0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371693" y="1542253"/>
                  <a:ext cx="711360" cy="5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9424" name="Ink 59423">
                  <a:extLst>
                    <a:ext uri="{FF2B5EF4-FFF2-40B4-BE49-F238E27FC236}">
                      <a16:creationId xmlns:a16="http://schemas.microsoft.com/office/drawing/2014/main" id="{F23C94DF-6D89-4C7F-A62A-279B9F2F7526}"/>
                    </a:ext>
                  </a:extLst>
                </p14:cNvPr>
                <p14:cNvContentPartPr/>
                <p14:nvPr/>
              </p14:nvContentPartPr>
              <p14:xfrm>
                <a:off x="8418413" y="129253"/>
                <a:ext cx="830880" cy="447480"/>
              </p14:xfrm>
            </p:contentPart>
          </mc:Choice>
          <mc:Fallback xmlns="">
            <p:pic>
              <p:nvPicPr>
                <p:cNvPr id="59424" name="Ink 59423">
                  <a:extLst>
                    <a:ext uri="{FF2B5EF4-FFF2-40B4-BE49-F238E27FC236}">
                      <a16:creationId xmlns:a16="http://schemas.microsoft.com/office/drawing/2014/main" id="{F23C94DF-6D89-4C7F-A62A-279B9F2F752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409773" y="120253"/>
                  <a:ext cx="84852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59428" name="Ink 59427">
                  <a:extLst>
                    <a:ext uri="{FF2B5EF4-FFF2-40B4-BE49-F238E27FC236}">
                      <a16:creationId xmlns:a16="http://schemas.microsoft.com/office/drawing/2014/main" id="{22D7EC09-B372-48C5-94AF-83DE8675FB19}"/>
                    </a:ext>
                  </a:extLst>
                </p14:cNvPr>
                <p14:cNvContentPartPr/>
                <p14:nvPr/>
              </p14:nvContentPartPr>
              <p14:xfrm>
                <a:off x="10959293" y="1715413"/>
                <a:ext cx="450720" cy="1218240"/>
              </p14:xfrm>
            </p:contentPart>
          </mc:Choice>
          <mc:Fallback xmlns="">
            <p:pic>
              <p:nvPicPr>
                <p:cNvPr id="59428" name="Ink 59427">
                  <a:extLst>
                    <a:ext uri="{FF2B5EF4-FFF2-40B4-BE49-F238E27FC236}">
                      <a16:creationId xmlns:a16="http://schemas.microsoft.com/office/drawing/2014/main" id="{22D7EC09-B372-48C5-94AF-83DE8675FB1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950653" y="1706773"/>
                  <a:ext cx="468360" cy="12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59429" name="Ink 59428">
                  <a:extLst>
                    <a:ext uri="{FF2B5EF4-FFF2-40B4-BE49-F238E27FC236}">
                      <a16:creationId xmlns:a16="http://schemas.microsoft.com/office/drawing/2014/main" id="{85A1EA1A-D96B-4CBE-A269-A1BA1B69F073}"/>
                    </a:ext>
                  </a:extLst>
                </p14:cNvPr>
                <p14:cNvContentPartPr/>
                <p14:nvPr/>
              </p14:nvContentPartPr>
              <p14:xfrm>
                <a:off x="10888013" y="1155973"/>
                <a:ext cx="91800" cy="398160"/>
              </p14:xfrm>
            </p:contentPart>
          </mc:Choice>
          <mc:Fallback xmlns="">
            <p:pic>
              <p:nvPicPr>
                <p:cNvPr id="59429" name="Ink 59428">
                  <a:extLst>
                    <a:ext uri="{FF2B5EF4-FFF2-40B4-BE49-F238E27FC236}">
                      <a16:creationId xmlns:a16="http://schemas.microsoft.com/office/drawing/2014/main" id="{85A1EA1A-D96B-4CBE-A269-A1BA1B69F07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879013" y="1146973"/>
                  <a:ext cx="10944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59430" name="Ink 59429">
                  <a:extLst>
                    <a:ext uri="{FF2B5EF4-FFF2-40B4-BE49-F238E27FC236}">
                      <a16:creationId xmlns:a16="http://schemas.microsoft.com/office/drawing/2014/main" id="{72526E01-2995-4A8F-9A81-ED5A47B2A8EB}"/>
                    </a:ext>
                  </a:extLst>
                </p14:cNvPr>
                <p14:cNvContentPartPr/>
                <p14:nvPr/>
              </p14:nvContentPartPr>
              <p14:xfrm>
                <a:off x="11084573" y="1001893"/>
                <a:ext cx="132120" cy="582120"/>
              </p14:xfrm>
            </p:contentPart>
          </mc:Choice>
          <mc:Fallback xmlns="">
            <p:pic>
              <p:nvPicPr>
                <p:cNvPr id="59430" name="Ink 59429">
                  <a:extLst>
                    <a:ext uri="{FF2B5EF4-FFF2-40B4-BE49-F238E27FC236}">
                      <a16:creationId xmlns:a16="http://schemas.microsoft.com/office/drawing/2014/main" id="{72526E01-2995-4A8F-9A81-ED5A47B2A8E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075573" y="993253"/>
                  <a:ext cx="14976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9432" name="Ink 59431">
                  <a:extLst>
                    <a:ext uri="{FF2B5EF4-FFF2-40B4-BE49-F238E27FC236}">
                      <a16:creationId xmlns:a16="http://schemas.microsoft.com/office/drawing/2014/main" id="{7EB0C142-5214-4DF9-83C4-09D6EC31074C}"/>
                    </a:ext>
                  </a:extLst>
                </p14:cNvPr>
                <p14:cNvContentPartPr/>
                <p14:nvPr/>
              </p14:nvContentPartPr>
              <p14:xfrm>
                <a:off x="2805293" y="1009307"/>
                <a:ext cx="3832920" cy="1290600"/>
              </p14:xfrm>
            </p:contentPart>
          </mc:Choice>
          <mc:Fallback xmlns="">
            <p:pic>
              <p:nvPicPr>
                <p:cNvPr id="59432" name="Ink 59431">
                  <a:extLst>
                    <a:ext uri="{FF2B5EF4-FFF2-40B4-BE49-F238E27FC236}">
                      <a16:creationId xmlns:a16="http://schemas.microsoft.com/office/drawing/2014/main" id="{7EB0C142-5214-4DF9-83C4-09D6EC31074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796293" y="1000667"/>
                  <a:ext cx="3850560" cy="13082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65539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7595FB79-0629-489A-B9C0-939F942E7A96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65540" name="Picture 35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815975"/>
            <a:ext cx="5942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1" name="Rectangle 4"/>
          <p:cNvSpPr>
            <a:spLocks noGrp="1" noChangeArrowheads="1"/>
          </p:cNvSpPr>
          <p:nvPr>
            <p:ph type="title"/>
          </p:nvPr>
        </p:nvSpPr>
        <p:spPr>
          <a:xfrm>
            <a:off x="366713" y="150813"/>
            <a:ext cx="7772400" cy="885825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TCP seq. numbers, ACKs</a:t>
            </a:r>
          </a:p>
        </p:txBody>
      </p:sp>
      <p:sp>
        <p:nvSpPr>
          <p:cNvPr id="65542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355600" y="1339850"/>
            <a:ext cx="3927475" cy="4648200"/>
          </a:xfrm>
        </p:spPr>
        <p:txBody>
          <a:bodyPr/>
          <a:lstStyle/>
          <a:p>
            <a:pPr marL="234950" indent="-123825">
              <a:buFont typeface="Wingdings" panose="05000000000000000000" pitchFamily="2" charset="2"/>
              <a:buNone/>
            </a:pPr>
            <a:r>
              <a:rPr lang="en-US" altLang="en-US" sz="2400" u="sng">
                <a:solidFill>
                  <a:srgbClr val="CC0000"/>
                </a:solidFill>
              </a:rPr>
              <a:t>sequence numbers:</a:t>
            </a:r>
            <a:endParaRPr lang="en-US" altLang="en-US" sz="2400">
              <a:solidFill>
                <a:srgbClr val="CC0000"/>
              </a:solidFill>
            </a:endParaRPr>
          </a:p>
          <a:p>
            <a:pPr marL="512763" lvl="1" indent="-163513"/>
            <a:r>
              <a:rPr lang="en-US" altLang="en-US"/>
              <a:t>byte stream </a:t>
            </a:r>
            <a:r>
              <a:rPr lang="ja-JP" altLang="en-US"/>
              <a:t>“</a:t>
            </a:r>
            <a:r>
              <a:rPr lang="en-US" altLang="ja-JP"/>
              <a:t>number</a:t>
            </a:r>
            <a:r>
              <a:rPr lang="ja-JP" altLang="en-US"/>
              <a:t>”</a:t>
            </a:r>
            <a:r>
              <a:rPr lang="en-US" altLang="ja-JP"/>
              <a:t> of first byte in segment</a:t>
            </a:r>
            <a:r>
              <a:rPr lang="ja-JP" altLang="en-US"/>
              <a:t>’</a:t>
            </a:r>
            <a:r>
              <a:rPr lang="en-US" altLang="ja-JP"/>
              <a:t>s data</a:t>
            </a:r>
            <a:endParaRPr lang="en-US" altLang="ja-JP" sz="2000"/>
          </a:p>
          <a:p>
            <a:pPr marL="234950" indent="-123825">
              <a:buFont typeface="Wingdings" panose="05000000000000000000" pitchFamily="2" charset="2"/>
              <a:buNone/>
            </a:pPr>
            <a:r>
              <a:rPr lang="en-US" altLang="en-US" sz="2400" u="sng">
                <a:solidFill>
                  <a:srgbClr val="CC0000"/>
                </a:solidFill>
              </a:rPr>
              <a:t>acknowledgements:</a:t>
            </a:r>
            <a:endParaRPr lang="en-US" altLang="en-US" sz="2400">
              <a:solidFill>
                <a:srgbClr val="CC0000"/>
              </a:solidFill>
            </a:endParaRPr>
          </a:p>
          <a:p>
            <a:pPr marL="512763" lvl="1" indent="-163513"/>
            <a:r>
              <a:rPr lang="en-US" altLang="en-US"/>
              <a:t>seq # of next byte expected from other side</a:t>
            </a:r>
          </a:p>
          <a:p>
            <a:pPr marL="512763" lvl="1" indent="-163513"/>
            <a:r>
              <a:rPr lang="en-US" altLang="en-US"/>
              <a:t>cumulative ACK</a:t>
            </a:r>
          </a:p>
          <a:p>
            <a:pPr marL="234950" indent="-123825">
              <a:buFont typeface="Wingdings" panose="05000000000000000000" pitchFamily="2" charset="2"/>
              <a:buNone/>
            </a:pPr>
            <a:r>
              <a:rPr lang="en-US" altLang="en-US" sz="2400">
                <a:solidFill>
                  <a:srgbClr val="CC0000"/>
                </a:solidFill>
              </a:rPr>
              <a:t>Q:</a:t>
            </a:r>
            <a:r>
              <a:rPr lang="en-US" altLang="en-US" sz="2400"/>
              <a:t> how receiver handles out-of-order segments</a:t>
            </a:r>
          </a:p>
          <a:p>
            <a:pPr marL="512763" lvl="1" indent="-163513"/>
            <a:r>
              <a:rPr lang="en-US" altLang="en-US"/>
              <a:t>A: TCP spec doesn</a:t>
            </a:r>
            <a:r>
              <a:rPr lang="ja-JP" altLang="en-US"/>
              <a:t>’</a:t>
            </a:r>
            <a:r>
              <a:rPr lang="en-US" altLang="ja-JP"/>
              <a:t>t say, - up to implementor</a:t>
            </a:r>
            <a:endParaRPr lang="en-US" altLang="en-US"/>
          </a:p>
        </p:txBody>
      </p:sp>
      <p:grpSp>
        <p:nvGrpSpPr>
          <p:cNvPr id="187584" name="Group 192"/>
          <p:cNvGrpSpPr>
            <a:grpSpLocks/>
          </p:cNvGrpSpPr>
          <p:nvPr/>
        </p:nvGrpSpPr>
        <p:grpSpPr bwMode="auto">
          <a:xfrm>
            <a:off x="5770563" y="3816350"/>
            <a:ext cx="2897187" cy="2541588"/>
            <a:chOff x="3599" y="2404"/>
            <a:chExt cx="1825" cy="1601"/>
          </a:xfrm>
        </p:grpSpPr>
        <p:sp>
          <p:nvSpPr>
            <p:cNvPr id="65625" name="Rectangle 167"/>
            <p:cNvSpPr>
              <a:spLocks noChangeArrowheads="1"/>
            </p:cNvSpPr>
            <p:nvPr/>
          </p:nvSpPr>
          <p:spPr bwMode="auto">
            <a:xfrm>
              <a:off x="3753" y="3587"/>
              <a:ext cx="1202" cy="13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65626" name="Group 148"/>
            <p:cNvGrpSpPr>
              <a:grpSpLocks/>
            </p:cNvGrpSpPr>
            <p:nvPr/>
          </p:nvGrpSpPr>
          <p:grpSpPr bwMode="auto">
            <a:xfrm>
              <a:off x="3733" y="3291"/>
              <a:ext cx="1252" cy="714"/>
              <a:chOff x="1976" y="2984"/>
              <a:chExt cx="1252" cy="714"/>
            </a:xfrm>
          </p:grpSpPr>
          <p:sp>
            <p:nvSpPr>
              <p:cNvPr id="65629" name="Rectangle 149"/>
              <p:cNvSpPr>
                <a:spLocks noChangeArrowheads="1"/>
              </p:cNvSpPr>
              <p:nvPr/>
            </p:nvSpPr>
            <p:spPr bwMode="auto">
              <a:xfrm>
                <a:off x="1994" y="2995"/>
                <a:ext cx="1210" cy="70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65630" name="Text Box 150"/>
              <p:cNvSpPr txBox="1">
                <a:spLocks noChangeArrowheads="1"/>
              </p:cNvSpPr>
              <p:nvPr/>
            </p:nvSpPr>
            <p:spPr bwMode="auto">
              <a:xfrm>
                <a:off x="2001" y="2984"/>
                <a:ext cx="580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source port #</a:t>
                </a:r>
              </a:p>
            </p:txBody>
          </p:sp>
          <p:sp>
            <p:nvSpPr>
              <p:cNvPr id="65631" name="Text Box 151"/>
              <p:cNvSpPr txBox="1">
                <a:spLocks noChangeArrowheads="1"/>
              </p:cNvSpPr>
              <p:nvPr/>
            </p:nvSpPr>
            <p:spPr bwMode="auto">
              <a:xfrm>
                <a:off x="2648" y="2987"/>
                <a:ext cx="491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dest port #</a:t>
                </a:r>
              </a:p>
            </p:txBody>
          </p:sp>
          <p:sp>
            <p:nvSpPr>
              <p:cNvPr id="65632" name="Text Box 152"/>
              <p:cNvSpPr txBox="1">
                <a:spLocks noChangeArrowheads="1"/>
              </p:cNvSpPr>
              <p:nvPr/>
            </p:nvSpPr>
            <p:spPr bwMode="auto">
              <a:xfrm>
                <a:off x="2154" y="3117"/>
                <a:ext cx="91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sequence number</a:t>
                </a:r>
              </a:p>
            </p:txBody>
          </p:sp>
          <p:sp>
            <p:nvSpPr>
              <p:cNvPr id="65633" name="Text Box 153"/>
              <p:cNvSpPr txBox="1">
                <a:spLocks noChangeArrowheads="1"/>
              </p:cNvSpPr>
              <p:nvPr/>
            </p:nvSpPr>
            <p:spPr bwMode="auto">
              <a:xfrm>
                <a:off x="1976" y="3257"/>
                <a:ext cx="125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>
                    <a:solidFill>
                      <a:schemeClr val="bg1"/>
                    </a:solidFill>
                    <a:latin typeface="Arial" panose="020B0604020202020204" pitchFamily="34" charset="0"/>
                  </a:rPr>
                  <a:t>acknowledgement number</a:t>
                </a:r>
              </a:p>
            </p:txBody>
          </p:sp>
          <p:sp>
            <p:nvSpPr>
              <p:cNvPr id="65634" name="Text Box 154"/>
              <p:cNvSpPr txBox="1">
                <a:spLocks noChangeArrowheads="1"/>
              </p:cNvSpPr>
              <p:nvPr/>
            </p:nvSpPr>
            <p:spPr bwMode="auto">
              <a:xfrm>
                <a:off x="2053" y="3544"/>
                <a:ext cx="475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checksum</a:t>
                </a:r>
              </a:p>
            </p:txBody>
          </p:sp>
          <p:sp>
            <p:nvSpPr>
              <p:cNvPr id="65635" name="Line 155"/>
              <p:cNvSpPr>
                <a:spLocks noChangeShapeType="1"/>
              </p:cNvSpPr>
              <p:nvPr/>
            </p:nvSpPr>
            <p:spPr bwMode="auto">
              <a:xfrm>
                <a:off x="1994" y="3138"/>
                <a:ext cx="12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65636" name="Line 156"/>
              <p:cNvSpPr>
                <a:spLocks noChangeShapeType="1"/>
              </p:cNvSpPr>
              <p:nvPr/>
            </p:nvSpPr>
            <p:spPr bwMode="auto">
              <a:xfrm>
                <a:off x="1994" y="3274"/>
                <a:ext cx="12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65637" name="Line 157"/>
              <p:cNvSpPr>
                <a:spLocks noChangeShapeType="1"/>
              </p:cNvSpPr>
              <p:nvPr/>
            </p:nvSpPr>
            <p:spPr bwMode="auto">
              <a:xfrm>
                <a:off x="1992" y="3414"/>
                <a:ext cx="12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65638" name="Line 158"/>
              <p:cNvSpPr>
                <a:spLocks noChangeShapeType="1"/>
              </p:cNvSpPr>
              <p:nvPr/>
            </p:nvSpPr>
            <p:spPr bwMode="auto">
              <a:xfrm>
                <a:off x="2588" y="2994"/>
                <a:ext cx="0" cy="1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65639" name="Line 159"/>
              <p:cNvSpPr>
                <a:spLocks noChangeShapeType="1"/>
              </p:cNvSpPr>
              <p:nvPr/>
            </p:nvSpPr>
            <p:spPr bwMode="auto">
              <a:xfrm>
                <a:off x="2588" y="3416"/>
                <a:ext cx="0" cy="2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65640" name="Line 160"/>
              <p:cNvSpPr>
                <a:spLocks noChangeShapeType="1"/>
              </p:cNvSpPr>
              <p:nvPr/>
            </p:nvSpPr>
            <p:spPr bwMode="auto">
              <a:xfrm>
                <a:off x="1994" y="3548"/>
                <a:ext cx="12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65641" name="Text Box 161"/>
              <p:cNvSpPr txBox="1">
                <a:spLocks noChangeArrowheads="1"/>
              </p:cNvSpPr>
              <p:nvPr/>
            </p:nvSpPr>
            <p:spPr bwMode="auto">
              <a:xfrm>
                <a:off x="2708" y="3390"/>
                <a:ext cx="323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rwnd</a:t>
                </a:r>
              </a:p>
            </p:txBody>
          </p:sp>
          <p:sp>
            <p:nvSpPr>
              <p:cNvPr id="65642" name="Text Box 162"/>
              <p:cNvSpPr txBox="1">
                <a:spLocks noChangeArrowheads="1"/>
              </p:cNvSpPr>
              <p:nvPr/>
            </p:nvSpPr>
            <p:spPr bwMode="auto">
              <a:xfrm>
                <a:off x="2651" y="3544"/>
                <a:ext cx="4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urg pointer</a:t>
                </a:r>
              </a:p>
            </p:txBody>
          </p:sp>
          <p:sp>
            <p:nvSpPr>
              <p:cNvPr id="65643" name="Line 163"/>
              <p:cNvSpPr>
                <a:spLocks noChangeShapeType="1"/>
              </p:cNvSpPr>
              <p:nvPr/>
            </p:nvSpPr>
            <p:spPr bwMode="auto">
              <a:xfrm>
                <a:off x="2398" y="3413"/>
                <a:ext cx="0" cy="13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65644" name="Line 164"/>
              <p:cNvSpPr>
                <a:spLocks noChangeShapeType="1"/>
              </p:cNvSpPr>
              <p:nvPr/>
            </p:nvSpPr>
            <p:spPr bwMode="auto">
              <a:xfrm>
                <a:off x="2143" y="3412"/>
                <a:ext cx="0" cy="13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</p:grpSp>
        <p:sp>
          <p:nvSpPr>
            <p:cNvPr id="65627" name="Text Box 166"/>
            <p:cNvSpPr txBox="1">
              <a:spLocks noChangeArrowheads="1"/>
            </p:cNvSpPr>
            <p:nvPr/>
          </p:nvSpPr>
          <p:spPr bwMode="auto">
            <a:xfrm>
              <a:off x="3704" y="3092"/>
              <a:ext cx="172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ahoma" panose="020B0604030504040204" pitchFamily="34" charset="0"/>
                </a:rPr>
                <a:t>incoming segment to sender</a:t>
              </a:r>
            </a:p>
          </p:txBody>
        </p:sp>
        <p:sp>
          <p:nvSpPr>
            <p:cNvPr id="65628" name="Freeform 168"/>
            <p:cNvSpPr>
              <a:spLocks/>
            </p:cNvSpPr>
            <p:nvPr/>
          </p:nvSpPr>
          <p:spPr bwMode="auto">
            <a:xfrm flipH="1" flipV="1">
              <a:off x="3599" y="2404"/>
              <a:ext cx="107" cy="1194"/>
            </a:xfrm>
            <a:custGeom>
              <a:avLst/>
              <a:gdLst>
                <a:gd name="T0" fmla="*/ 0 w 107"/>
                <a:gd name="T1" fmla="*/ 0 h 910"/>
                <a:gd name="T2" fmla="*/ 107 w 107"/>
                <a:gd name="T3" fmla="*/ 0 h 910"/>
                <a:gd name="T4" fmla="*/ 107 w 107"/>
                <a:gd name="T5" fmla="*/ 7997 h 9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7" h="910">
                  <a:moveTo>
                    <a:pt x="0" y="0"/>
                  </a:moveTo>
                  <a:lnTo>
                    <a:pt x="107" y="0"/>
                  </a:lnTo>
                  <a:lnTo>
                    <a:pt x="107" y="910"/>
                  </a:lnTo>
                </a:path>
              </a:pathLst>
            </a:custGeom>
            <a:noFill/>
            <a:ln w="9525" cap="flat" cmpd="sng">
              <a:solidFill>
                <a:srgbClr val="CC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187587" name="Group 195"/>
          <p:cNvGrpSpPr>
            <a:grpSpLocks/>
          </p:cNvGrpSpPr>
          <p:nvPr/>
        </p:nvGrpSpPr>
        <p:grpSpPr bwMode="auto">
          <a:xfrm>
            <a:off x="6546850" y="5849938"/>
            <a:ext cx="358775" cy="304800"/>
            <a:chOff x="5144" y="3677"/>
            <a:chExt cx="226" cy="192"/>
          </a:xfrm>
        </p:grpSpPr>
        <p:sp>
          <p:nvSpPr>
            <p:cNvPr id="65623" name="Rectangle 194"/>
            <p:cNvSpPr>
              <a:spLocks noChangeArrowheads="1"/>
            </p:cNvSpPr>
            <p:nvPr/>
          </p:nvSpPr>
          <p:spPr bwMode="auto">
            <a:xfrm>
              <a:off x="5212" y="3716"/>
              <a:ext cx="88" cy="13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65624" name="Text Box 193"/>
            <p:cNvSpPr txBox="1">
              <a:spLocks noChangeArrowheads="1"/>
            </p:cNvSpPr>
            <p:nvPr/>
          </p:nvSpPr>
          <p:spPr bwMode="auto">
            <a:xfrm>
              <a:off x="5144" y="3677"/>
              <a:ext cx="22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chemeClr val="bg1"/>
                  </a:solidFill>
                  <a:latin typeface="Arial Narrow" panose="020B0606020202030204" pitchFamily="34" charset="0"/>
                </a:rPr>
                <a:t>A</a:t>
              </a:r>
            </a:p>
          </p:txBody>
        </p:sp>
      </p:grpSp>
      <p:sp>
        <p:nvSpPr>
          <p:cNvPr id="65545" name="Rectangle 37"/>
          <p:cNvSpPr>
            <a:spLocks noChangeArrowheads="1"/>
          </p:cNvSpPr>
          <p:nvPr/>
        </p:nvSpPr>
        <p:spPr bwMode="auto">
          <a:xfrm>
            <a:off x="4697413" y="3038475"/>
            <a:ext cx="65087" cy="6223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33CC3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65546" name="Rectangle 39"/>
          <p:cNvSpPr>
            <a:spLocks noChangeArrowheads="1"/>
          </p:cNvSpPr>
          <p:nvPr/>
        </p:nvSpPr>
        <p:spPr bwMode="auto">
          <a:xfrm>
            <a:off x="4794250" y="3040063"/>
            <a:ext cx="65088" cy="622300"/>
          </a:xfrm>
          <a:prstGeom prst="rect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65547" name="Rectangle 40"/>
          <p:cNvSpPr>
            <a:spLocks noChangeArrowheads="1"/>
          </p:cNvSpPr>
          <p:nvPr/>
        </p:nvSpPr>
        <p:spPr bwMode="auto">
          <a:xfrm>
            <a:off x="4892675" y="3038475"/>
            <a:ext cx="65088" cy="622300"/>
          </a:xfrm>
          <a:prstGeom prst="rect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65548" name="Rectangle 41"/>
          <p:cNvSpPr>
            <a:spLocks noChangeArrowheads="1"/>
          </p:cNvSpPr>
          <p:nvPr/>
        </p:nvSpPr>
        <p:spPr bwMode="auto">
          <a:xfrm>
            <a:off x="4989513" y="3038475"/>
            <a:ext cx="65087" cy="622300"/>
          </a:xfrm>
          <a:prstGeom prst="rect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65549" name="Rectangle 42"/>
          <p:cNvSpPr>
            <a:spLocks noChangeArrowheads="1"/>
          </p:cNvSpPr>
          <p:nvPr/>
        </p:nvSpPr>
        <p:spPr bwMode="auto">
          <a:xfrm>
            <a:off x="5084763" y="3038475"/>
            <a:ext cx="65087" cy="622300"/>
          </a:xfrm>
          <a:prstGeom prst="rect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65550" name="Rectangle 43"/>
          <p:cNvSpPr>
            <a:spLocks noChangeArrowheads="1"/>
          </p:cNvSpPr>
          <p:nvPr/>
        </p:nvSpPr>
        <p:spPr bwMode="auto">
          <a:xfrm>
            <a:off x="5181600" y="3038475"/>
            <a:ext cx="65088" cy="622300"/>
          </a:xfrm>
          <a:prstGeom prst="rect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65551" name="Rectangle 45"/>
          <p:cNvSpPr>
            <a:spLocks noChangeArrowheads="1"/>
          </p:cNvSpPr>
          <p:nvPr/>
        </p:nvSpPr>
        <p:spPr bwMode="auto">
          <a:xfrm>
            <a:off x="5273675" y="3038475"/>
            <a:ext cx="65088" cy="622300"/>
          </a:xfrm>
          <a:prstGeom prst="rect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65552" name="Rectangle 46"/>
          <p:cNvSpPr>
            <a:spLocks noChangeArrowheads="1"/>
          </p:cNvSpPr>
          <p:nvPr/>
        </p:nvSpPr>
        <p:spPr bwMode="auto">
          <a:xfrm>
            <a:off x="5368925" y="3038475"/>
            <a:ext cx="65088" cy="622300"/>
          </a:xfrm>
          <a:prstGeom prst="rect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65553" name="Rectangle 47"/>
          <p:cNvSpPr>
            <a:spLocks noChangeArrowheads="1"/>
          </p:cNvSpPr>
          <p:nvPr/>
        </p:nvSpPr>
        <p:spPr bwMode="auto">
          <a:xfrm>
            <a:off x="5464175" y="3038475"/>
            <a:ext cx="65088" cy="622300"/>
          </a:xfrm>
          <a:prstGeom prst="rect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65554" name="Rectangle 50"/>
          <p:cNvSpPr>
            <a:spLocks noChangeArrowheads="1"/>
          </p:cNvSpPr>
          <p:nvPr/>
        </p:nvSpPr>
        <p:spPr bwMode="auto">
          <a:xfrm>
            <a:off x="5570538" y="3038475"/>
            <a:ext cx="65087" cy="622300"/>
          </a:xfrm>
          <a:prstGeom prst="rect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65555" name="Rectangle 51"/>
          <p:cNvSpPr>
            <a:spLocks noChangeArrowheads="1"/>
          </p:cNvSpPr>
          <p:nvPr/>
        </p:nvSpPr>
        <p:spPr bwMode="auto">
          <a:xfrm>
            <a:off x="5668963" y="3040063"/>
            <a:ext cx="65087" cy="622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65556" name="Rectangle 52"/>
          <p:cNvSpPr>
            <a:spLocks noChangeArrowheads="1"/>
          </p:cNvSpPr>
          <p:nvPr/>
        </p:nvSpPr>
        <p:spPr bwMode="auto">
          <a:xfrm>
            <a:off x="5765800" y="3038475"/>
            <a:ext cx="65088" cy="622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65557" name="Rectangle 53"/>
          <p:cNvSpPr>
            <a:spLocks noChangeArrowheads="1"/>
          </p:cNvSpPr>
          <p:nvPr/>
        </p:nvSpPr>
        <p:spPr bwMode="auto">
          <a:xfrm>
            <a:off x="5862638" y="3038475"/>
            <a:ext cx="65087" cy="622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65558" name="Rectangle 54"/>
          <p:cNvSpPr>
            <a:spLocks noChangeArrowheads="1"/>
          </p:cNvSpPr>
          <p:nvPr/>
        </p:nvSpPr>
        <p:spPr bwMode="auto">
          <a:xfrm>
            <a:off x="5959475" y="3038475"/>
            <a:ext cx="65088" cy="622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65559" name="Rectangle 55"/>
          <p:cNvSpPr>
            <a:spLocks noChangeArrowheads="1"/>
          </p:cNvSpPr>
          <p:nvPr/>
        </p:nvSpPr>
        <p:spPr bwMode="auto">
          <a:xfrm>
            <a:off x="6054725" y="3038475"/>
            <a:ext cx="65088" cy="622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65560" name="Rectangle 56"/>
          <p:cNvSpPr>
            <a:spLocks noChangeArrowheads="1"/>
          </p:cNvSpPr>
          <p:nvPr/>
        </p:nvSpPr>
        <p:spPr bwMode="auto">
          <a:xfrm>
            <a:off x="6146800" y="3038475"/>
            <a:ext cx="65088" cy="622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65561" name="Rectangle 57"/>
          <p:cNvSpPr>
            <a:spLocks noChangeArrowheads="1"/>
          </p:cNvSpPr>
          <p:nvPr/>
        </p:nvSpPr>
        <p:spPr bwMode="auto">
          <a:xfrm>
            <a:off x="6242050" y="3038475"/>
            <a:ext cx="65088" cy="622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65562" name="Rectangle 58"/>
          <p:cNvSpPr>
            <a:spLocks noChangeArrowheads="1"/>
          </p:cNvSpPr>
          <p:nvPr/>
        </p:nvSpPr>
        <p:spPr bwMode="auto">
          <a:xfrm>
            <a:off x="6338888" y="3038475"/>
            <a:ext cx="65087" cy="622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65563" name="Rectangle 59"/>
          <p:cNvSpPr>
            <a:spLocks noChangeArrowheads="1"/>
          </p:cNvSpPr>
          <p:nvPr/>
        </p:nvSpPr>
        <p:spPr bwMode="auto">
          <a:xfrm>
            <a:off x="6427788" y="3038475"/>
            <a:ext cx="65087" cy="622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65564" name="Rectangle 60"/>
          <p:cNvSpPr>
            <a:spLocks noChangeArrowheads="1"/>
          </p:cNvSpPr>
          <p:nvPr/>
        </p:nvSpPr>
        <p:spPr bwMode="auto">
          <a:xfrm>
            <a:off x="6523038" y="3038475"/>
            <a:ext cx="65087" cy="622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65565" name="Rectangle 61"/>
          <p:cNvSpPr>
            <a:spLocks noChangeArrowheads="1"/>
          </p:cNvSpPr>
          <p:nvPr/>
        </p:nvSpPr>
        <p:spPr bwMode="auto">
          <a:xfrm>
            <a:off x="6616700" y="3036888"/>
            <a:ext cx="65088" cy="6223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65566" name="Rectangle 62"/>
          <p:cNvSpPr>
            <a:spLocks noChangeArrowheads="1"/>
          </p:cNvSpPr>
          <p:nvPr/>
        </p:nvSpPr>
        <p:spPr bwMode="auto">
          <a:xfrm>
            <a:off x="6708775" y="3036888"/>
            <a:ext cx="65088" cy="6223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65567" name="Rectangle 63"/>
          <p:cNvSpPr>
            <a:spLocks noChangeArrowheads="1"/>
          </p:cNvSpPr>
          <p:nvPr/>
        </p:nvSpPr>
        <p:spPr bwMode="auto">
          <a:xfrm>
            <a:off x="6805613" y="3036888"/>
            <a:ext cx="65087" cy="6223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65568" name="Rectangle 64"/>
          <p:cNvSpPr>
            <a:spLocks noChangeArrowheads="1"/>
          </p:cNvSpPr>
          <p:nvPr/>
        </p:nvSpPr>
        <p:spPr bwMode="auto">
          <a:xfrm>
            <a:off x="6900863" y="3036888"/>
            <a:ext cx="65087" cy="6223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65569" name="Rectangle 65"/>
          <p:cNvSpPr>
            <a:spLocks noChangeArrowheads="1"/>
          </p:cNvSpPr>
          <p:nvPr/>
        </p:nvSpPr>
        <p:spPr bwMode="auto">
          <a:xfrm>
            <a:off x="6989763" y="3036888"/>
            <a:ext cx="65087" cy="6223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65570" name="Rectangle 66"/>
          <p:cNvSpPr>
            <a:spLocks noChangeArrowheads="1"/>
          </p:cNvSpPr>
          <p:nvPr/>
        </p:nvSpPr>
        <p:spPr bwMode="auto">
          <a:xfrm>
            <a:off x="7085013" y="3036888"/>
            <a:ext cx="65087" cy="6223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65571" name="Rectangle 68"/>
          <p:cNvSpPr>
            <a:spLocks noChangeArrowheads="1"/>
          </p:cNvSpPr>
          <p:nvPr/>
        </p:nvSpPr>
        <p:spPr bwMode="auto">
          <a:xfrm>
            <a:off x="7181850" y="3038475"/>
            <a:ext cx="65088" cy="6223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65572" name="Rectangle 69"/>
          <p:cNvSpPr>
            <a:spLocks noChangeArrowheads="1"/>
          </p:cNvSpPr>
          <p:nvPr/>
        </p:nvSpPr>
        <p:spPr bwMode="auto">
          <a:xfrm>
            <a:off x="7278688" y="3040063"/>
            <a:ext cx="65087" cy="6223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65573" name="Rectangle 70"/>
          <p:cNvSpPr>
            <a:spLocks noChangeArrowheads="1"/>
          </p:cNvSpPr>
          <p:nvPr/>
        </p:nvSpPr>
        <p:spPr bwMode="auto">
          <a:xfrm>
            <a:off x="7375525" y="3038475"/>
            <a:ext cx="65088" cy="6223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65574" name="Rectangle 71"/>
          <p:cNvSpPr>
            <a:spLocks noChangeArrowheads="1"/>
          </p:cNvSpPr>
          <p:nvPr/>
        </p:nvSpPr>
        <p:spPr bwMode="auto">
          <a:xfrm>
            <a:off x="7473950" y="3038475"/>
            <a:ext cx="65088" cy="6223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65575" name="Rectangle 72"/>
          <p:cNvSpPr>
            <a:spLocks noChangeArrowheads="1"/>
          </p:cNvSpPr>
          <p:nvPr/>
        </p:nvSpPr>
        <p:spPr bwMode="auto">
          <a:xfrm>
            <a:off x="7569200" y="3038475"/>
            <a:ext cx="65088" cy="6223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65576" name="Rectangle 73"/>
          <p:cNvSpPr>
            <a:spLocks noChangeArrowheads="1"/>
          </p:cNvSpPr>
          <p:nvPr/>
        </p:nvSpPr>
        <p:spPr bwMode="auto">
          <a:xfrm>
            <a:off x="7664450" y="3038475"/>
            <a:ext cx="65088" cy="6223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65577" name="Rectangle 74"/>
          <p:cNvSpPr>
            <a:spLocks noChangeArrowheads="1"/>
          </p:cNvSpPr>
          <p:nvPr/>
        </p:nvSpPr>
        <p:spPr bwMode="auto">
          <a:xfrm>
            <a:off x="7756525" y="3038475"/>
            <a:ext cx="65088" cy="6223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65578" name="Rectangle 75"/>
          <p:cNvSpPr>
            <a:spLocks noChangeArrowheads="1"/>
          </p:cNvSpPr>
          <p:nvPr/>
        </p:nvSpPr>
        <p:spPr bwMode="auto">
          <a:xfrm>
            <a:off x="7853363" y="3038475"/>
            <a:ext cx="65087" cy="6223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65579" name="Rectangle 76"/>
          <p:cNvSpPr>
            <a:spLocks noChangeArrowheads="1"/>
          </p:cNvSpPr>
          <p:nvPr/>
        </p:nvSpPr>
        <p:spPr bwMode="auto">
          <a:xfrm>
            <a:off x="7948613" y="3038475"/>
            <a:ext cx="65087" cy="6223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65580" name="Rectangle 78"/>
          <p:cNvSpPr>
            <a:spLocks noChangeArrowheads="1"/>
          </p:cNvSpPr>
          <p:nvPr/>
        </p:nvSpPr>
        <p:spPr bwMode="auto">
          <a:xfrm>
            <a:off x="4654550" y="3776663"/>
            <a:ext cx="3408363" cy="889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65581" name="Rectangle 79"/>
          <p:cNvSpPr>
            <a:spLocks noChangeArrowheads="1"/>
          </p:cNvSpPr>
          <p:nvPr/>
        </p:nvSpPr>
        <p:spPr bwMode="auto">
          <a:xfrm>
            <a:off x="4740275" y="2928938"/>
            <a:ext cx="3408363" cy="889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65582" name="Line 80"/>
          <p:cNvSpPr>
            <a:spLocks noChangeShapeType="1"/>
          </p:cNvSpPr>
          <p:nvPr/>
        </p:nvSpPr>
        <p:spPr bwMode="auto">
          <a:xfrm>
            <a:off x="4762500" y="3890963"/>
            <a:ext cx="868363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65583" name="Line 82"/>
          <p:cNvSpPr>
            <a:spLocks noChangeShapeType="1"/>
          </p:cNvSpPr>
          <p:nvPr/>
        </p:nvSpPr>
        <p:spPr bwMode="auto">
          <a:xfrm>
            <a:off x="5697538" y="3892550"/>
            <a:ext cx="868362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65584" name="Line 83"/>
          <p:cNvSpPr>
            <a:spLocks noChangeShapeType="1"/>
          </p:cNvSpPr>
          <p:nvPr/>
        </p:nvSpPr>
        <p:spPr bwMode="auto">
          <a:xfrm>
            <a:off x="7191375" y="3890963"/>
            <a:ext cx="801688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65585" name="Line 84"/>
          <p:cNvSpPr>
            <a:spLocks noChangeShapeType="1"/>
          </p:cNvSpPr>
          <p:nvPr/>
        </p:nvSpPr>
        <p:spPr bwMode="auto">
          <a:xfrm>
            <a:off x="6621463" y="3892550"/>
            <a:ext cx="528637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65586" name="Line 87"/>
          <p:cNvSpPr>
            <a:spLocks noChangeShapeType="1"/>
          </p:cNvSpPr>
          <p:nvPr/>
        </p:nvSpPr>
        <p:spPr bwMode="auto">
          <a:xfrm>
            <a:off x="4854575" y="3914775"/>
            <a:ext cx="0" cy="233363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65587" name="Line 88"/>
          <p:cNvSpPr>
            <a:spLocks noChangeShapeType="1"/>
          </p:cNvSpPr>
          <p:nvPr/>
        </p:nvSpPr>
        <p:spPr bwMode="auto">
          <a:xfrm>
            <a:off x="6083300" y="3910013"/>
            <a:ext cx="0" cy="23336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65588" name="Line 89"/>
          <p:cNvSpPr>
            <a:spLocks noChangeShapeType="1"/>
          </p:cNvSpPr>
          <p:nvPr/>
        </p:nvSpPr>
        <p:spPr bwMode="auto">
          <a:xfrm>
            <a:off x="6902450" y="3910013"/>
            <a:ext cx="0" cy="23336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65589" name="Line 90"/>
          <p:cNvSpPr>
            <a:spLocks noChangeShapeType="1"/>
          </p:cNvSpPr>
          <p:nvPr/>
        </p:nvSpPr>
        <p:spPr bwMode="auto">
          <a:xfrm>
            <a:off x="7559675" y="3910013"/>
            <a:ext cx="0" cy="23336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65590" name="Text Box 91"/>
          <p:cNvSpPr txBox="1">
            <a:spLocks noChangeArrowheads="1"/>
          </p:cNvSpPr>
          <p:nvPr/>
        </p:nvSpPr>
        <p:spPr bwMode="auto">
          <a:xfrm>
            <a:off x="4730750" y="4138613"/>
            <a:ext cx="693738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sent 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ACKed</a:t>
            </a:r>
          </a:p>
        </p:txBody>
      </p:sp>
      <p:sp>
        <p:nvSpPr>
          <p:cNvPr id="65591" name="Text Box 92"/>
          <p:cNvSpPr txBox="1">
            <a:spLocks noChangeArrowheads="1"/>
          </p:cNvSpPr>
          <p:nvPr/>
        </p:nvSpPr>
        <p:spPr bwMode="auto">
          <a:xfrm>
            <a:off x="5711825" y="4144963"/>
            <a:ext cx="1066800" cy="66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sent, not-yet ACKed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(</a:t>
            </a:r>
            <a:r>
              <a:rPr lang="ja-JP" altLang="en-US" sz="1400">
                <a:latin typeface="Tahoma" panose="020B0604030504040204" pitchFamily="34" charset="0"/>
              </a:rPr>
              <a:t>“</a:t>
            </a:r>
            <a:r>
              <a:rPr lang="en-US" altLang="ja-JP" sz="1400">
                <a:latin typeface="Tahoma" panose="020B0604030504040204" pitchFamily="34" charset="0"/>
              </a:rPr>
              <a:t>in-flight</a:t>
            </a:r>
            <a:r>
              <a:rPr lang="ja-JP" altLang="en-US" sz="1400">
                <a:latin typeface="Tahoma" panose="020B0604030504040204" pitchFamily="34" charset="0"/>
              </a:rPr>
              <a:t>”</a:t>
            </a:r>
            <a:r>
              <a:rPr lang="en-US" altLang="ja-JP" sz="1400">
                <a:latin typeface="Tahoma" panose="020B0604030504040204" pitchFamily="34" charset="0"/>
              </a:rPr>
              <a:t>)</a:t>
            </a:r>
            <a:endParaRPr lang="en-US" altLang="en-US" sz="1400">
              <a:latin typeface="Tahoma" panose="020B0604030504040204" pitchFamily="34" charset="0"/>
            </a:endParaRPr>
          </a:p>
        </p:txBody>
      </p:sp>
      <p:sp>
        <p:nvSpPr>
          <p:cNvPr id="65592" name="Text Box 93"/>
          <p:cNvSpPr txBox="1">
            <a:spLocks noChangeArrowheads="1"/>
          </p:cNvSpPr>
          <p:nvPr/>
        </p:nvSpPr>
        <p:spPr bwMode="auto">
          <a:xfrm>
            <a:off x="6691313" y="4140200"/>
            <a:ext cx="1066800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usable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but not 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yet sent</a:t>
            </a:r>
          </a:p>
        </p:txBody>
      </p:sp>
      <p:sp>
        <p:nvSpPr>
          <p:cNvPr id="65593" name="Text Box 94"/>
          <p:cNvSpPr txBox="1">
            <a:spLocks noChangeArrowheads="1"/>
          </p:cNvSpPr>
          <p:nvPr/>
        </p:nvSpPr>
        <p:spPr bwMode="auto">
          <a:xfrm>
            <a:off x="7448550" y="4144963"/>
            <a:ext cx="8191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not 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usable</a:t>
            </a:r>
          </a:p>
        </p:txBody>
      </p:sp>
      <p:sp>
        <p:nvSpPr>
          <p:cNvPr id="65594" name="Text Box 96"/>
          <p:cNvSpPr txBox="1">
            <a:spLocks noChangeArrowheads="1"/>
          </p:cNvSpPr>
          <p:nvPr/>
        </p:nvSpPr>
        <p:spPr bwMode="auto">
          <a:xfrm>
            <a:off x="5791200" y="2573338"/>
            <a:ext cx="1131888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window size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i="1">
                <a:latin typeface="Tahoma" panose="020B0604030504040204" pitchFamily="34" charset="0"/>
              </a:rPr>
              <a:t> N</a:t>
            </a:r>
          </a:p>
        </p:txBody>
      </p:sp>
      <p:grpSp>
        <p:nvGrpSpPr>
          <p:cNvPr id="65595" name="Group 99"/>
          <p:cNvGrpSpPr>
            <a:grpSpLocks/>
          </p:cNvGrpSpPr>
          <p:nvPr/>
        </p:nvGrpSpPr>
        <p:grpSpPr bwMode="auto">
          <a:xfrm>
            <a:off x="6557963" y="2797175"/>
            <a:ext cx="593725" cy="136525"/>
            <a:chOff x="4250" y="1692"/>
            <a:chExt cx="374" cy="86"/>
          </a:xfrm>
        </p:grpSpPr>
        <p:sp>
          <p:nvSpPr>
            <p:cNvPr id="65621" name="Line 97"/>
            <p:cNvSpPr>
              <a:spLocks noChangeShapeType="1"/>
            </p:cNvSpPr>
            <p:nvPr/>
          </p:nvSpPr>
          <p:spPr bwMode="auto">
            <a:xfrm>
              <a:off x="4250" y="1738"/>
              <a:ext cx="374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65622" name="Line 98"/>
            <p:cNvSpPr>
              <a:spLocks noChangeShapeType="1"/>
            </p:cNvSpPr>
            <p:nvPr/>
          </p:nvSpPr>
          <p:spPr bwMode="auto">
            <a:xfrm>
              <a:off x="4622" y="1692"/>
              <a:ext cx="0" cy="8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65596" name="Group 100"/>
          <p:cNvGrpSpPr>
            <a:grpSpLocks/>
          </p:cNvGrpSpPr>
          <p:nvPr/>
        </p:nvGrpSpPr>
        <p:grpSpPr bwMode="auto">
          <a:xfrm rot="10800000">
            <a:off x="5665788" y="2822575"/>
            <a:ext cx="593725" cy="136525"/>
            <a:chOff x="4250" y="1692"/>
            <a:chExt cx="374" cy="86"/>
          </a:xfrm>
        </p:grpSpPr>
        <p:sp>
          <p:nvSpPr>
            <p:cNvPr id="65619" name="Line 101"/>
            <p:cNvSpPr>
              <a:spLocks noChangeShapeType="1"/>
            </p:cNvSpPr>
            <p:nvPr/>
          </p:nvSpPr>
          <p:spPr bwMode="auto">
            <a:xfrm>
              <a:off x="4253" y="1741"/>
              <a:ext cx="374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65620" name="Line 102"/>
            <p:cNvSpPr>
              <a:spLocks noChangeShapeType="1"/>
            </p:cNvSpPr>
            <p:nvPr/>
          </p:nvSpPr>
          <p:spPr bwMode="auto">
            <a:xfrm>
              <a:off x="4625" y="1695"/>
              <a:ext cx="0" cy="8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sp>
        <p:nvSpPr>
          <p:cNvPr id="65597" name="Text Box 196"/>
          <p:cNvSpPr txBox="1">
            <a:spLocks noChangeArrowheads="1"/>
          </p:cNvSpPr>
          <p:nvPr/>
        </p:nvSpPr>
        <p:spPr bwMode="auto">
          <a:xfrm>
            <a:off x="4946650" y="3592513"/>
            <a:ext cx="31781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lvl="1"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400" i="1">
                <a:latin typeface="Tahoma" panose="020B0604030504040204" pitchFamily="34" charset="0"/>
              </a:rPr>
              <a:t>sender sequence number space </a:t>
            </a:r>
          </a:p>
        </p:txBody>
      </p:sp>
      <p:grpSp>
        <p:nvGrpSpPr>
          <p:cNvPr id="187591" name="Group 199"/>
          <p:cNvGrpSpPr>
            <a:grpSpLocks/>
          </p:cNvGrpSpPr>
          <p:nvPr/>
        </p:nvGrpSpPr>
        <p:grpSpPr bwMode="auto">
          <a:xfrm>
            <a:off x="4449763" y="1068388"/>
            <a:ext cx="2952750" cy="1954212"/>
            <a:chOff x="2768" y="673"/>
            <a:chExt cx="1860" cy="1231"/>
          </a:xfrm>
        </p:grpSpPr>
        <p:sp>
          <p:nvSpPr>
            <p:cNvPr id="65599" name="Rectangle 171"/>
            <p:cNvSpPr>
              <a:spLocks noChangeArrowheads="1"/>
            </p:cNvSpPr>
            <p:nvPr/>
          </p:nvSpPr>
          <p:spPr bwMode="auto">
            <a:xfrm>
              <a:off x="2840" y="1028"/>
              <a:ext cx="1202" cy="13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65600" name="Group 172"/>
            <p:cNvGrpSpPr>
              <a:grpSpLocks/>
            </p:cNvGrpSpPr>
            <p:nvPr/>
          </p:nvGrpSpPr>
          <p:grpSpPr bwMode="auto">
            <a:xfrm>
              <a:off x="2820" y="872"/>
              <a:ext cx="1252" cy="714"/>
              <a:chOff x="1976" y="2984"/>
              <a:chExt cx="1252" cy="714"/>
            </a:xfrm>
          </p:grpSpPr>
          <p:sp>
            <p:nvSpPr>
              <p:cNvPr id="65603" name="Rectangle 173"/>
              <p:cNvSpPr>
                <a:spLocks noChangeArrowheads="1"/>
              </p:cNvSpPr>
              <p:nvPr/>
            </p:nvSpPr>
            <p:spPr bwMode="auto">
              <a:xfrm>
                <a:off x="1994" y="2995"/>
                <a:ext cx="1210" cy="70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65604" name="Text Box 174"/>
              <p:cNvSpPr txBox="1">
                <a:spLocks noChangeArrowheads="1"/>
              </p:cNvSpPr>
              <p:nvPr/>
            </p:nvSpPr>
            <p:spPr bwMode="auto">
              <a:xfrm>
                <a:off x="2001" y="2984"/>
                <a:ext cx="580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source port #</a:t>
                </a:r>
              </a:p>
            </p:txBody>
          </p:sp>
          <p:sp>
            <p:nvSpPr>
              <p:cNvPr id="65605" name="Text Box 175"/>
              <p:cNvSpPr txBox="1">
                <a:spLocks noChangeArrowheads="1"/>
              </p:cNvSpPr>
              <p:nvPr/>
            </p:nvSpPr>
            <p:spPr bwMode="auto">
              <a:xfrm>
                <a:off x="2648" y="2987"/>
                <a:ext cx="491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dest port #</a:t>
                </a:r>
              </a:p>
            </p:txBody>
          </p:sp>
          <p:sp>
            <p:nvSpPr>
              <p:cNvPr id="65606" name="Text Box 176"/>
              <p:cNvSpPr txBox="1">
                <a:spLocks noChangeArrowheads="1"/>
              </p:cNvSpPr>
              <p:nvPr/>
            </p:nvSpPr>
            <p:spPr bwMode="auto">
              <a:xfrm>
                <a:off x="2154" y="3117"/>
                <a:ext cx="91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>
                    <a:solidFill>
                      <a:schemeClr val="bg1"/>
                    </a:solidFill>
                    <a:latin typeface="Arial" panose="020B0604020202020204" pitchFamily="34" charset="0"/>
                  </a:rPr>
                  <a:t>sequence number</a:t>
                </a:r>
              </a:p>
            </p:txBody>
          </p:sp>
          <p:sp>
            <p:nvSpPr>
              <p:cNvPr id="65607" name="Text Box 177"/>
              <p:cNvSpPr txBox="1">
                <a:spLocks noChangeArrowheads="1"/>
              </p:cNvSpPr>
              <p:nvPr/>
            </p:nvSpPr>
            <p:spPr bwMode="auto">
              <a:xfrm>
                <a:off x="1976" y="3257"/>
                <a:ext cx="125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acknowledgement number</a:t>
                </a:r>
              </a:p>
            </p:txBody>
          </p:sp>
          <p:sp>
            <p:nvSpPr>
              <p:cNvPr id="65608" name="Text Box 178"/>
              <p:cNvSpPr txBox="1">
                <a:spLocks noChangeArrowheads="1"/>
              </p:cNvSpPr>
              <p:nvPr/>
            </p:nvSpPr>
            <p:spPr bwMode="auto">
              <a:xfrm>
                <a:off x="2053" y="3544"/>
                <a:ext cx="475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checksum</a:t>
                </a:r>
              </a:p>
            </p:txBody>
          </p:sp>
          <p:sp>
            <p:nvSpPr>
              <p:cNvPr id="65609" name="Line 179"/>
              <p:cNvSpPr>
                <a:spLocks noChangeShapeType="1"/>
              </p:cNvSpPr>
              <p:nvPr/>
            </p:nvSpPr>
            <p:spPr bwMode="auto">
              <a:xfrm>
                <a:off x="1994" y="3138"/>
                <a:ext cx="12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65610" name="Line 180"/>
              <p:cNvSpPr>
                <a:spLocks noChangeShapeType="1"/>
              </p:cNvSpPr>
              <p:nvPr/>
            </p:nvSpPr>
            <p:spPr bwMode="auto">
              <a:xfrm>
                <a:off x="1994" y="3274"/>
                <a:ext cx="12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65611" name="Line 181"/>
              <p:cNvSpPr>
                <a:spLocks noChangeShapeType="1"/>
              </p:cNvSpPr>
              <p:nvPr/>
            </p:nvSpPr>
            <p:spPr bwMode="auto">
              <a:xfrm>
                <a:off x="1992" y="3414"/>
                <a:ext cx="12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65612" name="Line 182"/>
              <p:cNvSpPr>
                <a:spLocks noChangeShapeType="1"/>
              </p:cNvSpPr>
              <p:nvPr/>
            </p:nvSpPr>
            <p:spPr bwMode="auto">
              <a:xfrm>
                <a:off x="2588" y="2994"/>
                <a:ext cx="0" cy="1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65613" name="Line 183"/>
              <p:cNvSpPr>
                <a:spLocks noChangeShapeType="1"/>
              </p:cNvSpPr>
              <p:nvPr/>
            </p:nvSpPr>
            <p:spPr bwMode="auto">
              <a:xfrm>
                <a:off x="2588" y="3416"/>
                <a:ext cx="0" cy="2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65614" name="Line 184"/>
              <p:cNvSpPr>
                <a:spLocks noChangeShapeType="1"/>
              </p:cNvSpPr>
              <p:nvPr/>
            </p:nvSpPr>
            <p:spPr bwMode="auto">
              <a:xfrm>
                <a:off x="1994" y="3548"/>
                <a:ext cx="12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65615" name="Text Box 185"/>
              <p:cNvSpPr txBox="1">
                <a:spLocks noChangeArrowheads="1"/>
              </p:cNvSpPr>
              <p:nvPr/>
            </p:nvSpPr>
            <p:spPr bwMode="auto">
              <a:xfrm>
                <a:off x="2708" y="3390"/>
                <a:ext cx="323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rwnd</a:t>
                </a:r>
              </a:p>
            </p:txBody>
          </p:sp>
          <p:sp>
            <p:nvSpPr>
              <p:cNvPr id="65616" name="Text Box 186"/>
              <p:cNvSpPr txBox="1">
                <a:spLocks noChangeArrowheads="1"/>
              </p:cNvSpPr>
              <p:nvPr/>
            </p:nvSpPr>
            <p:spPr bwMode="auto">
              <a:xfrm>
                <a:off x="2651" y="3544"/>
                <a:ext cx="4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Arial" panose="020B0604020202020204" pitchFamily="34" charset="0"/>
                  </a:rPr>
                  <a:t>urg pointer</a:t>
                </a:r>
              </a:p>
            </p:txBody>
          </p:sp>
          <p:sp>
            <p:nvSpPr>
              <p:cNvPr id="65617" name="Line 187"/>
              <p:cNvSpPr>
                <a:spLocks noChangeShapeType="1"/>
              </p:cNvSpPr>
              <p:nvPr/>
            </p:nvSpPr>
            <p:spPr bwMode="auto">
              <a:xfrm>
                <a:off x="2398" y="3413"/>
                <a:ext cx="0" cy="13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65618" name="Line 188"/>
              <p:cNvSpPr>
                <a:spLocks noChangeShapeType="1"/>
              </p:cNvSpPr>
              <p:nvPr/>
            </p:nvSpPr>
            <p:spPr bwMode="auto">
              <a:xfrm>
                <a:off x="2143" y="3412"/>
                <a:ext cx="0" cy="13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</p:grpSp>
        <p:sp>
          <p:nvSpPr>
            <p:cNvPr id="65601" name="Text Box 189"/>
            <p:cNvSpPr txBox="1">
              <a:spLocks noChangeArrowheads="1"/>
            </p:cNvSpPr>
            <p:nvPr/>
          </p:nvSpPr>
          <p:spPr bwMode="auto">
            <a:xfrm>
              <a:off x="2768" y="673"/>
              <a:ext cx="186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ahoma" panose="020B0604030504040204" pitchFamily="34" charset="0"/>
                </a:rPr>
                <a:t>outgoing segment from sender</a:t>
              </a:r>
            </a:p>
          </p:txBody>
        </p:sp>
        <p:sp>
          <p:nvSpPr>
            <p:cNvPr id="65602" name="Freeform 190"/>
            <p:cNvSpPr>
              <a:spLocks/>
            </p:cNvSpPr>
            <p:nvPr/>
          </p:nvSpPr>
          <p:spPr bwMode="auto">
            <a:xfrm>
              <a:off x="4050" y="1080"/>
              <a:ext cx="107" cy="824"/>
            </a:xfrm>
            <a:custGeom>
              <a:avLst/>
              <a:gdLst>
                <a:gd name="T0" fmla="*/ 0 w 107"/>
                <a:gd name="T1" fmla="*/ 0 h 910"/>
                <a:gd name="T2" fmla="*/ 107 w 107"/>
                <a:gd name="T3" fmla="*/ 0 h 910"/>
                <a:gd name="T4" fmla="*/ 107 w 107"/>
                <a:gd name="T5" fmla="*/ 411 h 9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7" h="910">
                  <a:moveTo>
                    <a:pt x="0" y="0"/>
                  </a:moveTo>
                  <a:lnTo>
                    <a:pt x="107" y="0"/>
                  </a:lnTo>
                  <a:lnTo>
                    <a:pt x="107" y="910"/>
                  </a:lnTo>
                </a:path>
              </a:pathLst>
            </a:custGeom>
            <a:noFill/>
            <a:ln w="9525" cap="flat" cmpd="sng">
              <a:solidFill>
                <a:srgbClr val="CC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60A4B45-F695-49AC-A062-5C2AA84CD2F2}"/>
                  </a:ext>
                </a:extLst>
              </p14:cNvPr>
              <p14:cNvContentPartPr/>
              <p14:nvPr/>
            </p14:nvContentPartPr>
            <p14:xfrm>
              <a:off x="10009387" y="5229413"/>
              <a:ext cx="773640" cy="307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60A4B45-F695-49AC-A062-5C2AA84CD2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00747" y="5220413"/>
                <a:ext cx="79128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8177080-9644-4243-92F0-ED01000793AA}"/>
                  </a:ext>
                </a:extLst>
              </p14:cNvPr>
              <p14:cNvContentPartPr/>
              <p14:nvPr/>
            </p14:nvContentPartPr>
            <p14:xfrm>
              <a:off x="455707" y="1195613"/>
              <a:ext cx="910800" cy="578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8177080-9644-4243-92F0-ED01000793A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6707" y="1186973"/>
                <a:ext cx="928440" cy="59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BDFD50C-A426-45DC-B4EF-868E9DE9D4C1}"/>
                  </a:ext>
                </a:extLst>
              </p14:cNvPr>
              <p14:cNvContentPartPr/>
              <p14:nvPr/>
            </p14:nvContentPartPr>
            <p14:xfrm>
              <a:off x="379387" y="2680613"/>
              <a:ext cx="1047240" cy="663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BDFD50C-A426-45DC-B4EF-868E9DE9D4C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0747" y="2671613"/>
                <a:ext cx="1064880" cy="681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7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7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7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6656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A01FC320-D8CA-41DF-A897-DA2482F7A549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72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66564" name="Picture 2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815975"/>
            <a:ext cx="5942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5" name="Line 3"/>
          <p:cNvSpPr>
            <a:spLocks noChangeShapeType="1"/>
          </p:cNvSpPr>
          <p:nvPr/>
        </p:nvSpPr>
        <p:spPr bwMode="auto">
          <a:xfrm>
            <a:off x="3279775" y="4483100"/>
            <a:ext cx="2590800" cy="506413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6566" name="Line 4"/>
          <p:cNvSpPr>
            <a:spLocks noChangeShapeType="1"/>
          </p:cNvSpPr>
          <p:nvPr/>
        </p:nvSpPr>
        <p:spPr bwMode="auto">
          <a:xfrm>
            <a:off x="3294063" y="2714625"/>
            <a:ext cx="2586037" cy="5715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1447" name="Rectangle 5"/>
          <p:cNvSpPr>
            <a:spLocks noGrp="1" noChangeArrowheads="1"/>
          </p:cNvSpPr>
          <p:nvPr>
            <p:ph type="title"/>
          </p:nvPr>
        </p:nvSpPr>
        <p:spPr>
          <a:xfrm>
            <a:off x="366713" y="150813"/>
            <a:ext cx="7772400" cy="885825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TCP seq. numbers, </a:t>
            </a:r>
            <a:r>
              <a:rPr lang="en-US" sz="4000">
                <a:ea typeface="ＭＳ Ｐゴシック" charset="0"/>
                <a:cs typeface="+mj-cs"/>
              </a:rPr>
              <a:t>ACK</a:t>
            </a:r>
            <a:r>
              <a:rPr lang="en-US">
                <a:ea typeface="ＭＳ Ｐゴシック" charset="0"/>
                <a:cs typeface="+mj-cs"/>
              </a:rPr>
              <a:t>s</a:t>
            </a:r>
          </a:p>
        </p:txBody>
      </p:sp>
      <p:sp>
        <p:nvSpPr>
          <p:cNvPr id="66568" name="Text Box 7"/>
          <p:cNvSpPr txBox="1">
            <a:spLocks noChangeArrowheads="1"/>
          </p:cNvSpPr>
          <p:nvPr/>
        </p:nvSpPr>
        <p:spPr bwMode="auto">
          <a:xfrm>
            <a:off x="2484438" y="2320925"/>
            <a:ext cx="809625" cy="75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ahoma" panose="020B0604030504040204" pitchFamily="34" charset="0"/>
              </a:rPr>
              <a:t>User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ahoma" panose="020B0604030504040204" pitchFamily="34" charset="0"/>
              </a:rPr>
              <a:t>types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>
                <a:latin typeface="Tahoma" panose="020B0604030504040204" pitchFamily="34" charset="0"/>
              </a:rPr>
              <a:t>‘</a:t>
            </a:r>
            <a:r>
              <a:rPr lang="en-US" altLang="ja-JP" sz="1600">
                <a:latin typeface="Tahoma" panose="020B0604030504040204" pitchFamily="34" charset="0"/>
              </a:rPr>
              <a:t>C</a:t>
            </a:r>
            <a:r>
              <a:rPr lang="ja-JP" altLang="en-US" sz="1600">
                <a:latin typeface="Tahoma" panose="020B0604030504040204" pitchFamily="34" charset="0"/>
              </a:rPr>
              <a:t>’</a:t>
            </a:r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66569" name="Text Box 8"/>
          <p:cNvSpPr txBox="1">
            <a:spLocks noChangeArrowheads="1"/>
          </p:cNvSpPr>
          <p:nvPr/>
        </p:nvSpPr>
        <p:spPr bwMode="auto">
          <a:xfrm>
            <a:off x="2233613" y="3933825"/>
            <a:ext cx="1084262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ahoma" panose="020B0604030504040204" pitchFamily="34" charset="0"/>
              </a:rPr>
              <a:t>host ACKs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ahoma" panose="020B0604030504040204" pitchFamily="34" charset="0"/>
              </a:rPr>
              <a:t>receipt 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ahoma" panose="020B0604030504040204" pitchFamily="34" charset="0"/>
              </a:rPr>
              <a:t>of echoed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>
                <a:latin typeface="Tahoma" panose="020B0604030504040204" pitchFamily="34" charset="0"/>
              </a:rPr>
              <a:t>‘</a:t>
            </a:r>
            <a:r>
              <a:rPr lang="en-US" altLang="ja-JP" sz="1600">
                <a:latin typeface="Tahoma" panose="020B0604030504040204" pitchFamily="34" charset="0"/>
              </a:rPr>
              <a:t>C</a:t>
            </a:r>
            <a:r>
              <a:rPr lang="ja-JP" altLang="en-US" sz="1600">
                <a:latin typeface="Tahoma" panose="020B0604030504040204" pitchFamily="34" charset="0"/>
              </a:rPr>
              <a:t>’</a:t>
            </a:r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66570" name="Text Box 9"/>
          <p:cNvSpPr txBox="1">
            <a:spLocks noChangeArrowheads="1"/>
          </p:cNvSpPr>
          <p:nvPr/>
        </p:nvSpPr>
        <p:spPr bwMode="auto">
          <a:xfrm>
            <a:off x="5894388" y="3055938"/>
            <a:ext cx="1138237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ahoma" panose="020B0604030504040204" pitchFamily="34" charset="0"/>
              </a:rPr>
              <a:t>host ACKs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ahoma" panose="020B0604030504040204" pitchFamily="34" charset="0"/>
              </a:rPr>
              <a:t>receipt of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>
                <a:latin typeface="Tahoma" panose="020B0604030504040204" pitchFamily="34" charset="0"/>
              </a:rPr>
              <a:t>‘</a:t>
            </a:r>
            <a:r>
              <a:rPr lang="en-US" altLang="ja-JP" sz="1600">
                <a:latin typeface="Tahoma" panose="020B0604030504040204" pitchFamily="34" charset="0"/>
              </a:rPr>
              <a:t>C</a:t>
            </a:r>
            <a:r>
              <a:rPr lang="ja-JP" altLang="en-US" sz="1600">
                <a:latin typeface="Tahoma" panose="020B0604030504040204" pitchFamily="34" charset="0"/>
              </a:rPr>
              <a:t>’</a:t>
            </a:r>
            <a:r>
              <a:rPr lang="en-US" altLang="ja-JP" sz="1600">
                <a:latin typeface="Tahoma" panose="020B0604030504040204" pitchFamily="34" charset="0"/>
              </a:rPr>
              <a:t>, echoes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ahoma" panose="020B0604030504040204" pitchFamily="34" charset="0"/>
              </a:rPr>
              <a:t>back </a:t>
            </a:r>
            <a:r>
              <a:rPr lang="ja-JP" altLang="en-US" sz="1600">
                <a:latin typeface="Tahoma" panose="020B0604030504040204" pitchFamily="34" charset="0"/>
              </a:rPr>
              <a:t>‘</a:t>
            </a:r>
            <a:r>
              <a:rPr lang="en-US" altLang="ja-JP" sz="1600">
                <a:latin typeface="Tahoma" panose="020B0604030504040204" pitchFamily="34" charset="0"/>
              </a:rPr>
              <a:t>C</a:t>
            </a:r>
            <a:r>
              <a:rPr lang="ja-JP" altLang="en-US" sz="1600">
                <a:latin typeface="Tahoma" panose="020B0604030504040204" pitchFamily="34" charset="0"/>
              </a:rPr>
              <a:t>’</a:t>
            </a: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66571" name="Line 10"/>
          <p:cNvSpPr>
            <a:spLocks noChangeShapeType="1"/>
          </p:cNvSpPr>
          <p:nvPr/>
        </p:nvSpPr>
        <p:spPr bwMode="auto">
          <a:xfrm flipH="1">
            <a:off x="3284538" y="3487738"/>
            <a:ext cx="2554287" cy="8001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6572" name="Text Box 11"/>
          <p:cNvSpPr txBox="1">
            <a:spLocks noChangeArrowheads="1"/>
          </p:cNvSpPr>
          <p:nvPr/>
        </p:nvSpPr>
        <p:spPr bwMode="auto">
          <a:xfrm>
            <a:off x="3478213" y="5291138"/>
            <a:ext cx="23796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99"/>
                </a:solidFill>
                <a:latin typeface="Tahoma" panose="020B0604030504040204" pitchFamily="34" charset="0"/>
              </a:rPr>
              <a:t>simple telnet scenario</a:t>
            </a:r>
            <a:endParaRPr lang="en-US" altLang="en-US" sz="1000">
              <a:solidFill>
                <a:srgbClr val="000099"/>
              </a:solidFill>
              <a:latin typeface="Tahoma" panose="020B0604030504040204" pitchFamily="34" charset="0"/>
            </a:endParaRPr>
          </a:p>
        </p:txBody>
      </p:sp>
      <p:sp>
        <p:nvSpPr>
          <p:cNvPr id="66573" name="Text Box 13"/>
          <p:cNvSpPr txBox="1">
            <a:spLocks noChangeArrowheads="1"/>
          </p:cNvSpPr>
          <p:nvPr/>
        </p:nvSpPr>
        <p:spPr bwMode="auto">
          <a:xfrm>
            <a:off x="5468938" y="1430338"/>
            <a:ext cx="7731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ahoma" panose="020B0604030504040204" pitchFamily="34" charset="0"/>
              </a:rPr>
              <a:t>Host B</a:t>
            </a:r>
          </a:p>
        </p:txBody>
      </p:sp>
      <p:sp>
        <p:nvSpPr>
          <p:cNvPr id="66574" name="Text Box 17"/>
          <p:cNvSpPr txBox="1">
            <a:spLocks noChangeArrowheads="1"/>
          </p:cNvSpPr>
          <p:nvPr/>
        </p:nvSpPr>
        <p:spPr bwMode="auto">
          <a:xfrm>
            <a:off x="2898775" y="1436688"/>
            <a:ext cx="7731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ahoma" panose="020B0604030504040204" pitchFamily="34" charset="0"/>
              </a:rPr>
              <a:t>Host A</a:t>
            </a:r>
          </a:p>
        </p:txBody>
      </p:sp>
      <p:sp>
        <p:nvSpPr>
          <p:cNvPr id="66575" name="Rectangle 18"/>
          <p:cNvSpPr>
            <a:spLocks noChangeArrowheads="1"/>
          </p:cNvSpPr>
          <p:nvPr/>
        </p:nvSpPr>
        <p:spPr bwMode="auto">
          <a:xfrm>
            <a:off x="4106863" y="2806700"/>
            <a:ext cx="814387" cy="3794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66576" name="Text Box 19"/>
          <p:cNvSpPr txBox="1">
            <a:spLocks noChangeArrowheads="1"/>
          </p:cNvSpPr>
          <p:nvPr/>
        </p:nvSpPr>
        <p:spPr bwMode="auto">
          <a:xfrm>
            <a:off x="3398838" y="2859088"/>
            <a:ext cx="24225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Seq=42, ACK=79, data = </a:t>
            </a:r>
            <a:r>
              <a:rPr lang="ja-JP" altLang="en-US" sz="1400">
                <a:latin typeface="Tahoma" panose="020B0604030504040204" pitchFamily="34" charset="0"/>
              </a:rPr>
              <a:t>‘</a:t>
            </a:r>
            <a:r>
              <a:rPr lang="en-US" altLang="ja-JP" sz="1400">
                <a:latin typeface="Tahoma" panose="020B0604030504040204" pitchFamily="34" charset="0"/>
              </a:rPr>
              <a:t>C</a:t>
            </a:r>
            <a:r>
              <a:rPr lang="ja-JP" altLang="en-US" sz="1400">
                <a:latin typeface="Tahoma" panose="020B0604030504040204" pitchFamily="34" charset="0"/>
              </a:rPr>
              <a:t>’</a:t>
            </a:r>
            <a:endParaRPr lang="en-US" altLang="en-US" sz="1400">
              <a:latin typeface="Tahoma" panose="020B0604030504040204" pitchFamily="34" charset="0"/>
            </a:endParaRPr>
          </a:p>
        </p:txBody>
      </p:sp>
      <p:sp>
        <p:nvSpPr>
          <p:cNvPr id="66577" name="Rectangle 20"/>
          <p:cNvSpPr>
            <a:spLocks noChangeArrowheads="1"/>
          </p:cNvSpPr>
          <p:nvPr/>
        </p:nvSpPr>
        <p:spPr bwMode="auto">
          <a:xfrm>
            <a:off x="4141788" y="3765550"/>
            <a:ext cx="823912" cy="2460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66578" name="Text Box 21"/>
          <p:cNvSpPr txBox="1">
            <a:spLocks noChangeArrowheads="1"/>
          </p:cNvSpPr>
          <p:nvPr/>
        </p:nvSpPr>
        <p:spPr bwMode="auto">
          <a:xfrm>
            <a:off x="3402013" y="3754438"/>
            <a:ext cx="2417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Seq=79, ACK=43, data = </a:t>
            </a:r>
            <a:r>
              <a:rPr lang="ja-JP" altLang="en-US" sz="1400">
                <a:latin typeface="Arial" panose="020B0604020202020204" pitchFamily="34" charset="0"/>
              </a:rPr>
              <a:t>‘</a:t>
            </a:r>
            <a:r>
              <a:rPr lang="en-US" altLang="ja-JP" sz="1400">
                <a:latin typeface="Arial" panose="020B0604020202020204" pitchFamily="34" charset="0"/>
              </a:rPr>
              <a:t>C</a:t>
            </a:r>
            <a:r>
              <a:rPr lang="ja-JP" altLang="en-US" sz="1400">
                <a:latin typeface="Arial" panose="020B0604020202020204" pitchFamily="34" charset="0"/>
              </a:rPr>
              <a:t>’</a:t>
            </a:r>
            <a:endParaRPr lang="en-US" altLang="en-US" sz="1000">
              <a:latin typeface="Times New Roman" panose="02020603050405020304" pitchFamily="18" charset="0"/>
            </a:endParaRPr>
          </a:p>
        </p:txBody>
      </p:sp>
      <p:sp>
        <p:nvSpPr>
          <p:cNvPr id="66579" name="Rectangle 22"/>
          <p:cNvSpPr>
            <a:spLocks noChangeArrowheads="1"/>
          </p:cNvSpPr>
          <p:nvPr/>
        </p:nvSpPr>
        <p:spPr bwMode="auto">
          <a:xfrm>
            <a:off x="4208463" y="4613275"/>
            <a:ext cx="958850" cy="3571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66580" name="Text Box 23"/>
          <p:cNvSpPr txBox="1">
            <a:spLocks noChangeArrowheads="1"/>
          </p:cNvSpPr>
          <p:nvPr/>
        </p:nvSpPr>
        <p:spPr bwMode="auto">
          <a:xfrm>
            <a:off x="3887788" y="4627563"/>
            <a:ext cx="1565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Seq=43, ACK=80</a:t>
            </a:r>
            <a:endParaRPr lang="en-US" altLang="en-US" sz="1000">
              <a:latin typeface="Times New Roman" panose="02020603050405020304" pitchFamily="18" charset="0"/>
            </a:endParaRPr>
          </a:p>
        </p:txBody>
      </p:sp>
      <p:sp>
        <p:nvSpPr>
          <p:cNvPr id="66581" name="Line 24"/>
          <p:cNvSpPr>
            <a:spLocks noChangeShapeType="1"/>
          </p:cNvSpPr>
          <p:nvPr/>
        </p:nvSpPr>
        <p:spPr bwMode="auto">
          <a:xfrm>
            <a:off x="3271838" y="2473325"/>
            <a:ext cx="0" cy="25876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66582" name="Line 25"/>
          <p:cNvSpPr>
            <a:spLocks noChangeShapeType="1"/>
          </p:cNvSpPr>
          <p:nvPr/>
        </p:nvSpPr>
        <p:spPr bwMode="auto">
          <a:xfrm>
            <a:off x="5934075" y="2525713"/>
            <a:ext cx="0" cy="25876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grpSp>
        <p:nvGrpSpPr>
          <p:cNvPr id="66583" name="Group 27"/>
          <p:cNvGrpSpPr>
            <a:grpSpLocks/>
          </p:cNvGrpSpPr>
          <p:nvPr/>
        </p:nvGrpSpPr>
        <p:grpSpPr bwMode="auto">
          <a:xfrm>
            <a:off x="2763838" y="1652588"/>
            <a:ext cx="755650" cy="782637"/>
            <a:chOff x="-44" y="1473"/>
            <a:chExt cx="981" cy="1105"/>
          </a:xfrm>
        </p:grpSpPr>
        <p:pic>
          <p:nvPicPr>
            <p:cNvPr id="66587" name="Picture 28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588" name="Freeform 2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62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66584" name="Group 30"/>
          <p:cNvGrpSpPr>
            <a:grpSpLocks/>
          </p:cNvGrpSpPr>
          <p:nvPr/>
        </p:nvGrpSpPr>
        <p:grpSpPr bwMode="auto">
          <a:xfrm flipH="1">
            <a:off x="5626100" y="1692275"/>
            <a:ext cx="788988" cy="862013"/>
            <a:chOff x="-44" y="1473"/>
            <a:chExt cx="981" cy="1105"/>
          </a:xfrm>
        </p:grpSpPr>
        <p:pic>
          <p:nvPicPr>
            <p:cNvPr id="66585" name="Picture 31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586" name="Freeform 3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62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6758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27B7136B-52AC-4CE5-A780-B22D1AF526C4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73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67588" name="Picture 1029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947738"/>
            <a:ext cx="6935788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9" name="Rectangle 1026"/>
          <p:cNvSpPr>
            <a:spLocks noGrp="1" noChangeArrowheads="1"/>
          </p:cNvSpPr>
          <p:nvPr>
            <p:ph type="title"/>
          </p:nvPr>
        </p:nvSpPr>
        <p:spPr>
          <a:xfrm>
            <a:off x="542925" y="233363"/>
            <a:ext cx="7772400" cy="920750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TCP round trip time, timeout</a:t>
            </a:r>
            <a:endParaRPr lang="en-US" sz="4800">
              <a:ea typeface="ＭＳ Ｐゴシック" charset="0"/>
              <a:cs typeface="+mj-cs"/>
            </a:endParaRPr>
          </a:p>
        </p:txBody>
      </p:sp>
      <p:sp>
        <p:nvSpPr>
          <p:cNvPr id="62470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581025" y="1436688"/>
            <a:ext cx="3716338" cy="46482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sz="3200" u="sng">
                <a:solidFill>
                  <a:srgbClr val="FF0000"/>
                </a:solidFill>
                <a:ea typeface="ＭＳ Ｐゴシック" charset="0"/>
                <a:cs typeface="+mn-cs"/>
              </a:rPr>
              <a:t>Q:</a:t>
            </a:r>
            <a:r>
              <a:rPr lang="en-US" sz="3200">
                <a:ea typeface="ＭＳ Ｐゴシック" charset="0"/>
                <a:cs typeface="+mn-cs"/>
              </a:rPr>
              <a:t> how to set TCP timeout value?</a:t>
            </a:r>
          </a:p>
          <a:p>
            <a:pPr>
              <a:lnSpc>
                <a:spcPct val="90000"/>
              </a:lnSpc>
              <a:buFont typeface="Wingdings" charset="0"/>
              <a:buChar char="v"/>
              <a:defRPr/>
            </a:pPr>
            <a:r>
              <a:rPr lang="en-US">
                <a:ea typeface="ＭＳ Ｐゴシック" charset="0"/>
                <a:cs typeface="+mn-cs"/>
              </a:rPr>
              <a:t>longer than RTT</a:t>
            </a:r>
          </a:p>
          <a:p>
            <a:pPr lvl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but RTT varies</a:t>
            </a:r>
          </a:p>
          <a:p>
            <a:pPr>
              <a:lnSpc>
                <a:spcPct val="90000"/>
              </a:lnSpc>
              <a:buFont typeface="Wingdings" charset="0"/>
              <a:buChar char="v"/>
              <a:defRPr/>
            </a:pPr>
            <a:r>
              <a:rPr lang="en-US" i="1">
                <a:ea typeface="ＭＳ Ｐゴシック" charset="0"/>
                <a:cs typeface="+mn-cs"/>
              </a:rPr>
              <a:t>too short:</a:t>
            </a:r>
            <a:r>
              <a:rPr lang="en-US">
                <a:ea typeface="ＭＳ Ｐゴシック" charset="0"/>
                <a:cs typeface="+mn-cs"/>
              </a:rPr>
              <a:t> premature timeout, unnecessary retransmissions</a:t>
            </a:r>
          </a:p>
          <a:p>
            <a:pPr>
              <a:lnSpc>
                <a:spcPct val="90000"/>
              </a:lnSpc>
              <a:buFont typeface="Wingdings" charset="0"/>
              <a:buChar char="v"/>
              <a:defRPr/>
            </a:pPr>
            <a:r>
              <a:rPr lang="en-US" i="1">
                <a:ea typeface="ＭＳ Ｐゴシック" charset="0"/>
                <a:cs typeface="+mn-cs"/>
              </a:rPr>
              <a:t>too long:</a:t>
            </a:r>
            <a:r>
              <a:rPr lang="en-US">
                <a:ea typeface="ＭＳ Ｐゴシック" charset="0"/>
                <a:cs typeface="+mn-cs"/>
              </a:rPr>
              <a:t> slow reaction to segment loss</a:t>
            </a:r>
          </a:p>
        </p:txBody>
      </p:sp>
      <p:sp>
        <p:nvSpPr>
          <p:cNvPr id="67591" name="Rectangle 1028"/>
          <p:cNvSpPr>
            <a:spLocks noGrp="1" noChangeArrowheads="1"/>
          </p:cNvSpPr>
          <p:nvPr>
            <p:ph type="body" sz="half" idx="2"/>
          </p:nvPr>
        </p:nvSpPr>
        <p:spPr>
          <a:xfrm>
            <a:off x="4646613" y="1485900"/>
            <a:ext cx="4059237" cy="46482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u="sng">
                <a:solidFill>
                  <a:srgbClr val="FF0000"/>
                </a:solidFill>
              </a:rPr>
              <a:t>Q:</a:t>
            </a:r>
            <a:r>
              <a:rPr lang="en-US" altLang="en-US"/>
              <a:t> how to estimate RTT?</a:t>
            </a:r>
          </a:p>
          <a:p>
            <a:r>
              <a:rPr lang="en-US" altLang="en-US" sz="2400" b="1">
                <a:solidFill>
                  <a:srgbClr val="000099"/>
                </a:solidFill>
                <a:latin typeface="Courier New" panose="02070309020205020404" pitchFamily="49" charset="0"/>
              </a:rPr>
              <a:t>SampleRTT</a:t>
            </a:r>
            <a:r>
              <a:rPr lang="en-US" altLang="en-US" sz="2400">
                <a:solidFill>
                  <a:srgbClr val="000099"/>
                </a:solidFill>
              </a:rPr>
              <a:t>:</a:t>
            </a:r>
            <a:r>
              <a:rPr lang="en-US" altLang="en-US" sz="2400"/>
              <a:t> measured time from segment transmission until ACK receipt</a:t>
            </a:r>
          </a:p>
          <a:p>
            <a:pPr lvl="1"/>
            <a:r>
              <a:rPr lang="en-US" altLang="en-US"/>
              <a:t>ignore retransmissions</a:t>
            </a:r>
          </a:p>
          <a:p>
            <a:r>
              <a:rPr lang="en-US" altLang="en-US" sz="2400" b="1">
                <a:latin typeface="Courier New" panose="02070309020205020404" pitchFamily="49" charset="0"/>
              </a:rPr>
              <a:t>SampleRTT</a:t>
            </a:r>
            <a:r>
              <a:rPr lang="en-US" altLang="en-US" sz="2400"/>
              <a:t> will vary, want estimated RTT </a:t>
            </a:r>
            <a:r>
              <a:rPr lang="ja-JP" altLang="en-US" sz="2400"/>
              <a:t>“</a:t>
            </a:r>
            <a:r>
              <a:rPr lang="en-US" altLang="ja-JP" sz="2400"/>
              <a:t>smoother</a:t>
            </a:r>
            <a:r>
              <a:rPr lang="ja-JP" altLang="en-US" sz="2400"/>
              <a:t>”</a:t>
            </a:r>
            <a:endParaRPr lang="en-US" altLang="ja-JP"/>
          </a:p>
          <a:p>
            <a:pPr lvl="1"/>
            <a:r>
              <a:rPr lang="en-US" altLang="en-US"/>
              <a:t>average several </a:t>
            </a:r>
            <a:r>
              <a:rPr lang="en-US" altLang="en-US" i="1"/>
              <a:t>recent</a:t>
            </a:r>
            <a:r>
              <a:rPr lang="en-US" altLang="en-US"/>
              <a:t> measurements, not just current </a:t>
            </a:r>
            <a:r>
              <a:rPr lang="en-US" altLang="en-US" b="1">
                <a:latin typeface="Courier New" panose="02070309020205020404" pitchFamily="49" charset="0"/>
              </a:rPr>
              <a:t>SampleRTT</a:t>
            </a:r>
            <a:endParaRPr lang="en-US" alt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6861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70458606-B962-4237-87C3-CF117472C870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74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68612" name="Group 14"/>
          <p:cNvGrpSpPr>
            <a:grpSpLocks/>
          </p:cNvGrpSpPr>
          <p:nvPr/>
        </p:nvGrpSpPr>
        <p:grpSpPr bwMode="auto">
          <a:xfrm>
            <a:off x="1708150" y="2565400"/>
            <a:ext cx="6272213" cy="4292600"/>
            <a:chOff x="782" y="1865"/>
            <a:chExt cx="3951" cy="2704"/>
          </a:xfrm>
        </p:grpSpPr>
        <p:pic>
          <p:nvPicPr>
            <p:cNvPr id="68627" name="Picture 12"/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" y="1865"/>
              <a:ext cx="3951" cy="27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628" name="Rectangle 13"/>
            <p:cNvSpPr>
              <a:spLocks noChangeArrowheads="1"/>
            </p:cNvSpPr>
            <p:nvPr/>
          </p:nvSpPr>
          <p:spPr bwMode="auto">
            <a:xfrm>
              <a:off x="2070" y="1926"/>
              <a:ext cx="1404" cy="1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  <p:sp>
        <p:nvSpPr>
          <p:cNvPr id="68613" name="Text Box 3"/>
          <p:cNvSpPr txBox="1">
            <a:spLocks noChangeArrowheads="1"/>
          </p:cNvSpPr>
          <p:nvPr/>
        </p:nvSpPr>
        <p:spPr bwMode="auto">
          <a:xfrm>
            <a:off x="533400" y="1362075"/>
            <a:ext cx="75152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EstimatedRTT = (1- </a:t>
            </a:r>
            <a:r>
              <a:rPr lang="en-US" altLang="en-US" sz="2000" b="1">
                <a:latin typeface="Courier New" panose="02070309020205020404" pitchFamily="49" charset="0"/>
                <a:sym typeface="Symbol" panose="05050102010706020507" pitchFamily="18" charset="2"/>
              </a:rPr>
              <a:t></a:t>
            </a:r>
            <a:r>
              <a:rPr lang="en-US" altLang="en-US" sz="2000" b="1">
                <a:latin typeface="Courier New" panose="02070309020205020404" pitchFamily="49" charset="0"/>
              </a:rPr>
              <a:t>)*EstimatedRTT + </a:t>
            </a:r>
            <a:r>
              <a:rPr lang="en-US" altLang="en-US" sz="2000" b="1">
                <a:latin typeface="Courier New" panose="02070309020205020404" pitchFamily="49" charset="0"/>
                <a:sym typeface="Symbol" panose="05050102010706020507" pitchFamily="18" charset="2"/>
              </a:rPr>
              <a:t></a:t>
            </a:r>
            <a:r>
              <a:rPr lang="en-US" altLang="en-US" sz="2000" b="1">
                <a:latin typeface="Courier New" panose="02070309020205020404" pitchFamily="49" charset="0"/>
              </a:rPr>
              <a:t>*SampleRTT</a:t>
            </a:r>
          </a:p>
        </p:txBody>
      </p:sp>
      <p:sp>
        <p:nvSpPr>
          <p:cNvPr id="68614" name="Rectangle 4"/>
          <p:cNvSpPr>
            <a:spLocks noChangeArrowheads="1"/>
          </p:cNvSpPr>
          <p:nvPr/>
        </p:nvSpPr>
        <p:spPr bwMode="auto">
          <a:xfrm>
            <a:off x="1163638" y="1836738"/>
            <a:ext cx="706755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/>
              <a:t>exponential weighted moving average</a:t>
            </a:r>
          </a:p>
          <a:p>
            <a:pPr>
              <a:lnSpc>
                <a:spcPct val="75000"/>
              </a:lnSpc>
            </a:pPr>
            <a:r>
              <a:rPr lang="en-US" altLang="en-US" sz="2400"/>
              <a:t>influence of past sample decreases exponentially fast</a:t>
            </a:r>
          </a:p>
          <a:p>
            <a:pPr>
              <a:lnSpc>
                <a:spcPct val="75000"/>
              </a:lnSpc>
            </a:pPr>
            <a:r>
              <a:rPr lang="en-US" altLang="en-US" sz="2400"/>
              <a:t>typical value: </a:t>
            </a:r>
            <a:r>
              <a:rPr lang="en-US" altLang="en-US" sz="2400" b="1">
                <a:latin typeface="Courier New" panose="02070309020205020404" pitchFamily="49" charset="0"/>
                <a:sym typeface="Symbol" panose="05050102010706020507" pitchFamily="18" charset="2"/>
              </a:rPr>
              <a:t> =</a:t>
            </a:r>
            <a:r>
              <a:rPr lang="en-US" altLang="en-US" sz="2400"/>
              <a:t> 0.125</a:t>
            </a:r>
          </a:p>
        </p:txBody>
      </p:sp>
      <p:pic>
        <p:nvPicPr>
          <p:cNvPr id="68615" name="Picture 10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947738"/>
            <a:ext cx="6935788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6" name="Rectangle 11"/>
          <p:cNvSpPr>
            <a:spLocks noGrp="1" noChangeArrowheads="1"/>
          </p:cNvSpPr>
          <p:nvPr>
            <p:ph type="title"/>
          </p:nvPr>
        </p:nvSpPr>
        <p:spPr>
          <a:xfrm>
            <a:off x="542925" y="233363"/>
            <a:ext cx="7772400" cy="920750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TCP round trip time, timeout</a:t>
            </a:r>
          </a:p>
        </p:txBody>
      </p:sp>
      <p:sp>
        <p:nvSpPr>
          <p:cNvPr id="68617" name="Text Box 18"/>
          <p:cNvSpPr txBox="1">
            <a:spLocks noChangeArrowheads="1"/>
          </p:cNvSpPr>
          <p:nvPr/>
        </p:nvSpPr>
        <p:spPr bwMode="auto">
          <a:xfrm rot="10800000">
            <a:off x="1531938" y="3535363"/>
            <a:ext cx="428625" cy="17478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ahoma" panose="020B0604030504040204" pitchFamily="34" charset="0"/>
              </a:rPr>
              <a:t>RTT (milliseconds)</a:t>
            </a:r>
          </a:p>
        </p:txBody>
      </p:sp>
      <p:sp>
        <p:nvSpPr>
          <p:cNvPr id="68618" name="Text Box 19"/>
          <p:cNvSpPr txBox="1">
            <a:spLocks noChangeArrowheads="1"/>
          </p:cNvSpPr>
          <p:nvPr/>
        </p:nvSpPr>
        <p:spPr bwMode="auto">
          <a:xfrm>
            <a:off x="2265363" y="3168650"/>
            <a:ext cx="3867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RTT:</a:t>
            </a:r>
            <a:r>
              <a:rPr lang="en-US" altLang="en-US" sz="140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400">
                <a:latin typeface="Arial" panose="020B0604020202020204" pitchFamily="34" charset="0"/>
              </a:rPr>
              <a:t>gaia.cs.umass.edu</a:t>
            </a:r>
            <a:r>
              <a:rPr lang="en-US" altLang="en-US" sz="140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400">
                <a:latin typeface="Arial" panose="020B0604020202020204" pitchFamily="34" charset="0"/>
              </a:rPr>
              <a:t>to</a:t>
            </a:r>
            <a:r>
              <a:rPr lang="en-US" altLang="en-US" sz="140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400">
                <a:latin typeface="Arial" panose="020B0604020202020204" pitchFamily="34" charset="0"/>
              </a:rPr>
              <a:t>fantasia.eurecom.fr</a:t>
            </a:r>
          </a:p>
        </p:txBody>
      </p:sp>
      <p:sp>
        <p:nvSpPr>
          <p:cNvPr id="68619" name="Text Box 20"/>
          <p:cNvSpPr txBox="1">
            <a:spLocks noChangeArrowheads="1"/>
          </p:cNvSpPr>
          <p:nvPr/>
        </p:nvSpPr>
        <p:spPr bwMode="auto">
          <a:xfrm>
            <a:off x="6221413" y="5230813"/>
            <a:ext cx="11811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ahoma" panose="020B0604030504040204" pitchFamily="34" charset="0"/>
              </a:rPr>
              <a:t>sampleRTT</a:t>
            </a:r>
          </a:p>
        </p:txBody>
      </p:sp>
      <p:sp>
        <p:nvSpPr>
          <p:cNvPr id="68620" name="Text Box 21"/>
          <p:cNvSpPr txBox="1">
            <a:spLocks noChangeArrowheads="1"/>
          </p:cNvSpPr>
          <p:nvPr/>
        </p:nvSpPr>
        <p:spPr bwMode="auto">
          <a:xfrm>
            <a:off x="6215063" y="5548313"/>
            <a:ext cx="14319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ahoma" panose="020B0604030504040204" pitchFamily="34" charset="0"/>
              </a:rPr>
              <a:t>EstimatedRTT</a:t>
            </a:r>
          </a:p>
        </p:txBody>
      </p:sp>
      <p:sp>
        <p:nvSpPr>
          <p:cNvPr id="68621" name="AutoShape 22"/>
          <p:cNvSpPr>
            <a:spLocks noChangeArrowheads="1"/>
          </p:cNvSpPr>
          <p:nvPr/>
        </p:nvSpPr>
        <p:spPr bwMode="auto">
          <a:xfrm>
            <a:off x="6005513" y="5343525"/>
            <a:ext cx="147637" cy="142875"/>
          </a:xfrm>
          <a:prstGeom prst="diamond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68622" name="AutoShape 23"/>
          <p:cNvSpPr>
            <a:spLocks noChangeArrowheads="1"/>
          </p:cNvSpPr>
          <p:nvPr/>
        </p:nvSpPr>
        <p:spPr bwMode="auto">
          <a:xfrm rot="2776382">
            <a:off x="6011069" y="5633244"/>
            <a:ext cx="147637" cy="142875"/>
          </a:xfrm>
          <a:prstGeom prst="diamond">
            <a:avLst/>
          </a:prstGeom>
          <a:solidFill>
            <a:srgbClr val="FF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68623" name="Rectangle 24"/>
          <p:cNvSpPr>
            <a:spLocks noChangeArrowheads="1"/>
          </p:cNvSpPr>
          <p:nvPr/>
        </p:nvSpPr>
        <p:spPr bwMode="auto">
          <a:xfrm>
            <a:off x="4108450" y="6389688"/>
            <a:ext cx="1863725" cy="4683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grpSp>
        <p:nvGrpSpPr>
          <p:cNvPr id="68624" name="Group 15"/>
          <p:cNvGrpSpPr>
            <a:grpSpLocks/>
          </p:cNvGrpSpPr>
          <p:nvPr/>
        </p:nvGrpSpPr>
        <p:grpSpPr bwMode="auto">
          <a:xfrm>
            <a:off x="4041775" y="6386513"/>
            <a:ext cx="1512888" cy="336550"/>
            <a:chOff x="2343" y="3645"/>
            <a:chExt cx="953" cy="212"/>
          </a:xfrm>
        </p:grpSpPr>
        <p:sp>
          <p:nvSpPr>
            <p:cNvPr id="68625" name="Rectangle 16"/>
            <p:cNvSpPr>
              <a:spLocks noChangeArrowheads="1"/>
            </p:cNvSpPr>
            <p:nvPr/>
          </p:nvSpPr>
          <p:spPr bwMode="auto">
            <a:xfrm>
              <a:off x="2592" y="3695"/>
              <a:ext cx="527" cy="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68626" name="Text Box 17"/>
            <p:cNvSpPr txBox="1">
              <a:spLocks noChangeArrowheads="1"/>
            </p:cNvSpPr>
            <p:nvPr/>
          </p:nvSpPr>
          <p:spPr bwMode="auto">
            <a:xfrm>
              <a:off x="2343" y="3645"/>
              <a:ext cx="95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ahoma" panose="020B0604030504040204" pitchFamily="34" charset="0"/>
                </a:rPr>
                <a:t>time (seconds)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CDAB1E9-12DA-442A-8914-CD9CD474076B}"/>
                  </a:ext>
                </a:extLst>
              </p14:cNvPr>
              <p14:cNvContentPartPr/>
              <p14:nvPr/>
            </p14:nvContentPartPr>
            <p14:xfrm>
              <a:off x="-2018933" y="3605093"/>
              <a:ext cx="310320" cy="243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CDAB1E9-12DA-442A-8914-CD9CD474076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027573" y="3596453"/>
                <a:ext cx="32796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55F4971-D3E6-481E-A22B-0F9D712AAD35}"/>
                  </a:ext>
                </a:extLst>
              </p14:cNvPr>
              <p14:cNvContentPartPr/>
              <p14:nvPr/>
            </p14:nvContentPartPr>
            <p14:xfrm>
              <a:off x="-1856947" y="3697253"/>
              <a:ext cx="203040" cy="305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55F4971-D3E6-481E-A22B-0F9D712AAD3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865947" y="3688613"/>
                <a:ext cx="22068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9C26CD0-F0FD-4601-940D-69ACDCD4B160}"/>
                  </a:ext>
                </a:extLst>
              </p14:cNvPr>
              <p14:cNvContentPartPr/>
              <p14:nvPr/>
            </p14:nvContentPartPr>
            <p14:xfrm>
              <a:off x="-1701427" y="3363173"/>
              <a:ext cx="556200" cy="597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9C26CD0-F0FD-4601-940D-69ACDCD4B16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1710067" y="3354173"/>
                <a:ext cx="573840" cy="61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6021F42-9BEC-42D3-A82F-BC3BED65917E}"/>
                  </a:ext>
                </a:extLst>
              </p14:cNvPr>
              <p14:cNvContentPartPr/>
              <p14:nvPr/>
            </p14:nvContentPartPr>
            <p14:xfrm>
              <a:off x="-1095547" y="3561533"/>
              <a:ext cx="297360" cy="325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6021F42-9BEC-42D3-A82F-BC3BED65917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1104547" y="3552533"/>
                <a:ext cx="31500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84A7BB4-D40A-4B40-9596-3DC254AA046C}"/>
                  </a:ext>
                </a:extLst>
              </p14:cNvPr>
              <p14:cNvContentPartPr/>
              <p14:nvPr/>
            </p14:nvContentPartPr>
            <p14:xfrm>
              <a:off x="-1265107" y="3716333"/>
              <a:ext cx="160920" cy="267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84A7BB4-D40A-4B40-9596-3DC254AA046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-1273747" y="3707333"/>
                <a:ext cx="17856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C1BCBB6-B2D7-4FFC-B545-FB08762454EC}"/>
                  </a:ext>
                </a:extLst>
              </p14:cNvPr>
              <p14:cNvContentPartPr/>
              <p14:nvPr/>
            </p14:nvContentPartPr>
            <p14:xfrm>
              <a:off x="-1139827" y="3857093"/>
              <a:ext cx="18720" cy="29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C1BCBB6-B2D7-4FFC-B545-FB08762454E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1148827" y="3848093"/>
                <a:ext cx="363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8AC42AA-A81B-4E42-84FC-291476A705A3}"/>
                  </a:ext>
                </a:extLst>
              </p14:cNvPr>
              <p14:cNvContentPartPr/>
              <p14:nvPr/>
            </p14:nvContentPartPr>
            <p14:xfrm>
              <a:off x="-844627" y="3221693"/>
              <a:ext cx="166320" cy="152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8AC42AA-A81B-4E42-84FC-291476A705A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853627" y="3212693"/>
                <a:ext cx="18396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23043DC-E220-4BAE-8AE6-0D233911B58B}"/>
                  </a:ext>
                </a:extLst>
              </p14:cNvPr>
              <p14:cNvContentPartPr/>
              <p14:nvPr/>
            </p14:nvContentPartPr>
            <p14:xfrm>
              <a:off x="-831667" y="3359213"/>
              <a:ext cx="115560" cy="73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23043DC-E220-4BAE-8AE6-0D233911B58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-840307" y="3350573"/>
                <a:ext cx="13320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452758C-4963-444B-A4CD-05D17E066575}"/>
                  </a:ext>
                </a:extLst>
              </p14:cNvPr>
              <p14:cNvContentPartPr/>
              <p14:nvPr/>
            </p14:nvContentPartPr>
            <p14:xfrm>
              <a:off x="-303907" y="2540573"/>
              <a:ext cx="261360" cy="305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452758C-4963-444B-A4CD-05D17E06657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-312907" y="2531933"/>
                <a:ext cx="27900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8529916-1E93-47E2-811F-90CB4977E971}"/>
                  </a:ext>
                </a:extLst>
              </p14:cNvPr>
              <p14:cNvContentPartPr/>
              <p14:nvPr/>
            </p14:nvContentPartPr>
            <p14:xfrm>
              <a:off x="-262147" y="3103613"/>
              <a:ext cx="218880" cy="161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8529916-1E93-47E2-811F-90CB4977E97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-270787" y="3094613"/>
                <a:ext cx="23652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3C1752B-12F3-4F01-857A-715069C33F38}"/>
                  </a:ext>
                </a:extLst>
              </p14:cNvPr>
              <p14:cNvContentPartPr/>
              <p14:nvPr/>
            </p14:nvContentPartPr>
            <p14:xfrm>
              <a:off x="-441787" y="3319613"/>
              <a:ext cx="333000" cy="387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3C1752B-12F3-4F01-857A-715069C33F3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-450427" y="3310973"/>
                <a:ext cx="350640" cy="40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6F486EB-0036-4E4D-96AA-5953F5D66F84}"/>
                  </a:ext>
                </a:extLst>
              </p14:cNvPr>
              <p14:cNvContentPartPr/>
              <p14:nvPr/>
            </p14:nvContentPartPr>
            <p14:xfrm>
              <a:off x="-425947" y="1388573"/>
              <a:ext cx="287640" cy="10213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6F486EB-0036-4E4D-96AA-5953F5D66F8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-434947" y="1379933"/>
                <a:ext cx="305280" cy="10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F9D19AB-166C-4D1B-8702-3134B1EFB8B4}"/>
                  </a:ext>
                </a:extLst>
              </p14:cNvPr>
              <p14:cNvContentPartPr/>
              <p14:nvPr/>
            </p14:nvContentPartPr>
            <p14:xfrm>
              <a:off x="-167827" y="380213"/>
              <a:ext cx="8280" cy="104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F9D19AB-166C-4D1B-8702-3134B1EFB8B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-176827" y="371213"/>
                <a:ext cx="25920" cy="2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0388C37B-CCC5-4AD0-9278-0E93E1D13466}"/>
              </a:ext>
            </a:extLst>
          </p:cNvPr>
          <p:cNvGrpSpPr/>
          <p:nvPr/>
        </p:nvGrpSpPr>
        <p:grpSpPr>
          <a:xfrm>
            <a:off x="-1111747" y="198773"/>
            <a:ext cx="1746000" cy="1326600"/>
            <a:chOff x="-1111747" y="198773"/>
            <a:chExt cx="1746000" cy="132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F98A5C4-16F1-4501-8DE9-E4E9C31D7F78}"/>
                    </a:ext>
                  </a:extLst>
                </p14:cNvPr>
                <p14:cNvContentPartPr/>
                <p14:nvPr/>
              </p14:nvContentPartPr>
              <p14:xfrm>
                <a:off x="-1111747" y="406853"/>
                <a:ext cx="820800" cy="1118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F98A5C4-16F1-4501-8DE9-E4E9C31D7F7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-1120387" y="398213"/>
                  <a:ext cx="838440" cy="11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24414D2-2E00-4396-A437-CB2D77DE0762}"/>
                    </a:ext>
                  </a:extLst>
                </p14:cNvPr>
                <p14:cNvContentPartPr/>
                <p14:nvPr/>
              </p14:nvContentPartPr>
              <p14:xfrm>
                <a:off x="-333427" y="198773"/>
                <a:ext cx="967680" cy="516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24414D2-2E00-4396-A437-CB2D77DE076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-342427" y="190133"/>
                  <a:ext cx="985320" cy="53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D90A5BC-9357-4868-8A80-6944F40CB5BA}"/>
                  </a:ext>
                </a:extLst>
              </p14:cNvPr>
              <p14:cNvContentPartPr/>
              <p14:nvPr/>
            </p14:nvContentPartPr>
            <p14:xfrm>
              <a:off x="-176827" y="167813"/>
              <a:ext cx="61200" cy="223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D90A5BC-9357-4868-8A80-6944F40CB5BA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-185827" y="159173"/>
                <a:ext cx="7884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59D45E1-07B0-466A-8B14-FDE0DA548F7A}"/>
                  </a:ext>
                </a:extLst>
              </p14:cNvPr>
              <p14:cNvContentPartPr/>
              <p14:nvPr/>
            </p14:nvContentPartPr>
            <p14:xfrm>
              <a:off x="-1163227" y="3887333"/>
              <a:ext cx="245160" cy="197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59D45E1-07B0-466A-8B14-FDE0DA548F7A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-1171867" y="3878693"/>
                <a:ext cx="262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9D39612-4EE3-4720-A8C1-99056B008F8E}"/>
                  </a:ext>
                </a:extLst>
              </p14:cNvPr>
              <p14:cNvContentPartPr/>
              <p14:nvPr/>
            </p14:nvContentPartPr>
            <p14:xfrm>
              <a:off x="-1442587" y="4043573"/>
              <a:ext cx="471960" cy="10569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9D39612-4EE3-4720-A8C1-99056B008F8E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-1451587" y="4034573"/>
                <a:ext cx="489600" cy="10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0BDC92F-9BE7-47CB-A251-2A8086121E06}"/>
                  </a:ext>
                </a:extLst>
              </p14:cNvPr>
              <p14:cNvContentPartPr/>
              <p14:nvPr/>
            </p14:nvContentPartPr>
            <p14:xfrm>
              <a:off x="-1152427" y="4006133"/>
              <a:ext cx="256320" cy="3178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0BDC92F-9BE7-47CB-A251-2A8086121E06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-1161427" y="3997133"/>
                <a:ext cx="27396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3A93B10-592A-43EB-96EB-A2DE0C713CF8}"/>
                  </a:ext>
                </a:extLst>
              </p14:cNvPr>
              <p14:cNvContentPartPr/>
              <p14:nvPr/>
            </p14:nvContentPartPr>
            <p14:xfrm>
              <a:off x="-1252747" y="4516253"/>
              <a:ext cx="92160" cy="630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3A93B10-592A-43EB-96EB-A2DE0C713CF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-1261387" y="4507613"/>
                <a:ext cx="10980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7AB9341-3159-43F1-B08A-99C333AEE340}"/>
                  </a:ext>
                </a:extLst>
              </p14:cNvPr>
              <p14:cNvContentPartPr/>
              <p14:nvPr/>
            </p14:nvContentPartPr>
            <p14:xfrm>
              <a:off x="-1773307" y="5671853"/>
              <a:ext cx="23400" cy="266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7AB9341-3159-43F1-B08A-99C333AEE340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-1781947" y="5662853"/>
                <a:ext cx="4104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EC5C8D7A-0172-4EC3-8AB9-2AC770333263}"/>
                  </a:ext>
                </a:extLst>
              </p14:cNvPr>
              <p14:cNvContentPartPr/>
              <p14:nvPr/>
            </p14:nvContentPartPr>
            <p14:xfrm>
              <a:off x="-1254547" y="5162453"/>
              <a:ext cx="217440" cy="2322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EC5C8D7A-0172-4EC3-8AB9-2AC77033326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-1263547" y="5153813"/>
                <a:ext cx="23508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F1CAA64F-59C5-4C3E-8B62-750ACBB3624F}"/>
                  </a:ext>
                </a:extLst>
              </p14:cNvPr>
              <p14:cNvContentPartPr/>
              <p14:nvPr/>
            </p14:nvContentPartPr>
            <p14:xfrm>
              <a:off x="-1496467" y="6030773"/>
              <a:ext cx="457200" cy="4082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F1CAA64F-59C5-4C3E-8B62-750ACBB3624F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-1505467" y="6021773"/>
                <a:ext cx="47484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3B57D92A-2305-40D9-B8BD-8551B3BB952B}"/>
                  </a:ext>
                </a:extLst>
              </p14:cNvPr>
              <p14:cNvContentPartPr/>
              <p14:nvPr/>
            </p14:nvContentPartPr>
            <p14:xfrm>
              <a:off x="-1343107" y="5849693"/>
              <a:ext cx="335520" cy="4456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3B57D92A-2305-40D9-B8BD-8551B3BB952B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-1352107" y="5841053"/>
                <a:ext cx="353160" cy="4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F746402-C603-4A38-9C53-90126E073CB6}"/>
                  </a:ext>
                </a:extLst>
              </p14:cNvPr>
              <p14:cNvContentPartPr/>
              <p14:nvPr/>
            </p14:nvContentPartPr>
            <p14:xfrm>
              <a:off x="-680347" y="5266853"/>
              <a:ext cx="290520" cy="7308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F746402-C603-4A38-9C53-90126E073CB6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-689347" y="5258213"/>
                <a:ext cx="308160" cy="74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3184F6D1-969D-495D-AAF4-6AA3D79D0A88}"/>
                  </a:ext>
                </a:extLst>
              </p14:cNvPr>
              <p14:cNvContentPartPr/>
              <p14:nvPr/>
            </p14:nvContentPartPr>
            <p14:xfrm>
              <a:off x="-940987" y="5528933"/>
              <a:ext cx="456840" cy="5245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3184F6D1-969D-495D-AAF4-6AA3D79D0A88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-949627" y="5520293"/>
                <a:ext cx="474480" cy="54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1E9BF92D-783B-4D9E-96A9-D46CAE2511D7}"/>
                  </a:ext>
                </a:extLst>
              </p14:cNvPr>
              <p14:cNvContentPartPr/>
              <p14:nvPr/>
            </p14:nvContentPartPr>
            <p14:xfrm>
              <a:off x="-953587" y="5797493"/>
              <a:ext cx="83880" cy="882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1E9BF92D-783B-4D9E-96A9-D46CAE2511D7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-962227" y="5788493"/>
                <a:ext cx="10152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191F59BB-0372-49D2-93A8-8716CC6D24B3}"/>
                  </a:ext>
                </a:extLst>
              </p14:cNvPr>
              <p14:cNvContentPartPr/>
              <p14:nvPr/>
            </p14:nvContentPartPr>
            <p14:xfrm>
              <a:off x="-893467" y="5947253"/>
              <a:ext cx="100800" cy="2001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191F59BB-0372-49D2-93A8-8716CC6D24B3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-902467" y="5938253"/>
                <a:ext cx="11844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87870BAF-0142-4462-B3FD-AD65B1E44CC6}"/>
                  </a:ext>
                </a:extLst>
              </p14:cNvPr>
              <p14:cNvContentPartPr/>
              <p14:nvPr/>
            </p14:nvContentPartPr>
            <p14:xfrm>
              <a:off x="-1770067" y="5204573"/>
              <a:ext cx="1067760" cy="8416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87870BAF-0142-4462-B3FD-AD65B1E44CC6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-1779067" y="5195933"/>
                <a:ext cx="1085400" cy="85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F687054-6522-439E-B415-3DC92A9544F4}"/>
                  </a:ext>
                </a:extLst>
              </p14:cNvPr>
              <p14:cNvContentPartPr/>
              <p14:nvPr/>
            </p14:nvContentPartPr>
            <p14:xfrm>
              <a:off x="-2094907" y="4656653"/>
              <a:ext cx="1344240" cy="9961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F687054-6522-439E-B415-3DC92A9544F4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-2103907" y="4647653"/>
                <a:ext cx="1361880" cy="10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68609" name="Ink 68608">
                <a:extLst>
                  <a:ext uri="{FF2B5EF4-FFF2-40B4-BE49-F238E27FC236}">
                    <a16:creationId xmlns:a16="http://schemas.microsoft.com/office/drawing/2014/main" id="{935AB4BB-F57B-4BC0-8A37-28B092E85BA7}"/>
                  </a:ext>
                </a:extLst>
              </p14:cNvPr>
              <p14:cNvContentPartPr/>
              <p14:nvPr/>
            </p14:nvContentPartPr>
            <p14:xfrm>
              <a:off x="-674587" y="3383693"/>
              <a:ext cx="492840" cy="609480"/>
            </p14:xfrm>
          </p:contentPart>
        </mc:Choice>
        <mc:Fallback xmlns="">
          <p:pic>
            <p:nvPicPr>
              <p:cNvPr id="68609" name="Ink 68608">
                <a:extLst>
                  <a:ext uri="{FF2B5EF4-FFF2-40B4-BE49-F238E27FC236}">
                    <a16:creationId xmlns:a16="http://schemas.microsoft.com/office/drawing/2014/main" id="{935AB4BB-F57B-4BC0-8A37-28B092E85BA7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-683227" y="3374693"/>
                <a:ext cx="510480" cy="62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68616" name="Ink 68615">
                <a:extLst>
                  <a:ext uri="{FF2B5EF4-FFF2-40B4-BE49-F238E27FC236}">
                    <a16:creationId xmlns:a16="http://schemas.microsoft.com/office/drawing/2014/main" id="{D6DECF3C-92BF-4D4A-BF8F-B786AA00BB42}"/>
                  </a:ext>
                </a:extLst>
              </p14:cNvPr>
              <p14:cNvContentPartPr/>
              <p14:nvPr/>
            </p14:nvContentPartPr>
            <p14:xfrm>
              <a:off x="-652267" y="3262733"/>
              <a:ext cx="344880" cy="346680"/>
            </p14:xfrm>
          </p:contentPart>
        </mc:Choice>
        <mc:Fallback xmlns="">
          <p:pic>
            <p:nvPicPr>
              <p:cNvPr id="68616" name="Ink 68615">
                <a:extLst>
                  <a:ext uri="{FF2B5EF4-FFF2-40B4-BE49-F238E27FC236}">
                    <a16:creationId xmlns:a16="http://schemas.microsoft.com/office/drawing/2014/main" id="{D6DECF3C-92BF-4D4A-BF8F-B786AA00BB42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-661267" y="3253733"/>
                <a:ext cx="36252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68631" name="Ink 68630">
                <a:extLst>
                  <a:ext uri="{FF2B5EF4-FFF2-40B4-BE49-F238E27FC236}">
                    <a16:creationId xmlns:a16="http://schemas.microsoft.com/office/drawing/2014/main" id="{77B2F314-36A2-4B74-B7E3-5475DBACB369}"/>
                  </a:ext>
                </a:extLst>
              </p14:cNvPr>
              <p14:cNvContentPartPr/>
              <p14:nvPr/>
            </p14:nvContentPartPr>
            <p14:xfrm>
              <a:off x="-1443907" y="2755493"/>
              <a:ext cx="568080" cy="774000"/>
            </p14:xfrm>
          </p:contentPart>
        </mc:Choice>
        <mc:Fallback xmlns="">
          <p:pic>
            <p:nvPicPr>
              <p:cNvPr id="68631" name="Ink 68630">
                <a:extLst>
                  <a:ext uri="{FF2B5EF4-FFF2-40B4-BE49-F238E27FC236}">
                    <a16:creationId xmlns:a16="http://schemas.microsoft.com/office/drawing/2014/main" id="{77B2F314-36A2-4B74-B7E3-5475DBACB369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-1452907" y="2746853"/>
                <a:ext cx="585720" cy="79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68632" name="Ink 68631">
                <a:extLst>
                  <a:ext uri="{FF2B5EF4-FFF2-40B4-BE49-F238E27FC236}">
                    <a16:creationId xmlns:a16="http://schemas.microsoft.com/office/drawing/2014/main" id="{C4A8572E-599C-47FD-A202-1F003AFEAEB0}"/>
                  </a:ext>
                </a:extLst>
              </p14:cNvPr>
              <p14:cNvContentPartPr/>
              <p14:nvPr/>
            </p14:nvContentPartPr>
            <p14:xfrm>
              <a:off x="-1104787" y="3318173"/>
              <a:ext cx="276840" cy="220320"/>
            </p14:xfrm>
          </p:contentPart>
        </mc:Choice>
        <mc:Fallback xmlns="">
          <p:pic>
            <p:nvPicPr>
              <p:cNvPr id="68632" name="Ink 68631">
                <a:extLst>
                  <a:ext uri="{FF2B5EF4-FFF2-40B4-BE49-F238E27FC236}">
                    <a16:creationId xmlns:a16="http://schemas.microsoft.com/office/drawing/2014/main" id="{C4A8572E-599C-47FD-A202-1F003AFEAEB0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-1113787" y="3309173"/>
                <a:ext cx="29448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68642" name="Ink 68641">
                <a:extLst>
                  <a:ext uri="{FF2B5EF4-FFF2-40B4-BE49-F238E27FC236}">
                    <a16:creationId xmlns:a16="http://schemas.microsoft.com/office/drawing/2014/main" id="{30AEF1D2-C12A-4568-B692-6A17EC865424}"/>
                  </a:ext>
                </a:extLst>
              </p14:cNvPr>
              <p14:cNvContentPartPr/>
              <p14:nvPr/>
            </p14:nvContentPartPr>
            <p14:xfrm>
              <a:off x="-704467" y="4434533"/>
              <a:ext cx="367560" cy="525600"/>
            </p14:xfrm>
          </p:contentPart>
        </mc:Choice>
        <mc:Fallback xmlns="">
          <p:pic>
            <p:nvPicPr>
              <p:cNvPr id="68642" name="Ink 68641">
                <a:extLst>
                  <a:ext uri="{FF2B5EF4-FFF2-40B4-BE49-F238E27FC236}">
                    <a16:creationId xmlns:a16="http://schemas.microsoft.com/office/drawing/2014/main" id="{30AEF1D2-C12A-4568-B692-6A17EC865424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-713467" y="4425893"/>
                <a:ext cx="38520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68643" name="Ink 68642">
                <a:extLst>
                  <a:ext uri="{FF2B5EF4-FFF2-40B4-BE49-F238E27FC236}">
                    <a16:creationId xmlns:a16="http://schemas.microsoft.com/office/drawing/2014/main" id="{6924CE93-FF50-4D75-9598-F0F67F459802}"/>
                  </a:ext>
                </a:extLst>
              </p14:cNvPr>
              <p14:cNvContentPartPr/>
              <p14:nvPr/>
            </p14:nvContentPartPr>
            <p14:xfrm>
              <a:off x="-406027" y="4270013"/>
              <a:ext cx="341640" cy="470880"/>
            </p14:xfrm>
          </p:contentPart>
        </mc:Choice>
        <mc:Fallback xmlns="">
          <p:pic>
            <p:nvPicPr>
              <p:cNvPr id="68643" name="Ink 68642">
                <a:extLst>
                  <a:ext uri="{FF2B5EF4-FFF2-40B4-BE49-F238E27FC236}">
                    <a16:creationId xmlns:a16="http://schemas.microsoft.com/office/drawing/2014/main" id="{6924CE93-FF50-4D75-9598-F0F67F459802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-415027" y="4261013"/>
                <a:ext cx="35928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68657" name="Ink 68656">
                <a:extLst>
                  <a:ext uri="{FF2B5EF4-FFF2-40B4-BE49-F238E27FC236}">
                    <a16:creationId xmlns:a16="http://schemas.microsoft.com/office/drawing/2014/main" id="{4916A0F5-8D9B-4FC2-97C6-ECB8FF00321E}"/>
                  </a:ext>
                </a:extLst>
              </p14:cNvPr>
              <p14:cNvContentPartPr/>
              <p14:nvPr/>
            </p14:nvContentPartPr>
            <p14:xfrm>
              <a:off x="-533827" y="6268733"/>
              <a:ext cx="435600" cy="589320"/>
            </p14:xfrm>
          </p:contentPart>
        </mc:Choice>
        <mc:Fallback xmlns="">
          <p:pic>
            <p:nvPicPr>
              <p:cNvPr id="68657" name="Ink 68656">
                <a:extLst>
                  <a:ext uri="{FF2B5EF4-FFF2-40B4-BE49-F238E27FC236}">
                    <a16:creationId xmlns:a16="http://schemas.microsoft.com/office/drawing/2014/main" id="{4916A0F5-8D9B-4FC2-97C6-ECB8FF00321E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-542467" y="6259733"/>
                <a:ext cx="453240" cy="6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68665" name="Ink 68664">
                <a:extLst>
                  <a:ext uri="{FF2B5EF4-FFF2-40B4-BE49-F238E27FC236}">
                    <a16:creationId xmlns:a16="http://schemas.microsoft.com/office/drawing/2014/main" id="{2F548221-4CFE-48B6-98BF-E31335A004F8}"/>
                  </a:ext>
                </a:extLst>
              </p14:cNvPr>
              <p14:cNvContentPartPr/>
              <p14:nvPr/>
            </p14:nvContentPartPr>
            <p14:xfrm>
              <a:off x="-824707" y="5103413"/>
              <a:ext cx="2598840" cy="2020320"/>
            </p14:xfrm>
          </p:contentPart>
        </mc:Choice>
        <mc:Fallback xmlns="">
          <p:pic>
            <p:nvPicPr>
              <p:cNvPr id="68665" name="Ink 68664">
                <a:extLst>
                  <a:ext uri="{FF2B5EF4-FFF2-40B4-BE49-F238E27FC236}">
                    <a16:creationId xmlns:a16="http://schemas.microsoft.com/office/drawing/2014/main" id="{2F548221-4CFE-48B6-98BF-E31335A004F8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-833347" y="5094773"/>
                <a:ext cx="2616480" cy="20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B453C902-9644-4BC8-805E-B725BCA08C7B}"/>
                  </a:ext>
                </a:extLst>
              </p14:cNvPr>
              <p14:cNvContentPartPr/>
              <p14:nvPr/>
            </p14:nvContentPartPr>
            <p14:xfrm>
              <a:off x="-483067" y="2813453"/>
              <a:ext cx="979200" cy="8496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B453C902-9644-4BC8-805E-B725BCA08C7B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-492067" y="2804813"/>
                <a:ext cx="996840" cy="86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71ACF97-7CE5-4160-B8F6-828C07B5F465}"/>
                  </a:ext>
                </a:extLst>
              </p14:cNvPr>
              <p14:cNvContentPartPr/>
              <p14:nvPr/>
            </p14:nvContentPartPr>
            <p14:xfrm>
              <a:off x="-696667" y="2319533"/>
              <a:ext cx="1435680" cy="1059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71ACF97-7CE5-4160-B8F6-828C07B5F465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-705307" y="2310893"/>
                <a:ext cx="1453320" cy="10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C73C1FF-E8BF-4FE9-840F-4690B6BCCC46}"/>
                  </a:ext>
                </a:extLst>
              </p14:cNvPr>
              <p14:cNvContentPartPr/>
              <p14:nvPr/>
            </p14:nvContentPartPr>
            <p14:xfrm>
              <a:off x="-124267" y="3200813"/>
              <a:ext cx="268920" cy="290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C73C1FF-E8BF-4FE9-840F-4690B6BCCC46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-133267" y="3191813"/>
                <a:ext cx="28656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64795CE-8EEC-4340-9168-FC90BBDC6ADC}"/>
                  </a:ext>
                </a:extLst>
              </p14:cNvPr>
              <p14:cNvContentPartPr/>
              <p14:nvPr/>
            </p14:nvContentPartPr>
            <p14:xfrm>
              <a:off x="26573" y="2955653"/>
              <a:ext cx="215280" cy="1720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64795CE-8EEC-4340-9168-FC90BBDC6ADC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7573" y="2947013"/>
                <a:ext cx="2329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B1A4965-9D32-46F3-BC1B-011054DE6D24}"/>
                  </a:ext>
                </a:extLst>
              </p14:cNvPr>
              <p14:cNvContentPartPr/>
              <p14:nvPr/>
            </p14:nvContentPartPr>
            <p14:xfrm>
              <a:off x="154733" y="3054653"/>
              <a:ext cx="242280" cy="2347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B1A4965-9D32-46F3-BC1B-011054DE6D24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45733" y="3045653"/>
                <a:ext cx="25992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E0389F6-DB99-4302-B8CF-6CCF3C32231A}"/>
                  </a:ext>
                </a:extLst>
              </p14:cNvPr>
              <p14:cNvContentPartPr/>
              <p14:nvPr/>
            </p14:nvContentPartPr>
            <p14:xfrm>
              <a:off x="404573" y="2214053"/>
              <a:ext cx="694080" cy="9223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E0389F6-DB99-4302-B8CF-6CCF3C32231A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395933" y="2205053"/>
                <a:ext cx="711720" cy="9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C86CD3C-DD85-4532-B7EB-D753CFEFEFA1}"/>
                  </a:ext>
                </a:extLst>
              </p14:cNvPr>
              <p14:cNvContentPartPr/>
              <p14:nvPr/>
            </p14:nvContentPartPr>
            <p14:xfrm>
              <a:off x="731813" y="2578373"/>
              <a:ext cx="222480" cy="3927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C86CD3C-DD85-4532-B7EB-D753CFEFEFA1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722813" y="2569733"/>
                <a:ext cx="240120" cy="4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8E56D1C-D2CE-467A-9DA8-CC60B3A8BA12}"/>
                  </a:ext>
                </a:extLst>
              </p14:cNvPr>
              <p14:cNvContentPartPr/>
              <p14:nvPr/>
            </p14:nvContentPartPr>
            <p14:xfrm>
              <a:off x="870053" y="2472533"/>
              <a:ext cx="436680" cy="3672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8E56D1C-D2CE-467A-9DA8-CC60B3A8BA12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861413" y="2463533"/>
                <a:ext cx="45432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68650" name="Ink 68649">
                <a:extLst>
                  <a:ext uri="{FF2B5EF4-FFF2-40B4-BE49-F238E27FC236}">
                    <a16:creationId xmlns:a16="http://schemas.microsoft.com/office/drawing/2014/main" id="{8607D4D7-7710-4954-A1D3-442A69F166E1}"/>
                  </a:ext>
                </a:extLst>
              </p14:cNvPr>
              <p14:cNvContentPartPr/>
              <p14:nvPr/>
            </p14:nvContentPartPr>
            <p14:xfrm>
              <a:off x="2239613" y="4285133"/>
              <a:ext cx="1848960" cy="895320"/>
            </p14:xfrm>
          </p:contentPart>
        </mc:Choice>
        <mc:Fallback xmlns="">
          <p:pic>
            <p:nvPicPr>
              <p:cNvPr id="68650" name="Ink 68649">
                <a:extLst>
                  <a:ext uri="{FF2B5EF4-FFF2-40B4-BE49-F238E27FC236}">
                    <a16:creationId xmlns:a16="http://schemas.microsoft.com/office/drawing/2014/main" id="{8607D4D7-7710-4954-A1D3-442A69F166E1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2230613" y="4276493"/>
                <a:ext cx="1866600" cy="9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DB81A62-B0C7-41A8-8489-25DC5A86095A}"/>
                  </a:ext>
                </a:extLst>
              </p14:cNvPr>
              <p14:cNvContentPartPr/>
              <p14:nvPr/>
            </p14:nvContentPartPr>
            <p14:xfrm>
              <a:off x="-498907" y="5346773"/>
              <a:ext cx="593640" cy="522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DB81A62-B0C7-41A8-8489-25DC5A86095A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-507547" y="5337773"/>
                <a:ext cx="611280" cy="54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BBE3FA2E-C672-4337-B342-59E12926901E}"/>
                  </a:ext>
                </a:extLst>
              </p14:cNvPr>
              <p14:cNvContentPartPr/>
              <p14:nvPr/>
            </p14:nvContentPartPr>
            <p14:xfrm>
              <a:off x="-314587" y="5005133"/>
              <a:ext cx="552600" cy="6948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BBE3FA2E-C672-4337-B342-59E12926901E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-323227" y="4996133"/>
                <a:ext cx="570240" cy="71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68633" name="Ink 68632">
                <a:extLst>
                  <a:ext uri="{FF2B5EF4-FFF2-40B4-BE49-F238E27FC236}">
                    <a16:creationId xmlns:a16="http://schemas.microsoft.com/office/drawing/2014/main" id="{C3250E1C-0DC0-4784-BD34-B0289D0EFFD8}"/>
                  </a:ext>
                </a:extLst>
              </p14:cNvPr>
              <p14:cNvContentPartPr/>
              <p14:nvPr/>
            </p14:nvContentPartPr>
            <p14:xfrm>
              <a:off x="93293" y="4088573"/>
              <a:ext cx="417240" cy="424800"/>
            </p14:xfrm>
          </p:contentPart>
        </mc:Choice>
        <mc:Fallback xmlns="">
          <p:pic>
            <p:nvPicPr>
              <p:cNvPr id="68633" name="Ink 68632">
                <a:extLst>
                  <a:ext uri="{FF2B5EF4-FFF2-40B4-BE49-F238E27FC236}">
                    <a16:creationId xmlns:a16="http://schemas.microsoft.com/office/drawing/2014/main" id="{C3250E1C-0DC0-4784-BD34-B0289D0EFFD8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84653" y="4079933"/>
                <a:ext cx="434880" cy="44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68634" name="Ink 68633">
                <a:extLst>
                  <a:ext uri="{FF2B5EF4-FFF2-40B4-BE49-F238E27FC236}">
                    <a16:creationId xmlns:a16="http://schemas.microsoft.com/office/drawing/2014/main" id="{DDEB7E56-B527-4D34-92CD-1B4D5D788A66}"/>
                  </a:ext>
                </a:extLst>
              </p14:cNvPr>
              <p14:cNvContentPartPr/>
              <p14:nvPr/>
            </p14:nvContentPartPr>
            <p14:xfrm>
              <a:off x="349973" y="3735773"/>
              <a:ext cx="304560" cy="462600"/>
            </p14:xfrm>
          </p:contentPart>
        </mc:Choice>
        <mc:Fallback xmlns="">
          <p:pic>
            <p:nvPicPr>
              <p:cNvPr id="68634" name="Ink 68633">
                <a:extLst>
                  <a:ext uri="{FF2B5EF4-FFF2-40B4-BE49-F238E27FC236}">
                    <a16:creationId xmlns:a16="http://schemas.microsoft.com/office/drawing/2014/main" id="{DDEB7E56-B527-4D34-92CD-1B4D5D788A66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341333" y="3726773"/>
                <a:ext cx="322200" cy="48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68635" name="Ink 68634">
                <a:extLst>
                  <a:ext uri="{FF2B5EF4-FFF2-40B4-BE49-F238E27FC236}">
                    <a16:creationId xmlns:a16="http://schemas.microsoft.com/office/drawing/2014/main" id="{F635004F-1FF4-4369-962F-2AAAFB2B23BE}"/>
                  </a:ext>
                </a:extLst>
              </p14:cNvPr>
              <p14:cNvContentPartPr/>
              <p14:nvPr/>
            </p14:nvContentPartPr>
            <p14:xfrm>
              <a:off x="424493" y="4159133"/>
              <a:ext cx="614160" cy="482040"/>
            </p14:xfrm>
          </p:contentPart>
        </mc:Choice>
        <mc:Fallback xmlns="">
          <p:pic>
            <p:nvPicPr>
              <p:cNvPr id="68635" name="Ink 68634">
                <a:extLst>
                  <a:ext uri="{FF2B5EF4-FFF2-40B4-BE49-F238E27FC236}">
                    <a16:creationId xmlns:a16="http://schemas.microsoft.com/office/drawing/2014/main" id="{F635004F-1FF4-4369-962F-2AAAFB2B23BE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415853" y="4150133"/>
                <a:ext cx="631800" cy="49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68637" name="Ink 68636">
                <a:extLst>
                  <a:ext uri="{FF2B5EF4-FFF2-40B4-BE49-F238E27FC236}">
                    <a16:creationId xmlns:a16="http://schemas.microsoft.com/office/drawing/2014/main" id="{24F2D892-71C2-43F6-9898-5AAF1D628BFE}"/>
                  </a:ext>
                </a:extLst>
              </p14:cNvPr>
              <p14:cNvContentPartPr/>
              <p14:nvPr/>
            </p14:nvContentPartPr>
            <p14:xfrm>
              <a:off x="690173" y="4519493"/>
              <a:ext cx="397800" cy="560880"/>
            </p14:xfrm>
          </p:contentPart>
        </mc:Choice>
        <mc:Fallback xmlns="">
          <p:pic>
            <p:nvPicPr>
              <p:cNvPr id="68637" name="Ink 68636">
                <a:extLst>
                  <a:ext uri="{FF2B5EF4-FFF2-40B4-BE49-F238E27FC236}">
                    <a16:creationId xmlns:a16="http://schemas.microsoft.com/office/drawing/2014/main" id="{24F2D892-71C2-43F6-9898-5AAF1D628BFE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681533" y="4510853"/>
                <a:ext cx="415440" cy="57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68638" name="Ink 68637">
                <a:extLst>
                  <a:ext uri="{FF2B5EF4-FFF2-40B4-BE49-F238E27FC236}">
                    <a16:creationId xmlns:a16="http://schemas.microsoft.com/office/drawing/2014/main" id="{DA3F1D81-44E3-4138-8C5C-BA914013149B}"/>
                  </a:ext>
                </a:extLst>
              </p14:cNvPr>
              <p14:cNvContentPartPr/>
              <p14:nvPr/>
            </p14:nvContentPartPr>
            <p14:xfrm>
              <a:off x="947573" y="4305293"/>
              <a:ext cx="287280" cy="244800"/>
            </p14:xfrm>
          </p:contentPart>
        </mc:Choice>
        <mc:Fallback xmlns="">
          <p:pic>
            <p:nvPicPr>
              <p:cNvPr id="68638" name="Ink 68637">
                <a:extLst>
                  <a:ext uri="{FF2B5EF4-FFF2-40B4-BE49-F238E27FC236}">
                    <a16:creationId xmlns:a16="http://schemas.microsoft.com/office/drawing/2014/main" id="{DA3F1D81-44E3-4138-8C5C-BA914013149B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938573" y="4296293"/>
                <a:ext cx="30492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68639" name="Ink 68638">
                <a:extLst>
                  <a:ext uri="{FF2B5EF4-FFF2-40B4-BE49-F238E27FC236}">
                    <a16:creationId xmlns:a16="http://schemas.microsoft.com/office/drawing/2014/main" id="{1095FC97-8FF4-49B7-BA07-6D55CF0E624D}"/>
                  </a:ext>
                </a:extLst>
              </p14:cNvPr>
              <p14:cNvContentPartPr/>
              <p14:nvPr/>
            </p14:nvContentPartPr>
            <p14:xfrm>
              <a:off x="1100933" y="4133933"/>
              <a:ext cx="380880" cy="610560"/>
            </p14:xfrm>
          </p:contentPart>
        </mc:Choice>
        <mc:Fallback xmlns="">
          <p:pic>
            <p:nvPicPr>
              <p:cNvPr id="68639" name="Ink 68638">
                <a:extLst>
                  <a:ext uri="{FF2B5EF4-FFF2-40B4-BE49-F238E27FC236}">
                    <a16:creationId xmlns:a16="http://schemas.microsoft.com/office/drawing/2014/main" id="{1095FC97-8FF4-49B7-BA07-6D55CF0E624D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092293" y="4124933"/>
                <a:ext cx="398520" cy="62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68640" name="Ink 68639">
                <a:extLst>
                  <a:ext uri="{FF2B5EF4-FFF2-40B4-BE49-F238E27FC236}">
                    <a16:creationId xmlns:a16="http://schemas.microsoft.com/office/drawing/2014/main" id="{52CB52DC-C5D8-465F-AC75-C717E7F51BBE}"/>
                  </a:ext>
                </a:extLst>
              </p14:cNvPr>
              <p14:cNvContentPartPr/>
              <p14:nvPr/>
            </p14:nvContentPartPr>
            <p14:xfrm>
              <a:off x="1367333" y="4179653"/>
              <a:ext cx="267840" cy="487800"/>
            </p14:xfrm>
          </p:contentPart>
        </mc:Choice>
        <mc:Fallback xmlns="">
          <p:pic>
            <p:nvPicPr>
              <p:cNvPr id="68640" name="Ink 68639">
                <a:extLst>
                  <a:ext uri="{FF2B5EF4-FFF2-40B4-BE49-F238E27FC236}">
                    <a16:creationId xmlns:a16="http://schemas.microsoft.com/office/drawing/2014/main" id="{52CB52DC-C5D8-465F-AC75-C717E7F51BBE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1358693" y="4170653"/>
                <a:ext cx="2854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68644" name="Ink 68643">
                <a:extLst>
                  <a:ext uri="{FF2B5EF4-FFF2-40B4-BE49-F238E27FC236}">
                    <a16:creationId xmlns:a16="http://schemas.microsoft.com/office/drawing/2014/main" id="{B4A16147-4272-4A55-96CC-5536DF316AB9}"/>
                  </a:ext>
                </a:extLst>
              </p14:cNvPr>
              <p14:cNvContentPartPr/>
              <p14:nvPr/>
            </p14:nvContentPartPr>
            <p14:xfrm>
              <a:off x="628253" y="4841693"/>
              <a:ext cx="22320" cy="4680"/>
            </p14:xfrm>
          </p:contentPart>
        </mc:Choice>
        <mc:Fallback xmlns="">
          <p:pic>
            <p:nvPicPr>
              <p:cNvPr id="68644" name="Ink 68643">
                <a:extLst>
                  <a:ext uri="{FF2B5EF4-FFF2-40B4-BE49-F238E27FC236}">
                    <a16:creationId xmlns:a16="http://schemas.microsoft.com/office/drawing/2014/main" id="{B4A16147-4272-4A55-96CC-5536DF316AB9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619253" y="4832693"/>
                <a:ext cx="3996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68645" name="Ink 68644">
                <a:extLst>
                  <a:ext uri="{FF2B5EF4-FFF2-40B4-BE49-F238E27FC236}">
                    <a16:creationId xmlns:a16="http://schemas.microsoft.com/office/drawing/2014/main" id="{02FCB534-2625-4D58-9DC1-EB6091035193}"/>
                  </a:ext>
                </a:extLst>
              </p14:cNvPr>
              <p14:cNvContentPartPr/>
              <p14:nvPr/>
            </p14:nvContentPartPr>
            <p14:xfrm>
              <a:off x="519533" y="4767173"/>
              <a:ext cx="364320" cy="489960"/>
            </p14:xfrm>
          </p:contentPart>
        </mc:Choice>
        <mc:Fallback xmlns="">
          <p:pic>
            <p:nvPicPr>
              <p:cNvPr id="68645" name="Ink 68644">
                <a:extLst>
                  <a:ext uri="{FF2B5EF4-FFF2-40B4-BE49-F238E27FC236}">
                    <a16:creationId xmlns:a16="http://schemas.microsoft.com/office/drawing/2014/main" id="{02FCB534-2625-4D58-9DC1-EB6091035193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510533" y="4758173"/>
                <a:ext cx="381960" cy="5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68646" name="Ink 68645">
                <a:extLst>
                  <a:ext uri="{FF2B5EF4-FFF2-40B4-BE49-F238E27FC236}">
                    <a16:creationId xmlns:a16="http://schemas.microsoft.com/office/drawing/2014/main" id="{063683E7-C7EA-458F-BD5B-EB64E7A052A2}"/>
                  </a:ext>
                </a:extLst>
              </p14:cNvPr>
              <p14:cNvContentPartPr/>
              <p14:nvPr/>
            </p14:nvContentPartPr>
            <p14:xfrm>
              <a:off x="417653" y="4648373"/>
              <a:ext cx="379440" cy="454680"/>
            </p14:xfrm>
          </p:contentPart>
        </mc:Choice>
        <mc:Fallback xmlns="">
          <p:pic>
            <p:nvPicPr>
              <p:cNvPr id="68646" name="Ink 68645">
                <a:extLst>
                  <a:ext uri="{FF2B5EF4-FFF2-40B4-BE49-F238E27FC236}">
                    <a16:creationId xmlns:a16="http://schemas.microsoft.com/office/drawing/2014/main" id="{063683E7-C7EA-458F-BD5B-EB64E7A052A2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409013" y="4639733"/>
                <a:ext cx="397080" cy="47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68647" name="Ink 68646">
                <a:extLst>
                  <a:ext uri="{FF2B5EF4-FFF2-40B4-BE49-F238E27FC236}">
                    <a16:creationId xmlns:a16="http://schemas.microsoft.com/office/drawing/2014/main" id="{F7EF280B-3AD8-4578-869A-F410F98058ED}"/>
                  </a:ext>
                </a:extLst>
              </p14:cNvPr>
              <p14:cNvContentPartPr/>
              <p14:nvPr/>
            </p14:nvContentPartPr>
            <p14:xfrm>
              <a:off x="-225667" y="3999653"/>
              <a:ext cx="371520" cy="524520"/>
            </p14:xfrm>
          </p:contentPart>
        </mc:Choice>
        <mc:Fallback xmlns="">
          <p:pic>
            <p:nvPicPr>
              <p:cNvPr id="68647" name="Ink 68646">
                <a:extLst>
                  <a:ext uri="{FF2B5EF4-FFF2-40B4-BE49-F238E27FC236}">
                    <a16:creationId xmlns:a16="http://schemas.microsoft.com/office/drawing/2014/main" id="{F7EF280B-3AD8-4578-869A-F410F98058ED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-234667" y="3990653"/>
                <a:ext cx="389160" cy="54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68648" name="Ink 68647">
                <a:extLst>
                  <a:ext uri="{FF2B5EF4-FFF2-40B4-BE49-F238E27FC236}">
                    <a16:creationId xmlns:a16="http://schemas.microsoft.com/office/drawing/2014/main" id="{4E0AEF49-E506-4615-B8F4-90D1DC7FA892}"/>
                  </a:ext>
                </a:extLst>
              </p14:cNvPr>
              <p14:cNvContentPartPr/>
              <p14:nvPr/>
            </p14:nvContentPartPr>
            <p14:xfrm>
              <a:off x="-159067" y="4243013"/>
              <a:ext cx="374760" cy="385560"/>
            </p14:xfrm>
          </p:contentPart>
        </mc:Choice>
        <mc:Fallback xmlns="">
          <p:pic>
            <p:nvPicPr>
              <p:cNvPr id="68648" name="Ink 68647">
                <a:extLst>
                  <a:ext uri="{FF2B5EF4-FFF2-40B4-BE49-F238E27FC236}">
                    <a16:creationId xmlns:a16="http://schemas.microsoft.com/office/drawing/2014/main" id="{4E0AEF49-E506-4615-B8F4-90D1DC7FA892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-168067" y="4234013"/>
                <a:ext cx="39240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68654" name="Ink 68653">
                <a:extLst>
                  <a:ext uri="{FF2B5EF4-FFF2-40B4-BE49-F238E27FC236}">
                    <a16:creationId xmlns:a16="http://schemas.microsoft.com/office/drawing/2014/main" id="{1A959B4C-04D8-4FAC-AD72-2D7CBD5DFDEF}"/>
                  </a:ext>
                </a:extLst>
              </p14:cNvPr>
              <p14:cNvContentPartPr/>
              <p14:nvPr/>
            </p14:nvContentPartPr>
            <p14:xfrm>
              <a:off x="-259867" y="5724773"/>
              <a:ext cx="372600" cy="465840"/>
            </p14:xfrm>
          </p:contentPart>
        </mc:Choice>
        <mc:Fallback xmlns="">
          <p:pic>
            <p:nvPicPr>
              <p:cNvPr id="68654" name="Ink 68653">
                <a:extLst>
                  <a:ext uri="{FF2B5EF4-FFF2-40B4-BE49-F238E27FC236}">
                    <a16:creationId xmlns:a16="http://schemas.microsoft.com/office/drawing/2014/main" id="{1A959B4C-04D8-4FAC-AD72-2D7CBD5DFDEF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-268507" y="5716133"/>
                <a:ext cx="39024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68655" name="Ink 68654">
                <a:extLst>
                  <a:ext uri="{FF2B5EF4-FFF2-40B4-BE49-F238E27FC236}">
                    <a16:creationId xmlns:a16="http://schemas.microsoft.com/office/drawing/2014/main" id="{8FE373F5-8D9A-40DF-A2D3-60FFCD9AC924}"/>
                  </a:ext>
                </a:extLst>
              </p14:cNvPr>
              <p14:cNvContentPartPr/>
              <p14:nvPr/>
            </p14:nvContentPartPr>
            <p14:xfrm>
              <a:off x="-184627" y="5859773"/>
              <a:ext cx="402840" cy="441000"/>
            </p14:xfrm>
          </p:contentPart>
        </mc:Choice>
        <mc:Fallback xmlns="">
          <p:pic>
            <p:nvPicPr>
              <p:cNvPr id="68655" name="Ink 68654">
                <a:extLst>
                  <a:ext uri="{FF2B5EF4-FFF2-40B4-BE49-F238E27FC236}">
                    <a16:creationId xmlns:a16="http://schemas.microsoft.com/office/drawing/2014/main" id="{8FE373F5-8D9A-40DF-A2D3-60FFCD9AC924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-193267" y="5850773"/>
                <a:ext cx="42048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68658" name="Ink 68657">
                <a:extLst>
                  <a:ext uri="{FF2B5EF4-FFF2-40B4-BE49-F238E27FC236}">
                    <a16:creationId xmlns:a16="http://schemas.microsoft.com/office/drawing/2014/main" id="{5E5FE1A4-CBF4-4DB9-B3F2-E37308B54ED4}"/>
                  </a:ext>
                </a:extLst>
              </p14:cNvPr>
              <p14:cNvContentPartPr/>
              <p14:nvPr/>
            </p14:nvContentPartPr>
            <p14:xfrm>
              <a:off x="22733" y="6358013"/>
              <a:ext cx="77760" cy="160560"/>
            </p14:xfrm>
          </p:contentPart>
        </mc:Choice>
        <mc:Fallback xmlns="">
          <p:pic>
            <p:nvPicPr>
              <p:cNvPr id="68658" name="Ink 68657">
                <a:extLst>
                  <a:ext uri="{FF2B5EF4-FFF2-40B4-BE49-F238E27FC236}">
                    <a16:creationId xmlns:a16="http://schemas.microsoft.com/office/drawing/2014/main" id="{5E5FE1A4-CBF4-4DB9-B3F2-E37308B54ED4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14093" y="6349013"/>
                <a:ext cx="9540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68659" name="Ink 68658">
                <a:extLst>
                  <a:ext uri="{FF2B5EF4-FFF2-40B4-BE49-F238E27FC236}">
                    <a16:creationId xmlns:a16="http://schemas.microsoft.com/office/drawing/2014/main" id="{FB36CFD7-7611-472F-9884-4D900900E6D7}"/>
                  </a:ext>
                </a:extLst>
              </p14:cNvPr>
              <p14:cNvContentPartPr/>
              <p14:nvPr/>
            </p14:nvContentPartPr>
            <p14:xfrm>
              <a:off x="19493" y="5414813"/>
              <a:ext cx="1318320" cy="970920"/>
            </p14:xfrm>
          </p:contentPart>
        </mc:Choice>
        <mc:Fallback xmlns="">
          <p:pic>
            <p:nvPicPr>
              <p:cNvPr id="68659" name="Ink 68658">
                <a:extLst>
                  <a:ext uri="{FF2B5EF4-FFF2-40B4-BE49-F238E27FC236}">
                    <a16:creationId xmlns:a16="http://schemas.microsoft.com/office/drawing/2014/main" id="{FB36CFD7-7611-472F-9884-4D900900E6D7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0493" y="5405813"/>
                <a:ext cx="1335960" cy="9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68660" name="Ink 68659">
                <a:extLst>
                  <a:ext uri="{FF2B5EF4-FFF2-40B4-BE49-F238E27FC236}">
                    <a16:creationId xmlns:a16="http://schemas.microsoft.com/office/drawing/2014/main" id="{D791FD4B-213E-41E4-AD7F-1D13CD5DED9C}"/>
                  </a:ext>
                </a:extLst>
              </p14:cNvPr>
              <p14:cNvContentPartPr/>
              <p14:nvPr/>
            </p14:nvContentPartPr>
            <p14:xfrm>
              <a:off x="271133" y="6391493"/>
              <a:ext cx="417960" cy="500040"/>
            </p14:xfrm>
          </p:contentPart>
        </mc:Choice>
        <mc:Fallback xmlns="">
          <p:pic>
            <p:nvPicPr>
              <p:cNvPr id="68660" name="Ink 68659">
                <a:extLst>
                  <a:ext uri="{FF2B5EF4-FFF2-40B4-BE49-F238E27FC236}">
                    <a16:creationId xmlns:a16="http://schemas.microsoft.com/office/drawing/2014/main" id="{D791FD4B-213E-41E4-AD7F-1D13CD5DED9C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262133" y="6382853"/>
                <a:ext cx="435600" cy="51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68661" name="Ink 68660">
                <a:extLst>
                  <a:ext uri="{FF2B5EF4-FFF2-40B4-BE49-F238E27FC236}">
                    <a16:creationId xmlns:a16="http://schemas.microsoft.com/office/drawing/2014/main" id="{538108AC-E83F-4762-B008-066F20213D12}"/>
                  </a:ext>
                </a:extLst>
              </p14:cNvPr>
              <p14:cNvContentPartPr/>
              <p14:nvPr/>
            </p14:nvContentPartPr>
            <p14:xfrm>
              <a:off x="717533" y="6336413"/>
              <a:ext cx="596520" cy="489240"/>
            </p14:xfrm>
          </p:contentPart>
        </mc:Choice>
        <mc:Fallback xmlns="">
          <p:pic>
            <p:nvPicPr>
              <p:cNvPr id="68661" name="Ink 68660">
                <a:extLst>
                  <a:ext uri="{FF2B5EF4-FFF2-40B4-BE49-F238E27FC236}">
                    <a16:creationId xmlns:a16="http://schemas.microsoft.com/office/drawing/2014/main" id="{538108AC-E83F-4762-B008-066F20213D12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708533" y="6327413"/>
                <a:ext cx="614160" cy="50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68662" name="Ink 68661">
                <a:extLst>
                  <a:ext uri="{FF2B5EF4-FFF2-40B4-BE49-F238E27FC236}">
                    <a16:creationId xmlns:a16="http://schemas.microsoft.com/office/drawing/2014/main" id="{316FF74D-695D-46FB-B80D-23F474F05EC8}"/>
                  </a:ext>
                </a:extLst>
              </p14:cNvPr>
              <p14:cNvContentPartPr/>
              <p14:nvPr/>
            </p14:nvContentPartPr>
            <p14:xfrm>
              <a:off x="541853" y="6332813"/>
              <a:ext cx="36000" cy="7200"/>
            </p14:xfrm>
          </p:contentPart>
        </mc:Choice>
        <mc:Fallback xmlns="">
          <p:pic>
            <p:nvPicPr>
              <p:cNvPr id="68662" name="Ink 68661">
                <a:extLst>
                  <a:ext uri="{FF2B5EF4-FFF2-40B4-BE49-F238E27FC236}">
                    <a16:creationId xmlns:a16="http://schemas.microsoft.com/office/drawing/2014/main" id="{316FF74D-695D-46FB-B80D-23F474F05EC8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533213" y="6323813"/>
                <a:ext cx="5364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68667" name="Ink 68666">
                <a:extLst>
                  <a:ext uri="{FF2B5EF4-FFF2-40B4-BE49-F238E27FC236}">
                    <a16:creationId xmlns:a16="http://schemas.microsoft.com/office/drawing/2014/main" id="{EBE315E6-E79B-4A41-A93F-A5A8B459EBA4}"/>
                  </a:ext>
                </a:extLst>
              </p14:cNvPr>
              <p14:cNvContentPartPr/>
              <p14:nvPr/>
            </p14:nvContentPartPr>
            <p14:xfrm>
              <a:off x="6905573" y="3776880"/>
              <a:ext cx="2171520" cy="923040"/>
            </p14:xfrm>
          </p:contentPart>
        </mc:Choice>
        <mc:Fallback xmlns="">
          <p:pic>
            <p:nvPicPr>
              <p:cNvPr id="68667" name="Ink 68666">
                <a:extLst>
                  <a:ext uri="{FF2B5EF4-FFF2-40B4-BE49-F238E27FC236}">
                    <a16:creationId xmlns:a16="http://schemas.microsoft.com/office/drawing/2014/main" id="{EBE315E6-E79B-4A41-A93F-A5A8B459EBA4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6896573" y="3768240"/>
                <a:ext cx="2189160" cy="9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68669" name="Ink 68668">
                <a:extLst>
                  <a:ext uri="{FF2B5EF4-FFF2-40B4-BE49-F238E27FC236}">
                    <a16:creationId xmlns:a16="http://schemas.microsoft.com/office/drawing/2014/main" id="{954C805A-10F2-4EEB-A8E5-D7C013BF538C}"/>
                  </a:ext>
                </a:extLst>
              </p14:cNvPr>
              <p14:cNvContentPartPr/>
              <p14:nvPr/>
            </p14:nvContentPartPr>
            <p14:xfrm>
              <a:off x="7194293" y="4382400"/>
              <a:ext cx="243000" cy="192600"/>
            </p14:xfrm>
          </p:contentPart>
        </mc:Choice>
        <mc:Fallback xmlns="">
          <p:pic>
            <p:nvPicPr>
              <p:cNvPr id="68669" name="Ink 68668">
                <a:extLst>
                  <a:ext uri="{FF2B5EF4-FFF2-40B4-BE49-F238E27FC236}">
                    <a16:creationId xmlns:a16="http://schemas.microsoft.com/office/drawing/2014/main" id="{954C805A-10F2-4EEB-A8E5-D7C013BF538C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7185653" y="4373400"/>
                <a:ext cx="26064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68670" name="Ink 68669">
                <a:extLst>
                  <a:ext uri="{FF2B5EF4-FFF2-40B4-BE49-F238E27FC236}">
                    <a16:creationId xmlns:a16="http://schemas.microsoft.com/office/drawing/2014/main" id="{825DF2D3-CA6C-464E-924B-0A07CEC8B0C7}"/>
                  </a:ext>
                </a:extLst>
              </p14:cNvPr>
              <p14:cNvContentPartPr/>
              <p14:nvPr/>
            </p14:nvContentPartPr>
            <p14:xfrm>
              <a:off x="7149293" y="4324440"/>
              <a:ext cx="233280" cy="265680"/>
            </p14:xfrm>
          </p:contentPart>
        </mc:Choice>
        <mc:Fallback xmlns="">
          <p:pic>
            <p:nvPicPr>
              <p:cNvPr id="68670" name="Ink 68669">
                <a:extLst>
                  <a:ext uri="{FF2B5EF4-FFF2-40B4-BE49-F238E27FC236}">
                    <a16:creationId xmlns:a16="http://schemas.microsoft.com/office/drawing/2014/main" id="{825DF2D3-CA6C-464E-924B-0A07CEC8B0C7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7140653" y="4315440"/>
                <a:ext cx="25092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68671" name="Ink 68670">
                <a:extLst>
                  <a:ext uri="{FF2B5EF4-FFF2-40B4-BE49-F238E27FC236}">
                    <a16:creationId xmlns:a16="http://schemas.microsoft.com/office/drawing/2014/main" id="{23803C28-6733-495F-8E14-17088A28351F}"/>
                  </a:ext>
                </a:extLst>
              </p14:cNvPr>
              <p14:cNvContentPartPr/>
              <p14:nvPr/>
            </p14:nvContentPartPr>
            <p14:xfrm>
              <a:off x="7039133" y="4303200"/>
              <a:ext cx="377280" cy="322560"/>
            </p14:xfrm>
          </p:contentPart>
        </mc:Choice>
        <mc:Fallback xmlns="">
          <p:pic>
            <p:nvPicPr>
              <p:cNvPr id="68671" name="Ink 68670">
                <a:extLst>
                  <a:ext uri="{FF2B5EF4-FFF2-40B4-BE49-F238E27FC236}">
                    <a16:creationId xmlns:a16="http://schemas.microsoft.com/office/drawing/2014/main" id="{23803C28-6733-495F-8E14-17088A28351F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7030133" y="4294200"/>
                <a:ext cx="39492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63489" name="Ink 63488">
                <a:extLst>
                  <a:ext uri="{FF2B5EF4-FFF2-40B4-BE49-F238E27FC236}">
                    <a16:creationId xmlns:a16="http://schemas.microsoft.com/office/drawing/2014/main" id="{FD25FDFD-6FEE-4FF4-B4D8-C37E21A842E1}"/>
                  </a:ext>
                </a:extLst>
              </p14:cNvPr>
              <p14:cNvContentPartPr/>
              <p14:nvPr/>
            </p14:nvContentPartPr>
            <p14:xfrm>
              <a:off x="4555493" y="4037880"/>
              <a:ext cx="1450440" cy="1396080"/>
            </p14:xfrm>
          </p:contentPart>
        </mc:Choice>
        <mc:Fallback xmlns="">
          <p:pic>
            <p:nvPicPr>
              <p:cNvPr id="63489" name="Ink 63488">
                <a:extLst>
                  <a:ext uri="{FF2B5EF4-FFF2-40B4-BE49-F238E27FC236}">
                    <a16:creationId xmlns:a16="http://schemas.microsoft.com/office/drawing/2014/main" id="{FD25FDFD-6FEE-4FF4-B4D8-C37E21A842E1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4546853" y="4029240"/>
                <a:ext cx="1468080" cy="141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63490" name="Ink 63489">
                <a:extLst>
                  <a:ext uri="{FF2B5EF4-FFF2-40B4-BE49-F238E27FC236}">
                    <a16:creationId xmlns:a16="http://schemas.microsoft.com/office/drawing/2014/main" id="{3D984F29-A650-4597-B7EA-5AB9351458DC}"/>
                  </a:ext>
                </a:extLst>
              </p14:cNvPr>
              <p14:cNvContentPartPr/>
              <p14:nvPr/>
            </p14:nvContentPartPr>
            <p14:xfrm>
              <a:off x="4340933" y="5226960"/>
              <a:ext cx="694080" cy="839160"/>
            </p14:xfrm>
          </p:contentPart>
        </mc:Choice>
        <mc:Fallback xmlns="">
          <p:pic>
            <p:nvPicPr>
              <p:cNvPr id="63490" name="Ink 63489">
                <a:extLst>
                  <a:ext uri="{FF2B5EF4-FFF2-40B4-BE49-F238E27FC236}">
                    <a16:creationId xmlns:a16="http://schemas.microsoft.com/office/drawing/2014/main" id="{3D984F29-A650-4597-B7EA-5AB9351458DC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4331933" y="5217960"/>
                <a:ext cx="711720" cy="85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63491" name="Ink 63490">
                <a:extLst>
                  <a:ext uri="{FF2B5EF4-FFF2-40B4-BE49-F238E27FC236}">
                    <a16:creationId xmlns:a16="http://schemas.microsoft.com/office/drawing/2014/main" id="{BD0C98D7-75F0-4684-95BD-E1FF0365326F}"/>
                  </a:ext>
                </a:extLst>
              </p14:cNvPr>
              <p14:cNvContentPartPr/>
              <p14:nvPr/>
            </p14:nvContentPartPr>
            <p14:xfrm>
              <a:off x="4702733" y="5079720"/>
              <a:ext cx="504000" cy="431280"/>
            </p14:xfrm>
          </p:contentPart>
        </mc:Choice>
        <mc:Fallback xmlns="">
          <p:pic>
            <p:nvPicPr>
              <p:cNvPr id="63491" name="Ink 63490">
                <a:extLst>
                  <a:ext uri="{FF2B5EF4-FFF2-40B4-BE49-F238E27FC236}">
                    <a16:creationId xmlns:a16="http://schemas.microsoft.com/office/drawing/2014/main" id="{BD0C98D7-75F0-4684-95BD-E1FF0365326F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4694093" y="5071080"/>
                <a:ext cx="521640" cy="44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63493" name="Ink 63492">
                <a:extLst>
                  <a:ext uri="{FF2B5EF4-FFF2-40B4-BE49-F238E27FC236}">
                    <a16:creationId xmlns:a16="http://schemas.microsoft.com/office/drawing/2014/main" id="{E87E1CD4-DBA9-4630-B714-BF36C8FEE142}"/>
                  </a:ext>
                </a:extLst>
              </p14:cNvPr>
              <p14:cNvContentPartPr/>
              <p14:nvPr/>
            </p14:nvContentPartPr>
            <p14:xfrm>
              <a:off x="3902093" y="5747880"/>
              <a:ext cx="319320" cy="460080"/>
            </p14:xfrm>
          </p:contentPart>
        </mc:Choice>
        <mc:Fallback xmlns="">
          <p:pic>
            <p:nvPicPr>
              <p:cNvPr id="63493" name="Ink 63492">
                <a:extLst>
                  <a:ext uri="{FF2B5EF4-FFF2-40B4-BE49-F238E27FC236}">
                    <a16:creationId xmlns:a16="http://schemas.microsoft.com/office/drawing/2014/main" id="{E87E1CD4-DBA9-4630-B714-BF36C8FEE142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3893093" y="5738880"/>
                <a:ext cx="336960" cy="4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63494" name="Ink 63493">
                <a:extLst>
                  <a:ext uri="{FF2B5EF4-FFF2-40B4-BE49-F238E27FC236}">
                    <a16:creationId xmlns:a16="http://schemas.microsoft.com/office/drawing/2014/main" id="{BC975716-431C-4C6A-BDA7-3D92731470CB}"/>
                  </a:ext>
                </a:extLst>
              </p14:cNvPr>
              <p14:cNvContentPartPr/>
              <p14:nvPr/>
            </p14:nvContentPartPr>
            <p14:xfrm>
              <a:off x="3943133" y="5337480"/>
              <a:ext cx="1157760" cy="855360"/>
            </p14:xfrm>
          </p:contentPart>
        </mc:Choice>
        <mc:Fallback xmlns="">
          <p:pic>
            <p:nvPicPr>
              <p:cNvPr id="63494" name="Ink 63493">
                <a:extLst>
                  <a:ext uri="{FF2B5EF4-FFF2-40B4-BE49-F238E27FC236}">
                    <a16:creationId xmlns:a16="http://schemas.microsoft.com/office/drawing/2014/main" id="{BC975716-431C-4C6A-BDA7-3D92731470CB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3934493" y="5328840"/>
                <a:ext cx="1175400" cy="87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63497" name="Ink 63496">
                <a:extLst>
                  <a:ext uri="{FF2B5EF4-FFF2-40B4-BE49-F238E27FC236}">
                    <a16:creationId xmlns:a16="http://schemas.microsoft.com/office/drawing/2014/main" id="{B1EB5AC7-88A9-4A09-AF2A-A57F97D4B8FD}"/>
                  </a:ext>
                </a:extLst>
              </p14:cNvPr>
              <p14:cNvContentPartPr/>
              <p14:nvPr/>
            </p14:nvContentPartPr>
            <p14:xfrm>
              <a:off x="396773" y="2742960"/>
              <a:ext cx="4512240" cy="2912760"/>
            </p14:xfrm>
          </p:contentPart>
        </mc:Choice>
        <mc:Fallback xmlns="">
          <p:pic>
            <p:nvPicPr>
              <p:cNvPr id="63497" name="Ink 63496">
                <a:extLst>
                  <a:ext uri="{FF2B5EF4-FFF2-40B4-BE49-F238E27FC236}">
                    <a16:creationId xmlns:a16="http://schemas.microsoft.com/office/drawing/2014/main" id="{B1EB5AC7-88A9-4A09-AF2A-A57F97D4B8FD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387773" y="2734320"/>
                <a:ext cx="4529880" cy="293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24" name="Group 63523">
            <a:extLst>
              <a:ext uri="{FF2B5EF4-FFF2-40B4-BE49-F238E27FC236}">
                <a16:creationId xmlns:a16="http://schemas.microsoft.com/office/drawing/2014/main" id="{683AB63B-63C3-4EE9-BE30-E9C18A8B4517}"/>
              </a:ext>
            </a:extLst>
          </p:cNvPr>
          <p:cNvGrpSpPr/>
          <p:nvPr/>
        </p:nvGrpSpPr>
        <p:grpSpPr>
          <a:xfrm>
            <a:off x="4077773" y="57720"/>
            <a:ext cx="7112520" cy="3557813"/>
            <a:chOff x="4077773" y="57720"/>
            <a:chExt cx="7112520" cy="355781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8CFF3A1-AAB0-4A03-B7CE-6695B98B9D0B}"/>
                    </a:ext>
                  </a:extLst>
                </p14:cNvPr>
                <p14:cNvContentPartPr/>
                <p14:nvPr/>
              </p14:nvContentPartPr>
              <p14:xfrm>
                <a:off x="7843013" y="2400893"/>
                <a:ext cx="1004400" cy="7405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8CFF3A1-AAB0-4A03-B7CE-6695B98B9D0B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834013" y="2391893"/>
                  <a:ext cx="1022040" cy="75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892A1D8-CF7A-46CA-AAB9-AA4817803941}"/>
                    </a:ext>
                  </a:extLst>
                </p14:cNvPr>
                <p14:cNvContentPartPr/>
                <p14:nvPr/>
              </p14:nvContentPartPr>
              <p14:xfrm>
                <a:off x="7833293" y="2763413"/>
                <a:ext cx="381600" cy="6519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892A1D8-CF7A-46CA-AAB9-AA4817803941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824653" y="2754413"/>
                  <a:ext cx="399240" cy="66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0D3C51E-F5D5-41EB-B1AD-630C98A119A0}"/>
                    </a:ext>
                  </a:extLst>
                </p14:cNvPr>
                <p14:cNvContentPartPr/>
                <p14:nvPr/>
              </p14:nvContentPartPr>
              <p14:xfrm>
                <a:off x="8811413" y="2111453"/>
                <a:ext cx="345960" cy="5083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0D3C51E-F5D5-41EB-B1AD-630C98A119A0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802413" y="2102813"/>
                  <a:ext cx="36360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1CFF42A-F699-4587-B444-C60C37D72C0A}"/>
                    </a:ext>
                  </a:extLst>
                </p14:cNvPr>
                <p14:cNvContentPartPr/>
                <p14:nvPr/>
              </p14:nvContentPartPr>
              <p14:xfrm>
                <a:off x="9206333" y="1947653"/>
                <a:ext cx="280440" cy="111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1CFF42A-F699-4587-B444-C60C37D72C0A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197693" y="1938653"/>
                  <a:ext cx="2980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58A3DCE-6303-4087-A017-DEE6A56BF402}"/>
                    </a:ext>
                  </a:extLst>
                </p14:cNvPr>
                <p14:cNvContentPartPr/>
                <p14:nvPr/>
              </p14:nvContentPartPr>
              <p14:xfrm>
                <a:off x="9320813" y="1966373"/>
                <a:ext cx="213840" cy="543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58A3DCE-6303-4087-A017-DEE6A56BF402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312173" y="1957733"/>
                  <a:ext cx="231480" cy="56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C76A51F-4806-4D3C-89DE-894ACDB32346}"/>
                    </a:ext>
                  </a:extLst>
                </p14:cNvPr>
                <p14:cNvContentPartPr/>
                <p14:nvPr/>
              </p14:nvContentPartPr>
              <p14:xfrm>
                <a:off x="9446093" y="1787813"/>
                <a:ext cx="524160" cy="705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C76A51F-4806-4D3C-89DE-894ACDB32346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437093" y="1778813"/>
                  <a:ext cx="541800" cy="72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68651" name="Ink 68650">
                  <a:extLst>
                    <a:ext uri="{FF2B5EF4-FFF2-40B4-BE49-F238E27FC236}">
                      <a16:creationId xmlns:a16="http://schemas.microsoft.com/office/drawing/2014/main" id="{2681B9BC-6859-4B6B-ABFF-F2692977CB03}"/>
                    </a:ext>
                  </a:extLst>
                </p14:cNvPr>
                <p14:cNvContentPartPr/>
                <p14:nvPr/>
              </p14:nvContentPartPr>
              <p14:xfrm>
                <a:off x="6125813" y="2648933"/>
                <a:ext cx="1026360" cy="906120"/>
              </p14:xfrm>
            </p:contentPart>
          </mc:Choice>
          <mc:Fallback xmlns="">
            <p:pic>
              <p:nvPicPr>
                <p:cNvPr id="68651" name="Ink 68650">
                  <a:extLst>
                    <a:ext uri="{FF2B5EF4-FFF2-40B4-BE49-F238E27FC236}">
                      <a16:creationId xmlns:a16="http://schemas.microsoft.com/office/drawing/2014/main" id="{2681B9BC-6859-4B6B-ABFF-F2692977CB03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116813" y="2639933"/>
                  <a:ext cx="1044000" cy="9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68652" name="Ink 68651">
                  <a:extLst>
                    <a:ext uri="{FF2B5EF4-FFF2-40B4-BE49-F238E27FC236}">
                      <a16:creationId xmlns:a16="http://schemas.microsoft.com/office/drawing/2014/main" id="{72FD044E-E228-4A82-922A-D5AFADC57391}"/>
                    </a:ext>
                  </a:extLst>
                </p14:cNvPr>
                <p14:cNvContentPartPr/>
                <p14:nvPr/>
              </p14:nvContentPartPr>
              <p14:xfrm>
                <a:off x="6119333" y="3172733"/>
                <a:ext cx="327240" cy="442800"/>
              </p14:xfrm>
            </p:contentPart>
          </mc:Choice>
          <mc:Fallback xmlns="">
            <p:pic>
              <p:nvPicPr>
                <p:cNvPr id="68652" name="Ink 68651">
                  <a:extLst>
                    <a:ext uri="{FF2B5EF4-FFF2-40B4-BE49-F238E27FC236}">
                      <a16:creationId xmlns:a16="http://schemas.microsoft.com/office/drawing/2014/main" id="{72FD044E-E228-4A82-922A-D5AFADC5739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110693" y="3163733"/>
                  <a:ext cx="34488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63499" name="Ink 63498">
                  <a:extLst>
                    <a:ext uri="{FF2B5EF4-FFF2-40B4-BE49-F238E27FC236}">
                      <a16:creationId xmlns:a16="http://schemas.microsoft.com/office/drawing/2014/main" id="{B6ABAFE3-3C54-44CE-AF09-1CE0D20CBB5F}"/>
                    </a:ext>
                  </a:extLst>
                </p14:cNvPr>
                <p14:cNvContentPartPr/>
                <p14:nvPr/>
              </p14:nvContentPartPr>
              <p14:xfrm>
                <a:off x="4077773" y="1413120"/>
                <a:ext cx="3404520" cy="1831680"/>
              </p14:xfrm>
            </p:contentPart>
          </mc:Choice>
          <mc:Fallback xmlns="">
            <p:pic>
              <p:nvPicPr>
                <p:cNvPr id="63499" name="Ink 63498">
                  <a:extLst>
                    <a:ext uri="{FF2B5EF4-FFF2-40B4-BE49-F238E27FC236}">
                      <a16:creationId xmlns:a16="http://schemas.microsoft.com/office/drawing/2014/main" id="{B6ABAFE3-3C54-44CE-AF09-1CE0D20CBB5F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068773" y="1404480"/>
                  <a:ext cx="3422160" cy="18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63500" name="Ink 63499">
                  <a:extLst>
                    <a:ext uri="{FF2B5EF4-FFF2-40B4-BE49-F238E27FC236}">
                      <a16:creationId xmlns:a16="http://schemas.microsoft.com/office/drawing/2014/main" id="{BD961837-30A5-4809-B7EE-9C8BB7FC5592}"/>
                    </a:ext>
                  </a:extLst>
                </p14:cNvPr>
                <p14:cNvContentPartPr/>
                <p14:nvPr/>
              </p14:nvContentPartPr>
              <p14:xfrm>
                <a:off x="4245533" y="2939880"/>
                <a:ext cx="322200" cy="303120"/>
              </p14:xfrm>
            </p:contentPart>
          </mc:Choice>
          <mc:Fallback xmlns="">
            <p:pic>
              <p:nvPicPr>
                <p:cNvPr id="63500" name="Ink 63499">
                  <a:extLst>
                    <a:ext uri="{FF2B5EF4-FFF2-40B4-BE49-F238E27FC236}">
                      <a16:creationId xmlns:a16="http://schemas.microsoft.com/office/drawing/2014/main" id="{BD961837-30A5-4809-B7EE-9C8BB7FC5592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236533" y="2930880"/>
                  <a:ext cx="33984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63502" name="Ink 63501">
                  <a:extLst>
                    <a:ext uri="{FF2B5EF4-FFF2-40B4-BE49-F238E27FC236}">
                      <a16:creationId xmlns:a16="http://schemas.microsoft.com/office/drawing/2014/main" id="{74963A10-F3FB-4C7C-9A6E-FDC981145EC5}"/>
                    </a:ext>
                  </a:extLst>
                </p14:cNvPr>
                <p14:cNvContentPartPr/>
                <p14:nvPr/>
              </p14:nvContentPartPr>
              <p14:xfrm>
                <a:off x="6928253" y="1049520"/>
                <a:ext cx="361440" cy="356400"/>
              </p14:xfrm>
            </p:contentPart>
          </mc:Choice>
          <mc:Fallback xmlns="">
            <p:pic>
              <p:nvPicPr>
                <p:cNvPr id="63502" name="Ink 63501">
                  <a:extLst>
                    <a:ext uri="{FF2B5EF4-FFF2-40B4-BE49-F238E27FC236}">
                      <a16:creationId xmlns:a16="http://schemas.microsoft.com/office/drawing/2014/main" id="{74963A10-F3FB-4C7C-9A6E-FDC981145EC5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919613" y="1040880"/>
                  <a:ext cx="37908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63503" name="Ink 63502">
                  <a:extLst>
                    <a:ext uri="{FF2B5EF4-FFF2-40B4-BE49-F238E27FC236}">
                      <a16:creationId xmlns:a16="http://schemas.microsoft.com/office/drawing/2014/main" id="{EA1C0061-FE95-4B68-B936-B4ECDADA3302}"/>
                    </a:ext>
                  </a:extLst>
                </p14:cNvPr>
                <p14:cNvContentPartPr/>
                <p14:nvPr/>
              </p14:nvContentPartPr>
              <p14:xfrm>
                <a:off x="6863453" y="1012440"/>
                <a:ext cx="400320" cy="175680"/>
              </p14:xfrm>
            </p:contentPart>
          </mc:Choice>
          <mc:Fallback xmlns="">
            <p:pic>
              <p:nvPicPr>
                <p:cNvPr id="63503" name="Ink 63502">
                  <a:extLst>
                    <a:ext uri="{FF2B5EF4-FFF2-40B4-BE49-F238E27FC236}">
                      <a16:creationId xmlns:a16="http://schemas.microsoft.com/office/drawing/2014/main" id="{EA1C0061-FE95-4B68-B936-B4ECDADA3302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854813" y="1003440"/>
                  <a:ext cx="4179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63504" name="Ink 63503">
                  <a:extLst>
                    <a:ext uri="{FF2B5EF4-FFF2-40B4-BE49-F238E27FC236}">
                      <a16:creationId xmlns:a16="http://schemas.microsoft.com/office/drawing/2014/main" id="{2ACFA2C9-5892-4B82-8523-F694955374ED}"/>
                    </a:ext>
                  </a:extLst>
                </p14:cNvPr>
                <p14:cNvContentPartPr/>
                <p14:nvPr/>
              </p14:nvContentPartPr>
              <p14:xfrm>
                <a:off x="7489133" y="1091640"/>
                <a:ext cx="5040" cy="10440"/>
              </p14:xfrm>
            </p:contentPart>
          </mc:Choice>
          <mc:Fallback xmlns="">
            <p:pic>
              <p:nvPicPr>
                <p:cNvPr id="63504" name="Ink 63503">
                  <a:extLst>
                    <a:ext uri="{FF2B5EF4-FFF2-40B4-BE49-F238E27FC236}">
                      <a16:creationId xmlns:a16="http://schemas.microsoft.com/office/drawing/2014/main" id="{2ACFA2C9-5892-4B82-8523-F694955374E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480493" y="1083000"/>
                  <a:ext cx="226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63505" name="Ink 63504">
                  <a:extLst>
                    <a:ext uri="{FF2B5EF4-FFF2-40B4-BE49-F238E27FC236}">
                      <a16:creationId xmlns:a16="http://schemas.microsoft.com/office/drawing/2014/main" id="{CCD9A253-5557-4DEF-8522-2E08F4681CCC}"/>
                    </a:ext>
                  </a:extLst>
                </p14:cNvPr>
                <p14:cNvContentPartPr/>
                <p14:nvPr/>
              </p14:nvContentPartPr>
              <p14:xfrm>
                <a:off x="7585253" y="471720"/>
                <a:ext cx="1790280" cy="731880"/>
              </p14:xfrm>
            </p:contentPart>
          </mc:Choice>
          <mc:Fallback xmlns="">
            <p:pic>
              <p:nvPicPr>
                <p:cNvPr id="63505" name="Ink 63504">
                  <a:extLst>
                    <a:ext uri="{FF2B5EF4-FFF2-40B4-BE49-F238E27FC236}">
                      <a16:creationId xmlns:a16="http://schemas.microsoft.com/office/drawing/2014/main" id="{CCD9A253-5557-4DEF-8522-2E08F4681CC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576253" y="462720"/>
                  <a:ext cx="1807920" cy="74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63506" name="Ink 63505">
                  <a:extLst>
                    <a:ext uri="{FF2B5EF4-FFF2-40B4-BE49-F238E27FC236}">
                      <a16:creationId xmlns:a16="http://schemas.microsoft.com/office/drawing/2014/main" id="{D84541C2-A518-43EC-82B8-4AB47618AAAC}"/>
                    </a:ext>
                  </a:extLst>
                </p14:cNvPr>
                <p14:cNvContentPartPr/>
                <p14:nvPr/>
              </p14:nvContentPartPr>
              <p14:xfrm>
                <a:off x="9439253" y="490080"/>
                <a:ext cx="3960" cy="43920"/>
              </p14:xfrm>
            </p:contentPart>
          </mc:Choice>
          <mc:Fallback xmlns="">
            <p:pic>
              <p:nvPicPr>
                <p:cNvPr id="63506" name="Ink 63505">
                  <a:extLst>
                    <a:ext uri="{FF2B5EF4-FFF2-40B4-BE49-F238E27FC236}">
                      <a16:creationId xmlns:a16="http://schemas.microsoft.com/office/drawing/2014/main" id="{D84541C2-A518-43EC-82B8-4AB47618AAAC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9430253" y="481080"/>
                  <a:ext cx="216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63507" name="Ink 63506">
                  <a:extLst>
                    <a:ext uri="{FF2B5EF4-FFF2-40B4-BE49-F238E27FC236}">
                      <a16:creationId xmlns:a16="http://schemas.microsoft.com/office/drawing/2014/main" id="{EFE3B8E0-97CE-495C-97C3-DA860A150C50}"/>
                    </a:ext>
                  </a:extLst>
                </p14:cNvPr>
                <p14:cNvContentPartPr/>
                <p14:nvPr/>
              </p14:nvContentPartPr>
              <p14:xfrm>
                <a:off x="9437093" y="57720"/>
                <a:ext cx="1753200" cy="600120"/>
              </p14:xfrm>
            </p:contentPart>
          </mc:Choice>
          <mc:Fallback xmlns="">
            <p:pic>
              <p:nvPicPr>
                <p:cNvPr id="63507" name="Ink 63506">
                  <a:extLst>
                    <a:ext uri="{FF2B5EF4-FFF2-40B4-BE49-F238E27FC236}">
                      <a16:creationId xmlns:a16="http://schemas.microsoft.com/office/drawing/2014/main" id="{EFE3B8E0-97CE-495C-97C3-DA860A150C5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9428453" y="48720"/>
                  <a:ext cx="1770840" cy="61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63508" name="Ink 63507">
                  <a:extLst>
                    <a:ext uri="{FF2B5EF4-FFF2-40B4-BE49-F238E27FC236}">
                      <a16:creationId xmlns:a16="http://schemas.microsoft.com/office/drawing/2014/main" id="{884811B4-5092-4A32-82D3-A5780A45CC54}"/>
                    </a:ext>
                  </a:extLst>
                </p14:cNvPr>
                <p14:cNvContentPartPr/>
                <p14:nvPr/>
              </p14:nvContentPartPr>
              <p14:xfrm>
                <a:off x="7127693" y="1535520"/>
                <a:ext cx="1149480" cy="559440"/>
              </p14:xfrm>
            </p:contentPart>
          </mc:Choice>
          <mc:Fallback xmlns="">
            <p:pic>
              <p:nvPicPr>
                <p:cNvPr id="63508" name="Ink 63507">
                  <a:extLst>
                    <a:ext uri="{FF2B5EF4-FFF2-40B4-BE49-F238E27FC236}">
                      <a16:creationId xmlns:a16="http://schemas.microsoft.com/office/drawing/2014/main" id="{884811B4-5092-4A32-82D3-A5780A45CC5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119053" y="1526520"/>
                  <a:ext cx="1167120" cy="57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63509" name="Ink 63508">
                  <a:extLst>
                    <a:ext uri="{FF2B5EF4-FFF2-40B4-BE49-F238E27FC236}">
                      <a16:creationId xmlns:a16="http://schemas.microsoft.com/office/drawing/2014/main" id="{9B7D7245-6449-4FE9-A820-905A0A441D5F}"/>
                    </a:ext>
                  </a:extLst>
                </p14:cNvPr>
                <p14:cNvContentPartPr/>
                <p14:nvPr/>
              </p14:nvContentPartPr>
              <p14:xfrm>
                <a:off x="7513973" y="1513200"/>
                <a:ext cx="63000" cy="9720"/>
              </p14:xfrm>
            </p:contentPart>
          </mc:Choice>
          <mc:Fallback xmlns="">
            <p:pic>
              <p:nvPicPr>
                <p:cNvPr id="63509" name="Ink 63508">
                  <a:extLst>
                    <a:ext uri="{FF2B5EF4-FFF2-40B4-BE49-F238E27FC236}">
                      <a16:creationId xmlns:a16="http://schemas.microsoft.com/office/drawing/2014/main" id="{9B7D7245-6449-4FE9-A820-905A0A441D5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504973" y="1504200"/>
                  <a:ext cx="806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63511" name="Ink 63510">
                  <a:extLst>
                    <a:ext uri="{FF2B5EF4-FFF2-40B4-BE49-F238E27FC236}">
                      <a16:creationId xmlns:a16="http://schemas.microsoft.com/office/drawing/2014/main" id="{B79B7958-1E02-4724-914F-7E4E8A3AC095}"/>
                    </a:ext>
                  </a:extLst>
                </p14:cNvPr>
                <p14:cNvContentPartPr/>
                <p14:nvPr/>
              </p14:nvContentPartPr>
              <p14:xfrm>
                <a:off x="8546813" y="1421760"/>
                <a:ext cx="16560" cy="17280"/>
              </p14:xfrm>
            </p:contentPart>
          </mc:Choice>
          <mc:Fallback xmlns="">
            <p:pic>
              <p:nvPicPr>
                <p:cNvPr id="63511" name="Ink 63510">
                  <a:extLst>
                    <a:ext uri="{FF2B5EF4-FFF2-40B4-BE49-F238E27FC236}">
                      <a16:creationId xmlns:a16="http://schemas.microsoft.com/office/drawing/2014/main" id="{B79B7958-1E02-4724-914F-7E4E8A3AC095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538173" y="1412760"/>
                  <a:ext cx="342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63512" name="Ink 63511">
                  <a:extLst>
                    <a:ext uri="{FF2B5EF4-FFF2-40B4-BE49-F238E27FC236}">
                      <a16:creationId xmlns:a16="http://schemas.microsoft.com/office/drawing/2014/main" id="{61ED0D6C-172D-46C4-9752-727E9EDF20A3}"/>
                    </a:ext>
                  </a:extLst>
                </p14:cNvPr>
                <p14:cNvContentPartPr/>
                <p14:nvPr/>
              </p14:nvContentPartPr>
              <p14:xfrm>
                <a:off x="8575253" y="742440"/>
                <a:ext cx="2218680" cy="1162080"/>
              </p14:xfrm>
            </p:contentPart>
          </mc:Choice>
          <mc:Fallback xmlns="">
            <p:pic>
              <p:nvPicPr>
                <p:cNvPr id="63512" name="Ink 63511">
                  <a:extLst>
                    <a:ext uri="{FF2B5EF4-FFF2-40B4-BE49-F238E27FC236}">
                      <a16:creationId xmlns:a16="http://schemas.microsoft.com/office/drawing/2014/main" id="{61ED0D6C-172D-46C4-9752-727E9EDF20A3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566613" y="733440"/>
                  <a:ext cx="2236320" cy="11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63513" name="Ink 63512">
                  <a:extLst>
                    <a:ext uri="{FF2B5EF4-FFF2-40B4-BE49-F238E27FC236}">
                      <a16:creationId xmlns:a16="http://schemas.microsoft.com/office/drawing/2014/main" id="{B7CBD5EE-1966-47AE-95B9-0F06157F7CE2}"/>
                    </a:ext>
                  </a:extLst>
                </p14:cNvPr>
                <p14:cNvContentPartPr/>
                <p14:nvPr/>
              </p14:nvContentPartPr>
              <p14:xfrm>
                <a:off x="9796013" y="753240"/>
                <a:ext cx="276120" cy="69840"/>
              </p14:xfrm>
            </p:contentPart>
          </mc:Choice>
          <mc:Fallback xmlns="">
            <p:pic>
              <p:nvPicPr>
                <p:cNvPr id="63513" name="Ink 63512">
                  <a:extLst>
                    <a:ext uri="{FF2B5EF4-FFF2-40B4-BE49-F238E27FC236}">
                      <a16:creationId xmlns:a16="http://schemas.microsoft.com/office/drawing/2014/main" id="{B7CBD5EE-1966-47AE-95B9-0F06157F7CE2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9787013" y="744600"/>
                  <a:ext cx="2937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63514" name="Ink 63513">
                  <a:extLst>
                    <a:ext uri="{FF2B5EF4-FFF2-40B4-BE49-F238E27FC236}">
                      <a16:creationId xmlns:a16="http://schemas.microsoft.com/office/drawing/2014/main" id="{9240A5AA-D588-4E3D-97CA-88F523FC1283}"/>
                    </a:ext>
                  </a:extLst>
                </p14:cNvPr>
                <p14:cNvContentPartPr/>
                <p14:nvPr/>
              </p14:nvContentPartPr>
              <p14:xfrm>
                <a:off x="10692773" y="847200"/>
                <a:ext cx="144360" cy="416520"/>
              </p14:xfrm>
            </p:contentPart>
          </mc:Choice>
          <mc:Fallback xmlns="">
            <p:pic>
              <p:nvPicPr>
                <p:cNvPr id="63514" name="Ink 63513">
                  <a:extLst>
                    <a:ext uri="{FF2B5EF4-FFF2-40B4-BE49-F238E27FC236}">
                      <a16:creationId xmlns:a16="http://schemas.microsoft.com/office/drawing/2014/main" id="{9240A5AA-D588-4E3D-97CA-88F523FC128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0684133" y="838560"/>
                  <a:ext cx="16200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63516" name="Ink 63515">
                  <a:extLst>
                    <a:ext uri="{FF2B5EF4-FFF2-40B4-BE49-F238E27FC236}">
                      <a16:creationId xmlns:a16="http://schemas.microsoft.com/office/drawing/2014/main" id="{7A8E1A72-BEBB-40BD-9C1E-1F2822E1D274}"/>
                    </a:ext>
                  </a:extLst>
                </p14:cNvPr>
                <p14:cNvContentPartPr/>
                <p14:nvPr/>
              </p14:nvContentPartPr>
              <p14:xfrm>
                <a:off x="8036693" y="1923960"/>
                <a:ext cx="408600" cy="191160"/>
              </p14:xfrm>
            </p:contentPart>
          </mc:Choice>
          <mc:Fallback xmlns="">
            <p:pic>
              <p:nvPicPr>
                <p:cNvPr id="63516" name="Ink 63515">
                  <a:extLst>
                    <a:ext uri="{FF2B5EF4-FFF2-40B4-BE49-F238E27FC236}">
                      <a16:creationId xmlns:a16="http://schemas.microsoft.com/office/drawing/2014/main" id="{7A8E1A72-BEBB-40BD-9C1E-1F2822E1D274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028053" y="1914960"/>
                  <a:ext cx="4262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63517" name="Ink 63516">
                  <a:extLst>
                    <a:ext uri="{FF2B5EF4-FFF2-40B4-BE49-F238E27FC236}">
                      <a16:creationId xmlns:a16="http://schemas.microsoft.com/office/drawing/2014/main" id="{AF55E41C-73CE-4CB2-8C90-C2413CB9FEA4}"/>
                    </a:ext>
                  </a:extLst>
                </p14:cNvPr>
                <p14:cNvContentPartPr/>
                <p14:nvPr/>
              </p14:nvContentPartPr>
              <p14:xfrm>
                <a:off x="8375813" y="1939800"/>
                <a:ext cx="128520" cy="325080"/>
              </p14:xfrm>
            </p:contentPart>
          </mc:Choice>
          <mc:Fallback xmlns="">
            <p:pic>
              <p:nvPicPr>
                <p:cNvPr id="63517" name="Ink 63516">
                  <a:extLst>
                    <a:ext uri="{FF2B5EF4-FFF2-40B4-BE49-F238E27FC236}">
                      <a16:creationId xmlns:a16="http://schemas.microsoft.com/office/drawing/2014/main" id="{AF55E41C-73CE-4CB2-8C90-C2413CB9FEA4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366813" y="1930800"/>
                  <a:ext cx="14616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63518" name="Ink 63517">
                  <a:extLst>
                    <a:ext uri="{FF2B5EF4-FFF2-40B4-BE49-F238E27FC236}">
                      <a16:creationId xmlns:a16="http://schemas.microsoft.com/office/drawing/2014/main" id="{45403937-6754-4284-9C93-ED396BBDD913}"/>
                    </a:ext>
                  </a:extLst>
                </p14:cNvPr>
                <p14:cNvContentPartPr/>
                <p14:nvPr/>
              </p14:nvContentPartPr>
              <p14:xfrm>
                <a:off x="8663813" y="1536960"/>
                <a:ext cx="419760" cy="551880"/>
              </p14:xfrm>
            </p:contentPart>
          </mc:Choice>
          <mc:Fallback xmlns="">
            <p:pic>
              <p:nvPicPr>
                <p:cNvPr id="63518" name="Ink 63517">
                  <a:extLst>
                    <a:ext uri="{FF2B5EF4-FFF2-40B4-BE49-F238E27FC236}">
                      <a16:creationId xmlns:a16="http://schemas.microsoft.com/office/drawing/2014/main" id="{45403937-6754-4284-9C93-ED396BBDD913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655173" y="1528320"/>
                  <a:ext cx="43740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63519" name="Ink 63518">
                  <a:extLst>
                    <a:ext uri="{FF2B5EF4-FFF2-40B4-BE49-F238E27FC236}">
                      <a16:creationId xmlns:a16="http://schemas.microsoft.com/office/drawing/2014/main" id="{60F5D613-3657-4859-B59A-CEBEE20D11ED}"/>
                    </a:ext>
                  </a:extLst>
                </p14:cNvPr>
                <p14:cNvContentPartPr/>
                <p14:nvPr/>
              </p14:nvContentPartPr>
              <p14:xfrm>
                <a:off x="9314333" y="1332480"/>
                <a:ext cx="1074960" cy="522360"/>
              </p14:xfrm>
            </p:contentPart>
          </mc:Choice>
          <mc:Fallback xmlns="">
            <p:pic>
              <p:nvPicPr>
                <p:cNvPr id="63519" name="Ink 63518">
                  <a:extLst>
                    <a:ext uri="{FF2B5EF4-FFF2-40B4-BE49-F238E27FC236}">
                      <a16:creationId xmlns:a16="http://schemas.microsoft.com/office/drawing/2014/main" id="{60F5D613-3657-4859-B59A-CEBEE20D11ED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305333" y="1323840"/>
                  <a:ext cx="1092600" cy="54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63521" name="Ink 63520">
                  <a:extLst>
                    <a:ext uri="{FF2B5EF4-FFF2-40B4-BE49-F238E27FC236}">
                      <a16:creationId xmlns:a16="http://schemas.microsoft.com/office/drawing/2014/main" id="{E885D75A-D4D6-4805-B339-A324274AAB13}"/>
                    </a:ext>
                  </a:extLst>
                </p14:cNvPr>
                <p14:cNvContentPartPr/>
                <p14:nvPr/>
              </p14:nvContentPartPr>
              <p14:xfrm>
                <a:off x="8327933" y="2565120"/>
                <a:ext cx="669960" cy="536040"/>
              </p14:xfrm>
            </p:contentPart>
          </mc:Choice>
          <mc:Fallback xmlns="">
            <p:pic>
              <p:nvPicPr>
                <p:cNvPr id="63521" name="Ink 63520">
                  <a:extLst>
                    <a:ext uri="{FF2B5EF4-FFF2-40B4-BE49-F238E27FC236}">
                      <a16:creationId xmlns:a16="http://schemas.microsoft.com/office/drawing/2014/main" id="{E885D75A-D4D6-4805-B339-A324274AAB13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318933" y="2556480"/>
                  <a:ext cx="687600" cy="5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63523" name="Ink 63522">
                  <a:extLst>
                    <a:ext uri="{FF2B5EF4-FFF2-40B4-BE49-F238E27FC236}">
                      <a16:creationId xmlns:a16="http://schemas.microsoft.com/office/drawing/2014/main" id="{12F983CD-F2B6-4424-8534-7976D08EA262}"/>
                    </a:ext>
                  </a:extLst>
                </p14:cNvPr>
                <p14:cNvContentPartPr/>
                <p14:nvPr/>
              </p14:nvContentPartPr>
              <p14:xfrm>
                <a:off x="10129013" y="1634160"/>
                <a:ext cx="939600" cy="633960"/>
              </p14:xfrm>
            </p:contentPart>
          </mc:Choice>
          <mc:Fallback xmlns="">
            <p:pic>
              <p:nvPicPr>
                <p:cNvPr id="63523" name="Ink 63522">
                  <a:extLst>
                    <a:ext uri="{FF2B5EF4-FFF2-40B4-BE49-F238E27FC236}">
                      <a16:creationId xmlns:a16="http://schemas.microsoft.com/office/drawing/2014/main" id="{12F983CD-F2B6-4424-8534-7976D08EA26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120373" y="1625520"/>
                  <a:ext cx="957240" cy="6516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6963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6B827228-C8DF-4A51-847C-C81A49AC24C7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75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69636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555625" y="1595438"/>
            <a:ext cx="7918450" cy="14954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>
                <a:solidFill>
                  <a:srgbClr val="000099"/>
                </a:solidFill>
              </a:rPr>
              <a:t>timeout interval:</a:t>
            </a:r>
            <a:r>
              <a:rPr lang="en-US" altLang="en-US" sz="2400" b="1">
                <a:latin typeface="Courier New" panose="02070309020205020404" pitchFamily="49" charset="0"/>
              </a:rPr>
              <a:t> EstimatedRTT</a:t>
            </a:r>
            <a:r>
              <a:rPr lang="en-US" altLang="en-US" sz="2400"/>
              <a:t> plus </a:t>
            </a:r>
            <a:r>
              <a:rPr lang="ja-JP" altLang="en-US" sz="2400"/>
              <a:t>“</a:t>
            </a:r>
            <a:r>
              <a:rPr lang="en-US" altLang="ja-JP" sz="2400"/>
              <a:t>safety margin</a:t>
            </a:r>
            <a:r>
              <a:rPr lang="ja-JP" altLang="en-US" sz="2400"/>
              <a:t>”</a:t>
            </a:r>
            <a:endParaRPr lang="en-US" altLang="ja-JP" sz="2400"/>
          </a:p>
          <a:p>
            <a:pPr lvl="1">
              <a:lnSpc>
                <a:spcPct val="90000"/>
              </a:lnSpc>
            </a:pPr>
            <a:r>
              <a:rPr lang="en-US" altLang="en-US" sz="2000"/>
              <a:t>large variation in </a:t>
            </a:r>
            <a:r>
              <a:rPr lang="en-US" altLang="en-US" sz="2000" b="1">
                <a:latin typeface="Courier New" panose="02070309020205020404" pitchFamily="49" charset="0"/>
              </a:rPr>
              <a:t>EstimatedRTT -&gt;</a:t>
            </a:r>
            <a:r>
              <a:rPr lang="en-US" altLang="en-US" sz="2000"/>
              <a:t> larger safety margin</a:t>
            </a:r>
          </a:p>
          <a:p>
            <a:pPr>
              <a:lnSpc>
                <a:spcPct val="90000"/>
              </a:lnSpc>
              <a:spcBef>
                <a:spcPct val="35000"/>
              </a:spcBef>
            </a:pPr>
            <a:r>
              <a:rPr lang="en-US" altLang="en-US" sz="2400"/>
              <a:t>estimate SampleRTT deviation from EstimatedRTT: </a:t>
            </a:r>
          </a:p>
        </p:txBody>
      </p:sp>
      <p:sp>
        <p:nvSpPr>
          <p:cNvPr id="69637" name="Text Box 7"/>
          <p:cNvSpPr txBox="1">
            <a:spLocks noChangeArrowheads="1"/>
          </p:cNvSpPr>
          <p:nvPr/>
        </p:nvSpPr>
        <p:spPr bwMode="auto">
          <a:xfrm>
            <a:off x="1169988" y="2871788"/>
            <a:ext cx="69754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DevRTT = (1-</a:t>
            </a:r>
            <a:r>
              <a:rPr lang="en-US" altLang="en-US" sz="2000" b="1">
                <a:latin typeface="Courier New" panose="02070309020205020404" pitchFamily="49" charset="0"/>
                <a:sym typeface="Symbol" panose="05050102010706020507" pitchFamily="18" charset="2"/>
              </a:rPr>
              <a:t></a:t>
            </a:r>
            <a:r>
              <a:rPr lang="en-US" altLang="en-US" sz="2000" b="1">
                <a:latin typeface="Courier New" panose="02070309020205020404" pitchFamily="49" charset="0"/>
              </a:rPr>
              <a:t>)*DevRTT +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         </a:t>
            </a:r>
            <a:r>
              <a:rPr lang="en-US" altLang="en-US" sz="2000" b="1">
                <a:latin typeface="Courier New" panose="02070309020205020404" pitchFamily="49" charset="0"/>
                <a:sym typeface="Symbol" panose="05050102010706020507" pitchFamily="18" charset="2"/>
              </a:rPr>
              <a:t></a:t>
            </a:r>
            <a:r>
              <a:rPr lang="en-US" altLang="en-US" sz="2000" b="1">
                <a:latin typeface="Courier New" panose="02070309020205020404" pitchFamily="49" charset="0"/>
              </a:rPr>
              <a:t>*|SampleRTT-EstimatedRTT|</a:t>
            </a:r>
          </a:p>
        </p:txBody>
      </p:sp>
      <p:pic>
        <p:nvPicPr>
          <p:cNvPr id="69638" name="Picture 10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947738"/>
            <a:ext cx="6935788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9" name="Rectangle 11"/>
          <p:cNvSpPr>
            <a:spLocks noGrp="1" noChangeArrowheads="1"/>
          </p:cNvSpPr>
          <p:nvPr>
            <p:ph type="title"/>
          </p:nvPr>
        </p:nvSpPr>
        <p:spPr>
          <a:xfrm>
            <a:off x="542925" y="233363"/>
            <a:ext cx="7772400" cy="920750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TCP round trip time, timeout</a:t>
            </a:r>
          </a:p>
        </p:txBody>
      </p:sp>
      <p:sp>
        <p:nvSpPr>
          <p:cNvPr id="69640" name="Text Box 12"/>
          <p:cNvSpPr txBox="1">
            <a:spLocks noChangeArrowheads="1"/>
          </p:cNvSpPr>
          <p:nvPr/>
        </p:nvSpPr>
        <p:spPr bwMode="auto">
          <a:xfrm>
            <a:off x="3084513" y="3592513"/>
            <a:ext cx="33861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(typically, </a:t>
            </a:r>
            <a:r>
              <a:rPr lang="en-US" altLang="en-US" sz="2000" b="1">
                <a:latin typeface="Courier New" panose="02070309020205020404" pitchFamily="49" charset="0"/>
                <a:sym typeface="Symbol" panose="05050102010706020507" pitchFamily="18" charset="2"/>
              </a:rPr>
              <a:t> = 0.25)</a:t>
            </a:r>
          </a:p>
        </p:txBody>
      </p:sp>
      <p:sp>
        <p:nvSpPr>
          <p:cNvPr id="69641" name="Rectangle 13"/>
          <p:cNvSpPr>
            <a:spLocks noChangeArrowheads="1"/>
          </p:cNvSpPr>
          <p:nvPr/>
        </p:nvSpPr>
        <p:spPr bwMode="auto">
          <a:xfrm>
            <a:off x="565150" y="4368800"/>
            <a:ext cx="791845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latin typeface="Courier New" panose="02070309020205020404" pitchFamily="49" charset="0"/>
              </a:rPr>
              <a:t>TimeoutInterval = EstimatedRTT + 4*DevRTT</a:t>
            </a:r>
          </a:p>
        </p:txBody>
      </p:sp>
      <p:sp>
        <p:nvSpPr>
          <p:cNvPr id="69642" name="Text Box 14"/>
          <p:cNvSpPr txBox="1">
            <a:spLocks noChangeArrowheads="1"/>
          </p:cNvSpPr>
          <p:nvPr/>
        </p:nvSpPr>
        <p:spPr bwMode="auto">
          <a:xfrm>
            <a:off x="4010025" y="5122863"/>
            <a:ext cx="18113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99"/>
                </a:solidFill>
                <a:latin typeface="Tahoma" panose="020B0604030504040204" pitchFamily="34" charset="0"/>
              </a:rPr>
              <a:t>estimated RTT</a:t>
            </a:r>
          </a:p>
        </p:txBody>
      </p:sp>
      <p:sp>
        <p:nvSpPr>
          <p:cNvPr id="69643" name="Text Box 16"/>
          <p:cNvSpPr txBox="1">
            <a:spLocks noChangeArrowheads="1"/>
          </p:cNvSpPr>
          <p:nvPr/>
        </p:nvSpPr>
        <p:spPr bwMode="auto">
          <a:xfrm>
            <a:off x="6442075" y="5141913"/>
            <a:ext cx="1917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000">
                <a:solidFill>
                  <a:srgbClr val="000099"/>
                </a:solidFill>
                <a:latin typeface="Tahoma" panose="020B0604030504040204" pitchFamily="34" charset="0"/>
              </a:rPr>
              <a:t>“</a:t>
            </a:r>
            <a:r>
              <a:rPr lang="en-US" altLang="ja-JP" sz="2000">
                <a:solidFill>
                  <a:srgbClr val="000099"/>
                </a:solidFill>
                <a:latin typeface="Tahoma" panose="020B0604030504040204" pitchFamily="34" charset="0"/>
              </a:rPr>
              <a:t>safety margin</a:t>
            </a:r>
            <a:r>
              <a:rPr lang="ja-JP" altLang="en-US" sz="2000">
                <a:solidFill>
                  <a:srgbClr val="000099"/>
                </a:solidFill>
                <a:latin typeface="Tahoma" panose="020B0604030504040204" pitchFamily="34" charset="0"/>
              </a:rPr>
              <a:t>”</a:t>
            </a:r>
            <a:endParaRPr lang="en-US" altLang="en-US" sz="2000">
              <a:solidFill>
                <a:srgbClr val="000099"/>
              </a:solidFill>
              <a:latin typeface="Tahoma" panose="020B0604030504040204" pitchFamily="34" charset="0"/>
            </a:endParaRPr>
          </a:p>
        </p:txBody>
      </p:sp>
      <p:sp>
        <p:nvSpPr>
          <p:cNvPr id="69644" name="Line 17"/>
          <p:cNvSpPr>
            <a:spLocks noChangeShapeType="1"/>
          </p:cNvSpPr>
          <p:nvPr/>
        </p:nvSpPr>
        <p:spPr bwMode="auto">
          <a:xfrm flipV="1">
            <a:off x="4806950" y="4762500"/>
            <a:ext cx="0" cy="446088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69645" name="Line 19"/>
          <p:cNvSpPr>
            <a:spLocks noChangeShapeType="1"/>
          </p:cNvSpPr>
          <p:nvPr/>
        </p:nvSpPr>
        <p:spPr bwMode="auto">
          <a:xfrm flipV="1">
            <a:off x="7378700" y="4768850"/>
            <a:ext cx="0" cy="446088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pic>
        <p:nvPicPr>
          <p:cNvPr id="69646" name="Picture 20" descr="alarm_clock_ring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63" y="4773613"/>
            <a:ext cx="7524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70659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F09881D6-7D10-4881-91ED-4176847D7B80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76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655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Chapter 3 outline</a:t>
            </a:r>
          </a:p>
        </p:txBody>
      </p:sp>
      <p:sp>
        <p:nvSpPr>
          <p:cNvPr id="65541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566738" indent="-566738">
              <a:buFont typeface="Wingdings" charset="0"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3.1 transport-layer services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3.2 multiplexing and demultiplexing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3.3 connectionless transport: UDP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3.4 principles of reliable data transfer</a:t>
            </a:r>
          </a:p>
        </p:txBody>
      </p:sp>
      <p:sp>
        <p:nvSpPr>
          <p:cNvPr id="65542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4251325" cy="4648200"/>
          </a:xfrm>
        </p:spPr>
        <p:txBody>
          <a:bodyPr/>
          <a:lstStyle/>
          <a:p>
            <a:pPr marL="566738" indent="-566738">
              <a:buFont typeface="Wingdings" charset="0"/>
              <a:buNone/>
              <a:defRPr/>
            </a:pPr>
            <a:r>
              <a:rPr lang="en-US">
                <a:solidFill>
                  <a:srgbClr val="CC0000"/>
                </a:solidFill>
                <a:ea typeface="ＭＳ Ｐゴシック" charset="0"/>
                <a:cs typeface="+mn-cs"/>
              </a:rPr>
              <a:t>3.5 connection-oriented transport: TCP</a:t>
            </a:r>
          </a:p>
          <a:p>
            <a:pPr marL="912813"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segment structure</a:t>
            </a:r>
          </a:p>
          <a:p>
            <a:pPr marL="912813" lvl="1">
              <a:buFont typeface="Wingdings" charset="0"/>
              <a:buChar char="§"/>
              <a:defRPr/>
            </a:pPr>
            <a:r>
              <a:rPr lang="en-US">
                <a:solidFill>
                  <a:srgbClr val="CC0000"/>
                </a:solidFill>
                <a:ea typeface="ＭＳ Ｐゴシック" charset="0"/>
              </a:rPr>
              <a:t>reliable data transfer</a:t>
            </a:r>
          </a:p>
          <a:p>
            <a:pPr marL="912813"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flow control</a:t>
            </a:r>
          </a:p>
          <a:p>
            <a:pPr marL="912813"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connection management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3.6 principles of congestion control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3.7 TCP congestion control</a:t>
            </a:r>
          </a:p>
        </p:txBody>
      </p:sp>
      <p:pic>
        <p:nvPicPr>
          <p:cNvPr id="70663" name="Picture 5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1039813"/>
            <a:ext cx="4387850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7168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00A666AF-910A-419B-909B-B3E4EF75B313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77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6656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73038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TCP reliable data transfer</a:t>
            </a:r>
          </a:p>
        </p:txBody>
      </p:sp>
      <p:sp>
        <p:nvSpPr>
          <p:cNvPr id="7168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500188"/>
            <a:ext cx="4070350" cy="4648200"/>
          </a:xfrm>
        </p:spPr>
        <p:txBody>
          <a:bodyPr/>
          <a:lstStyle/>
          <a:p>
            <a:r>
              <a:rPr lang="en-US" altLang="en-US"/>
              <a:t>TCP creates rdt service on top of IP</a:t>
            </a:r>
            <a:r>
              <a:rPr lang="ja-JP" altLang="en-US"/>
              <a:t>’</a:t>
            </a:r>
            <a:r>
              <a:rPr lang="en-US" altLang="ja-JP"/>
              <a:t>s unreliable service</a:t>
            </a:r>
          </a:p>
          <a:p>
            <a:pPr lvl="1"/>
            <a:r>
              <a:rPr lang="en-US" altLang="en-US"/>
              <a:t>pipelined segments</a:t>
            </a:r>
          </a:p>
          <a:p>
            <a:pPr lvl="1"/>
            <a:r>
              <a:rPr lang="en-US" altLang="en-US"/>
              <a:t>cumulative acks</a:t>
            </a:r>
          </a:p>
          <a:p>
            <a:pPr lvl="1"/>
            <a:r>
              <a:rPr lang="en-US" altLang="en-US"/>
              <a:t>single retransmission timer</a:t>
            </a:r>
          </a:p>
          <a:p>
            <a:r>
              <a:rPr lang="en-US" altLang="en-US"/>
              <a:t>retransmissions  triggered by:</a:t>
            </a:r>
          </a:p>
          <a:p>
            <a:pPr lvl="1"/>
            <a:r>
              <a:rPr lang="en-US" altLang="en-US"/>
              <a:t>timeout events</a:t>
            </a:r>
          </a:p>
          <a:p>
            <a:pPr lvl="1"/>
            <a:r>
              <a:rPr lang="en-US" altLang="en-US"/>
              <a:t>duplicate acks</a:t>
            </a:r>
          </a:p>
          <a:p>
            <a:endParaRPr lang="en-US" altLang="en-US"/>
          </a:p>
          <a:p>
            <a:endParaRPr lang="en-US" altLang="en-US"/>
          </a:p>
        </p:txBody>
      </p:sp>
      <p:sp>
        <p:nvSpPr>
          <p:cNvPr id="7168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654550" y="2911475"/>
            <a:ext cx="3933825" cy="2119313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/>
              <a:t>let</a:t>
            </a:r>
            <a:r>
              <a:rPr lang="ja-JP" altLang="en-US"/>
              <a:t>’</a:t>
            </a:r>
            <a:r>
              <a:rPr lang="en-US" altLang="ja-JP"/>
              <a:t>s initially consider simplified TCP sender:</a:t>
            </a:r>
          </a:p>
          <a:p>
            <a:pPr lvl="1"/>
            <a:r>
              <a:rPr lang="en-US" altLang="en-US"/>
              <a:t>ignore duplicate acks</a:t>
            </a:r>
          </a:p>
          <a:p>
            <a:pPr lvl="1"/>
            <a:r>
              <a:rPr lang="en-US" altLang="en-US"/>
              <a:t>ignore flow control, congestion control</a:t>
            </a:r>
          </a:p>
        </p:txBody>
      </p:sp>
      <p:pic>
        <p:nvPicPr>
          <p:cNvPr id="71687" name="Picture 5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13" y="996950"/>
            <a:ext cx="5942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7270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6AE10907-8339-4B0E-93EF-EBC480E6DAA7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78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6758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153400" cy="1143000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TCP sender events:</a:t>
            </a:r>
          </a:p>
        </p:txBody>
      </p:sp>
      <p:sp>
        <p:nvSpPr>
          <p:cNvPr id="6758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166813"/>
            <a:ext cx="3810000" cy="46482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i="1">
                <a:solidFill>
                  <a:srgbClr val="CC0000"/>
                </a:solidFill>
                <a:ea typeface="ＭＳ Ｐゴシック" charset="0"/>
                <a:cs typeface="+mn-cs"/>
              </a:rPr>
              <a:t>data rcvd from app:</a:t>
            </a:r>
          </a:p>
          <a:p>
            <a:pPr>
              <a:buFont typeface="Wingdings" charset="0"/>
              <a:buChar char="v"/>
              <a:defRPr/>
            </a:pPr>
            <a:r>
              <a:rPr lang="en-US">
                <a:ea typeface="ＭＳ Ｐゴシック" charset="0"/>
                <a:cs typeface="+mn-cs"/>
              </a:rPr>
              <a:t>create segment with seq #</a:t>
            </a:r>
          </a:p>
          <a:p>
            <a:pPr>
              <a:buFont typeface="Wingdings" charset="0"/>
              <a:buChar char="v"/>
              <a:defRPr/>
            </a:pPr>
            <a:r>
              <a:rPr lang="en-US">
                <a:ea typeface="ＭＳ Ｐゴシック" charset="0"/>
                <a:cs typeface="+mn-cs"/>
              </a:rPr>
              <a:t>seq # is byte-stream number of first data byte in  segment</a:t>
            </a:r>
          </a:p>
          <a:p>
            <a:pPr>
              <a:buFont typeface="Wingdings" charset="0"/>
              <a:buChar char="v"/>
              <a:defRPr/>
            </a:pPr>
            <a:r>
              <a:rPr lang="en-US">
                <a:ea typeface="ＭＳ Ｐゴシック" charset="0"/>
                <a:cs typeface="+mn-cs"/>
              </a:rPr>
              <a:t>start timer if not already running 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think of timer as for oldest unacked segment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expiration interval: </a:t>
            </a:r>
            <a:r>
              <a:rPr lang="en-US" sz="2000" b="1">
                <a:latin typeface="Courier New" charset="0"/>
                <a:ea typeface="ＭＳ Ｐゴシック" charset="0"/>
              </a:rPr>
              <a:t>TimeOutInterval</a:t>
            </a:r>
            <a:r>
              <a:rPr lang="en-US">
                <a:latin typeface="Courier New" charset="0"/>
                <a:ea typeface="ＭＳ Ｐゴシック" charset="0"/>
              </a:rPr>
              <a:t> </a:t>
            </a:r>
            <a:endParaRPr lang="en-US">
              <a:ea typeface="ＭＳ Ｐゴシック" charset="0"/>
            </a:endParaRPr>
          </a:p>
        </p:txBody>
      </p:sp>
      <p:sp>
        <p:nvSpPr>
          <p:cNvPr id="67590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19600" y="1166813"/>
            <a:ext cx="3810000" cy="46482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i="1">
                <a:solidFill>
                  <a:srgbClr val="CC0000"/>
                </a:solidFill>
                <a:ea typeface="ＭＳ Ｐゴシック" charset="0"/>
                <a:cs typeface="+mn-cs"/>
              </a:rPr>
              <a:t>timeout:</a:t>
            </a:r>
          </a:p>
          <a:p>
            <a:pPr>
              <a:buFont typeface="Wingdings" charset="0"/>
              <a:buChar char="v"/>
              <a:defRPr/>
            </a:pPr>
            <a:r>
              <a:rPr lang="en-US">
                <a:ea typeface="ＭＳ Ｐゴシック" charset="0"/>
                <a:cs typeface="+mn-cs"/>
              </a:rPr>
              <a:t>retransmit segment that caused timeout</a:t>
            </a:r>
          </a:p>
          <a:p>
            <a:pPr>
              <a:buFont typeface="Wingdings" charset="0"/>
              <a:buChar char="v"/>
              <a:defRPr/>
            </a:pPr>
            <a:r>
              <a:rPr lang="en-US">
                <a:ea typeface="ＭＳ Ｐゴシック" charset="0"/>
                <a:cs typeface="+mn-cs"/>
              </a:rPr>
              <a:t>restart timer</a:t>
            </a:r>
          </a:p>
          <a:p>
            <a:pPr>
              <a:buFont typeface="Wingdings" charset="0"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 </a:t>
            </a:r>
            <a:r>
              <a:rPr lang="en-US" i="1">
                <a:solidFill>
                  <a:srgbClr val="CC0000"/>
                </a:solidFill>
                <a:ea typeface="ＭＳ Ｐゴシック" charset="0"/>
                <a:cs typeface="+mn-cs"/>
              </a:rPr>
              <a:t>ack rcvd:</a:t>
            </a:r>
          </a:p>
          <a:p>
            <a:pPr>
              <a:buFont typeface="Wingdings" charset="0"/>
              <a:buChar char="v"/>
              <a:defRPr/>
            </a:pPr>
            <a:r>
              <a:rPr lang="en-US">
                <a:ea typeface="ＭＳ Ｐゴシック" charset="0"/>
                <a:cs typeface="+mn-cs"/>
              </a:rPr>
              <a:t>if ack acknowledges previously unacked segments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update what is known to be ACKed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start timer if there are  still unacked segments</a:t>
            </a:r>
          </a:p>
          <a:p>
            <a:pPr lvl="1">
              <a:buFont typeface="Wingdings" charset="0"/>
              <a:buNone/>
              <a:defRPr/>
            </a:pPr>
            <a:endParaRPr lang="en-US">
              <a:ea typeface="ＭＳ Ｐゴシック" charset="0"/>
            </a:endParaRPr>
          </a:p>
        </p:txBody>
      </p:sp>
      <p:pic>
        <p:nvPicPr>
          <p:cNvPr id="72711" name="Picture 5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808038"/>
            <a:ext cx="50276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7373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C452C37F-5C43-4F7C-9B91-04FAD0ADA432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79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73732" name="Picture 29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8" y="898525"/>
            <a:ext cx="50276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3" name="Oval 7"/>
          <p:cNvSpPr>
            <a:spLocks noChangeArrowheads="1"/>
          </p:cNvSpPr>
          <p:nvPr/>
        </p:nvSpPr>
        <p:spPr bwMode="auto">
          <a:xfrm>
            <a:off x="2897188" y="2730500"/>
            <a:ext cx="1071562" cy="971550"/>
          </a:xfrm>
          <a:prstGeom prst="ellipse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73734" name="Oval 6"/>
          <p:cNvSpPr>
            <a:spLocks noChangeArrowheads="1"/>
          </p:cNvSpPr>
          <p:nvPr/>
        </p:nvSpPr>
        <p:spPr bwMode="auto">
          <a:xfrm>
            <a:off x="2822575" y="2778125"/>
            <a:ext cx="1071563" cy="9715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68615" name="Rectangle 2"/>
          <p:cNvSpPr>
            <a:spLocks noGrp="1" noChangeArrowheads="1"/>
          </p:cNvSpPr>
          <p:nvPr>
            <p:ph type="title"/>
          </p:nvPr>
        </p:nvSpPr>
        <p:spPr>
          <a:xfrm>
            <a:off x="374650" y="187325"/>
            <a:ext cx="7734300" cy="898525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TCP sender </a:t>
            </a:r>
            <a:r>
              <a:rPr lang="en-US" sz="3200">
                <a:ea typeface="ＭＳ Ｐゴシック" charset="0"/>
                <a:cs typeface="+mj-cs"/>
              </a:rPr>
              <a:t>(simplified)</a:t>
            </a:r>
            <a:endParaRPr lang="en-US">
              <a:ea typeface="ＭＳ Ｐゴシック" charset="0"/>
              <a:cs typeface="+mj-cs"/>
            </a:endParaRPr>
          </a:p>
        </p:txBody>
      </p:sp>
      <p:sp>
        <p:nvSpPr>
          <p:cNvPr id="73736" name="Text Box 5"/>
          <p:cNvSpPr txBox="1">
            <a:spLocks noChangeArrowheads="1"/>
          </p:cNvSpPr>
          <p:nvPr/>
        </p:nvSpPr>
        <p:spPr bwMode="auto">
          <a:xfrm>
            <a:off x="2979738" y="2781300"/>
            <a:ext cx="7429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wait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for 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event</a:t>
            </a:r>
          </a:p>
        </p:txBody>
      </p:sp>
      <p:sp>
        <p:nvSpPr>
          <p:cNvPr id="73737" name="Line 8"/>
          <p:cNvSpPr>
            <a:spLocks noChangeShapeType="1"/>
          </p:cNvSpPr>
          <p:nvPr/>
        </p:nvSpPr>
        <p:spPr bwMode="auto">
          <a:xfrm>
            <a:off x="1855788" y="2247900"/>
            <a:ext cx="1071562" cy="6889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73738" name="Text Box 9"/>
          <p:cNvSpPr txBox="1">
            <a:spLocks noChangeArrowheads="1"/>
          </p:cNvSpPr>
          <p:nvPr/>
        </p:nvSpPr>
        <p:spPr bwMode="auto">
          <a:xfrm>
            <a:off x="314325" y="2874963"/>
            <a:ext cx="254635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NextSeqNum = InitialSeqNum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SendBase = InitialSeqNum</a:t>
            </a:r>
          </a:p>
        </p:txBody>
      </p:sp>
      <p:sp>
        <p:nvSpPr>
          <p:cNvPr id="73739" name="Line 10"/>
          <p:cNvSpPr>
            <a:spLocks noChangeShapeType="1"/>
          </p:cNvSpPr>
          <p:nvPr/>
        </p:nvSpPr>
        <p:spPr bwMode="auto">
          <a:xfrm>
            <a:off x="417513" y="2889250"/>
            <a:ext cx="21796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73740" name="Text Box 11"/>
          <p:cNvSpPr txBox="1">
            <a:spLocks noChangeArrowheads="1"/>
          </p:cNvSpPr>
          <p:nvPr/>
        </p:nvSpPr>
        <p:spPr bwMode="auto">
          <a:xfrm>
            <a:off x="1287463" y="2571750"/>
            <a:ext cx="3413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Symbol" panose="05050102010706020507" pitchFamily="18" charset="2"/>
              </a:rPr>
              <a:t>L</a:t>
            </a:r>
          </a:p>
        </p:txBody>
      </p:sp>
      <p:grpSp>
        <p:nvGrpSpPr>
          <p:cNvPr id="73741" name="Group 23"/>
          <p:cNvGrpSpPr>
            <a:grpSpLocks/>
          </p:cNvGrpSpPr>
          <p:nvPr/>
        </p:nvGrpSpPr>
        <p:grpSpPr bwMode="auto">
          <a:xfrm>
            <a:off x="4605338" y="1333500"/>
            <a:ext cx="4251325" cy="1928813"/>
            <a:chOff x="3003" y="1263"/>
            <a:chExt cx="2678" cy="1215"/>
          </a:xfrm>
        </p:grpSpPr>
        <p:sp>
          <p:nvSpPr>
            <p:cNvPr id="73753" name="Text Box 12"/>
            <p:cNvSpPr txBox="1">
              <a:spLocks noChangeArrowheads="1"/>
            </p:cNvSpPr>
            <p:nvPr/>
          </p:nvSpPr>
          <p:spPr bwMode="auto">
            <a:xfrm>
              <a:off x="3019" y="1456"/>
              <a:ext cx="2662" cy="1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ahoma" panose="020B0604030504040204" pitchFamily="34" charset="0"/>
                </a:rPr>
                <a:t>create segment, seq. #: NextSeqNum</a:t>
              </a:r>
            </a:p>
            <a:p>
              <a:pPr>
                <a:lnSpc>
                  <a:spcPct val="10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ahoma" panose="020B0604030504040204" pitchFamily="34" charset="0"/>
                </a:rPr>
                <a:t>pass segment to IP (i.e., </a:t>
              </a:r>
              <a:r>
                <a:rPr lang="ja-JP" altLang="en-US" sz="1600">
                  <a:latin typeface="Tahoma" panose="020B0604030504040204" pitchFamily="34" charset="0"/>
                </a:rPr>
                <a:t>“</a:t>
              </a:r>
              <a:r>
                <a:rPr lang="en-US" altLang="ja-JP" sz="1600">
                  <a:latin typeface="Tahoma" panose="020B0604030504040204" pitchFamily="34" charset="0"/>
                </a:rPr>
                <a:t>send</a:t>
              </a:r>
              <a:r>
                <a:rPr lang="ja-JP" altLang="en-US" sz="1600">
                  <a:latin typeface="Tahoma" panose="020B0604030504040204" pitchFamily="34" charset="0"/>
                </a:rPr>
                <a:t>”</a:t>
              </a:r>
              <a:r>
                <a:rPr lang="en-US" altLang="ja-JP" sz="1600">
                  <a:latin typeface="Tahoma" panose="020B0604030504040204" pitchFamily="34" charset="0"/>
                </a:rPr>
                <a:t>)</a:t>
              </a:r>
            </a:p>
            <a:p>
              <a:pPr>
                <a:lnSpc>
                  <a:spcPct val="10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ahoma" panose="020B0604030504040204" pitchFamily="34" charset="0"/>
                </a:rPr>
                <a:t>NextSeqNum = NextSeqNum + length(data) </a:t>
              </a:r>
            </a:p>
            <a:p>
              <a:pPr>
                <a:lnSpc>
                  <a:spcPct val="10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ahoma" panose="020B0604030504040204" pitchFamily="34" charset="0"/>
                </a:rPr>
                <a:t>if (timer currently not running)</a:t>
              </a:r>
            </a:p>
            <a:p>
              <a:pPr>
                <a:lnSpc>
                  <a:spcPct val="10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ahoma" panose="020B0604030504040204" pitchFamily="34" charset="0"/>
                </a:rPr>
                <a:t>    start timer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ahoma" panose="020B0604030504040204" pitchFamily="34" charset="0"/>
                </a:rPr>
                <a:t>                 </a:t>
              </a:r>
            </a:p>
          </p:txBody>
        </p:sp>
        <p:sp>
          <p:nvSpPr>
            <p:cNvPr id="73754" name="Text Box 13"/>
            <p:cNvSpPr txBox="1">
              <a:spLocks noChangeArrowheads="1"/>
            </p:cNvSpPr>
            <p:nvPr/>
          </p:nvSpPr>
          <p:spPr bwMode="auto">
            <a:xfrm>
              <a:off x="3003" y="1263"/>
              <a:ext cx="220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ahoma" panose="020B0604030504040204" pitchFamily="34" charset="0"/>
                </a:rPr>
                <a:t>data received from application above</a:t>
              </a:r>
            </a:p>
          </p:txBody>
        </p:sp>
        <p:sp>
          <p:nvSpPr>
            <p:cNvPr id="73755" name="Line 15"/>
            <p:cNvSpPr>
              <a:spLocks noChangeShapeType="1"/>
            </p:cNvSpPr>
            <p:nvPr/>
          </p:nvSpPr>
          <p:spPr bwMode="auto">
            <a:xfrm>
              <a:off x="3081" y="1490"/>
              <a:ext cx="174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73742" name="Group 20"/>
          <p:cNvGrpSpPr>
            <a:grpSpLocks/>
          </p:cNvGrpSpPr>
          <p:nvPr/>
        </p:nvGrpSpPr>
        <p:grpSpPr bwMode="auto">
          <a:xfrm>
            <a:off x="4805363" y="3406775"/>
            <a:ext cx="3298825" cy="1147763"/>
            <a:chOff x="1270" y="3518"/>
            <a:chExt cx="2078" cy="723"/>
          </a:xfrm>
        </p:grpSpPr>
        <p:sp>
          <p:nvSpPr>
            <p:cNvPr id="73750" name="Text Box 16"/>
            <p:cNvSpPr txBox="1">
              <a:spLocks noChangeArrowheads="1"/>
            </p:cNvSpPr>
            <p:nvPr/>
          </p:nvSpPr>
          <p:spPr bwMode="auto">
            <a:xfrm>
              <a:off x="1275" y="3721"/>
              <a:ext cx="2073" cy="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ahoma" panose="020B0604030504040204" pitchFamily="34" charset="0"/>
                </a:rPr>
                <a:t>retransmit not-yet-acked segment         	with smallest seq. #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ahoma" panose="020B0604030504040204" pitchFamily="34" charset="0"/>
                </a:rPr>
                <a:t>start timer</a:t>
              </a:r>
            </a:p>
          </p:txBody>
        </p:sp>
        <p:sp>
          <p:nvSpPr>
            <p:cNvPr id="73751" name="Text Box 17"/>
            <p:cNvSpPr txBox="1">
              <a:spLocks noChangeArrowheads="1"/>
            </p:cNvSpPr>
            <p:nvPr/>
          </p:nvSpPr>
          <p:spPr bwMode="auto">
            <a:xfrm>
              <a:off x="1270" y="3518"/>
              <a:ext cx="54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ahoma" panose="020B0604030504040204" pitchFamily="34" charset="0"/>
                </a:rPr>
                <a:t>timeout</a:t>
              </a:r>
            </a:p>
          </p:txBody>
        </p:sp>
        <p:sp>
          <p:nvSpPr>
            <p:cNvPr id="73752" name="Line 18"/>
            <p:cNvSpPr>
              <a:spLocks noChangeShapeType="1"/>
            </p:cNvSpPr>
            <p:nvPr/>
          </p:nvSpPr>
          <p:spPr bwMode="auto">
            <a:xfrm>
              <a:off x="1342" y="3741"/>
              <a:ext cx="18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73743" name="Group 24"/>
          <p:cNvGrpSpPr>
            <a:grpSpLocks/>
          </p:cNvGrpSpPr>
          <p:nvPr/>
        </p:nvGrpSpPr>
        <p:grpSpPr bwMode="auto">
          <a:xfrm>
            <a:off x="952500" y="4513263"/>
            <a:ext cx="4703763" cy="2181225"/>
            <a:chOff x="678" y="2592"/>
            <a:chExt cx="2963" cy="1374"/>
          </a:xfrm>
        </p:grpSpPr>
        <p:sp>
          <p:nvSpPr>
            <p:cNvPr id="73747" name="Text Box 3"/>
            <p:cNvSpPr txBox="1">
              <a:spLocks noChangeArrowheads="1"/>
            </p:cNvSpPr>
            <p:nvPr/>
          </p:nvSpPr>
          <p:spPr bwMode="auto">
            <a:xfrm>
              <a:off x="678" y="2830"/>
              <a:ext cx="2963" cy="1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if (y &gt; SendBase) { 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    SendBase = y 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    /* SendBase–1: last cumulatively ACKed byte */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    if (there are currently not-yet-acked segments)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         start timer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       else stop timer 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     } </a:t>
              </a:r>
            </a:p>
          </p:txBody>
        </p:sp>
        <p:sp>
          <p:nvSpPr>
            <p:cNvPr id="73748" name="Text Box 21"/>
            <p:cNvSpPr txBox="1">
              <a:spLocks noChangeArrowheads="1"/>
            </p:cNvSpPr>
            <p:nvPr/>
          </p:nvSpPr>
          <p:spPr bwMode="auto">
            <a:xfrm>
              <a:off x="705" y="2592"/>
              <a:ext cx="22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ahoma" panose="020B0604030504040204" pitchFamily="34" charset="0"/>
                </a:rPr>
                <a:t>ACK received, with ACK field value y </a:t>
              </a:r>
            </a:p>
          </p:txBody>
        </p:sp>
        <p:sp>
          <p:nvSpPr>
            <p:cNvPr id="73749" name="Line 22"/>
            <p:cNvSpPr>
              <a:spLocks noChangeShapeType="1"/>
            </p:cNvSpPr>
            <p:nvPr/>
          </p:nvSpPr>
          <p:spPr bwMode="auto">
            <a:xfrm>
              <a:off x="748" y="2815"/>
              <a:ext cx="207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sp>
        <p:nvSpPr>
          <p:cNvPr id="73744" name="Freeform 26"/>
          <p:cNvSpPr>
            <a:spLocks/>
          </p:cNvSpPr>
          <p:nvPr/>
        </p:nvSpPr>
        <p:spPr bwMode="auto">
          <a:xfrm>
            <a:off x="3649663" y="1644650"/>
            <a:ext cx="1254125" cy="1258888"/>
          </a:xfrm>
          <a:custGeom>
            <a:avLst/>
            <a:gdLst>
              <a:gd name="T0" fmla="*/ 2147483646 w 1052"/>
              <a:gd name="T1" fmla="*/ 2147483646 h 990"/>
              <a:gd name="T2" fmla="*/ 2147483646 w 1052"/>
              <a:gd name="T3" fmla="*/ 2147483646 h 990"/>
              <a:gd name="T4" fmla="*/ 2147483646 w 1052"/>
              <a:gd name="T5" fmla="*/ 2147483646 h 99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52" h="990">
                <a:moveTo>
                  <a:pt x="26" y="825"/>
                </a:moveTo>
                <a:cubicBezTo>
                  <a:pt x="0" y="569"/>
                  <a:pt x="98" y="0"/>
                  <a:pt x="575" y="386"/>
                </a:cubicBezTo>
                <a:cubicBezTo>
                  <a:pt x="1052" y="772"/>
                  <a:pt x="404" y="968"/>
                  <a:pt x="208" y="990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73745" name="Freeform 27"/>
          <p:cNvSpPr>
            <a:spLocks/>
          </p:cNvSpPr>
          <p:nvPr/>
        </p:nvSpPr>
        <p:spPr bwMode="auto">
          <a:xfrm rot="4468137">
            <a:off x="3972719" y="3117057"/>
            <a:ext cx="1254125" cy="1258887"/>
          </a:xfrm>
          <a:custGeom>
            <a:avLst/>
            <a:gdLst>
              <a:gd name="T0" fmla="*/ 2147483646 w 1052"/>
              <a:gd name="T1" fmla="*/ 2147483646 h 990"/>
              <a:gd name="T2" fmla="*/ 2147483646 w 1052"/>
              <a:gd name="T3" fmla="*/ 2147483646 h 990"/>
              <a:gd name="T4" fmla="*/ 2147483646 w 1052"/>
              <a:gd name="T5" fmla="*/ 2147483646 h 99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52" h="990">
                <a:moveTo>
                  <a:pt x="26" y="825"/>
                </a:moveTo>
                <a:cubicBezTo>
                  <a:pt x="0" y="569"/>
                  <a:pt x="98" y="0"/>
                  <a:pt x="575" y="386"/>
                </a:cubicBezTo>
                <a:cubicBezTo>
                  <a:pt x="1052" y="772"/>
                  <a:pt x="404" y="968"/>
                  <a:pt x="208" y="990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73746" name="Freeform 28"/>
          <p:cNvSpPr>
            <a:spLocks/>
          </p:cNvSpPr>
          <p:nvPr/>
        </p:nvSpPr>
        <p:spPr bwMode="auto">
          <a:xfrm rot="10674503">
            <a:off x="1914525" y="3616325"/>
            <a:ext cx="1254125" cy="1258888"/>
          </a:xfrm>
          <a:custGeom>
            <a:avLst/>
            <a:gdLst>
              <a:gd name="T0" fmla="*/ 2147483646 w 1052"/>
              <a:gd name="T1" fmla="*/ 2147483646 h 990"/>
              <a:gd name="T2" fmla="*/ 2147483646 w 1052"/>
              <a:gd name="T3" fmla="*/ 2147483646 h 990"/>
              <a:gd name="T4" fmla="*/ 2147483646 w 1052"/>
              <a:gd name="T5" fmla="*/ 2147483646 h 99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52" h="990">
                <a:moveTo>
                  <a:pt x="26" y="825"/>
                </a:moveTo>
                <a:cubicBezTo>
                  <a:pt x="0" y="569"/>
                  <a:pt x="98" y="0"/>
                  <a:pt x="575" y="386"/>
                </a:cubicBezTo>
                <a:cubicBezTo>
                  <a:pt x="1052" y="772"/>
                  <a:pt x="404" y="968"/>
                  <a:pt x="208" y="990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GB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9219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75BB1886-EBB2-44B8-A085-7180F7E6AD1D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9220" name="Group 940"/>
          <p:cNvGrpSpPr>
            <a:grpSpLocks/>
          </p:cNvGrpSpPr>
          <p:nvPr/>
        </p:nvGrpSpPr>
        <p:grpSpPr bwMode="auto">
          <a:xfrm>
            <a:off x="5048250" y="1524000"/>
            <a:ext cx="3540125" cy="4545013"/>
            <a:chOff x="3277" y="974"/>
            <a:chExt cx="2230" cy="2863"/>
          </a:xfrm>
        </p:grpSpPr>
        <p:sp>
          <p:nvSpPr>
            <p:cNvPr id="9350" name="Freeform 941"/>
            <p:cNvSpPr>
              <a:spLocks/>
            </p:cNvSpPr>
            <p:nvPr/>
          </p:nvSpPr>
          <p:spPr bwMode="auto">
            <a:xfrm>
              <a:off x="3277" y="1079"/>
              <a:ext cx="1094" cy="675"/>
            </a:xfrm>
            <a:custGeom>
              <a:avLst/>
              <a:gdLst>
                <a:gd name="T0" fmla="*/ 1001 w 1036"/>
                <a:gd name="T1" fmla="*/ 11 h 675"/>
                <a:gd name="T2" fmla="*/ 603 w 1036"/>
                <a:gd name="T3" fmla="*/ 53 h 675"/>
                <a:gd name="T4" fmla="*/ 319 w 1036"/>
                <a:gd name="T5" fmla="*/ 129 h 675"/>
                <a:gd name="T6" fmla="*/ 237 w 1036"/>
                <a:gd name="T7" fmla="*/ 229 h 675"/>
                <a:gd name="T8" fmla="*/ 33 w 1036"/>
                <a:gd name="T9" fmla="*/ 297 h 675"/>
                <a:gd name="T10" fmla="*/ 26 w 1036"/>
                <a:gd name="T11" fmla="*/ 459 h 675"/>
                <a:gd name="T12" fmla="*/ 204 w 1036"/>
                <a:gd name="T13" fmla="*/ 489 h 675"/>
                <a:gd name="T14" fmla="*/ 710 w 1036"/>
                <a:gd name="T15" fmla="*/ 489 h 675"/>
                <a:gd name="T16" fmla="*/ 923 w 1036"/>
                <a:gd name="T17" fmla="*/ 555 h 675"/>
                <a:gd name="T18" fmla="*/ 1162 w 1036"/>
                <a:gd name="T19" fmla="*/ 657 h 675"/>
                <a:gd name="T20" fmla="*/ 1345 w 1036"/>
                <a:gd name="T21" fmla="*/ 661 h 675"/>
                <a:gd name="T22" fmla="*/ 1471 w 1036"/>
                <a:gd name="T23" fmla="*/ 603 h 675"/>
                <a:gd name="T24" fmla="*/ 1534 w 1036"/>
                <a:gd name="T25" fmla="*/ 445 h 675"/>
                <a:gd name="T26" fmla="*/ 1574 w 1036"/>
                <a:gd name="T27" fmla="*/ 291 h 675"/>
                <a:gd name="T28" fmla="*/ 1579 w 1036"/>
                <a:gd name="T29" fmla="*/ 107 h 675"/>
                <a:gd name="T30" fmla="*/ 1445 w 1036"/>
                <a:gd name="T31" fmla="*/ 17 h 675"/>
                <a:gd name="T32" fmla="*/ 1199 w 1036"/>
                <a:gd name="T33" fmla="*/ 3 h 675"/>
                <a:gd name="T34" fmla="*/ 1001 w 1036"/>
                <a:gd name="T35" fmla="*/ 11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9351" name="Group 942"/>
            <p:cNvGrpSpPr>
              <a:grpSpLocks/>
            </p:cNvGrpSpPr>
            <p:nvPr/>
          </p:nvGrpSpPr>
          <p:grpSpPr bwMode="auto">
            <a:xfrm>
              <a:off x="3383" y="1920"/>
              <a:ext cx="919" cy="588"/>
              <a:chOff x="2889" y="1631"/>
              <a:chExt cx="980" cy="743"/>
            </a:xfrm>
          </p:grpSpPr>
          <p:sp>
            <p:nvSpPr>
              <p:cNvPr id="9729" name="Rectangle 943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730" name="AutoShape 944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CCFF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352" name="Freeform 945"/>
            <p:cNvSpPr>
              <a:spLocks/>
            </p:cNvSpPr>
            <p:nvPr/>
          </p:nvSpPr>
          <p:spPr bwMode="auto">
            <a:xfrm>
              <a:off x="3379" y="2788"/>
              <a:ext cx="2032" cy="1049"/>
            </a:xfrm>
            <a:custGeom>
              <a:avLst/>
              <a:gdLst>
                <a:gd name="T0" fmla="*/ 1044 w 2032"/>
                <a:gd name="T1" fmla="*/ 26 h 1049"/>
                <a:gd name="T2" fmla="*/ 847 w 2032"/>
                <a:gd name="T3" fmla="*/ 125 h 1049"/>
                <a:gd name="T4" fmla="*/ 580 w 2032"/>
                <a:gd name="T5" fmla="*/ 68 h 1049"/>
                <a:gd name="T6" fmla="*/ 143 w 2032"/>
                <a:gd name="T7" fmla="*/ 170 h 1049"/>
                <a:gd name="T8" fmla="*/ 48 w 2032"/>
                <a:gd name="T9" fmla="*/ 374 h 1049"/>
                <a:gd name="T10" fmla="*/ 41 w 2032"/>
                <a:gd name="T11" fmla="*/ 680 h 1049"/>
                <a:gd name="T12" fmla="*/ 294 w 2032"/>
                <a:gd name="T13" fmla="*/ 744 h 1049"/>
                <a:gd name="T14" fmla="*/ 660 w 2032"/>
                <a:gd name="T15" fmla="*/ 893 h 1049"/>
                <a:gd name="T16" fmla="*/ 1088 w 2032"/>
                <a:gd name="T17" fmla="*/ 1014 h 1049"/>
                <a:gd name="T18" fmla="*/ 1525 w 2032"/>
                <a:gd name="T19" fmla="*/ 1031 h 1049"/>
                <a:gd name="T20" fmla="*/ 1831 w 2032"/>
                <a:gd name="T21" fmla="*/ 907 h 1049"/>
                <a:gd name="T22" fmla="*/ 2015 w 2032"/>
                <a:gd name="T23" fmla="*/ 714 h 1049"/>
                <a:gd name="T24" fmla="*/ 1931 w 2032"/>
                <a:gd name="T25" fmla="*/ 251 h 1049"/>
                <a:gd name="T26" fmla="*/ 1658 w 2032"/>
                <a:gd name="T27" fmla="*/ 114 h 1049"/>
                <a:gd name="T28" fmla="*/ 1355 w 2032"/>
                <a:gd name="T29" fmla="*/ 15 h 1049"/>
                <a:gd name="T30" fmla="*/ 1044 w 2032"/>
                <a:gd name="T31" fmla="*/ 2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53" name="Line 946"/>
            <p:cNvSpPr>
              <a:spLocks noChangeShapeType="1"/>
            </p:cNvSpPr>
            <p:nvPr/>
          </p:nvSpPr>
          <p:spPr bwMode="auto">
            <a:xfrm rot="-5400000">
              <a:off x="4942" y="3252"/>
              <a:ext cx="330" cy="88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354" name="Line 947"/>
            <p:cNvSpPr>
              <a:spLocks noChangeShapeType="1"/>
            </p:cNvSpPr>
            <p:nvPr/>
          </p:nvSpPr>
          <p:spPr bwMode="auto">
            <a:xfrm rot="5400000" flipV="1">
              <a:off x="5034" y="3429"/>
              <a:ext cx="2" cy="54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355" name="Line 948"/>
            <p:cNvSpPr>
              <a:spLocks noChangeShapeType="1"/>
            </p:cNvSpPr>
            <p:nvPr/>
          </p:nvSpPr>
          <p:spPr bwMode="auto">
            <a:xfrm rot="-5400000">
              <a:off x="5151" y="3225"/>
              <a:ext cx="0" cy="72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356" name="Line 949"/>
            <p:cNvSpPr>
              <a:spLocks noChangeShapeType="1"/>
            </p:cNvSpPr>
            <p:nvPr/>
          </p:nvSpPr>
          <p:spPr bwMode="auto">
            <a:xfrm flipH="1">
              <a:off x="3827" y="2977"/>
              <a:ext cx="160" cy="29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57" name="Line 950"/>
            <p:cNvSpPr>
              <a:spLocks noChangeShapeType="1"/>
            </p:cNvSpPr>
            <p:nvPr/>
          </p:nvSpPr>
          <p:spPr bwMode="auto">
            <a:xfrm>
              <a:off x="3843" y="3009"/>
              <a:ext cx="124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58" name="Line 951"/>
            <p:cNvSpPr>
              <a:spLocks noChangeShapeType="1"/>
            </p:cNvSpPr>
            <p:nvPr/>
          </p:nvSpPr>
          <p:spPr bwMode="auto">
            <a:xfrm>
              <a:off x="3680" y="3221"/>
              <a:ext cx="17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59" name="Line 952"/>
            <p:cNvSpPr>
              <a:spLocks noChangeShapeType="1"/>
            </p:cNvSpPr>
            <p:nvPr/>
          </p:nvSpPr>
          <p:spPr bwMode="auto">
            <a:xfrm>
              <a:off x="3914" y="3271"/>
              <a:ext cx="309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60" name="Line 953"/>
            <p:cNvSpPr>
              <a:spLocks noChangeShapeType="1"/>
            </p:cNvSpPr>
            <p:nvPr/>
          </p:nvSpPr>
          <p:spPr bwMode="auto">
            <a:xfrm flipH="1">
              <a:off x="4065" y="3213"/>
              <a:ext cx="34" cy="5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61" name="Line 954"/>
            <p:cNvSpPr>
              <a:spLocks noChangeShapeType="1"/>
            </p:cNvSpPr>
            <p:nvPr/>
          </p:nvSpPr>
          <p:spPr bwMode="auto">
            <a:xfrm>
              <a:off x="3947" y="3269"/>
              <a:ext cx="1" cy="5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62" name="Line 955"/>
            <p:cNvSpPr>
              <a:spLocks noChangeShapeType="1"/>
            </p:cNvSpPr>
            <p:nvPr/>
          </p:nvSpPr>
          <p:spPr bwMode="auto">
            <a:xfrm flipH="1" flipV="1">
              <a:off x="4197" y="3274"/>
              <a:ext cx="0" cy="48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63" name="Line 956"/>
            <p:cNvSpPr>
              <a:spLocks noChangeShapeType="1"/>
            </p:cNvSpPr>
            <p:nvPr/>
          </p:nvSpPr>
          <p:spPr bwMode="auto">
            <a:xfrm>
              <a:off x="4248" y="3185"/>
              <a:ext cx="317" cy="17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64" name="Line 957"/>
            <p:cNvSpPr>
              <a:spLocks noChangeShapeType="1"/>
            </p:cNvSpPr>
            <p:nvPr/>
          </p:nvSpPr>
          <p:spPr bwMode="auto">
            <a:xfrm>
              <a:off x="3901" y="3144"/>
              <a:ext cx="51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65" name="Line 958"/>
            <p:cNvSpPr>
              <a:spLocks noChangeShapeType="1"/>
            </p:cNvSpPr>
            <p:nvPr/>
          </p:nvSpPr>
          <p:spPr bwMode="auto">
            <a:xfrm>
              <a:off x="3809" y="2257"/>
              <a:ext cx="148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66" name="Line 959"/>
            <p:cNvSpPr>
              <a:spLocks noChangeShapeType="1"/>
            </p:cNvSpPr>
            <p:nvPr/>
          </p:nvSpPr>
          <p:spPr bwMode="auto">
            <a:xfrm flipV="1">
              <a:off x="3711" y="2354"/>
              <a:ext cx="106" cy="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9367" name="Group 960"/>
            <p:cNvGrpSpPr>
              <a:grpSpLocks/>
            </p:cNvGrpSpPr>
            <p:nvPr/>
          </p:nvGrpSpPr>
          <p:grpSpPr bwMode="auto">
            <a:xfrm>
              <a:off x="3535" y="2207"/>
              <a:ext cx="319" cy="222"/>
              <a:chOff x="2967" y="478"/>
              <a:chExt cx="788" cy="625"/>
            </a:xfrm>
          </p:grpSpPr>
          <p:pic>
            <p:nvPicPr>
              <p:cNvPr id="9727" name="Picture 961" descr="access_point_stylized_small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728" name="Picture 962" descr="antenna_radiation_stylized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9368" name="Freeform 963"/>
            <p:cNvSpPr>
              <a:spLocks/>
            </p:cNvSpPr>
            <p:nvPr/>
          </p:nvSpPr>
          <p:spPr bwMode="auto">
            <a:xfrm>
              <a:off x="4419" y="2224"/>
              <a:ext cx="828" cy="425"/>
            </a:xfrm>
            <a:custGeom>
              <a:avLst/>
              <a:gdLst>
                <a:gd name="T0" fmla="*/ 382 w 828"/>
                <a:gd name="T1" fmla="*/ 30 h 425"/>
                <a:gd name="T2" fmla="*/ 370 w 828"/>
                <a:gd name="T3" fmla="*/ 30 h 425"/>
                <a:gd name="T4" fmla="*/ 126 w 828"/>
                <a:gd name="T5" fmla="*/ 32 h 425"/>
                <a:gd name="T6" fmla="*/ 6 w 828"/>
                <a:gd name="T7" fmla="*/ 126 h 425"/>
                <a:gd name="T8" fmla="*/ 92 w 828"/>
                <a:gd name="T9" fmla="*/ 274 h 425"/>
                <a:gd name="T10" fmla="*/ 292 w 828"/>
                <a:gd name="T11" fmla="*/ 384 h 425"/>
                <a:gd name="T12" fmla="*/ 540 w 828"/>
                <a:gd name="T13" fmla="*/ 416 h 425"/>
                <a:gd name="T14" fmla="*/ 698 w 828"/>
                <a:gd name="T15" fmla="*/ 330 h 425"/>
                <a:gd name="T16" fmla="*/ 776 w 828"/>
                <a:gd name="T17" fmla="*/ 170 h 425"/>
                <a:gd name="T18" fmla="*/ 792 w 828"/>
                <a:gd name="T19" fmla="*/ 22 h 425"/>
                <a:gd name="T20" fmla="*/ 560 w 828"/>
                <a:gd name="T21" fmla="*/ 38 h 425"/>
                <a:gd name="T22" fmla="*/ 382 w 828"/>
                <a:gd name="T23" fmla="*/ 30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69" name="Freeform 964"/>
            <p:cNvSpPr>
              <a:spLocks/>
            </p:cNvSpPr>
            <p:nvPr/>
          </p:nvSpPr>
          <p:spPr bwMode="auto">
            <a:xfrm>
              <a:off x="4417" y="1263"/>
              <a:ext cx="1090" cy="709"/>
            </a:xfrm>
            <a:custGeom>
              <a:avLst/>
              <a:gdLst>
                <a:gd name="T0" fmla="*/ 7205 w 765"/>
                <a:gd name="T1" fmla="*/ 320 h 459"/>
                <a:gd name="T2" fmla="*/ 4883 w 765"/>
                <a:gd name="T3" fmla="*/ 2272 h 459"/>
                <a:gd name="T4" fmla="*/ 1633 w 765"/>
                <a:gd name="T5" fmla="*/ 3233 h 459"/>
                <a:gd name="T6" fmla="*/ 234 w 765"/>
                <a:gd name="T7" fmla="*/ 10895 h 459"/>
                <a:gd name="T8" fmla="*/ 3055 w 765"/>
                <a:gd name="T9" fmla="*/ 14395 h 459"/>
                <a:gd name="T10" fmla="*/ 5872 w 765"/>
                <a:gd name="T11" fmla="*/ 13798 h 459"/>
                <a:gd name="T12" fmla="*/ 9913 w 765"/>
                <a:gd name="T13" fmla="*/ 14395 h 459"/>
                <a:gd name="T14" fmla="*/ 11862 w 765"/>
                <a:gd name="T15" fmla="*/ 14061 h 459"/>
                <a:gd name="T16" fmla="*/ 12768 w 765"/>
                <a:gd name="T17" fmla="*/ 12064 h 459"/>
                <a:gd name="T18" fmla="*/ 12745 w 765"/>
                <a:gd name="T19" fmla="*/ 5121 h 459"/>
                <a:gd name="T20" fmla="*/ 11248 w 765"/>
                <a:gd name="T21" fmla="*/ 1117 h 459"/>
                <a:gd name="T22" fmla="*/ 7205 w 765"/>
                <a:gd name="T23" fmla="*/ 320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70" name="Line 965"/>
            <p:cNvSpPr>
              <a:spLocks noChangeShapeType="1"/>
            </p:cNvSpPr>
            <p:nvPr/>
          </p:nvSpPr>
          <p:spPr bwMode="auto">
            <a:xfrm>
              <a:off x="4659" y="2404"/>
              <a:ext cx="103" cy="7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71" name="Line 966"/>
            <p:cNvSpPr>
              <a:spLocks noChangeShapeType="1"/>
            </p:cNvSpPr>
            <p:nvPr/>
          </p:nvSpPr>
          <p:spPr bwMode="auto">
            <a:xfrm>
              <a:off x="4720" y="2354"/>
              <a:ext cx="176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72" name="Line 967"/>
            <p:cNvSpPr>
              <a:spLocks noChangeShapeType="1"/>
            </p:cNvSpPr>
            <p:nvPr/>
          </p:nvSpPr>
          <p:spPr bwMode="auto">
            <a:xfrm flipV="1">
              <a:off x="4869" y="2408"/>
              <a:ext cx="85" cy="6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73" name="Line 968"/>
            <p:cNvSpPr>
              <a:spLocks noChangeShapeType="1"/>
            </p:cNvSpPr>
            <p:nvPr/>
          </p:nvSpPr>
          <p:spPr bwMode="auto">
            <a:xfrm>
              <a:off x="4235" y="1632"/>
              <a:ext cx="321" cy="2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74" name="Line 969"/>
            <p:cNvSpPr>
              <a:spLocks noChangeShapeType="1"/>
            </p:cNvSpPr>
            <p:nvPr/>
          </p:nvSpPr>
          <p:spPr bwMode="auto">
            <a:xfrm>
              <a:off x="4635" y="2961"/>
              <a:ext cx="246" cy="11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75" name="Line 970"/>
            <p:cNvSpPr>
              <a:spLocks noChangeShapeType="1"/>
            </p:cNvSpPr>
            <p:nvPr/>
          </p:nvSpPr>
          <p:spPr bwMode="auto">
            <a:xfrm flipV="1">
              <a:off x="4244" y="2953"/>
              <a:ext cx="203" cy="1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76" name="Line 971"/>
            <p:cNvSpPr>
              <a:spLocks noChangeShapeType="1"/>
            </p:cNvSpPr>
            <p:nvPr/>
          </p:nvSpPr>
          <p:spPr bwMode="auto">
            <a:xfrm flipV="1">
              <a:off x="4271" y="3137"/>
              <a:ext cx="6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77" name="Line 972"/>
            <p:cNvSpPr>
              <a:spLocks noChangeShapeType="1"/>
            </p:cNvSpPr>
            <p:nvPr/>
          </p:nvSpPr>
          <p:spPr bwMode="auto">
            <a:xfrm flipV="1">
              <a:off x="4773" y="1572"/>
              <a:ext cx="78" cy="5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78" name="Line 973"/>
            <p:cNvSpPr>
              <a:spLocks noChangeShapeType="1"/>
            </p:cNvSpPr>
            <p:nvPr/>
          </p:nvSpPr>
          <p:spPr bwMode="auto">
            <a:xfrm>
              <a:off x="4665" y="1681"/>
              <a:ext cx="0" cy="52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79" name="Line 974"/>
            <p:cNvSpPr>
              <a:spLocks noChangeShapeType="1"/>
            </p:cNvSpPr>
            <p:nvPr/>
          </p:nvSpPr>
          <p:spPr bwMode="auto">
            <a:xfrm flipV="1">
              <a:off x="4773" y="1616"/>
              <a:ext cx="166" cy="18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80" name="Line 975"/>
            <p:cNvSpPr>
              <a:spLocks noChangeShapeType="1"/>
            </p:cNvSpPr>
            <p:nvPr/>
          </p:nvSpPr>
          <p:spPr bwMode="auto">
            <a:xfrm>
              <a:off x="5003" y="1615"/>
              <a:ext cx="0" cy="12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81" name="Line 976"/>
            <p:cNvSpPr>
              <a:spLocks noChangeShapeType="1"/>
            </p:cNvSpPr>
            <p:nvPr/>
          </p:nvSpPr>
          <p:spPr bwMode="auto">
            <a:xfrm>
              <a:off x="4785" y="1808"/>
              <a:ext cx="119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82" name="Line 977"/>
            <p:cNvSpPr>
              <a:spLocks noChangeShapeType="1"/>
            </p:cNvSpPr>
            <p:nvPr/>
          </p:nvSpPr>
          <p:spPr bwMode="auto">
            <a:xfrm>
              <a:off x="5134" y="1802"/>
              <a:ext cx="1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83" name="Line 978"/>
            <p:cNvSpPr>
              <a:spLocks noChangeShapeType="1"/>
            </p:cNvSpPr>
            <p:nvPr/>
          </p:nvSpPr>
          <p:spPr bwMode="auto">
            <a:xfrm flipH="1">
              <a:off x="4596" y="1850"/>
              <a:ext cx="62" cy="444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84" name="Line 979"/>
            <p:cNvSpPr>
              <a:spLocks noChangeShapeType="1"/>
            </p:cNvSpPr>
            <p:nvPr/>
          </p:nvSpPr>
          <p:spPr bwMode="auto">
            <a:xfrm flipH="1">
              <a:off x="4969" y="1850"/>
              <a:ext cx="70" cy="458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85" name="Line 980"/>
            <p:cNvSpPr>
              <a:spLocks noChangeShapeType="1"/>
            </p:cNvSpPr>
            <p:nvPr/>
          </p:nvSpPr>
          <p:spPr bwMode="auto">
            <a:xfrm flipV="1">
              <a:off x="4581" y="2569"/>
              <a:ext cx="143" cy="2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86" name="Line 981"/>
            <p:cNvSpPr>
              <a:spLocks noChangeShapeType="1"/>
            </p:cNvSpPr>
            <p:nvPr/>
          </p:nvSpPr>
          <p:spPr bwMode="auto">
            <a:xfrm>
              <a:off x="5257" y="1801"/>
              <a:ext cx="1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9387" name="Group 982"/>
            <p:cNvGrpSpPr>
              <a:grpSpLocks/>
            </p:cNvGrpSpPr>
            <p:nvPr/>
          </p:nvGrpSpPr>
          <p:grpSpPr bwMode="auto">
            <a:xfrm>
              <a:off x="3813" y="1163"/>
              <a:ext cx="295" cy="391"/>
              <a:chOff x="1653" y="3023"/>
              <a:chExt cx="622" cy="911"/>
            </a:xfrm>
          </p:grpSpPr>
          <p:sp>
            <p:nvSpPr>
              <p:cNvPr id="9710" name="Line 270"/>
              <p:cNvSpPr>
                <a:spLocks noChangeShapeType="1"/>
              </p:cNvSpPr>
              <p:nvPr/>
            </p:nvSpPr>
            <p:spPr bwMode="auto">
              <a:xfrm flipH="1">
                <a:off x="1766" y="3287"/>
                <a:ext cx="188" cy="586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9711" name="Line 271"/>
              <p:cNvSpPr>
                <a:spLocks noChangeShapeType="1"/>
              </p:cNvSpPr>
              <p:nvPr/>
            </p:nvSpPr>
            <p:spPr bwMode="auto">
              <a:xfrm>
                <a:off x="1954" y="3287"/>
                <a:ext cx="188" cy="583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9712" name="Line 272"/>
              <p:cNvSpPr>
                <a:spLocks noChangeShapeType="1"/>
              </p:cNvSpPr>
              <p:nvPr/>
            </p:nvSpPr>
            <p:spPr bwMode="auto">
              <a:xfrm>
                <a:off x="1766" y="3870"/>
                <a:ext cx="188" cy="6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9713" name="Line 273"/>
              <p:cNvSpPr>
                <a:spLocks noChangeShapeType="1"/>
              </p:cNvSpPr>
              <p:nvPr/>
            </p:nvSpPr>
            <p:spPr bwMode="auto">
              <a:xfrm flipH="1">
                <a:off x="1954" y="3870"/>
                <a:ext cx="188" cy="6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9714" name="Line 274"/>
              <p:cNvSpPr>
                <a:spLocks noChangeShapeType="1"/>
              </p:cNvSpPr>
              <p:nvPr/>
            </p:nvSpPr>
            <p:spPr bwMode="auto">
              <a:xfrm>
                <a:off x="1954" y="3300"/>
                <a:ext cx="0" cy="63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9715" name="Line 275"/>
              <p:cNvSpPr>
                <a:spLocks noChangeShapeType="1"/>
              </p:cNvSpPr>
              <p:nvPr/>
            </p:nvSpPr>
            <p:spPr bwMode="auto">
              <a:xfrm flipV="1">
                <a:off x="1766" y="3810"/>
                <a:ext cx="188" cy="63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9716" name="Line 276"/>
              <p:cNvSpPr>
                <a:spLocks noChangeShapeType="1"/>
              </p:cNvSpPr>
              <p:nvPr/>
            </p:nvSpPr>
            <p:spPr bwMode="auto">
              <a:xfrm flipH="1" flipV="1">
                <a:off x="1954" y="3810"/>
                <a:ext cx="188" cy="60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9717" name="Line 277"/>
              <p:cNvSpPr>
                <a:spLocks noChangeShapeType="1"/>
              </p:cNvSpPr>
              <p:nvPr/>
            </p:nvSpPr>
            <p:spPr bwMode="auto">
              <a:xfrm>
                <a:off x="1846" y="3618"/>
                <a:ext cx="108" cy="48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9718" name="Line 278"/>
              <p:cNvSpPr>
                <a:spLocks noChangeShapeType="1"/>
              </p:cNvSpPr>
              <p:nvPr/>
            </p:nvSpPr>
            <p:spPr bwMode="auto">
              <a:xfrm flipV="1">
                <a:off x="1954" y="3618"/>
                <a:ext cx="114" cy="48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9719" name="Line 279"/>
              <p:cNvSpPr>
                <a:spLocks noChangeShapeType="1"/>
              </p:cNvSpPr>
              <p:nvPr/>
            </p:nvSpPr>
            <p:spPr bwMode="auto">
              <a:xfrm>
                <a:off x="1810" y="3704"/>
                <a:ext cx="139" cy="65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9720" name="Line 280"/>
              <p:cNvSpPr>
                <a:spLocks noChangeShapeType="1"/>
              </p:cNvSpPr>
              <p:nvPr/>
            </p:nvSpPr>
            <p:spPr bwMode="auto">
              <a:xfrm flipV="1">
                <a:off x="1954" y="3717"/>
                <a:ext cx="140" cy="57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9721" name="Line 281"/>
              <p:cNvSpPr>
                <a:spLocks noChangeShapeType="1"/>
              </p:cNvSpPr>
              <p:nvPr/>
            </p:nvSpPr>
            <p:spPr bwMode="auto">
              <a:xfrm flipV="1">
                <a:off x="1954" y="3530"/>
                <a:ext cx="72" cy="2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9722" name="Line 282"/>
              <p:cNvSpPr>
                <a:spLocks noChangeShapeType="1"/>
              </p:cNvSpPr>
              <p:nvPr/>
            </p:nvSpPr>
            <p:spPr bwMode="auto">
              <a:xfrm flipV="1">
                <a:off x="1954" y="3409"/>
                <a:ext cx="45" cy="18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9723" name="Line 283"/>
              <p:cNvSpPr>
                <a:spLocks noChangeShapeType="1"/>
              </p:cNvSpPr>
              <p:nvPr/>
            </p:nvSpPr>
            <p:spPr bwMode="auto">
              <a:xfrm>
                <a:off x="1873" y="3522"/>
                <a:ext cx="87" cy="32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9724" name="Line 284"/>
              <p:cNvSpPr>
                <a:spLocks noChangeShapeType="1"/>
              </p:cNvSpPr>
              <p:nvPr/>
            </p:nvSpPr>
            <p:spPr bwMode="auto">
              <a:xfrm>
                <a:off x="1912" y="3404"/>
                <a:ext cx="50" cy="31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9725" name="Oval 998"/>
              <p:cNvSpPr>
                <a:spLocks noChangeArrowheads="1"/>
              </p:cNvSpPr>
              <p:nvPr/>
            </p:nvSpPr>
            <p:spPr bwMode="auto">
              <a:xfrm>
                <a:off x="1921" y="3233"/>
                <a:ext cx="63" cy="68"/>
              </a:xfrm>
              <a:prstGeom prst="ellipse">
                <a:avLst/>
              </a:prstGeom>
              <a:solidFill>
                <a:srgbClr val="808080"/>
              </a:soli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pic>
            <p:nvPicPr>
              <p:cNvPr id="9726" name="Picture 999" descr="cell_tower_radiation_gray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3" y="3023"/>
                <a:ext cx="622" cy="5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388" name="Group 1000"/>
            <p:cNvGrpSpPr>
              <a:grpSpLocks/>
            </p:cNvGrpSpPr>
            <p:nvPr/>
          </p:nvGrpSpPr>
          <p:grpSpPr bwMode="auto">
            <a:xfrm>
              <a:off x="3962" y="1516"/>
              <a:ext cx="286" cy="160"/>
              <a:chOff x="3843" y="1516"/>
              <a:chExt cx="286" cy="160"/>
            </a:xfrm>
          </p:grpSpPr>
          <p:sp>
            <p:nvSpPr>
              <p:cNvPr id="9701" name="Line 1001"/>
              <p:cNvSpPr>
                <a:spLocks noChangeShapeType="1"/>
              </p:cNvSpPr>
              <p:nvPr/>
            </p:nvSpPr>
            <p:spPr bwMode="auto">
              <a:xfrm>
                <a:off x="3843" y="1516"/>
                <a:ext cx="96" cy="60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702" name="Oval 407"/>
              <p:cNvSpPr>
                <a:spLocks noChangeArrowheads="1"/>
              </p:cNvSpPr>
              <p:nvPr/>
            </p:nvSpPr>
            <p:spPr bwMode="auto">
              <a:xfrm>
                <a:off x="3884" y="1616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703" name="Rectangle 410"/>
              <p:cNvSpPr>
                <a:spLocks noChangeArrowheads="1"/>
              </p:cNvSpPr>
              <p:nvPr/>
            </p:nvSpPr>
            <p:spPr bwMode="auto">
              <a:xfrm>
                <a:off x="3884" y="1610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704" name="Oval 411"/>
              <p:cNvSpPr>
                <a:spLocks noChangeArrowheads="1"/>
              </p:cNvSpPr>
              <p:nvPr/>
            </p:nvSpPr>
            <p:spPr bwMode="auto">
              <a:xfrm>
                <a:off x="3883" y="1569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9705" name="Group 1005"/>
              <p:cNvGrpSpPr>
                <a:grpSpLocks/>
              </p:cNvGrpSpPr>
              <p:nvPr/>
            </p:nvGrpSpPr>
            <p:grpSpPr bwMode="auto">
              <a:xfrm>
                <a:off x="3932" y="1587"/>
                <a:ext cx="138" cy="33"/>
                <a:chOff x="2468" y="1332"/>
                <a:chExt cx="310" cy="60"/>
              </a:xfrm>
            </p:grpSpPr>
            <p:sp>
              <p:nvSpPr>
                <p:cNvPr id="9708" name="Freeform 100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709" name="Freeform 100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706" name="Line 1008"/>
              <p:cNvSpPr>
                <a:spLocks noChangeShapeType="1"/>
              </p:cNvSpPr>
              <p:nvPr/>
            </p:nvSpPr>
            <p:spPr bwMode="auto">
              <a:xfrm>
                <a:off x="3884" y="1602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707" name="Line 1009"/>
              <p:cNvSpPr>
                <a:spLocks noChangeShapeType="1"/>
              </p:cNvSpPr>
              <p:nvPr/>
            </p:nvSpPr>
            <p:spPr bwMode="auto">
              <a:xfrm>
                <a:off x="4127" y="1604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389" name="Group 1010"/>
            <p:cNvGrpSpPr>
              <a:grpSpLocks/>
            </p:cNvGrpSpPr>
            <p:nvPr/>
          </p:nvGrpSpPr>
          <p:grpSpPr bwMode="auto">
            <a:xfrm>
              <a:off x="4537" y="1571"/>
              <a:ext cx="246" cy="110"/>
              <a:chOff x="4334" y="1470"/>
              <a:chExt cx="246" cy="107"/>
            </a:xfrm>
          </p:grpSpPr>
          <p:sp>
            <p:nvSpPr>
              <p:cNvPr id="969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9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9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9696" name="Group 101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9699" name="Freeform 101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700" name="Freeform 101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697" name="Line 101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698" name="Line 101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390" name="Group 1019"/>
            <p:cNvGrpSpPr>
              <a:grpSpLocks/>
            </p:cNvGrpSpPr>
            <p:nvPr/>
          </p:nvGrpSpPr>
          <p:grpSpPr bwMode="auto">
            <a:xfrm>
              <a:off x="4544" y="1737"/>
              <a:ext cx="246" cy="110"/>
              <a:chOff x="4334" y="1470"/>
              <a:chExt cx="246" cy="107"/>
            </a:xfrm>
          </p:grpSpPr>
          <p:sp>
            <p:nvSpPr>
              <p:cNvPr id="968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8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8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9688" name="Group 102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9691" name="Freeform 102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692" name="Freeform 102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689" name="Line 102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690" name="Line 102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391" name="Group 1028"/>
            <p:cNvGrpSpPr>
              <a:grpSpLocks/>
            </p:cNvGrpSpPr>
            <p:nvPr/>
          </p:nvGrpSpPr>
          <p:grpSpPr bwMode="auto">
            <a:xfrm>
              <a:off x="4890" y="1738"/>
              <a:ext cx="246" cy="110"/>
              <a:chOff x="4334" y="1470"/>
              <a:chExt cx="246" cy="107"/>
            </a:xfrm>
          </p:grpSpPr>
          <p:sp>
            <p:nvSpPr>
              <p:cNvPr id="967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7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7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9680" name="Group 103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9683" name="Freeform 103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684" name="Freeform 103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681" name="Line 103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682" name="Line 103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392" name="Group 1037"/>
            <p:cNvGrpSpPr>
              <a:grpSpLocks/>
            </p:cNvGrpSpPr>
            <p:nvPr/>
          </p:nvGrpSpPr>
          <p:grpSpPr bwMode="auto">
            <a:xfrm>
              <a:off x="4844" y="1508"/>
              <a:ext cx="246" cy="110"/>
              <a:chOff x="4334" y="1470"/>
              <a:chExt cx="246" cy="107"/>
            </a:xfrm>
          </p:grpSpPr>
          <p:sp>
            <p:nvSpPr>
              <p:cNvPr id="966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7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7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9672" name="Group 104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9675" name="Freeform 10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676" name="Freeform 10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673" name="Line 104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674" name="Line 104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393" name="Group 1046"/>
            <p:cNvGrpSpPr>
              <a:grpSpLocks/>
            </p:cNvGrpSpPr>
            <p:nvPr/>
          </p:nvGrpSpPr>
          <p:grpSpPr bwMode="auto">
            <a:xfrm>
              <a:off x="4874" y="2296"/>
              <a:ext cx="310" cy="130"/>
              <a:chOff x="4334" y="1470"/>
              <a:chExt cx="246" cy="107"/>
            </a:xfrm>
          </p:grpSpPr>
          <p:sp>
            <p:nvSpPr>
              <p:cNvPr id="966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6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6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9664" name="Group 105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9667" name="Freeform 10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668" name="Freeform 10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665" name="Line 105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666" name="Line 105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9394" name="Line 1055"/>
            <p:cNvSpPr>
              <a:spLocks noChangeShapeType="1"/>
            </p:cNvSpPr>
            <p:nvPr/>
          </p:nvSpPr>
          <p:spPr bwMode="auto">
            <a:xfrm>
              <a:off x="4049" y="2358"/>
              <a:ext cx="428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9395" name="Group 1056"/>
            <p:cNvGrpSpPr>
              <a:grpSpLocks/>
            </p:cNvGrpSpPr>
            <p:nvPr/>
          </p:nvGrpSpPr>
          <p:grpSpPr bwMode="auto">
            <a:xfrm>
              <a:off x="4464" y="2288"/>
              <a:ext cx="310" cy="130"/>
              <a:chOff x="4334" y="1470"/>
              <a:chExt cx="246" cy="107"/>
            </a:xfrm>
          </p:grpSpPr>
          <p:sp>
            <p:nvSpPr>
              <p:cNvPr id="965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5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5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9656" name="Group 106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9659" name="Freeform 106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660" name="Freeform 106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657" name="Line 106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658" name="Line 106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396" name="Group 1065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964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4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4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9648" name="Group 106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9651" name="Freeform 107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652" name="Freeform 107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649" name="Line 107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650" name="Line 107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397" name="Group 1074"/>
            <p:cNvGrpSpPr>
              <a:grpSpLocks/>
            </p:cNvGrpSpPr>
            <p:nvPr/>
          </p:nvGrpSpPr>
          <p:grpSpPr bwMode="auto">
            <a:xfrm>
              <a:off x="4782" y="3028"/>
              <a:ext cx="392" cy="154"/>
              <a:chOff x="4334" y="1470"/>
              <a:chExt cx="246" cy="107"/>
            </a:xfrm>
          </p:grpSpPr>
          <p:sp>
            <p:nvSpPr>
              <p:cNvPr id="963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3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3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9640" name="Group 107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9643" name="Freeform 107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644" name="Freeform 108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641" name="Line 108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642" name="Line 108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398" name="Group 1083"/>
            <p:cNvGrpSpPr>
              <a:grpSpLocks/>
            </p:cNvGrpSpPr>
            <p:nvPr/>
          </p:nvGrpSpPr>
          <p:grpSpPr bwMode="auto">
            <a:xfrm>
              <a:off x="4388" y="2840"/>
              <a:ext cx="392" cy="154"/>
              <a:chOff x="4334" y="1470"/>
              <a:chExt cx="246" cy="107"/>
            </a:xfrm>
          </p:grpSpPr>
          <p:sp>
            <p:nvSpPr>
              <p:cNvPr id="962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3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3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9632" name="Group 1087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9635" name="Freeform 108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636" name="Freeform 108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633" name="Line 1090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634" name="Line 1091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399" name="Group 1092"/>
            <p:cNvGrpSpPr>
              <a:grpSpLocks/>
            </p:cNvGrpSpPr>
            <p:nvPr/>
          </p:nvGrpSpPr>
          <p:grpSpPr bwMode="auto">
            <a:xfrm>
              <a:off x="3932" y="3056"/>
              <a:ext cx="392" cy="154"/>
              <a:chOff x="4334" y="1470"/>
              <a:chExt cx="246" cy="107"/>
            </a:xfrm>
          </p:grpSpPr>
          <p:sp>
            <p:nvSpPr>
              <p:cNvPr id="962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2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2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9624" name="Group 1096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9627" name="Freeform 109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628" name="Freeform 109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625" name="Line 1099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626" name="Line 1100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400" name="Group 1101"/>
            <p:cNvGrpSpPr>
              <a:grpSpLocks/>
            </p:cNvGrpSpPr>
            <p:nvPr/>
          </p:nvGrpSpPr>
          <p:grpSpPr bwMode="auto">
            <a:xfrm>
              <a:off x="3812" y="2296"/>
              <a:ext cx="246" cy="108"/>
              <a:chOff x="4334" y="1470"/>
              <a:chExt cx="246" cy="107"/>
            </a:xfrm>
          </p:grpSpPr>
          <p:sp>
            <p:nvSpPr>
              <p:cNvPr id="961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1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1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9616" name="Group 110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9619" name="Freeform 110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620" name="Freeform 110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617" name="Line 110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1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618" name="Line 110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401" name="Group 1110"/>
            <p:cNvGrpSpPr>
              <a:grpSpLocks/>
            </p:cNvGrpSpPr>
            <p:nvPr/>
          </p:nvGrpSpPr>
          <p:grpSpPr bwMode="auto">
            <a:xfrm>
              <a:off x="4511" y="3153"/>
              <a:ext cx="281" cy="266"/>
              <a:chOff x="5072" y="3611"/>
              <a:chExt cx="459" cy="380"/>
            </a:xfrm>
          </p:grpSpPr>
          <p:grpSp>
            <p:nvGrpSpPr>
              <p:cNvPr id="9599" name="Group 1111"/>
              <p:cNvGrpSpPr>
                <a:grpSpLocks/>
              </p:cNvGrpSpPr>
              <p:nvPr/>
            </p:nvGrpSpPr>
            <p:grpSpPr bwMode="auto">
              <a:xfrm>
                <a:off x="5144" y="3611"/>
                <a:ext cx="387" cy="99"/>
                <a:chOff x="5030" y="2639"/>
                <a:chExt cx="387" cy="99"/>
              </a:xfrm>
            </p:grpSpPr>
            <p:sp>
              <p:nvSpPr>
                <p:cNvPr id="9601" name="Freeform 1112"/>
                <p:cNvSpPr>
                  <a:spLocks/>
                </p:cNvSpPr>
                <p:nvPr/>
              </p:nvSpPr>
              <p:spPr bwMode="auto">
                <a:xfrm>
                  <a:off x="5134" y="2657"/>
                  <a:ext cx="69" cy="55"/>
                </a:xfrm>
                <a:custGeom>
                  <a:avLst/>
                  <a:gdLst>
                    <a:gd name="T0" fmla="*/ 0 w 199"/>
                    <a:gd name="T1" fmla="*/ 0 h 232"/>
                    <a:gd name="T2" fmla="*/ 0 w 199"/>
                    <a:gd name="T3" fmla="*/ 0 h 232"/>
                    <a:gd name="T4" fmla="*/ 0 w 199"/>
                    <a:gd name="T5" fmla="*/ 0 h 232"/>
                    <a:gd name="T6" fmla="*/ 0 w 199"/>
                    <a:gd name="T7" fmla="*/ 0 h 232"/>
                    <a:gd name="T8" fmla="*/ 0 w 199"/>
                    <a:gd name="T9" fmla="*/ 0 h 232"/>
                    <a:gd name="T10" fmla="*/ 0 w 199"/>
                    <a:gd name="T11" fmla="*/ 0 h 232"/>
                    <a:gd name="T12" fmla="*/ 0 w 199"/>
                    <a:gd name="T13" fmla="*/ 0 h 232"/>
                    <a:gd name="T14" fmla="*/ 0 w 199"/>
                    <a:gd name="T15" fmla="*/ 0 h 232"/>
                    <a:gd name="T16" fmla="*/ 0 w 199"/>
                    <a:gd name="T17" fmla="*/ 0 h 232"/>
                    <a:gd name="T18" fmla="*/ 0 w 199"/>
                    <a:gd name="T19" fmla="*/ 0 h 232"/>
                    <a:gd name="T20" fmla="*/ 0 w 199"/>
                    <a:gd name="T21" fmla="*/ 0 h 232"/>
                    <a:gd name="T22" fmla="*/ 0 w 199"/>
                    <a:gd name="T23" fmla="*/ 0 h 232"/>
                    <a:gd name="T24" fmla="*/ 0 w 199"/>
                    <a:gd name="T25" fmla="*/ 0 h 232"/>
                    <a:gd name="T26" fmla="*/ 0 w 199"/>
                    <a:gd name="T27" fmla="*/ 0 h 232"/>
                    <a:gd name="T28" fmla="*/ 0 w 199"/>
                    <a:gd name="T29" fmla="*/ 0 h 232"/>
                    <a:gd name="T30" fmla="*/ 0 w 199"/>
                    <a:gd name="T31" fmla="*/ 0 h 232"/>
                    <a:gd name="T32" fmla="*/ 0 w 199"/>
                    <a:gd name="T33" fmla="*/ 0 h 232"/>
                    <a:gd name="T34" fmla="*/ 0 w 199"/>
                    <a:gd name="T35" fmla="*/ 0 h 232"/>
                    <a:gd name="T36" fmla="*/ 0 w 199"/>
                    <a:gd name="T37" fmla="*/ 0 h 232"/>
                    <a:gd name="T38" fmla="*/ 0 w 199"/>
                    <a:gd name="T39" fmla="*/ 0 h 232"/>
                    <a:gd name="T40" fmla="*/ 0 w 199"/>
                    <a:gd name="T41" fmla="*/ 0 h 232"/>
                    <a:gd name="T42" fmla="*/ 0 w 199"/>
                    <a:gd name="T43" fmla="*/ 0 h 232"/>
                    <a:gd name="T44" fmla="*/ 0 w 199"/>
                    <a:gd name="T45" fmla="*/ 0 h 232"/>
                    <a:gd name="T46" fmla="*/ 0 w 199"/>
                    <a:gd name="T47" fmla="*/ 0 h 232"/>
                    <a:gd name="T48" fmla="*/ 0 w 199"/>
                    <a:gd name="T49" fmla="*/ 0 h 232"/>
                    <a:gd name="T50" fmla="*/ 0 w 199"/>
                    <a:gd name="T51" fmla="*/ 0 h 232"/>
                    <a:gd name="T52" fmla="*/ 0 w 199"/>
                    <a:gd name="T53" fmla="*/ 0 h 232"/>
                    <a:gd name="T54" fmla="*/ 0 w 199"/>
                    <a:gd name="T55" fmla="*/ 0 h 232"/>
                    <a:gd name="T56" fmla="*/ 0 w 199"/>
                    <a:gd name="T57" fmla="*/ 0 h 232"/>
                    <a:gd name="T58" fmla="*/ 0 w 199"/>
                    <a:gd name="T59" fmla="*/ 0 h 232"/>
                    <a:gd name="T60" fmla="*/ 0 w 199"/>
                    <a:gd name="T61" fmla="*/ 0 h 232"/>
                    <a:gd name="T62" fmla="*/ 0 w 199"/>
                    <a:gd name="T63" fmla="*/ 0 h 232"/>
                    <a:gd name="T64" fmla="*/ 0 w 199"/>
                    <a:gd name="T65" fmla="*/ 0 h 232"/>
                    <a:gd name="T66" fmla="*/ 0 w 199"/>
                    <a:gd name="T67" fmla="*/ 0 h 232"/>
                    <a:gd name="T68" fmla="*/ 0 w 199"/>
                    <a:gd name="T69" fmla="*/ 0 h 232"/>
                    <a:gd name="T70" fmla="*/ 0 w 199"/>
                    <a:gd name="T71" fmla="*/ 0 h 232"/>
                    <a:gd name="T72" fmla="*/ 0 w 199"/>
                    <a:gd name="T73" fmla="*/ 0 h 232"/>
                    <a:gd name="T74" fmla="*/ 0 w 199"/>
                    <a:gd name="T75" fmla="*/ 0 h 232"/>
                    <a:gd name="T76" fmla="*/ 0 w 199"/>
                    <a:gd name="T77" fmla="*/ 0 h 232"/>
                    <a:gd name="T78" fmla="*/ 0 w 199"/>
                    <a:gd name="T79" fmla="*/ 0 h 232"/>
                    <a:gd name="T80" fmla="*/ 0 w 199"/>
                    <a:gd name="T81" fmla="*/ 0 h 232"/>
                    <a:gd name="T82" fmla="*/ 0 w 199"/>
                    <a:gd name="T83" fmla="*/ 0 h 232"/>
                    <a:gd name="T84" fmla="*/ 0 w 199"/>
                    <a:gd name="T85" fmla="*/ 0 h 232"/>
                    <a:gd name="T86" fmla="*/ 0 w 199"/>
                    <a:gd name="T87" fmla="*/ 0 h 232"/>
                    <a:gd name="T88" fmla="*/ 0 w 199"/>
                    <a:gd name="T89" fmla="*/ 0 h 232"/>
                    <a:gd name="T90" fmla="*/ 0 w 199"/>
                    <a:gd name="T91" fmla="*/ 0 h 232"/>
                    <a:gd name="T92" fmla="*/ 0 w 199"/>
                    <a:gd name="T93" fmla="*/ 0 h 232"/>
                    <a:gd name="T94" fmla="*/ 0 w 199"/>
                    <a:gd name="T95" fmla="*/ 0 h 232"/>
                    <a:gd name="T96" fmla="*/ 0 w 199"/>
                    <a:gd name="T97" fmla="*/ 0 h 23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99" h="232">
                      <a:moveTo>
                        <a:pt x="70" y="29"/>
                      </a:moveTo>
                      <a:lnTo>
                        <a:pt x="55" y="39"/>
                      </a:lnTo>
                      <a:lnTo>
                        <a:pt x="42" y="50"/>
                      </a:lnTo>
                      <a:lnTo>
                        <a:pt x="30" y="63"/>
                      </a:lnTo>
                      <a:lnTo>
                        <a:pt x="20" y="77"/>
                      </a:lnTo>
                      <a:lnTo>
                        <a:pt x="12" y="91"/>
                      </a:lnTo>
                      <a:lnTo>
                        <a:pt x="6" y="108"/>
                      </a:lnTo>
                      <a:lnTo>
                        <a:pt x="2" y="125"/>
                      </a:lnTo>
                      <a:lnTo>
                        <a:pt x="0" y="142"/>
                      </a:lnTo>
                      <a:lnTo>
                        <a:pt x="2" y="166"/>
                      </a:lnTo>
                      <a:lnTo>
                        <a:pt x="12" y="186"/>
                      </a:lnTo>
                      <a:lnTo>
                        <a:pt x="26" y="203"/>
                      </a:lnTo>
                      <a:lnTo>
                        <a:pt x="45" y="216"/>
                      </a:lnTo>
                      <a:lnTo>
                        <a:pt x="66" y="226"/>
                      </a:lnTo>
                      <a:lnTo>
                        <a:pt x="88" y="230"/>
                      </a:lnTo>
                      <a:lnTo>
                        <a:pt x="111" y="232"/>
                      </a:lnTo>
                      <a:lnTo>
                        <a:pt x="134" y="228"/>
                      </a:lnTo>
                      <a:lnTo>
                        <a:pt x="138" y="228"/>
                      </a:lnTo>
                      <a:lnTo>
                        <a:pt x="143" y="226"/>
                      </a:lnTo>
                      <a:lnTo>
                        <a:pt x="147" y="222"/>
                      </a:lnTo>
                      <a:lnTo>
                        <a:pt x="148" y="218"/>
                      </a:lnTo>
                      <a:lnTo>
                        <a:pt x="145" y="212"/>
                      </a:lnTo>
                      <a:lnTo>
                        <a:pt x="141" y="207"/>
                      </a:lnTo>
                      <a:lnTo>
                        <a:pt x="135" y="203"/>
                      </a:lnTo>
                      <a:lnTo>
                        <a:pt x="129" y="201"/>
                      </a:lnTo>
                      <a:lnTo>
                        <a:pt x="117" y="197"/>
                      </a:lnTo>
                      <a:lnTo>
                        <a:pt x="105" y="195"/>
                      </a:lnTo>
                      <a:lnTo>
                        <a:pt x="94" y="193"/>
                      </a:lnTo>
                      <a:lnTo>
                        <a:pt x="83" y="190"/>
                      </a:lnTo>
                      <a:lnTo>
                        <a:pt x="73" y="187"/>
                      </a:lnTo>
                      <a:lnTo>
                        <a:pt x="62" y="182"/>
                      </a:lnTo>
                      <a:lnTo>
                        <a:pt x="53" y="176"/>
                      </a:lnTo>
                      <a:lnTo>
                        <a:pt x="43" y="167"/>
                      </a:lnTo>
                      <a:lnTo>
                        <a:pt x="40" y="128"/>
                      </a:lnTo>
                      <a:lnTo>
                        <a:pt x="49" y="96"/>
                      </a:lnTo>
                      <a:lnTo>
                        <a:pt x="68" y="71"/>
                      </a:lnTo>
                      <a:lnTo>
                        <a:pt x="94" y="50"/>
                      </a:lnTo>
                      <a:lnTo>
                        <a:pt x="122" y="34"/>
                      </a:lnTo>
                      <a:lnTo>
                        <a:pt x="151" y="21"/>
                      </a:lnTo>
                      <a:lnTo>
                        <a:pt x="178" y="12"/>
                      </a:lnTo>
                      <a:lnTo>
                        <a:pt x="199" y="4"/>
                      </a:lnTo>
                      <a:lnTo>
                        <a:pt x="186" y="1"/>
                      </a:lnTo>
                      <a:lnTo>
                        <a:pt x="172" y="0"/>
                      </a:lnTo>
                      <a:lnTo>
                        <a:pt x="156" y="2"/>
                      </a:lnTo>
                      <a:lnTo>
                        <a:pt x="138" y="4"/>
                      </a:lnTo>
                      <a:lnTo>
                        <a:pt x="121" y="10"/>
                      </a:lnTo>
                      <a:lnTo>
                        <a:pt x="103" y="16"/>
                      </a:lnTo>
                      <a:lnTo>
                        <a:pt x="86" y="23"/>
                      </a:lnTo>
                      <a:lnTo>
                        <a:pt x="70" y="2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602" name="Freeform 1113"/>
                <p:cNvSpPr>
                  <a:spLocks/>
                </p:cNvSpPr>
                <p:nvPr/>
              </p:nvSpPr>
              <p:spPr bwMode="auto">
                <a:xfrm>
                  <a:off x="5252" y="2656"/>
                  <a:ext cx="47" cy="42"/>
                </a:xfrm>
                <a:custGeom>
                  <a:avLst/>
                  <a:gdLst>
                    <a:gd name="T0" fmla="*/ 0 w 128"/>
                    <a:gd name="T1" fmla="*/ 0 h 180"/>
                    <a:gd name="T2" fmla="*/ 0 w 128"/>
                    <a:gd name="T3" fmla="*/ 0 h 180"/>
                    <a:gd name="T4" fmla="*/ 0 w 128"/>
                    <a:gd name="T5" fmla="*/ 0 h 180"/>
                    <a:gd name="T6" fmla="*/ 0 w 128"/>
                    <a:gd name="T7" fmla="*/ 0 h 180"/>
                    <a:gd name="T8" fmla="*/ 0 w 128"/>
                    <a:gd name="T9" fmla="*/ 0 h 180"/>
                    <a:gd name="T10" fmla="*/ 0 w 128"/>
                    <a:gd name="T11" fmla="*/ 0 h 180"/>
                    <a:gd name="T12" fmla="*/ 0 w 128"/>
                    <a:gd name="T13" fmla="*/ 0 h 180"/>
                    <a:gd name="T14" fmla="*/ 0 w 128"/>
                    <a:gd name="T15" fmla="*/ 0 h 180"/>
                    <a:gd name="T16" fmla="*/ 0 w 128"/>
                    <a:gd name="T17" fmla="*/ 0 h 180"/>
                    <a:gd name="T18" fmla="*/ 0 w 128"/>
                    <a:gd name="T19" fmla="*/ 0 h 180"/>
                    <a:gd name="T20" fmla="*/ 0 w 128"/>
                    <a:gd name="T21" fmla="*/ 0 h 180"/>
                    <a:gd name="T22" fmla="*/ 0 w 128"/>
                    <a:gd name="T23" fmla="*/ 0 h 180"/>
                    <a:gd name="T24" fmla="*/ 0 w 128"/>
                    <a:gd name="T25" fmla="*/ 0 h 180"/>
                    <a:gd name="T26" fmla="*/ 0 w 128"/>
                    <a:gd name="T27" fmla="*/ 0 h 180"/>
                    <a:gd name="T28" fmla="*/ 0 w 128"/>
                    <a:gd name="T29" fmla="*/ 0 h 180"/>
                    <a:gd name="T30" fmla="*/ 0 w 128"/>
                    <a:gd name="T31" fmla="*/ 0 h 180"/>
                    <a:gd name="T32" fmla="*/ 0 w 128"/>
                    <a:gd name="T33" fmla="*/ 0 h 180"/>
                    <a:gd name="T34" fmla="*/ 0 w 128"/>
                    <a:gd name="T35" fmla="*/ 0 h 180"/>
                    <a:gd name="T36" fmla="*/ 0 w 128"/>
                    <a:gd name="T37" fmla="*/ 0 h 180"/>
                    <a:gd name="T38" fmla="*/ 0 w 128"/>
                    <a:gd name="T39" fmla="*/ 0 h 180"/>
                    <a:gd name="T40" fmla="*/ 0 w 128"/>
                    <a:gd name="T41" fmla="*/ 0 h 180"/>
                    <a:gd name="T42" fmla="*/ 0 w 128"/>
                    <a:gd name="T43" fmla="*/ 0 h 180"/>
                    <a:gd name="T44" fmla="*/ 0 w 128"/>
                    <a:gd name="T45" fmla="*/ 0 h 180"/>
                    <a:gd name="T46" fmla="*/ 0 w 128"/>
                    <a:gd name="T47" fmla="*/ 0 h 180"/>
                    <a:gd name="T48" fmla="*/ 0 w 128"/>
                    <a:gd name="T49" fmla="*/ 0 h 180"/>
                    <a:gd name="T50" fmla="*/ 0 w 128"/>
                    <a:gd name="T51" fmla="*/ 0 h 180"/>
                    <a:gd name="T52" fmla="*/ 0 w 128"/>
                    <a:gd name="T53" fmla="*/ 0 h 180"/>
                    <a:gd name="T54" fmla="*/ 0 w 128"/>
                    <a:gd name="T55" fmla="*/ 0 h 180"/>
                    <a:gd name="T56" fmla="*/ 0 w 128"/>
                    <a:gd name="T57" fmla="*/ 0 h 180"/>
                    <a:gd name="T58" fmla="*/ 0 w 128"/>
                    <a:gd name="T59" fmla="*/ 0 h 180"/>
                    <a:gd name="T60" fmla="*/ 0 w 128"/>
                    <a:gd name="T61" fmla="*/ 0 h 180"/>
                    <a:gd name="T62" fmla="*/ 0 w 128"/>
                    <a:gd name="T63" fmla="*/ 0 h 180"/>
                    <a:gd name="T64" fmla="*/ 0 w 128"/>
                    <a:gd name="T65" fmla="*/ 0 h 180"/>
                    <a:gd name="T66" fmla="*/ 0 w 128"/>
                    <a:gd name="T67" fmla="*/ 0 h 180"/>
                    <a:gd name="T68" fmla="*/ 0 w 128"/>
                    <a:gd name="T69" fmla="*/ 0 h 180"/>
                    <a:gd name="T70" fmla="*/ 0 w 128"/>
                    <a:gd name="T71" fmla="*/ 0 h 180"/>
                    <a:gd name="T72" fmla="*/ 0 w 128"/>
                    <a:gd name="T73" fmla="*/ 0 h 180"/>
                    <a:gd name="T74" fmla="*/ 0 w 128"/>
                    <a:gd name="T75" fmla="*/ 0 h 180"/>
                    <a:gd name="T76" fmla="*/ 0 w 128"/>
                    <a:gd name="T77" fmla="*/ 0 h 180"/>
                    <a:gd name="T78" fmla="*/ 0 w 128"/>
                    <a:gd name="T79" fmla="*/ 0 h 180"/>
                    <a:gd name="T80" fmla="*/ 0 w 128"/>
                    <a:gd name="T81" fmla="*/ 0 h 180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128" h="180">
                      <a:moveTo>
                        <a:pt x="108" y="59"/>
                      </a:moveTo>
                      <a:lnTo>
                        <a:pt x="113" y="77"/>
                      </a:lnTo>
                      <a:lnTo>
                        <a:pt x="111" y="94"/>
                      </a:lnTo>
                      <a:lnTo>
                        <a:pt x="103" y="108"/>
                      </a:lnTo>
                      <a:lnTo>
                        <a:pt x="91" y="121"/>
                      </a:lnTo>
                      <a:lnTo>
                        <a:pt x="77" y="132"/>
                      </a:lnTo>
                      <a:lnTo>
                        <a:pt x="61" y="144"/>
                      </a:lnTo>
                      <a:lnTo>
                        <a:pt x="45" y="154"/>
                      </a:lnTo>
                      <a:lnTo>
                        <a:pt x="30" y="164"/>
                      </a:lnTo>
                      <a:lnTo>
                        <a:pt x="28" y="168"/>
                      </a:lnTo>
                      <a:lnTo>
                        <a:pt x="27" y="170"/>
                      </a:lnTo>
                      <a:lnTo>
                        <a:pt x="27" y="174"/>
                      </a:lnTo>
                      <a:lnTo>
                        <a:pt x="28" y="177"/>
                      </a:lnTo>
                      <a:lnTo>
                        <a:pt x="32" y="179"/>
                      </a:lnTo>
                      <a:lnTo>
                        <a:pt x="35" y="180"/>
                      </a:lnTo>
                      <a:lnTo>
                        <a:pt x="37" y="180"/>
                      </a:lnTo>
                      <a:lnTo>
                        <a:pt x="41" y="179"/>
                      </a:lnTo>
                      <a:lnTo>
                        <a:pt x="60" y="169"/>
                      </a:lnTo>
                      <a:lnTo>
                        <a:pt x="77" y="158"/>
                      </a:lnTo>
                      <a:lnTo>
                        <a:pt x="94" y="145"/>
                      </a:lnTo>
                      <a:lnTo>
                        <a:pt x="109" y="130"/>
                      </a:lnTo>
                      <a:lnTo>
                        <a:pt x="120" y="114"/>
                      </a:lnTo>
                      <a:lnTo>
                        <a:pt x="127" y="95"/>
                      </a:lnTo>
                      <a:lnTo>
                        <a:pt x="128" y="76"/>
                      </a:lnTo>
                      <a:lnTo>
                        <a:pt x="123" y="55"/>
                      </a:lnTo>
                      <a:lnTo>
                        <a:pt x="113" y="39"/>
                      </a:lnTo>
                      <a:lnTo>
                        <a:pt x="97" y="25"/>
                      </a:lnTo>
                      <a:lnTo>
                        <a:pt x="79" y="15"/>
                      </a:lnTo>
                      <a:lnTo>
                        <a:pt x="57" y="7"/>
                      </a:lnTo>
                      <a:lnTo>
                        <a:pt x="36" y="2"/>
                      </a:lnTo>
                      <a:lnTo>
                        <a:pt x="19" y="0"/>
                      </a:lnTo>
                      <a:lnTo>
                        <a:pt x="6" y="0"/>
                      </a:lnTo>
                      <a:lnTo>
                        <a:pt x="0" y="4"/>
                      </a:lnTo>
                      <a:lnTo>
                        <a:pt x="14" y="9"/>
                      </a:lnTo>
                      <a:lnTo>
                        <a:pt x="29" y="14"/>
                      </a:lnTo>
                      <a:lnTo>
                        <a:pt x="46" y="19"/>
                      </a:lnTo>
                      <a:lnTo>
                        <a:pt x="61" y="23"/>
                      </a:lnTo>
                      <a:lnTo>
                        <a:pt x="76" y="29"/>
                      </a:lnTo>
                      <a:lnTo>
                        <a:pt x="89" y="37"/>
                      </a:lnTo>
                      <a:lnTo>
                        <a:pt x="100" y="46"/>
                      </a:lnTo>
                      <a:lnTo>
                        <a:pt x="108" y="5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603" name="Freeform 1114"/>
                <p:cNvSpPr>
                  <a:spLocks/>
                </p:cNvSpPr>
                <p:nvPr/>
              </p:nvSpPr>
              <p:spPr bwMode="auto">
                <a:xfrm>
                  <a:off x="5089" y="2646"/>
                  <a:ext cx="114" cy="88"/>
                </a:xfrm>
                <a:custGeom>
                  <a:avLst/>
                  <a:gdLst>
                    <a:gd name="T0" fmla="*/ 0 w 322"/>
                    <a:gd name="T1" fmla="*/ 0 h 378"/>
                    <a:gd name="T2" fmla="*/ 0 w 322"/>
                    <a:gd name="T3" fmla="*/ 0 h 378"/>
                    <a:gd name="T4" fmla="*/ 0 w 322"/>
                    <a:gd name="T5" fmla="*/ 0 h 378"/>
                    <a:gd name="T6" fmla="*/ 0 w 322"/>
                    <a:gd name="T7" fmla="*/ 0 h 378"/>
                    <a:gd name="T8" fmla="*/ 0 w 322"/>
                    <a:gd name="T9" fmla="*/ 0 h 378"/>
                    <a:gd name="T10" fmla="*/ 0 w 322"/>
                    <a:gd name="T11" fmla="*/ 0 h 378"/>
                    <a:gd name="T12" fmla="*/ 0 w 322"/>
                    <a:gd name="T13" fmla="*/ 0 h 378"/>
                    <a:gd name="T14" fmla="*/ 0 w 322"/>
                    <a:gd name="T15" fmla="*/ 0 h 378"/>
                    <a:gd name="T16" fmla="*/ 0 w 322"/>
                    <a:gd name="T17" fmla="*/ 0 h 378"/>
                    <a:gd name="T18" fmla="*/ 0 w 322"/>
                    <a:gd name="T19" fmla="*/ 0 h 378"/>
                    <a:gd name="T20" fmla="*/ 0 w 322"/>
                    <a:gd name="T21" fmla="*/ 0 h 378"/>
                    <a:gd name="T22" fmla="*/ 0 w 322"/>
                    <a:gd name="T23" fmla="*/ 0 h 378"/>
                    <a:gd name="T24" fmla="*/ 0 w 322"/>
                    <a:gd name="T25" fmla="*/ 0 h 378"/>
                    <a:gd name="T26" fmla="*/ 0 w 322"/>
                    <a:gd name="T27" fmla="*/ 0 h 378"/>
                    <a:gd name="T28" fmla="*/ 0 w 322"/>
                    <a:gd name="T29" fmla="*/ 0 h 378"/>
                    <a:gd name="T30" fmla="*/ 0 w 322"/>
                    <a:gd name="T31" fmla="*/ 0 h 378"/>
                    <a:gd name="T32" fmla="*/ 0 w 322"/>
                    <a:gd name="T33" fmla="*/ 0 h 378"/>
                    <a:gd name="T34" fmla="*/ 0 w 322"/>
                    <a:gd name="T35" fmla="*/ 0 h 378"/>
                    <a:gd name="T36" fmla="*/ 0 w 322"/>
                    <a:gd name="T37" fmla="*/ 0 h 378"/>
                    <a:gd name="T38" fmla="*/ 0 w 322"/>
                    <a:gd name="T39" fmla="*/ 0 h 378"/>
                    <a:gd name="T40" fmla="*/ 0 w 322"/>
                    <a:gd name="T41" fmla="*/ 0 h 378"/>
                    <a:gd name="T42" fmla="*/ 0 w 322"/>
                    <a:gd name="T43" fmla="*/ 0 h 378"/>
                    <a:gd name="T44" fmla="*/ 0 w 322"/>
                    <a:gd name="T45" fmla="*/ 0 h 378"/>
                    <a:gd name="T46" fmla="*/ 0 w 322"/>
                    <a:gd name="T47" fmla="*/ 0 h 378"/>
                    <a:gd name="T48" fmla="*/ 0 w 322"/>
                    <a:gd name="T49" fmla="*/ 0 h 378"/>
                    <a:gd name="T50" fmla="*/ 0 w 322"/>
                    <a:gd name="T51" fmla="*/ 0 h 378"/>
                    <a:gd name="T52" fmla="*/ 0 w 322"/>
                    <a:gd name="T53" fmla="*/ 0 h 378"/>
                    <a:gd name="T54" fmla="*/ 0 w 322"/>
                    <a:gd name="T55" fmla="*/ 0 h 378"/>
                    <a:gd name="T56" fmla="*/ 0 w 322"/>
                    <a:gd name="T57" fmla="*/ 0 h 378"/>
                    <a:gd name="T58" fmla="*/ 0 w 322"/>
                    <a:gd name="T59" fmla="*/ 0 h 378"/>
                    <a:gd name="T60" fmla="*/ 0 w 322"/>
                    <a:gd name="T61" fmla="*/ 0 h 378"/>
                    <a:gd name="T62" fmla="*/ 0 w 322"/>
                    <a:gd name="T63" fmla="*/ 0 h 378"/>
                    <a:gd name="T64" fmla="*/ 0 w 322"/>
                    <a:gd name="T65" fmla="*/ 0 h 378"/>
                    <a:gd name="T66" fmla="*/ 0 w 322"/>
                    <a:gd name="T67" fmla="*/ 0 h 378"/>
                    <a:gd name="T68" fmla="*/ 0 w 322"/>
                    <a:gd name="T69" fmla="*/ 0 h 378"/>
                    <a:gd name="T70" fmla="*/ 0 w 322"/>
                    <a:gd name="T71" fmla="*/ 0 h 378"/>
                    <a:gd name="T72" fmla="*/ 0 w 322"/>
                    <a:gd name="T73" fmla="*/ 0 h 378"/>
                    <a:gd name="T74" fmla="*/ 0 w 322"/>
                    <a:gd name="T75" fmla="*/ 0 h 378"/>
                    <a:gd name="T76" fmla="*/ 0 w 322"/>
                    <a:gd name="T77" fmla="*/ 0 h 378"/>
                    <a:gd name="T78" fmla="*/ 0 w 322"/>
                    <a:gd name="T79" fmla="*/ 0 h 378"/>
                    <a:gd name="T80" fmla="*/ 0 w 322"/>
                    <a:gd name="T81" fmla="*/ 0 h 378"/>
                    <a:gd name="T82" fmla="*/ 0 w 322"/>
                    <a:gd name="T83" fmla="*/ 0 h 378"/>
                    <a:gd name="T84" fmla="*/ 0 w 322"/>
                    <a:gd name="T85" fmla="*/ 0 h 378"/>
                    <a:gd name="T86" fmla="*/ 0 w 322"/>
                    <a:gd name="T87" fmla="*/ 0 h 378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322" h="378">
                      <a:moveTo>
                        <a:pt x="125" y="49"/>
                      </a:moveTo>
                      <a:lnTo>
                        <a:pt x="100" y="70"/>
                      </a:lnTo>
                      <a:lnTo>
                        <a:pt x="76" y="90"/>
                      </a:lnTo>
                      <a:lnTo>
                        <a:pt x="53" y="115"/>
                      </a:lnTo>
                      <a:lnTo>
                        <a:pt x="34" y="140"/>
                      </a:lnTo>
                      <a:lnTo>
                        <a:pt x="17" y="166"/>
                      </a:lnTo>
                      <a:lnTo>
                        <a:pt x="5" y="195"/>
                      </a:lnTo>
                      <a:lnTo>
                        <a:pt x="0" y="226"/>
                      </a:lnTo>
                      <a:lnTo>
                        <a:pt x="1" y="258"/>
                      </a:lnTo>
                      <a:lnTo>
                        <a:pt x="3" y="266"/>
                      </a:lnTo>
                      <a:lnTo>
                        <a:pt x="5" y="275"/>
                      </a:lnTo>
                      <a:lnTo>
                        <a:pt x="9" y="282"/>
                      </a:lnTo>
                      <a:lnTo>
                        <a:pt x="14" y="290"/>
                      </a:lnTo>
                      <a:lnTo>
                        <a:pt x="19" y="297"/>
                      </a:lnTo>
                      <a:lnTo>
                        <a:pt x="26" y="304"/>
                      </a:lnTo>
                      <a:lnTo>
                        <a:pt x="32" y="310"/>
                      </a:lnTo>
                      <a:lnTo>
                        <a:pt x="41" y="314"/>
                      </a:lnTo>
                      <a:lnTo>
                        <a:pt x="56" y="324"/>
                      </a:lnTo>
                      <a:lnTo>
                        <a:pt x="71" y="332"/>
                      </a:lnTo>
                      <a:lnTo>
                        <a:pt x="86" y="338"/>
                      </a:lnTo>
                      <a:lnTo>
                        <a:pt x="103" y="344"/>
                      </a:lnTo>
                      <a:lnTo>
                        <a:pt x="119" y="350"/>
                      </a:lnTo>
                      <a:lnTo>
                        <a:pt x="136" y="355"/>
                      </a:lnTo>
                      <a:lnTo>
                        <a:pt x="152" y="359"/>
                      </a:lnTo>
                      <a:lnTo>
                        <a:pt x="168" y="363"/>
                      </a:lnTo>
                      <a:lnTo>
                        <a:pt x="186" y="366"/>
                      </a:lnTo>
                      <a:lnTo>
                        <a:pt x="202" y="368"/>
                      </a:lnTo>
                      <a:lnTo>
                        <a:pt x="220" y="371"/>
                      </a:lnTo>
                      <a:lnTo>
                        <a:pt x="238" y="373"/>
                      </a:lnTo>
                      <a:lnTo>
                        <a:pt x="254" y="374"/>
                      </a:lnTo>
                      <a:lnTo>
                        <a:pt x="272" y="375"/>
                      </a:lnTo>
                      <a:lnTo>
                        <a:pt x="289" y="376"/>
                      </a:lnTo>
                      <a:lnTo>
                        <a:pt x="306" y="378"/>
                      </a:lnTo>
                      <a:lnTo>
                        <a:pt x="311" y="378"/>
                      </a:lnTo>
                      <a:lnTo>
                        <a:pt x="316" y="375"/>
                      </a:lnTo>
                      <a:lnTo>
                        <a:pt x="320" y="371"/>
                      </a:lnTo>
                      <a:lnTo>
                        <a:pt x="322" y="366"/>
                      </a:lnTo>
                      <a:lnTo>
                        <a:pt x="322" y="360"/>
                      </a:lnTo>
                      <a:lnTo>
                        <a:pt x="320" y="356"/>
                      </a:lnTo>
                      <a:lnTo>
                        <a:pt x="315" y="352"/>
                      </a:lnTo>
                      <a:lnTo>
                        <a:pt x="309" y="350"/>
                      </a:lnTo>
                      <a:lnTo>
                        <a:pt x="294" y="347"/>
                      </a:lnTo>
                      <a:lnTo>
                        <a:pt x="279" y="344"/>
                      </a:lnTo>
                      <a:lnTo>
                        <a:pt x="263" y="341"/>
                      </a:lnTo>
                      <a:lnTo>
                        <a:pt x="247" y="338"/>
                      </a:lnTo>
                      <a:lnTo>
                        <a:pt x="232" y="336"/>
                      </a:lnTo>
                      <a:lnTo>
                        <a:pt x="216" y="334"/>
                      </a:lnTo>
                      <a:lnTo>
                        <a:pt x="200" y="332"/>
                      </a:lnTo>
                      <a:lnTo>
                        <a:pt x="185" y="328"/>
                      </a:lnTo>
                      <a:lnTo>
                        <a:pt x="170" y="326"/>
                      </a:lnTo>
                      <a:lnTo>
                        <a:pt x="154" y="322"/>
                      </a:lnTo>
                      <a:lnTo>
                        <a:pt x="139" y="318"/>
                      </a:lnTo>
                      <a:lnTo>
                        <a:pt x="124" y="314"/>
                      </a:lnTo>
                      <a:lnTo>
                        <a:pt x="110" y="309"/>
                      </a:lnTo>
                      <a:lnTo>
                        <a:pt x="94" y="303"/>
                      </a:lnTo>
                      <a:lnTo>
                        <a:pt x="80" y="297"/>
                      </a:lnTo>
                      <a:lnTo>
                        <a:pt x="66" y="289"/>
                      </a:lnTo>
                      <a:lnTo>
                        <a:pt x="55" y="281"/>
                      </a:lnTo>
                      <a:lnTo>
                        <a:pt x="45" y="271"/>
                      </a:lnTo>
                      <a:lnTo>
                        <a:pt x="38" y="259"/>
                      </a:lnTo>
                      <a:lnTo>
                        <a:pt x="35" y="245"/>
                      </a:lnTo>
                      <a:lnTo>
                        <a:pt x="34" y="232"/>
                      </a:lnTo>
                      <a:lnTo>
                        <a:pt x="35" y="216"/>
                      </a:lnTo>
                      <a:lnTo>
                        <a:pt x="38" y="200"/>
                      </a:lnTo>
                      <a:lnTo>
                        <a:pt x="43" y="187"/>
                      </a:lnTo>
                      <a:lnTo>
                        <a:pt x="51" y="170"/>
                      </a:lnTo>
                      <a:lnTo>
                        <a:pt x="60" y="152"/>
                      </a:lnTo>
                      <a:lnTo>
                        <a:pt x="71" y="137"/>
                      </a:lnTo>
                      <a:lnTo>
                        <a:pt x="83" y="124"/>
                      </a:lnTo>
                      <a:lnTo>
                        <a:pt x="94" y="110"/>
                      </a:lnTo>
                      <a:lnTo>
                        <a:pt x="107" y="96"/>
                      </a:lnTo>
                      <a:lnTo>
                        <a:pt x="123" y="82"/>
                      </a:lnTo>
                      <a:lnTo>
                        <a:pt x="138" y="69"/>
                      </a:lnTo>
                      <a:lnTo>
                        <a:pt x="153" y="57"/>
                      </a:lnTo>
                      <a:lnTo>
                        <a:pt x="173" y="47"/>
                      </a:lnTo>
                      <a:lnTo>
                        <a:pt x="195" y="38"/>
                      </a:lnTo>
                      <a:lnTo>
                        <a:pt x="218" y="28"/>
                      </a:lnTo>
                      <a:lnTo>
                        <a:pt x="238" y="20"/>
                      </a:lnTo>
                      <a:lnTo>
                        <a:pt x="254" y="13"/>
                      </a:lnTo>
                      <a:lnTo>
                        <a:pt x="264" y="7"/>
                      </a:lnTo>
                      <a:lnTo>
                        <a:pt x="268" y="2"/>
                      </a:lnTo>
                      <a:lnTo>
                        <a:pt x="256" y="0"/>
                      </a:lnTo>
                      <a:lnTo>
                        <a:pt x="240" y="1"/>
                      </a:lnTo>
                      <a:lnTo>
                        <a:pt x="221" y="4"/>
                      </a:lnTo>
                      <a:lnTo>
                        <a:pt x="201" y="10"/>
                      </a:lnTo>
                      <a:lnTo>
                        <a:pt x="180" y="18"/>
                      </a:lnTo>
                      <a:lnTo>
                        <a:pt x="160" y="27"/>
                      </a:lnTo>
                      <a:lnTo>
                        <a:pt x="141" y="38"/>
                      </a:lnTo>
                      <a:lnTo>
                        <a:pt x="125" y="4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604" name="Freeform 1115"/>
                <p:cNvSpPr>
                  <a:spLocks/>
                </p:cNvSpPr>
                <p:nvPr/>
              </p:nvSpPr>
              <p:spPr bwMode="auto">
                <a:xfrm>
                  <a:off x="5250" y="2643"/>
                  <a:ext cx="99" cy="59"/>
                </a:xfrm>
                <a:custGeom>
                  <a:avLst/>
                  <a:gdLst>
                    <a:gd name="T0" fmla="*/ 0 w 283"/>
                    <a:gd name="T1" fmla="*/ 0 h 252"/>
                    <a:gd name="T2" fmla="*/ 0 w 283"/>
                    <a:gd name="T3" fmla="*/ 0 h 252"/>
                    <a:gd name="T4" fmla="*/ 0 w 283"/>
                    <a:gd name="T5" fmla="*/ 0 h 252"/>
                    <a:gd name="T6" fmla="*/ 0 w 283"/>
                    <a:gd name="T7" fmla="*/ 0 h 252"/>
                    <a:gd name="T8" fmla="*/ 0 w 283"/>
                    <a:gd name="T9" fmla="*/ 0 h 252"/>
                    <a:gd name="T10" fmla="*/ 0 w 283"/>
                    <a:gd name="T11" fmla="*/ 0 h 252"/>
                    <a:gd name="T12" fmla="*/ 0 w 283"/>
                    <a:gd name="T13" fmla="*/ 0 h 252"/>
                    <a:gd name="T14" fmla="*/ 0 w 283"/>
                    <a:gd name="T15" fmla="*/ 0 h 252"/>
                    <a:gd name="T16" fmla="*/ 0 w 283"/>
                    <a:gd name="T17" fmla="*/ 0 h 252"/>
                    <a:gd name="T18" fmla="*/ 0 w 283"/>
                    <a:gd name="T19" fmla="*/ 0 h 252"/>
                    <a:gd name="T20" fmla="*/ 0 w 283"/>
                    <a:gd name="T21" fmla="*/ 0 h 252"/>
                    <a:gd name="T22" fmla="*/ 0 w 283"/>
                    <a:gd name="T23" fmla="*/ 0 h 252"/>
                    <a:gd name="T24" fmla="*/ 0 w 283"/>
                    <a:gd name="T25" fmla="*/ 0 h 252"/>
                    <a:gd name="T26" fmla="*/ 0 w 283"/>
                    <a:gd name="T27" fmla="*/ 0 h 252"/>
                    <a:gd name="T28" fmla="*/ 0 w 283"/>
                    <a:gd name="T29" fmla="*/ 0 h 252"/>
                    <a:gd name="T30" fmla="*/ 0 w 283"/>
                    <a:gd name="T31" fmla="*/ 0 h 252"/>
                    <a:gd name="T32" fmla="*/ 0 w 283"/>
                    <a:gd name="T33" fmla="*/ 0 h 252"/>
                    <a:gd name="T34" fmla="*/ 0 w 283"/>
                    <a:gd name="T35" fmla="*/ 0 h 252"/>
                    <a:gd name="T36" fmla="*/ 0 w 283"/>
                    <a:gd name="T37" fmla="*/ 0 h 252"/>
                    <a:gd name="T38" fmla="*/ 0 w 283"/>
                    <a:gd name="T39" fmla="*/ 0 h 252"/>
                    <a:gd name="T40" fmla="*/ 0 w 283"/>
                    <a:gd name="T41" fmla="*/ 0 h 252"/>
                    <a:gd name="T42" fmla="*/ 0 w 283"/>
                    <a:gd name="T43" fmla="*/ 0 h 252"/>
                    <a:gd name="T44" fmla="*/ 0 w 283"/>
                    <a:gd name="T45" fmla="*/ 0 h 252"/>
                    <a:gd name="T46" fmla="*/ 0 w 283"/>
                    <a:gd name="T47" fmla="*/ 0 h 252"/>
                    <a:gd name="T48" fmla="*/ 0 w 283"/>
                    <a:gd name="T49" fmla="*/ 0 h 252"/>
                    <a:gd name="T50" fmla="*/ 0 w 283"/>
                    <a:gd name="T51" fmla="*/ 0 h 252"/>
                    <a:gd name="T52" fmla="*/ 0 w 283"/>
                    <a:gd name="T53" fmla="*/ 0 h 252"/>
                    <a:gd name="T54" fmla="*/ 0 w 283"/>
                    <a:gd name="T55" fmla="*/ 0 h 252"/>
                    <a:gd name="T56" fmla="*/ 0 w 283"/>
                    <a:gd name="T57" fmla="*/ 0 h 252"/>
                    <a:gd name="T58" fmla="*/ 0 w 283"/>
                    <a:gd name="T59" fmla="*/ 0 h 252"/>
                    <a:gd name="T60" fmla="*/ 0 w 283"/>
                    <a:gd name="T61" fmla="*/ 0 h 252"/>
                    <a:gd name="T62" fmla="*/ 0 w 283"/>
                    <a:gd name="T63" fmla="*/ 0 h 252"/>
                    <a:gd name="T64" fmla="*/ 0 w 283"/>
                    <a:gd name="T65" fmla="*/ 0 h 252"/>
                    <a:gd name="T66" fmla="*/ 0 w 283"/>
                    <a:gd name="T67" fmla="*/ 0 h 252"/>
                    <a:gd name="T68" fmla="*/ 0 w 283"/>
                    <a:gd name="T69" fmla="*/ 0 h 252"/>
                    <a:gd name="T70" fmla="*/ 0 w 283"/>
                    <a:gd name="T71" fmla="*/ 0 h 252"/>
                    <a:gd name="T72" fmla="*/ 0 w 283"/>
                    <a:gd name="T73" fmla="*/ 0 h 252"/>
                    <a:gd name="T74" fmla="*/ 0 w 283"/>
                    <a:gd name="T75" fmla="*/ 0 h 252"/>
                    <a:gd name="T76" fmla="*/ 0 w 283"/>
                    <a:gd name="T77" fmla="*/ 0 h 252"/>
                    <a:gd name="T78" fmla="*/ 0 w 283"/>
                    <a:gd name="T79" fmla="*/ 0 h 252"/>
                    <a:gd name="T80" fmla="*/ 0 w 283"/>
                    <a:gd name="T81" fmla="*/ 0 h 252"/>
                    <a:gd name="T82" fmla="*/ 0 w 283"/>
                    <a:gd name="T83" fmla="*/ 0 h 252"/>
                    <a:gd name="T84" fmla="*/ 0 w 283"/>
                    <a:gd name="T85" fmla="*/ 0 h 252"/>
                    <a:gd name="T86" fmla="*/ 0 w 283"/>
                    <a:gd name="T87" fmla="*/ 0 h 252"/>
                    <a:gd name="T88" fmla="*/ 0 w 283"/>
                    <a:gd name="T89" fmla="*/ 0 h 252"/>
                    <a:gd name="T90" fmla="*/ 0 w 283"/>
                    <a:gd name="T91" fmla="*/ 0 h 252"/>
                    <a:gd name="T92" fmla="*/ 0 w 283"/>
                    <a:gd name="T93" fmla="*/ 0 h 252"/>
                    <a:gd name="T94" fmla="*/ 0 w 283"/>
                    <a:gd name="T95" fmla="*/ 0 h 252"/>
                    <a:gd name="T96" fmla="*/ 0 w 283"/>
                    <a:gd name="T97" fmla="*/ 0 h 252"/>
                    <a:gd name="T98" fmla="*/ 0 w 283"/>
                    <a:gd name="T99" fmla="*/ 0 h 252"/>
                    <a:gd name="T100" fmla="*/ 0 w 283"/>
                    <a:gd name="T101" fmla="*/ 0 h 252"/>
                    <a:gd name="T102" fmla="*/ 0 w 283"/>
                    <a:gd name="T103" fmla="*/ 0 h 252"/>
                    <a:gd name="T104" fmla="*/ 0 w 283"/>
                    <a:gd name="T105" fmla="*/ 0 h 252"/>
                    <a:gd name="T106" fmla="*/ 0 w 283"/>
                    <a:gd name="T107" fmla="*/ 0 h 252"/>
                    <a:gd name="T108" fmla="*/ 0 w 283"/>
                    <a:gd name="T109" fmla="*/ 0 h 252"/>
                    <a:gd name="T110" fmla="*/ 0 w 283"/>
                    <a:gd name="T111" fmla="*/ 0 h 252"/>
                    <a:gd name="T112" fmla="*/ 0 w 283"/>
                    <a:gd name="T113" fmla="*/ 0 h 252"/>
                    <a:gd name="T114" fmla="*/ 0 w 283"/>
                    <a:gd name="T115" fmla="*/ 0 h 252"/>
                    <a:gd name="T116" fmla="*/ 0 w 283"/>
                    <a:gd name="T117" fmla="*/ 0 h 252"/>
                    <a:gd name="T118" fmla="*/ 0 w 283"/>
                    <a:gd name="T119" fmla="*/ 0 h 252"/>
                    <a:gd name="T120" fmla="*/ 0 w 283"/>
                    <a:gd name="T121" fmla="*/ 0 h 252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0" t="0" r="r" b="b"/>
                  <a:pathLst>
                    <a:path w="283" h="252">
                      <a:moveTo>
                        <a:pt x="235" y="77"/>
                      </a:moveTo>
                      <a:lnTo>
                        <a:pt x="248" y="91"/>
                      </a:lnTo>
                      <a:lnTo>
                        <a:pt x="256" y="107"/>
                      </a:lnTo>
                      <a:lnTo>
                        <a:pt x="259" y="124"/>
                      </a:lnTo>
                      <a:lnTo>
                        <a:pt x="259" y="142"/>
                      </a:lnTo>
                      <a:lnTo>
                        <a:pt x="257" y="157"/>
                      </a:lnTo>
                      <a:lnTo>
                        <a:pt x="252" y="170"/>
                      </a:lnTo>
                      <a:lnTo>
                        <a:pt x="244" y="183"/>
                      </a:lnTo>
                      <a:lnTo>
                        <a:pt x="236" y="193"/>
                      </a:lnTo>
                      <a:lnTo>
                        <a:pt x="225" y="204"/>
                      </a:lnTo>
                      <a:lnTo>
                        <a:pt x="215" y="214"/>
                      </a:lnTo>
                      <a:lnTo>
                        <a:pt x="204" y="224"/>
                      </a:lnTo>
                      <a:lnTo>
                        <a:pt x="194" y="234"/>
                      </a:lnTo>
                      <a:lnTo>
                        <a:pt x="191" y="238"/>
                      </a:lnTo>
                      <a:lnTo>
                        <a:pt x="191" y="241"/>
                      </a:lnTo>
                      <a:lnTo>
                        <a:pt x="191" y="245"/>
                      </a:lnTo>
                      <a:lnTo>
                        <a:pt x="194" y="248"/>
                      </a:lnTo>
                      <a:lnTo>
                        <a:pt x="197" y="250"/>
                      </a:lnTo>
                      <a:lnTo>
                        <a:pt x="202" y="252"/>
                      </a:lnTo>
                      <a:lnTo>
                        <a:pt x="205" y="250"/>
                      </a:lnTo>
                      <a:lnTo>
                        <a:pt x="209" y="248"/>
                      </a:lnTo>
                      <a:lnTo>
                        <a:pt x="232" y="233"/>
                      </a:lnTo>
                      <a:lnTo>
                        <a:pt x="252" y="214"/>
                      </a:lnTo>
                      <a:lnTo>
                        <a:pt x="268" y="192"/>
                      </a:lnTo>
                      <a:lnTo>
                        <a:pt x="278" y="167"/>
                      </a:lnTo>
                      <a:lnTo>
                        <a:pt x="283" y="141"/>
                      </a:lnTo>
                      <a:lnTo>
                        <a:pt x="280" y="115"/>
                      </a:lnTo>
                      <a:lnTo>
                        <a:pt x="271" y="91"/>
                      </a:lnTo>
                      <a:lnTo>
                        <a:pt x="252" y="69"/>
                      </a:lnTo>
                      <a:lnTo>
                        <a:pt x="238" y="57"/>
                      </a:lnTo>
                      <a:lnTo>
                        <a:pt x="222" y="48"/>
                      </a:lnTo>
                      <a:lnTo>
                        <a:pt x="204" y="39"/>
                      </a:lnTo>
                      <a:lnTo>
                        <a:pt x="184" y="31"/>
                      </a:lnTo>
                      <a:lnTo>
                        <a:pt x="164" y="23"/>
                      </a:lnTo>
                      <a:lnTo>
                        <a:pt x="144" y="17"/>
                      </a:lnTo>
                      <a:lnTo>
                        <a:pt x="123" y="13"/>
                      </a:lnTo>
                      <a:lnTo>
                        <a:pt x="103" y="8"/>
                      </a:lnTo>
                      <a:lnTo>
                        <a:pt x="83" y="5"/>
                      </a:lnTo>
                      <a:lnTo>
                        <a:pt x="66" y="2"/>
                      </a:lnTo>
                      <a:lnTo>
                        <a:pt x="48" y="0"/>
                      </a:lnTo>
                      <a:lnTo>
                        <a:pt x="34" y="0"/>
                      </a:lnTo>
                      <a:lnTo>
                        <a:pt x="21" y="0"/>
                      </a:lnTo>
                      <a:lnTo>
                        <a:pt x="11" y="0"/>
                      </a:lnTo>
                      <a:lnTo>
                        <a:pt x="4" y="2"/>
                      </a:lnTo>
                      <a:lnTo>
                        <a:pt x="0" y="5"/>
                      </a:lnTo>
                      <a:lnTo>
                        <a:pt x="12" y="7"/>
                      </a:lnTo>
                      <a:lnTo>
                        <a:pt x="24" y="8"/>
                      </a:lnTo>
                      <a:lnTo>
                        <a:pt x="38" y="10"/>
                      </a:lnTo>
                      <a:lnTo>
                        <a:pt x="52" y="13"/>
                      </a:lnTo>
                      <a:lnTo>
                        <a:pt x="66" y="16"/>
                      </a:lnTo>
                      <a:lnTo>
                        <a:pt x="82" y="18"/>
                      </a:lnTo>
                      <a:lnTo>
                        <a:pt x="98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4"/>
                      </a:lnTo>
                      <a:lnTo>
                        <a:pt x="162" y="39"/>
                      </a:lnTo>
                      <a:lnTo>
                        <a:pt x="177" y="45"/>
                      </a:lnTo>
                      <a:lnTo>
                        <a:pt x="193" y="52"/>
                      </a:lnTo>
                      <a:lnTo>
                        <a:pt x="208" y="60"/>
                      </a:lnTo>
                      <a:lnTo>
                        <a:pt x="222" y="68"/>
                      </a:lnTo>
                      <a:lnTo>
                        <a:pt x="235" y="77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605" name="Freeform 1116"/>
                <p:cNvSpPr>
                  <a:spLocks/>
                </p:cNvSpPr>
                <p:nvPr/>
              </p:nvSpPr>
              <p:spPr bwMode="auto">
                <a:xfrm>
                  <a:off x="5047" y="2671"/>
                  <a:ext cx="40" cy="55"/>
                </a:xfrm>
                <a:custGeom>
                  <a:avLst/>
                  <a:gdLst>
                    <a:gd name="T0" fmla="*/ 0 w 114"/>
                    <a:gd name="T1" fmla="*/ 0 h 238"/>
                    <a:gd name="T2" fmla="*/ 0 w 114"/>
                    <a:gd name="T3" fmla="*/ 0 h 238"/>
                    <a:gd name="T4" fmla="*/ 0 w 114"/>
                    <a:gd name="T5" fmla="*/ 0 h 238"/>
                    <a:gd name="T6" fmla="*/ 0 w 114"/>
                    <a:gd name="T7" fmla="*/ 0 h 238"/>
                    <a:gd name="T8" fmla="*/ 0 w 114"/>
                    <a:gd name="T9" fmla="*/ 0 h 238"/>
                    <a:gd name="T10" fmla="*/ 0 w 114"/>
                    <a:gd name="T11" fmla="*/ 0 h 238"/>
                    <a:gd name="T12" fmla="*/ 0 w 114"/>
                    <a:gd name="T13" fmla="*/ 0 h 238"/>
                    <a:gd name="T14" fmla="*/ 0 w 114"/>
                    <a:gd name="T15" fmla="*/ 0 h 238"/>
                    <a:gd name="T16" fmla="*/ 0 w 114"/>
                    <a:gd name="T17" fmla="*/ 0 h 238"/>
                    <a:gd name="T18" fmla="*/ 0 w 114"/>
                    <a:gd name="T19" fmla="*/ 0 h 238"/>
                    <a:gd name="T20" fmla="*/ 0 w 114"/>
                    <a:gd name="T21" fmla="*/ 0 h 238"/>
                    <a:gd name="T22" fmla="*/ 0 w 114"/>
                    <a:gd name="T23" fmla="*/ 0 h 238"/>
                    <a:gd name="T24" fmla="*/ 0 w 114"/>
                    <a:gd name="T25" fmla="*/ 0 h 238"/>
                    <a:gd name="T26" fmla="*/ 0 w 114"/>
                    <a:gd name="T27" fmla="*/ 0 h 238"/>
                    <a:gd name="T28" fmla="*/ 0 w 114"/>
                    <a:gd name="T29" fmla="*/ 0 h 238"/>
                    <a:gd name="T30" fmla="*/ 0 w 114"/>
                    <a:gd name="T31" fmla="*/ 0 h 238"/>
                    <a:gd name="T32" fmla="*/ 0 w 114"/>
                    <a:gd name="T33" fmla="*/ 0 h 238"/>
                    <a:gd name="T34" fmla="*/ 0 w 114"/>
                    <a:gd name="T35" fmla="*/ 0 h 238"/>
                    <a:gd name="T36" fmla="*/ 0 w 114"/>
                    <a:gd name="T37" fmla="*/ 0 h 238"/>
                    <a:gd name="T38" fmla="*/ 0 w 114"/>
                    <a:gd name="T39" fmla="*/ 0 h 238"/>
                    <a:gd name="T40" fmla="*/ 0 w 114"/>
                    <a:gd name="T41" fmla="*/ 0 h 238"/>
                    <a:gd name="T42" fmla="*/ 0 w 114"/>
                    <a:gd name="T43" fmla="*/ 0 h 238"/>
                    <a:gd name="T44" fmla="*/ 0 w 114"/>
                    <a:gd name="T45" fmla="*/ 0 h 238"/>
                    <a:gd name="T46" fmla="*/ 0 w 114"/>
                    <a:gd name="T47" fmla="*/ 0 h 238"/>
                    <a:gd name="T48" fmla="*/ 0 w 114"/>
                    <a:gd name="T49" fmla="*/ 0 h 238"/>
                    <a:gd name="T50" fmla="*/ 0 w 114"/>
                    <a:gd name="T51" fmla="*/ 0 h 238"/>
                    <a:gd name="T52" fmla="*/ 0 w 114"/>
                    <a:gd name="T53" fmla="*/ 0 h 238"/>
                    <a:gd name="T54" fmla="*/ 0 w 114"/>
                    <a:gd name="T55" fmla="*/ 0 h 238"/>
                    <a:gd name="T56" fmla="*/ 0 w 114"/>
                    <a:gd name="T57" fmla="*/ 0 h 238"/>
                    <a:gd name="T58" fmla="*/ 0 w 114"/>
                    <a:gd name="T59" fmla="*/ 0 h 238"/>
                    <a:gd name="T60" fmla="*/ 0 w 114"/>
                    <a:gd name="T61" fmla="*/ 0 h 238"/>
                    <a:gd name="T62" fmla="*/ 0 w 114"/>
                    <a:gd name="T63" fmla="*/ 0 h 238"/>
                    <a:gd name="T64" fmla="*/ 0 w 114"/>
                    <a:gd name="T65" fmla="*/ 0 h 238"/>
                    <a:gd name="T66" fmla="*/ 0 w 114"/>
                    <a:gd name="T67" fmla="*/ 0 h 238"/>
                    <a:gd name="T68" fmla="*/ 0 w 114"/>
                    <a:gd name="T69" fmla="*/ 0 h 238"/>
                    <a:gd name="T70" fmla="*/ 0 w 114"/>
                    <a:gd name="T71" fmla="*/ 0 h 238"/>
                    <a:gd name="T72" fmla="*/ 0 w 114"/>
                    <a:gd name="T73" fmla="*/ 0 h 238"/>
                    <a:gd name="T74" fmla="*/ 0 w 114"/>
                    <a:gd name="T75" fmla="*/ 0 h 238"/>
                    <a:gd name="T76" fmla="*/ 0 w 114"/>
                    <a:gd name="T77" fmla="*/ 0 h 238"/>
                    <a:gd name="T78" fmla="*/ 0 w 114"/>
                    <a:gd name="T79" fmla="*/ 0 h 238"/>
                    <a:gd name="T80" fmla="*/ 0 w 114"/>
                    <a:gd name="T81" fmla="*/ 0 h 238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114" h="238">
                      <a:moveTo>
                        <a:pt x="0" y="130"/>
                      </a:moveTo>
                      <a:lnTo>
                        <a:pt x="0" y="149"/>
                      </a:lnTo>
                      <a:lnTo>
                        <a:pt x="4" y="168"/>
                      </a:lnTo>
                      <a:lnTo>
                        <a:pt x="12" y="185"/>
                      </a:lnTo>
                      <a:lnTo>
                        <a:pt x="24" y="200"/>
                      </a:lnTo>
                      <a:lnTo>
                        <a:pt x="38" y="213"/>
                      </a:lnTo>
                      <a:lnTo>
                        <a:pt x="55" y="224"/>
                      </a:lnTo>
                      <a:lnTo>
                        <a:pt x="73" y="232"/>
                      </a:lnTo>
                      <a:lnTo>
                        <a:pt x="92" y="237"/>
                      </a:lnTo>
                      <a:lnTo>
                        <a:pt x="98" y="238"/>
                      </a:lnTo>
                      <a:lnTo>
                        <a:pt x="104" y="235"/>
                      </a:lnTo>
                      <a:lnTo>
                        <a:pt x="109" y="232"/>
                      </a:lnTo>
                      <a:lnTo>
                        <a:pt x="111" y="227"/>
                      </a:lnTo>
                      <a:lnTo>
                        <a:pt x="111" y="222"/>
                      </a:lnTo>
                      <a:lnTo>
                        <a:pt x="110" y="216"/>
                      </a:lnTo>
                      <a:lnTo>
                        <a:pt x="106" y="211"/>
                      </a:lnTo>
                      <a:lnTo>
                        <a:pt x="100" y="209"/>
                      </a:lnTo>
                      <a:lnTo>
                        <a:pt x="82" y="202"/>
                      </a:lnTo>
                      <a:lnTo>
                        <a:pt x="64" y="193"/>
                      </a:lnTo>
                      <a:lnTo>
                        <a:pt x="50" y="180"/>
                      </a:lnTo>
                      <a:lnTo>
                        <a:pt x="39" y="167"/>
                      </a:lnTo>
                      <a:lnTo>
                        <a:pt x="32" y="149"/>
                      </a:lnTo>
                      <a:lnTo>
                        <a:pt x="29" y="131"/>
                      </a:lnTo>
                      <a:lnTo>
                        <a:pt x="29" y="111"/>
                      </a:lnTo>
                      <a:lnTo>
                        <a:pt x="35" y="91"/>
                      </a:lnTo>
                      <a:lnTo>
                        <a:pt x="42" y="76"/>
                      </a:lnTo>
                      <a:lnTo>
                        <a:pt x="51" y="62"/>
                      </a:lnTo>
                      <a:lnTo>
                        <a:pt x="62" y="49"/>
                      </a:lnTo>
                      <a:lnTo>
                        <a:pt x="73" y="38"/>
                      </a:lnTo>
                      <a:lnTo>
                        <a:pt x="84" y="28"/>
                      </a:lnTo>
                      <a:lnTo>
                        <a:pt x="96" y="18"/>
                      </a:lnTo>
                      <a:lnTo>
                        <a:pt x="106" y="9"/>
                      </a:lnTo>
                      <a:lnTo>
                        <a:pt x="114" y="1"/>
                      </a:lnTo>
                      <a:lnTo>
                        <a:pt x="106" y="0"/>
                      </a:lnTo>
                      <a:lnTo>
                        <a:pt x="93" y="6"/>
                      </a:lnTo>
                      <a:lnTo>
                        <a:pt x="76" y="18"/>
                      </a:lnTo>
                      <a:lnTo>
                        <a:pt x="56" y="36"/>
                      </a:lnTo>
                      <a:lnTo>
                        <a:pt x="37" y="57"/>
                      </a:lnTo>
                      <a:lnTo>
                        <a:pt x="20" y="80"/>
                      </a:lnTo>
                      <a:lnTo>
                        <a:pt x="7" y="106"/>
                      </a:ln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606" name="Freeform 1117"/>
                <p:cNvSpPr>
                  <a:spLocks/>
                </p:cNvSpPr>
                <p:nvPr/>
              </p:nvSpPr>
              <p:spPr bwMode="auto">
                <a:xfrm>
                  <a:off x="5330" y="2639"/>
                  <a:ext cx="87" cy="73"/>
                </a:xfrm>
                <a:custGeom>
                  <a:avLst/>
                  <a:gdLst>
                    <a:gd name="T0" fmla="*/ 0 w 246"/>
                    <a:gd name="T1" fmla="*/ 0 h 310"/>
                    <a:gd name="T2" fmla="*/ 0 w 246"/>
                    <a:gd name="T3" fmla="*/ 0 h 310"/>
                    <a:gd name="T4" fmla="*/ 0 w 246"/>
                    <a:gd name="T5" fmla="*/ 0 h 310"/>
                    <a:gd name="T6" fmla="*/ 0 w 246"/>
                    <a:gd name="T7" fmla="*/ 0 h 310"/>
                    <a:gd name="T8" fmla="*/ 0 w 246"/>
                    <a:gd name="T9" fmla="*/ 0 h 310"/>
                    <a:gd name="T10" fmla="*/ 0 w 246"/>
                    <a:gd name="T11" fmla="*/ 0 h 310"/>
                    <a:gd name="T12" fmla="*/ 0 w 246"/>
                    <a:gd name="T13" fmla="*/ 0 h 310"/>
                    <a:gd name="T14" fmla="*/ 0 w 246"/>
                    <a:gd name="T15" fmla="*/ 0 h 310"/>
                    <a:gd name="T16" fmla="*/ 0 w 246"/>
                    <a:gd name="T17" fmla="*/ 0 h 310"/>
                    <a:gd name="T18" fmla="*/ 0 w 246"/>
                    <a:gd name="T19" fmla="*/ 0 h 310"/>
                    <a:gd name="T20" fmla="*/ 0 w 246"/>
                    <a:gd name="T21" fmla="*/ 0 h 310"/>
                    <a:gd name="T22" fmla="*/ 0 w 246"/>
                    <a:gd name="T23" fmla="*/ 0 h 310"/>
                    <a:gd name="T24" fmla="*/ 0 w 246"/>
                    <a:gd name="T25" fmla="*/ 0 h 310"/>
                    <a:gd name="T26" fmla="*/ 0 w 246"/>
                    <a:gd name="T27" fmla="*/ 0 h 310"/>
                    <a:gd name="T28" fmla="*/ 0 w 246"/>
                    <a:gd name="T29" fmla="*/ 0 h 310"/>
                    <a:gd name="T30" fmla="*/ 0 w 246"/>
                    <a:gd name="T31" fmla="*/ 0 h 310"/>
                    <a:gd name="T32" fmla="*/ 0 w 246"/>
                    <a:gd name="T33" fmla="*/ 0 h 310"/>
                    <a:gd name="T34" fmla="*/ 0 w 246"/>
                    <a:gd name="T35" fmla="*/ 0 h 310"/>
                    <a:gd name="T36" fmla="*/ 0 w 246"/>
                    <a:gd name="T37" fmla="*/ 0 h 310"/>
                    <a:gd name="T38" fmla="*/ 0 w 246"/>
                    <a:gd name="T39" fmla="*/ 0 h 310"/>
                    <a:gd name="T40" fmla="*/ 0 w 246"/>
                    <a:gd name="T41" fmla="*/ 0 h 310"/>
                    <a:gd name="T42" fmla="*/ 0 w 246"/>
                    <a:gd name="T43" fmla="*/ 0 h 310"/>
                    <a:gd name="T44" fmla="*/ 0 w 246"/>
                    <a:gd name="T45" fmla="*/ 0 h 310"/>
                    <a:gd name="T46" fmla="*/ 0 w 246"/>
                    <a:gd name="T47" fmla="*/ 0 h 310"/>
                    <a:gd name="T48" fmla="*/ 0 w 246"/>
                    <a:gd name="T49" fmla="*/ 0 h 310"/>
                    <a:gd name="T50" fmla="*/ 0 w 246"/>
                    <a:gd name="T51" fmla="*/ 0 h 310"/>
                    <a:gd name="T52" fmla="*/ 0 w 246"/>
                    <a:gd name="T53" fmla="*/ 0 h 310"/>
                    <a:gd name="T54" fmla="*/ 0 w 246"/>
                    <a:gd name="T55" fmla="*/ 0 h 310"/>
                    <a:gd name="T56" fmla="*/ 0 w 246"/>
                    <a:gd name="T57" fmla="*/ 0 h 310"/>
                    <a:gd name="T58" fmla="*/ 0 w 246"/>
                    <a:gd name="T59" fmla="*/ 0 h 310"/>
                    <a:gd name="T60" fmla="*/ 0 w 246"/>
                    <a:gd name="T61" fmla="*/ 0 h 310"/>
                    <a:gd name="T62" fmla="*/ 0 w 246"/>
                    <a:gd name="T63" fmla="*/ 0 h 310"/>
                    <a:gd name="T64" fmla="*/ 0 w 246"/>
                    <a:gd name="T65" fmla="*/ 0 h 310"/>
                    <a:gd name="T66" fmla="*/ 0 w 246"/>
                    <a:gd name="T67" fmla="*/ 0 h 310"/>
                    <a:gd name="T68" fmla="*/ 0 w 246"/>
                    <a:gd name="T69" fmla="*/ 0 h 310"/>
                    <a:gd name="T70" fmla="*/ 0 w 246"/>
                    <a:gd name="T71" fmla="*/ 0 h 310"/>
                    <a:gd name="T72" fmla="*/ 0 w 246"/>
                    <a:gd name="T73" fmla="*/ 0 h 310"/>
                    <a:gd name="T74" fmla="*/ 0 w 246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246" h="310">
                      <a:moveTo>
                        <a:pt x="199" y="116"/>
                      </a:moveTo>
                      <a:lnTo>
                        <a:pt x="207" y="124"/>
                      </a:lnTo>
                      <a:lnTo>
                        <a:pt x="214" y="133"/>
                      </a:lnTo>
                      <a:lnTo>
                        <a:pt x="219" y="143"/>
                      </a:lnTo>
                      <a:lnTo>
                        <a:pt x="223" y="154"/>
                      </a:lnTo>
                      <a:lnTo>
                        <a:pt x="225" y="164"/>
                      </a:lnTo>
                      <a:lnTo>
                        <a:pt x="225" y="176"/>
                      </a:lnTo>
                      <a:lnTo>
                        <a:pt x="221" y="187"/>
                      </a:lnTo>
                      <a:lnTo>
                        <a:pt x="216" y="197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8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3" y="264"/>
                      </a:lnTo>
                      <a:lnTo>
                        <a:pt x="132" y="274"/>
                      </a:lnTo>
                      <a:lnTo>
                        <a:pt x="129" y="278"/>
                      </a:lnTo>
                      <a:lnTo>
                        <a:pt x="126" y="282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1" y="305"/>
                      </a:lnTo>
                      <a:lnTo>
                        <a:pt x="125" y="309"/>
                      </a:lnTo>
                      <a:lnTo>
                        <a:pt x="130" y="310"/>
                      </a:lnTo>
                      <a:lnTo>
                        <a:pt x="134" y="310"/>
                      </a:lnTo>
                      <a:lnTo>
                        <a:pt x="139" y="309"/>
                      </a:lnTo>
                      <a:lnTo>
                        <a:pt x="143" y="305"/>
                      </a:lnTo>
                      <a:lnTo>
                        <a:pt x="154" y="293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19" y="233"/>
                      </a:lnTo>
                      <a:lnTo>
                        <a:pt x="231" y="219"/>
                      </a:lnTo>
                      <a:lnTo>
                        <a:pt x="239" y="204"/>
                      </a:lnTo>
                      <a:lnTo>
                        <a:pt x="245" y="187"/>
                      </a:lnTo>
                      <a:lnTo>
                        <a:pt x="246" y="170"/>
                      </a:lnTo>
                      <a:lnTo>
                        <a:pt x="242" y="153"/>
                      </a:lnTo>
                      <a:lnTo>
                        <a:pt x="236" y="136"/>
                      </a:lnTo>
                      <a:lnTo>
                        <a:pt x="227" y="120"/>
                      </a:lnTo>
                      <a:lnTo>
                        <a:pt x="215" y="107"/>
                      </a:lnTo>
                      <a:lnTo>
                        <a:pt x="201" y="94"/>
                      </a:lnTo>
                      <a:lnTo>
                        <a:pt x="187" y="82"/>
                      </a:lnTo>
                      <a:lnTo>
                        <a:pt x="177" y="74"/>
                      </a:lnTo>
                      <a:lnTo>
                        <a:pt x="165" y="68"/>
                      </a:lnTo>
                      <a:lnTo>
                        <a:pt x="152" y="60"/>
                      </a:lnTo>
                      <a:lnTo>
                        <a:pt x="139" y="51"/>
                      </a:lnTo>
                      <a:lnTo>
                        <a:pt x="126" y="43"/>
                      </a:lnTo>
                      <a:lnTo>
                        <a:pt x="112" y="35"/>
                      </a:lnTo>
                      <a:lnTo>
                        <a:pt x="98" y="28"/>
                      </a:lnTo>
                      <a:lnTo>
                        <a:pt x="85" y="22"/>
                      </a:lnTo>
                      <a:lnTo>
                        <a:pt x="72" y="16"/>
                      </a:lnTo>
                      <a:lnTo>
                        <a:pt x="59" y="10"/>
                      </a:lnTo>
                      <a:lnTo>
                        <a:pt x="46" y="7"/>
                      </a:lnTo>
                      <a:lnTo>
                        <a:pt x="35" y="3"/>
                      </a:lnTo>
                      <a:lnTo>
                        <a:pt x="24" y="1"/>
                      </a:lnTo>
                      <a:lnTo>
                        <a:pt x="15" y="0"/>
                      </a:lnTo>
                      <a:lnTo>
                        <a:pt x="7" y="1"/>
                      </a:lnTo>
                      <a:lnTo>
                        <a:pt x="0" y="3"/>
                      </a:lnTo>
                      <a:lnTo>
                        <a:pt x="8" y="6"/>
                      </a:lnTo>
                      <a:lnTo>
                        <a:pt x="17" y="9"/>
                      </a:lnTo>
                      <a:lnTo>
                        <a:pt x="28" y="14"/>
                      </a:lnTo>
                      <a:lnTo>
                        <a:pt x="38" y="18"/>
                      </a:lnTo>
                      <a:lnTo>
                        <a:pt x="51" y="24"/>
                      </a:lnTo>
                      <a:lnTo>
                        <a:pt x="64" y="30"/>
                      </a:lnTo>
                      <a:lnTo>
                        <a:pt x="78" y="37"/>
                      </a:lnTo>
                      <a:lnTo>
                        <a:pt x="92" y="43"/>
                      </a:lnTo>
                      <a:lnTo>
                        <a:pt x="106" y="51"/>
                      </a:lnTo>
                      <a:lnTo>
                        <a:pt x="120" y="60"/>
                      </a:lnTo>
                      <a:lnTo>
                        <a:pt x="134" y="69"/>
                      </a:lnTo>
                      <a:lnTo>
                        <a:pt x="148" y="78"/>
                      </a:lnTo>
                      <a:lnTo>
                        <a:pt x="163" y="87"/>
                      </a:lnTo>
                      <a:lnTo>
                        <a:pt x="175" y="96"/>
                      </a:lnTo>
                      <a:lnTo>
                        <a:pt x="187" y="105"/>
                      </a:lnTo>
                      <a:lnTo>
                        <a:pt x="199" y="116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607" name="Freeform 1118"/>
                <p:cNvSpPr>
                  <a:spLocks/>
                </p:cNvSpPr>
                <p:nvPr/>
              </p:nvSpPr>
              <p:spPr bwMode="auto">
                <a:xfrm>
                  <a:off x="5115" y="2660"/>
                  <a:ext cx="69" cy="55"/>
                </a:xfrm>
                <a:custGeom>
                  <a:avLst/>
                  <a:gdLst>
                    <a:gd name="T0" fmla="*/ 0 w 198"/>
                    <a:gd name="T1" fmla="*/ 0 h 236"/>
                    <a:gd name="T2" fmla="*/ 0 w 198"/>
                    <a:gd name="T3" fmla="*/ 0 h 236"/>
                    <a:gd name="T4" fmla="*/ 0 w 198"/>
                    <a:gd name="T5" fmla="*/ 0 h 236"/>
                    <a:gd name="T6" fmla="*/ 0 w 198"/>
                    <a:gd name="T7" fmla="*/ 0 h 236"/>
                    <a:gd name="T8" fmla="*/ 0 w 198"/>
                    <a:gd name="T9" fmla="*/ 0 h 236"/>
                    <a:gd name="T10" fmla="*/ 0 w 198"/>
                    <a:gd name="T11" fmla="*/ 0 h 236"/>
                    <a:gd name="T12" fmla="*/ 0 w 198"/>
                    <a:gd name="T13" fmla="*/ 0 h 236"/>
                    <a:gd name="T14" fmla="*/ 0 w 198"/>
                    <a:gd name="T15" fmla="*/ 0 h 236"/>
                    <a:gd name="T16" fmla="*/ 0 w 198"/>
                    <a:gd name="T17" fmla="*/ 0 h 236"/>
                    <a:gd name="T18" fmla="*/ 0 w 198"/>
                    <a:gd name="T19" fmla="*/ 0 h 236"/>
                    <a:gd name="T20" fmla="*/ 0 w 198"/>
                    <a:gd name="T21" fmla="*/ 0 h 236"/>
                    <a:gd name="T22" fmla="*/ 0 w 198"/>
                    <a:gd name="T23" fmla="*/ 0 h 236"/>
                    <a:gd name="T24" fmla="*/ 0 w 198"/>
                    <a:gd name="T25" fmla="*/ 0 h 236"/>
                    <a:gd name="T26" fmla="*/ 0 w 198"/>
                    <a:gd name="T27" fmla="*/ 0 h 236"/>
                    <a:gd name="T28" fmla="*/ 0 w 198"/>
                    <a:gd name="T29" fmla="*/ 0 h 236"/>
                    <a:gd name="T30" fmla="*/ 0 w 198"/>
                    <a:gd name="T31" fmla="*/ 0 h 236"/>
                    <a:gd name="T32" fmla="*/ 0 w 198"/>
                    <a:gd name="T33" fmla="*/ 0 h 236"/>
                    <a:gd name="T34" fmla="*/ 0 w 198"/>
                    <a:gd name="T35" fmla="*/ 0 h 236"/>
                    <a:gd name="T36" fmla="*/ 0 w 198"/>
                    <a:gd name="T37" fmla="*/ 0 h 236"/>
                    <a:gd name="T38" fmla="*/ 0 w 198"/>
                    <a:gd name="T39" fmla="*/ 0 h 236"/>
                    <a:gd name="T40" fmla="*/ 0 w 198"/>
                    <a:gd name="T41" fmla="*/ 0 h 236"/>
                    <a:gd name="T42" fmla="*/ 0 w 198"/>
                    <a:gd name="T43" fmla="*/ 0 h 236"/>
                    <a:gd name="T44" fmla="*/ 0 w 198"/>
                    <a:gd name="T45" fmla="*/ 0 h 236"/>
                    <a:gd name="T46" fmla="*/ 0 w 198"/>
                    <a:gd name="T47" fmla="*/ 0 h 236"/>
                    <a:gd name="T48" fmla="*/ 0 w 198"/>
                    <a:gd name="T49" fmla="*/ 0 h 236"/>
                    <a:gd name="T50" fmla="*/ 0 w 198"/>
                    <a:gd name="T51" fmla="*/ 0 h 236"/>
                    <a:gd name="T52" fmla="*/ 0 w 198"/>
                    <a:gd name="T53" fmla="*/ 0 h 236"/>
                    <a:gd name="T54" fmla="*/ 0 w 198"/>
                    <a:gd name="T55" fmla="*/ 0 h 236"/>
                    <a:gd name="T56" fmla="*/ 0 w 198"/>
                    <a:gd name="T57" fmla="*/ 0 h 236"/>
                    <a:gd name="T58" fmla="*/ 0 w 198"/>
                    <a:gd name="T59" fmla="*/ 0 h 236"/>
                    <a:gd name="T60" fmla="*/ 0 w 198"/>
                    <a:gd name="T61" fmla="*/ 0 h 236"/>
                    <a:gd name="T62" fmla="*/ 0 w 198"/>
                    <a:gd name="T63" fmla="*/ 0 h 236"/>
                    <a:gd name="T64" fmla="*/ 0 w 198"/>
                    <a:gd name="T65" fmla="*/ 0 h 236"/>
                    <a:gd name="T66" fmla="*/ 0 w 198"/>
                    <a:gd name="T67" fmla="*/ 0 h 236"/>
                    <a:gd name="T68" fmla="*/ 0 w 198"/>
                    <a:gd name="T69" fmla="*/ 0 h 236"/>
                    <a:gd name="T70" fmla="*/ 0 w 198"/>
                    <a:gd name="T71" fmla="*/ 0 h 236"/>
                    <a:gd name="T72" fmla="*/ 0 w 198"/>
                    <a:gd name="T73" fmla="*/ 0 h 236"/>
                    <a:gd name="T74" fmla="*/ 0 w 198"/>
                    <a:gd name="T75" fmla="*/ 0 h 236"/>
                    <a:gd name="T76" fmla="*/ 0 w 198"/>
                    <a:gd name="T77" fmla="*/ 0 h 236"/>
                    <a:gd name="T78" fmla="*/ 0 w 198"/>
                    <a:gd name="T79" fmla="*/ 0 h 236"/>
                    <a:gd name="T80" fmla="*/ 0 w 198"/>
                    <a:gd name="T81" fmla="*/ 0 h 236"/>
                    <a:gd name="T82" fmla="*/ 0 w 198"/>
                    <a:gd name="T83" fmla="*/ 0 h 236"/>
                    <a:gd name="T84" fmla="*/ 0 w 198"/>
                    <a:gd name="T85" fmla="*/ 0 h 236"/>
                    <a:gd name="T86" fmla="*/ 0 w 198"/>
                    <a:gd name="T87" fmla="*/ 0 h 236"/>
                    <a:gd name="T88" fmla="*/ 0 w 198"/>
                    <a:gd name="T89" fmla="*/ 0 h 236"/>
                    <a:gd name="T90" fmla="*/ 0 w 198"/>
                    <a:gd name="T91" fmla="*/ 0 h 236"/>
                    <a:gd name="T92" fmla="*/ 0 w 198"/>
                    <a:gd name="T93" fmla="*/ 0 h 236"/>
                    <a:gd name="T94" fmla="*/ 0 w 198"/>
                    <a:gd name="T95" fmla="*/ 0 h 236"/>
                    <a:gd name="T96" fmla="*/ 0 w 198"/>
                    <a:gd name="T97" fmla="*/ 0 h 236"/>
                    <a:gd name="T98" fmla="*/ 0 w 198"/>
                    <a:gd name="T99" fmla="*/ 0 h 236"/>
                    <a:gd name="T100" fmla="*/ 0 w 198"/>
                    <a:gd name="T101" fmla="*/ 0 h 236"/>
                    <a:gd name="T102" fmla="*/ 0 w 198"/>
                    <a:gd name="T103" fmla="*/ 0 h 236"/>
                    <a:gd name="T104" fmla="*/ 0 w 198"/>
                    <a:gd name="T105" fmla="*/ 0 h 236"/>
                    <a:gd name="T106" fmla="*/ 0 w 198"/>
                    <a:gd name="T107" fmla="*/ 0 h 236"/>
                    <a:gd name="T108" fmla="*/ 0 w 198"/>
                    <a:gd name="T109" fmla="*/ 0 h 236"/>
                    <a:gd name="T110" fmla="*/ 0 w 198"/>
                    <a:gd name="T111" fmla="*/ 0 h 236"/>
                    <a:gd name="T112" fmla="*/ 0 w 198"/>
                    <a:gd name="T113" fmla="*/ 0 h 236"/>
                    <a:gd name="T114" fmla="*/ 0 w 198"/>
                    <a:gd name="T115" fmla="*/ 0 h 236"/>
                    <a:gd name="T116" fmla="*/ 0 w 198"/>
                    <a:gd name="T117" fmla="*/ 0 h 236"/>
                    <a:gd name="T118" fmla="*/ 0 w 198"/>
                    <a:gd name="T119" fmla="*/ 0 h 236"/>
                    <a:gd name="T120" fmla="*/ 0 w 198"/>
                    <a:gd name="T121" fmla="*/ 0 h 2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0" t="0" r="r" b="b"/>
                  <a:pathLst>
                    <a:path w="198" h="236">
                      <a:moveTo>
                        <a:pt x="73" y="36"/>
                      </a:moveTo>
                      <a:lnTo>
                        <a:pt x="58" y="46"/>
                      </a:lnTo>
                      <a:lnTo>
                        <a:pt x="46" y="58"/>
                      </a:lnTo>
                      <a:lnTo>
                        <a:pt x="33" y="72"/>
                      </a:lnTo>
                      <a:lnTo>
                        <a:pt x="22" y="85"/>
                      </a:lnTo>
                      <a:lnTo>
                        <a:pt x="14" y="100"/>
                      </a:lnTo>
                      <a:lnTo>
                        <a:pt x="7" y="115"/>
                      </a:lnTo>
                      <a:lnTo>
                        <a:pt x="2" y="130"/>
                      </a:lnTo>
                      <a:lnTo>
                        <a:pt x="0" y="146"/>
                      </a:lnTo>
                      <a:lnTo>
                        <a:pt x="2" y="170"/>
                      </a:lnTo>
                      <a:lnTo>
                        <a:pt x="12" y="190"/>
                      </a:lnTo>
                      <a:lnTo>
                        <a:pt x="26" y="207"/>
                      </a:lnTo>
                      <a:lnTo>
                        <a:pt x="43" y="220"/>
                      </a:lnTo>
                      <a:lnTo>
                        <a:pt x="64" y="229"/>
                      </a:lnTo>
                      <a:lnTo>
                        <a:pt x="88" y="235"/>
                      </a:lnTo>
                      <a:lnTo>
                        <a:pt x="110" y="236"/>
                      </a:lnTo>
                      <a:lnTo>
                        <a:pt x="132" y="232"/>
                      </a:lnTo>
                      <a:lnTo>
                        <a:pt x="137" y="232"/>
                      </a:lnTo>
                      <a:lnTo>
                        <a:pt x="142" y="230"/>
                      </a:lnTo>
                      <a:lnTo>
                        <a:pt x="145" y="226"/>
                      </a:lnTo>
                      <a:lnTo>
                        <a:pt x="146" y="221"/>
                      </a:lnTo>
                      <a:lnTo>
                        <a:pt x="145" y="219"/>
                      </a:lnTo>
                      <a:lnTo>
                        <a:pt x="142" y="219"/>
                      </a:lnTo>
                      <a:lnTo>
                        <a:pt x="137" y="217"/>
                      </a:lnTo>
                      <a:lnTo>
                        <a:pt x="131" y="217"/>
                      </a:lnTo>
                      <a:lnTo>
                        <a:pt x="124" y="217"/>
                      </a:lnTo>
                      <a:lnTo>
                        <a:pt x="118" y="217"/>
                      </a:lnTo>
                      <a:lnTo>
                        <a:pt x="112" y="217"/>
                      </a:lnTo>
                      <a:lnTo>
                        <a:pt x="109" y="217"/>
                      </a:lnTo>
                      <a:lnTo>
                        <a:pt x="97" y="216"/>
                      </a:lnTo>
                      <a:lnTo>
                        <a:pt x="87" y="215"/>
                      </a:lnTo>
                      <a:lnTo>
                        <a:pt x="75" y="214"/>
                      </a:lnTo>
                      <a:lnTo>
                        <a:pt x="63" y="211"/>
                      </a:lnTo>
                      <a:lnTo>
                        <a:pt x="51" y="207"/>
                      </a:lnTo>
                      <a:lnTo>
                        <a:pt x="40" y="199"/>
                      </a:lnTo>
                      <a:lnTo>
                        <a:pt x="29" y="189"/>
                      </a:lnTo>
                      <a:lnTo>
                        <a:pt x="17" y="174"/>
                      </a:lnTo>
                      <a:lnTo>
                        <a:pt x="15" y="157"/>
                      </a:lnTo>
                      <a:lnTo>
                        <a:pt x="16" y="141"/>
                      </a:lnTo>
                      <a:lnTo>
                        <a:pt x="21" y="124"/>
                      </a:lnTo>
                      <a:lnTo>
                        <a:pt x="28" y="109"/>
                      </a:lnTo>
                      <a:lnTo>
                        <a:pt x="39" y="96"/>
                      </a:lnTo>
                      <a:lnTo>
                        <a:pt x="50" y="82"/>
                      </a:lnTo>
                      <a:lnTo>
                        <a:pt x="63" y="70"/>
                      </a:lnTo>
                      <a:lnTo>
                        <a:pt x="78" y="59"/>
                      </a:lnTo>
                      <a:lnTo>
                        <a:pt x="94" y="49"/>
                      </a:lnTo>
                      <a:lnTo>
                        <a:pt x="110" y="39"/>
                      </a:lnTo>
                      <a:lnTo>
                        <a:pt x="126" y="31"/>
                      </a:lnTo>
                      <a:lnTo>
                        <a:pt x="142" y="24"/>
                      </a:lnTo>
                      <a:lnTo>
                        <a:pt x="158" y="19"/>
                      </a:lnTo>
                      <a:lnTo>
                        <a:pt x="172" y="13"/>
                      </a:lnTo>
                      <a:lnTo>
                        <a:pt x="186" y="10"/>
                      </a:lnTo>
                      <a:lnTo>
                        <a:pt x="198" y="7"/>
                      </a:lnTo>
                      <a:lnTo>
                        <a:pt x="190" y="3"/>
                      </a:lnTo>
                      <a:lnTo>
                        <a:pt x="177" y="0"/>
                      </a:lnTo>
                      <a:lnTo>
                        <a:pt x="162" y="3"/>
                      </a:lnTo>
                      <a:lnTo>
                        <a:pt x="144" y="6"/>
                      </a:lnTo>
                      <a:lnTo>
                        <a:pt x="124" y="12"/>
                      </a:lnTo>
                      <a:lnTo>
                        <a:pt x="105" y="19"/>
                      </a:lnTo>
                      <a:lnTo>
                        <a:pt x="88" y="28"/>
                      </a:lnTo>
                      <a:lnTo>
                        <a:pt x="73" y="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608" name="Freeform 1119"/>
                <p:cNvSpPr>
                  <a:spLocks/>
                </p:cNvSpPr>
                <p:nvPr/>
              </p:nvSpPr>
              <p:spPr bwMode="auto">
                <a:xfrm>
                  <a:off x="5233" y="2660"/>
                  <a:ext cx="47" cy="42"/>
                </a:xfrm>
                <a:custGeom>
                  <a:avLst/>
                  <a:gdLst>
                    <a:gd name="T0" fmla="*/ 0 w 128"/>
                    <a:gd name="T1" fmla="*/ 0 h 183"/>
                    <a:gd name="T2" fmla="*/ 0 w 128"/>
                    <a:gd name="T3" fmla="*/ 0 h 183"/>
                    <a:gd name="T4" fmla="*/ 0 w 128"/>
                    <a:gd name="T5" fmla="*/ 0 h 183"/>
                    <a:gd name="T6" fmla="*/ 0 w 128"/>
                    <a:gd name="T7" fmla="*/ 0 h 183"/>
                    <a:gd name="T8" fmla="*/ 0 w 128"/>
                    <a:gd name="T9" fmla="*/ 0 h 183"/>
                    <a:gd name="T10" fmla="*/ 0 w 128"/>
                    <a:gd name="T11" fmla="*/ 0 h 183"/>
                    <a:gd name="T12" fmla="*/ 0 w 128"/>
                    <a:gd name="T13" fmla="*/ 0 h 183"/>
                    <a:gd name="T14" fmla="*/ 0 w 128"/>
                    <a:gd name="T15" fmla="*/ 0 h 183"/>
                    <a:gd name="T16" fmla="*/ 0 w 128"/>
                    <a:gd name="T17" fmla="*/ 0 h 183"/>
                    <a:gd name="T18" fmla="*/ 0 w 128"/>
                    <a:gd name="T19" fmla="*/ 0 h 183"/>
                    <a:gd name="T20" fmla="*/ 0 w 128"/>
                    <a:gd name="T21" fmla="*/ 0 h 183"/>
                    <a:gd name="T22" fmla="*/ 0 w 128"/>
                    <a:gd name="T23" fmla="*/ 0 h 183"/>
                    <a:gd name="T24" fmla="*/ 0 w 128"/>
                    <a:gd name="T25" fmla="*/ 0 h 183"/>
                    <a:gd name="T26" fmla="*/ 0 w 128"/>
                    <a:gd name="T27" fmla="*/ 0 h 183"/>
                    <a:gd name="T28" fmla="*/ 0 w 128"/>
                    <a:gd name="T29" fmla="*/ 0 h 183"/>
                    <a:gd name="T30" fmla="*/ 0 w 128"/>
                    <a:gd name="T31" fmla="*/ 0 h 183"/>
                    <a:gd name="T32" fmla="*/ 0 w 128"/>
                    <a:gd name="T33" fmla="*/ 0 h 183"/>
                    <a:gd name="T34" fmla="*/ 0 w 128"/>
                    <a:gd name="T35" fmla="*/ 0 h 183"/>
                    <a:gd name="T36" fmla="*/ 0 w 128"/>
                    <a:gd name="T37" fmla="*/ 0 h 183"/>
                    <a:gd name="T38" fmla="*/ 0 w 128"/>
                    <a:gd name="T39" fmla="*/ 0 h 183"/>
                    <a:gd name="T40" fmla="*/ 0 w 128"/>
                    <a:gd name="T41" fmla="*/ 0 h 183"/>
                    <a:gd name="T42" fmla="*/ 0 w 128"/>
                    <a:gd name="T43" fmla="*/ 0 h 183"/>
                    <a:gd name="T44" fmla="*/ 0 w 128"/>
                    <a:gd name="T45" fmla="*/ 0 h 183"/>
                    <a:gd name="T46" fmla="*/ 0 w 128"/>
                    <a:gd name="T47" fmla="*/ 0 h 183"/>
                    <a:gd name="T48" fmla="*/ 0 w 128"/>
                    <a:gd name="T49" fmla="*/ 0 h 183"/>
                    <a:gd name="T50" fmla="*/ 0 w 128"/>
                    <a:gd name="T51" fmla="*/ 0 h 183"/>
                    <a:gd name="T52" fmla="*/ 0 w 128"/>
                    <a:gd name="T53" fmla="*/ 0 h 183"/>
                    <a:gd name="T54" fmla="*/ 0 w 128"/>
                    <a:gd name="T55" fmla="*/ 0 h 183"/>
                    <a:gd name="T56" fmla="*/ 0 w 128"/>
                    <a:gd name="T57" fmla="*/ 0 h 183"/>
                    <a:gd name="T58" fmla="*/ 0 w 128"/>
                    <a:gd name="T59" fmla="*/ 0 h 183"/>
                    <a:gd name="T60" fmla="*/ 0 w 128"/>
                    <a:gd name="T61" fmla="*/ 0 h 183"/>
                    <a:gd name="T62" fmla="*/ 0 w 128"/>
                    <a:gd name="T63" fmla="*/ 0 h 183"/>
                    <a:gd name="T64" fmla="*/ 0 w 128"/>
                    <a:gd name="T65" fmla="*/ 0 h 183"/>
                    <a:gd name="T66" fmla="*/ 0 w 128"/>
                    <a:gd name="T67" fmla="*/ 0 h 183"/>
                    <a:gd name="T68" fmla="*/ 0 w 128"/>
                    <a:gd name="T69" fmla="*/ 0 h 183"/>
                    <a:gd name="T70" fmla="*/ 0 w 128"/>
                    <a:gd name="T71" fmla="*/ 0 h 183"/>
                    <a:gd name="T72" fmla="*/ 0 w 128"/>
                    <a:gd name="T73" fmla="*/ 0 h 183"/>
                    <a:gd name="T74" fmla="*/ 0 w 128"/>
                    <a:gd name="T75" fmla="*/ 0 h 183"/>
                    <a:gd name="T76" fmla="*/ 0 w 128"/>
                    <a:gd name="T77" fmla="*/ 0 h 183"/>
                    <a:gd name="T78" fmla="*/ 0 w 128"/>
                    <a:gd name="T79" fmla="*/ 0 h 183"/>
                    <a:gd name="T80" fmla="*/ 0 w 128"/>
                    <a:gd name="T81" fmla="*/ 0 h 183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128" h="183">
                      <a:moveTo>
                        <a:pt x="108" y="61"/>
                      </a:moveTo>
                      <a:lnTo>
                        <a:pt x="111" y="80"/>
                      </a:lnTo>
                      <a:lnTo>
                        <a:pt x="109" y="97"/>
                      </a:lnTo>
                      <a:lnTo>
                        <a:pt x="101" y="110"/>
                      </a:lnTo>
                      <a:lnTo>
                        <a:pt x="89" y="123"/>
                      </a:lnTo>
                      <a:lnTo>
                        <a:pt x="75" y="134"/>
                      </a:lnTo>
                      <a:lnTo>
                        <a:pt x="60" y="145"/>
                      </a:lnTo>
                      <a:lnTo>
                        <a:pt x="43" y="156"/>
                      </a:lnTo>
                      <a:lnTo>
                        <a:pt x="29" y="167"/>
                      </a:lnTo>
                      <a:lnTo>
                        <a:pt x="27" y="170"/>
                      </a:lnTo>
                      <a:lnTo>
                        <a:pt x="26" y="172"/>
                      </a:lnTo>
                      <a:lnTo>
                        <a:pt x="26" y="176"/>
                      </a:lnTo>
                      <a:lnTo>
                        <a:pt x="28" y="179"/>
                      </a:lnTo>
                      <a:lnTo>
                        <a:pt x="30" y="182"/>
                      </a:lnTo>
                      <a:lnTo>
                        <a:pt x="34" y="183"/>
                      </a:lnTo>
                      <a:lnTo>
                        <a:pt x="37" y="183"/>
                      </a:lnTo>
                      <a:lnTo>
                        <a:pt x="41" y="182"/>
                      </a:lnTo>
                      <a:lnTo>
                        <a:pt x="58" y="171"/>
                      </a:lnTo>
                      <a:lnTo>
                        <a:pt x="76" y="160"/>
                      </a:lnTo>
                      <a:lnTo>
                        <a:pt x="92" y="147"/>
                      </a:lnTo>
                      <a:lnTo>
                        <a:pt x="108" y="132"/>
                      </a:lnTo>
                      <a:lnTo>
                        <a:pt x="118" y="116"/>
                      </a:lnTo>
                      <a:lnTo>
                        <a:pt x="125" y="98"/>
                      </a:lnTo>
                      <a:lnTo>
                        <a:pt x="128" y="78"/>
                      </a:lnTo>
                      <a:lnTo>
                        <a:pt x="123" y="58"/>
                      </a:lnTo>
                      <a:lnTo>
                        <a:pt x="112" y="41"/>
                      </a:lnTo>
                      <a:lnTo>
                        <a:pt x="98" y="28"/>
                      </a:lnTo>
                      <a:lnTo>
                        <a:pt x="80" y="16"/>
                      </a:lnTo>
                      <a:lnTo>
                        <a:pt x="61" y="8"/>
                      </a:lnTo>
                      <a:lnTo>
                        <a:pt x="41" y="2"/>
                      </a:lnTo>
                      <a:lnTo>
                        <a:pt x="23" y="0"/>
                      </a:lnTo>
                      <a:lnTo>
                        <a:pt x="9" y="1"/>
                      </a:lnTo>
                      <a:lnTo>
                        <a:pt x="0" y="6"/>
                      </a:lnTo>
                      <a:lnTo>
                        <a:pt x="16" y="10"/>
                      </a:lnTo>
                      <a:lnTo>
                        <a:pt x="33" y="14"/>
                      </a:lnTo>
                      <a:lnTo>
                        <a:pt x="48" y="17"/>
                      </a:lnTo>
                      <a:lnTo>
                        <a:pt x="63" y="22"/>
                      </a:lnTo>
                      <a:lnTo>
                        <a:pt x="77" y="28"/>
                      </a:lnTo>
                      <a:lnTo>
                        <a:pt x="90" y="36"/>
                      </a:lnTo>
                      <a:lnTo>
                        <a:pt x="101" y="46"/>
                      </a:lnTo>
                      <a:lnTo>
                        <a:pt x="108" y="6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609" name="Freeform 1120"/>
                <p:cNvSpPr>
                  <a:spLocks/>
                </p:cNvSpPr>
                <p:nvPr/>
              </p:nvSpPr>
              <p:spPr bwMode="auto">
                <a:xfrm>
                  <a:off x="5070" y="2650"/>
                  <a:ext cx="112" cy="88"/>
                </a:xfrm>
                <a:custGeom>
                  <a:avLst/>
                  <a:gdLst>
                    <a:gd name="T0" fmla="*/ 0 w 323"/>
                    <a:gd name="T1" fmla="*/ 0 h 379"/>
                    <a:gd name="T2" fmla="*/ 0 w 323"/>
                    <a:gd name="T3" fmla="*/ 0 h 379"/>
                    <a:gd name="T4" fmla="*/ 0 w 323"/>
                    <a:gd name="T5" fmla="*/ 0 h 379"/>
                    <a:gd name="T6" fmla="*/ 0 w 323"/>
                    <a:gd name="T7" fmla="*/ 0 h 379"/>
                    <a:gd name="T8" fmla="*/ 0 w 323"/>
                    <a:gd name="T9" fmla="*/ 0 h 379"/>
                    <a:gd name="T10" fmla="*/ 0 w 323"/>
                    <a:gd name="T11" fmla="*/ 0 h 379"/>
                    <a:gd name="T12" fmla="*/ 0 w 323"/>
                    <a:gd name="T13" fmla="*/ 0 h 379"/>
                    <a:gd name="T14" fmla="*/ 0 w 323"/>
                    <a:gd name="T15" fmla="*/ 0 h 379"/>
                    <a:gd name="T16" fmla="*/ 0 w 323"/>
                    <a:gd name="T17" fmla="*/ 0 h 379"/>
                    <a:gd name="T18" fmla="*/ 0 w 323"/>
                    <a:gd name="T19" fmla="*/ 0 h 379"/>
                    <a:gd name="T20" fmla="*/ 0 w 323"/>
                    <a:gd name="T21" fmla="*/ 0 h 379"/>
                    <a:gd name="T22" fmla="*/ 0 w 323"/>
                    <a:gd name="T23" fmla="*/ 0 h 379"/>
                    <a:gd name="T24" fmla="*/ 0 w 323"/>
                    <a:gd name="T25" fmla="*/ 0 h 379"/>
                    <a:gd name="T26" fmla="*/ 0 w 323"/>
                    <a:gd name="T27" fmla="*/ 0 h 379"/>
                    <a:gd name="T28" fmla="*/ 0 w 323"/>
                    <a:gd name="T29" fmla="*/ 0 h 379"/>
                    <a:gd name="T30" fmla="*/ 0 w 323"/>
                    <a:gd name="T31" fmla="*/ 0 h 379"/>
                    <a:gd name="T32" fmla="*/ 0 w 323"/>
                    <a:gd name="T33" fmla="*/ 0 h 379"/>
                    <a:gd name="T34" fmla="*/ 0 w 323"/>
                    <a:gd name="T35" fmla="*/ 0 h 379"/>
                    <a:gd name="T36" fmla="*/ 0 w 323"/>
                    <a:gd name="T37" fmla="*/ 0 h 379"/>
                    <a:gd name="T38" fmla="*/ 0 w 323"/>
                    <a:gd name="T39" fmla="*/ 0 h 379"/>
                    <a:gd name="T40" fmla="*/ 0 w 323"/>
                    <a:gd name="T41" fmla="*/ 0 h 379"/>
                    <a:gd name="T42" fmla="*/ 0 w 323"/>
                    <a:gd name="T43" fmla="*/ 0 h 379"/>
                    <a:gd name="T44" fmla="*/ 0 w 323"/>
                    <a:gd name="T45" fmla="*/ 0 h 379"/>
                    <a:gd name="T46" fmla="*/ 0 w 323"/>
                    <a:gd name="T47" fmla="*/ 0 h 379"/>
                    <a:gd name="T48" fmla="*/ 0 w 323"/>
                    <a:gd name="T49" fmla="*/ 0 h 379"/>
                    <a:gd name="T50" fmla="*/ 0 w 323"/>
                    <a:gd name="T51" fmla="*/ 0 h 379"/>
                    <a:gd name="T52" fmla="*/ 0 w 323"/>
                    <a:gd name="T53" fmla="*/ 0 h 379"/>
                    <a:gd name="T54" fmla="*/ 0 w 323"/>
                    <a:gd name="T55" fmla="*/ 0 h 379"/>
                    <a:gd name="T56" fmla="*/ 0 w 323"/>
                    <a:gd name="T57" fmla="*/ 0 h 379"/>
                    <a:gd name="T58" fmla="*/ 0 w 323"/>
                    <a:gd name="T59" fmla="*/ 0 h 379"/>
                    <a:gd name="T60" fmla="*/ 0 w 323"/>
                    <a:gd name="T61" fmla="*/ 0 h 379"/>
                    <a:gd name="T62" fmla="*/ 0 w 323"/>
                    <a:gd name="T63" fmla="*/ 0 h 379"/>
                    <a:gd name="T64" fmla="*/ 0 w 323"/>
                    <a:gd name="T65" fmla="*/ 0 h 379"/>
                    <a:gd name="T66" fmla="*/ 0 w 323"/>
                    <a:gd name="T67" fmla="*/ 0 h 379"/>
                    <a:gd name="T68" fmla="*/ 0 w 323"/>
                    <a:gd name="T69" fmla="*/ 0 h 379"/>
                    <a:gd name="T70" fmla="*/ 0 w 323"/>
                    <a:gd name="T71" fmla="*/ 0 h 379"/>
                    <a:gd name="T72" fmla="*/ 0 w 323"/>
                    <a:gd name="T73" fmla="*/ 0 h 379"/>
                    <a:gd name="T74" fmla="*/ 0 w 323"/>
                    <a:gd name="T75" fmla="*/ 0 h 379"/>
                    <a:gd name="T76" fmla="*/ 0 w 323"/>
                    <a:gd name="T77" fmla="*/ 0 h 379"/>
                    <a:gd name="T78" fmla="*/ 0 w 323"/>
                    <a:gd name="T79" fmla="*/ 0 h 379"/>
                    <a:gd name="T80" fmla="*/ 0 w 323"/>
                    <a:gd name="T81" fmla="*/ 0 h 379"/>
                    <a:gd name="T82" fmla="*/ 0 w 323"/>
                    <a:gd name="T83" fmla="*/ 0 h 379"/>
                    <a:gd name="T84" fmla="*/ 0 w 323"/>
                    <a:gd name="T85" fmla="*/ 0 h 379"/>
                    <a:gd name="T86" fmla="*/ 0 w 323"/>
                    <a:gd name="T87" fmla="*/ 0 h 379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323" h="379">
                      <a:moveTo>
                        <a:pt x="126" y="50"/>
                      </a:moveTo>
                      <a:lnTo>
                        <a:pt x="101" y="70"/>
                      </a:lnTo>
                      <a:lnTo>
                        <a:pt x="76" y="92"/>
                      </a:lnTo>
                      <a:lnTo>
                        <a:pt x="54" y="115"/>
                      </a:lnTo>
                      <a:lnTo>
                        <a:pt x="34" y="140"/>
                      </a:lnTo>
                      <a:lnTo>
                        <a:pt x="18" y="167"/>
                      </a:lnTo>
                      <a:lnTo>
                        <a:pt x="6" y="196"/>
                      </a:lnTo>
                      <a:lnTo>
                        <a:pt x="0" y="227"/>
                      </a:lnTo>
                      <a:lnTo>
                        <a:pt x="1" y="259"/>
                      </a:lnTo>
                      <a:lnTo>
                        <a:pt x="4" y="267"/>
                      </a:lnTo>
                      <a:lnTo>
                        <a:pt x="7" y="277"/>
                      </a:lnTo>
                      <a:lnTo>
                        <a:pt x="11" y="283"/>
                      </a:lnTo>
                      <a:lnTo>
                        <a:pt x="15" y="291"/>
                      </a:lnTo>
                      <a:lnTo>
                        <a:pt x="21" y="298"/>
                      </a:lnTo>
                      <a:lnTo>
                        <a:pt x="27" y="305"/>
                      </a:lnTo>
                      <a:lnTo>
                        <a:pt x="34" y="311"/>
                      </a:lnTo>
                      <a:lnTo>
                        <a:pt x="41" y="316"/>
                      </a:lnTo>
                      <a:lnTo>
                        <a:pt x="57" y="325"/>
                      </a:lnTo>
                      <a:lnTo>
                        <a:pt x="72" y="333"/>
                      </a:lnTo>
                      <a:lnTo>
                        <a:pt x="87" y="340"/>
                      </a:lnTo>
                      <a:lnTo>
                        <a:pt x="103" y="345"/>
                      </a:lnTo>
                      <a:lnTo>
                        <a:pt x="120" y="351"/>
                      </a:lnTo>
                      <a:lnTo>
                        <a:pt x="136" y="356"/>
                      </a:lnTo>
                      <a:lnTo>
                        <a:pt x="153" y="360"/>
                      </a:lnTo>
                      <a:lnTo>
                        <a:pt x="169" y="364"/>
                      </a:lnTo>
                      <a:lnTo>
                        <a:pt x="187" y="367"/>
                      </a:lnTo>
                      <a:lnTo>
                        <a:pt x="204" y="370"/>
                      </a:lnTo>
                      <a:lnTo>
                        <a:pt x="221" y="372"/>
                      </a:lnTo>
                      <a:lnTo>
                        <a:pt x="238" y="374"/>
                      </a:lnTo>
                      <a:lnTo>
                        <a:pt x="256" y="375"/>
                      </a:lnTo>
                      <a:lnTo>
                        <a:pt x="273" y="376"/>
                      </a:lnTo>
                      <a:lnTo>
                        <a:pt x="290" y="378"/>
                      </a:lnTo>
                      <a:lnTo>
                        <a:pt x="307" y="379"/>
                      </a:lnTo>
                      <a:lnTo>
                        <a:pt x="312" y="379"/>
                      </a:lnTo>
                      <a:lnTo>
                        <a:pt x="317" y="375"/>
                      </a:lnTo>
                      <a:lnTo>
                        <a:pt x="320" y="372"/>
                      </a:lnTo>
                      <a:lnTo>
                        <a:pt x="323" y="366"/>
                      </a:lnTo>
                      <a:lnTo>
                        <a:pt x="323" y="360"/>
                      </a:lnTo>
                      <a:lnTo>
                        <a:pt x="320" y="356"/>
                      </a:lnTo>
                      <a:lnTo>
                        <a:pt x="316" y="352"/>
                      </a:lnTo>
                      <a:lnTo>
                        <a:pt x="311" y="351"/>
                      </a:lnTo>
                      <a:lnTo>
                        <a:pt x="295" y="351"/>
                      </a:lnTo>
                      <a:lnTo>
                        <a:pt x="279" y="351"/>
                      </a:lnTo>
                      <a:lnTo>
                        <a:pt x="263" y="350"/>
                      </a:lnTo>
                      <a:lnTo>
                        <a:pt x="248" y="349"/>
                      </a:lnTo>
                      <a:lnTo>
                        <a:pt x="231" y="348"/>
                      </a:lnTo>
                      <a:lnTo>
                        <a:pt x="215" y="345"/>
                      </a:lnTo>
                      <a:lnTo>
                        <a:pt x="200" y="343"/>
                      </a:lnTo>
                      <a:lnTo>
                        <a:pt x="183" y="341"/>
                      </a:lnTo>
                      <a:lnTo>
                        <a:pt x="168" y="337"/>
                      </a:lnTo>
                      <a:lnTo>
                        <a:pt x="151" y="334"/>
                      </a:lnTo>
                      <a:lnTo>
                        <a:pt x="136" y="329"/>
                      </a:lnTo>
                      <a:lnTo>
                        <a:pt x="121" y="325"/>
                      </a:lnTo>
                      <a:lnTo>
                        <a:pt x="106" y="320"/>
                      </a:lnTo>
                      <a:lnTo>
                        <a:pt x="92" y="313"/>
                      </a:lnTo>
                      <a:lnTo>
                        <a:pt x="76" y="306"/>
                      </a:lnTo>
                      <a:lnTo>
                        <a:pt x="62" y="300"/>
                      </a:lnTo>
                      <a:lnTo>
                        <a:pt x="51" y="291"/>
                      </a:lnTo>
                      <a:lnTo>
                        <a:pt x="41" y="280"/>
                      </a:lnTo>
                      <a:lnTo>
                        <a:pt x="35" y="269"/>
                      </a:lnTo>
                      <a:lnTo>
                        <a:pt x="31" y="255"/>
                      </a:lnTo>
                      <a:lnTo>
                        <a:pt x="31" y="239"/>
                      </a:lnTo>
                      <a:lnTo>
                        <a:pt x="33" y="218"/>
                      </a:lnTo>
                      <a:lnTo>
                        <a:pt x="38" y="197"/>
                      </a:lnTo>
                      <a:lnTo>
                        <a:pt x="42" y="182"/>
                      </a:lnTo>
                      <a:lnTo>
                        <a:pt x="51" y="165"/>
                      </a:lnTo>
                      <a:lnTo>
                        <a:pt x="60" y="150"/>
                      </a:lnTo>
                      <a:lnTo>
                        <a:pt x="68" y="136"/>
                      </a:lnTo>
                      <a:lnTo>
                        <a:pt x="79" y="124"/>
                      </a:lnTo>
                      <a:lnTo>
                        <a:pt x="89" y="111"/>
                      </a:lnTo>
                      <a:lnTo>
                        <a:pt x="101" y="100"/>
                      </a:lnTo>
                      <a:lnTo>
                        <a:pt x="114" y="88"/>
                      </a:lnTo>
                      <a:lnTo>
                        <a:pt x="129" y="76"/>
                      </a:lnTo>
                      <a:lnTo>
                        <a:pt x="144" y="64"/>
                      </a:lnTo>
                      <a:lnTo>
                        <a:pt x="162" y="53"/>
                      </a:lnTo>
                      <a:lnTo>
                        <a:pt x="181" y="41"/>
                      </a:lnTo>
                      <a:lnTo>
                        <a:pt x="201" y="31"/>
                      </a:lnTo>
                      <a:lnTo>
                        <a:pt x="219" y="22"/>
                      </a:lnTo>
                      <a:lnTo>
                        <a:pt x="237" y="14"/>
                      </a:lnTo>
                      <a:lnTo>
                        <a:pt x="253" y="7"/>
                      </a:lnTo>
                      <a:lnTo>
                        <a:pt x="268" y="1"/>
                      </a:lnTo>
                      <a:lnTo>
                        <a:pt x="255" y="0"/>
                      </a:lnTo>
                      <a:lnTo>
                        <a:pt x="238" y="1"/>
                      </a:lnTo>
                      <a:lnTo>
                        <a:pt x="221" y="5"/>
                      </a:lnTo>
                      <a:lnTo>
                        <a:pt x="201" y="11"/>
                      </a:lnTo>
                      <a:lnTo>
                        <a:pt x="181" y="19"/>
                      </a:lnTo>
                      <a:lnTo>
                        <a:pt x="161" y="28"/>
                      </a:lnTo>
                      <a:lnTo>
                        <a:pt x="142" y="39"/>
                      </a:lnTo>
                      <a:lnTo>
                        <a:pt x="126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610" name="Freeform 1121"/>
                <p:cNvSpPr>
                  <a:spLocks/>
                </p:cNvSpPr>
                <p:nvPr/>
              </p:nvSpPr>
              <p:spPr bwMode="auto">
                <a:xfrm>
                  <a:off x="5229" y="2647"/>
                  <a:ext cx="99" cy="59"/>
                </a:xfrm>
                <a:custGeom>
                  <a:avLst/>
                  <a:gdLst>
                    <a:gd name="T0" fmla="*/ 0 w 282"/>
                    <a:gd name="T1" fmla="*/ 0 h 253"/>
                    <a:gd name="T2" fmla="*/ 0 w 282"/>
                    <a:gd name="T3" fmla="*/ 0 h 253"/>
                    <a:gd name="T4" fmla="*/ 0 w 282"/>
                    <a:gd name="T5" fmla="*/ 0 h 253"/>
                    <a:gd name="T6" fmla="*/ 0 w 282"/>
                    <a:gd name="T7" fmla="*/ 0 h 253"/>
                    <a:gd name="T8" fmla="*/ 0 w 282"/>
                    <a:gd name="T9" fmla="*/ 0 h 253"/>
                    <a:gd name="T10" fmla="*/ 0 w 282"/>
                    <a:gd name="T11" fmla="*/ 0 h 253"/>
                    <a:gd name="T12" fmla="*/ 0 w 282"/>
                    <a:gd name="T13" fmla="*/ 0 h 253"/>
                    <a:gd name="T14" fmla="*/ 0 w 282"/>
                    <a:gd name="T15" fmla="*/ 0 h 253"/>
                    <a:gd name="T16" fmla="*/ 0 w 282"/>
                    <a:gd name="T17" fmla="*/ 0 h 253"/>
                    <a:gd name="T18" fmla="*/ 0 w 282"/>
                    <a:gd name="T19" fmla="*/ 0 h 253"/>
                    <a:gd name="T20" fmla="*/ 0 w 282"/>
                    <a:gd name="T21" fmla="*/ 0 h 253"/>
                    <a:gd name="T22" fmla="*/ 0 w 282"/>
                    <a:gd name="T23" fmla="*/ 0 h 253"/>
                    <a:gd name="T24" fmla="*/ 0 w 282"/>
                    <a:gd name="T25" fmla="*/ 0 h 253"/>
                    <a:gd name="T26" fmla="*/ 0 w 282"/>
                    <a:gd name="T27" fmla="*/ 0 h 253"/>
                    <a:gd name="T28" fmla="*/ 0 w 282"/>
                    <a:gd name="T29" fmla="*/ 0 h 253"/>
                    <a:gd name="T30" fmla="*/ 0 w 282"/>
                    <a:gd name="T31" fmla="*/ 0 h 253"/>
                    <a:gd name="T32" fmla="*/ 0 w 282"/>
                    <a:gd name="T33" fmla="*/ 0 h 253"/>
                    <a:gd name="T34" fmla="*/ 0 w 282"/>
                    <a:gd name="T35" fmla="*/ 0 h 253"/>
                    <a:gd name="T36" fmla="*/ 0 w 282"/>
                    <a:gd name="T37" fmla="*/ 0 h 253"/>
                    <a:gd name="T38" fmla="*/ 0 w 282"/>
                    <a:gd name="T39" fmla="*/ 0 h 253"/>
                    <a:gd name="T40" fmla="*/ 0 w 282"/>
                    <a:gd name="T41" fmla="*/ 0 h 253"/>
                    <a:gd name="T42" fmla="*/ 0 w 282"/>
                    <a:gd name="T43" fmla="*/ 0 h 253"/>
                    <a:gd name="T44" fmla="*/ 0 w 282"/>
                    <a:gd name="T45" fmla="*/ 0 h 253"/>
                    <a:gd name="T46" fmla="*/ 0 w 282"/>
                    <a:gd name="T47" fmla="*/ 0 h 253"/>
                    <a:gd name="T48" fmla="*/ 0 w 282"/>
                    <a:gd name="T49" fmla="*/ 0 h 253"/>
                    <a:gd name="T50" fmla="*/ 0 w 282"/>
                    <a:gd name="T51" fmla="*/ 0 h 253"/>
                    <a:gd name="T52" fmla="*/ 0 w 282"/>
                    <a:gd name="T53" fmla="*/ 0 h 253"/>
                    <a:gd name="T54" fmla="*/ 0 w 282"/>
                    <a:gd name="T55" fmla="*/ 0 h 253"/>
                    <a:gd name="T56" fmla="*/ 0 w 282"/>
                    <a:gd name="T57" fmla="*/ 0 h 253"/>
                    <a:gd name="T58" fmla="*/ 0 w 282"/>
                    <a:gd name="T59" fmla="*/ 0 h 253"/>
                    <a:gd name="T60" fmla="*/ 0 w 282"/>
                    <a:gd name="T61" fmla="*/ 0 h 253"/>
                    <a:gd name="T62" fmla="*/ 0 w 282"/>
                    <a:gd name="T63" fmla="*/ 0 h 253"/>
                    <a:gd name="T64" fmla="*/ 0 w 282"/>
                    <a:gd name="T65" fmla="*/ 0 h 253"/>
                    <a:gd name="T66" fmla="*/ 0 w 282"/>
                    <a:gd name="T67" fmla="*/ 0 h 253"/>
                    <a:gd name="T68" fmla="*/ 0 w 282"/>
                    <a:gd name="T69" fmla="*/ 0 h 253"/>
                    <a:gd name="T70" fmla="*/ 0 w 282"/>
                    <a:gd name="T71" fmla="*/ 0 h 253"/>
                    <a:gd name="T72" fmla="*/ 0 w 282"/>
                    <a:gd name="T73" fmla="*/ 0 h 253"/>
                    <a:gd name="T74" fmla="*/ 0 w 282"/>
                    <a:gd name="T75" fmla="*/ 0 h 253"/>
                    <a:gd name="T76" fmla="*/ 0 w 282"/>
                    <a:gd name="T77" fmla="*/ 0 h 253"/>
                    <a:gd name="T78" fmla="*/ 0 w 282"/>
                    <a:gd name="T79" fmla="*/ 0 h 253"/>
                    <a:gd name="T80" fmla="*/ 0 w 282"/>
                    <a:gd name="T81" fmla="*/ 0 h 253"/>
                    <a:gd name="T82" fmla="*/ 0 w 282"/>
                    <a:gd name="T83" fmla="*/ 0 h 253"/>
                    <a:gd name="T84" fmla="*/ 0 w 282"/>
                    <a:gd name="T85" fmla="*/ 0 h 253"/>
                    <a:gd name="T86" fmla="*/ 0 w 282"/>
                    <a:gd name="T87" fmla="*/ 0 h 253"/>
                    <a:gd name="T88" fmla="*/ 0 w 282"/>
                    <a:gd name="T89" fmla="*/ 0 h 253"/>
                    <a:gd name="T90" fmla="*/ 0 w 282"/>
                    <a:gd name="T91" fmla="*/ 0 h 253"/>
                    <a:gd name="T92" fmla="*/ 0 w 282"/>
                    <a:gd name="T93" fmla="*/ 0 h 253"/>
                    <a:gd name="T94" fmla="*/ 0 w 282"/>
                    <a:gd name="T95" fmla="*/ 0 h 253"/>
                    <a:gd name="T96" fmla="*/ 0 w 282"/>
                    <a:gd name="T97" fmla="*/ 0 h 253"/>
                    <a:gd name="T98" fmla="*/ 0 w 282"/>
                    <a:gd name="T99" fmla="*/ 0 h 253"/>
                    <a:gd name="T100" fmla="*/ 0 w 282"/>
                    <a:gd name="T101" fmla="*/ 0 h 253"/>
                    <a:gd name="T102" fmla="*/ 0 w 282"/>
                    <a:gd name="T103" fmla="*/ 0 h 253"/>
                    <a:gd name="T104" fmla="*/ 0 w 282"/>
                    <a:gd name="T105" fmla="*/ 0 h 253"/>
                    <a:gd name="T106" fmla="*/ 0 w 282"/>
                    <a:gd name="T107" fmla="*/ 0 h 253"/>
                    <a:gd name="T108" fmla="*/ 0 w 282"/>
                    <a:gd name="T109" fmla="*/ 0 h 253"/>
                    <a:gd name="T110" fmla="*/ 0 w 282"/>
                    <a:gd name="T111" fmla="*/ 0 h 253"/>
                    <a:gd name="T112" fmla="*/ 0 w 282"/>
                    <a:gd name="T113" fmla="*/ 0 h 253"/>
                    <a:gd name="T114" fmla="*/ 0 w 282"/>
                    <a:gd name="T115" fmla="*/ 0 h 253"/>
                    <a:gd name="T116" fmla="*/ 0 w 282"/>
                    <a:gd name="T117" fmla="*/ 0 h 253"/>
                    <a:gd name="T118" fmla="*/ 0 w 282"/>
                    <a:gd name="T119" fmla="*/ 0 h 253"/>
                    <a:gd name="T120" fmla="*/ 0 w 282"/>
                    <a:gd name="T121" fmla="*/ 0 h 253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0" t="0" r="r" b="b"/>
                  <a:pathLst>
                    <a:path w="282" h="253">
                      <a:moveTo>
                        <a:pt x="235" y="78"/>
                      </a:moveTo>
                      <a:lnTo>
                        <a:pt x="248" y="92"/>
                      </a:lnTo>
                      <a:lnTo>
                        <a:pt x="255" y="108"/>
                      </a:lnTo>
                      <a:lnTo>
                        <a:pt x="259" y="125"/>
                      </a:lnTo>
                      <a:lnTo>
                        <a:pt x="259" y="144"/>
                      </a:lnTo>
                      <a:lnTo>
                        <a:pt x="257" y="159"/>
                      </a:lnTo>
                      <a:lnTo>
                        <a:pt x="252" y="171"/>
                      </a:lnTo>
                      <a:lnTo>
                        <a:pt x="244" y="184"/>
                      </a:lnTo>
                      <a:lnTo>
                        <a:pt x="236" y="194"/>
                      </a:lnTo>
                      <a:lnTo>
                        <a:pt x="225" y="206"/>
                      </a:lnTo>
                      <a:lnTo>
                        <a:pt x="215" y="215"/>
                      </a:lnTo>
                      <a:lnTo>
                        <a:pt x="204" y="225"/>
                      </a:lnTo>
                      <a:lnTo>
                        <a:pt x="194" y="236"/>
                      </a:lnTo>
                      <a:lnTo>
                        <a:pt x="191" y="239"/>
                      </a:lnTo>
                      <a:lnTo>
                        <a:pt x="190" y="242"/>
                      </a:lnTo>
                      <a:lnTo>
                        <a:pt x="191" y="246"/>
                      </a:lnTo>
                      <a:lnTo>
                        <a:pt x="194" y="249"/>
                      </a:lnTo>
                      <a:lnTo>
                        <a:pt x="197" y="252"/>
                      </a:lnTo>
                      <a:lnTo>
                        <a:pt x="201" y="253"/>
                      </a:lnTo>
                      <a:lnTo>
                        <a:pt x="205" y="252"/>
                      </a:lnTo>
                      <a:lnTo>
                        <a:pt x="209" y="249"/>
                      </a:lnTo>
                      <a:lnTo>
                        <a:pt x="232" y="234"/>
                      </a:lnTo>
                      <a:lnTo>
                        <a:pt x="251" y="215"/>
                      </a:lnTo>
                      <a:lnTo>
                        <a:pt x="267" y="192"/>
                      </a:lnTo>
                      <a:lnTo>
                        <a:pt x="278" y="168"/>
                      </a:lnTo>
                      <a:lnTo>
                        <a:pt x="282" y="141"/>
                      </a:lnTo>
                      <a:lnTo>
                        <a:pt x="279" y="116"/>
                      </a:lnTo>
                      <a:lnTo>
                        <a:pt x="270" y="92"/>
                      </a:lnTo>
                      <a:lnTo>
                        <a:pt x="251" y="70"/>
                      </a:lnTo>
                      <a:lnTo>
                        <a:pt x="237" y="59"/>
                      </a:lnTo>
                      <a:lnTo>
                        <a:pt x="221" y="48"/>
                      </a:lnTo>
                      <a:lnTo>
                        <a:pt x="202" y="39"/>
                      </a:lnTo>
                      <a:lnTo>
                        <a:pt x="183" y="31"/>
                      </a:lnTo>
                      <a:lnTo>
                        <a:pt x="163" y="24"/>
                      </a:lnTo>
                      <a:lnTo>
                        <a:pt x="142" y="18"/>
                      </a:lnTo>
                      <a:lnTo>
                        <a:pt x="122" y="13"/>
                      </a:lnTo>
                      <a:lnTo>
                        <a:pt x="101" y="8"/>
                      </a:lnTo>
                      <a:lnTo>
                        <a:pt x="82" y="5"/>
                      </a:lnTo>
                      <a:lnTo>
                        <a:pt x="63" y="2"/>
                      </a:lnTo>
                      <a:lnTo>
                        <a:pt x="47" y="0"/>
                      </a:lnTo>
                      <a:lnTo>
                        <a:pt x="32" y="0"/>
                      </a:lnTo>
                      <a:lnTo>
                        <a:pt x="19" y="0"/>
                      </a:lnTo>
                      <a:lnTo>
                        <a:pt x="10" y="1"/>
                      </a:lnTo>
                      <a:lnTo>
                        <a:pt x="4" y="4"/>
                      </a:lnTo>
                      <a:lnTo>
                        <a:pt x="0" y="6"/>
                      </a:lnTo>
                      <a:lnTo>
                        <a:pt x="12" y="8"/>
                      </a:lnTo>
                      <a:lnTo>
                        <a:pt x="25" y="9"/>
                      </a:lnTo>
                      <a:lnTo>
                        <a:pt x="38" y="12"/>
                      </a:lnTo>
                      <a:lnTo>
                        <a:pt x="52" y="14"/>
                      </a:lnTo>
                      <a:lnTo>
                        <a:pt x="67" y="16"/>
                      </a:lnTo>
                      <a:lnTo>
                        <a:pt x="82" y="18"/>
                      </a:lnTo>
                      <a:lnTo>
                        <a:pt x="97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5"/>
                      </a:lnTo>
                      <a:lnTo>
                        <a:pt x="162" y="40"/>
                      </a:lnTo>
                      <a:lnTo>
                        <a:pt x="177" y="46"/>
                      </a:lnTo>
                      <a:lnTo>
                        <a:pt x="192" y="53"/>
                      </a:lnTo>
                      <a:lnTo>
                        <a:pt x="208" y="60"/>
                      </a:lnTo>
                      <a:lnTo>
                        <a:pt x="222" y="69"/>
                      </a:lnTo>
                      <a:lnTo>
                        <a:pt x="235" y="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611" name="Freeform 1122"/>
                <p:cNvSpPr>
                  <a:spLocks/>
                </p:cNvSpPr>
                <p:nvPr/>
              </p:nvSpPr>
              <p:spPr bwMode="auto">
                <a:xfrm>
                  <a:off x="5030" y="2680"/>
                  <a:ext cx="40" cy="54"/>
                </a:xfrm>
                <a:custGeom>
                  <a:avLst/>
                  <a:gdLst>
                    <a:gd name="T0" fmla="*/ 0 w 115"/>
                    <a:gd name="T1" fmla="*/ 0 h 236"/>
                    <a:gd name="T2" fmla="*/ 0 w 115"/>
                    <a:gd name="T3" fmla="*/ 0 h 236"/>
                    <a:gd name="T4" fmla="*/ 0 w 115"/>
                    <a:gd name="T5" fmla="*/ 0 h 236"/>
                    <a:gd name="T6" fmla="*/ 0 w 115"/>
                    <a:gd name="T7" fmla="*/ 0 h 236"/>
                    <a:gd name="T8" fmla="*/ 0 w 115"/>
                    <a:gd name="T9" fmla="*/ 0 h 236"/>
                    <a:gd name="T10" fmla="*/ 0 w 115"/>
                    <a:gd name="T11" fmla="*/ 0 h 236"/>
                    <a:gd name="T12" fmla="*/ 0 w 115"/>
                    <a:gd name="T13" fmla="*/ 0 h 236"/>
                    <a:gd name="T14" fmla="*/ 0 w 115"/>
                    <a:gd name="T15" fmla="*/ 0 h 236"/>
                    <a:gd name="T16" fmla="*/ 0 w 115"/>
                    <a:gd name="T17" fmla="*/ 0 h 236"/>
                    <a:gd name="T18" fmla="*/ 0 w 115"/>
                    <a:gd name="T19" fmla="*/ 0 h 236"/>
                    <a:gd name="T20" fmla="*/ 0 w 115"/>
                    <a:gd name="T21" fmla="*/ 0 h 236"/>
                    <a:gd name="T22" fmla="*/ 0 w 115"/>
                    <a:gd name="T23" fmla="*/ 0 h 236"/>
                    <a:gd name="T24" fmla="*/ 0 w 115"/>
                    <a:gd name="T25" fmla="*/ 0 h 236"/>
                    <a:gd name="T26" fmla="*/ 0 w 115"/>
                    <a:gd name="T27" fmla="*/ 0 h 236"/>
                    <a:gd name="T28" fmla="*/ 0 w 115"/>
                    <a:gd name="T29" fmla="*/ 0 h 236"/>
                    <a:gd name="T30" fmla="*/ 0 w 115"/>
                    <a:gd name="T31" fmla="*/ 0 h 236"/>
                    <a:gd name="T32" fmla="*/ 0 w 115"/>
                    <a:gd name="T33" fmla="*/ 0 h 236"/>
                    <a:gd name="T34" fmla="*/ 0 w 115"/>
                    <a:gd name="T35" fmla="*/ 0 h 236"/>
                    <a:gd name="T36" fmla="*/ 0 w 115"/>
                    <a:gd name="T37" fmla="*/ 0 h 236"/>
                    <a:gd name="T38" fmla="*/ 0 w 115"/>
                    <a:gd name="T39" fmla="*/ 0 h 236"/>
                    <a:gd name="T40" fmla="*/ 0 w 115"/>
                    <a:gd name="T41" fmla="*/ 0 h 236"/>
                    <a:gd name="T42" fmla="*/ 0 w 115"/>
                    <a:gd name="T43" fmla="*/ 0 h 236"/>
                    <a:gd name="T44" fmla="*/ 0 w 115"/>
                    <a:gd name="T45" fmla="*/ 0 h 236"/>
                    <a:gd name="T46" fmla="*/ 0 w 115"/>
                    <a:gd name="T47" fmla="*/ 0 h 236"/>
                    <a:gd name="T48" fmla="*/ 0 w 115"/>
                    <a:gd name="T49" fmla="*/ 0 h 236"/>
                    <a:gd name="T50" fmla="*/ 0 w 115"/>
                    <a:gd name="T51" fmla="*/ 0 h 236"/>
                    <a:gd name="T52" fmla="*/ 0 w 115"/>
                    <a:gd name="T53" fmla="*/ 0 h 236"/>
                    <a:gd name="T54" fmla="*/ 0 w 115"/>
                    <a:gd name="T55" fmla="*/ 0 h 236"/>
                    <a:gd name="T56" fmla="*/ 0 w 115"/>
                    <a:gd name="T57" fmla="*/ 0 h 236"/>
                    <a:gd name="T58" fmla="*/ 0 w 115"/>
                    <a:gd name="T59" fmla="*/ 0 h 236"/>
                    <a:gd name="T60" fmla="*/ 0 w 115"/>
                    <a:gd name="T61" fmla="*/ 0 h 236"/>
                    <a:gd name="T62" fmla="*/ 0 w 115"/>
                    <a:gd name="T63" fmla="*/ 0 h 236"/>
                    <a:gd name="T64" fmla="*/ 0 w 115"/>
                    <a:gd name="T65" fmla="*/ 0 h 236"/>
                    <a:gd name="T66" fmla="*/ 0 w 115"/>
                    <a:gd name="T67" fmla="*/ 0 h 236"/>
                    <a:gd name="T68" fmla="*/ 0 w 115"/>
                    <a:gd name="T69" fmla="*/ 0 h 236"/>
                    <a:gd name="T70" fmla="*/ 0 w 115"/>
                    <a:gd name="T71" fmla="*/ 0 h 236"/>
                    <a:gd name="T72" fmla="*/ 0 w 115"/>
                    <a:gd name="T73" fmla="*/ 0 h 236"/>
                    <a:gd name="T74" fmla="*/ 0 w 115"/>
                    <a:gd name="T75" fmla="*/ 0 h 236"/>
                    <a:gd name="T76" fmla="*/ 0 w 115"/>
                    <a:gd name="T77" fmla="*/ 0 h 236"/>
                    <a:gd name="T78" fmla="*/ 0 w 115"/>
                    <a:gd name="T79" fmla="*/ 0 h 236"/>
                    <a:gd name="T80" fmla="*/ 0 w 115"/>
                    <a:gd name="T81" fmla="*/ 0 h 2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115" h="236">
                      <a:moveTo>
                        <a:pt x="0" y="128"/>
                      </a:moveTo>
                      <a:lnTo>
                        <a:pt x="0" y="148"/>
                      </a:lnTo>
                      <a:lnTo>
                        <a:pt x="5" y="166"/>
                      </a:lnTo>
                      <a:lnTo>
                        <a:pt x="13" y="184"/>
                      </a:lnTo>
                      <a:lnTo>
                        <a:pt x="24" y="198"/>
                      </a:lnTo>
                      <a:lnTo>
                        <a:pt x="39" y="211"/>
                      </a:lnTo>
                      <a:lnTo>
                        <a:pt x="55" y="223"/>
                      </a:lnTo>
                      <a:lnTo>
                        <a:pt x="74" y="231"/>
                      </a:lnTo>
                      <a:lnTo>
                        <a:pt x="92" y="235"/>
                      </a:lnTo>
                      <a:lnTo>
                        <a:pt x="98" y="236"/>
                      </a:lnTo>
                      <a:lnTo>
                        <a:pt x="104" y="234"/>
                      </a:lnTo>
                      <a:lnTo>
                        <a:pt x="109" y="231"/>
                      </a:lnTo>
                      <a:lnTo>
                        <a:pt x="111" y="226"/>
                      </a:lnTo>
                      <a:lnTo>
                        <a:pt x="111" y="220"/>
                      </a:lnTo>
                      <a:lnTo>
                        <a:pt x="110" y="215"/>
                      </a:lnTo>
                      <a:lnTo>
                        <a:pt x="107" y="210"/>
                      </a:lnTo>
                      <a:lnTo>
                        <a:pt x="101" y="208"/>
                      </a:lnTo>
                      <a:lnTo>
                        <a:pt x="82" y="201"/>
                      </a:lnTo>
                      <a:lnTo>
                        <a:pt x="64" y="192"/>
                      </a:lnTo>
                      <a:lnTo>
                        <a:pt x="50" y="179"/>
                      </a:lnTo>
                      <a:lnTo>
                        <a:pt x="40" y="165"/>
                      </a:lnTo>
                      <a:lnTo>
                        <a:pt x="33" y="148"/>
                      </a:lnTo>
                      <a:lnTo>
                        <a:pt x="29" y="130"/>
                      </a:lnTo>
                      <a:lnTo>
                        <a:pt x="29" y="110"/>
                      </a:lnTo>
                      <a:lnTo>
                        <a:pt x="35" y="89"/>
                      </a:lnTo>
                      <a:lnTo>
                        <a:pt x="43" y="74"/>
                      </a:lnTo>
                      <a:lnTo>
                        <a:pt x="56" y="60"/>
                      </a:lnTo>
                      <a:lnTo>
                        <a:pt x="70" y="46"/>
                      </a:lnTo>
                      <a:lnTo>
                        <a:pt x="85" y="33"/>
                      </a:lnTo>
                      <a:lnTo>
                        <a:pt x="98" y="23"/>
                      </a:lnTo>
                      <a:lnTo>
                        <a:pt x="109" y="12"/>
                      </a:lnTo>
                      <a:lnTo>
                        <a:pt x="115" y="6"/>
                      </a:lnTo>
                      <a:lnTo>
                        <a:pt x="115" y="0"/>
                      </a:lnTo>
                      <a:lnTo>
                        <a:pt x="102" y="4"/>
                      </a:lnTo>
                      <a:lnTo>
                        <a:pt x="85" y="12"/>
                      </a:lnTo>
                      <a:lnTo>
                        <a:pt x="68" y="26"/>
                      </a:lnTo>
                      <a:lnTo>
                        <a:pt x="49" y="42"/>
                      </a:lnTo>
                      <a:lnTo>
                        <a:pt x="32" y="61"/>
                      </a:lnTo>
                      <a:lnTo>
                        <a:pt x="17" y="82"/>
                      </a:lnTo>
                      <a:lnTo>
                        <a:pt x="6" y="105"/>
                      </a:lnTo>
                      <a:lnTo>
                        <a:pt x="0" y="1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612" name="Freeform 1123"/>
                <p:cNvSpPr>
                  <a:spLocks/>
                </p:cNvSpPr>
                <p:nvPr/>
              </p:nvSpPr>
              <p:spPr bwMode="auto">
                <a:xfrm>
                  <a:off x="5311" y="2643"/>
                  <a:ext cx="87" cy="73"/>
                </a:xfrm>
                <a:custGeom>
                  <a:avLst/>
                  <a:gdLst>
                    <a:gd name="T0" fmla="*/ 0 w 245"/>
                    <a:gd name="T1" fmla="*/ 0 h 310"/>
                    <a:gd name="T2" fmla="*/ 0 w 245"/>
                    <a:gd name="T3" fmla="*/ 0 h 310"/>
                    <a:gd name="T4" fmla="*/ 0 w 245"/>
                    <a:gd name="T5" fmla="*/ 0 h 310"/>
                    <a:gd name="T6" fmla="*/ 0 w 245"/>
                    <a:gd name="T7" fmla="*/ 0 h 310"/>
                    <a:gd name="T8" fmla="*/ 0 w 245"/>
                    <a:gd name="T9" fmla="*/ 0 h 310"/>
                    <a:gd name="T10" fmla="*/ 0 w 245"/>
                    <a:gd name="T11" fmla="*/ 0 h 310"/>
                    <a:gd name="T12" fmla="*/ 0 w 245"/>
                    <a:gd name="T13" fmla="*/ 0 h 310"/>
                    <a:gd name="T14" fmla="*/ 0 w 245"/>
                    <a:gd name="T15" fmla="*/ 0 h 310"/>
                    <a:gd name="T16" fmla="*/ 0 w 245"/>
                    <a:gd name="T17" fmla="*/ 0 h 310"/>
                    <a:gd name="T18" fmla="*/ 0 w 245"/>
                    <a:gd name="T19" fmla="*/ 0 h 310"/>
                    <a:gd name="T20" fmla="*/ 0 w 245"/>
                    <a:gd name="T21" fmla="*/ 0 h 310"/>
                    <a:gd name="T22" fmla="*/ 0 w 245"/>
                    <a:gd name="T23" fmla="*/ 0 h 310"/>
                    <a:gd name="T24" fmla="*/ 0 w 245"/>
                    <a:gd name="T25" fmla="*/ 0 h 310"/>
                    <a:gd name="T26" fmla="*/ 0 w 245"/>
                    <a:gd name="T27" fmla="*/ 0 h 310"/>
                    <a:gd name="T28" fmla="*/ 0 w 245"/>
                    <a:gd name="T29" fmla="*/ 0 h 310"/>
                    <a:gd name="T30" fmla="*/ 0 w 245"/>
                    <a:gd name="T31" fmla="*/ 0 h 310"/>
                    <a:gd name="T32" fmla="*/ 0 w 245"/>
                    <a:gd name="T33" fmla="*/ 0 h 310"/>
                    <a:gd name="T34" fmla="*/ 0 w 245"/>
                    <a:gd name="T35" fmla="*/ 0 h 310"/>
                    <a:gd name="T36" fmla="*/ 0 w 245"/>
                    <a:gd name="T37" fmla="*/ 0 h 310"/>
                    <a:gd name="T38" fmla="*/ 0 w 245"/>
                    <a:gd name="T39" fmla="*/ 0 h 310"/>
                    <a:gd name="T40" fmla="*/ 0 w 245"/>
                    <a:gd name="T41" fmla="*/ 0 h 310"/>
                    <a:gd name="T42" fmla="*/ 0 w 245"/>
                    <a:gd name="T43" fmla="*/ 0 h 310"/>
                    <a:gd name="T44" fmla="*/ 0 w 245"/>
                    <a:gd name="T45" fmla="*/ 0 h 310"/>
                    <a:gd name="T46" fmla="*/ 0 w 245"/>
                    <a:gd name="T47" fmla="*/ 0 h 310"/>
                    <a:gd name="T48" fmla="*/ 0 w 245"/>
                    <a:gd name="T49" fmla="*/ 0 h 310"/>
                    <a:gd name="T50" fmla="*/ 0 w 245"/>
                    <a:gd name="T51" fmla="*/ 0 h 310"/>
                    <a:gd name="T52" fmla="*/ 0 w 245"/>
                    <a:gd name="T53" fmla="*/ 0 h 310"/>
                    <a:gd name="T54" fmla="*/ 0 w 245"/>
                    <a:gd name="T55" fmla="*/ 0 h 310"/>
                    <a:gd name="T56" fmla="*/ 0 w 245"/>
                    <a:gd name="T57" fmla="*/ 0 h 310"/>
                    <a:gd name="T58" fmla="*/ 0 w 245"/>
                    <a:gd name="T59" fmla="*/ 0 h 310"/>
                    <a:gd name="T60" fmla="*/ 0 w 245"/>
                    <a:gd name="T61" fmla="*/ 0 h 310"/>
                    <a:gd name="T62" fmla="*/ 0 w 245"/>
                    <a:gd name="T63" fmla="*/ 0 h 310"/>
                    <a:gd name="T64" fmla="*/ 0 w 245"/>
                    <a:gd name="T65" fmla="*/ 0 h 310"/>
                    <a:gd name="T66" fmla="*/ 0 w 245"/>
                    <a:gd name="T67" fmla="*/ 0 h 310"/>
                    <a:gd name="T68" fmla="*/ 0 w 245"/>
                    <a:gd name="T69" fmla="*/ 0 h 310"/>
                    <a:gd name="T70" fmla="*/ 0 w 245"/>
                    <a:gd name="T71" fmla="*/ 0 h 310"/>
                    <a:gd name="T72" fmla="*/ 0 w 245"/>
                    <a:gd name="T73" fmla="*/ 0 h 310"/>
                    <a:gd name="T74" fmla="*/ 0 w 245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245" h="310">
                      <a:moveTo>
                        <a:pt x="200" y="116"/>
                      </a:moveTo>
                      <a:lnTo>
                        <a:pt x="208" y="124"/>
                      </a:lnTo>
                      <a:lnTo>
                        <a:pt x="214" y="133"/>
                      </a:lnTo>
                      <a:lnTo>
                        <a:pt x="220" y="144"/>
                      </a:lnTo>
                      <a:lnTo>
                        <a:pt x="223" y="154"/>
                      </a:lnTo>
                      <a:lnTo>
                        <a:pt x="226" y="164"/>
                      </a:lnTo>
                      <a:lnTo>
                        <a:pt x="224" y="176"/>
                      </a:lnTo>
                      <a:lnTo>
                        <a:pt x="222" y="187"/>
                      </a:lnTo>
                      <a:lnTo>
                        <a:pt x="216" y="198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9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2" y="264"/>
                      </a:lnTo>
                      <a:lnTo>
                        <a:pt x="132" y="275"/>
                      </a:lnTo>
                      <a:lnTo>
                        <a:pt x="128" y="278"/>
                      </a:lnTo>
                      <a:lnTo>
                        <a:pt x="126" y="283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2" y="306"/>
                      </a:lnTo>
                      <a:lnTo>
                        <a:pt x="126" y="309"/>
                      </a:lnTo>
                      <a:lnTo>
                        <a:pt x="131" y="310"/>
                      </a:lnTo>
                      <a:lnTo>
                        <a:pt x="135" y="310"/>
                      </a:lnTo>
                      <a:lnTo>
                        <a:pt x="139" y="309"/>
                      </a:lnTo>
                      <a:lnTo>
                        <a:pt x="142" y="306"/>
                      </a:lnTo>
                      <a:lnTo>
                        <a:pt x="154" y="292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20" y="233"/>
                      </a:lnTo>
                      <a:lnTo>
                        <a:pt x="230" y="219"/>
                      </a:lnTo>
                      <a:lnTo>
                        <a:pt x="238" y="204"/>
                      </a:lnTo>
                      <a:lnTo>
                        <a:pt x="244" y="186"/>
                      </a:lnTo>
                      <a:lnTo>
                        <a:pt x="245" y="169"/>
                      </a:lnTo>
                      <a:lnTo>
                        <a:pt x="243" y="152"/>
                      </a:lnTo>
                      <a:lnTo>
                        <a:pt x="237" y="134"/>
                      </a:lnTo>
                      <a:lnTo>
                        <a:pt x="228" y="119"/>
                      </a:lnTo>
                      <a:lnTo>
                        <a:pt x="217" y="105"/>
                      </a:lnTo>
                      <a:lnTo>
                        <a:pt x="203" y="93"/>
                      </a:lnTo>
                      <a:lnTo>
                        <a:pt x="188" y="83"/>
                      </a:lnTo>
                      <a:lnTo>
                        <a:pt x="176" y="76"/>
                      </a:lnTo>
                      <a:lnTo>
                        <a:pt x="163" y="69"/>
                      </a:lnTo>
                      <a:lnTo>
                        <a:pt x="151" y="61"/>
                      </a:lnTo>
                      <a:lnTo>
                        <a:pt x="136" y="54"/>
                      </a:lnTo>
                      <a:lnTo>
                        <a:pt x="122" y="46"/>
                      </a:lnTo>
                      <a:lnTo>
                        <a:pt x="107" y="39"/>
                      </a:lnTo>
                      <a:lnTo>
                        <a:pt x="93" y="31"/>
                      </a:lnTo>
                      <a:lnTo>
                        <a:pt x="79" y="24"/>
                      </a:lnTo>
                      <a:lnTo>
                        <a:pt x="66" y="18"/>
                      </a:lnTo>
                      <a:lnTo>
                        <a:pt x="53" y="13"/>
                      </a:lnTo>
                      <a:lnTo>
                        <a:pt x="40" y="8"/>
                      </a:lnTo>
                      <a:lnTo>
                        <a:pt x="30" y="5"/>
                      </a:lnTo>
                      <a:lnTo>
                        <a:pt x="20" y="1"/>
                      </a:lnTo>
                      <a:lnTo>
                        <a:pt x="1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lnTo>
                        <a:pt x="11" y="8"/>
                      </a:lnTo>
                      <a:lnTo>
                        <a:pt x="23" y="14"/>
                      </a:lnTo>
                      <a:lnTo>
                        <a:pt x="36" y="20"/>
                      </a:lnTo>
                      <a:lnTo>
                        <a:pt x="47" y="25"/>
                      </a:lnTo>
                      <a:lnTo>
                        <a:pt x="60" y="31"/>
                      </a:lnTo>
                      <a:lnTo>
                        <a:pt x="73" y="37"/>
                      </a:lnTo>
                      <a:lnTo>
                        <a:pt x="86" y="44"/>
                      </a:lnTo>
                      <a:lnTo>
                        <a:pt x="99" y="51"/>
                      </a:lnTo>
                      <a:lnTo>
                        <a:pt x="113" y="57"/>
                      </a:lnTo>
                      <a:lnTo>
                        <a:pt x="126" y="64"/>
                      </a:lnTo>
                      <a:lnTo>
                        <a:pt x="139" y="71"/>
                      </a:lnTo>
                      <a:lnTo>
                        <a:pt x="152" y="79"/>
                      </a:lnTo>
                      <a:lnTo>
                        <a:pt x="165" y="88"/>
                      </a:lnTo>
                      <a:lnTo>
                        <a:pt x="176" y="96"/>
                      </a:lnTo>
                      <a:lnTo>
                        <a:pt x="188" y="106"/>
                      </a:lnTo>
                      <a:lnTo>
                        <a:pt x="200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pic>
            <p:nvPicPr>
              <p:cNvPr id="9600" name="Picture 1124" descr="access_point_stylized_gray_small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2" y="3642"/>
                <a:ext cx="430" cy="3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402" name="Group 1125"/>
            <p:cNvGrpSpPr>
              <a:grpSpLocks/>
            </p:cNvGrpSpPr>
            <p:nvPr/>
          </p:nvGrpSpPr>
          <p:grpSpPr bwMode="auto">
            <a:xfrm>
              <a:off x="3552" y="2211"/>
              <a:ext cx="251" cy="226"/>
              <a:chOff x="5072" y="3611"/>
              <a:chExt cx="459" cy="380"/>
            </a:xfrm>
          </p:grpSpPr>
          <p:grpSp>
            <p:nvGrpSpPr>
              <p:cNvPr id="9585" name="Group 1126"/>
              <p:cNvGrpSpPr>
                <a:grpSpLocks/>
              </p:cNvGrpSpPr>
              <p:nvPr/>
            </p:nvGrpSpPr>
            <p:grpSpPr bwMode="auto">
              <a:xfrm>
                <a:off x="5144" y="3611"/>
                <a:ext cx="387" cy="99"/>
                <a:chOff x="5030" y="2639"/>
                <a:chExt cx="387" cy="99"/>
              </a:xfrm>
            </p:grpSpPr>
            <p:sp>
              <p:nvSpPr>
                <p:cNvPr id="9587" name="Freeform 1127"/>
                <p:cNvSpPr>
                  <a:spLocks/>
                </p:cNvSpPr>
                <p:nvPr/>
              </p:nvSpPr>
              <p:spPr bwMode="auto">
                <a:xfrm>
                  <a:off x="5134" y="2657"/>
                  <a:ext cx="69" cy="55"/>
                </a:xfrm>
                <a:custGeom>
                  <a:avLst/>
                  <a:gdLst>
                    <a:gd name="T0" fmla="*/ 0 w 199"/>
                    <a:gd name="T1" fmla="*/ 0 h 232"/>
                    <a:gd name="T2" fmla="*/ 0 w 199"/>
                    <a:gd name="T3" fmla="*/ 0 h 232"/>
                    <a:gd name="T4" fmla="*/ 0 w 199"/>
                    <a:gd name="T5" fmla="*/ 0 h 232"/>
                    <a:gd name="T6" fmla="*/ 0 w 199"/>
                    <a:gd name="T7" fmla="*/ 0 h 232"/>
                    <a:gd name="T8" fmla="*/ 0 w 199"/>
                    <a:gd name="T9" fmla="*/ 0 h 232"/>
                    <a:gd name="T10" fmla="*/ 0 w 199"/>
                    <a:gd name="T11" fmla="*/ 0 h 232"/>
                    <a:gd name="T12" fmla="*/ 0 w 199"/>
                    <a:gd name="T13" fmla="*/ 0 h 232"/>
                    <a:gd name="T14" fmla="*/ 0 w 199"/>
                    <a:gd name="T15" fmla="*/ 0 h 232"/>
                    <a:gd name="T16" fmla="*/ 0 w 199"/>
                    <a:gd name="T17" fmla="*/ 0 h 232"/>
                    <a:gd name="T18" fmla="*/ 0 w 199"/>
                    <a:gd name="T19" fmla="*/ 0 h 232"/>
                    <a:gd name="T20" fmla="*/ 0 w 199"/>
                    <a:gd name="T21" fmla="*/ 0 h 232"/>
                    <a:gd name="T22" fmla="*/ 0 w 199"/>
                    <a:gd name="T23" fmla="*/ 0 h 232"/>
                    <a:gd name="T24" fmla="*/ 0 w 199"/>
                    <a:gd name="T25" fmla="*/ 0 h 232"/>
                    <a:gd name="T26" fmla="*/ 0 w 199"/>
                    <a:gd name="T27" fmla="*/ 0 h 232"/>
                    <a:gd name="T28" fmla="*/ 0 w 199"/>
                    <a:gd name="T29" fmla="*/ 0 h 232"/>
                    <a:gd name="T30" fmla="*/ 0 w 199"/>
                    <a:gd name="T31" fmla="*/ 0 h 232"/>
                    <a:gd name="T32" fmla="*/ 0 w 199"/>
                    <a:gd name="T33" fmla="*/ 0 h 232"/>
                    <a:gd name="T34" fmla="*/ 0 w 199"/>
                    <a:gd name="T35" fmla="*/ 0 h 232"/>
                    <a:gd name="T36" fmla="*/ 0 w 199"/>
                    <a:gd name="T37" fmla="*/ 0 h 232"/>
                    <a:gd name="T38" fmla="*/ 0 w 199"/>
                    <a:gd name="T39" fmla="*/ 0 h 232"/>
                    <a:gd name="T40" fmla="*/ 0 w 199"/>
                    <a:gd name="T41" fmla="*/ 0 h 232"/>
                    <a:gd name="T42" fmla="*/ 0 w 199"/>
                    <a:gd name="T43" fmla="*/ 0 h 232"/>
                    <a:gd name="T44" fmla="*/ 0 w 199"/>
                    <a:gd name="T45" fmla="*/ 0 h 232"/>
                    <a:gd name="T46" fmla="*/ 0 w 199"/>
                    <a:gd name="T47" fmla="*/ 0 h 232"/>
                    <a:gd name="T48" fmla="*/ 0 w 199"/>
                    <a:gd name="T49" fmla="*/ 0 h 232"/>
                    <a:gd name="T50" fmla="*/ 0 w 199"/>
                    <a:gd name="T51" fmla="*/ 0 h 232"/>
                    <a:gd name="T52" fmla="*/ 0 w 199"/>
                    <a:gd name="T53" fmla="*/ 0 h 232"/>
                    <a:gd name="T54" fmla="*/ 0 w 199"/>
                    <a:gd name="T55" fmla="*/ 0 h 232"/>
                    <a:gd name="T56" fmla="*/ 0 w 199"/>
                    <a:gd name="T57" fmla="*/ 0 h 232"/>
                    <a:gd name="T58" fmla="*/ 0 w 199"/>
                    <a:gd name="T59" fmla="*/ 0 h 232"/>
                    <a:gd name="T60" fmla="*/ 0 w 199"/>
                    <a:gd name="T61" fmla="*/ 0 h 232"/>
                    <a:gd name="T62" fmla="*/ 0 w 199"/>
                    <a:gd name="T63" fmla="*/ 0 h 232"/>
                    <a:gd name="T64" fmla="*/ 0 w 199"/>
                    <a:gd name="T65" fmla="*/ 0 h 232"/>
                    <a:gd name="T66" fmla="*/ 0 w 199"/>
                    <a:gd name="T67" fmla="*/ 0 h 232"/>
                    <a:gd name="T68" fmla="*/ 0 w 199"/>
                    <a:gd name="T69" fmla="*/ 0 h 232"/>
                    <a:gd name="T70" fmla="*/ 0 w 199"/>
                    <a:gd name="T71" fmla="*/ 0 h 232"/>
                    <a:gd name="T72" fmla="*/ 0 w 199"/>
                    <a:gd name="T73" fmla="*/ 0 h 232"/>
                    <a:gd name="T74" fmla="*/ 0 w 199"/>
                    <a:gd name="T75" fmla="*/ 0 h 232"/>
                    <a:gd name="T76" fmla="*/ 0 w 199"/>
                    <a:gd name="T77" fmla="*/ 0 h 232"/>
                    <a:gd name="T78" fmla="*/ 0 w 199"/>
                    <a:gd name="T79" fmla="*/ 0 h 232"/>
                    <a:gd name="T80" fmla="*/ 0 w 199"/>
                    <a:gd name="T81" fmla="*/ 0 h 232"/>
                    <a:gd name="T82" fmla="*/ 0 w 199"/>
                    <a:gd name="T83" fmla="*/ 0 h 232"/>
                    <a:gd name="T84" fmla="*/ 0 w 199"/>
                    <a:gd name="T85" fmla="*/ 0 h 232"/>
                    <a:gd name="T86" fmla="*/ 0 w 199"/>
                    <a:gd name="T87" fmla="*/ 0 h 232"/>
                    <a:gd name="T88" fmla="*/ 0 w 199"/>
                    <a:gd name="T89" fmla="*/ 0 h 232"/>
                    <a:gd name="T90" fmla="*/ 0 w 199"/>
                    <a:gd name="T91" fmla="*/ 0 h 232"/>
                    <a:gd name="T92" fmla="*/ 0 w 199"/>
                    <a:gd name="T93" fmla="*/ 0 h 232"/>
                    <a:gd name="T94" fmla="*/ 0 w 199"/>
                    <a:gd name="T95" fmla="*/ 0 h 232"/>
                    <a:gd name="T96" fmla="*/ 0 w 199"/>
                    <a:gd name="T97" fmla="*/ 0 h 23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99" h="232">
                      <a:moveTo>
                        <a:pt x="70" y="29"/>
                      </a:moveTo>
                      <a:lnTo>
                        <a:pt x="55" y="39"/>
                      </a:lnTo>
                      <a:lnTo>
                        <a:pt x="42" y="50"/>
                      </a:lnTo>
                      <a:lnTo>
                        <a:pt x="30" y="63"/>
                      </a:lnTo>
                      <a:lnTo>
                        <a:pt x="20" y="77"/>
                      </a:lnTo>
                      <a:lnTo>
                        <a:pt x="12" y="91"/>
                      </a:lnTo>
                      <a:lnTo>
                        <a:pt x="6" y="108"/>
                      </a:lnTo>
                      <a:lnTo>
                        <a:pt x="2" y="125"/>
                      </a:lnTo>
                      <a:lnTo>
                        <a:pt x="0" y="142"/>
                      </a:lnTo>
                      <a:lnTo>
                        <a:pt x="2" y="166"/>
                      </a:lnTo>
                      <a:lnTo>
                        <a:pt x="12" y="186"/>
                      </a:lnTo>
                      <a:lnTo>
                        <a:pt x="26" y="203"/>
                      </a:lnTo>
                      <a:lnTo>
                        <a:pt x="45" y="216"/>
                      </a:lnTo>
                      <a:lnTo>
                        <a:pt x="66" y="226"/>
                      </a:lnTo>
                      <a:lnTo>
                        <a:pt x="88" y="230"/>
                      </a:lnTo>
                      <a:lnTo>
                        <a:pt x="111" y="232"/>
                      </a:lnTo>
                      <a:lnTo>
                        <a:pt x="134" y="228"/>
                      </a:lnTo>
                      <a:lnTo>
                        <a:pt x="138" y="228"/>
                      </a:lnTo>
                      <a:lnTo>
                        <a:pt x="143" y="226"/>
                      </a:lnTo>
                      <a:lnTo>
                        <a:pt x="147" y="222"/>
                      </a:lnTo>
                      <a:lnTo>
                        <a:pt x="148" y="218"/>
                      </a:lnTo>
                      <a:lnTo>
                        <a:pt x="145" y="212"/>
                      </a:lnTo>
                      <a:lnTo>
                        <a:pt x="141" y="207"/>
                      </a:lnTo>
                      <a:lnTo>
                        <a:pt x="135" y="203"/>
                      </a:lnTo>
                      <a:lnTo>
                        <a:pt x="129" y="201"/>
                      </a:lnTo>
                      <a:lnTo>
                        <a:pt x="117" y="197"/>
                      </a:lnTo>
                      <a:lnTo>
                        <a:pt x="105" y="195"/>
                      </a:lnTo>
                      <a:lnTo>
                        <a:pt x="94" y="193"/>
                      </a:lnTo>
                      <a:lnTo>
                        <a:pt x="83" y="190"/>
                      </a:lnTo>
                      <a:lnTo>
                        <a:pt x="73" y="187"/>
                      </a:lnTo>
                      <a:lnTo>
                        <a:pt x="62" y="182"/>
                      </a:lnTo>
                      <a:lnTo>
                        <a:pt x="53" y="176"/>
                      </a:lnTo>
                      <a:lnTo>
                        <a:pt x="43" y="167"/>
                      </a:lnTo>
                      <a:lnTo>
                        <a:pt x="40" y="128"/>
                      </a:lnTo>
                      <a:lnTo>
                        <a:pt x="49" y="96"/>
                      </a:lnTo>
                      <a:lnTo>
                        <a:pt x="68" y="71"/>
                      </a:lnTo>
                      <a:lnTo>
                        <a:pt x="94" y="50"/>
                      </a:lnTo>
                      <a:lnTo>
                        <a:pt x="122" y="34"/>
                      </a:lnTo>
                      <a:lnTo>
                        <a:pt x="151" y="21"/>
                      </a:lnTo>
                      <a:lnTo>
                        <a:pt x="178" y="12"/>
                      </a:lnTo>
                      <a:lnTo>
                        <a:pt x="199" y="4"/>
                      </a:lnTo>
                      <a:lnTo>
                        <a:pt x="186" y="1"/>
                      </a:lnTo>
                      <a:lnTo>
                        <a:pt x="172" y="0"/>
                      </a:lnTo>
                      <a:lnTo>
                        <a:pt x="156" y="2"/>
                      </a:lnTo>
                      <a:lnTo>
                        <a:pt x="138" y="4"/>
                      </a:lnTo>
                      <a:lnTo>
                        <a:pt x="121" y="10"/>
                      </a:lnTo>
                      <a:lnTo>
                        <a:pt x="103" y="16"/>
                      </a:lnTo>
                      <a:lnTo>
                        <a:pt x="86" y="23"/>
                      </a:lnTo>
                      <a:lnTo>
                        <a:pt x="70" y="2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588" name="Freeform 1128"/>
                <p:cNvSpPr>
                  <a:spLocks/>
                </p:cNvSpPr>
                <p:nvPr/>
              </p:nvSpPr>
              <p:spPr bwMode="auto">
                <a:xfrm>
                  <a:off x="5252" y="2656"/>
                  <a:ext cx="47" cy="42"/>
                </a:xfrm>
                <a:custGeom>
                  <a:avLst/>
                  <a:gdLst>
                    <a:gd name="T0" fmla="*/ 0 w 128"/>
                    <a:gd name="T1" fmla="*/ 0 h 180"/>
                    <a:gd name="T2" fmla="*/ 0 w 128"/>
                    <a:gd name="T3" fmla="*/ 0 h 180"/>
                    <a:gd name="T4" fmla="*/ 0 w 128"/>
                    <a:gd name="T5" fmla="*/ 0 h 180"/>
                    <a:gd name="T6" fmla="*/ 0 w 128"/>
                    <a:gd name="T7" fmla="*/ 0 h 180"/>
                    <a:gd name="T8" fmla="*/ 0 w 128"/>
                    <a:gd name="T9" fmla="*/ 0 h 180"/>
                    <a:gd name="T10" fmla="*/ 0 w 128"/>
                    <a:gd name="T11" fmla="*/ 0 h 180"/>
                    <a:gd name="T12" fmla="*/ 0 w 128"/>
                    <a:gd name="T13" fmla="*/ 0 h 180"/>
                    <a:gd name="T14" fmla="*/ 0 w 128"/>
                    <a:gd name="T15" fmla="*/ 0 h 180"/>
                    <a:gd name="T16" fmla="*/ 0 w 128"/>
                    <a:gd name="T17" fmla="*/ 0 h 180"/>
                    <a:gd name="T18" fmla="*/ 0 w 128"/>
                    <a:gd name="T19" fmla="*/ 0 h 180"/>
                    <a:gd name="T20" fmla="*/ 0 w 128"/>
                    <a:gd name="T21" fmla="*/ 0 h 180"/>
                    <a:gd name="T22" fmla="*/ 0 w 128"/>
                    <a:gd name="T23" fmla="*/ 0 h 180"/>
                    <a:gd name="T24" fmla="*/ 0 w 128"/>
                    <a:gd name="T25" fmla="*/ 0 h 180"/>
                    <a:gd name="T26" fmla="*/ 0 w 128"/>
                    <a:gd name="T27" fmla="*/ 0 h 180"/>
                    <a:gd name="T28" fmla="*/ 0 w 128"/>
                    <a:gd name="T29" fmla="*/ 0 h 180"/>
                    <a:gd name="T30" fmla="*/ 0 w 128"/>
                    <a:gd name="T31" fmla="*/ 0 h 180"/>
                    <a:gd name="T32" fmla="*/ 0 w 128"/>
                    <a:gd name="T33" fmla="*/ 0 h 180"/>
                    <a:gd name="T34" fmla="*/ 0 w 128"/>
                    <a:gd name="T35" fmla="*/ 0 h 180"/>
                    <a:gd name="T36" fmla="*/ 0 w 128"/>
                    <a:gd name="T37" fmla="*/ 0 h 180"/>
                    <a:gd name="T38" fmla="*/ 0 w 128"/>
                    <a:gd name="T39" fmla="*/ 0 h 180"/>
                    <a:gd name="T40" fmla="*/ 0 w 128"/>
                    <a:gd name="T41" fmla="*/ 0 h 180"/>
                    <a:gd name="T42" fmla="*/ 0 w 128"/>
                    <a:gd name="T43" fmla="*/ 0 h 180"/>
                    <a:gd name="T44" fmla="*/ 0 w 128"/>
                    <a:gd name="T45" fmla="*/ 0 h 180"/>
                    <a:gd name="T46" fmla="*/ 0 w 128"/>
                    <a:gd name="T47" fmla="*/ 0 h 180"/>
                    <a:gd name="T48" fmla="*/ 0 w 128"/>
                    <a:gd name="T49" fmla="*/ 0 h 180"/>
                    <a:gd name="T50" fmla="*/ 0 w 128"/>
                    <a:gd name="T51" fmla="*/ 0 h 180"/>
                    <a:gd name="T52" fmla="*/ 0 w 128"/>
                    <a:gd name="T53" fmla="*/ 0 h 180"/>
                    <a:gd name="T54" fmla="*/ 0 w 128"/>
                    <a:gd name="T55" fmla="*/ 0 h 180"/>
                    <a:gd name="T56" fmla="*/ 0 w 128"/>
                    <a:gd name="T57" fmla="*/ 0 h 180"/>
                    <a:gd name="T58" fmla="*/ 0 w 128"/>
                    <a:gd name="T59" fmla="*/ 0 h 180"/>
                    <a:gd name="T60" fmla="*/ 0 w 128"/>
                    <a:gd name="T61" fmla="*/ 0 h 180"/>
                    <a:gd name="T62" fmla="*/ 0 w 128"/>
                    <a:gd name="T63" fmla="*/ 0 h 180"/>
                    <a:gd name="T64" fmla="*/ 0 w 128"/>
                    <a:gd name="T65" fmla="*/ 0 h 180"/>
                    <a:gd name="T66" fmla="*/ 0 w 128"/>
                    <a:gd name="T67" fmla="*/ 0 h 180"/>
                    <a:gd name="T68" fmla="*/ 0 w 128"/>
                    <a:gd name="T69" fmla="*/ 0 h 180"/>
                    <a:gd name="T70" fmla="*/ 0 w 128"/>
                    <a:gd name="T71" fmla="*/ 0 h 180"/>
                    <a:gd name="T72" fmla="*/ 0 w 128"/>
                    <a:gd name="T73" fmla="*/ 0 h 180"/>
                    <a:gd name="T74" fmla="*/ 0 w 128"/>
                    <a:gd name="T75" fmla="*/ 0 h 180"/>
                    <a:gd name="T76" fmla="*/ 0 w 128"/>
                    <a:gd name="T77" fmla="*/ 0 h 180"/>
                    <a:gd name="T78" fmla="*/ 0 w 128"/>
                    <a:gd name="T79" fmla="*/ 0 h 180"/>
                    <a:gd name="T80" fmla="*/ 0 w 128"/>
                    <a:gd name="T81" fmla="*/ 0 h 180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128" h="180">
                      <a:moveTo>
                        <a:pt x="108" y="59"/>
                      </a:moveTo>
                      <a:lnTo>
                        <a:pt x="113" y="77"/>
                      </a:lnTo>
                      <a:lnTo>
                        <a:pt x="111" y="94"/>
                      </a:lnTo>
                      <a:lnTo>
                        <a:pt x="103" y="108"/>
                      </a:lnTo>
                      <a:lnTo>
                        <a:pt x="91" y="121"/>
                      </a:lnTo>
                      <a:lnTo>
                        <a:pt x="77" y="132"/>
                      </a:lnTo>
                      <a:lnTo>
                        <a:pt x="61" y="144"/>
                      </a:lnTo>
                      <a:lnTo>
                        <a:pt x="45" y="154"/>
                      </a:lnTo>
                      <a:lnTo>
                        <a:pt x="30" y="164"/>
                      </a:lnTo>
                      <a:lnTo>
                        <a:pt x="28" y="168"/>
                      </a:lnTo>
                      <a:lnTo>
                        <a:pt x="27" y="170"/>
                      </a:lnTo>
                      <a:lnTo>
                        <a:pt x="27" y="174"/>
                      </a:lnTo>
                      <a:lnTo>
                        <a:pt x="28" y="177"/>
                      </a:lnTo>
                      <a:lnTo>
                        <a:pt x="32" y="179"/>
                      </a:lnTo>
                      <a:lnTo>
                        <a:pt x="35" y="180"/>
                      </a:lnTo>
                      <a:lnTo>
                        <a:pt x="37" y="180"/>
                      </a:lnTo>
                      <a:lnTo>
                        <a:pt x="41" y="179"/>
                      </a:lnTo>
                      <a:lnTo>
                        <a:pt x="60" y="169"/>
                      </a:lnTo>
                      <a:lnTo>
                        <a:pt x="77" y="158"/>
                      </a:lnTo>
                      <a:lnTo>
                        <a:pt x="94" y="145"/>
                      </a:lnTo>
                      <a:lnTo>
                        <a:pt x="109" y="130"/>
                      </a:lnTo>
                      <a:lnTo>
                        <a:pt x="120" y="114"/>
                      </a:lnTo>
                      <a:lnTo>
                        <a:pt x="127" y="95"/>
                      </a:lnTo>
                      <a:lnTo>
                        <a:pt x="128" y="76"/>
                      </a:lnTo>
                      <a:lnTo>
                        <a:pt x="123" y="55"/>
                      </a:lnTo>
                      <a:lnTo>
                        <a:pt x="113" y="39"/>
                      </a:lnTo>
                      <a:lnTo>
                        <a:pt x="97" y="25"/>
                      </a:lnTo>
                      <a:lnTo>
                        <a:pt x="79" y="15"/>
                      </a:lnTo>
                      <a:lnTo>
                        <a:pt x="57" y="7"/>
                      </a:lnTo>
                      <a:lnTo>
                        <a:pt x="36" y="2"/>
                      </a:lnTo>
                      <a:lnTo>
                        <a:pt x="19" y="0"/>
                      </a:lnTo>
                      <a:lnTo>
                        <a:pt x="6" y="0"/>
                      </a:lnTo>
                      <a:lnTo>
                        <a:pt x="0" y="4"/>
                      </a:lnTo>
                      <a:lnTo>
                        <a:pt x="14" y="9"/>
                      </a:lnTo>
                      <a:lnTo>
                        <a:pt x="29" y="14"/>
                      </a:lnTo>
                      <a:lnTo>
                        <a:pt x="46" y="19"/>
                      </a:lnTo>
                      <a:lnTo>
                        <a:pt x="61" y="23"/>
                      </a:lnTo>
                      <a:lnTo>
                        <a:pt x="76" y="29"/>
                      </a:lnTo>
                      <a:lnTo>
                        <a:pt x="89" y="37"/>
                      </a:lnTo>
                      <a:lnTo>
                        <a:pt x="100" y="46"/>
                      </a:lnTo>
                      <a:lnTo>
                        <a:pt x="108" y="5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589" name="Freeform 1129"/>
                <p:cNvSpPr>
                  <a:spLocks/>
                </p:cNvSpPr>
                <p:nvPr/>
              </p:nvSpPr>
              <p:spPr bwMode="auto">
                <a:xfrm>
                  <a:off x="5089" y="2646"/>
                  <a:ext cx="114" cy="88"/>
                </a:xfrm>
                <a:custGeom>
                  <a:avLst/>
                  <a:gdLst>
                    <a:gd name="T0" fmla="*/ 0 w 322"/>
                    <a:gd name="T1" fmla="*/ 0 h 378"/>
                    <a:gd name="T2" fmla="*/ 0 w 322"/>
                    <a:gd name="T3" fmla="*/ 0 h 378"/>
                    <a:gd name="T4" fmla="*/ 0 w 322"/>
                    <a:gd name="T5" fmla="*/ 0 h 378"/>
                    <a:gd name="T6" fmla="*/ 0 w 322"/>
                    <a:gd name="T7" fmla="*/ 0 h 378"/>
                    <a:gd name="T8" fmla="*/ 0 w 322"/>
                    <a:gd name="T9" fmla="*/ 0 h 378"/>
                    <a:gd name="T10" fmla="*/ 0 w 322"/>
                    <a:gd name="T11" fmla="*/ 0 h 378"/>
                    <a:gd name="T12" fmla="*/ 0 w 322"/>
                    <a:gd name="T13" fmla="*/ 0 h 378"/>
                    <a:gd name="T14" fmla="*/ 0 w 322"/>
                    <a:gd name="T15" fmla="*/ 0 h 378"/>
                    <a:gd name="T16" fmla="*/ 0 w 322"/>
                    <a:gd name="T17" fmla="*/ 0 h 378"/>
                    <a:gd name="T18" fmla="*/ 0 w 322"/>
                    <a:gd name="T19" fmla="*/ 0 h 378"/>
                    <a:gd name="T20" fmla="*/ 0 w 322"/>
                    <a:gd name="T21" fmla="*/ 0 h 378"/>
                    <a:gd name="T22" fmla="*/ 0 w 322"/>
                    <a:gd name="T23" fmla="*/ 0 h 378"/>
                    <a:gd name="T24" fmla="*/ 0 w 322"/>
                    <a:gd name="T25" fmla="*/ 0 h 378"/>
                    <a:gd name="T26" fmla="*/ 0 w 322"/>
                    <a:gd name="T27" fmla="*/ 0 h 378"/>
                    <a:gd name="T28" fmla="*/ 0 w 322"/>
                    <a:gd name="T29" fmla="*/ 0 h 378"/>
                    <a:gd name="T30" fmla="*/ 0 w 322"/>
                    <a:gd name="T31" fmla="*/ 0 h 378"/>
                    <a:gd name="T32" fmla="*/ 0 w 322"/>
                    <a:gd name="T33" fmla="*/ 0 h 378"/>
                    <a:gd name="T34" fmla="*/ 0 w 322"/>
                    <a:gd name="T35" fmla="*/ 0 h 378"/>
                    <a:gd name="T36" fmla="*/ 0 w 322"/>
                    <a:gd name="T37" fmla="*/ 0 h 378"/>
                    <a:gd name="T38" fmla="*/ 0 w 322"/>
                    <a:gd name="T39" fmla="*/ 0 h 378"/>
                    <a:gd name="T40" fmla="*/ 0 w 322"/>
                    <a:gd name="T41" fmla="*/ 0 h 378"/>
                    <a:gd name="T42" fmla="*/ 0 w 322"/>
                    <a:gd name="T43" fmla="*/ 0 h 378"/>
                    <a:gd name="T44" fmla="*/ 0 w 322"/>
                    <a:gd name="T45" fmla="*/ 0 h 378"/>
                    <a:gd name="T46" fmla="*/ 0 w 322"/>
                    <a:gd name="T47" fmla="*/ 0 h 378"/>
                    <a:gd name="T48" fmla="*/ 0 w 322"/>
                    <a:gd name="T49" fmla="*/ 0 h 378"/>
                    <a:gd name="T50" fmla="*/ 0 w 322"/>
                    <a:gd name="T51" fmla="*/ 0 h 378"/>
                    <a:gd name="T52" fmla="*/ 0 w 322"/>
                    <a:gd name="T53" fmla="*/ 0 h 378"/>
                    <a:gd name="T54" fmla="*/ 0 w 322"/>
                    <a:gd name="T55" fmla="*/ 0 h 378"/>
                    <a:gd name="T56" fmla="*/ 0 w 322"/>
                    <a:gd name="T57" fmla="*/ 0 h 378"/>
                    <a:gd name="T58" fmla="*/ 0 w 322"/>
                    <a:gd name="T59" fmla="*/ 0 h 378"/>
                    <a:gd name="T60" fmla="*/ 0 w 322"/>
                    <a:gd name="T61" fmla="*/ 0 h 378"/>
                    <a:gd name="T62" fmla="*/ 0 w 322"/>
                    <a:gd name="T63" fmla="*/ 0 h 378"/>
                    <a:gd name="T64" fmla="*/ 0 w 322"/>
                    <a:gd name="T65" fmla="*/ 0 h 378"/>
                    <a:gd name="T66" fmla="*/ 0 w 322"/>
                    <a:gd name="T67" fmla="*/ 0 h 378"/>
                    <a:gd name="T68" fmla="*/ 0 w 322"/>
                    <a:gd name="T69" fmla="*/ 0 h 378"/>
                    <a:gd name="T70" fmla="*/ 0 w 322"/>
                    <a:gd name="T71" fmla="*/ 0 h 378"/>
                    <a:gd name="T72" fmla="*/ 0 w 322"/>
                    <a:gd name="T73" fmla="*/ 0 h 378"/>
                    <a:gd name="T74" fmla="*/ 0 w 322"/>
                    <a:gd name="T75" fmla="*/ 0 h 378"/>
                    <a:gd name="T76" fmla="*/ 0 w 322"/>
                    <a:gd name="T77" fmla="*/ 0 h 378"/>
                    <a:gd name="T78" fmla="*/ 0 w 322"/>
                    <a:gd name="T79" fmla="*/ 0 h 378"/>
                    <a:gd name="T80" fmla="*/ 0 w 322"/>
                    <a:gd name="T81" fmla="*/ 0 h 378"/>
                    <a:gd name="T82" fmla="*/ 0 w 322"/>
                    <a:gd name="T83" fmla="*/ 0 h 378"/>
                    <a:gd name="T84" fmla="*/ 0 w 322"/>
                    <a:gd name="T85" fmla="*/ 0 h 378"/>
                    <a:gd name="T86" fmla="*/ 0 w 322"/>
                    <a:gd name="T87" fmla="*/ 0 h 378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322" h="378">
                      <a:moveTo>
                        <a:pt x="125" y="49"/>
                      </a:moveTo>
                      <a:lnTo>
                        <a:pt x="100" y="70"/>
                      </a:lnTo>
                      <a:lnTo>
                        <a:pt x="76" y="90"/>
                      </a:lnTo>
                      <a:lnTo>
                        <a:pt x="53" y="115"/>
                      </a:lnTo>
                      <a:lnTo>
                        <a:pt x="34" y="140"/>
                      </a:lnTo>
                      <a:lnTo>
                        <a:pt x="17" y="166"/>
                      </a:lnTo>
                      <a:lnTo>
                        <a:pt x="5" y="195"/>
                      </a:lnTo>
                      <a:lnTo>
                        <a:pt x="0" y="226"/>
                      </a:lnTo>
                      <a:lnTo>
                        <a:pt x="1" y="258"/>
                      </a:lnTo>
                      <a:lnTo>
                        <a:pt x="3" y="266"/>
                      </a:lnTo>
                      <a:lnTo>
                        <a:pt x="5" y="275"/>
                      </a:lnTo>
                      <a:lnTo>
                        <a:pt x="9" y="282"/>
                      </a:lnTo>
                      <a:lnTo>
                        <a:pt x="14" y="290"/>
                      </a:lnTo>
                      <a:lnTo>
                        <a:pt x="19" y="297"/>
                      </a:lnTo>
                      <a:lnTo>
                        <a:pt x="26" y="304"/>
                      </a:lnTo>
                      <a:lnTo>
                        <a:pt x="32" y="310"/>
                      </a:lnTo>
                      <a:lnTo>
                        <a:pt x="41" y="314"/>
                      </a:lnTo>
                      <a:lnTo>
                        <a:pt x="56" y="324"/>
                      </a:lnTo>
                      <a:lnTo>
                        <a:pt x="71" y="332"/>
                      </a:lnTo>
                      <a:lnTo>
                        <a:pt x="86" y="338"/>
                      </a:lnTo>
                      <a:lnTo>
                        <a:pt x="103" y="344"/>
                      </a:lnTo>
                      <a:lnTo>
                        <a:pt x="119" y="350"/>
                      </a:lnTo>
                      <a:lnTo>
                        <a:pt x="136" y="355"/>
                      </a:lnTo>
                      <a:lnTo>
                        <a:pt x="152" y="359"/>
                      </a:lnTo>
                      <a:lnTo>
                        <a:pt x="168" y="363"/>
                      </a:lnTo>
                      <a:lnTo>
                        <a:pt x="186" y="366"/>
                      </a:lnTo>
                      <a:lnTo>
                        <a:pt x="202" y="368"/>
                      </a:lnTo>
                      <a:lnTo>
                        <a:pt x="220" y="371"/>
                      </a:lnTo>
                      <a:lnTo>
                        <a:pt x="238" y="373"/>
                      </a:lnTo>
                      <a:lnTo>
                        <a:pt x="254" y="374"/>
                      </a:lnTo>
                      <a:lnTo>
                        <a:pt x="272" y="375"/>
                      </a:lnTo>
                      <a:lnTo>
                        <a:pt x="289" y="376"/>
                      </a:lnTo>
                      <a:lnTo>
                        <a:pt x="306" y="378"/>
                      </a:lnTo>
                      <a:lnTo>
                        <a:pt x="311" y="378"/>
                      </a:lnTo>
                      <a:lnTo>
                        <a:pt x="316" y="375"/>
                      </a:lnTo>
                      <a:lnTo>
                        <a:pt x="320" y="371"/>
                      </a:lnTo>
                      <a:lnTo>
                        <a:pt x="322" y="366"/>
                      </a:lnTo>
                      <a:lnTo>
                        <a:pt x="322" y="360"/>
                      </a:lnTo>
                      <a:lnTo>
                        <a:pt x="320" y="356"/>
                      </a:lnTo>
                      <a:lnTo>
                        <a:pt x="315" y="352"/>
                      </a:lnTo>
                      <a:lnTo>
                        <a:pt x="309" y="350"/>
                      </a:lnTo>
                      <a:lnTo>
                        <a:pt x="294" y="347"/>
                      </a:lnTo>
                      <a:lnTo>
                        <a:pt x="279" y="344"/>
                      </a:lnTo>
                      <a:lnTo>
                        <a:pt x="263" y="341"/>
                      </a:lnTo>
                      <a:lnTo>
                        <a:pt x="247" y="338"/>
                      </a:lnTo>
                      <a:lnTo>
                        <a:pt x="232" y="336"/>
                      </a:lnTo>
                      <a:lnTo>
                        <a:pt x="216" y="334"/>
                      </a:lnTo>
                      <a:lnTo>
                        <a:pt x="200" y="332"/>
                      </a:lnTo>
                      <a:lnTo>
                        <a:pt x="185" y="328"/>
                      </a:lnTo>
                      <a:lnTo>
                        <a:pt x="170" y="326"/>
                      </a:lnTo>
                      <a:lnTo>
                        <a:pt x="154" y="322"/>
                      </a:lnTo>
                      <a:lnTo>
                        <a:pt x="139" y="318"/>
                      </a:lnTo>
                      <a:lnTo>
                        <a:pt x="124" y="314"/>
                      </a:lnTo>
                      <a:lnTo>
                        <a:pt x="110" y="309"/>
                      </a:lnTo>
                      <a:lnTo>
                        <a:pt x="94" y="303"/>
                      </a:lnTo>
                      <a:lnTo>
                        <a:pt x="80" y="297"/>
                      </a:lnTo>
                      <a:lnTo>
                        <a:pt x="66" y="289"/>
                      </a:lnTo>
                      <a:lnTo>
                        <a:pt x="55" y="281"/>
                      </a:lnTo>
                      <a:lnTo>
                        <a:pt x="45" y="271"/>
                      </a:lnTo>
                      <a:lnTo>
                        <a:pt x="38" y="259"/>
                      </a:lnTo>
                      <a:lnTo>
                        <a:pt x="35" y="245"/>
                      </a:lnTo>
                      <a:lnTo>
                        <a:pt x="34" y="232"/>
                      </a:lnTo>
                      <a:lnTo>
                        <a:pt x="35" y="216"/>
                      </a:lnTo>
                      <a:lnTo>
                        <a:pt x="38" y="200"/>
                      </a:lnTo>
                      <a:lnTo>
                        <a:pt x="43" y="187"/>
                      </a:lnTo>
                      <a:lnTo>
                        <a:pt x="51" y="170"/>
                      </a:lnTo>
                      <a:lnTo>
                        <a:pt x="60" y="152"/>
                      </a:lnTo>
                      <a:lnTo>
                        <a:pt x="71" y="137"/>
                      </a:lnTo>
                      <a:lnTo>
                        <a:pt x="83" y="124"/>
                      </a:lnTo>
                      <a:lnTo>
                        <a:pt x="94" y="110"/>
                      </a:lnTo>
                      <a:lnTo>
                        <a:pt x="107" y="96"/>
                      </a:lnTo>
                      <a:lnTo>
                        <a:pt x="123" y="82"/>
                      </a:lnTo>
                      <a:lnTo>
                        <a:pt x="138" y="69"/>
                      </a:lnTo>
                      <a:lnTo>
                        <a:pt x="153" y="57"/>
                      </a:lnTo>
                      <a:lnTo>
                        <a:pt x="173" y="47"/>
                      </a:lnTo>
                      <a:lnTo>
                        <a:pt x="195" y="38"/>
                      </a:lnTo>
                      <a:lnTo>
                        <a:pt x="218" y="28"/>
                      </a:lnTo>
                      <a:lnTo>
                        <a:pt x="238" y="20"/>
                      </a:lnTo>
                      <a:lnTo>
                        <a:pt x="254" y="13"/>
                      </a:lnTo>
                      <a:lnTo>
                        <a:pt x="264" y="7"/>
                      </a:lnTo>
                      <a:lnTo>
                        <a:pt x="268" y="2"/>
                      </a:lnTo>
                      <a:lnTo>
                        <a:pt x="256" y="0"/>
                      </a:lnTo>
                      <a:lnTo>
                        <a:pt x="240" y="1"/>
                      </a:lnTo>
                      <a:lnTo>
                        <a:pt x="221" y="4"/>
                      </a:lnTo>
                      <a:lnTo>
                        <a:pt x="201" y="10"/>
                      </a:lnTo>
                      <a:lnTo>
                        <a:pt x="180" y="18"/>
                      </a:lnTo>
                      <a:lnTo>
                        <a:pt x="160" y="27"/>
                      </a:lnTo>
                      <a:lnTo>
                        <a:pt x="141" y="38"/>
                      </a:lnTo>
                      <a:lnTo>
                        <a:pt x="125" y="4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590" name="Freeform 1130"/>
                <p:cNvSpPr>
                  <a:spLocks/>
                </p:cNvSpPr>
                <p:nvPr/>
              </p:nvSpPr>
              <p:spPr bwMode="auto">
                <a:xfrm>
                  <a:off x="5250" y="2643"/>
                  <a:ext cx="99" cy="59"/>
                </a:xfrm>
                <a:custGeom>
                  <a:avLst/>
                  <a:gdLst>
                    <a:gd name="T0" fmla="*/ 0 w 283"/>
                    <a:gd name="T1" fmla="*/ 0 h 252"/>
                    <a:gd name="T2" fmla="*/ 0 w 283"/>
                    <a:gd name="T3" fmla="*/ 0 h 252"/>
                    <a:gd name="T4" fmla="*/ 0 w 283"/>
                    <a:gd name="T5" fmla="*/ 0 h 252"/>
                    <a:gd name="T6" fmla="*/ 0 w 283"/>
                    <a:gd name="T7" fmla="*/ 0 h 252"/>
                    <a:gd name="T8" fmla="*/ 0 w 283"/>
                    <a:gd name="T9" fmla="*/ 0 h 252"/>
                    <a:gd name="T10" fmla="*/ 0 w 283"/>
                    <a:gd name="T11" fmla="*/ 0 h 252"/>
                    <a:gd name="T12" fmla="*/ 0 w 283"/>
                    <a:gd name="T13" fmla="*/ 0 h 252"/>
                    <a:gd name="T14" fmla="*/ 0 w 283"/>
                    <a:gd name="T15" fmla="*/ 0 h 252"/>
                    <a:gd name="T16" fmla="*/ 0 w 283"/>
                    <a:gd name="T17" fmla="*/ 0 h 252"/>
                    <a:gd name="T18" fmla="*/ 0 w 283"/>
                    <a:gd name="T19" fmla="*/ 0 h 252"/>
                    <a:gd name="T20" fmla="*/ 0 w 283"/>
                    <a:gd name="T21" fmla="*/ 0 h 252"/>
                    <a:gd name="T22" fmla="*/ 0 w 283"/>
                    <a:gd name="T23" fmla="*/ 0 h 252"/>
                    <a:gd name="T24" fmla="*/ 0 w 283"/>
                    <a:gd name="T25" fmla="*/ 0 h 252"/>
                    <a:gd name="T26" fmla="*/ 0 w 283"/>
                    <a:gd name="T27" fmla="*/ 0 h 252"/>
                    <a:gd name="T28" fmla="*/ 0 w 283"/>
                    <a:gd name="T29" fmla="*/ 0 h 252"/>
                    <a:gd name="T30" fmla="*/ 0 w 283"/>
                    <a:gd name="T31" fmla="*/ 0 h 252"/>
                    <a:gd name="T32" fmla="*/ 0 w 283"/>
                    <a:gd name="T33" fmla="*/ 0 h 252"/>
                    <a:gd name="T34" fmla="*/ 0 w 283"/>
                    <a:gd name="T35" fmla="*/ 0 h 252"/>
                    <a:gd name="T36" fmla="*/ 0 w 283"/>
                    <a:gd name="T37" fmla="*/ 0 h 252"/>
                    <a:gd name="T38" fmla="*/ 0 w 283"/>
                    <a:gd name="T39" fmla="*/ 0 h 252"/>
                    <a:gd name="T40" fmla="*/ 0 w 283"/>
                    <a:gd name="T41" fmla="*/ 0 h 252"/>
                    <a:gd name="T42" fmla="*/ 0 w 283"/>
                    <a:gd name="T43" fmla="*/ 0 h 252"/>
                    <a:gd name="T44" fmla="*/ 0 w 283"/>
                    <a:gd name="T45" fmla="*/ 0 h 252"/>
                    <a:gd name="T46" fmla="*/ 0 w 283"/>
                    <a:gd name="T47" fmla="*/ 0 h 252"/>
                    <a:gd name="T48" fmla="*/ 0 w 283"/>
                    <a:gd name="T49" fmla="*/ 0 h 252"/>
                    <a:gd name="T50" fmla="*/ 0 w 283"/>
                    <a:gd name="T51" fmla="*/ 0 h 252"/>
                    <a:gd name="T52" fmla="*/ 0 w 283"/>
                    <a:gd name="T53" fmla="*/ 0 h 252"/>
                    <a:gd name="T54" fmla="*/ 0 w 283"/>
                    <a:gd name="T55" fmla="*/ 0 h 252"/>
                    <a:gd name="T56" fmla="*/ 0 w 283"/>
                    <a:gd name="T57" fmla="*/ 0 h 252"/>
                    <a:gd name="T58" fmla="*/ 0 w 283"/>
                    <a:gd name="T59" fmla="*/ 0 h 252"/>
                    <a:gd name="T60" fmla="*/ 0 w 283"/>
                    <a:gd name="T61" fmla="*/ 0 h 252"/>
                    <a:gd name="T62" fmla="*/ 0 w 283"/>
                    <a:gd name="T63" fmla="*/ 0 h 252"/>
                    <a:gd name="T64" fmla="*/ 0 w 283"/>
                    <a:gd name="T65" fmla="*/ 0 h 252"/>
                    <a:gd name="T66" fmla="*/ 0 w 283"/>
                    <a:gd name="T67" fmla="*/ 0 h 252"/>
                    <a:gd name="T68" fmla="*/ 0 w 283"/>
                    <a:gd name="T69" fmla="*/ 0 h 252"/>
                    <a:gd name="T70" fmla="*/ 0 w 283"/>
                    <a:gd name="T71" fmla="*/ 0 h 252"/>
                    <a:gd name="T72" fmla="*/ 0 w 283"/>
                    <a:gd name="T73" fmla="*/ 0 h 252"/>
                    <a:gd name="T74" fmla="*/ 0 w 283"/>
                    <a:gd name="T75" fmla="*/ 0 h 252"/>
                    <a:gd name="T76" fmla="*/ 0 w 283"/>
                    <a:gd name="T77" fmla="*/ 0 h 252"/>
                    <a:gd name="T78" fmla="*/ 0 w 283"/>
                    <a:gd name="T79" fmla="*/ 0 h 252"/>
                    <a:gd name="T80" fmla="*/ 0 w 283"/>
                    <a:gd name="T81" fmla="*/ 0 h 252"/>
                    <a:gd name="T82" fmla="*/ 0 w 283"/>
                    <a:gd name="T83" fmla="*/ 0 h 252"/>
                    <a:gd name="T84" fmla="*/ 0 w 283"/>
                    <a:gd name="T85" fmla="*/ 0 h 252"/>
                    <a:gd name="T86" fmla="*/ 0 w 283"/>
                    <a:gd name="T87" fmla="*/ 0 h 252"/>
                    <a:gd name="T88" fmla="*/ 0 w 283"/>
                    <a:gd name="T89" fmla="*/ 0 h 252"/>
                    <a:gd name="T90" fmla="*/ 0 w 283"/>
                    <a:gd name="T91" fmla="*/ 0 h 252"/>
                    <a:gd name="T92" fmla="*/ 0 w 283"/>
                    <a:gd name="T93" fmla="*/ 0 h 252"/>
                    <a:gd name="T94" fmla="*/ 0 w 283"/>
                    <a:gd name="T95" fmla="*/ 0 h 252"/>
                    <a:gd name="T96" fmla="*/ 0 w 283"/>
                    <a:gd name="T97" fmla="*/ 0 h 252"/>
                    <a:gd name="T98" fmla="*/ 0 w 283"/>
                    <a:gd name="T99" fmla="*/ 0 h 252"/>
                    <a:gd name="T100" fmla="*/ 0 w 283"/>
                    <a:gd name="T101" fmla="*/ 0 h 252"/>
                    <a:gd name="T102" fmla="*/ 0 w 283"/>
                    <a:gd name="T103" fmla="*/ 0 h 252"/>
                    <a:gd name="T104" fmla="*/ 0 w 283"/>
                    <a:gd name="T105" fmla="*/ 0 h 252"/>
                    <a:gd name="T106" fmla="*/ 0 w 283"/>
                    <a:gd name="T107" fmla="*/ 0 h 252"/>
                    <a:gd name="T108" fmla="*/ 0 w 283"/>
                    <a:gd name="T109" fmla="*/ 0 h 252"/>
                    <a:gd name="T110" fmla="*/ 0 w 283"/>
                    <a:gd name="T111" fmla="*/ 0 h 252"/>
                    <a:gd name="T112" fmla="*/ 0 w 283"/>
                    <a:gd name="T113" fmla="*/ 0 h 252"/>
                    <a:gd name="T114" fmla="*/ 0 w 283"/>
                    <a:gd name="T115" fmla="*/ 0 h 252"/>
                    <a:gd name="T116" fmla="*/ 0 w 283"/>
                    <a:gd name="T117" fmla="*/ 0 h 252"/>
                    <a:gd name="T118" fmla="*/ 0 w 283"/>
                    <a:gd name="T119" fmla="*/ 0 h 252"/>
                    <a:gd name="T120" fmla="*/ 0 w 283"/>
                    <a:gd name="T121" fmla="*/ 0 h 252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0" t="0" r="r" b="b"/>
                  <a:pathLst>
                    <a:path w="283" h="252">
                      <a:moveTo>
                        <a:pt x="235" y="77"/>
                      </a:moveTo>
                      <a:lnTo>
                        <a:pt x="248" y="91"/>
                      </a:lnTo>
                      <a:lnTo>
                        <a:pt x="256" y="107"/>
                      </a:lnTo>
                      <a:lnTo>
                        <a:pt x="259" y="124"/>
                      </a:lnTo>
                      <a:lnTo>
                        <a:pt x="259" y="142"/>
                      </a:lnTo>
                      <a:lnTo>
                        <a:pt x="257" y="157"/>
                      </a:lnTo>
                      <a:lnTo>
                        <a:pt x="252" y="170"/>
                      </a:lnTo>
                      <a:lnTo>
                        <a:pt x="244" y="183"/>
                      </a:lnTo>
                      <a:lnTo>
                        <a:pt x="236" y="193"/>
                      </a:lnTo>
                      <a:lnTo>
                        <a:pt x="225" y="204"/>
                      </a:lnTo>
                      <a:lnTo>
                        <a:pt x="215" y="214"/>
                      </a:lnTo>
                      <a:lnTo>
                        <a:pt x="204" y="224"/>
                      </a:lnTo>
                      <a:lnTo>
                        <a:pt x="194" y="234"/>
                      </a:lnTo>
                      <a:lnTo>
                        <a:pt x="191" y="238"/>
                      </a:lnTo>
                      <a:lnTo>
                        <a:pt x="191" y="241"/>
                      </a:lnTo>
                      <a:lnTo>
                        <a:pt x="191" y="245"/>
                      </a:lnTo>
                      <a:lnTo>
                        <a:pt x="194" y="248"/>
                      </a:lnTo>
                      <a:lnTo>
                        <a:pt x="197" y="250"/>
                      </a:lnTo>
                      <a:lnTo>
                        <a:pt x="202" y="252"/>
                      </a:lnTo>
                      <a:lnTo>
                        <a:pt x="205" y="250"/>
                      </a:lnTo>
                      <a:lnTo>
                        <a:pt x="209" y="248"/>
                      </a:lnTo>
                      <a:lnTo>
                        <a:pt x="232" y="233"/>
                      </a:lnTo>
                      <a:lnTo>
                        <a:pt x="252" y="214"/>
                      </a:lnTo>
                      <a:lnTo>
                        <a:pt x="268" y="192"/>
                      </a:lnTo>
                      <a:lnTo>
                        <a:pt x="278" y="167"/>
                      </a:lnTo>
                      <a:lnTo>
                        <a:pt x="283" y="141"/>
                      </a:lnTo>
                      <a:lnTo>
                        <a:pt x="280" y="115"/>
                      </a:lnTo>
                      <a:lnTo>
                        <a:pt x="271" y="91"/>
                      </a:lnTo>
                      <a:lnTo>
                        <a:pt x="252" y="69"/>
                      </a:lnTo>
                      <a:lnTo>
                        <a:pt x="238" y="57"/>
                      </a:lnTo>
                      <a:lnTo>
                        <a:pt x="222" y="48"/>
                      </a:lnTo>
                      <a:lnTo>
                        <a:pt x="204" y="39"/>
                      </a:lnTo>
                      <a:lnTo>
                        <a:pt x="184" y="31"/>
                      </a:lnTo>
                      <a:lnTo>
                        <a:pt x="164" y="23"/>
                      </a:lnTo>
                      <a:lnTo>
                        <a:pt x="144" y="17"/>
                      </a:lnTo>
                      <a:lnTo>
                        <a:pt x="123" y="13"/>
                      </a:lnTo>
                      <a:lnTo>
                        <a:pt x="103" y="8"/>
                      </a:lnTo>
                      <a:lnTo>
                        <a:pt x="83" y="5"/>
                      </a:lnTo>
                      <a:lnTo>
                        <a:pt x="66" y="2"/>
                      </a:lnTo>
                      <a:lnTo>
                        <a:pt x="48" y="0"/>
                      </a:lnTo>
                      <a:lnTo>
                        <a:pt x="34" y="0"/>
                      </a:lnTo>
                      <a:lnTo>
                        <a:pt x="21" y="0"/>
                      </a:lnTo>
                      <a:lnTo>
                        <a:pt x="11" y="0"/>
                      </a:lnTo>
                      <a:lnTo>
                        <a:pt x="4" y="2"/>
                      </a:lnTo>
                      <a:lnTo>
                        <a:pt x="0" y="5"/>
                      </a:lnTo>
                      <a:lnTo>
                        <a:pt x="12" y="7"/>
                      </a:lnTo>
                      <a:lnTo>
                        <a:pt x="24" y="8"/>
                      </a:lnTo>
                      <a:lnTo>
                        <a:pt x="38" y="10"/>
                      </a:lnTo>
                      <a:lnTo>
                        <a:pt x="52" y="13"/>
                      </a:lnTo>
                      <a:lnTo>
                        <a:pt x="66" y="16"/>
                      </a:lnTo>
                      <a:lnTo>
                        <a:pt x="82" y="18"/>
                      </a:lnTo>
                      <a:lnTo>
                        <a:pt x="98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4"/>
                      </a:lnTo>
                      <a:lnTo>
                        <a:pt x="162" y="39"/>
                      </a:lnTo>
                      <a:lnTo>
                        <a:pt x="177" y="45"/>
                      </a:lnTo>
                      <a:lnTo>
                        <a:pt x="193" y="52"/>
                      </a:lnTo>
                      <a:lnTo>
                        <a:pt x="208" y="60"/>
                      </a:lnTo>
                      <a:lnTo>
                        <a:pt x="222" y="68"/>
                      </a:lnTo>
                      <a:lnTo>
                        <a:pt x="235" y="77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591" name="Freeform 1131"/>
                <p:cNvSpPr>
                  <a:spLocks/>
                </p:cNvSpPr>
                <p:nvPr/>
              </p:nvSpPr>
              <p:spPr bwMode="auto">
                <a:xfrm>
                  <a:off x="5047" y="2671"/>
                  <a:ext cx="40" cy="55"/>
                </a:xfrm>
                <a:custGeom>
                  <a:avLst/>
                  <a:gdLst>
                    <a:gd name="T0" fmla="*/ 0 w 114"/>
                    <a:gd name="T1" fmla="*/ 0 h 238"/>
                    <a:gd name="T2" fmla="*/ 0 w 114"/>
                    <a:gd name="T3" fmla="*/ 0 h 238"/>
                    <a:gd name="T4" fmla="*/ 0 w 114"/>
                    <a:gd name="T5" fmla="*/ 0 h 238"/>
                    <a:gd name="T6" fmla="*/ 0 w 114"/>
                    <a:gd name="T7" fmla="*/ 0 h 238"/>
                    <a:gd name="T8" fmla="*/ 0 w 114"/>
                    <a:gd name="T9" fmla="*/ 0 h 238"/>
                    <a:gd name="T10" fmla="*/ 0 w 114"/>
                    <a:gd name="T11" fmla="*/ 0 h 238"/>
                    <a:gd name="T12" fmla="*/ 0 w 114"/>
                    <a:gd name="T13" fmla="*/ 0 h 238"/>
                    <a:gd name="T14" fmla="*/ 0 w 114"/>
                    <a:gd name="T15" fmla="*/ 0 h 238"/>
                    <a:gd name="T16" fmla="*/ 0 w 114"/>
                    <a:gd name="T17" fmla="*/ 0 h 238"/>
                    <a:gd name="T18" fmla="*/ 0 w 114"/>
                    <a:gd name="T19" fmla="*/ 0 h 238"/>
                    <a:gd name="T20" fmla="*/ 0 w 114"/>
                    <a:gd name="T21" fmla="*/ 0 h 238"/>
                    <a:gd name="T22" fmla="*/ 0 w 114"/>
                    <a:gd name="T23" fmla="*/ 0 h 238"/>
                    <a:gd name="T24" fmla="*/ 0 w 114"/>
                    <a:gd name="T25" fmla="*/ 0 h 238"/>
                    <a:gd name="T26" fmla="*/ 0 w 114"/>
                    <a:gd name="T27" fmla="*/ 0 h 238"/>
                    <a:gd name="T28" fmla="*/ 0 w 114"/>
                    <a:gd name="T29" fmla="*/ 0 h 238"/>
                    <a:gd name="T30" fmla="*/ 0 w 114"/>
                    <a:gd name="T31" fmla="*/ 0 h 238"/>
                    <a:gd name="T32" fmla="*/ 0 w 114"/>
                    <a:gd name="T33" fmla="*/ 0 h 238"/>
                    <a:gd name="T34" fmla="*/ 0 w 114"/>
                    <a:gd name="T35" fmla="*/ 0 h 238"/>
                    <a:gd name="T36" fmla="*/ 0 w 114"/>
                    <a:gd name="T37" fmla="*/ 0 h 238"/>
                    <a:gd name="T38" fmla="*/ 0 w 114"/>
                    <a:gd name="T39" fmla="*/ 0 h 238"/>
                    <a:gd name="T40" fmla="*/ 0 w 114"/>
                    <a:gd name="T41" fmla="*/ 0 h 238"/>
                    <a:gd name="T42" fmla="*/ 0 w 114"/>
                    <a:gd name="T43" fmla="*/ 0 h 238"/>
                    <a:gd name="T44" fmla="*/ 0 w 114"/>
                    <a:gd name="T45" fmla="*/ 0 h 238"/>
                    <a:gd name="T46" fmla="*/ 0 w 114"/>
                    <a:gd name="T47" fmla="*/ 0 h 238"/>
                    <a:gd name="T48" fmla="*/ 0 w 114"/>
                    <a:gd name="T49" fmla="*/ 0 h 238"/>
                    <a:gd name="T50" fmla="*/ 0 w 114"/>
                    <a:gd name="T51" fmla="*/ 0 h 238"/>
                    <a:gd name="T52" fmla="*/ 0 w 114"/>
                    <a:gd name="T53" fmla="*/ 0 h 238"/>
                    <a:gd name="T54" fmla="*/ 0 w 114"/>
                    <a:gd name="T55" fmla="*/ 0 h 238"/>
                    <a:gd name="T56" fmla="*/ 0 w 114"/>
                    <a:gd name="T57" fmla="*/ 0 h 238"/>
                    <a:gd name="T58" fmla="*/ 0 w 114"/>
                    <a:gd name="T59" fmla="*/ 0 h 238"/>
                    <a:gd name="T60" fmla="*/ 0 w 114"/>
                    <a:gd name="T61" fmla="*/ 0 h 238"/>
                    <a:gd name="T62" fmla="*/ 0 w 114"/>
                    <a:gd name="T63" fmla="*/ 0 h 238"/>
                    <a:gd name="T64" fmla="*/ 0 w 114"/>
                    <a:gd name="T65" fmla="*/ 0 h 238"/>
                    <a:gd name="T66" fmla="*/ 0 w 114"/>
                    <a:gd name="T67" fmla="*/ 0 h 238"/>
                    <a:gd name="T68" fmla="*/ 0 w 114"/>
                    <a:gd name="T69" fmla="*/ 0 h 238"/>
                    <a:gd name="T70" fmla="*/ 0 w 114"/>
                    <a:gd name="T71" fmla="*/ 0 h 238"/>
                    <a:gd name="T72" fmla="*/ 0 w 114"/>
                    <a:gd name="T73" fmla="*/ 0 h 238"/>
                    <a:gd name="T74" fmla="*/ 0 w 114"/>
                    <a:gd name="T75" fmla="*/ 0 h 238"/>
                    <a:gd name="T76" fmla="*/ 0 w 114"/>
                    <a:gd name="T77" fmla="*/ 0 h 238"/>
                    <a:gd name="T78" fmla="*/ 0 w 114"/>
                    <a:gd name="T79" fmla="*/ 0 h 238"/>
                    <a:gd name="T80" fmla="*/ 0 w 114"/>
                    <a:gd name="T81" fmla="*/ 0 h 238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114" h="238">
                      <a:moveTo>
                        <a:pt x="0" y="130"/>
                      </a:moveTo>
                      <a:lnTo>
                        <a:pt x="0" y="149"/>
                      </a:lnTo>
                      <a:lnTo>
                        <a:pt x="4" y="168"/>
                      </a:lnTo>
                      <a:lnTo>
                        <a:pt x="12" y="185"/>
                      </a:lnTo>
                      <a:lnTo>
                        <a:pt x="24" y="200"/>
                      </a:lnTo>
                      <a:lnTo>
                        <a:pt x="38" y="213"/>
                      </a:lnTo>
                      <a:lnTo>
                        <a:pt x="55" y="224"/>
                      </a:lnTo>
                      <a:lnTo>
                        <a:pt x="73" y="232"/>
                      </a:lnTo>
                      <a:lnTo>
                        <a:pt x="92" y="237"/>
                      </a:lnTo>
                      <a:lnTo>
                        <a:pt x="98" y="238"/>
                      </a:lnTo>
                      <a:lnTo>
                        <a:pt x="104" y="235"/>
                      </a:lnTo>
                      <a:lnTo>
                        <a:pt x="109" y="232"/>
                      </a:lnTo>
                      <a:lnTo>
                        <a:pt x="111" y="227"/>
                      </a:lnTo>
                      <a:lnTo>
                        <a:pt x="111" y="222"/>
                      </a:lnTo>
                      <a:lnTo>
                        <a:pt x="110" y="216"/>
                      </a:lnTo>
                      <a:lnTo>
                        <a:pt x="106" y="211"/>
                      </a:lnTo>
                      <a:lnTo>
                        <a:pt x="100" y="209"/>
                      </a:lnTo>
                      <a:lnTo>
                        <a:pt x="82" y="202"/>
                      </a:lnTo>
                      <a:lnTo>
                        <a:pt x="64" y="193"/>
                      </a:lnTo>
                      <a:lnTo>
                        <a:pt x="50" y="180"/>
                      </a:lnTo>
                      <a:lnTo>
                        <a:pt x="39" y="167"/>
                      </a:lnTo>
                      <a:lnTo>
                        <a:pt x="32" y="149"/>
                      </a:lnTo>
                      <a:lnTo>
                        <a:pt x="29" y="131"/>
                      </a:lnTo>
                      <a:lnTo>
                        <a:pt x="29" y="111"/>
                      </a:lnTo>
                      <a:lnTo>
                        <a:pt x="35" y="91"/>
                      </a:lnTo>
                      <a:lnTo>
                        <a:pt x="42" y="76"/>
                      </a:lnTo>
                      <a:lnTo>
                        <a:pt x="51" y="62"/>
                      </a:lnTo>
                      <a:lnTo>
                        <a:pt x="62" y="49"/>
                      </a:lnTo>
                      <a:lnTo>
                        <a:pt x="73" y="38"/>
                      </a:lnTo>
                      <a:lnTo>
                        <a:pt x="84" y="28"/>
                      </a:lnTo>
                      <a:lnTo>
                        <a:pt x="96" y="18"/>
                      </a:lnTo>
                      <a:lnTo>
                        <a:pt x="106" y="9"/>
                      </a:lnTo>
                      <a:lnTo>
                        <a:pt x="114" y="1"/>
                      </a:lnTo>
                      <a:lnTo>
                        <a:pt x="106" y="0"/>
                      </a:lnTo>
                      <a:lnTo>
                        <a:pt x="93" y="6"/>
                      </a:lnTo>
                      <a:lnTo>
                        <a:pt x="76" y="18"/>
                      </a:lnTo>
                      <a:lnTo>
                        <a:pt x="56" y="36"/>
                      </a:lnTo>
                      <a:lnTo>
                        <a:pt x="37" y="57"/>
                      </a:lnTo>
                      <a:lnTo>
                        <a:pt x="20" y="80"/>
                      </a:lnTo>
                      <a:lnTo>
                        <a:pt x="7" y="106"/>
                      </a:ln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592" name="Freeform 1132"/>
                <p:cNvSpPr>
                  <a:spLocks/>
                </p:cNvSpPr>
                <p:nvPr/>
              </p:nvSpPr>
              <p:spPr bwMode="auto">
                <a:xfrm>
                  <a:off x="5330" y="2639"/>
                  <a:ext cx="87" cy="73"/>
                </a:xfrm>
                <a:custGeom>
                  <a:avLst/>
                  <a:gdLst>
                    <a:gd name="T0" fmla="*/ 0 w 246"/>
                    <a:gd name="T1" fmla="*/ 0 h 310"/>
                    <a:gd name="T2" fmla="*/ 0 w 246"/>
                    <a:gd name="T3" fmla="*/ 0 h 310"/>
                    <a:gd name="T4" fmla="*/ 0 w 246"/>
                    <a:gd name="T5" fmla="*/ 0 h 310"/>
                    <a:gd name="T6" fmla="*/ 0 w 246"/>
                    <a:gd name="T7" fmla="*/ 0 h 310"/>
                    <a:gd name="T8" fmla="*/ 0 w 246"/>
                    <a:gd name="T9" fmla="*/ 0 h 310"/>
                    <a:gd name="T10" fmla="*/ 0 w 246"/>
                    <a:gd name="T11" fmla="*/ 0 h 310"/>
                    <a:gd name="T12" fmla="*/ 0 w 246"/>
                    <a:gd name="T13" fmla="*/ 0 h 310"/>
                    <a:gd name="T14" fmla="*/ 0 w 246"/>
                    <a:gd name="T15" fmla="*/ 0 h 310"/>
                    <a:gd name="T16" fmla="*/ 0 w 246"/>
                    <a:gd name="T17" fmla="*/ 0 h 310"/>
                    <a:gd name="T18" fmla="*/ 0 w 246"/>
                    <a:gd name="T19" fmla="*/ 0 h 310"/>
                    <a:gd name="T20" fmla="*/ 0 w 246"/>
                    <a:gd name="T21" fmla="*/ 0 h 310"/>
                    <a:gd name="T22" fmla="*/ 0 w 246"/>
                    <a:gd name="T23" fmla="*/ 0 h 310"/>
                    <a:gd name="T24" fmla="*/ 0 w 246"/>
                    <a:gd name="T25" fmla="*/ 0 h 310"/>
                    <a:gd name="T26" fmla="*/ 0 w 246"/>
                    <a:gd name="T27" fmla="*/ 0 h 310"/>
                    <a:gd name="T28" fmla="*/ 0 w 246"/>
                    <a:gd name="T29" fmla="*/ 0 h 310"/>
                    <a:gd name="T30" fmla="*/ 0 w 246"/>
                    <a:gd name="T31" fmla="*/ 0 h 310"/>
                    <a:gd name="T32" fmla="*/ 0 w 246"/>
                    <a:gd name="T33" fmla="*/ 0 h 310"/>
                    <a:gd name="T34" fmla="*/ 0 w 246"/>
                    <a:gd name="T35" fmla="*/ 0 h 310"/>
                    <a:gd name="T36" fmla="*/ 0 w 246"/>
                    <a:gd name="T37" fmla="*/ 0 h 310"/>
                    <a:gd name="T38" fmla="*/ 0 w 246"/>
                    <a:gd name="T39" fmla="*/ 0 h 310"/>
                    <a:gd name="T40" fmla="*/ 0 w 246"/>
                    <a:gd name="T41" fmla="*/ 0 h 310"/>
                    <a:gd name="T42" fmla="*/ 0 w 246"/>
                    <a:gd name="T43" fmla="*/ 0 h 310"/>
                    <a:gd name="T44" fmla="*/ 0 w 246"/>
                    <a:gd name="T45" fmla="*/ 0 h 310"/>
                    <a:gd name="T46" fmla="*/ 0 w 246"/>
                    <a:gd name="T47" fmla="*/ 0 h 310"/>
                    <a:gd name="T48" fmla="*/ 0 w 246"/>
                    <a:gd name="T49" fmla="*/ 0 h 310"/>
                    <a:gd name="T50" fmla="*/ 0 w 246"/>
                    <a:gd name="T51" fmla="*/ 0 h 310"/>
                    <a:gd name="T52" fmla="*/ 0 w 246"/>
                    <a:gd name="T53" fmla="*/ 0 h 310"/>
                    <a:gd name="T54" fmla="*/ 0 w 246"/>
                    <a:gd name="T55" fmla="*/ 0 h 310"/>
                    <a:gd name="T56" fmla="*/ 0 w 246"/>
                    <a:gd name="T57" fmla="*/ 0 h 310"/>
                    <a:gd name="T58" fmla="*/ 0 w 246"/>
                    <a:gd name="T59" fmla="*/ 0 h 310"/>
                    <a:gd name="T60" fmla="*/ 0 w 246"/>
                    <a:gd name="T61" fmla="*/ 0 h 310"/>
                    <a:gd name="T62" fmla="*/ 0 w 246"/>
                    <a:gd name="T63" fmla="*/ 0 h 310"/>
                    <a:gd name="T64" fmla="*/ 0 w 246"/>
                    <a:gd name="T65" fmla="*/ 0 h 310"/>
                    <a:gd name="T66" fmla="*/ 0 w 246"/>
                    <a:gd name="T67" fmla="*/ 0 h 310"/>
                    <a:gd name="T68" fmla="*/ 0 w 246"/>
                    <a:gd name="T69" fmla="*/ 0 h 310"/>
                    <a:gd name="T70" fmla="*/ 0 w 246"/>
                    <a:gd name="T71" fmla="*/ 0 h 310"/>
                    <a:gd name="T72" fmla="*/ 0 w 246"/>
                    <a:gd name="T73" fmla="*/ 0 h 310"/>
                    <a:gd name="T74" fmla="*/ 0 w 246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246" h="310">
                      <a:moveTo>
                        <a:pt x="199" y="116"/>
                      </a:moveTo>
                      <a:lnTo>
                        <a:pt x="207" y="124"/>
                      </a:lnTo>
                      <a:lnTo>
                        <a:pt x="214" y="133"/>
                      </a:lnTo>
                      <a:lnTo>
                        <a:pt x="219" y="143"/>
                      </a:lnTo>
                      <a:lnTo>
                        <a:pt x="223" y="154"/>
                      </a:lnTo>
                      <a:lnTo>
                        <a:pt x="225" y="164"/>
                      </a:lnTo>
                      <a:lnTo>
                        <a:pt x="225" y="176"/>
                      </a:lnTo>
                      <a:lnTo>
                        <a:pt x="221" y="187"/>
                      </a:lnTo>
                      <a:lnTo>
                        <a:pt x="216" y="197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8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3" y="264"/>
                      </a:lnTo>
                      <a:lnTo>
                        <a:pt x="132" y="274"/>
                      </a:lnTo>
                      <a:lnTo>
                        <a:pt x="129" y="278"/>
                      </a:lnTo>
                      <a:lnTo>
                        <a:pt x="126" y="282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1" y="305"/>
                      </a:lnTo>
                      <a:lnTo>
                        <a:pt x="125" y="309"/>
                      </a:lnTo>
                      <a:lnTo>
                        <a:pt x="130" y="310"/>
                      </a:lnTo>
                      <a:lnTo>
                        <a:pt x="134" y="310"/>
                      </a:lnTo>
                      <a:lnTo>
                        <a:pt x="139" y="309"/>
                      </a:lnTo>
                      <a:lnTo>
                        <a:pt x="143" y="305"/>
                      </a:lnTo>
                      <a:lnTo>
                        <a:pt x="154" y="293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19" y="233"/>
                      </a:lnTo>
                      <a:lnTo>
                        <a:pt x="231" y="219"/>
                      </a:lnTo>
                      <a:lnTo>
                        <a:pt x="239" y="204"/>
                      </a:lnTo>
                      <a:lnTo>
                        <a:pt x="245" y="187"/>
                      </a:lnTo>
                      <a:lnTo>
                        <a:pt x="246" y="170"/>
                      </a:lnTo>
                      <a:lnTo>
                        <a:pt x="242" y="153"/>
                      </a:lnTo>
                      <a:lnTo>
                        <a:pt x="236" y="136"/>
                      </a:lnTo>
                      <a:lnTo>
                        <a:pt x="227" y="120"/>
                      </a:lnTo>
                      <a:lnTo>
                        <a:pt x="215" y="107"/>
                      </a:lnTo>
                      <a:lnTo>
                        <a:pt x="201" y="94"/>
                      </a:lnTo>
                      <a:lnTo>
                        <a:pt x="187" y="82"/>
                      </a:lnTo>
                      <a:lnTo>
                        <a:pt x="177" y="74"/>
                      </a:lnTo>
                      <a:lnTo>
                        <a:pt x="165" y="68"/>
                      </a:lnTo>
                      <a:lnTo>
                        <a:pt x="152" y="60"/>
                      </a:lnTo>
                      <a:lnTo>
                        <a:pt x="139" y="51"/>
                      </a:lnTo>
                      <a:lnTo>
                        <a:pt x="126" y="43"/>
                      </a:lnTo>
                      <a:lnTo>
                        <a:pt x="112" y="35"/>
                      </a:lnTo>
                      <a:lnTo>
                        <a:pt x="98" y="28"/>
                      </a:lnTo>
                      <a:lnTo>
                        <a:pt x="85" y="22"/>
                      </a:lnTo>
                      <a:lnTo>
                        <a:pt x="72" y="16"/>
                      </a:lnTo>
                      <a:lnTo>
                        <a:pt x="59" y="10"/>
                      </a:lnTo>
                      <a:lnTo>
                        <a:pt x="46" y="7"/>
                      </a:lnTo>
                      <a:lnTo>
                        <a:pt x="35" y="3"/>
                      </a:lnTo>
                      <a:lnTo>
                        <a:pt x="24" y="1"/>
                      </a:lnTo>
                      <a:lnTo>
                        <a:pt x="15" y="0"/>
                      </a:lnTo>
                      <a:lnTo>
                        <a:pt x="7" y="1"/>
                      </a:lnTo>
                      <a:lnTo>
                        <a:pt x="0" y="3"/>
                      </a:lnTo>
                      <a:lnTo>
                        <a:pt x="8" y="6"/>
                      </a:lnTo>
                      <a:lnTo>
                        <a:pt x="17" y="9"/>
                      </a:lnTo>
                      <a:lnTo>
                        <a:pt x="28" y="14"/>
                      </a:lnTo>
                      <a:lnTo>
                        <a:pt x="38" y="18"/>
                      </a:lnTo>
                      <a:lnTo>
                        <a:pt x="51" y="24"/>
                      </a:lnTo>
                      <a:lnTo>
                        <a:pt x="64" y="30"/>
                      </a:lnTo>
                      <a:lnTo>
                        <a:pt x="78" y="37"/>
                      </a:lnTo>
                      <a:lnTo>
                        <a:pt x="92" y="43"/>
                      </a:lnTo>
                      <a:lnTo>
                        <a:pt x="106" y="51"/>
                      </a:lnTo>
                      <a:lnTo>
                        <a:pt x="120" y="60"/>
                      </a:lnTo>
                      <a:lnTo>
                        <a:pt x="134" y="69"/>
                      </a:lnTo>
                      <a:lnTo>
                        <a:pt x="148" y="78"/>
                      </a:lnTo>
                      <a:lnTo>
                        <a:pt x="163" y="87"/>
                      </a:lnTo>
                      <a:lnTo>
                        <a:pt x="175" y="96"/>
                      </a:lnTo>
                      <a:lnTo>
                        <a:pt x="187" y="105"/>
                      </a:lnTo>
                      <a:lnTo>
                        <a:pt x="199" y="116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593" name="Freeform 1133"/>
                <p:cNvSpPr>
                  <a:spLocks/>
                </p:cNvSpPr>
                <p:nvPr/>
              </p:nvSpPr>
              <p:spPr bwMode="auto">
                <a:xfrm>
                  <a:off x="5115" y="2660"/>
                  <a:ext cx="69" cy="55"/>
                </a:xfrm>
                <a:custGeom>
                  <a:avLst/>
                  <a:gdLst>
                    <a:gd name="T0" fmla="*/ 0 w 198"/>
                    <a:gd name="T1" fmla="*/ 0 h 236"/>
                    <a:gd name="T2" fmla="*/ 0 w 198"/>
                    <a:gd name="T3" fmla="*/ 0 h 236"/>
                    <a:gd name="T4" fmla="*/ 0 w 198"/>
                    <a:gd name="T5" fmla="*/ 0 h 236"/>
                    <a:gd name="T6" fmla="*/ 0 w 198"/>
                    <a:gd name="T7" fmla="*/ 0 h 236"/>
                    <a:gd name="T8" fmla="*/ 0 w 198"/>
                    <a:gd name="T9" fmla="*/ 0 h 236"/>
                    <a:gd name="T10" fmla="*/ 0 w 198"/>
                    <a:gd name="T11" fmla="*/ 0 h 236"/>
                    <a:gd name="T12" fmla="*/ 0 w 198"/>
                    <a:gd name="T13" fmla="*/ 0 h 236"/>
                    <a:gd name="T14" fmla="*/ 0 w 198"/>
                    <a:gd name="T15" fmla="*/ 0 h 236"/>
                    <a:gd name="T16" fmla="*/ 0 w 198"/>
                    <a:gd name="T17" fmla="*/ 0 h 236"/>
                    <a:gd name="T18" fmla="*/ 0 w 198"/>
                    <a:gd name="T19" fmla="*/ 0 h 236"/>
                    <a:gd name="T20" fmla="*/ 0 w 198"/>
                    <a:gd name="T21" fmla="*/ 0 h 236"/>
                    <a:gd name="T22" fmla="*/ 0 w 198"/>
                    <a:gd name="T23" fmla="*/ 0 h 236"/>
                    <a:gd name="T24" fmla="*/ 0 w 198"/>
                    <a:gd name="T25" fmla="*/ 0 h 236"/>
                    <a:gd name="T26" fmla="*/ 0 w 198"/>
                    <a:gd name="T27" fmla="*/ 0 h 236"/>
                    <a:gd name="T28" fmla="*/ 0 w 198"/>
                    <a:gd name="T29" fmla="*/ 0 h 236"/>
                    <a:gd name="T30" fmla="*/ 0 w 198"/>
                    <a:gd name="T31" fmla="*/ 0 h 236"/>
                    <a:gd name="T32" fmla="*/ 0 w 198"/>
                    <a:gd name="T33" fmla="*/ 0 h 236"/>
                    <a:gd name="T34" fmla="*/ 0 w 198"/>
                    <a:gd name="T35" fmla="*/ 0 h 236"/>
                    <a:gd name="T36" fmla="*/ 0 w 198"/>
                    <a:gd name="T37" fmla="*/ 0 h 236"/>
                    <a:gd name="T38" fmla="*/ 0 w 198"/>
                    <a:gd name="T39" fmla="*/ 0 h 236"/>
                    <a:gd name="T40" fmla="*/ 0 w 198"/>
                    <a:gd name="T41" fmla="*/ 0 h 236"/>
                    <a:gd name="T42" fmla="*/ 0 w 198"/>
                    <a:gd name="T43" fmla="*/ 0 h 236"/>
                    <a:gd name="T44" fmla="*/ 0 w 198"/>
                    <a:gd name="T45" fmla="*/ 0 h 236"/>
                    <a:gd name="T46" fmla="*/ 0 w 198"/>
                    <a:gd name="T47" fmla="*/ 0 h 236"/>
                    <a:gd name="T48" fmla="*/ 0 w 198"/>
                    <a:gd name="T49" fmla="*/ 0 h 236"/>
                    <a:gd name="T50" fmla="*/ 0 w 198"/>
                    <a:gd name="T51" fmla="*/ 0 h 236"/>
                    <a:gd name="T52" fmla="*/ 0 w 198"/>
                    <a:gd name="T53" fmla="*/ 0 h 236"/>
                    <a:gd name="T54" fmla="*/ 0 w 198"/>
                    <a:gd name="T55" fmla="*/ 0 h 236"/>
                    <a:gd name="T56" fmla="*/ 0 w 198"/>
                    <a:gd name="T57" fmla="*/ 0 h 236"/>
                    <a:gd name="T58" fmla="*/ 0 w 198"/>
                    <a:gd name="T59" fmla="*/ 0 h 236"/>
                    <a:gd name="T60" fmla="*/ 0 w 198"/>
                    <a:gd name="T61" fmla="*/ 0 h 236"/>
                    <a:gd name="T62" fmla="*/ 0 w 198"/>
                    <a:gd name="T63" fmla="*/ 0 h 236"/>
                    <a:gd name="T64" fmla="*/ 0 w 198"/>
                    <a:gd name="T65" fmla="*/ 0 h 236"/>
                    <a:gd name="T66" fmla="*/ 0 w 198"/>
                    <a:gd name="T67" fmla="*/ 0 h 236"/>
                    <a:gd name="T68" fmla="*/ 0 w 198"/>
                    <a:gd name="T69" fmla="*/ 0 h 236"/>
                    <a:gd name="T70" fmla="*/ 0 w 198"/>
                    <a:gd name="T71" fmla="*/ 0 h 236"/>
                    <a:gd name="T72" fmla="*/ 0 w 198"/>
                    <a:gd name="T73" fmla="*/ 0 h 236"/>
                    <a:gd name="T74" fmla="*/ 0 w 198"/>
                    <a:gd name="T75" fmla="*/ 0 h 236"/>
                    <a:gd name="T76" fmla="*/ 0 w 198"/>
                    <a:gd name="T77" fmla="*/ 0 h 236"/>
                    <a:gd name="T78" fmla="*/ 0 w 198"/>
                    <a:gd name="T79" fmla="*/ 0 h 236"/>
                    <a:gd name="T80" fmla="*/ 0 w 198"/>
                    <a:gd name="T81" fmla="*/ 0 h 236"/>
                    <a:gd name="T82" fmla="*/ 0 w 198"/>
                    <a:gd name="T83" fmla="*/ 0 h 236"/>
                    <a:gd name="T84" fmla="*/ 0 w 198"/>
                    <a:gd name="T85" fmla="*/ 0 h 236"/>
                    <a:gd name="T86" fmla="*/ 0 w 198"/>
                    <a:gd name="T87" fmla="*/ 0 h 236"/>
                    <a:gd name="T88" fmla="*/ 0 w 198"/>
                    <a:gd name="T89" fmla="*/ 0 h 236"/>
                    <a:gd name="T90" fmla="*/ 0 w 198"/>
                    <a:gd name="T91" fmla="*/ 0 h 236"/>
                    <a:gd name="T92" fmla="*/ 0 w 198"/>
                    <a:gd name="T93" fmla="*/ 0 h 236"/>
                    <a:gd name="T94" fmla="*/ 0 w 198"/>
                    <a:gd name="T95" fmla="*/ 0 h 236"/>
                    <a:gd name="T96" fmla="*/ 0 w 198"/>
                    <a:gd name="T97" fmla="*/ 0 h 236"/>
                    <a:gd name="T98" fmla="*/ 0 w 198"/>
                    <a:gd name="T99" fmla="*/ 0 h 236"/>
                    <a:gd name="T100" fmla="*/ 0 w 198"/>
                    <a:gd name="T101" fmla="*/ 0 h 236"/>
                    <a:gd name="T102" fmla="*/ 0 w 198"/>
                    <a:gd name="T103" fmla="*/ 0 h 236"/>
                    <a:gd name="T104" fmla="*/ 0 w 198"/>
                    <a:gd name="T105" fmla="*/ 0 h 236"/>
                    <a:gd name="T106" fmla="*/ 0 w 198"/>
                    <a:gd name="T107" fmla="*/ 0 h 236"/>
                    <a:gd name="T108" fmla="*/ 0 w 198"/>
                    <a:gd name="T109" fmla="*/ 0 h 236"/>
                    <a:gd name="T110" fmla="*/ 0 w 198"/>
                    <a:gd name="T111" fmla="*/ 0 h 236"/>
                    <a:gd name="T112" fmla="*/ 0 w 198"/>
                    <a:gd name="T113" fmla="*/ 0 h 236"/>
                    <a:gd name="T114" fmla="*/ 0 w 198"/>
                    <a:gd name="T115" fmla="*/ 0 h 236"/>
                    <a:gd name="T116" fmla="*/ 0 w 198"/>
                    <a:gd name="T117" fmla="*/ 0 h 236"/>
                    <a:gd name="T118" fmla="*/ 0 w 198"/>
                    <a:gd name="T119" fmla="*/ 0 h 236"/>
                    <a:gd name="T120" fmla="*/ 0 w 198"/>
                    <a:gd name="T121" fmla="*/ 0 h 2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0" t="0" r="r" b="b"/>
                  <a:pathLst>
                    <a:path w="198" h="236">
                      <a:moveTo>
                        <a:pt x="73" y="36"/>
                      </a:moveTo>
                      <a:lnTo>
                        <a:pt x="58" y="46"/>
                      </a:lnTo>
                      <a:lnTo>
                        <a:pt x="46" y="58"/>
                      </a:lnTo>
                      <a:lnTo>
                        <a:pt x="33" y="72"/>
                      </a:lnTo>
                      <a:lnTo>
                        <a:pt x="22" y="85"/>
                      </a:lnTo>
                      <a:lnTo>
                        <a:pt x="14" y="100"/>
                      </a:lnTo>
                      <a:lnTo>
                        <a:pt x="7" y="115"/>
                      </a:lnTo>
                      <a:lnTo>
                        <a:pt x="2" y="130"/>
                      </a:lnTo>
                      <a:lnTo>
                        <a:pt x="0" y="146"/>
                      </a:lnTo>
                      <a:lnTo>
                        <a:pt x="2" y="170"/>
                      </a:lnTo>
                      <a:lnTo>
                        <a:pt x="12" y="190"/>
                      </a:lnTo>
                      <a:lnTo>
                        <a:pt x="26" y="207"/>
                      </a:lnTo>
                      <a:lnTo>
                        <a:pt x="43" y="220"/>
                      </a:lnTo>
                      <a:lnTo>
                        <a:pt x="64" y="229"/>
                      </a:lnTo>
                      <a:lnTo>
                        <a:pt x="88" y="235"/>
                      </a:lnTo>
                      <a:lnTo>
                        <a:pt x="110" y="236"/>
                      </a:lnTo>
                      <a:lnTo>
                        <a:pt x="132" y="232"/>
                      </a:lnTo>
                      <a:lnTo>
                        <a:pt x="137" y="232"/>
                      </a:lnTo>
                      <a:lnTo>
                        <a:pt x="142" y="230"/>
                      </a:lnTo>
                      <a:lnTo>
                        <a:pt x="145" y="226"/>
                      </a:lnTo>
                      <a:lnTo>
                        <a:pt x="146" y="221"/>
                      </a:lnTo>
                      <a:lnTo>
                        <a:pt x="145" y="219"/>
                      </a:lnTo>
                      <a:lnTo>
                        <a:pt x="142" y="219"/>
                      </a:lnTo>
                      <a:lnTo>
                        <a:pt x="137" y="217"/>
                      </a:lnTo>
                      <a:lnTo>
                        <a:pt x="131" y="217"/>
                      </a:lnTo>
                      <a:lnTo>
                        <a:pt x="124" y="217"/>
                      </a:lnTo>
                      <a:lnTo>
                        <a:pt x="118" y="217"/>
                      </a:lnTo>
                      <a:lnTo>
                        <a:pt x="112" y="217"/>
                      </a:lnTo>
                      <a:lnTo>
                        <a:pt x="109" y="217"/>
                      </a:lnTo>
                      <a:lnTo>
                        <a:pt x="97" y="216"/>
                      </a:lnTo>
                      <a:lnTo>
                        <a:pt x="87" y="215"/>
                      </a:lnTo>
                      <a:lnTo>
                        <a:pt x="75" y="214"/>
                      </a:lnTo>
                      <a:lnTo>
                        <a:pt x="63" y="211"/>
                      </a:lnTo>
                      <a:lnTo>
                        <a:pt x="51" y="207"/>
                      </a:lnTo>
                      <a:lnTo>
                        <a:pt x="40" y="199"/>
                      </a:lnTo>
                      <a:lnTo>
                        <a:pt x="29" y="189"/>
                      </a:lnTo>
                      <a:lnTo>
                        <a:pt x="17" y="174"/>
                      </a:lnTo>
                      <a:lnTo>
                        <a:pt x="15" y="157"/>
                      </a:lnTo>
                      <a:lnTo>
                        <a:pt x="16" y="141"/>
                      </a:lnTo>
                      <a:lnTo>
                        <a:pt x="21" y="124"/>
                      </a:lnTo>
                      <a:lnTo>
                        <a:pt x="28" y="109"/>
                      </a:lnTo>
                      <a:lnTo>
                        <a:pt x="39" y="96"/>
                      </a:lnTo>
                      <a:lnTo>
                        <a:pt x="50" y="82"/>
                      </a:lnTo>
                      <a:lnTo>
                        <a:pt x="63" y="70"/>
                      </a:lnTo>
                      <a:lnTo>
                        <a:pt x="78" y="59"/>
                      </a:lnTo>
                      <a:lnTo>
                        <a:pt x="94" y="49"/>
                      </a:lnTo>
                      <a:lnTo>
                        <a:pt x="110" y="39"/>
                      </a:lnTo>
                      <a:lnTo>
                        <a:pt x="126" y="31"/>
                      </a:lnTo>
                      <a:lnTo>
                        <a:pt x="142" y="24"/>
                      </a:lnTo>
                      <a:lnTo>
                        <a:pt x="158" y="19"/>
                      </a:lnTo>
                      <a:lnTo>
                        <a:pt x="172" y="13"/>
                      </a:lnTo>
                      <a:lnTo>
                        <a:pt x="186" y="10"/>
                      </a:lnTo>
                      <a:lnTo>
                        <a:pt x="198" y="7"/>
                      </a:lnTo>
                      <a:lnTo>
                        <a:pt x="190" y="3"/>
                      </a:lnTo>
                      <a:lnTo>
                        <a:pt x="177" y="0"/>
                      </a:lnTo>
                      <a:lnTo>
                        <a:pt x="162" y="3"/>
                      </a:lnTo>
                      <a:lnTo>
                        <a:pt x="144" y="6"/>
                      </a:lnTo>
                      <a:lnTo>
                        <a:pt x="124" y="12"/>
                      </a:lnTo>
                      <a:lnTo>
                        <a:pt x="105" y="19"/>
                      </a:lnTo>
                      <a:lnTo>
                        <a:pt x="88" y="28"/>
                      </a:lnTo>
                      <a:lnTo>
                        <a:pt x="73" y="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594" name="Freeform 1134"/>
                <p:cNvSpPr>
                  <a:spLocks/>
                </p:cNvSpPr>
                <p:nvPr/>
              </p:nvSpPr>
              <p:spPr bwMode="auto">
                <a:xfrm>
                  <a:off x="5233" y="2660"/>
                  <a:ext cx="47" cy="42"/>
                </a:xfrm>
                <a:custGeom>
                  <a:avLst/>
                  <a:gdLst>
                    <a:gd name="T0" fmla="*/ 0 w 128"/>
                    <a:gd name="T1" fmla="*/ 0 h 183"/>
                    <a:gd name="T2" fmla="*/ 0 w 128"/>
                    <a:gd name="T3" fmla="*/ 0 h 183"/>
                    <a:gd name="T4" fmla="*/ 0 w 128"/>
                    <a:gd name="T5" fmla="*/ 0 h 183"/>
                    <a:gd name="T6" fmla="*/ 0 w 128"/>
                    <a:gd name="T7" fmla="*/ 0 h 183"/>
                    <a:gd name="T8" fmla="*/ 0 w 128"/>
                    <a:gd name="T9" fmla="*/ 0 h 183"/>
                    <a:gd name="T10" fmla="*/ 0 w 128"/>
                    <a:gd name="T11" fmla="*/ 0 h 183"/>
                    <a:gd name="T12" fmla="*/ 0 w 128"/>
                    <a:gd name="T13" fmla="*/ 0 h 183"/>
                    <a:gd name="T14" fmla="*/ 0 w 128"/>
                    <a:gd name="T15" fmla="*/ 0 h 183"/>
                    <a:gd name="T16" fmla="*/ 0 w 128"/>
                    <a:gd name="T17" fmla="*/ 0 h 183"/>
                    <a:gd name="T18" fmla="*/ 0 w 128"/>
                    <a:gd name="T19" fmla="*/ 0 h 183"/>
                    <a:gd name="T20" fmla="*/ 0 w 128"/>
                    <a:gd name="T21" fmla="*/ 0 h 183"/>
                    <a:gd name="T22" fmla="*/ 0 w 128"/>
                    <a:gd name="T23" fmla="*/ 0 h 183"/>
                    <a:gd name="T24" fmla="*/ 0 w 128"/>
                    <a:gd name="T25" fmla="*/ 0 h 183"/>
                    <a:gd name="T26" fmla="*/ 0 w 128"/>
                    <a:gd name="T27" fmla="*/ 0 h 183"/>
                    <a:gd name="T28" fmla="*/ 0 w 128"/>
                    <a:gd name="T29" fmla="*/ 0 h 183"/>
                    <a:gd name="T30" fmla="*/ 0 w 128"/>
                    <a:gd name="T31" fmla="*/ 0 h 183"/>
                    <a:gd name="T32" fmla="*/ 0 w 128"/>
                    <a:gd name="T33" fmla="*/ 0 h 183"/>
                    <a:gd name="T34" fmla="*/ 0 w 128"/>
                    <a:gd name="T35" fmla="*/ 0 h 183"/>
                    <a:gd name="T36" fmla="*/ 0 w 128"/>
                    <a:gd name="T37" fmla="*/ 0 h 183"/>
                    <a:gd name="T38" fmla="*/ 0 w 128"/>
                    <a:gd name="T39" fmla="*/ 0 h 183"/>
                    <a:gd name="T40" fmla="*/ 0 w 128"/>
                    <a:gd name="T41" fmla="*/ 0 h 183"/>
                    <a:gd name="T42" fmla="*/ 0 w 128"/>
                    <a:gd name="T43" fmla="*/ 0 h 183"/>
                    <a:gd name="T44" fmla="*/ 0 w 128"/>
                    <a:gd name="T45" fmla="*/ 0 h 183"/>
                    <a:gd name="T46" fmla="*/ 0 w 128"/>
                    <a:gd name="T47" fmla="*/ 0 h 183"/>
                    <a:gd name="T48" fmla="*/ 0 w 128"/>
                    <a:gd name="T49" fmla="*/ 0 h 183"/>
                    <a:gd name="T50" fmla="*/ 0 w 128"/>
                    <a:gd name="T51" fmla="*/ 0 h 183"/>
                    <a:gd name="T52" fmla="*/ 0 w 128"/>
                    <a:gd name="T53" fmla="*/ 0 h 183"/>
                    <a:gd name="T54" fmla="*/ 0 w 128"/>
                    <a:gd name="T55" fmla="*/ 0 h 183"/>
                    <a:gd name="T56" fmla="*/ 0 w 128"/>
                    <a:gd name="T57" fmla="*/ 0 h 183"/>
                    <a:gd name="T58" fmla="*/ 0 w 128"/>
                    <a:gd name="T59" fmla="*/ 0 h 183"/>
                    <a:gd name="T60" fmla="*/ 0 w 128"/>
                    <a:gd name="T61" fmla="*/ 0 h 183"/>
                    <a:gd name="T62" fmla="*/ 0 w 128"/>
                    <a:gd name="T63" fmla="*/ 0 h 183"/>
                    <a:gd name="T64" fmla="*/ 0 w 128"/>
                    <a:gd name="T65" fmla="*/ 0 h 183"/>
                    <a:gd name="T66" fmla="*/ 0 w 128"/>
                    <a:gd name="T67" fmla="*/ 0 h 183"/>
                    <a:gd name="T68" fmla="*/ 0 w 128"/>
                    <a:gd name="T69" fmla="*/ 0 h 183"/>
                    <a:gd name="T70" fmla="*/ 0 w 128"/>
                    <a:gd name="T71" fmla="*/ 0 h 183"/>
                    <a:gd name="T72" fmla="*/ 0 w 128"/>
                    <a:gd name="T73" fmla="*/ 0 h 183"/>
                    <a:gd name="T74" fmla="*/ 0 w 128"/>
                    <a:gd name="T75" fmla="*/ 0 h 183"/>
                    <a:gd name="T76" fmla="*/ 0 w 128"/>
                    <a:gd name="T77" fmla="*/ 0 h 183"/>
                    <a:gd name="T78" fmla="*/ 0 w 128"/>
                    <a:gd name="T79" fmla="*/ 0 h 183"/>
                    <a:gd name="T80" fmla="*/ 0 w 128"/>
                    <a:gd name="T81" fmla="*/ 0 h 183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128" h="183">
                      <a:moveTo>
                        <a:pt x="108" y="61"/>
                      </a:moveTo>
                      <a:lnTo>
                        <a:pt x="111" y="80"/>
                      </a:lnTo>
                      <a:lnTo>
                        <a:pt x="109" y="97"/>
                      </a:lnTo>
                      <a:lnTo>
                        <a:pt x="101" y="110"/>
                      </a:lnTo>
                      <a:lnTo>
                        <a:pt x="89" y="123"/>
                      </a:lnTo>
                      <a:lnTo>
                        <a:pt x="75" y="134"/>
                      </a:lnTo>
                      <a:lnTo>
                        <a:pt x="60" y="145"/>
                      </a:lnTo>
                      <a:lnTo>
                        <a:pt x="43" y="156"/>
                      </a:lnTo>
                      <a:lnTo>
                        <a:pt x="29" y="167"/>
                      </a:lnTo>
                      <a:lnTo>
                        <a:pt x="27" y="170"/>
                      </a:lnTo>
                      <a:lnTo>
                        <a:pt x="26" y="172"/>
                      </a:lnTo>
                      <a:lnTo>
                        <a:pt x="26" y="176"/>
                      </a:lnTo>
                      <a:lnTo>
                        <a:pt x="28" y="179"/>
                      </a:lnTo>
                      <a:lnTo>
                        <a:pt x="30" y="182"/>
                      </a:lnTo>
                      <a:lnTo>
                        <a:pt x="34" y="183"/>
                      </a:lnTo>
                      <a:lnTo>
                        <a:pt x="37" y="183"/>
                      </a:lnTo>
                      <a:lnTo>
                        <a:pt x="41" y="182"/>
                      </a:lnTo>
                      <a:lnTo>
                        <a:pt x="58" y="171"/>
                      </a:lnTo>
                      <a:lnTo>
                        <a:pt x="76" y="160"/>
                      </a:lnTo>
                      <a:lnTo>
                        <a:pt x="92" y="147"/>
                      </a:lnTo>
                      <a:lnTo>
                        <a:pt x="108" y="132"/>
                      </a:lnTo>
                      <a:lnTo>
                        <a:pt x="118" y="116"/>
                      </a:lnTo>
                      <a:lnTo>
                        <a:pt x="125" y="98"/>
                      </a:lnTo>
                      <a:lnTo>
                        <a:pt x="128" y="78"/>
                      </a:lnTo>
                      <a:lnTo>
                        <a:pt x="123" y="58"/>
                      </a:lnTo>
                      <a:lnTo>
                        <a:pt x="112" y="41"/>
                      </a:lnTo>
                      <a:lnTo>
                        <a:pt x="98" y="28"/>
                      </a:lnTo>
                      <a:lnTo>
                        <a:pt x="80" y="16"/>
                      </a:lnTo>
                      <a:lnTo>
                        <a:pt x="61" y="8"/>
                      </a:lnTo>
                      <a:lnTo>
                        <a:pt x="41" y="2"/>
                      </a:lnTo>
                      <a:lnTo>
                        <a:pt x="23" y="0"/>
                      </a:lnTo>
                      <a:lnTo>
                        <a:pt x="9" y="1"/>
                      </a:lnTo>
                      <a:lnTo>
                        <a:pt x="0" y="6"/>
                      </a:lnTo>
                      <a:lnTo>
                        <a:pt x="16" y="10"/>
                      </a:lnTo>
                      <a:lnTo>
                        <a:pt x="33" y="14"/>
                      </a:lnTo>
                      <a:lnTo>
                        <a:pt x="48" y="17"/>
                      </a:lnTo>
                      <a:lnTo>
                        <a:pt x="63" y="22"/>
                      </a:lnTo>
                      <a:lnTo>
                        <a:pt x="77" y="28"/>
                      </a:lnTo>
                      <a:lnTo>
                        <a:pt x="90" y="36"/>
                      </a:lnTo>
                      <a:lnTo>
                        <a:pt x="101" y="46"/>
                      </a:lnTo>
                      <a:lnTo>
                        <a:pt x="108" y="6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595" name="Freeform 1135"/>
                <p:cNvSpPr>
                  <a:spLocks/>
                </p:cNvSpPr>
                <p:nvPr/>
              </p:nvSpPr>
              <p:spPr bwMode="auto">
                <a:xfrm>
                  <a:off x="5070" y="2650"/>
                  <a:ext cx="112" cy="88"/>
                </a:xfrm>
                <a:custGeom>
                  <a:avLst/>
                  <a:gdLst>
                    <a:gd name="T0" fmla="*/ 0 w 323"/>
                    <a:gd name="T1" fmla="*/ 0 h 379"/>
                    <a:gd name="T2" fmla="*/ 0 w 323"/>
                    <a:gd name="T3" fmla="*/ 0 h 379"/>
                    <a:gd name="T4" fmla="*/ 0 w 323"/>
                    <a:gd name="T5" fmla="*/ 0 h 379"/>
                    <a:gd name="T6" fmla="*/ 0 w 323"/>
                    <a:gd name="T7" fmla="*/ 0 h 379"/>
                    <a:gd name="T8" fmla="*/ 0 w 323"/>
                    <a:gd name="T9" fmla="*/ 0 h 379"/>
                    <a:gd name="T10" fmla="*/ 0 w 323"/>
                    <a:gd name="T11" fmla="*/ 0 h 379"/>
                    <a:gd name="T12" fmla="*/ 0 w 323"/>
                    <a:gd name="T13" fmla="*/ 0 h 379"/>
                    <a:gd name="T14" fmla="*/ 0 w 323"/>
                    <a:gd name="T15" fmla="*/ 0 h 379"/>
                    <a:gd name="T16" fmla="*/ 0 w 323"/>
                    <a:gd name="T17" fmla="*/ 0 h 379"/>
                    <a:gd name="T18" fmla="*/ 0 w 323"/>
                    <a:gd name="T19" fmla="*/ 0 h 379"/>
                    <a:gd name="T20" fmla="*/ 0 w 323"/>
                    <a:gd name="T21" fmla="*/ 0 h 379"/>
                    <a:gd name="T22" fmla="*/ 0 w 323"/>
                    <a:gd name="T23" fmla="*/ 0 h 379"/>
                    <a:gd name="T24" fmla="*/ 0 w 323"/>
                    <a:gd name="T25" fmla="*/ 0 h 379"/>
                    <a:gd name="T26" fmla="*/ 0 w 323"/>
                    <a:gd name="T27" fmla="*/ 0 h 379"/>
                    <a:gd name="T28" fmla="*/ 0 w 323"/>
                    <a:gd name="T29" fmla="*/ 0 h 379"/>
                    <a:gd name="T30" fmla="*/ 0 w 323"/>
                    <a:gd name="T31" fmla="*/ 0 h 379"/>
                    <a:gd name="T32" fmla="*/ 0 w 323"/>
                    <a:gd name="T33" fmla="*/ 0 h 379"/>
                    <a:gd name="T34" fmla="*/ 0 w 323"/>
                    <a:gd name="T35" fmla="*/ 0 h 379"/>
                    <a:gd name="T36" fmla="*/ 0 w 323"/>
                    <a:gd name="T37" fmla="*/ 0 h 379"/>
                    <a:gd name="T38" fmla="*/ 0 w 323"/>
                    <a:gd name="T39" fmla="*/ 0 h 379"/>
                    <a:gd name="T40" fmla="*/ 0 w 323"/>
                    <a:gd name="T41" fmla="*/ 0 h 379"/>
                    <a:gd name="T42" fmla="*/ 0 w 323"/>
                    <a:gd name="T43" fmla="*/ 0 h 379"/>
                    <a:gd name="T44" fmla="*/ 0 w 323"/>
                    <a:gd name="T45" fmla="*/ 0 h 379"/>
                    <a:gd name="T46" fmla="*/ 0 w 323"/>
                    <a:gd name="T47" fmla="*/ 0 h 379"/>
                    <a:gd name="T48" fmla="*/ 0 w 323"/>
                    <a:gd name="T49" fmla="*/ 0 h 379"/>
                    <a:gd name="T50" fmla="*/ 0 w 323"/>
                    <a:gd name="T51" fmla="*/ 0 h 379"/>
                    <a:gd name="T52" fmla="*/ 0 w 323"/>
                    <a:gd name="T53" fmla="*/ 0 h 379"/>
                    <a:gd name="T54" fmla="*/ 0 w 323"/>
                    <a:gd name="T55" fmla="*/ 0 h 379"/>
                    <a:gd name="T56" fmla="*/ 0 w 323"/>
                    <a:gd name="T57" fmla="*/ 0 h 379"/>
                    <a:gd name="T58" fmla="*/ 0 w 323"/>
                    <a:gd name="T59" fmla="*/ 0 h 379"/>
                    <a:gd name="T60" fmla="*/ 0 w 323"/>
                    <a:gd name="T61" fmla="*/ 0 h 379"/>
                    <a:gd name="T62" fmla="*/ 0 w 323"/>
                    <a:gd name="T63" fmla="*/ 0 h 379"/>
                    <a:gd name="T64" fmla="*/ 0 w 323"/>
                    <a:gd name="T65" fmla="*/ 0 h 379"/>
                    <a:gd name="T66" fmla="*/ 0 w 323"/>
                    <a:gd name="T67" fmla="*/ 0 h 379"/>
                    <a:gd name="T68" fmla="*/ 0 w 323"/>
                    <a:gd name="T69" fmla="*/ 0 h 379"/>
                    <a:gd name="T70" fmla="*/ 0 w 323"/>
                    <a:gd name="T71" fmla="*/ 0 h 379"/>
                    <a:gd name="T72" fmla="*/ 0 w 323"/>
                    <a:gd name="T73" fmla="*/ 0 h 379"/>
                    <a:gd name="T74" fmla="*/ 0 w 323"/>
                    <a:gd name="T75" fmla="*/ 0 h 379"/>
                    <a:gd name="T76" fmla="*/ 0 w 323"/>
                    <a:gd name="T77" fmla="*/ 0 h 379"/>
                    <a:gd name="T78" fmla="*/ 0 w 323"/>
                    <a:gd name="T79" fmla="*/ 0 h 379"/>
                    <a:gd name="T80" fmla="*/ 0 w 323"/>
                    <a:gd name="T81" fmla="*/ 0 h 379"/>
                    <a:gd name="T82" fmla="*/ 0 w 323"/>
                    <a:gd name="T83" fmla="*/ 0 h 379"/>
                    <a:gd name="T84" fmla="*/ 0 w 323"/>
                    <a:gd name="T85" fmla="*/ 0 h 379"/>
                    <a:gd name="T86" fmla="*/ 0 w 323"/>
                    <a:gd name="T87" fmla="*/ 0 h 379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323" h="379">
                      <a:moveTo>
                        <a:pt x="126" y="50"/>
                      </a:moveTo>
                      <a:lnTo>
                        <a:pt x="101" y="70"/>
                      </a:lnTo>
                      <a:lnTo>
                        <a:pt x="76" y="92"/>
                      </a:lnTo>
                      <a:lnTo>
                        <a:pt x="54" y="115"/>
                      </a:lnTo>
                      <a:lnTo>
                        <a:pt x="34" y="140"/>
                      </a:lnTo>
                      <a:lnTo>
                        <a:pt x="18" y="167"/>
                      </a:lnTo>
                      <a:lnTo>
                        <a:pt x="6" y="196"/>
                      </a:lnTo>
                      <a:lnTo>
                        <a:pt x="0" y="227"/>
                      </a:lnTo>
                      <a:lnTo>
                        <a:pt x="1" y="259"/>
                      </a:lnTo>
                      <a:lnTo>
                        <a:pt x="4" y="267"/>
                      </a:lnTo>
                      <a:lnTo>
                        <a:pt x="7" y="277"/>
                      </a:lnTo>
                      <a:lnTo>
                        <a:pt x="11" y="283"/>
                      </a:lnTo>
                      <a:lnTo>
                        <a:pt x="15" y="291"/>
                      </a:lnTo>
                      <a:lnTo>
                        <a:pt x="21" y="298"/>
                      </a:lnTo>
                      <a:lnTo>
                        <a:pt x="27" y="305"/>
                      </a:lnTo>
                      <a:lnTo>
                        <a:pt x="34" y="311"/>
                      </a:lnTo>
                      <a:lnTo>
                        <a:pt x="41" y="316"/>
                      </a:lnTo>
                      <a:lnTo>
                        <a:pt x="57" y="325"/>
                      </a:lnTo>
                      <a:lnTo>
                        <a:pt x="72" y="333"/>
                      </a:lnTo>
                      <a:lnTo>
                        <a:pt x="87" y="340"/>
                      </a:lnTo>
                      <a:lnTo>
                        <a:pt x="103" y="345"/>
                      </a:lnTo>
                      <a:lnTo>
                        <a:pt x="120" y="351"/>
                      </a:lnTo>
                      <a:lnTo>
                        <a:pt x="136" y="356"/>
                      </a:lnTo>
                      <a:lnTo>
                        <a:pt x="153" y="360"/>
                      </a:lnTo>
                      <a:lnTo>
                        <a:pt x="169" y="364"/>
                      </a:lnTo>
                      <a:lnTo>
                        <a:pt x="187" y="367"/>
                      </a:lnTo>
                      <a:lnTo>
                        <a:pt x="204" y="370"/>
                      </a:lnTo>
                      <a:lnTo>
                        <a:pt x="221" y="372"/>
                      </a:lnTo>
                      <a:lnTo>
                        <a:pt x="238" y="374"/>
                      </a:lnTo>
                      <a:lnTo>
                        <a:pt x="256" y="375"/>
                      </a:lnTo>
                      <a:lnTo>
                        <a:pt x="273" y="376"/>
                      </a:lnTo>
                      <a:lnTo>
                        <a:pt x="290" y="378"/>
                      </a:lnTo>
                      <a:lnTo>
                        <a:pt x="307" y="379"/>
                      </a:lnTo>
                      <a:lnTo>
                        <a:pt x="312" y="379"/>
                      </a:lnTo>
                      <a:lnTo>
                        <a:pt x="317" y="375"/>
                      </a:lnTo>
                      <a:lnTo>
                        <a:pt x="320" y="372"/>
                      </a:lnTo>
                      <a:lnTo>
                        <a:pt x="323" y="366"/>
                      </a:lnTo>
                      <a:lnTo>
                        <a:pt x="323" y="360"/>
                      </a:lnTo>
                      <a:lnTo>
                        <a:pt x="320" y="356"/>
                      </a:lnTo>
                      <a:lnTo>
                        <a:pt x="316" y="352"/>
                      </a:lnTo>
                      <a:lnTo>
                        <a:pt x="311" y="351"/>
                      </a:lnTo>
                      <a:lnTo>
                        <a:pt x="295" y="351"/>
                      </a:lnTo>
                      <a:lnTo>
                        <a:pt x="279" y="351"/>
                      </a:lnTo>
                      <a:lnTo>
                        <a:pt x="263" y="350"/>
                      </a:lnTo>
                      <a:lnTo>
                        <a:pt x="248" y="349"/>
                      </a:lnTo>
                      <a:lnTo>
                        <a:pt x="231" y="348"/>
                      </a:lnTo>
                      <a:lnTo>
                        <a:pt x="215" y="345"/>
                      </a:lnTo>
                      <a:lnTo>
                        <a:pt x="200" y="343"/>
                      </a:lnTo>
                      <a:lnTo>
                        <a:pt x="183" y="341"/>
                      </a:lnTo>
                      <a:lnTo>
                        <a:pt x="168" y="337"/>
                      </a:lnTo>
                      <a:lnTo>
                        <a:pt x="151" y="334"/>
                      </a:lnTo>
                      <a:lnTo>
                        <a:pt x="136" y="329"/>
                      </a:lnTo>
                      <a:lnTo>
                        <a:pt x="121" y="325"/>
                      </a:lnTo>
                      <a:lnTo>
                        <a:pt x="106" y="320"/>
                      </a:lnTo>
                      <a:lnTo>
                        <a:pt x="92" y="313"/>
                      </a:lnTo>
                      <a:lnTo>
                        <a:pt x="76" y="306"/>
                      </a:lnTo>
                      <a:lnTo>
                        <a:pt x="62" y="300"/>
                      </a:lnTo>
                      <a:lnTo>
                        <a:pt x="51" y="291"/>
                      </a:lnTo>
                      <a:lnTo>
                        <a:pt x="41" y="280"/>
                      </a:lnTo>
                      <a:lnTo>
                        <a:pt x="35" y="269"/>
                      </a:lnTo>
                      <a:lnTo>
                        <a:pt x="31" y="255"/>
                      </a:lnTo>
                      <a:lnTo>
                        <a:pt x="31" y="239"/>
                      </a:lnTo>
                      <a:lnTo>
                        <a:pt x="33" y="218"/>
                      </a:lnTo>
                      <a:lnTo>
                        <a:pt x="38" y="197"/>
                      </a:lnTo>
                      <a:lnTo>
                        <a:pt x="42" y="182"/>
                      </a:lnTo>
                      <a:lnTo>
                        <a:pt x="51" y="165"/>
                      </a:lnTo>
                      <a:lnTo>
                        <a:pt x="60" y="150"/>
                      </a:lnTo>
                      <a:lnTo>
                        <a:pt x="68" y="136"/>
                      </a:lnTo>
                      <a:lnTo>
                        <a:pt x="79" y="124"/>
                      </a:lnTo>
                      <a:lnTo>
                        <a:pt x="89" y="111"/>
                      </a:lnTo>
                      <a:lnTo>
                        <a:pt x="101" y="100"/>
                      </a:lnTo>
                      <a:lnTo>
                        <a:pt x="114" y="88"/>
                      </a:lnTo>
                      <a:lnTo>
                        <a:pt x="129" y="76"/>
                      </a:lnTo>
                      <a:lnTo>
                        <a:pt x="144" y="64"/>
                      </a:lnTo>
                      <a:lnTo>
                        <a:pt x="162" y="53"/>
                      </a:lnTo>
                      <a:lnTo>
                        <a:pt x="181" y="41"/>
                      </a:lnTo>
                      <a:lnTo>
                        <a:pt x="201" y="31"/>
                      </a:lnTo>
                      <a:lnTo>
                        <a:pt x="219" y="22"/>
                      </a:lnTo>
                      <a:lnTo>
                        <a:pt x="237" y="14"/>
                      </a:lnTo>
                      <a:lnTo>
                        <a:pt x="253" y="7"/>
                      </a:lnTo>
                      <a:lnTo>
                        <a:pt x="268" y="1"/>
                      </a:lnTo>
                      <a:lnTo>
                        <a:pt x="255" y="0"/>
                      </a:lnTo>
                      <a:lnTo>
                        <a:pt x="238" y="1"/>
                      </a:lnTo>
                      <a:lnTo>
                        <a:pt x="221" y="5"/>
                      </a:lnTo>
                      <a:lnTo>
                        <a:pt x="201" y="11"/>
                      </a:lnTo>
                      <a:lnTo>
                        <a:pt x="181" y="19"/>
                      </a:lnTo>
                      <a:lnTo>
                        <a:pt x="161" y="28"/>
                      </a:lnTo>
                      <a:lnTo>
                        <a:pt x="142" y="39"/>
                      </a:lnTo>
                      <a:lnTo>
                        <a:pt x="126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596" name="Freeform 1136"/>
                <p:cNvSpPr>
                  <a:spLocks/>
                </p:cNvSpPr>
                <p:nvPr/>
              </p:nvSpPr>
              <p:spPr bwMode="auto">
                <a:xfrm>
                  <a:off x="5229" y="2647"/>
                  <a:ext cx="99" cy="59"/>
                </a:xfrm>
                <a:custGeom>
                  <a:avLst/>
                  <a:gdLst>
                    <a:gd name="T0" fmla="*/ 0 w 282"/>
                    <a:gd name="T1" fmla="*/ 0 h 253"/>
                    <a:gd name="T2" fmla="*/ 0 w 282"/>
                    <a:gd name="T3" fmla="*/ 0 h 253"/>
                    <a:gd name="T4" fmla="*/ 0 w 282"/>
                    <a:gd name="T5" fmla="*/ 0 h 253"/>
                    <a:gd name="T6" fmla="*/ 0 w 282"/>
                    <a:gd name="T7" fmla="*/ 0 h 253"/>
                    <a:gd name="T8" fmla="*/ 0 w 282"/>
                    <a:gd name="T9" fmla="*/ 0 h 253"/>
                    <a:gd name="T10" fmla="*/ 0 w 282"/>
                    <a:gd name="T11" fmla="*/ 0 h 253"/>
                    <a:gd name="T12" fmla="*/ 0 w 282"/>
                    <a:gd name="T13" fmla="*/ 0 h 253"/>
                    <a:gd name="T14" fmla="*/ 0 w 282"/>
                    <a:gd name="T15" fmla="*/ 0 h 253"/>
                    <a:gd name="T16" fmla="*/ 0 w 282"/>
                    <a:gd name="T17" fmla="*/ 0 h 253"/>
                    <a:gd name="T18" fmla="*/ 0 w 282"/>
                    <a:gd name="T19" fmla="*/ 0 h 253"/>
                    <a:gd name="T20" fmla="*/ 0 w 282"/>
                    <a:gd name="T21" fmla="*/ 0 h 253"/>
                    <a:gd name="T22" fmla="*/ 0 w 282"/>
                    <a:gd name="T23" fmla="*/ 0 h 253"/>
                    <a:gd name="T24" fmla="*/ 0 w 282"/>
                    <a:gd name="T25" fmla="*/ 0 h 253"/>
                    <a:gd name="T26" fmla="*/ 0 w 282"/>
                    <a:gd name="T27" fmla="*/ 0 h 253"/>
                    <a:gd name="T28" fmla="*/ 0 w 282"/>
                    <a:gd name="T29" fmla="*/ 0 h 253"/>
                    <a:gd name="T30" fmla="*/ 0 w 282"/>
                    <a:gd name="T31" fmla="*/ 0 h 253"/>
                    <a:gd name="T32" fmla="*/ 0 w 282"/>
                    <a:gd name="T33" fmla="*/ 0 h 253"/>
                    <a:gd name="T34" fmla="*/ 0 w 282"/>
                    <a:gd name="T35" fmla="*/ 0 h 253"/>
                    <a:gd name="T36" fmla="*/ 0 w 282"/>
                    <a:gd name="T37" fmla="*/ 0 h 253"/>
                    <a:gd name="T38" fmla="*/ 0 w 282"/>
                    <a:gd name="T39" fmla="*/ 0 h 253"/>
                    <a:gd name="T40" fmla="*/ 0 w 282"/>
                    <a:gd name="T41" fmla="*/ 0 h 253"/>
                    <a:gd name="T42" fmla="*/ 0 w 282"/>
                    <a:gd name="T43" fmla="*/ 0 h 253"/>
                    <a:gd name="T44" fmla="*/ 0 w 282"/>
                    <a:gd name="T45" fmla="*/ 0 h 253"/>
                    <a:gd name="T46" fmla="*/ 0 w 282"/>
                    <a:gd name="T47" fmla="*/ 0 h 253"/>
                    <a:gd name="T48" fmla="*/ 0 w 282"/>
                    <a:gd name="T49" fmla="*/ 0 h 253"/>
                    <a:gd name="T50" fmla="*/ 0 w 282"/>
                    <a:gd name="T51" fmla="*/ 0 h 253"/>
                    <a:gd name="T52" fmla="*/ 0 w 282"/>
                    <a:gd name="T53" fmla="*/ 0 h 253"/>
                    <a:gd name="T54" fmla="*/ 0 w 282"/>
                    <a:gd name="T55" fmla="*/ 0 h 253"/>
                    <a:gd name="T56" fmla="*/ 0 w 282"/>
                    <a:gd name="T57" fmla="*/ 0 h 253"/>
                    <a:gd name="T58" fmla="*/ 0 w 282"/>
                    <a:gd name="T59" fmla="*/ 0 h 253"/>
                    <a:gd name="T60" fmla="*/ 0 w 282"/>
                    <a:gd name="T61" fmla="*/ 0 h 253"/>
                    <a:gd name="T62" fmla="*/ 0 w 282"/>
                    <a:gd name="T63" fmla="*/ 0 h 253"/>
                    <a:gd name="T64" fmla="*/ 0 w 282"/>
                    <a:gd name="T65" fmla="*/ 0 h 253"/>
                    <a:gd name="T66" fmla="*/ 0 w 282"/>
                    <a:gd name="T67" fmla="*/ 0 h 253"/>
                    <a:gd name="T68" fmla="*/ 0 w 282"/>
                    <a:gd name="T69" fmla="*/ 0 h 253"/>
                    <a:gd name="T70" fmla="*/ 0 w 282"/>
                    <a:gd name="T71" fmla="*/ 0 h 253"/>
                    <a:gd name="T72" fmla="*/ 0 w 282"/>
                    <a:gd name="T73" fmla="*/ 0 h 253"/>
                    <a:gd name="T74" fmla="*/ 0 w 282"/>
                    <a:gd name="T75" fmla="*/ 0 h 253"/>
                    <a:gd name="T76" fmla="*/ 0 w 282"/>
                    <a:gd name="T77" fmla="*/ 0 h 253"/>
                    <a:gd name="T78" fmla="*/ 0 w 282"/>
                    <a:gd name="T79" fmla="*/ 0 h 253"/>
                    <a:gd name="T80" fmla="*/ 0 w 282"/>
                    <a:gd name="T81" fmla="*/ 0 h 253"/>
                    <a:gd name="T82" fmla="*/ 0 w 282"/>
                    <a:gd name="T83" fmla="*/ 0 h 253"/>
                    <a:gd name="T84" fmla="*/ 0 w 282"/>
                    <a:gd name="T85" fmla="*/ 0 h 253"/>
                    <a:gd name="T86" fmla="*/ 0 w 282"/>
                    <a:gd name="T87" fmla="*/ 0 h 253"/>
                    <a:gd name="T88" fmla="*/ 0 w 282"/>
                    <a:gd name="T89" fmla="*/ 0 h 253"/>
                    <a:gd name="T90" fmla="*/ 0 w 282"/>
                    <a:gd name="T91" fmla="*/ 0 h 253"/>
                    <a:gd name="T92" fmla="*/ 0 w 282"/>
                    <a:gd name="T93" fmla="*/ 0 h 253"/>
                    <a:gd name="T94" fmla="*/ 0 w 282"/>
                    <a:gd name="T95" fmla="*/ 0 h 253"/>
                    <a:gd name="T96" fmla="*/ 0 w 282"/>
                    <a:gd name="T97" fmla="*/ 0 h 253"/>
                    <a:gd name="T98" fmla="*/ 0 w 282"/>
                    <a:gd name="T99" fmla="*/ 0 h 253"/>
                    <a:gd name="T100" fmla="*/ 0 w 282"/>
                    <a:gd name="T101" fmla="*/ 0 h 253"/>
                    <a:gd name="T102" fmla="*/ 0 w 282"/>
                    <a:gd name="T103" fmla="*/ 0 h 253"/>
                    <a:gd name="T104" fmla="*/ 0 w 282"/>
                    <a:gd name="T105" fmla="*/ 0 h 253"/>
                    <a:gd name="T106" fmla="*/ 0 w 282"/>
                    <a:gd name="T107" fmla="*/ 0 h 253"/>
                    <a:gd name="T108" fmla="*/ 0 w 282"/>
                    <a:gd name="T109" fmla="*/ 0 h 253"/>
                    <a:gd name="T110" fmla="*/ 0 w 282"/>
                    <a:gd name="T111" fmla="*/ 0 h 253"/>
                    <a:gd name="T112" fmla="*/ 0 w 282"/>
                    <a:gd name="T113" fmla="*/ 0 h 253"/>
                    <a:gd name="T114" fmla="*/ 0 w 282"/>
                    <a:gd name="T115" fmla="*/ 0 h 253"/>
                    <a:gd name="T116" fmla="*/ 0 w 282"/>
                    <a:gd name="T117" fmla="*/ 0 h 253"/>
                    <a:gd name="T118" fmla="*/ 0 w 282"/>
                    <a:gd name="T119" fmla="*/ 0 h 253"/>
                    <a:gd name="T120" fmla="*/ 0 w 282"/>
                    <a:gd name="T121" fmla="*/ 0 h 253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0" t="0" r="r" b="b"/>
                  <a:pathLst>
                    <a:path w="282" h="253">
                      <a:moveTo>
                        <a:pt x="235" y="78"/>
                      </a:moveTo>
                      <a:lnTo>
                        <a:pt x="248" y="92"/>
                      </a:lnTo>
                      <a:lnTo>
                        <a:pt x="255" y="108"/>
                      </a:lnTo>
                      <a:lnTo>
                        <a:pt x="259" y="125"/>
                      </a:lnTo>
                      <a:lnTo>
                        <a:pt x="259" y="144"/>
                      </a:lnTo>
                      <a:lnTo>
                        <a:pt x="257" y="159"/>
                      </a:lnTo>
                      <a:lnTo>
                        <a:pt x="252" y="171"/>
                      </a:lnTo>
                      <a:lnTo>
                        <a:pt x="244" y="184"/>
                      </a:lnTo>
                      <a:lnTo>
                        <a:pt x="236" y="194"/>
                      </a:lnTo>
                      <a:lnTo>
                        <a:pt x="225" y="206"/>
                      </a:lnTo>
                      <a:lnTo>
                        <a:pt x="215" y="215"/>
                      </a:lnTo>
                      <a:lnTo>
                        <a:pt x="204" y="225"/>
                      </a:lnTo>
                      <a:lnTo>
                        <a:pt x="194" y="236"/>
                      </a:lnTo>
                      <a:lnTo>
                        <a:pt x="191" y="239"/>
                      </a:lnTo>
                      <a:lnTo>
                        <a:pt x="190" y="242"/>
                      </a:lnTo>
                      <a:lnTo>
                        <a:pt x="191" y="246"/>
                      </a:lnTo>
                      <a:lnTo>
                        <a:pt x="194" y="249"/>
                      </a:lnTo>
                      <a:lnTo>
                        <a:pt x="197" y="252"/>
                      </a:lnTo>
                      <a:lnTo>
                        <a:pt x="201" y="253"/>
                      </a:lnTo>
                      <a:lnTo>
                        <a:pt x="205" y="252"/>
                      </a:lnTo>
                      <a:lnTo>
                        <a:pt x="209" y="249"/>
                      </a:lnTo>
                      <a:lnTo>
                        <a:pt x="232" y="234"/>
                      </a:lnTo>
                      <a:lnTo>
                        <a:pt x="251" y="215"/>
                      </a:lnTo>
                      <a:lnTo>
                        <a:pt x="267" y="192"/>
                      </a:lnTo>
                      <a:lnTo>
                        <a:pt x="278" y="168"/>
                      </a:lnTo>
                      <a:lnTo>
                        <a:pt x="282" y="141"/>
                      </a:lnTo>
                      <a:lnTo>
                        <a:pt x="279" y="116"/>
                      </a:lnTo>
                      <a:lnTo>
                        <a:pt x="270" y="92"/>
                      </a:lnTo>
                      <a:lnTo>
                        <a:pt x="251" y="70"/>
                      </a:lnTo>
                      <a:lnTo>
                        <a:pt x="237" y="59"/>
                      </a:lnTo>
                      <a:lnTo>
                        <a:pt x="221" y="48"/>
                      </a:lnTo>
                      <a:lnTo>
                        <a:pt x="202" y="39"/>
                      </a:lnTo>
                      <a:lnTo>
                        <a:pt x="183" y="31"/>
                      </a:lnTo>
                      <a:lnTo>
                        <a:pt x="163" y="24"/>
                      </a:lnTo>
                      <a:lnTo>
                        <a:pt x="142" y="18"/>
                      </a:lnTo>
                      <a:lnTo>
                        <a:pt x="122" y="13"/>
                      </a:lnTo>
                      <a:lnTo>
                        <a:pt x="101" y="8"/>
                      </a:lnTo>
                      <a:lnTo>
                        <a:pt x="82" y="5"/>
                      </a:lnTo>
                      <a:lnTo>
                        <a:pt x="63" y="2"/>
                      </a:lnTo>
                      <a:lnTo>
                        <a:pt x="47" y="0"/>
                      </a:lnTo>
                      <a:lnTo>
                        <a:pt x="32" y="0"/>
                      </a:lnTo>
                      <a:lnTo>
                        <a:pt x="19" y="0"/>
                      </a:lnTo>
                      <a:lnTo>
                        <a:pt x="10" y="1"/>
                      </a:lnTo>
                      <a:lnTo>
                        <a:pt x="4" y="4"/>
                      </a:lnTo>
                      <a:lnTo>
                        <a:pt x="0" y="6"/>
                      </a:lnTo>
                      <a:lnTo>
                        <a:pt x="12" y="8"/>
                      </a:lnTo>
                      <a:lnTo>
                        <a:pt x="25" y="9"/>
                      </a:lnTo>
                      <a:lnTo>
                        <a:pt x="38" y="12"/>
                      </a:lnTo>
                      <a:lnTo>
                        <a:pt x="52" y="14"/>
                      </a:lnTo>
                      <a:lnTo>
                        <a:pt x="67" y="16"/>
                      </a:lnTo>
                      <a:lnTo>
                        <a:pt x="82" y="18"/>
                      </a:lnTo>
                      <a:lnTo>
                        <a:pt x="97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5"/>
                      </a:lnTo>
                      <a:lnTo>
                        <a:pt x="162" y="40"/>
                      </a:lnTo>
                      <a:lnTo>
                        <a:pt x="177" y="46"/>
                      </a:lnTo>
                      <a:lnTo>
                        <a:pt x="192" y="53"/>
                      </a:lnTo>
                      <a:lnTo>
                        <a:pt x="208" y="60"/>
                      </a:lnTo>
                      <a:lnTo>
                        <a:pt x="222" y="69"/>
                      </a:lnTo>
                      <a:lnTo>
                        <a:pt x="235" y="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597" name="Freeform 1137"/>
                <p:cNvSpPr>
                  <a:spLocks/>
                </p:cNvSpPr>
                <p:nvPr/>
              </p:nvSpPr>
              <p:spPr bwMode="auto">
                <a:xfrm>
                  <a:off x="5030" y="2680"/>
                  <a:ext cx="40" cy="54"/>
                </a:xfrm>
                <a:custGeom>
                  <a:avLst/>
                  <a:gdLst>
                    <a:gd name="T0" fmla="*/ 0 w 115"/>
                    <a:gd name="T1" fmla="*/ 0 h 236"/>
                    <a:gd name="T2" fmla="*/ 0 w 115"/>
                    <a:gd name="T3" fmla="*/ 0 h 236"/>
                    <a:gd name="T4" fmla="*/ 0 w 115"/>
                    <a:gd name="T5" fmla="*/ 0 h 236"/>
                    <a:gd name="T6" fmla="*/ 0 w 115"/>
                    <a:gd name="T7" fmla="*/ 0 h 236"/>
                    <a:gd name="T8" fmla="*/ 0 w 115"/>
                    <a:gd name="T9" fmla="*/ 0 h 236"/>
                    <a:gd name="T10" fmla="*/ 0 w 115"/>
                    <a:gd name="T11" fmla="*/ 0 h 236"/>
                    <a:gd name="T12" fmla="*/ 0 w 115"/>
                    <a:gd name="T13" fmla="*/ 0 h 236"/>
                    <a:gd name="T14" fmla="*/ 0 w 115"/>
                    <a:gd name="T15" fmla="*/ 0 h 236"/>
                    <a:gd name="T16" fmla="*/ 0 w 115"/>
                    <a:gd name="T17" fmla="*/ 0 h 236"/>
                    <a:gd name="T18" fmla="*/ 0 w 115"/>
                    <a:gd name="T19" fmla="*/ 0 h 236"/>
                    <a:gd name="T20" fmla="*/ 0 w 115"/>
                    <a:gd name="T21" fmla="*/ 0 h 236"/>
                    <a:gd name="T22" fmla="*/ 0 w 115"/>
                    <a:gd name="T23" fmla="*/ 0 h 236"/>
                    <a:gd name="T24" fmla="*/ 0 w 115"/>
                    <a:gd name="T25" fmla="*/ 0 h 236"/>
                    <a:gd name="T26" fmla="*/ 0 w 115"/>
                    <a:gd name="T27" fmla="*/ 0 h 236"/>
                    <a:gd name="T28" fmla="*/ 0 w 115"/>
                    <a:gd name="T29" fmla="*/ 0 h 236"/>
                    <a:gd name="T30" fmla="*/ 0 w 115"/>
                    <a:gd name="T31" fmla="*/ 0 h 236"/>
                    <a:gd name="T32" fmla="*/ 0 w 115"/>
                    <a:gd name="T33" fmla="*/ 0 h 236"/>
                    <a:gd name="T34" fmla="*/ 0 w 115"/>
                    <a:gd name="T35" fmla="*/ 0 h 236"/>
                    <a:gd name="T36" fmla="*/ 0 w 115"/>
                    <a:gd name="T37" fmla="*/ 0 h 236"/>
                    <a:gd name="T38" fmla="*/ 0 w 115"/>
                    <a:gd name="T39" fmla="*/ 0 h 236"/>
                    <a:gd name="T40" fmla="*/ 0 w 115"/>
                    <a:gd name="T41" fmla="*/ 0 h 236"/>
                    <a:gd name="T42" fmla="*/ 0 w 115"/>
                    <a:gd name="T43" fmla="*/ 0 h 236"/>
                    <a:gd name="T44" fmla="*/ 0 w 115"/>
                    <a:gd name="T45" fmla="*/ 0 h 236"/>
                    <a:gd name="T46" fmla="*/ 0 w 115"/>
                    <a:gd name="T47" fmla="*/ 0 h 236"/>
                    <a:gd name="T48" fmla="*/ 0 w 115"/>
                    <a:gd name="T49" fmla="*/ 0 h 236"/>
                    <a:gd name="T50" fmla="*/ 0 w 115"/>
                    <a:gd name="T51" fmla="*/ 0 h 236"/>
                    <a:gd name="T52" fmla="*/ 0 w 115"/>
                    <a:gd name="T53" fmla="*/ 0 h 236"/>
                    <a:gd name="T54" fmla="*/ 0 w 115"/>
                    <a:gd name="T55" fmla="*/ 0 h 236"/>
                    <a:gd name="T56" fmla="*/ 0 w 115"/>
                    <a:gd name="T57" fmla="*/ 0 h 236"/>
                    <a:gd name="T58" fmla="*/ 0 w 115"/>
                    <a:gd name="T59" fmla="*/ 0 h 236"/>
                    <a:gd name="T60" fmla="*/ 0 w 115"/>
                    <a:gd name="T61" fmla="*/ 0 h 236"/>
                    <a:gd name="T62" fmla="*/ 0 w 115"/>
                    <a:gd name="T63" fmla="*/ 0 h 236"/>
                    <a:gd name="T64" fmla="*/ 0 w 115"/>
                    <a:gd name="T65" fmla="*/ 0 h 236"/>
                    <a:gd name="T66" fmla="*/ 0 w 115"/>
                    <a:gd name="T67" fmla="*/ 0 h 236"/>
                    <a:gd name="T68" fmla="*/ 0 w 115"/>
                    <a:gd name="T69" fmla="*/ 0 h 236"/>
                    <a:gd name="T70" fmla="*/ 0 w 115"/>
                    <a:gd name="T71" fmla="*/ 0 h 236"/>
                    <a:gd name="T72" fmla="*/ 0 w 115"/>
                    <a:gd name="T73" fmla="*/ 0 h 236"/>
                    <a:gd name="T74" fmla="*/ 0 w 115"/>
                    <a:gd name="T75" fmla="*/ 0 h 236"/>
                    <a:gd name="T76" fmla="*/ 0 w 115"/>
                    <a:gd name="T77" fmla="*/ 0 h 236"/>
                    <a:gd name="T78" fmla="*/ 0 w 115"/>
                    <a:gd name="T79" fmla="*/ 0 h 236"/>
                    <a:gd name="T80" fmla="*/ 0 w 115"/>
                    <a:gd name="T81" fmla="*/ 0 h 2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115" h="236">
                      <a:moveTo>
                        <a:pt x="0" y="128"/>
                      </a:moveTo>
                      <a:lnTo>
                        <a:pt x="0" y="148"/>
                      </a:lnTo>
                      <a:lnTo>
                        <a:pt x="5" y="166"/>
                      </a:lnTo>
                      <a:lnTo>
                        <a:pt x="13" y="184"/>
                      </a:lnTo>
                      <a:lnTo>
                        <a:pt x="24" y="198"/>
                      </a:lnTo>
                      <a:lnTo>
                        <a:pt x="39" y="211"/>
                      </a:lnTo>
                      <a:lnTo>
                        <a:pt x="55" y="223"/>
                      </a:lnTo>
                      <a:lnTo>
                        <a:pt x="74" y="231"/>
                      </a:lnTo>
                      <a:lnTo>
                        <a:pt x="92" y="235"/>
                      </a:lnTo>
                      <a:lnTo>
                        <a:pt x="98" y="236"/>
                      </a:lnTo>
                      <a:lnTo>
                        <a:pt x="104" y="234"/>
                      </a:lnTo>
                      <a:lnTo>
                        <a:pt x="109" y="231"/>
                      </a:lnTo>
                      <a:lnTo>
                        <a:pt x="111" y="226"/>
                      </a:lnTo>
                      <a:lnTo>
                        <a:pt x="111" y="220"/>
                      </a:lnTo>
                      <a:lnTo>
                        <a:pt x="110" y="215"/>
                      </a:lnTo>
                      <a:lnTo>
                        <a:pt x="107" y="210"/>
                      </a:lnTo>
                      <a:lnTo>
                        <a:pt x="101" y="208"/>
                      </a:lnTo>
                      <a:lnTo>
                        <a:pt x="82" y="201"/>
                      </a:lnTo>
                      <a:lnTo>
                        <a:pt x="64" y="192"/>
                      </a:lnTo>
                      <a:lnTo>
                        <a:pt x="50" y="179"/>
                      </a:lnTo>
                      <a:lnTo>
                        <a:pt x="40" y="165"/>
                      </a:lnTo>
                      <a:lnTo>
                        <a:pt x="33" y="148"/>
                      </a:lnTo>
                      <a:lnTo>
                        <a:pt x="29" y="130"/>
                      </a:lnTo>
                      <a:lnTo>
                        <a:pt x="29" y="110"/>
                      </a:lnTo>
                      <a:lnTo>
                        <a:pt x="35" y="89"/>
                      </a:lnTo>
                      <a:lnTo>
                        <a:pt x="43" y="74"/>
                      </a:lnTo>
                      <a:lnTo>
                        <a:pt x="56" y="60"/>
                      </a:lnTo>
                      <a:lnTo>
                        <a:pt x="70" y="46"/>
                      </a:lnTo>
                      <a:lnTo>
                        <a:pt x="85" y="33"/>
                      </a:lnTo>
                      <a:lnTo>
                        <a:pt x="98" y="23"/>
                      </a:lnTo>
                      <a:lnTo>
                        <a:pt x="109" y="12"/>
                      </a:lnTo>
                      <a:lnTo>
                        <a:pt x="115" y="6"/>
                      </a:lnTo>
                      <a:lnTo>
                        <a:pt x="115" y="0"/>
                      </a:lnTo>
                      <a:lnTo>
                        <a:pt x="102" y="4"/>
                      </a:lnTo>
                      <a:lnTo>
                        <a:pt x="85" y="12"/>
                      </a:lnTo>
                      <a:lnTo>
                        <a:pt x="68" y="26"/>
                      </a:lnTo>
                      <a:lnTo>
                        <a:pt x="49" y="42"/>
                      </a:lnTo>
                      <a:lnTo>
                        <a:pt x="32" y="61"/>
                      </a:lnTo>
                      <a:lnTo>
                        <a:pt x="17" y="82"/>
                      </a:lnTo>
                      <a:lnTo>
                        <a:pt x="6" y="105"/>
                      </a:lnTo>
                      <a:lnTo>
                        <a:pt x="0" y="1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598" name="Freeform 1138"/>
                <p:cNvSpPr>
                  <a:spLocks/>
                </p:cNvSpPr>
                <p:nvPr/>
              </p:nvSpPr>
              <p:spPr bwMode="auto">
                <a:xfrm>
                  <a:off x="5311" y="2643"/>
                  <a:ext cx="87" cy="73"/>
                </a:xfrm>
                <a:custGeom>
                  <a:avLst/>
                  <a:gdLst>
                    <a:gd name="T0" fmla="*/ 0 w 245"/>
                    <a:gd name="T1" fmla="*/ 0 h 310"/>
                    <a:gd name="T2" fmla="*/ 0 w 245"/>
                    <a:gd name="T3" fmla="*/ 0 h 310"/>
                    <a:gd name="T4" fmla="*/ 0 w 245"/>
                    <a:gd name="T5" fmla="*/ 0 h 310"/>
                    <a:gd name="T6" fmla="*/ 0 w 245"/>
                    <a:gd name="T7" fmla="*/ 0 h 310"/>
                    <a:gd name="T8" fmla="*/ 0 w 245"/>
                    <a:gd name="T9" fmla="*/ 0 h 310"/>
                    <a:gd name="T10" fmla="*/ 0 w 245"/>
                    <a:gd name="T11" fmla="*/ 0 h 310"/>
                    <a:gd name="T12" fmla="*/ 0 w 245"/>
                    <a:gd name="T13" fmla="*/ 0 h 310"/>
                    <a:gd name="T14" fmla="*/ 0 w 245"/>
                    <a:gd name="T15" fmla="*/ 0 h 310"/>
                    <a:gd name="T16" fmla="*/ 0 w 245"/>
                    <a:gd name="T17" fmla="*/ 0 h 310"/>
                    <a:gd name="T18" fmla="*/ 0 w 245"/>
                    <a:gd name="T19" fmla="*/ 0 h 310"/>
                    <a:gd name="T20" fmla="*/ 0 w 245"/>
                    <a:gd name="T21" fmla="*/ 0 h 310"/>
                    <a:gd name="T22" fmla="*/ 0 w 245"/>
                    <a:gd name="T23" fmla="*/ 0 h 310"/>
                    <a:gd name="T24" fmla="*/ 0 w 245"/>
                    <a:gd name="T25" fmla="*/ 0 h 310"/>
                    <a:gd name="T26" fmla="*/ 0 w 245"/>
                    <a:gd name="T27" fmla="*/ 0 h 310"/>
                    <a:gd name="T28" fmla="*/ 0 w 245"/>
                    <a:gd name="T29" fmla="*/ 0 h 310"/>
                    <a:gd name="T30" fmla="*/ 0 w 245"/>
                    <a:gd name="T31" fmla="*/ 0 h 310"/>
                    <a:gd name="T32" fmla="*/ 0 w 245"/>
                    <a:gd name="T33" fmla="*/ 0 h 310"/>
                    <a:gd name="T34" fmla="*/ 0 w 245"/>
                    <a:gd name="T35" fmla="*/ 0 h 310"/>
                    <a:gd name="T36" fmla="*/ 0 w 245"/>
                    <a:gd name="T37" fmla="*/ 0 h 310"/>
                    <a:gd name="T38" fmla="*/ 0 w 245"/>
                    <a:gd name="T39" fmla="*/ 0 h 310"/>
                    <a:gd name="T40" fmla="*/ 0 w 245"/>
                    <a:gd name="T41" fmla="*/ 0 h 310"/>
                    <a:gd name="T42" fmla="*/ 0 w 245"/>
                    <a:gd name="T43" fmla="*/ 0 h 310"/>
                    <a:gd name="T44" fmla="*/ 0 w 245"/>
                    <a:gd name="T45" fmla="*/ 0 h 310"/>
                    <a:gd name="T46" fmla="*/ 0 w 245"/>
                    <a:gd name="T47" fmla="*/ 0 h 310"/>
                    <a:gd name="T48" fmla="*/ 0 w 245"/>
                    <a:gd name="T49" fmla="*/ 0 h 310"/>
                    <a:gd name="T50" fmla="*/ 0 w 245"/>
                    <a:gd name="T51" fmla="*/ 0 h 310"/>
                    <a:gd name="T52" fmla="*/ 0 w 245"/>
                    <a:gd name="T53" fmla="*/ 0 h 310"/>
                    <a:gd name="T54" fmla="*/ 0 w 245"/>
                    <a:gd name="T55" fmla="*/ 0 h 310"/>
                    <a:gd name="T56" fmla="*/ 0 w 245"/>
                    <a:gd name="T57" fmla="*/ 0 h 310"/>
                    <a:gd name="T58" fmla="*/ 0 w 245"/>
                    <a:gd name="T59" fmla="*/ 0 h 310"/>
                    <a:gd name="T60" fmla="*/ 0 w 245"/>
                    <a:gd name="T61" fmla="*/ 0 h 310"/>
                    <a:gd name="T62" fmla="*/ 0 w 245"/>
                    <a:gd name="T63" fmla="*/ 0 h 310"/>
                    <a:gd name="T64" fmla="*/ 0 w 245"/>
                    <a:gd name="T65" fmla="*/ 0 h 310"/>
                    <a:gd name="T66" fmla="*/ 0 w 245"/>
                    <a:gd name="T67" fmla="*/ 0 h 310"/>
                    <a:gd name="T68" fmla="*/ 0 w 245"/>
                    <a:gd name="T69" fmla="*/ 0 h 310"/>
                    <a:gd name="T70" fmla="*/ 0 w 245"/>
                    <a:gd name="T71" fmla="*/ 0 h 310"/>
                    <a:gd name="T72" fmla="*/ 0 w 245"/>
                    <a:gd name="T73" fmla="*/ 0 h 310"/>
                    <a:gd name="T74" fmla="*/ 0 w 245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245" h="310">
                      <a:moveTo>
                        <a:pt x="200" y="116"/>
                      </a:moveTo>
                      <a:lnTo>
                        <a:pt x="208" y="124"/>
                      </a:lnTo>
                      <a:lnTo>
                        <a:pt x="214" y="133"/>
                      </a:lnTo>
                      <a:lnTo>
                        <a:pt x="220" y="144"/>
                      </a:lnTo>
                      <a:lnTo>
                        <a:pt x="223" y="154"/>
                      </a:lnTo>
                      <a:lnTo>
                        <a:pt x="226" y="164"/>
                      </a:lnTo>
                      <a:lnTo>
                        <a:pt x="224" y="176"/>
                      </a:lnTo>
                      <a:lnTo>
                        <a:pt x="222" y="187"/>
                      </a:lnTo>
                      <a:lnTo>
                        <a:pt x="216" y="198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9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2" y="264"/>
                      </a:lnTo>
                      <a:lnTo>
                        <a:pt x="132" y="275"/>
                      </a:lnTo>
                      <a:lnTo>
                        <a:pt x="128" y="278"/>
                      </a:lnTo>
                      <a:lnTo>
                        <a:pt x="126" y="283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2" y="306"/>
                      </a:lnTo>
                      <a:lnTo>
                        <a:pt x="126" y="309"/>
                      </a:lnTo>
                      <a:lnTo>
                        <a:pt x="131" y="310"/>
                      </a:lnTo>
                      <a:lnTo>
                        <a:pt x="135" y="310"/>
                      </a:lnTo>
                      <a:lnTo>
                        <a:pt x="139" y="309"/>
                      </a:lnTo>
                      <a:lnTo>
                        <a:pt x="142" y="306"/>
                      </a:lnTo>
                      <a:lnTo>
                        <a:pt x="154" y="292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20" y="233"/>
                      </a:lnTo>
                      <a:lnTo>
                        <a:pt x="230" y="219"/>
                      </a:lnTo>
                      <a:lnTo>
                        <a:pt x="238" y="204"/>
                      </a:lnTo>
                      <a:lnTo>
                        <a:pt x="244" y="186"/>
                      </a:lnTo>
                      <a:lnTo>
                        <a:pt x="245" y="169"/>
                      </a:lnTo>
                      <a:lnTo>
                        <a:pt x="243" y="152"/>
                      </a:lnTo>
                      <a:lnTo>
                        <a:pt x="237" y="134"/>
                      </a:lnTo>
                      <a:lnTo>
                        <a:pt x="228" y="119"/>
                      </a:lnTo>
                      <a:lnTo>
                        <a:pt x="217" y="105"/>
                      </a:lnTo>
                      <a:lnTo>
                        <a:pt x="203" y="93"/>
                      </a:lnTo>
                      <a:lnTo>
                        <a:pt x="188" y="83"/>
                      </a:lnTo>
                      <a:lnTo>
                        <a:pt x="176" y="76"/>
                      </a:lnTo>
                      <a:lnTo>
                        <a:pt x="163" y="69"/>
                      </a:lnTo>
                      <a:lnTo>
                        <a:pt x="151" y="61"/>
                      </a:lnTo>
                      <a:lnTo>
                        <a:pt x="136" y="54"/>
                      </a:lnTo>
                      <a:lnTo>
                        <a:pt x="122" y="46"/>
                      </a:lnTo>
                      <a:lnTo>
                        <a:pt x="107" y="39"/>
                      </a:lnTo>
                      <a:lnTo>
                        <a:pt x="93" y="31"/>
                      </a:lnTo>
                      <a:lnTo>
                        <a:pt x="79" y="24"/>
                      </a:lnTo>
                      <a:lnTo>
                        <a:pt x="66" y="18"/>
                      </a:lnTo>
                      <a:lnTo>
                        <a:pt x="53" y="13"/>
                      </a:lnTo>
                      <a:lnTo>
                        <a:pt x="40" y="8"/>
                      </a:lnTo>
                      <a:lnTo>
                        <a:pt x="30" y="5"/>
                      </a:lnTo>
                      <a:lnTo>
                        <a:pt x="20" y="1"/>
                      </a:lnTo>
                      <a:lnTo>
                        <a:pt x="1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lnTo>
                        <a:pt x="11" y="8"/>
                      </a:lnTo>
                      <a:lnTo>
                        <a:pt x="23" y="14"/>
                      </a:lnTo>
                      <a:lnTo>
                        <a:pt x="36" y="20"/>
                      </a:lnTo>
                      <a:lnTo>
                        <a:pt x="47" y="25"/>
                      </a:lnTo>
                      <a:lnTo>
                        <a:pt x="60" y="31"/>
                      </a:lnTo>
                      <a:lnTo>
                        <a:pt x="73" y="37"/>
                      </a:lnTo>
                      <a:lnTo>
                        <a:pt x="86" y="44"/>
                      </a:lnTo>
                      <a:lnTo>
                        <a:pt x="99" y="51"/>
                      </a:lnTo>
                      <a:lnTo>
                        <a:pt x="113" y="57"/>
                      </a:lnTo>
                      <a:lnTo>
                        <a:pt x="126" y="64"/>
                      </a:lnTo>
                      <a:lnTo>
                        <a:pt x="139" y="71"/>
                      </a:lnTo>
                      <a:lnTo>
                        <a:pt x="152" y="79"/>
                      </a:lnTo>
                      <a:lnTo>
                        <a:pt x="165" y="88"/>
                      </a:lnTo>
                      <a:lnTo>
                        <a:pt x="176" y="96"/>
                      </a:lnTo>
                      <a:lnTo>
                        <a:pt x="188" y="106"/>
                      </a:lnTo>
                      <a:lnTo>
                        <a:pt x="200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pic>
            <p:nvPicPr>
              <p:cNvPr id="9586" name="Picture 1139" descr="access_point_stylized_gray_small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2" y="3642"/>
                <a:ext cx="430" cy="3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9403" name="Line 1140"/>
            <p:cNvSpPr>
              <a:spLocks noChangeShapeType="1"/>
            </p:cNvSpPr>
            <p:nvPr/>
          </p:nvSpPr>
          <p:spPr bwMode="auto">
            <a:xfrm rot="5400000" flipV="1">
              <a:off x="5034" y="3427"/>
              <a:ext cx="2" cy="54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grpSp>
          <p:nvGrpSpPr>
            <p:cNvPr id="9404" name="Group 1141"/>
            <p:cNvGrpSpPr>
              <a:grpSpLocks/>
            </p:cNvGrpSpPr>
            <p:nvPr/>
          </p:nvGrpSpPr>
          <p:grpSpPr bwMode="auto">
            <a:xfrm flipH="1">
              <a:off x="3638" y="2856"/>
              <a:ext cx="261" cy="235"/>
              <a:chOff x="2839" y="3501"/>
              <a:chExt cx="755" cy="803"/>
            </a:xfrm>
          </p:grpSpPr>
          <p:pic>
            <p:nvPicPr>
              <p:cNvPr id="9583" name="Picture 1142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584" name="Freeform 1143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</p:grpSp>
        <p:grpSp>
          <p:nvGrpSpPr>
            <p:cNvPr id="9405" name="Group 1144"/>
            <p:cNvGrpSpPr>
              <a:grpSpLocks/>
            </p:cNvGrpSpPr>
            <p:nvPr/>
          </p:nvGrpSpPr>
          <p:grpSpPr bwMode="auto">
            <a:xfrm flipH="1">
              <a:off x="3438" y="3121"/>
              <a:ext cx="304" cy="256"/>
              <a:chOff x="2839" y="3501"/>
              <a:chExt cx="755" cy="803"/>
            </a:xfrm>
          </p:grpSpPr>
          <p:pic>
            <p:nvPicPr>
              <p:cNvPr id="9581" name="Picture 11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582" name="Freeform 1146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</p:grpSp>
        <p:grpSp>
          <p:nvGrpSpPr>
            <p:cNvPr id="9406" name="Group 1147"/>
            <p:cNvGrpSpPr>
              <a:grpSpLocks/>
            </p:cNvGrpSpPr>
            <p:nvPr/>
          </p:nvGrpSpPr>
          <p:grpSpPr bwMode="auto">
            <a:xfrm flipH="1">
              <a:off x="3739" y="3311"/>
              <a:ext cx="269" cy="220"/>
              <a:chOff x="2839" y="3501"/>
              <a:chExt cx="755" cy="803"/>
            </a:xfrm>
          </p:grpSpPr>
          <p:pic>
            <p:nvPicPr>
              <p:cNvPr id="9579" name="Picture 1148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580" name="Freeform 1149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</p:grpSp>
        <p:grpSp>
          <p:nvGrpSpPr>
            <p:cNvPr id="9407" name="Group 1150"/>
            <p:cNvGrpSpPr>
              <a:grpSpLocks/>
            </p:cNvGrpSpPr>
            <p:nvPr/>
          </p:nvGrpSpPr>
          <p:grpSpPr bwMode="auto">
            <a:xfrm>
              <a:off x="4126" y="3300"/>
              <a:ext cx="269" cy="221"/>
              <a:chOff x="2839" y="3501"/>
              <a:chExt cx="755" cy="803"/>
            </a:xfrm>
          </p:grpSpPr>
          <p:pic>
            <p:nvPicPr>
              <p:cNvPr id="9577" name="Picture 115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578" name="Freeform 1152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</p:grpSp>
        <p:pic>
          <p:nvPicPr>
            <p:cNvPr id="9408" name="Picture 1153" descr="car_icon_small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" y="1084"/>
              <a:ext cx="535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409" name="Group 1154"/>
            <p:cNvGrpSpPr>
              <a:grpSpLocks/>
            </p:cNvGrpSpPr>
            <p:nvPr/>
          </p:nvGrpSpPr>
          <p:grpSpPr bwMode="auto">
            <a:xfrm>
              <a:off x="3536" y="974"/>
              <a:ext cx="262" cy="243"/>
              <a:chOff x="2751" y="1851"/>
              <a:chExt cx="462" cy="478"/>
            </a:xfrm>
          </p:grpSpPr>
          <p:pic>
            <p:nvPicPr>
              <p:cNvPr id="9575" name="Picture 1155" descr="iphone_stylized_small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576" name="Picture 1156" descr="antenna_radiation_stylized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410" name="Group 1157"/>
            <p:cNvGrpSpPr>
              <a:grpSpLocks/>
            </p:cNvGrpSpPr>
            <p:nvPr/>
          </p:nvGrpSpPr>
          <p:grpSpPr bwMode="auto">
            <a:xfrm>
              <a:off x="5191" y="3151"/>
              <a:ext cx="143" cy="303"/>
              <a:chOff x="4140" y="429"/>
              <a:chExt cx="1425" cy="2396"/>
            </a:xfrm>
          </p:grpSpPr>
          <p:sp>
            <p:nvSpPr>
              <p:cNvPr id="9543" name="Freeform 1158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11 w 354"/>
                  <a:gd name="T1" fmla="*/ 0 h 2742"/>
                  <a:gd name="T2" fmla="*/ 59 w 354"/>
                  <a:gd name="T3" fmla="*/ 79 h 2742"/>
                  <a:gd name="T4" fmla="*/ 58 w 354"/>
                  <a:gd name="T5" fmla="*/ 612 h 2742"/>
                  <a:gd name="T6" fmla="*/ 0 w 354"/>
                  <a:gd name="T7" fmla="*/ 640 h 2742"/>
                  <a:gd name="T8" fmla="*/ 11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44" name="Rectangle 1159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545" name="Freeform 1160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36 w 211"/>
                  <a:gd name="T3" fmla="*/ 51 h 2537"/>
                  <a:gd name="T4" fmla="*/ 2 w 211"/>
                  <a:gd name="T5" fmla="*/ 58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46" name="Freeform 1161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56 w 328"/>
                  <a:gd name="T3" fmla="*/ 30 h 226"/>
                  <a:gd name="T4" fmla="*/ 56 w 328"/>
                  <a:gd name="T5" fmla="*/ 54 h 226"/>
                  <a:gd name="T6" fmla="*/ 0 w 328"/>
                  <a:gd name="T7" fmla="*/ 2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47" name="Rectangle 1162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grpSp>
            <p:nvGrpSpPr>
              <p:cNvPr id="9548" name="Group 1163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9573" name="AutoShape 1164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9574" name="AutoShape 1165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</p:grpSp>
          <p:sp>
            <p:nvSpPr>
              <p:cNvPr id="9549" name="Rectangle 1166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grpSp>
            <p:nvGrpSpPr>
              <p:cNvPr id="9550" name="Group 1167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9571" name="AutoShape 1168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9572" name="AutoShape 1169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</p:grpSp>
          <p:sp>
            <p:nvSpPr>
              <p:cNvPr id="9551" name="Rectangle 1170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552" name="Rectangle 1171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grpSp>
            <p:nvGrpSpPr>
              <p:cNvPr id="9553" name="Group 1172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9569" name="AutoShape 1173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9570" name="AutoShape 1174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</p:grpSp>
          <p:sp>
            <p:nvSpPr>
              <p:cNvPr id="9554" name="Freeform 1175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56 w 328"/>
                  <a:gd name="T3" fmla="*/ 29 h 226"/>
                  <a:gd name="T4" fmla="*/ 56 w 328"/>
                  <a:gd name="T5" fmla="*/ 52 h 226"/>
                  <a:gd name="T6" fmla="*/ 0 w 328"/>
                  <a:gd name="T7" fmla="*/ 2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9555" name="Group 1176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9567" name="AutoShape 1177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9568" name="AutoShape 1178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</p:grpSp>
          <p:sp>
            <p:nvSpPr>
              <p:cNvPr id="9556" name="Rectangle 1179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557" name="Freeform 1180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50 w 296"/>
                  <a:gd name="T3" fmla="*/ 32 h 256"/>
                  <a:gd name="T4" fmla="*/ 50 w 296"/>
                  <a:gd name="T5" fmla="*/ 59 h 256"/>
                  <a:gd name="T6" fmla="*/ 0 w 296"/>
                  <a:gd name="T7" fmla="*/ 2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58" name="Freeform 1181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52 w 304"/>
                  <a:gd name="T3" fmla="*/ 38 h 288"/>
                  <a:gd name="T4" fmla="*/ 49 w 304"/>
                  <a:gd name="T5" fmla="*/ 68 h 288"/>
                  <a:gd name="T6" fmla="*/ 2 w 304"/>
                  <a:gd name="T7" fmla="*/ 29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59" name="Oval 1182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560" name="Freeform 1183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25 h 240"/>
                  <a:gd name="T2" fmla="*/ 2 w 306"/>
                  <a:gd name="T3" fmla="*/ 57 h 240"/>
                  <a:gd name="T4" fmla="*/ 52 w 306"/>
                  <a:gd name="T5" fmla="*/ 26 h 240"/>
                  <a:gd name="T6" fmla="*/ 50 w 306"/>
                  <a:gd name="T7" fmla="*/ 0 h 240"/>
                  <a:gd name="T8" fmla="*/ 0 w 306"/>
                  <a:gd name="T9" fmla="*/ 25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61" name="AutoShape 1184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562" name="AutoShape 1185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563" name="Oval 1186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564" name="Oval 1187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65" name="Oval 1188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566" name="Rectangle 1189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9411" name="Group 1190"/>
            <p:cNvGrpSpPr>
              <a:grpSpLocks/>
            </p:cNvGrpSpPr>
            <p:nvPr/>
          </p:nvGrpSpPr>
          <p:grpSpPr bwMode="auto">
            <a:xfrm>
              <a:off x="4992" y="3341"/>
              <a:ext cx="143" cy="303"/>
              <a:chOff x="4140" y="429"/>
              <a:chExt cx="1425" cy="2396"/>
            </a:xfrm>
          </p:grpSpPr>
          <p:sp>
            <p:nvSpPr>
              <p:cNvPr id="9511" name="Freeform 1191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11 w 354"/>
                  <a:gd name="T1" fmla="*/ 0 h 2742"/>
                  <a:gd name="T2" fmla="*/ 59 w 354"/>
                  <a:gd name="T3" fmla="*/ 79 h 2742"/>
                  <a:gd name="T4" fmla="*/ 58 w 354"/>
                  <a:gd name="T5" fmla="*/ 612 h 2742"/>
                  <a:gd name="T6" fmla="*/ 0 w 354"/>
                  <a:gd name="T7" fmla="*/ 640 h 2742"/>
                  <a:gd name="T8" fmla="*/ 11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12" name="Rectangle 1192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513" name="Freeform 1193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36 w 211"/>
                  <a:gd name="T3" fmla="*/ 51 h 2537"/>
                  <a:gd name="T4" fmla="*/ 2 w 211"/>
                  <a:gd name="T5" fmla="*/ 58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14" name="Freeform 1194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56 w 328"/>
                  <a:gd name="T3" fmla="*/ 30 h 226"/>
                  <a:gd name="T4" fmla="*/ 56 w 328"/>
                  <a:gd name="T5" fmla="*/ 54 h 226"/>
                  <a:gd name="T6" fmla="*/ 0 w 328"/>
                  <a:gd name="T7" fmla="*/ 2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15" name="Rectangle 1195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grpSp>
            <p:nvGrpSpPr>
              <p:cNvPr id="9516" name="Group 1196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9541" name="AutoShape 1197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9542" name="AutoShape 1198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</p:grpSp>
          <p:sp>
            <p:nvSpPr>
              <p:cNvPr id="9517" name="Rectangle 1199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grpSp>
            <p:nvGrpSpPr>
              <p:cNvPr id="9518" name="Group 1200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9539" name="AutoShape 1201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9540" name="AutoShape 1202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</p:grpSp>
          <p:sp>
            <p:nvSpPr>
              <p:cNvPr id="9519" name="Rectangle 1203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520" name="Rectangle 1204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grpSp>
            <p:nvGrpSpPr>
              <p:cNvPr id="9521" name="Group 1205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9537" name="AutoShape 1206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9538" name="AutoShape 1207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</p:grpSp>
          <p:sp>
            <p:nvSpPr>
              <p:cNvPr id="9522" name="Freeform 1208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56 w 328"/>
                  <a:gd name="T3" fmla="*/ 29 h 226"/>
                  <a:gd name="T4" fmla="*/ 56 w 328"/>
                  <a:gd name="T5" fmla="*/ 52 h 226"/>
                  <a:gd name="T6" fmla="*/ 0 w 328"/>
                  <a:gd name="T7" fmla="*/ 2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9523" name="Group 1209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9535" name="AutoShape 1210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9536" name="AutoShape 1211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</p:grpSp>
          <p:sp>
            <p:nvSpPr>
              <p:cNvPr id="9524" name="Rectangle 1212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525" name="Freeform 1213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50 w 296"/>
                  <a:gd name="T3" fmla="*/ 32 h 256"/>
                  <a:gd name="T4" fmla="*/ 50 w 296"/>
                  <a:gd name="T5" fmla="*/ 59 h 256"/>
                  <a:gd name="T6" fmla="*/ 0 w 296"/>
                  <a:gd name="T7" fmla="*/ 2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26" name="Freeform 1214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52 w 304"/>
                  <a:gd name="T3" fmla="*/ 38 h 288"/>
                  <a:gd name="T4" fmla="*/ 49 w 304"/>
                  <a:gd name="T5" fmla="*/ 68 h 288"/>
                  <a:gd name="T6" fmla="*/ 2 w 304"/>
                  <a:gd name="T7" fmla="*/ 29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27" name="Oval 1215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528" name="Freeform 1216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25 h 240"/>
                  <a:gd name="T2" fmla="*/ 2 w 306"/>
                  <a:gd name="T3" fmla="*/ 57 h 240"/>
                  <a:gd name="T4" fmla="*/ 52 w 306"/>
                  <a:gd name="T5" fmla="*/ 26 h 240"/>
                  <a:gd name="T6" fmla="*/ 50 w 306"/>
                  <a:gd name="T7" fmla="*/ 0 h 240"/>
                  <a:gd name="T8" fmla="*/ 0 w 306"/>
                  <a:gd name="T9" fmla="*/ 25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29" name="AutoShape 1217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530" name="AutoShape 1218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531" name="Oval 1219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532" name="Oval 1220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33" name="Oval 1221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534" name="Rectangle 1222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9412" name="Group 1223"/>
            <p:cNvGrpSpPr>
              <a:grpSpLocks/>
            </p:cNvGrpSpPr>
            <p:nvPr/>
          </p:nvGrpSpPr>
          <p:grpSpPr bwMode="auto">
            <a:xfrm>
              <a:off x="3340" y="1287"/>
              <a:ext cx="337" cy="257"/>
              <a:chOff x="877" y="1008"/>
              <a:chExt cx="2747" cy="2591"/>
            </a:xfrm>
          </p:grpSpPr>
          <p:pic>
            <p:nvPicPr>
              <p:cNvPr id="9488" name="Picture 1224" descr="antenna_stylized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489" name="Picture 1225" descr="laptop_keyboar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490" name="Freeform 1226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0 w 2982"/>
                  <a:gd name="T1" fmla="*/ 0 h 2442"/>
                  <a:gd name="T2" fmla="*/ 0 w 2982"/>
                  <a:gd name="T3" fmla="*/ 13 h 2442"/>
                  <a:gd name="T4" fmla="*/ 44 w 2982"/>
                  <a:gd name="T5" fmla="*/ 18 h 2442"/>
                  <a:gd name="T6" fmla="*/ 55 w 2982"/>
                  <a:gd name="T7" fmla="*/ 2 h 2442"/>
                  <a:gd name="T8" fmla="*/ 10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pic>
            <p:nvPicPr>
              <p:cNvPr id="9491" name="Picture 1227" descr="screen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492" name="Freeform 1228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46 w 2528"/>
                  <a:gd name="T3" fmla="*/ 3 h 455"/>
                  <a:gd name="T4" fmla="*/ 45 w 2528"/>
                  <a:gd name="T5" fmla="*/ 3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93" name="Freeform 1229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0 w 702"/>
                  <a:gd name="T1" fmla="*/ 0 h 1893"/>
                  <a:gd name="T2" fmla="*/ 0 w 702"/>
                  <a:gd name="T3" fmla="*/ 14 h 1893"/>
                  <a:gd name="T4" fmla="*/ 2 w 702"/>
                  <a:gd name="T5" fmla="*/ 14 h 1893"/>
                  <a:gd name="T6" fmla="*/ 13 w 702"/>
                  <a:gd name="T7" fmla="*/ 1 h 1893"/>
                  <a:gd name="T8" fmla="*/ 1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94" name="Freeform 1230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4 w 756"/>
                  <a:gd name="T1" fmla="*/ 0 h 2184"/>
                  <a:gd name="T2" fmla="*/ 2 w 756"/>
                  <a:gd name="T3" fmla="*/ 16 h 2184"/>
                  <a:gd name="T4" fmla="*/ 0 w 756"/>
                  <a:gd name="T5" fmla="*/ 16 h 2184"/>
                  <a:gd name="T6" fmla="*/ 11 w 756"/>
                  <a:gd name="T7" fmla="*/ 1 h 2184"/>
                  <a:gd name="T8" fmla="*/ 14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95" name="Freeform 1231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44 w 2773"/>
                  <a:gd name="T5" fmla="*/ 5 h 738"/>
                  <a:gd name="T6" fmla="*/ 43 w 2773"/>
                  <a:gd name="T7" fmla="*/ 4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96" name="Freeform 1232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6 w 637"/>
                  <a:gd name="T1" fmla="*/ 0 h 1659"/>
                  <a:gd name="T2" fmla="*/ 27 w 637"/>
                  <a:gd name="T3" fmla="*/ 0 h 1659"/>
                  <a:gd name="T4" fmla="*/ 3 w 637"/>
                  <a:gd name="T5" fmla="*/ 114 h 1659"/>
                  <a:gd name="T6" fmla="*/ 0 w 637"/>
                  <a:gd name="T7" fmla="*/ 112 h 1659"/>
                  <a:gd name="T8" fmla="*/ 2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97" name="Freeform 1233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4 h 550"/>
                  <a:gd name="T4" fmla="*/ 92 w 2216"/>
                  <a:gd name="T5" fmla="*/ 39 h 550"/>
                  <a:gd name="T6" fmla="*/ 94 w 2216"/>
                  <a:gd name="T7" fmla="*/ 3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9498" name="Group 1234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9505" name="Freeform 1235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506" name="Freeform 1236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507" name="Freeform 1237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508" name="Freeform 1238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509" name="Freeform 1239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510" name="Freeform 1240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499" name="Freeform 1241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3 h 792"/>
                  <a:gd name="T2" fmla="*/ 22 w 990"/>
                  <a:gd name="T3" fmla="*/ 0 h 792"/>
                  <a:gd name="T4" fmla="*/ 22 w 990"/>
                  <a:gd name="T5" fmla="*/ 2 h 792"/>
                  <a:gd name="T6" fmla="*/ 0 w 990"/>
                  <a:gd name="T7" fmla="*/ 25 h 792"/>
                  <a:gd name="T8" fmla="*/ 1 w 990"/>
                  <a:gd name="T9" fmla="*/ 23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00" name="Freeform 1242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56 w 2532"/>
                  <a:gd name="T5" fmla="*/ 21 h 723"/>
                  <a:gd name="T6" fmla="*/ 56 w 2532"/>
                  <a:gd name="T7" fmla="*/ 23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01" name="Freeform 1243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4 h 147"/>
                  <a:gd name="T4" fmla="*/ 0 w 26"/>
                  <a:gd name="T5" fmla="*/ 4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02" name="Freeform 1244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26 w 1176"/>
                  <a:gd name="T1" fmla="*/ 0 h 606"/>
                  <a:gd name="T2" fmla="*/ 0 w 1176"/>
                  <a:gd name="T3" fmla="*/ 19 h 606"/>
                  <a:gd name="T4" fmla="*/ 1 w 1176"/>
                  <a:gd name="T5" fmla="*/ 19 h 606"/>
                  <a:gd name="T6" fmla="*/ 26 w 1176"/>
                  <a:gd name="T7" fmla="*/ 1 h 606"/>
                  <a:gd name="T8" fmla="*/ 26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03" name="Freeform 1245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36 w 2532"/>
                  <a:gd name="T5" fmla="*/ 16 h 723"/>
                  <a:gd name="T6" fmla="*/ 36 w 2532"/>
                  <a:gd name="T7" fmla="*/ 16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04" name="Freeform 1246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1 h 723"/>
                  <a:gd name="T6" fmla="*/ 0 w 2532"/>
                  <a:gd name="T7" fmla="*/ 2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413" name="Group 1247"/>
            <p:cNvGrpSpPr>
              <a:grpSpLocks/>
            </p:cNvGrpSpPr>
            <p:nvPr/>
          </p:nvGrpSpPr>
          <p:grpSpPr bwMode="auto">
            <a:xfrm>
              <a:off x="4329" y="3456"/>
              <a:ext cx="299" cy="257"/>
              <a:chOff x="877" y="1008"/>
              <a:chExt cx="2747" cy="2591"/>
            </a:xfrm>
          </p:grpSpPr>
          <p:pic>
            <p:nvPicPr>
              <p:cNvPr id="9465" name="Picture 1248" descr="antenna_stylized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466" name="Picture 1249" descr="laptop_keyboard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467" name="Freeform 1250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0 w 2982"/>
                  <a:gd name="T1" fmla="*/ 0 h 2442"/>
                  <a:gd name="T2" fmla="*/ 0 w 2982"/>
                  <a:gd name="T3" fmla="*/ 13 h 2442"/>
                  <a:gd name="T4" fmla="*/ 44 w 2982"/>
                  <a:gd name="T5" fmla="*/ 18 h 2442"/>
                  <a:gd name="T6" fmla="*/ 55 w 2982"/>
                  <a:gd name="T7" fmla="*/ 2 h 2442"/>
                  <a:gd name="T8" fmla="*/ 10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pic>
            <p:nvPicPr>
              <p:cNvPr id="9468" name="Picture 1251" descr="screen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469" name="Freeform 1252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46 w 2528"/>
                  <a:gd name="T3" fmla="*/ 3 h 455"/>
                  <a:gd name="T4" fmla="*/ 45 w 2528"/>
                  <a:gd name="T5" fmla="*/ 3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70" name="Freeform 1253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0 w 702"/>
                  <a:gd name="T1" fmla="*/ 0 h 1893"/>
                  <a:gd name="T2" fmla="*/ 0 w 702"/>
                  <a:gd name="T3" fmla="*/ 14 h 1893"/>
                  <a:gd name="T4" fmla="*/ 2 w 702"/>
                  <a:gd name="T5" fmla="*/ 14 h 1893"/>
                  <a:gd name="T6" fmla="*/ 13 w 702"/>
                  <a:gd name="T7" fmla="*/ 1 h 1893"/>
                  <a:gd name="T8" fmla="*/ 1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71" name="Freeform 1254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4 w 756"/>
                  <a:gd name="T1" fmla="*/ 0 h 2184"/>
                  <a:gd name="T2" fmla="*/ 2 w 756"/>
                  <a:gd name="T3" fmla="*/ 16 h 2184"/>
                  <a:gd name="T4" fmla="*/ 0 w 756"/>
                  <a:gd name="T5" fmla="*/ 16 h 2184"/>
                  <a:gd name="T6" fmla="*/ 11 w 756"/>
                  <a:gd name="T7" fmla="*/ 1 h 2184"/>
                  <a:gd name="T8" fmla="*/ 14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72" name="Freeform 1255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44 w 2773"/>
                  <a:gd name="T5" fmla="*/ 5 h 738"/>
                  <a:gd name="T6" fmla="*/ 43 w 2773"/>
                  <a:gd name="T7" fmla="*/ 4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73" name="Freeform 1256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6 w 637"/>
                  <a:gd name="T1" fmla="*/ 0 h 1659"/>
                  <a:gd name="T2" fmla="*/ 27 w 637"/>
                  <a:gd name="T3" fmla="*/ 0 h 1659"/>
                  <a:gd name="T4" fmla="*/ 3 w 637"/>
                  <a:gd name="T5" fmla="*/ 114 h 1659"/>
                  <a:gd name="T6" fmla="*/ 0 w 637"/>
                  <a:gd name="T7" fmla="*/ 112 h 1659"/>
                  <a:gd name="T8" fmla="*/ 2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74" name="Freeform 1257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4 h 550"/>
                  <a:gd name="T4" fmla="*/ 92 w 2216"/>
                  <a:gd name="T5" fmla="*/ 39 h 550"/>
                  <a:gd name="T6" fmla="*/ 94 w 2216"/>
                  <a:gd name="T7" fmla="*/ 3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9475" name="Group 1258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9482" name="Freeform 1259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483" name="Freeform 1260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484" name="Freeform 1261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485" name="Freeform 1262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486" name="Freeform 1263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487" name="Freeform 1264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476" name="Freeform 1265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3 h 792"/>
                  <a:gd name="T2" fmla="*/ 22 w 990"/>
                  <a:gd name="T3" fmla="*/ 0 h 792"/>
                  <a:gd name="T4" fmla="*/ 22 w 990"/>
                  <a:gd name="T5" fmla="*/ 2 h 792"/>
                  <a:gd name="T6" fmla="*/ 0 w 990"/>
                  <a:gd name="T7" fmla="*/ 25 h 792"/>
                  <a:gd name="T8" fmla="*/ 1 w 990"/>
                  <a:gd name="T9" fmla="*/ 23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77" name="Freeform 1266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56 w 2532"/>
                  <a:gd name="T5" fmla="*/ 21 h 723"/>
                  <a:gd name="T6" fmla="*/ 56 w 2532"/>
                  <a:gd name="T7" fmla="*/ 23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78" name="Freeform 1267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4 h 147"/>
                  <a:gd name="T4" fmla="*/ 0 w 26"/>
                  <a:gd name="T5" fmla="*/ 4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79" name="Freeform 1268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26 w 1176"/>
                  <a:gd name="T1" fmla="*/ 0 h 606"/>
                  <a:gd name="T2" fmla="*/ 0 w 1176"/>
                  <a:gd name="T3" fmla="*/ 19 h 606"/>
                  <a:gd name="T4" fmla="*/ 1 w 1176"/>
                  <a:gd name="T5" fmla="*/ 19 h 606"/>
                  <a:gd name="T6" fmla="*/ 26 w 1176"/>
                  <a:gd name="T7" fmla="*/ 1 h 606"/>
                  <a:gd name="T8" fmla="*/ 26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80" name="Freeform 1269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36 w 2532"/>
                  <a:gd name="T5" fmla="*/ 16 h 723"/>
                  <a:gd name="T6" fmla="*/ 36 w 2532"/>
                  <a:gd name="T7" fmla="*/ 16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81" name="Freeform 1270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1 h 723"/>
                  <a:gd name="T6" fmla="*/ 0 w 2532"/>
                  <a:gd name="T7" fmla="*/ 2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414" name="Group 1271"/>
            <p:cNvGrpSpPr>
              <a:grpSpLocks/>
            </p:cNvGrpSpPr>
            <p:nvPr/>
          </p:nvGrpSpPr>
          <p:grpSpPr bwMode="auto">
            <a:xfrm>
              <a:off x="3503" y="1916"/>
              <a:ext cx="280" cy="257"/>
              <a:chOff x="877" y="1008"/>
              <a:chExt cx="2747" cy="2591"/>
            </a:xfrm>
          </p:grpSpPr>
          <p:pic>
            <p:nvPicPr>
              <p:cNvPr id="9442" name="Picture 1272" descr="antenna_stylized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443" name="Picture 1273" descr="laptop_keyboard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444" name="Freeform 1274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0 w 2982"/>
                  <a:gd name="T1" fmla="*/ 0 h 2442"/>
                  <a:gd name="T2" fmla="*/ 0 w 2982"/>
                  <a:gd name="T3" fmla="*/ 13 h 2442"/>
                  <a:gd name="T4" fmla="*/ 44 w 2982"/>
                  <a:gd name="T5" fmla="*/ 18 h 2442"/>
                  <a:gd name="T6" fmla="*/ 55 w 2982"/>
                  <a:gd name="T7" fmla="*/ 2 h 2442"/>
                  <a:gd name="T8" fmla="*/ 10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pic>
            <p:nvPicPr>
              <p:cNvPr id="9445" name="Picture 1275" descr="screen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446" name="Freeform 1276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46 w 2528"/>
                  <a:gd name="T3" fmla="*/ 3 h 455"/>
                  <a:gd name="T4" fmla="*/ 45 w 2528"/>
                  <a:gd name="T5" fmla="*/ 3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47" name="Freeform 1277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0 w 702"/>
                  <a:gd name="T1" fmla="*/ 0 h 1893"/>
                  <a:gd name="T2" fmla="*/ 0 w 702"/>
                  <a:gd name="T3" fmla="*/ 14 h 1893"/>
                  <a:gd name="T4" fmla="*/ 2 w 702"/>
                  <a:gd name="T5" fmla="*/ 14 h 1893"/>
                  <a:gd name="T6" fmla="*/ 13 w 702"/>
                  <a:gd name="T7" fmla="*/ 1 h 1893"/>
                  <a:gd name="T8" fmla="*/ 1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48" name="Freeform 1278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4 w 756"/>
                  <a:gd name="T1" fmla="*/ 0 h 2184"/>
                  <a:gd name="T2" fmla="*/ 2 w 756"/>
                  <a:gd name="T3" fmla="*/ 16 h 2184"/>
                  <a:gd name="T4" fmla="*/ 0 w 756"/>
                  <a:gd name="T5" fmla="*/ 16 h 2184"/>
                  <a:gd name="T6" fmla="*/ 11 w 756"/>
                  <a:gd name="T7" fmla="*/ 1 h 2184"/>
                  <a:gd name="T8" fmla="*/ 14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49" name="Freeform 1279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44 w 2773"/>
                  <a:gd name="T5" fmla="*/ 5 h 738"/>
                  <a:gd name="T6" fmla="*/ 43 w 2773"/>
                  <a:gd name="T7" fmla="*/ 4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50" name="Freeform 1280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6 w 637"/>
                  <a:gd name="T1" fmla="*/ 0 h 1659"/>
                  <a:gd name="T2" fmla="*/ 27 w 637"/>
                  <a:gd name="T3" fmla="*/ 0 h 1659"/>
                  <a:gd name="T4" fmla="*/ 3 w 637"/>
                  <a:gd name="T5" fmla="*/ 114 h 1659"/>
                  <a:gd name="T6" fmla="*/ 0 w 637"/>
                  <a:gd name="T7" fmla="*/ 112 h 1659"/>
                  <a:gd name="T8" fmla="*/ 2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51" name="Freeform 1281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4 h 550"/>
                  <a:gd name="T4" fmla="*/ 92 w 2216"/>
                  <a:gd name="T5" fmla="*/ 39 h 550"/>
                  <a:gd name="T6" fmla="*/ 94 w 2216"/>
                  <a:gd name="T7" fmla="*/ 3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9452" name="Group 1282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9459" name="Freeform 1283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460" name="Freeform 1284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461" name="Freeform 1285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462" name="Freeform 1286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463" name="Freeform 1287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464" name="Freeform 1288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453" name="Freeform 1289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3 h 792"/>
                  <a:gd name="T2" fmla="*/ 22 w 990"/>
                  <a:gd name="T3" fmla="*/ 0 h 792"/>
                  <a:gd name="T4" fmla="*/ 22 w 990"/>
                  <a:gd name="T5" fmla="*/ 2 h 792"/>
                  <a:gd name="T6" fmla="*/ 0 w 990"/>
                  <a:gd name="T7" fmla="*/ 25 h 792"/>
                  <a:gd name="T8" fmla="*/ 1 w 990"/>
                  <a:gd name="T9" fmla="*/ 23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54" name="Freeform 1290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56 w 2532"/>
                  <a:gd name="T5" fmla="*/ 21 h 723"/>
                  <a:gd name="T6" fmla="*/ 56 w 2532"/>
                  <a:gd name="T7" fmla="*/ 23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55" name="Freeform 1291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4 h 147"/>
                  <a:gd name="T4" fmla="*/ 0 w 26"/>
                  <a:gd name="T5" fmla="*/ 4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56" name="Freeform 1292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26 w 1176"/>
                  <a:gd name="T1" fmla="*/ 0 h 606"/>
                  <a:gd name="T2" fmla="*/ 0 w 1176"/>
                  <a:gd name="T3" fmla="*/ 19 h 606"/>
                  <a:gd name="T4" fmla="*/ 1 w 1176"/>
                  <a:gd name="T5" fmla="*/ 19 h 606"/>
                  <a:gd name="T6" fmla="*/ 26 w 1176"/>
                  <a:gd name="T7" fmla="*/ 1 h 606"/>
                  <a:gd name="T8" fmla="*/ 26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57" name="Freeform 1293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36 w 2532"/>
                  <a:gd name="T5" fmla="*/ 16 h 723"/>
                  <a:gd name="T6" fmla="*/ 36 w 2532"/>
                  <a:gd name="T7" fmla="*/ 16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58" name="Freeform 1294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1 h 723"/>
                  <a:gd name="T6" fmla="*/ 0 w 2532"/>
                  <a:gd name="T7" fmla="*/ 2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415" name="Group 1295"/>
            <p:cNvGrpSpPr>
              <a:grpSpLocks/>
            </p:cNvGrpSpPr>
            <p:nvPr/>
          </p:nvGrpSpPr>
          <p:grpSpPr bwMode="auto">
            <a:xfrm flipH="1">
              <a:off x="3742" y="2030"/>
              <a:ext cx="261" cy="235"/>
              <a:chOff x="2839" y="3501"/>
              <a:chExt cx="755" cy="803"/>
            </a:xfrm>
          </p:grpSpPr>
          <p:pic>
            <p:nvPicPr>
              <p:cNvPr id="9440" name="Picture 129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441" name="Freeform 129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</p:grpSp>
        <p:grpSp>
          <p:nvGrpSpPr>
            <p:cNvPr id="9416" name="Group 1298"/>
            <p:cNvGrpSpPr>
              <a:grpSpLocks/>
            </p:cNvGrpSpPr>
            <p:nvPr/>
          </p:nvGrpSpPr>
          <p:grpSpPr bwMode="auto">
            <a:xfrm>
              <a:off x="4603" y="3416"/>
              <a:ext cx="299" cy="257"/>
              <a:chOff x="877" y="1008"/>
              <a:chExt cx="2747" cy="2591"/>
            </a:xfrm>
          </p:grpSpPr>
          <p:pic>
            <p:nvPicPr>
              <p:cNvPr id="9417" name="Picture 1299" descr="antenna_stylized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418" name="Picture 1300" descr="laptop_keyboard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419" name="Freeform 1301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0 w 2982"/>
                  <a:gd name="T1" fmla="*/ 0 h 2442"/>
                  <a:gd name="T2" fmla="*/ 0 w 2982"/>
                  <a:gd name="T3" fmla="*/ 13 h 2442"/>
                  <a:gd name="T4" fmla="*/ 44 w 2982"/>
                  <a:gd name="T5" fmla="*/ 18 h 2442"/>
                  <a:gd name="T6" fmla="*/ 55 w 2982"/>
                  <a:gd name="T7" fmla="*/ 2 h 2442"/>
                  <a:gd name="T8" fmla="*/ 10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pic>
            <p:nvPicPr>
              <p:cNvPr id="9420" name="Picture 1302" descr="screen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421" name="Freeform 1303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46 w 2528"/>
                  <a:gd name="T3" fmla="*/ 3 h 455"/>
                  <a:gd name="T4" fmla="*/ 45 w 2528"/>
                  <a:gd name="T5" fmla="*/ 3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22" name="Freeform 1304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0 w 702"/>
                  <a:gd name="T1" fmla="*/ 0 h 1893"/>
                  <a:gd name="T2" fmla="*/ 0 w 702"/>
                  <a:gd name="T3" fmla="*/ 14 h 1893"/>
                  <a:gd name="T4" fmla="*/ 2 w 702"/>
                  <a:gd name="T5" fmla="*/ 14 h 1893"/>
                  <a:gd name="T6" fmla="*/ 13 w 702"/>
                  <a:gd name="T7" fmla="*/ 1 h 1893"/>
                  <a:gd name="T8" fmla="*/ 1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23" name="Freeform 1305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4 w 756"/>
                  <a:gd name="T1" fmla="*/ 0 h 2184"/>
                  <a:gd name="T2" fmla="*/ 2 w 756"/>
                  <a:gd name="T3" fmla="*/ 16 h 2184"/>
                  <a:gd name="T4" fmla="*/ 0 w 756"/>
                  <a:gd name="T5" fmla="*/ 16 h 2184"/>
                  <a:gd name="T6" fmla="*/ 11 w 756"/>
                  <a:gd name="T7" fmla="*/ 1 h 2184"/>
                  <a:gd name="T8" fmla="*/ 14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24" name="Freeform 1306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44 w 2773"/>
                  <a:gd name="T5" fmla="*/ 5 h 738"/>
                  <a:gd name="T6" fmla="*/ 43 w 2773"/>
                  <a:gd name="T7" fmla="*/ 4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25" name="Freeform 1307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6 w 637"/>
                  <a:gd name="T1" fmla="*/ 0 h 1659"/>
                  <a:gd name="T2" fmla="*/ 27 w 637"/>
                  <a:gd name="T3" fmla="*/ 0 h 1659"/>
                  <a:gd name="T4" fmla="*/ 3 w 637"/>
                  <a:gd name="T5" fmla="*/ 114 h 1659"/>
                  <a:gd name="T6" fmla="*/ 0 w 637"/>
                  <a:gd name="T7" fmla="*/ 112 h 1659"/>
                  <a:gd name="T8" fmla="*/ 2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26" name="Freeform 1308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4 h 550"/>
                  <a:gd name="T4" fmla="*/ 92 w 2216"/>
                  <a:gd name="T5" fmla="*/ 39 h 550"/>
                  <a:gd name="T6" fmla="*/ 94 w 2216"/>
                  <a:gd name="T7" fmla="*/ 3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9427" name="Group 1309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9434" name="Freeform 1310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435" name="Freeform 1311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436" name="Freeform 1312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437" name="Freeform 1313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438" name="Freeform 1314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439" name="Freeform 1315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428" name="Freeform 1316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3 h 792"/>
                  <a:gd name="T2" fmla="*/ 22 w 990"/>
                  <a:gd name="T3" fmla="*/ 0 h 792"/>
                  <a:gd name="T4" fmla="*/ 22 w 990"/>
                  <a:gd name="T5" fmla="*/ 2 h 792"/>
                  <a:gd name="T6" fmla="*/ 0 w 990"/>
                  <a:gd name="T7" fmla="*/ 25 h 792"/>
                  <a:gd name="T8" fmla="*/ 1 w 990"/>
                  <a:gd name="T9" fmla="*/ 23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29" name="Freeform 1317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56 w 2532"/>
                  <a:gd name="T5" fmla="*/ 21 h 723"/>
                  <a:gd name="T6" fmla="*/ 56 w 2532"/>
                  <a:gd name="T7" fmla="*/ 23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30" name="Freeform 1318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4 h 147"/>
                  <a:gd name="T4" fmla="*/ 0 w 26"/>
                  <a:gd name="T5" fmla="*/ 4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31" name="Freeform 1319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26 w 1176"/>
                  <a:gd name="T1" fmla="*/ 0 h 606"/>
                  <a:gd name="T2" fmla="*/ 0 w 1176"/>
                  <a:gd name="T3" fmla="*/ 19 h 606"/>
                  <a:gd name="T4" fmla="*/ 1 w 1176"/>
                  <a:gd name="T5" fmla="*/ 19 h 606"/>
                  <a:gd name="T6" fmla="*/ 26 w 1176"/>
                  <a:gd name="T7" fmla="*/ 1 h 606"/>
                  <a:gd name="T8" fmla="*/ 26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32" name="Freeform 1320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36 w 2532"/>
                  <a:gd name="T5" fmla="*/ 16 h 723"/>
                  <a:gd name="T6" fmla="*/ 36 w 2532"/>
                  <a:gd name="T7" fmla="*/ 16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33" name="Freeform 1321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1 h 723"/>
                  <a:gd name="T6" fmla="*/ 0 w 2532"/>
                  <a:gd name="T7" fmla="*/ 2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  <p:pic>
        <p:nvPicPr>
          <p:cNvPr id="9221" name="Picture 939" descr="underline_base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936625"/>
            <a:ext cx="8228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Rectangle 2"/>
          <p:cNvSpPr>
            <a:spLocks noGrp="1" noChangeArrowheads="1"/>
          </p:cNvSpPr>
          <p:nvPr>
            <p:ph type="title"/>
          </p:nvPr>
        </p:nvSpPr>
        <p:spPr>
          <a:xfrm>
            <a:off x="279400" y="122238"/>
            <a:ext cx="8566150" cy="1143000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Internet transport-layer protocols</a:t>
            </a:r>
          </a:p>
        </p:txBody>
      </p:sp>
      <p:sp>
        <p:nvSpPr>
          <p:cNvPr id="92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38150" y="1400175"/>
            <a:ext cx="3971925" cy="5114925"/>
          </a:xfrm>
        </p:spPr>
        <p:txBody>
          <a:bodyPr/>
          <a:lstStyle/>
          <a:p>
            <a:r>
              <a:rPr lang="en-US" altLang="en-US"/>
              <a:t>reliable, in-order delivery (TCP)</a:t>
            </a:r>
          </a:p>
          <a:p>
            <a:pPr lvl="1"/>
            <a:r>
              <a:rPr lang="en-US" altLang="en-US"/>
              <a:t>congestion control </a:t>
            </a:r>
          </a:p>
          <a:p>
            <a:pPr lvl="1"/>
            <a:r>
              <a:rPr lang="en-US" altLang="en-US"/>
              <a:t>flow control</a:t>
            </a:r>
          </a:p>
          <a:p>
            <a:pPr lvl="1"/>
            <a:r>
              <a:rPr lang="en-US" altLang="en-US"/>
              <a:t>connection setup</a:t>
            </a:r>
            <a:endParaRPr lang="en-US" altLang="en-US" sz="2800"/>
          </a:p>
          <a:p>
            <a:r>
              <a:rPr lang="en-US" altLang="en-US"/>
              <a:t>unreliable, unordered delivery: UDP</a:t>
            </a:r>
          </a:p>
          <a:p>
            <a:pPr lvl="1"/>
            <a:r>
              <a:rPr lang="en-US" altLang="en-US"/>
              <a:t>no-frills extension of </a:t>
            </a:r>
            <a:r>
              <a:rPr lang="ja-JP" altLang="en-US"/>
              <a:t>“</a:t>
            </a:r>
            <a:r>
              <a:rPr lang="en-US" altLang="ja-JP"/>
              <a:t>best-effort</a:t>
            </a:r>
            <a:r>
              <a:rPr lang="ja-JP" altLang="en-US"/>
              <a:t>”</a:t>
            </a:r>
            <a:r>
              <a:rPr lang="en-US" altLang="ja-JP"/>
              <a:t> IP</a:t>
            </a:r>
          </a:p>
          <a:p>
            <a:r>
              <a:rPr lang="en-US" altLang="en-US"/>
              <a:t>services not available: </a:t>
            </a:r>
          </a:p>
          <a:p>
            <a:pPr lvl="1"/>
            <a:r>
              <a:rPr lang="en-US" altLang="en-US"/>
              <a:t>delay guarantees</a:t>
            </a:r>
          </a:p>
          <a:p>
            <a:pPr lvl="1"/>
            <a:r>
              <a:rPr lang="en-US" altLang="en-US"/>
              <a:t>bandwidth guarantees</a:t>
            </a:r>
          </a:p>
        </p:txBody>
      </p:sp>
      <p:sp>
        <p:nvSpPr>
          <p:cNvPr id="9224" name="Line 677"/>
          <p:cNvSpPr>
            <a:spLocks noChangeShapeType="1"/>
          </p:cNvSpPr>
          <p:nvPr/>
        </p:nvSpPr>
        <p:spPr bwMode="auto">
          <a:xfrm>
            <a:off x="6456363" y="2490788"/>
            <a:ext cx="509587" cy="31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225" name="Line 683"/>
          <p:cNvSpPr>
            <a:spLocks noChangeShapeType="1"/>
          </p:cNvSpPr>
          <p:nvPr/>
        </p:nvSpPr>
        <p:spPr bwMode="auto">
          <a:xfrm>
            <a:off x="7091363" y="4600575"/>
            <a:ext cx="390525" cy="1841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226" name="Line 684"/>
          <p:cNvSpPr>
            <a:spLocks noChangeShapeType="1"/>
          </p:cNvSpPr>
          <p:nvPr/>
        </p:nvSpPr>
        <p:spPr bwMode="auto">
          <a:xfrm flipV="1">
            <a:off x="6470650" y="4587875"/>
            <a:ext cx="322263" cy="198438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227" name="Line 704"/>
          <p:cNvSpPr>
            <a:spLocks noChangeShapeType="1"/>
          </p:cNvSpPr>
          <p:nvPr/>
        </p:nvSpPr>
        <p:spPr bwMode="auto">
          <a:xfrm flipH="1">
            <a:off x="7029450" y="2836863"/>
            <a:ext cx="98425" cy="7048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9228" name="Group 737"/>
          <p:cNvGrpSpPr>
            <a:grpSpLocks/>
          </p:cNvGrpSpPr>
          <p:nvPr/>
        </p:nvGrpSpPr>
        <p:grpSpPr bwMode="auto">
          <a:xfrm>
            <a:off x="6943725" y="2416175"/>
            <a:ext cx="382588" cy="171450"/>
            <a:chOff x="3855" y="1486"/>
            <a:chExt cx="241" cy="108"/>
          </a:xfrm>
        </p:grpSpPr>
        <p:sp>
          <p:nvSpPr>
            <p:cNvPr id="9342" name="Oval 407"/>
            <p:cNvSpPr>
              <a:spLocks noChangeArrowheads="1"/>
            </p:cNvSpPr>
            <p:nvPr/>
          </p:nvSpPr>
          <p:spPr bwMode="auto">
            <a:xfrm>
              <a:off x="3856" y="1533"/>
              <a:ext cx="240" cy="61"/>
            </a:xfrm>
            <a:prstGeom prst="ellipse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343" name="Rectangle 410"/>
            <p:cNvSpPr>
              <a:spLocks noChangeArrowheads="1"/>
            </p:cNvSpPr>
            <p:nvPr/>
          </p:nvSpPr>
          <p:spPr bwMode="auto">
            <a:xfrm>
              <a:off x="3855" y="1527"/>
              <a:ext cx="241" cy="3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344" name="Oval 411"/>
            <p:cNvSpPr>
              <a:spLocks noChangeArrowheads="1"/>
            </p:cNvSpPr>
            <p:nvPr/>
          </p:nvSpPr>
          <p:spPr bwMode="auto">
            <a:xfrm>
              <a:off x="3856" y="1486"/>
              <a:ext cx="240" cy="71"/>
            </a:xfrm>
            <a:prstGeom prst="ellipse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9345" name="Group 741"/>
            <p:cNvGrpSpPr>
              <a:grpSpLocks/>
            </p:cNvGrpSpPr>
            <p:nvPr/>
          </p:nvGrpSpPr>
          <p:grpSpPr bwMode="auto">
            <a:xfrm>
              <a:off x="3905" y="1504"/>
              <a:ext cx="134" cy="33"/>
              <a:chOff x="2468" y="1332"/>
              <a:chExt cx="310" cy="60"/>
            </a:xfrm>
          </p:grpSpPr>
          <p:sp>
            <p:nvSpPr>
              <p:cNvPr id="9348" name="Freeform 74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49" name="Freeform 74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9346" name="Line 744"/>
            <p:cNvSpPr>
              <a:spLocks noChangeShapeType="1"/>
            </p:cNvSpPr>
            <p:nvPr/>
          </p:nvSpPr>
          <p:spPr bwMode="auto">
            <a:xfrm>
              <a:off x="3856" y="1520"/>
              <a:ext cx="0" cy="4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47" name="Line 745"/>
            <p:cNvSpPr>
              <a:spLocks noChangeShapeType="1"/>
            </p:cNvSpPr>
            <p:nvPr/>
          </p:nvSpPr>
          <p:spPr bwMode="auto">
            <a:xfrm>
              <a:off x="4096" y="1521"/>
              <a:ext cx="0" cy="4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9229" name="Group 746"/>
          <p:cNvGrpSpPr>
            <a:grpSpLocks/>
          </p:cNvGrpSpPr>
          <p:nvPr/>
        </p:nvGrpSpPr>
        <p:grpSpPr bwMode="auto">
          <a:xfrm>
            <a:off x="6969125" y="2660650"/>
            <a:ext cx="382588" cy="171450"/>
            <a:chOff x="3855" y="1486"/>
            <a:chExt cx="241" cy="108"/>
          </a:xfrm>
        </p:grpSpPr>
        <p:sp>
          <p:nvSpPr>
            <p:cNvPr id="9334" name="Oval 407"/>
            <p:cNvSpPr>
              <a:spLocks noChangeArrowheads="1"/>
            </p:cNvSpPr>
            <p:nvPr/>
          </p:nvSpPr>
          <p:spPr bwMode="auto">
            <a:xfrm>
              <a:off x="3856" y="1533"/>
              <a:ext cx="240" cy="61"/>
            </a:xfrm>
            <a:prstGeom prst="ellipse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335" name="Rectangle 410"/>
            <p:cNvSpPr>
              <a:spLocks noChangeArrowheads="1"/>
            </p:cNvSpPr>
            <p:nvPr/>
          </p:nvSpPr>
          <p:spPr bwMode="auto">
            <a:xfrm>
              <a:off x="3855" y="1527"/>
              <a:ext cx="241" cy="3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336" name="Oval 411"/>
            <p:cNvSpPr>
              <a:spLocks noChangeArrowheads="1"/>
            </p:cNvSpPr>
            <p:nvPr/>
          </p:nvSpPr>
          <p:spPr bwMode="auto">
            <a:xfrm>
              <a:off x="3856" y="1486"/>
              <a:ext cx="240" cy="71"/>
            </a:xfrm>
            <a:prstGeom prst="ellipse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9337" name="Group 750"/>
            <p:cNvGrpSpPr>
              <a:grpSpLocks/>
            </p:cNvGrpSpPr>
            <p:nvPr/>
          </p:nvGrpSpPr>
          <p:grpSpPr bwMode="auto">
            <a:xfrm>
              <a:off x="3905" y="1504"/>
              <a:ext cx="134" cy="33"/>
              <a:chOff x="2468" y="1332"/>
              <a:chExt cx="310" cy="60"/>
            </a:xfrm>
          </p:grpSpPr>
          <p:sp>
            <p:nvSpPr>
              <p:cNvPr id="9340" name="Freeform 751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41" name="Freeform 752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9338" name="Line 753"/>
            <p:cNvSpPr>
              <a:spLocks noChangeShapeType="1"/>
            </p:cNvSpPr>
            <p:nvPr/>
          </p:nvSpPr>
          <p:spPr bwMode="auto">
            <a:xfrm>
              <a:off x="3856" y="1520"/>
              <a:ext cx="0" cy="4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39" name="Line 754"/>
            <p:cNvSpPr>
              <a:spLocks noChangeShapeType="1"/>
            </p:cNvSpPr>
            <p:nvPr/>
          </p:nvSpPr>
          <p:spPr bwMode="auto">
            <a:xfrm>
              <a:off x="4096" y="1521"/>
              <a:ext cx="0" cy="4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9230" name="Group 782"/>
          <p:cNvGrpSpPr>
            <a:grpSpLocks/>
          </p:cNvGrpSpPr>
          <p:nvPr/>
        </p:nvGrpSpPr>
        <p:grpSpPr bwMode="auto">
          <a:xfrm>
            <a:off x="6824663" y="3557588"/>
            <a:ext cx="427037" cy="177800"/>
            <a:chOff x="3855" y="1486"/>
            <a:chExt cx="241" cy="108"/>
          </a:xfrm>
        </p:grpSpPr>
        <p:sp>
          <p:nvSpPr>
            <p:cNvPr id="9326" name="Oval 407"/>
            <p:cNvSpPr>
              <a:spLocks noChangeArrowheads="1"/>
            </p:cNvSpPr>
            <p:nvPr/>
          </p:nvSpPr>
          <p:spPr bwMode="auto">
            <a:xfrm>
              <a:off x="3856" y="1533"/>
              <a:ext cx="240" cy="61"/>
            </a:xfrm>
            <a:prstGeom prst="ellipse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327" name="Rectangle 410"/>
            <p:cNvSpPr>
              <a:spLocks noChangeArrowheads="1"/>
            </p:cNvSpPr>
            <p:nvPr/>
          </p:nvSpPr>
          <p:spPr bwMode="auto">
            <a:xfrm>
              <a:off x="3855" y="1527"/>
              <a:ext cx="241" cy="3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328" name="Oval 411"/>
            <p:cNvSpPr>
              <a:spLocks noChangeArrowheads="1"/>
            </p:cNvSpPr>
            <p:nvPr/>
          </p:nvSpPr>
          <p:spPr bwMode="auto">
            <a:xfrm>
              <a:off x="3856" y="1486"/>
              <a:ext cx="240" cy="71"/>
            </a:xfrm>
            <a:prstGeom prst="ellipse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9329" name="Group 786"/>
            <p:cNvGrpSpPr>
              <a:grpSpLocks/>
            </p:cNvGrpSpPr>
            <p:nvPr/>
          </p:nvGrpSpPr>
          <p:grpSpPr bwMode="auto">
            <a:xfrm>
              <a:off x="3905" y="1504"/>
              <a:ext cx="134" cy="33"/>
              <a:chOff x="2468" y="1332"/>
              <a:chExt cx="310" cy="60"/>
            </a:xfrm>
          </p:grpSpPr>
          <p:sp>
            <p:nvSpPr>
              <p:cNvPr id="9332" name="Freeform 78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33" name="Freeform 78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9330" name="Line 789"/>
            <p:cNvSpPr>
              <a:spLocks noChangeShapeType="1"/>
            </p:cNvSpPr>
            <p:nvPr/>
          </p:nvSpPr>
          <p:spPr bwMode="auto">
            <a:xfrm>
              <a:off x="3856" y="1520"/>
              <a:ext cx="0" cy="4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31" name="Line 790"/>
            <p:cNvSpPr>
              <a:spLocks noChangeShapeType="1"/>
            </p:cNvSpPr>
            <p:nvPr/>
          </p:nvSpPr>
          <p:spPr bwMode="auto">
            <a:xfrm>
              <a:off x="4096" y="1521"/>
              <a:ext cx="0" cy="4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9231" name="Group 791"/>
          <p:cNvGrpSpPr>
            <a:grpSpLocks/>
          </p:cNvGrpSpPr>
          <p:nvPr/>
        </p:nvGrpSpPr>
        <p:grpSpPr bwMode="auto">
          <a:xfrm>
            <a:off x="7148513" y="3805238"/>
            <a:ext cx="484187" cy="196850"/>
            <a:chOff x="3855" y="1486"/>
            <a:chExt cx="241" cy="108"/>
          </a:xfrm>
        </p:grpSpPr>
        <p:sp>
          <p:nvSpPr>
            <p:cNvPr id="9318" name="Oval 407"/>
            <p:cNvSpPr>
              <a:spLocks noChangeArrowheads="1"/>
            </p:cNvSpPr>
            <p:nvPr/>
          </p:nvSpPr>
          <p:spPr bwMode="auto">
            <a:xfrm>
              <a:off x="3856" y="1533"/>
              <a:ext cx="240" cy="61"/>
            </a:xfrm>
            <a:prstGeom prst="ellipse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319" name="Rectangle 410"/>
            <p:cNvSpPr>
              <a:spLocks noChangeArrowheads="1"/>
            </p:cNvSpPr>
            <p:nvPr/>
          </p:nvSpPr>
          <p:spPr bwMode="auto">
            <a:xfrm>
              <a:off x="3855" y="1527"/>
              <a:ext cx="241" cy="3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320" name="Oval 411"/>
            <p:cNvSpPr>
              <a:spLocks noChangeArrowheads="1"/>
            </p:cNvSpPr>
            <p:nvPr/>
          </p:nvSpPr>
          <p:spPr bwMode="auto">
            <a:xfrm>
              <a:off x="3856" y="1486"/>
              <a:ext cx="240" cy="71"/>
            </a:xfrm>
            <a:prstGeom prst="ellipse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9321" name="Group 795"/>
            <p:cNvGrpSpPr>
              <a:grpSpLocks/>
            </p:cNvGrpSpPr>
            <p:nvPr/>
          </p:nvGrpSpPr>
          <p:grpSpPr bwMode="auto">
            <a:xfrm>
              <a:off x="3905" y="1504"/>
              <a:ext cx="134" cy="33"/>
              <a:chOff x="2468" y="1332"/>
              <a:chExt cx="310" cy="60"/>
            </a:xfrm>
          </p:grpSpPr>
          <p:sp>
            <p:nvSpPr>
              <p:cNvPr id="9324" name="Freeform 79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25" name="Freeform 79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9322" name="Line 798"/>
            <p:cNvSpPr>
              <a:spLocks noChangeShapeType="1"/>
            </p:cNvSpPr>
            <p:nvPr/>
          </p:nvSpPr>
          <p:spPr bwMode="auto">
            <a:xfrm>
              <a:off x="3856" y="1520"/>
              <a:ext cx="0" cy="4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23" name="Line 799"/>
            <p:cNvSpPr>
              <a:spLocks noChangeShapeType="1"/>
            </p:cNvSpPr>
            <p:nvPr/>
          </p:nvSpPr>
          <p:spPr bwMode="auto">
            <a:xfrm>
              <a:off x="4096" y="1521"/>
              <a:ext cx="0" cy="4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9232" name="Line 813"/>
          <p:cNvSpPr>
            <a:spLocks noChangeShapeType="1"/>
          </p:cNvSpPr>
          <p:nvPr/>
        </p:nvSpPr>
        <p:spPr bwMode="auto">
          <a:xfrm flipV="1">
            <a:off x="7005638" y="3978275"/>
            <a:ext cx="227012" cy="436563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9233" name="Group 814"/>
          <p:cNvGrpSpPr>
            <a:grpSpLocks/>
          </p:cNvGrpSpPr>
          <p:nvPr/>
        </p:nvGrpSpPr>
        <p:grpSpPr bwMode="auto">
          <a:xfrm>
            <a:off x="6653213" y="4414838"/>
            <a:ext cx="617537" cy="241300"/>
            <a:chOff x="3855" y="1486"/>
            <a:chExt cx="241" cy="108"/>
          </a:xfrm>
        </p:grpSpPr>
        <p:sp>
          <p:nvSpPr>
            <p:cNvPr id="9310" name="Oval 407"/>
            <p:cNvSpPr>
              <a:spLocks noChangeArrowheads="1"/>
            </p:cNvSpPr>
            <p:nvPr/>
          </p:nvSpPr>
          <p:spPr bwMode="auto">
            <a:xfrm>
              <a:off x="3856" y="1533"/>
              <a:ext cx="240" cy="61"/>
            </a:xfrm>
            <a:prstGeom prst="ellipse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311" name="Rectangle 410"/>
            <p:cNvSpPr>
              <a:spLocks noChangeArrowheads="1"/>
            </p:cNvSpPr>
            <p:nvPr/>
          </p:nvSpPr>
          <p:spPr bwMode="auto">
            <a:xfrm>
              <a:off x="3855" y="1527"/>
              <a:ext cx="241" cy="3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312" name="Oval 411"/>
            <p:cNvSpPr>
              <a:spLocks noChangeArrowheads="1"/>
            </p:cNvSpPr>
            <p:nvPr/>
          </p:nvSpPr>
          <p:spPr bwMode="auto">
            <a:xfrm>
              <a:off x="3856" y="1486"/>
              <a:ext cx="240" cy="71"/>
            </a:xfrm>
            <a:prstGeom prst="ellipse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9313" name="Group 818"/>
            <p:cNvGrpSpPr>
              <a:grpSpLocks/>
            </p:cNvGrpSpPr>
            <p:nvPr/>
          </p:nvGrpSpPr>
          <p:grpSpPr bwMode="auto">
            <a:xfrm>
              <a:off x="3905" y="1504"/>
              <a:ext cx="134" cy="33"/>
              <a:chOff x="2468" y="1332"/>
              <a:chExt cx="310" cy="60"/>
            </a:xfrm>
          </p:grpSpPr>
          <p:sp>
            <p:nvSpPr>
              <p:cNvPr id="9316" name="Freeform 819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17" name="Freeform 820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9314" name="Line 821"/>
            <p:cNvSpPr>
              <a:spLocks noChangeShapeType="1"/>
            </p:cNvSpPr>
            <p:nvPr/>
          </p:nvSpPr>
          <p:spPr bwMode="auto">
            <a:xfrm>
              <a:off x="3856" y="1520"/>
              <a:ext cx="0" cy="4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15" name="Line 822"/>
            <p:cNvSpPr>
              <a:spLocks noChangeShapeType="1"/>
            </p:cNvSpPr>
            <p:nvPr/>
          </p:nvSpPr>
          <p:spPr bwMode="auto">
            <a:xfrm>
              <a:off x="4096" y="1521"/>
              <a:ext cx="0" cy="4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9234" name="Group 823"/>
          <p:cNvGrpSpPr>
            <a:grpSpLocks/>
          </p:cNvGrpSpPr>
          <p:nvPr/>
        </p:nvGrpSpPr>
        <p:grpSpPr bwMode="auto">
          <a:xfrm>
            <a:off x="7307263" y="4751388"/>
            <a:ext cx="617537" cy="241300"/>
            <a:chOff x="3855" y="1486"/>
            <a:chExt cx="241" cy="108"/>
          </a:xfrm>
        </p:grpSpPr>
        <p:sp>
          <p:nvSpPr>
            <p:cNvPr id="9302" name="Oval 407"/>
            <p:cNvSpPr>
              <a:spLocks noChangeArrowheads="1"/>
            </p:cNvSpPr>
            <p:nvPr/>
          </p:nvSpPr>
          <p:spPr bwMode="auto">
            <a:xfrm>
              <a:off x="3856" y="1533"/>
              <a:ext cx="240" cy="61"/>
            </a:xfrm>
            <a:prstGeom prst="ellipse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303" name="Rectangle 410"/>
            <p:cNvSpPr>
              <a:spLocks noChangeArrowheads="1"/>
            </p:cNvSpPr>
            <p:nvPr/>
          </p:nvSpPr>
          <p:spPr bwMode="auto">
            <a:xfrm>
              <a:off x="3855" y="1527"/>
              <a:ext cx="241" cy="3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304" name="Oval 411"/>
            <p:cNvSpPr>
              <a:spLocks noChangeArrowheads="1"/>
            </p:cNvSpPr>
            <p:nvPr/>
          </p:nvSpPr>
          <p:spPr bwMode="auto">
            <a:xfrm>
              <a:off x="3856" y="1486"/>
              <a:ext cx="240" cy="71"/>
            </a:xfrm>
            <a:prstGeom prst="ellipse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9305" name="Group 827"/>
            <p:cNvGrpSpPr>
              <a:grpSpLocks/>
            </p:cNvGrpSpPr>
            <p:nvPr/>
          </p:nvGrpSpPr>
          <p:grpSpPr bwMode="auto">
            <a:xfrm>
              <a:off x="3905" y="1504"/>
              <a:ext cx="134" cy="33"/>
              <a:chOff x="2468" y="1332"/>
              <a:chExt cx="310" cy="60"/>
            </a:xfrm>
          </p:grpSpPr>
          <p:sp>
            <p:nvSpPr>
              <p:cNvPr id="9308" name="Freeform 82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09" name="Freeform 82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9306" name="Line 830"/>
            <p:cNvSpPr>
              <a:spLocks noChangeShapeType="1"/>
            </p:cNvSpPr>
            <p:nvPr/>
          </p:nvSpPr>
          <p:spPr bwMode="auto">
            <a:xfrm>
              <a:off x="3856" y="1520"/>
              <a:ext cx="0" cy="4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07" name="Line 831"/>
            <p:cNvSpPr>
              <a:spLocks noChangeShapeType="1"/>
            </p:cNvSpPr>
            <p:nvPr/>
          </p:nvSpPr>
          <p:spPr bwMode="auto">
            <a:xfrm>
              <a:off x="4096" y="1521"/>
              <a:ext cx="0" cy="4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9235" name="Group 876"/>
          <p:cNvGrpSpPr>
            <a:grpSpLocks/>
          </p:cNvGrpSpPr>
          <p:nvPr/>
        </p:nvGrpSpPr>
        <p:grpSpPr bwMode="auto">
          <a:xfrm>
            <a:off x="5359400" y="1330325"/>
            <a:ext cx="1057275" cy="957263"/>
            <a:chOff x="-153" y="1680"/>
            <a:chExt cx="666" cy="603"/>
          </a:xfrm>
        </p:grpSpPr>
        <p:grpSp>
          <p:nvGrpSpPr>
            <p:cNvPr id="9293" name="Group 877"/>
            <p:cNvGrpSpPr>
              <a:grpSpLocks/>
            </p:cNvGrpSpPr>
            <p:nvPr/>
          </p:nvGrpSpPr>
          <p:grpSpPr bwMode="auto">
            <a:xfrm>
              <a:off x="0" y="1680"/>
              <a:ext cx="513" cy="538"/>
              <a:chOff x="4180" y="744"/>
              <a:chExt cx="513" cy="538"/>
            </a:xfrm>
          </p:grpSpPr>
          <p:sp>
            <p:nvSpPr>
              <p:cNvPr id="9295" name="Rectangle 878"/>
              <p:cNvSpPr>
                <a:spLocks noChangeArrowheads="1"/>
              </p:cNvSpPr>
              <p:nvPr/>
            </p:nvSpPr>
            <p:spPr bwMode="auto">
              <a:xfrm>
                <a:off x="4242" y="747"/>
                <a:ext cx="426" cy="4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296" name="Rectangle 879"/>
              <p:cNvSpPr>
                <a:spLocks noChangeArrowheads="1"/>
              </p:cNvSpPr>
              <p:nvPr/>
            </p:nvSpPr>
            <p:spPr bwMode="auto">
              <a:xfrm>
                <a:off x="4221" y="762"/>
                <a:ext cx="435" cy="5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297" name="Rectangle 880"/>
              <p:cNvSpPr>
                <a:spLocks noChangeArrowheads="1"/>
              </p:cNvSpPr>
              <p:nvPr/>
            </p:nvSpPr>
            <p:spPr bwMode="auto">
              <a:xfrm>
                <a:off x="4224" y="873"/>
                <a:ext cx="426" cy="1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298" name="Text Box 881"/>
              <p:cNvSpPr txBox="1">
                <a:spLocks noChangeArrowheads="1"/>
              </p:cNvSpPr>
              <p:nvPr/>
            </p:nvSpPr>
            <p:spPr bwMode="auto">
              <a:xfrm>
                <a:off x="4180" y="744"/>
                <a:ext cx="513" cy="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Tahoma" panose="020B0604030504040204" pitchFamily="34" charset="0"/>
                  </a:rPr>
                  <a:t>application</a:t>
                </a: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solidFill>
                      <a:schemeClr val="bg1"/>
                    </a:solidFill>
                    <a:latin typeface="Tahoma" panose="020B0604030504040204" pitchFamily="34" charset="0"/>
                  </a:rPr>
                  <a:t>transport</a:t>
                </a:r>
                <a:endParaRPr lang="en-US" altLang="en-US" sz="1000">
                  <a:latin typeface="Tahoma" panose="020B0604030504040204" pitchFamily="34" charset="0"/>
                </a:endParaRP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Tahoma" panose="020B0604030504040204" pitchFamily="34" charset="0"/>
                  </a:rPr>
                  <a:t>network</a:t>
                </a: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Tahoma" panose="020B0604030504040204" pitchFamily="34" charset="0"/>
                  </a:rPr>
                  <a:t>data link</a:t>
                </a: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Tahoma" panose="020B0604030504040204" pitchFamily="34" charset="0"/>
                  </a:rPr>
                  <a:t>physical</a:t>
                </a:r>
                <a:endParaRPr lang="en-US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9299" name="Line 882"/>
              <p:cNvSpPr>
                <a:spLocks noChangeShapeType="1"/>
              </p:cNvSpPr>
              <p:nvPr/>
            </p:nvSpPr>
            <p:spPr bwMode="auto">
              <a:xfrm>
                <a:off x="4221" y="978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9300" name="Line 883"/>
              <p:cNvSpPr>
                <a:spLocks noChangeShapeType="1"/>
              </p:cNvSpPr>
              <p:nvPr/>
            </p:nvSpPr>
            <p:spPr bwMode="auto">
              <a:xfrm>
                <a:off x="4227" y="106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9301" name="Line 884"/>
              <p:cNvSpPr>
                <a:spLocks noChangeShapeType="1"/>
              </p:cNvSpPr>
              <p:nvPr/>
            </p:nvSpPr>
            <p:spPr bwMode="auto">
              <a:xfrm>
                <a:off x="4227" y="1152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9294" name="Freeform 885"/>
            <p:cNvSpPr>
              <a:spLocks/>
            </p:cNvSpPr>
            <p:nvPr/>
          </p:nvSpPr>
          <p:spPr bwMode="auto">
            <a:xfrm>
              <a:off x="-153" y="1689"/>
              <a:ext cx="192" cy="594"/>
            </a:xfrm>
            <a:custGeom>
              <a:avLst/>
              <a:gdLst>
                <a:gd name="T0" fmla="*/ 0 w 192"/>
                <a:gd name="T1" fmla="*/ 594 h 594"/>
                <a:gd name="T2" fmla="*/ 192 w 192"/>
                <a:gd name="T3" fmla="*/ 0 h 594"/>
                <a:gd name="T4" fmla="*/ 192 w 192"/>
                <a:gd name="T5" fmla="*/ 515 h 594"/>
                <a:gd name="T6" fmla="*/ 0 w 192"/>
                <a:gd name="T7" fmla="*/ 594 h 59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2" h="594">
                  <a:moveTo>
                    <a:pt x="0" y="594"/>
                  </a:moveTo>
                  <a:lnTo>
                    <a:pt x="192" y="0"/>
                  </a:lnTo>
                  <a:lnTo>
                    <a:pt x="192" y="515"/>
                  </a:lnTo>
                  <a:lnTo>
                    <a:pt x="0" y="594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0" scaled="1"/>
            </a:gradFill>
            <a:ln w="9525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9236" name="Group 886"/>
          <p:cNvGrpSpPr>
            <a:grpSpLocks/>
          </p:cNvGrpSpPr>
          <p:nvPr/>
        </p:nvGrpSpPr>
        <p:grpSpPr bwMode="auto">
          <a:xfrm>
            <a:off x="7869238" y="4343400"/>
            <a:ext cx="1057275" cy="957263"/>
            <a:chOff x="-153" y="1680"/>
            <a:chExt cx="666" cy="603"/>
          </a:xfrm>
        </p:grpSpPr>
        <p:grpSp>
          <p:nvGrpSpPr>
            <p:cNvPr id="9284" name="Group 887"/>
            <p:cNvGrpSpPr>
              <a:grpSpLocks/>
            </p:cNvGrpSpPr>
            <p:nvPr/>
          </p:nvGrpSpPr>
          <p:grpSpPr bwMode="auto">
            <a:xfrm>
              <a:off x="0" y="1680"/>
              <a:ext cx="513" cy="538"/>
              <a:chOff x="4180" y="744"/>
              <a:chExt cx="513" cy="538"/>
            </a:xfrm>
          </p:grpSpPr>
          <p:sp>
            <p:nvSpPr>
              <p:cNvPr id="9286" name="Rectangle 888"/>
              <p:cNvSpPr>
                <a:spLocks noChangeArrowheads="1"/>
              </p:cNvSpPr>
              <p:nvPr/>
            </p:nvSpPr>
            <p:spPr bwMode="auto">
              <a:xfrm>
                <a:off x="4242" y="747"/>
                <a:ext cx="426" cy="4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287" name="Rectangle 889"/>
              <p:cNvSpPr>
                <a:spLocks noChangeArrowheads="1"/>
              </p:cNvSpPr>
              <p:nvPr/>
            </p:nvSpPr>
            <p:spPr bwMode="auto">
              <a:xfrm>
                <a:off x="4221" y="762"/>
                <a:ext cx="435" cy="5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288" name="Rectangle 890"/>
              <p:cNvSpPr>
                <a:spLocks noChangeArrowheads="1"/>
              </p:cNvSpPr>
              <p:nvPr/>
            </p:nvSpPr>
            <p:spPr bwMode="auto">
              <a:xfrm>
                <a:off x="4224" y="873"/>
                <a:ext cx="426" cy="1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289" name="Text Box 891"/>
              <p:cNvSpPr txBox="1">
                <a:spLocks noChangeArrowheads="1"/>
              </p:cNvSpPr>
              <p:nvPr/>
            </p:nvSpPr>
            <p:spPr bwMode="auto">
              <a:xfrm>
                <a:off x="4180" y="744"/>
                <a:ext cx="513" cy="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Tahoma" panose="020B0604030504040204" pitchFamily="34" charset="0"/>
                  </a:rPr>
                  <a:t>application</a:t>
                </a: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solidFill>
                      <a:schemeClr val="bg1"/>
                    </a:solidFill>
                    <a:latin typeface="Tahoma" panose="020B0604030504040204" pitchFamily="34" charset="0"/>
                  </a:rPr>
                  <a:t>transport</a:t>
                </a:r>
                <a:endParaRPr lang="en-US" altLang="en-US" sz="1000">
                  <a:latin typeface="Tahoma" panose="020B0604030504040204" pitchFamily="34" charset="0"/>
                </a:endParaRP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Tahoma" panose="020B0604030504040204" pitchFamily="34" charset="0"/>
                  </a:rPr>
                  <a:t>network</a:t>
                </a: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Tahoma" panose="020B0604030504040204" pitchFamily="34" charset="0"/>
                  </a:rPr>
                  <a:t>data link</a:t>
                </a: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Tahoma" panose="020B0604030504040204" pitchFamily="34" charset="0"/>
                  </a:rPr>
                  <a:t>physical</a:t>
                </a:r>
                <a:endParaRPr lang="en-US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9290" name="Line 892"/>
              <p:cNvSpPr>
                <a:spLocks noChangeShapeType="1"/>
              </p:cNvSpPr>
              <p:nvPr/>
            </p:nvSpPr>
            <p:spPr bwMode="auto">
              <a:xfrm>
                <a:off x="4221" y="978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9291" name="Line 893"/>
              <p:cNvSpPr>
                <a:spLocks noChangeShapeType="1"/>
              </p:cNvSpPr>
              <p:nvPr/>
            </p:nvSpPr>
            <p:spPr bwMode="auto">
              <a:xfrm>
                <a:off x="4227" y="106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9292" name="Line 894"/>
              <p:cNvSpPr>
                <a:spLocks noChangeShapeType="1"/>
              </p:cNvSpPr>
              <p:nvPr/>
            </p:nvSpPr>
            <p:spPr bwMode="auto">
              <a:xfrm>
                <a:off x="4227" y="1152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9285" name="Freeform 895"/>
            <p:cNvSpPr>
              <a:spLocks/>
            </p:cNvSpPr>
            <p:nvPr/>
          </p:nvSpPr>
          <p:spPr bwMode="auto">
            <a:xfrm>
              <a:off x="-153" y="1689"/>
              <a:ext cx="192" cy="594"/>
            </a:xfrm>
            <a:custGeom>
              <a:avLst/>
              <a:gdLst>
                <a:gd name="T0" fmla="*/ 0 w 192"/>
                <a:gd name="T1" fmla="*/ 594 h 594"/>
                <a:gd name="T2" fmla="*/ 192 w 192"/>
                <a:gd name="T3" fmla="*/ 0 h 594"/>
                <a:gd name="T4" fmla="*/ 192 w 192"/>
                <a:gd name="T5" fmla="*/ 515 h 594"/>
                <a:gd name="T6" fmla="*/ 0 w 192"/>
                <a:gd name="T7" fmla="*/ 594 h 59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2" h="594">
                  <a:moveTo>
                    <a:pt x="0" y="594"/>
                  </a:moveTo>
                  <a:lnTo>
                    <a:pt x="192" y="0"/>
                  </a:lnTo>
                  <a:lnTo>
                    <a:pt x="192" y="515"/>
                  </a:lnTo>
                  <a:lnTo>
                    <a:pt x="0" y="594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0" scaled="1"/>
            </a:gradFill>
            <a:ln w="9525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9237" name="Group 661"/>
          <p:cNvGrpSpPr>
            <a:grpSpLocks/>
          </p:cNvGrpSpPr>
          <p:nvPr/>
        </p:nvGrpSpPr>
        <p:grpSpPr bwMode="auto">
          <a:xfrm>
            <a:off x="5913438" y="2057400"/>
            <a:ext cx="814387" cy="701675"/>
            <a:chOff x="2923" y="3345"/>
            <a:chExt cx="513" cy="442"/>
          </a:xfrm>
        </p:grpSpPr>
        <p:sp>
          <p:nvSpPr>
            <p:cNvPr id="9279" name="Rectangle 662"/>
            <p:cNvSpPr>
              <a:spLocks noChangeArrowheads="1"/>
            </p:cNvSpPr>
            <p:nvPr/>
          </p:nvSpPr>
          <p:spPr bwMode="auto">
            <a:xfrm>
              <a:off x="2988" y="3444"/>
              <a:ext cx="426" cy="30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280" name="Rectangle 663"/>
            <p:cNvSpPr>
              <a:spLocks noChangeArrowheads="1"/>
            </p:cNvSpPr>
            <p:nvPr/>
          </p:nvSpPr>
          <p:spPr bwMode="auto">
            <a:xfrm>
              <a:off x="2961" y="3465"/>
              <a:ext cx="435" cy="31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281" name="Text Box 664"/>
            <p:cNvSpPr txBox="1">
              <a:spLocks noChangeArrowheads="1"/>
            </p:cNvSpPr>
            <p:nvPr/>
          </p:nvSpPr>
          <p:spPr bwMode="auto">
            <a:xfrm>
              <a:off x="2923" y="3345"/>
              <a:ext cx="513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000">
                <a:latin typeface="Comic Sans MS" panose="030F0702030302020204" pitchFamily="66" charset="0"/>
              </a:endParaRP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Tahoma" panose="020B0604030504040204" pitchFamily="34" charset="0"/>
                </a:rPr>
                <a:t>network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Tahoma" panose="020B0604030504040204" pitchFamily="34" charset="0"/>
                </a:rPr>
                <a:t>data link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Tahoma" panose="020B0604030504040204" pitchFamily="34" charset="0"/>
                </a:rPr>
                <a:t>physical</a:t>
              </a:r>
              <a:endParaRPr lang="en-US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9282" name="Line 665"/>
            <p:cNvSpPr>
              <a:spLocks noChangeShapeType="1"/>
            </p:cNvSpPr>
            <p:nvPr/>
          </p:nvSpPr>
          <p:spPr bwMode="auto">
            <a:xfrm>
              <a:off x="2958" y="3657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283" name="Line 666"/>
            <p:cNvSpPr>
              <a:spLocks noChangeShapeType="1"/>
            </p:cNvSpPr>
            <p:nvPr/>
          </p:nvSpPr>
          <p:spPr bwMode="auto">
            <a:xfrm>
              <a:off x="2964" y="3561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9238" name="Group 901"/>
          <p:cNvGrpSpPr>
            <a:grpSpLocks/>
          </p:cNvGrpSpPr>
          <p:nvPr/>
        </p:nvGrpSpPr>
        <p:grpSpPr bwMode="auto">
          <a:xfrm>
            <a:off x="6729413" y="2479675"/>
            <a:ext cx="814387" cy="701675"/>
            <a:chOff x="2923" y="3345"/>
            <a:chExt cx="513" cy="442"/>
          </a:xfrm>
        </p:grpSpPr>
        <p:sp>
          <p:nvSpPr>
            <p:cNvPr id="9274" name="Rectangle 902"/>
            <p:cNvSpPr>
              <a:spLocks noChangeArrowheads="1"/>
            </p:cNvSpPr>
            <p:nvPr/>
          </p:nvSpPr>
          <p:spPr bwMode="auto">
            <a:xfrm>
              <a:off x="2988" y="3444"/>
              <a:ext cx="426" cy="30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275" name="Rectangle 903"/>
            <p:cNvSpPr>
              <a:spLocks noChangeArrowheads="1"/>
            </p:cNvSpPr>
            <p:nvPr/>
          </p:nvSpPr>
          <p:spPr bwMode="auto">
            <a:xfrm>
              <a:off x="2961" y="3465"/>
              <a:ext cx="435" cy="31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276" name="Text Box 904"/>
            <p:cNvSpPr txBox="1">
              <a:spLocks noChangeArrowheads="1"/>
            </p:cNvSpPr>
            <p:nvPr/>
          </p:nvSpPr>
          <p:spPr bwMode="auto">
            <a:xfrm>
              <a:off x="2923" y="3345"/>
              <a:ext cx="513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000">
                <a:latin typeface="Comic Sans MS" panose="030F0702030302020204" pitchFamily="66" charset="0"/>
              </a:endParaRP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Tahoma" panose="020B0604030504040204" pitchFamily="34" charset="0"/>
                </a:rPr>
                <a:t>network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Tahoma" panose="020B0604030504040204" pitchFamily="34" charset="0"/>
                </a:rPr>
                <a:t>data link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Tahoma" panose="020B0604030504040204" pitchFamily="34" charset="0"/>
                </a:rPr>
                <a:t>physical</a:t>
              </a:r>
              <a:endParaRPr lang="en-US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9277" name="Line 905"/>
            <p:cNvSpPr>
              <a:spLocks noChangeShapeType="1"/>
            </p:cNvSpPr>
            <p:nvPr/>
          </p:nvSpPr>
          <p:spPr bwMode="auto">
            <a:xfrm>
              <a:off x="2958" y="3657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278" name="Line 906"/>
            <p:cNvSpPr>
              <a:spLocks noChangeShapeType="1"/>
            </p:cNvSpPr>
            <p:nvPr/>
          </p:nvSpPr>
          <p:spPr bwMode="auto">
            <a:xfrm>
              <a:off x="2964" y="3561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9239" name="Group 907"/>
          <p:cNvGrpSpPr>
            <a:grpSpLocks/>
          </p:cNvGrpSpPr>
          <p:nvPr/>
        </p:nvGrpSpPr>
        <p:grpSpPr bwMode="auto">
          <a:xfrm>
            <a:off x="6738938" y="1901825"/>
            <a:ext cx="814387" cy="701675"/>
            <a:chOff x="2923" y="3345"/>
            <a:chExt cx="513" cy="442"/>
          </a:xfrm>
        </p:grpSpPr>
        <p:sp>
          <p:nvSpPr>
            <p:cNvPr id="9269" name="Rectangle 908"/>
            <p:cNvSpPr>
              <a:spLocks noChangeArrowheads="1"/>
            </p:cNvSpPr>
            <p:nvPr/>
          </p:nvSpPr>
          <p:spPr bwMode="auto">
            <a:xfrm>
              <a:off x="2988" y="3444"/>
              <a:ext cx="426" cy="30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270" name="Rectangle 909"/>
            <p:cNvSpPr>
              <a:spLocks noChangeArrowheads="1"/>
            </p:cNvSpPr>
            <p:nvPr/>
          </p:nvSpPr>
          <p:spPr bwMode="auto">
            <a:xfrm>
              <a:off x="2961" y="3465"/>
              <a:ext cx="435" cy="31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271" name="Text Box 910"/>
            <p:cNvSpPr txBox="1">
              <a:spLocks noChangeArrowheads="1"/>
            </p:cNvSpPr>
            <p:nvPr/>
          </p:nvSpPr>
          <p:spPr bwMode="auto">
            <a:xfrm>
              <a:off x="2923" y="3345"/>
              <a:ext cx="513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000">
                <a:latin typeface="Comic Sans MS" panose="030F0702030302020204" pitchFamily="66" charset="0"/>
              </a:endParaRP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Tahoma" panose="020B0604030504040204" pitchFamily="34" charset="0"/>
                </a:rPr>
                <a:t>network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Tahoma" panose="020B0604030504040204" pitchFamily="34" charset="0"/>
                </a:rPr>
                <a:t>data link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Tahoma" panose="020B0604030504040204" pitchFamily="34" charset="0"/>
                </a:rPr>
                <a:t>physical</a:t>
              </a:r>
              <a:endParaRPr lang="en-US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9272" name="Line 911"/>
            <p:cNvSpPr>
              <a:spLocks noChangeShapeType="1"/>
            </p:cNvSpPr>
            <p:nvPr/>
          </p:nvSpPr>
          <p:spPr bwMode="auto">
            <a:xfrm>
              <a:off x="2958" y="3657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273" name="Line 912"/>
            <p:cNvSpPr>
              <a:spLocks noChangeShapeType="1"/>
            </p:cNvSpPr>
            <p:nvPr/>
          </p:nvSpPr>
          <p:spPr bwMode="auto">
            <a:xfrm>
              <a:off x="2964" y="3561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9240" name="Group 913"/>
          <p:cNvGrpSpPr>
            <a:grpSpLocks/>
          </p:cNvGrpSpPr>
          <p:nvPr/>
        </p:nvGrpSpPr>
        <p:grpSpPr bwMode="auto">
          <a:xfrm>
            <a:off x="6513513" y="3089275"/>
            <a:ext cx="814387" cy="701675"/>
            <a:chOff x="2923" y="3345"/>
            <a:chExt cx="513" cy="442"/>
          </a:xfrm>
        </p:grpSpPr>
        <p:sp>
          <p:nvSpPr>
            <p:cNvPr id="9264" name="Rectangle 914"/>
            <p:cNvSpPr>
              <a:spLocks noChangeArrowheads="1"/>
            </p:cNvSpPr>
            <p:nvPr/>
          </p:nvSpPr>
          <p:spPr bwMode="auto">
            <a:xfrm>
              <a:off x="2988" y="3444"/>
              <a:ext cx="426" cy="30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265" name="Rectangle 915"/>
            <p:cNvSpPr>
              <a:spLocks noChangeArrowheads="1"/>
            </p:cNvSpPr>
            <p:nvPr/>
          </p:nvSpPr>
          <p:spPr bwMode="auto">
            <a:xfrm>
              <a:off x="2961" y="3465"/>
              <a:ext cx="435" cy="31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266" name="Text Box 916"/>
            <p:cNvSpPr txBox="1">
              <a:spLocks noChangeArrowheads="1"/>
            </p:cNvSpPr>
            <p:nvPr/>
          </p:nvSpPr>
          <p:spPr bwMode="auto">
            <a:xfrm>
              <a:off x="2923" y="3345"/>
              <a:ext cx="513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000">
                <a:latin typeface="Comic Sans MS" panose="030F0702030302020204" pitchFamily="66" charset="0"/>
              </a:endParaRP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Tahoma" panose="020B0604030504040204" pitchFamily="34" charset="0"/>
                </a:rPr>
                <a:t>network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Tahoma" panose="020B0604030504040204" pitchFamily="34" charset="0"/>
                </a:rPr>
                <a:t>data link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Tahoma" panose="020B0604030504040204" pitchFamily="34" charset="0"/>
                </a:rPr>
                <a:t>physical</a:t>
              </a:r>
              <a:endParaRPr lang="en-US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9267" name="Line 917"/>
            <p:cNvSpPr>
              <a:spLocks noChangeShapeType="1"/>
            </p:cNvSpPr>
            <p:nvPr/>
          </p:nvSpPr>
          <p:spPr bwMode="auto">
            <a:xfrm>
              <a:off x="2958" y="3657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268" name="Line 918"/>
            <p:cNvSpPr>
              <a:spLocks noChangeShapeType="1"/>
            </p:cNvSpPr>
            <p:nvPr/>
          </p:nvSpPr>
          <p:spPr bwMode="auto">
            <a:xfrm>
              <a:off x="2964" y="3561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9241" name="Group 919"/>
          <p:cNvGrpSpPr>
            <a:grpSpLocks/>
          </p:cNvGrpSpPr>
          <p:nvPr/>
        </p:nvGrpSpPr>
        <p:grpSpPr bwMode="auto">
          <a:xfrm>
            <a:off x="7100888" y="3594100"/>
            <a:ext cx="814387" cy="701675"/>
            <a:chOff x="2923" y="3345"/>
            <a:chExt cx="513" cy="442"/>
          </a:xfrm>
        </p:grpSpPr>
        <p:sp>
          <p:nvSpPr>
            <p:cNvPr id="9259" name="Rectangle 920"/>
            <p:cNvSpPr>
              <a:spLocks noChangeArrowheads="1"/>
            </p:cNvSpPr>
            <p:nvPr/>
          </p:nvSpPr>
          <p:spPr bwMode="auto">
            <a:xfrm>
              <a:off x="2988" y="3444"/>
              <a:ext cx="426" cy="30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260" name="Rectangle 921"/>
            <p:cNvSpPr>
              <a:spLocks noChangeArrowheads="1"/>
            </p:cNvSpPr>
            <p:nvPr/>
          </p:nvSpPr>
          <p:spPr bwMode="auto">
            <a:xfrm>
              <a:off x="2961" y="3465"/>
              <a:ext cx="435" cy="31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261" name="Text Box 922"/>
            <p:cNvSpPr txBox="1">
              <a:spLocks noChangeArrowheads="1"/>
            </p:cNvSpPr>
            <p:nvPr/>
          </p:nvSpPr>
          <p:spPr bwMode="auto">
            <a:xfrm>
              <a:off x="2923" y="3345"/>
              <a:ext cx="513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000">
                <a:latin typeface="Comic Sans MS" panose="030F0702030302020204" pitchFamily="66" charset="0"/>
              </a:endParaRP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Tahoma" panose="020B0604030504040204" pitchFamily="34" charset="0"/>
                </a:rPr>
                <a:t>network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Tahoma" panose="020B0604030504040204" pitchFamily="34" charset="0"/>
                </a:rPr>
                <a:t>data link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Tahoma" panose="020B0604030504040204" pitchFamily="34" charset="0"/>
                </a:rPr>
                <a:t>physical</a:t>
              </a:r>
              <a:endParaRPr lang="en-US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9262" name="Line 923"/>
            <p:cNvSpPr>
              <a:spLocks noChangeShapeType="1"/>
            </p:cNvSpPr>
            <p:nvPr/>
          </p:nvSpPr>
          <p:spPr bwMode="auto">
            <a:xfrm>
              <a:off x="2958" y="3657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263" name="Line 924"/>
            <p:cNvSpPr>
              <a:spLocks noChangeShapeType="1"/>
            </p:cNvSpPr>
            <p:nvPr/>
          </p:nvSpPr>
          <p:spPr bwMode="auto">
            <a:xfrm>
              <a:off x="2964" y="3561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9242" name="Group 925"/>
          <p:cNvGrpSpPr>
            <a:grpSpLocks/>
          </p:cNvGrpSpPr>
          <p:nvPr/>
        </p:nvGrpSpPr>
        <p:grpSpPr bwMode="auto">
          <a:xfrm>
            <a:off x="6589713" y="4003675"/>
            <a:ext cx="814387" cy="701675"/>
            <a:chOff x="2923" y="3345"/>
            <a:chExt cx="513" cy="442"/>
          </a:xfrm>
        </p:grpSpPr>
        <p:sp>
          <p:nvSpPr>
            <p:cNvPr id="9254" name="Rectangle 926"/>
            <p:cNvSpPr>
              <a:spLocks noChangeArrowheads="1"/>
            </p:cNvSpPr>
            <p:nvPr/>
          </p:nvSpPr>
          <p:spPr bwMode="auto">
            <a:xfrm>
              <a:off x="2988" y="3444"/>
              <a:ext cx="426" cy="30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255" name="Rectangle 927"/>
            <p:cNvSpPr>
              <a:spLocks noChangeArrowheads="1"/>
            </p:cNvSpPr>
            <p:nvPr/>
          </p:nvSpPr>
          <p:spPr bwMode="auto">
            <a:xfrm>
              <a:off x="2961" y="3465"/>
              <a:ext cx="435" cy="31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256" name="Text Box 928"/>
            <p:cNvSpPr txBox="1">
              <a:spLocks noChangeArrowheads="1"/>
            </p:cNvSpPr>
            <p:nvPr/>
          </p:nvSpPr>
          <p:spPr bwMode="auto">
            <a:xfrm>
              <a:off x="2923" y="3345"/>
              <a:ext cx="513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000">
                <a:latin typeface="Comic Sans MS" panose="030F0702030302020204" pitchFamily="66" charset="0"/>
              </a:endParaRP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Tahoma" panose="020B0604030504040204" pitchFamily="34" charset="0"/>
                </a:rPr>
                <a:t>network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Tahoma" panose="020B0604030504040204" pitchFamily="34" charset="0"/>
                </a:rPr>
                <a:t>data link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Tahoma" panose="020B0604030504040204" pitchFamily="34" charset="0"/>
                </a:rPr>
                <a:t>physical</a:t>
              </a:r>
              <a:endParaRPr lang="en-US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9257" name="Line 929"/>
            <p:cNvSpPr>
              <a:spLocks noChangeShapeType="1"/>
            </p:cNvSpPr>
            <p:nvPr/>
          </p:nvSpPr>
          <p:spPr bwMode="auto">
            <a:xfrm>
              <a:off x="2958" y="3657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258" name="Line 930"/>
            <p:cNvSpPr>
              <a:spLocks noChangeShapeType="1"/>
            </p:cNvSpPr>
            <p:nvPr/>
          </p:nvSpPr>
          <p:spPr bwMode="auto">
            <a:xfrm>
              <a:off x="2964" y="3561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9243" name="Group 931"/>
          <p:cNvGrpSpPr>
            <a:grpSpLocks/>
          </p:cNvGrpSpPr>
          <p:nvPr/>
        </p:nvGrpSpPr>
        <p:grpSpPr bwMode="auto">
          <a:xfrm>
            <a:off x="7237413" y="4400550"/>
            <a:ext cx="814387" cy="701675"/>
            <a:chOff x="2923" y="3345"/>
            <a:chExt cx="513" cy="442"/>
          </a:xfrm>
        </p:grpSpPr>
        <p:sp>
          <p:nvSpPr>
            <p:cNvPr id="9249" name="Rectangle 932"/>
            <p:cNvSpPr>
              <a:spLocks noChangeArrowheads="1"/>
            </p:cNvSpPr>
            <p:nvPr/>
          </p:nvSpPr>
          <p:spPr bwMode="auto">
            <a:xfrm>
              <a:off x="2988" y="3444"/>
              <a:ext cx="426" cy="30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250" name="Rectangle 933"/>
            <p:cNvSpPr>
              <a:spLocks noChangeArrowheads="1"/>
            </p:cNvSpPr>
            <p:nvPr/>
          </p:nvSpPr>
          <p:spPr bwMode="auto">
            <a:xfrm>
              <a:off x="2961" y="3465"/>
              <a:ext cx="435" cy="31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251" name="Text Box 934"/>
            <p:cNvSpPr txBox="1">
              <a:spLocks noChangeArrowheads="1"/>
            </p:cNvSpPr>
            <p:nvPr/>
          </p:nvSpPr>
          <p:spPr bwMode="auto">
            <a:xfrm>
              <a:off x="2923" y="3345"/>
              <a:ext cx="513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000">
                <a:latin typeface="Comic Sans MS" panose="030F0702030302020204" pitchFamily="66" charset="0"/>
              </a:endParaRP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Tahoma" panose="020B0604030504040204" pitchFamily="34" charset="0"/>
                </a:rPr>
                <a:t>network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Tahoma" panose="020B0604030504040204" pitchFamily="34" charset="0"/>
                </a:rPr>
                <a:t>data link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Tahoma" panose="020B0604030504040204" pitchFamily="34" charset="0"/>
                </a:rPr>
                <a:t>physical</a:t>
              </a:r>
              <a:endParaRPr lang="en-US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9252" name="Line 935"/>
            <p:cNvSpPr>
              <a:spLocks noChangeShapeType="1"/>
            </p:cNvSpPr>
            <p:nvPr/>
          </p:nvSpPr>
          <p:spPr bwMode="auto">
            <a:xfrm>
              <a:off x="2958" y="3657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253" name="Line 936"/>
            <p:cNvSpPr>
              <a:spLocks noChangeShapeType="1"/>
            </p:cNvSpPr>
            <p:nvPr/>
          </p:nvSpPr>
          <p:spPr bwMode="auto">
            <a:xfrm>
              <a:off x="2964" y="3561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9244" name="Group 896"/>
          <p:cNvGrpSpPr>
            <a:grpSpLocks/>
          </p:cNvGrpSpPr>
          <p:nvPr/>
        </p:nvGrpSpPr>
        <p:grpSpPr bwMode="auto">
          <a:xfrm rot="2937887">
            <a:off x="5389563" y="2911475"/>
            <a:ext cx="3781425" cy="434975"/>
            <a:chOff x="2937" y="3579"/>
            <a:chExt cx="2382" cy="274"/>
          </a:xfrm>
        </p:grpSpPr>
        <p:sp>
          <p:nvSpPr>
            <p:cNvPr id="9245" name="Rectangle 897"/>
            <p:cNvSpPr>
              <a:spLocks noChangeArrowheads="1"/>
            </p:cNvSpPr>
            <p:nvPr/>
          </p:nvSpPr>
          <p:spPr bwMode="auto">
            <a:xfrm>
              <a:off x="3165" y="3631"/>
              <a:ext cx="1920" cy="17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246" name="Text Box 898"/>
            <p:cNvSpPr txBox="1">
              <a:spLocks noChangeArrowheads="1"/>
            </p:cNvSpPr>
            <p:nvPr/>
          </p:nvSpPr>
          <p:spPr bwMode="auto">
            <a:xfrm>
              <a:off x="3384" y="3612"/>
              <a:ext cx="152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chemeClr val="bg1"/>
                  </a:solidFill>
                  <a:latin typeface="Tahoma" panose="020B0604030504040204" pitchFamily="34" charset="0"/>
                </a:rPr>
                <a:t>logical end-end transport</a:t>
              </a: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247" name="Freeform 899"/>
            <p:cNvSpPr>
              <a:spLocks/>
            </p:cNvSpPr>
            <p:nvPr/>
          </p:nvSpPr>
          <p:spPr bwMode="auto">
            <a:xfrm>
              <a:off x="2937" y="3579"/>
              <a:ext cx="282" cy="264"/>
            </a:xfrm>
            <a:custGeom>
              <a:avLst/>
              <a:gdLst>
                <a:gd name="T0" fmla="*/ 282 w 282"/>
                <a:gd name="T1" fmla="*/ 0 h 264"/>
                <a:gd name="T2" fmla="*/ 282 w 282"/>
                <a:gd name="T3" fmla="*/ 264 h 264"/>
                <a:gd name="T4" fmla="*/ 0 w 282"/>
                <a:gd name="T5" fmla="*/ 129 h 264"/>
                <a:gd name="T6" fmla="*/ 282 w 282"/>
                <a:gd name="T7" fmla="*/ 0 h 26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2" h="264">
                  <a:moveTo>
                    <a:pt x="282" y="0"/>
                  </a:moveTo>
                  <a:cubicBezTo>
                    <a:pt x="282" y="132"/>
                    <a:pt x="282" y="264"/>
                    <a:pt x="282" y="264"/>
                  </a:cubicBezTo>
                  <a:cubicBezTo>
                    <a:pt x="159" y="150"/>
                    <a:pt x="0" y="153"/>
                    <a:pt x="0" y="129"/>
                  </a:cubicBezTo>
                  <a:cubicBezTo>
                    <a:pt x="0" y="108"/>
                    <a:pt x="153" y="108"/>
                    <a:pt x="282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FF0000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248" name="Freeform 900"/>
            <p:cNvSpPr>
              <a:spLocks/>
            </p:cNvSpPr>
            <p:nvPr/>
          </p:nvSpPr>
          <p:spPr bwMode="auto">
            <a:xfrm flipH="1">
              <a:off x="5037" y="3589"/>
              <a:ext cx="282" cy="264"/>
            </a:xfrm>
            <a:custGeom>
              <a:avLst/>
              <a:gdLst>
                <a:gd name="T0" fmla="*/ 282 w 282"/>
                <a:gd name="T1" fmla="*/ 0 h 264"/>
                <a:gd name="T2" fmla="*/ 282 w 282"/>
                <a:gd name="T3" fmla="*/ 264 h 264"/>
                <a:gd name="T4" fmla="*/ 0 w 282"/>
                <a:gd name="T5" fmla="*/ 129 h 264"/>
                <a:gd name="T6" fmla="*/ 282 w 282"/>
                <a:gd name="T7" fmla="*/ 0 h 26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2" h="264">
                  <a:moveTo>
                    <a:pt x="282" y="0"/>
                  </a:moveTo>
                  <a:cubicBezTo>
                    <a:pt x="282" y="132"/>
                    <a:pt x="282" y="264"/>
                    <a:pt x="282" y="264"/>
                  </a:cubicBezTo>
                  <a:cubicBezTo>
                    <a:pt x="159" y="150"/>
                    <a:pt x="0" y="153"/>
                    <a:pt x="0" y="129"/>
                  </a:cubicBezTo>
                  <a:cubicBezTo>
                    <a:pt x="0" y="108"/>
                    <a:pt x="153" y="108"/>
                    <a:pt x="282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FF0000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EDF43CC-97E0-41A8-AEFE-04F87365A85A}"/>
                  </a:ext>
                </a:extLst>
              </p14:cNvPr>
              <p14:cNvContentPartPr/>
              <p14:nvPr/>
            </p14:nvContentPartPr>
            <p14:xfrm>
              <a:off x="6331618" y="1477279"/>
              <a:ext cx="380160" cy="185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EDF43CC-97E0-41A8-AEFE-04F87365A85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313618" y="1459279"/>
                <a:ext cx="41580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3D7EFAD-7CCE-41E0-ADDF-7A9AF080F438}"/>
                  </a:ext>
                </a:extLst>
              </p14:cNvPr>
              <p14:cNvContentPartPr/>
              <p14:nvPr/>
            </p14:nvContentPartPr>
            <p14:xfrm>
              <a:off x="6599818" y="1547839"/>
              <a:ext cx="2735280" cy="3096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3D7EFAD-7CCE-41E0-ADDF-7A9AF080F43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581818" y="1529839"/>
                <a:ext cx="2770920" cy="31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40C3033-A296-430A-985C-463297EA3690}"/>
                  </a:ext>
                </a:extLst>
              </p14:cNvPr>
              <p14:cNvContentPartPr/>
              <p14:nvPr/>
            </p14:nvContentPartPr>
            <p14:xfrm>
              <a:off x="9945137" y="2204839"/>
              <a:ext cx="938880" cy="837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40C3033-A296-430A-985C-463297EA369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927137" y="2186839"/>
                <a:ext cx="974520" cy="87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C969809-7D70-4336-A778-F40A9AABBC88}"/>
                  </a:ext>
                </a:extLst>
              </p14:cNvPr>
              <p14:cNvContentPartPr/>
              <p14:nvPr/>
            </p14:nvContentPartPr>
            <p14:xfrm>
              <a:off x="6142568" y="1948519"/>
              <a:ext cx="1190880" cy="10738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C969809-7D70-4336-A778-F40A9AABBC8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124568" y="1930519"/>
                <a:ext cx="1226520" cy="11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FCE3F16C-4A0E-478C-AB07-A30F5A6C1905}"/>
                  </a:ext>
                </a:extLst>
              </p14:cNvPr>
              <p14:cNvContentPartPr/>
              <p14:nvPr/>
            </p14:nvContentPartPr>
            <p14:xfrm>
              <a:off x="-766192" y="2464399"/>
              <a:ext cx="406440" cy="4042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FCE3F16C-4A0E-478C-AB07-A30F5A6C190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-783832" y="2446759"/>
                <a:ext cx="442080" cy="43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154" name="Ink 6153">
                <a:extLst>
                  <a:ext uri="{FF2B5EF4-FFF2-40B4-BE49-F238E27FC236}">
                    <a16:creationId xmlns:a16="http://schemas.microsoft.com/office/drawing/2014/main" id="{331B79E2-3728-47E1-A34E-E0885954F7F2}"/>
                  </a:ext>
                </a:extLst>
              </p14:cNvPr>
              <p14:cNvContentPartPr/>
              <p14:nvPr/>
            </p14:nvContentPartPr>
            <p14:xfrm>
              <a:off x="-1074712" y="2658972"/>
              <a:ext cx="653400" cy="500040"/>
            </p14:xfrm>
          </p:contentPart>
        </mc:Choice>
        <mc:Fallback xmlns="">
          <p:pic>
            <p:nvPicPr>
              <p:cNvPr id="6154" name="Ink 6153">
                <a:extLst>
                  <a:ext uri="{FF2B5EF4-FFF2-40B4-BE49-F238E27FC236}">
                    <a16:creationId xmlns:a16="http://schemas.microsoft.com/office/drawing/2014/main" id="{331B79E2-3728-47E1-A34E-E0885954F7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-1092712" y="2640972"/>
                <a:ext cx="689040" cy="53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155" name="Ink 6154">
                <a:extLst>
                  <a:ext uri="{FF2B5EF4-FFF2-40B4-BE49-F238E27FC236}">
                    <a16:creationId xmlns:a16="http://schemas.microsoft.com/office/drawing/2014/main" id="{F741456C-97F4-45DD-9E15-0DECF7331888}"/>
                  </a:ext>
                </a:extLst>
              </p14:cNvPr>
              <p14:cNvContentPartPr/>
              <p14:nvPr/>
            </p14:nvContentPartPr>
            <p14:xfrm>
              <a:off x="-890032" y="2469252"/>
              <a:ext cx="582840" cy="667440"/>
            </p14:xfrm>
          </p:contentPart>
        </mc:Choice>
        <mc:Fallback xmlns="">
          <p:pic>
            <p:nvPicPr>
              <p:cNvPr id="6155" name="Ink 6154">
                <a:extLst>
                  <a:ext uri="{FF2B5EF4-FFF2-40B4-BE49-F238E27FC236}">
                    <a16:creationId xmlns:a16="http://schemas.microsoft.com/office/drawing/2014/main" id="{F741456C-97F4-45DD-9E15-0DECF733188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-907672" y="2451252"/>
                <a:ext cx="618480" cy="70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6173" name="Group 6172">
            <a:extLst>
              <a:ext uri="{FF2B5EF4-FFF2-40B4-BE49-F238E27FC236}">
                <a16:creationId xmlns:a16="http://schemas.microsoft.com/office/drawing/2014/main" id="{3280CCCB-F7DE-4E62-B78B-3ED4B2D8646B}"/>
              </a:ext>
            </a:extLst>
          </p:cNvPr>
          <p:cNvGrpSpPr/>
          <p:nvPr/>
        </p:nvGrpSpPr>
        <p:grpSpPr>
          <a:xfrm>
            <a:off x="-240592" y="399972"/>
            <a:ext cx="11446076" cy="6495667"/>
            <a:chOff x="-240592" y="399972"/>
            <a:chExt cx="11446076" cy="649566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FAAED6D-BC9F-4D99-AD17-BE9E2443EA69}"/>
                    </a:ext>
                  </a:extLst>
                </p14:cNvPr>
                <p14:cNvContentPartPr/>
                <p14:nvPr/>
              </p14:nvContentPartPr>
              <p14:xfrm>
                <a:off x="4714498" y="3715399"/>
                <a:ext cx="2232720" cy="2271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FAAED6D-BC9F-4D99-AD17-BE9E2443EA6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696498" y="3697759"/>
                  <a:ext cx="2268360" cy="23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A4AA219-AADC-4496-B18B-7405F507210D}"/>
                    </a:ext>
                  </a:extLst>
                </p14:cNvPr>
                <p14:cNvContentPartPr/>
                <p14:nvPr/>
              </p14:nvContentPartPr>
              <p14:xfrm>
                <a:off x="4460698" y="5643199"/>
                <a:ext cx="1638720" cy="791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A4AA219-AADC-4496-B18B-7405F507210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442698" y="5625199"/>
                  <a:ext cx="1674360" cy="82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675822C-7092-4303-8571-28D52C8A6141}"/>
                    </a:ext>
                  </a:extLst>
                </p14:cNvPr>
                <p14:cNvContentPartPr/>
                <p14:nvPr/>
              </p14:nvContentPartPr>
              <p14:xfrm>
                <a:off x="5363578" y="5829679"/>
                <a:ext cx="340920" cy="69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675822C-7092-4303-8571-28D52C8A614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45938" y="5811679"/>
                  <a:ext cx="3765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E4874F5-AAA8-41A8-8979-C67258521891}"/>
                    </a:ext>
                  </a:extLst>
                </p14:cNvPr>
                <p14:cNvContentPartPr/>
                <p14:nvPr/>
              </p14:nvContentPartPr>
              <p14:xfrm>
                <a:off x="6279058" y="6054319"/>
                <a:ext cx="244800" cy="74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E4874F5-AAA8-41A8-8979-C6725852189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61058" y="6036319"/>
                  <a:ext cx="2804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B0BBAD3-92E9-4D80-88A0-2F0D06B690AD}"/>
                    </a:ext>
                  </a:extLst>
                </p14:cNvPr>
                <p14:cNvContentPartPr/>
                <p14:nvPr/>
              </p14:nvContentPartPr>
              <p14:xfrm>
                <a:off x="6604858" y="5449879"/>
                <a:ext cx="1851120" cy="688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B0BBAD3-92E9-4D80-88A0-2F0D06B690A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586858" y="5432239"/>
                  <a:ext cx="1886760" cy="72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D9DA890-51FA-4F3B-A2EE-D80E44495DBB}"/>
                    </a:ext>
                  </a:extLst>
                </p14:cNvPr>
                <p14:cNvContentPartPr/>
                <p14:nvPr/>
              </p14:nvContentPartPr>
              <p14:xfrm>
                <a:off x="8245018" y="5735719"/>
                <a:ext cx="246600" cy="234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D9DA890-51FA-4F3B-A2EE-D80E44495DB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227378" y="5718079"/>
                  <a:ext cx="2822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8C940F2-7422-44C4-810F-3B938CE1EE2C}"/>
                    </a:ext>
                  </a:extLst>
                </p14:cNvPr>
                <p14:cNvContentPartPr/>
                <p14:nvPr/>
              </p14:nvContentPartPr>
              <p14:xfrm>
                <a:off x="8862418" y="5361679"/>
                <a:ext cx="580680" cy="539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8C940F2-7422-44C4-810F-3B938CE1EE2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844778" y="5343679"/>
                  <a:ext cx="616320" cy="57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709E628-AB7A-44F1-82A6-971162A1EF0E}"/>
                    </a:ext>
                  </a:extLst>
                </p14:cNvPr>
                <p14:cNvContentPartPr/>
                <p14:nvPr/>
              </p14:nvContentPartPr>
              <p14:xfrm>
                <a:off x="9588538" y="5067199"/>
                <a:ext cx="1184040" cy="626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709E628-AB7A-44F1-82A6-971162A1EF0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570538" y="5049559"/>
                  <a:ext cx="121968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84FFF72-15F5-4B66-BEDE-0F35D10966F6}"/>
                    </a:ext>
                  </a:extLst>
                </p14:cNvPr>
                <p14:cNvContentPartPr/>
                <p14:nvPr/>
              </p14:nvContentPartPr>
              <p14:xfrm>
                <a:off x="7413257" y="6150439"/>
                <a:ext cx="323280" cy="307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84FFF72-15F5-4B66-BEDE-0F35D10966F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395617" y="6132799"/>
                  <a:ext cx="3589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A80923A-1451-4F22-A659-D05275761914}"/>
                    </a:ext>
                  </a:extLst>
                </p14:cNvPr>
                <p14:cNvContentPartPr/>
                <p14:nvPr/>
              </p14:nvContentPartPr>
              <p14:xfrm>
                <a:off x="7753457" y="6097519"/>
                <a:ext cx="1394280" cy="687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A80923A-1451-4F22-A659-D0527576191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735457" y="6079879"/>
                  <a:ext cx="1429920" cy="72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7158748-6BBA-47A7-B1A3-DF7CD829A79E}"/>
                    </a:ext>
                  </a:extLst>
                </p14:cNvPr>
                <p14:cNvContentPartPr/>
                <p14:nvPr/>
              </p14:nvContentPartPr>
              <p14:xfrm>
                <a:off x="9156377" y="6244399"/>
                <a:ext cx="24840" cy="18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7158748-6BBA-47A7-B1A3-DF7CD829A79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138377" y="6226759"/>
                  <a:ext cx="604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967F133-2B48-4991-916F-2E570926F757}"/>
                    </a:ext>
                  </a:extLst>
                </p14:cNvPr>
                <p14:cNvContentPartPr/>
                <p14:nvPr/>
              </p14:nvContentPartPr>
              <p14:xfrm>
                <a:off x="5516578" y="1778599"/>
                <a:ext cx="157320" cy="138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967F133-2B48-4991-916F-2E570926F75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498578" y="1760959"/>
                  <a:ext cx="1929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502707F-03DA-41BA-85D7-205B54E20F22}"/>
                    </a:ext>
                  </a:extLst>
                </p14:cNvPr>
                <p14:cNvContentPartPr/>
                <p14:nvPr/>
              </p14:nvContentPartPr>
              <p14:xfrm>
                <a:off x="5586418" y="1863199"/>
                <a:ext cx="15120" cy="6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502707F-03DA-41BA-85D7-205B54E20F2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568418" y="1845559"/>
                  <a:ext cx="507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C5A1FA4-0969-442A-BDC8-D89D2242CA5F}"/>
                    </a:ext>
                  </a:extLst>
                </p14:cNvPr>
                <p14:cNvContentPartPr/>
                <p14:nvPr/>
              </p14:nvContentPartPr>
              <p14:xfrm>
                <a:off x="5589298" y="1877599"/>
                <a:ext cx="2811240" cy="3031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C5A1FA4-0969-442A-BDC8-D89D2242CA5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571298" y="1859599"/>
                  <a:ext cx="2846880" cy="30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5995013-8F75-4D6F-AC6D-CDE36F8710F4}"/>
                    </a:ext>
                  </a:extLst>
                </p14:cNvPr>
                <p14:cNvContentPartPr/>
                <p14:nvPr/>
              </p14:nvContentPartPr>
              <p14:xfrm>
                <a:off x="8325137" y="1141399"/>
                <a:ext cx="678960" cy="126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5995013-8F75-4D6F-AC6D-CDE36F8710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307137" y="1123399"/>
                  <a:ext cx="7146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634C855-8A75-4AF7-A420-EBF04FAAC2D8}"/>
                    </a:ext>
                  </a:extLst>
                </p14:cNvPr>
                <p14:cNvContentPartPr/>
                <p14:nvPr/>
              </p14:nvContentPartPr>
              <p14:xfrm>
                <a:off x="8614577" y="1248679"/>
                <a:ext cx="131040" cy="646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634C855-8A75-4AF7-A420-EBF04FAAC2D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596937" y="1230679"/>
                  <a:ext cx="16668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C264256-E787-4DFD-9F4D-8CA32CAD9121}"/>
                    </a:ext>
                  </a:extLst>
                </p14:cNvPr>
                <p14:cNvContentPartPr/>
                <p14:nvPr/>
              </p14:nvContentPartPr>
              <p14:xfrm>
                <a:off x="8643377" y="2133559"/>
                <a:ext cx="494640" cy="524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C264256-E787-4DFD-9F4D-8CA32CAD912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625377" y="2115559"/>
                  <a:ext cx="530280" cy="5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B9EC594-5576-4C0C-ADC9-5326C754B385}"/>
                    </a:ext>
                  </a:extLst>
                </p14:cNvPr>
                <p14:cNvContentPartPr/>
                <p14:nvPr/>
              </p14:nvContentPartPr>
              <p14:xfrm>
                <a:off x="9499817" y="1511839"/>
                <a:ext cx="100440" cy="754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B9EC594-5576-4C0C-ADC9-5326C754B38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481817" y="1493839"/>
                  <a:ext cx="136080" cy="79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3D398E5-D9BC-47FF-B4D1-A712D01D6FFF}"/>
                    </a:ext>
                  </a:extLst>
                </p14:cNvPr>
                <p14:cNvContentPartPr/>
                <p14:nvPr/>
              </p14:nvContentPartPr>
              <p14:xfrm>
                <a:off x="9352217" y="2018719"/>
                <a:ext cx="379440" cy="376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3D398E5-D9BC-47FF-B4D1-A712D01D6FF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334217" y="2001079"/>
                  <a:ext cx="41508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545165D-049B-4C15-938C-CBC354C6B95A}"/>
                    </a:ext>
                  </a:extLst>
                </p14:cNvPr>
                <p14:cNvContentPartPr/>
                <p14:nvPr/>
              </p14:nvContentPartPr>
              <p14:xfrm>
                <a:off x="9378497" y="1414639"/>
                <a:ext cx="470520" cy="304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545165D-049B-4C15-938C-CBC354C6B95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360497" y="1396999"/>
                  <a:ext cx="50616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AF47F4C-50B7-4885-9219-8A6E8970CAAE}"/>
                    </a:ext>
                  </a:extLst>
                </p14:cNvPr>
                <p14:cNvContentPartPr/>
                <p14:nvPr/>
              </p14:nvContentPartPr>
              <p14:xfrm>
                <a:off x="9806537" y="1888759"/>
                <a:ext cx="511920" cy="646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AF47F4C-50B7-4885-9219-8A6E8970CAA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788537" y="1871119"/>
                  <a:ext cx="5475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25E178F-F8CA-46F2-8773-BB5CE82AF385}"/>
                    </a:ext>
                  </a:extLst>
                </p14:cNvPr>
                <p14:cNvContentPartPr/>
                <p14:nvPr/>
              </p14:nvContentPartPr>
              <p14:xfrm>
                <a:off x="9118217" y="2582119"/>
                <a:ext cx="488880" cy="414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25E178F-F8CA-46F2-8773-BB5CE82AF38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100577" y="2564479"/>
                  <a:ext cx="52452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581F0C1-9FE4-4516-98F4-F31EAB23E75F}"/>
                    </a:ext>
                  </a:extLst>
                </p14:cNvPr>
                <p14:cNvContentPartPr/>
                <p14:nvPr/>
              </p14:nvContentPartPr>
              <p14:xfrm>
                <a:off x="9654257" y="2601559"/>
                <a:ext cx="173880" cy="353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581F0C1-9FE4-4516-98F4-F31EAB23E75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636257" y="2583559"/>
                  <a:ext cx="20952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818F947-0EF6-479E-8A99-CED83A79B8ED}"/>
                    </a:ext>
                  </a:extLst>
                </p14:cNvPr>
                <p14:cNvContentPartPr/>
                <p14:nvPr/>
              </p14:nvContentPartPr>
              <p14:xfrm>
                <a:off x="9185015" y="2751319"/>
                <a:ext cx="1898280" cy="767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818F947-0EF6-479E-8A99-CED83A79B8E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167375" y="2733679"/>
                  <a:ext cx="1933920" cy="80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C301E3F-F606-4257-9FD9-137DE7336EB8}"/>
                    </a:ext>
                  </a:extLst>
                </p14:cNvPr>
                <p14:cNvContentPartPr/>
                <p14:nvPr/>
              </p14:nvContentPartPr>
              <p14:xfrm>
                <a:off x="11109364" y="2911519"/>
                <a:ext cx="96120" cy="46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C301E3F-F606-4257-9FD9-137DE7336EB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091364" y="2893879"/>
                  <a:ext cx="1317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7DE47E8-90DF-45B4-98F0-4CA5692866E4}"/>
                    </a:ext>
                  </a:extLst>
                </p14:cNvPr>
                <p14:cNvContentPartPr/>
                <p14:nvPr/>
              </p14:nvContentPartPr>
              <p14:xfrm>
                <a:off x="9240008" y="2725399"/>
                <a:ext cx="1833480" cy="377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7DE47E8-90DF-45B4-98F0-4CA5692866E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222368" y="2707399"/>
                  <a:ext cx="186912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62BCB90-99F6-4C67-B736-6D569161F327}"/>
                    </a:ext>
                  </a:extLst>
                </p14:cNvPr>
                <p14:cNvContentPartPr/>
                <p14:nvPr/>
              </p14:nvContentPartPr>
              <p14:xfrm>
                <a:off x="9271688" y="3267199"/>
                <a:ext cx="1791000" cy="4550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62BCB90-99F6-4C67-B736-6D569161F32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254048" y="3249559"/>
                  <a:ext cx="182664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C319DDF-A359-4B8E-A9D9-CDEF75015E3C}"/>
                    </a:ext>
                  </a:extLst>
                </p14:cNvPr>
                <p14:cNvContentPartPr/>
                <p14:nvPr/>
              </p14:nvContentPartPr>
              <p14:xfrm>
                <a:off x="4786808" y="1503919"/>
                <a:ext cx="644040" cy="185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C319DDF-A359-4B8E-A9D9-CDEF75015E3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769168" y="1486279"/>
                  <a:ext cx="6796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8A311CF-A415-4963-B059-4E20DE76EB38}"/>
                    </a:ext>
                  </a:extLst>
                </p14:cNvPr>
                <p14:cNvContentPartPr/>
                <p14:nvPr/>
              </p14:nvContentPartPr>
              <p14:xfrm>
                <a:off x="4954208" y="1602559"/>
                <a:ext cx="3393720" cy="3916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8A311CF-A415-4963-B059-4E20DE76EB3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936208" y="1584919"/>
                  <a:ext cx="3429360" cy="39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067BB73-A10E-48B3-BC15-C16240915E29}"/>
                    </a:ext>
                  </a:extLst>
                </p14:cNvPr>
                <p14:cNvContentPartPr/>
                <p14:nvPr/>
              </p14:nvContentPartPr>
              <p14:xfrm>
                <a:off x="-240592" y="1527679"/>
                <a:ext cx="1861560" cy="1137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067BB73-A10E-48B3-BC15-C16240915E2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-258592" y="1509679"/>
                  <a:ext cx="1897200" cy="11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A3939EF-B105-4E92-BF7C-AEB87D467B5C}"/>
                    </a:ext>
                  </a:extLst>
                </p14:cNvPr>
                <p14:cNvContentPartPr/>
                <p14:nvPr/>
              </p14:nvContentPartPr>
              <p14:xfrm>
                <a:off x="2311808" y="925759"/>
                <a:ext cx="1196280" cy="936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A3939EF-B105-4E92-BF7C-AEB87D467B5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293808" y="907759"/>
                  <a:ext cx="1231920" cy="9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7BA0B3A-8BC1-409C-B85F-A945944CEAF5}"/>
                    </a:ext>
                  </a:extLst>
                </p14:cNvPr>
                <p14:cNvContentPartPr/>
                <p14:nvPr/>
              </p14:nvContentPartPr>
              <p14:xfrm>
                <a:off x="-181552" y="3242359"/>
                <a:ext cx="417240" cy="231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7BA0B3A-8BC1-409C-B85F-A945944CEAF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-199192" y="3224359"/>
                  <a:ext cx="4528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E9B3699-6A24-4CA1-8ECA-489C21FCE8D7}"/>
                    </a:ext>
                  </a:extLst>
                </p14:cNvPr>
                <p14:cNvContentPartPr/>
                <p14:nvPr/>
              </p14:nvContentPartPr>
              <p14:xfrm>
                <a:off x="185288" y="2727199"/>
                <a:ext cx="558720" cy="405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E9B3699-6A24-4CA1-8ECA-489C21FCE8D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67648" y="2709559"/>
                  <a:ext cx="59436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D665A64-FFB0-483F-A2A6-27EEE4858F7F}"/>
                    </a:ext>
                  </a:extLst>
                </p14:cNvPr>
                <p14:cNvContentPartPr/>
                <p14:nvPr/>
              </p14:nvContentPartPr>
              <p14:xfrm>
                <a:off x="561128" y="2866519"/>
                <a:ext cx="181440" cy="437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D665A64-FFB0-483F-A2A6-27EEE4858F7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43128" y="2848879"/>
                  <a:ext cx="21708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4021342-C74F-41E4-A3E6-9BEA93FDC1F8}"/>
                    </a:ext>
                  </a:extLst>
                </p14:cNvPr>
                <p14:cNvContentPartPr/>
                <p14:nvPr/>
              </p14:nvContentPartPr>
              <p14:xfrm>
                <a:off x="797288" y="2484919"/>
                <a:ext cx="360360" cy="2584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4021342-C74F-41E4-A3E6-9BEA93FDC1F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79648" y="2467279"/>
                  <a:ext cx="3960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7BDE59D-9F5C-4B55-AC8B-FE197C8C0312}"/>
                    </a:ext>
                  </a:extLst>
                </p14:cNvPr>
                <p14:cNvContentPartPr/>
                <p14:nvPr/>
              </p14:nvContentPartPr>
              <p14:xfrm>
                <a:off x="917888" y="2647639"/>
                <a:ext cx="393840" cy="5425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7BDE59D-9F5C-4B55-AC8B-FE197C8C031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99888" y="2629639"/>
                  <a:ext cx="429480" cy="57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D1F2592-3329-42C1-9EDF-85CF4A8955ED}"/>
                    </a:ext>
                  </a:extLst>
                </p14:cNvPr>
                <p14:cNvContentPartPr/>
                <p14:nvPr/>
              </p14:nvContentPartPr>
              <p14:xfrm>
                <a:off x="1567328" y="1863199"/>
                <a:ext cx="1960560" cy="10144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D1F2592-3329-42C1-9EDF-85CF4A8955E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549688" y="1845199"/>
                  <a:ext cx="1996200" cy="10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CC66A53-F871-4F45-920D-00B56373F66A}"/>
                    </a:ext>
                  </a:extLst>
                </p14:cNvPr>
                <p14:cNvContentPartPr/>
                <p14:nvPr/>
              </p14:nvContentPartPr>
              <p14:xfrm>
                <a:off x="3015968" y="2040319"/>
                <a:ext cx="34200" cy="115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CC66A53-F871-4F45-920D-00B56373F66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997968" y="2022679"/>
                  <a:ext cx="698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8D18DC9-D11C-4447-9E1F-8D9F002BAECD}"/>
                    </a:ext>
                  </a:extLst>
                </p14:cNvPr>
                <p14:cNvContentPartPr/>
                <p14:nvPr/>
              </p14:nvContentPartPr>
              <p14:xfrm>
                <a:off x="1516208" y="3111319"/>
                <a:ext cx="1078200" cy="2766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8D18DC9-D11C-4447-9E1F-8D9F002BAEC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498208" y="3093319"/>
                  <a:ext cx="1113840" cy="28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169CEDB-F9DE-460A-B60B-FFEB2A12F025}"/>
                    </a:ext>
                  </a:extLst>
                </p14:cNvPr>
                <p14:cNvContentPartPr/>
                <p14:nvPr/>
              </p14:nvContentPartPr>
              <p14:xfrm>
                <a:off x="1494968" y="2972359"/>
                <a:ext cx="153000" cy="221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169CEDB-F9DE-460A-B60B-FFEB2A12F02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477328" y="2954719"/>
                  <a:ext cx="1886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708433A-C79D-4A40-9AEB-A279CEE2C536}"/>
                    </a:ext>
                  </a:extLst>
                </p14:cNvPr>
                <p14:cNvContentPartPr/>
                <p14:nvPr/>
              </p14:nvContentPartPr>
              <p14:xfrm>
                <a:off x="863888" y="5919319"/>
                <a:ext cx="664200" cy="6066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708433A-C79D-4A40-9AEB-A279CEE2C53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45888" y="5901679"/>
                  <a:ext cx="699840" cy="64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3FC9C24-1DEE-4655-8C78-435A9970F358}"/>
                    </a:ext>
                  </a:extLst>
                </p14:cNvPr>
                <p14:cNvContentPartPr/>
                <p14:nvPr/>
              </p14:nvContentPartPr>
              <p14:xfrm>
                <a:off x="1560488" y="5054239"/>
                <a:ext cx="2470680" cy="1127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3FC9C24-1DEE-4655-8C78-435A9970F35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542848" y="5036599"/>
                  <a:ext cx="2506320" cy="11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1913B76-71A2-43D7-869D-F9FE9BF905E1}"/>
                    </a:ext>
                  </a:extLst>
                </p14:cNvPr>
                <p14:cNvContentPartPr/>
                <p14:nvPr/>
              </p14:nvContentPartPr>
              <p14:xfrm>
                <a:off x="1996448" y="6553999"/>
                <a:ext cx="192960" cy="69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1913B76-71A2-43D7-869D-F9FE9BF905E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978448" y="6536359"/>
                  <a:ext cx="2286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18230E1-D350-4DFC-8DDB-109EBFD21248}"/>
                    </a:ext>
                  </a:extLst>
                </p14:cNvPr>
                <p14:cNvContentPartPr/>
                <p14:nvPr/>
              </p14:nvContentPartPr>
              <p14:xfrm>
                <a:off x="2335928" y="6150799"/>
                <a:ext cx="309600" cy="5151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18230E1-D350-4DFC-8DDB-109EBFD2124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317928" y="6133159"/>
                  <a:ext cx="34524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DE1EEB9-D1B9-486C-AA38-8955EDFFF138}"/>
                    </a:ext>
                  </a:extLst>
                </p14:cNvPr>
                <p14:cNvContentPartPr/>
                <p14:nvPr/>
              </p14:nvContentPartPr>
              <p14:xfrm>
                <a:off x="2749568" y="6073039"/>
                <a:ext cx="876600" cy="425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DE1EEB9-D1B9-486C-AA38-8955EDFFF13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731928" y="6055039"/>
                  <a:ext cx="9122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7A10D8B-BF9A-4644-8D8A-3CA988688F50}"/>
                    </a:ext>
                  </a:extLst>
                </p14:cNvPr>
                <p14:cNvContentPartPr/>
                <p14:nvPr/>
              </p14:nvContentPartPr>
              <p14:xfrm>
                <a:off x="3879248" y="5489119"/>
                <a:ext cx="963000" cy="661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7A10D8B-BF9A-4644-8D8A-3CA988688F5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861608" y="5471119"/>
                  <a:ext cx="998640" cy="69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AADB096-5847-4C10-8723-4C413BA1DF2C}"/>
                    </a:ext>
                  </a:extLst>
                </p14:cNvPr>
                <p14:cNvContentPartPr/>
                <p14:nvPr/>
              </p14:nvContentPartPr>
              <p14:xfrm>
                <a:off x="3692408" y="5444479"/>
                <a:ext cx="1173960" cy="593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AADB096-5847-4C10-8723-4C413BA1DF2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674768" y="5426479"/>
                  <a:ext cx="1209600" cy="62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216" name="Ink 9215">
                  <a:extLst>
                    <a:ext uri="{FF2B5EF4-FFF2-40B4-BE49-F238E27FC236}">
                      <a16:creationId xmlns:a16="http://schemas.microsoft.com/office/drawing/2014/main" id="{8932FEAE-58CF-4BF9-AFD4-4FD5077AA71D}"/>
                    </a:ext>
                  </a:extLst>
                </p14:cNvPr>
                <p14:cNvContentPartPr/>
                <p14:nvPr/>
              </p14:nvContentPartPr>
              <p14:xfrm>
                <a:off x="3230528" y="6153679"/>
                <a:ext cx="1242360" cy="741960"/>
              </p14:xfrm>
            </p:contentPart>
          </mc:Choice>
          <mc:Fallback xmlns="">
            <p:pic>
              <p:nvPicPr>
                <p:cNvPr id="9216" name="Ink 9215">
                  <a:extLst>
                    <a:ext uri="{FF2B5EF4-FFF2-40B4-BE49-F238E27FC236}">
                      <a16:creationId xmlns:a16="http://schemas.microsoft.com/office/drawing/2014/main" id="{8932FEAE-58CF-4BF9-AFD4-4FD5077AA71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212888" y="6136039"/>
                  <a:ext cx="1278000" cy="77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222" name="Ink 9221">
                  <a:extLst>
                    <a:ext uri="{FF2B5EF4-FFF2-40B4-BE49-F238E27FC236}">
                      <a16:creationId xmlns:a16="http://schemas.microsoft.com/office/drawing/2014/main" id="{A5A7063D-8459-48CE-8ED4-C8A797E42336}"/>
                    </a:ext>
                  </a:extLst>
                </p14:cNvPr>
                <p14:cNvContentPartPr/>
                <p14:nvPr/>
              </p14:nvContentPartPr>
              <p14:xfrm>
                <a:off x="947408" y="3071892"/>
                <a:ext cx="2424240" cy="2336760"/>
              </p14:xfrm>
            </p:contentPart>
          </mc:Choice>
          <mc:Fallback xmlns="">
            <p:pic>
              <p:nvPicPr>
                <p:cNvPr id="9222" name="Ink 9221">
                  <a:extLst>
                    <a:ext uri="{FF2B5EF4-FFF2-40B4-BE49-F238E27FC236}">
                      <a16:creationId xmlns:a16="http://schemas.microsoft.com/office/drawing/2014/main" id="{A5A7063D-8459-48CE-8ED4-C8A797E4233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29408" y="3054252"/>
                  <a:ext cx="2459880" cy="237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144" name="Ink 6143">
                  <a:extLst>
                    <a:ext uri="{FF2B5EF4-FFF2-40B4-BE49-F238E27FC236}">
                      <a16:creationId xmlns:a16="http://schemas.microsoft.com/office/drawing/2014/main" id="{7D8C5081-03CA-4F41-A81B-C1031CAB71B4}"/>
                    </a:ext>
                  </a:extLst>
                </p14:cNvPr>
                <p14:cNvContentPartPr/>
                <p14:nvPr/>
              </p14:nvContentPartPr>
              <p14:xfrm>
                <a:off x="1510808" y="3296172"/>
                <a:ext cx="1957680" cy="927720"/>
              </p14:xfrm>
            </p:contentPart>
          </mc:Choice>
          <mc:Fallback xmlns="">
            <p:pic>
              <p:nvPicPr>
                <p:cNvPr id="6144" name="Ink 6143">
                  <a:extLst>
                    <a:ext uri="{FF2B5EF4-FFF2-40B4-BE49-F238E27FC236}">
                      <a16:creationId xmlns:a16="http://schemas.microsoft.com/office/drawing/2014/main" id="{7D8C5081-03CA-4F41-A81B-C1031CAB71B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492808" y="3278172"/>
                  <a:ext cx="1993320" cy="9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6145" name="Ink 6144">
                  <a:extLst>
                    <a:ext uri="{FF2B5EF4-FFF2-40B4-BE49-F238E27FC236}">
                      <a16:creationId xmlns:a16="http://schemas.microsoft.com/office/drawing/2014/main" id="{641B3D00-A43F-4FDA-B18E-C7CE054D85D4}"/>
                    </a:ext>
                  </a:extLst>
                </p14:cNvPr>
                <p14:cNvContentPartPr/>
                <p14:nvPr/>
              </p14:nvContentPartPr>
              <p14:xfrm>
                <a:off x="2591888" y="3341532"/>
                <a:ext cx="468360" cy="190080"/>
              </p14:xfrm>
            </p:contentPart>
          </mc:Choice>
          <mc:Fallback xmlns="">
            <p:pic>
              <p:nvPicPr>
                <p:cNvPr id="6145" name="Ink 6144">
                  <a:extLst>
                    <a:ext uri="{FF2B5EF4-FFF2-40B4-BE49-F238E27FC236}">
                      <a16:creationId xmlns:a16="http://schemas.microsoft.com/office/drawing/2014/main" id="{641B3D00-A43F-4FDA-B18E-C7CE054D85D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573888" y="3323532"/>
                  <a:ext cx="5040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6146" name="Ink 6145">
                  <a:extLst>
                    <a:ext uri="{FF2B5EF4-FFF2-40B4-BE49-F238E27FC236}">
                      <a16:creationId xmlns:a16="http://schemas.microsoft.com/office/drawing/2014/main" id="{99519FF0-C61B-4F53-B0C0-59D56044D55E}"/>
                    </a:ext>
                  </a:extLst>
                </p14:cNvPr>
                <p14:cNvContentPartPr/>
                <p14:nvPr/>
              </p14:nvContentPartPr>
              <p14:xfrm>
                <a:off x="1797008" y="4227492"/>
                <a:ext cx="437760" cy="574560"/>
              </p14:xfrm>
            </p:contentPart>
          </mc:Choice>
          <mc:Fallback xmlns="">
            <p:pic>
              <p:nvPicPr>
                <p:cNvPr id="6146" name="Ink 6145">
                  <a:extLst>
                    <a:ext uri="{FF2B5EF4-FFF2-40B4-BE49-F238E27FC236}">
                      <a16:creationId xmlns:a16="http://schemas.microsoft.com/office/drawing/2014/main" id="{99519FF0-C61B-4F53-B0C0-59D56044D55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779008" y="4209492"/>
                  <a:ext cx="473400" cy="61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6147" name="Ink 6146">
                  <a:extLst>
                    <a:ext uri="{FF2B5EF4-FFF2-40B4-BE49-F238E27FC236}">
                      <a16:creationId xmlns:a16="http://schemas.microsoft.com/office/drawing/2014/main" id="{AD8AC94B-5B26-426A-8103-1FEBB69AA3FB}"/>
                    </a:ext>
                  </a:extLst>
                </p14:cNvPr>
                <p14:cNvContentPartPr/>
                <p14:nvPr/>
              </p14:nvContentPartPr>
              <p14:xfrm>
                <a:off x="2336288" y="3783612"/>
                <a:ext cx="1118160" cy="877320"/>
              </p14:xfrm>
            </p:contentPart>
          </mc:Choice>
          <mc:Fallback xmlns="">
            <p:pic>
              <p:nvPicPr>
                <p:cNvPr id="6147" name="Ink 6146">
                  <a:extLst>
                    <a:ext uri="{FF2B5EF4-FFF2-40B4-BE49-F238E27FC236}">
                      <a16:creationId xmlns:a16="http://schemas.microsoft.com/office/drawing/2014/main" id="{AD8AC94B-5B26-426A-8103-1FEBB69AA3F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318648" y="3765972"/>
                  <a:ext cx="1153800" cy="9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6148" name="Ink 6147">
                  <a:extLst>
                    <a:ext uri="{FF2B5EF4-FFF2-40B4-BE49-F238E27FC236}">
                      <a16:creationId xmlns:a16="http://schemas.microsoft.com/office/drawing/2014/main" id="{38488BF7-6333-4228-97F3-8F74784621B0}"/>
                    </a:ext>
                  </a:extLst>
                </p14:cNvPr>
                <p14:cNvContentPartPr/>
                <p14:nvPr/>
              </p14:nvContentPartPr>
              <p14:xfrm>
                <a:off x="1941728" y="3790452"/>
                <a:ext cx="2425680" cy="1413720"/>
              </p14:xfrm>
            </p:contentPart>
          </mc:Choice>
          <mc:Fallback xmlns="">
            <p:pic>
              <p:nvPicPr>
                <p:cNvPr id="6148" name="Ink 6147">
                  <a:extLst>
                    <a:ext uri="{FF2B5EF4-FFF2-40B4-BE49-F238E27FC236}">
                      <a16:creationId xmlns:a16="http://schemas.microsoft.com/office/drawing/2014/main" id="{38488BF7-6333-4228-97F3-8F74784621B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923728" y="3772452"/>
                  <a:ext cx="2461320" cy="14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6149" name="Ink 6148">
                  <a:extLst>
                    <a:ext uri="{FF2B5EF4-FFF2-40B4-BE49-F238E27FC236}">
                      <a16:creationId xmlns:a16="http://schemas.microsoft.com/office/drawing/2014/main" id="{151015B9-38D2-41C7-B1AC-3D3C6BCFBC4E}"/>
                    </a:ext>
                  </a:extLst>
                </p14:cNvPr>
                <p14:cNvContentPartPr/>
                <p14:nvPr/>
              </p14:nvContentPartPr>
              <p14:xfrm>
                <a:off x="252608" y="6183012"/>
                <a:ext cx="552960" cy="468720"/>
              </p14:xfrm>
            </p:contentPart>
          </mc:Choice>
          <mc:Fallback xmlns="">
            <p:pic>
              <p:nvPicPr>
                <p:cNvPr id="6149" name="Ink 6148">
                  <a:extLst>
                    <a:ext uri="{FF2B5EF4-FFF2-40B4-BE49-F238E27FC236}">
                      <a16:creationId xmlns:a16="http://schemas.microsoft.com/office/drawing/2014/main" id="{151015B9-38D2-41C7-B1AC-3D3C6BCFBC4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34608" y="6165012"/>
                  <a:ext cx="58860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6151" name="Ink 6150">
                  <a:extLst>
                    <a:ext uri="{FF2B5EF4-FFF2-40B4-BE49-F238E27FC236}">
                      <a16:creationId xmlns:a16="http://schemas.microsoft.com/office/drawing/2014/main" id="{9D381937-64C6-4937-AABB-219F2800AF10}"/>
                    </a:ext>
                  </a:extLst>
                </p14:cNvPr>
                <p14:cNvContentPartPr/>
                <p14:nvPr/>
              </p14:nvContentPartPr>
              <p14:xfrm>
                <a:off x="274208" y="6219732"/>
                <a:ext cx="479520" cy="385560"/>
              </p14:xfrm>
            </p:contentPart>
          </mc:Choice>
          <mc:Fallback xmlns="">
            <p:pic>
              <p:nvPicPr>
                <p:cNvPr id="6151" name="Ink 6150">
                  <a:extLst>
                    <a:ext uri="{FF2B5EF4-FFF2-40B4-BE49-F238E27FC236}">
                      <a16:creationId xmlns:a16="http://schemas.microsoft.com/office/drawing/2014/main" id="{9D381937-64C6-4937-AABB-219F2800AF1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56568" y="6201732"/>
                  <a:ext cx="51516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6152" name="Ink 6151">
                  <a:extLst>
                    <a:ext uri="{FF2B5EF4-FFF2-40B4-BE49-F238E27FC236}">
                      <a16:creationId xmlns:a16="http://schemas.microsoft.com/office/drawing/2014/main" id="{7A06CFFB-FF9A-414C-938F-BB67DD5779FF}"/>
                    </a:ext>
                  </a:extLst>
                </p14:cNvPr>
                <p14:cNvContentPartPr/>
                <p14:nvPr/>
              </p14:nvContentPartPr>
              <p14:xfrm>
                <a:off x="486248" y="5968812"/>
                <a:ext cx="537480" cy="451800"/>
              </p14:xfrm>
            </p:contentPart>
          </mc:Choice>
          <mc:Fallback xmlns="">
            <p:pic>
              <p:nvPicPr>
                <p:cNvPr id="6152" name="Ink 6151">
                  <a:extLst>
                    <a:ext uri="{FF2B5EF4-FFF2-40B4-BE49-F238E27FC236}">
                      <a16:creationId xmlns:a16="http://schemas.microsoft.com/office/drawing/2014/main" id="{7A06CFFB-FF9A-414C-938F-BB67DD5779F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68608" y="5950812"/>
                  <a:ext cx="57312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6157" name="Ink 6156">
                  <a:extLst>
                    <a:ext uri="{FF2B5EF4-FFF2-40B4-BE49-F238E27FC236}">
                      <a16:creationId xmlns:a16="http://schemas.microsoft.com/office/drawing/2014/main" id="{F2BB596C-5B4B-4C6E-AFAF-35087A42F087}"/>
                    </a:ext>
                  </a:extLst>
                </p14:cNvPr>
                <p14:cNvContentPartPr/>
                <p14:nvPr/>
              </p14:nvContentPartPr>
              <p14:xfrm>
                <a:off x="3789968" y="399972"/>
                <a:ext cx="2053080" cy="1194840"/>
              </p14:xfrm>
            </p:contentPart>
          </mc:Choice>
          <mc:Fallback xmlns="">
            <p:pic>
              <p:nvPicPr>
                <p:cNvPr id="6157" name="Ink 6156">
                  <a:extLst>
                    <a:ext uri="{FF2B5EF4-FFF2-40B4-BE49-F238E27FC236}">
                      <a16:creationId xmlns:a16="http://schemas.microsoft.com/office/drawing/2014/main" id="{F2BB596C-5B4B-4C6E-AFAF-35087A42F08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771968" y="381972"/>
                  <a:ext cx="2088720" cy="12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6159" name="Ink 6158">
                  <a:extLst>
                    <a:ext uri="{FF2B5EF4-FFF2-40B4-BE49-F238E27FC236}">
                      <a16:creationId xmlns:a16="http://schemas.microsoft.com/office/drawing/2014/main" id="{8B81EB28-12B2-4E66-8D83-0BDE62FB2912}"/>
                    </a:ext>
                  </a:extLst>
                </p14:cNvPr>
                <p14:cNvContentPartPr/>
                <p14:nvPr/>
              </p14:nvContentPartPr>
              <p14:xfrm>
                <a:off x="4582688" y="4735452"/>
                <a:ext cx="41400" cy="547200"/>
              </p14:xfrm>
            </p:contentPart>
          </mc:Choice>
          <mc:Fallback xmlns="">
            <p:pic>
              <p:nvPicPr>
                <p:cNvPr id="6159" name="Ink 6158">
                  <a:extLst>
                    <a:ext uri="{FF2B5EF4-FFF2-40B4-BE49-F238E27FC236}">
                      <a16:creationId xmlns:a16="http://schemas.microsoft.com/office/drawing/2014/main" id="{8B81EB28-12B2-4E66-8D83-0BDE62FB291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564688" y="4717812"/>
                  <a:ext cx="77040" cy="58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6160" name="Ink 6159">
                  <a:extLst>
                    <a:ext uri="{FF2B5EF4-FFF2-40B4-BE49-F238E27FC236}">
                      <a16:creationId xmlns:a16="http://schemas.microsoft.com/office/drawing/2014/main" id="{8C8DB30B-700E-4A60-ABF8-9A45C4D38F05}"/>
                    </a:ext>
                  </a:extLst>
                </p14:cNvPr>
                <p14:cNvContentPartPr/>
                <p14:nvPr/>
              </p14:nvContentPartPr>
              <p14:xfrm>
                <a:off x="4810208" y="4598652"/>
                <a:ext cx="572040" cy="964080"/>
              </p14:xfrm>
            </p:contentPart>
          </mc:Choice>
          <mc:Fallback xmlns="">
            <p:pic>
              <p:nvPicPr>
                <p:cNvPr id="6160" name="Ink 6159">
                  <a:extLst>
                    <a:ext uri="{FF2B5EF4-FFF2-40B4-BE49-F238E27FC236}">
                      <a16:creationId xmlns:a16="http://schemas.microsoft.com/office/drawing/2014/main" id="{8C8DB30B-700E-4A60-ABF8-9A45C4D38F0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792208" y="4580652"/>
                  <a:ext cx="607680" cy="9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6161" name="Ink 6160">
                  <a:extLst>
                    <a:ext uri="{FF2B5EF4-FFF2-40B4-BE49-F238E27FC236}">
                      <a16:creationId xmlns:a16="http://schemas.microsoft.com/office/drawing/2014/main" id="{4CE1E25E-A007-49D1-93ED-5B1C85601313}"/>
                    </a:ext>
                  </a:extLst>
                </p14:cNvPr>
                <p14:cNvContentPartPr/>
                <p14:nvPr/>
              </p14:nvContentPartPr>
              <p14:xfrm>
                <a:off x="5413568" y="4410012"/>
                <a:ext cx="633960" cy="584280"/>
              </p14:xfrm>
            </p:contentPart>
          </mc:Choice>
          <mc:Fallback xmlns="">
            <p:pic>
              <p:nvPicPr>
                <p:cNvPr id="6161" name="Ink 6160">
                  <a:extLst>
                    <a:ext uri="{FF2B5EF4-FFF2-40B4-BE49-F238E27FC236}">
                      <a16:creationId xmlns:a16="http://schemas.microsoft.com/office/drawing/2014/main" id="{4CE1E25E-A007-49D1-93ED-5B1C8560131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395568" y="4392012"/>
                  <a:ext cx="669600" cy="61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6162" name="Ink 6161">
                  <a:extLst>
                    <a:ext uri="{FF2B5EF4-FFF2-40B4-BE49-F238E27FC236}">
                      <a16:creationId xmlns:a16="http://schemas.microsoft.com/office/drawing/2014/main" id="{433127A4-3839-4469-95FC-94B134CB1723}"/>
                    </a:ext>
                  </a:extLst>
                </p14:cNvPr>
                <p14:cNvContentPartPr/>
                <p14:nvPr/>
              </p14:nvContentPartPr>
              <p14:xfrm>
                <a:off x="2398208" y="770772"/>
                <a:ext cx="3071160" cy="1045440"/>
              </p14:xfrm>
            </p:contentPart>
          </mc:Choice>
          <mc:Fallback xmlns="">
            <p:pic>
              <p:nvPicPr>
                <p:cNvPr id="6162" name="Ink 6161">
                  <a:extLst>
                    <a:ext uri="{FF2B5EF4-FFF2-40B4-BE49-F238E27FC236}">
                      <a16:creationId xmlns:a16="http://schemas.microsoft.com/office/drawing/2014/main" id="{433127A4-3839-4469-95FC-94B134CB172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380208" y="753132"/>
                  <a:ext cx="3106800" cy="10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6164" name="Ink 6163">
                  <a:extLst>
                    <a:ext uri="{FF2B5EF4-FFF2-40B4-BE49-F238E27FC236}">
                      <a16:creationId xmlns:a16="http://schemas.microsoft.com/office/drawing/2014/main" id="{301E05C4-E221-4961-A19D-6D7D15665F95}"/>
                    </a:ext>
                  </a:extLst>
                </p14:cNvPr>
                <p14:cNvContentPartPr/>
                <p14:nvPr/>
              </p14:nvContentPartPr>
              <p14:xfrm>
                <a:off x="4160768" y="1347852"/>
                <a:ext cx="706320" cy="3403080"/>
              </p14:xfrm>
            </p:contentPart>
          </mc:Choice>
          <mc:Fallback xmlns="">
            <p:pic>
              <p:nvPicPr>
                <p:cNvPr id="6164" name="Ink 6163">
                  <a:extLst>
                    <a:ext uri="{FF2B5EF4-FFF2-40B4-BE49-F238E27FC236}">
                      <a16:creationId xmlns:a16="http://schemas.microsoft.com/office/drawing/2014/main" id="{301E05C4-E221-4961-A19D-6D7D15665F9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143128" y="1330212"/>
                  <a:ext cx="741960" cy="343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6165" name="Ink 6164">
                  <a:extLst>
                    <a:ext uri="{FF2B5EF4-FFF2-40B4-BE49-F238E27FC236}">
                      <a16:creationId xmlns:a16="http://schemas.microsoft.com/office/drawing/2014/main" id="{67AA8347-CB5B-48C2-8132-F107C7C81C14}"/>
                    </a:ext>
                  </a:extLst>
                </p14:cNvPr>
                <p14:cNvContentPartPr/>
                <p14:nvPr/>
              </p14:nvContentPartPr>
              <p14:xfrm>
                <a:off x="3747488" y="4084932"/>
                <a:ext cx="2186640" cy="1023840"/>
              </p14:xfrm>
            </p:contentPart>
          </mc:Choice>
          <mc:Fallback xmlns="">
            <p:pic>
              <p:nvPicPr>
                <p:cNvPr id="6165" name="Ink 6164">
                  <a:extLst>
                    <a:ext uri="{FF2B5EF4-FFF2-40B4-BE49-F238E27FC236}">
                      <a16:creationId xmlns:a16="http://schemas.microsoft.com/office/drawing/2014/main" id="{67AA8347-CB5B-48C2-8132-F107C7C81C1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729488" y="4067292"/>
                  <a:ext cx="2222280" cy="10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6167" name="Ink 6166">
                  <a:extLst>
                    <a:ext uri="{FF2B5EF4-FFF2-40B4-BE49-F238E27FC236}">
                      <a16:creationId xmlns:a16="http://schemas.microsoft.com/office/drawing/2014/main" id="{5587C116-C01D-4C6D-9C63-F8159BB31D9E}"/>
                    </a:ext>
                  </a:extLst>
                </p14:cNvPr>
                <p14:cNvContentPartPr/>
                <p14:nvPr/>
              </p14:nvContentPartPr>
              <p14:xfrm>
                <a:off x="3981848" y="2402292"/>
                <a:ext cx="763200" cy="944640"/>
              </p14:xfrm>
            </p:contentPart>
          </mc:Choice>
          <mc:Fallback xmlns="">
            <p:pic>
              <p:nvPicPr>
                <p:cNvPr id="6167" name="Ink 6166">
                  <a:extLst>
                    <a:ext uri="{FF2B5EF4-FFF2-40B4-BE49-F238E27FC236}">
                      <a16:creationId xmlns:a16="http://schemas.microsoft.com/office/drawing/2014/main" id="{5587C116-C01D-4C6D-9C63-F8159BB31D9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963848" y="2384652"/>
                  <a:ext cx="798840" cy="9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6168" name="Ink 6167">
                  <a:extLst>
                    <a:ext uri="{FF2B5EF4-FFF2-40B4-BE49-F238E27FC236}">
                      <a16:creationId xmlns:a16="http://schemas.microsoft.com/office/drawing/2014/main" id="{811A2EEC-4225-4B98-9A5A-ADFB087B0F60}"/>
                    </a:ext>
                  </a:extLst>
                </p14:cNvPr>
                <p14:cNvContentPartPr/>
                <p14:nvPr/>
              </p14:nvContentPartPr>
              <p14:xfrm>
                <a:off x="4751528" y="2450532"/>
                <a:ext cx="224280" cy="395280"/>
              </p14:xfrm>
            </p:contentPart>
          </mc:Choice>
          <mc:Fallback xmlns="">
            <p:pic>
              <p:nvPicPr>
                <p:cNvPr id="6168" name="Ink 6167">
                  <a:extLst>
                    <a:ext uri="{FF2B5EF4-FFF2-40B4-BE49-F238E27FC236}">
                      <a16:creationId xmlns:a16="http://schemas.microsoft.com/office/drawing/2014/main" id="{811A2EEC-4225-4B98-9A5A-ADFB087B0F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733888" y="2432892"/>
                  <a:ext cx="25992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6169" name="Ink 6168">
                  <a:extLst>
                    <a:ext uri="{FF2B5EF4-FFF2-40B4-BE49-F238E27FC236}">
                      <a16:creationId xmlns:a16="http://schemas.microsoft.com/office/drawing/2014/main" id="{33E0C42D-A3A8-4DFD-955B-ACC245CE9453}"/>
                    </a:ext>
                  </a:extLst>
                </p14:cNvPr>
                <p14:cNvContentPartPr/>
                <p14:nvPr/>
              </p14:nvContentPartPr>
              <p14:xfrm>
                <a:off x="4992368" y="1925652"/>
                <a:ext cx="734040" cy="814680"/>
              </p14:xfrm>
            </p:contentPart>
          </mc:Choice>
          <mc:Fallback xmlns="">
            <p:pic>
              <p:nvPicPr>
                <p:cNvPr id="6169" name="Ink 6168">
                  <a:extLst>
                    <a:ext uri="{FF2B5EF4-FFF2-40B4-BE49-F238E27FC236}">
                      <a16:creationId xmlns:a16="http://schemas.microsoft.com/office/drawing/2014/main" id="{33E0C42D-A3A8-4DFD-955B-ACC245CE945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974368" y="1907652"/>
                  <a:ext cx="769680" cy="85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6170" name="Ink 6169">
                  <a:extLst>
                    <a:ext uri="{FF2B5EF4-FFF2-40B4-BE49-F238E27FC236}">
                      <a16:creationId xmlns:a16="http://schemas.microsoft.com/office/drawing/2014/main" id="{30BE0D22-7604-4629-9049-373D865A23D4}"/>
                    </a:ext>
                  </a:extLst>
                </p14:cNvPr>
                <p14:cNvContentPartPr/>
                <p14:nvPr/>
              </p14:nvContentPartPr>
              <p14:xfrm>
                <a:off x="4362368" y="3292572"/>
                <a:ext cx="333360" cy="396360"/>
              </p14:xfrm>
            </p:contentPart>
          </mc:Choice>
          <mc:Fallback xmlns="">
            <p:pic>
              <p:nvPicPr>
                <p:cNvPr id="6170" name="Ink 6169">
                  <a:extLst>
                    <a:ext uri="{FF2B5EF4-FFF2-40B4-BE49-F238E27FC236}">
                      <a16:creationId xmlns:a16="http://schemas.microsoft.com/office/drawing/2014/main" id="{30BE0D22-7604-4629-9049-373D865A23D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344728" y="3274932"/>
                  <a:ext cx="3690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6172" name="Ink 6171">
                  <a:extLst>
                    <a:ext uri="{FF2B5EF4-FFF2-40B4-BE49-F238E27FC236}">
                      <a16:creationId xmlns:a16="http://schemas.microsoft.com/office/drawing/2014/main" id="{352C0EA7-8F4F-4B15-A9C7-3DA2FC0E5C25}"/>
                    </a:ext>
                  </a:extLst>
                </p14:cNvPr>
                <p14:cNvContentPartPr/>
                <p14:nvPr/>
              </p14:nvContentPartPr>
              <p14:xfrm>
                <a:off x="4677728" y="3033372"/>
                <a:ext cx="764640" cy="524160"/>
              </p14:xfrm>
            </p:contentPart>
          </mc:Choice>
          <mc:Fallback xmlns="">
            <p:pic>
              <p:nvPicPr>
                <p:cNvPr id="6172" name="Ink 6171">
                  <a:extLst>
                    <a:ext uri="{FF2B5EF4-FFF2-40B4-BE49-F238E27FC236}">
                      <a16:creationId xmlns:a16="http://schemas.microsoft.com/office/drawing/2014/main" id="{352C0EA7-8F4F-4B15-A9C7-3DA2FC0E5C2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659728" y="3015732"/>
                  <a:ext cx="800280" cy="5598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7475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69D9DC2C-BB66-469C-BF6F-4FC5218CB817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80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69636" name="Rectangle 7"/>
          <p:cNvSpPr>
            <a:spLocks noGrp="1" noChangeArrowheads="1"/>
          </p:cNvSpPr>
          <p:nvPr>
            <p:ph type="title"/>
          </p:nvPr>
        </p:nvSpPr>
        <p:spPr>
          <a:xfrm>
            <a:off x="476250" y="238125"/>
            <a:ext cx="7772400" cy="904875"/>
          </a:xfrm>
        </p:spPr>
        <p:txBody>
          <a:bodyPr/>
          <a:lstStyle/>
          <a:p>
            <a:pPr>
              <a:defRPr/>
            </a:pPr>
            <a:r>
              <a:rPr lang="en-US" sz="4000">
                <a:ea typeface="ＭＳ Ｐゴシック" charset="0"/>
                <a:cs typeface="+mj-cs"/>
              </a:rPr>
              <a:t>TCP: retransmission scenarios</a:t>
            </a:r>
            <a:endParaRPr lang="en-US">
              <a:ea typeface="ＭＳ Ｐゴシック" charset="0"/>
              <a:cs typeface="+mj-cs"/>
            </a:endParaRPr>
          </a:p>
        </p:txBody>
      </p:sp>
      <p:sp>
        <p:nvSpPr>
          <p:cNvPr id="74757" name="Text Box 105"/>
          <p:cNvSpPr txBox="1">
            <a:spLocks noChangeArrowheads="1"/>
          </p:cNvSpPr>
          <p:nvPr/>
        </p:nvSpPr>
        <p:spPr bwMode="auto">
          <a:xfrm>
            <a:off x="1282700" y="5946775"/>
            <a:ext cx="19224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lost ACK scenario</a:t>
            </a:r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74758" name="Line 99"/>
          <p:cNvSpPr>
            <a:spLocks noChangeShapeType="1"/>
          </p:cNvSpPr>
          <p:nvPr/>
        </p:nvSpPr>
        <p:spPr bwMode="auto">
          <a:xfrm>
            <a:off x="1065213" y="4184650"/>
            <a:ext cx="2351087" cy="506413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4759" name="Line 100"/>
          <p:cNvSpPr>
            <a:spLocks noChangeShapeType="1"/>
          </p:cNvSpPr>
          <p:nvPr/>
        </p:nvSpPr>
        <p:spPr bwMode="auto">
          <a:xfrm>
            <a:off x="1077913" y="2416175"/>
            <a:ext cx="2346325" cy="5715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4760" name="Line 104"/>
          <p:cNvSpPr>
            <a:spLocks noChangeShapeType="1"/>
          </p:cNvSpPr>
          <p:nvPr/>
        </p:nvSpPr>
        <p:spPr bwMode="auto">
          <a:xfrm flipH="1">
            <a:off x="2114550" y="3078163"/>
            <a:ext cx="1273175" cy="427037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4761" name="Text Box 107"/>
          <p:cNvSpPr txBox="1">
            <a:spLocks noChangeArrowheads="1"/>
          </p:cNvSpPr>
          <p:nvPr/>
        </p:nvSpPr>
        <p:spPr bwMode="auto">
          <a:xfrm>
            <a:off x="3016250" y="1257300"/>
            <a:ext cx="7731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ahoma" panose="020B0604030504040204" pitchFamily="34" charset="0"/>
              </a:rPr>
              <a:t>Host B</a:t>
            </a:r>
          </a:p>
        </p:txBody>
      </p:sp>
      <p:sp>
        <p:nvSpPr>
          <p:cNvPr id="74762" name="Text Box 111"/>
          <p:cNvSpPr txBox="1">
            <a:spLocks noChangeArrowheads="1"/>
          </p:cNvSpPr>
          <p:nvPr/>
        </p:nvSpPr>
        <p:spPr bwMode="auto">
          <a:xfrm>
            <a:off x="682625" y="1274763"/>
            <a:ext cx="7762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ahoma" panose="020B0604030504040204" pitchFamily="34" charset="0"/>
              </a:rPr>
              <a:t>Host A</a:t>
            </a:r>
          </a:p>
        </p:txBody>
      </p:sp>
      <p:sp>
        <p:nvSpPr>
          <p:cNvPr id="74763" name="Rectangle 112"/>
          <p:cNvSpPr>
            <a:spLocks noChangeArrowheads="1"/>
          </p:cNvSpPr>
          <p:nvPr/>
        </p:nvSpPr>
        <p:spPr bwMode="auto">
          <a:xfrm>
            <a:off x="1781175" y="2497138"/>
            <a:ext cx="869950" cy="4016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74764" name="Text Box 113"/>
          <p:cNvSpPr txBox="1">
            <a:spLocks noChangeArrowheads="1"/>
          </p:cNvSpPr>
          <p:nvPr/>
        </p:nvSpPr>
        <p:spPr bwMode="auto">
          <a:xfrm>
            <a:off x="1222375" y="2549525"/>
            <a:ext cx="20859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Seq=92, 8 bytes of data</a:t>
            </a:r>
          </a:p>
        </p:txBody>
      </p:sp>
      <p:sp>
        <p:nvSpPr>
          <p:cNvPr id="74765" name="Rectangle 114"/>
          <p:cNvSpPr>
            <a:spLocks noChangeArrowheads="1"/>
          </p:cNvSpPr>
          <p:nvPr/>
        </p:nvSpPr>
        <p:spPr bwMode="auto">
          <a:xfrm>
            <a:off x="2349500" y="3163888"/>
            <a:ext cx="747713" cy="2460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74766" name="Text Box 115"/>
          <p:cNvSpPr txBox="1">
            <a:spLocks noChangeArrowheads="1"/>
          </p:cNvSpPr>
          <p:nvPr/>
        </p:nvSpPr>
        <p:spPr bwMode="auto">
          <a:xfrm>
            <a:off x="2270125" y="3119438"/>
            <a:ext cx="9493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ACK=100</a:t>
            </a:r>
            <a:endParaRPr lang="en-US" altLang="en-US" sz="1000">
              <a:latin typeface="Times New Roman" panose="02020603050405020304" pitchFamily="18" charset="0"/>
            </a:endParaRPr>
          </a:p>
        </p:txBody>
      </p:sp>
      <p:sp>
        <p:nvSpPr>
          <p:cNvPr id="74767" name="Line 118"/>
          <p:cNvSpPr>
            <a:spLocks noChangeShapeType="1"/>
          </p:cNvSpPr>
          <p:nvPr/>
        </p:nvSpPr>
        <p:spPr bwMode="auto">
          <a:xfrm>
            <a:off x="1057275" y="2174875"/>
            <a:ext cx="0" cy="3525838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74768" name="Line 119"/>
          <p:cNvSpPr>
            <a:spLocks noChangeShapeType="1"/>
          </p:cNvSpPr>
          <p:nvPr/>
        </p:nvSpPr>
        <p:spPr bwMode="auto">
          <a:xfrm>
            <a:off x="3484563" y="2170113"/>
            <a:ext cx="0" cy="35385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74769" name="Rectangle 122"/>
          <p:cNvSpPr>
            <a:spLocks noChangeArrowheads="1"/>
          </p:cNvSpPr>
          <p:nvPr/>
        </p:nvSpPr>
        <p:spPr bwMode="auto">
          <a:xfrm>
            <a:off x="1674813" y="4178300"/>
            <a:ext cx="989012" cy="4302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74770" name="Text Box 123"/>
          <p:cNvSpPr txBox="1">
            <a:spLocks noChangeArrowheads="1"/>
          </p:cNvSpPr>
          <p:nvPr/>
        </p:nvSpPr>
        <p:spPr bwMode="auto">
          <a:xfrm>
            <a:off x="1211263" y="4259263"/>
            <a:ext cx="20859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Seq=92, 8 bytes of data</a:t>
            </a:r>
          </a:p>
        </p:txBody>
      </p:sp>
      <p:sp>
        <p:nvSpPr>
          <p:cNvPr id="74771" name="Text Box 124"/>
          <p:cNvSpPr txBox="1">
            <a:spLocks noChangeArrowheads="1"/>
          </p:cNvSpPr>
          <p:nvPr/>
        </p:nvSpPr>
        <p:spPr bwMode="auto">
          <a:xfrm>
            <a:off x="1903413" y="3309938"/>
            <a:ext cx="3587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rgbClr val="FF0000"/>
                </a:solidFill>
                <a:latin typeface="Tahoma" panose="020B0604030504040204" pitchFamily="34" charset="0"/>
              </a:rPr>
              <a:t>X</a:t>
            </a:r>
          </a:p>
        </p:txBody>
      </p:sp>
      <p:sp>
        <p:nvSpPr>
          <p:cNvPr id="74772" name="Text Box 126"/>
          <p:cNvSpPr txBox="1">
            <a:spLocks noChangeArrowheads="1"/>
          </p:cNvSpPr>
          <p:nvPr/>
        </p:nvSpPr>
        <p:spPr bwMode="auto">
          <a:xfrm rot="10800000">
            <a:off x="684213" y="2963863"/>
            <a:ext cx="396875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timeout</a:t>
            </a:r>
          </a:p>
        </p:txBody>
      </p:sp>
      <p:sp>
        <p:nvSpPr>
          <p:cNvPr id="74773" name="Line 127"/>
          <p:cNvSpPr>
            <a:spLocks noChangeShapeType="1"/>
          </p:cNvSpPr>
          <p:nvPr/>
        </p:nvSpPr>
        <p:spPr bwMode="auto">
          <a:xfrm flipH="1">
            <a:off x="1054100" y="4776788"/>
            <a:ext cx="2338388" cy="782637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4774" name="Rectangle 128"/>
          <p:cNvSpPr>
            <a:spLocks noChangeArrowheads="1"/>
          </p:cNvSpPr>
          <p:nvPr/>
        </p:nvSpPr>
        <p:spPr bwMode="auto">
          <a:xfrm>
            <a:off x="1887538" y="5033963"/>
            <a:ext cx="747712" cy="2460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74775" name="Text Box 129"/>
          <p:cNvSpPr txBox="1">
            <a:spLocks noChangeArrowheads="1"/>
          </p:cNvSpPr>
          <p:nvPr/>
        </p:nvSpPr>
        <p:spPr bwMode="auto">
          <a:xfrm>
            <a:off x="1808163" y="4989513"/>
            <a:ext cx="9493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ACK=100</a:t>
            </a:r>
            <a:endParaRPr lang="en-US" altLang="en-US" sz="1000">
              <a:latin typeface="Times New Roman" panose="02020603050405020304" pitchFamily="18" charset="0"/>
            </a:endParaRPr>
          </a:p>
        </p:txBody>
      </p:sp>
      <p:grpSp>
        <p:nvGrpSpPr>
          <p:cNvPr id="74776" name="Group 134"/>
          <p:cNvGrpSpPr>
            <a:grpSpLocks/>
          </p:cNvGrpSpPr>
          <p:nvPr/>
        </p:nvGrpSpPr>
        <p:grpSpPr bwMode="auto">
          <a:xfrm>
            <a:off x="825500" y="2420938"/>
            <a:ext cx="104775" cy="508000"/>
            <a:chOff x="3099" y="1749"/>
            <a:chExt cx="66" cy="320"/>
          </a:xfrm>
        </p:grpSpPr>
        <p:sp>
          <p:nvSpPr>
            <p:cNvPr id="74830" name="Line 132"/>
            <p:cNvSpPr>
              <a:spLocks noChangeShapeType="1"/>
            </p:cNvSpPr>
            <p:nvPr/>
          </p:nvSpPr>
          <p:spPr bwMode="auto">
            <a:xfrm flipV="1">
              <a:off x="3129" y="1749"/>
              <a:ext cx="0" cy="3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74831" name="Line 133"/>
            <p:cNvSpPr>
              <a:spLocks noChangeShapeType="1"/>
            </p:cNvSpPr>
            <p:nvPr/>
          </p:nvSpPr>
          <p:spPr bwMode="auto">
            <a:xfrm>
              <a:off x="3099" y="1752"/>
              <a:ext cx="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74777" name="Group 135"/>
          <p:cNvGrpSpPr>
            <a:grpSpLocks/>
          </p:cNvGrpSpPr>
          <p:nvPr/>
        </p:nvGrpSpPr>
        <p:grpSpPr bwMode="auto">
          <a:xfrm rot="10800000">
            <a:off x="820738" y="3663950"/>
            <a:ext cx="104775" cy="508000"/>
            <a:chOff x="3099" y="1749"/>
            <a:chExt cx="66" cy="320"/>
          </a:xfrm>
        </p:grpSpPr>
        <p:sp>
          <p:nvSpPr>
            <p:cNvPr id="74828" name="Line 136"/>
            <p:cNvSpPr>
              <a:spLocks noChangeShapeType="1"/>
            </p:cNvSpPr>
            <p:nvPr/>
          </p:nvSpPr>
          <p:spPr bwMode="auto">
            <a:xfrm flipV="1">
              <a:off x="3132" y="1752"/>
              <a:ext cx="0" cy="3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74829" name="Line 137"/>
            <p:cNvSpPr>
              <a:spLocks noChangeShapeType="1"/>
            </p:cNvSpPr>
            <p:nvPr/>
          </p:nvSpPr>
          <p:spPr bwMode="auto">
            <a:xfrm>
              <a:off x="3102" y="1755"/>
              <a:ext cx="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sp>
        <p:nvSpPr>
          <p:cNvPr id="74778" name="Text Box 172"/>
          <p:cNvSpPr txBox="1">
            <a:spLocks noChangeArrowheads="1"/>
          </p:cNvSpPr>
          <p:nvPr/>
        </p:nvSpPr>
        <p:spPr bwMode="auto">
          <a:xfrm>
            <a:off x="5945188" y="5953125"/>
            <a:ext cx="20732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premature timeout</a:t>
            </a:r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74779" name="Line 173"/>
          <p:cNvSpPr>
            <a:spLocks noChangeShapeType="1"/>
          </p:cNvSpPr>
          <p:nvPr/>
        </p:nvSpPr>
        <p:spPr bwMode="auto">
          <a:xfrm>
            <a:off x="5781675" y="4191000"/>
            <a:ext cx="2441575" cy="665163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4780" name="Line 174"/>
          <p:cNvSpPr>
            <a:spLocks noChangeShapeType="1"/>
          </p:cNvSpPr>
          <p:nvPr/>
        </p:nvSpPr>
        <p:spPr bwMode="auto">
          <a:xfrm>
            <a:off x="5815013" y="2422525"/>
            <a:ext cx="2346325" cy="5715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4781" name="Line 175"/>
          <p:cNvSpPr>
            <a:spLocks noChangeShapeType="1"/>
          </p:cNvSpPr>
          <p:nvPr/>
        </p:nvSpPr>
        <p:spPr bwMode="auto">
          <a:xfrm flipH="1">
            <a:off x="5789613" y="3084513"/>
            <a:ext cx="2335212" cy="1589087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4782" name="Text Box 177"/>
          <p:cNvSpPr txBox="1">
            <a:spLocks noChangeArrowheads="1"/>
          </p:cNvSpPr>
          <p:nvPr/>
        </p:nvSpPr>
        <p:spPr bwMode="auto">
          <a:xfrm>
            <a:off x="7753350" y="1263650"/>
            <a:ext cx="7731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ahoma" panose="020B0604030504040204" pitchFamily="34" charset="0"/>
              </a:rPr>
              <a:t>Host B</a:t>
            </a:r>
          </a:p>
        </p:txBody>
      </p:sp>
      <p:sp>
        <p:nvSpPr>
          <p:cNvPr id="74783" name="Text Box 181"/>
          <p:cNvSpPr txBox="1">
            <a:spLocks noChangeArrowheads="1"/>
          </p:cNvSpPr>
          <p:nvPr/>
        </p:nvSpPr>
        <p:spPr bwMode="auto">
          <a:xfrm>
            <a:off x="5419725" y="1281113"/>
            <a:ext cx="7762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ahoma" panose="020B0604030504040204" pitchFamily="34" charset="0"/>
              </a:rPr>
              <a:t>Host A</a:t>
            </a:r>
          </a:p>
        </p:txBody>
      </p:sp>
      <p:sp>
        <p:nvSpPr>
          <p:cNvPr id="74784" name="Rectangle 182"/>
          <p:cNvSpPr>
            <a:spLocks noChangeArrowheads="1"/>
          </p:cNvSpPr>
          <p:nvPr/>
        </p:nvSpPr>
        <p:spPr bwMode="auto">
          <a:xfrm>
            <a:off x="6518275" y="2503488"/>
            <a:ext cx="869950" cy="4016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74785" name="Text Box 183"/>
          <p:cNvSpPr txBox="1">
            <a:spLocks noChangeArrowheads="1"/>
          </p:cNvSpPr>
          <p:nvPr/>
        </p:nvSpPr>
        <p:spPr bwMode="auto">
          <a:xfrm>
            <a:off x="5959475" y="2555875"/>
            <a:ext cx="20859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Seq=92, 8 bytes of data</a:t>
            </a:r>
          </a:p>
        </p:txBody>
      </p:sp>
      <p:grpSp>
        <p:nvGrpSpPr>
          <p:cNvPr id="74786" name="Group 202"/>
          <p:cNvGrpSpPr>
            <a:grpSpLocks/>
          </p:cNvGrpSpPr>
          <p:nvPr/>
        </p:nvGrpSpPr>
        <p:grpSpPr bwMode="auto">
          <a:xfrm>
            <a:off x="6691313" y="3576638"/>
            <a:ext cx="949325" cy="304800"/>
            <a:chOff x="4215" y="2253"/>
            <a:chExt cx="598" cy="192"/>
          </a:xfrm>
        </p:grpSpPr>
        <p:sp>
          <p:nvSpPr>
            <p:cNvPr id="74826" name="Rectangle 184"/>
            <p:cNvSpPr>
              <a:spLocks noChangeArrowheads="1"/>
            </p:cNvSpPr>
            <p:nvPr/>
          </p:nvSpPr>
          <p:spPr bwMode="auto">
            <a:xfrm>
              <a:off x="4265" y="2274"/>
              <a:ext cx="471" cy="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74827" name="Text Box 185"/>
            <p:cNvSpPr txBox="1">
              <a:spLocks noChangeArrowheads="1"/>
            </p:cNvSpPr>
            <p:nvPr/>
          </p:nvSpPr>
          <p:spPr bwMode="auto">
            <a:xfrm>
              <a:off x="4215" y="2253"/>
              <a:ext cx="59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ACK=100</a:t>
              </a:r>
              <a:endParaRPr lang="en-US" altLang="en-US" sz="1000">
                <a:latin typeface="Times New Roman" panose="02020603050405020304" pitchFamily="18" charset="0"/>
              </a:endParaRPr>
            </a:p>
          </p:txBody>
        </p:sp>
      </p:grpSp>
      <p:sp>
        <p:nvSpPr>
          <p:cNvPr id="74787" name="Line 186"/>
          <p:cNvSpPr>
            <a:spLocks noChangeShapeType="1"/>
          </p:cNvSpPr>
          <p:nvPr/>
        </p:nvSpPr>
        <p:spPr bwMode="auto">
          <a:xfrm>
            <a:off x="5794375" y="2181225"/>
            <a:ext cx="0" cy="3525838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74788" name="Line 187"/>
          <p:cNvSpPr>
            <a:spLocks noChangeShapeType="1"/>
          </p:cNvSpPr>
          <p:nvPr/>
        </p:nvSpPr>
        <p:spPr bwMode="auto">
          <a:xfrm>
            <a:off x="8199438" y="2176463"/>
            <a:ext cx="0" cy="35385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74789" name="Rectangle 188"/>
          <p:cNvSpPr>
            <a:spLocks noChangeArrowheads="1"/>
          </p:cNvSpPr>
          <p:nvPr/>
        </p:nvSpPr>
        <p:spPr bwMode="auto">
          <a:xfrm>
            <a:off x="6807200" y="4308475"/>
            <a:ext cx="1057275" cy="50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74790" name="Text Box 189"/>
          <p:cNvSpPr txBox="1">
            <a:spLocks noChangeArrowheads="1"/>
          </p:cNvSpPr>
          <p:nvPr/>
        </p:nvSpPr>
        <p:spPr bwMode="auto">
          <a:xfrm>
            <a:off x="6727825" y="4341813"/>
            <a:ext cx="121285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Seq=92,  8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bytes of data</a:t>
            </a:r>
          </a:p>
        </p:txBody>
      </p:sp>
      <p:sp>
        <p:nvSpPr>
          <p:cNvPr id="74791" name="Text Box 191"/>
          <p:cNvSpPr txBox="1">
            <a:spLocks noChangeArrowheads="1"/>
          </p:cNvSpPr>
          <p:nvPr/>
        </p:nvSpPr>
        <p:spPr bwMode="auto">
          <a:xfrm rot="10800000">
            <a:off x="5421313" y="2970213"/>
            <a:ext cx="396875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timeout</a:t>
            </a:r>
          </a:p>
        </p:txBody>
      </p:sp>
      <p:sp>
        <p:nvSpPr>
          <p:cNvPr id="74792" name="Line 192"/>
          <p:cNvSpPr>
            <a:spLocks noChangeShapeType="1"/>
          </p:cNvSpPr>
          <p:nvPr/>
        </p:nvSpPr>
        <p:spPr bwMode="auto">
          <a:xfrm flipH="1">
            <a:off x="5813425" y="4894263"/>
            <a:ext cx="2338388" cy="782637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4793" name="Rectangle 193"/>
          <p:cNvSpPr>
            <a:spLocks noChangeArrowheads="1"/>
          </p:cNvSpPr>
          <p:nvPr/>
        </p:nvSpPr>
        <p:spPr bwMode="auto">
          <a:xfrm>
            <a:off x="6646863" y="5151438"/>
            <a:ext cx="747712" cy="2460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74794" name="Text Box 194"/>
          <p:cNvSpPr txBox="1">
            <a:spLocks noChangeArrowheads="1"/>
          </p:cNvSpPr>
          <p:nvPr/>
        </p:nvSpPr>
        <p:spPr bwMode="auto">
          <a:xfrm>
            <a:off x="6567488" y="5106988"/>
            <a:ext cx="9493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ACK=120</a:t>
            </a:r>
            <a:endParaRPr lang="en-US" altLang="en-US" sz="1000">
              <a:latin typeface="Times New Roman" panose="02020603050405020304" pitchFamily="18" charset="0"/>
            </a:endParaRPr>
          </a:p>
        </p:txBody>
      </p:sp>
      <p:grpSp>
        <p:nvGrpSpPr>
          <p:cNvPr id="74795" name="Group 195"/>
          <p:cNvGrpSpPr>
            <a:grpSpLocks/>
          </p:cNvGrpSpPr>
          <p:nvPr/>
        </p:nvGrpSpPr>
        <p:grpSpPr bwMode="auto">
          <a:xfrm>
            <a:off x="5562600" y="2427288"/>
            <a:ext cx="104775" cy="508000"/>
            <a:chOff x="3099" y="1749"/>
            <a:chExt cx="66" cy="320"/>
          </a:xfrm>
        </p:grpSpPr>
        <p:sp>
          <p:nvSpPr>
            <p:cNvPr id="74824" name="Line 196"/>
            <p:cNvSpPr>
              <a:spLocks noChangeShapeType="1"/>
            </p:cNvSpPr>
            <p:nvPr/>
          </p:nvSpPr>
          <p:spPr bwMode="auto">
            <a:xfrm flipV="1">
              <a:off x="3129" y="1749"/>
              <a:ext cx="0" cy="3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74825" name="Line 197"/>
            <p:cNvSpPr>
              <a:spLocks noChangeShapeType="1"/>
            </p:cNvSpPr>
            <p:nvPr/>
          </p:nvSpPr>
          <p:spPr bwMode="auto">
            <a:xfrm>
              <a:off x="3099" y="1752"/>
              <a:ext cx="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74796" name="Group 198"/>
          <p:cNvGrpSpPr>
            <a:grpSpLocks/>
          </p:cNvGrpSpPr>
          <p:nvPr/>
        </p:nvGrpSpPr>
        <p:grpSpPr bwMode="auto">
          <a:xfrm rot="10800000">
            <a:off x="5557838" y="3670300"/>
            <a:ext cx="104775" cy="508000"/>
            <a:chOff x="3099" y="1749"/>
            <a:chExt cx="66" cy="320"/>
          </a:xfrm>
        </p:grpSpPr>
        <p:sp>
          <p:nvSpPr>
            <p:cNvPr id="74822" name="Line 199"/>
            <p:cNvSpPr>
              <a:spLocks noChangeShapeType="1"/>
            </p:cNvSpPr>
            <p:nvPr/>
          </p:nvSpPr>
          <p:spPr bwMode="auto">
            <a:xfrm flipV="1">
              <a:off x="3133" y="1752"/>
              <a:ext cx="0" cy="3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74823" name="Line 200"/>
            <p:cNvSpPr>
              <a:spLocks noChangeShapeType="1"/>
            </p:cNvSpPr>
            <p:nvPr/>
          </p:nvSpPr>
          <p:spPr bwMode="auto">
            <a:xfrm>
              <a:off x="3103" y="1755"/>
              <a:ext cx="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74797" name="Group 206"/>
          <p:cNvGrpSpPr>
            <a:grpSpLocks/>
          </p:cNvGrpSpPr>
          <p:nvPr/>
        </p:nvGrpSpPr>
        <p:grpSpPr bwMode="auto">
          <a:xfrm>
            <a:off x="5800725" y="2808288"/>
            <a:ext cx="2346325" cy="571500"/>
            <a:chOff x="3759" y="1622"/>
            <a:chExt cx="1478" cy="360"/>
          </a:xfrm>
        </p:grpSpPr>
        <p:sp>
          <p:nvSpPr>
            <p:cNvPr id="74819" name="Line 203"/>
            <p:cNvSpPr>
              <a:spLocks noChangeShapeType="1"/>
            </p:cNvSpPr>
            <p:nvPr/>
          </p:nvSpPr>
          <p:spPr bwMode="auto">
            <a:xfrm>
              <a:off x="3759" y="1622"/>
              <a:ext cx="1478" cy="36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4820" name="Rectangle 204"/>
            <p:cNvSpPr>
              <a:spLocks noChangeArrowheads="1"/>
            </p:cNvSpPr>
            <p:nvPr/>
          </p:nvSpPr>
          <p:spPr bwMode="auto">
            <a:xfrm>
              <a:off x="4202" y="1673"/>
              <a:ext cx="548" cy="2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74821" name="Text Box 205"/>
            <p:cNvSpPr txBox="1">
              <a:spLocks noChangeArrowheads="1"/>
            </p:cNvSpPr>
            <p:nvPr/>
          </p:nvSpPr>
          <p:spPr bwMode="auto">
            <a:xfrm>
              <a:off x="3790" y="1706"/>
              <a:ext cx="143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Seq=100, 20 bytes of data</a:t>
              </a:r>
            </a:p>
          </p:txBody>
        </p:sp>
      </p:grpSp>
      <p:sp>
        <p:nvSpPr>
          <p:cNvPr id="74798" name="Line 207"/>
          <p:cNvSpPr>
            <a:spLocks noChangeShapeType="1"/>
          </p:cNvSpPr>
          <p:nvPr/>
        </p:nvSpPr>
        <p:spPr bwMode="auto">
          <a:xfrm flipH="1">
            <a:off x="5794375" y="3440113"/>
            <a:ext cx="2335213" cy="1589087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grpSp>
        <p:nvGrpSpPr>
          <p:cNvPr id="74799" name="Group 208"/>
          <p:cNvGrpSpPr>
            <a:grpSpLocks/>
          </p:cNvGrpSpPr>
          <p:nvPr/>
        </p:nvGrpSpPr>
        <p:grpSpPr bwMode="auto">
          <a:xfrm>
            <a:off x="6931025" y="3852863"/>
            <a:ext cx="949325" cy="304800"/>
            <a:chOff x="4215" y="2253"/>
            <a:chExt cx="598" cy="192"/>
          </a:xfrm>
        </p:grpSpPr>
        <p:sp>
          <p:nvSpPr>
            <p:cNvPr id="74817" name="Rectangle 209"/>
            <p:cNvSpPr>
              <a:spLocks noChangeArrowheads="1"/>
            </p:cNvSpPr>
            <p:nvPr/>
          </p:nvSpPr>
          <p:spPr bwMode="auto">
            <a:xfrm>
              <a:off x="4265" y="2274"/>
              <a:ext cx="471" cy="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74818" name="Text Box 210"/>
            <p:cNvSpPr txBox="1">
              <a:spLocks noChangeArrowheads="1"/>
            </p:cNvSpPr>
            <p:nvPr/>
          </p:nvSpPr>
          <p:spPr bwMode="auto">
            <a:xfrm>
              <a:off x="4215" y="2253"/>
              <a:ext cx="59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ACK=120</a:t>
              </a:r>
              <a:endParaRPr lang="en-US" altLang="en-US" sz="1000">
                <a:latin typeface="Times New Roman" panose="02020603050405020304" pitchFamily="18" charset="0"/>
              </a:endParaRPr>
            </a:p>
          </p:txBody>
        </p:sp>
      </p:grpSp>
      <p:sp>
        <p:nvSpPr>
          <p:cNvPr id="74800" name="Text Box 211"/>
          <p:cNvSpPr txBox="1">
            <a:spLocks noChangeArrowheads="1"/>
          </p:cNvSpPr>
          <p:nvPr/>
        </p:nvSpPr>
        <p:spPr bwMode="auto">
          <a:xfrm>
            <a:off x="4427538" y="4495800"/>
            <a:ext cx="13636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SendBase=100</a:t>
            </a:r>
          </a:p>
        </p:txBody>
      </p:sp>
      <p:sp>
        <p:nvSpPr>
          <p:cNvPr id="74801" name="Text Box 212"/>
          <p:cNvSpPr txBox="1">
            <a:spLocks noChangeArrowheads="1"/>
          </p:cNvSpPr>
          <p:nvPr/>
        </p:nvSpPr>
        <p:spPr bwMode="auto">
          <a:xfrm>
            <a:off x="4446588" y="4837113"/>
            <a:ext cx="13636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SendBase=120</a:t>
            </a:r>
          </a:p>
        </p:txBody>
      </p:sp>
      <p:sp>
        <p:nvSpPr>
          <p:cNvPr id="74802" name="Text Box 213"/>
          <p:cNvSpPr txBox="1">
            <a:spLocks noChangeArrowheads="1"/>
          </p:cNvSpPr>
          <p:nvPr/>
        </p:nvSpPr>
        <p:spPr bwMode="auto">
          <a:xfrm>
            <a:off x="4465638" y="5511800"/>
            <a:ext cx="13636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SendBase=120</a:t>
            </a:r>
          </a:p>
        </p:txBody>
      </p:sp>
      <p:sp>
        <p:nvSpPr>
          <p:cNvPr id="74803" name="Text Box 214"/>
          <p:cNvSpPr txBox="1">
            <a:spLocks noChangeArrowheads="1"/>
          </p:cNvSpPr>
          <p:nvPr/>
        </p:nvSpPr>
        <p:spPr bwMode="auto">
          <a:xfrm>
            <a:off x="4492625" y="2266950"/>
            <a:ext cx="1266825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SendBase=92</a:t>
            </a:r>
          </a:p>
        </p:txBody>
      </p:sp>
      <p:pic>
        <p:nvPicPr>
          <p:cNvPr id="74804" name="Picture 21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912813"/>
            <a:ext cx="63992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4805" name="Group 219"/>
          <p:cNvGrpSpPr>
            <a:grpSpLocks/>
          </p:cNvGrpSpPr>
          <p:nvPr/>
        </p:nvGrpSpPr>
        <p:grpSpPr bwMode="auto">
          <a:xfrm>
            <a:off x="5372100" y="1543050"/>
            <a:ext cx="630238" cy="533400"/>
            <a:chOff x="-44" y="1473"/>
            <a:chExt cx="981" cy="1105"/>
          </a:xfrm>
        </p:grpSpPr>
        <p:pic>
          <p:nvPicPr>
            <p:cNvPr id="74815" name="Picture 220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816" name="Freeform 22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62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74806" name="Group 225"/>
          <p:cNvGrpSpPr>
            <a:grpSpLocks/>
          </p:cNvGrpSpPr>
          <p:nvPr/>
        </p:nvGrpSpPr>
        <p:grpSpPr bwMode="auto">
          <a:xfrm flipH="1">
            <a:off x="7939088" y="1549400"/>
            <a:ext cx="631825" cy="622300"/>
            <a:chOff x="-44" y="1473"/>
            <a:chExt cx="981" cy="1105"/>
          </a:xfrm>
        </p:grpSpPr>
        <p:pic>
          <p:nvPicPr>
            <p:cNvPr id="74813" name="Picture 226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814" name="Freeform 22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62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74807" name="Group 228"/>
          <p:cNvGrpSpPr>
            <a:grpSpLocks/>
          </p:cNvGrpSpPr>
          <p:nvPr/>
        </p:nvGrpSpPr>
        <p:grpSpPr bwMode="auto">
          <a:xfrm>
            <a:off x="647700" y="1547813"/>
            <a:ext cx="630238" cy="533400"/>
            <a:chOff x="-44" y="1473"/>
            <a:chExt cx="981" cy="1105"/>
          </a:xfrm>
        </p:grpSpPr>
        <p:pic>
          <p:nvPicPr>
            <p:cNvPr id="74811" name="Picture 229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812" name="Freeform 23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62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74808" name="Group 231"/>
          <p:cNvGrpSpPr>
            <a:grpSpLocks/>
          </p:cNvGrpSpPr>
          <p:nvPr/>
        </p:nvGrpSpPr>
        <p:grpSpPr bwMode="auto">
          <a:xfrm flipH="1">
            <a:off x="3225800" y="1531938"/>
            <a:ext cx="709613" cy="600075"/>
            <a:chOff x="-44" y="1473"/>
            <a:chExt cx="981" cy="1105"/>
          </a:xfrm>
        </p:grpSpPr>
        <p:pic>
          <p:nvPicPr>
            <p:cNvPr id="74809" name="Picture 232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810" name="Freeform 23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62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7680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30B65E04-62CC-48BA-942E-333BF7407BF4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81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70660" name="Rectangle 2"/>
          <p:cNvSpPr>
            <a:spLocks noGrp="1" noChangeArrowheads="1"/>
          </p:cNvSpPr>
          <p:nvPr>
            <p:ph type="title"/>
          </p:nvPr>
        </p:nvSpPr>
        <p:spPr>
          <a:xfrm>
            <a:off x="476250" y="238125"/>
            <a:ext cx="7772400" cy="904875"/>
          </a:xfrm>
        </p:spPr>
        <p:txBody>
          <a:bodyPr/>
          <a:lstStyle/>
          <a:p>
            <a:pPr>
              <a:defRPr/>
            </a:pPr>
            <a:r>
              <a:rPr lang="en-US" sz="4000">
                <a:ea typeface="ＭＳ Ｐゴシック" charset="0"/>
                <a:cs typeface="+mj-cs"/>
              </a:rPr>
              <a:t>TCP: retransmission scenarios</a:t>
            </a:r>
            <a:endParaRPr lang="en-US">
              <a:ea typeface="ＭＳ Ｐゴシック" charset="0"/>
              <a:cs typeface="+mj-cs"/>
            </a:endParaRPr>
          </a:p>
        </p:txBody>
      </p:sp>
      <p:sp>
        <p:nvSpPr>
          <p:cNvPr id="76805" name="Text Box 22"/>
          <p:cNvSpPr txBox="1">
            <a:spLocks noChangeArrowheads="1"/>
          </p:cNvSpPr>
          <p:nvPr/>
        </p:nvSpPr>
        <p:spPr bwMode="auto">
          <a:xfrm>
            <a:off x="1958975" y="3468688"/>
            <a:ext cx="3587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rgbClr val="FF0000"/>
                </a:solidFill>
                <a:latin typeface="Tahoma" panose="020B0604030504040204" pitchFamily="34" charset="0"/>
              </a:rPr>
              <a:t>X</a:t>
            </a:r>
          </a:p>
        </p:txBody>
      </p:sp>
      <p:sp>
        <p:nvSpPr>
          <p:cNvPr id="76806" name="Text Box 34"/>
          <p:cNvSpPr txBox="1">
            <a:spLocks noChangeArrowheads="1"/>
          </p:cNvSpPr>
          <p:nvPr/>
        </p:nvSpPr>
        <p:spPr bwMode="auto">
          <a:xfrm>
            <a:off x="1639888" y="5975350"/>
            <a:ext cx="17510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cumulative ACK</a:t>
            </a:r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76807" name="Line 35"/>
          <p:cNvSpPr>
            <a:spLocks noChangeShapeType="1"/>
          </p:cNvSpPr>
          <p:nvPr/>
        </p:nvSpPr>
        <p:spPr bwMode="auto">
          <a:xfrm>
            <a:off x="1368425" y="4540250"/>
            <a:ext cx="2441575" cy="665163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6808" name="Line 36"/>
          <p:cNvSpPr>
            <a:spLocks noChangeShapeType="1"/>
          </p:cNvSpPr>
          <p:nvPr/>
        </p:nvSpPr>
        <p:spPr bwMode="auto">
          <a:xfrm>
            <a:off x="1344613" y="2444750"/>
            <a:ext cx="2346325" cy="5715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6809" name="Line 37"/>
          <p:cNvSpPr>
            <a:spLocks noChangeShapeType="1"/>
          </p:cNvSpPr>
          <p:nvPr/>
        </p:nvSpPr>
        <p:spPr bwMode="auto">
          <a:xfrm flipH="1">
            <a:off x="2222500" y="3106738"/>
            <a:ext cx="1431925" cy="573087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6810" name="Text Box 39"/>
          <p:cNvSpPr txBox="1">
            <a:spLocks noChangeArrowheads="1"/>
          </p:cNvSpPr>
          <p:nvPr/>
        </p:nvSpPr>
        <p:spPr bwMode="auto">
          <a:xfrm>
            <a:off x="3270250" y="1273175"/>
            <a:ext cx="7731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ahoma" panose="020B0604030504040204" pitchFamily="34" charset="0"/>
              </a:rPr>
              <a:t>Host B</a:t>
            </a:r>
          </a:p>
        </p:txBody>
      </p:sp>
      <p:sp>
        <p:nvSpPr>
          <p:cNvPr id="76811" name="Text Box 43"/>
          <p:cNvSpPr txBox="1">
            <a:spLocks noChangeArrowheads="1"/>
          </p:cNvSpPr>
          <p:nvPr/>
        </p:nvSpPr>
        <p:spPr bwMode="auto">
          <a:xfrm>
            <a:off x="949325" y="1303338"/>
            <a:ext cx="7762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ahoma" panose="020B0604030504040204" pitchFamily="34" charset="0"/>
              </a:rPr>
              <a:t>Host A</a:t>
            </a:r>
          </a:p>
        </p:txBody>
      </p:sp>
      <p:sp>
        <p:nvSpPr>
          <p:cNvPr id="76812" name="Rectangle 44"/>
          <p:cNvSpPr>
            <a:spLocks noChangeArrowheads="1"/>
          </p:cNvSpPr>
          <p:nvPr/>
        </p:nvSpPr>
        <p:spPr bwMode="auto">
          <a:xfrm>
            <a:off x="2047875" y="2525713"/>
            <a:ext cx="869950" cy="4016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76813" name="Text Box 45"/>
          <p:cNvSpPr txBox="1">
            <a:spLocks noChangeArrowheads="1"/>
          </p:cNvSpPr>
          <p:nvPr/>
        </p:nvSpPr>
        <p:spPr bwMode="auto">
          <a:xfrm>
            <a:off x="1489075" y="2578100"/>
            <a:ext cx="20859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Seq=92, 8 bytes of data</a:t>
            </a:r>
          </a:p>
        </p:txBody>
      </p:sp>
      <p:grpSp>
        <p:nvGrpSpPr>
          <p:cNvPr id="76814" name="Group 46"/>
          <p:cNvGrpSpPr>
            <a:grpSpLocks/>
          </p:cNvGrpSpPr>
          <p:nvPr/>
        </p:nvGrpSpPr>
        <p:grpSpPr bwMode="auto">
          <a:xfrm>
            <a:off x="2244725" y="3306763"/>
            <a:ext cx="949325" cy="304800"/>
            <a:chOff x="4215" y="2253"/>
            <a:chExt cx="598" cy="192"/>
          </a:xfrm>
        </p:grpSpPr>
        <p:sp>
          <p:nvSpPr>
            <p:cNvPr id="76843" name="Rectangle 47"/>
            <p:cNvSpPr>
              <a:spLocks noChangeArrowheads="1"/>
            </p:cNvSpPr>
            <p:nvPr/>
          </p:nvSpPr>
          <p:spPr bwMode="auto">
            <a:xfrm>
              <a:off x="4265" y="2274"/>
              <a:ext cx="471" cy="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76844" name="Text Box 48"/>
            <p:cNvSpPr txBox="1">
              <a:spLocks noChangeArrowheads="1"/>
            </p:cNvSpPr>
            <p:nvPr/>
          </p:nvSpPr>
          <p:spPr bwMode="auto">
            <a:xfrm>
              <a:off x="4215" y="2253"/>
              <a:ext cx="59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ACK=100</a:t>
              </a:r>
              <a:endParaRPr lang="en-US" altLang="en-US" sz="1000">
                <a:latin typeface="Times New Roman" panose="02020603050405020304" pitchFamily="18" charset="0"/>
              </a:endParaRPr>
            </a:p>
          </p:txBody>
        </p:sp>
      </p:grpSp>
      <p:sp>
        <p:nvSpPr>
          <p:cNvPr id="76815" name="Line 49"/>
          <p:cNvSpPr>
            <a:spLocks noChangeShapeType="1"/>
          </p:cNvSpPr>
          <p:nvPr/>
        </p:nvSpPr>
        <p:spPr bwMode="auto">
          <a:xfrm>
            <a:off x="1323975" y="2203450"/>
            <a:ext cx="0" cy="3525838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76816" name="Line 50"/>
          <p:cNvSpPr>
            <a:spLocks noChangeShapeType="1"/>
          </p:cNvSpPr>
          <p:nvPr/>
        </p:nvSpPr>
        <p:spPr bwMode="auto">
          <a:xfrm>
            <a:off x="3729038" y="2198688"/>
            <a:ext cx="0" cy="35385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76817" name="Rectangle 51"/>
          <p:cNvSpPr>
            <a:spLocks noChangeArrowheads="1"/>
          </p:cNvSpPr>
          <p:nvPr/>
        </p:nvSpPr>
        <p:spPr bwMode="auto">
          <a:xfrm>
            <a:off x="2065338" y="4613275"/>
            <a:ext cx="933450" cy="50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76818" name="Text Box 52"/>
          <p:cNvSpPr txBox="1">
            <a:spLocks noChangeArrowheads="1"/>
          </p:cNvSpPr>
          <p:nvPr/>
        </p:nvSpPr>
        <p:spPr bwMode="auto">
          <a:xfrm>
            <a:off x="1339850" y="4700588"/>
            <a:ext cx="26527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Seq=120,  15 bytes of data</a:t>
            </a:r>
          </a:p>
        </p:txBody>
      </p:sp>
      <p:sp>
        <p:nvSpPr>
          <p:cNvPr id="76819" name="Rectangle 55"/>
          <p:cNvSpPr>
            <a:spLocks noChangeArrowheads="1"/>
          </p:cNvSpPr>
          <p:nvPr/>
        </p:nvSpPr>
        <p:spPr bwMode="auto">
          <a:xfrm>
            <a:off x="2176463" y="5173663"/>
            <a:ext cx="747712" cy="2460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grpSp>
        <p:nvGrpSpPr>
          <p:cNvPr id="76820" name="Group 75"/>
          <p:cNvGrpSpPr>
            <a:grpSpLocks/>
          </p:cNvGrpSpPr>
          <p:nvPr/>
        </p:nvGrpSpPr>
        <p:grpSpPr bwMode="auto">
          <a:xfrm>
            <a:off x="949325" y="2449513"/>
            <a:ext cx="396875" cy="2406650"/>
            <a:chOff x="3414" y="1529"/>
            <a:chExt cx="250" cy="1103"/>
          </a:xfrm>
        </p:grpSpPr>
        <p:sp>
          <p:nvSpPr>
            <p:cNvPr id="76836" name="Text Box 53"/>
            <p:cNvSpPr txBox="1">
              <a:spLocks noChangeArrowheads="1"/>
            </p:cNvSpPr>
            <p:nvPr/>
          </p:nvSpPr>
          <p:spPr bwMode="auto">
            <a:xfrm rot="10800000">
              <a:off x="3414" y="1931"/>
              <a:ext cx="250" cy="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timeout</a:t>
              </a:r>
            </a:p>
          </p:txBody>
        </p:sp>
        <p:grpSp>
          <p:nvGrpSpPr>
            <p:cNvPr id="76837" name="Group 57"/>
            <p:cNvGrpSpPr>
              <a:grpSpLocks/>
            </p:cNvGrpSpPr>
            <p:nvPr/>
          </p:nvGrpSpPr>
          <p:grpSpPr bwMode="auto">
            <a:xfrm>
              <a:off x="3504" y="1529"/>
              <a:ext cx="66" cy="320"/>
              <a:chOff x="3099" y="1749"/>
              <a:chExt cx="66" cy="320"/>
            </a:xfrm>
          </p:grpSpPr>
          <p:sp>
            <p:nvSpPr>
              <p:cNvPr id="76841" name="Line 58"/>
              <p:cNvSpPr>
                <a:spLocks noChangeShapeType="1"/>
              </p:cNvSpPr>
              <p:nvPr/>
            </p:nvSpPr>
            <p:spPr bwMode="auto">
              <a:xfrm flipV="1">
                <a:off x="3129" y="1749"/>
                <a:ext cx="0" cy="3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76842" name="Line 59"/>
              <p:cNvSpPr>
                <a:spLocks noChangeShapeType="1"/>
              </p:cNvSpPr>
              <p:nvPr/>
            </p:nvSpPr>
            <p:spPr bwMode="auto">
              <a:xfrm>
                <a:off x="3099" y="1752"/>
                <a:ext cx="6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</p:grpSp>
        <p:grpSp>
          <p:nvGrpSpPr>
            <p:cNvPr id="76838" name="Group 60"/>
            <p:cNvGrpSpPr>
              <a:grpSpLocks/>
            </p:cNvGrpSpPr>
            <p:nvPr/>
          </p:nvGrpSpPr>
          <p:grpSpPr bwMode="auto">
            <a:xfrm rot="10800000">
              <a:off x="3501" y="2312"/>
              <a:ext cx="66" cy="320"/>
              <a:chOff x="3099" y="1749"/>
              <a:chExt cx="66" cy="320"/>
            </a:xfrm>
          </p:grpSpPr>
          <p:sp>
            <p:nvSpPr>
              <p:cNvPr id="76839" name="Line 61"/>
              <p:cNvSpPr>
                <a:spLocks noChangeShapeType="1"/>
              </p:cNvSpPr>
              <p:nvPr/>
            </p:nvSpPr>
            <p:spPr bwMode="auto">
              <a:xfrm flipV="1">
                <a:off x="3132" y="1750"/>
                <a:ext cx="0" cy="3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76840" name="Line 62"/>
              <p:cNvSpPr>
                <a:spLocks noChangeShapeType="1"/>
              </p:cNvSpPr>
              <p:nvPr/>
            </p:nvSpPr>
            <p:spPr bwMode="auto">
              <a:xfrm>
                <a:off x="3102" y="1755"/>
                <a:ext cx="6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</p:grpSp>
      </p:grpSp>
      <p:grpSp>
        <p:nvGrpSpPr>
          <p:cNvPr id="76821" name="Group 63"/>
          <p:cNvGrpSpPr>
            <a:grpSpLocks/>
          </p:cNvGrpSpPr>
          <p:nvPr/>
        </p:nvGrpSpPr>
        <p:grpSpPr bwMode="auto">
          <a:xfrm>
            <a:off x="1330325" y="2830513"/>
            <a:ext cx="2346325" cy="571500"/>
            <a:chOff x="3759" y="1622"/>
            <a:chExt cx="1478" cy="360"/>
          </a:xfrm>
        </p:grpSpPr>
        <p:sp>
          <p:nvSpPr>
            <p:cNvPr id="76833" name="Line 64"/>
            <p:cNvSpPr>
              <a:spLocks noChangeShapeType="1"/>
            </p:cNvSpPr>
            <p:nvPr/>
          </p:nvSpPr>
          <p:spPr bwMode="auto">
            <a:xfrm>
              <a:off x="3759" y="1622"/>
              <a:ext cx="1478" cy="36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6834" name="Rectangle 65"/>
            <p:cNvSpPr>
              <a:spLocks noChangeArrowheads="1"/>
            </p:cNvSpPr>
            <p:nvPr/>
          </p:nvSpPr>
          <p:spPr bwMode="auto">
            <a:xfrm>
              <a:off x="4202" y="1673"/>
              <a:ext cx="548" cy="2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76835" name="Text Box 66"/>
            <p:cNvSpPr txBox="1">
              <a:spLocks noChangeArrowheads="1"/>
            </p:cNvSpPr>
            <p:nvPr/>
          </p:nvSpPr>
          <p:spPr bwMode="auto">
            <a:xfrm>
              <a:off x="3790" y="1706"/>
              <a:ext cx="143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Seq=100, 20 bytes of data</a:t>
              </a:r>
            </a:p>
          </p:txBody>
        </p:sp>
      </p:grpSp>
      <p:sp>
        <p:nvSpPr>
          <p:cNvPr id="76822" name="Line 67"/>
          <p:cNvSpPr>
            <a:spLocks noChangeShapeType="1"/>
          </p:cNvSpPr>
          <p:nvPr/>
        </p:nvSpPr>
        <p:spPr bwMode="auto">
          <a:xfrm flipH="1">
            <a:off x="1335088" y="3462338"/>
            <a:ext cx="2324100" cy="10255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grpSp>
        <p:nvGrpSpPr>
          <p:cNvPr id="76823" name="Group 68"/>
          <p:cNvGrpSpPr>
            <a:grpSpLocks/>
          </p:cNvGrpSpPr>
          <p:nvPr/>
        </p:nvGrpSpPr>
        <p:grpSpPr bwMode="auto">
          <a:xfrm>
            <a:off x="1978025" y="3863975"/>
            <a:ext cx="949325" cy="304800"/>
            <a:chOff x="4215" y="2253"/>
            <a:chExt cx="598" cy="192"/>
          </a:xfrm>
        </p:grpSpPr>
        <p:sp>
          <p:nvSpPr>
            <p:cNvPr id="76831" name="Rectangle 69"/>
            <p:cNvSpPr>
              <a:spLocks noChangeArrowheads="1"/>
            </p:cNvSpPr>
            <p:nvPr/>
          </p:nvSpPr>
          <p:spPr bwMode="auto">
            <a:xfrm>
              <a:off x="4265" y="2274"/>
              <a:ext cx="471" cy="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76832" name="Text Box 70"/>
            <p:cNvSpPr txBox="1">
              <a:spLocks noChangeArrowheads="1"/>
            </p:cNvSpPr>
            <p:nvPr/>
          </p:nvSpPr>
          <p:spPr bwMode="auto">
            <a:xfrm>
              <a:off x="4215" y="2253"/>
              <a:ext cx="59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ACK=120</a:t>
              </a:r>
              <a:endParaRPr lang="en-US" altLang="en-US" sz="1000">
                <a:latin typeface="Times New Roman" panose="02020603050405020304" pitchFamily="18" charset="0"/>
              </a:endParaRPr>
            </a:p>
          </p:txBody>
        </p:sp>
      </p:grpSp>
      <p:pic>
        <p:nvPicPr>
          <p:cNvPr id="76824" name="Picture 77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912813"/>
            <a:ext cx="63992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6825" name="Group 84"/>
          <p:cNvGrpSpPr>
            <a:grpSpLocks/>
          </p:cNvGrpSpPr>
          <p:nvPr/>
        </p:nvGrpSpPr>
        <p:grpSpPr bwMode="auto">
          <a:xfrm>
            <a:off x="903288" y="1565275"/>
            <a:ext cx="630237" cy="533400"/>
            <a:chOff x="-44" y="1473"/>
            <a:chExt cx="981" cy="1105"/>
          </a:xfrm>
        </p:grpSpPr>
        <p:pic>
          <p:nvPicPr>
            <p:cNvPr id="76829" name="Picture 85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830" name="Freeform 8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62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76826" name="Group 87"/>
          <p:cNvGrpSpPr>
            <a:grpSpLocks/>
          </p:cNvGrpSpPr>
          <p:nvPr/>
        </p:nvGrpSpPr>
        <p:grpSpPr bwMode="auto">
          <a:xfrm flipH="1">
            <a:off x="3481388" y="1560513"/>
            <a:ext cx="674687" cy="590550"/>
            <a:chOff x="-44" y="1473"/>
            <a:chExt cx="981" cy="1105"/>
          </a:xfrm>
        </p:grpSpPr>
        <p:pic>
          <p:nvPicPr>
            <p:cNvPr id="76827" name="Picture 88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828" name="Freeform 8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62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7885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F7A2BBD7-C436-4EF9-BC88-78F9CC4C0258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82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71684" name="Rectangle 2"/>
          <p:cNvSpPr>
            <a:spLocks noGrp="1" noChangeArrowheads="1"/>
          </p:cNvSpPr>
          <p:nvPr>
            <p:ph type="title"/>
          </p:nvPr>
        </p:nvSpPr>
        <p:spPr>
          <a:xfrm>
            <a:off x="500063" y="350838"/>
            <a:ext cx="7772400" cy="669925"/>
          </a:xfrm>
        </p:spPr>
        <p:txBody>
          <a:bodyPr/>
          <a:lstStyle/>
          <a:p>
            <a:pPr>
              <a:defRPr/>
            </a:pPr>
            <a:r>
              <a:rPr lang="en-US" sz="4000">
                <a:ea typeface="ＭＳ Ｐゴシック" charset="0"/>
                <a:cs typeface="+mj-cs"/>
              </a:rPr>
              <a:t>TCP ACK generation</a:t>
            </a:r>
            <a:r>
              <a:rPr lang="en-US">
                <a:ea typeface="ＭＳ Ｐゴシック" charset="0"/>
                <a:cs typeface="+mj-cs"/>
              </a:rPr>
              <a:t> </a:t>
            </a:r>
            <a:r>
              <a:rPr lang="en-US" sz="1800">
                <a:ea typeface="ＭＳ Ｐゴシック" charset="0"/>
                <a:cs typeface="+mj-cs"/>
              </a:rPr>
              <a:t>[RFC 1122, RFC 2581]</a:t>
            </a:r>
          </a:p>
        </p:txBody>
      </p:sp>
      <p:sp>
        <p:nvSpPr>
          <p:cNvPr id="78853" name="Text Box 3"/>
          <p:cNvSpPr txBox="1">
            <a:spLocks noChangeArrowheads="1"/>
          </p:cNvSpPr>
          <p:nvPr/>
        </p:nvSpPr>
        <p:spPr bwMode="auto">
          <a:xfrm>
            <a:off x="752475" y="1554163"/>
            <a:ext cx="3333750" cy="500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rgbClr val="CC0000"/>
                </a:solidFill>
                <a:latin typeface="Arial" panose="020B0604020202020204" pitchFamily="34" charset="0"/>
              </a:rPr>
              <a:t>event at receiver</a:t>
            </a:r>
            <a:endParaRPr lang="en-US" altLang="en-US" sz="1800" i="1">
              <a:solidFill>
                <a:srgbClr val="CC0000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i="1">
              <a:solidFill>
                <a:srgbClr val="CC0000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arrival of in-order segment with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expected seq #. All data up to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expected seq # already ACKed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arrival of in-order segment with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expected seq #. One other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segment has ACK pending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arrival of out-of-order segment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higher-than-expect seq. # 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Gap detected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arrival of segment that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partially or completely fills gap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>
              <a:latin typeface="Times New Roman" panose="02020603050405020304" pitchFamily="18" charset="0"/>
            </a:endParaRPr>
          </a:p>
        </p:txBody>
      </p:sp>
      <p:sp>
        <p:nvSpPr>
          <p:cNvPr id="78854" name="Text Box 4"/>
          <p:cNvSpPr txBox="1">
            <a:spLocks noChangeArrowheads="1"/>
          </p:cNvSpPr>
          <p:nvPr/>
        </p:nvSpPr>
        <p:spPr bwMode="auto">
          <a:xfrm>
            <a:off x="4514850" y="1544638"/>
            <a:ext cx="4070350" cy="500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rgbClr val="CC0000"/>
                </a:solidFill>
                <a:latin typeface="Arial" panose="020B0604020202020204" pitchFamily="34" charset="0"/>
              </a:rPr>
              <a:t>TCP receiver action</a:t>
            </a:r>
            <a:endParaRPr lang="en-US" altLang="en-US" sz="1800" i="1">
              <a:solidFill>
                <a:srgbClr val="CC0000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i="1">
              <a:solidFill>
                <a:srgbClr val="CC0000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delayed ACK. Wait up to 500ms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for next segment. If no next segment,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send ACK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immediately send single cumulative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ACK, ACKing both in-order segments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immediately send </a:t>
            </a:r>
            <a:r>
              <a:rPr lang="en-US" altLang="en-US" sz="1800" i="1">
                <a:solidFill>
                  <a:srgbClr val="CC0000"/>
                </a:solidFill>
                <a:latin typeface="Arial" panose="020B0604020202020204" pitchFamily="34" charset="0"/>
              </a:rPr>
              <a:t>duplicate ACK</a:t>
            </a:r>
            <a:r>
              <a:rPr lang="en-US" altLang="en-US" sz="1800">
                <a:solidFill>
                  <a:srgbClr val="CC0000"/>
                </a:solidFill>
                <a:latin typeface="Arial" panose="020B0604020202020204" pitchFamily="34" charset="0"/>
              </a:rPr>
              <a:t>,</a:t>
            </a:r>
            <a:r>
              <a:rPr lang="en-US" altLang="en-US" sz="1800">
                <a:latin typeface="Arial" panose="020B0604020202020204" pitchFamily="34" charset="0"/>
              </a:rPr>
              <a:t>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indicating seq. # of next expected byte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immediate send ACK, provided that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segment starts at lower end of gap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>
              <a:latin typeface="Times New Roman" panose="02020603050405020304" pitchFamily="18" charset="0"/>
            </a:endParaRPr>
          </a:p>
        </p:txBody>
      </p:sp>
      <p:sp>
        <p:nvSpPr>
          <p:cNvPr id="78855" name="Line 9"/>
          <p:cNvSpPr>
            <a:spLocks noChangeShapeType="1"/>
          </p:cNvSpPr>
          <p:nvPr/>
        </p:nvSpPr>
        <p:spPr bwMode="auto">
          <a:xfrm>
            <a:off x="4324350" y="1704975"/>
            <a:ext cx="0" cy="4352925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pic>
        <p:nvPicPr>
          <p:cNvPr id="78856" name="Picture 10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952500"/>
            <a:ext cx="73136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7" name="Line 11"/>
          <p:cNvSpPr>
            <a:spLocks noChangeShapeType="1"/>
          </p:cNvSpPr>
          <p:nvPr/>
        </p:nvSpPr>
        <p:spPr bwMode="auto">
          <a:xfrm>
            <a:off x="768350" y="2144713"/>
            <a:ext cx="7494588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78858" name="Line 12"/>
          <p:cNvSpPr>
            <a:spLocks noChangeShapeType="1"/>
          </p:cNvSpPr>
          <p:nvPr/>
        </p:nvSpPr>
        <p:spPr bwMode="auto">
          <a:xfrm>
            <a:off x="752475" y="3198813"/>
            <a:ext cx="7494588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78859" name="Line 13"/>
          <p:cNvSpPr>
            <a:spLocks noChangeShapeType="1"/>
          </p:cNvSpPr>
          <p:nvPr/>
        </p:nvSpPr>
        <p:spPr bwMode="auto">
          <a:xfrm>
            <a:off x="769938" y="4297363"/>
            <a:ext cx="7494587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78860" name="Line 14"/>
          <p:cNvSpPr>
            <a:spLocks noChangeShapeType="1"/>
          </p:cNvSpPr>
          <p:nvPr/>
        </p:nvSpPr>
        <p:spPr bwMode="auto">
          <a:xfrm>
            <a:off x="763588" y="5386388"/>
            <a:ext cx="7494587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7987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B36CEAE6-EB67-4048-9472-018FB56936FF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7270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0663"/>
            <a:ext cx="5040313" cy="906462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TCP fast retransmit</a:t>
            </a:r>
          </a:p>
        </p:txBody>
      </p:sp>
      <p:sp>
        <p:nvSpPr>
          <p:cNvPr id="7270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88950" y="1397000"/>
            <a:ext cx="3810000" cy="4648200"/>
          </a:xfrm>
        </p:spPr>
        <p:txBody>
          <a:bodyPr/>
          <a:lstStyle/>
          <a:p>
            <a:pPr>
              <a:buFont typeface="Wingdings" charset="0"/>
              <a:buChar char="v"/>
              <a:defRPr/>
            </a:pPr>
            <a:r>
              <a:rPr lang="en-US">
                <a:ea typeface="ＭＳ Ｐゴシック" charset="0"/>
                <a:cs typeface="+mn-cs"/>
              </a:rPr>
              <a:t>time-out period  often relatively long: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long delay before resending lost packet</a:t>
            </a:r>
          </a:p>
          <a:p>
            <a:pPr>
              <a:buFont typeface="Wingdings" charset="0"/>
              <a:buChar char="v"/>
              <a:defRPr/>
            </a:pPr>
            <a:r>
              <a:rPr lang="en-US">
                <a:ea typeface="ＭＳ Ｐゴシック" charset="0"/>
                <a:cs typeface="+mn-cs"/>
              </a:rPr>
              <a:t>detect lost segments via duplicate ACKs.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sender often sends many segments back-to-back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if segment is lost, there will likely be many duplicate ACKs.</a:t>
            </a:r>
          </a:p>
          <a:p>
            <a:pPr lvl="1">
              <a:buFont typeface="Wingdings" charset="0"/>
              <a:buChar char="§"/>
              <a:defRPr/>
            </a:pPr>
            <a:endParaRPr lang="en-US">
              <a:ea typeface="ＭＳ Ｐゴシック" charset="0"/>
            </a:endParaRPr>
          </a:p>
          <a:p>
            <a:pPr lvl="1">
              <a:buFont typeface="Wingdings" charset="0"/>
              <a:buChar char="§"/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79878" name="Rectangle 5"/>
          <p:cNvSpPr>
            <a:spLocks noChangeArrowheads="1"/>
          </p:cNvSpPr>
          <p:nvPr/>
        </p:nvSpPr>
        <p:spPr bwMode="auto">
          <a:xfrm>
            <a:off x="4827588" y="2143125"/>
            <a:ext cx="3567112" cy="38131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463550" indent="-23812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en-US" sz="2800"/>
              <a:t>if sender receives 3 ACKs for same data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400"/>
              <a:t>(</a:t>
            </a:r>
            <a:r>
              <a:rPr lang="ja-JP" altLang="en-US" sz="2400"/>
              <a:t>“</a:t>
            </a:r>
            <a:r>
              <a:rPr lang="en-US" altLang="ja-JP" sz="2400"/>
              <a:t>triple duplicate ACKs</a:t>
            </a:r>
            <a:r>
              <a:rPr lang="ja-JP" altLang="en-US" sz="2400"/>
              <a:t>”</a:t>
            </a:r>
            <a:r>
              <a:rPr lang="en-US" altLang="ja-JP" sz="2400"/>
              <a:t>),</a:t>
            </a:r>
            <a:r>
              <a:rPr lang="en-US" altLang="ja-JP" sz="2800"/>
              <a:t> resend unacked segment with smallest seq #</a:t>
            </a:r>
          </a:p>
          <a:p>
            <a:pPr lvl="1"/>
            <a:r>
              <a:rPr lang="en-US" altLang="en-US" sz="2400"/>
              <a:t>likely that unacked segment lost, so don</a:t>
            </a:r>
            <a:r>
              <a:rPr lang="ja-JP" altLang="en-US" sz="2400"/>
              <a:t>’</a:t>
            </a:r>
            <a:r>
              <a:rPr lang="en-US" altLang="ja-JP" sz="2400"/>
              <a:t>t wait for timeout</a:t>
            </a:r>
            <a:endParaRPr lang="en-US" altLang="en-US" sz="2400"/>
          </a:p>
        </p:txBody>
      </p:sp>
      <p:sp>
        <p:nvSpPr>
          <p:cNvPr id="79879" name="Rectangle 6"/>
          <p:cNvSpPr>
            <a:spLocks noChangeArrowheads="1"/>
          </p:cNvSpPr>
          <p:nvPr/>
        </p:nvSpPr>
        <p:spPr bwMode="auto">
          <a:xfrm>
            <a:off x="4751388" y="1914525"/>
            <a:ext cx="3509962" cy="3681413"/>
          </a:xfrm>
          <a:prstGeom prst="rect">
            <a:avLst/>
          </a:prstGeom>
          <a:noFill/>
          <a:ln w="1905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79880" name="Text Box 7"/>
          <p:cNvSpPr txBox="1">
            <a:spLocks noChangeArrowheads="1"/>
          </p:cNvSpPr>
          <p:nvPr/>
        </p:nvSpPr>
        <p:spPr bwMode="auto">
          <a:xfrm>
            <a:off x="4883150" y="1679575"/>
            <a:ext cx="2773363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rgbClr val="CC0000"/>
                </a:solidFill>
                <a:latin typeface="Tahoma" panose="020B0604030504040204" pitchFamily="34" charset="0"/>
              </a:rPr>
              <a:t>TCP fast retransmit</a:t>
            </a:r>
          </a:p>
        </p:txBody>
      </p:sp>
      <p:sp>
        <p:nvSpPr>
          <p:cNvPr id="79881" name="Rectangle 9"/>
          <p:cNvSpPr>
            <a:spLocks noChangeArrowheads="1"/>
          </p:cNvSpPr>
          <p:nvPr/>
        </p:nvSpPr>
        <p:spPr bwMode="auto">
          <a:xfrm>
            <a:off x="4794250" y="2925763"/>
            <a:ext cx="3408363" cy="5413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en-US" sz="2400"/>
              <a:t>(</a:t>
            </a:r>
            <a:r>
              <a:rPr lang="ja-JP" altLang="en-US" sz="2400"/>
              <a:t>“</a:t>
            </a:r>
            <a:r>
              <a:rPr lang="en-US" altLang="ja-JP" sz="2400"/>
              <a:t>triple duplicate ACKs</a:t>
            </a:r>
            <a:r>
              <a:rPr lang="ja-JP" altLang="en-US" sz="2400"/>
              <a:t>”</a:t>
            </a:r>
            <a:r>
              <a:rPr lang="en-US" altLang="ja-JP" sz="2400"/>
              <a:t>),</a:t>
            </a:r>
            <a:r>
              <a:rPr lang="en-US" altLang="ja-JP" sz="2800"/>
              <a:t> </a:t>
            </a:r>
            <a:endParaRPr lang="en-US" altLang="en-US" sz="2800"/>
          </a:p>
        </p:txBody>
      </p:sp>
      <p:pic>
        <p:nvPicPr>
          <p:cNvPr id="79882" name="Picture 10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903288"/>
            <a:ext cx="45704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8089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D7BC755A-323A-4095-91B2-F7B35D98BB9A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84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80900" name="Line 3"/>
          <p:cNvSpPr>
            <a:spLocks noChangeShapeType="1"/>
          </p:cNvSpPr>
          <p:nvPr/>
        </p:nvSpPr>
        <p:spPr bwMode="auto">
          <a:xfrm>
            <a:off x="3068638" y="2319338"/>
            <a:ext cx="2533650" cy="59055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80901" name="Line 9"/>
          <p:cNvSpPr>
            <a:spLocks noChangeShapeType="1"/>
          </p:cNvSpPr>
          <p:nvPr/>
        </p:nvSpPr>
        <p:spPr bwMode="auto">
          <a:xfrm>
            <a:off x="3068638" y="2547938"/>
            <a:ext cx="1757362" cy="414337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80902" name="Line 10"/>
          <p:cNvSpPr>
            <a:spLocks noChangeShapeType="1"/>
          </p:cNvSpPr>
          <p:nvPr/>
        </p:nvSpPr>
        <p:spPr bwMode="auto">
          <a:xfrm flipH="1">
            <a:off x="3065463" y="2014538"/>
            <a:ext cx="3175" cy="3994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80903" name="Line 11"/>
          <p:cNvSpPr>
            <a:spLocks noChangeShapeType="1"/>
          </p:cNvSpPr>
          <p:nvPr/>
        </p:nvSpPr>
        <p:spPr bwMode="auto">
          <a:xfrm>
            <a:off x="5583238" y="2090738"/>
            <a:ext cx="11112" cy="3903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80904" name="Line 12"/>
          <p:cNvSpPr>
            <a:spLocks noChangeShapeType="1"/>
          </p:cNvSpPr>
          <p:nvPr/>
        </p:nvSpPr>
        <p:spPr bwMode="auto">
          <a:xfrm flipH="1">
            <a:off x="3032125" y="2962275"/>
            <a:ext cx="2519363" cy="8096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80905" name="Line 14"/>
          <p:cNvSpPr>
            <a:spLocks noChangeShapeType="1"/>
          </p:cNvSpPr>
          <p:nvPr/>
        </p:nvSpPr>
        <p:spPr bwMode="auto">
          <a:xfrm>
            <a:off x="3068638" y="2776538"/>
            <a:ext cx="2533650" cy="59055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80906" name="Line 15"/>
          <p:cNvSpPr>
            <a:spLocks noChangeShapeType="1"/>
          </p:cNvSpPr>
          <p:nvPr/>
        </p:nvSpPr>
        <p:spPr bwMode="auto">
          <a:xfrm>
            <a:off x="3068638" y="3233738"/>
            <a:ext cx="2533650" cy="59055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80907" name="Line 16"/>
          <p:cNvSpPr>
            <a:spLocks noChangeShapeType="1"/>
          </p:cNvSpPr>
          <p:nvPr/>
        </p:nvSpPr>
        <p:spPr bwMode="auto">
          <a:xfrm>
            <a:off x="3068638" y="3005138"/>
            <a:ext cx="2533650" cy="59055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80908" name="Line 17"/>
          <p:cNvSpPr>
            <a:spLocks noChangeShapeType="1"/>
          </p:cNvSpPr>
          <p:nvPr/>
        </p:nvSpPr>
        <p:spPr bwMode="auto">
          <a:xfrm flipH="1">
            <a:off x="3033713" y="3386138"/>
            <a:ext cx="2530475" cy="830262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80909" name="Line 18"/>
          <p:cNvSpPr>
            <a:spLocks noChangeShapeType="1"/>
          </p:cNvSpPr>
          <p:nvPr/>
        </p:nvSpPr>
        <p:spPr bwMode="auto">
          <a:xfrm flipH="1">
            <a:off x="3068638" y="3614738"/>
            <a:ext cx="2506662" cy="887412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80910" name="Line 19"/>
          <p:cNvSpPr>
            <a:spLocks noChangeShapeType="1"/>
          </p:cNvSpPr>
          <p:nvPr/>
        </p:nvSpPr>
        <p:spPr bwMode="auto">
          <a:xfrm flipH="1">
            <a:off x="3068638" y="3843338"/>
            <a:ext cx="2495550" cy="900112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80911" name="Text Box 20"/>
          <p:cNvSpPr txBox="1">
            <a:spLocks noChangeArrowheads="1"/>
          </p:cNvSpPr>
          <p:nvPr/>
        </p:nvSpPr>
        <p:spPr bwMode="auto">
          <a:xfrm>
            <a:off x="4741863" y="2714625"/>
            <a:ext cx="282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</a:rPr>
              <a:t>X</a:t>
            </a:r>
            <a:endParaRPr lang="en-US" altLang="en-US" sz="1000">
              <a:latin typeface="Times New Roman" panose="02020603050405020304" pitchFamily="18" charset="0"/>
            </a:endParaRPr>
          </a:p>
        </p:txBody>
      </p:sp>
      <p:sp>
        <p:nvSpPr>
          <p:cNvPr id="80912" name="Line 24"/>
          <p:cNvSpPr>
            <a:spLocks noChangeShapeType="1"/>
          </p:cNvSpPr>
          <p:nvPr/>
        </p:nvSpPr>
        <p:spPr bwMode="auto">
          <a:xfrm>
            <a:off x="3094038" y="4784725"/>
            <a:ext cx="2533650" cy="59055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80913" name="Text Box 29"/>
          <p:cNvSpPr txBox="1">
            <a:spLocks noChangeArrowheads="1"/>
          </p:cNvSpPr>
          <p:nvPr/>
        </p:nvSpPr>
        <p:spPr bwMode="auto">
          <a:xfrm>
            <a:off x="2806700" y="5986463"/>
            <a:ext cx="31781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fast retransmit after sender 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receipt of triple duplicate ACK</a:t>
            </a:r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80914" name="Text Box 34"/>
          <p:cNvSpPr txBox="1">
            <a:spLocks noChangeArrowheads="1"/>
          </p:cNvSpPr>
          <p:nvPr/>
        </p:nvSpPr>
        <p:spPr bwMode="auto">
          <a:xfrm>
            <a:off x="5110163" y="1139825"/>
            <a:ext cx="7731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ahoma" panose="020B0604030504040204" pitchFamily="34" charset="0"/>
              </a:rPr>
              <a:t>Host B</a:t>
            </a:r>
          </a:p>
        </p:txBody>
      </p:sp>
      <p:sp>
        <p:nvSpPr>
          <p:cNvPr id="80915" name="Text Box 38"/>
          <p:cNvSpPr txBox="1">
            <a:spLocks noChangeArrowheads="1"/>
          </p:cNvSpPr>
          <p:nvPr/>
        </p:nvSpPr>
        <p:spPr bwMode="auto">
          <a:xfrm>
            <a:off x="2776538" y="1157288"/>
            <a:ext cx="7762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ahoma" panose="020B0604030504040204" pitchFamily="34" charset="0"/>
              </a:rPr>
              <a:t>Host A</a:t>
            </a:r>
          </a:p>
        </p:txBody>
      </p:sp>
      <p:sp>
        <p:nvSpPr>
          <p:cNvPr id="80916" name="Text Box 40"/>
          <p:cNvSpPr txBox="1">
            <a:spLocks noChangeArrowheads="1"/>
          </p:cNvSpPr>
          <p:nvPr/>
        </p:nvSpPr>
        <p:spPr bwMode="auto">
          <a:xfrm>
            <a:off x="3216275" y="2239963"/>
            <a:ext cx="2085975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Seq=92, 8 bytes of data</a:t>
            </a:r>
          </a:p>
        </p:txBody>
      </p:sp>
      <p:grpSp>
        <p:nvGrpSpPr>
          <p:cNvPr id="80917" name="Group 41"/>
          <p:cNvGrpSpPr>
            <a:grpSpLocks/>
          </p:cNvGrpSpPr>
          <p:nvPr/>
        </p:nvGrpSpPr>
        <p:grpSpPr bwMode="auto">
          <a:xfrm>
            <a:off x="3170238" y="3489325"/>
            <a:ext cx="949325" cy="304800"/>
            <a:chOff x="4215" y="2253"/>
            <a:chExt cx="598" cy="192"/>
          </a:xfrm>
        </p:grpSpPr>
        <p:sp>
          <p:nvSpPr>
            <p:cNvPr id="80947" name="Rectangle 42"/>
            <p:cNvSpPr>
              <a:spLocks noChangeArrowheads="1"/>
            </p:cNvSpPr>
            <p:nvPr/>
          </p:nvSpPr>
          <p:spPr bwMode="auto">
            <a:xfrm>
              <a:off x="4265" y="2274"/>
              <a:ext cx="471" cy="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80948" name="Text Box 43"/>
            <p:cNvSpPr txBox="1">
              <a:spLocks noChangeArrowheads="1"/>
            </p:cNvSpPr>
            <p:nvPr/>
          </p:nvSpPr>
          <p:spPr bwMode="auto">
            <a:xfrm>
              <a:off x="4215" y="2253"/>
              <a:ext cx="59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ACK=100</a:t>
              </a:r>
              <a:endParaRPr lang="en-US" altLang="en-US" sz="10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80918" name="Group 78"/>
          <p:cNvGrpSpPr>
            <a:grpSpLocks/>
          </p:cNvGrpSpPr>
          <p:nvPr/>
        </p:nvGrpSpPr>
        <p:grpSpPr bwMode="auto">
          <a:xfrm>
            <a:off x="2684463" y="2292350"/>
            <a:ext cx="396875" cy="3524250"/>
            <a:chOff x="397" y="868"/>
            <a:chExt cx="250" cy="2220"/>
          </a:xfrm>
        </p:grpSpPr>
        <p:sp>
          <p:nvSpPr>
            <p:cNvPr id="80940" name="Text Box 50"/>
            <p:cNvSpPr txBox="1">
              <a:spLocks noChangeArrowheads="1"/>
            </p:cNvSpPr>
            <p:nvPr/>
          </p:nvSpPr>
          <p:spPr bwMode="auto">
            <a:xfrm rot="10800000">
              <a:off x="397" y="1778"/>
              <a:ext cx="250" cy="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timeout</a:t>
              </a:r>
            </a:p>
          </p:txBody>
        </p:sp>
        <p:grpSp>
          <p:nvGrpSpPr>
            <p:cNvPr id="80941" name="Group 51"/>
            <p:cNvGrpSpPr>
              <a:grpSpLocks/>
            </p:cNvGrpSpPr>
            <p:nvPr/>
          </p:nvGrpSpPr>
          <p:grpSpPr bwMode="auto">
            <a:xfrm>
              <a:off x="488" y="868"/>
              <a:ext cx="66" cy="893"/>
              <a:chOff x="3099" y="1749"/>
              <a:chExt cx="66" cy="320"/>
            </a:xfrm>
          </p:grpSpPr>
          <p:sp>
            <p:nvSpPr>
              <p:cNvPr id="80945" name="Line 52"/>
              <p:cNvSpPr>
                <a:spLocks noChangeShapeType="1"/>
              </p:cNvSpPr>
              <p:nvPr/>
            </p:nvSpPr>
            <p:spPr bwMode="auto">
              <a:xfrm flipV="1">
                <a:off x="3129" y="1749"/>
                <a:ext cx="0" cy="3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80946" name="Line 53"/>
              <p:cNvSpPr>
                <a:spLocks noChangeShapeType="1"/>
              </p:cNvSpPr>
              <p:nvPr/>
            </p:nvSpPr>
            <p:spPr bwMode="auto">
              <a:xfrm>
                <a:off x="3099" y="1752"/>
                <a:ext cx="6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</p:grpSp>
        <p:grpSp>
          <p:nvGrpSpPr>
            <p:cNvPr id="80942" name="Group 54"/>
            <p:cNvGrpSpPr>
              <a:grpSpLocks/>
            </p:cNvGrpSpPr>
            <p:nvPr/>
          </p:nvGrpSpPr>
          <p:grpSpPr bwMode="auto">
            <a:xfrm rot="10800000">
              <a:off x="485" y="2224"/>
              <a:ext cx="66" cy="864"/>
              <a:chOff x="3099" y="1749"/>
              <a:chExt cx="66" cy="320"/>
            </a:xfrm>
          </p:grpSpPr>
          <p:sp>
            <p:nvSpPr>
              <p:cNvPr id="80943" name="Line 55"/>
              <p:cNvSpPr>
                <a:spLocks noChangeShapeType="1"/>
              </p:cNvSpPr>
              <p:nvPr/>
            </p:nvSpPr>
            <p:spPr bwMode="auto">
              <a:xfrm flipV="1">
                <a:off x="3132" y="1749"/>
                <a:ext cx="0" cy="3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80944" name="Line 56"/>
              <p:cNvSpPr>
                <a:spLocks noChangeShapeType="1"/>
              </p:cNvSpPr>
              <p:nvPr/>
            </p:nvSpPr>
            <p:spPr bwMode="auto">
              <a:xfrm>
                <a:off x="3102" y="1752"/>
                <a:ext cx="6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</p:grpSp>
      </p:grpSp>
      <p:grpSp>
        <p:nvGrpSpPr>
          <p:cNvPr id="80919" name="Group 71"/>
          <p:cNvGrpSpPr>
            <a:grpSpLocks/>
          </p:cNvGrpSpPr>
          <p:nvPr/>
        </p:nvGrpSpPr>
        <p:grpSpPr bwMode="auto">
          <a:xfrm>
            <a:off x="3181350" y="3800475"/>
            <a:ext cx="949325" cy="304800"/>
            <a:chOff x="35" y="1825"/>
            <a:chExt cx="598" cy="192"/>
          </a:xfrm>
        </p:grpSpPr>
        <p:sp>
          <p:nvSpPr>
            <p:cNvPr id="80938" name="Rectangle 66"/>
            <p:cNvSpPr>
              <a:spLocks noChangeArrowheads="1"/>
            </p:cNvSpPr>
            <p:nvPr/>
          </p:nvSpPr>
          <p:spPr bwMode="auto">
            <a:xfrm>
              <a:off x="101" y="1859"/>
              <a:ext cx="471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80939" name="Text Box 67"/>
            <p:cNvSpPr txBox="1">
              <a:spLocks noChangeArrowheads="1"/>
            </p:cNvSpPr>
            <p:nvPr/>
          </p:nvSpPr>
          <p:spPr bwMode="auto">
            <a:xfrm>
              <a:off x="35" y="1825"/>
              <a:ext cx="59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ACK=100</a:t>
              </a:r>
              <a:endParaRPr lang="en-US" altLang="en-US" sz="10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80920" name="Group 72"/>
          <p:cNvGrpSpPr>
            <a:grpSpLocks/>
          </p:cNvGrpSpPr>
          <p:nvPr/>
        </p:nvGrpSpPr>
        <p:grpSpPr bwMode="auto">
          <a:xfrm>
            <a:off x="3167063" y="4130675"/>
            <a:ext cx="949325" cy="304800"/>
            <a:chOff x="35" y="1825"/>
            <a:chExt cx="598" cy="192"/>
          </a:xfrm>
        </p:grpSpPr>
        <p:sp>
          <p:nvSpPr>
            <p:cNvPr id="80936" name="Rectangle 73"/>
            <p:cNvSpPr>
              <a:spLocks noChangeArrowheads="1"/>
            </p:cNvSpPr>
            <p:nvPr/>
          </p:nvSpPr>
          <p:spPr bwMode="auto">
            <a:xfrm>
              <a:off x="101" y="1859"/>
              <a:ext cx="471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80937" name="Text Box 74"/>
            <p:cNvSpPr txBox="1">
              <a:spLocks noChangeArrowheads="1"/>
            </p:cNvSpPr>
            <p:nvPr/>
          </p:nvSpPr>
          <p:spPr bwMode="auto">
            <a:xfrm>
              <a:off x="35" y="1825"/>
              <a:ext cx="59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ACK=100</a:t>
              </a:r>
              <a:endParaRPr lang="en-US" altLang="en-US" sz="10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80921" name="Group 75"/>
          <p:cNvGrpSpPr>
            <a:grpSpLocks/>
          </p:cNvGrpSpPr>
          <p:nvPr/>
        </p:nvGrpSpPr>
        <p:grpSpPr bwMode="auto">
          <a:xfrm>
            <a:off x="3175000" y="4427538"/>
            <a:ext cx="949325" cy="304800"/>
            <a:chOff x="35" y="1825"/>
            <a:chExt cx="598" cy="192"/>
          </a:xfrm>
        </p:grpSpPr>
        <p:sp>
          <p:nvSpPr>
            <p:cNvPr id="80934" name="Rectangle 76"/>
            <p:cNvSpPr>
              <a:spLocks noChangeArrowheads="1"/>
            </p:cNvSpPr>
            <p:nvPr/>
          </p:nvSpPr>
          <p:spPr bwMode="auto">
            <a:xfrm>
              <a:off x="101" y="1859"/>
              <a:ext cx="471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80935" name="Text Box 77"/>
            <p:cNvSpPr txBox="1">
              <a:spLocks noChangeArrowheads="1"/>
            </p:cNvSpPr>
            <p:nvPr/>
          </p:nvSpPr>
          <p:spPr bwMode="auto">
            <a:xfrm>
              <a:off x="35" y="1825"/>
              <a:ext cx="59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ACK=100</a:t>
              </a:r>
              <a:endParaRPr lang="en-US" altLang="en-US" sz="1000">
                <a:latin typeface="Times New Roman" panose="02020603050405020304" pitchFamily="18" charset="0"/>
              </a:endParaRPr>
            </a:p>
          </p:txBody>
        </p:sp>
      </p:grpSp>
      <p:sp>
        <p:nvSpPr>
          <p:cNvPr id="73754" name="Rectangle 81"/>
          <p:cNvSpPr>
            <a:spLocks noGrp="1" noChangeArrowheads="1"/>
          </p:cNvSpPr>
          <p:nvPr>
            <p:ph type="title"/>
          </p:nvPr>
        </p:nvSpPr>
        <p:spPr>
          <a:xfrm>
            <a:off x="533400" y="220663"/>
            <a:ext cx="5040313" cy="906462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TCP fast retransmit</a:t>
            </a:r>
          </a:p>
        </p:txBody>
      </p:sp>
      <p:pic>
        <p:nvPicPr>
          <p:cNvPr id="80923" name="Picture 82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903288"/>
            <a:ext cx="45704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24" name="Rectangle 84"/>
          <p:cNvSpPr>
            <a:spLocks noChangeArrowheads="1"/>
          </p:cNvSpPr>
          <p:nvPr/>
        </p:nvSpPr>
        <p:spPr bwMode="auto">
          <a:xfrm>
            <a:off x="3284538" y="2562225"/>
            <a:ext cx="757237" cy="2254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80925" name="Text Box 83"/>
          <p:cNvSpPr txBox="1">
            <a:spLocks noChangeArrowheads="1"/>
          </p:cNvSpPr>
          <p:nvPr/>
        </p:nvSpPr>
        <p:spPr bwMode="auto">
          <a:xfrm>
            <a:off x="3192463" y="2506663"/>
            <a:ext cx="22812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Seq=100, 20 bytes of data</a:t>
            </a:r>
          </a:p>
        </p:txBody>
      </p:sp>
      <p:sp>
        <p:nvSpPr>
          <p:cNvPr id="80926" name="Rectangle 85"/>
          <p:cNvSpPr>
            <a:spLocks noChangeArrowheads="1"/>
          </p:cNvSpPr>
          <p:nvPr/>
        </p:nvSpPr>
        <p:spPr bwMode="auto">
          <a:xfrm>
            <a:off x="3246438" y="4770438"/>
            <a:ext cx="757237" cy="2254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80927" name="Text Box 86"/>
          <p:cNvSpPr txBox="1">
            <a:spLocks noChangeArrowheads="1"/>
          </p:cNvSpPr>
          <p:nvPr/>
        </p:nvSpPr>
        <p:spPr bwMode="auto">
          <a:xfrm>
            <a:off x="3154363" y="4714875"/>
            <a:ext cx="22812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Seq=100, 20 bytes of data</a:t>
            </a:r>
          </a:p>
        </p:txBody>
      </p:sp>
      <p:grpSp>
        <p:nvGrpSpPr>
          <p:cNvPr id="80928" name="Group 93"/>
          <p:cNvGrpSpPr>
            <a:grpSpLocks/>
          </p:cNvGrpSpPr>
          <p:nvPr/>
        </p:nvGrpSpPr>
        <p:grpSpPr bwMode="auto">
          <a:xfrm>
            <a:off x="2686050" y="1397000"/>
            <a:ext cx="630238" cy="533400"/>
            <a:chOff x="-44" y="1473"/>
            <a:chExt cx="981" cy="1105"/>
          </a:xfrm>
        </p:grpSpPr>
        <p:pic>
          <p:nvPicPr>
            <p:cNvPr id="80932" name="Picture 94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0933" name="Freeform 9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62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80929" name="Group 96"/>
          <p:cNvGrpSpPr>
            <a:grpSpLocks/>
          </p:cNvGrpSpPr>
          <p:nvPr/>
        </p:nvGrpSpPr>
        <p:grpSpPr bwMode="auto">
          <a:xfrm flipH="1">
            <a:off x="5264150" y="1423988"/>
            <a:ext cx="654050" cy="579437"/>
            <a:chOff x="-44" y="1473"/>
            <a:chExt cx="981" cy="1105"/>
          </a:xfrm>
        </p:grpSpPr>
        <p:pic>
          <p:nvPicPr>
            <p:cNvPr id="80930" name="Picture 97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0931" name="Freeform 9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62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8192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0DCCFDEE-649E-4D2A-BF72-813604D4D5F1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85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747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Chapter 3 outline</a:t>
            </a:r>
          </a:p>
        </p:txBody>
      </p:sp>
      <p:sp>
        <p:nvSpPr>
          <p:cNvPr id="7475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566738" indent="-566738">
              <a:buFont typeface="Wingdings" charset="0"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3.1 transport-layer services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3.2 multiplexing and demultiplexing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3.3 connectionless transport: UDP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3.4 principles of reliable data transfer</a:t>
            </a:r>
          </a:p>
        </p:txBody>
      </p:sp>
      <p:sp>
        <p:nvSpPr>
          <p:cNvPr id="74758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4251325" cy="4648200"/>
          </a:xfrm>
        </p:spPr>
        <p:txBody>
          <a:bodyPr/>
          <a:lstStyle/>
          <a:p>
            <a:pPr marL="566738" indent="-566738">
              <a:buFont typeface="Wingdings" charset="0"/>
              <a:buNone/>
              <a:defRPr/>
            </a:pPr>
            <a:r>
              <a:rPr lang="en-US">
                <a:solidFill>
                  <a:srgbClr val="CC0000"/>
                </a:solidFill>
                <a:ea typeface="ＭＳ Ｐゴシック" charset="0"/>
                <a:cs typeface="+mn-cs"/>
              </a:rPr>
              <a:t>3.5 connection-oriented transport: TCP</a:t>
            </a:r>
          </a:p>
          <a:p>
            <a:pPr marL="912813"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segment structure</a:t>
            </a:r>
          </a:p>
          <a:p>
            <a:pPr marL="912813"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reliable data transfer</a:t>
            </a:r>
          </a:p>
          <a:p>
            <a:pPr marL="912813" lvl="1">
              <a:buFont typeface="Wingdings" charset="0"/>
              <a:buChar char="§"/>
              <a:defRPr/>
            </a:pPr>
            <a:r>
              <a:rPr lang="en-US">
                <a:solidFill>
                  <a:srgbClr val="CC0000"/>
                </a:solidFill>
                <a:ea typeface="ＭＳ Ｐゴシック" charset="0"/>
              </a:rPr>
              <a:t>flow control</a:t>
            </a:r>
          </a:p>
          <a:p>
            <a:pPr marL="912813"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connection management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3.6 principles of congestion control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3.7 TCP congestion control</a:t>
            </a:r>
          </a:p>
        </p:txBody>
      </p:sp>
      <p:pic>
        <p:nvPicPr>
          <p:cNvPr id="81927" name="Picture 5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1039813"/>
            <a:ext cx="4387850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8294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97764948-8439-4FC9-9604-F3F0FCA28BA5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86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75780" name="Rectangle 2"/>
          <p:cNvSpPr>
            <a:spLocks noGrp="1" noChangeArrowheads="1"/>
          </p:cNvSpPr>
          <p:nvPr>
            <p:ph type="title"/>
          </p:nvPr>
        </p:nvSpPr>
        <p:spPr>
          <a:xfrm>
            <a:off x="341313" y="171450"/>
            <a:ext cx="7772400" cy="974725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TCP flow control</a:t>
            </a:r>
          </a:p>
        </p:txBody>
      </p:sp>
      <p:sp>
        <p:nvSpPr>
          <p:cNvPr id="82949" name="Rectangle 72"/>
          <p:cNvSpPr>
            <a:spLocks noChangeArrowheads="1"/>
          </p:cNvSpPr>
          <p:nvPr/>
        </p:nvSpPr>
        <p:spPr bwMode="auto">
          <a:xfrm>
            <a:off x="5410200" y="855663"/>
            <a:ext cx="2524125" cy="3854450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82950" name="Freeform 32"/>
          <p:cNvSpPr>
            <a:spLocks/>
          </p:cNvSpPr>
          <p:nvPr/>
        </p:nvSpPr>
        <p:spPr bwMode="auto">
          <a:xfrm>
            <a:off x="7851775" y="849313"/>
            <a:ext cx="581025" cy="4206875"/>
          </a:xfrm>
          <a:custGeom>
            <a:avLst/>
            <a:gdLst>
              <a:gd name="T0" fmla="*/ 2147483646 w 366"/>
              <a:gd name="T1" fmla="*/ 2147483646 h 1284"/>
              <a:gd name="T2" fmla="*/ 2147483646 w 366"/>
              <a:gd name="T3" fmla="*/ 0 h 1284"/>
              <a:gd name="T4" fmla="*/ 0 w 366"/>
              <a:gd name="T5" fmla="*/ 2147483646 h 1284"/>
              <a:gd name="T6" fmla="*/ 2147483646 w 366"/>
              <a:gd name="T7" fmla="*/ 2147483646 h 1284"/>
              <a:gd name="T8" fmla="*/ 2147483646 w 366"/>
              <a:gd name="T9" fmla="*/ 2147483646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2951" name="Rectangle 40"/>
          <p:cNvSpPr>
            <a:spLocks noChangeArrowheads="1"/>
          </p:cNvSpPr>
          <p:nvPr/>
        </p:nvSpPr>
        <p:spPr bwMode="auto">
          <a:xfrm>
            <a:off x="5324475" y="957263"/>
            <a:ext cx="2533650" cy="381476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82952" name="Oval 31"/>
          <p:cNvSpPr>
            <a:spLocks noChangeArrowheads="1"/>
          </p:cNvSpPr>
          <p:nvPr/>
        </p:nvSpPr>
        <p:spPr bwMode="auto">
          <a:xfrm>
            <a:off x="5864225" y="1014413"/>
            <a:ext cx="1377950" cy="596900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application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process</a:t>
            </a:r>
          </a:p>
        </p:txBody>
      </p:sp>
      <p:grpSp>
        <p:nvGrpSpPr>
          <p:cNvPr id="82953" name="Group 47"/>
          <p:cNvGrpSpPr>
            <a:grpSpLocks/>
          </p:cNvGrpSpPr>
          <p:nvPr/>
        </p:nvGrpSpPr>
        <p:grpSpPr bwMode="auto">
          <a:xfrm>
            <a:off x="5632450" y="2082800"/>
            <a:ext cx="1795463" cy="688975"/>
            <a:chOff x="1173" y="2345"/>
            <a:chExt cx="1131" cy="434"/>
          </a:xfrm>
        </p:grpSpPr>
        <p:sp>
          <p:nvSpPr>
            <p:cNvPr id="82999" name="Rectangle 44"/>
            <p:cNvSpPr>
              <a:spLocks noChangeArrowheads="1"/>
            </p:cNvSpPr>
            <p:nvPr/>
          </p:nvSpPr>
          <p:spPr bwMode="auto">
            <a:xfrm>
              <a:off x="1173" y="2345"/>
              <a:ext cx="1131" cy="43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83000" name="Text Box 46"/>
            <p:cNvSpPr txBox="1">
              <a:spLocks noChangeArrowheads="1"/>
            </p:cNvSpPr>
            <p:nvPr/>
          </p:nvSpPr>
          <p:spPr bwMode="auto">
            <a:xfrm>
              <a:off x="1235" y="2368"/>
              <a:ext cx="995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ahoma" panose="020B0604030504040204" pitchFamily="34" charset="0"/>
                </a:rPr>
                <a:t>TCP socket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ahoma" panose="020B0604030504040204" pitchFamily="34" charset="0"/>
                </a:rPr>
                <a:t>receiver buffers</a:t>
              </a:r>
            </a:p>
          </p:txBody>
        </p:sp>
      </p:grpSp>
      <p:sp>
        <p:nvSpPr>
          <p:cNvPr id="82954" name="Oval 48"/>
          <p:cNvSpPr>
            <a:spLocks noChangeArrowheads="1"/>
          </p:cNvSpPr>
          <p:nvPr/>
        </p:nvSpPr>
        <p:spPr bwMode="auto">
          <a:xfrm>
            <a:off x="5800725" y="3106738"/>
            <a:ext cx="1562100" cy="596900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82955" name="Text Box 64"/>
          <p:cNvSpPr txBox="1">
            <a:spLocks noChangeArrowheads="1"/>
          </p:cNvSpPr>
          <p:nvPr/>
        </p:nvSpPr>
        <p:spPr bwMode="auto">
          <a:xfrm>
            <a:off x="6704013" y="3130550"/>
            <a:ext cx="5556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TCP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code</a:t>
            </a:r>
          </a:p>
        </p:txBody>
      </p:sp>
      <p:sp>
        <p:nvSpPr>
          <p:cNvPr id="82956" name="Oval 65"/>
          <p:cNvSpPr>
            <a:spLocks noChangeArrowheads="1"/>
          </p:cNvSpPr>
          <p:nvPr/>
        </p:nvSpPr>
        <p:spPr bwMode="auto">
          <a:xfrm>
            <a:off x="5808663" y="4092575"/>
            <a:ext cx="1562100" cy="596900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82957" name="Text Box 66"/>
          <p:cNvSpPr txBox="1">
            <a:spLocks noChangeArrowheads="1"/>
          </p:cNvSpPr>
          <p:nvPr/>
        </p:nvSpPr>
        <p:spPr bwMode="auto">
          <a:xfrm>
            <a:off x="6711950" y="4116388"/>
            <a:ext cx="5556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IP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code</a:t>
            </a:r>
          </a:p>
        </p:txBody>
      </p:sp>
      <p:sp>
        <p:nvSpPr>
          <p:cNvPr id="82958" name="Freeform 61"/>
          <p:cNvSpPr>
            <a:spLocks/>
          </p:cNvSpPr>
          <p:nvPr/>
        </p:nvSpPr>
        <p:spPr bwMode="auto">
          <a:xfrm>
            <a:off x="6310313" y="2649538"/>
            <a:ext cx="530225" cy="2505075"/>
          </a:xfrm>
          <a:custGeom>
            <a:avLst/>
            <a:gdLst>
              <a:gd name="T0" fmla="*/ 2147483646 w 412"/>
              <a:gd name="T1" fmla="*/ 2147483646 h 2005"/>
              <a:gd name="T2" fmla="*/ 2147483646 w 412"/>
              <a:gd name="T3" fmla="*/ 0 h 2005"/>
              <a:gd name="T4" fmla="*/ 2147483646 w 412"/>
              <a:gd name="T5" fmla="*/ 2147483646 h 200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12" h="2005">
                <a:moveTo>
                  <a:pt x="56" y="2005"/>
                </a:moveTo>
                <a:cubicBezTo>
                  <a:pt x="80" y="1671"/>
                  <a:pt x="0" y="0"/>
                  <a:pt x="206" y="0"/>
                </a:cubicBezTo>
                <a:cubicBezTo>
                  <a:pt x="412" y="0"/>
                  <a:pt x="307" y="1587"/>
                  <a:pt x="334" y="2005"/>
                </a:cubicBezTo>
              </a:path>
            </a:pathLst>
          </a:cu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82959" name="Line 68"/>
          <p:cNvSpPr>
            <a:spLocks noChangeShapeType="1"/>
          </p:cNvSpPr>
          <p:nvPr/>
        </p:nvSpPr>
        <p:spPr bwMode="auto">
          <a:xfrm>
            <a:off x="5318125" y="3841750"/>
            <a:ext cx="25463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82960" name="Line 69"/>
          <p:cNvSpPr>
            <a:spLocks noChangeShapeType="1"/>
          </p:cNvSpPr>
          <p:nvPr/>
        </p:nvSpPr>
        <p:spPr bwMode="auto">
          <a:xfrm>
            <a:off x="5330825" y="1990725"/>
            <a:ext cx="25463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grpSp>
        <p:nvGrpSpPr>
          <p:cNvPr id="82961" name="Group 56"/>
          <p:cNvGrpSpPr>
            <a:grpSpLocks/>
          </p:cNvGrpSpPr>
          <p:nvPr/>
        </p:nvGrpSpPr>
        <p:grpSpPr bwMode="auto">
          <a:xfrm>
            <a:off x="6307138" y="1874838"/>
            <a:ext cx="533400" cy="206375"/>
            <a:chOff x="2003" y="1816"/>
            <a:chExt cx="336" cy="130"/>
          </a:xfrm>
        </p:grpSpPr>
        <p:sp>
          <p:nvSpPr>
            <p:cNvPr id="82995" name="Rectangle 16"/>
            <p:cNvSpPr>
              <a:spLocks noChangeArrowheads="1"/>
            </p:cNvSpPr>
            <p:nvPr/>
          </p:nvSpPr>
          <p:spPr bwMode="auto">
            <a:xfrm>
              <a:off x="2003" y="1816"/>
              <a:ext cx="336" cy="13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82996" name="Rectangle 17"/>
            <p:cNvSpPr>
              <a:spLocks noChangeArrowheads="1"/>
            </p:cNvSpPr>
            <p:nvPr/>
          </p:nvSpPr>
          <p:spPr bwMode="auto">
            <a:xfrm>
              <a:off x="2105" y="1833"/>
              <a:ext cx="110" cy="9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82997" name="Rectangle 18"/>
            <p:cNvSpPr>
              <a:spLocks noChangeArrowheads="1"/>
            </p:cNvSpPr>
            <p:nvPr/>
          </p:nvSpPr>
          <p:spPr bwMode="auto">
            <a:xfrm>
              <a:off x="2229" y="1891"/>
              <a:ext cx="29" cy="35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82998" name="Rectangle 19"/>
            <p:cNvSpPr>
              <a:spLocks noChangeArrowheads="1"/>
            </p:cNvSpPr>
            <p:nvPr/>
          </p:nvSpPr>
          <p:spPr bwMode="auto">
            <a:xfrm>
              <a:off x="2058" y="1892"/>
              <a:ext cx="29" cy="35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  <p:sp>
        <p:nvSpPr>
          <p:cNvPr id="82962" name="Freeform 63"/>
          <p:cNvSpPr>
            <a:spLocks/>
          </p:cNvSpPr>
          <p:nvPr/>
        </p:nvSpPr>
        <p:spPr bwMode="auto">
          <a:xfrm rot="10800000">
            <a:off x="6299200" y="1544638"/>
            <a:ext cx="530225" cy="595312"/>
          </a:xfrm>
          <a:custGeom>
            <a:avLst/>
            <a:gdLst>
              <a:gd name="T0" fmla="*/ 2147483646 w 412"/>
              <a:gd name="T1" fmla="*/ 2147483646 h 2005"/>
              <a:gd name="T2" fmla="*/ 2147483646 w 412"/>
              <a:gd name="T3" fmla="*/ 0 h 2005"/>
              <a:gd name="T4" fmla="*/ 2147483646 w 412"/>
              <a:gd name="T5" fmla="*/ 2147483646 h 200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12" h="2005">
                <a:moveTo>
                  <a:pt x="56" y="2005"/>
                </a:moveTo>
                <a:cubicBezTo>
                  <a:pt x="80" y="1671"/>
                  <a:pt x="0" y="0"/>
                  <a:pt x="206" y="0"/>
                </a:cubicBezTo>
                <a:cubicBezTo>
                  <a:pt x="412" y="0"/>
                  <a:pt x="307" y="1587"/>
                  <a:pt x="334" y="2005"/>
                </a:cubicBezTo>
              </a:path>
            </a:pathLst>
          </a:custGeom>
          <a:noFill/>
          <a:ln w="38100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GB"/>
          </a:p>
        </p:txBody>
      </p:sp>
      <p:grpSp>
        <p:nvGrpSpPr>
          <p:cNvPr id="82963" name="Group 77"/>
          <p:cNvGrpSpPr>
            <a:grpSpLocks/>
          </p:cNvGrpSpPr>
          <p:nvPr/>
        </p:nvGrpSpPr>
        <p:grpSpPr bwMode="auto">
          <a:xfrm>
            <a:off x="5489575" y="4827588"/>
            <a:ext cx="1006475" cy="211137"/>
            <a:chOff x="314" y="1591"/>
            <a:chExt cx="634" cy="133"/>
          </a:xfrm>
        </p:grpSpPr>
        <p:sp>
          <p:nvSpPr>
            <p:cNvPr id="82992" name="Rectangle 74"/>
            <p:cNvSpPr>
              <a:spLocks noChangeArrowheads="1"/>
            </p:cNvSpPr>
            <p:nvPr/>
          </p:nvSpPr>
          <p:spPr bwMode="auto">
            <a:xfrm>
              <a:off x="314" y="1591"/>
              <a:ext cx="634" cy="1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82993" name="Line 75"/>
            <p:cNvSpPr>
              <a:spLocks noChangeShapeType="1"/>
            </p:cNvSpPr>
            <p:nvPr/>
          </p:nvSpPr>
          <p:spPr bwMode="auto">
            <a:xfrm>
              <a:off x="388" y="1594"/>
              <a:ext cx="0" cy="13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82994" name="Line 76"/>
            <p:cNvSpPr>
              <a:spLocks noChangeShapeType="1"/>
            </p:cNvSpPr>
            <p:nvPr/>
          </p:nvSpPr>
          <p:spPr bwMode="auto">
            <a:xfrm>
              <a:off x="484" y="1594"/>
              <a:ext cx="0" cy="13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sp>
        <p:nvSpPr>
          <p:cNvPr id="82964" name="Rectangle 80"/>
          <p:cNvSpPr>
            <a:spLocks noChangeArrowheads="1"/>
          </p:cNvSpPr>
          <p:nvPr/>
        </p:nvSpPr>
        <p:spPr bwMode="auto">
          <a:xfrm>
            <a:off x="5608638" y="3892550"/>
            <a:ext cx="876300" cy="2095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82965" name="Rectangle 86"/>
          <p:cNvSpPr>
            <a:spLocks noChangeArrowheads="1"/>
          </p:cNvSpPr>
          <p:nvPr/>
        </p:nvSpPr>
        <p:spPr bwMode="auto">
          <a:xfrm>
            <a:off x="5765800" y="2851150"/>
            <a:ext cx="720725" cy="2095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82966" name="Rectangle 91"/>
          <p:cNvSpPr>
            <a:spLocks noChangeArrowheads="1"/>
          </p:cNvSpPr>
          <p:nvPr/>
        </p:nvSpPr>
        <p:spPr bwMode="auto">
          <a:xfrm>
            <a:off x="5773738" y="3892550"/>
            <a:ext cx="720725" cy="2095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82967" name="Rectangle 92"/>
          <p:cNvSpPr>
            <a:spLocks noChangeArrowheads="1"/>
          </p:cNvSpPr>
          <p:nvPr/>
        </p:nvSpPr>
        <p:spPr bwMode="auto">
          <a:xfrm>
            <a:off x="5768975" y="4824413"/>
            <a:ext cx="733425" cy="2127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grpSp>
        <p:nvGrpSpPr>
          <p:cNvPr id="82968" name="Group 99"/>
          <p:cNvGrpSpPr>
            <a:grpSpLocks/>
          </p:cNvGrpSpPr>
          <p:nvPr/>
        </p:nvGrpSpPr>
        <p:grpSpPr bwMode="auto">
          <a:xfrm>
            <a:off x="8002588" y="1657350"/>
            <a:ext cx="1146175" cy="703263"/>
            <a:chOff x="638" y="1651"/>
            <a:chExt cx="722" cy="443"/>
          </a:xfrm>
        </p:grpSpPr>
        <p:sp>
          <p:nvSpPr>
            <p:cNvPr id="82989" name="Text Box 95"/>
            <p:cNvSpPr txBox="1">
              <a:spLocks noChangeArrowheads="1"/>
            </p:cNvSpPr>
            <p:nvPr/>
          </p:nvSpPr>
          <p:spPr bwMode="auto">
            <a:xfrm>
              <a:off x="638" y="1651"/>
              <a:ext cx="72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ahoma" panose="020B0604030504040204" pitchFamily="34" charset="0"/>
                </a:rPr>
                <a:t>application</a:t>
              </a:r>
            </a:p>
          </p:txBody>
        </p:sp>
        <p:sp>
          <p:nvSpPr>
            <p:cNvPr id="82990" name="Text Box 96"/>
            <p:cNvSpPr txBox="1">
              <a:spLocks noChangeArrowheads="1"/>
            </p:cNvSpPr>
            <p:nvPr/>
          </p:nvSpPr>
          <p:spPr bwMode="auto">
            <a:xfrm>
              <a:off x="647" y="1882"/>
              <a:ext cx="27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ahoma" panose="020B0604030504040204" pitchFamily="34" charset="0"/>
                </a:rPr>
                <a:t>OS</a:t>
              </a:r>
            </a:p>
          </p:txBody>
        </p:sp>
        <p:sp>
          <p:nvSpPr>
            <p:cNvPr id="82991" name="Line 98"/>
            <p:cNvSpPr>
              <a:spLocks noChangeShapeType="1"/>
            </p:cNvSpPr>
            <p:nvPr/>
          </p:nvSpPr>
          <p:spPr bwMode="auto">
            <a:xfrm>
              <a:off x="711" y="1870"/>
              <a:ext cx="54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sp>
        <p:nvSpPr>
          <p:cNvPr id="82969" name="Text Box 103"/>
          <p:cNvSpPr txBox="1">
            <a:spLocks noChangeArrowheads="1"/>
          </p:cNvSpPr>
          <p:nvPr/>
        </p:nvSpPr>
        <p:spPr bwMode="auto">
          <a:xfrm>
            <a:off x="5305425" y="5637213"/>
            <a:ext cx="27146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ahoma" panose="020B0604030504040204" pitchFamily="34" charset="0"/>
              </a:rPr>
              <a:t>receiver protocol stack</a:t>
            </a:r>
          </a:p>
        </p:txBody>
      </p:sp>
      <p:sp>
        <p:nvSpPr>
          <p:cNvPr id="82970" name="Text Box 104"/>
          <p:cNvSpPr txBox="1">
            <a:spLocks noChangeArrowheads="1"/>
          </p:cNvSpPr>
          <p:nvPr/>
        </p:nvSpPr>
        <p:spPr bwMode="auto">
          <a:xfrm>
            <a:off x="2014538" y="1314450"/>
            <a:ext cx="3192462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ahoma" panose="020B0604030504040204" pitchFamily="34" charset="0"/>
              </a:rPr>
              <a:t>application may 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ahoma" panose="020B0604030504040204" pitchFamily="34" charset="0"/>
              </a:rPr>
              <a:t>remove data from 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ahoma" panose="020B0604030504040204" pitchFamily="34" charset="0"/>
              </a:rPr>
              <a:t>TCP socket buffers …. </a:t>
            </a:r>
          </a:p>
        </p:txBody>
      </p:sp>
      <p:sp>
        <p:nvSpPr>
          <p:cNvPr id="82971" name="Line 105"/>
          <p:cNvSpPr>
            <a:spLocks noChangeShapeType="1"/>
          </p:cNvSpPr>
          <p:nvPr/>
        </p:nvSpPr>
        <p:spPr bwMode="auto">
          <a:xfrm>
            <a:off x="5224463" y="1730375"/>
            <a:ext cx="1041400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82972" name="Text Box 106"/>
          <p:cNvSpPr txBox="1">
            <a:spLocks noChangeArrowheads="1"/>
          </p:cNvSpPr>
          <p:nvPr/>
        </p:nvSpPr>
        <p:spPr bwMode="auto">
          <a:xfrm>
            <a:off x="3098800" y="2525713"/>
            <a:ext cx="2081213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ahoma" panose="020B0604030504040204" pitchFamily="34" charset="0"/>
              </a:rPr>
              <a:t>… slower than TCP 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ahoma" panose="020B0604030504040204" pitchFamily="34" charset="0"/>
              </a:rPr>
              <a:t>receiver is delivering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ahoma" panose="020B0604030504040204" pitchFamily="34" charset="0"/>
              </a:rPr>
              <a:t>(sender is sending)</a:t>
            </a:r>
          </a:p>
        </p:txBody>
      </p:sp>
      <p:sp>
        <p:nvSpPr>
          <p:cNvPr id="82973" name="Line 108"/>
          <p:cNvSpPr>
            <a:spLocks noChangeShapeType="1"/>
          </p:cNvSpPr>
          <p:nvPr/>
        </p:nvSpPr>
        <p:spPr bwMode="auto">
          <a:xfrm>
            <a:off x="5145088" y="2935288"/>
            <a:ext cx="544512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82974" name="Line 115"/>
          <p:cNvSpPr>
            <a:spLocks noChangeShapeType="1"/>
          </p:cNvSpPr>
          <p:nvPr/>
        </p:nvSpPr>
        <p:spPr bwMode="auto">
          <a:xfrm>
            <a:off x="6383338" y="5189538"/>
            <a:ext cx="0" cy="349250"/>
          </a:xfrm>
          <a:prstGeom prst="line">
            <a:avLst/>
          </a:prstGeom>
          <a:noFill/>
          <a:ln w="28575">
            <a:solidFill>
              <a:srgbClr val="CC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82975" name="Text Box 116"/>
          <p:cNvSpPr txBox="1">
            <a:spLocks noChangeArrowheads="1"/>
          </p:cNvSpPr>
          <p:nvPr/>
        </p:nvSpPr>
        <p:spPr bwMode="auto">
          <a:xfrm>
            <a:off x="5291138" y="5249863"/>
            <a:ext cx="11334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from sender</a:t>
            </a:r>
          </a:p>
        </p:txBody>
      </p:sp>
      <p:grpSp>
        <p:nvGrpSpPr>
          <p:cNvPr id="384123" name="Group 123"/>
          <p:cNvGrpSpPr>
            <a:grpSpLocks/>
          </p:cNvGrpSpPr>
          <p:nvPr/>
        </p:nvGrpSpPr>
        <p:grpSpPr bwMode="auto">
          <a:xfrm>
            <a:off x="363538" y="4194175"/>
            <a:ext cx="5395912" cy="1755775"/>
            <a:chOff x="221" y="2091"/>
            <a:chExt cx="3399" cy="1106"/>
          </a:xfrm>
        </p:grpSpPr>
        <p:sp>
          <p:nvSpPr>
            <p:cNvPr id="82982" name="Line 82"/>
            <p:cNvSpPr>
              <a:spLocks noChangeShapeType="1"/>
            </p:cNvSpPr>
            <p:nvPr/>
          </p:nvSpPr>
          <p:spPr bwMode="auto">
            <a:xfrm>
              <a:off x="3620" y="2455"/>
              <a:ext cx="0" cy="13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82983" name="Rectangle 110"/>
            <p:cNvSpPr>
              <a:spLocks noChangeArrowheads="1"/>
            </p:cNvSpPr>
            <p:nvPr/>
          </p:nvSpPr>
          <p:spPr bwMode="auto">
            <a:xfrm>
              <a:off x="221" y="2219"/>
              <a:ext cx="2295" cy="978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82984" name="Text Box 111"/>
            <p:cNvSpPr txBox="1">
              <a:spLocks noChangeArrowheads="1"/>
            </p:cNvSpPr>
            <p:nvPr/>
          </p:nvSpPr>
          <p:spPr bwMode="auto">
            <a:xfrm>
              <a:off x="279" y="2315"/>
              <a:ext cx="2263" cy="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/>
                <a:t>receiver controls sender, so sender won</a:t>
              </a:r>
              <a:r>
                <a:rPr lang="ja-JP" altLang="en-US" sz="2000"/>
                <a:t>’</a:t>
              </a:r>
              <a:r>
                <a:rPr lang="en-US" altLang="ja-JP" sz="2000"/>
                <a:t>t overflow receiver</a:t>
              </a:r>
              <a:r>
                <a:rPr lang="ja-JP" altLang="en-US" sz="2000"/>
                <a:t>’</a:t>
              </a:r>
              <a:r>
                <a:rPr lang="en-US" altLang="ja-JP" sz="2000"/>
                <a:t>s buffer by transmitting too much, too fast</a:t>
              </a:r>
              <a:endParaRPr lang="en-US" altLang="en-US" sz="1000"/>
            </a:p>
          </p:txBody>
        </p:sp>
        <p:grpSp>
          <p:nvGrpSpPr>
            <p:cNvPr id="82985" name="Group 112"/>
            <p:cNvGrpSpPr>
              <a:grpSpLocks/>
            </p:cNvGrpSpPr>
            <p:nvPr/>
          </p:nvGrpSpPr>
          <p:grpSpPr bwMode="auto">
            <a:xfrm>
              <a:off x="510" y="2091"/>
              <a:ext cx="1217" cy="327"/>
              <a:chOff x="3486" y="272"/>
              <a:chExt cx="1134" cy="327"/>
            </a:xfrm>
          </p:grpSpPr>
          <p:sp>
            <p:nvSpPr>
              <p:cNvPr id="82987" name="Rectangle 113"/>
              <p:cNvSpPr>
                <a:spLocks noChangeArrowheads="1"/>
              </p:cNvSpPr>
              <p:nvPr/>
            </p:nvSpPr>
            <p:spPr bwMode="auto">
              <a:xfrm>
                <a:off x="3486" y="330"/>
                <a:ext cx="1134" cy="2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82988" name="Text Box 114"/>
              <p:cNvSpPr txBox="1">
                <a:spLocks noChangeArrowheads="1"/>
              </p:cNvSpPr>
              <p:nvPr/>
            </p:nvSpPr>
            <p:spPr bwMode="auto">
              <a:xfrm>
                <a:off x="3539" y="272"/>
                <a:ext cx="1011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800" i="1">
                    <a:solidFill>
                      <a:srgbClr val="CC0000"/>
                    </a:solidFill>
                  </a:rPr>
                  <a:t>flow control</a:t>
                </a:r>
              </a:p>
            </p:txBody>
          </p:sp>
        </p:grpSp>
        <p:sp>
          <p:nvSpPr>
            <p:cNvPr id="82986" name="Line 117"/>
            <p:cNvSpPr>
              <a:spLocks noChangeShapeType="1"/>
            </p:cNvSpPr>
            <p:nvPr/>
          </p:nvSpPr>
          <p:spPr bwMode="auto">
            <a:xfrm>
              <a:off x="3445" y="2578"/>
              <a:ext cx="0" cy="2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sp>
        <p:nvSpPr>
          <p:cNvPr id="82977" name="Line 118"/>
          <p:cNvSpPr>
            <a:spLocks noChangeShapeType="1"/>
          </p:cNvSpPr>
          <p:nvPr/>
        </p:nvSpPr>
        <p:spPr bwMode="auto">
          <a:xfrm>
            <a:off x="7847013" y="4767263"/>
            <a:ext cx="0" cy="4635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pic>
        <p:nvPicPr>
          <p:cNvPr id="82978" name="Picture 120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893763"/>
            <a:ext cx="45704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2979" name="Group 124"/>
          <p:cNvGrpSpPr>
            <a:grpSpLocks/>
          </p:cNvGrpSpPr>
          <p:nvPr/>
        </p:nvGrpSpPr>
        <p:grpSpPr bwMode="auto">
          <a:xfrm flipH="1">
            <a:off x="8085138" y="4360863"/>
            <a:ext cx="869950" cy="906462"/>
            <a:chOff x="-44" y="1473"/>
            <a:chExt cx="981" cy="1105"/>
          </a:xfrm>
        </p:grpSpPr>
        <p:pic>
          <p:nvPicPr>
            <p:cNvPr id="82980" name="Picture 125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981" name="Freeform 12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62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4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8397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99F05B19-BC30-4D5C-AA63-1711D8BD3A87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87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76804" name="Rectangle 2"/>
          <p:cNvSpPr>
            <a:spLocks noGrp="1" noChangeArrowheads="1"/>
          </p:cNvSpPr>
          <p:nvPr>
            <p:ph type="title"/>
          </p:nvPr>
        </p:nvSpPr>
        <p:spPr>
          <a:xfrm>
            <a:off x="341313" y="171450"/>
            <a:ext cx="7772400" cy="974725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TCP flow control</a:t>
            </a:r>
          </a:p>
        </p:txBody>
      </p:sp>
      <p:pic>
        <p:nvPicPr>
          <p:cNvPr id="83973" name="Picture 51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893763"/>
            <a:ext cx="45704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3974" name="Group 72"/>
          <p:cNvGrpSpPr>
            <a:grpSpLocks/>
          </p:cNvGrpSpPr>
          <p:nvPr/>
        </p:nvGrpSpPr>
        <p:grpSpPr bwMode="auto">
          <a:xfrm>
            <a:off x="5995988" y="2230438"/>
            <a:ext cx="2578100" cy="2155825"/>
            <a:chOff x="512" y="1294"/>
            <a:chExt cx="1888" cy="1358"/>
          </a:xfrm>
        </p:grpSpPr>
        <p:grpSp>
          <p:nvGrpSpPr>
            <p:cNvPr id="83988" name="Group 17"/>
            <p:cNvGrpSpPr>
              <a:grpSpLocks/>
            </p:cNvGrpSpPr>
            <p:nvPr/>
          </p:nvGrpSpPr>
          <p:grpSpPr bwMode="auto">
            <a:xfrm>
              <a:off x="1232" y="1410"/>
              <a:ext cx="336" cy="130"/>
              <a:chOff x="2003" y="1816"/>
              <a:chExt cx="336" cy="130"/>
            </a:xfrm>
          </p:grpSpPr>
          <p:sp>
            <p:nvSpPr>
              <p:cNvPr id="83997" name="Rectangle 18"/>
              <p:cNvSpPr>
                <a:spLocks noChangeArrowheads="1"/>
              </p:cNvSpPr>
              <p:nvPr/>
            </p:nvSpPr>
            <p:spPr bwMode="auto">
              <a:xfrm>
                <a:off x="2003" y="1816"/>
                <a:ext cx="336" cy="13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83998" name="Rectangle 19"/>
              <p:cNvSpPr>
                <a:spLocks noChangeArrowheads="1"/>
              </p:cNvSpPr>
              <p:nvPr/>
            </p:nvSpPr>
            <p:spPr bwMode="auto">
              <a:xfrm>
                <a:off x="2105" y="1833"/>
                <a:ext cx="108" cy="9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CC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83999" name="Rectangle 20"/>
              <p:cNvSpPr>
                <a:spLocks noChangeArrowheads="1"/>
              </p:cNvSpPr>
              <p:nvPr/>
            </p:nvSpPr>
            <p:spPr bwMode="auto">
              <a:xfrm>
                <a:off x="2228" y="1891"/>
                <a:ext cx="28" cy="35"/>
              </a:xfrm>
              <a:prstGeom prst="rect">
                <a:avLst/>
              </a:prstGeom>
              <a:solidFill>
                <a:srgbClr val="CC9900"/>
              </a:solidFill>
              <a:ln w="9525">
                <a:solidFill>
                  <a:srgbClr val="CC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84000" name="Rectangle 21"/>
              <p:cNvSpPr>
                <a:spLocks noChangeArrowheads="1"/>
              </p:cNvSpPr>
              <p:nvPr/>
            </p:nvSpPr>
            <p:spPr bwMode="auto">
              <a:xfrm>
                <a:off x="2056" y="1892"/>
                <a:ext cx="29" cy="35"/>
              </a:xfrm>
              <a:prstGeom prst="rect">
                <a:avLst/>
              </a:prstGeom>
              <a:solidFill>
                <a:srgbClr val="CC9900"/>
              </a:solidFill>
              <a:ln w="9525">
                <a:solidFill>
                  <a:srgbClr val="CC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83989" name="Rectangle 52"/>
            <p:cNvSpPr>
              <a:spLocks noChangeArrowheads="1"/>
            </p:cNvSpPr>
            <p:nvPr/>
          </p:nvSpPr>
          <p:spPr bwMode="auto">
            <a:xfrm>
              <a:off x="526" y="1522"/>
              <a:ext cx="1871" cy="8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83990" name="Line 53"/>
            <p:cNvSpPr>
              <a:spLocks noChangeShapeType="1"/>
            </p:cNvSpPr>
            <p:nvPr/>
          </p:nvSpPr>
          <p:spPr bwMode="auto">
            <a:xfrm>
              <a:off x="512" y="1863"/>
              <a:ext cx="188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83991" name="AutoShape 54"/>
            <p:cNvSpPr>
              <a:spLocks noChangeArrowheads="1"/>
            </p:cNvSpPr>
            <p:nvPr/>
          </p:nvSpPr>
          <p:spPr bwMode="auto">
            <a:xfrm>
              <a:off x="1310" y="1294"/>
              <a:ext cx="157" cy="288"/>
            </a:xfrm>
            <a:prstGeom prst="upArrow">
              <a:avLst>
                <a:gd name="adj1" fmla="val 50000"/>
                <a:gd name="adj2" fmla="val 45860"/>
              </a:avLst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83992" name="Rectangle 55" descr="Dark upward diagonal"/>
            <p:cNvSpPr>
              <a:spLocks noChangeArrowheads="1"/>
            </p:cNvSpPr>
            <p:nvPr/>
          </p:nvSpPr>
          <p:spPr bwMode="auto">
            <a:xfrm>
              <a:off x="534" y="1856"/>
              <a:ext cx="1848" cy="555"/>
            </a:xfrm>
            <a:prstGeom prst="rect">
              <a:avLst/>
            </a:prstGeom>
            <a:pattFill prst="dkUpDiag">
              <a:fgClr>
                <a:srgbClr val="FFFF00"/>
              </a:fgClr>
              <a:bgClr>
                <a:schemeClr val="bg1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83993" name="AutoShape 56"/>
            <p:cNvSpPr>
              <a:spLocks noChangeArrowheads="1"/>
            </p:cNvSpPr>
            <p:nvPr/>
          </p:nvSpPr>
          <p:spPr bwMode="auto">
            <a:xfrm>
              <a:off x="1312" y="2364"/>
              <a:ext cx="157" cy="288"/>
            </a:xfrm>
            <a:prstGeom prst="upArrow">
              <a:avLst>
                <a:gd name="adj1" fmla="val 50000"/>
                <a:gd name="adj2" fmla="val 45860"/>
              </a:avLst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83994" name="Text Box 57"/>
            <p:cNvSpPr txBox="1">
              <a:spLocks noChangeArrowheads="1"/>
            </p:cNvSpPr>
            <p:nvPr/>
          </p:nvSpPr>
          <p:spPr bwMode="auto">
            <a:xfrm>
              <a:off x="814" y="1568"/>
              <a:ext cx="124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Tahoma" panose="020B0604030504040204" pitchFamily="34" charset="0"/>
                </a:rPr>
                <a:t>buffered data</a:t>
              </a:r>
            </a:p>
          </p:txBody>
        </p:sp>
        <p:sp>
          <p:nvSpPr>
            <p:cNvPr id="83995" name="Line 58"/>
            <p:cNvSpPr>
              <a:spLocks noChangeShapeType="1"/>
            </p:cNvSpPr>
            <p:nvPr/>
          </p:nvSpPr>
          <p:spPr bwMode="auto">
            <a:xfrm>
              <a:off x="522" y="1857"/>
              <a:ext cx="1878" cy="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83996" name="Text Box 59"/>
            <p:cNvSpPr txBox="1">
              <a:spLocks noChangeArrowheads="1"/>
            </p:cNvSpPr>
            <p:nvPr/>
          </p:nvSpPr>
          <p:spPr bwMode="auto">
            <a:xfrm>
              <a:off x="653" y="2020"/>
              <a:ext cx="152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Tahoma" panose="020B0604030504040204" pitchFamily="34" charset="0"/>
                </a:rPr>
                <a:t>free buffer space</a:t>
              </a:r>
            </a:p>
          </p:txBody>
        </p:sp>
      </p:grpSp>
      <p:sp>
        <p:nvSpPr>
          <p:cNvPr id="83975" name="Text Box 62"/>
          <p:cNvSpPr txBox="1">
            <a:spLocks noChangeArrowheads="1"/>
          </p:cNvSpPr>
          <p:nvPr/>
        </p:nvSpPr>
        <p:spPr bwMode="auto">
          <a:xfrm>
            <a:off x="5108575" y="3375025"/>
            <a:ext cx="6731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rwnd</a:t>
            </a:r>
          </a:p>
        </p:txBody>
      </p:sp>
      <p:sp>
        <p:nvSpPr>
          <p:cNvPr id="83976" name="Line 64"/>
          <p:cNvSpPr>
            <a:spLocks noChangeShapeType="1"/>
          </p:cNvSpPr>
          <p:nvPr/>
        </p:nvSpPr>
        <p:spPr bwMode="auto">
          <a:xfrm>
            <a:off x="5619750" y="3108325"/>
            <a:ext cx="0" cy="322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83977" name="Line 65"/>
          <p:cNvSpPr>
            <a:spLocks noChangeShapeType="1"/>
          </p:cNvSpPr>
          <p:nvPr/>
        </p:nvSpPr>
        <p:spPr bwMode="auto">
          <a:xfrm flipV="1">
            <a:off x="5619750" y="3633788"/>
            <a:ext cx="0" cy="322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83978" name="Line 66"/>
          <p:cNvSpPr>
            <a:spLocks noChangeShapeType="1"/>
          </p:cNvSpPr>
          <p:nvPr/>
        </p:nvSpPr>
        <p:spPr bwMode="auto">
          <a:xfrm>
            <a:off x="5465763" y="3965575"/>
            <a:ext cx="4762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83979" name="Line 67"/>
          <p:cNvSpPr>
            <a:spLocks noChangeShapeType="1"/>
          </p:cNvSpPr>
          <p:nvPr/>
        </p:nvSpPr>
        <p:spPr bwMode="auto">
          <a:xfrm>
            <a:off x="5514975" y="3097213"/>
            <a:ext cx="1968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83980" name="Line 68"/>
          <p:cNvSpPr>
            <a:spLocks noChangeShapeType="1"/>
          </p:cNvSpPr>
          <p:nvPr/>
        </p:nvSpPr>
        <p:spPr bwMode="auto">
          <a:xfrm>
            <a:off x="5487988" y="2571750"/>
            <a:ext cx="4762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83981" name="Line 69"/>
          <p:cNvSpPr>
            <a:spLocks noChangeShapeType="1"/>
          </p:cNvSpPr>
          <p:nvPr/>
        </p:nvSpPr>
        <p:spPr bwMode="auto">
          <a:xfrm>
            <a:off x="5876925" y="2576513"/>
            <a:ext cx="0" cy="17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83982" name="Line 70"/>
          <p:cNvSpPr>
            <a:spLocks noChangeShapeType="1"/>
          </p:cNvSpPr>
          <p:nvPr/>
        </p:nvSpPr>
        <p:spPr bwMode="auto">
          <a:xfrm flipH="1">
            <a:off x="5875338" y="3000375"/>
            <a:ext cx="0" cy="9540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83983" name="Text Box 71"/>
          <p:cNvSpPr txBox="1">
            <a:spLocks noChangeArrowheads="1"/>
          </p:cNvSpPr>
          <p:nvPr/>
        </p:nvSpPr>
        <p:spPr bwMode="auto">
          <a:xfrm>
            <a:off x="4722813" y="2736850"/>
            <a:ext cx="12842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RcvBuffer</a:t>
            </a:r>
          </a:p>
        </p:txBody>
      </p:sp>
      <p:sp>
        <p:nvSpPr>
          <p:cNvPr id="83984" name="Text Box 73"/>
          <p:cNvSpPr txBox="1">
            <a:spLocks noChangeArrowheads="1"/>
          </p:cNvSpPr>
          <p:nvPr/>
        </p:nvSpPr>
        <p:spPr bwMode="auto">
          <a:xfrm>
            <a:off x="6153150" y="4365625"/>
            <a:ext cx="22209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i="1">
                <a:latin typeface="Tahoma" panose="020B0604030504040204" pitchFamily="34" charset="0"/>
              </a:rPr>
              <a:t>TCP segment payloads</a:t>
            </a:r>
          </a:p>
        </p:txBody>
      </p:sp>
      <p:sp>
        <p:nvSpPr>
          <p:cNvPr id="83985" name="Text Box 74"/>
          <p:cNvSpPr txBox="1">
            <a:spLocks noChangeArrowheads="1"/>
          </p:cNvSpPr>
          <p:nvPr/>
        </p:nvSpPr>
        <p:spPr bwMode="auto">
          <a:xfrm>
            <a:off x="6226175" y="1865313"/>
            <a:ext cx="21304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i="1">
                <a:latin typeface="Tahoma" panose="020B0604030504040204" pitchFamily="34" charset="0"/>
              </a:rPr>
              <a:t>to application process</a:t>
            </a:r>
          </a:p>
        </p:txBody>
      </p:sp>
      <p:sp>
        <p:nvSpPr>
          <p:cNvPr id="83986" name="Rectangle 75"/>
          <p:cNvSpPr>
            <a:spLocks noGrp="1" noChangeArrowheads="1"/>
          </p:cNvSpPr>
          <p:nvPr>
            <p:ph type="body" sz="half" idx="2"/>
          </p:nvPr>
        </p:nvSpPr>
        <p:spPr>
          <a:xfrm>
            <a:off x="493713" y="1549400"/>
            <a:ext cx="4054475" cy="4906963"/>
          </a:xfrm>
        </p:spPr>
        <p:txBody>
          <a:bodyPr/>
          <a:lstStyle/>
          <a:p>
            <a:r>
              <a:rPr lang="en-US" altLang="en-US" sz="2400"/>
              <a:t>receiver </a:t>
            </a:r>
            <a:r>
              <a:rPr lang="ja-JP" altLang="en-US" sz="2400"/>
              <a:t>“</a:t>
            </a:r>
            <a:r>
              <a:rPr lang="en-US" altLang="ja-JP" sz="2400"/>
              <a:t>advertises</a:t>
            </a:r>
            <a:r>
              <a:rPr lang="ja-JP" altLang="en-US" sz="2400"/>
              <a:t>”</a:t>
            </a:r>
            <a:r>
              <a:rPr lang="en-US" altLang="ja-JP" sz="2400"/>
              <a:t> free buffer space by including </a:t>
            </a:r>
            <a:r>
              <a:rPr lang="en-US" altLang="ja-JP" sz="2400" b="1">
                <a:latin typeface="Courier New" panose="02070309020205020404" pitchFamily="49" charset="0"/>
              </a:rPr>
              <a:t>rwnd</a:t>
            </a:r>
            <a:r>
              <a:rPr lang="en-US" altLang="ja-JP" sz="2400"/>
              <a:t> value in TCP header of receiver-to-sender segments</a:t>
            </a:r>
          </a:p>
          <a:p>
            <a:pPr lvl="1"/>
            <a:r>
              <a:rPr lang="en-US" altLang="en-US" sz="2000" b="1">
                <a:latin typeface="Courier New" panose="02070309020205020404" pitchFamily="49" charset="0"/>
              </a:rPr>
              <a:t>RcvBuffer </a:t>
            </a:r>
            <a:r>
              <a:rPr lang="en-US" altLang="en-US" sz="2000"/>
              <a:t>size set via socket options (typical default is 4096 bytes)</a:t>
            </a:r>
          </a:p>
          <a:p>
            <a:pPr lvl="1"/>
            <a:r>
              <a:rPr lang="en-US" altLang="en-US" sz="2000"/>
              <a:t>many operating systems autoadjust </a:t>
            </a:r>
            <a:r>
              <a:rPr lang="en-US" altLang="en-US" sz="2000" b="1">
                <a:latin typeface="Courier New" panose="02070309020205020404" pitchFamily="49" charset="0"/>
              </a:rPr>
              <a:t>RcvBuffer</a:t>
            </a:r>
            <a:endParaRPr lang="en-US" altLang="en-US" sz="2000"/>
          </a:p>
          <a:p>
            <a:r>
              <a:rPr lang="en-US" altLang="en-US" sz="2400"/>
              <a:t>sender limits amount of unacked (</a:t>
            </a:r>
            <a:r>
              <a:rPr lang="ja-JP" altLang="en-US" sz="2400"/>
              <a:t>“</a:t>
            </a:r>
            <a:r>
              <a:rPr lang="en-US" altLang="ja-JP" sz="2400"/>
              <a:t>in-flight</a:t>
            </a:r>
            <a:r>
              <a:rPr lang="ja-JP" altLang="en-US" sz="2400"/>
              <a:t>”</a:t>
            </a:r>
            <a:r>
              <a:rPr lang="en-US" altLang="ja-JP" sz="2400"/>
              <a:t>) data to receiver</a:t>
            </a:r>
            <a:r>
              <a:rPr lang="ja-JP" altLang="en-US" sz="2400"/>
              <a:t>’</a:t>
            </a:r>
            <a:r>
              <a:rPr lang="en-US" altLang="ja-JP" sz="2400"/>
              <a:t>s </a:t>
            </a:r>
            <a:r>
              <a:rPr lang="en-US" altLang="ja-JP" sz="2400" b="1">
                <a:latin typeface="Courier New" panose="02070309020205020404" pitchFamily="49" charset="0"/>
              </a:rPr>
              <a:t>rwnd </a:t>
            </a:r>
            <a:r>
              <a:rPr lang="en-US" altLang="ja-JP" sz="2400"/>
              <a:t>value </a:t>
            </a:r>
          </a:p>
          <a:p>
            <a:r>
              <a:rPr lang="en-US" altLang="en-US" sz="2400"/>
              <a:t>guarantees receive buffer will not overflow</a:t>
            </a:r>
          </a:p>
        </p:txBody>
      </p:sp>
      <p:sp>
        <p:nvSpPr>
          <p:cNvPr id="83987" name="Text Box 76"/>
          <p:cNvSpPr txBox="1">
            <a:spLocks noChangeArrowheads="1"/>
          </p:cNvSpPr>
          <p:nvPr/>
        </p:nvSpPr>
        <p:spPr bwMode="auto">
          <a:xfrm>
            <a:off x="5837238" y="5018088"/>
            <a:ext cx="2695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latin typeface="Tahoma" panose="020B0604030504040204" pitchFamily="34" charset="0"/>
              </a:rPr>
              <a:t>receiver-side buffering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8499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54422FAB-6445-4549-ADEC-BD728111F831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88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778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Chapter 3 outline</a:t>
            </a:r>
          </a:p>
        </p:txBody>
      </p:sp>
      <p:sp>
        <p:nvSpPr>
          <p:cNvPr id="7782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566738" indent="-566738">
              <a:buFont typeface="Wingdings" charset="0"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3.1 transport-layer services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3.2 multiplexing and demultiplexing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3.3 connectionless transport: UDP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3.4 principles of reliable data transfer</a:t>
            </a:r>
          </a:p>
        </p:txBody>
      </p:sp>
      <p:sp>
        <p:nvSpPr>
          <p:cNvPr id="77830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4251325" cy="4648200"/>
          </a:xfrm>
        </p:spPr>
        <p:txBody>
          <a:bodyPr/>
          <a:lstStyle/>
          <a:p>
            <a:pPr marL="566738" indent="-566738">
              <a:buFont typeface="Wingdings" charset="0"/>
              <a:buNone/>
              <a:defRPr/>
            </a:pPr>
            <a:r>
              <a:rPr lang="en-US">
                <a:solidFill>
                  <a:srgbClr val="CC0000"/>
                </a:solidFill>
                <a:ea typeface="ＭＳ Ｐゴシック" charset="0"/>
                <a:cs typeface="+mn-cs"/>
              </a:rPr>
              <a:t>3.5 connection-oriented transport: TCP</a:t>
            </a:r>
          </a:p>
          <a:p>
            <a:pPr marL="912813"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segment structure</a:t>
            </a:r>
          </a:p>
          <a:p>
            <a:pPr marL="912813"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reliable data transfer</a:t>
            </a:r>
          </a:p>
          <a:p>
            <a:pPr marL="912813"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flow control</a:t>
            </a:r>
          </a:p>
          <a:p>
            <a:pPr marL="912813" lvl="1">
              <a:buFont typeface="Wingdings" charset="0"/>
              <a:buChar char="§"/>
              <a:defRPr/>
            </a:pPr>
            <a:r>
              <a:rPr lang="en-US">
                <a:solidFill>
                  <a:srgbClr val="CC0000"/>
                </a:solidFill>
                <a:ea typeface="ＭＳ Ｐゴシック" charset="0"/>
              </a:rPr>
              <a:t>connection management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3.6 principles of congestion control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3.7 TCP congestion control</a:t>
            </a:r>
          </a:p>
        </p:txBody>
      </p:sp>
      <p:pic>
        <p:nvPicPr>
          <p:cNvPr id="84999" name="Picture 5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1039813"/>
            <a:ext cx="4387850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8601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B90EC3E3-85E5-4EFA-8955-EE689E2AB1F3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89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86020" name="Picture 88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" y="833438"/>
            <a:ext cx="50276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1" name="Rectangle 62"/>
          <p:cNvSpPr>
            <a:spLocks noChangeArrowheads="1"/>
          </p:cNvSpPr>
          <p:nvPr/>
        </p:nvSpPr>
        <p:spPr bwMode="auto">
          <a:xfrm>
            <a:off x="1249363" y="2936875"/>
            <a:ext cx="2279650" cy="2414588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86022" name="Rectangle 45"/>
          <p:cNvSpPr>
            <a:spLocks noChangeArrowheads="1"/>
          </p:cNvSpPr>
          <p:nvPr/>
        </p:nvSpPr>
        <p:spPr bwMode="auto">
          <a:xfrm>
            <a:off x="1209675" y="2990850"/>
            <a:ext cx="2270125" cy="24717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78855" name="Rectangle 2"/>
          <p:cNvSpPr>
            <a:spLocks noGrp="1" noChangeArrowheads="1"/>
          </p:cNvSpPr>
          <p:nvPr>
            <p:ph type="title"/>
          </p:nvPr>
        </p:nvSpPr>
        <p:spPr>
          <a:xfrm>
            <a:off x="511175" y="193675"/>
            <a:ext cx="7772400" cy="911225"/>
          </a:xfrm>
        </p:spPr>
        <p:txBody>
          <a:bodyPr/>
          <a:lstStyle/>
          <a:p>
            <a:pPr>
              <a:defRPr/>
            </a:pPr>
            <a:r>
              <a:rPr lang="en-US" sz="3600">
                <a:ea typeface="ＭＳ Ｐゴシック" charset="0"/>
                <a:cs typeface="+mj-cs"/>
              </a:rPr>
              <a:t>Connection Management</a:t>
            </a:r>
            <a:endParaRPr lang="en-US">
              <a:ea typeface="ＭＳ Ｐゴシック" charset="0"/>
              <a:cs typeface="+mj-cs"/>
            </a:endParaRPr>
          </a:p>
        </p:txBody>
      </p:sp>
      <p:sp>
        <p:nvSpPr>
          <p:cNvPr id="86024" name="Rectangle 5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60400" y="1073150"/>
            <a:ext cx="8335963" cy="218757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sz="2800"/>
              <a:t>before exchanging data, sender/receiver </a:t>
            </a:r>
            <a:r>
              <a:rPr lang="ja-JP" altLang="en-US" sz="2800"/>
              <a:t>“</a:t>
            </a:r>
            <a:r>
              <a:rPr lang="en-US" altLang="ja-JP" sz="2800"/>
              <a:t>handshake</a:t>
            </a:r>
            <a:r>
              <a:rPr lang="ja-JP" altLang="en-US" sz="2800"/>
              <a:t>”</a:t>
            </a:r>
            <a:r>
              <a:rPr lang="en-US" altLang="ja-JP" sz="2800"/>
              <a:t>:</a:t>
            </a:r>
          </a:p>
          <a:p>
            <a:r>
              <a:rPr lang="en-US" altLang="en-US" sz="2400"/>
              <a:t>agree to establish connection (each knowing the other willing to establish connection)</a:t>
            </a:r>
          </a:p>
          <a:p>
            <a:r>
              <a:rPr lang="en-US" altLang="en-US" sz="2400"/>
              <a:t>agree on connection parameters</a:t>
            </a:r>
          </a:p>
        </p:txBody>
      </p:sp>
      <p:sp>
        <p:nvSpPr>
          <p:cNvPr id="86025" name="Line 55"/>
          <p:cNvSpPr>
            <a:spLocks noChangeShapeType="1"/>
          </p:cNvSpPr>
          <p:nvPr/>
        </p:nvSpPr>
        <p:spPr bwMode="auto">
          <a:xfrm>
            <a:off x="1209675" y="3432175"/>
            <a:ext cx="2270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86026" name="Text Box 6"/>
          <p:cNvSpPr txBox="1">
            <a:spLocks noChangeArrowheads="1"/>
          </p:cNvSpPr>
          <p:nvPr/>
        </p:nvSpPr>
        <p:spPr bwMode="auto">
          <a:xfrm>
            <a:off x="1223963" y="3544888"/>
            <a:ext cx="2335212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23018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connection state: ESTAB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connection variables: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seq # client-to-server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         server-to-client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400" b="1">
                <a:latin typeface="Courier New" panose="02070309020205020404" pitchFamily="49" charset="0"/>
              </a:rPr>
              <a:t>rcvBuffer</a:t>
            </a:r>
            <a:r>
              <a:rPr lang="en-US" altLang="en-US" sz="1400">
                <a:latin typeface="Tahoma" panose="020B0604030504040204" pitchFamily="34" charset="0"/>
              </a:rPr>
              <a:t> size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   at server,client 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           </a:t>
            </a:r>
          </a:p>
        </p:txBody>
      </p:sp>
      <p:grpSp>
        <p:nvGrpSpPr>
          <p:cNvPr id="86027" name="Group 46"/>
          <p:cNvGrpSpPr>
            <a:grpSpLocks/>
          </p:cNvGrpSpPr>
          <p:nvPr/>
        </p:nvGrpSpPr>
        <p:grpSpPr bwMode="auto">
          <a:xfrm>
            <a:off x="2157413" y="3346450"/>
            <a:ext cx="438150" cy="206375"/>
            <a:chOff x="344" y="1846"/>
            <a:chExt cx="336" cy="130"/>
          </a:xfrm>
        </p:grpSpPr>
        <p:sp>
          <p:nvSpPr>
            <p:cNvPr id="86089" name="Rectangle 47"/>
            <p:cNvSpPr>
              <a:spLocks noChangeArrowheads="1"/>
            </p:cNvSpPr>
            <p:nvPr/>
          </p:nvSpPr>
          <p:spPr bwMode="auto">
            <a:xfrm>
              <a:off x="344" y="1846"/>
              <a:ext cx="336" cy="13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86090" name="Rectangle 48"/>
            <p:cNvSpPr>
              <a:spLocks noChangeArrowheads="1"/>
            </p:cNvSpPr>
            <p:nvPr/>
          </p:nvSpPr>
          <p:spPr bwMode="auto">
            <a:xfrm>
              <a:off x="454" y="1863"/>
              <a:ext cx="112" cy="9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86091" name="Rectangle 49"/>
            <p:cNvSpPr>
              <a:spLocks noChangeArrowheads="1"/>
            </p:cNvSpPr>
            <p:nvPr/>
          </p:nvSpPr>
          <p:spPr bwMode="auto">
            <a:xfrm>
              <a:off x="578" y="1921"/>
              <a:ext cx="29" cy="35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86092" name="Rectangle 50"/>
            <p:cNvSpPr>
              <a:spLocks noChangeArrowheads="1"/>
            </p:cNvSpPr>
            <p:nvPr/>
          </p:nvSpPr>
          <p:spPr bwMode="auto">
            <a:xfrm>
              <a:off x="407" y="1922"/>
              <a:ext cx="29" cy="35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  <p:sp>
        <p:nvSpPr>
          <p:cNvPr id="86028" name="Text Box 54"/>
          <p:cNvSpPr txBox="1">
            <a:spLocks noChangeArrowheads="1"/>
          </p:cNvSpPr>
          <p:nvPr/>
        </p:nvSpPr>
        <p:spPr bwMode="auto">
          <a:xfrm>
            <a:off x="1154113" y="3048000"/>
            <a:ext cx="11461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ahoma" panose="020B0604030504040204" pitchFamily="34" charset="0"/>
              </a:rPr>
              <a:t>application</a:t>
            </a:r>
          </a:p>
        </p:txBody>
      </p:sp>
      <p:sp>
        <p:nvSpPr>
          <p:cNvPr id="86029" name="Line 56"/>
          <p:cNvSpPr>
            <a:spLocks noChangeShapeType="1"/>
          </p:cNvSpPr>
          <p:nvPr/>
        </p:nvSpPr>
        <p:spPr bwMode="auto">
          <a:xfrm>
            <a:off x="1216025" y="4927600"/>
            <a:ext cx="22685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86030" name="Text Box 57"/>
          <p:cNvSpPr txBox="1">
            <a:spLocks noChangeArrowheads="1"/>
          </p:cNvSpPr>
          <p:nvPr/>
        </p:nvSpPr>
        <p:spPr bwMode="auto">
          <a:xfrm>
            <a:off x="1168400" y="4995863"/>
            <a:ext cx="9080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ahoma" panose="020B0604030504040204" pitchFamily="34" charset="0"/>
              </a:rPr>
              <a:t>network</a:t>
            </a:r>
          </a:p>
        </p:txBody>
      </p:sp>
      <p:sp>
        <p:nvSpPr>
          <p:cNvPr id="86031" name="Rectangle 58"/>
          <p:cNvSpPr>
            <a:spLocks noChangeArrowheads="1"/>
          </p:cNvSpPr>
          <p:nvPr/>
        </p:nvSpPr>
        <p:spPr bwMode="auto">
          <a:xfrm>
            <a:off x="1181100" y="5349875"/>
            <a:ext cx="2335213" cy="180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86032" name="Line 59"/>
          <p:cNvSpPr>
            <a:spLocks noChangeShapeType="1"/>
          </p:cNvSpPr>
          <p:nvPr/>
        </p:nvSpPr>
        <p:spPr bwMode="auto">
          <a:xfrm>
            <a:off x="1209675" y="5338763"/>
            <a:ext cx="0" cy="2365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86033" name="Line 60"/>
          <p:cNvSpPr>
            <a:spLocks noChangeShapeType="1"/>
          </p:cNvSpPr>
          <p:nvPr/>
        </p:nvSpPr>
        <p:spPr bwMode="auto">
          <a:xfrm>
            <a:off x="3473450" y="5310188"/>
            <a:ext cx="0" cy="2365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86034" name="Freeform 8"/>
          <p:cNvSpPr>
            <a:spLocks/>
          </p:cNvSpPr>
          <p:nvPr/>
        </p:nvSpPr>
        <p:spPr bwMode="auto">
          <a:xfrm flipH="1">
            <a:off x="736600" y="2994025"/>
            <a:ext cx="468313" cy="2490788"/>
          </a:xfrm>
          <a:custGeom>
            <a:avLst/>
            <a:gdLst>
              <a:gd name="T0" fmla="*/ 2147483646 w 366"/>
              <a:gd name="T1" fmla="*/ 2147483646 h 1284"/>
              <a:gd name="T2" fmla="*/ 2147483646 w 366"/>
              <a:gd name="T3" fmla="*/ 0 h 1284"/>
              <a:gd name="T4" fmla="*/ 0 w 366"/>
              <a:gd name="T5" fmla="*/ 2147483646 h 1284"/>
              <a:gd name="T6" fmla="*/ 2147483646 w 366"/>
              <a:gd name="T7" fmla="*/ 2147483646 h 1284"/>
              <a:gd name="T8" fmla="*/ 2147483646 w 366"/>
              <a:gd name="T9" fmla="*/ 2147483646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6035" name="Rectangle 63"/>
          <p:cNvSpPr>
            <a:spLocks noChangeArrowheads="1"/>
          </p:cNvSpPr>
          <p:nvPr/>
        </p:nvSpPr>
        <p:spPr bwMode="auto">
          <a:xfrm>
            <a:off x="5551488" y="2943225"/>
            <a:ext cx="2279650" cy="2414588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86036" name="Rectangle 64"/>
          <p:cNvSpPr>
            <a:spLocks noChangeArrowheads="1"/>
          </p:cNvSpPr>
          <p:nvPr/>
        </p:nvSpPr>
        <p:spPr bwMode="auto">
          <a:xfrm>
            <a:off x="5511800" y="2997200"/>
            <a:ext cx="2270125" cy="24717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86037" name="Line 65"/>
          <p:cNvSpPr>
            <a:spLocks noChangeShapeType="1"/>
          </p:cNvSpPr>
          <p:nvPr/>
        </p:nvSpPr>
        <p:spPr bwMode="auto">
          <a:xfrm>
            <a:off x="5511800" y="3438525"/>
            <a:ext cx="2270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86038" name="Text Box 66"/>
          <p:cNvSpPr txBox="1">
            <a:spLocks noChangeArrowheads="1"/>
          </p:cNvSpPr>
          <p:nvPr/>
        </p:nvSpPr>
        <p:spPr bwMode="auto">
          <a:xfrm>
            <a:off x="5526088" y="3551238"/>
            <a:ext cx="2335212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23018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connection state: ESTAB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connection Variables: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seq # client-to-server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          server-to-client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400" b="1">
                <a:latin typeface="Courier New" panose="02070309020205020404" pitchFamily="49" charset="0"/>
              </a:rPr>
              <a:t>rcvBuffer</a:t>
            </a:r>
            <a:r>
              <a:rPr lang="en-US" altLang="en-US" sz="1400">
                <a:latin typeface="Tahoma" panose="020B0604030504040204" pitchFamily="34" charset="0"/>
              </a:rPr>
              <a:t> size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   at server,client 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           </a:t>
            </a:r>
          </a:p>
        </p:txBody>
      </p:sp>
      <p:grpSp>
        <p:nvGrpSpPr>
          <p:cNvPr id="86039" name="Group 67"/>
          <p:cNvGrpSpPr>
            <a:grpSpLocks/>
          </p:cNvGrpSpPr>
          <p:nvPr/>
        </p:nvGrpSpPr>
        <p:grpSpPr bwMode="auto">
          <a:xfrm>
            <a:off x="6459538" y="3352800"/>
            <a:ext cx="438150" cy="206375"/>
            <a:chOff x="344" y="1846"/>
            <a:chExt cx="336" cy="130"/>
          </a:xfrm>
        </p:grpSpPr>
        <p:sp>
          <p:nvSpPr>
            <p:cNvPr id="86085" name="Rectangle 68"/>
            <p:cNvSpPr>
              <a:spLocks noChangeArrowheads="1"/>
            </p:cNvSpPr>
            <p:nvPr/>
          </p:nvSpPr>
          <p:spPr bwMode="auto">
            <a:xfrm>
              <a:off x="344" y="1846"/>
              <a:ext cx="336" cy="13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86086" name="Rectangle 69"/>
            <p:cNvSpPr>
              <a:spLocks noChangeArrowheads="1"/>
            </p:cNvSpPr>
            <p:nvPr/>
          </p:nvSpPr>
          <p:spPr bwMode="auto">
            <a:xfrm>
              <a:off x="454" y="1863"/>
              <a:ext cx="112" cy="9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86087" name="Rectangle 70"/>
            <p:cNvSpPr>
              <a:spLocks noChangeArrowheads="1"/>
            </p:cNvSpPr>
            <p:nvPr/>
          </p:nvSpPr>
          <p:spPr bwMode="auto">
            <a:xfrm>
              <a:off x="578" y="1921"/>
              <a:ext cx="29" cy="35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86088" name="Rectangle 71"/>
            <p:cNvSpPr>
              <a:spLocks noChangeArrowheads="1"/>
            </p:cNvSpPr>
            <p:nvPr/>
          </p:nvSpPr>
          <p:spPr bwMode="auto">
            <a:xfrm>
              <a:off x="407" y="1922"/>
              <a:ext cx="29" cy="35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  <p:sp>
        <p:nvSpPr>
          <p:cNvPr id="86040" name="Text Box 72"/>
          <p:cNvSpPr txBox="1">
            <a:spLocks noChangeArrowheads="1"/>
          </p:cNvSpPr>
          <p:nvPr/>
        </p:nvSpPr>
        <p:spPr bwMode="auto">
          <a:xfrm>
            <a:off x="5456238" y="3054350"/>
            <a:ext cx="11461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ahoma" panose="020B0604030504040204" pitchFamily="34" charset="0"/>
              </a:rPr>
              <a:t>application</a:t>
            </a:r>
          </a:p>
        </p:txBody>
      </p:sp>
      <p:sp>
        <p:nvSpPr>
          <p:cNvPr id="86041" name="Line 73"/>
          <p:cNvSpPr>
            <a:spLocks noChangeShapeType="1"/>
          </p:cNvSpPr>
          <p:nvPr/>
        </p:nvSpPr>
        <p:spPr bwMode="auto">
          <a:xfrm>
            <a:off x="5518150" y="4933950"/>
            <a:ext cx="22685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86042" name="Text Box 74"/>
          <p:cNvSpPr txBox="1">
            <a:spLocks noChangeArrowheads="1"/>
          </p:cNvSpPr>
          <p:nvPr/>
        </p:nvSpPr>
        <p:spPr bwMode="auto">
          <a:xfrm>
            <a:off x="5470525" y="5002213"/>
            <a:ext cx="9080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ahoma" panose="020B0604030504040204" pitchFamily="34" charset="0"/>
              </a:rPr>
              <a:t>network</a:t>
            </a:r>
          </a:p>
        </p:txBody>
      </p:sp>
      <p:sp>
        <p:nvSpPr>
          <p:cNvPr id="86043" name="Rectangle 75"/>
          <p:cNvSpPr>
            <a:spLocks noChangeArrowheads="1"/>
          </p:cNvSpPr>
          <p:nvPr/>
        </p:nvSpPr>
        <p:spPr bwMode="auto">
          <a:xfrm>
            <a:off x="5483225" y="5356225"/>
            <a:ext cx="2335213" cy="180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86044" name="Line 76"/>
          <p:cNvSpPr>
            <a:spLocks noChangeShapeType="1"/>
          </p:cNvSpPr>
          <p:nvPr/>
        </p:nvSpPr>
        <p:spPr bwMode="auto">
          <a:xfrm>
            <a:off x="5511800" y="5345113"/>
            <a:ext cx="0" cy="2365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86045" name="Line 77"/>
          <p:cNvSpPr>
            <a:spLocks noChangeShapeType="1"/>
          </p:cNvSpPr>
          <p:nvPr/>
        </p:nvSpPr>
        <p:spPr bwMode="auto">
          <a:xfrm>
            <a:off x="7775575" y="5316538"/>
            <a:ext cx="0" cy="2365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86046" name="Freeform 78"/>
          <p:cNvSpPr>
            <a:spLocks/>
          </p:cNvSpPr>
          <p:nvPr/>
        </p:nvSpPr>
        <p:spPr bwMode="auto">
          <a:xfrm>
            <a:off x="7793038" y="2933700"/>
            <a:ext cx="468312" cy="2490788"/>
          </a:xfrm>
          <a:custGeom>
            <a:avLst/>
            <a:gdLst>
              <a:gd name="T0" fmla="*/ 2147483646 w 366"/>
              <a:gd name="T1" fmla="*/ 2147483646 h 1284"/>
              <a:gd name="T2" fmla="*/ 2147483646 w 366"/>
              <a:gd name="T3" fmla="*/ 0 h 1284"/>
              <a:gd name="T4" fmla="*/ 0 w 366"/>
              <a:gd name="T5" fmla="*/ 2147483646 h 1284"/>
              <a:gd name="T6" fmla="*/ 2147483646 w 366"/>
              <a:gd name="T7" fmla="*/ 2147483646 h 1284"/>
              <a:gd name="T8" fmla="*/ 2147483646 w 366"/>
              <a:gd name="T9" fmla="*/ 2147483646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6047" name="Text Box 83"/>
          <p:cNvSpPr txBox="1">
            <a:spLocks noChangeArrowheads="1"/>
          </p:cNvSpPr>
          <p:nvPr/>
        </p:nvSpPr>
        <p:spPr bwMode="auto">
          <a:xfrm>
            <a:off x="1087438" y="5815013"/>
            <a:ext cx="2894012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b="1">
                <a:latin typeface="Courier New" panose="02070309020205020404" pitchFamily="49" charset="0"/>
              </a:rPr>
              <a:t>Socket clientSocket =  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b="1">
                <a:latin typeface="Courier New" panose="02070309020205020404" pitchFamily="49" charset="0"/>
              </a:rPr>
              <a:t>  newSocket("hostname","port number");</a:t>
            </a:r>
          </a:p>
        </p:txBody>
      </p:sp>
      <p:sp>
        <p:nvSpPr>
          <p:cNvPr id="86048" name="Text Box 85"/>
          <p:cNvSpPr txBox="1">
            <a:spLocks noChangeArrowheads="1"/>
          </p:cNvSpPr>
          <p:nvPr/>
        </p:nvSpPr>
        <p:spPr bwMode="auto">
          <a:xfrm>
            <a:off x="5387975" y="5829300"/>
            <a:ext cx="289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b="1">
                <a:latin typeface="Courier New" panose="02070309020205020404" pitchFamily="49" charset="0"/>
              </a:rPr>
              <a:t>Socket connectionSocket = welcomeSocket.accept();</a:t>
            </a:r>
          </a:p>
        </p:txBody>
      </p:sp>
      <p:grpSp>
        <p:nvGrpSpPr>
          <p:cNvPr id="86049" name="Group 89"/>
          <p:cNvGrpSpPr>
            <a:grpSpLocks/>
          </p:cNvGrpSpPr>
          <p:nvPr/>
        </p:nvGrpSpPr>
        <p:grpSpPr bwMode="auto">
          <a:xfrm>
            <a:off x="260350" y="5026025"/>
            <a:ext cx="698500" cy="612775"/>
            <a:chOff x="-44" y="1473"/>
            <a:chExt cx="981" cy="1105"/>
          </a:xfrm>
        </p:grpSpPr>
        <p:pic>
          <p:nvPicPr>
            <p:cNvPr id="86083" name="Picture 90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6084" name="Freeform 9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62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86050" name="Group 92"/>
          <p:cNvGrpSpPr>
            <a:grpSpLocks/>
          </p:cNvGrpSpPr>
          <p:nvPr/>
        </p:nvGrpSpPr>
        <p:grpSpPr bwMode="auto">
          <a:xfrm>
            <a:off x="8075613" y="4924425"/>
            <a:ext cx="415925" cy="627063"/>
            <a:chOff x="4140" y="429"/>
            <a:chExt cx="1425" cy="2396"/>
          </a:xfrm>
        </p:grpSpPr>
        <p:sp>
          <p:nvSpPr>
            <p:cNvPr id="86051" name="Freeform 93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1 w 354"/>
                <a:gd name="T1" fmla="*/ 0 h 2742"/>
                <a:gd name="T2" fmla="*/ 59 w 354"/>
                <a:gd name="T3" fmla="*/ 79 h 2742"/>
                <a:gd name="T4" fmla="*/ 58 w 354"/>
                <a:gd name="T5" fmla="*/ 612 h 2742"/>
                <a:gd name="T6" fmla="*/ 0 w 354"/>
                <a:gd name="T7" fmla="*/ 640 h 2742"/>
                <a:gd name="T8" fmla="*/ 1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6052" name="Rectangle 94"/>
            <p:cNvSpPr>
              <a:spLocks noChangeArrowheads="1"/>
            </p:cNvSpPr>
            <p:nvPr/>
          </p:nvSpPr>
          <p:spPr bwMode="auto">
            <a:xfrm>
              <a:off x="4205" y="429"/>
              <a:ext cx="1050" cy="2287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86053" name="Freeform 95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36 w 211"/>
                <a:gd name="T3" fmla="*/ 51 h 2537"/>
                <a:gd name="T4" fmla="*/ 2 w 211"/>
                <a:gd name="T5" fmla="*/ 58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6054" name="Freeform 96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56 w 328"/>
                <a:gd name="T3" fmla="*/ 30 h 226"/>
                <a:gd name="T4" fmla="*/ 56 w 328"/>
                <a:gd name="T5" fmla="*/ 54 h 226"/>
                <a:gd name="T6" fmla="*/ 0 w 328"/>
                <a:gd name="T7" fmla="*/ 2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6055" name="Rectangle 97"/>
            <p:cNvSpPr>
              <a:spLocks noChangeArrowheads="1"/>
            </p:cNvSpPr>
            <p:nvPr/>
          </p:nvSpPr>
          <p:spPr bwMode="auto">
            <a:xfrm>
              <a:off x="4211" y="696"/>
              <a:ext cx="598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86056" name="Group 98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86081" name="AutoShape 99"/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86082" name="AutoShape 100"/>
              <p:cNvSpPr>
                <a:spLocks noChangeArrowheads="1"/>
              </p:cNvSpPr>
              <p:nvPr/>
            </p:nvSpPr>
            <p:spPr bwMode="auto">
              <a:xfrm>
                <a:off x="628" y="2583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86057" name="Rectangle 101"/>
            <p:cNvSpPr>
              <a:spLocks noChangeArrowheads="1"/>
            </p:cNvSpPr>
            <p:nvPr/>
          </p:nvSpPr>
          <p:spPr bwMode="auto">
            <a:xfrm>
              <a:off x="4222" y="1017"/>
              <a:ext cx="598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86058" name="Group 102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86079" name="AutoShape 103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19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86080" name="AutoShape 104"/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7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86059" name="Rectangle 105"/>
            <p:cNvSpPr>
              <a:spLocks noChangeArrowheads="1"/>
            </p:cNvSpPr>
            <p:nvPr/>
          </p:nvSpPr>
          <p:spPr bwMode="auto">
            <a:xfrm>
              <a:off x="4216" y="1357"/>
              <a:ext cx="598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86060" name="Rectangle 106"/>
            <p:cNvSpPr>
              <a:spLocks noChangeArrowheads="1"/>
            </p:cNvSpPr>
            <p:nvPr/>
          </p:nvSpPr>
          <p:spPr bwMode="auto">
            <a:xfrm>
              <a:off x="4227" y="1654"/>
              <a:ext cx="598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86061" name="Group 107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86077" name="AutoShape 108"/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25" cy="123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86078" name="AutoShape 109"/>
              <p:cNvSpPr>
                <a:spLocks noChangeArrowheads="1"/>
              </p:cNvSpPr>
              <p:nvPr/>
            </p:nvSpPr>
            <p:spPr bwMode="auto">
              <a:xfrm>
                <a:off x="625" y="2588"/>
                <a:ext cx="691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86062" name="Freeform 110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56 w 328"/>
                <a:gd name="T3" fmla="*/ 29 h 226"/>
                <a:gd name="T4" fmla="*/ 56 w 328"/>
                <a:gd name="T5" fmla="*/ 52 h 226"/>
                <a:gd name="T6" fmla="*/ 0 w 328"/>
                <a:gd name="T7" fmla="*/ 2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86063" name="Group 111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86075" name="AutoShape 112"/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5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86076" name="AutoShape 113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1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86064" name="Rectangle 114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86065" name="Freeform 115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50 w 296"/>
                <a:gd name="T3" fmla="*/ 32 h 256"/>
                <a:gd name="T4" fmla="*/ 50 w 296"/>
                <a:gd name="T5" fmla="*/ 59 h 256"/>
                <a:gd name="T6" fmla="*/ 0 w 296"/>
                <a:gd name="T7" fmla="*/ 2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6066" name="Freeform 116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52 w 304"/>
                <a:gd name="T3" fmla="*/ 38 h 288"/>
                <a:gd name="T4" fmla="*/ 49 w 304"/>
                <a:gd name="T5" fmla="*/ 68 h 288"/>
                <a:gd name="T6" fmla="*/ 2 w 304"/>
                <a:gd name="T7" fmla="*/ 29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6067" name="Oval 117"/>
            <p:cNvSpPr>
              <a:spLocks noChangeArrowheads="1"/>
            </p:cNvSpPr>
            <p:nvPr/>
          </p:nvSpPr>
          <p:spPr bwMode="auto">
            <a:xfrm>
              <a:off x="5516" y="2613"/>
              <a:ext cx="49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86068" name="Freeform 118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25 h 240"/>
                <a:gd name="T2" fmla="*/ 2 w 306"/>
                <a:gd name="T3" fmla="*/ 57 h 240"/>
                <a:gd name="T4" fmla="*/ 52 w 306"/>
                <a:gd name="T5" fmla="*/ 26 h 240"/>
                <a:gd name="T6" fmla="*/ 50 w 306"/>
                <a:gd name="T7" fmla="*/ 0 h 240"/>
                <a:gd name="T8" fmla="*/ 0 w 306"/>
                <a:gd name="T9" fmla="*/ 2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6069" name="AutoShape 119"/>
            <p:cNvSpPr>
              <a:spLocks noChangeArrowheads="1"/>
            </p:cNvSpPr>
            <p:nvPr/>
          </p:nvSpPr>
          <p:spPr bwMode="auto">
            <a:xfrm>
              <a:off x="4140" y="2679"/>
              <a:ext cx="1197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86070" name="AutoShape 120"/>
            <p:cNvSpPr>
              <a:spLocks noChangeArrowheads="1"/>
            </p:cNvSpPr>
            <p:nvPr/>
          </p:nvSpPr>
          <p:spPr bwMode="auto">
            <a:xfrm>
              <a:off x="4205" y="2710"/>
              <a:ext cx="1071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86071" name="Oval 121"/>
            <p:cNvSpPr>
              <a:spLocks noChangeArrowheads="1"/>
            </p:cNvSpPr>
            <p:nvPr/>
          </p:nvSpPr>
          <p:spPr bwMode="auto">
            <a:xfrm>
              <a:off x="4309" y="2382"/>
              <a:ext cx="158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86072" name="Oval 122"/>
            <p:cNvSpPr>
              <a:spLocks noChangeArrowheads="1"/>
            </p:cNvSpPr>
            <p:nvPr/>
          </p:nvSpPr>
          <p:spPr bwMode="auto">
            <a:xfrm>
              <a:off x="4488" y="2382"/>
              <a:ext cx="158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073" name="Oval 123"/>
            <p:cNvSpPr>
              <a:spLocks noChangeArrowheads="1"/>
            </p:cNvSpPr>
            <p:nvPr/>
          </p:nvSpPr>
          <p:spPr bwMode="auto">
            <a:xfrm>
              <a:off x="4662" y="2382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86074" name="Rectangle 124"/>
            <p:cNvSpPr>
              <a:spLocks noChangeArrowheads="1"/>
            </p:cNvSpPr>
            <p:nvPr/>
          </p:nvSpPr>
          <p:spPr bwMode="auto">
            <a:xfrm>
              <a:off x="5065" y="1836"/>
              <a:ext cx="82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9219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75BB1886-EBB2-44B8-A085-7180F7E6AD1D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9220" name="Group 940"/>
          <p:cNvGrpSpPr>
            <a:grpSpLocks/>
          </p:cNvGrpSpPr>
          <p:nvPr/>
        </p:nvGrpSpPr>
        <p:grpSpPr bwMode="auto">
          <a:xfrm>
            <a:off x="5048250" y="1524000"/>
            <a:ext cx="3540125" cy="4545013"/>
            <a:chOff x="3277" y="974"/>
            <a:chExt cx="2230" cy="2863"/>
          </a:xfrm>
        </p:grpSpPr>
        <p:sp>
          <p:nvSpPr>
            <p:cNvPr id="9350" name="Freeform 941"/>
            <p:cNvSpPr>
              <a:spLocks/>
            </p:cNvSpPr>
            <p:nvPr/>
          </p:nvSpPr>
          <p:spPr bwMode="auto">
            <a:xfrm>
              <a:off x="3277" y="1079"/>
              <a:ext cx="1094" cy="675"/>
            </a:xfrm>
            <a:custGeom>
              <a:avLst/>
              <a:gdLst>
                <a:gd name="T0" fmla="*/ 1001 w 1036"/>
                <a:gd name="T1" fmla="*/ 11 h 675"/>
                <a:gd name="T2" fmla="*/ 603 w 1036"/>
                <a:gd name="T3" fmla="*/ 53 h 675"/>
                <a:gd name="T4" fmla="*/ 319 w 1036"/>
                <a:gd name="T5" fmla="*/ 129 h 675"/>
                <a:gd name="T6" fmla="*/ 237 w 1036"/>
                <a:gd name="T7" fmla="*/ 229 h 675"/>
                <a:gd name="T8" fmla="*/ 33 w 1036"/>
                <a:gd name="T9" fmla="*/ 297 h 675"/>
                <a:gd name="T10" fmla="*/ 26 w 1036"/>
                <a:gd name="T11" fmla="*/ 459 h 675"/>
                <a:gd name="T12" fmla="*/ 204 w 1036"/>
                <a:gd name="T13" fmla="*/ 489 h 675"/>
                <a:gd name="T14" fmla="*/ 710 w 1036"/>
                <a:gd name="T15" fmla="*/ 489 h 675"/>
                <a:gd name="T16" fmla="*/ 923 w 1036"/>
                <a:gd name="T17" fmla="*/ 555 h 675"/>
                <a:gd name="T18" fmla="*/ 1162 w 1036"/>
                <a:gd name="T19" fmla="*/ 657 h 675"/>
                <a:gd name="T20" fmla="*/ 1345 w 1036"/>
                <a:gd name="T21" fmla="*/ 661 h 675"/>
                <a:gd name="T22" fmla="*/ 1471 w 1036"/>
                <a:gd name="T23" fmla="*/ 603 h 675"/>
                <a:gd name="T24" fmla="*/ 1534 w 1036"/>
                <a:gd name="T25" fmla="*/ 445 h 675"/>
                <a:gd name="T26" fmla="*/ 1574 w 1036"/>
                <a:gd name="T27" fmla="*/ 291 h 675"/>
                <a:gd name="T28" fmla="*/ 1579 w 1036"/>
                <a:gd name="T29" fmla="*/ 107 h 675"/>
                <a:gd name="T30" fmla="*/ 1445 w 1036"/>
                <a:gd name="T31" fmla="*/ 17 h 675"/>
                <a:gd name="T32" fmla="*/ 1199 w 1036"/>
                <a:gd name="T33" fmla="*/ 3 h 675"/>
                <a:gd name="T34" fmla="*/ 1001 w 1036"/>
                <a:gd name="T35" fmla="*/ 11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9351" name="Group 942"/>
            <p:cNvGrpSpPr>
              <a:grpSpLocks/>
            </p:cNvGrpSpPr>
            <p:nvPr/>
          </p:nvGrpSpPr>
          <p:grpSpPr bwMode="auto">
            <a:xfrm>
              <a:off x="3383" y="1920"/>
              <a:ext cx="919" cy="588"/>
              <a:chOff x="2889" y="1631"/>
              <a:chExt cx="980" cy="743"/>
            </a:xfrm>
          </p:grpSpPr>
          <p:sp>
            <p:nvSpPr>
              <p:cNvPr id="9729" name="Rectangle 943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730" name="AutoShape 944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CCFF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352" name="Freeform 945"/>
            <p:cNvSpPr>
              <a:spLocks/>
            </p:cNvSpPr>
            <p:nvPr/>
          </p:nvSpPr>
          <p:spPr bwMode="auto">
            <a:xfrm>
              <a:off x="3379" y="2788"/>
              <a:ext cx="2032" cy="1049"/>
            </a:xfrm>
            <a:custGeom>
              <a:avLst/>
              <a:gdLst>
                <a:gd name="T0" fmla="*/ 1044 w 2032"/>
                <a:gd name="T1" fmla="*/ 26 h 1049"/>
                <a:gd name="T2" fmla="*/ 847 w 2032"/>
                <a:gd name="T3" fmla="*/ 125 h 1049"/>
                <a:gd name="T4" fmla="*/ 580 w 2032"/>
                <a:gd name="T5" fmla="*/ 68 h 1049"/>
                <a:gd name="T6" fmla="*/ 143 w 2032"/>
                <a:gd name="T7" fmla="*/ 170 h 1049"/>
                <a:gd name="T8" fmla="*/ 48 w 2032"/>
                <a:gd name="T9" fmla="*/ 374 h 1049"/>
                <a:gd name="T10" fmla="*/ 41 w 2032"/>
                <a:gd name="T11" fmla="*/ 680 h 1049"/>
                <a:gd name="T12" fmla="*/ 294 w 2032"/>
                <a:gd name="T13" fmla="*/ 744 h 1049"/>
                <a:gd name="T14" fmla="*/ 660 w 2032"/>
                <a:gd name="T15" fmla="*/ 893 h 1049"/>
                <a:gd name="T16" fmla="*/ 1088 w 2032"/>
                <a:gd name="T17" fmla="*/ 1014 h 1049"/>
                <a:gd name="T18" fmla="*/ 1525 w 2032"/>
                <a:gd name="T19" fmla="*/ 1031 h 1049"/>
                <a:gd name="T20" fmla="*/ 1831 w 2032"/>
                <a:gd name="T21" fmla="*/ 907 h 1049"/>
                <a:gd name="T22" fmla="*/ 2015 w 2032"/>
                <a:gd name="T23" fmla="*/ 714 h 1049"/>
                <a:gd name="T24" fmla="*/ 1931 w 2032"/>
                <a:gd name="T25" fmla="*/ 251 h 1049"/>
                <a:gd name="T26" fmla="*/ 1658 w 2032"/>
                <a:gd name="T27" fmla="*/ 114 h 1049"/>
                <a:gd name="T28" fmla="*/ 1355 w 2032"/>
                <a:gd name="T29" fmla="*/ 15 h 1049"/>
                <a:gd name="T30" fmla="*/ 1044 w 2032"/>
                <a:gd name="T31" fmla="*/ 2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53" name="Line 946"/>
            <p:cNvSpPr>
              <a:spLocks noChangeShapeType="1"/>
            </p:cNvSpPr>
            <p:nvPr/>
          </p:nvSpPr>
          <p:spPr bwMode="auto">
            <a:xfrm rot="-5400000">
              <a:off x="4942" y="3252"/>
              <a:ext cx="330" cy="88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354" name="Line 947"/>
            <p:cNvSpPr>
              <a:spLocks noChangeShapeType="1"/>
            </p:cNvSpPr>
            <p:nvPr/>
          </p:nvSpPr>
          <p:spPr bwMode="auto">
            <a:xfrm rot="5400000" flipV="1">
              <a:off x="5034" y="3429"/>
              <a:ext cx="2" cy="54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355" name="Line 948"/>
            <p:cNvSpPr>
              <a:spLocks noChangeShapeType="1"/>
            </p:cNvSpPr>
            <p:nvPr/>
          </p:nvSpPr>
          <p:spPr bwMode="auto">
            <a:xfrm rot="-5400000">
              <a:off x="5151" y="3225"/>
              <a:ext cx="0" cy="72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356" name="Line 949"/>
            <p:cNvSpPr>
              <a:spLocks noChangeShapeType="1"/>
            </p:cNvSpPr>
            <p:nvPr/>
          </p:nvSpPr>
          <p:spPr bwMode="auto">
            <a:xfrm flipH="1">
              <a:off x="3827" y="2977"/>
              <a:ext cx="160" cy="29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57" name="Line 950"/>
            <p:cNvSpPr>
              <a:spLocks noChangeShapeType="1"/>
            </p:cNvSpPr>
            <p:nvPr/>
          </p:nvSpPr>
          <p:spPr bwMode="auto">
            <a:xfrm>
              <a:off x="3843" y="3009"/>
              <a:ext cx="124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58" name="Line 951"/>
            <p:cNvSpPr>
              <a:spLocks noChangeShapeType="1"/>
            </p:cNvSpPr>
            <p:nvPr/>
          </p:nvSpPr>
          <p:spPr bwMode="auto">
            <a:xfrm>
              <a:off x="3680" y="3221"/>
              <a:ext cx="17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59" name="Line 952"/>
            <p:cNvSpPr>
              <a:spLocks noChangeShapeType="1"/>
            </p:cNvSpPr>
            <p:nvPr/>
          </p:nvSpPr>
          <p:spPr bwMode="auto">
            <a:xfrm>
              <a:off x="3914" y="3271"/>
              <a:ext cx="309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60" name="Line 953"/>
            <p:cNvSpPr>
              <a:spLocks noChangeShapeType="1"/>
            </p:cNvSpPr>
            <p:nvPr/>
          </p:nvSpPr>
          <p:spPr bwMode="auto">
            <a:xfrm flipH="1">
              <a:off x="4065" y="3213"/>
              <a:ext cx="34" cy="5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61" name="Line 954"/>
            <p:cNvSpPr>
              <a:spLocks noChangeShapeType="1"/>
            </p:cNvSpPr>
            <p:nvPr/>
          </p:nvSpPr>
          <p:spPr bwMode="auto">
            <a:xfrm>
              <a:off x="3947" y="3269"/>
              <a:ext cx="1" cy="5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62" name="Line 955"/>
            <p:cNvSpPr>
              <a:spLocks noChangeShapeType="1"/>
            </p:cNvSpPr>
            <p:nvPr/>
          </p:nvSpPr>
          <p:spPr bwMode="auto">
            <a:xfrm flipH="1" flipV="1">
              <a:off x="4197" y="3274"/>
              <a:ext cx="0" cy="48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63" name="Line 956"/>
            <p:cNvSpPr>
              <a:spLocks noChangeShapeType="1"/>
            </p:cNvSpPr>
            <p:nvPr/>
          </p:nvSpPr>
          <p:spPr bwMode="auto">
            <a:xfrm>
              <a:off x="4248" y="3185"/>
              <a:ext cx="317" cy="17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64" name="Line 957"/>
            <p:cNvSpPr>
              <a:spLocks noChangeShapeType="1"/>
            </p:cNvSpPr>
            <p:nvPr/>
          </p:nvSpPr>
          <p:spPr bwMode="auto">
            <a:xfrm>
              <a:off x="3901" y="3144"/>
              <a:ext cx="51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65" name="Line 958"/>
            <p:cNvSpPr>
              <a:spLocks noChangeShapeType="1"/>
            </p:cNvSpPr>
            <p:nvPr/>
          </p:nvSpPr>
          <p:spPr bwMode="auto">
            <a:xfrm>
              <a:off x="3809" y="2257"/>
              <a:ext cx="148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66" name="Line 959"/>
            <p:cNvSpPr>
              <a:spLocks noChangeShapeType="1"/>
            </p:cNvSpPr>
            <p:nvPr/>
          </p:nvSpPr>
          <p:spPr bwMode="auto">
            <a:xfrm flipV="1">
              <a:off x="3711" y="2354"/>
              <a:ext cx="106" cy="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9367" name="Group 960"/>
            <p:cNvGrpSpPr>
              <a:grpSpLocks/>
            </p:cNvGrpSpPr>
            <p:nvPr/>
          </p:nvGrpSpPr>
          <p:grpSpPr bwMode="auto">
            <a:xfrm>
              <a:off x="3535" y="2207"/>
              <a:ext cx="319" cy="222"/>
              <a:chOff x="2967" y="478"/>
              <a:chExt cx="788" cy="625"/>
            </a:xfrm>
          </p:grpSpPr>
          <p:pic>
            <p:nvPicPr>
              <p:cNvPr id="9727" name="Picture 961" descr="access_point_stylized_small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728" name="Picture 962" descr="antenna_radiation_stylized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9368" name="Freeform 963"/>
            <p:cNvSpPr>
              <a:spLocks/>
            </p:cNvSpPr>
            <p:nvPr/>
          </p:nvSpPr>
          <p:spPr bwMode="auto">
            <a:xfrm>
              <a:off x="4419" y="2224"/>
              <a:ext cx="828" cy="425"/>
            </a:xfrm>
            <a:custGeom>
              <a:avLst/>
              <a:gdLst>
                <a:gd name="T0" fmla="*/ 382 w 828"/>
                <a:gd name="T1" fmla="*/ 30 h 425"/>
                <a:gd name="T2" fmla="*/ 370 w 828"/>
                <a:gd name="T3" fmla="*/ 30 h 425"/>
                <a:gd name="T4" fmla="*/ 126 w 828"/>
                <a:gd name="T5" fmla="*/ 32 h 425"/>
                <a:gd name="T6" fmla="*/ 6 w 828"/>
                <a:gd name="T7" fmla="*/ 126 h 425"/>
                <a:gd name="T8" fmla="*/ 92 w 828"/>
                <a:gd name="T9" fmla="*/ 274 h 425"/>
                <a:gd name="T10" fmla="*/ 292 w 828"/>
                <a:gd name="T11" fmla="*/ 384 h 425"/>
                <a:gd name="T12" fmla="*/ 540 w 828"/>
                <a:gd name="T13" fmla="*/ 416 h 425"/>
                <a:gd name="T14" fmla="*/ 698 w 828"/>
                <a:gd name="T15" fmla="*/ 330 h 425"/>
                <a:gd name="T16" fmla="*/ 776 w 828"/>
                <a:gd name="T17" fmla="*/ 170 h 425"/>
                <a:gd name="T18" fmla="*/ 792 w 828"/>
                <a:gd name="T19" fmla="*/ 22 h 425"/>
                <a:gd name="T20" fmla="*/ 560 w 828"/>
                <a:gd name="T21" fmla="*/ 38 h 425"/>
                <a:gd name="T22" fmla="*/ 382 w 828"/>
                <a:gd name="T23" fmla="*/ 30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69" name="Freeform 964"/>
            <p:cNvSpPr>
              <a:spLocks/>
            </p:cNvSpPr>
            <p:nvPr/>
          </p:nvSpPr>
          <p:spPr bwMode="auto">
            <a:xfrm>
              <a:off x="4417" y="1263"/>
              <a:ext cx="1090" cy="709"/>
            </a:xfrm>
            <a:custGeom>
              <a:avLst/>
              <a:gdLst>
                <a:gd name="T0" fmla="*/ 7205 w 765"/>
                <a:gd name="T1" fmla="*/ 320 h 459"/>
                <a:gd name="T2" fmla="*/ 4883 w 765"/>
                <a:gd name="T3" fmla="*/ 2272 h 459"/>
                <a:gd name="T4" fmla="*/ 1633 w 765"/>
                <a:gd name="T5" fmla="*/ 3233 h 459"/>
                <a:gd name="T6" fmla="*/ 234 w 765"/>
                <a:gd name="T7" fmla="*/ 10895 h 459"/>
                <a:gd name="T8" fmla="*/ 3055 w 765"/>
                <a:gd name="T9" fmla="*/ 14395 h 459"/>
                <a:gd name="T10" fmla="*/ 5872 w 765"/>
                <a:gd name="T11" fmla="*/ 13798 h 459"/>
                <a:gd name="T12" fmla="*/ 9913 w 765"/>
                <a:gd name="T13" fmla="*/ 14395 h 459"/>
                <a:gd name="T14" fmla="*/ 11862 w 765"/>
                <a:gd name="T15" fmla="*/ 14061 h 459"/>
                <a:gd name="T16" fmla="*/ 12768 w 765"/>
                <a:gd name="T17" fmla="*/ 12064 h 459"/>
                <a:gd name="T18" fmla="*/ 12745 w 765"/>
                <a:gd name="T19" fmla="*/ 5121 h 459"/>
                <a:gd name="T20" fmla="*/ 11248 w 765"/>
                <a:gd name="T21" fmla="*/ 1117 h 459"/>
                <a:gd name="T22" fmla="*/ 7205 w 765"/>
                <a:gd name="T23" fmla="*/ 320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70" name="Line 965"/>
            <p:cNvSpPr>
              <a:spLocks noChangeShapeType="1"/>
            </p:cNvSpPr>
            <p:nvPr/>
          </p:nvSpPr>
          <p:spPr bwMode="auto">
            <a:xfrm>
              <a:off x="4659" y="2404"/>
              <a:ext cx="103" cy="7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71" name="Line 966"/>
            <p:cNvSpPr>
              <a:spLocks noChangeShapeType="1"/>
            </p:cNvSpPr>
            <p:nvPr/>
          </p:nvSpPr>
          <p:spPr bwMode="auto">
            <a:xfrm>
              <a:off x="4720" y="2354"/>
              <a:ext cx="176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72" name="Line 967"/>
            <p:cNvSpPr>
              <a:spLocks noChangeShapeType="1"/>
            </p:cNvSpPr>
            <p:nvPr/>
          </p:nvSpPr>
          <p:spPr bwMode="auto">
            <a:xfrm flipV="1">
              <a:off x="4869" y="2408"/>
              <a:ext cx="85" cy="6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73" name="Line 968"/>
            <p:cNvSpPr>
              <a:spLocks noChangeShapeType="1"/>
            </p:cNvSpPr>
            <p:nvPr/>
          </p:nvSpPr>
          <p:spPr bwMode="auto">
            <a:xfrm>
              <a:off x="4235" y="1632"/>
              <a:ext cx="321" cy="2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74" name="Line 969"/>
            <p:cNvSpPr>
              <a:spLocks noChangeShapeType="1"/>
            </p:cNvSpPr>
            <p:nvPr/>
          </p:nvSpPr>
          <p:spPr bwMode="auto">
            <a:xfrm>
              <a:off x="4635" y="2961"/>
              <a:ext cx="246" cy="11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75" name="Line 970"/>
            <p:cNvSpPr>
              <a:spLocks noChangeShapeType="1"/>
            </p:cNvSpPr>
            <p:nvPr/>
          </p:nvSpPr>
          <p:spPr bwMode="auto">
            <a:xfrm flipV="1">
              <a:off x="4244" y="2953"/>
              <a:ext cx="203" cy="1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76" name="Line 971"/>
            <p:cNvSpPr>
              <a:spLocks noChangeShapeType="1"/>
            </p:cNvSpPr>
            <p:nvPr/>
          </p:nvSpPr>
          <p:spPr bwMode="auto">
            <a:xfrm flipV="1">
              <a:off x="4271" y="3137"/>
              <a:ext cx="6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77" name="Line 972"/>
            <p:cNvSpPr>
              <a:spLocks noChangeShapeType="1"/>
            </p:cNvSpPr>
            <p:nvPr/>
          </p:nvSpPr>
          <p:spPr bwMode="auto">
            <a:xfrm flipV="1">
              <a:off x="4773" y="1572"/>
              <a:ext cx="78" cy="5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78" name="Line 973"/>
            <p:cNvSpPr>
              <a:spLocks noChangeShapeType="1"/>
            </p:cNvSpPr>
            <p:nvPr/>
          </p:nvSpPr>
          <p:spPr bwMode="auto">
            <a:xfrm>
              <a:off x="4665" y="1681"/>
              <a:ext cx="0" cy="52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79" name="Line 974"/>
            <p:cNvSpPr>
              <a:spLocks noChangeShapeType="1"/>
            </p:cNvSpPr>
            <p:nvPr/>
          </p:nvSpPr>
          <p:spPr bwMode="auto">
            <a:xfrm flipV="1">
              <a:off x="4773" y="1616"/>
              <a:ext cx="166" cy="18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80" name="Line 975"/>
            <p:cNvSpPr>
              <a:spLocks noChangeShapeType="1"/>
            </p:cNvSpPr>
            <p:nvPr/>
          </p:nvSpPr>
          <p:spPr bwMode="auto">
            <a:xfrm>
              <a:off x="5003" y="1615"/>
              <a:ext cx="0" cy="12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81" name="Line 976"/>
            <p:cNvSpPr>
              <a:spLocks noChangeShapeType="1"/>
            </p:cNvSpPr>
            <p:nvPr/>
          </p:nvSpPr>
          <p:spPr bwMode="auto">
            <a:xfrm>
              <a:off x="4785" y="1808"/>
              <a:ext cx="119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82" name="Line 977"/>
            <p:cNvSpPr>
              <a:spLocks noChangeShapeType="1"/>
            </p:cNvSpPr>
            <p:nvPr/>
          </p:nvSpPr>
          <p:spPr bwMode="auto">
            <a:xfrm>
              <a:off x="5134" y="1802"/>
              <a:ext cx="1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83" name="Line 978"/>
            <p:cNvSpPr>
              <a:spLocks noChangeShapeType="1"/>
            </p:cNvSpPr>
            <p:nvPr/>
          </p:nvSpPr>
          <p:spPr bwMode="auto">
            <a:xfrm flipH="1">
              <a:off x="4596" y="1850"/>
              <a:ext cx="62" cy="444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84" name="Line 979"/>
            <p:cNvSpPr>
              <a:spLocks noChangeShapeType="1"/>
            </p:cNvSpPr>
            <p:nvPr/>
          </p:nvSpPr>
          <p:spPr bwMode="auto">
            <a:xfrm flipH="1">
              <a:off x="4969" y="1850"/>
              <a:ext cx="70" cy="458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85" name="Line 980"/>
            <p:cNvSpPr>
              <a:spLocks noChangeShapeType="1"/>
            </p:cNvSpPr>
            <p:nvPr/>
          </p:nvSpPr>
          <p:spPr bwMode="auto">
            <a:xfrm flipV="1">
              <a:off x="4581" y="2569"/>
              <a:ext cx="143" cy="2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86" name="Line 981"/>
            <p:cNvSpPr>
              <a:spLocks noChangeShapeType="1"/>
            </p:cNvSpPr>
            <p:nvPr/>
          </p:nvSpPr>
          <p:spPr bwMode="auto">
            <a:xfrm>
              <a:off x="5257" y="1801"/>
              <a:ext cx="1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9387" name="Group 982"/>
            <p:cNvGrpSpPr>
              <a:grpSpLocks/>
            </p:cNvGrpSpPr>
            <p:nvPr/>
          </p:nvGrpSpPr>
          <p:grpSpPr bwMode="auto">
            <a:xfrm>
              <a:off x="3813" y="1163"/>
              <a:ext cx="295" cy="391"/>
              <a:chOff x="1653" y="3023"/>
              <a:chExt cx="622" cy="911"/>
            </a:xfrm>
          </p:grpSpPr>
          <p:sp>
            <p:nvSpPr>
              <p:cNvPr id="9710" name="Line 270"/>
              <p:cNvSpPr>
                <a:spLocks noChangeShapeType="1"/>
              </p:cNvSpPr>
              <p:nvPr/>
            </p:nvSpPr>
            <p:spPr bwMode="auto">
              <a:xfrm flipH="1">
                <a:off x="1766" y="3287"/>
                <a:ext cx="188" cy="586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9711" name="Line 271"/>
              <p:cNvSpPr>
                <a:spLocks noChangeShapeType="1"/>
              </p:cNvSpPr>
              <p:nvPr/>
            </p:nvSpPr>
            <p:spPr bwMode="auto">
              <a:xfrm>
                <a:off x="1954" y="3287"/>
                <a:ext cx="188" cy="583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9712" name="Line 272"/>
              <p:cNvSpPr>
                <a:spLocks noChangeShapeType="1"/>
              </p:cNvSpPr>
              <p:nvPr/>
            </p:nvSpPr>
            <p:spPr bwMode="auto">
              <a:xfrm>
                <a:off x="1766" y="3870"/>
                <a:ext cx="188" cy="6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9713" name="Line 273"/>
              <p:cNvSpPr>
                <a:spLocks noChangeShapeType="1"/>
              </p:cNvSpPr>
              <p:nvPr/>
            </p:nvSpPr>
            <p:spPr bwMode="auto">
              <a:xfrm flipH="1">
                <a:off x="1954" y="3870"/>
                <a:ext cx="188" cy="6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9714" name="Line 274"/>
              <p:cNvSpPr>
                <a:spLocks noChangeShapeType="1"/>
              </p:cNvSpPr>
              <p:nvPr/>
            </p:nvSpPr>
            <p:spPr bwMode="auto">
              <a:xfrm>
                <a:off x="1954" y="3300"/>
                <a:ext cx="0" cy="63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9715" name="Line 275"/>
              <p:cNvSpPr>
                <a:spLocks noChangeShapeType="1"/>
              </p:cNvSpPr>
              <p:nvPr/>
            </p:nvSpPr>
            <p:spPr bwMode="auto">
              <a:xfrm flipV="1">
                <a:off x="1766" y="3810"/>
                <a:ext cx="188" cy="63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9716" name="Line 276"/>
              <p:cNvSpPr>
                <a:spLocks noChangeShapeType="1"/>
              </p:cNvSpPr>
              <p:nvPr/>
            </p:nvSpPr>
            <p:spPr bwMode="auto">
              <a:xfrm flipH="1" flipV="1">
                <a:off x="1954" y="3810"/>
                <a:ext cx="188" cy="60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9717" name="Line 277"/>
              <p:cNvSpPr>
                <a:spLocks noChangeShapeType="1"/>
              </p:cNvSpPr>
              <p:nvPr/>
            </p:nvSpPr>
            <p:spPr bwMode="auto">
              <a:xfrm>
                <a:off x="1846" y="3618"/>
                <a:ext cx="108" cy="48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9718" name="Line 278"/>
              <p:cNvSpPr>
                <a:spLocks noChangeShapeType="1"/>
              </p:cNvSpPr>
              <p:nvPr/>
            </p:nvSpPr>
            <p:spPr bwMode="auto">
              <a:xfrm flipV="1">
                <a:off x="1954" y="3618"/>
                <a:ext cx="114" cy="48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9719" name="Line 279"/>
              <p:cNvSpPr>
                <a:spLocks noChangeShapeType="1"/>
              </p:cNvSpPr>
              <p:nvPr/>
            </p:nvSpPr>
            <p:spPr bwMode="auto">
              <a:xfrm>
                <a:off x="1810" y="3704"/>
                <a:ext cx="139" cy="65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9720" name="Line 280"/>
              <p:cNvSpPr>
                <a:spLocks noChangeShapeType="1"/>
              </p:cNvSpPr>
              <p:nvPr/>
            </p:nvSpPr>
            <p:spPr bwMode="auto">
              <a:xfrm flipV="1">
                <a:off x="1954" y="3717"/>
                <a:ext cx="140" cy="57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9721" name="Line 281"/>
              <p:cNvSpPr>
                <a:spLocks noChangeShapeType="1"/>
              </p:cNvSpPr>
              <p:nvPr/>
            </p:nvSpPr>
            <p:spPr bwMode="auto">
              <a:xfrm flipV="1">
                <a:off x="1954" y="3530"/>
                <a:ext cx="72" cy="2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9722" name="Line 282"/>
              <p:cNvSpPr>
                <a:spLocks noChangeShapeType="1"/>
              </p:cNvSpPr>
              <p:nvPr/>
            </p:nvSpPr>
            <p:spPr bwMode="auto">
              <a:xfrm flipV="1">
                <a:off x="1954" y="3409"/>
                <a:ext cx="45" cy="18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9723" name="Line 283"/>
              <p:cNvSpPr>
                <a:spLocks noChangeShapeType="1"/>
              </p:cNvSpPr>
              <p:nvPr/>
            </p:nvSpPr>
            <p:spPr bwMode="auto">
              <a:xfrm>
                <a:off x="1873" y="3522"/>
                <a:ext cx="87" cy="32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9724" name="Line 284"/>
              <p:cNvSpPr>
                <a:spLocks noChangeShapeType="1"/>
              </p:cNvSpPr>
              <p:nvPr/>
            </p:nvSpPr>
            <p:spPr bwMode="auto">
              <a:xfrm>
                <a:off x="1912" y="3404"/>
                <a:ext cx="50" cy="31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9725" name="Oval 998"/>
              <p:cNvSpPr>
                <a:spLocks noChangeArrowheads="1"/>
              </p:cNvSpPr>
              <p:nvPr/>
            </p:nvSpPr>
            <p:spPr bwMode="auto">
              <a:xfrm>
                <a:off x="1921" y="3233"/>
                <a:ext cx="63" cy="68"/>
              </a:xfrm>
              <a:prstGeom prst="ellipse">
                <a:avLst/>
              </a:prstGeom>
              <a:solidFill>
                <a:srgbClr val="808080"/>
              </a:soli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pic>
            <p:nvPicPr>
              <p:cNvPr id="9726" name="Picture 999" descr="cell_tower_radiation_gray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3" y="3023"/>
                <a:ext cx="622" cy="5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388" name="Group 1000"/>
            <p:cNvGrpSpPr>
              <a:grpSpLocks/>
            </p:cNvGrpSpPr>
            <p:nvPr/>
          </p:nvGrpSpPr>
          <p:grpSpPr bwMode="auto">
            <a:xfrm>
              <a:off x="3962" y="1516"/>
              <a:ext cx="286" cy="160"/>
              <a:chOff x="3843" y="1516"/>
              <a:chExt cx="286" cy="160"/>
            </a:xfrm>
          </p:grpSpPr>
          <p:sp>
            <p:nvSpPr>
              <p:cNvPr id="9701" name="Line 1001"/>
              <p:cNvSpPr>
                <a:spLocks noChangeShapeType="1"/>
              </p:cNvSpPr>
              <p:nvPr/>
            </p:nvSpPr>
            <p:spPr bwMode="auto">
              <a:xfrm>
                <a:off x="3843" y="1516"/>
                <a:ext cx="96" cy="60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702" name="Oval 407"/>
              <p:cNvSpPr>
                <a:spLocks noChangeArrowheads="1"/>
              </p:cNvSpPr>
              <p:nvPr/>
            </p:nvSpPr>
            <p:spPr bwMode="auto">
              <a:xfrm>
                <a:off x="3884" y="1616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703" name="Rectangle 410"/>
              <p:cNvSpPr>
                <a:spLocks noChangeArrowheads="1"/>
              </p:cNvSpPr>
              <p:nvPr/>
            </p:nvSpPr>
            <p:spPr bwMode="auto">
              <a:xfrm>
                <a:off x="3884" y="1610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704" name="Oval 411"/>
              <p:cNvSpPr>
                <a:spLocks noChangeArrowheads="1"/>
              </p:cNvSpPr>
              <p:nvPr/>
            </p:nvSpPr>
            <p:spPr bwMode="auto">
              <a:xfrm>
                <a:off x="3883" y="1569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9705" name="Group 1005"/>
              <p:cNvGrpSpPr>
                <a:grpSpLocks/>
              </p:cNvGrpSpPr>
              <p:nvPr/>
            </p:nvGrpSpPr>
            <p:grpSpPr bwMode="auto">
              <a:xfrm>
                <a:off x="3932" y="1587"/>
                <a:ext cx="138" cy="33"/>
                <a:chOff x="2468" y="1332"/>
                <a:chExt cx="310" cy="60"/>
              </a:xfrm>
            </p:grpSpPr>
            <p:sp>
              <p:nvSpPr>
                <p:cNvPr id="9708" name="Freeform 100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709" name="Freeform 100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706" name="Line 1008"/>
              <p:cNvSpPr>
                <a:spLocks noChangeShapeType="1"/>
              </p:cNvSpPr>
              <p:nvPr/>
            </p:nvSpPr>
            <p:spPr bwMode="auto">
              <a:xfrm>
                <a:off x="3884" y="1602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707" name="Line 1009"/>
              <p:cNvSpPr>
                <a:spLocks noChangeShapeType="1"/>
              </p:cNvSpPr>
              <p:nvPr/>
            </p:nvSpPr>
            <p:spPr bwMode="auto">
              <a:xfrm>
                <a:off x="4127" y="1604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389" name="Group 1010"/>
            <p:cNvGrpSpPr>
              <a:grpSpLocks/>
            </p:cNvGrpSpPr>
            <p:nvPr/>
          </p:nvGrpSpPr>
          <p:grpSpPr bwMode="auto">
            <a:xfrm>
              <a:off x="4537" y="1571"/>
              <a:ext cx="246" cy="110"/>
              <a:chOff x="4334" y="1470"/>
              <a:chExt cx="246" cy="107"/>
            </a:xfrm>
          </p:grpSpPr>
          <p:sp>
            <p:nvSpPr>
              <p:cNvPr id="969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9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9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9696" name="Group 101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9699" name="Freeform 101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700" name="Freeform 101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697" name="Line 101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698" name="Line 101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390" name="Group 1019"/>
            <p:cNvGrpSpPr>
              <a:grpSpLocks/>
            </p:cNvGrpSpPr>
            <p:nvPr/>
          </p:nvGrpSpPr>
          <p:grpSpPr bwMode="auto">
            <a:xfrm>
              <a:off x="4544" y="1737"/>
              <a:ext cx="246" cy="110"/>
              <a:chOff x="4334" y="1470"/>
              <a:chExt cx="246" cy="107"/>
            </a:xfrm>
          </p:grpSpPr>
          <p:sp>
            <p:nvSpPr>
              <p:cNvPr id="968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8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8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9688" name="Group 102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9691" name="Freeform 102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692" name="Freeform 102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689" name="Line 102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690" name="Line 102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391" name="Group 1028"/>
            <p:cNvGrpSpPr>
              <a:grpSpLocks/>
            </p:cNvGrpSpPr>
            <p:nvPr/>
          </p:nvGrpSpPr>
          <p:grpSpPr bwMode="auto">
            <a:xfrm>
              <a:off x="4890" y="1738"/>
              <a:ext cx="246" cy="110"/>
              <a:chOff x="4334" y="1470"/>
              <a:chExt cx="246" cy="107"/>
            </a:xfrm>
          </p:grpSpPr>
          <p:sp>
            <p:nvSpPr>
              <p:cNvPr id="967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7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7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9680" name="Group 103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9683" name="Freeform 103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684" name="Freeform 103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681" name="Line 103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682" name="Line 103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392" name="Group 1037"/>
            <p:cNvGrpSpPr>
              <a:grpSpLocks/>
            </p:cNvGrpSpPr>
            <p:nvPr/>
          </p:nvGrpSpPr>
          <p:grpSpPr bwMode="auto">
            <a:xfrm>
              <a:off x="4844" y="1508"/>
              <a:ext cx="246" cy="110"/>
              <a:chOff x="4334" y="1470"/>
              <a:chExt cx="246" cy="107"/>
            </a:xfrm>
          </p:grpSpPr>
          <p:sp>
            <p:nvSpPr>
              <p:cNvPr id="966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7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7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9672" name="Group 104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9675" name="Freeform 10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676" name="Freeform 10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673" name="Line 104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674" name="Line 104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393" name="Group 1046"/>
            <p:cNvGrpSpPr>
              <a:grpSpLocks/>
            </p:cNvGrpSpPr>
            <p:nvPr/>
          </p:nvGrpSpPr>
          <p:grpSpPr bwMode="auto">
            <a:xfrm>
              <a:off x="4874" y="2296"/>
              <a:ext cx="310" cy="130"/>
              <a:chOff x="4334" y="1470"/>
              <a:chExt cx="246" cy="107"/>
            </a:xfrm>
          </p:grpSpPr>
          <p:sp>
            <p:nvSpPr>
              <p:cNvPr id="966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6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6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9664" name="Group 105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9667" name="Freeform 10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668" name="Freeform 10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665" name="Line 105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666" name="Line 105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9394" name="Line 1055"/>
            <p:cNvSpPr>
              <a:spLocks noChangeShapeType="1"/>
            </p:cNvSpPr>
            <p:nvPr/>
          </p:nvSpPr>
          <p:spPr bwMode="auto">
            <a:xfrm>
              <a:off x="4049" y="2358"/>
              <a:ext cx="428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9395" name="Group 1056"/>
            <p:cNvGrpSpPr>
              <a:grpSpLocks/>
            </p:cNvGrpSpPr>
            <p:nvPr/>
          </p:nvGrpSpPr>
          <p:grpSpPr bwMode="auto">
            <a:xfrm>
              <a:off x="4464" y="2288"/>
              <a:ext cx="310" cy="130"/>
              <a:chOff x="4334" y="1470"/>
              <a:chExt cx="246" cy="107"/>
            </a:xfrm>
          </p:grpSpPr>
          <p:sp>
            <p:nvSpPr>
              <p:cNvPr id="965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5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5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9656" name="Group 106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9659" name="Freeform 106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660" name="Freeform 106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657" name="Line 106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658" name="Line 106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396" name="Group 1065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964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4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4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9648" name="Group 106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9651" name="Freeform 107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652" name="Freeform 107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649" name="Line 107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650" name="Line 107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397" name="Group 1074"/>
            <p:cNvGrpSpPr>
              <a:grpSpLocks/>
            </p:cNvGrpSpPr>
            <p:nvPr/>
          </p:nvGrpSpPr>
          <p:grpSpPr bwMode="auto">
            <a:xfrm>
              <a:off x="4782" y="3028"/>
              <a:ext cx="392" cy="154"/>
              <a:chOff x="4334" y="1470"/>
              <a:chExt cx="246" cy="107"/>
            </a:xfrm>
          </p:grpSpPr>
          <p:sp>
            <p:nvSpPr>
              <p:cNvPr id="963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3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3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9640" name="Group 107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9643" name="Freeform 107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644" name="Freeform 108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641" name="Line 108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642" name="Line 108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398" name="Group 1083"/>
            <p:cNvGrpSpPr>
              <a:grpSpLocks/>
            </p:cNvGrpSpPr>
            <p:nvPr/>
          </p:nvGrpSpPr>
          <p:grpSpPr bwMode="auto">
            <a:xfrm>
              <a:off x="4388" y="2840"/>
              <a:ext cx="392" cy="154"/>
              <a:chOff x="4334" y="1470"/>
              <a:chExt cx="246" cy="107"/>
            </a:xfrm>
          </p:grpSpPr>
          <p:sp>
            <p:nvSpPr>
              <p:cNvPr id="962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3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3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9632" name="Group 1087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9635" name="Freeform 108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636" name="Freeform 108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633" name="Line 1090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634" name="Line 1091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399" name="Group 1092"/>
            <p:cNvGrpSpPr>
              <a:grpSpLocks/>
            </p:cNvGrpSpPr>
            <p:nvPr/>
          </p:nvGrpSpPr>
          <p:grpSpPr bwMode="auto">
            <a:xfrm>
              <a:off x="3932" y="3056"/>
              <a:ext cx="392" cy="154"/>
              <a:chOff x="4334" y="1470"/>
              <a:chExt cx="246" cy="107"/>
            </a:xfrm>
          </p:grpSpPr>
          <p:sp>
            <p:nvSpPr>
              <p:cNvPr id="962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2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2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9624" name="Group 1096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9627" name="Freeform 109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628" name="Freeform 109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625" name="Line 1099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626" name="Line 1100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400" name="Group 1101"/>
            <p:cNvGrpSpPr>
              <a:grpSpLocks/>
            </p:cNvGrpSpPr>
            <p:nvPr/>
          </p:nvGrpSpPr>
          <p:grpSpPr bwMode="auto">
            <a:xfrm>
              <a:off x="3812" y="2296"/>
              <a:ext cx="246" cy="108"/>
              <a:chOff x="4334" y="1470"/>
              <a:chExt cx="246" cy="107"/>
            </a:xfrm>
          </p:grpSpPr>
          <p:sp>
            <p:nvSpPr>
              <p:cNvPr id="961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1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1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9616" name="Group 110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9619" name="Freeform 110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620" name="Freeform 110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617" name="Line 110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1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618" name="Line 110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401" name="Group 1110"/>
            <p:cNvGrpSpPr>
              <a:grpSpLocks/>
            </p:cNvGrpSpPr>
            <p:nvPr/>
          </p:nvGrpSpPr>
          <p:grpSpPr bwMode="auto">
            <a:xfrm>
              <a:off x="4511" y="3153"/>
              <a:ext cx="281" cy="266"/>
              <a:chOff x="5072" y="3611"/>
              <a:chExt cx="459" cy="380"/>
            </a:xfrm>
          </p:grpSpPr>
          <p:grpSp>
            <p:nvGrpSpPr>
              <p:cNvPr id="9599" name="Group 1111"/>
              <p:cNvGrpSpPr>
                <a:grpSpLocks/>
              </p:cNvGrpSpPr>
              <p:nvPr/>
            </p:nvGrpSpPr>
            <p:grpSpPr bwMode="auto">
              <a:xfrm>
                <a:off x="5144" y="3611"/>
                <a:ext cx="387" cy="99"/>
                <a:chOff x="5030" y="2639"/>
                <a:chExt cx="387" cy="99"/>
              </a:xfrm>
            </p:grpSpPr>
            <p:sp>
              <p:nvSpPr>
                <p:cNvPr id="9601" name="Freeform 1112"/>
                <p:cNvSpPr>
                  <a:spLocks/>
                </p:cNvSpPr>
                <p:nvPr/>
              </p:nvSpPr>
              <p:spPr bwMode="auto">
                <a:xfrm>
                  <a:off x="5134" y="2657"/>
                  <a:ext cx="69" cy="55"/>
                </a:xfrm>
                <a:custGeom>
                  <a:avLst/>
                  <a:gdLst>
                    <a:gd name="T0" fmla="*/ 0 w 199"/>
                    <a:gd name="T1" fmla="*/ 0 h 232"/>
                    <a:gd name="T2" fmla="*/ 0 w 199"/>
                    <a:gd name="T3" fmla="*/ 0 h 232"/>
                    <a:gd name="T4" fmla="*/ 0 w 199"/>
                    <a:gd name="T5" fmla="*/ 0 h 232"/>
                    <a:gd name="T6" fmla="*/ 0 w 199"/>
                    <a:gd name="T7" fmla="*/ 0 h 232"/>
                    <a:gd name="T8" fmla="*/ 0 w 199"/>
                    <a:gd name="T9" fmla="*/ 0 h 232"/>
                    <a:gd name="T10" fmla="*/ 0 w 199"/>
                    <a:gd name="T11" fmla="*/ 0 h 232"/>
                    <a:gd name="T12" fmla="*/ 0 w 199"/>
                    <a:gd name="T13" fmla="*/ 0 h 232"/>
                    <a:gd name="T14" fmla="*/ 0 w 199"/>
                    <a:gd name="T15" fmla="*/ 0 h 232"/>
                    <a:gd name="T16" fmla="*/ 0 w 199"/>
                    <a:gd name="T17" fmla="*/ 0 h 232"/>
                    <a:gd name="T18" fmla="*/ 0 w 199"/>
                    <a:gd name="T19" fmla="*/ 0 h 232"/>
                    <a:gd name="T20" fmla="*/ 0 w 199"/>
                    <a:gd name="T21" fmla="*/ 0 h 232"/>
                    <a:gd name="T22" fmla="*/ 0 w 199"/>
                    <a:gd name="T23" fmla="*/ 0 h 232"/>
                    <a:gd name="T24" fmla="*/ 0 w 199"/>
                    <a:gd name="T25" fmla="*/ 0 h 232"/>
                    <a:gd name="T26" fmla="*/ 0 w 199"/>
                    <a:gd name="T27" fmla="*/ 0 h 232"/>
                    <a:gd name="T28" fmla="*/ 0 w 199"/>
                    <a:gd name="T29" fmla="*/ 0 h 232"/>
                    <a:gd name="T30" fmla="*/ 0 w 199"/>
                    <a:gd name="T31" fmla="*/ 0 h 232"/>
                    <a:gd name="T32" fmla="*/ 0 w 199"/>
                    <a:gd name="T33" fmla="*/ 0 h 232"/>
                    <a:gd name="T34" fmla="*/ 0 w 199"/>
                    <a:gd name="T35" fmla="*/ 0 h 232"/>
                    <a:gd name="T36" fmla="*/ 0 w 199"/>
                    <a:gd name="T37" fmla="*/ 0 h 232"/>
                    <a:gd name="T38" fmla="*/ 0 w 199"/>
                    <a:gd name="T39" fmla="*/ 0 h 232"/>
                    <a:gd name="T40" fmla="*/ 0 w 199"/>
                    <a:gd name="T41" fmla="*/ 0 h 232"/>
                    <a:gd name="T42" fmla="*/ 0 w 199"/>
                    <a:gd name="T43" fmla="*/ 0 h 232"/>
                    <a:gd name="T44" fmla="*/ 0 w 199"/>
                    <a:gd name="T45" fmla="*/ 0 h 232"/>
                    <a:gd name="T46" fmla="*/ 0 w 199"/>
                    <a:gd name="T47" fmla="*/ 0 h 232"/>
                    <a:gd name="T48" fmla="*/ 0 w 199"/>
                    <a:gd name="T49" fmla="*/ 0 h 232"/>
                    <a:gd name="T50" fmla="*/ 0 w 199"/>
                    <a:gd name="T51" fmla="*/ 0 h 232"/>
                    <a:gd name="T52" fmla="*/ 0 w 199"/>
                    <a:gd name="T53" fmla="*/ 0 h 232"/>
                    <a:gd name="T54" fmla="*/ 0 w 199"/>
                    <a:gd name="T55" fmla="*/ 0 h 232"/>
                    <a:gd name="T56" fmla="*/ 0 w 199"/>
                    <a:gd name="T57" fmla="*/ 0 h 232"/>
                    <a:gd name="T58" fmla="*/ 0 w 199"/>
                    <a:gd name="T59" fmla="*/ 0 h 232"/>
                    <a:gd name="T60" fmla="*/ 0 w 199"/>
                    <a:gd name="T61" fmla="*/ 0 h 232"/>
                    <a:gd name="T62" fmla="*/ 0 w 199"/>
                    <a:gd name="T63" fmla="*/ 0 h 232"/>
                    <a:gd name="T64" fmla="*/ 0 w 199"/>
                    <a:gd name="T65" fmla="*/ 0 h 232"/>
                    <a:gd name="T66" fmla="*/ 0 w 199"/>
                    <a:gd name="T67" fmla="*/ 0 h 232"/>
                    <a:gd name="T68" fmla="*/ 0 w 199"/>
                    <a:gd name="T69" fmla="*/ 0 h 232"/>
                    <a:gd name="T70" fmla="*/ 0 w 199"/>
                    <a:gd name="T71" fmla="*/ 0 h 232"/>
                    <a:gd name="T72" fmla="*/ 0 w 199"/>
                    <a:gd name="T73" fmla="*/ 0 h 232"/>
                    <a:gd name="T74" fmla="*/ 0 w 199"/>
                    <a:gd name="T75" fmla="*/ 0 h 232"/>
                    <a:gd name="T76" fmla="*/ 0 w 199"/>
                    <a:gd name="T77" fmla="*/ 0 h 232"/>
                    <a:gd name="T78" fmla="*/ 0 w 199"/>
                    <a:gd name="T79" fmla="*/ 0 h 232"/>
                    <a:gd name="T80" fmla="*/ 0 w 199"/>
                    <a:gd name="T81" fmla="*/ 0 h 232"/>
                    <a:gd name="T82" fmla="*/ 0 w 199"/>
                    <a:gd name="T83" fmla="*/ 0 h 232"/>
                    <a:gd name="T84" fmla="*/ 0 w 199"/>
                    <a:gd name="T85" fmla="*/ 0 h 232"/>
                    <a:gd name="T86" fmla="*/ 0 w 199"/>
                    <a:gd name="T87" fmla="*/ 0 h 232"/>
                    <a:gd name="T88" fmla="*/ 0 w 199"/>
                    <a:gd name="T89" fmla="*/ 0 h 232"/>
                    <a:gd name="T90" fmla="*/ 0 w 199"/>
                    <a:gd name="T91" fmla="*/ 0 h 232"/>
                    <a:gd name="T92" fmla="*/ 0 w 199"/>
                    <a:gd name="T93" fmla="*/ 0 h 232"/>
                    <a:gd name="T94" fmla="*/ 0 w 199"/>
                    <a:gd name="T95" fmla="*/ 0 h 232"/>
                    <a:gd name="T96" fmla="*/ 0 w 199"/>
                    <a:gd name="T97" fmla="*/ 0 h 23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99" h="232">
                      <a:moveTo>
                        <a:pt x="70" y="29"/>
                      </a:moveTo>
                      <a:lnTo>
                        <a:pt x="55" y="39"/>
                      </a:lnTo>
                      <a:lnTo>
                        <a:pt x="42" y="50"/>
                      </a:lnTo>
                      <a:lnTo>
                        <a:pt x="30" y="63"/>
                      </a:lnTo>
                      <a:lnTo>
                        <a:pt x="20" y="77"/>
                      </a:lnTo>
                      <a:lnTo>
                        <a:pt x="12" y="91"/>
                      </a:lnTo>
                      <a:lnTo>
                        <a:pt x="6" y="108"/>
                      </a:lnTo>
                      <a:lnTo>
                        <a:pt x="2" y="125"/>
                      </a:lnTo>
                      <a:lnTo>
                        <a:pt x="0" y="142"/>
                      </a:lnTo>
                      <a:lnTo>
                        <a:pt x="2" y="166"/>
                      </a:lnTo>
                      <a:lnTo>
                        <a:pt x="12" y="186"/>
                      </a:lnTo>
                      <a:lnTo>
                        <a:pt x="26" y="203"/>
                      </a:lnTo>
                      <a:lnTo>
                        <a:pt x="45" y="216"/>
                      </a:lnTo>
                      <a:lnTo>
                        <a:pt x="66" y="226"/>
                      </a:lnTo>
                      <a:lnTo>
                        <a:pt x="88" y="230"/>
                      </a:lnTo>
                      <a:lnTo>
                        <a:pt x="111" y="232"/>
                      </a:lnTo>
                      <a:lnTo>
                        <a:pt x="134" y="228"/>
                      </a:lnTo>
                      <a:lnTo>
                        <a:pt x="138" y="228"/>
                      </a:lnTo>
                      <a:lnTo>
                        <a:pt x="143" y="226"/>
                      </a:lnTo>
                      <a:lnTo>
                        <a:pt x="147" y="222"/>
                      </a:lnTo>
                      <a:lnTo>
                        <a:pt x="148" y="218"/>
                      </a:lnTo>
                      <a:lnTo>
                        <a:pt x="145" y="212"/>
                      </a:lnTo>
                      <a:lnTo>
                        <a:pt x="141" y="207"/>
                      </a:lnTo>
                      <a:lnTo>
                        <a:pt x="135" y="203"/>
                      </a:lnTo>
                      <a:lnTo>
                        <a:pt x="129" y="201"/>
                      </a:lnTo>
                      <a:lnTo>
                        <a:pt x="117" y="197"/>
                      </a:lnTo>
                      <a:lnTo>
                        <a:pt x="105" y="195"/>
                      </a:lnTo>
                      <a:lnTo>
                        <a:pt x="94" y="193"/>
                      </a:lnTo>
                      <a:lnTo>
                        <a:pt x="83" y="190"/>
                      </a:lnTo>
                      <a:lnTo>
                        <a:pt x="73" y="187"/>
                      </a:lnTo>
                      <a:lnTo>
                        <a:pt x="62" y="182"/>
                      </a:lnTo>
                      <a:lnTo>
                        <a:pt x="53" y="176"/>
                      </a:lnTo>
                      <a:lnTo>
                        <a:pt x="43" y="167"/>
                      </a:lnTo>
                      <a:lnTo>
                        <a:pt x="40" y="128"/>
                      </a:lnTo>
                      <a:lnTo>
                        <a:pt x="49" y="96"/>
                      </a:lnTo>
                      <a:lnTo>
                        <a:pt x="68" y="71"/>
                      </a:lnTo>
                      <a:lnTo>
                        <a:pt x="94" y="50"/>
                      </a:lnTo>
                      <a:lnTo>
                        <a:pt x="122" y="34"/>
                      </a:lnTo>
                      <a:lnTo>
                        <a:pt x="151" y="21"/>
                      </a:lnTo>
                      <a:lnTo>
                        <a:pt x="178" y="12"/>
                      </a:lnTo>
                      <a:lnTo>
                        <a:pt x="199" y="4"/>
                      </a:lnTo>
                      <a:lnTo>
                        <a:pt x="186" y="1"/>
                      </a:lnTo>
                      <a:lnTo>
                        <a:pt x="172" y="0"/>
                      </a:lnTo>
                      <a:lnTo>
                        <a:pt x="156" y="2"/>
                      </a:lnTo>
                      <a:lnTo>
                        <a:pt x="138" y="4"/>
                      </a:lnTo>
                      <a:lnTo>
                        <a:pt x="121" y="10"/>
                      </a:lnTo>
                      <a:lnTo>
                        <a:pt x="103" y="16"/>
                      </a:lnTo>
                      <a:lnTo>
                        <a:pt x="86" y="23"/>
                      </a:lnTo>
                      <a:lnTo>
                        <a:pt x="70" y="2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602" name="Freeform 1113"/>
                <p:cNvSpPr>
                  <a:spLocks/>
                </p:cNvSpPr>
                <p:nvPr/>
              </p:nvSpPr>
              <p:spPr bwMode="auto">
                <a:xfrm>
                  <a:off x="5252" y="2656"/>
                  <a:ext cx="47" cy="42"/>
                </a:xfrm>
                <a:custGeom>
                  <a:avLst/>
                  <a:gdLst>
                    <a:gd name="T0" fmla="*/ 0 w 128"/>
                    <a:gd name="T1" fmla="*/ 0 h 180"/>
                    <a:gd name="T2" fmla="*/ 0 w 128"/>
                    <a:gd name="T3" fmla="*/ 0 h 180"/>
                    <a:gd name="T4" fmla="*/ 0 w 128"/>
                    <a:gd name="T5" fmla="*/ 0 h 180"/>
                    <a:gd name="T6" fmla="*/ 0 w 128"/>
                    <a:gd name="T7" fmla="*/ 0 h 180"/>
                    <a:gd name="T8" fmla="*/ 0 w 128"/>
                    <a:gd name="T9" fmla="*/ 0 h 180"/>
                    <a:gd name="T10" fmla="*/ 0 w 128"/>
                    <a:gd name="T11" fmla="*/ 0 h 180"/>
                    <a:gd name="T12" fmla="*/ 0 w 128"/>
                    <a:gd name="T13" fmla="*/ 0 h 180"/>
                    <a:gd name="T14" fmla="*/ 0 w 128"/>
                    <a:gd name="T15" fmla="*/ 0 h 180"/>
                    <a:gd name="T16" fmla="*/ 0 w 128"/>
                    <a:gd name="T17" fmla="*/ 0 h 180"/>
                    <a:gd name="T18" fmla="*/ 0 w 128"/>
                    <a:gd name="T19" fmla="*/ 0 h 180"/>
                    <a:gd name="T20" fmla="*/ 0 w 128"/>
                    <a:gd name="T21" fmla="*/ 0 h 180"/>
                    <a:gd name="T22" fmla="*/ 0 w 128"/>
                    <a:gd name="T23" fmla="*/ 0 h 180"/>
                    <a:gd name="T24" fmla="*/ 0 w 128"/>
                    <a:gd name="T25" fmla="*/ 0 h 180"/>
                    <a:gd name="T26" fmla="*/ 0 w 128"/>
                    <a:gd name="T27" fmla="*/ 0 h 180"/>
                    <a:gd name="T28" fmla="*/ 0 w 128"/>
                    <a:gd name="T29" fmla="*/ 0 h 180"/>
                    <a:gd name="T30" fmla="*/ 0 w 128"/>
                    <a:gd name="T31" fmla="*/ 0 h 180"/>
                    <a:gd name="T32" fmla="*/ 0 w 128"/>
                    <a:gd name="T33" fmla="*/ 0 h 180"/>
                    <a:gd name="T34" fmla="*/ 0 w 128"/>
                    <a:gd name="T35" fmla="*/ 0 h 180"/>
                    <a:gd name="T36" fmla="*/ 0 w 128"/>
                    <a:gd name="T37" fmla="*/ 0 h 180"/>
                    <a:gd name="T38" fmla="*/ 0 w 128"/>
                    <a:gd name="T39" fmla="*/ 0 h 180"/>
                    <a:gd name="T40" fmla="*/ 0 w 128"/>
                    <a:gd name="T41" fmla="*/ 0 h 180"/>
                    <a:gd name="T42" fmla="*/ 0 w 128"/>
                    <a:gd name="T43" fmla="*/ 0 h 180"/>
                    <a:gd name="T44" fmla="*/ 0 w 128"/>
                    <a:gd name="T45" fmla="*/ 0 h 180"/>
                    <a:gd name="T46" fmla="*/ 0 w 128"/>
                    <a:gd name="T47" fmla="*/ 0 h 180"/>
                    <a:gd name="T48" fmla="*/ 0 w 128"/>
                    <a:gd name="T49" fmla="*/ 0 h 180"/>
                    <a:gd name="T50" fmla="*/ 0 w 128"/>
                    <a:gd name="T51" fmla="*/ 0 h 180"/>
                    <a:gd name="T52" fmla="*/ 0 w 128"/>
                    <a:gd name="T53" fmla="*/ 0 h 180"/>
                    <a:gd name="T54" fmla="*/ 0 w 128"/>
                    <a:gd name="T55" fmla="*/ 0 h 180"/>
                    <a:gd name="T56" fmla="*/ 0 w 128"/>
                    <a:gd name="T57" fmla="*/ 0 h 180"/>
                    <a:gd name="T58" fmla="*/ 0 w 128"/>
                    <a:gd name="T59" fmla="*/ 0 h 180"/>
                    <a:gd name="T60" fmla="*/ 0 w 128"/>
                    <a:gd name="T61" fmla="*/ 0 h 180"/>
                    <a:gd name="T62" fmla="*/ 0 w 128"/>
                    <a:gd name="T63" fmla="*/ 0 h 180"/>
                    <a:gd name="T64" fmla="*/ 0 w 128"/>
                    <a:gd name="T65" fmla="*/ 0 h 180"/>
                    <a:gd name="T66" fmla="*/ 0 w 128"/>
                    <a:gd name="T67" fmla="*/ 0 h 180"/>
                    <a:gd name="T68" fmla="*/ 0 w 128"/>
                    <a:gd name="T69" fmla="*/ 0 h 180"/>
                    <a:gd name="T70" fmla="*/ 0 w 128"/>
                    <a:gd name="T71" fmla="*/ 0 h 180"/>
                    <a:gd name="T72" fmla="*/ 0 w 128"/>
                    <a:gd name="T73" fmla="*/ 0 h 180"/>
                    <a:gd name="T74" fmla="*/ 0 w 128"/>
                    <a:gd name="T75" fmla="*/ 0 h 180"/>
                    <a:gd name="T76" fmla="*/ 0 w 128"/>
                    <a:gd name="T77" fmla="*/ 0 h 180"/>
                    <a:gd name="T78" fmla="*/ 0 w 128"/>
                    <a:gd name="T79" fmla="*/ 0 h 180"/>
                    <a:gd name="T80" fmla="*/ 0 w 128"/>
                    <a:gd name="T81" fmla="*/ 0 h 180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128" h="180">
                      <a:moveTo>
                        <a:pt x="108" y="59"/>
                      </a:moveTo>
                      <a:lnTo>
                        <a:pt x="113" y="77"/>
                      </a:lnTo>
                      <a:lnTo>
                        <a:pt x="111" y="94"/>
                      </a:lnTo>
                      <a:lnTo>
                        <a:pt x="103" y="108"/>
                      </a:lnTo>
                      <a:lnTo>
                        <a:pt x="91" y="121"/>
                      </a:lnTo>
                      <a:lnTo>
                        <a:pt x="77" y="132"/>
                      </a:lnTo>
                      <a:lnTo>
                        <a:pt x="61" y="144"/>
                      </a:lnTo>
                      <a:lnTo>
                        <a:pt x="45" y="154"/>
                      </a:lnTo>
                      <a:lnTo>
                        <a:pt x="30" y="164"/>
                      </a:lnTo>
                      <a:lnTo>
                        <a:pt x="28" y="168"/>
                      </a:lnTo>
                      <a:lnTo>
                        <a:pt x="27" y="170"/>
                      </a:lnTo>
                      <a:lnTo>
                        <a:pt x="27" y="174"/>
                      </a:lnTo>
                      <a:lnTo>
                        <a:pt x="28" y="177"/>
                      </a:lnTo>
                      <a:lnTo>
                        <a:pt x="32" y="179"/>
                      </a:lnTo>
                      <a:lnTo>
                        <a:pt x="35" y="180"/>
                      </a:lnTo>
                      <a:lnTo>
                        <a:pt x="37" y="180"/>
                      </a:lnTo>
                      <a:lnTo>
                        <a:pt x="41" y="179"/>
                      </a:lnTo>
                      <a:lnTo>
                        <a:pt x="60" y="169"/>
                      </a:lnTo>
                      <a:lnTo>
                        <a:pt x="77" y="158"/>
                      </a:lnTo>
                      <a:lnTo>
                        <a:pt x="94" y="145"/>
                      </a:lnTo>
                      <a:lnTo>
                        <a:pt x="109" y="130"/>
                      </a:lnTo>
                      <a:lnTo>
                        <a:pt x="120" y="114"/>
                      </a:lnTo>
                      <a:lnTo>
                        <a:pt x="127" y="95"/>
                      </a:lnTo>
                      <a:lnTo>
                        <a:pt x="128" y="76"/>
                      </a:lnTo>
                      <a:lnTo>
                        <a:pt x="123" y="55"/>
                      </a:lnTo>
                      <a:lnTo>
                        <a:pt x="113" y="39"/>
                      </a:lnTo>
                      <a:lnTo>
                        <a:pt x="97" y="25"/>
                      </a:lnTo>
                      <a:lnTo>
                        <a:pt x="79" y="15"/>
                      </a:lnTo>
                      <a:lnTo>
                        <a:pt x="57" y="7"/>
                      </a:lnTo>
                      <a:lnTo>
                        <a:pt x="36" y="2"/>
                      </a:lnTo>
                      <a:lnTo>
                        <a:pt x="19" y="0"/>
                      </a:lnTo>
                      <a:lnTo>
                        <a:pt x="6" y="0"/>
                      </a:lnTo>
                      <a:lnTo>
                        <a:pt x="0" y="4"/>
                      </a:lnTo>
                      <a:lnTo>
                        <a:pt x="14" y="9"/>
                      </a:lnTo>
                      <a:lnTo>
                        <a:pt x="29" y="14"/>
                      </a:lnTo>
                      <a:lnTo>
                        <a:pt x="46" y="19"/>
                      </a:lnTo>
                      <a:lnTo>
                        <a:pt x="61" y="23"/>
                      </a:lnTo>
                      <a:lnTo>
                        <a:pt x="76" y="29"/>
                      </a:lnTo>
                      <a:lnTo>
                        <a:pt x="89" y="37"/>
                      </a:lnTo>
                      <a:lnTo>
                        <a:pt x="100" y="46"/>
                      </a:lnTo>
                      <a:lnTo>
                        <a:pt x="108" y="5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603" name="Freeform 1114"/>
                <p:cNvSpPr>
                  <a:spLocks/>
                </p:cNvSpPr>
                <p:nvPr/>
              </p:nvSpPr>
              <p:spPr bwMode="auto">
                <a:xfrm>
                  <a:off x="5089" y="2646"/>
                  <a:ext cx="114" cy="88"/>
                </a:xfrm>
                <a:custGeom>
                  <a:avLst/>
                  <a:gdLst>
                    <a:gd name="T0" fmla="*/ 0 w 322"/>
                    <a:gd name="T1" fmla="*/ 0 h 378"/>
                    <a:gd name="T2" fmla="*/ 0 w 322"/>
                    <a:gd name="T3" fmla="*/ 0 h 378"/>
                    <a:gd name="T4" fmla="*/ 0 w 322"/>
                    <a:gd name="T5" fmla="*/ 0 h 378"/>
                    <a:gd name="T6" fmla="*/ 0 w 322"/>
                    <a:gd name="T7" fmla="*/ 0 h 378"/>
                    <a:gd name="T8" fmla="*/ 0 w 322"/>
                    <a:gd name="T9" fmla="*/ 0 h 378"/>
                    <a:gd name="T10" fmla="*/ 0 w 322"/>
                    <a:gd name="T11" fmla="*/ 0 h 378"/>
                    <a:gd name="T12" fmla="*/ 0 w 322"/>
                    <a:gd name="T13" fmla="*/ 0 h 378"/>
                    <a:gd name="T14" fmla="*/ 0 w 322"/>
                    <a:gd name="T15" fmla="*/ 0 h 378"/>
                    <a:gd name="T16" fmla="*/ 0 w 322"/>
                    <a:gd name="T17" fmla="*/ 0 h 378"/>
                    <a:gd name="T18" fmla="*/ 0 w 322"/>
                    <a:gd name="T19" fmla="*/ 0 h 378"/>
                    <a:gd name="T20" fmla="*/ 0 w 322"/>
                    <a:gd name="T21" fmla="*/ 0 h 378"/>
                    <a:gd name="T22" fmla="*/ 0 w 322"/>
                    <a:gd name="T23" fmla="*/ 0 h 378"/>
                    <a:gd name="T24" fmla="*/ 0 w 322"/>
                    <a:gd name="T25" fmla="*/ 0 h 378"/>
                    <a:gd name="T26" fmla="*/ 0 w 322"/>
                    <a:gd name="T27" fmla="*/ 0 h 378"/>
                    <a:gd name="T28" fmla="*/ 0 w 322"/>
                    <a:gd name="T29" fmla="*/ 0 h 378"/>
                    <a:gd name="T30" fmla="*/ 0 w 322"/>
                    <a:gd name="T31" fmla="*/ 0 h 378"/>
                    <a:gd name="T32" fmla="*/ 0 w 322"/>
                    <a:gd name="T33" fmla="*/ 0 h 378"/>
                    <a:gd name="T34" fmla="*/ 0 w 322"/>
                    <a:gd name="T35" fmla="*/ 0 h 378"/>
                    <a:gd name="T36" fmla="*/ 0 w 322"/>
                    <a:gd name="T37" fmla="*/ 0 h 378"/>
                    <a:gd name="T38" fmla="*/ 0 w 322"/>
                    <a:gd name="T39" fmla="*/ 0 h 378"/>
                    <a:gd name="T40" fmla="*/ 0 w 322"/>
                    <a:gd name="T41" fmla="*/ 0 h 378"/>
                    <a:gd name="T42" fmla="*/ 0 w 322"/>
                    <a:gd name="T43" fmla="*/ 0 h 378"/>
                    <a:gd name="T44" fmla="*/ 0 w 322"/>
                    <a:gd name="T45" fmla="*/ 0 h 378"/>
                    <a:gd name="T46" fmla="*/ 0 w 322"/>
                    <a:gd name="T47" fmla="*/ 0 h 378"/>
                    <a:gd name="T48" fmla="*/ 0 w 322"/>
                    <a:gd name="T49" fmla="*/ 0 h 378"/>
                    <a:gd name="T50" fmla="*/ 0 w 322"/>
                    <a:gd name="T51" fmla="*/ 0 h 378"/>
                    <a:gd name="T52" fmla="*/ 0 w 322"/>
                    <a:gd name="T53" fmla="*/ 0 h 378"/>
                    <a:gd name="T54" fmla="*/ 0 w 322"/>
                    <a:gd name="T55" fmla="*/ 0 h 378"/>
                    <a:gd name="T56" fmla="*/ 0 w 322"/>
                    <a:gd name="T57" fmla="*/ 0 h 378"/>
                    <a:gd name="T58" fmla="*/ 0 w 322"/>
                    <a:gd name="T59" fmla="*/ 0 h 378"/>
                    <a:gd name="T60" fmla="*/ 0 w 322"/>
                    <a:gd name="T61" fmla="*/ 0 h 378"/>
                    <a:gd name="T62" fmla="*/ 0 w 322"/>
                    <a:gd name="T63" fmla="*/ 0 h 378"/>
                    <a:gd name="T64" fmla="*/ 0 w 322"/>
                    <a:gd name="T65" fmla="*/ 0 h 378"/>
                    <a:gd name="T66" fmla="*/ 0 w 322"/>
                    <a:gd name="T67" fmla="*/ 0 h 378"/>
                    <a:gd name="T68" fmla="*/ 0 w 322"/>
                    <a:gd name="T69" fmla="*/ 0 h 378"/>
                    <a:gd name="T70" fmla="*/ 0 w 322"/>
                    <a:gd name="T71" fmla="*/ 0 h 378"/>
                    <a:gd name="T72" fmla="*/ 0 w 322"/>
                    <a:gd name="T73" fmla="*/ 0 h 378"/>
                    <a:gd name="T74" fmla="*/ 0 w 322"/>
                    <a:gd name="T75" fmla="*/ 0 h 378"/>
                    <a:gd name="T76" fmla="*/ 0 w 322"/>
                    <a:gd name="T77" fmla="*/ 0 h 378"/>
                    <a:gd name="T78" fmla="*/ 0 w 322"/>
                    <a:gd name="T79" fmla="*/ 0 h 378"/>
                    <a:gd name="T80" fmla="*/ 0 w 322"/>
                    <a:gd name="T81" fmla="*/ 0 h 378"/>
                    <a:gd name="T82" fmla="*/ 0 w 322"/>
                    <a:gd name="T83" fmla="*/ 0 h 378"/>
                    <a:gd name="T84" fmla="*/ 0 w 322"/>
                    <a:gd name="T85" fmla="*/ 0 h 378"/>
                    <a:gd name="T86" fmla="*/ 0 w 322"/>
                    <a:gd name="T87" fmla="*/ 0 h 378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322" h="378">
                      <a:moveTo>
                        <a:pt x="125" y="49"/>
                      </a:moveTo>
                      <a:lnTo>
                        <a:pt x="100" y="70"/>
                      </a:lnTo>
                      <a:lnTo>
                        <a:pt x="76" y="90"/>
                      </a:lnTo>
                      <a:lnTo>
                        <a:pt x="53" y="115"/>
                      </a:lnTo>
                      <a:lnTo>
                        <a:pt x="34" y="140"/>
                      </a:lnTo>
                      <a:lnTo>
                        <a:pt x="17" y="166"/>
                      </a:lnTo>
                      <a:lnTo>
                        <a:pt x="5" y="195"/>
                      </a:lnTo>
                      <a:lnTo>
                        <a:pt x="0" y="226"/>
                      </a:lnTo>
                      <a:lnTo>
                        <a:pt x="1" y="258"/>
                      </a:lnTo>
                      <a:lnTo>
                        <a:pt x="3" y="266"/>
                      </a:lnTo>
                      <a:lnTo>
                        <a:pt x="5" y="275"/>
                      </a:lnTo>
                      <a:lnTo>
                        <a:pt x="9" y="282"/>
                      </a:lnTo>
                      <a:lnTo>
                        <a:pt x="14" y="290"/>
                      </a:lnTo>
                      <a:lnTo>
                        <a:pt x="19" y="297"/>
                      </a:lnTo>
                      <a:lnTo>
                        <a:pt x="26" y="304"/>
                      </a:lnTo>
                      <a:lnTo>
                        <a:pt x="32" y="310"/>
                      </a:lnTo>
                      <a:lnTo>
                        <a:pt x="41" y="314"/>
                      </a:lnTo>
                      <a:lnTo>
                        <a:pt x="56" y="324"/>
                      </a:lnTo>
                      <a:lnTo>
                        <a:pt x="71" y="332"/>
                      </a:lnTo>
                      <a:lnTo>
                        <a:pt x="86" y="338"/>
                      </a:lnTo>
                      <a:lnTo>
                        <a:pt x="103" y="344"/>
                      </a:lnTo>
                      <a:lnTo>
                        <a:pt x="119" y="350"/>
                      </a:lnTo>
                      <a:lnTo>
                        <a:pt x="136" y="355"/>
                      </a:lnTo>
                      <a:lnTo>
                        <a:pt x="152" y="359"/>
                      </a:lnTo>
                      <a:lnTo>
                        <a:pt x="168" y="363"/>
                      </a:lnTo>
                      <a:lnTo>
                        <a:pt x="186" y="366"/>
                      </a:lnTo>
                      <a:lnTo>
                        <a:pt x="202" y="368"/>
                      </a:lnTo>
                      <a:lnTo>
                        <a:pt x="220" y="371"/>
                      </a:lnTo>
                      <a:lnTo>
                        <a:pt x="238" y="373"/>
                      </a:lnTo>
                      <a:lnTo>
                        <a:pt x="254" y="374"/>
                      </a:lnTo>
                      <a:lnTo>
                        <a:pt x="272" y="375"/>
                      </a:lnTo>
                      <a:lnTo>
                        <a:pt x="289" y="376"/>
                      </a:lnTo>
                      <a:lnTo>
                        <a:pt x="306" y="378"/>
                      </a:lnTo>
                      <a:lnTo>
                        <a:pt x="311" y="378"/>
                      </a:lnTo>
                      <a:lnTo>
                        <a:pt x="316" y="375"/>
                      </a:lnTo>
                      <a:lnTo>
                        <a:pt x="320" y="371"/>
                      </a:lnTo>
                      <a:lnTo>
                        <a:pt x="322" y="366"/>
                      </a:lnTo>
                      <a:lnTo>
                        <a:pt x="322" y="360"/>
                      </a:lnTo>
                      <a:lnTo>
                        <a:pt x="320" y="356"/>
                      </a:lnTo>
                      <a:lnTo>
                        <a:pt x="315" y="352"/>
                      </a:lnTo>
                      <a:lnTo>
                        <a:pt x="309" y="350"/>
                      </a:lnTo>
                      <a:lnTo>
                        <a:pt x="294" y="347"/>
                      </a:lnTo>
                      <a:lnTo>
                        <a:pt x="279" y="344"/>
                      </a:lnTo>
                      <a:lnTo>
                        <a:pt x="263" y="341"/>
                      </a:lnTo>
                      <a:lnTo>
                        <a:pt x="247" y="338"/>
                      </a:lnTo>
                      <a:lnTo>
                        <a:pt x="232" y="336"/>
                      </a:lnTo>
                      <a:lnTo>
                        <a:pt x="216" y="334"/>
                      </a:lnTo>
                      <a:lnTo>
                        <a:pt x="200" y="332"/>
                      </a:lnTo>
                      <a:lnTo>
                        <a:pt x="185" y="328"/>
                      </a:lnTo>
                      <a:lnTo>
                        <a:pt x="170" y="326"/>
                      </a:lnTo>
                      <a:lnTo>
                        <a:pt x="154" y="322"/>
                      </a:lnTo>
                      <a:lnTo>
                        <a:pt x="139" y="318"/>
                      </a:lnTo>
                      <a:lnTo>
                        <a:pt x="124" y="314"/>
                      </a:lnTo>
                      <a:lnTo>
                        <a:pt x="110" y="309"/>
                      </a:lnTo>
                      <a:lnTo>
                        <a:pt x="94" y="303"/>
                      </a:lnTo>
                      <a:lnTo>
                        <a:pt x="80" y="297"/>
                      </a:lnTo>
                      <a:lnTo>
                        <a:pt x="66" y="289"/>
                      </a:lnTo>
                      <a:lnTo>
                        <a:pt x="55" y="281"/>
                      </a:lnTo>
                      <a:lnTo>
                        <a:pt x="45" y="271"/>
                      </a:lnTo>
                      <a:lnTo>
                        <a:pt x="38" y="259"/>
                      </a:lnTo>
                      <a:lnTo>
                        <a:pt x="35" y="245"/>
                      </a:lnTo>
                      <a:lnTo>
                        <a:pt x="34" y="232"/>
                      </a:lnTo>
                      <a:lnTo>
                        <a:pt x="35" y="216"/>
                      </a:lnTo>
                      <a:lnTo>
                        <a:pt x="38" y="200"/>
                      </a:lnTo>
                      <a:lnTo>
                        <a:pt x="43" y="187"/>
                      </a:lnTo>
                      <a:lnTo>
                        <a:pt x="51" y="170"/>
                      </a:lnTo>
                      <a:lnTo>
                        <a:pt x="60" y="152"/>
                      </a:lnTo>
                      <a:lnTo>
                        <a:pt x="71" y="137"/>
                      </a:lnTo>
                      <a:lnTo>
                        <a:pt x="83" y="124"/>
                      </a:lnTo>
                      <a:lnTo>
                        <a:pt x="94" y="110"/>
                      </a:lnTo>
                      <a:lnTo>
                        <a:pt x="107" y="96"/>
                      </a:lnTo>
                      <a:lnTo>
                        <a:pt x="123" y="82"/>
                      </a:lnTo>
                      <a:lnTo>
                        <a:pt x="138" y="69"/>
                      </a:lnTo>
                      <a:lnTo>
                        <a:pt x="153" y="57"/>
                      </a:lnTo>
                      <a:lnTo>
                        <a:pt x="173" y="47"/>
                      </a:lnTo>
                      <a:lnTo>
                        <a:pt x="195" y="38"/>
                      </a:lnTo>
                      <a:lnTo>
                        <a:pt x="218" y="28"/>
                      </a:lnTo>
                      <a:lnTo>
                        <a:pt x="238" y="20"/>
                      </a:lnTo>
                      <a:lnTo>
                        <a:pt x="254" y="13"/>
                      </a:lnTo>
                      <a:lnTo>
                        <a:pt x="264" y="7"/>
                      </a:lnTo>
                      <a:lnTo>
                        <a:pt x="268" y="2"/>
                      </a:lnTo>
                      <a:lnTo>
                        <a:pt x="256" y="0"/>
                      </a:lnTo>
                      <a:lnTo>
                        <a:pt x="240" y="1"/>
                      </a:lnTo>
                      <a:lnTo>
                        <a:pt x="221" y="4"/>
                      </a:lnTo>
                      <a:lnTo>
                        <a:pt x="201" y="10"/>
                      </a:lnTo>
                      <a:lnTo>
                        <a:pt x="180" y="18"/>
                      </a:lnTo>
                      <a:lnTo>
                        <a:pt x="160" y="27"/>
                      </a:lnTo>
                      <a:lnTo>
                        <a:pt x="141" y="38"/>
                      </a:lnTo>
                      <a:lnTo>
                        <a:pt x="125" y="4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604" name="Freeform 1115"/>
                <p:cNvSpPr>
                  <a:spLocks/>
                </p:cNvSpPr>
                <p:nvPr/>
              </p:nvSpPr>
              <p:spPr bwMode="auto">
                <a:xfrm>
                  <a:off x="5250" y="2643"/>
                  <a:ext cx="99" cy="59"/>
                </a:xfrm>
                <a:custGeom>
                  <a:avLst/>
                  <a:gdLst>
                    <a:gd name="T0" fmla="*/ 0 w 283"/>
                    <a:gd name="T1" fmla="*/ 0 h 252"/>
                    <a:gd name="T2" fmla="*/ 0 w 283"/>
                    <a:gd name="T3" fmla="*/ 0 h 252"/>
                    <a:gd name="T4" fmla="*/ 0 w 283"/>
                    <a:gd name="T5" fmla="*/ 0 h 252"/>
                    <a:gd name="T6" fmla="*/ 0 w 283"/>
                    <a:gd name="T7" fmla="*/ 0 h 252"/>
                    <a:gd name="T8" fmla="*/ 0 w 283"/>
                    <a:gd name="T9" fmla="*/ 0 h 252"/>
                    <a:gd name="T10" fmla="*/ 0 w 283"/>
                    <a:gd name="T11" fmla="*/ 0 h 252"/>
                    <a:gd name="T12" fmla="*/ 0 w 283"/>
                    <a:gd name="T13" fmla="*/ 0 h 252"/>
                    <a:gd name="T14" fmla="*/ 0 w 283"/>
                    <a:gd name="T15" fmla="*/ 0 h 252"/>
                    <a:gd name="T16" fmla="*/ 0 w 283"/>
                    <a:gd name="T17" fmla="*/ 0 h 252"/>
                    <a:gd name="T18" fmla="*/ 0 w 283"/>
                    <a:gd name="T19" fmla="*/ 0 h 252"/>
                    <a:gd name="T20" fmla="*/ 0 w 283"/>
                    <a:gd name="T21" fmla="*/ 0 h 252"/>
                    <a:gd name="T22" fmla="*/ 0 w 283"/>
                    <a:gd name="T23" fmla="*/ 0 h 252"/>
                    <a:gd name="T24" fmla="*/ 0 w 283"/>
                    <a:gd name="T25" fmla="*/ 0 h 252"/>
                    <a:gd name="T26" fmla="*/ 0 w 283"/>
                    <a:gd name="T27" fmla="*/ 0 h 252"/>
                    <a:gd name="T28" fmla="*/ 0 w 283"/>
                    <a:gd name="T29" fmla="*/ 0 h 252"/>
                    <a:gd name="T30" fmla="*/ 0 w 283"/>
                    <a:gd name="T31" fmla="*/ 0 h 252"/>
                    <a:gd name="T32" fmla="*/ 0 w 283"/>
                    <a:gd name="T33" fmla="*/ 0 h 252"/>
                    <a:gd name="T34" fmla="*/ 0 w 283"/>
                    <a:gd name="T35" fmla="*/ 0 h 252"/>
                    <a:gd name="T36" fmla="*/ 0 w 283"/>
                    <a:gd name="T37" fmla="*/ 0 h 252"/>
                    <a:gd name="T38" fmla="*/ 0 w 283"/>
                    <a:gd name="T39" fmla="*/ 0 h 252"/>
                    <a:gd name="T40" fmla="*/ 0 w 283"/>
                    <a:gd name="T41" fmla="*/ 0 h 252"/>
                    <a:gd name="T42" fmla="*/ 0 w 283"/>
                    <a:gd name="T43" fmla="*/ 0 h 252"/>
                    <a:gd name="T44" fmla="*/ 0 w 283"/>
                    <a:gd name="T45" fmla="*/ 0 h 252"/>
                    <a:gd name="T46" fmla="*/ 0 w 283"/>
                    <a:gd name="T47" fmla="*/ 0 h 252"/>
                    <a:gd name="T48" fmla="*/ 0 w 283"/>
                    <a:gd name="T49" fmla="*/ 0 h 252"/>
                    <a:gd name="T50" fmla="*/ 0 w 283"/>
                    <a:gd name="T51" fmla="*/ 0 h 252"/>
                    <a:gd name="T52" fmla="*/ 0 w 283"/>
                    <a:gd name="T53" fmla="*/ 0 h 252"/>
                    <a:gd name="T54" fmla="*/ 0 w 283"/>
                    <a:gd name="T55" fmla="*/ 0 h 252"/>
                    <a:gd name="T56" fmla="*/ 0 w 283"/>
                    <a:gd name="T57" fmla="*/ 0 h 252"/>
                    <a:gd name="T58" fmla="*/ 0 w 283"/>
                    <a:gd name="T59" fmla="*/ 0 h 252"/>
                    <a:gd name="T60" fmla="*/ 0 w 283"/>
                    <a:gd name="T61" fmla="*/ 0 h 252"/>
                    <a:gd name="T62" fmla="*/ 0 w 283"/>
                    <a:gd name="T63" fmla="*/ 0 h 252"/>
                    <a:gd name="T64" fmla="*/ 0 w 283"/>
                    <a:gd name="T65" fmla="*/ 0 h 252"/>
                    <a:gd name="T66" fmla="*/ 0 w 283"/>
                    <a:gd name="T67" fmla="*/ 0 h 252"/>
                    <a:gd name="T68" fmla="*/ 0 w 283"/>
                    <a:gd name="T69" fmla="*/ 0 h 252"/>
                    <a:gd name="T70" fmla="*/ 0 w 283"/>
                    <a:gd name="T71" fmla="*/ 0 h 252"/>
                    <a:gd name="T72" fmla="*/ 0 w 283"/>
                    <a:gd name="T73" fmla="*/ 0 h 252"/>
                    <a:gd name="T74" fmla="*/ 0 w 283"/>
                    <a:gd name="T75" fmla="*/ 0 h 252"/>
                    <a:gd name="T76" fmla="*/ 0 w 283"/>
                    <a:gd name="T77" fmla="*/ 0 h 252"/>
                    <a:gd name="T78" fmla="*/ 0 w 283"/>
                    <a:gd name="T79" fmla="*/ 0 h 252"/>
                    <a:gd name="T80" fmla="*/ 0 w 283"/>
                    <a:gd name="T81" fmla="*/ 0 h 252"/>
                    <a:gd name="T82" fmla="*/ 0 w 283"/>
                    <a:gd name="T83" fmla="*/ 0 h 252"/>
                    <a:gd name="T84" fmla="*/ 0 w 283"/>
                    <a:gd name="T85" fmla="*/ 0 h 252"/>
                    <a:gd name="T86" fmla="*/ 0 w 283"/>
                    <a:gd name="T87" fmla="*/ 0 h 252"/>
                    <a:gd name="T88" fmla="*/ 0 w 283"/>
                    <a:gd name="T89" fmla="*/ 0 h 252"/>
                    <a:gd name="T90" fmla="*/ 0 w 283"/>
                    <a:gd name="T91" fmla="*/ 0 h 252"/>
                    <a:gd name="T92" fmla="*/ 0 w 283"/>
                    <a:gd name="T93" fmla="*/ 0 h 252"/>
                    <a:gd name="T94" fmla="*/ 0 w 283"/>
                    <a:gd name="T95" fmla="*/ 0 h 252"/>
                    <a:gd name="T96" fmla="*/ 0 w 283"/>
                    <a:gd name="T97" fmla="*/ 0 h 252"/>
                    <a:gd name="T98" fmla="*/ 0 w 283"/>
                    <a:gd name="T99" fmla="*/ 0 h 252"/>
                    <a:gd name="T100" fmla="*/ 0 w 283"/>
                    <a:gd name="T101" fmla="*/ 0 h 252"/>
                    <a:gd name="T102" fmla="*/ 0 w 283"/>
                    <a:gd name="T103" fmla="*/ 0 h 252"/>
                    <a:gd name="T104" fmla="*/ 0 w 283"/>
                    <a:gd name="T105" fmla="*/ 0 h 252"/>
                    <a:gd name="T106" fmla="*/ 0 w 283"/>
                    <a:gd name="T107" fmla="*/ 0 h 252"/>
                    <a:gd name="T108" fmla="*/ 0 w 283"/>
                    <a:gd name="T109" fmla="*/ 0 h 252"/>
                    <a:gd name="T110" fmla="*/ 0 w 283"/>
                    <a:gd name="T111" fmla="*/ 0 h 252"/>
                    <a:gd name="T112" fmla="*/ 0 w 283"/>
                    <a:gd name="T113" fmla="*/ 0 h 252"/>
                    <a:gd name="T114" fmla="*/ 0 w 283"/>
                    <a:gd name="T115" fmla="*/ 0 h 252"/>
                    <a:gd name="T116" fmla="*/ 0 w 283"/>
                    <a:gd name="T117" fmla="*/ 0 h 252"/>
                    <a:gd name="T118" fmla="*/ 0 w 283"/>
                    <a:gd name="T119" fmla="*/ 0 h 252"/>
                    <a:gd name="T120" fmla="*/ 0 w 283"/>
                    <a:gd name="T121" fmla="*/ 0 h 252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0" t="0" r="r" b="b"/>
                  <a:pathLst>
                    <a:path w="283" h="252">
                      <a:moveTo>
                        <a:pt x="235" y="77"/>
                      </a:moveTo>
                      <a:lnTo>
                        <a:pt x="248" y="91"/>
                      </a:lnTo>
                      <a:lnTo>
                        <a:pt x="256" y="107"/>
                      </a:lnTo>
                      <a:lnTo>
                        <a:pt x="259" y="124"/>
                      </a:lnTo>
                      <a:lnTo>
                        <a:pt x="259" y="142"/>
                      </a:lnTo>
                      <a:lnTo>
                        <a:pt x="257" y="157"/>
                      </a:lnTo>
                      <a:lnTo>
                        <a:pt x="252" y="170"/>
                      </a:lnTo>
                      <a:lnTo>
                        <a:pt x="244" y="183"/>
                      </a:lnTo>
                      <a:lnTo>
                        <a:pt x="236" y="193"/>
                      </a:lnTo>
                      <a:lnTo>
                        <a:pt x="225" y="204"/>
                      </a:lnTo>
                      <a:lnTo>
                        <a:pt x="215" y="214"/>
                      </a:lnTo>
                      <a:lnTo>
                        <a:pt x="204" y="224"/>
                      </a:lnTo>
                      <a:lnTo>
                        <a:pt x="194" y="234"/>
                      </a:lnTo>
                      <a:lnTo>
                        <a:pt x="191" y="238"/>
                      </a:lnTo>
                      <a:lnTo>
                        <a:pt x="191" y="241"/>
                      </a:lnTo>
                      <a:lnTo>
                        <a:pt x="191" y="245"/>
                      </a:lnTo>
                      <a:lnTo>
                        <a:pt x="194" y="248"/>
                      </a:lnTo>
                      <a:lnTo>
                        <a:pt x="197" y="250"/>
                      </a:lnTo>
                      <a:lnTo>
                        <a:pt x="202" y="252"/>
                      </a:lnTo>
                      <a:lnTo>
                        <a:pt x="205" y="250"/>
                      </a:lnTo>
                      <a:lnTo>
                        <a:pt x="209" y="248"/>
                      </a:lnTo>
                      <a:lnTo>
                        <a:pt x="232" y="233"/>
                      </a:lnTo>
                      <a:lnTo>
                        <a:pt x="252" y="214"/>
                      </a:lnTo>
                      <a:lnTo>
                        <a:pt x="268" y="192"/>
                      </a:lnTo>
                      <a:lnTo>
                        <a:pt x="278" y="167"/>
                      </a:lnTo>
                      <a:lnTo>
                        <a:pt x="283" y="141"/>
                      </a:lnTo>
                      <a:lnTo>
                        <a:pt x="280" y="115"/>
                      </a:lnTo>
                      <a:lnTo>
                        <a:pt x="271" y="91"/>
                      </a:lnTo>
                      <a:lnTo>
                        <a:pt x="252" y="69"/>
                      </a:lnTo>
                      <a:lnTo>
                        <a:pt x="238" y="57"/>
                      </a:lnTo>
                      <a:lnTo>
                        <a:pt x="222" y="48"/>
                      </a:lnTo>
                      <a:lnTo>
                        <a:pt x="204" y="39"/>
                      </a:lnTo>
                      <a:lnTo>
                        <a:pt x="184" y="31"/>
                      </a:lnTo>
                      <a:lnTo>
                        <a:pt x="164" y="23"/>
                      </a:lnTo>
                      <a:lnTo>
                        <a:pt x="144" y="17"/>
                      </a:lnTo>
                      <a:lnTo>
                        <a:pt x="123" y="13"/>
                      </a:lnTo>
                      <a:lnTo>
                        <a:pt x="103" y="8"/>
                      </a:lnTo>
                      <a:lnTo>
                        <a:pt x="83" y="5"/>
                      </a:lnTo>
                      <a:lnTo>
                        <a:pt x="66" y="2"/>
                      </a:lnTo>
                      <a:lnTo>
                        <a:pt x="48" y="0"/>
                      </a:lnTo>
                      <a:lnTo>
                        <a:pt x="34" y="0"/>
                      </a:lnTo>
                      <a:lnTo>
                        <a:pt x="21" y="0"/>
                      </a:lnTo>
                      <a:lnTo>
                        <a:pt x="11" y="0"/>
                      </a:lnTo>
                      <a:lnTo>
                        <a:pt x="4" y="2"/>
                      </a:lnTo>
                      <a:lnTo>
                        <a:pt x="0" y="5"/>
                      </a:lnTo>
                      <a:lnTo>
                        <a:pt x="12" y="7"/>
                      </a:lnTo>
                      <a:lnTo>
                        <a:pt x="24" y="8"/>
                      </a:lnTo>
                      <a:lnTo>
                        <a:pt x="38" y="10"/>
                      </a:lnTo>
                      <a:lnTo>
                        <a:pt x="52" y="13"/>
                      </a:lnTo>
                      <a:lnTo>
                        <a:pt x="66" y="16"/>
                      </a:lnTo>
                      <a:lnTo>
                        <a:pt x="82" y="18"/>
                      </a:lnTo>
                      <a:lnTo>
                        <a:pt x="98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4"/>
                      </a:lnTo>
                      <a:lnTo>
                        <a:pt x="162" y="39"/>
                      </a:lnTo>
                      <a:lnTo>
                        <a:pt x="177" y="45"/>
                      </a:lnTo>
                      <a:lnTo>
                        <a:pt x="193" y="52"/>
                      </a:lnTo>
                      <a:lnTo>
                        <a:pt x="208" y="60"/>
                      </a:lnTo>
                      <a:lnTo>
                        <a:pt x="222" y="68"/>
                      </a:lnTo>
                      <a:lnTo>
                        <a:pt x="235" y="77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605" name="Freeform 1116"/>
                <p:cNvSpPr>
                  <a:spLocks/>
                </p:cNvSpPr>
                <p:nvPr/>
              </p:nvSpPr>
              <p:spPr bwMode="auto">
                <a:xfrm>
                  <a:off x="5047" y="2671"/>
                  <a:ext cx="40" cy="55"/>
                </a:xfrm>
                <a:custGeom>
                  <a:avLst/>
                  <a:gdLst>
                    <a:gd name="T0" fmla="*/ 0 w 114"/>
                    <a:gd name="T1" fmla="*/ 0 h 238"/>
                    <a:gd name="T2" fmla="*/ 0 w 114"/>
                    <a:gd name="T3" fmla="*/ 0 h 238"/>
                    <a:gd name="T4" fmla="*/ 0 w 114"/>
                    <a:gd name="T5" fmla="*/ 0 h 238"/>
                    <a:gd name="T6" fmla="*/ 0 w 114"/>
                    <a:gd name="T7" fmla="*/ 0 h 238"/>
                    <a:gd name="T8" fmla="*/ 0 w 114"/>
                    <a:gd name="T9" fmla="*/ 0 h 238"/>
                    <a:gd name="T10" fmla="*/ 0 w 114"/>
                    <a:gd name="T11" fmla="*/ 0 h 238"/>
                    <a:gd name="T12" fmla="*/ 0 w 114"/>
                    <a:gd name="T13" fmla="*/ 0 h 238"/>
                    <a:gd name="T14" fmla="*/ 0 w 114"/>
                    <a:gd name="T15" fmla="*/ 0 h 238"/>
                    <a:gd name="T16" fmla="*/ 0 w 114"/>
                    <a:gd name="T17" fmla="*/ 0 h 238"/>
                    <a:gd name="T18" fmla="*/ 0 w 114"/>
                    <a:gd name="T19" fmla="*/ 0 h 238"/>
                    <a:gd name="T20" fmla="*/ 0 w 114"/>
                    <a:gd name="T21" fmla="*/ 0 h 238"/>
                    <a:gd name="T22" fmla="*/ 0 w 114"/>
                    <a:gd name="T23" fmla="*/ 0 h 238"/>
                    <a:gd name="T24" fmla="*/ 0 w 114"/>
                    <a:gd name="T25" fmla="*/ 0 h 238"/>
                    <a:gd name="T26" fmla="*/ 0 w 114"/>
                    <a:gd name="T27" fmla="*/ 0 h 238"/>
                    <a:gd name="T28" fmla="*/ 0 w 114"/>
                    <a:gd name="T29" fmla="*/ 0 h 238"/>
                    <a:gd name="T30" fmla="*/ 0 w 114"/>
                    <a:gd name="T31" fmla="*/ 0 h 238"/>
                    <a:gd name="T32" fmla="*/ 0 w 114"/>
                    <a:gd name="T33" fmla="*/ 0 h 238"/>
                    <a:gd name="T34" fmla="*/ 0 w 114"/>
                    <a:gd name="T35" fmla="*/ 0 h 238"/>
                    <a:gd name="T36" fmla="*/ 0 w 114"/>
                    <a:gd name="T37" fmla="*/ 0 h 238"/>
                    <a:gd name="T38" fmla="*/ 0 w 114"/>
                    <a:gd name="T39" fmla="*/ 0 h 238"/>
                    <a:gd name="T40" fmla="*/ 0 w 114"/>
                    <a:gd name="T41" fmla="*/ 0 h 238"/>
                    <a:gd name="T42" fmla="*/ 0 w 114"/>
                    <a:gd name="T43" fmla="*/ 0 h 238"/>
                    <a:gd name="T44" fmla="*/ 0 w 114"/>
                    <a:gd name="T45" fmla="*/ 0 h 238"/>
                    <a:gd name="T46" fmla="*/ 0 w 114"/>
                    <a:gd name="T47" fmla="*/ 0 h 238"/>
                    <a:gd name="T48" fmla="*/ 0 w 114"/>
                    <a:gd name="T49" fmla="*/ 0 h 238"/>
                    <a:gd name="T50" fmla="*/ 0 w 114"/>
                    <a:gd name="T51" fmla="*/ 0 h 238"/>
                    <a:gd name="T52" fmla="*/ 0 w 114"/>
                    <a:gd name="T53" fmla="*/ 0 h 238"/>
                    <a:gd name="T54" fmla="*/ 0 w 114"/>
                    <a:gd name="T55" fmla="*/ 0 h 238"/>
                    <a:gd name="T56" fmla="*/ 0 w 114"/>
                    <a:gd name="T57" fmla="*/ 0 h 238"/>
                    <a:gd name="T58" fmla="*/ 0 w 114"/>
                    <a:gd name="T59" fmla="*/ 0 h 238"/>
                    <a:gd name="T60" fmla="*/ 0 w 114"/>
                    <a:gd name="T61" fmla="*/ 0 h 238"/>
                    <a:gd name="T62" fmla="*/ 0 w 114"/>
                    <a:gd name="T63" fmla="*/ 0 h 238"/>
                    <a:gd name="T64" fmla="*/ 0 w 114"/>
                    <a:gd name="T65" fmla="*/ 0 h 238"/>
                    <a:gd name="T66" fmla="*/ 0 w 114"/>
                    <a:gd name="T67" fmla="*/ 0 h 238"/>
                    <a:gd name="T68" fmla="*/ 0 w 114"/>
                    <a:gd name="T69" fmla="*/ 0 h 238"/>
                    <a:gd name="T70" fmla="*/ 0 w 114"/>
                    <a:gd name="T71" fmla="*/ 0 h 238"/>
                    <a:gd name="T72" fmla="*/ 0 w 114"/>
                    <a:gd name="T73" fmla="*/ 0 h 238"/>
                    <a:gd name="T74" fmla="*/ 0 w 114"/>
                    <a:gd name="T75" fmla="*/ 0 h 238"/>
                    <a:gd name="T76" fmla="*/ 0 w 114"/>
                    <a:gd name="T77" fmla="*/ 0 h 238"/>
                    <a:gd name="T78" fmla="*/ 0 w 114"/>
                    <a:gd name="T79" fmla="*/ 0 h 238"/>
                    <a:gd name="T80" fmla="*/ 0 w 114"/>
                    <a:gd name="T81" fmla="*/ 0 h 238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114" h="238">
                      <a:moveTo>
                        <a:pt x="0" y="130"/>
                      </a:moveTo>
                      <a:lnTo>
                        <a:pt x="0" y="149"/>
                      </a:lnTo>
                      <a:lnTo>
                        <a:pt x="4" y="168"/>
                      </a:lnTo>
                      <a:lnTo>
                        <a:pt x="12" y="185"/>
                      </a:lnTo>
                      <a:lnTo>
                        <a:pt x="24" y="200"/>
                      </a:lnTo>
                      <a:lnTo>
                        <a:pt x="38" y="213"/>
                      </a:lnTo>
                      <a:lnTo>
                        <a:pt x="55" y="224"/>
                      </a:lnTo>
                      <a:lnTo>
                        <a:pt x="73" y="232"/>
                      </a:lnTo>
                      <a:lnTo>
                        <a:pt x="92" y="237"/>
                      </a:lnTo>
                      <a:lnTo>
                        <a:pt x="98" y="238"/>
                      </a:lnTo>
                      <a:lnTo>
                        <a:pt x="104" y="235"/>
                      </a:lnTo>
                      <a:lnTo>
                        <a:pt x="109" y="232"/>
                      </a:lnTo>
                      <a:lnTo>
                        <a:pt x="111" y="227"/>
                      </a:lnTo>
                      <a:lnTo>
                        <a:pt x="111" y="222"/>
                      </a:lnTo>
                      <a:lnTo>
                        <a:pt x="110" y="216"/>
                      </a:lnTo>
                      <a:lnTo>
                        <a:pt x="106" y="211"/>
                      </a:lnTo>
                      <a:lnTo>
                        <a:pt x="100" y="209"/>
                      </a:lnTo>
                      <a:lnTo>
                        <a:pt x="82" y="202"/>
                      </a:lnTo>
                      <a:lnTo>
                        <a:pt x="64" y="193"/>
                      </a:lnTo>
                      <a:lnTo>
                        <a:pt x="50" y="180"/>
                      </a:lnTo>
                      <a:lnTo>
                        <a:pt x="39" y="167"/>
                      </a:lnTo>
                      <a:lnTo>
                        <a:pt x="32" y="149"/>
                      </a:lnTo>
                      <a:lnTo>
                        <a:pt x="29" y="131"/>
                      </a:lnTo>
                      <a:lnTo>
                        <a:pt x="29" y="111"/>
                      </a:lnTo>
                      <a:lnTo>
                        <a:pt x="35" y="91"/>
                      </a:lnTo>
                      <a:lnTo>
                        <a:pt x="42" y="76"/>
                      </a:lnTo>
                      <a:lnTo>
                        <a:pt x="51" y="62"/>
                      </a:lnTo>
                      <a:lnTo>
                        <a:pt x="62" y="49"/>
                      </a:lnTo>
                      <a:lnTo>
                        <a:pt x="73" y="38"/>
                      </a:lnTo>
                      <a:lnTo>
                        <a:pt x="84" y="28"/>
                      </a:lnTo>
                      <a:lnTo>
                        <a:pt x="96" y="18"/>
                      </a:lnTo>
                      <a:lnTo>
                        <a:pt x="106" y="9"/>
                      </a:lnTo>
                      <a:lnTo>
                        <a:pt x="114" y="1"/>
                      </a:lnTo>
                      <a:lnTo>
                        <a:pt x="106" y="0"/>
                      </a:lnTo>
                      <a:lnTo>
                        <a:pt x="93" y="6"/>
                      </a:lnTo>
                      <a:lnTo>
                        <a:pt x="76" y="18"/>
                      </a:lnTo>
                      <a:lnTo>
                        <a:pt x="56" y="36"/>
                      </a:lnTo>
                      <a:lnTo>
                        <a:pt x="37" y="57"/>
                      </a:lnTo>
                      <a:lnTo>
                        <a:pt x="20" y="80"/>
                      </a:lnTo>
                      <a:lnTo>
                        <a:pt x="7" y="106"/>
                      </a:ln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606" name="Freeform 1117"/>
                <p:cNvSpPr>
                  <a:spLocks/>
                </p:cNvSpPr>
                <p:nvPr/>
              </p:nvSpPr>
              <p:spPr bwMode="auto">
                <a:xfrm>
                  <a:off x="5330" y="2639"/>
                  <a:ext cx="87" cy="73"/>
                </a:xfrm>
                <a:custGeom>
                  <a:avLst/>
                  <a:gdLst>
                    <a:gd name="T0" fmla="*/ 0 w 246"/>
                    <a:gd name="T1" fmla="*/ 0 h 310"/>
                    <a:gd name="T2" fmla="*/ 0 w 246"/>
                    <a:gd name="T3" fmla="*/ 0 h 310"/>
                    <a:gd name="T4" fmla="*/ 0 w 246"/>
                    <a:gd name="T5" fmla="*/ 0 h 310"/>
                    <a:gd name="T6" fmla="*/ 0 w 246"/>
                    <a:gd name="T7" fmla="*/ 0 h 310"/>
                    <a:gd name="T8" fmla="*/ 0 w 246"/>
                    <a:gd name="T9" fmla="*/ 0 h 310"/>
                    <a:gd name="T10" fmla="*/ 0 w 246"/>
                    <a:gd name="T11" fmla="*/ 0 h 310"/>
                    <a:gd name="T12" fmla="*/ 0 w 246"/>
                    <a:gd name="T13" fmla="*/ 0 h 310"/>
                    <a:gd name="T14" fmla="*/ 0 w 246"/>
                    <a:gd name="T15" fmla="*/ 0 h 310"/>
                    <a:gd name="T16" fmla="*/ 0 w 246"/>
                    <a:gd name="T17" fmla="*/ 0 h 310"/>
                    <a:gd name="T18" fmla="*/ 0 w 246"/>
                    <a:gd name="T19" fmla="*/ 0 h 310"/>
                    <a:gd name="T20" fmla="*/ 0 w 246"/>
                    <a:gd name="T21" fmla="*/ 0 h 310"/>
                    <a:gd name="T22" fmla="*/ 0 w 246"/>
                    <a:gd name="T23" fmla="*/ 0 h 310"/>
                    <a:gd name="T24" fmla="*/ 0 w 246"/>
                    <a:gd name="T25" fmla="*/ 0 h 310"/>
                    <a:gd name="T26" fmla="*/ 0 w 246"/>
                    <a:gd name="T27" fmla="*/ 0 h 310"/>
                    <a:gd name="T28" fmla="*/ 0 w 246"/>
                    <a:gd name="T29" fmla="*/ 0 h 310"/>
                    <a:gd name="T30" fmla="*/ 0 w 246"/>
                    <a:gd name="T31" fmla="*/ 0 h 310"/>
                    <a:gd name="T32" fmla="*/ 0 w 246"/>
                    <a:gd name="T33" fmla="*/ 0 h 310"/>
                    <a:gd name="T34" fmla="*/ 0 w 246"/>
                    <a:gd name="T35" fmla="*/ 0 h 310"/>
                    <a:gd name="T36" fmla="*/ 0 w 246"/>
                    <a:gd name="T37" fmla="*/ 0 h 310"/>
                    <a:gd name="T38" fmla="*/ 0 w 246"/>
                    <a:gd name="T39" fmla="*/ 0 h 310"/>
                    <a:gd name="T40" fmla="*/ 0 w 246"/>
                    <a:gd name="T41" fmla="*/ 0 h 310"/>
                    <a:gd name="T42" fmla="*/ 0 w 246"/>
                    <a:gd name="T43" fmla="*/ 0 h 310"/>
                    <a:gd name="T44" fmla="*/ 0 w 246"/>
                    <a:gd name="T45" fmla="*/ 0 h 310"/>
                    <a:gd name="T46" fmla="*/ 0 w 246"/>
                    <a:gd name="T47" fmla="*/ 0 h 310"/>
                    <a:gd name="T48" fmla="*/ 0 w 246"/>
                    <a:gd name="T49" fmla="*/ 0 h 310"/>
                    <a:gd name="T50" fmla="*/ 0 w 246"/>
                    <a:gd name="T51" fmla="*/ 0 h 310"/>
                    <a:gd name="T52" fmla="*/ 0 w 246"/>
                    <a:gd name="T53" fmla="*/ 0 h 310"/>
                    <a:gd name="T54" fmla="*/ 0 w 246"/>
                    <a:gd name="T55" fmla="*/ 0 h 310"/>
                    <a:gd name="T56" fmla="*/ 0 w 246"/>
                    <a:gd name="T57" fmla="*/ 0 h 310"/>
                    <a:gd name="T58" fmla="*/ 0 w 246"/>
                    <a:gd name="T59" fmla="*/ 0 h 310"/>
                    <a:gd name="T60" fmla="*/ 0 w 246"/>
                    <a:gd name="T61" fmla="*/ 0 h 310"/>
                    <a:gd name="T62" fmla="*/ 0 w 246"/>
                    <a:gd name="T63" fmla="*/ 0 h 310"/>
                    <a:gd name="T64" fmla="*/ 0 w 246"/>
                    <a:gd name="T65" fmla="*/ 0 h 310"/>
                    <a:gd name="T66" fmla="*/ 0 w 246"/>
                    <a:gd name="T67" fmla="*/ 0 h 310"/>
                    <a:gd name="T68" fmla="*/ 0 w 246"/>
                    <a:gd name="T69" fmla="*/ 0 h 310"/>
                    <a:gd name="T70" fmla="*/ 0 w 246"/>
                    <a:gd name="T71" fmla="*/ 0 h 310"/>
                    <a:gd name="T72" fmla="*/ 0 w 246"/>
                    <a:gd name="T73" fmla="*/ 0 h 310"/>
                    <a:gd name="T74" fmla="*/ 0 w 246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246" h="310">
                      <a:moveTo>
                        <a:pt x="199" y="116"/>
                      </a:moveTo>
                      <a:lnTo>
                        <a:pt x="207" y="124"/>
                      </a:lnTo>
                      <a:lnTo>
                        <a:pt x="214" y="133"/>
                      </a:lnTo>
                      <a:lnTo>
                        <a:pt x="219" y="143"/>
                      </a:lnTo>
                      <a:lnTo>
                        <a:pt x="223" y="154"/>
                      </a:lnTo>
                      <a:lnTo>
                        <a:pt x="225" y="164"/>
                      </a:lnTo>
                      <a:lnTo>
                        <a:pt x="225" y="176"/>
                      </a:lnTo>
                      <a:lnTo>
                        <a:pt x="221" y="187"/>
                      </a:lnTo>
                      <a:lnTo>
                        <a:pt x="216" y="197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8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3" y="264"/>
                      </a:lnTo>
                      <a:lnTo>
                        <a:pt x="132" y="274"/>
                      </a:lnTo>
                      <a:lnTo>
                        <a:pt x="129" y="278"/>
                      </a:lnTo>
                      <a:lnTo>
                        <a:pt x="126" y="282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1" y="305"/>
                      </a:lnTo>
                      <a:lnTo>
                        <a:pt x="125" y="309"/>
                      </a:lnTo>
                      <a:lnTo>
                        <a:pt x="130" y="310"/>
                      </a:lnTo>
                      <a:lnTo>
                        <a:pt x="134" y="310"/>
                      </a:lnTo>
                      <a:lnTo>
                        <a:pt x="139" y="309"/>
                      </a:lnTo>
                      <a:lnTo>
                        <a:pt x="143" y="305"/>
                      </a:lnTo>
                      <a:lnTo>
                        <a:pt x="154" y="293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19" y="233"/>
                      </a:lnTo>
                      <a:lnTo>
                        <a:pt x="231" y="219"/>
                      </a:lnTo>
                      <a:lnTo>
                        <a:pt x="239" y="204"/>
                      </a:lnTo>
                      <a:lnTo>
                        <a:pt x="245" y="187"/>
                      </a:lnTo>
                      <a:lnTo>
                        <a:pt x="246" y="170"/>
                      </a:lnTo>
                      <a:lnTo>
                        <a:pt x="242" y="153"/>
                      </a:lnTo>
                      <a:lnTo>
                        <a:pt x="236" y="136"/>
                      </a:lnTo>
                      <a:lnTo>
                        <a:pt x="227" y="120"/>
                      </a:lnTo>
                      <a:lnTo>
                        <a:pt x="215" y="107"/>
                      </a:lnTo>
                      <a:lnTo>
                        <a:pt x="201" y="94"/>
                      </a:lnTo>
                      <a:lnTo>
                        <a:pt x="187" y="82"/>
                      </a:lnTo>
                      <a:lnTo>
                        <a:pt x="177" y="74"/>
                      </a:lnTo>
                      <a:lnTo>
                        <a:pt x="165" y="68"/>
                      </a:lnTo>
                      <a:lnTo>
                        <a:pt x="152" y="60"/>
                      </a:lnTo>
                      <a:lnTo>
                        <a:pt x="139" y="51"/>
                      </a:lnTo>
                      <a:lnTo>
                        <a:pt x="126" y="43"/>
                      </a:lnTo>
                      <a:lnTo>
                        <a:pt x="112" y="35"/>
                      </a:lnTo>
                      <a:lnTo>
                        <a:pt x="98" y="28"/>
                      </a:lnTo>
                      <a:lnTo>
                        <a:pt x="85" y="22"/>
                      </a:lnTo>
                      <a:lnTo>
                        <a:pt x="72" y="16"/>
                      </a:lnTo>
                      <a:lnTo>
                        <a:pt x="59" y="10"/>
                      </a:lnTo>
                      <a:lnTo>
                        <a:pt x="46" y="7"/>
                      </a:lnTo>
                      <a:lnTo>
                        <a:pt x="35" y="3"/>
                      </a:lnTo>
                      <a:lnTo>
                        <a:pt x="24" y="1"/>
                      </a:lnTo>
                      <a:lnTo>
                        <a:pt x="15" y="0"/>
                      </a:lnTo>
                      <a:lnTo>
                        <a:pt x="7" y="1"/>
                      </a:lnTo>
                      <a:lnTo>
                        <a:pt x="0" y="3"/>
                      </a:lnTo>
                      <a:lnTo>
                        <a:pt x="8" y="6"/>
                      </a:lnTo>
                      <a:lnTo>
                        <a:pt x="17" y="9"/>
                      </a:lnTo>
                      <a:lnTo>
                        <a:pt x="28" y="14"/>
                      </a:lnTo>
                      <a:lnTo>
                        <a:pt x="38" y="18"/>
                      </a:lnTo>
                      <a:lnTo>
                        <a:pt x="51" y="24"/>
                      </a:lnTo>
                      <a:lnTo>
                        <a:pt x="64" y="30"/>
                      </a:lnTo>
                      <a:lnTo>
                        <a:pt x="78" y="37"/>
                      </a:lnTo>
                      <a:lnTo>
                        <a:pt x="92" y="43"/>
                      </a:lnTo>
                      <a:lnTo>
                        <a:pt x="106" y="51"/>
                      </a:lnTo>
                      <a:lnTo>
                        <a:pt x="120" y="60"/>
                      </a:lnTo>
                      <a:lnTo>
                        <a:pt x="134" y="69"/>
                      </a:lnTo>
                      <a:lnTo>
                        <a:pt x="148" y="78"/>
                      </a:lnTo>
                      <a:lnTo>
                        <a:pt x="163" y="87"/>
                      </a:lnTo>
                      <a:lnTo>
                        <a:pt x="175" y="96"/>
                      </a:lnTo>
                      <a:lnTo>
                        <a:pt x="187" y="105"/>
                      </a:lnTo>
                      <a:lnTo>
                        <a:pt x="199" y="116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607" name="Freeform 1118"/>
                <p:cNvSpPr>
                  <a:spLocks/>
                </p:cNvSpPr>
                <p:nvPr/>
              </p:nvSpPr>
              <p:spPr bwMode="auto">
                <a:xfrm>
                  <a:off x="5115" y="2660"/>
                  <a:ext cx="69" cy="55"/>
                </a:xfrm>
                <a:custGeom>
                  <a:avLst/>
                  <a:gdLst>
                    <a:gd name="T0" fmla="*/ 0 w 198"/>
                    <a:gd name="T1" fmla="*/ 0 h 236"/>
                    <a:gd name="T2" fmla="*/ 0 w 198"/>
                    <a:gd name="T3" fmla="*/ 0 h 236"/>
                    <a:gd name="T4" fmla="*/ 0 w 198"/>
                    <a:gd name="T5" fmla="*/ 0 h 236"/>
                    <a:gd name="T6" fmla="*/ 0 w 198"/>
                    <a:gd name="T7" fmla="*/ 0 h 236"/>
                    <a:gd name="T8" fmla="*/ 0 w 198"/>
                    <a:gd name="T9" fmla="*/ 0 h 236"/>
                    <a:gd name="T10" fmla="*/ 0 w 198"/>
                    <a:gd name="T11" fmla="*/ 0 h 236"/>
                    <a:gd name="T12" fmla="*/ 0 w 198"/>
                    <a:gd name="T13" fmla="*/ 0 h 236"/>
                    <a:gd name="T14" fmla="*/ 0 w 198"/>
                    <a:gd name="T15" fmla="*/ 0 h 236"/>
                    <a:gd name="T16" fmla="*/ 0 w 198"/>
                    <a:gd name="T17" fmla="*/ 0 h 236"/>
                    <a:gd name="T18" fmla="*/ 0 w 198"/>
                    <a:gd name="T19" fmla="*/ 0 h 236"/>
                    <a:gd name="T20" fmla="*/ 0 w 198"/>
                    <a:gd name="T21" fmla="*/ 0 h 236"/>
                    <a:gd name="T22" fmla="*/ 0 w 198"/>
                    <a:gd name="T23" fmla="*/ 0 h 236"/>
                    <a:gd name="T24" fmla="*/ 0 w 198"/>
                    <a:gd name="T25" fmla="*/ 0 h 236"/>
                    <a:gd name="T26" fmla="*/ 0 w 198"/>
                    <a:gd name="T27" fmla="*/ 0 h 236"/>
                    <a:gd name="T28" fmla="*/ 0 w 198"/>
                    <a:gd name="T29" fmla="*/ 0 h 236"/>
                    <a:gd name="T30" fmla="*/ 0 w 198"/>
                    <a:gd name="T31" fmla="*/ 0 h 236"/>
                    <a:gd name="T32" fmla="*/ 0 w 198"/>
                    <a:gd name="T33" fmla="*/ 0 h 236"/>
                    <a:gd name="T34" fmla="*/ 0 w 198"/>
                    <a:gd name="T35" fmla="*/ 0 h 236"/>
                    <a:gd name="T36" fmla="*/ 0 w 198"/>
                    <a:gd name="T37" fmla="*/ 0 h 236"/>
                    <a:gd name="T38" fmla="*/ 0 w 198"/>
                    <a:gd name="T39" fmla="*/ 0 h 236"/>
                    <a:gd name="T40" fmla="*/ 0 w 198"/>
                    <a:gd name="T41" fmla="*/ 0 h 236"/>
                    <a:gd name="T42" fmla="*/ 0 w 198"/>
                    <a:gd name="T43" fmla="*/ 0 h 236"/>
                    <a:gd name="T44" fmla="*/ 0 w 198"/>
                    <a:gd name="T45" fmla="*/ 0 h 236"/>
                    <a:gd name="T46" fmla="*/ 0 w 198"/>
                    <a:gd name="T47" fmla="*/ 0 h 236"/>
                    <a:gd name="T48" fmla="*/ 0 w 198"/>
                    <a:gd name="T49" fmla="*/ 0 h 236"/>
                    <a:gd name="T50" fmla="*/ 0 w 198"/>
                    <a:gd name="T51" fmla="*/ 0 h 236"/>
                    <a:gd name="T52" fmla="*/ 0 w 198"/>
                    <a:gd name="T53" fmla="*/ 0 h 236"/>
                    <a:gd name="T54" fmla="*/ 0 w 198"/>
                    <a:gd name="T55" fmla="*/ 0 h 236"/>
                    <a:gd name="T56" fmla="*/ 0 w 198"/>
                    <a:gd name="T57" fmla="*/ 0 h 236"/>
                    <a:gd name="T58" fmla="*/ 0 w 198"/>
                    <a:gd name="T59" fmla="*/ 0 h 236"/>
                    <a:gd name="T60" fmla="*/ 0 w 198"/>
                    <a:gd name="T61" fmla="*/ 0 h 236"/>
                    <a:gd name="T62" fmla="*/ 0 w 198"/>
                    <a:gd name="T63" fmla="*/ 0 h 236"/>
                    <a:gd name="T64" fmla="*/ 0 w 198"/>
                    <a:gd name="T65" fmla="*/ 0 h 236"/>
                    <a:gd name="T66" fmla="*/ 0 w 198"/>
                    <a:gd name="T67" fmla="*/ 0 h 236"/>
                    <a:gd name="T68" fmla="*/ 0 w 198"/>
                    <a:gd name="T69" fmla="*/ 0 h 236"/>
                    <a:gd name="T70" fmla="*/ 0 w 198"/>
                    <a:gd name="T71" fmla="*/ 0 h 236"/>
                    <a:gd name="T72" fmla="*/ 0 w 198"/>
                    <a:gd name="T73" fmla="*/ 0 h 236"/>
                    <a:gd name="T74" fmla="*/ 0 w 198"/>
                    <a:gd name="T75" fmla="*/ 0 h 236"/>
                    <a:gd name="T76" fmla="*/ 0 w 198"/>
                    <a:gd name="T77" fmla="*/ 0 h 236"/>
                    <a:gd name="T78" fmla="*/ 0 w 198"/>
                    <a:gd name="T79" fmla="*/ 0 h 236"/>
                    <a:gd name="T80" fmla="*/ 0 w 198"/>
                    <a:gd name="T81" fmla="*/ 0 h 236"/>
                    <a:gd name="T82" fmla="*/ 0 w 198"/>
                    <a:gd name="T83" fmla="*/ 0 h 236"/>
                    <a:gd name="T84" fmla="*/ 0 w 198"/>
                    <a:gd name="T85" fmla="*/ 0 h 236"/>
                    <a:gd name="T86" fmla="*/ 0 w 198"/>
                    <a:gd name="T87" fmla="*/ 0 h 236"/>
                    <a:gd name="T88" fmla="*/ 0 w 198"/>
                    <a:gd name="T89" fmla="*/ 0 h 236"/>
                    <a:gd name="T90" fmla="*/ 0 w 198"/>
                    <a:gd name="T91" fmla="*/ 0 h 236"/>
                    <a:gd name="T92" fmla="*/ 0 w 198"/>
                    <a:gd name="T93" fmla="*/ 0 h 236"/>
                    <a:gd name="T94" fmla="*/ 0 w 198"/>
                    <a:gd name="T95" fmla="*/ 0 h 236"/>
                    <a:gd name="T96" fmla="*/ 0 w 198"/>
                    <a:gd name="T97" fmla="*/ 0 h 236"/>
                    <a:gd name="T98" fmla="*/ 0 w 198"/>
                    <a:gd name="T99" fmla="*/ 0 h 236"/>
                    <a:gd name="T100" fmla="*/ 0 w 198"/>
                    <a:gd name="T101" fmla="*/ 0 h 236"/>
                    <a:gd name="T102" fmla="*/ 0 w 198"/>
                    <a:gd name="T103" fmla="*/ 0 h 236"/>
                    <a:gd name="T104" fmla="*/ 0 w 198"/>
                    <a:gd name="T105" fmla="*/ 0 h 236"/>
                    <a:gd name="T106" fmla="*/ 0 w 198"/>
                    <a:gd name="T107" fmla="*/ 0 h 236"/>
                    <a:gd name="T108" fmla="*/ 0 w 198"/>
                    <a:gd name="T109" fmla="*/ 0 h 236"/>
                    <a:gd name="T110" fmla="*/ 0 w 198"/>
                    <a:gd name="T111" fmla="*/ 0 h 236"/>
                    <a:gd name="T112" fmla="*/ 0 w 198"/>
                    <a:gd name="T113" fmla="*/ 0 h 236"/>
                    <a:gd name="T114" fmla="*/ 0 w 198"/>
                    <a:gd name="T115" fmla="*/ 0 h 236"/>
                    <a:gd name="T116" fmla="*/ 0 w 198"/>
                    <a:gd name="T117" fmla="*/ 0 h 236"/>
                    <a:gd name="T118" fmla="*/ 0 w 198"/>
                    <a:gd name="T119" fmla="*/ 0 h 236"/>
                    <a:gd name="T120" fmla="*/ 0 w 198"/>
                    <a:gd name="T121" fmla="*/ 0 h 2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0" t="0" r="r" b="b"/>
                  <a:pathLst>
                    <a:path w="198" h="236">
                      <a:moveTo>
                        <a:pt x="73" y="36"/>
                      </a:moveTo>
                      <a:lnTo>
                        <a:pt x="58" y="46"/>
                      </a:lnTo>
                      <a:lnTo>
                        <a:pt x="46" y="58"/>
                      </a:lnTo>
                      <a:lnTo>
                        <a:pt x="33" y="72"/>
                      </a:lnTo>
                      <a:lnTo>
                        <a:pt x="22" y="85"/>
                      </a:lnTo>
                      <a:lnTo>
                        <a:pt x="14" y="100"/>
                      </a:lnTo>
                      <a:lnTo>
                        <a:pt x="7" y="115"/>
                      </a:lnTo>
                      <a:lnTo>
                        <a:pt x="2" y="130"/>
                      </a:lnTo>
                      <a:lnTo>
                        <a:pt x="0" y="146"/>
                      </a:lnTo>
                      <a:lnTo>
                        <a:pt x="2" y="170"/>
                      </a:lnTo>
                      <a:lnTo>
                        <a:pt x="12" y="190"/>
                      </a:lnTo>
                      <a:lnTo>
                        <a:pt x="26" y="207"/>
                      </a:lnTo>
                      <a:lnTo>
                        <a:pt x="43" y="220"/>
                      </a:lnTo>
                      <a:lnTo>
                        <a:pt x="64" y="229"/>
                      </a:lnTo>
                      <a:lnTo>
                        <a:pt x="88" y="235"/>
                      </a:lnTo>
                      <a:lnTo>
                        <a:pt x="110" y="236"/>
                      </a:lnTo>
                      <a:lnTo>
                        <a:pt x="132" y="232"/>
                      </a:lnTo>
                      <a:lnTo>
                        <a:pt x="137" y="232"/>
                      </a:lnTo>
                      <a:lnTo>
                        <a:pt x="142" y="230"/>
                      </a:lnTo>
                      <a:lnTo>
                        <a:pt x="145" y="226"/>
                      </a:lnTo>
                      <a:lnTo>
                        <a:pt x="146" y="221"/>
                      </a:lnTo>
                      <a:lnTo>
                        <a:pt x="145" y="219"/>
                      </a:lnTo>
                      <a:lnTo>
                        <a:pt x="142" y="219"/>
                      </a:lnTo>
                      <a:lnTo>
                        <a:pt x="137" y="217"/>
                      </a:lnTo>
                      <a:lnTo>
                        <a:pt x="131" y="217"/>
                      </a:lnTo>
                      <a:lnTo>
                        <a:pt x="124" y="217"/>
                      </a:lnTo>
                      <a:lnTo>
                        <a:pt x="118" y="217"/>
                      </a:lnTo>
                      <a:lnTo>
                        <a:pt x="112" y="217"/>
                      </a:lnTo>
                      <a:lnTo>
                        <a:pt x="109" y="217"/>
                      </a:lnTo>
                      <a:lnTo>
                        <a:pt x="97" y="216"/>
                      </a:lnTo>
                      <a:lnTo>
                        <a:pt x="87" y="215"/>
                      </a:lnTo>
                      <a:lnTo>
                        <a:pt x="75" y="214"/>
                      </a:lnTo>
                      <a:lnTo>
                        <a:pt x="63" y="211"/>
                      </a:lnTo>
                      <a:lnTo>
                        <a:pt x="51" y="207"/>
                      </a:lnTo>
                      <a:lnTo>
                        <a:pt x="40" y="199"/>
                      </a:lnTo>
                      <a:lnTo>
                        <a:pt x="29" y="189"/>
                      </a:lnTo>
                      <a:lnTo>
                        <a:pt x="17" y="174"/>
                      </a:lnTo>
                      <a:lnTo>
                        <a:pt x="15" y="157"/>
                      </a:lnTo>
                      <a:lnTo>
                        <a:pt x="16" y="141"/>
                      </a:lnTo>
                      <a:lnTo>
                        <a:pt x="21" y="124"/>
                      </a:lnTo>
                      <a:lnTo>
                        <a:pt x="28" y="109"/>
                      </a:lnTo>
                      <a:lnTo>
                        <a:pt x="39" y="96"/>
                      </a:lnTo>
                      <a:lnTo>
                        <a:pt x="50" y="82"/>
                      </a:lnTo>
                      <a:lnTo>
                        <a:pt x="63" y="70"/>
                      </a:lnTo>
                      <a:lnTo>
                        <a:pt x="78" y="59"/>
                      </a:lnTo>
                      <a:lnTo>
                        <a:pt x="94" y="49"/>
                      </a:lnTo>
                      <a:lnTo>
                        <a:pt x="110" y="39"/>
                      </a:lnTo>
                      <a:lnTo>
                        <a:pt x="126" y="31"/>
                      </a:lnTo>
                      <a:lnTo>
                        <a:pt x="142" y="24"/>
                      </a:lnTo>
                      <a:lnTo>
                        <a:pt x="158" y="19"/>
                      </a:lnTo>
                      <a:lnTo>
                        <a:pt x="172" y="13"/>
                      </a:lnTo>
                      <a:lnTo>
                        <a:pt x="186" y="10"/>
                      </a:lnTo>
                      <a:lnTo>
                        <a:pt x="198" y="7"/>
                      </a:lnTo>
                      <a:lnTo>
                        <a:pt x="190" y="3"/>
                      </a:lnTo>
                      <a:lnTo>
                        <a:pt x="177" y="0"/>
                      </a:lnTo>
                      <a:lnTo>
                        <a:pt x="162" y="3"/>
                      </a:lnTo>
                      <a:lnTo>
                        <a:pt x="144" y="6"/>
                      </a:lnTo>
                      <a:lnTo>
                        <a:pt x="124" y="12"/>
                      </a:lnTo>
                      <a:lnTo>
                        <a:pt x="105" y="19"/>
                      </a:lnTo>
                      <a:lnTo>
                        <a:pt x="88" y="28"/>
                      </a:lnTo>
                      <a:lnTo>
                        <a:pt x="73" y="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608" name="Freeform 1119"/>
                <p:cNvSpPr>
                  <a:spLocks/>
                </p:cNvSpPr>
                <p:nvPr/>
              </p:nvSpPr>
              <p:spPr bwMode="auto">
                <a:xfrm>
                  <a:off x="5233" y="2660"/>
                  <a:ext cx="47" cy="42"/>
                </a:xfrm>
                <a:custGeom>
                  <a:avLst/>
                  <a:gdLst>
                    <a:gd name="T0" fmla="*/ 0 w 128"/>
                    <a:gd name="T1" fmla="*/ 0 h 183"/>
                    <a:gd name="T2" fmla="*/ 0 w 128"/>
                    <a:gd name="T3" fmla="*/ 0 h 183"/>
                    <a:gd name="T4" fmla="*/ 0 w 128"/>
                    <a:gd name="T5" fmla="*/ 0 h 183"/>
                    <a:gd name="T6" fmla="*/ 0 w 128"/>
                    <a:gd name="T7" fmla="*/ 0 h 183"/>
                    <a:gd name="T8" fmla="*/ 0 w 128"/>
                    <a:gd name="T9" fmla="*/ 0 h 183"/>
                    <a:gd name="T10" fmla="*/ 0 w 128"/>
                    <a:gd name="T11" fmla="*/ 0 h 183"/>
                    <a:gd name="T12" fmla="*/ 0 w 128"/>
                    <a:gd name="T13" fmla="*/ 0 h 183"/>
                    <a:gd name="T14" fmla="*/ 0 w 128"/>
                    <a:gd name="T15" fmla="*/ 0 h 183"/>
                    <a:gd name="T16" fmla="*/ 0 w 128"/>
                    <a:gd name="T17" fmla="*/ 0 h 183"/>
                    <a:gd name="T18" fmla="*/ 0 w 128"/>
                    <a:gd name="T19" fmla="*/ 0 h 183"/>
                    <a:gd name="T20" fmla="*/ 0 w 128"/>
                    <a:gd name="T21" fmla="*/ 0 h 183"/>
                    <a:gd name="T22" fmla="*/ 0 w 128"/>
                    <a:gd name="T23" fmla="*/ 0 h 183"/>
                    <a:gd name="T24" fmla="*/ 0 w 128"/>
                    <a:gd name="T25" fmla="*/ 0 h 183"/>
                    <a:gd name="T26" fmla="*/ 0 w 128"/>
                    <a:gd name="T27" fmla="*/ 0 h 183"/>
                    <a:gd name="T28" fmla="*/ 0 w 128"/>
                    <a:gd name="T29" fmla="*/ 0 h 183"/>
                    <a:gd name="T30" fmla="*/ 0 w 128"/>
                    <a:gd name="T31" fmla="*/ 0 h 183"/>
                    <a:gd name="T32" fmla="*/ 0 w 128"/>
                    <a:gd name="T33" fmla="*/ 0 h 183"/>
                    <a:gd name="T34" fmla="*/ 0 w 128"/>
                    <a:gd name="T35" fmla="*/ 0 h 183"/>
                    <a:gd name="T36" fmla="*/ 0 w 128"/>
                    <a:gd name="T37" fmla="*/ 0 h 183"/>
                    <a:gd name="T38" fmla="*/ 0 w 128"/>
                    <a:gd name="T39" fmla="*/ 0 h 183"/>
                    <a:gd name="T40" fmla="*/ 0 w 128"/>
                    <a:gd name="T41" fmla="*/ 0 h 183"/>
                    <a:gd name="T42" fmla="*/ 0 w 128"/>
                    <a:gd name="T43" fmla="*/ 0 h 183"/>
                    <a:gd name="T44" fmla="*/ 0 w 128"/>
                    <a:gd name="T45" fmla="*/ 0 h 183"/>
                    <a:gd name="T46" fmla="*/ 0 w 128"/>
                    <a:gd name="T47" fmla="*/ 0 h 183"/>
                    <a:gd name="T48" fmla="*/ 0 w 128"/>
                    <a:gd name="T49" fmla="*/ 0 h 183"/>
                    <a:gd name="T50" fmla="*/ 0 w 128"/>
                    <a:gd name="T51" fmla="*/ 0 h 183"/>
                    <a:gd name="T52" fmla="*/ 0 w 128"/>
                    <a:gd name="T53" fmla="*/ 0 h 183"/>
                    <a:gd name="T54" fmla="*/ 0 w 128"/>
                    <a:gd name="T55" fmla="*/ 0 h 183"/>
                    <a:gd name="T56" fmla="*/ 0 w 128"/>
                    <a:gd name="T57" fmla="*/ 0 h 183"/>
                    <a:gd name="T58" fmla="*/ 0 w 128"/>
                    <a:gd name="T59" fmla="*/ 0 h 183"/>
                    <a:gd name="T60" fmla="*/ 0 w 128"/>
                    <a:gd name="T61" fmla="*/ 0 h 183"/>
                    <a:gd name="T62" fmla="*/ 0 w 128"/>
                    <a:gd name="T63" fmla="*/ 0 h 183"/>
                    <a:gd name="T64" fmla="*/ 0 w 128"/>
                    <a:gd name="T65" fmla="*/ 0 h 183"/>
                    <a:gd name="T66" fmla="*/ 0 w 128"/>
                    <a:gd name="T67" fmla="*/ 0 h 183"/>
                    <a:gd name="T68" fmla="*/ 0 w 128"/>
                    <a:gd name="T69" fmla="*/ 0 h 183"/>
                    <a:gd name="T70" fmla="*/ 0 w 128"/>
                    <a:gd name="T71" fmla="*/ 0 h 183"/>
                    <a:gd name="T72" fmla="*/ 0 w 128"/>
                    <a:gd name="T73" fmla="*/ 0 h 183"/>
                    <a:gd name="T74" fmla="*/ 0 w 128"/>
                    <a:gd name="T75" fmla="*/ 0 h 183"/>
                    <a:gd name="T76" fmla="*/ 0 w 128"/>
                    <a:gd name="T77" fmla="*/ 0 h 183"/>
                    <a:gd name="T78" fmla="*/ 0 w 128"/>
                    <a:gd name="T79" fmla="*/ 0 h 183"/>
                    <a:gd name="T80" fmla="*/ 0 w 128"/>
                    <a:gd name="T81" fmla="*/ 0 h 183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128" h="183">
                      <a:moveTo>
                        <a:pt x="108" y="61"/>
                      </a:moveTo>
                      <a:lnTo>
                        <a:pt x="111" y="80"/>
                      </a:lnTo>
                      <a:lnTo>
                        <a:pt x="109" y="97"/>
                      </a:lnTo>
                      <a:lnTo>
                        <a:pt x="101" y="110"/>
                      </a:lnTo>
                      <a:lnTo>
                        <a:pt x="89" y="123"/>
                      </a:lnTo>
                      <a:lnTo>
                        <a:pt x="75" y="134"/>
                      </a:lnTo>
                      <a:lnTo>
                        <a:pt x="60" y="145"/>
                      </a:lnTo>
                      <a:lnTo>
                        <a:pt x="43" y="156"/>
                      </a:lnTo>
                      <a:lnTo>
                        <a:pt x="29" y="167"/>
                      </a:lnTo>
                      <a:lnTo>
                        <a:pt x="27" y="170"/>
                      </a:lnTo>
                      <a:lnTo>
                        <a:pt x="26" y="172"/>
                      </a:lnTo>
                      <a:lnTo>
                        <a:pt x="26" y="176"/>
                      </a:lnTo>
                      <a:lnTo>
                        <a:pt x="28" y="179"/>
                      </a:lnTo>
                      <a:lnTo>
                        <a:pt x="30" y="182"/>
                      </a:lnTo>
                      <a:lnTo>
                        <a:pt x="34" y="183"/>
                      </a:lnTo>
                      <a:lnTo>
                        <a:pt x="37" y="183"/>
                      </a:lnTo>
                      <a:lnTo>
                        <a:pt x="41" y="182"/>
                      </a:lnTo>
                      <a:lnTo>
                        <a:pt x="58" y="171"/>
                      </a:lnTo>
                      <a:lnTo>
                        <a:pt x="76" y="160"/>
                      </a:lnTo>
                      <a:lnTo>
                        <a:pt x="92" y="147"/>
                      </a:lnTo>
                      <a:lnTo>
                        <a:pt x="108" y="132"/>
                      </a:lnTo>
                      <a:lnTo>
                        <a:pt x="118" y="116"/>
                      </a:lnTo>
                      <a:lnTo>
                        <a:pt x="125" y="98"/>
                      </a:lnTo>
                      <a:lnTo>
                        <a:pt x="128" y="78"/>
                      </a:lnTo>
                      <a:lnTo>
                        <a:pt x="123" y="58"/>
                      </a:lnTo>
                      <a:lnTo>
                        <a:pt x="112" y="41"/>
                      </a:lnTo>
                      <a:lnTo>
                        <a:pt x="98" y="28"/>
                      </a:lnTo>
                      <a:lnTo>
                        <a:pt x="80" y="16"/>
                      </a:lnTo>
                      <a:lnTo>
                        <a:pt x="61" y="8"/>
                      </a:lnTo>
                      <a:lnTo>
                        <a:pt x="41" y="2"/>
                      </a:lnTo>
                      <a:lnTo>
                        <a:pt x="23" y="0"/>
                      </a:lnTo>
                      <a:lnTo>
                        <a:pt x="9" y="1"/>
                      </a:lnTo>
                      <a:lnTo>
                        <a:pt x="0" y="6"/>
                      </a:lnTo>
                      <a:lnTo>
                        <a:pt x="16" y="10"/>
                      </a:lnTo>
                      <a:lnTo>
                        <a:pt x="33" y="14"/>
                      </a:lnTo>
                      <a:lnTo>
                        <a:pt x="48" y="17"/>
                      </a:lnTo>
                      <a:lnTo>
                        <a:pt x="63" y="22"/>
                      </a:lnTo>
                      <a:lnTo>
                        <a:pt x="77" y="28"/>
                      </a:lnTo>
                      <a:lnTo>
                        <a:pt x="90" y="36"/>
                      </a:lnTo>
                      <a:lnTo>
                        <a:pt x="101" y="46"/>
                      </a:lnTo>
                      <a:lnTo>
                        <a:pt x="108" y="6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609" name="Freeform 1120"/>
                <p:cNvSpPr>
                  <a:spLocks/>
                </p:cNvSpPr>
                <p:nvPr/>
              </p:nvSpPr>
              <p:spPr bwMode="auto">
                <a:xfrm>
                  <a:off x="5070" y="2650"/>
                  <a:ext cx="112" cy="88"/>
                </a:xfrm>
                <a:custGeom>
                  <a:avLst/>
                  <a:gdLst>
                    <a:gd name="T0" fmla="*/ 0 w 323"/>
                    <a:gd name="T1" fmla="*/ 0 h 379"/>
                    <a:gd name="T2" fmla="*/ 0 w 323"/>
                    <a:gd name="T3" fmla="*/ 0 h 379"/>
                    <a:gd name="T4" fmla="*/ 0 w 323"/>
                    <a:gd name="T5" fmla="*/ 0 h 379"/>
                    <a:gd name="T6" fmla="*/ 0 w 323"/>
                    <a:gd name="T7" fmla="*/ 0 h 379"/>
                    <a:gd name="T8" fmla="*/ 0 w 323"/>
                    <a:gd name="T9" fmla="*/ 0 h 379"/>
                    <a:gd name="T10" fmla="*/ 0 w 323"/>
                    <a:gd name="T11" fmla="*/ 0 h 379"/>
                    <a:gd name="T12" fmla="*/ 0 w 323"/>
                    <a:gd name="T13" fmla="*/ 0 h 379"/>
                    <a:gd name="T14" fmla="*/ 0 w 323"/>
                    <a:gd name="T15" fmla="*/ 0 h 379"/>
                    <a:gd name="T16" fmla="*/ 0 w 323"/>
                    <a:gd name="T17" fmla="*/ 0 h 379"/>
                    <a:gd name="T18" fmla="*/ 0 w 323"/>
                    <a:gd name="T19" fmla="*/ 0 h 379"/>
                    <a:gd name="T20" fmla="*/ 0 w 323"/>
                    <a:gd name="T21" fmla="*/ 0 h 379"/>
                    <a:gd name="T22" fmla="*/ 0 w 323"/>
                    <a:gd name="T23" fmla="*/ 0 h 379"/>
                    <a:gd name="T24" fmla="*/ 0 w 323"/>
                    <a:gd name="T25" fmla="*/ 0 h 379"/>
                    <a:gd name="T26" fmla="*/ 0 w 323"/>
                    <a:gd name="T27" fmla="*/ 0 h 379"/>
                    <a:gd name="T28" fmla="*/ 0 w 323"/>
                    <a:gd name="T29" fmla="*/ 0 h 379"/>
                    <a:gd name="T30" fmla="*/ 0 w 323"/>
                    <a:gd name="T31" fmla="*/ 0 h 379"/>
                    <a:gd name="T32" fmla="*/ 0 w 323"/>
                    <a:gd name="T33" fmla="*/ 0 h 379"/>
                    <a:gd name="T34" fmla="*/ 0 w 323"/>
                    <a:gd name="T35" fmla="*/ 0 h 379"/>
                    <a:gd name="T36" fmla="*/ 0 w 323"/>
                    <a:gd name="T37" fmla="*/ 0 h 379"/>
                    <a:gd name="T38" fmla="*/ 0 w 323"/>
                    <a:gd name="T39" fmla="*/ 0 h 379"/>
                    <a:gd name="T40" fmla="*/ 0 w 323"/>
                    <a:gd name="T41" fmla="*/ 0 h 379"/>
                    <a:gd name="T42" fmla="*/ 0 w 323"/>
                    <a:gd name="T43" fmla="*/ 0 h 379"/>
                    <a:gd name="T44" fmla="*/ 0 w 323"/>
                    <a:gd name="T45" fmla="*/ 0 h 379"/>
                    <a:gd name="T46" fmla="*/ 0 w 323"/>
                    <a:gd name="T47" fmla="*/ 0 h 379"/>
                    <a:gd name="T48" fmla="*/ 0 w 323"/>
                    <a:gd name="T49" fmla="*/ 0 h 379"/>
                    <a:gd name="T50" fmla="*/ 0 w 323"/>
                    <a:gd name="T51" fmla="*/ 0 h 379"/>
                    <a:gd name="T52" fmla="*/ 0 w 323"/>
                    <a:gd name="T53" fmla="*/ 0 h 379"/>
                    <a:gd name="T54" fmla="*/ 0 w 323"/>
                    <a:gd name="T55" fmla="*/ 0 h 379"/>
                    <a:gd name="T56" fmla="*/ 0 w 323"/>
                    <a:gd name="T57" fmla="*/ 0 h 379"/>
                    <a:gd name="T58" fmla="*/ 0 w 323"/>
                    <a:gd name="T59" fmla="*/ 0 h 379"/>
                    <a:gd name="T60" fmla="*/ 0 w 323"/>
                    <a:gd name="T61" fmla="*/ 0 h 379"/>
                    <a:gd name="T62" fmla="*/ 0 w 323"/>
                    <a:gd name="T63" fmla="*/ 0 h 379"/>
                    <a:gd name="T64" fmla="*/ 0 w 323"/>
                    <a:gd name="T65" fmla="*/ 0 h 379"/>
                    <a:gd name="T66" fmla="*/ 0 w 323"/>
                    <a:gd name="T67" fmla="*/ 0 h 379"/>
                    <a:gd name="T68" fmla="*/ 0 w 323"/>
                    <a:gd name="T69" fmla="*/ 0 h 379"/>
                    <a:gd name="T70" fmla="*/ 0 w 323"/>
                    <a:gd name="T71" fmla="*/ 0 h 379"/>
                    <a:gd name="T72" fmla="*/ 0 w 323"/>
                    <a:gd name="T73" fmla="*/ 0 h 379"/>
                    <a:gd name="T74" fmla="*/ 0 w 323"/>
                    <a:gd name="T75" fmla="*/ 0 h 379"/>
                    <a:gd name="T76" fmla="*/ 0 w 323"/>
                    <a:gd name="T77" fmla="*/ 0 h 379"/>
                    <a:gd name="T78" fmla="*/ 0 w 323"/>
                    <a:gd name="T79" fmla="*/ 0 h 379"/>
                    <a:gd name="T80" fmla="*/ 0 w 323"/>
                    <a:gd name="T81" fmla="*/ 0 h 379"/>
                    <a:gd name="T82" fmla="*/ 0 w 323"/>
                    <a:gd name="T83" fmla="*/ 0 h 379"/>
                    <a:gd name="T84" fmla="*/ 0 w 323"/>
                    <a:gd name="T85" fmla="*/ 0 h 379"/>
                    <a:gd name="T86" fmla="*/ 0 w 323"/>
                    <a:gd name="T87" fmla="*/ 0 h 379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323" h="379">
                      <a:moveTo>
                        <a:pt x="126" y="50"/>
                      </a:moveTo>
                      <a:lnTo>
                        <a:pt x="101" y="70"/>
                      </a:lnTo>
                      <a:lnTo>
                        <a:pt x="76" y="92"/>
                      </a:lnTo>
                      <a:lnTo>
                        <a:pt x="54" y="115"/>
                      </a:lnTo>
                      <a:lnTo>
                        <a:pt x="34" y="140"/>
                      </a:lnTo>
                      <a:lnTo>
                        <a:pt x="18" y="167"/>
                      </a:lnTo>
                      <a:lnTo>
                        <a:pt x="6" y="196"/>
                      </a:lnTo>
                      <a:lnTo>
                        <a:pt x="0" y="227"/>
                      </a:lnTo>
                      <a:lnTo>
                        <a:pt x="1" y="259"/>
                      </a:lnTo>
                      <a:lnTo>
                        <a:pt x="4" y="267"/>
                      </a:lnTo>
                      <a:lnTo>
                        <a:pt x="7" y="277"/>
                      </a:lnTo>
                      <a:lnTo>
                        <a:pt x="11" y="283"/>
                      </a:lnTo>
                      <a:lnTo>
                        <a:pt x="15" y="291"/>
                      </a:lnTo>
                      <a:lnTo>
                        <a:pt x="21" y="298"/>
                      </a:lnTo>
                      <a:lnTo>
                        <a:pt x="27" y="305"/>
                      </a:lnTo>
                      <a:lnTo>
                        <a:pt x="34" y="311"/>
                      </a:lnTo>
                      <a:lnTo>
                        <a:pt x="41" y="316"/>
                      </a:lnTo>
                      <a:lnTo>
                        <a:pt x="57" y="325"/>
                      </a:lnTo>
                      <a:lnTo>
                        <a:pt x="72" y="333"/>
                      </a:lnTo>
                      <a:lnTo>
                        <a:pt x="87" y="340"/>
                      </a:lnTo>
                      <a:lnTo>
                        <a:pt x="103" y="345"/>
                      </a:lnTo>
                      <a:lnTo>
                        <a:pt x="120" y="351"/>
                      </a:lnTo>
                      <a:lnTo>
                        <a:pt x="136" y="356"/>
                      </a:lnTo>
                      <a:lnTo>
                        <a:pt x="153" y="360"/>
                      </a:lnTo>
                      <a:lnTo>
                        <a:pt x="169" y="364"/>
                      </a:lnTo>
                      <a:lnTo>
                        <a:pt x="187" y="367"/>
                      </a:lnTo>
                      <a:lnTo>
                        <a:pt x="204" y="370"/>
                      </a:lnTo>
                      <a:lnTo>
                        <a:pt x="221" y="372"/>
                      </a:lnTo>
                      <a:lnTo>
                        <a:pt x="238" y="374"/>
                      </a:lnTo>
                      <a:lnTo>
                        <a:pt x="256" y="375"/>
                      </a:lnTo>
                      <a:lnTo>
                        <a:pt x="273" y="376"/>
                      </a:lnTo>
                      <a:lnTo>
                        <a:pt x="290" y="378"/>
                      </a:lnTo>
                      <a:lnTo>
                        <a:pt x="307" y="379"/>
                      </a:lnTo>
                      <a:lnTo>
                        <a:pt x="312" y="379"/>
                      </a:lnTo>
                      <a:lnTo>
                        <a:pt x="317" y="375"/>
                      </a:lnTo>
                      <a:lnTo>
                        <a:pt x="320" y="372"/>
                      </a:lnTo>
                      <a:lnTo>
                        <a:pt x="323" y="366"/>
                      </a:lnTo>
                      <a:lnTo>
                        <a:pt x="323" y="360"/>
                      </a:lnTo>
                      <a:lnTo>
                        <a:pt x="320" y="356"/>
                      </a:lnTo>
                      <a:lnTo>
                        <a:pt x="316" y="352"/>
                      </a:lnTo>
                      <a:lnTo>
                        <a:pt x="311" y="351"/>
                      </a:lnTo>
                      <a:lnTo>
                        <a:pt x="295" y="351"/>
                      </a:lnTo>
                      <a:lnTo>
                        <a:pt x="279" y="351"/>
                      </a:lnTo>
                      <a:lnTo>
                        <a:pt x="263" y="350"/>
                      </a:lnTo>
                      <a:lnTo>
                        <a:pt x="248" y="349"/>
                      </a:lnTo>
                      <a:lnTo>
                        <a:pt x="231" y="348"/>
                      </a:lnTo>
                      <a:lnTo>
                        <a:pt x="215" y="345"/>
                      </a:lnTo>
                      <a:lnTo>
                        <a:pt x="200" y="343"/>
                      </a:lnTo>
                      <a:lnTo>
                        <a:pt x="183" y="341"/>
                      </a:lnTo>
                      <a:lnTo>
                        <a:pt x="168" y="337"/>
                      </a:lnTo>
                      <a:lnTo>
                        <a:pt x="151" y="334"/>
                      </a:lnTo>
                      <a:lnTo>
                        <a:pt x="136" y="329"/>
                      </a:lnTo>
                      <a:lnTo>
                        <a:pt x="121" y="325"/>
                      </a:lnTo>
                      <a:lnTo>
                        <a:pt x="106" y="320"/>
                      </a:lnTo>
                      <a:lnTo>
                        <a:pt x="92" y="313"/>
                      </a:lnTo>
                      <a:lnTo>
                        <a:pt x="76" y="306"/>
                      </a:lnTo>
                      <a:lnTo>
                        <a:pt x="62" y="300"/>
                      </a:lnTo>
                      <a:lnTo>
                        <a:pt x="51" y="291"/>
                      </a:lnTo>
                      <a:lnTo>
                        <a:pt x="41" y="280"/>
                      </a:lnTo>
                      <a:lnTo>
                        <a:pt x="35" y="269"/>
                      </a:lnTo>
                      <a:lnTo>
                        <a:pt x="31" y="255"/>
                      </a:lnTo>
                      <a:lnTo>
                        <a:pt x="31" y="239"/>
                      </a:lnTo>
                      <a:lnTo>
                        <a:pt x="33" y="218"/>
                      </a:lnTo>
                      <a:lnTo>
                        <a:pt x="38" y="197"/>
                      </a:lnTo>
                      <a:lnTo>
                        <a:pt x="42" y="182"/>
                      </a:lnTo>
                      <a:lnTo>
                        <a:pt x="51" y="165"/>
                      </a:lnTo>
                      <a:lnTo>
                        <a:pt x="60" y="150"/>
                      </a:lnTo>
                      <a:lnTo>
                        <a:pt x="68" y="136"/>
                      </a:lnTo>
                      <a:lnTo>
                        <a:pt x="79" y="124"/>
                      </a:lnTo>
                      <a:lnTo>
                        <a:pt x="89" y="111"/>
                      </a:lnTo>
                      <a:lnTo>
                        <a:pt x="101" y="100"/>
                      </a:lnTo>
                      <a:lnTo>
                        <a:pt x="114" y="88"/>
                      </a:lnTo>
                      <a:lnTo>
                        <a:pt x="129" y="76"/>
                      </a:lnTo>
                      <a:lnTo>
                        <a:pt x="144" y="64"/>
                      </a:lnTo>
                      <a:lnTo>
                        <a:pt x="162" y="53"/>
                      </a:lnTo>
                      <a:lnTo>
                        <a:pt x="181" y="41"/>
                      </a:lnTo>
                      <a:lnTo>
                        <a:pt x="201" y="31"/>
                      </a:lnTo>
                      <a:lnTo>
                        <a:pt x="219" y="22"/>
                      </a:lnTo>
                      <a:lnTo>
                        <a:pt x="237" y="14"/>
                      </a:lnTo>
                      <a:lnTo>
                        <a:pt x="253" y="7"/>
                      </a:lnTo>
                      <a:lnTo>
                        <a:pt x="268" y="1"/>
                      </a:lnTo>
                      <a:lnTo>
                        <a:pt x="255" y="0"/>
                      </a:lnTo>
                      <a:lnTo>
                        <a:pt x="238" y="1"/>
                      </a:lnTo>
                      <a:lnTo>
                        <a:pt x="221" y="5"/>
                      </a:lnTo>
                      <a:lnTo>
                        <a:pt x="201" y="11"/>
                      </a:lnTo>
                      <a:lnTo>
                        <a:pt x="181" y="19"/>
                      </a:lnTo>
                      <a:lnTo>
                        <a:pt x="161" y="28"/>
                      </a:lnTo>
                      <a:lnTo>
                        <a:pt x="142" y="39"/>
                      </a:lnTo>
                      <a:lnTo>
                        <a:pt x="126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610" name="Freeform 1121"/>
                <p:cNvSpPr>
                  <a:spLocks/>
                </p:cNvSpPr>
                <p:nvPr/>
              </p:nvSpPr>
              <p:spPr bwMode="auto">
                <a:xfrm>
                  <a:off x="5229" y="2647"/>
                  <a:ext cx="99" cy="59"/>
                </a:xfrm>
                <a:custGeom>
                  <a:avLst/>
                  <a:gdLst>
                    <a:gd name="T0" fmla="*/ 0 w 282"/>
                    <a:gd name="T1" fmla="*/ 0 h 253"/>
                    <a:gd name="T2" fmla="*/ 0 w 282"/>
                    <a:gd name="T3" fmla="*/ 0 h 253"/>
                    <a:gd name="T4" fmla="*/ 0 w 282"/>
                    <a:gd name="T5" fmla="*/ 0 h 253"/>
                    <a:gd name="T6" fmla="*/ 0 w 282"/>
                    <a:gd name="T7" fmla="*/ 0 h 253"/>
                    <a:gd name="T8" fmla="*/ 0 w 282"/>
                    <a:gd name="T9" fmla="*/ 0 h 253"/>
                    <a:gd name="T10" fmla="*/ 0 w 282"/>
                    <a:gd name="T11" fmla="*/ 0 h 253"/>
                    <a:gd name="T12" fmla="*/ 0 w 282"/>
                    <a:gd name="T13" fmla="*/ 0 h 253"/>
                    <a:gd name="T14" fmla="*/ 0 w 282"/>
                    <a:gd name="T15" fmla="*/ 0 h 253"/>
                    <a:gd name="T16" fmla="*/ 0 w 282"/>
                    <a:gd name="T17" fmla="*/ 0 h 253"/>
                    <a:gd name="T18" fmla="*/ 0 w 282"/>
                    <a:gd name="T19" fmla="*/ 0 h 253"/>
                    <a:gd name="T20" fmla="*/ 0 w 282"/>
                    <a:gd name="T21" fmla="*/ 0 h 253"/>
                    <a:gd name="T22" fmla="*/ 0 w 282"/>
                    <a:gd name="T23" fmla="*/ 0 h 253"/>
                    <a:gd name="T24" fmla="*/ 0 w 282"/>
                    <a:gd name="T25" fmla="*/ 0 h 253"/>
                    <a:gd name="T26" fmla="*/ 0 w 282"/>
                    <a:gd name="T27" fmla="*/ 0 h 253"/>
                    <a:gd name="T28" fmla="*/ 0 w 282"/>
                    <a:gd name="T29" fmla="*/ 0 h 253"/>
                    <a:gd name="T30" fmla="*/ 0 w 282"/>
                    <a:gd name="T31" fmla="*/ 0 h 253"/>
                    <a:gd name="T32" fmla="*/ 0 w 282"/>
                    <a:gd name="T33" fmla="*/ 0 h 253"/>
                    <a:gd name="T34" fmla="*/ 0 w 282"/>
                    <a:gd name="T35" fmla="*/ 0 h 253"/>
                    <a:gd name="T36" fmla="*/ 0 w 282"/>
                    <a:gd name="T37" fmla="*/ 0 h 253"/>
                    <a:gd name="T38" fmla="*/ 0 w 282"/>
                    <a:gd name="T39" fmla="*/ 0 h 253"/>
                    <a:gd name="T40" fmla="*/ 0 w 282"/>
                    <a:gd name="T41" fmla="*/ 0 h 253"/>
                    <a:gd name="T42" fmla="*/ 0 w 282"/>
                    <a:gd name="T43" fmla="*/ 0 h 253"/>
                    <a:gd name="T44" fmla="*/ 0 w 282"/>
                    <a:gd name="T45" fmla="*/ 0 h 253"/>
                    <a:gd name="T46" fmla="*/ 0 w 282"/>
                    <a:gd name="T47" fmla="*/ 0 h 253"/>
                    <a:gd name="T48" fmla="*/ 0 w 282"/>
                    <a:gd name="T49" fmla="*/ 0 h 253"/>
                    <a:gd name="T50" fmla="*/ 0 w 282"/>
                    <a:gd name="T51" fmla="*/ 0 h 253"/>
                    <a:gd name="T52" fmla="*/ 0 w 282"/>
                    <a:gd name="T53" fmla="*/ 0 h 253"/>
                    <a:gd name="T54" fmla="*/ 0 w 282"/>
                    <a:gd name="T55" fmla="*/ 0 h 253"/>
                    <a:gd name="T56" fmla="*/ 0 w 282"/>
                    <a:gd name="T57" fmla="*/ 0 h 253"/>
                    <a:gd name="T58" fmla="*/ 0 w 282"/>
                    <a:gd name="T59" fmla="*/ 0 h 253"/>
                    <a:gd name="T60" fmla="*/ 0 w 282"/>
                    <a:gd name="T61" fmla="*/ 0 h 253"/>
                    <a:gd name="T62" fmla="*/ 0 w 282"/>
                    <a:gd name="T63" fmla="*/ 0 h 253"/>
                    <a:gd name="T64" fmla="*/ 0 w 282"/>
                    <a:gd name="T65" fmla="*/ 0 h 253"/>
                    <a:gd name="T66" fmla="*/ 0 w 282"/>
                    <a:gd name="T67" fmla="*/ 0 h 253"/>
                    <a:gd name="T68" fmla="*/ 0 w 282"/>
                    <a:gd name="T69" fmla="*/ 0 h 253"/>
                    <a:gd name="T70" fmla="*/ 0 w 282"/>
                    <a:gd name="T71" fmla="*/ 0 h 253"/>
                    <a:gd name="T72" fmla="*/ 0 w 282"/>
                    <a:gd name="T73" fmla="*/ 0 h 253"/>
                    <a:gd name="T74" fmla="*/ 0 w 282"/>
                    <a:gd name="T75" fmla="*/ 0 h 253"/>
                    <a:gd name="T76" fmla="*/ 0 w 282"/>
                    <a:gd name="T77" fmla="*/ 0 h 253"/>
                    <a:gd name="T78" fmla="*/ 0 w 282"/>
                    <a:gd name="T79" fmla="*/ 0 h 253"/>
                    <a:gd name="T80" fmla="*/ 0 w 282"/>
                    <a:gd name="T81" fmla="*/ 0 h 253"/>
                    <a:gd name="T82" fmla="*/ 0 w 282"/>
                    <a:gd name="T83" fmla="*/ 0 h 253"/>
                    <a:gd name="T84" fmla="*/ 0 w 282"/>
                    <a:gd name="T85" fmla="*/ 0 h 253"/>
                    <a:gd name="T86" fmla="*/ 0 w 282"/>
                    <a:gd name="T87" fmla="*/ 0 h 253"/>
                    <a:gd name="T88" fmla="*/ 0 w 282"/>
                    <a:gd name="T89" fmla="*/ 0 h 253"/>
                    <a:gd name="T90" fmla="*/ 0 w 282"/>
                    <a:gd name="T91" fmla="*/ 0 h 253"/>
                    <a:gd name="T92" fmla="*/ 0 w 282"/>
                    <a:gd name="T93" fmla="*/ 0 h 253"/>
                    <a:gd name="T94" fmla="*/ 0 w 282"/>
                    <a:gd name="T95" fmla="*/ 0 h 253"/>
                    <a:gd name="T96" fmla="*/ 0 w 282"/>
                    <a:gd name="T97" fmla="*/ 0 h 253"/>
                    <a:gd name="T98" fmla="*/ 0 w 282"/>
                    <a:gd name="T99" fmla="*/ 0 h 253"/>
                    <a:gd name="T100" fmla="*/ 0 w 282"/>
                    <a:gd name="T101" fmla="*/ 0 h 253"/>
                    <a:gd name="T102" fmla="*/ 0 w 282"/>
                    <a:gd name="T103" fmla="*/ 0 h 253"/>
                    <a:gd name="T104" fmla="*/ 0 w 282"/>
                    <a:gd name="T105" fmla="*/ 0 h 253"/>
                    <a:gd name="T106" fmla="*/ 0 w 282"/>
                    <a:gd name="T107" fmla="*/ 0 h 253"/>
                    <a:gd name="T108" fmla="*/ 0 w 282"/>
                    <a:gd name="T109" fmla="*/ 0 h 253"/>
                    <a:gd name="T110" fmla="*/ 0 w 282"/>
                    <a:gd name="T111" fmla="*/ 0 h 253"/>
                    <a:gd name="T112" fmla="*/ 0 w 282"/>
                    <a:gd name="T113" fmla="*/ 0 h 253"/>
                    <a:gd name="T114" fmla="*/ 0 w 282"/>
                    <a:gd name="T115" fmla="*/ 0 h 253"/>
                    <a:gd name="T116" fmla="*/ 0 w 282"/>
                    <a:gd name="T117" fmla="*/ 0 h 253"/>
                    <a:gd name="T118" fmla="*/ 0 w 282"/>
                    <a:gd name="T119" fmla="*/ 0 h 253"/>
                    <a:gd name="T120" fmla="*/ 0 w 282"/>
                    <a:gd name="T121" fmla="*/ 0 h 253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0" t="0" r="r" b="b"/>
                  <a:pathLst>
                    <a:path w="282" h="253">
                      <a:moveTo>
                        <a:pt x="235" y="78"/>
                      </a:moveTo>
                      <a:lnTo>
                        <a:pt x="248" y="92"/>
                      </a:lnTo>
                      <a:lnTo>
                        <a:pt x="255" y="108"/>
                      </a:lnTo>
                      <a:lnTo>
                        <a:pt x="259" y="125"/>
                      </a:lnTo>
                      <a:lnTo>
                        <a:pt x="259" y="144"/>
                      </a:lnTo>
                      <a:lnTo>
                        <a:pt x="257" y="159"/>
                      </a:lnTo>
                      <a:lnTo>
                        <a:pt x="252" y="171"/>
                      </a:lnTo>
                      <a:lnTo>
                        <a:pt x="244" y="184"/>
                      </a:lnTo>
                      <a:lnTo>
                        <a:pt x="236" y="194"/>
                      </a:lnTo>
                      <a:lnTo>
                        <a:pt x="225" y="206"/>
                      </a:lnTo>
                      <a:lnTo>
                        <a:pt x="215" y="215"/>
                      </a:lnTo>
                      <a:lnTo>
                        <a:pt x="204" y="225"/>
                      </a:lnTo>
                      <a:lnTo>
                        <a:pt x="194" y="236"/>
                      </a:lnTo>
                      <a:lnTo>
                        <a:pt x="191" y="239"/>
                      </a:lnTo>
                      <a:lnTo>
                        <a:pt x="190" y="242"/>
                      </a:lnTo>
                      <a:lnTo>
                        <a:pt x="191" y="246"/>
                      </a:lnTo>
                      <a:lnTo>
                        <a:pt x="194" y="249"/>
                      </a:lnTo>
                      <a:lnTo>
                        <a:pt x="197" y="252"/>
                      </a:lnTo>
                      <a:lnTo>
                        <a:pt x="201" y="253"/>
                      </a:lnTo>
                      <a:lnTo>
                        <a:pt x="205" y="252"/>
                      </a:lnTo>
                      <a:lnTo>
                        <a:pt x="209" y="249"/>
                      </a:lnTo>
                      <a:lnTo>
                        <a:pt x="232" y="234"/>
                      </a:lnTo>
                      <a:lnTo>
                        <a:pt x="251" y="215"/>
                      </a:lnTo>
                      <a:lnTo>
                        <a:pt x="267" y="192"/>
                      </a:lnTo>
                      <a:lnTo>
                        <a:pt x="278" y="168"/>
                      </a:lnTo>
                      <a:lnTo>
                        <a:pt x="282" y="141"/>
                      </a:lnTo>
                      <a:lnTo>
                        <a:pt x="279" y="116"/>
                      </a:lnTo>
                      <a:lnTo>
                        <a:pt x="270" y="92"/>
                      </a:lnTo>
                      <a:lnTo>
                        <a:pt x="251" y="70"/>
                      </a:lnTo>
                      <a:lnTo>
                        <a:pt x="237" y="59"/>
                      </a:lnTo>
                      <a:lnTo>
                        <a:pt x="221" y="48"/>
                      </a:lnTo>
                      <a:lnTo>
                        <a:pt x="202" y="39"/>
                      </a:lnTo>
                      <a:lnTo>
                        <a:pt x="183" y="31"/>
                      </a:lnTo>
                      <a:lnTo>
                        <a:pt x="163" y="24"/>
                      </a:lnTo>
                      <a:lnTo>
                        <a:pt x="142" y="18"/>
                      </a:lnTo>
                      <a:lnTo>
                        <a:pt x="122" y="13"/>
                      </a:lnTo>
                      <a:lnTo>
                        <a:pt x="101" y="8"/>
                      </a:lnTo>
                      <a:lnTo>
                        <a:pt x="82" y="5"/>
                      </a:lnTo>
                      <a:lnTo>
                        <a:pt x="63" y="2"/>
                      </a:lnTo>
                      <a:lnTo>
                        <a:pt x="47" y="0"/>
                      </a:lnTo>
                      <a:lnTo>
                        <a:pt x="32" y="0"/>
                      </a:lnTo>
                      <a:lnTo>
                        <a:pt x="19" y="0"/>
                      </a:lnTo>
                      <a:lnTo>
                        <a:pt x="10" y="1"/>
                      </a:lnTo>
                      <a:lnTo>
                        <a:pt x="4" y="4"/>
                      </a:lnTo>
                      <a:lnTo>
                        <a:pt x="0" y="6"/>
                      </a:lnTo>
                      <a:lnTo>
                        <a:pt x="12" y="8"/>
                      </a:lnTo>
                      <a:lnTo>
                        <a:pt x="25" y="9"/>
                      </a:lnTo>
                      <a:lnTo>
                        <a:pt x="38" y="12"/>
                      </a:lnTo>
                      <a:lnTo>
                        <a:pt x="52" y="14"/>
                      </a:lnTo>
                      <a:lnTo>
                        <a:pt x="67" y="16"/>
                      </a:lnTo>
                      <a:lnTo>
                        <a:pt x="82" y="18"/>
                      </a:lnTo>
                      <a:lnTo>
                        <a:pt x="97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5"/>
                      </a:lnTo>
                      <a:lnTo>
                        <a:pt x="162" y="40"/>
                      </a:lnTo>
                      <a:lnTo>
                        <a:pt x="177" y="46"/>
                      </a:lnTo>
                      <a:lnTo>
                        <a:pt x="192" y="53"/>
                      </a:lnTo>
                      <a:lnTo>
                        <a:pt x="208" y="60"/>
                      </a:lnTo>
                      <a:lnTo>
                        <a:pt x="222" y="69"/>
                      </a:lnTo>
                      <a:lnTo>
                        <a:pt x="235" y="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611" name="Freeform 1122"/>
                <p:cNvSpPr>
                  <a:spLocks/>
                </p:cNvSpPr>
                <p:nvPr/>
              </p:nvSpPr>
              <p:spPr bwMode="auto">
                <a:xfrm>
                  <a:off x="5030" y="2680"/>
                  <a:ext cx="40" cy="54"/>
                </a:xfrm>
                <a:custGeom>
                  <a:avLst/>
                  <a:gdLst>
                    <a:gd name="T0" fmla="*/ 0 w 115"/>
                    <a:gd name="T1" fmla="*/ 0 h 236"/>
                    <a:gd name="T2" fmla="*/ 0 w 115"/>
                    <a:gd name="T3" fmla="*/ 0 h 236"/>
                    <a:gd name="T4" fmla="*/ 0 w 115"/>
                    <a:gd name="T5" fmla="*/ 0 h 236"/>
                    <a:gd name="T6" fmla="*/ 0 w 115"/>
                    <a:gd name="T7" fmla="*/ 0 h 236"/>
                    <a:gd name="T8" fmla="*/ 0 w 115"/>
                    <a:gd name="T9" fmla="*/ 0 h 236"/>
                    <a:gd name="T10" fmla="*/ 0 w 115"/>
                    <a:gd name="T11" fmla="*/ 0 h 236"/>
                    <a:gd name="T12" fmla="*/ 0 w 115"/>
                    <a:gd name="T13" fmla="*/ 0 h 236"/>
                    <a:gd name="T14" fmla="*/ 0 w 115"/>
                    <a:gd name="T15" fmla="*/ 0 h 236"/>
                    <a:gd name="T16" fmla="*/ 0 w 115"/>
                    <a:gd name="T17" fmla="*/ 0 h 236"/>
                    <a:gd name="T18" fmla="*/ 0 w 115"/>
                    <a:gd name="T19" fmla="*/ 0 h 236"/>
                    <a:gd name="T20" fmla="*/ 0 w 115"/>
                    <a:gd name="T21" fmla="*/ 0 h 236"/>
                    <a:gd name="T22" fmla="*/ 0 w 115"/>
                    <a:gd name="T23" fmla="*/ 0 h 236"/>
                    <a:gd name="T24" fmla="*/ 0 w 115"/>
                    <a:gd name="T25" fmla="*/ 0 h 236"/>
                    <a:gd name="T26" fmla="*/ 0 w 115"/>
                    <a:gd name="T27" fmla="*/ 0 h 236"/>
                    <a:gd name="T28" fmla="*/ 0 w 115"/>
                    <a:gd name="T29" fmla="*/ 0 h 236"/>
                    <a:gd name="T30" fmla="*/ 0 w 115"/>
                    <a:gd name="T31" fmla="*/ 0 h 236"/>
                    <a:gd name="T32" fmla="*/ 0 w 115"/>
                    <a:gd name="T33" fmla="*/ 0 h 236"/>
                    <a:gd name="T34" fmla="*/ 0 w 115"/>
                    <a:gd name="T35" fmla="*/ 0 h 236"/>
                    <a:gd name="T36" fmla="*/ 0 w 115"/>
                    <a:gd name="T37" fmla="*/ 0 h 236"/>
                    <a:gd name="T38" fmla="*/ 0 w 115"/>
                    <a:gd name="T39" fmla="*/ 0 h 236"/>
                    <a:gd name="T40" fmla="*/ 0 w 115"/>
                    <a:gd name="T41" fmla="*/ 0 h 236"/>
                    <a:gd name="T42" fmla="*/ 0 w 115"/>
                    <a:gd name="T43" fmla="*/ 0 h 236"/>
                    <a:gd name="T44" fmla="*/ 0 w 115"/>
                    <a:gd name="T45" fmla="*/ 0 h 236"/>
                    <a:gd name="T46" fmla="*/ 0 w 115"/>
                    <a:gd name="T47" fmla="*/ 0 h 236"/>
                    <a:gd name="T48" fmla="*/ 0 w 115"/>
                    <a:gd name="T49" fmla="*/ 0 h 236"/>
                    <a:gd name="T50" fmla="*/ 0 w 115"/>
                    <a:gd name="T51" fmla="*/ 0 h 236"/>
                    <a:gd name="T52" fmla="*/ 0 w 115"/>
                    <a:gd name="T53" fmla="*/ 0 h 236"/>
                    <a:gd name="T54" fmla="*/ 0 w 115"/>
                    <a:gd name="T55" fmla="*/ 0 h 236"/>
                    <a:gd name="T56" fmla="*/ 0 w 115"/>
                    <a:gd name="T57" fmla="*/ 0 h 236"/>
                    <a:gd name="T58" fmla="*/ 0 w 115"/>
                    <a:gd name="T59" fmla="*/ 0 h 236"/>
                    <a:gd name="T60" fmla="*/ 0 w 115"/>
                    <a:gd name="T61" fmla="*/ 0 h 236"/>
                    <a:gd name="T62" fmla="*/ 0 w 115"/>
                    <a:gd name="T63" fmla="*/ 0 h 236"/>
                    <a:gd name="T64" fmla="*/ 0 w 115"/>
                    <a:gd name="T65" fmla="*/ 0 h 236"/>
                    <a:gd name="T66" fmla="*/ 0 w 115"/>
                    <a:gd name="T67" fmla="*/ 0 h 236"/>
                    <a:gd name="T68" fmla="*/ 0 w 115"/>
                    <a:gd name="T69" fmla="*/ 0 h 236"/>
                    <a:gd name="T70" fmla="*/ 0 w 115"/>
                    <a:gd name="T71" fmla="*/ 0 h 236"/>
                    <a:gd name="T72" fmla="*/ 0 w 115"/>
                    <a:gd name="T73" fmla="*/ 0 h 236"/>
                    <a:gd name="T74" fmla="*/ 0 w 115"/>
                    <a:gd name="T75" fmla="*/ 0 h 236"/>
                    <a:gd name="T76" fmla="*/ 0 w 115"/>
                    <a:gd name="T77" fmla="*/ 0 h 236"/>
                    <a:gd name="T78" fmla="*/ 0 w 115"/>
                    <a:gd name="T79" fmla="*/ 0 h 236"/>
                    <a:gd name="T80" fmla="*/ 0 w 115"/>
                    <a:gd name="T81" fmla="*/ 0 h 2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115" h="236">
                      <a:moveTo>
                        <a:pt x="0" y="128"/>
                      </a:moveTo>
                      <a:lnTo>
                        <a:pt x="0" y="148"/>
                      </a:lnTo>
                      <a:lnTo>
                        <a:pt x="5" y="166"/>
                      </a:lnTo>
                      <a:lnTo>
                        <a:pt x="13" y="184"/>
                      </a:lnTo>
                      <a:lnTo>
                        <a:pt x="24" y="198"/>
                      </a:lnTo>
                      <a:lnTo>
                        <a:pt x="39" y="211"/>
                      </a:lnTo>
                      <a:lnTo>
                        <a:pt x="55" y="223"/>
                      </a:lnTo>
                      <a:lnTo>
                        <a:pt x="74" y="231"/>
                      </a:lnTo>
                      <a:lnTo>
                        <a:pt x="92" y="235"/>
                      </a:lnTo>
                      <a:lnTo>
                        <a:pt x="98" y="236"/>
                      </a:lnTo>
                      <a:lnTo>
                        <a:pt x="104" y="234"/>
                      </a:lnTo>
                      <a:lnTo>
                        <a:pt x="109" y="231"/>
                      </a:lnTo>
                      <a:lnTo>
                        <a:pt x="111" y="226"/>
                      </a:lnTo>
                      <a:lnTo>
                        <a:pt x="111" y="220"/>
                      </a:lnTo>
                      <a:lnTo>
                        <a:pt x="110" y="215"/>
                      </a:lnTo>
                      <a:lnTo>
                        <a:pt x="107" y="210"/>
                      </a:lnTo>
                      <a:lnTo>
                        <a:pt x="101" y="208"/>
                      </a:lnTo>
                      <a:lnTo>
                        <a:pt x="82" y="201"/>
                      </a:lnTo>
                      <a:lnTo>
                        <a:pt x="64" y="192"/>
                      </a:lnTo>
                      <a:lnTo>
                        <a:pt x="50" y="179"/>
                      </a:lnTo>
                      <a:lnTo>
                        <a:pt x="40" y="165"/>
                      </a:lnTo>
                      <a:lnTo>
                        <a:pt x="33" y="148"/>
                      </a:lnTo>
                      <a:lnTo>
                        <a:pt x="29" y="130"/>
                      </a:lnTo>
                      <a:lnTo>
                        <a:pt x="29" y="110"/>
                      </a:lnTo>
                      <a:lnTo>
                        <a:pt x="35" y="89"/>
                      </a:lnTo>
                      <a:lnTo>
                        <a:pt x="43" y="74"/>
                      </a:lnTo>
                      <a:lnTo>
                        <a:pt x="56" y="60"/>
                      </a:lnTo>
                      <a:lnTo>
                        <a:pt x="70" y="46"/>
                      </a:lnTo>
                      <a:lnTo>
                        <a:pt x="85" y="33"/>
                      </a:lnTo>
                      <a:lnTo>
                        <a:pt x="98" y="23"/>
                      </a:lnTo>
                      <a:lnTo>
                        <a:pt x="109" y="12"/>
                      </a:lnTo>
                      <a:lnTo>
                        <a:pt x="115" y="6"/>
                      </a:lnTo>
                      <a:lnTo>
                        <a:pt x="115" y="0"/>
                      </a:lnTo>
                      <a:lnTo>
                        <a:pt x="102" y="4"/>
                      </a:lnTo>
                      <a:lnTo>
                        <a:pt x="85" y="12"/>
                      </a:lnTo>
                      <a:lnTo>
                        <a:pt x="68" y="26"/>
                      </a:lnTo>
                      <a:lnTo>
                        <a:pt x="49" y="42"/>
                      </a:lnTo>
                      <a:lnTo>
                        <a:pt x="32" y="61"/>
                      </a:lnTo>
                      <a:lnTo>
                        <a:pt x="17" y="82"/>
                      </a:lnTo>
                      <a:lnTo>
                        <a:pt x="6" y="105"/>
                      </a:lnTo>
                      <a:lnTo>
                        <a:pt x="0" y="1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612" name="Freeform 1123"/>
                <p:cNvSpPr>
                  <a:spLocks/>
                </p:cNvSpPr>
                <p:nvPr/>
              </p:nvSpPr>
              <p:spPr bwMode="auto">
                <a:xfrm>
                  <a:off x="5311" y="2643"/>
                  <a:ext cx="87" cy="73"/>
                </a:xfrm>
                <a:custGeom>
                  <a:avLst/>
                  <a:gdLst>
                    <a:gd name="T0" fmla="*/ 0 w 245"/>
                    <a:gd name="T1" fmla="*/ 0 h 310"/>
                    <a:gd name="T2" fmla="*/ 0 w 245"/>
                    <a:gd name="T3" fmla="*/ 0 h 310"/>
                    <a:gd name="T4" fmla="*/ 0 w 245"/>
                    <a:gd name="T5" fmla="*/ 0 h 310"/>
                    <a:gd name="T6" fmla="*/ 0 w 245"/>
                    <a:gd name="T7" fmla="*/ 0 h 310"/>
                    <a:gd name="T8" fmla="*/ 0 w 245"/>
                    <a:gd name="T9" fmla="*/ 0 h 310"/>
                    <a:gd name="T10" fmla="*/ 0 w 245"/>
                    <a:gd name="T11" fmla="*/ 0 h 310"/>
                    <a:gd name="T12" fmla="*/ 0 w 245"/>
                    <a:gd name="T13" fmla="*/ 0 h 310"/>
                    <a:gd name="T14" fmla="*/ 0 w 245"/>
                    <a:gd name="T15" fmla="*/ 0 h 310"/>
                    <a:gd name="T16" fmla="*/ 0 w 245"/>
                    <a:gd name="T17" fmla="*/ 0 h 310"/>
                    <a:gd name="T18" fmla="*/ 0 w 245"/>
                    <a:gd name="T19" fmla="*/ 0 h 310"/>
                    <a:gd name="T20" fmla="*/ 0 w 245"/>
                    <a:gd name="T21" fmla="*/ 0 h 310"/>
                    <a:gd name="T22" fmla="*/ 0 w 245"/>
                    <a:gd name="T23" fmla="*/ 0 h 310"/>
                    <a:gd name="T24" fmla="*/ 0 w 245"/>
                    <a:gd name="T25" fmla="*/ 0 h 310"/>
                    <a:gd name="T26" fmla="*/ 0 w 245"/>
                    <a:gd name="T27" fmla="*/ 0 h 310"/>
                    <a:gd name="T28" fmla="*/ 0 w 245"/>
                    <a:gd name="T29" fmla="*/ 0 h 310"/>
                    <a:gd name="T30" fmla="*/ 0 w 245"/>
                    <a:gd name="T31" fmla="*/ 0 h 310"/>
                    <a:gd name="T32" fmla="*/ 0 w 245"/>
                    <a:gd name="T33" fmla="*/ 0 h 310"/>
                    <a:gd name="T34" fmla="*/ 0 w 245"/>
                    <a:gd name="T35" fmla="*/ 0 h 310"/>
                    <a:gd name="T36" fmla="*/ 0 w 245"/>
                    <a:gd name="T37" fmla="*/ 0 h 310"/>
                    <a:gd name="T38" fmla="*/ 0 w 245"/>
                    <a:gd name="T39" fmla="*/ 0 h 310"/>
                    <a:gd name="T40" fmla="*/ 0 w 245"/>
                    <a:gd name="T41" fmla="*/ 0 h 310"/>
                    <a:gd name="T42" fmla="*/ 0 w 245"/>
                    <a:gd name="T43" fmla="*/ 0 h 310"/>
                    <a:gd name="T44" fmla="*/ 0 w 245"/>
                    <a:gd name="T45" fmla="*/ 0 h 310"/>
                    <a:gd name="T46" fmla="*/ 0 w 245"/>
                    <a:gd name="T47" fmla="*/ 0 h 310"/>
                    <a:gd name="T48" fmla="*/ 0 w 245"/>
                    <a:gd name="T49" fmla="*/ 0 h 310"/>
                    <a:gd name="T50" fmla="*/ 0 w 245"/>
                    <a:gd name="T51" fmla="*/ 0 h 310"/>
                    <a:gd name="T52" fmla="*/ 0 w 245"/>
                    <a:gd name="T53" fmla="*/ 0 h 310"/>
                    <a:gd name="T54" fmla="*/ 0 w 245"/>
                    <a:gd name="T55" fmla="*/ 0 h 310"/>
                    <a:gd name="T56" fmla="*/ 0 w 245"/>
                    <a:gd name="T57" fmla="*/ 0 h 310"/>
                    <a:gd name="T58" fmla="*/ 0 w 245"/>
                    <a:gd name="T59" fmla="*/ 0 h 310"/>
                    <a:gd name="T60" fmla="*/ 0 w 245"/>
                    <a:gd name="T61" fmla="*/ 0 h 310"/>
                    <a:gd name="T62" fmla="*/ 0 w 245"/>
                    <a:gd name="T63" fmla="*/ 0 h 310"/>
                    <a:gd name="T64" fmla="*/ 0 w 245"/>
                    <a:gd name="T65" fmla="*/ 0 h 310"/>
                    <a:gd name="T66" fmla="*/ 0 w 245"/>
                    <a:gd name="T67" fmla="*/ 0 h 310"/>
                    <a:gd name="T68" fmla="*/ 0 w 245"/>
                    <a:gd name="T69" fmla="*/ 0 h 310"/>
                    <a:gd name="T70" fmla="*/ 0 w 245"/>
                    <a:gd name="T71" fmla="*/ 0 h 310"/>
                    <a:gd name="T72" fmla="*/ 0 w 245"/>
                    <a:gd name="T73" fmla="*/ 0 h 310"/>
                    <a:gd name="T74" fmla="*/ 0 w 245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245" h="310">
                      <a:moveTo>
                        <a:pt x="200" y="116"/>
                      </a:moveTo>
                      <a:lnTo>
                        <a:pt x="208" y="124"/>
                      </a:lnTo>
                      <a:lnTo>
                        <a:pt x="214" y="133"/>
                      </a:lnTo>
                      <a:lnTo>
                        <a:pt x="220" y="144"/>
                      </a:lnTo>
                      <a:lnTo>
                        <a:pt x="223" y="154"/>
                      </a:lnTo>
                      <a:lnTo>
                        <a:pt x="226" y="164"/>
                      </a:lnTo>
                      <a:lnTo>
                        <a:pt x="224" y="176"/>
                      </a:lnTo>
                      <a:lnTo>
                        <a:pt x="222" y="187"/>
                      </a:lnTo>
                      <a:lnTo>
                        <a:pt x="216" y="198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9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2" y="264"/>
                      </a:lnTo>
                      <a:lnTo>
                        <a:pt x="132" y="275"/>
                      </a:lnTo>
                      <a:lnTo>
                        <a:pt x="128" y="278"/>
                      </a:lnTo>
                      <a:lnTo>
                        <a:pt x="126" y="283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2" y="306"/>
                      </a:lnTo>
                      <a:lnTo>
                        <a:pt x="126" y="309"/>
                      </a:lnTo>
                      <a:lnTo>
                        <a:pt x="131" y="310"/>
                      </a:lnTo>
                      <a:lnTo>
                        <a:pt x="135" y="310"/>
                      </a:lnTo>
                      <a:lnTo>
                        <a:pt x="139" y="309"/>
                      </a:lnTo>
                      <a:lnTo>
                        <a:pt x="142" y="306"/>
                      </a:lnTo>
                      <a:lnTo>
                        <a:pt x="154" y="292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20" y="233"/>
                      </a:lnTo>
                      <a:lnTo>
                        <a:pt x="230" y="219"/>
                      </a:lnTo>
                      <a:lnTo>
                        <a:pt x="238" y="204"/>
                      </a:lnTo>
                      <a:lnTo>
                        <a:pt x="244" y="186"/>
                      </a:lnTo>
                      <a:lnTo>
                        <a:pt x="245" y="169"/>
                      </a:lnTo>
                      <a:lnTo>
                        <a:pt x="243" y="152"/>
                      </a:lnTo>
                      <a:lnTo>
                        <a:pt x="237" y="134"/>
                      </a:lnTo>
                      <a:lnTo>
                        <a:pt x="228" y="119"/>
                      </a:lnTo>
                      <a:lnTo>
                        <a:pt x="217" y="105"/>
                      </a:lnTo>
                      <a:lnTo>
                        <a:pt x="203" y="93"/>
                      </a:lnTo>
                      <a:lnTo>
                        <a:pt x="188" y="83"/>
                      </a:lnTo>
                      <a:lnTo>
                        <a:pt x="176" y="76"/>
                      </a:lnTo>
                      <a:lnTo>
                        <a:pt x="163" y="69"/>
                      </a:lnTo>
                      <a:lnTo>
                        <a:pt x="151" y="61"/>
                      </a:lnTo>
                      <a:lnTo>
                        <a:pt x="136" y="54"/>
                      </a:lnTo>
                      <a:lnTo>
                        <a:pt x="122" y="46"/>
                      </a:lnTo>
                      <a:lnTo>
                        <a:pt x="107" y="39"/>
                      </a:lnTo>
                      <a:lnTo>
                        <a:pt x="93" y="31"/>
                      </a:lnTo>
                      <a:lnTo>
                        <a:pt x="79" y="24"/>
                      </a:lnTo>
                      <a:lnTo>
                        <a:pt x="66" y="18"/>
                      </a:lnTo>
                      <a:lnTo>
                        <a:pt x="53" y="13"/>
                      </a:lnTo>
                      <a:lnTo>
                        <a:pt x="40" y="8"/>
                      </a:lnTo>
                      <a:lnTo>
                        <a:pt x="30" y="5"/>
                      </a:lnTo>
                      <a:lnTo>
                        <a:pt x="20" y="1"/>
                      </a:lnTo>
                      <a:lnTo>
                        <a:pt x="1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lnTo>
                        <a:pt x="11" y="8"/>
                      </a:lnTo>
                      <a:lnTo>
                        <a:pt x="23" y="14"/>
                      </a:lnTo>
                      <a:lnTo>
                        <a:pt x="36" y="20"/>
                      </a:lnTo>
                      <a:lnTo>
                        <a:pt x="47" y="25"/>
                      </a:lnTo>
                      <a:lnTo>
                        <a:pt x="60" y="31"/>
                      </a:lnTo>
                      <a:lnTo>
                        <a:pt x="73" y="37"/>
                      </a:lnTo>
                      <a:lnTo>
                        <a:pt x="86" y="44"/>
                      </a:lnTo>
                      <a:lnTo>
                        <a:pt x="99" y="51"/>
                      </a:lnTo>
                      <a:lnTo>
                        <a:pt x="113" y="57"/>
                      </a:lnTo>
                      <a:lnTo>
                        <a:pt x="126" y="64"/>
                      </a:lnTo>
                      <a:lnTo>
                        <a:pt x="139" y="71"/>
                      </a:lnTo>
                      <a:lnTo>
                        <a:pt x="152" y="79"/>
                      </a:lnTo>
                      <a:lnTo>
                        <a:pt x="165" y="88"/>
                      </a:lnTo>
                      <a:lnTo>
                        <a:pt x="176" y="96"/>
                      </a:lnTo>
                      <a:lnTo>
                        <a:pt x="188" y="106"/>
                      </a:lnTo>
                      <a:lnTo>
                        <a:pt x="200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pic>
            <p:nvPicPr>
              <p:cNvPr id="9600" name="Picture 1124" descr="access_point_stylized_gray_small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2" y="3642"/>
                <a:ext cx="430" cy="3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402" name="Group 1125"/>
            <p:cNvGrpSpPr>
              <a:grpSpLocks/>
            </p:cNvGrpSpPr>
            <p:nvPr/>
          </p:nvGrpSpPr>
          <p:grpSpPr bwMode="auto">
            <a:xfrm>
              <a:off x="3552" y="2211"/>
              <a:ext cx="251" cy="226"/>
              <a:chOff x="5072" y="3611"/>
              <a:chExt cx="459" cy="380"/>
            </a:xfrm>
          </p:grpSpPr>
          <p:grpSp>
            <p:nvGrpSpPr>
              <p:cNvPr id="9585" name="Group 1126"/>
              <p:cNvGrpSpPr>
                <a:grpSpLocks/>
              </p:cNvGrpSpPr>
              <p:nvPr/>
            </p:nvGrpSpPr>
            <p:grpSpPr bwMode="auto">
              <a:xfrm>
                <a:off x="5144" y="3611"/>
                <a:ext cx="387" cy="99"/>
                <a:chOff x="5030" y="2639"/>
                <a:chExt cx="387" cy="99"/>
              </a:xfrm>
            </p:grpSpPr>
            <p:sp>
              <p:nvSpPr>
                <p:cNvPr id="9587" name="Freeform 1127"/>
                <p:cNvSpPr>
                  <a:spLocks/>
                </p:cNvSpPr>
                <p:nvPr/>
              </p:nvSpPr>
              <p:spPr bwMode="auto">
                <a:xfrm>
                  <a:off x="5134" y="2657"/>
                  <a:ext cx="69" cy="55"/>
                </a:xfrm>
                <a:custGeom>
                  <a:avLst/>
                  <a:gdLst>
                    <a:gd name="T0" fmla="*/ 0 w 199"/>
                    <a:gd name="T1" fmla="*/ 0 h 232"/>
                    <a:gd name="T2" fmla="*/ 0 w 199"/>
                    <a:gd name="T3" fmla="*/ 0 h 232"/>
                    <a:gd name="T4" fmla="*/ 0 w 199"/>
                    <a:gd name="T5" fmla="*/ 0 h 232"/>
                    <a:gd name="T6" fmla="*/ 0 w 199"/>
                    <a:gd name="T7" fmla="*/ 0 h 232"/>
                    <a:gd name="T8" fmla="*/ 0 w 199"/>
                    <a:gd name="T9" fmla="*/ 0 h 232"/>
                    <a:gd name="T10" fmla="*/ 0 w 199"/>
                    <a:gd name="T11" fmla="*/ 0 h 232"/>
                    <a:gd name="T12" fmla="*/ 0 w 199"/>
                    <a:gd name="T13" fmla="*/ 0 h 232"/>
                    <a:gd name="T14" fmla="*/ 0 w 199"/>
                    <a:gd name="T15" fmla="*/ 0 h 232"/>
                    <a:gd name="T16" fmla="*/ 0 w 199"/>
                    <a:gd name="T17" fmla="*/ 0 h 232"/>
                    <a:gd name="T18" fmla="*/ 0 w 199"/>
                    <a:gd name="T19" fmla="*/ 0 h 232"/>
                    <a:gd name="T20" fmla="*/ 0 w 199"/>
                    <a:gd name="T21" fmla="*/ 0 h 232"/>
                    <a:gd name="T22" fmla="*/ 0 w 199"/>
                    <a:gd name="T23" fmla="*/ 0 h 232"/>
                    <a:gd name="T24" fmla="*/ 0 w 199"/>
                    <a:gd name="T25" fmla="*/ 0 h 232"/>
                    <a:gd name="T26" fmla="*/ 0 w 199"/>
                    <a:gd name="T27" fmla="*/ 0 h 232"/>
                    <a:gd name="T28" fmla="*/ 0 w 199"/>
                    <a:gd name="T29" fmla="*/ 0 h 232"/>
                    <a:gd name="T30" fmla="*/ 0 w 199"/>
                    <a:gd name="T31" fmla="*/ 0 h 232"/>
                    <a:gd name="T32" fmla="*/ 0 w 199"/>
                    <a:gd name="T33" fmla="*/ 0 h 232"/>
                    <a:gd name="T34" fmla="*/ 0 w 199"/>
                    <a:gd name="T35" fmla="*/ 0 h 232"/>
                    <a:gd name="T36" fmla="*/ 0 w 199"/>
                    <a:gd name="T37" fmla="*/ 0 h 232"/>
                    <a:gd name="T38" fmla="*/ 0 w 199"/>
                    <a:gd name="T39" fmla="*/ 0 h 232"/>
                    <a:gd name="T40" fmla="*/ 0 w 199"/>
                    <a:gd name="T41" fmla="*/ 0 h 232"/>
                    <a:gd name="T42" fmla="*/ 0 w 199"/>
                    <a:gd name="T43" fmla="*/ 0 h 232"/>
                    <a:gd name="T44" fmla="*/ 0 w 199"/>
                    <a:gd name="T45" fmla="*/ 0 h 232"/>
                    <a:gd name="T46" fmla="*/ 0 w 199"/>
                    <a:gd name="T47" fmla="*/ 0 h 232"/>
                    <a:gd name="T48" fmla="*/ 0 w 199"/>
                    <a:gd name="T49" fmla="*/ 0 h 232"/>
                    <a:gd name="T50" fmla="*/ 0 w 199"/>
                    <a:gd name="T51" fmla="*/ 0 h 232"/>
                    <a:gd name="T52" fmla="*/ 0 w 199"/>
                    <a:gd name="T53" fmla="*/ 0 h 232"/>
                    <a:gd name="T54" fmla="*/ 0 w 199"/>
                    <a:gd name="T55" fmla="*/ 0 h 232"/>
                    <a:gd name="T56" fmla="*/ 0 w 199"/>
                    <a:gd name="T57" fmla="*/ 0 h 232"/>
                    <a:gd name="T58" fmla="*/ 0 w 199"/>
                    <a:gd name="T59" fmla="*/ 0 h 232"/>
                    <a:gd name="T60" fmla="*/ 0 w 199"/>
                    <a:gd name="T61" fmla="*/ 0 h 232"/>
                    <a:gd name="T62" fmla="*/ 0 w 199"/>
                    <a:gd name="T63" fmla="*/ 0 h 232"/>
                    <a:gd name="T64" fmla="*/ 0 w 199"/>
                    <a:gd name="T65" fmla="*/ 0 h 232"/>
                    <a:gd name="T66" fmla="*/ 0 w 199"/>
                    <a:gd name="T67" fmla="*/ 0 h 232"/>
                    <a:gd name="T68" fmla="*/ 0 w 199"/>
                    <a:gd name="T69" fmla="*/ 0 h 232"/>
                    <a:gd name="T70" fmla="*/ 0 w 199"/>
                    <a:gd name="T71" fmla="*/ 0 h 232"/>
                    <a:gd name="T72" fmla="*/ 0 w 199"/>
                    <a:gd name="T73" fmla="*/ 0 h 232"/>
                    <a:gd name="T74" fmla="*/ 0 w 199"/>
                    <a:gd name="T75" fmla="*/ 0 h 232"/>
                    <a:gd name="T76" fmla="*/ 0 w 199"/>
                    <a:gd name="T77" fmla="*/ 0 h 232"/>
                    <a:gd name="T78" fmla="*/ 0 w 199"/>
                    <a:gd name="T79" fmla="*/ 0 h 232"/>
                    <a:gd name="T80" fmla="*/ 0 w 199"/>
                    <a:gd name="T81" fmla="*/ 0 h 232"/>
                    <a:gd name="T82" fmla="*/ 0 w 199"/>
                    <a:gd name="T83" fmla="*/ 0 h 232"/>
                    <a:gd name="T84" fmla="*/ 0 w 199"/>
                    <a:gd name="T85" fmla="*/ 0 h 232"/>
                    <a:gd name="T86" fmla="*/ 0 w 199"/>
                    <a:gd name="T87" fmla="*/ 0 h 232"/>
                    <a:gd name="T88" fmla="*/ 0 w 199"/>
                    <a:gd name="T89" fmla="*/ 0 h 232"/>
                    <a:gd name="T90" fmla="*/ 0 w 199"/>
                    <a:gd name="T91" fmla="*/ 0 h 232"/>
                    <a:gd name="T92" fmla="*/ 0 w 199"/>
                    <a:gd name="T93" fmla="*/ 0 h 232"/>
                    <a:gd name="T94" fmla="*/ 0 w 199"/>
                    <a:gd name="T95" fmla="*/ 0 h 232"/>
                    <a:gd name="T96" fmla="*/ 0 w 199"/>
                    <a:gd name="T97" fmla="*/ 0 h 23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99" h="232">
                      <a:moveTo>
                        <a:pt x="70" y="29"/>
                      </a:moveTo>
                      <a:lnTo>
                        <a:pt x="55" y="39"/>
                      </a:lnTo>
                      <a:lnTo>
                        <a:pt x="42" y="50"/>
                      </a:lnTo>
                      <a:lnTo>
                        <a:pt x="30" y="63"/>
                      </a:lnTo>
                      <a:lnTo>
                        <a:pt x="20" y="77"/>
                      </a:lnTo>
                      <a:lnTo>
                        <a:pt x="12" y="91"/>
                      </a:lnTo>
                      <a:lnTo>
                        <a:pt x="6" y="108"/>
                      </a:lnTo>
                      <a:lnTo>
                        <a:pt x="2" y="125"/>
                      </a:lnTo>
                      <a:lnTo>
                        <a:pt x="0" y="142"/>
                      </a:lnTo>
                      <a:lnTo>
                        <a:pt x="2" y="166"/>
                      </a:lnTo>
                      <a:lnTo>
                        <a:pt x="12" y="186"/>
                      </a:lnTo>
                      <a:lnTo>
                        <a:pt x="26" y="203"/>
                      </a:lnTo>
                      <a:lnTo>
                        <a:pt x="45" y="216"/>
                      </a:lnTo>
                      <a:lnTo>
                        <a:pt x="66" y="226"/>
                      </a:lnTo>
                      <a:lnTo>
                        <a:pt x="88" y="230"/>
                      </a:lnTo>
                      <a:lnTo>
                        <a:pt x="111" y="232"/>
                      </a:lnTo>
                      <a:lnTo>
                        <a:pt x="134" y="228"/>
                      </a:lnTo>
                      <a:lnTo>
                        <a:pt x="138" y="228"/>
                      </a:lnTo>
                      <a:lnTo>
                        <a:pt x="143" y="226"/>
                      </a:lnTo>
                      <a:lnTo>
                        <a:pt x="147" y="222"/>
                      </a:lnTo>
                      <a:lnTo>
                        <a:pt x="148" y="218"/>
                      </a:lnTo>
                      <a:lnTo>
                        <a:pt x="145" y="212"/>
                      </a:lnTo>
                      <a:lnTo>
                        <a:pt x="141" y="207"/>
                      </a:lnTo>
                      <a:lnTo>
                        <a:pt x="135" y="203"/>
                      </a:lnTo>
                      <a:lnTo>
                        <a:pt x="129" y="201"/>
                      </a:lnTo>
                      <a:lnTo>
                        <a:pt x="117" y="197"/>
                      </a:lnTo>
                      <a:lnTo>
                        <a:pt x="105" y="195"/>
                      </a:lnTo>
                      <a:lnTo>
                        <a:pt x="94" y="193"/>
                      </a:lnTo>
                      <a:lnTo>
                        <a:pt x="83" y="190"/>
                      </a:lnTo>
                      <a:lnTo>
                        <a:pt x="73" y="187"/>
                      </a:lnTo>
                      <a:lnTo>
                        <a:pt x="62" y="182"/>
                      </a:lnTo>
                      <a:lnTo>
                        <a:pt x="53" y="176"/>
                      </a:lnTo>
                      <a:lnTo>
                        <a:pt x="43" y="167"/>
                      </a:lnTo>
                      <a:lnTo>
                        <a:pt x="40" y="128"/>
                      </a:lnTo>
                      <a:lnTo>
                        <a:pt x="49" y="96"/>
                      </a:lnTo>
                      <a:lnTo>
                        <a:pt x="68" y="71"/>
                      </a:lnTo>
                      <a:lnTo>
                        <a:pt x="94" y="50"/>
                      </a:lnTo>
                      <a:lnTo>
                        <a:pt x="122" y="34"/>
                      </a:lnTo>
                      <a:lnTo>
                        <a:pt x="151" y="21"/>
                      </a:lnTo>
                      <a:lnTo>
                        <a:pt x="178" y="12"/>
                      </a:lnTo>
                      <a:lnTo>
                        <a:pt x="199" y="4"/>
                      </a:lnTo>
                      <a:lnTo>
                        <a:pt x="186" y="1"/>
                      </a:lnTo>
                      <a:lnTo>
                        <a:pt x="172" y="0"/>
                      </a:lnTo>
                      <a:lnTo>
                        <a:pt x="156" y="2"/>
                      </a:lnTo>
                      <a:lnTo>
                        <a:pt x="138" y="4"/>
                      </a:lnTo>
                      <a:lnTo>
                        <a:pt x="121" y="10"/>
                      </a:lnTo>
                      <a:lnTo>
                        <a:pt x="103" y="16"/>
                      </a:lnTo>
                      <a:lnTo>
                        <a:pt x="86" y="23"/>
                      </a:lnTo>
                      <a:lnTo>
                        <a:pt x="70" y="2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588" name="Freeform 1128"/>
                <p:cNvSpPr>
                  <a:spLocks/>
                </p:cNvSpPr>
                <p:nvPr/>
              </p:nvSpPr>
              <p:spPr bwMode="auto">
                <a:xfrm>
                  <a:off x="5252" y="2656"/>
                  <a:ext cx="47" cy="42"/>
                </a:xfrm>
                <a:custGeom>
                  <a:avLst/>
                  <a:gdLst>
                    <a:gd name="T0" fmla="*/ 0 w 128"/>
                    <a:gd name="T1" fmla="*/ 0 h 180"/>
                    <a:gd name="T2" fmla="*/ 0 w 128"/>
                    <a:gd name="T3" fmla="*/ 0 h 180"/>
                    <a:gd name="T4" fmla="*/ 0 w 128"/>
                    <a:gd name="T5" fmla="*/ 0 h 180"/>
                    <a:gd name="T6" fmla="*/ 0 w 128"/>
                    <a:gd name="T7" fmla="*/ 0 h 180"/>
                    <a:gd name="T8" fmla="*/ 0 w 128"/>
                    <a:gd name="T9" fmla="*/ 0 h 180"/>
                    <a:gd name="T10" fmla="*/ 0 w 128"/>
                    <a:gd name="T11" fmla="*/ 0 h 180"/>
                    <a:gd name="T12" fmla="*/ 0 w 128"/>
                    <a:gd name="T13" fmla="*/ 0 h 180"/>
                    <a:gd name="T14" fmla="*/ 0 w 128"/>
                    <a:gd name="T15" fmla="*/ 0 h 180"/>
                    <a:gd name="T16" fmla="*/ 0 w 128"/>
                    <a:gd name="T17" fmla="*/ 0 h 180"/>
                    <a:gd name="T18" fmla="*/ 0 w 128"/>
                    <a:gd name="T19" fmla="*/ 0 h 180"/>
                    <a:gd name="T20" fmla="*/ 0 w 128"/>
                    <a:gd name="T21" fmla="*/ 0 h 180"/>
                    <a:gd name="T22" fmla="*/ 0 w 128"/>
                    <a:gd name="T23" fmla="*/ 0 h 180"/>
                    <a:gd name="T24" fmla="*/ 0 w 128"/>
                    <a:gd name="T25" fmla="*/ 0 h 180"/>
                    <a:gd name="T26" fmla="*/ 0 w 128"/>
                    <a:gd name="T27" fmla="*/ 0 h 180"/>
                    <a:gd name="T28" fmla="*/ 0 w 128"/>
                    <a:gd name="T29" fmla="*/ 0 h 180"/>
                    <a:gd name="T30" fmla="*/ 0 w 128"/>
                    <a:gd name="T31" fmla="*/ 0 h 180"/>
                    <a:gd name="T32" fmla="*/ 0 w 128"/>
                    <a:gd name="T33" fmla="*/ 0 h 180"/>
                    <a:gd name="T34" fmla="*/ 0 w 128"/>
                    <a:gd name="T35" fmla="*/ 0 h 180"/>
                    <a:gd name="T36" fmla="*/ 0 w 128"/>
                    <a:gd name="T37" fmla="*/ 0 h 180"/>
                    <a:gd name="T38" fmla="*/ 0 w 128"/>
                    <a:gd name="T39" fmla="*/ 0 h 180"/>
                    <a:gd name="T40" fmla="*/ 0 w 128"/>
                    <a:gd name="T41" fmla="*/ 0 h 180"/>
                    <a:gd name="T42" fmla="*/ 0 w 128"/>
                    <a:gd name="T43" fmla="*/ 0 h 180"/>
                    <a:gd name="T44" fmla="*/ 0 w 128"/>
                    <a:gd name="T45" fmla="*/ 0 h 180"/>
                    <a:gd name="T46" fmla="*/ 0 w 128"/>
                    <a:gd name="T47" fmla="*/ 0 h 180"/>
                    <a:gd name="T48" fmla="*/ 0 w 128"/>
                    <a:gd name="T49" fmla="*/ 0 h 180"/>
                    <a:gd name="T50" fmla="*/ 0 w 128"/>
                    <a:gd name="T51" fmla="*/ 0 h 180"/>
                    <a:gd name="T52" fmla="*/ 0 w 128"/>
                    <a:gd name="T53" fmla="*/ 0 h 180"/>
                    <a:gd name="T54" fmla="*/ 0 w 128"/>
                    <a:gd name="T55" fmla="*/ 0 h 180"/>
                    <a:gd name="T56" fmla="*/ 0 w 128"/>
                    <a:gd name="T57" fmla="*/ 0 h 180"/>
                    <a:gd name="T58" fmla="*/ 0 w 128"/>
                    <a:gd name="T59" fmla="*/ 0 h 180"/>
                    <a:gd name="T60" fmla="*/ 0 w 128"/>
                    <a:gd name="T61" fmla="*/ 0 h 180"/>
                    <a:gd name="T62" fmla="*/ 0 w 128"/>
                    <a:gd name="T63" fmla="*/ 0 h 180"/>
                    <a:gd name="T64" fmla="*/ 0 w 128"/>
                    <a:gd name="T65" fmla="*/ 0 h 180"/>
                    <a:gd name="T66" fmla="*/ 0 w 128"/>
                    <a:gd name="T67" fmla="*/ 0 h 180"/>
                    <a:gd name="T68" fmla="*/ 0 w 128"/>
                    <a:gd name="T69" fmla="*/ 0 h 180"/>
                    <a:gd name="T70" fmla="*/ 0 w 128"/>
                    <a:gd name="T71" fmla="*/ 0 h 180"/>
                    <a:gd name="T72" fmla="*/ 0 w 128"/>
                    <a:gd name="T73" fmla="*/ 0 h 180"/>
                    <a:gd name="T74" fmla="*/ 0 w 128"/>
                    <a:gd name="T75" fmla="*/ 0 h 180"/>
                    <a:gd name="T76" fmla="*/ 0 w 128"/>
                    <a:gd name="T77" fmla="*/ 0 h 180"/>
                    <a:gd name="T78" fmla="*/ 0 w 128"/>
                    <a:gd name="T79" fmla="*/ 0 h 180"/>
                    <a:gd name="T80" fmla="*/ 0 w 128"/>
                    <a:gd name="T81" fmla="*/ 0 h 180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128" h="180">
                      <a:moveTo>
                        <a:pt x="108" y="59"/>
                      </a:moveTo>
                      <a:lnTo>
                        <a:pt x="113" y="77"/>
                      </a:lnTo>
                      <a:lnTo>
                        <a:pt x="111" y="94"/>
                      </a:lnTo>
                      <a:lnTo>
                        <a:pt x="103" y="108"/>
                      </a:lnTo>
                      <a:lnTo>
                        <a:pt x="91" y="121"/>
                      </a:lnTo>
                      <a:lnTo>
                        <a:pt x="77" y="132"/>
                      </a:lnTo>
                      <a:lnTo>
                        <a:pt x="61" y="144"/>
                      </a:lnTo>
                      <a:lnTo>
                        <a:pt x="45" y="154"/>
                      </a:lnTo>
                      <a:lnTo>
                        <a:pt x="30" y="164"/>
                      </a:lnTo>
                      <a:lnTo>
                        <a:pt x="28" y="168"/>
                      </a:lnTo>
                      <a:lnTo>
                        <a:pt x="27" y="170"/>
                      </a:lnTo>
                      <a:lnTo>
                        <a:pt x="27" y="174"/>
                      </a:lnTo>
                      <a:lnTo>
                        <a:pt x="28" y="177"/>
                      </a:lnTo>
                      <a:lnTo>
                        <a:pt x="32" y="179"/>
                      </a:lnTo>
                      <a:lnTo>
                        <a:pt x="35" y="180"/>
                      </a:lnTo>
                      <a:lnTo>
                        <a:pt x="37" y="180"/>
                      </a:lnTo>
                      <a:lnTo>
                        <a:pt x="41" y="179"/>
                      </a:lnTo>
                      <a:lnTo>
                        <a:pt x="60" y="169"/>
                      </a:lnTo>
                      <a:lnTo>
                        <a:pt x="77" y="158"/>
                      </a:lnTo>
                      <a:lnTo>
                        <a:pt x="94" y="145"/>
                      </a:lnTo>
                      <a:lnTo>
                        <a:pt x="109" y="130"/>
                      </a:lnTo>
                      <a:lnTo>
                        <a:pt x="120" y="114"/>
                      </a:lnTo>
                      <a:lnTo>
                        <a:pt x="127" y="95"/>
                      </a:lnTo>
                      <a:lnTo>
                        <a:pt x="128" y="76"/>
                      </a:lnTo>
                      <a:lnTo>
                        <a:pt x="123" y="55"/>
                      </a:lnTo>
                      <a:lnTo>
                        <a:pt x="113" y="39"/>
                      </a:lnTo>
                      <a:lnTo>
                        <a:pt x="97" y="25"/>
                      </a:lnTo>
                      <a:lnTo>
                        <a:pt x="79" y="15"/>
                      </a:lnTo>
                      <a:lnTo>
                        <a:pt x="57" y="7"/>
                      </a:lnTo>
                      <a:lnTo>
                        <a:pt x="36" y="2"/>
                      </a:lnTo>
                      <a:lnTo>
                        <a:pt x="19" y="0"/>
                      </a:lnTo>
                      <a:lnTo>
                        <a:pt x="6" y="0"/>
                      </a:lnTo>
                      <a:lnTo>
                        <a:pt x="0" y="4"/>
                      </a:lnTo>
                      <a:lnTo>
                        <a:pt x="14" y="9"/>
                      </a:lnTo>
                      <a:lnTo>
                        <a:pt x="29" y="14"/>
                      </a:lnTo>
                      <a:lnTo>
                        <a:pt x="46" y="19"/>
                      </a:lnTo>
                      <a:lnTo>
                        <a:pt x="61" y="23"/>
                      </a:lnTo>
                      <a:lnTo>
                        <a:pt x="76" y="29"/>
                      </a:lnTo>
                      <a:lnTo>
                        <a:pt x="89" y="37"/>
                      </a:lnTo>
                      <a:lnTo>
                        <a:pt x="100" y="46"/>
                      </a:lnTo>
                      <a:lnTo>
                        <a:pt x="108" y="5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589" name="Freeform 1129"/>
                <p:cNvSpPr>
                  <a:spLocks/>
                </p:cNvSpPr>
                <p:nvPr/>
              </p:nvSpPr>
              <p:spPr bwMode="auto">
                <a:xfrm>
                  <a:off x="5089" y="2646"/>
                  <a:ext cx="114" cy="88"/>
                </a:xfrm>
                <a:custGeom>
                  <a:avLst/>
                  <a:gdLst>
                    <a:gd name="T0" fmla="*/ 0 w 322"/>
                    <a:gd name="T1" fmla="*/ 0 h 378"/>
                    <a:gd name="T2" fmla="*/ 0 w 322"/>
                    <a:gd name="T3" fmla="*/ 0 h 378"/>
                    <a:gd name="T4" fmla="*/ 0 w 322"/>
                    <a:gd name="T5" fmla="*/ 0 h 378"/>
                    <a:gd name="T6" fmla="*/ 0 w 322"/>
                    <a:gd name="T7" fmla="*/ 0 h 378"/>
                    <a:gd name="T8" fmla="*/ 0 w 322"/>
                    <a:gd name="T9" fmla="*/ 0 h 378"/>
                    <a:gd name="T10" fmla="*/ 0 w 322"/>
                    <a:gd name="T11" fmla="*/ 0 h 378"/>
                    <a:gd name="T12" fmla="*/ 0 w 322"/>
                    <a:gd name="T13" fmla="*/ 0 h 378"/>
                    <a:gd name="T14" fmla="*/ 0 w 322"/>
                    <a:gd name="T15" fmla="*/ 0 h 378"/>
                    <a:gd name="T16" fmla="*/ 0 w 322"/>
                    <a:gd name="T17" fmla="*/ 0 h 378"/>
                    <a:gd name="T18" fmla="*/ 0 w 322"/>
                    <a:gd name="T19" fmla="*/ 0 h 378"/>
                    <a:gd name="T20" fmla="*/ 0 w 322"/>
                    <a:gd name="T21" fmla="*/ 0 h 378"/>
                    <a:gd name="T22" fmla="*/ 0 w 322"/>
                    <a:gd name="T23" fmla="*/ 0 h 378"/>
                    <a:gd name="T24" fmla="*/ 0 w 322"/>
                    <a:gd name="T25" fmla="*/ 0 h 378"/>
                    <a:gd name="T26" fmla="*/ 0 w 322"/>
                    <a:gd name="T27" fmla="*/ 0 h 378"/>
                    <a:gd name="T28" fmla="*/ 0 w 322"/>
                    <a:gd name="T29" fmla="*/ 0 h 378"/>
                    <a:gd name="T30" fmla="*/ 0 w 322"/>
                    <a:gd name="T31" fmla="*/ 0 h 378"/>
                    <a:gd name="T32" fmla="*/ 0 w 322"/>
                    <a:gd name="T33" fmla="*/ 0 h 378"/>
                    <a:gd name="T34" fmla="*/ 0 w 322"/>
                    <a:gd name="T35" fmla="*/ 0 h 378"/>
                    <a:gd name="T36" fmla="*/ 0 w 322"/>
                    <a:gd name="T37" fmla="*/ 0 h 378"/>
                    <a:gd name="T38" fmla="*/ 0 w 322"/>
                    <a:gd name="T39" fmla="*/ 0 h 378"/>
                    <a:gd name="T40" fmla="*/ 0 w 322"/>
                    <a:gd name="T41" fmla="*/ 0 h 378"/>
                    <a:gd name="T42" fmla="*/ 0 w 322"/>
                    <a:gd name="T43" fmla="*/ 0 h 378"/>
                    <a:gd name="T44" fmla="*/ 0 w 322"/>
                    <a:gd name="T45" fmla="*/ 0 h 378"/>
                    <a:gd name="T46" fmla="*/ 0 w 322"/>
                    <a:gd name="T47" fmla="*/ 0 h 378"/>
                    <a:gd name="T48" fmla="*/ 0 w 322"/>
                    <a:gd name="T49" fmla="*/ 0 h 378"/>
                    <a:gd name="T50" fmla="*/ 0 w 322"/>
                    <a:gd name="T51" fmla="*/ 0 h 378"/>
                    <a:gd name="T52" fmla="*/ 0 w 322"/>
                    <a:gd name="T53" fmla="*/ 0 h 378"/>
                    <a:gd name="T54" fmla="*/ 0 w 322"/>
                    <a:gd name="T55" fmla="*/ 0 h 378"/>
                    <a:gd name="T56" fmla="*/ 0 w 322"/>
                    <a:gd name="T57" fmla="*/ 0 h 378"/>
                    <a:gd name="T58" fmla="*/ 0 w 322"/>
                    <a:gd name="T59" fmla="*/ 0 h 378"/>
                    <a:gd name="T60" fmla="*/ 0 w 322"/>
                    <a:gd name="T61" fmla="*/ 0 h 378"/>
                    <a:gd name="T62" fmla="*/ 0 w 322"/>
                    <a:gd name="T63" fmla="*/ 0 h 378"/>
                    <a:gd name="T64" fmla="*/ 0 w 322"/>
                    <a:gd name="T65" fmla="*/ 0 h 378"/>
                    <a:gd name="T66" fmla="*/ 0 w 322"/>
                    <a:gd name="T67" fmla="*/ 0 h 378"/>
                    <a:gd name="T68" fmla="*/ 0 w 322"/>
                    <a:gd name="T69" fmla="*/ 0 h 378"/>
                    <a:gd name="T70" fmla="*/ 0 w 322"/>
                    <a:gd name="T71" fmla="*/ 0 h 378"/>
                    <a:gd name="T72" fmla="*/ 0 w 322"/>
                    <a:gd name="T73" fmla="*/ 0 h 378"/>
                    <a:gd name="T74" fmla="*/ 0 w 322"/>
                    <a:gd name="T75" fmla="*/ 0 h 378"/>
                    <a:gd name="T76" fmla="*/ 0 w 322"/>
                    <a:gd name="T77" fmla="*/ 0 h 378"/>
                    <a:gd name="T78" fmla="*/ 0 w 322"/>
                    <a:gd name="T79" fmla="*/ 0 h 378"/>
                    <a:gd name="T80" fmla="*/ 0 w 322"/>
                    <a:gd name="T81" fmla="*/ 0 h 378"/>
                    <a:gd name="T82" fmla="*/ 0 w 322"/>
                    <a:gd name="T83" fmla="*/ 0 h 378"/>
                    <a:gd name="T84" fmla="*/ 0 w 322"/>
                    <a:gd name="T85" fmla="*/ 0 h 378"/>
                    <a:gd name="T86" fmla="*/ 0 w 322"/>
                    <a:gd name="T87" fmla="*/ 0 h 378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322" h="378">
                      <a:moveTo>
                        <a:pt x="125" y="49"/>
                      </a:moveTo>
                      <a:lnTo>
                        <a:pt x="100" y="70"/>
                      </a:lnTo>
                      <a:lnTo>
                        <a:pt x="76" y="90"/>
                      </a:lnTo>
                      <a:lnTo>
                        <a:pt x="53" y="115"/>
                      </a:lnTo>
                      <a:lnTo>
                        <a:pt x="34" y="140"/>
                      </a:lnTo>
                      <a:lnTo>
                        <a:pt x="17" y="166"/>
                      </a:lnTo>
                      <a:lnTo>
                        <a:pt x="5" y="195"/>
                      </a:lnTo>
                      <a:lnTo>
                        <a:pt x="0" y="226"/>
                      </a:lnTo>
                      <a:lnTo>
                        <a:pt x="1" y="258"/>
                      </a:lnTo>
                      <a:lnTo>
                        <a:pt x="3" y="266"/>
                      </a:lnTo>
                      <a:lnTo>
                        <a:pt x="5" y="275"/>
                      </a:lnTo>
                      <a:lnTo>
                        <a:pt x="9" y="282"/>
                      </a:lnTo>
                      <a:lnTo>
                        <a:pt x="14" y="290"/>
                      </a:lnTo>
                      <a:lnTo>
                        <a:pt x="19" y="297"/>
                      </a:lnTo>
                      <a:lnTo>
                        <a:pt x="26" y="304"/>
                      </a:lnTo>
                      <a:lnTo>
                        <a:pt x="32" y="310"/>
                      </a:lnTo>
                      <a:lnTo>
                        <a:pt x="41" y="314"/>
                      </a:lnTo>
                      <a:lnTo>
                        <a:pt x="56" y="324"/>
                      </a:lnTo>
                      <a:lnTo>
                        <a:pt x="71" y="332"/>
                      </a:lnTo>
                      <a:lnTo>
                        <a:pt x="86" y="338"/>
                      </a:lnTo>
                      <a:lnTo>
                        <a:pt x="103" y="344"/>
                      </a:lnTo>
                      <a:lnTo>
                        <a:pt x="119" y="350"/>
                      </a:lnTo>
                      <a:lnTo>
                        <a:pt x="136" y="355"/>
                      </a:lnTo>
                      <a:lnTo>
                        <a:pt x="152" y="359"/>
                      </a:lnTo>
                      <a:lnTo>
                        <a:pt x="168" y="363"/>
                      </a:lnTo>
                      <a:lnTo>
                        <a:pt x="186" y="366"/>
                      </a:lnTo>
                      <a:lnTo>
                        <a:pt x="202" y="368"/>
                      </a:lnTo>
                      <a:lnTo>
                        <a:pt x="220" y="371"/>
                      </a:lnTo>
                      <a:lnTo>
                        <a:pt x="238" y="373"/>
                      </a:lnTo>
                      <a:lnTo>
                        <a:pt x="254" y="374"/>
                      </a:lnTo>
                      <a:lnTo>
                        <a:pt x="272" y="375"/>
                      </a:lnTo>
                      <a:lnTo>
                        <a:pt x="289" y="376"/>
                      </a:lnTo>
                      <a:lnTo>
                        <a:pt x="306" y="378"/>
                      </a:lnTo>
                      <a:lnTo>
                        <a:pt x="311" y="378"/>
                      </a:lnTo>
                      <a:lnTo>
                        <a:pt x="316" y="375"/>
                      </a:lnTo>
                      <a:lnTo>
                        <a:pt x="320" y="371"/>
                      </a:lnTo>
                      <a:lnTo>
                        <a:pt x="322" y="366"/>
                      </a:lnTo>
                      <a:lnTo>
                        <a:pt x="322" y="360"/>
                      </a:lnTo>
                      <a:lnTo>
                        <a:pt x="320" y="356"/>
                      </a:lnTo>
                      <a:lnTo>
                        <a:pt x="315" y="352"/>
                      </a:lnTo>
                      <a:lnTo>
                        <a:pt x="309" y="350"/>
                      </a:lnTo>
                      <a:lnTo>
                        <a:pt x="294" y="347"/>
                      </a:lnTo>
                      <a:lnTo>
                        <a:pt x="279" y="344"/>
                      </a:lnTo>
                      <a:lnTo>
                        <a:pt x="263" y="341"/>
                      </a:lnTo>
                      <a:lnTo>
                        <a:pt x="247" y="338"/>
                      </a:lnTo>
                      <a:lnTo>
                        <a:pt x="232" y="336"/>
                      </a:lnTo>
                      <a:lnTo>
                        <a:pt x="216" y="334"/>
                      </a:lnTo>
                      <a:lnTo>
                        <a:pt x="200" y="332"/>
                      </a:lnTo>
                      <a:lnTo>
                        <a:pt x="185" y="328"/>
                      </a:lnTo>
                      <a:lnTo>
                        <a:pt x="170" y="326"/>
                      </a:lnTo>
                      <a:lnTo>
                        <a:pt x="154" y="322"/>
                      </a:lnTo>
                      <a:lnTo>
                        <a:pt x="139" y="318"/>
                      </a:lnTo>
                      <a:lnTo>
                        <a:pt x="124" y="314"/>
                      </a:lnTo>
                      <a:lnTo>
                        <a:pt x="110" y="309"/>
                      </a:lnTo>
                      <a:lnTo>
                        <a:pt x="94" y="303"/>
                      </a:lnTo>
                      <a:lnTo>
                        <a:pt x="80" y="297"/>
                      </a:lnTo>
                      <a:lnTo>
                        <a:pt x="66" y="289"/>
                      </a:lnTo>
                      <a:lnTo>
                        <a:pt x="55" y="281"/>
                      </a:lnTo>
                      <a:lnTo>
                        <a:pt x="45" y="271"/>
                      </a:lnTo>
                      <a:lnTo>
                        <a:pt x="38" y="259"/>
                      </a:lnTo>
                      <a:lnTo>
                        <a:pt x="35" y="245"/>
                      </a:lnTo>
                      <a:lnTo>
                        <a:pt x="34" y="232"/>
                      </a:lnTo>
                      <a:lnTo>
                        <a:pt x="35" y="216"/>
                      </a:lnTo>
                      <a:lnTo>
                        <a:pt x="38" y="200"/>
                      </a:lnTo>
                      <a:lnTo>
                        <a:pt x="43" y="187"/>
                      </a:lnTo>
                      <a:lnTo>
                        <a:pt x="51" y="170"/>
                      </a:lnTo>
                      <a:lnTo>
                        <a:pt x="60" y="152"/>
                      </a:lnTo>
                      <a:lnTo>
                        <a:pt x="71" y="137"/>
                      </a:lnTo>
                      <a:lnTo>
                        <a:pt x="83" y="124"/>
                      </a:lnTo>
                      <a:lnTo>
                        <a:pt x="94" y="110"/>
                      </a:lnTo>
                      <a:lnTo>
                        <a:pt x="107" y="96"/>
                      </a:lnTo>
                      <a:lnTo>
                        <a:pt x="123" y="82"/>
                      </a:lnTo>
                      <a:lnTo>
                        <a:pt x="138" y="69"/>
                      </a:lnTo>
                      <a:lnTo>
                        <a:pt x="153" y="57"/>
                      </a:lnTo>
                      <a:lnTo>
                        <a:pt x="173" y="47"/>
                      </a:lnTo>
                      <a:lnTo>
                        <a:pt x="195" y="38"/>
                      </a:lnTo>
                      <a:lnTo>
                        <a:pt x="218" y="28"/>
                      </a:lnTo>
                      <a:lnTo>
                        <a:pt x="238" y="20"/>
                      </a:lnTo>
                      <a:lnTo>
                        <a:pt x="254" y="13"/>
                      </a:lnTo>
                      <a:lnTo>
                        <a:pt x="264" y="7"/>
                      </a:lnTo>
                      <a:lnTo>
                        <a:pt x="268" y="2"/>
                      </a:lnTo>
                      <a:lnTo>
                        <a:pt x="256" y="0"/>
                      </a:lnTo>
                      <a:lnTo>
                        <a:pt x="240" y="1"/>
                      </a:lnTo>
                      <a:lnTo>
                        <a:pt x="221" y="4"/>
                      </a:lnTo>
                      <a:lnTo>
                        <a:pt x="201" y="10"/>
                      </a:lnTo>
                      <a:lnTo>
                        <a:pt x="180" y="18"/>
                      </a:lnTo>
                      <a:lnTo>
                        <a:pt x="160" y="27"/>
                      </a:lnTo>
                      <a:lnTo>
                        <a:pt x="141" y="38"/>
                      </a:lnTo>
                      <a:lnTo>
                        <a:pt x="125" y="4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590" name="Freeform 1130"/>
                <p:cNvSpPr>
                  <a:spLocks/>
                </p:cNvSpPr>
                <p:nvPr/>
              </p:nvSpPr>
              <p:spPr bwMode="auto">
                <a:xfrm>
                  <a:off x="5250" y="2643"/>
                  <a:ext cx="99" cy="59"/>
                </a:xfrm>
                <a:custGeom>
                  <a:avLst/>
                  <a:gdLst>
                    <a:gd name="T0" fmla="*/ 0 w 283"/>
                    <a:gd name="T1" fmla="*/ 0 h 252"/>
                    <a:gd name="T2" fmla="*/ 0 w 283"/>
                    <a:gd name="T3" fmla="*/ 0 h 252"/>
                    <a:gd name="T4" fmla="*/ 0 w 283"/>
                    <a:gd name="T5" fmla="*/ 0 h 252"/>
                    <a:gd name="T6" fmla="*/ 0 w 283"/>
                    <a:gd name="T7" fmla="*/ 0 h 252"/>
                    <a:gd name="T8" fmla="*/ 0 w 283"/>
                    <a:gd name="T9" fmla="*/ 0 h 252"/>
                    <a:gd name="T10" fmla="*/ 0 w 283"/>
                    <a:gd name="T11" fmla="*/ 0 h 252"/>
                    <a:gd name="T12" fmla="*/ 0 w 283"/>
                    <a:gd name="T13" fmla="*/ 0 h 252"/>
                    <a:gd name="T14" fmla="*/ 0 w 283"/>
                    <a:gd name="T15" fmla="*/ 0 h 252"/>
                    <a:gd name="T16" fmla="*/ 0 w 283"/>
                    <a:gd name="T17" fmla="*/ 0 h 252"/>
                    <a:gd name="T18" fmla="*/ 0 w 283"/>
                    <a:gd name="T19" fmla="*/ 0 h 252"/>
                    <a:gd name="T20" fmla="*/ 0 w 283"/>
                    <a:gd name="T21" fmla="*/ 0 h 252"/>
                    <a:gd name="T22" fmla="*/ 0 w 283"/>
                    <a:gd name="T23" fmla="*/ 0 h 252"/>
                    <a:gd name="T24" fmla="*/ 0 w 283"/>
                    <a:gd name="T25" fmla="*/ 0 h 252"/>
                    <a:gd name="T26" fmla="*/ 0 w 283"/>
                    <a:gd name="T27" fmla="*/ 0 h 252"/>
                    <a:gd name="T28" fmla="*/ 0 w 283"/>
                    <a:gd name="T29" fmla="*/ 0 h 252"/>
                    <a:gd name="T30" fmla="*/ 0 w 283"/>
                    <a:gd name="T31" fmla="*/ 0 h 252"/>
                    <a:gd name="T32" fmla="*/ 0 w 283"/>
                    <a:gd name="T33" fmla="*/ 0 h 252"/>
                    <a:gd name="T34" fmla="*/ 0 w 283"/>
                    <a:gd name="T35" fmla="*/ 0 h 252"/>
                    <a:gd name="T36" fmla="*/ 0 w 283"/>
                    <a:gd name="T37" fmla="*/ 0 h 252"/>
                    <a:gd name="T38" fmla="*/ 0 w 283"/>
                    <a:gd name="T39" fmla="*/ 0 h 252"/>
                    <a:gd name="T40" fmla="*/ 0 w 283"/>
                    <a:gd name="T41" fmla="*/ 0 h 252"/>
                    <a:gd name="T42" fmla="*/ 0 w 283"/>
                    <a:gd name="T43" fmla="*/ 0 h 252"/>
                    <a:gd name="T44" fmla="*/ 0 w 283"/>
                    <a:gd name="T45" fmla="*/ 0 h 252"/>
                    <a:gd name="T46" fmla="*/ 0 w 283"/>
                    <a:gd name="T47" fmla="*/ 0 h 252"/>
                    <a:gd name="T48" fmla="*/ 0 w 283"/>
                    <a:gd name="T49" fmla="*/ 0 h 252"/>
                    <a:gd name="T50" fmla="*/ 0 w 283"/>
                    <a:gd name="T51" fmla="*/ 0 h 252"/>
                    <a:gd name="T52" fmla="*/ 0 w 283"/>
                    <a:gd name="T53" fmla="*/ 0 h 252"/>
                    <a:gd name="T54" fmla="*/ 0 w 283"/>
                    <a:gd name="T55" fmla="*/ 0 h 252"/>
                    <a:gd name="T56" fmla="*/ 0 w 283"/>
                    <a:gd name="T57" fmla="*/ 0 h 252"/>
                    <a:gd name="T58" fmla="*/ 0 w 283"/>
                    <a:gd name="T59" fmla="*/ 0 h 252"/>
                    <a:gd name="T60" fmla="*/ 0 w 283"/>
                    <a:gd name="T61" fmla="*/ 0 h 252"/>
                    <a:gd name="T62" fmla="*/ 0 w 283"/>
                    <a:gd name="T63" fmla="*/ 0 h 252"/>
                    <a:gd name="T64" fmla="*/ 0 w 283"/>
                    <a:gd name="T65" fmla="*/ 0 h 252"/>
                    <a:gd name="T66" fmla="*/ 0 w 283"/>
                    <a:gd name="T67" fmla="*/ 0 h 252"/>
                    <a:gd name="T68" fmla="*/ 0 w 283"/>
                    <a:gd name="T69" fmla="*/ 0 h 252"/>
                    <a:gd name="T70" fmla="*/ 0 w 283"/>
                    <a:gd name="T71" fmla="*/ 0 h 252"/>
                    <a:gd name="T72" fmla="*/ 0 w 283"/>
                    <a:gd name="T73" fmla="*/ 0 h 252"/>
                    <a:gd name="T74" fmla="*/ 0 w 283"/>
                    <a:gd name="T75" fmla="*/ 0 h 252"/>
                    <a:gd name="T76" fmla="*/ 0 w 283"/>
                    <a:gd name="T77" fmla="*/ 0 h 252"/>
                    <a:gd name="T78" fmla="*/ 0 w 283"/>
                    <a:gd name="T79" fmla="*/ 0 h 252"/>
                    <a:gd name="T80" fmla="*/ 0 w 283"/>
                    <a:gd name="T81" fmla="*/ 0 h 252"/>
                    <a:gd name="T82" fmla="*/ 0 w 283"/>
                    <a:gd name="T83" fmla="*/ 0 h 252"/>
                    <a:gd name="T84" fmla="*/ 0 w 283"/>
                    <a:gd name="T85" fmla="*/ 0 h 252"/>
                    <a:gd name="T86" fmla="*/ 0 w 283"/>
                    <a:gd name="T87" fmla="*/ 0 h 252"/>
                    <a:gd name="T88" fmla="*/ 0 w 283"/>
                    <a:gd name="T89" fmla="*/ 0 h 252"/>
                    <a:gd name="T90" fmla="*/ 0 w 283"/>
                    <a:gd name="T91" fmla="*/ 0 h 252"/>
                    <a:gd name="T92" fmla="*/ 0 w 283"/>
                    <a:gd name="T93" fmla="*/ 0 h 252"/>
                    <a:gd name="T94" fmla="*/ 0 w 283"/>
                    <a:gd name="T95" fmla="*/ 0 h 252"/>
                    <a:gd name="T96" fmla="*/ 0 w 283"/>
                    <a:gd name="T97" fmla="*/ 0 h 252"/>
                    <a:gd name="T98" fmla="*/ 0 w 283"/>
                    <a:gd name="T99" fmla="*/ 0 h 252"/>
                    <a:gd name="T100" fmla="*/ 0 w 283"/>
                    <a:gd name="T101" fmla="*/ 0 h 252"/>
                    <a:gd name="T102" fmla="*/ 0 w 283"/>
                    <a:gd name="T103" fmla="*/ 0 h 252"/>
                    <a:gd name="T104" fmla="*/ 0 w 283"/>
                    <a:gd name="T105" fmla="*/ 0 h 252"/>
                    <a:gd name="T106" fmla="*/ 0 w 283"/>
                    <a:gd name="T107" fmla="*/ 0 h 252"/>
                    <a:gd name="T108" fmla="*/ 0 w 283"/>
                    <a:gd name="T109" fmla="*/ 0 h 252"/>
                    <a:gd name="T110" fmla="*/ 0 w 283"/>
                    <a:gd name="T111" fmla="*/ 0 h 252"/>
                    <a:gd name="T112" fmla="*/ 0 w 283"/>
                    <a:gd name="T113" fmla="*/ 0 h 252"/>
                    <a:gd name="T114" fmla="*/ 0 w 283"/>
                    <a:gd name="T115" fmla="*/ 0 h 252"/>
                    <a:gd name="T116" fmla="*/ 0 w 283"/>
                    <a:gd name="T117" fmla="*/ 0 h 252"/>
                    <a:gd name="T118" fmla="*/ 0 w 283"/>
                    <a:gd name="T119" fmla="*/ 0 h 252"/>
                    <a:gd name="T120" fmla="*/ 0 w 283"/>
                    <a:gd name="T121" fmla="*/ 0 h 252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0" t="0" r="r" b="b"/>
                  <a:pathLst>
                    <a:path w="283" h="252">
                      <a:moveTo>
                        <a:pt x="235" y="77"/>
                      </a:moveTo>
                      <a:lnTo>
                        <a:pt x="248" y="91"/>
                      </a:lnTo>
                      <a:lnTo>
                        <a:pt x="256" y="107"/>
                      </a:lnTo>
                      <a:lnTo>
                        <a:pt x="259" y="124"/>
                      </a:lnTo>
                      <a:lnTo>
                        <a:pt x="259" y="142"/>
                      </a:lnTo>
                      <a:lnTo>
                        <a:pt x="257" y="157"/>
                      </a:lnTo>
                      <a:lnTo>
                        <a:pt x="252" y="170"/>
                      </a:lnTo>
                      <a:lnTo>
                        <a:pt x="244" y="183"/>
                      </a:lnTo>
                      <a:lnTo>
                        <a:pt x="236" y="193"/>
                      </a:lnTo>
                      <a:lnTo>
                        <a:pt x="225" y="204"/>
                      </a:lnTo>
                      <a:lnTo>
                        <a:pt x="215" y="214"/>
                      </a:lnTo>
                      <a:lnTo>
                        <a:pt x="204" y="224"/>
                      </a:lnTo>
                      <a:lnTo>
                        <a:pt x="194" y="234"/>
                      </a:lnTo>
                      <a:lnTo>
                        <a:pt x="191" y="238"/>
                      </a:lnTo>
                      <a:lnTo>
                        <a:pt x="191" y="241"/>
                      </a:lnTo>
                      <a:lnTo>
                        <a:pt x="191" y="245"/>
                      </a:lnTo>
                      <a:lnTo>
                        <a:pt x="194" y="248"/>
                      </a:lnTo>
                      <a:lnTo>
                        <a:pt x="197" y="250"/>
                      </a:lnTo>
                      <a:lnTo>
                        <a:pt x="202" y="252"/>
                      </a:lnTo>
                      <a:lnTo>
                        <a:pt x="205" y="250"/>
                      </a:lnTo>
                      <a:lnTo>
                        <a:pt x="209" y="248"/>
                      </a:lnTo>
                      <a:lnTo>
                        <a:pt x="232" y="233"/>
                      </a:lnTo>
                      <a:lnTo>
                        <a:pt x="252" y="214"/>
                      </a:lnTo>
                      <a:lnTo>
                        <a:pt x="268" y="192"/>
                      </a:lnTo>
                      <a:lnTo>
                        <a:pt x="278" y="167"/>
                      </a:lnTo>
                      <a:lnTo>
                        <a:pt x="283" y="141"/>
                      </a:lnTo>
                      <a:lnTo>
                        <a:pt x="280" y="115"/>
                      </a:lnTo>
                      <a:lnTo>
                        <a:pt x="271" y="91"/>
                      </a:lnTo>
                      <a:lnTo>
                        <a:pt x="252" y="69"/>
                      </a:lnTo>
                      <a:lnTo>
                        <a:pt x="238" y="57"/>
                      </a:lnTo>
                      <a:lnTo>
                        <a:pt x="222" y="48"/>
                      </a:lnTo>
                      <a:lnTo>
                        <a:pt x="204" y="39"/>
                      </a:lnTo>
                      <a:lnTo>
                        <a:pt x="184" y="31"/>
                      </a:lnTo>
                      <a:lnTo>
                        <a:pt x="164" y="23"/>
                      </a:lnTo>
                      <a:lnTo>
                        <a:pt x="144" y="17"/>
                      </a:lnTo>
                      <a:lnTo>
                        <a:pt x="123" y="13"/>
                      </a:lnTo>
                      <a:lnTo>
                        <a:pt x="103" y="8"/>
                      </a:lnTo>
                      <a:lnTo>
                        <a:pt x="83" y="5"/>
                      </a:lnTo>
                      <a:lnTo>
                        <a:pt x="66" y="2"/>
                      </a:lnTo>
                      <a:lnTo>
                        <a:pt x="48" y="0"/>
                      </a:lnTo>
                      <a:lnTo>
                        <a:pt x="34" y="0"/>
                      </a:lnTo>
                      <a:lnTo>
                        <a:pt x="21" y="0"/>
                      </a:lnTo>
                      <a:lnTo>
                        <a:pt x="11" y="0"/>
                      </a:lnTo>
                      <a:lnTo>
                        <a:pt x="4" y="2"/>
                      </a:lnTo>
                      <a:lnTo>
                        <a:pt x="0" y="5"/>
                      </a:lnTo>
                      <a:lnTo>
                        <a:pt x="12" y="7"/>
                      </a:lnTo>
                      <a:lnTo>
                        <a:pt x="24" y="8"/>
                      </a:lnTo>
                      <a:lnTo>
                        <a:pt x="38" y="10"/>
                      </a:lnTo>
                      <a:lnTo>
                        <a:pt x="52" y="13"/>
                      </a:lnTo>
                      <a:lnTo>
                        <a:pt x="66" y="16"/>
                      </a:lnTo>
                      <a:lnTo>
                        <a:pt x="82" y="18"/>
                      </a:lnTo>
                      <a:lnTo>
                        <a:pt x="98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4"/>
                      </a:lnTo>
                      <a:lnTo>
                        <a:pt x="162" y="39"/>
                      </a:lnTo>
                      <a:lnTo>
                        <a:pt x="177" y="45"/>
                      </a:lnTo>
                      <a:lnTo>
                        <a:pt x="193" y="52"/>
                      </a:lnTo>
                      <a:lnTo>
                        <a:pt x="208" y="60"/>
                      </a:lnTo>
                      <a:lnTo>
                        <a:pt x="222" y="68"/>
                      </a:lnTo>
                      <a:lnTo>
                        <a:pt x="235" y="77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591" name="Freeform 1131"/>
                <p:cNvSpPr>
                  <a:spLocks/>
                </p:cNvSpPr>
                <p:nvPr/>
              </p:nvSpPr>
              <p:spPr bwMode="auto">
                <a:xfrm>
                  <a:off x="5047" y="2671"/>
                  <a:ext cx="40" cy="55"/>
                </a:xfrm>
                <a:custGeom>
                  <a:avLst/>
                  <a:gdLst>
                    <a:gd name="T0" fmla="*/ 0 w 114"/>
                    <a:gd name="T1" fmla="*/ 0 h 238"/>
                    <a:gd name="T2" fmla="*/ 0 w 114"/>
                    <a:gd name="T3" fmla="*/ 0 h 238"/>
                    <a:gd name="T4" fmla="*/ 0 w 114"/>
                    <a:gd name="T5" fmla="*/ 0 h 238"/>
                    <a:gd name="T6" fmla="*/ 0 w 114"/>
                    <a:gd name="T7" fmla="*/ 0 h 238"/>
                    <a:gd name="T8" fmla="*/ 0 w 114"/>
                    <a:gd name="T9" fmla="*/ 0 h 238"/>
                    <a:gd name="T10" fmla="*/ 0 w 114"/>
                    <a:gd name="T11" fmla="*/ 0 h 238"/>
                    <a:gd name="T12" fmla="*/ 0 w 114"/>
                    <a:gd name="T13" fmla="*/ 0 h 238"/>
                    <a:gd name="T14" fmla="*/ 0 w 114"/>
                    <a:gd name="T15" fmla="*/ 0 h 238"/>
                    <a:gd name="T16" fmla="*/ 0 w 114"/>
                    <a:gd name="T17" fmla="*/ 0 h 238"/>
                    <a:gd name="T18" fmla="*/ 0 w 114"/>
                    <a:gd name="T19" fmla="*/ 0 h 238"/>
                    <a:gd name="T20" fmla="*/ 0 w 114"/>
                    <a:gd name="T21" fmla="*/ 0 h 238"/>
                    <a:gd name="T22" fmla="*/ 0 w 114"/>
                    <a:gd name="T23" fmla="*/ 0 h 238"/>
                    <a:gd name="T24" fmla="*/ 0 w 114"/>
                    <a:gd name="T25" fmla="*/ 0 h 238"/>
                    <a:gd name="T26" fmla="*/ 0 w 114"/>
                    <a:gd name="T27" fmla="*/ 0 h 238"/>
                    <a:gd name="T28" fmla="*/ 0 w 114"/>
                    <a:gd name="T29" fmla="*/ 0 h 238"/>
                    <a:gd name="T30" fmla="*/ 0 w 114"/>
                    <a:gd name="T31" fmla="*/ 0 h 238"/>
                    <a:gd name="T32" fmla="*/ 0 w 114"/>
                    <a:gd name="T33" fmla="*/ 0 h 238"/>
                    <a:gd name="T34" fmla="*/ 0 w 114"/>
                    <a:gd name="T35" fmla="*/ 0 h 238"/>
                    <a:gd name="T36" fmla="*/ 0 w 114"/>
                    <a:gd name="T37" fmla="*/ 0 h 238"/>
                    <a:gd name="T38" fmla="*/ 0 w 114"/>
                    <a:gd name="T39" fmla="*/ 0 h 238"/>
                    <a:gd name="T40" fmla="*/ 0 w 114"/>
                    <a:gd name="T41" fmla="*/ 0 h 238"/>
                    <a:gd name="T42" fmla="*/ 0 w 114"/>
                    <a:gd name="T43" fmla="*/ 0 h 238"/>
                    <a:gd name="T44" fmla="*/ 0 w 114"/>
                    <a:gd name="T45" fmla="*/ 0 h 238"/>
                    <a:gd name="T46" fmla="*/ 0 w 114"/>
                    <a:gd name="T47" fmla="*/ 0 h 238"/>
                    <a:gd name="T48" fmla="*/ 0 w 114"/>
                    <a:gd name="T49" fmla="*/ 0 h 238"/>
                    <a:gd name="T50" fmla="*/ 0 w 114"/>
                    <a:gd name="T51" fmla="*/ 0 h 238"/>
                    <a:gd name="T52" fmla="*/ 0 w 114"/>
                    <a:gd name="T53" fmla="*/ 0 h 238"/>
                    <a:gd name="T54" fmla="*/ 0 w 114"/>
                    <a:gd name="T55" fmla="*/ 0 h 238"/>
                    <a:gd name="T56" fmla="*/ 0 w 114"/>
                    <a:gd name="T57" fmla="*/ 0 h 238"/>
                    <a:gd name="T58" fmla="*/ 0 w 114"/>
                    <a:gd name="T59" fmla="*/ 0 h 238"/>
                    <a:gd name="T60" fmla="*/ 0 w 114"/>
                    <a:gd name="T61" fmla="*/ 0 h 238"/>
                    <a:gd name="T62" fmla="*/ 0 w 114"/>
                    <a:gd name="T63" fmla="*/ 0 h 238"/>
                    <a:gd name="T64" fmla="*/ 0 w 114"/>
                    <a:gd name="T65" fmla="*/ 0 h 238"/>
                    <a:gd name="T66" fmla="*/ 0 w 114"/>
                    <a:gd name="T67" fmla="*/ 0 h 238"/>
                    <a:gd name="T68" fmla="*/ 0 w 114"/>
                    <a:gd name="T69" fmla="*/ 0 h 238"/>
                    <a:gd name="T70" fmla="*/ 0 w 114"/>
                    <a:gd name="T71" fmla="*/ 0 h 238"/>
                    <a:gd name="T72" fmla="*/ 0 w 114"/>
                    <a:gd name="T73" fmla="*/ 0 h 238"/>
                    <a:gd name="T74" fmla="*/ 0 w 114"/>
                    <a:gd name="T75" fmla="*/ 0 h 238"/>
                    <a:gd name="T76" fmla="*/ 0 w 114"/>
                    <a:gd name="T77" fmla="*/ 0 h 238"/>
                    <a:gd name="T78" fmla="*/ 0 w 114"/>
                    <a:gd name="T79" fmla="*/ 0 h 238"/>
                    <a:gd name="T80" fmla="*/ 0 w 114"/>
                    <a:gd name="T81" fmla="*/ 0 h 238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114" h="238">
                      <a:moveTo>
                        <a:pt x="0" y="130"/>
                      </a:moveTo>
                      <a:lnTo>
                        <a:pt x="0" y="149"/>
                      </a:lnTo>
                      <a:lnTo>
                        <a:pt x="4" y="168"/>
                      </a:lnTo>
                      <a:lnTo>
                        <a:pt x="12" y="185"/>
                      </a:lnTo>
                      <a:lnTo>
                        <a:pt x="24" y="200"/>
                      </a:lnTo>
                      <a:lnTo>
                        <a:pt x="38" y="213"/>
                      </a:lnTo>
                      <a:lnTo>
                        <a:pt x="55" y="224"/>
                      </a:lnTo>
                      <a:lnTo>
                        <a:pt x="73" y="232"/>
                      </a:lnTo>
                      <a:lnTo>
                        <a:pt x="92" y="237"/>
                      </a:lnTo>
                      <a:lnTo>
                        <a:pt x="98" y="238"/>
                      </a:lnTo>
                      <a:lnTo>
                        <a:pt x="104" y="235"/>
                      </a:lnTo>
                      <a:lnTo>
                        <a:pt x="109" y="232"/>
                      </a:lnTo>
                      <a:lnTo>
                        <a:pt x="111" y="227"/>
                      </a:lnTo>
                      <a:lnTo>
                        <a:pt x="111" y="222"/>
                      </a:lnTo>
                      <a:lnTo>
                        <a:pt x="110" y="216"/>
                      </a:lnTo>
                      <a:lnTo>
                        <a:pt x="106" y="211"/>
                      </a:lnTo>
                      <a:lnTo>
                        <a:pt x="100" y="209"/>
                      </a:lnTo>
                      <a:lnTo>
                        <a:pt x="82" y="202"/>
                      </a:lnTo>
                      <a:lnTo>
                        <a:pt x="64" y="193"/>
                      </a:lnTo>
                      <a:lnTo>
                        <a:pt x="50" y="180"/>
                      </a:lnTo>
                      <a:lnTo>
                        <a:pt x="39" y="167"/>
                      </a:lnTo>
                      <a:lnTo>
                        <a:pt x="32" y="149"/>
                      </a:lnTo>
                      <a:lnTo>
                        <a:pt x="29" y="131"/>
                      </a:lnTo>
                      <a:lnTo>
                        <a:pt x="29" y="111"/>
                      </a:lnTo>
                      <a:lnTo>
                        <a:pt x="35" y="91"/>
                      </a:lnTo>
                      <a:lnTo>
                        <a:pt x="42" y="76"/>
                      </a:lnTo>
                      <a:lnTo>
                        <a:pt x="51" y="62"/>
                      </a:lnTo>
                      <a:lnTo>
                        <a:pt x="62" y="49"/>
                      </a:lnTo>
                      <a:lnTo>
                        <a:pt x="73" y="38"/>
                      </a:lnTo>
                      <a:lnTo>
                        <a:pt x="84" y="28"/>
                      </a:lnTo>
                      <a:lnTo>
                        <a:pt x="96" y="18"/>
                      </a:lnTo>
                      <a:lnTo>
                        <a:pt x="106" y="9"/>
                      </a:lnTo>
                      <a:lnTo>
                        <a:pt x="114" y="1"/>
                      </a:lnTo>
                      <a:lnTo>
                        <a:pt x="106" y="0"/>
                      </a:lnTo>
                      <a:lnTo>
                        <a:pt x="93" y="6"/>
                      </a:lnTo>
                      <a:lnTo>
                        <a:pt x="76" y="18"/>
                      </a:lnTo>
                      <a:lnTo>
                        <a:pt x="56" y="36"/>
                      </a:lnTo>
                      <a:lnTo>
                        <a:pt x="37" y="57"/>
                      </a:lnTo>
                      <a:lnTo>
                        <a:pt x="20" y="80"/>
                      </a:lnTo>
                      <a:lnTo>
                        <a:pt x="7" y="106"/>
                      </a:ln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592" name="Freeform 1132"/>
                <p:cNvSpPr>
                  <a:spLocks/>
                </p:cNvSpPr>
                <p:nvPr/>
              </p:nvSpPr>
              <p:spPr bwMode="auto">
                <a:xfrm>
                  <a:off x="5330" y="2639"/>
                  <a:ext cx="87" cy="73"/>
                </a:xfrm>
                <a:custGeom>
                  <a:avLst/>
                  <a:gdLst>
                    <a:gd name="T0" fmla="*/ 0 w 246"/>
                    <a:gd name="T1" fmla="*/ 0 h 310"/>
                    <a:gd name="T2" fmla="*/ 0 w 246"/>
                    <a:gd name="T3" fmla="*/ 0 h 310"/>
                    <a:gd name="T4" fmla="*/ 0 w 246"/>
                    <a:gd name="T5" fmla="*/ 0 h 310"/>
                    <a:gd name="T6" fmla="*/ 0 w 246"/>
                    <a:gd name="T7" fmla="*/ 0 h 310"/>
                    <a:gd name="T8" fmla="*/ 0 w 246"/>
                    <a:gd name="T9" fmla="*/ 0 h 310"/>
                    <a:gd name="T10" fmla="*/ 0 w 246"/>
                    <a:gd name="T11" fmla="*/ 0 h 310"/>
                    <a:gd name="T12" fmla="*/ 0 w 246"/>
                    <a:gd name="T13" fmla="*/ 0 h 310"/>
                    <a:gd name="T14" fmla="*/ 0 w 246"/>
                    <a:gd name="T15" fmla="*/ 0 h 310"/>
                    <a:gd name="T16" fmla="*/ 0 w 246"/>
                    <a:gd name="T17" fmla="*/ 0 h 310"/>
                    <a:gd name="T18" fmla="*/ 0 w 246"/>
                    <a:gd name="T19" fmla="*/ 0 h 310"/>
                    <a:gd name="T20" fmla="*/ 0 w 246"/>
                    <a:gd name="T21" fmla="*/ 0 h 310"/>
                    <a:gd name="T22" fmla="*/ 0 w 246"/>
                    <a:gd name="T23" fmla="*/ 0 h 310"/>
                    <a:gd name="T24" fmla="*/ 0 w 246"/>
                    <a:gd name="T25" fmla="*/ 0 h 310"/>
                    <a:gd name="T26" fmla="*/ 0 w 246"/>
                    <a:gd name="T27" fmla="*/ 0 h 310"/>
                    <a:gd name="T28" fmla="*/ 0 w 246"/>
                    <a:gd name="T29" fmla="*/ 0 h 310"/>
                    <a:gd name="T30" fmla="*/ 0 w 246"/>
                    <a:gd name="T31" fmla="*/ 0 h 310"/>
                    <a:gd name="T32" fmla="*/ 0 w 246"/>
                    <a:gd name="T33" fmla="*/ 0 h 310"/>
                    <a:gd name="T34" fmla="*/ 0 w 246"/>
                    <a:gd name="T35" fmla="*/ 0 h 310"/>
                    <a:gd name="T36" fmla="*/ 0 w 246"/>
                    <a:gd name="T37" fmla="*/ 0 h 310"/>
                    <a:gd name="T38" fmla="*/ 0 w 246"/>
                    <a:gd name="T39" fmla="*/ 0 h 310"/>
                    <a:gd name="T40" fmla="*/ 0 w 246"/>
                    <a:gd name="T41" fmla="*/ 0 h 310"/>
                    <a:gd name="T42" fmla="*/ 0 w 246"/>
                    <a:gd name="T43" fmla="*/ 0 h 310"/>
                    <a:gd name="T44" fmla="*/ 0 w 246"/>
                    <a:gd name="T45" fmla="*/ 0 h 310"/>
                    <a:gd name="T46" fmla="*/ 0 w 246"/>
                    <a:gd name="T47" fmla="*/ 0 h 310"/>
                    <a:gd name="T48" fmla="*/ 0 w 246"/>
                    <a:gd name="T49" fmla="*/ 0 h 310"/>
                    <a:gd name="T50" fmla="*/ 0 w 246"/>
                    <a:gd name="T51" fmla="*/ 0 h 310"/>
                    <a:gd name="T52" fmla="*/ 0 w 246"/>
                    <a:gd name="T53" fmla="*/ 0 h 310"/>
                    <a:gd name="T54" fmla="*/ 0 w 246"/>
                    <a:gd name="T55" fmla="*/ 0 h 310"/>
                    <a:gd name="T56" fmla="*/ 0 w 246"/>
                    <a:gd name="T57" fmla="*/ 0 h 310"/>
                    <a:gd name="T58" fmla="*/ 0 w 246"/>
                    <a:gd name="T59" fmla="*/ 0 h 310"/>
                    <a:gd name="T60" fmla="*/ 0 w 246"/>
                    <a:gd name="T61" fmla="*/ 0 h 310"/>
                    <a:gd name="T62" fmla="*/ 0 w 246"/>
                    <a:gd name="T63" fmla="*/ 0 h 310"/>
                    <a:gd name="T64" fmla="*/ 0 w 246"/>
                    <a:gd name="T65" fmla="*/ 0 h 310"/>
                    <a:gd name="T66" fmla="*/ 0 w 246"/>
                    <a:gd name="T67" fmla="*/ 0 h 310"/>
                    <a:gd name="T68" fmla="*/ 0 w 246"/>
                    <a:gd name="T69" fmla="*/ 0 h 310"/>
                    <a:gd name="T70" fmla="*/ 0 w 246"/>
                    <a:gd name="T71" fmla="*/ 0 h 310"/>
                    <a:gd name="T72" fmla="*/ 0 w 246"/>
                    <a:gd name="T73" fmla="*/ 0 h 310"/>
                    <a:gd name="T74" fmla="*/ 0 w 246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246" h="310">
                      <a:moveTo>
                        <a:pt x="199" y="116"/>
                      </a:moveTo>
                      <a:lnTo>
                        <a:pt x="207" y="124"/>
                      </a:lnTo>
                      <a:lnTo>
                        <a:pt x="214" y="133"/>
                      </a:lnTo>
                      <a:lnTo>
                        <a:pt x="219" y="143"/>
                      </a:lnTo>
                      <a:lnTo>
                        <a:pt x="223" y="154"/>
                      </a:lnTo>
                      <a:lnTo>
                        <a:pt x="225" y="164"/>
                      </a:lnTo>
                      <a:lnTo>
                        <a:pt x="225" y="176"/>
                      </a:lnTo>
                      <a:lnTo>
                        <a:pt x="221" y="187"/>
                      </a:lnTo>
                      <a:lnTo>
                        <a:pt x="216" y="197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8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3" y="264"/>
                      </a:lnTo>
                      <a:lnTo>
                        <a:pt x="132" y="274"/>
                      </a:lnTo>
                      <a:lnTo>
                        <a:pt x="129" y="278"/>
                      </a:lnTo>
                      <a:lnTo>
                        <a:pt x="126" y="282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1" y="305"/>
                      </a:lnTo>
                      <a:lnTo>
                        <a:pt x="125" y="309"/>
                      </a:lnTo>
                      <a:lnTo>
                        <a:pt x="130" y="310"/>
                      </a:lnTo>
                      <a:lnTo>
                        <a:pt x="134" y="310"/>
                      </a:lnTo>
                      <a:lnTo>
                        <a:pt x="139" y="309"/>
                      </a:lnTo>
                      <a:lnTo>
                        <a:pt x="143" y="305"/>
                      </a:lnTo>
                      <a:lnTo>
                        <a:pt x="154" y="293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19" y="233"/>
                      </a:lnTo>
                      <a:lnTo>
                        <a:pt x="231" y="219"/>
                      </a:lnTo>
                      <a:lnTo>
                        <a:pt x="239" y="204"/>
                      </a:lnTo>
                      <a:lnTo>
                        <a:pt x="245" y="187"/>
                      </a:lnTo>
                      <a:lnTo>
                        <a:pt x="246" y="170"/>
                      </a:lnTo>
                      <a:lnTo>
                        <a:pt x="242" y="153"/>
                      </a:lnTo>
                      <a:lnTo>
                        <a:pt x="236" y="136"/>
                      </a:lnTo>
                      <a:lnTo>
                        <a:pt x="227" y="120"/>
                      </a:lnTo>
                      <a:lnTo>
                        <a:pt x="215" y="107"/>
                      </a:lnTo>
                      <a:lnTo>
                        <a:pt x="201" y="94"/>
                      </a:lnTo>
                      <a:lnTo>
                        <a:pt x="187" y="82"/>
                      </a:lnTo>
                      <a:lnTo>
                        <a:pt x="177" y="74"/>
                      </a:lnTo>
                      <a:lnTo>
                        <a:pt x="165" y="68"/>
                      </a:lnTo>
                      <a:lnTo>
                        <a:pt x="152" y="60"/>
                      </a:lnTo>
                      <a:lnTo>
                        <a:pt x="139" y="51"/>
                      </a:lnTo>
                      <a:lnTo>
                        <a:pt x="126" y="43"/>
                      </a:lnTo>
                      <a:lnTo>
                        <a:pt x="112" y="35"/>
                      </a:lnTo>
                      <a:lnTo>
                        <a:pt x="98" y="28"/>
                      </a:lnTo>
                      <a:lnTo>
                        <a:pt x="85" y="22"/>
                      </a:lnTo>
                      <a:lnTo>
                        <a:pt x="72" y="16"/>
                      </a:lnTo>
                      <a:lnTo>
                        <a:pt x="59" y="10"/>
                      </a:lnTo>
                      <a:lnTo>
                        <a:pt x="46" y="7"/>
                      </a:lnTo>
                      <a:lnTo>
                        <a:pt x="35" y="3"/>
                      </a:lnTo>
                      <a:lnTo>
                        <a:pt x="24" y="1"/>
                      </a:lnTo>
                      <a:lnTo>
                        <a:pt x="15" y="0"/>
                      </a:lnTo>
                      <a:lnTo>
                        <a:pt x="7" y="1"/>
                      </a:lnTo>
                      <a:lnTo>
                        <a:pt x="0" y="3"/>
                      </a:lnTo>
                      <a:lnTo>
                        <a:pt x="8" y="6"/>
                      </a:lnTo>
                      <a:lnTo>
                        <a:pt x="17" y="9"/>
                      </a:lnTo>
                      <a:lnTo>
                        <a:pt x="28" y="14"/>
                      </a:lnTo>
                      <a:lnTo>
                        <a:pt x="38" y="18"/>
                      </a:lnTo>
                      <a:lnTo>
                        <a:pt x="51" y="24"/>
                      </a:lnTo>
                      <a:lnTo>
                        <a:pt x="64" y="30"/>
                      </a:lnTo>
                      <a:lnTo>
                        <a:pt x="78" y="37"/>
                      </a:lnTo>
                      <a:lnTo>
                        <a:pt x="92" y="43"/>
                      </a:lnTo>
                      <a:lnTo>
                        <a:pt x="106" y="51"/>
                      </a:lnTo>
                      <a:lnTo>
                        <a:pt x="120" y="60"/>
                      </a:lnTo>
                      <a:lnTo>
                        <a:pt x="134" y="69"/>
                      </a:lnTo>
                      <a:lnTo>
                        <a:pt x="148" y="78"/>
                      </a:lnTo>
                      <a:lnTo>
                        <a:pt x="163" y="87"/>
                      </a:lnTo>
                      <a:lnTo>
                        <a:pt x="175" y="96"/>
                      </a:lnTo>
                      <a:lnTo>
                        <a:pt x="187" y="105"/>
                      </a:lnTo>
                      <a:lnTo>
                        <a:pt x="199" y="116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593" name="Freeform 1133"/>
                <p:cNvSpPr>
                  <a:spLocks/>
                </p:cNvSpPr>
                <p:nvPr/>
              </p:nvSpPr>
              <p:spPr bwMode="auto">
                <a:xfrm>
                  <a:off x="5115" y="2660"/>
                  <a:ext cx="69" cy="55"/>
                </a:xfrm>
                <a:custGeom>
                  <a:avLst/>
                  <a:gdLst>
                    <a:gd name="T0" fmla="*/ 0 w 198"/>
                    <a:gd name="T1" fmla="*/ 0 h 236"/>
                    <a:gd name="T2" fmla="*/ 0 w 198"/>
                    <a:gd name="T3" fmla="*/ 0 h 236"/>
                    <a:gd name="T4" fmla="*/ 0 w 198"/>
                    <a:gd name="T5" fmla="*/ 0 h 236"/>
                    <a:gd name="T6" fmla="*/ 0 w 198"/>
                    <a:gd name="T7" fmla="*/ 0 h 236"/>
                    <a:gd name="T8" fmla="*/ 0 w 198"/>
                    <a:gd name="T9" fmla="*/ 0 h 236"/>
                    <a:gd name="T10" fmla="*/ 0 w 198"/>
                    <a:gd name="T11" fmla="*/ 0 h 236"/>
                    <a:gd name="T12" fmla="*/ 0 w 198"/>
                    <a:gd name="T13" fmla="*/ 0 h 236"/>
                    <a:gd name="T14" fmla="*/ 0 w 198"/>
                    <a:gd name="T15" fmla="*/ 0 h 236"/>
                    <a:gd name="T16" fmla="*/ 0 w 198"/>
                    <a:gd name="T17" fmla="*/ 0 h 236"/>
                    <a:gd name="T18" fmla="*/ 0 w 198"/>
                    <a:gd name="T19" fmla="*/ 0 h 236"/>
                    <a:gd name="T20" fmla="*/ 0 w 198"/>
                    <a:gd name="T21" fmla="*/ 0 h 236"/>
                    <a:gd name="T22" fmla="*/ 0 w 198"/>
                    <a:gd name="T23" fmla="*/ 0 h 236"/>
                    <a:gd name="T24" fmla="*/ 0 w 198"/>
                    <a:gd name="T25" fmla="*/ 0 h 236"/>
                    <a:gd name="T26" fmla="*/ 0 w 198"/>
                    <a:gd name="T27" fmla="*/ 0 h 236"/>
                    <a:gd name="T28" fmla="*/ 0 w 198"/>
                    <a:gd name="T29" fmla="*/ 0 h 236"/>
                    <a:gd name="T30" fmla="*/ 0 w 198"/>
                    <a:gd name="T31" fmla="*/ 0 h 236"/>
                    <a:gd name="T32" fmla="*/ 0 w 198"/>
                    <a:gd name="T33" fmla="*/ 0 h 236"/>
                    <a:gd name="T34" fmla="*/ 0 w 198"/>
                    <a:gd name="T35" fmla="*/ 0 h 236"/>
                    <a:gd name="T36" fmla="*/ 0 w 198"/>
                    <a:gd name="T37" fmla="*/ 0 h 236"/>
                    <a:gd name="T38" fmla="*/ 0 w 198"/>
                    <a:gd name="T39" fmla="*/ 0 h 236"/>
                    <a:gd name="T40" fmla="*/ 0 w 198"/>
                    <a:gd name="T41" fmla="*/ 0 h 236"/>
                    <a:gd name="T42" fmla="*/ 0 w 198"/>
                    <a:gd name="T43" fmla="*/ 0 h 236"/>
                    <a:gd name="T44" fmla="*/ 0 w 198"/>
                    <a:gd name="T45" fmla="*/ 0 h 236"/>
                    <a:gd name="T46" fmla="*/ 0 w 198"/>
                    <a:gd name="T47" fmla="*/ 0 h 236"/>
                    <a:gd name="T48" fmla="*/ 0 w 198"/>
                    <a:gd name="T49" fmla="*/ 0 h 236"/>
                    <a:gd name="T50" fmla="*/ 0 w 198"/>
                    <a:gd name="T51" fmla="*/ 0 h 236"/>
                    <a:gd name="T52" fmla="*/ 0 w 198"/>
                    <a:gd name="T53" fmla="*/ 0 h 236"/>
                    <a:gd name="T54" fmla="*/ 0 w 198"/>
                    <a:gd name="T55" fmla="*/ 0 h 236"/>
                    <a:gd name="T56" fmla="*/ 0 w 198"/>
                    <a:gd name="T57" fmla="*/ 0 h 236"/>
                    <a:gd name="T58" fmla="*/ 0 w 198"/>
                    <a:gd name="T59" fmla="*/ 0 h 236"/>
                    <a:gd name="T60" fmla="*/ 0 w 198"/>
                    <a:gd name="T61" fmla="*/ 0 h 236"/>
                    <a:gd name="T62" fmla="*/ 0 w 198"/>
                    <a:gd name="T63" fmla="*/ 0 h 236"/>
                    <a:gd name="T64" fmla="*/ 0 w 198"/>
                    <a:gd name="T65" fmla="*/ 0 h 236"/>
                    <a:gd name="T66" fmla="*/ 0 w 198"/>
                    <a:gd name="T67" fmla="*/ 0 h 236"/>
                    <a:gd name="T68" fmla="*/ 0 w 198"/>
                    <a:gd name="T69" fmla="*/ 0 h 236"/>
                    <a:gd name="T70" fmla="*/ 0 w 198"/>
                    <a:gd name="T71" fmla="*/ 0 h 236"/>
                    <a:gd name="T72" fmla="*/ 0 w 198"/>
                    <a:gd name="T73" fmla="*/ 0 h 236"/>
                    <a:gd name="T74" fmla="*/ 0 w 198"/>
                    <a:gd name="T75" fmla="*/ 0 h 236"/>
                    <a:gd name="T76" fmla="*/ 0 w 198"/>
                    <a:gd name="T77" fmla="*/ 0 h 236"/>
                    <a:gd name="T78" fmla="*/ 0 w 198"/>
                    <a:gd name="T79" fmla="*/ 0 h 236"/>
                    <a:gd name="T80" fmla="*/ 0 w 198"/>
                    <a:gd name="T81" fmla="*/ 0 h 236"/>
                    <a:gd name="T82" fmla="*/ 0 w 198"/>
                    <a:gd name="T83" fmla="*/ 0 h 236"/>
                    <a:gd name="T84" fmla="*/ 0 w 198"/>
                    <a:gd name="T85" fmla="*/ 0 h 236"/>
                    <a:gd name="T86" fmla="*/ 0 w 198"/>
                    <a:gd name="T87" fmla="*/ 0 h 236"/>
                    <a:gd name="T88" fmla="*/ 0 w 198"/>
                    <a:gd name="T89" fmla="*/ 0 h 236"/>
                    <a:gd name="T90" fmla="*/ 0 w 198"/>
                    <a:gd name="T91" fmla="*/ 0 h 236"/>
                    <a:gd name="T92" fmla="*/ 0 w 198"/>
                    <a:gd name="T93" fmla="*/ 0 h 236"/>
                    <a:gd name="T94" fmla="*/ 0 w 198"/>
                    <a:gd name="T95" fmla="*/ 0 h 236"/>
                    <a:gd name="T96" fmla="*/ 0 w 198"/>
                    <a:gd name="T97" fmla="*/ 0 h 236"/>
                    <a:gd name="T98" fmla="*/ 0 w 198"/>
                    <a:gd name="T99" fmla="*/ 0 h 236"/>
                    <a:gd name="T100" fmla="*/ 0 w 198"/>
                    <a:gd name="T101" fmla="*/ 0 h 236"/>
                    <a:gd name="T102" fmla="*/ 0 w 198"/>
                    <a:gd name="T103" fmla="*/ 0 h 236"/>
                    <a:gd name="T104" fmla="*/ 0 w 198"/>
                    <a:gd name="T105" fmla="*/ 0 h 236"/>
                    <a:gd name="T106" fmla="*/ 0 w 198"/>
                    <a:gd name="T107" fmla="*/ 0 h 236"/>
                    <a:gd name="T108" fmla="*/ 0 w 198"/>
                    <a:gd name="T109" fmla="*/ 0 h 236"/>
                    <a:gd name="T110" fmla="*/ 0 w 198"/>
                    <a:gd name="T111" fmla="*/ 0 h 236"/>
                    <a:gd name="T112" fmla="*/ 0 w 198"/>
                    <a:gd name="T113" fmla="*/ 0 h 236"/>
                    <a:gd name="T114" fmla="*/ 0 w 198"/>
                    <a:gd name="T115" fmla="*/ 0 h 236"/>
                    <a:gd name="T116" fmla="*/ 0 w 198"/>
                    <a:gd name="T117" fmla="*/ 0 h 236"/>
                    <a:gd name="T118" fmla="*/ 0 w 198"/>
                    <a:gd name="T119" fmla="*/ 0 h 236"/>
                    <a:gd name="T120" fmla="*/ 0 w 198"/>
                    <a:gd name="T121" fmla="*/ 0 h 2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0" t="0" r="r" b="b"/>
                  <a:pathLst>
                    <a:path w="198" h="236">
                      <a:moveTo>
                        <a:pt x="73" y="36"/>
                      </a:moveTo>
                      <a:lnTo>
                        <a:pt x="58" y="46"/>
                      </a:lnTo>
                      <a:lnTo>
                        <a:pt x="46" y="58"/>
                      </a:lnTo>
                      <a:lnTo>
                        <a:pt x="33" y="72"/>
                      </a:lnTo>
                      <a:lnTo>
                        <a:pt x="22" y="85"/>
                      </a:lnTo>
                      <a:lnTo>
                        <a:pt x="14" y="100"/>
                      </a:lnTo>
                      <a:lnTo>
                        <a:pt x="7" y="115"/>
                      </a:lnTo>
                      <a:lnTo>
                        <a:pt x="2" y="130"/>
                      </a:lnTo>
                      <a:lnTo>
                        <a:pt x="0" y="146"/>
                      </a:lnTo>
                      <a:lnTo>
                        <a:pt x="2" y="170"/>
                      </a:lnTo>
                      <a:lnTo>
                        <a:pt x="12" y="190"/>
                      </a:lnTo>
                      <a:lnTo>
                        <a:pt x="26" y="207"/>
                      </a:lnTo>
                      <a:lnTo>
                        <a:pt x="43" y="220"/>
                      </a:lnTo>
                      <a:lnTo>
                        <a:pt x="64" y="229"/>
                      </a:lnTo>
                      <a:lnTo>
                        <a:pt x="88" y="235"/>
                      </a:lnTo>
                      <a:lnTo>
                        <a:pt x="110" y="236"/>
                      </a:lnTo>
                      <a:lnTo>
                        <a:pt x="132" y="232"/>
                      </a:lnTo>
                      <a:lnTo>
                        <a:pt x="137" y="232"/>
                      </a:lnTo>
                      <a:lnTo>
                        <a:pt x="142" y="230"/>
                      </a:lnTo>
                      <a:lnTo>
                        <a:pt x="145" y="226"/>
                      </a:lnTo>
                      <a:lnTo>
                        <a:pt x="146" y="221"/>
                      </a:lnTo>
                      <a:lnTo>
                        <a:pt x="145" y="219"/>
                      </a:lnTo>
                      <a:lnTo>
                        <a:pt x="142" y="219"/>
                      </a:lnTo>
                      <a:lnTo>
                        <a:pt x="137" y="217"/>
                      </a:lnTo>
                      <a:lnTo>
                        <a:pt x="131" y="217"/>
                      </a:lnTo>
                      <a:lnTo>
                        <a:pt x="124" y="217"/>
                      </a:lnTo>
                      <a:lnTo>
                        <a:pt x="118" y="217"/>
                      </a:lnTo>
                      <a:lnTo>
                        <a:pt x="112" y="217"/>
                      </a:lnTo>
                      <a:lnTo>
                        <a:pt x="109" y="217"/>
                      </a:lnTo>
                      <a:lnTo>
                        <a:pt x="97" y="216"/>
                      </a:lnTo>
                      <a:lnTo>
                        <a:pt x="87" y="215"/>
                      </a:lnTo>
                      <a:lnTo>
                        <a:pt x="75" y="214"/>
                      </a:lnTo>
                      <a:lnTo>
                        <a:pt x="63" y="211"/>
                      </a:lnTo>
                      <a:lnTo>
                        <a:pt x="51" y="207"/>
                      </a:lnTo>
                      <a:lnTo>
                        <a:pt x="40" y="199"/>
                      </a:lnTo>
                      <a:lnTo>
                        <a:pt x="29" y="189"/>
                      </a:lnTo>
                      <a:lnTo>
                        <a:pt x="17" y="174"/>
                      </a:lnTo>
                      <a:lnTo>
                        <a:pt x="15" y="157"/>
                      </a:lnTo>
                      <a:lnTo>
                        <a:pt x="16" y="141"/>
                      </a:lnTo>
                      <a:lnTo>
                        <a:pt x="21" y="124"/>
                      </a:lnTo>
                      <a:lnTo>
                        <a:pt x="28" y="109"/>
                      </a:lnTo>
                      <a:lnTo>
                        <a:pt x="39" y="96"/>
                      </a:lnTo>
                      <a:lnTo>
                        <a:pt x="50" y="82"/>
                      </a:lnTo>
                      <a:lnTo>
                        <a:pt x="63" y="70"/>
                      </a:lnTo>
                      <a:lnTo>
                        <a:pt x="78" y="59"/>
                      </a:lnTo>
                      <a:lnTo>
                        <a:pt x="94" y="49"/>
                      </a:lnTo>
                      <a:lnTo>
                        <a:pt x="110" y="39"/>
                      </a:lnTo>
                      <a:lnTo>
                        <a:pt x="126" y="31"/>
                      </a:lnTo>
                      <a:lnTo>
                        <a:pt x="142" y="24"/>
                      </a:lnTo>
                      <a:lnTo>
                        <a:pt x="158" y="19"/>
                      </a:lnTo>
                      <a:lnTo>
                        <a:pt x="172" y="13"/>
                      </a:lnTo>
                      <a:lnTo>
                        <a:pt x="186" y="10"/>
                      </a:lnTo>
                      <a:lnTo>
                        <a:pt x="198" y="7"/>
                      </a:lnTo>
                      <a:lnTo>
                        <a:pt x="190" y="3"/>
                      </a:lnTo>
                      <a:lnTo>
                        <a:pt x="177" y="0"/>
                      </a:lnTo>
                      <a:lnTo>
                        <a:pt x="162" y="3"/>
                      </a:lnTo>
                      <a:lnTo>
                        <a:pt x="144" y="6"/>
                      </a:lnTo>
                      <a:lnTo>
                        <a:pt x="124" y="12"/>
                      </a:lnTo>
                      <a:lnTo>
                        <a:pt x="105" y="19"/>
                      </a:lnTo>
                      <a:lnTo>
                        <a:pt x="88" y="28"/>
                      </a:lnTo>
                      <a:lnTo>
                        <a:pt x="73" y="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594" name="Freeform 1134"/>
                <p:cNvSpPr>
                  <a:spLocks/>
                </p:cNvSpPr>
                <p:nvPr/>
              </p:nvSpPr>
              <p:spPr bwMode="auto">
                <a:xfrm>
                  <a:off x="5233" y="2660"/>
                  <a:ext cx="47" cy="42"/>
                </a:xfrm>
                <a:custGeom>
                  <a:avLst/>
                  <a:gdLst>
                    <a:gd name="T0" fmla="*/ 0 w 128"/>
                    <a:gd name="T1" fmla="*/ 0 h 183"/>
                    <a:gd name="T2" fmla="*/ 0 w 128"/>
                    <a:gd name="T3" fmla="*/ 0 h 183"/>
                    <a:gd name="T4" fmla="*/ 0 w 128"/>
                    <a:gd name="T5" fmla="*/ 0 h 183"/>
                    <a:gd name="T6" fmla="*/ 0 w 128"/>
                    <a:gd name="T7" fmla="*/ 0 h 183"/>
                    <a:gd name="T8" fmla="*/ 0 w 128"/>
                    <a:gd name="T9" fmla="*/ 0 h 183"/>
                    <a:gd name="T10" fmla="*/ 0 w 128"/>
                    <a:gd name="T11" fmla="*/ 0 h 183"/>
                    <a:gd name="T12" fmla="*/ 0 w 128"/>
                    <a:gd name="T13" fmla="*/ 0 h 183"/>
                    <a:gd name="T14" fmla="*/ 0 w 128"/>
                    <a:gd name="T15" fmla="*/ 0 h 183"/>
                    <a:gd name="T16" fmla="*/ 0 w 128"/>
                    <a:gd name="T17" fmla="*/ 0 h 183"/>
                    <a:gd name="T18" fmla="*/ 0 w 128"/>
                    <a:gd name="T19" fmla="*/ 0 h 183"/>
                    <a:gd name="T20" fmla="*/ 0 w 128"/>
                    <a:gd name="T21" fmla="*/ 0 h 183"/>
                    <a:gd name="T22" fmla="*/ 0 w 128"/>
                    <a:gd name="T23" fmla="*/ 0 h 183"/>
                    <a:gd name="T24" fmla="*/ 0 w 128"/>
                    <a:gd name="T25" fmla="*/ 0 h 183"/>
                    <a:gd name="T26" fmla="*/ 0 w 128"/>
                    <a:gd name="T27" fmla="*/ 0 h 183"/>
                    <a:gd name="T28" fmla="*/ 0 w 128"/>
                    <a:gd name="T29" fmla="*/ 0 h 183"/>
                    <a:gd name="T30" fmla="*/ 0 w 128"/>
                    <a:gd name="T31" fmla="*/ 0 h 183"/>
                    <a:gd name="T32" fmla="*/ 0 w 128"/>
                    <a:gd name="T33" fmla="*/ 0 h 183"/>
                    <a:gd name="T34" fmla="*/ 0 w 128"/>
                    <a:gd name="T35" fmla="*/ 0 h 183"/>
                    <a:gd name="T36" fmla="*/ 0 w 128"/>
                    <a:gd name="T37" fmla="*/ 0 h 183"/>
                    <a:gd name="T38" fmla="*/ 0 w 128"/>
                    <a:gd name="T39" fmla="*/ 0 h 183"/>
                    <a:gd name="T40" fmla="*/ 0 w 128"/>
                    <a:gd name="T41" fmla="*/ 0 h 183"/>
                    <a:gd name="T42" fmla="*/ 0 w 128"/>
                    <a:gd name="T43" fmla="*/ 0 h 183"/>
                    <a:gd name="T44" fmla="*/ 0 w 128"/>
                    <a:gd name="T45" fmla="*/ 0 h 183"/>
                    <a:gd name="T46" fmla="*/ 0 w 128"/>
                    <a:gd name="T47" fmla="*/ 0 h 183"/>
                    <a:gd name="T48" fmla="*/ 0 w 128"/>
                    <a:gd name="T49" fmla="*/ 0 h 183"/>
                    <a:gd name="T50" fmla="*/ 0 w 128"/>
                    <a:gd name="T51" fmla="*/ 0 h 183"/>
                    <a:gd name="T52" fmla="*/ 0 w 128"/>
                    <a:gd name="T53" fmla="*/ 0 h 183"/>
                    <a:gd name="T54" fmla="*/ 0 w 128"/>
                    <a:gd name="T55" fmla="*/ 0 h 183"/>
                    <a:gd name="T56" fmla="*/ 0 w 128"/>
                    <a:gd name="T57" fmla="*/ 0 h 183"/>
                    <a:gd name="T58" fmla="*/ 0 w 128"/>
                    <a:gd name="T59" fmla="*/ 0 h 183"/>
                    <a:gd name="T60" fmla="*/ 0 w 128"/>
                    <a:gd name="T61" fmla="*/ 0 h 183"/>
                    <a:gd name="T62" fmla="*/ 0 w 128"/>
                    <a:gd name="T63" fmla="*/ 0 h 183"/>
                    <a:gd name="T64" fmla="*/ 0 w 128"/>
                    <a:gd name="T65" fmla="*/ 0 h 183"/>
                    <a:gd name="T66" fmla="*/ 0 w 128"/>
                    <a:gd name="T67" fmla="*/ 0 h 183"/>
                    <a:gd name="T68" fmla="*/ 0 w 128"/>
                    <a:gd name="T69" fmla="*/ 0 h 183"/>
                    <a:gd name="T70" fmla="*/ 0 w 128"/>
                    <a:gd name="T71" fmla="*/ 0 h 183"/>
                    <a:gd name="T72" fmla="*/ 0 w 128"/>
                    <a:gd name="T73" fmla="*/ 0 h 183"/>
                    <a:gd name="T74" fmla="*/ 0 w 128"/>
                    <a:gd name="T75" fmla="*/ 0 h 183"/>
                    <a:gd name="T76" fmla="*/ 0 w 128"/>
                    <a:gd name="T77" fmla="*/ 0 h 183"/>
                    <a:gd name="T78" fmla="*/ 0 w 128"/>
                    <a:gd name="T79" fmla="*/ 0 h 183"/>
                    <a:gd name="T80" fmla="*/ 0 w 128"/>
                    <a:gd name="T81" fmla="*/ 0 h 183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128" h="183">
                      <a:moveTo>
                        <a:pt x="108" y="61"/>
                      </a:moveTo>
                      <a:lnTo>
                        <a:pt x="111" y="80"/>
                      </a:lnTo>
                      <a:lnTo>
                        <a:pt x="109" y="97"/>
                      </a:lnTo>
                      <a:lnTo>
                        <a:pt x="101" y="110"/>
                      </a:lnTo>
                      <a:lnTo>
                        <a:pt x="89" y="123"/>
                      </a:lnTo>
                      <a:lnTo>
                        <a:pt x="75" y="134"/>
                      </a:lnTo>
                      <a:lnTo>
                        <a:pt x="60" y="145"/>
                      </a:lnTo>
                      <a:lnTo>
                        <a:pt x="43" y="156"/>
                      </a:lnTo>
                      <a:lnTo>
                        <a:pt x="29" y="167"/>
                      </a:lnTo>
                      <a:lnTo>
                        <a:pt x="27" y="170"/>
                      </a:lnTo>
                      <a:lnTo>
                        <a:pt x="26" y="172"/>
                      </a:lnTo>
                      <a:lnTo>
                        <a:pt x="26" y="176"/>
                      </a:lnTo>
                      <a:lnTo>
                        <a:pt x="28" y="179"/>
                      </a:lnTo>
                      <a:lnTo>
                        <a:pt x="30" y="182"/>
                      </a:lnTo>
                      <a:lnTo>
                        <a:pt x="34" y="183"/>
                      </a:lnTo>
                      <a:lnTo>
                        <a:pt x="37" y="183"/>
                      </a:lnTo>
                      <a:lnTo>
                        <a:pt x="41" y="182"/>
                      </a:lnTo>
                      <a:lnTo>
                        <a:pt x="58" y="171"/>
                      </a:lnTo>
                      <a:lnTo>
                        <a:pt x="76" y="160"/>
                      </a:lnTo>
                      <a:lnTo>
                        <a:pt x="92" y="147"/>
                      </a:lnTo>
                      <a:lnTo>
                        <a:pt x="108" y="132"/>
                      </a:lnTo>
                      <a:lnTo>
                        <a:pt x="118" y="116"/>
                      </a:lnTo>
                      <a:lnTo>
                        <a:pt x="125" y="98"/>
                      </a:lnTo>
                      <a:lnTo>
                        <a:pt x="128" y="78"/>
                      </a:lnTo>
                      <a:lnTo>
                        <a:pt x="123" y="58"/>
                      </a:lnTo>
                      <a:lnTo>
                        <a:pt x="112" y="41"/>
                      </a:lnTo>
                      <a:lnTo>
                        <a:pt x="98" y="28"/>
                      </a:lnTo>
                      <a:lnTo>
                        <a:pt x="80" y="16"/>
                      </a:lnTo>
                      <a:lnTo>
                        <a:pt x="61" y="8"/>
                      </a:lnTo>
                      <a:lnTo>
                        <a:pt x="41" y="2"/>
                      </a:lnTo>
                      <a:lnTo>
                        <a:pt x="23" y="0"/>
                      </a:lnTo>
                      <a:lnTo>
                        <a:pt x="9" y="1"/>
                      </a:lnTo>
                      <a:lnTo>
                        <a:pt x="0" y="6"/>
                      </a:lnTo>
                      <a:lnTo>
                        <a:pt x="16" y="10"/>
                      </a:lnTo>
                      <a:lnTo>
                        <a:pt x="33" y="14"/>
                      </a:lnTo>
                      <a:lnTo>
                        <a:pt x="48" y="17"/>
                      </a:lnTo>
                      <a:lnTo>
                        <a:pt x="63" y="22"/>
                      </a:lnTo>
                      <a:lnTo>
                        <a:pt x="77" y="28"/>
                      </a:lnTo>
                      <a:lnTo>
                        <a:pt x="90" y="36"/>
                      </a:lnTo>
                      <a:lnTo>
                        <a:pt x="101" y="46"/>
                      </a:lnTo>
                      <a:lnTo>
                        <a:pt x="108" y="6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595" name="Freeform 1135"/>
                <p:cNvSpPr>
                  <a:spLocks/>
                </p:cNvSpPr>
                <p:nvPr/>
              </p:nvSpPr>
              <p:spPr bwMode="auto">
                <a:xfrm>
                  <a:off x="5070" y="2650"/>
                  <a:ext cx="112" cy="88"/>
                </a:xfrm>
                <a:custGeom>
                  <a:avLst/>
                  <a:gdLst>
                    <a:gd name="T0" fmla="*/ 0 w 323"/>
                    <a:gd name="T1" fmla="*/ 0 h 379"/>
                    <a:gd name="T2" fmla="*/ 0 w 323"/>
                    <a:gd name="T3" fmla="*/ 0 h 379"/>
                    <a:gd name="T4" fmla="*/ 0 w 323"/>
                    <a:gd name="T5" fmla="*/ 0 h 379"/>
                    <a:gd name="T6" fmla="*/ 0 w 323"/>
                    <a:gd name="T7" fmla="*/ 0 h 379"/>
                    <a:gd name="T8" fmla="*/ 0 w 323"/>
                    <a:gd name="T9" fmla="*/ 0 h 379"/>
                    <a:gd name="T10" fmla="*/ 0 w 323"/>
                    <a:gd name="T11" fmla="*/ 0 h 379"/>
                    <a:gd name="T12" fmla="*/ 0 w 323"/>
                    <a:gd name="T13" fmla="*/ 0 h 379"/>
                    <a:gd name="T14" fmla="*/ 0 w 323"/>
                    <a:gd name="T15" fmla="*/ 0 h 379"/>
                    <a:gd name="T16" fmla="*/ 0 w 323"/>
                    <a:gd name="T17" fmla="*/ 0 h 379"/>
                    <a:gd name="T18" fmla="*/ 0 w 323"/>
                    <a:gd name="T19" fmla="*/ 0 h 379"/>
                    <a:gd name="T20" fmla="*/ 0 w 323"/>
                    <a:gd name="T21" fmla="*/ 0 h 379"/>
                    <a:gd name="T22" fmla="*/ 0 w 323"/>
                    <a:gd name="T23" fmla="*/ 0 h 379"/>
                    <a:gd name="T24" fmla="*/ 0 w 323"/>
                    <a:gd name="T25" fmla="*/ 0 h 379"/>
                    <a:gd name="T26" fmla="*/ 0 w 323"/>
                    <a:gd name="T27" fmla="*/ 0 h 379"/>
                    <a:gd name="T28" fmla="*/ 0 w 323"/>
                    <a:gd name="T29" fmla="*/ 0 h 379"/>
                    <a:gd name="T30" fmla="*/ 0 w 323"/>
                    <a:gd name="T31" fmla="*/ 0 h 379"/>
                    <a:gd name="T32" fmla="*/ 0 w 323"/>
                    <a:gd name="T33" fmla="*/ 0 h 379"/>
                    <a:gd name="T34" fmla="*/ 0 w 323"/>
                    <a:gd name="T35" fmla="*/ 0 h 379"/>
                    <a:gd name="T36" fmla="*/ 0 w 323"/>
                    <a:gd name="T37" fmla="*/ 0 h 379"/>
                    <a:gd name="T38" fmla="*/ 0 w 323"/>
                    <a:gd name="T39" fmla="*/ 0 h 379"/>
                    <a:gd name="T40" fmla="*/ 0 w 323"/>
                    <a:gd name="T41" fmla="*/ 0 h 379"/>
                    <a:gd name="T42" fmla="*/ 0 w 323"/>
                    <a:gd name="T43" fmla="*/ 0 h 379"/>
                    <a:gd name="T44" fmla="*/ 0 w 323"/>
                    <a:gd name="T45" fmla="*/ 0 h 379"/>
                    <a:gd name="T46" fmla="*/ 0 w 323"/>
                    <a:gd name="T47" fmla="*/ 0 h 379"/>
                    <a:gd name="T48" fmla="*/ 0 w 323"/>
                    <a:gd name="T49" fmla="*/ 0 h 379"/>
                    <a:gd name="T50" fmla="*/ 0 w 323"/>
                    <a:gd name="T51" fmla="*/ 0 h 379"/>
                    <a:gd name="T52" fmla="*/ 0 w 323"/>
                    <a:gd name="T53" fmla="*/ 0 h 379"/>
                    <a:gd name="T54" fmla="*/ 0 w 323"/>
                    <a:gd name="T55" fmla="*/ 0 h 379"/>
                    <a:gd name="T56" fmla="*/ 0 w 323"/>
                    <a:gd name="T57" fmla="*/ 0 h 379"/>
                    <a:gd name="T58" fmla="*/ 0 w 323"/>
                    <a:gd name="T59" fmla="*/ 0 h 379"/>
                    <a:gd name="T60" fmla="*/ 0 w 323"/>
                    <a:gd name="T61" fmla="*/ 0 h 379"/>
                    <a:gd name="T62" fmla="*/ 0 w 323"/>
                    <a:gd name="T63" fmla="*/ 0 h 379"/>
                    <a:gd name="T64" fmla="*/ 0 w 323"/>
                    <a:gd name="T65" fmla="*/ 0 h 379"/>
                    <a:gd name="T66" fmla="*/ 0 w 323"/>
                    <a:gd name="T67" fmla="*/ 0 h 379"/>
                    <a:gd name="T68" fmla="*/ 0 w 323"/>
                    <a:gd name="T69" fmla="*/ 0 h 379"/>
                    <a:gd name="T70" fmla="*/ 0 w 323"/>
                    <a:gd name="T71" fmla="*/ 0 h 379"/>
                    <a:gd name="T72" fmla="*/ 0 w 323"/>
                    <a:gd name="T73" fmla="*/ 0 h 379"/>
                    <a:gd name="T74" fmla="*/ 0 w 323"/>
                    <a:gd name="T75" fmla="*/ 0 h 379"/>
                    <a:gd name="T76" fmla="*/ 0 w 323"/>
                    <a:gd name="T77" fmla="*/ 0 h 379"/>
                    <a:gd name="T78" fmla="*/ 0 w 323"/>
                    <a:gd name="T79" fmla="*/ 0 h 379"/>
                    <a:gd name="T80" fmla="*/ 0 w 323"/>
                    <a:gd name="T81" fmla="*/ 0 h 379"/>
                    <a:gd name="T82" fmla="*/ 0 w 323"/>
                    <a:gd name="T83" fmla="*/ 0 h 379"/>
                    <a:gd name="T84" fmla="*/ 0 w 323"/>
                    <a:gd name="T85" fmla="*/ 0 h 379"/>
                    <a:gd name="T86" fmla="*/ 0 w 323"/>
                    <a:gd name="T87" fmla="*/ 0 h 379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323" h="379">
                      <a:moveTo>
                        <a:pt x="126" y="50"/>
                      </a:moveTo>
                      <a:lnTo>
                        <a:pt x="101" y="70"/>
                      </a:lnTo>
                      <a:lnTo>
                        <a:pt x="76" y="92"/>
                      </a:lnTo>
                      <a:lnTo>
                        <a:pt x="54" y="115"/>
                      </a:lnTo>
                      <a:lnTo>
                        <a:pt x="34" y="140"/>
                      </a:lnTo>
                      <a:lnTo>
                        <a:pt x="18" y="167"/>
                      </a:lnTo>
                      <a:lnTo>
                        <a:pt x="6" y="196"/>
                      </a:lnTo>
                      <a:lnTo>
                        <a:pt x="0" y="227"/>
                      </a:lnTo>
                      <a:lnTo>
                        <a:pt x="1" y="259"/>
                      </a:lnTo>
                      <a:lnTo>
                        <a:pt x="4" y="267"/>
                      </a:lnTo>
                      <a:lnTo>
                        <a:pt x="7" y="277"/>
                      </a:lnTo>
                      <a:lnTo>
                        <a:pt x="11" y="283"/>
                      </a:lnTo>
                      <a:lnTo>
                        <a:pt x="15" y="291"/>
                      </a:lnTo>
                      <a:lnTo>
                        <a:pt x="21" y="298"/>
                      </a:lnTo>
                      <a:lnTo>
                        <a:pt x="27" y="305"/>
                      </a:lnTo>
                      <a:lnTo>
                        <a:pt x="34" y="311"/>
                      </a:lnTo>
                      <a:lnTo>
                        <a:pt x="41" y="316"/>
                      </a:lnTo>
                      <a:lnTo>
                        <a:pt x="57" y="325"/>
                      </a:lnTo>
                      <a:lnTo>
                        <a:pt x="72" y="333"/>
                      </a:lnTo>
                      <a:lnTo>
                        <a:pt x="87" y="340"/>
                      </a:lnTo>
                      <a:lnTo>
                        <a:pt x="103" y="345"/>
                      </a:lnTo>
                      <a:lnTo>
                        <a:pt x="120" y="351"/>
                      </a:lnTo>
                      <a:lnTo>
                        <a:pt x="136" y="356"/>
                      </a:lnTo>
                      <a:lnTo>
                        <a:pt x="153" y="360"/>
                      </a:lnTo>
                      <a:lnTo>
                        <a:pt x="169" y="364"/>
                      </a:lnTo>
                      <a:lnTo>
                        <a:pt x="187" y="367"/>
                      </a:lnTo>
                      <a:lnTo>
                        <a:pt x="204" y="370"/>
                      </a:lnTo>
                      <a:lnTo>
                        <a:pt x="221" y="372"/>
                      </a:lnTo>
                      <a:lnTo>
                        <a:pt x="238" y="374"/>
                      </a:lnTo>
                      <a:lnTo>
                        <a:pt x="256" y="375"/>
                      </a:lnTo>
                      <a:lnTo>
                        <a:pt x="273" y="376"/>
                      </a:lnTo>
                      <a:lnTo>
                        <a:pt x="290" y="378"/>
                      </a:lnTo>
                      <a:lnTo>
                        <a:pt x="307" y="379"/>
                      </a:lnTo>
                      <a:lnTo>
                        <a:pt x="312" y="379"/>
                      </a:lnTo>
                      <a:lnTo>
                        <a:pt x="317" y="375"/>
                      </a:lnTo>
                      <a:lnTo>
                        <a:pt x="320" y="372"/>
                      </a:lnTo>
                      <a:lnTo>
                        <a:pt x="323" y="366"/>
                      </a:lnTo>
                      <a:lnTo>
                        <a:pt x="323" y="360"/>
                      </a:lnTo>
                      <a:lnTo>
                        <a:pt x="320" y="356"/>
                      </a:lnTo>
                      <a:lnTo>
                        <a:pt x="316" y="352"/>
                      </a:lnTo>
                      <a:lnTo>
                        <a:pt x="311" y="351"/>
                      </a:lnTo>
                      <a:lnTo>
                        <a:pt x="295" y="351"/>
                      </a:lnTo>
                      <a:lnTo>
                        <a:pt x="279" y="351"/>
                      </a:lnTo>
                      <a:lnTo>
                        <a:pt x="263" y="350"/>
                      </a:lnTo>
                      <a:lnTo>
                        <a:pt x="248" y="349"/>
                      </a:lnTo>
                      <a:lnTo>
                        <a:pt x="231" y="348"/>
                      </a:lnTo>
                      <a:lnTo>
                        <a:pt x="215" y="345"/>
                      </a:lnTo>
                      <a:lnTo>
                        <a:pt x="200" y="343"/>
                      </a:lnTo>
                      <a:lnTo>
                        <a:pt x="183" y="341"/>
                      </a:lnTo>
                      <a:lnTo>
                        <a:pt x="168" y="337"/>
                      </a:lnTo>
                      <a:lnTo>
                        <a:pt x="151" y="334"/>
                      </a:lnTo>
                      <a:lnTo>
                        <a:pt x="136" y="329"/>
                      </a:lnTo>
                      <a:lnTo>
                        <a:pt x="121" y="325"/>
                      </a:lnTo>
                      <a:lnTo>
                        <a:pt x="106" y="320"/>
                      </a:lnTo>
                      <a:lnTo>
                        <a:pt x="92" y="313"/>
                      </a:lnTo>
                      <a:lnTo>
                        <a:pt x="76" y="306"/>
                      </a:lnTo>
                      <a:lnTo>
                        <a:pt x="62" y="300"/>
                      </a:lnTo>
                      <a:lnTo>
                        <a:pt x="51" y="291"/>
                      </a:lnTo>
                      <a:lnTo>
                        <a:pt x="41" y="280"/>
                      </a:lnTo>
                      <a:lnTo>
                        <a:pt x="35" y="269"/>
                      </a:lnTo>
                      <a:lnTo>
                        <a:pt x="31" y="255"/>
                      </a:lnTo>
                      <a:lnTo>
                        <a:pt x="31" y="239"/>
                      </a:lnTo>
                      <a:lnTo>
                        <a:pt x="33" y="218"/>
                      </a:lnTo>
                      <a:lnTo>
                        <a:pt x="38" y="197"/>
                      </a:lnTo>
                      <a:lnTo>
                        <a:pt x="42" y="182"/>
                      </a:lnTo>
                      <a:lnTo>
                        <a:pt x="51" y="165"/>
                      </a:lnTo>
                      <a:lnTo>
                        <a:pt x="60" y="150"/>
                      </a:lnTo>
                      <a:lnTo>
                        <a:pt x="68" y="136"/>
                      </a:lnTo>
                      <a:lnTo>
                        <a:pt x="79" y="124"/>
                      </a:lnTo>
                      <a:lnTo>
                        <a:pt x="89" y="111"/>
                      </a:lnTo>
                      <a:lnTo>
                        <a:pt x="101" y="100"/>
                      </a:lnTo>
                      <a:lnTo>
                        <a:pt x="114" y="88"/>
                      </a:lnTo>
                      <a:lnTo>
                        <a:pt x="129" y="76"/>
                      </a:lnTo>
                      <a:lnTo>
                        <a:pt x="144" y="64"/>
                      </a:lnTo>
                      <a:lnTo>
                        <a:pt x="162" y="53"/>
                      </a:lnTo>
                      <a:lnTo>
                        <a:pt x="181" y="41"/>
                      </a:lnTo>
                      <a:lnTo>
                        <a:pt x="201" y="31"/>
                      </a:lnTo>
                      <a:lnTo>
                        <a:pt x="219" y="22"/>
                      </a:lnTo>
                      <a:lnTo>
                        <a:pt x="237" y="14"/>
                      </a:lnTo>
                      <a:lnTo>
                        <a:pt x="253" y="7"/>
                      </a:lnTo>
                      <a:lnTo>
                        <a:pt x="268" y="1"/>
                      </a:lnTo>
                      <a:lnTo>
                        <a:pt x="255" y="0"/>
                      </a:lnTo>
                      <a:lnTo>
                        <a:pt x="238" y="1"/>
                      </a:lnTo>
                      <a:lnTo>
                        <a:pt x="221" y="5"/>
                      </a:lnTo>
                      <a:lnTo>
                        <a:pt x="201" y="11"/>
                      </a:lnTo>
                      <a:lnTo>
                        <a:pt x="181" y="19"/>
                      </a:lnTo>
                      <a:lnTo>
                        <a:pt x="161" y="28"/>
                      </a:lnTo>
                      <a:lnTo>
                        <a:pt x="142" y="39"/>
                      </a:lnTo>
                      <a:lnTo>
                        <a:pt x="126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596" name="Freeform 1136"/>
                <p:cNvSpPr>
                  <a:spLocks/>
                </p:cNvSpPr>
                <p:nvPr/>
              </p:nvSpPr>
              <p:spPr bwMode="auto">
                <a:xfrm>
                  <a:off x="5229" y="2647"/>
                  <a:ext cx="99" cy="59"/>
                </a:xfrm>
                <a:custGeom>
                  <a:avLst/>
                  <a:gdLst>
                    <a:gd name="T0" fmla="*/ 0 w 282"/>
                    <a:gd name="T1" fmla="*/ 0 h 253"/>
                    <a:gd name="T2" fmla="*/ 0 w 282"/>
                    <a:gd name="T3" fmla="*/ 0 h 253"/>
                    <a:gd name="T4" fmla="*/ 0 w 282"/>
                    <a:gd name="T5" fmla="*/ 0 h 253"/>
                    <a:gd name="T6" fmla="*/ 0 w 282"/>
                    <a:gd name="T7" fmla="*/ 0 h 253"/>
                    <a:gd name="T8" fmla="*/ 0 w 282"/>
                    <a:gd name="T9" fmla="*/ 0 h 253"/>
                    <a:gd name="T10" fmla="*/ 0 w 282"/>
                    <a:gd name="T11" fmla="*/ 0 h 253"/>
                    <a:gd name="T12" fmla="*/ 0 w 282"/>
                    <a:gd name="T13" fmla="*/ 0 h 253"/>
                    <a:gd name="T14" fmla="*/ 0 w 282"/>
                    <a:gd name="T15" fmla="*/ 0 h 253"/>
                    <a:gd name="T16" fmla="*/ 0 w 282"/>
                    <a:gd name="T17" fmla="*/ 0 h 253"/>
                    <a:gd name="T18" fmla="*/ 0 w 282"/>
                    <a:gd name="T19" fmla="*/ 0 h 253"/>
                    <a:gd name="T20" fmla="*/ 0 w 282"/>
                    <a:gd name="T21" fmla="*/ 0 h 253"/>
                    <a:gd name="T22" fmla="*/ 0 w 282"/>
                    <a:gd name="T23" fmla="*/ 0 h 253"/>
                    <a:gd name="T24" fmla="*/ 0 w 282"/>
                    <a:gd name="T25" fmla="*/ 0 h 253"/>
                    <a:gd name="T26" fmla="*/ 0 w 282"/>
                    <a:gd name="T27" fmla="*/ 0 h 253"/>
                    <a:gd name="T28" fmla="*/ 0 w 282"/>
                    <a:gd name="T29" fmla="*/ 0 h 253"/>
                    <a:gd name="T30" fmla="*/ 0 w 282"/>
                    <a:gd name="T31" fmla="*/ 0 h 253"/>
                    <a:gd name="T32" fmla="*/ 0 w 282"/>
                    <a:gd name="T33" fmla="*/ 0 h 253"/>
                    <a:gd name="T34" fmla="*/ 0 w 282"/>
                    <a:gd name="T35" fmla="*/ 0 h 253"/>
                    <a:gd name="T36" fmla="*/ 0 w 282"/>
                    <a:gd name="T37" fmla="*/ 0 h 253"/>
                    <a:gd name="T38" fmla="*/ 0 w 282"/>
                    <a:gd name="T39" fmla="*/ 0 h 253"/>
                    <a:gd name="T40" fmla="*/ 0 w 282"/>
                    <a:gd name="T41" fmla="*/ 0 h 253"/>
                    <a:gd name="T42" fmla="*/ 0 w 282"/>
                    <a:gd name="T43" fmla="*/ 0 h 253"/>
                    <a:gd name="T44" fmla="*/ 0 w 282"/>
                    <a:gd name="T45" fmla="*/ 0 h 253"/>
                    <a:gd name="T46" fmla="*/ 0 w 282"/>
                    <a:gd name="T47" fmla="*/ 0 h 253"/>
                    <a:gd name="T48" fmla="*/ 0 w 282"/>
                    <a:gd name="T49" fmla="*/ 0 h 253"/>
                    <a:gd name="T50" fmla="*/ 0 w 282"/>
                    <a:gd name="T51" fmla="*/ 0 h 253"/>
                    <a:gd name="T52" fmla="*/ 0 w 282"/>
                    <a:gd name="T53" fmla="*/ 0 h 253"/>
                    <a:gd name="T54" fmla="*/ 0 w 282"/>
                    <a:gd name="T55" fmla="*/ 0 h 253"/>
                    <a:gd name="T56" fmla="*/ 0 w 282"/>
                    <a:gd name="T57" fmla="*/ 0 h 253"/>
                    <a:gd name="T58" fmla="*/ 0 w 282"/>
                    <a:gd name="T59" fmla="*/ 0 h 253"/>
                    <a:gd name="T60" fmla="*/ 0 w 282"/>
                    <a:gd name="T61" fmla="*/ 0 h 253"/>
                    <a:gd name="T62" fmla="*/ 0 w 282"/>
                    <a:gd name="T63" fmla="*/ 0 h 253"/>
                    <a:gd name="T64" fmla="*/ 0 w 282"/>
                    <a:gd name="T65" fmla="*/ 0 h 253"/>
                    <a:gd name="T66" fmla="*/ 0 w 282"/>
                    <a:gd name="T67" fmla="*/ 0 h 253"/>
                    <a:gd name="T68" fmla="*/ 0 w 282"/>
                    <a:gd name="T69" fmla="*/ 0 h 253"/>
                    <a:gd name="T70" fmla="*/ 0 w 282"/>
                    <a:gd name="T71" fmla="*/ 0 h 253"/>
                    <a:gd name="T72" fmla="*/ 0 w 282"/>
                    <a:gd name="T73" fmla="*/ 0 h 253"/>
                    <a:gd name="T74" fmla="*/ 0 w 282"/>
                    <a:gd name="T75" fmla="*/ 0 h 253"/>
                    <a:gd name="T76" fmla="*/ 0 w 282"/>
                    <a:gd name="T77" fmla="*/ 0 h 253"/>
                    <a:gd name="T78" fmla="*/ 0 w 282"/>
                    <a:gd name="T79" fmla="*/ 0 h 253"/>
                    <a:gd name="T80" fmla="*/ 0 w 282"/>
                    <a:gd name="T81" fmla="*/ 0 h 253"/>
                    <a:gd name="T82" fmla="*/ 0 w 282"/>
                    <a:gd name="T83" fmla="*/ 0 h 253"/>
                    <a:gd name="T84" fmla="*/ 0 w 282"/>
                    <a:gd name="T85" fmla="*/ 0 h 253"/>
                    <a:gd name="T86" fmla="*/ 0 w 282"/>
                    <a:gd name="T87" fmla="*/ 0 h 253"/>
                    <a:gd name="T88" fmla="*/ 0 w 282"/>
                    <a:gd name="T89" fmla="*/ 0 h 253"/>
                    <a:gd name="T90" fmla="*/ 0 w 282"/>
                    <a:gd name="T91" fmla="*/ 0 h 253"/>
                    <a:gd name="T92" fmla="*/ 0 w 282"/>
                    <a:gd name="T93" fmla="*/ 0 h 253"/>
                    <a:gd name="T94" fmla="*/ 0 w 282"/>
                    <a:gd name="T95" fmla="*/ 0 h 253"/>
                    <a:gd name="T96" fmla="*/ 0 w 282"/>
                    <a:gd name="T97" fmla="*/ 0 h 253"/>
                    <a:gd name="T98" fmla="*/ 0 w 282"/>
                    <a:gd name="T99" fmla="*/ 0 h 253"/>
                    <a:gd name="T100" fmla="*/ 0 w 282"/>
                    <a:gd name="T101" fmla="*/ 0 h 253"/>
                    <a:gd name="T102" fmla="*/ 0 w 282"/>
                    <a:gd name="T103" fmla="*/ 0 h 253"/>
                    <a:gd name="T104" fmla="*/ 0 w 282"/>
                    <a:gd name="T105" fmla="*/ 0 h 253"/>
                    <a:gd name="T106" fmla="*/ 0 w 282"/>
                    <a:gd name="T107" fmla="*/ 0 h 253"/>
                    <a:gd name="T108" fmla="*/ 0 w 282"/>
                    <a:gd name="T109" fmla="*/ 0 h 253"/>
                    <a:gd name="T110" fmla="*/ 0 w 282"/>
                    <a:gd name="T111" fmla="*/ 0 h 253"/>
                    <a:gd name="T112" fmla="*/ 0 w 282"/>
                    <a:gd name="T113" fmla="*/ 0 h 253"/>
                    <a:gd name="T114" fmla="*/ 0 w 282"/>
                    <a:gd name="T115" fmla="*/ 0 h 253"/>
                    <a:gd name="T116" fmla="*/ 0 w 282"/>
                    <a:gd name="T117" fmla="*/ 0 h 253"/>
                    <a:gd name="T118" fmla="*/ 0 w 282"/>
                    <a:gd name="T119" fmla="*/ 0 h 253"/>
                    <a:gd name="T120" fmla="*/ 0 w 282"/>
                    <a:gd name="T121" fmla="*/ 0 h 253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0" t="0" r="r" b="b"/>
                  <a:pathLst>
                    <a:path w="282" h="253">
                      <a:moveTo>
                        <a:pt x="235" y="78"/>
                      </a:moveTo>
                      <a:lnTo>
                        <a:pt x="248" y="92"/>
                      </a:lnTo>
                      <a:lnTo>
                        <a:pt x="255" y="108"/>
                      </a:lnTo>
                      <a:lnTo>
                        <a:pt x="259" y="125"/>
                      </a:lnTo>
                      <a:lnTo>
                        <a:pt x="259" y="144"/>
                      </a:lnTo>
                      <a:lnTo>
                        <a:pt x="257" y="159"/>
                      </a:lnTo>
                      <a:lnTo>
                        <a:pt x="252" y="171"/>
                      </a:lnTo>
                      <a:lnTo>
                        <a:pt x="244" y="184"/>
                      </a:lnTo>
                      <a:lnTo>
                        <a:pt x="236" y="194"/>
                      </a:lnTo>
                      <a:lnTo>
                        <a:pt x="225" y="206"/>
                      </a:lnTo>
                      <a:lnTo>
                        <a:pt x="215" y="215"/>
                      </a:lnTo>
                      <a:lnTo>
                        <a:pt x="204" y="225"/>
                      </a:lnTo>
                      <a:lnTo>
                        <a:pt x="194" y="236"/>
                      </a:lnTo>
                      <a:lnTo>
                        <a:pt x="191" y="239"/>
                      </a:lnTo>
                      <a:lnTo>
                        <a:pt x="190" y="242"/>
                      </a:lnTo>
                      <a:lnTo>
                        <a:pt x="191" y="246"/>
                      </a:lnTo>
                      <a:lnTo>
                        <a:pt x="194" y="249"/>
                      </a:lnTo>
                      <a:lnTo>
                        <a:pt x="197" y="252"/>
                      </a:lnTo>
                      <a:lnTo>
                        <a:pt x="201" y="253"/>
                      </a:lnTo>
                      <a:lnTo>
                        <a:pt x="205" y="252"/>
                      </a:lnTo>
                      <a:lnTo>
                        <a:pt x="209" y="249"/>
                      </a:lnTo>
                      <a:lnTo>
                        <a:pt x="232" y="234"/>
                      </a:lnTo>
                      <a:lnTo>
                        <a:pt x="251" y="215"/>
                      </a:lnTo>
                      <a:lnTo>
                        <a:pt x="267" y="192"/>
                      </a:lnTo>
                      <a:lnTo>
                        <a:pt x="278" y="168"/>
                      </a:lnTo>
                      <a:lnTo>
                        <a:pt x="282" y="141"/>
                      </a:lnTo>
                      <a:lnTo>
                        <a:pt x="279" y="116"/>
                      </a:lnTo>
                      <a:lnTo>
                        <a:pt x="270" y="92"/>
                      </a:lnTo>
                      <a:lnTo>
                        <a:pt x="251" y="70"/>
                      </a:lnTo>
                      <a:lnTo>
                        <a:pt x="237" y="59"/>
                      </a:lnTo>
                      <a:lnTo>
                        <a:pt x="221" y="48"/>
                      </a:lnTo>
                      <a:lnTo>
                        <a:pt x="202" y="39"/>
                      </a:lnTo>
                      <a:lnTo>
                        <a:pt x="183" y="31"/>
                      </a:lnTo>
                      <a:lnTo>
                        <a:pt x="163" y="24"/>
                      </a:lnTo>
                      <a:lnTo>
                        <a:pt x="142" y="18"/>
                      </a:lnTo>
                      <a:lnTo>
                        <a:pt x="122" y="13"/>
                      </a:lnTo>
                      <a:lnTo>
                        <a:pt x="101" y="8"/>
                      </a:lnTo>
                      <a:lnTo>
                        <a:pt x="82" y="5"/>
                      </a:lnTo>
                      <a:lnTo>
                        <a:pt x="63" y="2"/>
                      </a:lnTo>
                      <a:lnTo>
                        <a:pt x="47" y="0"/>
                      </a:lnTo>
                      <a:lnTo>
                        <a:pt x="32" y="0"/>
                      </a:lnTo>
                      <a:lnTo>
                        <a:pt x="19" y="0"/>
                      </a:lnTo>
                      <a:lnTo>
                        <a:pt x="10" y="1"/>
                      </a:lnTo>
                      <a:lnTo>
                        <a:pt x="4" y="4"/>
                      </a:lnTo>
                      <a:lnTo>
                        <a:pt x="0" y="6"/>
                      </a:lnTo>
                      <a:lnTo>
                        <a:pt x="12" y="8"/>
                      </a:lnTo>
                      <a:lnTo>
                        <a:pt x="25" y="9"/>
                      </a:lnTo>
                      <a:lnTo>
                        <a:pt x="38" y="12"/>
                      </a:lnTo>
                      <a:lnTo>
                        <a:pt x="52" y="14"/>
                      </a:lnTo>
                      <a:lnTo>
                        <a:pt x="67" y="16"/>
                      </a:lnTo>
                      <a:lnTo>
                        <a:pt x="82" y="18"/>
                      </a:lnTo>
                      <a:lnTo>
                        <a:pt x="97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5"/>
                      </a:lnTo>
                      <a:lnTo>
                        <a:pt x="162" y="40"/>
                      </a:lnTo>
                      <a:lnTo>
                        <a:pt x="177" y="46"/>
                      </a:lnTo>
                      <a:lnTo>
                        <a:pt x="192" y="53"/>
                      </a:lnTo>
                      <a:lnTo>
                        <a:pt x="208" y="60"/>
                      </a:lnTo>
                      <a:lnTo>
                        <a:pt x="222" y="69"/>
                      </a:lnTo>
                      <a:lnTo>
                        <a:pt x="235" y="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597" name="Freeform 1137"/>
                <p:cNvSpPr>
                  <a:spLocks/>
                </p:cNvSpPr>
                <p:nvPr/>
              </p:nvSpPr>
              <p:spPr bwMode="auto">
                <a:xfrm>
                  <a:off x="5030" y="2680"/>
                  <a:ext cx="40" cy="54"/>
                </a:xfrm>
                <a:custGeom>
                  <a:avLst/>
                  <a:gdLst>
                    <a:gd name="T0" fmla="*/ 0 w 115"/>
                    <a:gd name="T1" fmla="*/ 0 h 236"/>
                    <a:gd name="T2" fmla="*/ 0 w 115"/>
                    <a:gd name="T3" fmla="*/ 0 h 236"/>
                    <a:gd name="T4" fmla="*/ 0 w 115"/>
                    <a:gd name="T5" fmla="*/ 0 h 236"/>
                    <a:gd name="T6" fmla="*/ 0 w 115"/>
                    <a:gd name="T7" fmla="*/ 0 h 236"/>
                    <a:gd name="T8" fmla="*/ 0 w 115"/>
                    <a:gd name="T9" fmla="*/ 0 h 236"/>
                    <a:gd name="T10" fmla="*/ 0 w 115"/>
                    <a:gd name="T11" fmla="*/ 0 h 236"/>
                    <a:gd name="T12" fmla="*/ 0 w 115"/>
                    <a:gd name="T13" fmla="*/ 0 h 236"/>
                    <a:gd name="T14" fmla="*/ 0 w 115"/>
                    <a:gd name="T15" fmla="*/ 0 h 236"/>
                    <a:gd name="T16" fmla="*/ 0 w 115"/>
                    <a:gd name="T17" fmla="*/ 0 h 236"/>
                    <a:gd name="T18" fmla="*/ 0 w 115"/>
                    <a:gd name="T19" fmla="*/ 0 h 236"/>
                    <a:gd name="T20" fmla="*/ 0 w 115"/>
                    <a:gd name="T21" fmla="*/ 0 h 236"/>
                    <a:gd name="T22" fmla="*/ 0 w 115"/>
                    <a:gd name="T23" fmla="*/ 0 h 236"/>
                    <a:gd name="T24" fmla="*/ 0 w 115"/>
                    <a:gd name="T25" fmla="*/ 0 h 236"/>
                    <a:gd name="T26" fmla="*/ 0 w 115"/>
                    <a:gd name="T27" fmla="*/ 0 h 236"/>
                    <a:gd name="T28" fmla="*/ 0 w 115"/>
                    <a:gd name="T29" fmla="*/ 0 h 236"/>
                    <a:gd name="T30" fmla="*/ 0 w 115"/>
                    <a:gd name="T31" fmla="*/ 0 h 236"/>
                    <a:gd name="T32" fmla="*/ 0 w 115"/>
                    <a:gd name="T33" fmla="*/ 0 h 236"/>
                    <a:gd name="T34" fmla="*/ 0 w 115"/>
                    <a:gd name="T35" fmla="*/ 0 h 236"/>
                    <a:gd name="T36" fmla="*/ 0 w 115"/>
                    <a:gd name="T37" fmla="*/ 0 h 236"/>
                    <a:gd name="T38" fmla="*/ 0 w 115"/>
                    <a:gd name="T39" fmla="*/ 0 h 236"/>
                    <a:gd name="T40" fmla="*/ 0 w 115"/>
                    <a:gd name="T41" fmla="*/ 0 h 236"/>
                    <a:gd name="T42" fmla="*/ 0 w 115"/>
                    <a:gd name="T43" fmla="*/ 0 h 236"/>
                    <a:gd name="T44" fmla="*/ 0 w 115"/>
                    <a:gd name="T45" fmla="*/ 0 h 236"/>
                    <a:gd name="T46" fmla="*/ 0 w 115"/>
                    <a:gd name="T47" fmla="*/ 0 h 236"/>
                    <a:gd name="T48" fmla="*/ 0 w 115"/>
                    <a:gd name="T49" fmla="*/ 0 h 236"/>
                    <a:gd name="T50" fmla="*/ 0 w 115"/>
                    <a:gd name="T51" fmla="*/ 0 h 236"/>
                    <a:gd name="T52" fmla="*/ 0 w 115"/>
                    <a:gd name="T53" fmla="*/ 0 h 236"/>
                    <a:gd name="T54" fmla="*/ 0 w 115"/>
                    <a:gd name="T55" fmla="*/ 0 h 236"/>
                    <a:gd name="T56" fmla="*/ 0 w 115"/>
                    <a:gd name="T57" fmla="*/ 0 h 236"/>
                    <a:gd name="T58" fmla="*/ 0 w 115"/>
                    <a:gd name="T59" fmla="*/ 0 h 236"/>
                    <a:gd name="T60" fmla="*/ 0 w 115"/>
                    <a:gd name="T61" fmla="*/ 0 h 236"/>
                    <a:gd name="T62" fmla="*/ 0 w 115"/>
                    <a:gd name="T63" fmla="*/ 0 h 236"/>
                    <a:gd name="T64" fmla="*/ 0 w 115"/>
                    <a:gd name="T65" fmla="*/ 0 h 236"/>
                    <a:gd name="T66" fmla="*/ 0 w 115"/>
                    <a:gd name="T67" fmla="*/ 0 h 236"/>
                    <a:gd name="T68" fmla="*/ 0 w 115"/>
                    <a:gd name="T69" fmla="*/ 0 h 236"/>
                    <a:gd name="T70" fmla="*/ 0 w 115"/>
                    <a:gd name="T71" fmla="*/ 0 h 236"/>
                    <a:gd name="T72" fmla="*/ 0 w 115"/>
                    <a:gd name="T73" fmla="*/ 0 h 236"/>
                    <a:gd name="T74" fmla="*/ 0 w 115"/>
                    <a:gd name="T75" fmla="*/ 0 h 236"/>
                    <a:gd name="T76" fmla="*/ 0 w 115"/>
                    <a:gd name="T77" fmla="*/ 0 h 236"/>
                    <a:gd name="T78" fmla="*/ 0 w 115"/>
                    <a:gd name="T79" fmla="*/ 0 h 236"/>
                    <a:gd name="T80" fmla="*/ 0 w 115"/>
                    <a:gd name="T81" fmla="*/ 0 h 2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115" h="236">
                      <a:moveTo>
                        <a:pt x="0" y="128"/>
                      </a:moveTo>
                      <a:lnTo>
                        <a:pt x="0" y="148"/>
                      </a:lnTo>
                      <a:lnTo>
                        <a:pt x="5" y="166"/>
                      </a:lnTo>
                      <a:lnTo>
                        <a:pt x="13" y="184"/>
                      </a:lnTo>
                      <a:lnTo>
                        <a:pt x="24" y="198"/>
                      </a:lnTo>
                      <a:lnTo>
                        <a:pt x="39" y="211"/>
                      </a:lnTo>
                      <a:lnTo>
                        <a:pt x="55" y="223"/>
                      </a:lnTo>
                      <a:lnTo>
                        <a:pt x="74" y="231"/>
                      </a:lnTo>
                      <a:lnTo>
                        <a:pt x="92" y="235"/>
                      </a:lnTo>
                      <a:lnTo>
                        <a:pt x="98" y="236"/>
                      </a:lnTo>
                      <a:lnTo>
                        <a:pt x="104" y="234"/>
                      </a:lnTo>
                      <a:lnTo>
                        <a:pt x="109" y="231"/>
                      </a:lnTo>
                      <a:lnTo>
                        <a:pt x="111" y="226"/>
                      </a:lnTo>
                      <a:lnTo>
                        <a:pt x="111" y="220"/>
                      </a:lnTo>
                      <a:lnTo>
                        <a:pt x="110" y="215"/>
                      </a:lnTo>
                      <a:lnTo>
                        <a:pt x="107" y="210"/>
                      </a:lnTo>
                      <a:lnTo>
                        <a:pt x="101" y="208"/>
                      </a:lnTo>
                      <a:lnTo>
                        <a:pt x="82" y="201"/>
                      </a:lnTo>
                      <a:lnTo>
                        <a:pt x="64" y="192"/>
                      </a:lnTo>
                      <a:lnTo>
                        <a:pt x="50" y="179"/>
                      </a:lnTo>
                      <a:lnTo>
                        <a:pt x="40" y="165"/>
                      </a:lnTo>
                      <a:lnTo>
                        <a:pt x="33" y="148"/>
                      </a:lnTo>
                      <a:lnTo>
                        <a:pt x="29" y="130"/>
                      </a:lnTo>
                      <a:lnTo>
                        <a:pt x="29" y="110"/>
                      </a:lnTo>
                      <a:lnTo>
                        <a:pt x="35" y="89"/>
                      </a:lnTo>
                      <a:lnTo>
                        <a:pt x="43" y="74"/>
                      </a:lnTo>
                      <a:lnTo>
                        <a:pt x="56" y="60"/>
                      </a:lnTo>
                      <a:lnTo>
                        <a:pt x="70" y="46"/>
                      </a:lnTo>
                      <a:lnTo>
                        <a:pt x="85" y="33"/>
                      </a:lnTo>
                      <a:lnTo>
                        <a:pt x="98" y="23"/>
                      </a:lnTo>
                      <a:lnTo>
                        <a:pt x="109" y="12"/>
                      </a:lnTo>
                      <a:lnTo>
                        <a:pt x="115" y="6"/>
                      </a:lnTo>
                      <a:lnTo>
                        <a:pt x="115" y="0"/>
                      </a:lnTo>
                      <a:lnTo>
                        <a:pt x="102" y="4"/>
                      </a:lnTo>
                      <a:lnTo>
                        <a:pt x="85" y="12"/>
                      </a:lnTo>
                      <a:lnTo>
                        <a:pt x="68" y="26"/>
                      </a:lnTo>
                      <a:lnTo>
                        <a:pt x="49" y="42"/>
                      </a:lnTo>
                      <a:lnTo>
                        <a:pt x="32" y="61"/>
                      </a:lnTo>
                      <a:lnTo>
                        <a:pt x="17" y="82"/>
                      </a:lnTo>
                      <a:lnTo>
                        <a:pt x="6" y="105"/>
                      </a:lnTo>
                      <a:lnTo>
                        <a:pt x="0" y="1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598" name="Freeform 1138"/>
                <p:cNvSpPr>
                  <a:spLocks/>
                </p:cNvSpPr>
                <p:nvPr/>
              </p:nvSpPr>
              <p:spPr bwMode="auto">
                <a:xfrm>
                  <a:off x="5311" y="2643"/>
                  <a:ext cx="87" cy="73"/>
                </a:xfrm>
                <a:custGeom>
                  <a:avLst/>
                  <a:gdLst>
                    <a:gd name="T0" fmla="*/ 0 w 245"/>
                    <a:gd name="T1" fmla="*/ 0 h 310"/>
                    <a:gd name="T2" fmla="*/ 0 w 245"/>
                    <a:gd name="T3" fmla="*/ 0 h 310"/>
                    <a:gd name="T4" fmla="*/ 0 w 245"/>
                    <a:gd name="T5" fmla="*/ 0 h 310"/>
                    <a:gd name="T6" fmla="*/ 0 w 245"/>
                    <a:gd name="T7" fmla="*/ 0 h 310"/>
                    <a:gd name="T8" fmla="*/ 0 w 245"/>
                    <a:gd name="T9" fmla="*/ 0 h 310"/>
                    <a:gd name="T10" fmla="*/ 0 w 245"/>
                    <a:gd name="T11" fmla="*/ 0 h 310"/>
                    <a:gd name="T12" fmla="*/ 0 w 245"/>
                    <a:gd name="T13" fmla="*/ 0 h 310"/>
                    <a:gd name="T14" fmla="*/ 0 w 245"/>
                    <a:gd name="T15" fmla="*/ 0 h 310"/>
                    <a:gd name="T16" fmla="*/ 0 w 245"/>
                    <a:gd name="T17" fmla="*/ 0 h 310"/>
                    <a:gd name="T18" fmla="*/ 0 w 245"/>
                    <a:gd name="T19" fmla="*/ 0 h 310"/>
                    <a:gd name="T20" fmla="*/ 0 w 245"/>
                    <a:gd name="T21" fmla="*/ 0 h 310"/>
                    <a:gd name="T22" fmla="*/ 0 w 245"/>
                    <a:gd name="T23" fmla="*/ 0 h 310"/>
                    <a:gd name="T24" fmla="*/ 0 w 245"/>
                    <a:gd name="T25" fmla="*/ 0 h 310"/>
                    <a:gd name="T26" fmla="*/ 0 w 245"/>
                    <a:gd name="T27" fmla="*/ 0 h 310"/>
                    <a:gd name="T28" fmla="*/ 0 w 245"/>
                    <a:gd name="T29" fmla="*/ 0 h 310"/>
                    <a:gd name="T30" fmla="*/ 0 w 245"/>
                    <a:gd name="T31" fmla="*/ 0 h 310"/>
                    <a:gd name="T32" fmla="*/ 0 w 245"/>
                    <a:gd name="T33" fmla="*/ 0 h 310"/>
                    <a:gd name="T34" fmla="*/ 0 w 245"/>
                    <a:gd name="T35" fmla="*/ 0 h 310"/>
                    <a:gd name="T36" fmla="*/ 0 w 245"/>
                    <a:gd name="T37" fmla="*/ 0 h 310"/>
                    <a:gd name="T38" fmla="*/ 0 w 245"/>
                    <a:gd name="T39" fmla="*/ 0 h 310"/>
                    <a:gd name="T40" fmla="*/ 0 w 245"/>
                    <a:gd name="T41" fmla="*/ 0 h 310"/>
                    <a:gd name="T42" fmla="*/ 0 w 245"/>
                    <a:gd name="T43" fmla="*/ 0 h 310"/>
                    <a:gd name="T44" fmla="*/ 0 w 245"/>
                    <a:gd name="T45" fmla="*/ 0 h 310"/>
                    <a:gd name="T46" fmla="*/ 0 w 245"/>
                    <a:gd name="T47" fmla="*/ 0 h 310"/>
                    <a:gd name="T48" fmla="*/ 0 w 245"/>
                    <a:gd name="T49" fmla="*/ 0 h 310"/>
                    <a:gd name="T50" fmla="*/ 0 w 245"/>
                    <a:gd name="T51" fmla="*/ 0 h 310"/>
                    <a:gd name="T52" fmla="*/ 0 w 245"/>
                    <a:gd name="T53" fmla="*/ 0 h 310"/>
                    <a:gd name="T54" fmla="*/ 0 w 245"/>
                    <a:gd name="T55" fmla="*/ 0 h 310"/>
                    <a:gd name="T56" fmla="*/ 0 w 245"/>
                    <a:gd name="T57" fmla="*/ 0 h 310"/>
                    <a:gd name="T58" fmla="*/ 0 w 245"/>
                    <a:gd name="T59" fmla="*/ 0 h 310"/>
                    <a:gd name="T60" fmla="*/ 0 w 245"/>
                    <a:gd name="T61" fmla="*/ 0 h 310"/>
                    <a:gd name="T62" fmla="*/ 0 w 245"/>
                    <a:gd name="T63" fmla="*/ 0 h 310"/>
                    <a:gd name="T64" fmla="*/ 0 w 245"/>
                    <a:gd name="T65" fmla="*/ 0 h 310"/>
                    <a:gd name="T66" fmla="*/ 0 w 245"/>
                    <a:gd name="T67" fmla="*/ 0 h 310"/>
                    <a:gd name="T68" fmla="*/ 0 w 245"/>
                    <a:gd name="T69" fmla="*/ 0 h 310"/>
                    <a:gd name="T70" fmla="*/ 0 w 245"/>
                    <a:gd name="T71" fmla="*/ 0 h 310"/>
                    <a:gd name="T72" fmla="*/ 0 w 245"/>
                    <a:gd name="T73" fmla="*/ 0 h 310"/>
                    <a:gd name="T74" fmla="*/ 0 w 245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245" h="310">
                      <a:moveTo>
                        <a:pt x="200" y="116"/>
                      </a:moveTo>
                      <a:lnTo>
                        <a:pt x="208" y="124"/>
                      </a:lnTo>
                      <a:lnTo>
                        <a:pt x="214" y="133"/>
                      </a:lnTo>
                      <a:lnTo>
                        <a:pt x="220" y="144"/>
                      </a:lnTo>
                      <a:lnTo>
                        <a:pt x="223" y="154"/>
                      </a:lnTo>
                      <a:lnTo>
                        <a:pt x="226" y="164"/>
                      </a:lnTo>
                      <a:lnTo>
                        <a:pt x="224" y="176"/>
                      </a:lnTo>
                      <a:lnTo>
                        <a:pt x="222" y="187"/>
                      </a:lnTo>
                      <a:lnTo>
                        <a:pt x="216" y="198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9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2" y="264"/>
                      </a:lnTo>
                      <a:lnTo>
                        <a:pt x="132" y="275"/>
                      </a:lnTo>
                      <a:lnTo>
                        <a:pt x="128" y="278"/>
                      </a:lnTo>
                      <a:lnTo>
                        <a:pt x="126" y="283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2" y="306"/>
                      </a:lnTo>
                      <a:lnTo>
                        <a:pt x="126" y="309"/>
                      </a:lnTo>
                      <a:lnTo>
                        <a:pt x="131" y="310"/>
                      </a:lnTo>
                      <a:lnTo>
                        <a:pt x="135" y="310"/>
                      </a:lnTo>
                      <a:lnTo>
                        <a:pt x="139" y="309"/>
                      </a:lnTo>
                      <a:lnTo>
                        <a:pt x="142" y="306"/>
                      </a:lnTo>
                      <a:lnTo>
                        <a:pt x="154" y="292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20" y="233"/>
                      </a:lnTo>
                      <a:lnTo>
                        <a:pt x="230" y="219"/>
                      </a:lnTo>
                      <a:lnTo>
                        <a:pt x="238" y="204"/>
                      </a:lnTo>
                      <a:lnTo>
                        <a:pt x="244" y="186"/>
                      </a:lnTo>
                      <a:lnTo>
                        <a:pt x="245" y="169"/>
                      </a:lnTo>
                      <a:lnTo>
                        <a:pt x="243" y="152"/>
                      </a:lnTo>
                      <a:lnTo>
                        <a:pt x="237" y="134"/>
                      </a:lnTo>
                      <a:lnTo>
                        <a:pt x="228" y="119"/>
                      </a:lnTo>
                      <a:lnTo>
                        <a:pt x="217" y="105"/>
                      </a:lnTo>
                      <a:lnTo>
                        <a:pt x="203" y="93"/>
                      </a:lnTo>
                      <a:lnTo>
                        <a:pt x="188" y="83"/>
                      </a:lnTo>
                      <a:lnTo>
                        <a:pt x="176" y="76"/>
                      </a:lnTo>
                      <a:lnTo>
                        <a:pt x="163" y="69"/>
                      </a:lnTo>
                      <a:lnTo>
                        <a:pt x="151" y="61"/>
                      </a:lnTo>
                      <a:lnTo>
                        <a:pt x="136" y="54"/>
                      </a:lnTo>
                      <a:lnTo>
                        <a:pt x="122" y="46"/>
                      </a:lnTo>
                      <a:lnTo>
                        <a:pt x="107" y="39"/>
                      </a:lnTo>
                      <a:lnTo>
                        <a:pt x="93" y="31"/>
                      </a:lnTo>
                      <a:lnTo>
                        <a:pt x="79" y="24"/>
                      </a:lnTo>
                      <a:lnTo>
                        <a:pt x="66" y="18"/>
                      </a:lnTo>
                      <a:lnTo>
                        <a:pt x="53" y="13"/>
                      </a:lnTo>
                      <a:lnTo>
                        <a:pt x="40" y="8"/>
                      </a:lnTo>
                      <a:lnTo>
                        <a:pt x="30" y="5"/>
                      </a:lnTo>
                      <a:lnTo>
                        <a:pt x="20" y="1"/>
                      </a:lnTo>
                      <a:lnTo>
                        <a:pt x="1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lnTo>
                        <a:pt x="11" y="8"/>
                      </a:lnTo>
                      <a:lnTo>
                        <a:pt x="23" y="14"/>
                      </a:lnTo>
                      <a:lnTo>
                        <a:pt x="36" y="20"/>
                      </a:lnTo>
                      <a:lnTo>
                        <a:pt x="47" y="25"/>
                      </a:lnTo>
                      <a:lnTo>
                        <a:pt x="60" y="31"/>
                      </a:lnTo>
                      <a:lnTo>
                        <a:pt x="73" y="37"/>
                      </a:lnTo>
                      <a:lnTo>
                        <a:pt x="86" y="44"/>
                      </a:lnTo>
                      <a:lnTo>
                        <a:pt x="99" y="51"/>
                      </a:lnTo>
                      <a:lnTo>
                        <a:pt x="113" y="57"/>
                      </a:lnTo>
                      <a:lnTo>
                        <a:pt x="126" y="64"/>
                      </a:lnTo>
                      <a:lnTo>
                        <a:pt x="139" y="71"/>
                      </a:lnTo>
                      <a:lnTo>
                        <a:pt x="152" y="79"/>
                      </a:lnTo>
                      <a:lnTo>
                        <a:pt x="165" y="88"/>
                      </a:lnTo>
                      <a:lnTo>
                        <a:pt x="176" y="96"/>
                      </a:lnTo>
                      <a:lnTo>
                        <a:pt x="188" y="106"/>
                      </a:lnTo>
                      <a:lnTo>
                        <a:pt x="200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pic>
            <p:nvPicPr>
              <p:cNvPr id="9586" name="Picture 1139" descr="access_point_stylized_gray_small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2" y="3642"/>
                <a:ext cx="430" cy="3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9403" name="Line 1140"/>
            <p:cNvSpPr>
              <a:spLocks noChangeShapeType="1"/>
            </p:cNvSpPr>
            <p:nvPr/>
          </p:nvSpPr>
          <p:spPr bwMode="auto">
            <a:xfrm rot="5400000" flipV="1">
              <a:off x="5034" y="3427"/>
              <a:ext cx="2" cy="54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grpSp>
          <p:nvGrpSpPr>
            <p:cNvPr id="9404" name="Group 1141"/>
            <p:cNvGrpSpPr>
              <a:grpSpLocks/>
            </p:cNvGrpSpPr>
            <p:nvPr/>
          </p:nvGrpSpPr>
          <p:grpSpPr bwMode="auto">
            <a:xfrm flipH="1">
              <a:off x="3638" y="2856"/>
              <a:ext cx="261" cy="235"/>
              <a:chOff x="2839" y="3501"/>
              <a:chExt cx="755" cy="803"/>
            </a:xfrm>
          </p:grpSpPr>
          <p:pic>
            <p:nvPicPr>
              <p:cNvPr id="9583" name="Picture 1142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584" name="Freeform 1143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</p:grpSp>
        <p:grpSp>
          <p:nvGrpSpPr>
            <p:cNvPr id="9405" name="Group 1144"/>
            <p:cNvGrpSpPr>
              <a:grpSpLocks/>
            </p:cNvGrpSpPr>
            <p:nvPr/>
          </p:nvGrpSpPr>
          <p:grpSpPr bwMode="auto">
            <a:xfrm flipH="1">
              <a:off x="3438" y="3121"/>
              <a:ext cx="304" cy="256"/>
              <a:chOff x="2839" y="3501"/>
              <a:chExt cx="755" cy="803"/>
            </a:xfrm>
          </p:grpSpPr>
          <p:pic>
            <p:nvPicPr>
              <p:cNvPr id="9581" name="Picture 11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582" name="Freeform 1146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</p:grpSp>
        <p:grpSp>
          <p:nvGrpSpPr>
            <p:cNvPr id="9406" name="Group 1147"/>
            <p:cNvGrpSpPr>
              <a:grpSpLocks/>
            </p:cNvGrpSpPr>
            <p:nvPr/>
          </p:nvGrpSpPr>
          <p:grpSpPr bwMode="auto">
            <a:xfrm flipH="1">
              <a:off x="3739" y="3311"/>
              <a:ext cx="269" cy="220"/>
              <a:chOff x="2839" y="3501"/>
              <a:chExt cx="755" cy="803"/>
            </a:xfrm>
          </p:grpSpPr>
          <p:pic>
            <p:nvPicPr>
              <p:cNvPr id="9579" name="Picture 1148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580" name="Freeform 1149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</p:grpSp>
        <p:grpSp>
          <p:nvGrpSpPr>
            <p:cNvPr id="9407" name="Group 1150"/>
            <p:cNvGrpSpPr>
              <a:grpSpLocks/>
            </p:cNvGrpSpPr>
            <p:nvPr/>
          </p:nvGrpSpPr>
          <p:grpSpPr bwMode="auto">
            <a:xfrm>
              <a:off x="4126" y="3300"/>
              <a:ext cx="269" cy="221"/>
              <a:chOff x="2839" y="3501"/>
              <a:chExt cx="755" cy="803"/>
            </a:xfrm>
          </p:grpSpPr>
          <p:pic>
            <p:nvPicPr>
              <p:cNvPr id="9577" name="Picture 115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578" name="Freeform 1152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</p:grpSp>
        <p:pic>
          <p:nvPicPr>
            <p:cNvPr id="9408" name="Picture 1153" descr="car_icon_small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" y="1084"/>
              <a:ext cx="535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409" name="Group 1154"/>
            <p:cNvGrpSpPr>
              <a:grpSpLocks/>
            </p:cNvGrpSpPr>
            <p:nvPr/>
          </p:nvGrpSpPr>
          <p:grpSpPr bwMode="auto">
            <a:xfrm>
              <a:off x="3536" y="974"/>
              <a:ext cx="262" cy="243"/>
              <a:chOff x="2751" y="1851"/>
              <a:chExt cx="462" cy="478"/>
            </a:xfrm>
          </p:grpSpPr>
          <p:pic>
            <p:nvPicPr>
              <p:cNvPr id="9575" name="Picture 1155" descr="iphone_stylized_small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576" name="Picture 1156" descr="antenna_radiation_stylized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410" name="Group 1157"/>
            <p:cNvGrpSpPr>
              <a:grpSpLocks/>
            </p:cNvGrpSpPr>
            <p:nvPr/>
          </p:nvGrpSpPr>
          <p:grpSpPr bwMode="auto">
            <a:xfrm>
              <a:off x="5191" y="3151"/>
              <a:ext cx="143" cy="303"/>
              <a:chOff x="4140" y="429"/>
              <a:chExt cx="1425" cy="2396"/>
            </a:xfrm>
          </p:grpSpPr>
          <p:sp>
            <p:nvSpPr>
              <p:cNvPr id="9543" name="Freeform 1158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11 w 354"/>
                  <a:gd name="T1" fmla="*/ 0 h 2742"/>
                  <a:gd name="T2" fmla="*/ 59 w 354"/>
                  <a:gd name="T3" fmla="*/ 79 h 2742"/>
                  <a:gd name="T4" fmla="*/ 58 w 354"/>
                  <a:gd name="T5" fmla="*/ 612 h 2742"/>
                  <a:gd name="T6" fmla="*/ 0 w 354"/>
                  <a:gd name="T7" fmla="*/ 640 h 2742"/>
                  <a:gd name="T8" fmla="*/ 11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44" name="Rectangle 1159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545" name="Freeform 1160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36 w 211"/>
                  <a:gd name="T3" fmla="*/ 51 h 2537"/>
                  <a:gd name="T4" fmla="*/ 2 w 211"/>
                  <a:gd name="T5" fmla="*/ 58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46" name="Freeform 1161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56 w 328"/>
                  <a:gd name="T3" fmla="*/ 30 h 226"/>
                  <a:gd name="T4" fmla="*/ 56 w 328"/>
                  <a:gd name="T5" fmla="*/ 54 h 226"/>
                  <a:gd name="T6" fmla="*/ 0 w 328"/>
                  <a:gd name="T7" fmla="*/ 2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47" name="Rectangle 1162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grpSp>
            <p:nvGrpSpPr>
              <p:cNvPr id="9548" name="Group 1163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9573" name="AutoShape 1164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9574" name="AutoShape 1165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</p:grpSp>
          <p:sp>
            <p:nvSpPr>
              <p:cNvPr id="9549" name="Rectangle 1166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grpSp>
            <p:nvGrpSpPr>
              <p:cNvPr id="9550" name="Group 1167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9571" name="AutoShape 1168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9572" name="AutoShape 1169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</p:grpSp>
          <p:sp>
            <p:nvSpPr>
              <p:cNvPr id="9551" name="Rectangle 1170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552" name="Rectangle 1171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grpSp>
            <p:nvGrpSpPr>
              <p:cNvPr id="9553" name="Group 1172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9569" name="AutoShape 1173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9570" name="AutoShape 1174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</p:grpSp>
          <p:sp>
            <p:nvSpPr>
              <p:cNvPr id="9554" name="Freeform 1175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56 w 328"/>
                  <a:gd name="T3" fmla="*/ 29 h 226"/>
                  <a:gd name="T4" fmla="*/ 56 w 328"/>
                  <a:gd name="T5" fmla="*/ 52 h 226"/>
                  <a:gd name="T6" fmla="*/ 0 w 328"/>
                  <a:gd name="T7" fmla="*/ 2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9555" name="Group 1176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9567" name="AutoShape 1177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9568" name="AutoShape 1178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</p:grpSp>
          <p:sp>
            <p:nvSpPr>
              <p:cNvPr id="9556" name="Rectangle 1179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557" name="Freeform 1180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50 w 296"/>
                  <a:gd name="T3" fmla="*/ 32 h 256"/>
                  <a:gd name="T4" fmla="*/ 50 w 296"/>
                  <a:gd name="T5" fmla="*/ 59 h 256"/>
                  <a:gd name="T6" fmla="*/ 0 w 296"/>
                  <a:gd name="T7" fmla="*/ 2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58" name="Freeform 1181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52 w 304"/>
                  <a:gd name="T3" fmla="*/ 38 h 288"/>
                  <a:gd name="T4" fmla="*/ 49 w 304"/>
                  <a:gd name="T5" fmla="*/ 68 h 288"/>
                  <a:gd name="T6" fmla="*/ 2 w 304"/>
                  <a:gd name="T7" fmla="*/ 29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59" name="Oval 1182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560" name="Freeform 1183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25 h 240"/>
                  <a:gd name="T2" fmla="*/ 2 w 306"/>
                  <a:gd name="T3" fmla="*/ 57 h 240"/>
                  <a:gd name="T4" fmla="*/ 52 w 306"/>
                  <a:gd name="T5" fmla="*/ 26 h 240"/>
                  <a:gd name="T6" fmla="*/ 50 w 306"/>
                  <a:gd name="T7" fmla="*/ 0 h 240"/>
                  <a:gd name="T8" fmla="*/ 0 w 306"/>
                  <a:gd name="T9" fmla="*/ 25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61" name="AutoShape 1184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562" name="AutoShape 1185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563" name="Oval 1186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564" name="Oval 1187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65" name="Oval 1188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566" name="Rectangle 1189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9411" name="Group 1190"/>
            <p:cNvGrpSpPr>
              <a:grpSpLocks/>
            </p:cNvGrpSpPr>
            <p:nvPr/>
          </p:nvGrpSpPr>
          <p:grpSpPr bwMode="auto">
            <a:xfrm>
              <a:off x="4992" y="3341"/>
              <a:ext cx="143" cy="303"/>
              <a:chOff x="4140" y="429"/>
              <a:chExt cx="1425" cy="2396"/>
            </a:xfrm>
          </p:grpSpPr>
          <p:sp>
            <p:nvSpPr>
              <p:cNvPr id="9511" name="Freeform 1191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11 w 354"/>
                  <a:gd name="T1" fmla="*/ 0 h 2742"/>
                  <a:gd name="T2" fmla="*/ 59 w 354"/>
                  <a:gd name="T3" fmla="*/ 79 h 2742"/>
                  <a:gd name="T4" fmla="*/ 58 w 354"/>
                  <a:gd name="T5" fmla="*/ 612 h 2742"/>
                  <a:gd name="T6" fmla="*/ 0 w 354"/>
                  <a:gd name="T7" fmla="*/ 640 h 2742"/>
                  <a:gd name="T8" fmla="*/ 11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12" name="Rectangle 1192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513" name="Freeform 1193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36 w 211"/>
                  <a:gd name="T3" fmla="*/ 51 h 2537"/>
                  <a:gd name="T4" fmla="*/ 2 w 211"/>
                  <a:gd name="T5" fmla="*/ 58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14" name="Freeform 1194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56 w 328"/>
                  <a:gd name="T3" fmla="*/ 30 h 226"/>
                  <a:gd name="T4" fmla="*/ 56 w 328"/>
                  <a:gd name="T5" fmla="*/ 54 h 226"/>
                  <a:gd name="T6" fmla="*/ 0 w 328"/>
                  <a:gd name="T7" fmla="*/ 2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15" name="Rectangle 1195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grpSp>
            <p:nvGrpSpPr>
              <p:cNvPr id="9516" name="Group 1196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9541" name="AutoShape 1197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9542" name="AutoShape 1198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</p:grpSp>
          <p:sp>
            <p:nvSpPr>
              <p:cNvPr id="9517" name="Rectangle 1199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grpSp>
            <p:nvGrpSpPr>
              <p:cNvPr id="9518" name="Group 1200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9539" name="AutoShape 1201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9540" name="AutoShape 1202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</p:grpSp>
          <p:sp>
            <p:nvSpPr>
              <p:cNvPr id="9519" name="Rectangle 1203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520" name="Rectangle 1204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grpSp>
            <p:nvGrpSpPr>
              <p:cNvPr id="9521" name="Group 1205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9537" name="AutoShape 1206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9538" name="AutoShape 1207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</p:grpSp>
          <p:sp>
            <p:nvSpPr>
              <p:cNvPr id="9522" name="Freeform 1208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56 w 328"/>
                  <a:gd name="T3" fmla="*/ 29 h 226"/>
                  <a:gd name="T4" fmla="*/ 56 w 328"/>
                  <a:gd name="T5" fmla="*/ 52 h 226"/>
                  <a:gd name="T6" fmla="*/ 0 w 328"/>
                  <a:gd name="T7" fmla="*/ 2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9523" name="Group 1209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9535" name="AutoShape 1210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9536" name="AutoShape 1211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</p:grpSp>
          <p:sp>
            <p:nvSpPr>
              <p:cNvPr id="9524" name="Rectangle 1212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525" name="Freeform 1213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50 w 296"/>
                  <a:gd name="T3" fmla="*/ 32 h 256"/>
                  <a:gd name="T4" fmla="*/ 50 w 296"/>
                  <a:gd name="T5" fmla="*/ 59 h 256"/>
                  <a:gd name="T6" fmla="*/ 0 w 296"/>
                  <a:gd name="T7" fmla="*/ 2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26" name="Freeform 1214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52 w 304"/>
                  <a:gd name="T3" fmla="*/ 38 h 288"/>
                  <a:gd name="T4" fmla="*/ 49 w 304"/>
                  <a:gd name="T5" fmla="*/ 68 h 288"/>
                  <a:gd name="T6" fmla="*/ 2 w 304"/>
                  <a:gd name="T7" fmla="*/ 29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27" name="Oval 1215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528" name="Freeform 1216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25 h 240"/>
                  <a:gd name="T2" fmla="*/ 2 w 306"/>
                  <a:gd name="T3" fmla="*/ 57 h 240"/>
                  <a:gd name="T4" fmla="*/ 52 w 306"/>
                  <a:gd name="T5" fmla="*/ 26 h 240"/>
                  <a:gd name="T6" fmla="*/ 50 w 306"/>
                  <a:gd name="T7" fmla="*/ 0 h 240"/>
                  <a:gd name="T8" fmla="*/ 0 w 306"/>
                  <a:gd name="T9" fmla="*/ 25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29" name="AutoShape 1217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530" name="AutoShape 1218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531" name="Oval 1219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532" name="Oval 1220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33" name="Oval 1221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534" name="Rectangle 1222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9412" name="Group 1223"/>
            <p:cNvGrpSpPr>
              <a:grpSpLocks/>
            </p:cNvGrpSpPr>
            <p:nvPr/>
          </p:nvGrpSpPr>
          <p:grpSpPr bwMode="auto">
            <a:xfrm>
              <a:off x="3340" y="1287"/>
              <a:ext cx="337" cy="257"/>
              <a:chOff x="877" y="1008"/>
              <a:chExt cx="2747" cy="2591"/>
            </a:xfrm>
          </p:grpSpPr>
          <p:pic>
            <p:nvPicPr>
              <p:cNvPr id="9488" name="Picture 1224" descr="antenna_stylized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489" name="Picture 1225" descr="laptop_keyboar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490" name="Freeform 1226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0 w 2982"/>
                  <a:gd name="T1" fmla="*/ 0 h 2442"/>
                  <a:gd name="T2" fmla="*/ 0 w 2982"/>
                  <a:gd name="T3" fmla="*/ 13 h 2442"/>
                  <a:gd name="T4" fmla="*/ 44 w 2982"/>
                  <a:gd name="T5" fmla="*/ 18 h 2442"/>
                  <a:gd name="T6" fmla="*/ 55 w 2982"/>
                  <a:gd name="T7" fmla="*/ 2 h 2442"/>
                  <a:gd name="T8" fmla="*/ 10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pic>
            <p:nvPicPr>
              <p:cNvPr id="9491" name="Picture 1227" descr="screen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492" name="Freeform 1228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46 w 2528"/>
                  <a:gd name="T3" fmla="*/ 3 h 455"/>
                  <a:gd name="T4" fmla="*/ 45 w 2528"/>
                  <a:gd name="T5" fmla="*/ 3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93" name="Freeform 1229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0 w 702"/>
                  <a:gd name="T1" fmla="*/ 0 h 1893"/>
                  <a:gd name="T2" fmla="*/ 0 w 702"/>
                  <a:gd name="T3" fmla="*/ 14 h 1893"/>
                  <a:gd name="T4" fmla="*/ 2 w 702"/>
                  <a:gd name="T5" fmla="*/ 14 h 1893"/>
                  <a:gd name="T6" fmla="*/ 13 w 702"/>
                  <a:gd name="T7" fmla="*/ 1 h 1893"/>
                  <a:gd name="T8" fmla="*/ 1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94" name="Freeform 1230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4 w 756"/>
                  <a:gd name="T1" fmla="*/ 0 h 2184"/>
                  <a:gd name="T2" fmla="*/ 2 w 756"/>
                  <a:gd name="T3" fmla="*/ 16 h 2184"/>
                  <a:gd name="T4" fmla="*/ 0 w 756"/>
                  <a:gd name="T5" fmla="*/ 16 h 2184"/>
                  <a:gd name="T6" fmla="*/ 11 w 756"/>
                  <a:gd name="T7" fmla="*/ 1 h 2184"/>
                  <a:gd name="T8" fmla="*/ 14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95" name="Freeform 1231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44 w 2773"/>
                  <a:gd name="T5" fmla="*/ 5 h 738"/>
                  <a:gd name="T6" fmla="*/ 43 w 2773"/>
                  <a:gd name="T7" fmla="*/ 4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96" name="Freeform 1232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6 w 637"/>
                  <a:gd name="T1" fmla="*/ 0 h 1659"/>
                  <a:gd name="T2" fmla="*/ 27 w 637"/>
                  <a:gd name="T3" fmla="*/ 0 h 1659"/>
                  <a:gd name="T4" fmla="*/ 3 w 637"/>
                  <a:gd name="T5" fmla="*/ 114 h 1659"/>
                  <a:gd name="T6" fmla="*/ 0 w 637"/>
                  <a:gd name="T7" fmla="*/ 112 h 1659"/>
                  <a:gd name="T8" fmla="*/ 2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97" name="Freeform 1233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4 h 550"/>
                  <a:gd name="T4" fmla="*/ 92 w 2216"/>
                  <a:gd name="T5" fmla="*/ 39 h 550"/>
                  <a:gd name="T6" fmla="*/ 94 w 2216"/>
                  <a:gd name="T7" fmla="*/ 3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9498" name="Group 1234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9505" name="Freeform 1235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506" name="Freeform 1236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507" name="Freeform 1237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508" name="Freeform 1238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509" name="Freeform 1239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510" name="Freeform 1240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499" name="Freeform 1241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3 h 792"/>
                  <a:gd name="T2" fmla="*/ 22 w 990"/>
                  <a:gd name="T3" fmla="*/ 0 h 792"/>
                  <a:gd name="T4" fmla="*/ 22 w 990"/>
                  <a:gd name="T5" fmla="*/ 2 h 792"/>
                  <a:gd name="T6" fmla="*/ 0 w 990"/>
                  <a:gd name="T7" fmla="*/ 25 h 792"/>
                  <a:gd name="T8" fmla="*/ 1 w 990"/>
                  <a:gd name="T9" fmla="*/ 23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00" name="Freeform 1242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56 w 2532"/>
                  <a:gd name="T5" fmla="*/ 21 h 723"/>
                  <a:gd name="T6" fmla="*/ 56 w 2532"/>
                  <a:gd name="T7" fmla="*/ 23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01" name="Freeform 1243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4 h 147"/>
                  <a:gd name="T4" fmla="*/ 0 w 26"/>
                  <a:gd name="T5" fmla="*/ 4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02" name="Freeform 1244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26 w 1176"/>
                  <a:gd name="T1" fmla="*/ 0 h 606"/>
                  <a:gd name="T2" fmla="*/ 0 w 1176"/>
                  <a:gd name="T3" fmla="*/ 19 h 606"/>
                  <a:gd name="T4" fmla="*/ 1 w 1176"/>
                  <a:gd name="T5" fmla="*/ 19 h 606"/>
                  <a:gd name="T6" fmla="*/ 26 w 1176"/>
                  <a:gd name="T7" fmla="*/ 1 h 606"/>
                  <a:gd name="T8" fmla="*/ 26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03" name="Freeform 1245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36 w 2532"/>
                  <a:gd name="T5" fmla="*/ 16 h 723"/>
                  <a:gd name="T6" fmla="*/ 36 w 2532"/>
                  <a:gd name="T7" fmla="*/ 16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04" name="Freeform 1246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1 h 723"/>
                  <a:gd name="T6" fmla="*/ 0 w 2532"/>
                  <a:gd name="T7" fmla="*/ 2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413" name="Group 1247"/>
            <p:cNvGrpSpPr>
              <a:grpSpLocks/>
            </p:cNvGrpSpPr>
            <p:nvPr/>
          </p:nvGrpSpPr>
          <p:grpSpPr bwMode="auto">
            <a:xfrm>
              <a:off x="4329" y="3456"/>
              <a:ext cx="299" cy="257"/>
              <a:chOff x="877" y="1008"/>
              <a:chExt cx="2747" cy="2591"/>
            </a:xfrm>
          </p:grpSpPr>
          <p:pic>
            <p:nvPicPr>
              <p:cNvPr id="9465" name="Picture 1248" descr="antenna_stylized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466" name="Picture 1249" descr="laptop_keyboard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467" name="Freeform 1250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0 w 2982"/>
                  <a:gd name="T1" fmla="*/ 0 h 2442"/>
                  <a:gd name="T2" fmla="*/ 0 w 2982"/>
                  <a:gd name="T3" fmla="*/ 13 h 2442"/>
                  <a:gd name="T4" fmla="*/ 44 w 2982"/>
                  <a:gd name="T5" fmla="*/ 18 h 2442"/>
                  <a:gd name="T6" fmla="*/ 55 w 2982"/>
                  <a:gd name="T7" fmla="*/ 2 h 2442"/>
                  <a:gd name="T8" fmla="*/ 10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pic>
            <p:nvPicPr>
              <p:cNvPr id="9468" name="Picture 1251" descr="screen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469" name="Freeform 1252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46 w 2528"/>
                  <a:gd name="T3" fmla="*/ 3 h 455"/>
                  <a:gd name="T4" fmla="*/ 45 w 2528"/>
                  <a:gd name="T5" fmla="*/ 3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70" name="Freeform 1253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0 w 702"/>
                  <a:gd name="T1" fmla="*/ 0 h 1893"/>
                  <a:gd name="T2" fmla="*/ 0 w 702"/>
                  <a:gd name="T3" fmla="*/ 14 h 1893"/>
                  <a:gd name="T4" fmla="*/ 2 w 702"/>
                  <a:gd name="T5" fmla="*/ 14 h 1893"/>
                  <a:gd name="T6" fmla="*/ 13 w 702"/>
                  <a:gd name="T7" fmla="*/ 1 h 1893"/>
                  <a:gd name="T8" fmla="*/ 1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71" name="Freeform 1254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4 w 756"/>
                  <a:gd name="T1" fmla="*/ 0 h 2184"/>
                  <a:gd name="T2" fmla="*/ 2 w 756"/>
                  <a:gd name="T3" fmla="*/ 16 h 2184"/>
                  <a:gd name="T4" fmla="*/ 0 w 756"/>
                  <a:gd name="T5" fmla="*/ 16 h 2184"/>
                  <a:gd name="T6" fmla="*/ 11 w 756"/>
                  <a:gd name="T7" fmla="*/ 1 h 2184"/>
                  <a:gd name="T8" fmla="*/ 14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72" name="Freeform 1255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44 w 2773"/>
                  <a:gd name="T5" fmla="*/ 5 h 738"/>
                  <a:gd name="T6" fmla="*/ 43 w 2773"/>
                  <a:gd name="T7" fmla="*/ 4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73" name="Freeform 1256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6 w 637"/>
                  <a:gd name="T1" fmla="*/ 0 h 1659"/>
                  <a:gd name="T2" fmla="*/ 27 w 637"/>
                  <a:gd name="T3" fmla="*/ 0 h 1659"/>
                  <a:gd name="T4" fmla="*/ 3 w 637"/>
                  <a:gd name="T5" fmla="*/ 114 h 1659"/>
                  <a:gd name="T6" fmla="*/ 0 w 637"/>
                  <a:gd name="T7" fmla="*/ 112 h 1659"/>
                  <a:gd name="T8" fmla="*/ 2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74" name="Freeform 1257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4 h 550"/>
                  <a:gd name="T4" fmla="*/ 92 w 2216"/>
                  <a:gd name="T5" fmla="*/ 39 h 550"/>
                  <a:gd name="T6" fmla="*/ 94 w 2216"/>
                  <a:gd name="T7" fmla="*/ 3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9475" name="Group 1258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9482" name="Freeform 1259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483" name="Freeform 1260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484" name="Freeform 1261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485" name="Freeform 1262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486" name="Freeform 1263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487" name="Freeform 1264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476" name="Freeform 1265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3 h 792"/>
                  <a:gd name="T2" fmla="*/ 22 w 990"/>
                  <a:gd name="T3" fmla="*/ 0 h 792"/>
                  <a:gd name="T4" fmla="*/ 22 w 990"/>
                  <a:gd name="T5" fmla="*/ 2 h 792"/>
                  <a:gd name="T6" fmla="*/ 0 w 990"/>
                  <a:gd name="T7" fmla="*/ 25 h 792"/>
                  <a:gd name="T8" fmla="*/ 1 w 990"/>
                  <a:gd name="T9" fmla="*/ 23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77" name="Freeform 1266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56 w 2532"/>
                  <a:gd name="T5" fmla="*/ 21 h 723"/>
                  <a:gd name="T6" fmla="*/ 56 w 2532"/>
                  <a:gd name="T7" fmla="*/ 23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78" name="Freeform 1267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4 h 147"/>
                  <a:gd name="T4" fmla="*/ 0 w 26"/>
                  <a:gd name="T5" fmla="*/ 4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79" name="Freeform 1268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26 w 1176"/>
                  <a:gd name="T1" fmla="*/ 0 h 606"/>
                  <a:gd name="T2" fmla="*/ 0 w 1176"/>
                  <a:gd name="T3" fmla="*/ 19 h 606"/>
                  <a:gd name="T4" fmla="*/ 1 w 1176"/>
                  <a:gd name="T5" fmla="*/ 19 h 606"/>
                  <a:gd name="T6" fmla="*/ 26 w 1176"/>
                  <a:gd name="T7" fmla="*/ 1 h 606"/>
                  <a:gd name="T8" fmla="*/ 26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80" name="Freeform 1269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36 w 2532"/>
                  <a:gd name="T5" fmla="*/ 16 h 723"/>
                  <a:gd name="T6" fmla="*/ 36 w 2532"/>
                  <a:gd name="T7" fmla="*/ 16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81" name="Freeform 1270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1 h 723"/>
                  <a:gd name="T6" fmla="*/ 0 w 2532"/>
                  <a:gd name="T7" fmla="*/ 2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414" name="Group 1271"/>
            <p:cNvGrpSpPr>
              <a:grpSpLocks/>
            </p:cNvGrpSpPr>
            <p:nvPr/>
          </p:nvGrpSpPr>
          <p:grpSpPr bwMode="auto">
            <a:xfrm>
              <a:off x="3503" y="1916"/>
              <a:ext cx="280" cy="257"/>
              <a:chOff x="877" y="1008"/>
              <a:chExt cx="2747" cy="2591"/>
            </a:xfrm>
          </p:grpSpPr>
          <p:pic>
            <p:nvPicPr>
              <p:cNvPr id="9442" name="Picture 1272" descr="antenna_stylized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443" name="Picture 1273" descr="laptop_keyboard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444" name="Freeform 1274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0 w 2982"/>
                  <a:gd name="T1" fmla="*/ 0 h 2442"/>
                  <a:gd name="T2" fmla="*/ 0 w 2982"/>
                  <a:gd name="T3" fmla="*/ 13 h 2442"/>
                  <a:gd name="T4" fmla="*/ 44 w 2982"/>
                  <a:gd name="T5" fmla="*/ 18 h 2442"/>
                  <a:gd name="T6" fmla="*/ 55 w 2982"/>
                  <a:gd name="T7" fmla="*/ 2 h 2442"/>
                  <a:gd name="T8" fmla="*/ 10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pic>
            <p:nvPicPr>
              <p:cNvPr id="9445" name="Picture 1275" descr="screen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446" name="Freeform 1276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46 w 2528"/>
                  <a:gd name="T3" fmla="*/ 3 h 455"/>
                  <a:gd name="T4" fmla="*/ 45 w 2528"/>
                  <a:gd name="T5" fmla="*/ 3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47" name="Freeform 1277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0 w 702"/>
                  <a:gd name="T1" fmla="*/ 0 h 1893"/>
                  <a:gd name="T2" fmla="*/ 0 w 702"/>
                  <a:gd name="T3" fmla="*/ 14 h 1893"/>
                  <a:gd name="T4" fmla="*/ 2 w 702"/>
                  <a:gd name="T5" fmla="*/ 14 h 1893"/>
                  <a:gd name="T6" fmla="*/ 13 w 702"/>
                  <a:gd name="T7" fmla="*/ 1 h 1893"/>
                  <a:gd name="T8" fmla="*/ 1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48" name="Freeform 1278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4 w 756"/>
                  <a:gd name="T1" fmla="*/ 0 h 2184"/>
                  <a:gd name="T2" fmla="*/ 2 w 756"/>
                  <a:gd name="T3" fmla="*/ 16 h 2184"/>
                  <a:gd name="T4" fmla="*/ 0 w 756"/>
                  <a:gd name="T5" fmla="*/ 16 h 2184"/>
                  <a:gd name="T6" fmla="*/ 11 w 756"/>
                  <a:gd name="T7" fmla="*/ 1 h 2184"/>
                  <a:gd name="T8" fmla="*/ 14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49" name="Freeform 1279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44 w 2773"/>
                  <a:gd name="T5" fmla="*/ 5 h 738"/>
                  <a:gd name="T6" fmla="*/ 43 w 2773"/>
                  <a:gd name="T7" fmla="*/ 4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50" name="Freeform 1280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6 w 637"/>
                  <a:gd name="T1" fmla="*/ 0 h 1659"/>
                  <a:gd name="T2" fmla="*/ 27 w 637"/>
                  <a:gd name="T3" fmla="*/ 0 h 1659"/>
                  <a:gd name="T4" fmla="*/ 3 w 637"/>
                  <a:gd name="T5" fmla="*/ 114 h 1659"/>
                  <a:gd name="T6" fmla="*/ 0 w 637"/>
                  <a:gd name="T7" fmla="*/ 112 h 1659"/>
                  <a:gd name="T8" fmla="*/ 2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51" name="Freeform 1281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4 h 550"/>
                  <a:gd name="T4" fmla="*/ 92 w 2216"/>
                  <a:gd name="T5" fmla="*/ 39 h 550"/>
                  <a:gd name="T6" fmla="*/ 94 w 2216"/>
                  <a:gd name="T7" fmla="*/ 3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9452" name="Group 1282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9459" name="Freeform 1283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460" name="Freeform 1284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461" name="Freeform 1285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462" name="Freeform 1286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463" name="Freeform 1287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464" name="Freeform 1288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453" name="Freeform 1289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3 h 792"/>
                  <a:gd name="T2" fmla="*/ 22 w 990"/>
                  <a:gd name="T3" fmla="*/ 0 h 792"/>
                  <a:gd name="T4" fmla="*/ 22 w 990"/>
                  <a:gd name="T5" fmla="*/ 2 h 792"/>
                  <a:gd name="T6" fmla="*/ 0 w 990"/>
                  <a:gd name="T7" fmla="*/ 25 h 792"/>
                  <a:gd name="T8" fmla="*/ 1 w 990"/>
                  <a:gd name="T9" fmla="*/ 23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54" name="Freeform 1290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56 w 2532"/>
                  <a:gd name="T5" fmla="*/ 21 h 723"/>
                  <a:gd name="T6" fmla="*/ 56 w 2532"/>
                  <a:gd name="T7" fmla="*/ 23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55" name="Freeform 1291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4 h 147"/>
                  <a:gd name="T4" fmla="*/ 0 w 26"/>
                  <a:gd name="T5" fmla="*/ 4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56" name="Freeform 1292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26 w 1176"/>
                  <a:gd name="T1" fmla="*/ 0 h 606"/>
                  <a:gd name="T2" fmla="*/ 0 w 1176"/>
                  <a:gd name="T3" fmla="*/ 19 h 606"/>
                  <a:gd name="T4" fmla="*/ 1 w 1176"/>
                  <a:gd name="T5" fmla="*/ 19 h 606"/>
                  <a:gd name="T6" fmla="*/ 26 w 1176"/>
                  <a:gd name="T7" fmla="*/ 1 h 606"/>
                  <a:gd name="T8" fmla="*/ 26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57" name="Freeform 1293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36 w 2532"/>
                  <a:gd name="T5" fmla="*/ 16 h 723"/>
                  <a:gd name="T6" fmla="*/ 36 w 2532"/>
                  <a:gd name="T7" fmla="*/ 16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58" name="Freeform 1294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1 h 723"/>
                  <a:gd name="T6" fmla="*/ 0 w 2532"/>
                  <a:gd name="T7" fmla="*/ 2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415" name="Group 1295"/>
            <p:cNvGrpSpPr>
              <a:grpSpLocks/>
            </p:cNvGrpSpPr>
            <p:nvPr/>
          </p:nvGrpSpPr>
          <p:grpSpPr bwMode="auto">
            <a:xfrm flipH="1">
              <a:off x="3742" y="2030"/>
              <a:ext cx="261" cy="235"/>
              <a:chOff x="2839" y="3501"/>
              <a:chExt cx="755" cy="803"/>
            </a:xfrm>
          </p:grpSpPr>
          <p:pic>
            <p:nvPicPr>
              <p:cNvPr id="9440" name="Picture 129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441" name="Freeform 129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</p:grpSp>
        <p:grpSp>
          <p:nvGrpSpPr>
            <p:cNvPr id="9416" name="Group 1298"/>
            <p:cNvGrpSpPr>
              <a:grpSpLocks/>
            </p:cNvGrpSpPr>
            <p:nvPr/>
          </p:nvGrpSpPr>
          <p:grpSpPr bwMode="auto">
            <a:xfrm>
              <a:off x="4603" y="3416"/>
              <a:ext cx="299" cy="257"/>
              <a:chOff x="877" y="1008"/>
              <a:chExt cx="2747" cy="2591"/>
            </a:xfrm>
          </p:grpSpPr>
          <p:pic>
            <p:nvPicPr>
              <p:cNvPr id="9417" name="Picture 1299" descr="antenna_stylized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418" name="Picture 1300" descr="laptop_keyboard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419" name="Freeform 1301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0 w 2982"/>
                  <a:gd name="T1" fmla="*/ 0 h 2442"/>
                  <a:gd name="T2" fmla="*/ 0 w 2982"/>
                  <a:gd name="T3" fmla="*/ 13 h 2442"/>
                  <a:gd name="T4" fmla="*/ 44 w 2982"/>
                  <a:gd name="T5" fmla="*/ 18 h 2442"/>
                  <a:gd name="T6" fmla="*/ 55 w 2982"/>
                  <a:gd name="T7" fmla="*/ 2 h 2442"/>
                  <a:gd name="T8" fmla="*/ 10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pic>
            <p:nvPicPr>
              <p:cNvPr id="9420" name="Picture 1302" descr="screen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421" name="Freeform 1303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46 w 2528"/>
                  <a:gd name="T3" fmla="*/ 3 h 455"/>
                  <a:gd name="T4" fmla="*/ 45 w 2528"/>
                  <a:gd name="T5" fmla="*/ 3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22" name="Freeform 1304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0 w 702"/>
                  <a:gd name="T1" fmla="*/ 0 h 1893"/>
                  <a:gd name="T2" fmla="*/ 0 w 702"/>
                  <a:gd name="T3" fmla="*/ 14 h 1893"/>
                  <a:gd name="T4" fmla="*/ 2 w 702"/>
                  <a:gd name="T5" fmla="*/ 14 h 1893"/>
                  <a:gd name="T6" fmla="*/ 13 w 702"/>
                  <a:gd name="T7" fmla="*/ 1 h 1893"/>
                  <a:gd name="T8" fmla="*/ 1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23" name="Freeform 1305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4 w 756"/>
                  <a:gd name="T1" fmla="*/ 0 h 2184"/>
                  <a:gd name="T2" fmla="*/ 2 w 756"/>
                  <a:gd name="T3" fmla="*/ 16 h 2184"/>
                  <a:gd name="T4" fmla="*/ 0 w 756"/>
                  <a:gd name="T5" fmla="*/ 16 h 2184"/>
                  <a:gd name="T6" fmla="*/ 11 w 756"/>
                  <a:gd name="T7" fmla="*/ 1 h 2184"/>
                  <a:gd name="T8" fmla="*/ 14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24" name="Freeform 1306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44 w 2773"/>
                  <a:gd name="T5" fmla="*/ 5 h 738"/>
                  <a:gd name="T6" fmla="*/ 43 w 2773"/>
                  <a:gd name="T7" fmla="*/ 4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25" name="Freeform 1307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6 w 637"/>
                  <a:gd name="T1" fmla="*/ 0 h 1659"/>
                  <a:gd name="T2" fmla="*/ 27 w 637"/>
                  <a:gd name="T3" fmla="*/ 0 h 1659"/>
                  <a:gd name="T4" fmla="*/ 3 w 637"/>
                  <a:gd name="T5" fmla="*/ 114 h 1659"/>
                  <a:gd name="T6" fmla="*/ 0 w 637"/>
                  <a:gd name="T7" fmla="*/ 112 h 1659"/>
                  <a:gd name="T8" fmla="*/ 2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26" name="Freeform 1308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4 h 550"/>
                  <a:gd name="T4" fmla="*/ 92 w 2216"/>
                  <a:gd name="T5" fmla="*/ 39 h 550"/>
                  <a:gd name="T6" fmla="*/ 94 w 2216"/>
                  <a:gd name="T7" fmla="*/ 3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9427" name="Group 1309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9434" name="Freeform 1310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435" name="Freeform 1311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436" name="Freeform 1312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437" name="Freeform 1313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438" name="Freeform 1314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9439" name="Freeform 1315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9428" name="Freeform 1316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3 h 792"/>
                  <a:gd name="T2" fmla="*/ 22 w 990"/>
                  <a:gd name="T3" fmla="*/ 0 h 792"/>
                  <a:gd name="T4" fmla="*/ 22 w 990"/>
                  <a:gd name="T5" fmla="*/ 2 h 792"/>
                  <a:gd name="T6" fmla="*/ 0 w 990"/>
                  <a:gd name="T7" fmla="*/ 25 h 792"/>
                  <a:gd name="T8" fmla="*/ 1 w 990"/>
                  <a:gd name="T9" fmla="*/ 23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29" name="Freeform 1317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56 w 2532"/>
                  <a:gd name="T5" fmla="*/ 21 h 723"/>
                  <a:gd name="T6" fmla="*/ 56 w 2532"/>
                  <a:gd name="T7" fmla="*/ 23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30" name="Freeform 1318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4 h 147"/>
                  <a:gd name="T4" fmla="*/ 0 w 26"/>
                  <a:gd name="T5" fmla="*/ 4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31" name="Freeform 1319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26 w 1176"/>
                  <a:gd name="T1" fmla="*/ 0 h 606"/>
                  <a:gd name="T2" fmla="*/ 0 w 1176"/>
                  <a:gd name="T3" fmla="*/ 19 h 606"/>
                  <a:gd name="T4" fmla="*/ 1 w 1176"/>
                  <a:gd name="T5" fmla="*/ 19 h 606"/>
                  <a:gd name="T6" fmla="*/ 26 w 1176"/>
                  <a:gd name="T7" fmla="*/ 1 h 606"/>
                  <a:gd name="T8" fmla="*/ 26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32" name="Freeform 1320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36 w 2532"/>
                  <a:gd name="T5" fmla="*/ 16 h 723"/>
                  <a:gd name="T6" fmla="*/ 36 w 2532"/>
                  <a:gd name="T7" fmla="*/ 16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33" name="Freeform 1321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1 h 723"/>
                  <a:gd name="T6" fmla="*/ 0 w 2532"/>
                  <a:gd name="T7" fmla="*/ 2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  <p:pic>
        <p:nvPicPr>
          <p:cNvPr id="9221" name="Picture 939" descr="underline_base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936625"/>
            <a:ext cx="8228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Rectangle 2"/>
          <p:cNvSpPr>
            <a:spLocks noGrp="1" noChangeArrowheads="1"/>
          </p:cNvSpPr>
          <p:nvPr>
            <p:ph type="title"/>
          </p:nvPr>
        </p:nvSpPr>
        <p:spPr>
          <a:xfrm>
            <a:off x="279400" y="122238"/>
            <a:ext cx="8566150" cy="1143000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Internet transport-layer protocols</a:t>
            </a:r>
          </a:p>
        </p:txBody>
      </p:sp>
      <p:sp>
        <p:nvSpPr>
          <p:cNvPr id="92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38150" y="1400175"/>
            <a:ext cx="3971925" cy="5114925"/>
          </a:xfrm>
        </p:spPr>
        <p:txBody>
          <a:bodyPr/>
          <a:lstStyle/>
          <a:p>
            <a:r>
              <a:rPr lang="en-US" altLang="en-US" dirty="0"/>
              <a:t>reliable, in-order delivery (TCP)</a:t>
            </a:r>
          </a:p>
          <a:p>
            <a:pPr lvl="1"/>
            <a:r>
              <a:rPr lang="en-US" altLang="en-US" dirty="0"/>
              <a:t>congestion control </a:t>
            </a:r>
          </a:p>
          <a:p>
            <a:pPr lvl="1"/>
            <a:r>
              <a:rPr lang="en-US" altLang="en-US" dirty="0"/>
              <a:t>flow control</a:t>
            </a:r>
          </a:p>
          <a:p>
            <a:pPr lvl="1"/>
            <a:r>
              <a:rPr lang="en-US" altLang="en-US" dirty="0"/>
              <a:t>connection setup</a:t>
            </a:r>
            <a:endParaRPr lang="en-US" altLang="en-US" sz="2800" dirty="0"/>
          </a:p>
          <a:p>
            <a:r>
              <a:rPr lang="en-US" altLang="en-US" dirty="0"/>
              <a:t>unreliable, unordered delivery: UDP</a:t>
            </a:r>
          </a:p>
          <a:p>
            <a:pPr lvl="1"/>
            <a:r>
              <a:rPr lang="en-US" altLang="en-US" dirty="0"/>
              <a:t>no-frills extension of </a:t>
            </a:r>
            <a:r>
              <a:rPr lang="ja-JP" altLang="en-US" dirty="0"/>
              <a:t>“</a:t>
            </a:r>
            <a:r>
              <a:rPr lang="en-US" altLang="ja-JP" dirty="0"/>
              <a:t>best-effort</a:t>
            </a:r>
            <a:r>
              <a:rPr lang="ja-JP" altLang="en-US" dirty="0"/>
              <a:t>”</a:t>
            </a:r>
            <a:r>
              <a:rPr lang="en-US" altLang="ja-JP" dirty="0"/>
              <a:t> IP</a:t>
            </a:r>
          </a:p>
          <a:p>
            <a:r>
              <a:rPr lang="en-US" altLang="en-US" dirty="0"/>
              <a:t>services not available: </a:t>
            </a:r>
          </a:p>
          <a:p>
            <a:pPr lvl="1"/>
            <a:r>
              <a:rPr lang="en-US" altLang="en-US" dirty="0"/>
              <a:t>delay guarantees</a:t>
            </a:r>
          </a:p>
          <a:p>
            <a:pPr lvl="1"/>
            <a:r>
              <a:rPr lang="en-US" altLang="en-US" dirty="0"/>
              <a:t>bandwidth guarantees</a:t>
            </a:r>
          </a:p>
        </p:txBody>
      </p:sp>
      <p:sp>
        <p:nvSpPr>
          <p:cNvPr id="9224" name="Line 677"/>
          <p:cNvSpPr>
            <a:spLocks noChangeShapeType="1"/>
          </p:cNvSpPr>
          <p:nvPr/>
        </p:nvSpPr>
        <p:spPr bwMode="auto">
          <a:xfrm>
            <a:off x="6456363" y="2490788"/>
            <a:ext cx="509587" cy="31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225" name="Line 683"/>
          <p:cNvSpPr>
            <a:spLocks noChangeShapeType="1"/>
          </p:cNvSpPr>
          <p:nvPr/>
        </p:nvSpPr>
        <p:spPr bwMode="auto">
          <a:xfrm>
            <a:off x="7091363" y="4600575"/>
            <a:ext cx="390525" cy="1841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226" name="Line 684"/>
          <p:cNvSpPr>
            <a:spLocks noChangeShapeType="1"/>
          </p:cNvSpPr>
          <p:nvPr/>
        </p:nvSpPr>
        <p:spPr bwMode="auto">
          <a:xfrm flipV="1">
            <a:off x="6470650" y="4587875"/>
            <a:ext cx="322263" cy="198438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227" name="Line 704"/>
          <p:cNvSpPr>
            <a:spLocks noChangeShapeType="1"/>
          </p:cNvSpPr>
          <p:nvPr/>
        </p:nvSpPr>
        <p:spPr bwMode="auto">
          <a:xfrm flipH="1">
            <a:off x="7029450" y="2836863"/>
            <a:ext cx="98425" cy="7048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9228" name="Group 737"/>
          <p:cNvGrpSpPr>
            <a:grpSpLocks/>
          </p:cNvGrpSpPr>
          <p:nvPr/>
        </p:nvGrpSpPr>
        <p:grpSpPr bwMode="auto">
          <a:xfrm>
            <a:off x="6943725" y="2416175"/>
            <a:ext cx="382588" cy="171450"/>
            <a:chOff x="3855" y="1486"/>
            <a:chExt cx="241" cy="108"/>
          </a:xfrm>
        </p:grpSpPr>
        <p:sp>
          <p:nvSpPr>
            <p:cNvPr id="9342" name="Oval 407"/>
            <p:cNvSpPr>
              <a:spLocks noChangeArrowheads="1"/>
            </p:cNvSpPr>
            <p:nvPr/>
          </p:nvSpPr>
          <p:spPr bwMode="auto">
            <a:xfrm>
              <a:off x="3856" y="1533"/>
              <a:ext cx="240" cy="61"/>
            </a:xfrm>
            <a:prstGeom prst="ellipse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343" name="Rectangle 410"/>
            <p:cNvSpPr>
              <a:spLocks noChangeArrowheads="1"/>
            </p:cNvSpPr>
            <p:nvPr/>
          </p:nvSpPr>
          <p:spPr bwMode="auto">
            <a:xfrm>
              <a:off x="3855" y="1527"/>
              <a:ext cx="241" cy="3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344" name="Oval 411"/>
            <p:cNvSpPr>
              <a:spLocks noChangeArrowheads="1"/>
            </p:cNvSpPr>
            <p:nvPr/>
          </p:nvSpPr>
          <p:spPr bwMode="auto">
            <a:xfrm>
              <a:off x="3856" y="1486"/>
              <a:ext cx="240" cy="71"/>
            </a:xfrm>
            <a:prstGeom prst="ellipse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9345" name="Group 741"/>
            <p:cNvGrpSpPr>
              <a:grpSpLocks/>
            </p:cNvGrpSpPr>
            <p:nvPr/>
          </p:nvGrpSpPr>
          <p:grpSpPr bwMode="auto">
            <a:xfrm>
              <a:off x="3905" y="1504"/>
              <a:ext cx="134" cy="33"/>
              <a:chOff x="2468" y="1332"/>
              <a:chExt cx="310" cy="60"/>
            </a:xfrm>
          </p:grpSpPr>
          <p:sp>
            <p:nvSpPr>
              <p:cNvPr id="9348" name="Freeform 74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49" name="Freeform 74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9346" name="Line 744"/>
            <p:cNvSpPr>
              <a:spLocks noChangeShapeType="1"/>
            </p:cNvSpPr>
            <p:nvPr/>
          </p:nvSpPr>
          <p:spPr bwMode="auto">
            <a:xfrm>
              <a:off x="3856" y="1520"/>
              <a:ext cx="0" cy="4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47" name="Line 745"/>
            <p:cNvSpPr>
              <a:spLocks noChangeShapeType="1"/>
            </p:cNvSpPr>
            <p:nvPr/>
          </p:nvSpPr>
          <p:spPr bwMode="auto">
            <a:xfrm>
              <a:off x="4096" y="1521"/>
              <a:ext cx="0" cy="4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9229" name="Group 746"/>
          <p:cNvGrpSpPr>
            <a:grpSpLocks/>
          </p:cNvGrpSpPr>
          <p:nvPr/>
        </p:nvGrpSpPr>
        <p:grpSpPr bwMode="auto">
          <a:xfrm>
            <a:off x="6969125" y="2660650"/>
            <a:ext cx="382588" cy="171450"/>
            <a:chOff x="3855" y="1486"/>
            <a:chExt cx="241" cy="108"/>
          </a:xfrm>
        </p:grpSpPr>
        <p:sp>
          <p:nvSpPr>
            <p:cNvPr id="9334" name="Oval 407"/>
            <p:cNvSpPr>
              <a:spLocks noChangeArrowheads="1"/>
            </p:cNvSpPr>
            <p:nvPr/>
          </p:nvSpPr>
          <p:spPr bwMode="auto">
            <a:xfrm>
              <a:off x="3856" y="1533"/>
              <a:ext cx="240" cy="61"/>
            </a:xfrm>
            <a:prstGeom prst="ellipse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335" name="Rectangle 410"/>
            <p:cNvSpPr>
              <a:spLocks noChangeArrowheads="1"/>
            </p:cNvSpPr>
            <p:nvPr/>
          </p:nvSpPr>
          <p:spPr bwMode="auto">
            <a:xfrm>
              <a:off x="3855" y="1527"/>
              <a:ext cx="241" cy="3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336" name="Oval 411"/>
            <p:cNvSpPr>
              <a:spLocks noChangeArrowheads="1"/>
            </p:cNvSpPr>
            <p:nvPr/>
          </p:nvSpPr>
          <p:spPr bwMode="auto">
            <a:xfrm>
              <a:off x="3856" y="1486"/>
              <a:ext cx="240" cy="71"/>
            </a:xfrm>
            <a:prstGeom prst="ellipse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9337" name="Group 750"/>
            <p:cNvGrpSpPr>
              <a:grpSpLocks/>
            </p:cNvGrpSpPr>
            <p:nvPr/>
          </p:nvGrpSpPr>
          <p:grpSpPr bwMode="auto">
            <a:xfrm>
              <a:off x="3905" y="1504"/>
              <a:ext cx="134" cy="33"/>
              <a:chOff x="2468" y="1332"/>
              <a:chExt cx="310" cy="60"/>
            </a:xfrm>
          </p:grpSpPr>
          <p:sp>
            <p:nvSpPr>
              <p:cNvPr id="9340" name="Freeform 751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41" name="Freeform 752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9338" name="Line 753"/>
            <p:cNvSpPr>
              <a:spLocks noChangeShapeType="1"/>
            </p:cNvSpPr>
            <p:nvPr/>
          </p:nvSpPr>
          <p:spPr bwMode="auto">
            <a:xfrm>
              <a:off x="3856" y="1520"/>
              <a:ext cx="0" cy="4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39" name="Line 754"/>
            <p:cNvSpPr>
              <a:spLocks noChangeShapeType="1"/>
            </p:cNvSpPr>
            <p:nvPr/>
          </p:nvSpPr>
          <p:spPr bwMode="auto">
            <a:xfrm>
              <a:off x="4096" y="1521"/>
              <a:ext cx="0" cy="4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9230" name="Group 782"/>
          <p:cNvGrpSpPr>
            <a:grpSpLocks/>
          </p:cNvGrpSpPr>
          <p:nvPr/>
        </p:nvGrpSpPr>
        <p:grpSpPr bwMode="auto">
          <a:xfrm>
            <a:off x="6824663" y="3557588"/>
            <a:ext cx="427037" cy="177800"/>
            <a:chOff x="3855" y="1486"/>
            <a:chExt cx="241" cy="108"/>
          </a:xfrm>
        </p:grpSpPr>
        <p:sp>
          <p:nvSpPr>
            <p:cNvPr id="9326" name="Oval 407"/>
            <p:cNvSpPr>
              <a:spLocks noChangeArrowheads="1"/>
            </p:cNvSpPr>
            <p:nvPr/>
          </p:nvSpPr>
          <p:spPr bwMode="auto">
            <a:xfrm>
              <a:off x="3856" y="1533"/>
              <a:ext cx="240" cy="61"/>
            </a:xfrm>
            <a:prstGeom prst="ellipse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327" name="Rectangle 410"/>
            <p:cNvSpPr>
              <a:spLocks noChangeArrowheads="1"/>
            </p:cNvSpPr>
            <p:nvPr/>
          </p:nvSpPr>
          <p:spPr bwMode="auto">
            <a:xfrm>
              <a:off x="3855" y="1527"/>
              <a:ext cx="241" cy="3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328" name="Oval 411"/>
            <p:cNvSpPr>
              <a:spLocks noChangeArrowheads="1"/>
            </p:cNvSpPr>
            <p:nvPr/>
          </p:nvSpPr>
          <p:spPr bwMode="auto">
            <a:xfrm>
              <a:off x="3856" y="1486"/>
              <a:ext cx="240" cy="71"/>
            </a:xfrm>
            <a:prstGeom prst="ellipse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9329" name="Group 786"/>
            <p:cNvGrpSpPr>
              <a:grpSpLocks/>
            </p:cNvGrpSpPr>
            <p:nvPr/>
          </p:nvGrpSpPr>
          <p:grpSpPr bwMode="auto">
            <a:xfrm>
              <a:off x="3905" y="1504"/>
              <a:ext cx="134" cy="33"/>
              <a:chOff x="2468" y="1332"/>
              <a:chExt cx="310" cy="60"/>
            </a:xfrm>
          </p:grpSpPr>
          <p:sp>
            <p:nvSpPr>
              <p:cNvPr id="9332" name="Freeform 78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33" name="Freeform 78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9330" name="Line 789"/>
            <p:cNvSpPr>
              <a:spLocks noChangeShapeType="1"/>
            </p:cNvSpPr>
            <p:nvPr/>
          </p:nvSpPr>
          <p:spPr bwMode="auto">
            <a:xfrm>
              <a:off x="3856" y="1520"/>
              <a:ext cx="0" cy="4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31" name="Line 790"/>
            <p:cNvSpPr>
              <a:spLocks noChangeShapeType="1"/>
            </p:cNvSpPr>
            <p:nvPr/>
          </p:nvSpPr>
          <p:spPr bwMode="auto">
            <a:xfrm>
              <a:off x="4096" y="1521"/>
              <a:ext cx="0" cy="4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9231" name="Group 791"/>
          <p:cNvGrpSpPr>
            <a:grpSpLocks/>
          </p:cNvGrpSpPr>
          <p:nvPr/>
        </p:nvGrpSpPr>
        <p:grpSpPr bwMode="auto">
          <a:xfrm>
            <a:off x="7148513" y="3805238"/>
            <a:ext cx="484187" cy="196850"/>
            <a:chOff x="3855" y="1486"/>
            <a:chExt cx="241" cy="108"/>
          </a:xfrm>
        </p:grpSpPr>
        <p:sp>
          <p:nvSpPr>
            <p:cNvPr id="9318" name="Oval 407"/>
            <p:cNvSpPr>
              <a:spLocks noChangeArrowheads="1"/>
            </p:cNvSpPr>
            <p:nvPr/>
          </p:nvSpPr>
          <p:spPr bwMode="auto">
            <a:xfrm>
              <a:off x="3856" y="1533"/>
              <a:ext cx="240" cy="61"/>
            </a:xfrm>
            <a:prstGeom prst="ellipse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319" name="Rectangle 410"/>
            <p:cNvSpPr>
              <a:spLocks noChangeArrowheads="1"/>
            </p:cNvSpPr>
            <p:nvPr/>
          </p:nvSpPr>
          <p:spPr bwMode="auto">
            <a:xfrm>
              <a:off x="3855" y="1527"/>
              <a:ext cx="241" cy="3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320" name="Oval 411"/>
            <p:cNvSpPr>
              <a:spLocks noChangeArrowheads="1"/>
            </p:cNvSpPr>
            <p:nvPr/>
          </p:nvSpPr>
          <p:spPr bwMode="auto">
            <a:xfrm>
              <a:off x="3856" y="1486"/>
              <a:ext cx="240" cy="71"/>
            </a:xfrm>
            <a:prstGeom prst="ellipse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9321" name="Group 795"/>
            <p:cNvGrpSpPr>
              <a:grpSpLocks/>
            </p:cNvGrpSpPr>
            <p:nvPr/>
          </p:nvGrpSpPr>
          <p:grpSpPr bwMode="auto">
            <a:xfrm>
              <a:off x="3905" y="1504"/>
              <a:ext cx="134" cy="33"/>
              <a:chOff x="2468" y="1332"/>
              <a:chExt cx="310" cy="60"/>
            </a:xfrm>
          </p:grpSpPr>
          <p:sp>
            <p:nvSpPr>
              <p:cNvPr id="9324" name="Freeform 79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25" name="Freeform 79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9322" name="Line 798"/>
            <p:cNvSpPr>
              <a:spLocks noChangeShapeType="1"/>
            </p:cNvSpPr>
            <p:nvPr/>
          </p:nvSpPr>
          <p:spPr bwMode="auto">
            <a:xfrm>
              <a:off x="3856" y="1520"/>
              <a:ext cx="0" cy="4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23" name="Line 799"/>
            <p:cNvSpPr>
              <a:spLocks noChangeShapeType="1"/>
            </p:cNvSpPr>
            <p:nvPr/>
          </p:nvSpPr>
          <p:spPr bwMode="auto">
            <a:xfrm>
              <a:off x="4096" y="1521"/>
              <a:ext cx="0" cy="4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9232" name="Line 813"/>
          <p:cNvSpPr>
            <a:spLocks noChangeShapeType="1"/>
          </p:cNvSpPr>
          <p:nvPr/>
        </p:nvSpPr>
        <p:spPr bwMode="auto">
          <a:xfrm flipV="1">
            <a:off x="7005638" y="3978275"/>
            <a:ext cx="227012" cy="436563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9233" name="Group 814"/>
          <p:cNvGrpSpPr>
            <a:grpSpLocks/>
          </p:cNvGrpSpPr>
          <p:nvPr/>
        </p:nvGrpSpPr>
        <p:grpSpPr bwMode="auto">
          <a:xfrm>
            <a:off x="6653213" y="4414838"/>
            <a:ext cx="617537" cy="241300"/>
            <a:chOff x="3855" y="1486"/>
            <a:chExt cx="241" cy="108"/>
          </a:xfrm>
        </p:grpSpPr>
        <p:sp>
          <p:nvSpPr>
            <p:cNvPr id="9310" name="Oval 407"/>
            <p:cNvSpPr>
              <a:spLocks noChangeArrowheads="1"/>
            </p:cNvSpPr>
            <p:nvPr/>
          </p:nvSpPr>
          <p:spPr bwMode="auto">
            <a:xfrm>
              <a:off x="3856" y="1533"/>
              <a:ext cx="240" cy="61"/>
            </a:xfrm>
            <a:prstGeom prst="ellipse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311" name="Rectangle 410"/>
            <p:cNvSpPr>
              <a:spLocks noChangeArrowheads="1"/>
            </p:cNvSpPr>
            <p:nvPr/>
          </p:nvSpPr>
          <p:spPr bwMode="auto">
            <a:xfrm>
              <a:off x="3855" y="1527"/>
              <a:ext cx="241" cy="3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312" name="Oval 411"/>
            <p:cNvSpPr>
              <a:spLocks noChangeArrowheads="1"/>
            </p:cNvSpPr>
            <p:nvPr/>
          </p:nvSpPr>
          <p:spPr bwMode="auto">
            <a:xfrm>
              <a:off x="3856" y="1486"/>
              <a:ext cx="240" cy="71"/>
            </a:xfrm>
            <a:prstGeom prst="ellipse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9313" name="Group 818"/>
            <p:cNvGrpSpPr>
              <a:grpSpLocks/>
            </p:cNvGrpSpPr>
            <p:nvPr/>
          </p:nvGrpSpPr>
          <p:grpSpPr bwMode="auto">
            <a:xfrm>
              <a:off x="3905" y="1504"/>
              <a:ext cx="134" cy="33"/>
              <a:chOff x="2468" y="1332"/>
              <a:chExt cx="310" cy="60"/>
            </a:xfrm>
          </p:grpSpPr>
          <p:sp>
            <p:nvSpPr>
              <p:cNvPr id="9316" name="Freeform 819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17" name="Freeform 820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9314" name="Line 821"/>
            <p:cNvSpPr>
              <a:spLocks noChangeShapeType="1"/>
            </p:cNvSpPr>
            <p:nvPr/>
          </p:nvSpPr>
          <p:spPr bwMode="auto">
            <a:xfrm>
              <a:off x="3856" y="1520"/>
              <a:ext cx="0" cy="4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15" name="Line 822"/>
            <p:cNvSpPr>
              <a:spLocks noChangeShapeType="1"/>
            </p:cNvSpPr>
            <p:nvPr/>
          </p:nvSpPr>
          <p:spPr bwMode="auto">
            <a:xfrm>
              <a:off x="4096" y="1521"/>
              <a:ext cx="0" cy="4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9234" name="Group 823"/>
          <p:cNvGrpSpPr>
            <a:grpSpLocks/>
          </p:cNvGrpSpPr>
          <p:nvPr/>
        </p:nvGrpSpPr>
        <p:grpSpPr bwMode="auto">
          <a:xfrm>
            <a:off x="7307263" y="4751388"/>
            <a:ext cx="617537" cy="241300"/>
            <a:chOff x="3855" y="1486"/>
            <a:chExt cx="241" cy="108"/>
          </a:xfrm>
        </p:grpSpPr>
        <p:sp>
          <p:nvSpPr>
            <p:cNvPr id="9302" name="Oval 407"/>
            <p:cNvSpPr>
              <a:spLocks noChangeArrowheads="1"/>
            </p:cNvSpPr>
            <p:nvPr/>
          </p:nvSpPr>
          <p:spPr bwMode="auto">
            <a:xfrm>
              <a:off x="3856" y="1533"/>
              <a:ext cx="240" cy="61"/>
            </a:xfrm>
            <a:prstGeom prst="ellipse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303" name="Rectangle 410"/>
            <p:cNvSpPr>
              <a:spLocks noChangeArrowheads="1"/>
            </p:cNvSpPr>
            <p:nvPr/>
          </p:nvSpPr>
          <p:spPr bwMode="auto">
            <a:xfrm>
              <a:off x="3855" y="1527"/>
              <a:ext cx="241" cy="3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304" name="Oval 411"/>
            <p:cNvSpPr>
              <a:spLocks noChangeArrowheads="1"/>
            </p:cNvSpPr>
            <p:nvPr/>
          </p:nvSpPr>
          <p:spPr bwMode="auto">
            <a:xfrm>
              <a:off x="3856" y="1486"/>
              <a:ext cx="240" cy="71"/>
            </a:xfrm>
            <a:prstGeom prst="ellipse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9305" name="Group 827"/>
            <p:cNvGrpSpPr>
              <a:grpSpLocks/>
            </p:cNvGrpSpPr>
            <p:nvPr/>
          </p:nvGrpSpPr>
          <p:grpSpPr bwMode="auto">
            <a:xfrm>
              <a:off x="3905" y="1504"/>
              <a:ext cx="134" cy="33"/>
              <a:chOff x="2468" y="1332"/>
              <a:chExt cx="310" cy="60"/>
            </a:xfrm>
          </p:grpSpPr>
          <p:sp>
            <p:nvSpPr>
              <p:cNvPr id="9308" name="Freeform 82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09" name="Freeform 82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9306" name="Line 830"/>
            <p:cNvSpPr>
              <a:spLocks noChangeShapeType="1"/>
            </p:cNvSpPr>
            <p:nvPr/>
          </p:nvSpPr>
          <p:spPr bwMode="auto">
            <a:xfrm>
              <a:off x="3856" y="1520"/>
              <a:ext cx="0" cy="4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07" name="Line 831"/>
            <p:cNvSpPr>
              <a:spLocks noChangeShapeType="1"/>
            </p:cNvSpPr>
            <p:nvPr/>
          </p:nvSpPr>
          <p:spPr bwMode="auto">
            <a:xfrm>
              <a:off x="4096" y="1521"/>
              <a:ext cx="0" cy="4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9235" name="Group 876"/>
          <p:cNvGrpSpPr>
            <a:grpSpLocks/>
          </p:cNvGrpSpPr>
          <p:nvPr/>
        </p:nvGrpSpPr>
        <p:grpSpPr bwMode="auto">
          <a:xfrm>
            <a:off x="5359400" y="1330325"/>
            <a:ext cx="1057275" cy="957263"/>
            <a:chOff x="-153" y="1680"/>
            <a:chExt cx="666" cy="603"/>
          </a:xfrm>
        </p:grpSpPr>
        <p:grpSp>
          <p:nvGrpSpPr>
            <p:cNvPr id="9293" name="Group 877"/>
            <p:cNvGrpSpPr>
              <a:grpSpLocks/>
            </p:cNvGrpSpPr>
            <p:nvPr/>
          </p:nvGrpSpPr>
          <p:grpSpPr bwMode="auto">
            <a:xfrm>
              <a:off x="0" y="1680"/>
              <a:ext cx="513" cy="538"/>
              <a:chOff x="4180" y="744"/>
              <a:chExt cx="513" cy="538"/>
            </a:xfrm>
          </p:grpSpPr>
          <p:sp>
            <p:nvSpPr>
              <p:cNvPr id="9295" name="Rectangle 878"/>
              <p:cNvSpPr>
                <a:spLocks noChangeArrowheads="1"/>
              </p:cNvSpPr>
              <p:nvPr/>
            </p:nvSpPr>
            <p:spPr bwMode="auto">
              <a:xfrm>
                <a:off x="4242" y="747"/>
                <a:ext cx="426" cy="4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296" name="Rectangle 879"/>
              <p:cNvSpPr>
                <a:spLocks noChangeArrowheads="1"/>
              </p:cNvSpPr>
              <p:nvPr/>
            </p:nvSpPr>
            <p:spPr bwMode="auto">
              <a:xfrm>
                <a:off x="4221" y="762"/>
                <a:ext cx="435" cy="5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297" name="Rectangle 880"/>
              <p:cNvSpPr>
                <a:spLocks noChangeArrowheads="1"/>
              </p:cNvSpPr>
              <p:nvPr/>
            </p:nvSpPr>
            <p:spPr bwMode="auto">
              <a:xfrm>
                <a:off x="4224" y="873"/>
                <a:ext cx="426" cy="1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298" name="Text Box 881"/>
              <p:cNvSpPr txBox="1">
                <a:spLocks noChangeArrowheads="1"/>
              </p:cNvSpPr>
              <p:nvPr/>
            </p:nvSpPr>
            <p:spPr bwMode="auto">
              <a:xfrm>
                <a:off x="4180" y="744"/>
                <a:ext cx="513" cy="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Tahoma" panose="020B0604030504040204" pitchFamily="34" charset="0"/>
                  </a:rPr>
                  <a:t>application</a:t>
                </a: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solidFill>
                      <a:schemeClr val="bg1"/>
                    </a:solidFill>
                    <a:latin typeface="Tahoma" panose="020B0604030504040204" pitchFamily="34" charset="0"/>
                  </a:rPr>
                  <a:t>transport</a:t>
                </a:r>
                <a:endParaRPr lang="en-US" altLang="en-US" sz="1000">
                  <a:latin typeface="Tahoma" panose="020B0604030504040204" pitchFamily="34" charset="0"/>
                </a:endParaRP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Tahoma" panose="020B0604030504040204" pitchFamily="34" charset="0"/>
                  </a:rPr>
                  <a:t>network</a:t>
                </a: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Tahoma" panose="020B0604030504040204" pitchFamily="34" charset="0"/>
                  </a:rPr>
                  <a:t>data link</a:t>
                </a: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Tahoma" panose="020B0604030504040204" pitchFamily="34" charset="0"/>
                  </a:rPr>
                  <a:t>physical</a:t>
                </a:r>
                <a:endParaRPr lang="en-US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9299" name="Line 882"/>
              <p:cNvSpPr>
                <a:spLocks noChangeShapeType="1"/>
              </p:cNvSpPr>
              <p:nvPr/>
            </p:nvSpPr>
            <p:spPr bwMode="auto">
              <a:xfrm>
                <a:off x="4221" y="978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9300" name="Line 883"/>
              <p:cNvSpPr>
                <a:spLocks noChangeShapeType="1"/>
              </p:cNvSpPr>
              <p:nvPr/>
            </p:nvSpPr>
            <p:spPr bwMode="auto">
              <a:xfrm>
                <a:off x="4227" y="106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9301" name="Line 884"/>
              <p:cNvSpPr>
                <a:spLocks noChangeShapeType="1"/>
              </p:cNvSpPr>
              <p:nvPr/>
            </p:nvSpPr>
            <p:spPr bwMode="auto">
              <a:xfrm>
                <a:off x="4227" y="1152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9294" name="Freeform 885"/>
            <p:cNvSpPr>
              <a:spLocks/>
            </p:cNvSpPr>
            <p:nvPr/>
          </p:nvSpPr>
          <p:spPr bwMode="auto">
            <a:xfrm>
              <a:off x="-153" y="1689"/>
              <a:ext cx="192" cy="594"/>
            </a:xfrm>
            <a:custGeom>
              <a:avLst/>
              <a:gdLst>
                <a:gd name="T0" fmla="*/ 0 w 192"/>
                <a:gd name="T1" fmla="*/ 594 h 594"/>
                <a:gd name="T2" fmla="*/ 192 w 192"/>
                <a:gd name="T3" fmla="*/ 0 h 594"/>
                <a:gd name="T4" fmla="*/ 192 w 192"/>
                <a:gd name="T5" fmla="*/ 515 h 594"/>
                <a:gd name="T6" fmla="*/ 0 w 192"/>
                <a:gd name="T7" fmla="*/ 594 h 59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2" h="594">
                  <a:moveTo>
                    <a:pt x="0" y="594"/>
                  </a:moveTo>
                  <a:lnTo>
                    <a:pt x="192" y="0"/>
                  </a:lnTo>
                  <a:lnTo>
                    <a:pt x="192" y="515"/>
                  </a:lnTo>
                  <a:lnTo>
                    <a:pt x="0" y="594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0" scaled="1"/>
            </a:gradFill>
            <a:ln w="9525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9236" name="Group 886"/>
          <p:cNvGrpSpPr>
            <a:grpSpLocks/>
          </p:cNvGrpSpPr>
          <p:nvPr/>
        </p:nvGrpSpPr>
        <p:grpSpPr bwMode="auto">
          <a:xfrm>
            <a:off x="7869238" y="4343400"/>
            <a:ext cx="1057275" cy="957263"/>
            <a:chOff x="-153" y="1680"/>
            <a:chExt cx="666" cy="603"/>
          </a:xfrm>
        </p:grpSpPr>
        <p:grpSp>
          <p:nvGrpSpPr>
            <p:cNvPr id="9284" name="Group 887"/>
            <p:cNvGrpSpPr>
              <a:grpSpLocks/>
            </p:cNvGrpSpPr>
            <p:nvPr/>
          </p:nvGrpSpPr>
          <p:grpSpPr bwMode="auto">
            <a:xfrm>
              <a:off x="0" y="1680"/>
              <a:ext cx="513" cy="538"/>
              <a:chOff x="4180" y="744"/>
              <a:chExt cx="513" cy="538"/>
            </a:xfrm>
          </p:grpSpPr>
          <p:sp>
            <p:nvSpPr>
              <p:cNvPr id="9286" name="Rectangle 888"/>
              <p:cNvSpPr>
                <a:spLocks noChangeArrowheads="1"/>
              </p:cNvSpPr>
              <p:nvPr/>
            </p:nvSpPr>
            <p:spPr bwMode="auto">
              <a:xfrm>
                <a:off x="4242" y="747"/>
                <a:ext cx="426" cy="4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287" name="Rectangle 889"/>
              <p:cNvSpPr>
                <a:spLocks noChangeArrowheads="1"/>
              </p:cNvSpPr>
              <p:nvPr/>
            </p:nvSpPr>
            <p:spPr bwMode="auto">
              <a:xfrm>
                <a:off x="4221" y="762"/>
                <a:ext cx="435" cy="5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288" name="Rectangle 890"/>
              <p:cNvSpPr>
                <a:spLocks noChangeArrowheads="1"/>
              </p:cNvSpPr>
              <p:nvPr/>
            </p:nvSpPr>
            <p:spPr bwMode="auto">
              <a:xfrm>
                <a:off x="4224" y="873"/>
                <a:ext cx="426" cy="1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289" name="Text Box 891"/>
              <p:cNvSpPr txBox="1">
                <a:spLocks noChangeArrowheads="1"/>
              </p:cNvSpPr>
              <p:nvPr/>
            </p:nvSpPr>
            <p:spPr bwMode="auto">
              <a:xfrm>
                <a:off x="4180" y="744"/>
                <a:ext cx="513" cy="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Tahoma" panose="020B0604030504040204" pitchFamily="34" charset="0"/>
                  </a:rPr>
                  <a:t>application</a:t>
                </a: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solidFill>
                      <a:schemeClr val="bg1"/>
                    </a:solidFill>
                    <a:latin typeface="Tahoma" panose="020B0604030504040204" pitchFamily="34" charset="0"/>
                  </a:rPr>
                  <a:t>transport</a:t>
                </a:r>
                <a:endParaRPr lang="en-US" altLang="en-US" sz="1000">
                  <a:latin typeface="Tahoma" panose="020B0604030504040204" pitchFamily="34" charset="0"/>
                </a:endParaRP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Tahoma" panose="020B0604030504040204" pitchFamily="34" charset="0"/>
                  </a:rPr>
                  <a:t>network</a:t>
                </a: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Tahoma" panose="020B0604030504040204" pitchFamily="34" charset="0"/>
                  </a:rPr>
                  <a:t>data link</a:t>
                </a: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Tahoma" panose="020B0604030504040204" pitchFamily="34" charset="0"/>
                  </a:rPr>
                  <a:t>physical</a:t>
                </a:r>
                <a:endParaRPr lang="en-US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9290" name="Line 892"/>
              <p:cNvSpPr>
                <a:spLocks noChangeShapeType="1"/>
              </p:cNvSpPr>
              <p:nvPr/>
            </p:nvSpPr>
            <p:spPr bwMode="auto">
              <a:xfrm>
                <a:off x="4221" y="978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9291" name="Line 893"/>
              <p:cNvSpPr>
                <a:spLocks noChangeShapeType="1"/>
              </p:cNvSpPr>
              <p:nvPr/>
            </p:nvSpPr>
            <p:spPr bwMode="auto">
              <a:xfrm>
                <a:off x="4227" y="106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9292" name="Line 894"/>
              <p:cNvSpPr>
                <a:spLocks noChangeShapeType="1"/>
              </p:cNvSpPr>
              <p:nvPr/>
            </p:nvSpPr>
            <p:spPr bwMode="auto">
              <a:xfrm>
                <a:off x="4227" y="1152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9285" name="Freeform 895"/>
            <p:cNvSpPr>
              <a:spLocks/>
            </p:cNvSpPr>
            <p:nvPr/>
          </p:nvSpPr>
          <p:spPr bwMode="auto">
            <a:xfrm>
              <a:off x="-153" y="1689"/>
              <a:ext cx="192" cy="594"/>
            </a:xfrm>
            <a:custGeom>
              <a:avLst/>
              <a:gdLst>
                <a:gd name="T0" fmla="*/ 0 w 192"/>
                <a:gd name="T1" fmla="*/ 594 h 594"/>
                <a:gd name="T2" fmla="*/ 192 w 192"/>
                <a:gd name="T3" fmla="*/ 0 h 594"/>
                <a:gd name="T4" fmla="*/ 192 w 192"/>
                <a:gd name="T5" fmla="*/ 515 h 594"/>
                <a:gd name="T6" fmla="*/ 0 w 192"/>
                <a:gd name="T7" fmla="*/ 594 h 59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2" h="594">
                  <a:moveTo>
                    <a:pt x="0" y="594"/>
                  </a:moveTo>
                  <a:lnTo>
                    <a:pt x="192" y="0"/>
                  </a:lnTo>
                  <a:lnTo>
                    <a:pt x="192" y="515"/>
                  </a:lnTo>
                  <a:lnTo>
                    <a:pt x="0" y="594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0" scaled="1"/>
            </a:gradFill>
            <a:ln w="9525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9237" name="Group 661"/>
          <p:cNvGrpSpPr>
            <a:grpSpLocks/>
          </p:cNvGrpSpPr>
          <p:nvPr/>
        </p:nvGrpSpPr>
        <p:grpSpPr bwMode="auto">
          <a:xfrm>
            <a:off x="5913438" y="2057400"/>
            <a:ext cx="814387" cy="701675"/>
            <a:chOff x="2923" y="3345"/>
            <a:chExt cx="513" cy="442"/>
          </a:xfrm>
        </p:grpSpPr>
        <p:sp>
          <p:nvSpPr>
            <p:cNvPr id="9279" name="Rectangle 662"/>
            <p:cNvSpPr>
              <a:spLocks noChangeArrowheads="1"/>
            </p:cNvSpPr>
            <p:nvPr/>
          </p:nvSpPr>
          <p:spPr bwMode="auto">
            <a:xfrm>
              <a:off x="2988" y="3444"/>
              <a:ext cx="426" cy="30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280" name="Rectangle 663"/>
            <p:cNvSpPr>
              <a:spLocks noChangeArrowheads="1"/>
            </p:cNvSpPr>
            <p:nvPr/>
          </p:nvSpPr>
          <p:spPr bwMode="auto">
            <a:xfrm>
              <a:off x="2961" y="3465"/>
              <a:ext cx="435" cy="31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281" name="Text Box 664"/>
            <p:cNvSpPr txBox="1">
              <a:spLocks noChangeArrowheads="1"/>
            </p:cNvSpPr>
            <p:nvPr/>
          </p:nvSpPr>
          <p:spPr bwMode="auto">
            <a:xfrm>
              <a:off x="2923" y="3345"/>
              <a:ext cx="513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000">
                <a:latin typeface="Comic Sans MS" panose="030F0702030302020204" pitchFamily="66" charset="0"/>
              </a:endParaRP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Tahoma" panose="020B0604030504040204" pitchFamily="34" charset="0"/>
                </a:rPr>
                <a:t>network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Tahoma" panose="020B0604030504040204" pitchFamily="34" charset="0"/>
                </a:rPr>
                <a:t>data link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Tahoma" panose="020B0604030504040204" pitchFamily="34" charset="0"/>
                </a:rPr>
                <a:t>physical</a:t>
              </a:r>
              <a:endParaRPr lang="en-US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9282" name="Line 665"/>
            <p:cNvSpPr>
              <a:spLocks noChangeShapeType="1"/>
            </p:cNvSpPr>
            <p:nvPr/>
          </p:nvSpPr>
          <p:spPr bwMode="auto">
            <a:xfrm>
              <a:off x="2958" y="3657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283" name="Line 666"/>
            <p:cNvSpPr>
              <a:spLocks noChangeShapeType="1"/>
            </p:cNvSpPr>
            <p:nvPr/>
          </p:nvSpPr>
          <p:spPr bwMode="auto">
            <a:xfrm>
              <a:off x="2964" y="3561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9238" name="Group 901"/>
          <p:cNvGrpSpPr>
            <a:grpSpLocks/>
          </p:cNvGrpSpPr>
          <p:nvPr/>
        </p:nvGrpSpPr>
        <p:grpSpPr bwMode="auto">
          <a:xfrm>
            <a:off x="6729413" y="2479675"/>
            <a:ext cx="814387" cy="701675"/>
            <a:chOff x="2923" y="3345"/>
            <a:chExt cx="513" cy="442"/>
          </a:xfrm>
        </p:grpSpPr>
        <p:sp>
          <p:nvSpPr>
            <p:cNvPr id="9274" name="Rectangle 902"/>
            <p:cNvSpPr>
              <a:spLocks noChangeArrowheads="1"/>
            </p:cNvSpPr>
            <p:nvPr/>
          </p:nvSpPr>
          <p:spPr bwMode="auto">
            <a:xfrm>
              <a:off x="2988" y="3444"/>
              <a:ext cx="426" cy="30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275" name="Rectangle 903"/>
            <p:cNvSpPr>
              <a:spLocks noChangeArrowheads="1"/>
            </p:cNvSpPr>
            <p:nvPr/>
          </p:nvSpPr>
          <p:spPr bwMode="auto">
            <a:xfrm>
              <a:off x="2961" y="3465"/>
              <a:ext cx="435" cy="31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276" name="Text Box 904"/>
            <p:cNvSpPr txBox="1">
              <a:spLocks noChangeArrowheads="1"/>
            </p:cNvSpPr>
            <p:nvPr/>
          </p:nvSpPr>
          <p:spPr bwMode="auto">
            <a:xfrm>
              <a:off x="2923" y="3345"/>
              <a:ext cx="513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000">
                <a:latin typeface="Comic Sans MS" panose="030F0702030302020204" pitchFamily="66" charset="0"/>
              </a:endParaRP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Tahoma" panose="020B0604030504040204" pitchFamily="34" charset="0"/>
                </a:rPr>
                <a:t>network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Tahoma" panose="020B0604030504040204" pitchFamily="34" charset="0"/>
                </a:rPr>
                <a:t>data link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Tahoma" panose="020B0604030504040204" pitchFamily="34" charset="0"/>
                </a:rPr>
                <a:t>physical</a:t>
              </a:r>
              <a:endParaRPr lang="en-US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9277" name="Line 905"/>
            <p:cNvSpPr>
              <a:spLocks noChangeShapeType="1"/>
            </p:cNvSpPr>
            <p:nvPr/>
          </p:nvSpPr>
          <p:spPr bwMode="auto">
            <a:xfrm>
              <a:off x="2958" y="3657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278" name="Line 906"/>
            <p:cNvSpPr>
              <a:spLocks noChangeShapeType="1"/>
            </p:cNvSpPr>
            <p:nvPr/>
          </p:nvSpPr>
          <p:spPr bwMode="auto">
            <a:xfrm>
              <a:off x="2964" y="3561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9239" name="Group 907"/>
          <p:cNvGrpSpPr>
            <a:grpSpLocks/>
          </p:cNvGrpSpPr>
          <p:nvPr/>
        </p:nvGrpSpPr>
        <p:grpSpPr bwMode="auto">
          <a:xfrm>
            <a:off x="6738938" y="1901825"/>
            <a:ext cx="814387" cy="701675"/>
            <a:chOff x="2923" y="3345"/>
            <a:chExt cx="513" cy="442"/>
          </a:xfrm>
        </p:grpSpPr>
        <p:sp>
          <p:nvSpPr>
            <p:cNvPr id="9269" name="Rectangle 908"/>
            <p:cNvSpPr>
              <a:spLocks noChangeArrowheads="1"/>
            </p:cNvSpPr>
            <p:nvPr/>
          </p:nvSpPr>
          <p:spPr bwMode="auto">
            <a:xfrm>
              <a:off x="2988" y="3444"/>
              <a:ext cx="426" cy="30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270" name="Rectangle 909"/>
            <p:cNvSpPr>
              <a:spLocks noChangeArrowheads="1"/>
            </p:cNvSpPr>
            <p:nvPr/>
          </p:nvSpPr>
          <p:spPr bwMode="auto">
            <a:xfrm>
              <a:off x="2961" y="3465"/>
              <a:ext cx="435" cy="31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271" name="Text Box 910"/>
            <p:cNvSpPr txBox="1">
              <a:spLocks noChangeArrowheads="1"/>
            </p:cNvSpPr>
            <p:nvPr/>
          </p:nvSpPr>
          <p:spPr bwMode="auto">
            <a:xfrm>
              <a:off x="2923" y="3345"/>
              <a:ext cx="513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000">
                <a:latin typeface="Comic Sans MS" panose="030F0702030302020204" pitchFamily="66" charset="0"/>
              </a:endParaRP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Tahoma" panose="020B0604030504040204" pitchFamily="34" charset="0"/>
                </a:rPr>
                <a:t>network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Tahoma" panose="020B0604030504040204" pitchFamily="34" charset="0"/>
                </a:rPr>
                <a:t>data link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Tahoma" panose="020B0604030504040204" pitchFamily="34" charset="0"/>
                </a:rPr>
                <a:t>physical</a:t>
              </a:r>
              <a:endParaRPr lang="en-US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9272" name="Line 911"/>
            <p:cNvSpPr>
              <a:spLocks noChangeShapeType="1"/>
            </p:cNvSpPr>
            <p:nvPr/>
          </p:nvSpPr>
          <p:spPr bwMode="auto">
            <a:xfrm>
              <a:off x="2958" y="3657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273" name="Line 912"/>
            <p:cNvSpPr>
              <a:spLocks noChangeShapeType="1"/>
            </p:cNvSpPr>
            <p:nvPr/>
          </p:nvSpPr>
          <p:spPr bwMode="auto">
            <a:xfrm>
              <a:off x="2964" y="3561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9240" name="Group 913"/>
          <p:cNvGrpSpPr>
            <a:grpSpLocks/>
          </p:cNvGrpSpPr>
          <p:nvPr/>
        </p:nvGrpSpPr>
        <p:grpSpPr bwMode="auto">
          <a:xfrm>
            <a:off x="6513513" y="3089275"/>
            <a:ext cx="814387" cy="701675"/>
            <a:chOff x="2923" y="3345"/>
            <a:chExt cx="513" cy="442"/>
          </a:xfrm>
        </p:grpSpPr>
        <p:sp>
          <p:nvSpPr>
            <p:cNvPr id="9264" name="Rectangle 914"/>
            <p:cNvSpPr>
              <a:spLocks noChangeArrowheads="1"/>
            </p:cNvSpPr>
            <p:nvPr/>
          </p:nvSpPr>
          <p:spPr bwMode="auto">
            <a:xfrm>
              <a:off x="2988" y="3444"/>
              <a:ext cx="426" cy="30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265" name="Rectangle 915"/>
            <p:cNvSpPr>
              <a:spLocks noChangeArrowheads="1"/>
            </p:cNvSpPr>
            <p:nvPr/>
          </p:nvSpPr>
          <p:spPr bwMode="auto">
            <a:xfrm>
              <a:off x="2961" y="3465"/>
              <a:ext cx="435" cy="31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266" name="Text Box 916"/>
            <p:cNvSpPr txBox="1">
              <a:spLocks noChangeArrowheads="1"/>
            </p:cNvSpPr>
            <p:nvPr/>
          </p:nvSpPr>
          <p:spPr bwMode="auto">
            <a:xfrm>
              <a:off x="2923" y="3345"/>
              <a:ext cx="513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000">
                <a:latin typeface="Comic Sans MS" panose="030F0702030302020204" pitchFamily="66" charset="0"/>
              </a:endParaRP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Tahoma" panose="020B0604030504040204" pitchFamily="34" charset="0"/>
                </a:rPr>
                <a:t>network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Tahoma" panose="020B0604030504040204" pitchFamily="34" charset="0"/>
                </a:rPr>
                <a:t>data link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Tahoma" panose="020B0604030504040204" pitchFamily="34" charset="0"/>
                </a:rPr>
                <a:t>physical</a:t>
              </a:r>
              <a:endParaRPr lang="en-US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9267" name="Line 917"/>
            <p:cNvSpPr>
              <a:spLocks noChangeShapeType="1"/>
            </p:cNvSpPr>
            <p:nvPr/>
          </p:nvSpPr>
          <p:spPr bwMode="auto">
            <a:xfrm>
              <a:off x="2958" y="3657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268" name="Line 918"/>
            <p:cNvSpPr>
              <a:spLocks noChangeShapeType="1"/>
            </p:cNvSpPr>
            <p:nvPr/>
          </p:nvSpPr>
          <p:spPr bwMode="auto">
            <a:xfrm>
              <a:off x="2964" y="3561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9241" name="Group 919"/>
          <p:cNvGrpSpPr>
            <a:grpSpLocks/>
          </p:cNvGrpSpPr>
          <p:nvPr/>
        </p:nvGrpSpPr>
        <p:grpSpPr bwMode="auto">
          <a:xfrm>
            <a:off x="7100888" y="3594100"/>
            <a:ext cx="814387" cy="701675"/>
            <a:chOff x="2923" y="3345"/>
            <a:chExt cx="513" cy="442"/>
          </a:xfrm>
        </p:grpSpPr>
        <p:sp>
          <p:nvSpPr>
            <p:cNvPr id="9259" name="Rectangle 920"/>
            <p:cNvSpPr>
              <a:spLocks noChangeArrowheads="1"/>
            </p:cNvSpPr>
            <p:nvPr/>
          </p:nvSpPr>
          <p:spPr bwMode="auto">
            <a:xfrm>
              <a:off x="2988" y="3444"/>
              <a:ext cx="426" cy="30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260" name="Rectangle 921"/>
            <p:cNvSpPr>
              <a:spLocks noChangeArrowheads="1"/>
            </p:cNvSpPr>
            <p:nvPr/>
          </p:nvSpPr>
          <p:spPr bwMode="auto">
            <a:xfrm>
              <a:off x="2961" y="3465"/>
              <a:ext cx="435" cy="31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261" name="Text Box 922"/>
            <p:cNvSpPr txBox="1">
              <a:spLocks noChangeArrowheads="1"/>
            </p:cNvSpPr>
            <p:nvPr/>
          </p:nvSpPr>
          <p:spPr bwMode="auto">
            <a:xfrm>
              <a:off x="2923" y="3345"/>
              <a:ext cx="513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000">
                <a:latin typeface="Comic Sans MS" panose="030F0702030302020204" pitchFamily="66" charset="0"/>
              </a:endParaRP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Tahoma" panose="020B0604030504040204" pitchFamily="34" charset="0"/>
                </a:rPr>
                <a:t>network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Tahoma" panose="020B0604030504040204" pitchFamily="34" charset="0"/>
                </a:rPr>
                <a:t>data link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Tahoma" panose="020B0604030504040204" pitchFamily="34" charset="0"/>
                </a:rPr>
                <a:t>physical</a:t>
              </a:r>
              <a:endParaRPr lang="en-US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9262" name="Line 923"/>
            <p:cNvSpPr>
              <a:spLocks noChangeShapeType="1"/>
            </p:cNvSpPr>
            <p:nvPr/>
          </p:nvSpPr>
          <p:spPr bwMode="auto">
            <a:xfrm>
              <a:off x="2958" y="3657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263" name="Line 924"/>
            <p:cNvSpPr>
              <a:spLocks noChangeShapeType="1"/>
            </p:cNvSpPr>
            <p:nvPr/>
          </p:nvSpPr>
          <p:spPr bwMode="auto">
            <a:xfrm>
              <a:off x="2964" y="3561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9242" name="Group 925"/>
          <p:cNvGrpSpPr>
            <a:grpSpLocks/>
          </p:cNvGrpSpPr>
          <p:nvPr/>
        </p:nvGrpSpPr>
        <p:grpSpPr bwMode="auto">
          <a:xfrm>
            <a:off x="6589713" y="4003675"/>
            <a:ext cx="814387" cy="701675"/>
            <a:chOff x="2923" y="3345"/>
            <a:chExt cx="513" cy="442"/>
          </a:xfrm>
        </p:grpSpPr>
        <p:sp>
          <p:nvSpPr>
            <p:cNvPr id="9254" name="Rectangle 926"/>
            <p:cNvSpPr>
              <a:spLocks noChangeArrowheads="1"/>
            </p:cNvSpPr>
            <p:nvPr/>
          </p:nvSpPr>
          <p:spPr bwMode="auto">
            <a:xfrm>
              <a:off x="2988" y="3444"/>
              <a:ext cx="426" cy="30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255" name="Rectangle 927"/>
            <p:cNvSpPr>
              <a:spLocks noChangeArrowheads="1"/>
            </p:cNvSpPr>
            <p:nvPr/>
          </p:nvSpPr>
          <p:spPr bwMode="auto">
            <a:xfrm>
              <a:off x="2961" y="3465"/>
              <a:ext cx="435" cy="31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256" name="Text Box 928"/>
            <p:cNvSpPr txBox="1">
              <a:spLocks noChangeArrowheads="1"/>
            </p:cNvSpPr>
            <p:nvPr/>
          </p:nvSpPr>
          <p:spPr bwMode="auto">
            <a:xfrm>
              <a:off x="2923" y="3345"/>
              <a:ext cx="513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000">
                <a:latin typeface="Comic Sans MS" panose="030F0702030302020204" pitchFamily="66" charset="0"/>
              </a:endParaRP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Tahoma" panose="020B0604030504040204" pitchFamily="34" charset="0"/>
                </a:rPr>
                <a:t>network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Tahoma" panose="020B0604030504040204" pitchFamily="34" charset="0"/>
                </a:rPr>
                <a:t>data link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Tahoma" panose="020B0604030504040204" pitchFamily="34" charset="0"/>
                </a:rPr>
                <a:t>physical</a:t>
              </a:r>
              <a:endParaRPr lang="en-US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9257" name="Line 929"/>
            <p:cNvSpPr>
              <a:spLocks noChangeShapeType="1"/>
            </p:cNvSpPr>
            <p:nvPr/>
          </p:nvSpPr>
          <p:spPr bwMode="auto">
            <a:xfrm>
              <a:off x="2958" y="3657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258" name="Line 930"/>
            <p:cNvSpPr>
              <a:spLocks noChangeShapeType="1"/>
            </p:cNvSpPr>
            <p:nvPr/>
          </p:nvSpPr>
          <p:spPr bwMode="auto">
            <a:xfrm>
              <a:off x="2964" y="3561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9243" name="Group 931"/>
          <p:cNvGrpSpPr>
            <a:grpSpLocks/>
          </p:cNvGrpSpPr>
          <p:nvPr/>
        </p:nvGrpSpPr>
        <p:grpSpPr bwMode="auto">
          <a:xfrm>
            <a:off x="7237413" y="4400550"/>
            <a:ext cx="814387" cy="701675"/>
            <a:chOff x="2923" y="3345"/>
            <a:chExt cx="513" cy="442"/>
          </a:xfrm>
        </p:grpSpPr>
        <p:sp>
          <p:nvSpPr>
            <p:cNvPr id="9249" name="Rectangle 932"/>
            <p:cNvSpPr>
              <a:spLocks noChangeArrowheads="1"/>
            </p:cNvSpPr>
            <p:nvPr/>
          </p:nvSpPr>
          <p:spPr bwMode="auto">
            <a:xfrm>
              <a:off x="2988" y="3444"/>
              <a:ext cx="426" cy="30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250" name="Rectangle 933"/>
            <p:cNvSpPr>
              <a:spLocks noChangeArrowheads="1"/>
            </p:cNvSpPr>
            <p:nvPr/>
          </p:nvSpPr>
          <p:spPr bwMode="auto">
            <a:xfrm>
              <a:off x="2961" y="3465"/>
              <a:ext cx="435" cy="31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251" name="Text Box 934"/>
            <p:cNvSpPr txBox="1">
              <a:spLocks noChangeArrowheads="1"/>
            </p:cNvSpPr>
            <p:nvPr/>
          </p:nvSpPr>
          <p:spPr bwMode="auto">
            <a:xfrm>
              <a:off x="2923" y="3345"/>
              <a:ext cx="513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000">
                <a:latin typeface="Comic Sans MS" panose="030F0702030302020204" pitchFamily="66" charset="0"/>
              </a:endParaRP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Tahoma" panose="020B0604030504040204" pitchFamily="34" charset="0"/>
                </a:rPr>
                <a:t>network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Tahoma" panose="020B0604030504040204" pitchFamily="34" charset="0"/>
                </a:rPr>
                <a:t>data link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Tahoma" panose="020B0604030504040204" pitchFamily="34" charset="0"/>
                </a:rPr>
                <a:t>physical</a:t>
              </a:r>
              <a:endParaRPr lang="en-US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9252" name="Line 935"/>
            <p:cNvSpPr>
              <a:spLocks noChangeShapeType="1"/>
            </p:cNvSpPr>
            <p:nvPr/>
          </p:nvSpPr>
          <p:spPr bwMode="auto">
            <a:xfrm>
              <a:off x="2958" y="3657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253" name="Line 936"/>
            <p:cNvSpPr>
              <a:spLocks noChangeShapeType="1"/>
            </p:cNvSpPr>
            <p:nvPr/>
          </p:nvSpPr>
          <p:spPr bwMode="auto">
            <a:xfrm>
              <a:off x="2964" y="3561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9244" name="Group 896"/>
          <p:cNvGrpSpPr>
            <a:grpSpLocks/>
          </p:cNvGrpSpPr>
          <p:nvPr/>
        </p:nvGrpSpPr>
        <p:grpSpPr bwMode="auto">
          <a:xfrm rot="2937887">
            <a:off x="5389563" y="2911475"/>
            <a:ext cx="3781425" cy="434975"/>
            <a:chOff x="2937" y="3579"/>
            <a:chExt cx="2382" cy="274"/>
          </a:xfrm>
        </p:grpSpPr>
        <p:sp>
          <p:nvSpPr>
            <p:cNvPr id="9245" name="Rectangle 897"/>
            <p:cNvSpPr>
              <a:spLocks noChangeArrowheads="1"/>
            </p:cNvSpPr>
            <p:nvPr/>
          </p:nvSpPr>
          <p:spPr bwMode="auto">
            <a:xfrm>
              <a:off x="3165" y="3631"/>
              <a:ext cx="1920" cy="17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246" name="Text Box 898"/>
            <p:cNvSpPr txBox="1">
              <a:spLocks noChangeArrowheads="1"/>
            </p:cNvSpPr>
            <p:nvPr/>
          </p:nvSpPr>
          <p:spPr bwMode="auto">
            <a:xfrm>
              <a:off x="3384" y="3612"/>
              <a:ext cx="152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chemeClr val="bg1"/>
                  </a:solidFill>
                  <a:latin typeface="Tahoma" panose="020B0604030504040204" pitchFamily="34" charset="0"/>
                </a:rPr>
                <a:t>logical end-end transport</a:t>
              </a: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247" name="Freeform 899"/>
            <p:cNvSpPr>
              <a:spLocks/>
            </p:cNvSpPr>
            <p:nvPr/>
          </p:nvSpPr>
          <p:spPr bwMode="auto">
            <a:xfrm>
              <a:off x="2937" y="3579"/>
              <a:ext cx="282" cy="264"/>
            </a:xfrm>
            <a:custGeom>
              <a:avLst/>
              <a:gdLst>
                <a:gd name="T0" fmla="*/ 282 w 282"/>
                <a:gd name="T1" fmla="*/ 0 h 264"/>
                <a:gd name="T2" fmla="*/ 282 w 282"/>
                <a:gd name="T3" fmla="*/ 264 h 264"/>
                <a:gd name="T4" fmla="*/ 0 w 282"/>
                <a:gd name="T5" fmla="*/ 129 h 264"/>
                <a:gd name="T6" fmla="*/ 282 w 282"/>
                <a:gd name="T7" fmla="*/ 0 h 26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2" h="264">
                  <a:moveTo>
                    <a:pt x="282" y="0"/>
                  </a:moveTo>
                  <a:cubicBezTo>
                    <a:pt x="282" y="132"/>
                    <a:pt x="282" y="264"/>
                    <a:pt x="282" y="264"/>
                  </a:cubicBezTo>
                  <a:cubicBezTo>
                    <a:pt x="159" y="150"/>
                    <a:pt x="0" y="153"/>
                    <a:pt x="0" y="129"/>
                  </a:cubicBezTo>
                  <a:cubicBezTo>
                    <a:pt x="0" y="108"/>
                    <a:pt x="153" y="108"/>
                    <a:pt x="282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FF0000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248" name="Freeform 900"/>
            <p:cNvSpPr>
              <a:spLocks/>
            </p:cNvSpPr>
            <p:nvPr/>
          </p:nvSpPr>
          <p:spPr bwMode="auto">
            <a:xfrm flipH="1">
              <a:off x="5037" y="3589"/>
              <a:ext cx="282" cy="264"/>
            </a:xfrm>
            <a:custGeom>
              <a:avLst/>
              <a:gdLst>
                <a:gd name="T0" fmla="*/ 282 w 282"/>
                <a:gd name="T1" fmla="*/ 0 h 264"/>
                <a:gd name="T2" fmla="*/ 282 w 282"/>
                <a:gd name="T3" fmla="*/ 264 h 264"/>
                <a:gd name="T4" fmla="*/ 0 w 282"/>
                <a:gd name="T5" fmla="*/ 129 h 264"/>
                <a:gd name="T6" fmla="*/ 282 w 282"/>
                <a:gd name="T7" fmla="*/ 0 h 26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2" h="264">
                  <a:moveTo>
                    <a:pt x="282" y="0"/>
                  </a:moveTo>
                  <a:cubicBezTo>
                    <a:pt x="282" y="132"/>
                    <a:pt x="282" y="264"/>
                    <a:pt x="282" y="264"/>
                  </a:cubicBezTo>
                  <a:cubicBezTo>
                    <a:pt x="159" y="150"/>
                    <a:pt x="0" y="153"/>
                    <a:pt x="0" y="129"/>
                  </a:cubicBezTo>
                  <a:cubicBezTo>
                    <a:pt x="0" y="108"/>
                    <a:pt x="153" y="108"/>
                    <a:pt x="282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FF0000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EDF43CC-97E0-41A8-AEFE-04F87365A85A}"/>
                  </a:ext>
                </a:extLst>
              </p14:cNvPr>
              <p14:cNvContentPartPr/>
              <p14:nvPr/>
            </p14:nvContentPartPr>
            <p14:xfrm>
              <a:off x="6331618" y="1477279"/>
              <a:ext cx="380160" cy="185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EDF43CC-97E0-41A8-AEFE-04F87365A85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313618" y="1459279"/>
                <a:ext cx="41580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3D7EFAD-7CCE-41E0-ADDF-7A9AF080F438}"/>
                  </a:ext>
                </a:extLst>
              </p14:cNvPr>
              <p14:cNvContentPartPr/>
              <p14:nvPr/>
            </p14:nvContentPartPr>
            <p14:xfrm>
              <a:off x="6599818" y="1547839"/>
              <a:ext cx="2735280" cy="3096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3D7EFAD-7CCE-41E0-ADDF-7A9AF080F43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581818" y="1529839"/>
                <a:ext cx="2770920" cy="31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C969809-7D70-4336-A778-F40A9AABBC88}"/>
                  </a:ext>
                </a:extLst>
              </p14:cNvPr>
              <p14:cNvContentPartPr/>
              <p14:nvPr/>
            </p14:nvContentPartPr>
            <p14:xfrm>
              <a:off x="6142568" y="1948519"/>
              <a:ext cx="1190880" cy="10738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C969809-7D70-4336-A778-F40A9AABBC8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124568" y="1930519"/>
                <a:ext cx="1226520" cy="11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6D08D0D-CC3D-4D0D-A2FC-EEE17F71C8AD}"/>
                  </a:ext>
                </a:extLst>
              </p14:cNvPr>
              <p14:cNvContentPartPr/>
              <p14:nvPr/>
            </p14:nvContentPartPr>
            <p14:xfrm>
              <a:off x="-728640" y="2445044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6D08D0D-CC3D-4D0D-A2FC-EEE17F71C8A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-746280" y="2427404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BC42506-C16A-461B-A41D-4505C97D1137}"/>
                  </a:ext>
                </a:extLst>
              </p14:cNvPr>
              <p14:cNvContentPartPr/>
              <p14:nvPr/>
            </p14:nvContentPartPr>
            <p14:xfrm>
              <a:off x="-761040" y="1593644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BC42506-C16A-461B-A41D-4505C97D113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-778680" y="1576004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7AD157D6-E6D2-418F-A99F-5F369C0A8678}"/>
                  </a:ext>
                </a:extLst>
              </p14:cNvPr>
              <p14:cNvContentPartPr/>
              <p14:nvPr/>
            </p14:nvContentPartPr>
            <p14:xfrm>
              <a:off x="6595920" y="1261004"/>
              <a:ext cx="3374280" cy="29998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7AD157D6-E6D2-418F-A99F-5F369C0A867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577920" y="1243364"/>
                <a:ext cx="3409920" cy="30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734" name="Ink 9733">
                <a:extLst>
                  <a:ext uri="{FF2B5EF4-FFF2-40B4-BE49-F238E27FC236}">
                    <a16:creationId xmlns:a16="http://schemas.microsoft.com/office/drawing/2014/main" id="{BE870B05-2F44-47AA-BA39-97E664D53CE8}"/>
                  </a:ext>
                </a:extLst>
              </p14:cNvPr>
              <p14:cNvContentPartPr/>
              <p14:nvPr/>
            </p14:nvContentPartPr>
            <p14:xfrm>
              <a:off x="9455400" y="4487324"/>
              <a:ext cx="1242720" cy="622440"/>
            </p14:xfrm>
          </p:contentPart>
        </mc:Choice>
        <mc:Fallback xmlns="">
          <p:pic>
            <p:nvPicPr>
              <p:cNvPr id="9734" name="Ink 9733">
                <a:extLst>
                  <a:ext uri="{FF2B5EF4-FFF2-40B4-BE49-F238E27FC236}">
                    <a16:creationId xmlns:a16="http://schemas.microsoft.com/office/drawing/2014/main" id="{BE870B05-2F44-47AA-BA39-97E664D53CE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437760" y="4469684"/>
                <a:ext cx="1278360" cy="65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9748" name="Group 9747">
            <a:extLst>
              <a:ext uri="{FF2B5EF4-FFF2-40B4-BE49-F238E27FC236}">
                <a16:creationId xmlns:a16="http://schemas.microsoft.com/office/drawing/2014/main" id="{CDFD00E2-315A-48E6-A5A8-406A36F8EDAD}"/>
              </a:ext>
            </a:extLst>
          </p:cNvPr>
          <p:cNvGrpSpPr/>
          <p:nvPr/>
        </p:nvGrpSpPr>
        <p:grpSpPr>
          <a:xfrm>
            <a:off x="8938080" y="5075204"/>
            <a:ext cx="1716480" cy="1594080"/>
            <a:chOff x="8938080" y="5075204"/>
            <a:chExt cx="1716480" cy="159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9735" name="Ink 9734">
                  <a:extLst>
                    <a:ext uri="{FF2B5EF4-FFF2-40B4-BE49-F238E27FC236}">
                      <a16:creationId xmlns:a16="http://schemas.microsoft.com/office/drawing/2014/main" id="{F7E32464-8FEE-4E16-B400-893B401B8E8B}"/>
                    </a:ext>
                  </a:extLst>
                </p14:cNvPr>
                <p14:cNvContentPartPr/>
                <p14:nvPr/>
              </p14:nvContentPartPr>
              <p14:xfrm>
                <a:off x="9026640" y="5075204"/>
                <a:ext cx="1238760" cy="1072080"/>
              </p14:xfrm>
            </p:contentPart>
          </mc:Choice>
          <mc:Fallback xmlns="">
            <p:pic>
              <p:nvPicPr>
                <p:cNvPr id="9735" name="Ink 9734">
                  <a:extLst>
                    <a:ext uri="{FF2B5EF4-FFF2-40B4-BE49-F238E27FC236}">
                      <a16:creationId xmlns:a16="http://schemas.microsoft.com/office/drawing/2014/main" id="{F7E32464-8FEE-4E16-B400-893B401B8E8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008640" y="5057204"/>
                  <a:ext cx="1274400" cy="11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9736" name="Ink 9735">
                  <a:extLst>
                    <a:ext uri="{FF2B5EF4-FFF2-40B4-BE49-F238E27FC236}">
                      <a16:creationId xmlns:a16="http://schemas.microsoft.com/office/drawing/2014/main" id="{7FE72E66-C2C0-45F6-BE71-24AE0A67A7A6}"/>
                    </a:ext>
                  </a:extLst>
                </p14:cNvPr>
                <p14:cNvContentPartPr/>
                <p14:nvPr/>
              </p14:nvContentPartPr>
              <p14:xfrm>
                <a:off x="9578160" y="5439164"/>
                <a:ext cx="132120" cy="188280"/>
              </p14:xfrm>
            </p:contentPart>
          </mc:Choice>
          <mc:Fallback xmlns="">
            <p:pic>
              <p:nvPicPr>
                <p:cNvPr id="9736" name="Ink 9735">
                  <a:extLst>
                    <a:ext uri="{FF2B5EF4-FFF2-40B4-BE49-F238E27FC236}">
                      <a16:creationId xmlns:a16="http://schemas.microsoft.com/office/drawing/2014/main" id="{7FE72E66-C2C0-45F6-BE71-24AE0A67A7A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560520" y="5421524"/>
                  <a:ext cx="1677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9738" name="Ink 9737">
                  <a:extLst>
                    <a:ext uri="{FF2B5EF4-FFF2-40B4-BE49-F238E27FC236}">
                      <a16:creationId xmlns:a16="http://schemas.microsoft.com/office/drawing/2014/main" id="{1A0BD806-D2AE-4A29-B32C-34A38B4CADA6}"/>
                    </a:ext>
                  </a:extLst>
                </p14:cNvPr>
                <p14:cNvContentPartPr/>
                <p14:nvPr/>
              </p14:nvContentPartPr>
              <p14:xfrm>
                <a:off x="8938080" y="6270764"/>
                <a:ext cx="175680" cy="75600"/>
              </p14:xfrm>
            </p:contentPart>
          </mc:Choice>
          <mc:Fallback xmlns="">
            <p:pic>
              <p:nvPicPr>
                <p:cNvPr id="9738" name="Ink 9737">
                  <a:extLst>
                    <a:ext uri="{FF2B5EF4-FFF2-40B4-BE49-F238E27FC236}">
                      <a16:creationId xmlns:a16="http://schemas.microsoft.com/office/drawing/2014/main" id="{1A0BD806-D2AE-4A29-B32C-34A38B4CADA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920440" y="6253124"/>
                  <a:ext cx="2113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9739" name="Ink 9738">
                  <a:extLst>
                    <a:ext uri="{FF2B5EF4-FFF2-40B4-BE49-F238E27FC236}">
                      <a16:creationId xmlns:a16="http://schemas.microsoft.com/office/drawing/2014/main" id="{B0997EBC-6C2A-4255-B769-F4F65F542C87}"/>
                    </a:ext>
                  </a:extLst>
                </p14:cNvPr>
                <p14:cNvContentPartPr/>
                <p14:nvPr/>
              </p14:nvContentPartPr>
              <p14:xfrm>
                <a:off x="9267480" y="6087884"/>
                <a:ext cx="299160" cy="239760"/>
              </p14:xfrm>
            </p:contentPart>
          </mc:Choice>
          <mc:Fallback xmlns="">
            <p:pic>
              <p:nvPicPr>
                <p:cNvPr id="9739" name="Ink 9738">
                  <a:extLst>
                    <a:ext uri="{FF2B5EF4-FFF2-40B4-BE49-F238E27FC236}">
                      <a16:creationId xmlns:a16="http://schemas.microsoft.com/office/drawing/2014/main" id="{B0997EBC-6C2A-4255-B769-F4F65F542C8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249840" y="6069884"/>
                  <a:ext cx="3348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9740" name="Ink 9739">
                  <a:extLst>
                    <a:ext uri="{FF2B5EF4-FFF2-40B4-BE49-F238E27FC236}">
                      <a16:creationId xmlns:a16="http://schemas.microsoft.com/office/drawing/2014/main" id="{E79F9E3B-7E7E-43A1-AA33-70C5E0B007BF}"/>
                    </a:ext>
                  </a:extLst>
                </p14:cNvPr>
                <p14:cNvContentPartPr/>
                <p14:nvPr/>
              </p14:nvContentPartPr>
              <p14:xfrm>
                <a:off x="9639720" y="5559404"/>
                <a:ext cx="785880" cy="682560"/>
              </p14:xfrm>
            </p:contentPart>
          </mc:Choice>
          <mc:Fallback xmlns="">
            <p:pic>
              <p:nvPicPr>
                <p:cNvPr id="9740" name="Ink 9739">
                  <a:extLst>
                    <a:ext uri="{FF2B5EF4-FFF2-40B4-BE49-F238E27FC236}">
                      <a16:creationId xmlns:a16="http://schemas.microsoft.com/office/drawing/2014/main" id="{E79F9E3B-7E7E-43A1-AA33-70C5E0B007B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621720" y="5541764"/>
                  <a:ext cx="821520" cy="7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9741" name="Ink 9740">
                  <a:extLst>
                    <a:ext uri="{FF2B5EF4-FFF2-40B4-BE49-F238E27FC236}">
                      <a16:creationId xmlns:a16="http://schemas.microsoft.com/office/drawing/2014/main" id="{70E024DB-FEA9-49A0-933E-C974C86B2DCE}"/>
                    </a:ext>
                  </a:extLst>
                </p14:cNvPr>
                <p14:cNvContentPartPr/>
                <p14:nvPr/>
              </p14:nvContentPartPr>
              <p14:xfrm>
                <a:off x="9240120" y="6418364"/>
                <a:ext cx="20880" cy="222480"/>
              </p14:xfrm>
            </p:contentPart>
          </mc:Choice>
          <mc:Fallback xmlns="">
            <p:pic>
              <p:nvPicPr>
                <p:cNvPr id="9741" name="Ink 9740">
                  <a:extLst>
                    <a:ext uri="{FF2B5EF4-FFF2-40B4-BE49-F238E27FC236}">
                      <a16:creationId xmlns:a16="http://schemas.microsoft.com/office/drawing/2014/main" id="{70E024DB-FEA9-49A0-933E-C974C86B2DC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222120" y="6400364"/>
                  <a:ext cx="565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9743" name="Ink 9742">
                  <a:extLst>
                    <a:ext uri="{FF2B5EF4-FFF2-40B4-BE49-F238E27FC236}">
                      <a16:creationId xmlns:a16="http://schemas.microsoft.com/office/drawing/2014/main" id="{04BBD873-9622-4B72-9586-D53FB4E21459}"/>
                    </a:ext>
                  </a:extLst>
                </p14:cNvPr>
                <p14:cNvContentPartPr/>
                <p14:nvPr/>
              </p14:nvContentPartPr>
              <p14:xfrm>
                <a:off x="9404280" y="6268604"/>
                <a:ext cx="495720" cy="400680"/>
              </p14:xfrm>
            </p:contentPart>
          </mc:Choice>
          <mc:Fallback xmlns="">
            <p:pic>
              <p:nvPicPr>
                <p:cNvPr id="9743" name="Ink 9742">
                  <a:extLst>
                    <a:ext uri="{FF2B5EF4-FFF2-40B4-BE49-F238E27FC236}">
                      <a16:creationId xmlns:a16="http://schemas.microsoft.com/office/drawing/2014/main" id="{04BBD873-9622-4B72-9586-D53FB4E2145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386280" y="6250964"/>
                  <a:ext cx="53136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9744" name="Ink 9743">
                  <a:extLst>
                    <a:ext uri="{FF2B5EF4-FFF2-40B4-BE49-F238E27FC236}">
                      <a16:creationId xmlns:a16="http://schemas.microsoft.com/office/drawing/2014/main" id="{D00A87D7-3D4A-45A5-9DA3-8978097FF4D4}"/>
                    </a:ext>
                  </a:extLst>
                </p14:cNvPr>
                <p14:cNvContentPartPr/>
                <p14:nvPr/>
              </p14:nvContentPartPr>
              <p14:xfrm>
                <a:off x="9788760" y="6377684"/>
                <a:ext cx="141840" cy="58680"/>
              </p14:xfrm>
            </p:contentPart>
          </mc:Choice>
          <mc:Fallback xmlns="">
            <p:pic>
              <p:nvPicPr>
                <p:cNvPr id="9744" name="Ink 9743">
                  <a:extLst>
                    <a:ext uri="{FF2B5EF4-FFF2-40B4-BE49-F238E27FC236}">
                      <a16:creationId xmlns:a16="http://schemas.microsoft.com/office/drawing/2014/main" id="{D00A87D7-3D4A-45A5-9DA3-8978097FF4D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771120" y="6360044"/>
                  <a:ext cx="1774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9745" name="Ink 9744">
                  <a:extLst>
                    <a:ext uri="{FF2B5EF4-FFF2-40B4-BE49-F238E27FC236}">
                      <a16:creationId xmlns:a16="http://schemas.microsoft.com/office/drawing/2014/main" id="{3F088E64-4B2E-4494-AAFA-C297100A2DF6}"/>
                    </a:ext>
                  </a:extLst>
                </p14:cNvPr>
                <p14:cNvContentPartPr/>
                <p14:nvPr/>
              </p14:nvContentPartPr>
              <p14:xfrm>
                <a:off x="9983520" y="6104444"/>
                <a:ext cx="382320" cy="512280"/>
              </p14:xfrm>
            </p:contentPart>
          </mc:Choice>
          <mc:Fallback xmlns="">
            <p:pic>
              <p:nvPicPr>
                <p:cNvPr id="9745" name="Ink 9744">
                  <a:extLst>
                    <a:ext uri="{FF2B5EF4-FFF2-40B4-BE49-F238E27FC236}">
                      <a16:creationId xmlns:a16="http://schemas.microsoft.com/office/drawing/2014/main" id="{3F088E64-4B2E-4494-AAFA-C297100A2DF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965520" y="6086804"/>
                  <a:ext cx="41796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9746" name="Ink 9745">
                  <a:extLst>
                    <a:ext uri="{FF2B5EF4-FFF2-40B4-BE49-F238E27FC236}">
                      <a16:creationId xmlns:a16="http://schemas.microsoft.com/office/drawing/2014/main" id="{D67ACBE2-A5A1-4CF4-8B58-37961F223C8B}"/>
                    </a:ext>
                  </a:extLst>
                </p14:cNvPr>
                <p14:cNvContentPartPr/>
                <p14:nvPr/>
              </p14:nvContentPartPr>
              <p14:xfrm>
                <a:off x="10267920" y="5948204"/>
                <a:ext cx="369000" cy="393480"/>
              </p14:xfrm>
            </p:contentPart>
          </mc:Choice>
          <mc:Fallback xmlns="">
            <p:pic>
              <p:nvPicPr>
                <p:cNvPr id="9746" name="Ink 9745">
                  <a:extLst>
                    <a:ext uri="{FF2B5EF4-FFF2-40B4-BE49-F238E27FC236}">
                      <a16:creationId xmlns:a16="http://schemas.microsoft.com/office/drawing/2014/main" id="{D67ACBE2-A5A1-4CF4-8B58-37961F223C8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250280" y="5930564"/>
                  <a:ext cx="40464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9747" name="Ink 9746">
                  <a:extLst>
                    <a:ext uri="{FF2B5EF4-FFF2-40B4-BE49-F238E27FC236}">
                      <a16:creationId xmlns:a16="http://schemas.microsoft.com/office/drawing/2014/main" id="{90FBF87B-9510-4C3B-83BD-AACD8FD9D890}"/>
                    </a:ext>
                  </a:extLst>
                </p14:cNvPr>
                <p14:cNvContentPartPr/>
                <p14:nvPr/>
              </p14:nvContentPartPr>
              <p14:xfrm>
                <a:off x="10533600" y="6060884"/>
                <a:ext cx="120960" cy="98640"/>
              </p14:xfrm>
            </p:contentPart>
          </mc:Choice>
          <mc:Fallback xmlns="">
            <p:pic>
              <p:nvPicPr>
                <p:cNvPr id="9747" name="Ink 9746">
                  <a:extLst>
                    <a:ext uri="{FF2B5EF4-FFF2-40B4-BE49-F238E27FC236}">
                      <a16:creationId xmlns:a16="http://schemas.microsoft.com/office/drawing/2014/main" id="{90FBF87B-9510-4C3B-83BD-AACD8FD9D89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515960" y="6043244"/>
                  <a:ext cx="156600" cy="13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9749" name="Ink 9748">
                <a:extLst>
                  <a:ext uri="{FF2B5EF4-FFF2-40B4-BE49-F238E27FC236}">
                    <a16:creationId xmlns:a16="http://schemas.microsoft.com/office/drawing/2014/main" id="{E63919D2-5CD8-4E52-9882-BB9344089D39}"/>
                  </a:ext>
                </a:extLst>
              </p14:cNvPr>
              <p14:cNvContentPartPr/>
              <p14:nvPr/>
            </p14:nvContentPartPr>
            <p14:xfrm>
              <a:off x="1645560" y="992804"/>
              <a:ext cx="783360" cy="664200"/>
            </p14:xfrm>
          </p:contentPart>
        </mc:Choice>
        <mc:Fallback xmlns="">
          <p:pic>
            <p:nvPicPr>
              <p:cNvPr id="9749" name="Ink 9748">
                <a:extLst>
                  <a:ext uri="{FF2B5EF4-FFF2-40B4-BE49-F238E27FC236}">
                    <a16:creationId xmlns:a16="http://schemas.microsoft.com/office/drawing/2014/main" id="{E63919D2-5CD8-4E52-9882-BB9344089D3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627560" y="974804"/>
                <a:ext cx="819000" cy="69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9751" name="Ink 9750">
                <a:extLst>
                  <a:ext uri="{FF2B5EF4-FFF2-40B4-BE49-F238E27FC236}">
                    <a16:creationId xmlns:a16="http://schemas.microsoft.com/office/drawing/2014/main" id="{32BDD930-9166-448A-B9A8-1AD833C2F529}"/>
                  </a:ext>
                </a:extLst>
              </p14:cNvPr>
              <p14:cNvContentPartPr/>
              <p14:nvPr/>
            </p14:nvContentPartPr>
            <p14:xfrm>
              <a:off x="3434760" y="2878484"/>
              <a:ext cx="551520" cy="344880"/>
            </p14:xfrm>
          </p:contentPart>
        </mc:Choice>
        <mc:Fallback xmlns="">
          <p:pic>
            <p:nvPicPr>
              <p:cNvPr id="9751" name="Ink 9750">
                <a:extLst>
                  <a:ext uri="{FF2B5EF4-FFF2-40B4-BE49-F238E27FC236}">
                    <a16:creationId xmlns:a16="http://schemas.microsoft.com/office/drawing/2014/main" id="{32BDD930-9166-448A-B9A8-1AD833C2F52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416760" y="2860484"/>
                <a:ext cx="5871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9755" name="Ink 9754">
                <a:extLst>
                  <a:ext uri="{FF2B5EF4-FFF2-40B4-BE49-F238E27FC236}">
                    <a16:creationId xmlns:a16="http://schemas.microsoft.com/office/drawing/2014/main" id="{C5D099B8-ED43-485C-BBE2-5D1E83C452B0}"/>
                  </a:ext>
                </a:extLst>
              </p14:cNvPr>
              <p14:cNvContentPartPr/>
              <p14:nvPr/>
            </p14:nvContentPartPr>
            <p14:xfrm>
              <a:off x="-1114560" y="3221924"/>
              <a:ext cx="621000" cy="723240"/>
            </p14:xfrm>
          </p:contentPart>
        </mc:Choice>
        <mc:Fallback xmlns="">
          <p:pic>
            <p:nvPicPr>
              <p:cNvPr id="9755" name="Ink 9754">
                <a:extLst>
                  <a:ext uri="{FF2B5EF4-FFF2-40B4-BE49-F238E27FC236}">
                    <a16:creationId xmlns:a16="http://schemas.microsoft.com/office/drawing/2014/main" id="{C5D099B8-ED43-485C-BBE2-5D1E83C452B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-1132560" y="3203924"/>
                <a:ext cx="656640" cy="75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9754" name="Ink 9753">
                <a:extLst>
                  <a:ext uri="{FF2B5EF4-FFF2-40B4-BE49-F238E27FC236}">
                    <a16:creationId xmlns:a16="http://schemas.microsoft.com/office/drawing/2014/main" id="{2380324A-E3C0-435F-8BA5-257892B35C67}"/>
                  </a:ext>
                </a:extLst>
              </p14:cNvPr>
              <p14:cNvContentPartPr/>
              <p14:nvPr/>
            </p14:nvContentPartPr>
            <p14:xfrm>
              <a:off x="-1431360" y="3600644"/>
              <a:ext cx="347400" cy="512640"/>
            </p14:xfrm>
          </p:contentPart>
        </mc:Choice>
        <mc:Fallback xmlns="">
          <p:pic>
            <p:nvPicPr>
              <p:cNvPr id="9754" name="Ink 9753">
                <a:extLst>
                  <a:ext uri="{FF2B5EF4-FFF2-40B4-BE49-F238E27FC236}">
                    <a16:creationId xmlns:a16="http://schemas.microsoft.com/office/drawing/2014/main" id="{2380324A-E3C0-435F-8BA5-257892B35C6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-1449360" y="3583004"/>
                <a:ext cx="383040" cy="54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762" name="Ink 9761">
                <a:extLst>
                  <a:ext uri="{FF2B5EF4-FFF2-40B4-BE49-F238E27FC236}">
                    <a16:creationId xmlns:a16="http://schemas.microsoft.com/office/drawing/2014/main" id="{B0B53A2C-D204-47B7-8592-9E1969294AC5}"/>
                  </a:ext>
                </a:extLst>
              </p14:cNvPr>
              <p14:cNvContentPartPr/>
              <p14:nvPr/>
            </p14:nvContentPartPr>
            <p14:xfrm>
              <a:off x="-1587240" y="2917724"/>
              <a:ext cx="345240" cy="315360"/>
            </p14:xfrm>
          </p:contentPart>
        </mc:Choice>
        <mc:Fallback xmlns="">
          <p:pic>
            <p:nvPicPr>
              <p:cNvPr id="9762" name="Ink 9761">
                <a:extLst>
                  <a:ext uri="{FF2B5EF4-FFF2-40B4-BE49-F238E27FC236}">
                    <a16:creationId xmlns:a16="http://schemas.microsoft.com/office/drawing/2014/main" id="{B0B53A2C-D204-47B7-8592-9E1969294AC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-1604880" y="2900084"/>
                <a:ext cx="38088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9763" name="Ink 9762">
                <a:extLst>
                  <a:ext uri="{FF2B5EF4-FFF2-40B4-BE49-F238E27FC236}">
                    <a16:creationId xmlns:a16="http://schemas.microsoft.com/office/drawing/2014/main" id="{D34B47F3-DED7-4539-A189-762A6C017250}"/>
                  </a:ext>
                </a:extLst>
              </p14:cNvPr>
              <p14:cNvContentPartPr/>
              <p14:nvPr/>
            </p14:nvContentPartPr>
            <p14:xfrm>
              <a:off x="-1368360" y="3088364"/>
              <a:ext cx="193320" cy="268200"/>
            </p14:xfrm>
          </p:contentPart>
        </mc:Choice>
        <mc:Fallback xmlns="">
          <p:pic>
            <p:nvPicPr>
              <p:cNvPr id="9763" name="Ink 9762">
                <a:extLst>
                  <a:ext uri="{FF2B5EF4-FFF2-40B4-BE49-F238E27FC236}">
                    <a16:creationId xmlns:a16="http://schemas.microsoft.com/office/drawing/2014/main" id="{D34B47F3-DED7-4539-A189-762A6C01725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-1386000" y="3070724"/>
                <a:ext cx="22896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9764" name="Ink 9763">
                <a:extLst>
                  <a:ext uri="{FF2B5EF4-FFF2-40B4-BE49-F238E27FC236}">
                    <a16:creationId xmlns:a16="http://schemas.microsoft.com/office/drawing/2014/main" id="{B690A6C1-9356-4F54-BBED-A3BCBDECDADE}"/>
                  </a:ext>
                </a:extLst>
              </p14:cNvPr>
              <p14:cNvContentPartPr/>
              <p14:nvPr/>
            </p14:nvContentPartPr>
            <p14:xfrm>
              <a:off x="-1068840" y="2908724"/>
              <a:ext cx="237960" cy="234360"/>
            </p14:xfrm>
          </p:contentPart>
        </mc:Choice>
        <mc:Fallback xmlns="">
          <p:pic>
            <p:nvPicPr>
              <p:cNvPr id="9764" name="Ink 9763">
                <a:extLst>
                  <a:ext uri="{FF2B5EF4-FFF2-40B4-BE49-F238E27FC236}">
                    <a16:creationId xmlns:a16="http://schemas.microsoft.com/office/drawing/2014/main" id="{B690A6C1-9356-4F54-BBED-A3BCBDECDAD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-1086480" y="2891084"/>
                <a:ext cx="27360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9765" name="Ink 9764">
                <a:extLst>
                  <a:ext uri="{FF2B5EF4-FFF2-40B4-BE49-F238E27FC236}">
                    <a16:creationId xmlns:a16="http://schemas.microsoft.com/office/drawing/2014/main" id="{E6150445-45FF-412E-934B-BAC9DC627E13}"/>
                  </a:ext>
                </a:extLst>
              </p14:cNvPr>
              <p14:cNvContentPartPr/>
              <p14:nvPr/>
            </p14:nvContentPartPr>
            <p14:xfrm>
              <a:off x="-883440" y="2616404"/>
              <a:ext cx="276840" cy="425880"/>
            </p14:xfrm>
          </p:contentPart>
        </mc:Choice>
        <mc:Fallback xmlns="">
          <p:pic>
            <p:nvPicPr>
              <p:cNvPr id="9765" name="Ink 9764">
                <a:extLst>
                  <a:ext uri="{FF2B5EF4-FFF2-40B4-BE49-F238E27FC236}">
                    <a16:creationId xmlns:a16="http://schemas.microsoft.com/office/drawing/2014/main" id="{E6150445-45FF-412E-934B-BAC9DC627E1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-901080" y="2598404"/>
                <a:ext cx="31248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9766" name="Ink 9765">
                <a:extLst>
                  <a:ext uri="{FF2B5EF4-FFF2-40B4-BE49-F238E27FC236}">
                    <a16:creationId xmlns:a16="http://schemas.microsoft.com/office/drawing/2014/main" id="{DCAF4389-13E8-4414-BD46-DD0C2DE37B35}"/>
                  </a:ext>
                </a:extLst>
              </p14:cNvPr>
              <p14:cNvContentPartPr/>
              <p14:nvPr/>
            </p14:nvContentPartPr>
            <p14:xfrm>
              <a:off x="3459240" y="2109164"/>
              <a:ext cx="378720" cy="740160"/>
            </p14:xfrm>
          </p:contentPart>
        </mc:Choice>
        <mc:Fallback xmlns="">
          <p:pic>
            <p:nvPicPr>
              <p:cNvPr id="9766" name="Ink 9765">
                <a:extLst>
                  <a:ext uri="{FF2B5EF4-FFF2-40B4-BE49-F238E27FC236}">
                    <a16:creationId xmlns:a16="http://schemas.microsoft.com/office/drawing/2014/main" id="{DCAF4389-13E8-4414-BD46-DD0C2DE37B3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441600" y="2091164"/>
                <a:ext cx="414360" cy="77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9767" name="Ink 9766">
                <a:extLst>
                  <a:ext uri="{FF2B5EF4-FFF2-40B4-BE49-F238E27FC236}">
                    <a16:creationId xmlns:a16="http://schemas.microsoft.com/office/drawing/2014/main" id="{B493A8CD-CB51-46D0-A3A3-C364B5BFEDBD}"/>
                  </a:ext>
                </a:extLst>
              </p14:cNvPr>
              <p14:cNvContentPartPr/>
              <p14:nvPr/>
            </p14:nvContentPartPr>
            <p14:xfrm>
              <a:off x="9245880" y="4574444"/>
              <a:ext cx="21960" cy="13320"/>
            </p14:xfrm>
          </p:contentPart>
        </mc:Choice>
        <mc:Fallback xmlns="">
          <p:pic>
            <p:nvPicPr>
              <p:cNvPr id="9767" name="Ink 9766">
                <a:extLst>
                  <a:ext uri="{FF2B5EF4-FFF2-40B4-BE49-F238E27FC236}">
                    <a16:creationId xmlns:a16="http://schemas.microsoft.com/office/drawing/2014/main" id="{B493A8CD-CB51-46D0-A3A3-C364B5BFEDB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228240" y="4556804"/>
                <a:ext cx="576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9768" name="Ink 9767">
                <a:extLst>
                  <a:ext uri="{FF2B5EF4-FFF2-40B4-BE49-F238E27FC236}">
                    <a16:creationId xmlns:a16="http://schemas.microsoft.com/office/drawing/2014/main" id="{58E3244C-7EB1-4CA0-A317-4A00E16C0CE8}"/>
                  </a:ext>
                </a:extLst>
              </p14:cNvPr>
              <p14:cNvContentPartPr/>
              <p14:nvPr/>
            </p14:nvContentPartPr>
            <p14:xfrm>
              <a:off x="6645600" y="1444964"/>
              <a:ext cx="34560" cy="9000"/>
            </p14:xfrm>
          </p:contentPart>
        </mc:Choice>
        <mc:Fallback xmlns="">
          <p:pic>
            <p:nvPicPr>
              <p:cNvPr id="9768" name="Ink 9767">
                <a:extLst>
                  <a:ext uri="{FF2B5EF4-FFF2-40B4-BE49-F238E27FC236}">
                    <a16:creationId xmlns:a16="http://schemas.microsoft.com/office/drawing/2014/main" id="{58E3244C-7EB1-4CA0-A317-4A00E16C0CE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627960" y="1426964"/>
                <a:ext cx="70200" cy="4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9771" name="Group 9770">
            <a:extLst>
              <a:ext uri="{FF2B5EF4-FFF2-40B4-BE49-F238E27FC236}">
                <a16:creationId xmlns:a16="http://schemas.microsoft.com/office/drawing/2014/main" id="{56718E09-5177-4F50-8B2E-7243B2B2A57E}"/>
              </a:ext>
            </a:extLst>
          </p:cNvPr>
          <p:cNvGrpSpPr/>
          <p:nvPr/>
        </p:nvGrpSpPr>
        <p:grpSpPr>
          <a:xfrm>
            <a:off x="6628320" y="757724"/>
            <a:ext cx="3525480" cy="3062520"/>
            <a:chOff x="6628320" y="757724"/>
            <a:chExt cx="3525480" cy="306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F2BDF85-903F-434F-A304-2BBF2F5020AD}"/>
                    </a:ext>
                  </a:extLst>
                </p14:cNvPr>
                <p14:cNvContentPartPr/>
                <p14:nvPr/>
              </p14:nvContentPartPr>
              <p14:xfrm>
                <a:off x="6628320" y="1322924"/>
                <a:ext cx="3334320" cy="24973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F2BDF85-903F-434F-A304-2BBF2F5020A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610680" y="1304924"/>
                  <a:ext cx="3369960" cy="253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217" name="Ink 9216">
                  <a:extLst>
                    <a:ext uri="{FF2B5EF4-FFF2-40B4-BE49-F238E27FC236}">
                      <a16:creationId xmlns:a16="http://schemas.microsoft.com/office/drawing/2014/main" id="{A2D6A200-90C5-4CB1-AAF2-FC070D4AFEA7}"/>
                    </a:ext>
                  </a:extLst>
                </p14:cNvPr>
                <p14:cNvContentPartPr/>
                <p14:nvPr/>
              </p14:nvContentPartPr>
              <p14:xfrm>
                <a:off x="8431920" y="2059484"/>
                <a:ext cx="835560" cy="423360"/>
              </p14:xfrm>
            </p:contentPart>
          </mc:Choice>
          <mc:Fallback xmlns="">
            <p:pic>
              <p:nvPicPr>
                <p:cNvPr id="9217" name="Ink 9216">
                  <a:extLst>
                    <a:ext uri="{FF2B5EF4-FFF2-40B4-BE49-F238E27FC236}">
                      <a16:creationId xmlns:a16="http://schemas.microsoft.com/office/drawing/2014/main" id="{A2D6A200-90C5-4CB1-AAF2-FC070D4AFEA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414280" y="2041844"/>
                  <a:ext cx="87120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731" name="Ink 9730">
                  <a:extLst>
                    <a:ext uri="{FF2B5EF4-FFF2-40B4-BE49-F238E27FC236}">
                      <a16:creationId xmlns:a16="http://schemas.microsoft.com/office/drawing/2014/main" id="{028C249D-13C4-416A-97CD-8812035EB990}"/>
                    </a:ext>
                  </a:extLst>
                </p14:cNvPr>
                <p14:cNvContentPartPr/>
                <p14:nvPr/>
              </p14:nvContentPartPr>
              <p14:xfrm>
                <a:off x="9243720" y="1428044"/>
                <a:ext cx="196200" cy="667800"/>
              </p14:xfrm>
            </p:contentPart>
          </mc:Choice>
          <mc:Fallback xmlns="">
            <p:pic>
              <p:nvPicPr>
                <p:cNvPr id="9731" name="Ink 9730">
                  <a:extLst>
                    <a:ext uri="{FF2B5EF4-FFF2-40B4-BE49-F238E27FC236}">
                      <a16:creationId xmlns:a16="http://schemas.microsoft.com/office/drawing/2014/main" id="{028C249D-13C4-416A-97CD-8812035EB99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225720" y="1410404"/>
                  <a:ext cx="231840" cy="70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732" name="Ink 9731">
                  <a:extLst>
                    <a:ext uri="{FF2B5EF4-FFF2-40B4-BE49-F238E27FC236}">
                      <a16:creationId xmlns:a16="http://schemas.microsoft.com/office/drawing/2014/main" id="{78662C6A-CBBB-4A01-85D2-412589FEC041}"/>
                    </a:ext>
                  </a:extLst>
                </p14:cNvPr>
                <p14:cNvContentPartPr/>
                <p14:nvPr/>
              </p14:nvContentPartPr>
              <p14:xfrm>
                <a:off x="9490680" y="1597244"/>
                <a:ext cx="663120" cy="421920"/>
              </p14:xfrm>
            </p:contentPart>
          </mc:Choice>
          <mc:Fallback xmlns="">
            <p:pic>
              <p:nvPicPr>
                <p:cNvPr id="9732" name="Ink 9731">
                  <a:extLst>
                    <a:ext uri="{FF2B5EF4-FFF2-40B4-BE49-F238E27FC236}">
                      <a16:creationId xmlns:a16="http://schemas.microsoft.com/office/drawing/2014/main" id="{78662C6A-CBBB-4A01-85D2-412589FEC04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473040" y="1579244"/>
                  <a:ext cx="69876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769" name="Ink 9768">
                  <a:extLst>
                    <a:ext uri="{FF2B5EF4-FFF2-40B4-BE49-F238E27FC236}">
                      <a16:creationId xmlns:a16="http://schemas.microsoft.com/office/drawing/2014/main" id="{2865E78D-6E8D-42C9-AD0C-9D095366A923}"/>
                    </a:ext>
                  </a:extLst>
                </p14:cNvPr>
                <p14:cNvContentPartPr/>
                <p14:nvPr/>
              </p14:nvContentPartPr>
              <p14:xfrm>
                <a:off x="6687000" y="771044"/>
                <a:ext cx="356400" cy="437040"/>
              </p14:xfrm>
            </p:contentPart>
          </mc:Choice>
          <mc:Fallback xmlns="">
            <p:pic>
              <p:nvPicPr>
                <p:cNvPr id="9769" name="Ink 9768">
                  <a:extLst>
                    <a:ext uri="{FF2B5EF4-FFF2-40B4-BE49-F238E27FC236}">
                      <a16:creationId xmlns:a16="http://schemas.microsoft.com/office/drawing/2014/main" id="{2865E78D-6E8D-42C9-AD0C-9D095366A92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669360" y="753404"/>
                  <a:ext cx="39204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770" name="Ink 9769">
                  <a:extLst>
                    <a:ext uri="{FF2B5EF4-FFF2-40B4-BE49-F238E27FC236}">
                      <a16:creationId xmlns:a16="http://schemas.microsoft.com/office/drawing/2014/main" id="{73AC72D7-71CB-413E-B8BC-DFC1AEAD9875}"/>
                    </a:ext>
                  </a:extLst>
                </p14:cNvPr>
                <p14:cNvContentPartPr/>
                <p14:nvPr/>
              </p14:nvContentPartPr>
              <p14:xfrm>
                <a:off x="7148520" y="757724"/>
                <a:ext cx="1008000" cy="490680"/>
              </p14:xfrm>
            </p:contentPart>
          </mc:Choice>
          <mc:Fallback xmlns="">
            <p:pic>
              <p:nvPicPr>
                <p:cNvPr id="9770" name="Ink 9769">
                  <a:extLst>
                    <a:ext uri="{FF2B5EF4-FFF2-40B4-BE49-F238E27FC236}">
                      <a16:creationId xmlns:a16="http://schemas.microsoft.com/office/drawing/2014/main" id="{73AC72D7-71CB-413E-B8BC-DFC1AEAD987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130880" y="740084"/>
                  <a:ext cx="1043640" cy="52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9791" name="Ink 9790">
                <a:extLst>
                  <a:ext uri="{FF2B5EF4-FFF2-40B4-BE49-F238E27FC236}">
                    <a16:creationId xmlns:a16="http://schemas.microsoft.com/office/drawing/2014/main" id="{0F9FF2D7-7456-4E17-B580-ED458F977C9B}"/>
                  </a:ext>
                </a:extLst>
              </p14:cNvPr>
              <p14:cNvContentPartPr/>
              <p14:nvPr/>
            </p14:nvContentPartPr>
            <p14:xfrm>
              <a:off x="-1374480" y="5814284"/>
              <a:ext cx="262080" cy="546840"/>
            </p14:xfrm>
          </p:contentPart>
        </mc:Choice>
        <mc:Fallback xmlns="">
          <p:pic>
            <p:nvPicPr>
              <p:cNvPr id="9791" name="Ink 9790">
                <a:extLst>
                  <a:ext uri="{FF2B5EF4-FFF2-40B4-BE49-F238E27FC236}">
                    <a16:creationId xmlns:a16="http://schemas.microsoft.com/office/drawing/2014/main" id="{0F9FF2D7-7456-4E17-B580-ED458F977C9B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-1392120" y="5796644"/>
                <a:ext cx="297720" cy="58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6156" name="Ink 6155">
                <a:extLst>
                  <a:ext uri="{FF2B5EF4-FFF2-40B4-BE49-F238E27FC236}">
                    <a16:creationId xmlns:a16="http://schemas.microsoft.com/office/drawing/2014/main" id="{4F51BFB4-4DB9-4676-948E-EF7871D370B7}"/>
                  </a:ext>
                </a:extLst>
              </p14:cNvPr>
              <p14:cNvContentPartPr/>
              <p14:nvPr/>
            </p14:nvContentPartPr>
            <p14:xfrm>
              <a:off x="-1089360" y="5456444"/>
              <a:ext cx="558720" cy="679320"/>
            </p14:xfrm>
          </p:contentPart>
        </mc:Choice>
        <mc:Fallback xmlns="">
          <p:pic>
            <p:nvPicPr>
              <p:cNvPr id="6156" name="Ink 6155">
                <a:extLst>
                  <a:ext uri="{FF2B5EF4-FFF2-40B4-BE49-F238E27FC236}">
                    <a16:creationId xmlns:a16="http://schemas.microsoft.com/office/drawing/2014/main" id="{4F51BFB4-4DB9-4676-948E-EF7871D370B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-1107360" y="5438444"/>
                <a:ext cx="594360" cy="71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6158" name="Ink 6157">
                <a:extLst>
                  <a:ext uri="{FF2B5EF4-FFF2-40B4-BE49-F238E27FC236}">
                    <a16:creationId xmlns:a16="http://schemas.microsoft.com/office/drawing/2014/main" id="{8FD5A83F-2FC7-4A04-8674-32E63AA70E4D}"/>
                  </a:ext>
                </a:extLst>
              </p14:cNvPr>
              <p14:cNvContentPartPr/>
              <p14:nvPr/>
            </p14:nvContentPartPr>
            <p14:xfrm>
              <a:off x="-758520" y="5561564"/>
              <a:ext cx="183600" cy="182520"/>
            </p14:xfrm>
          </p:contentPart>
        </mc:Choice>
        <mc:Fallback xmlns="">
          <p:pic>
            <p:nvPicPr>
              <p:cNvPr id="6158" name="Ink 6157">
                <a:extLst>
                  <a:ext uri="{FF2B5EF4-FFF2-40B4-BE49-F238E27FC236}">
                    <a16:creationId xmlns:a16="http://schemas.microsoft.com/office/drawing/2014/main" id="{8FD5A83F-2FC7-4A04-8674-32E63AA70E4D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-776520" y="5543924"/>
                <a:ext cx="21924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6207" name="Ink 6206">
                <a:extLst>
                  <a:ext uri="{FF2B5EF4-FFF2-40B4-BE49-F238E27FC236}">
                    <a16:creationId xmlns:a16="http://schemas.microsoft.com/office/drawing/2014/main" id="{360C1CF2-44A9-4798-95E9-F3FACB3E761B}"/>
                  </a:ext>
                </a:extLst>
              </p14:cNvPr>
              <p14:cNvContentPartPr/>
              <p14:nvPr/>
            </p14:nvContentPartPr>
            <p14:xfrm>
              <a:off x="-1521720" y="1788059"/>
              <a:ext cx="360" cy="360"/>
            </p14:xfrm>
          </p:contentPart>
        </mc:Choice>
        <mc:Fallback xmlns="">
          <p:pic>
            <p:nvPicPr>
              <p:cNvPr id="6207" name="Ink 6206">
                <a:extLst>
                  <a:ext uri="{FF2B5EF4-FFF2-40B4-BE49-F238E27FC236}">
                    <a16:creationId xmlns:a16="http://schemas.microsoft.com/office/drawing/2014/main" id="{360C1CF2-44A9-4798-95E9-F3FACB3E761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-1530360" y="177941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9792" name="Ink 9791">
                <a:extLst>
                  <a:ext uri="{FF2B5EF4-FFF2-40B4-BE49-F238E27FC236}">
                    <a16:creationId xmlns:a16="http://schemas.microsoft.com/office/drawing/2014/main" id="{55C04885-E0A1-465A-A519-D4CB3E8F0148}"/>
                  </a:ext>
                </a:extLst>
              </p14:cNvPr>
              <p14:cNvContentPartPr/>
              <p14:nvPr/>
            </p14:nvContentPartPr>
            <p14:xfrm>
              <a:off x="-1515625" y="1235148"/>
              <a:ext cx="427320" cy="268920"/>
            </p14:xfrm>
          </p:contentPart>
        </mc:Choice>
        <mc:Fallback xmlns="">
          <p:pic>
            <p:nvPicPr>
              <p:cNvPr id="9792" name="Ink 9791">
                <a:extLst>
                  <a:ext uri="{FF2B5EF4-FFF2-40B4-BE49-F238E27FC236}">
                    <a16:creationId xmlns:a16="http://schemas.microsoft.com/office/drawing/2014/main" id="{55C04885-E0A1-465A-A519-D4CB3E8F014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-1524265" y="1226148"/>
                <a:ext cx="44496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9793" name="Ink 9792">
                <a:extLst>
                  <a:ext uri="{FF2B5EF4-FFF2-40B4-BE49-F238E27FC236}">
                    <a16:creationId xmlns:a16="http://schemas.microsoft.com/office/drawing/2014/main" id="{273A6672-0BB8-4DFA-820E-9A3FAD0DB81C}"/>
                  </a:ext>
                </a:extLst>
              </p14:cNvPr>
              <p14:cNvContentPartPr/>
              <p14:nvPr/>
            </p14:nvContentPartPr>
            <p14:xfrm>
              <a:off x="-1281985" y="1355388"/>
              <a:ext cx="149040" cy="670320"/>
            </p14:xfrm>
          </p:contentPart>
        </mc:Choice>
        <mc:Fallback xmlns="">
          <p:pic>
            <p:nvPicPr>
              <p:cNvPr id="9793" name="Ink 9792">
                <a:extLst>
                  <a:ext uri="{FF2B5EF4-FFF2-40B4-BE49-F238E27FC236}">
                    <a16:creationId xmlns:a16="http://schemas.microsoft.com/office/drawing/2014/main" id="{273A6672-0BB8-4DFA-820E-9A3FAD0DB81C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-1290985" y="1346388"/>
                <a:ext cx="166680" cy="68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9794" name="Ink 9793">
                <a:extLst>
                  <a:ext uri="{FF2B5EF4-FFF2-40B4-BE49-F238E27FC236}">
                    <a16:creationId xmlns:a16="http://schemas.microsoft.com/office/drawing/2014/main" id="{6F0D8429-6ED8-4141-993D-44F24ED6834E}"/>
                  </a:ext>
                </a:extLst>
              </p14:cNvPr>
              <p14:cNvContentPartPr/>
              <p14:nvPr/>
            </p14:nvContentPartPr>
            <p14:xfrm>
              <a:off x="-992545" y="1510908"/>
              <a:ext cx="273240" cy="178920"/>
            </p14:xfrm>
          </p:contentPart>
        </mc:Choice>
        <mc:Fallback xmlns="">
          <p:pic>
            <p:nvPicPr>
              <p:cNvPr id="9794" name="Ink 9793">
                <a:extLst>
                  <a:ext uri="{FF2B5EF4-FFF2-40B4-BE49-F238E27FC236}">
                    <a16:creationId xmlns:a16="http://schemas.microsoft.com/office/drawing/2014/main" id="{6F0D8429-6ED8-4141-993D-44F24ED6834E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-1001545" y="1501908"/>
                <a:ext cx="29088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9795" name="Ink 9794">
                <a:extLst>
                  <a:ext uri="{FF2B5EF4-FFF2-40B4-BE49-F238E27FC236}">
                    <a16:creationId xmlns:a16="http://schemas.microsoft.com/office/drawing/2014/main" id="{B22A9397-77FB-4E34-A742-EEBFAC8B4B30}"/>
                  </a:ext>
                </a:extLst>
              </p14:cNvPr>
              <p14:cNvContentPartPr/>
              <p14:nvPr/>
            </p14:nvContentPartPr>
            <p14:xfrm>
              <a:off x="-929905" y="1680468"/>
              <a:ext cx="229680" cy="127080"/>
            </p14:xfrm>
          </p:contentPart>
        </mc:Choice>
        <mc:Fallback xmlns="">
          <p:pic>
            <p:nvPicPr>
              <p:cNvPr id="9795" name="Ink 9794">
                <a:extLst>
                  <a:ext uri="{FF2B5EF4-FFF2-40B4-BE49-F238E27FC236}">
                    <a16:creationId xmlns:a16="http://schemas.microsoft.com/office/drawing/2014/main" id="{B22A9397-77FB-4E34-A742-EEBFAC8B4B30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-938905" y="1671828"/>
                <a:ext cx="24732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9799" name="Ink 9798">
                <a:extLst>
                  <a:ext uri="{FF2B5EF4-FFF2-40B4-BE49-F238E27FC236}">
                    <a16:creationId xmlns:a16="http://schemas.microsoft.com/office/drawing/2014/main" id="{90E4775E-85A9-4FD0-ABDE-118237274955}"/>
                  </a:ext>
                </a:extLst>
              </p14:cNvPr>
              <p14:cNvContentPartPr/>
              <p14:nvPr/>
            </p14:nvContentPartPr>
            <p14:xfrm>
              <a:off x="-366145" y="1658868"/>
              <a:ext cx="349560" cy="478800"/>
            </p14:xfrm>
          </p:contentPart>
        </mc:Choice>
        <mc:Fallback xmlns="">
          <p:pic>
            <p:nvPicPr>
              <p:cNvPr id="9799" name="Ink 9798">
                <a:extLst>
                  <a:ext uri="{FF2B5EF4-FFF2-40B4-BE49-F238E27FC236}">
                    <a16:creationId xmlns:a16="http://schemas.microsoft.com/office/drawing/2014/main" id="{90E4775E-85A9-4FD0-ABDE-118237274955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-375145" y="1649868"/>
                <a:ext cx="367200" cy="4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9809" name="Ink 9808">
                <a:extLst>
                  <a:ext uri="{FF2B5EF4-FFF2-40B4-BE49-F238E27FC236}">
                    <a16:creationId xmlns:a16="http://schemas.microsoft.com/office/drawing/2014/main" id="{81D83253-D848-4694-A865-EA74BDF2DEC3}"/>
                  </a:ext>
                </a:extLst>
              </p14:cNvPr>
              <p14:cNvContentPartPr/>
              <p14:nvPr/>
            </p14:nvContentPartPr>
            <p14:xfrm>
              <a:off x="-524185" y="1782708"/>
              <a:ext cx="459360" cy="770040"/>
            </p14:xfrm>
          </p:contentPart>
        </mc:Choice>
        <mc:Fallback xmlns="">
          <p:pic>
            <p:nvPicPr>
              <p:cNvPr id="9809" name="Ink 9808">
                <a:extLst>
                  <a:ext uri="{FF2B5EF4-FFF2-40B4-BE49-F238E27FC236}">
                    <a16:creationId xmlns:a16="http://schemas.microsoft.com/office/drawing/2014/main" id="{81D83253-D848-4694-A865-EA74BDF2DEC3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-533185" y="1773708"/>
                <a:ext cx="477000" cy="78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9810" name="Ink 9809">
                <a:extLst>
                  <a:ext uri="{FF2B5EF4-FFF2-40B4-BE49-F238E27FC236}">
                    <a16:creationId xmlns:a16="http://schemas.microsoft.com/office/drawing/2014/main" id="{0FE60FDE-9878-4A47-9DE5-18A6A1244E35}"/>
                  </a:ext>
                </a:extLst>
              </p14:cNvPr>
              <p14:cNvContentPartPr/>
              <p14:nvPr/>
            </p14:nvContentPartPr>
            <p14:xfrm>
              <a:off x="-588625" y="1652388"/>
              <a:ext cx="232200" cy="340560"/>
            </p14:xfrm>
          </p:contentPart>
        </mc:Choice>
        <mc:Fallback xmlns="">
          <p:pic>
            <p:nvPicPr>
              <p:cNvPr id="9810" name="Ink 9809">
                <a:extLst>
                  <a:ext uri="{FF2B5EF4-FFF2-40B4-BE49-F238E27FC236}">
                    <a16:creationId xmlns:a16="http://schemas.microsoft.com/office/drawing/2014/main" id="{0FE60FDE-9878-4A47-9DE5-18A6A1244E35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-597265" y="1643388"/>
                <a:ext cx="24984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9813" name="Ink 9812">
                <a:extLst>
                  <a:ext uri="{FF2B5EF4-FFF2-40B4-BE49-F238E27FC236}">
                    <a16:creationId xmlns:a16="http://schemas.microsoft.com/office/drawing/2014/main" id="{ACAF7327-8176-46E0-B06D-29DC1EAABBC7}"/>
                  </a:ext>
                </a:extLst>
              </p14:cNvPr>
              <p14:cNvContentPartPr/>
              <p14:nvPr/>
            </p14:nvContentPartPr>
            <p14:xfrm>
              <a:off x="-1667905" y="1164228"/>
              <a:ext cx="298800" cy="1373760"/>
            </p14:xfrm>
          </p:contentPart>
        </mc:Choice>
        <mc:Fallback xmlns="">
          <p:pic>
            <p:nvPicPr>
              <p:cNvPr id="9813" name="Ink 9812">
                <a:extLst>
                  <a:ext uri="{FF2B5EF4-FFF2-40B4-BE49-F238E27FC236}">
                    <a16:creationId xmlns:a16="http://schemas.microsoft.com/office/drawing/2014/main" id="{ACAF7327-8176-46E0-B06D-29DC1EAABBC7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-1676545" y="1155588"/>
                <a:ext cx="316440" cy="139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9814" name="Ink 9813">
                <a:extLst>
                  <a:ext uri="{FF2B5EF4-FFF2-40B4-BE49-F238E27FC236}">
                    <a16:creationId xmlns:a16="http://schemas.microsoft.com/office/drawing/2014/main" id="{819A6B30-432F-4027-B473-344D8477FD7D}"/>
                  </a:ext>
                </a:extLst>
              </p14:cNvPr>
              <p14:cNvContentPartPr/>
              <p14:nvPr/>
            </p14:nvContentPartPr>
            <p14:xfrm>
              <a:off x="-1788120" y="2452087"/>
              <a:ext cx="276120" cy="355320"/>
            </p14:xfrm>
          </p:contentPart>
        </mc:Choice>
        <mc:Fallback xmlns="">
          <p:pic>
            <p:nvPicPr>
              <p:cNvPr id="9814" name="Ink 9813">
                <a:extLst>
                  <a:ext uri="{FF2B5EF4-FFF2-40B4-BE49-F238E27FC236}">
                    <a16:creationId xmlns:a16="http://schemas.microsoft.com/office/drawing/2014/main" id="{819A6B30-432F-4027-B473-344D8477FD7D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-1796760" y="2443447"/>
                <a:ext cx="2937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9815" name="Ink 9814">
                <a:extLst>
                  <a:ext uri="{FF2B5EF4-FFF2-40B4-BE49-F238E27FC236}">
                    <a16:creationId xmlns:a16="http://schemas.microsoft.com/office/drawing/2014/main" id="{DACE30D4-8222-4522-B4FC-F13613263FDB}"/>
                  </a:ext>
                </a:extLst>
              </p14:cNvPr>
              <p14:cNvContentPartPr/>
              <p14:nvPr/>
            </p14:nvContentPartPr>
            <p14:xfrm>
              <a:off x="-1612188" y="2319967"/>
              <a:ext cx="360360" cy="401040"/>
            </p14:xfrm>
          </p:contentPart>
        </mc:Choice>
        <mc:Fallback xmlns="">
          <p:pic>
            <p:nvPicPr>
              <p:cNvPr id="9815" name="Ink 9814">
                <a:extLst>
                  <a:ext uri="{FF2B5EF4-FFF2-40B4-BE49-F238E27FC236}">
                    <a16:creationId xmlns:a16="http://schemas.microsoft.com/office/drawing/2014/main" id="{DACE30D4-8222-4522-B4FC-F13613263FDB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-1621188" y="2311327"/>
                <a:ext cx="378000" cy="41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9817" name="Group 9816">
            <a:extLst>
              <a:ext uri="{FF2B5EF4-FFF2-40B4-BE49-F238E27FC236}">
                <a16:creationId xmlns:a16="http://schemas.microsoft.com/office/drawing/2014/main" id="{ED7360B4-6FA6-4A7D-B226-DE6B8554DB6E}"/>
              </a:ext>
            </a:extLst>
          </p:cNvPr>
          <p:cNvGrpSpPr/>
          <p:nvPr/>
        </p:nvGrpSpPr>
        <p:grpSpPr>
          <a:xfrm>
            <a:off x="-1873188" y="-57473"/>
            <a:ext cx="8336268" cy="6711997"/>
            <a:chOff x="-1873188" y="-57473"/>
            <a:chExt cx="8336268" cy="671199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789" name="Ink 9788">
                  <a:extLst>
                    <a:ext uri="{FF2B5EF4-FFF2-40B4-BE49-F238E27FC236}">
                      <a16:creationId xmlns:a16="http://schemas.microsoft.com/office/drawing/2014/main" id="{6F0E0FE4-8867-4B9B-A799-226BC4B7B4EB}"/>
                    </a:ext>
                  </a:extLst>
                </p14:cNvPr>
                <p14:cNvContentPartPr/>
                <p14:nvPr/>
              </p14:nvContentPartPr>
              <p14:xfrm>
                <a:off x="333360" y="4861364"/>
                <a:ext cx="625680" cy="1153440"/>
              </p14:xfrm>
            </p:contentPart>
          </mc:Choice>
          <mc:Fallback xmlns="">
            <p:pic>
              <p:nvPicPr>
                <p:cNvPr id="9789" name="Ink 9788">
                  <a:extLst>
                    <a:ext uri="{FF2B5EF4-FFF2-40B4-BE49-F238E27FC236}">
                      <a16:creationId xmlns:a16="http://schemas.microsoft.com/office/drawing/2014/main" id="{6F0E0FE4-8867-4B9B-A799-226BC4B7B4E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15720" y="4843724"/>
                  <a:ext cx="661320" cy="11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790" name="Ink 9789">
                  <a:extLst>
                    <a:ext uri="{FF2B5EF4-FFF2-40B4-BE49-F238E27FC236}">
                      <a16:creationId xmlns:a16="http://schemas.microsoft.com/office/drawing/2014/main" id="{9A92AEBC-546F-471C-A54C-0B5263A050FE}"/>
                    </a:ext>
                  </a:extLst>
                </p14:cNvPr>
                <p14:cNvContentPartPr/>
                <p14:nvPr/>
              </p14:nvContentPartPr>
              <p14:xfrm>
                <a:off x="-152280" y="5455004"/>
                <a:ext cx="618480" cy="382320"/>
              </p14:xfrm>
            </p:contentPart>
          </mc:Choice>
          <mc:Fallback xmlns="">
            <p:pic>
              <p:nvPicPr>
                <p:cNvPr id="9790" name="Ink 9789">
                  <a:extLst>
                    <a:ext uri="{FF2B5EF4-FFF2-40B4-BE49-F238E27FC236}">
                      <a16:creationId xmlns:a16="http://schemas.microsoft.com/office/drawing/2014/main" id="{9A92AEBC-546F-471C-A54C-0B5263A050F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-170280" y="5437004"/>
                  <a:ext cx="65412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163" name="Ink 6162">
                  <a:extLst>
                    <a:ext uri="{FF2B5EF4-FFF2-40B4-BE49-F238E27FC236}">
                      <a16:creationId xmlns:a16="http://schemas.microsoft.com/office/drawing/2014/main" id="{BBF6C190-3AE5-4559-AEC3-2C9FD707639E}"/>
                    </a:ext>
                  </a:extLst>
                </p14:cNvPr>
                <p14:cNvContentPartPr/>
                <p14:nvPr/>
              </p14:nvContentPartPr>
              <p14:xfrm>
                <a:off x="-529560" y="4812764"/>
                <a:ext cx="1111680" cy="1022040"/>
              </p14:xfrm>
            </p:contentPart>
          </mc:Choice>
          <mc:Fallback xmlns="">
            <p:pic>
              <p:nvPicPr>
                <p:cNvPr id="6163" name="Ink 6162">
                  <a:extLst>
                    <a:ext uri="{FF2B5EF4-FFF2-40B4-BE49-F238E27FC236}">
                      <a16:creationId xmlns:a16="http://schemas.microsoft.com/office/drawing/2014/main" id="{BBF6C190-3AE5-4559-AEC3-2C9FD707639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-547560" y="4795124"/>
                  <a:ext cx="1147320" cy="10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166" name="Ink 6165">
                  <a:extLst>
                    <a:ext uri="{FF2B5EF4-FFF2-40B4-BE49-F238E27FC236}">
                      <a16:creationId xmlns:a16="http://schemas.microsoft.com/office/drawing/2014/main" id="{487CB7A2-7E2B-4ECC-B710-0CDCA8265447}"/>
                    </a:ext>
                  </a:extLst>
                </p14:cNvPr>
                <p14:cNvContentPartPr/>
                <p14:nvPr/>
              </p14:nvContentPartPr>
              <p14:xfrm>
                <a:off x="210240" y="4874684"/>
                <a:ext cx="233280" cy="160200"/>
              </p14:xfrm>
            </p:contentPart>
          </mc:Choice>
          <mc:Fallback xmlns="">
            <p:pic>
              <p:nvPicPr>
                <p:cNvPr id="6166" name="Ink 6165">
                  <a:extLst>
                    <a:ext uri="{FF2B5EF4-FFF2-40B4-BE49-F238E27FC236}">
                      <a16:creationId xmlns:a16="http://schemas.microsoft.com/office/drawing/2014/main" id="{487CB7A2-7E2B-4ECC-B710-0CDCA826544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92240" y="4857044"/>
                  <a:ext cx="2689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177" name="Ink 6176">
                  <a:extLst>
                    <a:ext uri="{FF2B5EF4-FFF2-40B4-BE49-F238E27FC236}">
                      <a16:creationId xmlns:a16="http://schemas.microsoft.com/office/drawing/2014/main" id="{EEAFEB35-7187-4F8C-A7E1-0854843B35E0}"/>
                    </a:ext>
                  </a:extLst>
                </p14:cNvPr>
                <p14:cNvContentPartPr/>
                <p14:nvPr/>
              </p14:nvContentPartPr>
              <p14:xfrm>
                <a:off x="1248120" y="6174284"/>
                <a:ext cx="1147320" cy="392040"/>
              </p14:xfrm>
            </p:contentPart>
          </mc:Choice>
          <mc:Fallback xmlns="">
            <p:pic>
              <p:nvPicPr>
                <p:cNvPr id="6177" name="Ink 6176">
                  <a:extLst>
                    <a:ext uri="{FF2B5EF4-FFF2-40B4-BE49-F238E27FC236}">
                      <a16:creationId xmlns:a16="http://schemas.microsoft.com/office/drawing/2014/main" id="{EEAFEB35-7187-4F8C-A7E1-0854843B35E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230480" y="6156284"/>
                  <a:ext cx="118296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6178" name="Ink 6177">
                  <a:extLst>
                    <a:ext uri="{FF2B5EF4-FFF2-40B4-BE49-F238E27FC236}">
                      <a16:creationId xmlns:a16="http://schemas.microsoft.com/office/drawing/2014/main" id="{E1E329D8-2E42-4DD4-8502-57FDAAC19175}"/>
                    </a:ext>
                  </a:extLst>
                </p14:cNvPr>
                <p14:cNvContentPartPr/>
                <p14:nvPr/>
              </p14:nvContentPartPr>
              <p14:xfrm>
                <a:off x="2484720" y="6211004"/>
                <a:ext cx="59040" cy="172440"/>
              </p14:xfrm>
            </p:contentPart>
          </mc:Choice>
          <mc:Fallback xmlns="">
            <p:pic>
              <p:nvPicPr>
                <p:cNvPr id="6178" name="Ink 6177">
                  <a:extLst>
                    <a:ext uri="{FF2B5EF4-FFF2-40B4-BE49-F238E27FC236}">
                      <a16:creationId xmlns:a16="http://schemas.microsoft.com/office/drawing/2014/main" id="{E1E329D8-2E42-4DD4-8502-57FDAAC1917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466720" y="6193364"/>
                  <a:ext cx="946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179" name="Ink 6178">
                  <a:extLst>
                    <a:ext uri="{FF2B5EF4-FFF2-40B4-BE49-F238E27FC236}">
                      <a16:creationId xmlns:a16="http://schemas.microsoft.com/office/drawing/2014/main" id="{417E6FEB-7FB4-45CF-91B7-2ADA2BA81773}"/>
                    </a:ext>
                  </a:extLst>
                </p14:cNvPr>
                <p14:cNvContentPartPr/>
                <p14:nvPr/>
              </p14:nvContentPartPr>
              <p14:xfrm>
                <a:off x="2651760" y="6143324"/>
                <a:ext cx="385200" cy="256680"/>
              </p14:xfrm>
            </p:contentPart>
          </mc:Choice>
          <mc:Fallback xmlns="">
            <p:pic>
              <p:nvPicPr>
                <p:cNvPr id="6179" name="Ink 6178">
                  <a:extLst>
                    <a:ext uri="{FF2B5EF4-FFF2-40B4-BE49-F238E27FC236}">
                      <a16:creationId xmlns:a16="http://schemas.microsoft.com/office/drawing/2014/main" id="{417E6FEB-7FB4-45CF-91B7-2ADA2BA8177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633760" y="6125684"/>
                  <a:ext cx="42084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6181" name="Ink 6180">
                  <a:extLst>
                    <a:ext uri="{FF2B5EF4-FFF2-40B4-BE49-F238E27FC236}">
                      <a16:creationId xmlns:a16="http://schemas.microsoft.com/office/drawing/2014/main" id="{A5B5C722-8BD2-40C0-9EB7-1F47BF8E22DE}"/>
                    </a:ext>
                  </a:extLst>
                </p14:cNvPr>
                <p14:cNvContentPartPr/>
                <p14:nvPr/>
              </p14:nvContentPartPr>
              <p14:xfrm>
                <a:off x="959040" y="5226404"/>
                <a:ext cx="119520" cy="191160"/>
              </p14:xfrm>
            </p:contentPart>
          </mc:Choice>
          <mc:Fallback xmlns="">
            <p:pic>
              <p:nvPicPr>
                <p:cNvPr id="6181" name="Ink 6180">
                  <a:extLst>
                    <a:ext uri="{FF2B5EF4-FFF2-40B4-BE49-F238E27FC236}">
                      <a16:creationId xmlns:a16="http://schemas.microsoft.com/office/drawing/2014/main" id="{A5B5C722-8BD2-40C0-9EB7-1F47BF8E22D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41040" y="5208404"/>
                  <a:ext cx="1551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6182" name="Ink 6181">
                  <a:extLst>
                    <a:ext uri="{FF2B5EF4-FFF2-40B4-BE49-F238E27FC236}">
                      <a16:creationId xmlns:a16="http://schemas.microsoft.com/office/drawing/2014/main" id="{02745FB9-EAA8-4D5E-A838-E9686A85D29A}"/>
                    </a:ext>
                  </a:extLst>
                </p14:cNvPr>
                <p14:cNvContentPartPr/>
                <p14:nvPr/>
              </p14:nvContentPartPr>
              <p14:xfrm>
                <a:off x="924120" y="5688644"/>
                <a:ext cx="216720" cy="239760"/>
              </p14:xfrm>
            </p:contentPart>
          </mc:Choice>
          <mc:Fallback xmlns="">
            <p:pic>
              <p:nvPicPr>
                <p:cNvPr id="6182" name="Ink 6181">
                  <a:extLst>
                    <a:ext uri="{FF2B5EF4-FFF2-40B4-BE49-F238E27FC236}">
                      <a16:creationId xmlns:a16="http://schemas.microsoft.com/office/drawing/2014/main" id="{02745FB9-EAA8-4D5E-A838-E9686A85D29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06480" y="5671004"/>
                  <a:ext cx="2523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6183" name="Ink 6182">
                  <a:extLst>
                    <a:ext uri="{FF2B5EF4-FFF2-40B4-BE49-F238E27FC236}">
                      <a16:creationId xmlns:a16="http://schemas.microsoft.com/office/drawing/2014/main" id="{2F28BBD0-5CA6-4AE7-9A73-DFF7A689B1E7}"/>
                    </a:ext>
                  </a:extLst>
                </p14:cNvPr>
                <p14:cNvContentPartPr/>
                <p14:nvPr/>
              </p14:nvContentPartPr>
              <p14:xfrm>
                <a:off x="928800" y="6272924"/>
                <a:ext cx="238680" cy="381600"/>
              </p14:xfrm>
            </p:contentPart>
          </mc:Choice>
          <mc:Fallback xmlns="">
            <p:pic>
              <p:nvPicPr>
                <p:cNvPr id="6183" name="Ink 6182">
                  <a:extLst>
                    <a:ext uri="{FF2B5EF4-FFF2-40B4-BE49-F238E27FC236}">
                      <a16:creationId xmlns:a16="http://schemas.microsoft.com/office/drawing/2014/main" id="{2F28BBD0-5CA6-4AE7-9A73-DFF7A689B1E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10800" y="6254924"/>
                  <a:ext cx="27432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752" name="Ink 9751">
                  <a:extLst>
                    <a:ext uri="{FF2B5EF4-FFF2-40B4-BE49-F238E27FC236}">
                      <a16:creationId xmlns:a16="http://schemas.microsoft.com/office/drawing/2014/main" id="{E670A365-8700-4FAE-9D5B-D60FA3E304B9}"/>
                    </a:ext>
                  </a:extLst>
                </p14:cNvPr>
                <p14:cNvContentPartPr/>
                <p14:nvPr/>
              </p14:nvContentPartPr>
              <p14:xfrm>
                <a:off x="1276560" y="3243164"/>
                <a:ext cx="2286000" cy="167040"/>
              </p14:xfrm>
            </p:contentPart>
          </mc:Choice>
          <mc:Fallback xmlns="">
            <p:pic>
              <p:nvPicPr>
                <p:cNvPr id="9752" name="Ink 9751">
                  <a:extLst>
                    <a:ext uri="{FF2B5EF4-FFF2-40B4-BE49-F238E27FC236}">
                      <a16:creationId xmlns:a16="http://schemas.microsoft.com/office/drawing/2014/main" id="{E670A365-8700-4FAE-9D5B-D60FA3E304B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258560" y="3225524"/>
                  <a:ext cx="23216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753" name="Ink 9752">
                  <a:extLst>
                    <a:ext uri="{FF2B5EF4-FFF2-40B4-BE49-F238E27FC236}">
                      <a16:creationId xmlns:a16="http://schemas.microsoft.com/office/drawing/2014/main" id="{2FD9A426-E2FD-4C71-BAF0-792091AAB7CE}"/>
                    </a:ext>
                  </a:extLst>
                </p14:cNvPr>
                <p14:cNvContentPartPr/>
                <p14:nvPr/>
              </p14:nvContentPartPr>
              <p14:xfrm>
                <a:off x="-220680" y="3139844"/>
                <a:ext cx="1166040" cy="574200"/>
              </p14:xfrm>
            </p:contentPart>
          </mc:Choice>
          <mc:Fallback xmlns="">
            <p:pic>
              <p:nvPicPr>
                <p:cNvPr id="9753" name="Ink 9752">
                  <a:extLst>
                    <a:ext uri="{FF2B5EF4-FFF2-40B4-BE49-F238E27FC236}">
                      <a16:creationId xmlns:a16="http://schemas.microsoft.com/office/drawing/2014/main" id="{2FD9A426-E2FD-4C71-BAF0-792091AAB7C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-238680" y="3121844"/>
                  <a:ext cx="1201680" cy="60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756" name="Ink 9755">
                  <a:extLst>
                    <a:ext uri="{FF2B5EF4-FFF2-40B4-BE49-F238E27FC236}">
                      <a16:creationId xmlns:a16="http://schemas.microsoft.com/office/drawing/2014/main" id="{BA35906C-6067-416A-841D-61DFF08803EF}"/>
                    </a:ext>
                  </a:extLst>
                </p14:cNvPr>
                <p14:cNvContentPartPr/>
                <p14:nvPr/>
              </p14:nvContentPartPr>
              <p14:xfrm>
                <a:off x="-507600" y="2928164"/>
                <a:ext cx="536400" cy="525960"/>
              </p14:xfrm>
            </p:contentPart>
          </mc:Choice>
          <mc:Fallback xmlns="">
            <p:pic>
              <p:nvPicPr>
                <p:cNvPr id="9756" name="Ink 9755">
                  <a:extLst>
                    <a:ext uri="{FF2B5EF4-FFF2-40B4-BE49-F238E27FC236}">
                      <a16:creationId xmlns:a16="http://schemas.microsoft.com/office/drawing/2014/main" id="{BA35906C-6067-416A-841D-61DFF08803E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-525240" y="2910164"/>
                  <a:ext cx="57204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757" name="Ink 9756">
                  <a:extLst>
                    <a:ext uri="{FF2B5EF4-FFF2-40B4-BE49-F238E27FC236}">
                      <a16:creationId xmlns:a16="http://schemas.microsoft.com/office/drawing/2014/main" id="{60840FEA-BFC6-4C80-BA68-E1CF1CFB8525}"/>
                    </a:ext>
                  </a:extLst>
                </p14:cNvPr>
                <p14:cNvContentPartPr/>
                <p14:nvPr/>
              </p14:nvContentPartPr>
              <p14:xfrm>
                <a:off x="-34200" y="2661404"/>
                <a:ext cx="379440" cy="536400"/>
              </p14:xfrm>
            </p:contentPart>
          </mc:Choice>
          <mc:Fallback xmlns="">
            <p:pic>
              <p:nvPicPr>
                <p:cNvPr id="9757" name="Ink 9756">
                  <a:extLst>
                    <a:ext uri="{FF2B5EF4-FFF2-40B4-BE49-F238E27FC236}">
                      <a16:creationId xmlns:a16="http://schemas.microsoft.com/office/drawing/2014/main" id="{60840FEA-BFC6-4C80-BA68-E1CF1CFB852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-51840" y="2643404"/>
                  <a:ext cx="415080" cy="57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758" name="Ink 9757">
                  <a:extLst>
                    <a:ext uri="{FF2B5EF4-FFF2-40B4-BE49-F238E27FC236}">
                      <a16:creationId xmlns:a16="http://schemas.microsoft.com/office/drawing/2014/main" id="{28F13585-B32D-412B-8193-7EAEBB6FFD87}"/>
                    </a:ext>
                  </a:extLst>
                </p14:cNvPr>
                <p14:cNvContentPartPr/>
                <p14:nvPr/>
              </p14:nvContentPartPr>
              <p14:xfrm>
                <a:off x="280080" y="2698124"/>
                <a:ext cx="246600" cy="256320"/>
              </p14:xfrm>
            </p:contentPart>
          </mc:Choice>
          <mc:Fallback xmlns="">
            <p:pic>
              <p:nvPicPr>
                <p:cNvPr id="9758" name="Ink 9757">
                  <a:extLst>
                    <a:ext uri="{FF2B5EF4-FFF2-40B4-BE49-F238E27FC236}">
                      <a16:creationId xmlns:a16="http://schemas.microsoft.com/office/drawing/2014/main" id="{28F13585-B32D-412B-8193-7EAEBB6FFD8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62080" y="2680484"/>
                  <a:ext cx="28224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772" name="Ink 9771">
                  <a:extLst>
                    <a:ext uri="{FF2B5EF4-FFF2-40B4-BE49-F238E27FC236}">
                      <a16:creationId xmlns:a16="http://schemas.microsoft.com/office/drawing/2014/main" id="{9E9BADDC-CB80-455A-8199-D1E9A96171DC}"/>
                    </a:ext>
                  </a:extLst>
                </p14:cNvPr>
                <p14:cNvContentPartPr/>
                <p14:nvPr/>
              </p14:nvContentPartPr>
              <p14:xfrm>
                <a:off x="3738600" y="1943204"/>
                <a:ext cx="548280" cy="433800"/>
              </p14:xfrm>
            </p:contentPart>
          </mc:Choice>
          <mc:Fallback xmlns="">
            <p:pic>
              <p:nvPicPr>
                <p:cNvPr id="9772" name="Ink 9771">
                  <a:extLst>
                    <a:ext uri="{FF2B5EF4-FFF2-40B4-BE49-F238E27FC236}">
                      <a16:creationId xmlns:a16="http://schemas.microsoft.com/office/drawing/2014/main" id="{9E9BADDC-CB80-455A-8199-D1E9A96171D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720600" y="1925204"/>
                  <a:ext cx="58392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773" name="Ink 9772">
                  <a:extLst>
                    <a:ext uri="{FF2B5EF4-FFF2-40B4-BE49-F238E27FC236}">
                      <a16:creationId xmlns:a16="http://schemas.microsoft.com/office/drawing/2014/main" id="{15BC2E44-D086-487A-BFFB-20A157481081}"/>
                    </a:ext>
                  </a:extLst>
                </p14:cNvPr>
                <p14:cNvContentPartPr/>
                <p14:nvPr/>
              </p14:nvContentPartPr>
              <p14:xfrm>
                <a:off x="3570480" y="1386284"/>
                <a:ext cx="197280" cy="288360"/>
              </p14:xfrm>
            </p:contentPart>
          </mc:Choice>
          <mc:Fallback xmlns="">
            <p:pic>
              <p:nvPicPr>
                <p:cNvPr id="9773" name="Ink 9772">
                  <a:extLst>
                    <a:ext uri="{FF2B5EF4-FFF2-40B4-BE49-F238E27FC236}">
                      <a16:creationId xmlns:a16="http://schemas.microsoft.com/office/drawing/2014/main" id="{15BC2E44-D086-487A-BFFB-20A15748108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552840" y="1368284"/>
                  <a:ext cx="2329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774" name="Ink 9773">
                  <a:extLst>
                    <a:ext uri="{FF2B5EF4-FFF2-40B4-BE49-F238E27FC236}">
                      <a16:creationId xmlns:a16="http://schemas.microsoft.com/office/drawing/2014/main" id="{D7CE7AEF-E760-488C-A9D1-D5CB2666894B}"/>
                    </a:ext>
                  </a:extLst>
                </p14:cNvPr>
                <p14:cNvContentPartPr/>
                <p14:nvPr/>
              </p14:nvContentPartPr>
              <p14:xfrm>
                <a:off x="3601080" y="907844"/>
                <a:ext cx="1129320" cy="733320"/>
              </p14:xfrm>
            </p:contentPart>
          </mc:Choice>
          <mc:Fallback xmlns="">
            <p:pic>
              <p:nvPicPr>
                <p:cNvPr id="9774" name="Ink 9773">
                  <a:extLst>
                    <a:ext uri="{FF2B5EF4-FFF2-40B4-BE49-F238E27FC236}">
                      <a16:creationId xmlns:a16="http://schemas.microsoft.com/office/drawing/2014/main" id="{D7CE7AEF-E760-488C-A9D1-D5CB2666894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583080" y="890204"/>
                  <a:ext cx="1164960" cy="76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775" name="Ink 9774">
                  <a:extLst>
                    <a:ext uri="{FF2B5EF4-FFF2-40B4-BE49-F238E27FC236}">
                      <a16:creationId xmlns:a16="http://schemas.microsoft.com/office/drawing/2014/main" id="{F6A8EC92-4D06-4FC4-BAFE-9D490E476467}"/>
                    </a:ext>
                  </a:extLst>
                </p14:cNvPr>
                <p14:cNvContentPartPr/>
                <p14:nvPr/>
              </p14:nvContentPartPr>
              <p14:xfrm>
                <a:off x="4543200" y="930164"/>
                <a:ext cx="265680" cy="195840"/>
              </p14:xfrm>
            </p:contentPart>
          </mc:Choice>
          <mc:Fallback xmlns="">
            <p:pic>
              <p:nvPicPr>
                <p:cNvPr id="9775" name="Ink 9774">
                  <a:extLst>
                    <a:ext uri="{FF2B5EF4-FFF2-40B4-BE49-F238E27FC236}">
                      <a16:creationId xmlns:a16="http://schemas.microsoft.com/office/drawing/2014/main" id="{F6A8EC92-4D06-4FC4-BAFE-9D490E47646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525200" y="912164"/>
                  <a:ext cx="3013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777" name="Ink 9776">
                  <a:extLst>
                    <a:ext uri="{FF2B5EF4-FFF2-40B4-BE49-F238E27FC236}">
                      <a16:creationId xmlns:a16="http://schemas.microsoft.com/office/drawing/2014/main" id="{6C784798-1431-41D0-8213-99F7755FFACD}"/>
                    </a:ext>
                  </a:extLst>
                </p14:cNvPr>
                <p14:cNvContentPartPr/>
                <p14:nvPr/>
              </p14:nvContentPartPr>
              <p14:xfrm>
                <a:off x="3487320" y="1602284"/>
                <a:ext cx="761040" cy="464400"/>
              </p14:xfrm>
            </p:contentPart>
          </mc:Choice>
          <mc:Fallback xmlns="">
            <p:pic>
              <p:nvPicPr>
                <p:cNvPr id="9777" name="Ink 9776">
                  <a:extLst>
                    <a:ext uri="{FF2B5EF4-FFF2-40B4-BE49-F238E27FC236}">
                      <a16:creationId xmlns:a16="http://schemas.microsoft.com/office/drawing/2014/main" id="{6C784798-1431-41D0-8213-99F7755FFAC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469680" y="1584644"/>
                  <a:ext cx="79668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778" name="Ink 9777">
                  <a:extLst>
                    <a:ext uri="{FF2B5EF4-FFF2-40B4-BE49-F238E27FC236}">
                      <a16:creationId xmlns:a16="http://schemas.microsoft.com/office/drawing/2014/main" id="{CD0E74BF-5D1C-4573-8D50-D9FE34D8D559}"/>
                    </a:ext>
                  </a:extLst>
                </p14:cNvPr>
                <p14:cNvContentPartPr/>
                <p14:nvPr/>
              </p14:nvContentPartPr>
              <p14:xfrm>
                <a:off x="4244040" y="1666004"/>
                <a:ext cx="49680" cy="106920"/>
              </p14:xfrm>
            </p:contentPart>
          </mc:Choice>
          <mc:Fallback xmlns="">
            <p:pic>
              <p:nvPicPr>
                <p:cNvPr id="9778" name="Ink 9777">
                  <a:extLst>
                    <a:ext uri="{FF2B5EF4-FFF2-40B4-BE49-F238E27FC236}">
                      <a16:creationId xmlns:a16="http://schemas.microsoft.com/office/drawing/2014/main" id="{CD0E74BF-5D1C-4573-8D50-D9FE34D8D55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226400" y="1648004"/>
                  <a:ext cx="853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779" name="Ink 9778">
                  <a:extLst>
                    <a:ext uri="{FF2B5EF4-FFF2-40B4-BE49-F238E27FC236}">
                      <a16:creationId xmlns:a16="http://schemas.microsoft.com/office/drawing/2014/main" id="{4F6915E1-AD26-44FF-80BD-5C1A4E022B25}"/>
                    </a:ext>
                  </a:extLst>
                </p14:cNvPr>
                <p14:cNvContentPartPr/>
                <p14:nvPr/>
              </p14:nvContentPartPr>
              <p14:xfrm>
                <a:off x="4236120" y="1535684"/>
                <a:ext cx="423720" cy="579600"/>
              </p14:xfrm>
            </p:contentPart>
          </mc:Choice>
          <mc:Fallback xmlns="">
            <p:pic>
              <p:nvPicPr>
                <p:cNvPr id="9779" name="Ink 9778">
                  <a:extLst>
                    <a:ext uri="{FF2B5EF4-FFF2-40B4-BE49-F238E27FC236}">
                      <a16:creationId xmlns:a16="http://schemas.microsoft.com/office/drawing/2014/main" id="{4F6915E1-AD26-44FF-80BD-5C1A4E022B2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218480" y="1517684"/>
                  <a:ext cx="45936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780" name="Ink 9779">
                  <a:extLst>
                    <a:ext uri="{FF2B5EF4-FFF2-40B4-BE49-F238E27FC236}">
                      <a16:creationId xmlns:a16="http://schemas.microsoft.com/office/drawing/2014/main" id="{C3D27EE5-26BD-45F5-9000-CC98D18CA1DA}"/>
                    </a:ext>
                  </a:extLst>
                </p14:cNvPr>
                <p14:cNvContentPartPr/>
                <p14:nvPr/>
              </p14:nvContentPartPr>
              <p14:xfrm>
                <a:off x="4651920" y="1012964"/>
                <a:ext cx="1083960" cy="647640"/>
              </p14:xfrm>
            </p:contentPart>
          </mc:Choice>
          <mc:Fallback xmlns="">
            <p:pic>
              <p:nvPicPr>
                <p:cNvPr id="9780" name="Ink 9779">
                  <a:extLst>
                    <a:ext uri="{FF2B5EF4-FFF2-40B4-BE49-F238E27FC236}">
                      <a16:creationId xmlns:a16="http://schemas.microsoft.com/office/drawing/2014/main" id="{C3D27EE5-26BD-45F5-9000-CC98D18CA1D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634280" y="995324"/>
                  <a:ext cx="1119600" cy="68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781" name="Ink 9780">
                  <a:extLst>
                    <a:ext uri="{FF2B5EF4-FFF2-40B4-BE49-F238E27FC236}">
                      <a16:creationId xmlns:a16="http://schemas.microsoft.com/office/drawing/2014/main" id="{006A2E6D-BCCD-4E08-B00A-2FA855A36F4D}"/>
                    </a:ext>
                  </a:extLst>
                </p14:cNvPr>
                <p14:cNvContentPartPr/>
                <p14:nvPr/>
              </p14:nvContentPartPr>
              <p14:xfrm>
                <a:off x="5067720" y="1011164"/>
                <a:ext cx="287280" cy="174240"/>
              </p14:xfrm>
            </p:contentPart>
          </mc:Choice>
          <mc:Fallback xmlns="">
            <p:pic>
              <p:nvPicPr>
                <p:cNvPr id="9781" name="Ink 9780">
                  <a:extLst>
                    <a:ext uri="{FF2B5EF4-FFF2-40B4-BE49-F238E27FC236}">
                      <a16:creationId xmlns:a16="http://schemas.microsoft.com/office/drawing/2014/main" id="{006A2E6D-BCCD-4E08-B00A-2FA855A36F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050080" y="993164"/>
                  <a:ext cx="3229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783" name="Ink 9782">
                  <a:extLst>
                    <a:ext uri="{FF2B5EF4-FFF2-40B4-BE49-F238E27FC236}">
                      <a16:creationId xmlns:a16="http://schemas.microsoft.com/office/drawing/2014/main" id="{18D77C2E-B252-4C6A-A162-A87EBBDD3277}"/>
                    </a:ext>
                  </a:extLst>
                </p14:cNvPr>
                <p14:cNvContentPartPr/>
                <p14:nvPr/>
              </p14:nvContentPartPr>
              <p14:xfrm>
                <a:off x="3447000" y="655124"/>
                <a:ext cx="2436120" cy="1866600"/>
              </p14:xfrm>
            </p:contentPart>
          </mc:Choice>
          <mc:Fallback xmlns="">
            <p:pic>
              <p:nvPicPr>
                <p:cNvPr id="9783" name="Ink 9782">
                  <a:extLst>
                    <a:ext uri="{FF2B5EF4-FFF2-40B4-BE49-F238E27FC236}">
                      <a16:creationId xmlns:a16="http://schemas.microsoft.com/office/drawing/2014/main" id="{18D77C2E-B252-4C6A-A162-A87EBBDD327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429000" y="637484"/>
                  <a:ext cx="2471760" cy="19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784" name="Ink 9783">
                  <a:extLst>
                    <a:ext uri="{FF2B5EF4-FFF2-40B4-BE49-F238E27FC236}">
                      <a16:creationId xmlns:a16="http://schemas.microsoft.com/office/drawing/2014/main" id="{880BD56C-A8BB-4408-9A7A-50A32D850225}"/>
                    </a:ext>
                  </a:extLst>
                </p14:cNvPr>
                <p14:cNvContentPartPr/>
                <p14:nvPr/>
              </p14:nvContentPartPr>
              <p14:xfrm>
                <a:off x="3728880" y="2209604"/>
                <a:ext cx="1017360" cy="1692000"/>
              </p14:xfrm>
            </p:contentPart>
          </mc:Choice>
          <mc:Fallback xmlns="">
            <p:pic>
              <p:nvPicPr>
                <p:cNvPr id="9784" name="Ink 9783">
                  <a:extLst>
                    <a:ext uri="{FF2B5EF4-FFF2-40B4-BE49-F238E27FC236}">
                      <a16:creationId xmlns:a16="http://schemas.microsoft.com/office/drawing/2014/main" id="{880BD56C-A8BB-4408-9A7A-50A32D85022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711240" y="2191964"/>
                  <a:ext cx="1053000" cy="172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785" name="Ink 9784">
                  <a:extLst>
                    <a:ext uri="{FF2B5EF4-FFF2-40B4-BE49-F238E27FC236}">
                      <a16:creationId xmlns:a16="http://schemas.microsoft.com/office/drawing/2014/main" id="{28D785C9-8B99-4F27-A132-59C0410A98C3}"/>
                    </a:ext>
                  </a:extLst>
                </p14:cNvPr>
                <p14:cNvContentPartPr/>
                <p14:nvPr/>
              </p14:nvContentPartPr>
              <p14:xfrm>
                <a:off x="3593520" y="3725564"/>
                <a:ext cx="394200" cy="334800"/>
              </p14:xfrm>
            </p:contentPart>
          </mc:Choice>
          <mc:Fallback xmlns="">
            <p:pic>
              <p:nvPicPr>
                <p:cNvPr id="9785" name="Ink 9784">
                  <a:extLst>
                    <a:ext uri="{FF2B5EF4-FFF2-40B4-BE49-F238E27FC236}">
                      <a16:creationId xmlns:a16="http://schemas.microsoft.com/office/drawing/2014/main" id="{28D785C9-8B99-4F27-A132-59C0410A98C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575520" y="3707564"/>
                  <a:ext cx="429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786" name="Ink 9785">
                  <a:extLst>
                    <a:ext uri="{FF2B5EF4-FFF2-40B4-BE49-F238E27FC236}">
                      <a16:creationId xmlns:a16="http://schemas.microsoft.com/office/drawing/2014/main" id="{6EBAAAFF-1AB9-4494-B427-9C0A70B89E20}"/>
                    </a:ext>
                  </a:extLst>
                </p14:cNvPr>
                <p14:cNvContentPartPr/>
                <p14:nvPr/>
              </p14:nvContentPartPr>
              <p14:xfrm>
                <a:off x="3861720" y="3877844"/>
                <a:ext cx="678960" cy="124920"/>
              </p14:xfrm>
            </p:contentPart>
          </mc:Choice>
          <mc:Fallback xmlns="">
            <p:pic>
              <p:nvPicPr>
                <p:cNvPr id="9786" name="Ink 9785">
                  <a:extLst>
                    <a:ext uri="{FF2B5EF4-FFF2-40B4-BE49-F238E27FC236}">
                      <a16:creationId xmlns:a16="http://schemas.microsoft.com/office/drawing/2014/main" id="{6EBAAAFF-1AB9-4494-B427-9C0A70B89E2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843720" y="3859844"/>
                  <a:ext cx="714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787" name="Ink 9786">
                  <a:extLst>
                    <a:ext uri="{FF2B5EF4-FFF2-40B4-BE49-F238E27FC236}">
                      <a16:creationId xmlns:a16="http://schemas.microsoft.com/office/drawing/2014/main" id="{097DED12-2833-4178-BC16-CFD5C6D459F4}"/>
                    </a:ext>
                  </a:extLst>
                </p14:cNvPr>
                <p14:cNvContentPartPr/>
                <p14:nvPr/>
              </p14:nvContentPartPr>
              <p14:xfrm>
                <a:off x="4060080" y="3712244"/>
                <a:ext cx="213120" cy="714960"/>
              </p14:xfrm>
            </p:contentPart>
          </mc:Choice>
          <mc:Fallback xmlns="">
            <p:pic>
              <p:nvPicPr>
                <p:cNvPr id="9787" name="Ink 9786">
                  <a:extLst>
                    <a:ext uri="{FF2B5EF4-FFF2-40B4-BE49-F238E27FC236}">
                      <a16:creationId xmlns:a16="http://schemas.microsoft.com/office/drawing/2014/main" id="{097DED12-2833-4178-BC16-CFD5C6D459F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042080" y="3694244"/>
                  <a:ext cx="248760" cy="75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185" name="Ink 6184">
                  <a:extLst>
                    <a:ext uri="{FF2B5EF4-FFF2-40B4-BE49-F238E27FC236}">
                      <a16:creationId xmlns:a16="http://schemas.microsoft.com/office/drawing/2014/main" id="{8F15C65A-1134-4B73-9C19-ACD49F68C472}"/>
                    </a:ext>
                  </a:extLst>
                </p14:cNvPr>
                <p14:cNvContentPartPr/>
                <p14:nvPr/>
              </p14:nvContentPartPr>
              <p14:xfrm>
                <a:off x="2090880" y="-9796"/>
                <a:ext cx="3985920" cy="1544400"/>
              </p14:xfrm>
            </p:contentPart>
          </mc:Choice>
          <mc:Fallback xmlns="">
            <p:pic>
              <p:nvPicPr>
                <p:cNvPr id="6185" name="Ink 6184">
                  <a:extLst>
                    <a:ext uri="{FF2B5EF4-FFF2-40B4-BE49-F238E27FC236}">
                      <a16:creationId xmlns:a16="http://schemas.microsoft.com/office/drawing/2014/main" id="{8F15C65A-1134-4B73-9C19-ACD49F68C47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073240" y="-27436"/>
                  <a:ext cx="4021560" cy="158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174" name="Ink 6173">
                  <a:extLst>
                    <a:ext uri="{FF2B5EF4-FFF2-40B4-BE49-F238E27FC236}">
                      <a16:creationId xmlns:a16="http://schemas.microsoft.com/office/drawing/2014/main" id="{7B4DC3C6-6564-4C6F-BEAC-68404A0A17DC}"/>
                    </a:ext>
                  </a:extLst>
                </p14:cNvPr>
                <p14:cNvContentPartPr/>
                <p14:nvPr/>
              </p14:nvContentPartPr>
              <p14:xfrm>
                <a:off x="3521160" y="5117684"/>
                <a:ext cx="728280" cy="374760"/>
              </p14:xfrm>
            </p:contentPart>
          </mc:Choice>
          <mc:Fallback xmlns="">
            <p:pic>
              <p:nvPicPr>
                <p:cNvPr id="6174" name="Ink 6173">
                  <a:extLst>
                    <a:ext uri="{FF2B5EF4-FFF2-40B4-BE49-F238E27FC236}">
                      <a16:creationId xmlns:a16="http://schemas.microsoft.com/office/drawing/2014/main" id="{7B4DC3C6-6564-4C6F-BEAC-68404A0A17D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503520" y="5099684"/>
                  <a:ext cx="76392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175" name="Ink 6174">
                  <a:extLst>
                    <a:ext uri="{FF2B5EF4-FFF2-40B4-BE49-F238E27FC236}">
                      <a16:creationId xmlns:a16="http://schemas.microsoft.com/office/drawing/2014/main" id="{673F0337-F2A7-4372-A911-731E8C664A8F}"/>
                    </a:ext>
                  </a:extLst>
                </p14:cNvPr>
                <p14:cNvContentPartPr/>
                <p14:nvPr/>
              </p14:nvContentPartPr>
              <p14:xfrm>
                <a:off x="4175280" y="5346644"/>
                <a:ext cx="750600" cy="586080"/>
              </p14:xfrm>
            </p:contentPart>
          </mc:Choice>
          <mc:Fallback xmlns="">
            <p:pic>
              <p:nvPicPr>
                <p:cNvPr id="6175" name="Ink 6174">
                  <a:extLst>
                    <a:ext uri="{FF2B5EF4-FFF2-40B4-BE49-F238E27FC236}">
                      <a16:creationId xmlns:a16="http://schemas.microsoft.com/office/drawing/2014/main" id="{673F0337-F2A7-4372-A911-731E8C664A8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157640" y="5329004"/>
                  <a:ext cx="786240" cy="62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187" name="Ink 6186">
                  <a:extLst>
                    <a:ext uri="{FF2B5EF4-FFF2-40B4-BE49-F238E27FC236}">
                      <a16:creationId xmlns:a16="http://schemas.microsoft.com/office/drawing/2014/main" id="{00D23ACA-B78C-42C8-B187-20340499340E}"/>
                    </a:ext>
                  </a:extLst>
                </p14:cNvPr>
                <p14:cNvContentPartPr/>
                <p14:nvPr/>
              </p14:nvContentPartPr>
              <p14:xfrm>
                <a:off x="4258080" y="4722779"/>
                <a:ext cx="790560" cy="1870920"/>
              </p14:xfrm>
            </p:contentPart>
          </mc:Choice>
          <mc:Fallback xmlns="">
            <p:pic>
              <p:nvPicPr>
                <p:cNvPr id="6187" name="Ink 6186">
                  <a:extLst>
                    <a:ext uri="{FF2B5EF4-FFF2-40B4-BE49-F238E27FC236}">
                      <a16:creationId xmlns:a16="http://schemas.microsoft.com/office/drawing/2014/main" id="{00D23ACA-B78C-42C8-B187-20340499340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240440" y="4705139"/>
                  <a:ext cx="826200" cy="19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188" name="Ink 6187">
                  <a:extLst>
                    <a:ext uri="{FF2B5EF4-FFF2-40B4-BE49-F238E27FC236}">
                      <a16:creationId xmlns:a16="http://schemas.microsoft.com/office/drawing/2014/main" id="{1DACCD87-A32B-4CD0-8BDE-6B9F9CC2BAD4}"/>
                    </a:ext>
                  </a:extLst>
                </p14:cNvPr>
                <p14:cNvContentPartPr/>
                <p14:nvPr/>
              </p14:nvContentPartPr>
              <p14:xfrm>
                <a:off x="4753800" y="5804939"/>
                <a:ext cx="785160" cy="357120"/>
              </p14:xfrm>
            </p:contentPart>
          </mc:Choice>
          <mc:Fallback xmlns="">
            <p:pic>
              <p:nvPicPr>
                <p:cNvPr id="6188" name="Ink 6187">
                  <a:extLst>
                    <a:ext uri="{FF2B5EF4-FFF2-40B4-BE49-F238E27FC236}">
                      <a16:creationId xmlns:a16="http://schemas.microsoft.com/office/drawing/2014/main" id="{1DACCD87-A32B-4CD0-8BDE-6B9F9CC2BAD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736160" y="5786939"/>
                  <a:ext cx="82080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189" name="Ink 6188">
                  <a:extLst>
                    <a:ext uri="{FF2B5EF4-FFF2-40B4-BE49-F238E27FC236}">
                      <a16:creationId xmlns:a16="http://schemas.microsoft.com/office/drawing/2014/main" id="{B9F9E708-D638-43F5-8AC3-1410380656C0}"/>
                    </a:ext>
                  </a:extLst>
                </p14:cNvPr>
                <p14:cNvContentPartPr/>
                <p14:nvPr/>
              </p14:nvContentPartPr>
              <p14:xfrm>
                <a:off x="5581440" y="5979899"/>
                <a:ext cx="289080" cy="131760"/>
              </p14:xfrm>
            </p:contentPart>
          </mc:Choice>
          <mc:Fallback xmlns="">
            <p:pic>
              <p:nvPicPr>
                <p:cNvPr id="6189" name="Ink 6188">
                  <a:extLst>
                    <a:ext uri="{FF2B5EF4-FFF2-40B4-BE49-F238E27FC236}">
                      <a16:creationId xmlns:a16="http://schemas.microsoft.com/office/drawing/2014/main" id="{B9F9E708-D638-43F5-8AC3-1410380656C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563800" y="5962259"/>
                  <a:ext cx="3247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190" name="Ink 6189">
                  <a:extLst>
                    <a:ext uri="{FF2B5EF4-FFF2-40B4-BE49-F238E27FC236}">
                      <a16:creationId xmlns:a16="http://schemas.microsoft.com/office/drawing/2014/main" id="{1B33730D-81B8-4162-8CEB-69E9E3DF10E7}"/>
                    </a:ext>
                  </a:extLst>
                </p14:cNvPr>
                <p14:cNvContentPartPr/>
                <p14:nvPr/>
              </p14:nvContentPartPr>
              <p14:xfrm>
                <a:off x="5782320" y="6036059"/>
                <a:ext cx="183600" cy="347400"/>
              </p14:xfrm>
            </p:contentPart>
          </mc:Choice>
          <mc:Fallback xmlns="">
            <p:pic>
              <p:nvPicPr>
                <p:cNvPr id="6190" name="Ink 6189">
                  <a:extLst>
                    <a:ext uri="{FF2B5EF4-FFF2-40B4-BE49-F238E27FC236}">
                      <a16:creationId xmlns:a16="http://schemas.microsoft.com/office/drawing/2014/main" id="{1B33730D-81B8-4162-8CEB-69E9E3DF10E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764680" y="6018419"/>
                  <a:ext cx="21924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191" name="Ink 6190">
                  <a:extLst>
                    <a:ext uri="{FF2B5EF4-FFF2-40B4-BE49-F238E27FC236}">
                      <a16:creationId xmlns:a16="http://schemas.microsoft.com/office/drawing/2014/main" id="{E68C066C-2A09-4FA5-9998-588B259E6406}"/>
                    </a:ext>
                  </a:extLst>
                </p14:cNvPr>
                <p14:cNvContentPartPr/>
                <p14:nvPr/>
              </p14:nvContentPartPr>
              <p14:xfrm>
                <a:off x="6014880" y="5988539"/>
                <a:ext cx="163080" cy="353520"/>
              </p14:xfrm>
            </p:contentPart>
          </mc:Choice>
          <mc:Fallback xmlns="">
            <p:pic>
              <p:nvPicPr>
                <p:cNvPr id="6191" name="Ink 6190">
                  <a:extLst>
                    <a:ext uri="{FF2B5EF4-FFF2-40B4-BE49-F238E27FC236}">
                      <a16:creationId xmlns:a16="http://schemas.microsoft.com/office/drawing/2014/main" id="{E68C066C-2A09-4FA5-9998-588B259E640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997240" y="5970899"/>
                  <a:ext cx="19872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192" name="Ink 6191">
                  <a:extLst>
                    <a:ext uri="{FF2B5EF4-FFF2-40B4-BE49-F238E27FC236}">
                      <a16:creationId xmlns:a16="http://schemas.microsoft.com/office/drawing/2014/main" id="{5C272AF8-1C49-4D21-9CD8-7D981BA97615}"/>
                    </a:ext>
                  </a:extLst>
                </p14:cNvPr>
                <p14:cNvContentPartPr/>
                <p14:nvPr/>
              </p14:nvContentPartPr>
              <p14:xfrm>
                <a:off x="6272280" y="5972699"/>
                <a:ext cx="190800" cy="358920"/>
              </p14:xfrm>
            </p:contentPart>
          </mc:Choice>
          <mc:Fallback xmlns="">
            <p:pic>
              <p:nvPicPr>
                <p:cNvPr id="6192" name="Ink 6191">
                  <a:extLst>
                    <a:ext uri="{FF2B5EF4-FFF2-40B4-BE49-F238E27FC236}">
                      <a16:creationId xmlns:a16="http://schemas.microsoft.com/office/drawing/2014/main" id="{5C272AF8-1C49-4D21-9CD8-7D981BA9761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254640" y="5954699"/>
                  <a:ext cx="22644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194" name="Ink 6193">
                  <a:extLst>
                    <a:ext uri="{FF2B5EF4-FFF2-40B4-BE49-F238E27FC236}">
                      <a16:creationId xmlns:a16="http://schemas.microsoft.com/office/drawing/2014/main" id="{6E00364D-D84E-4706-86AA-354712AB5C0E}"/>
                    </a:ext>
                  </a:extLst>
                </p14:cNvPr>
                <p14:cNvContentPartPr/>
                <p14:nvPr/>
              </p14:nvContentPartPr>
              <p14:xfrm>
                <a:off x="3798360" y="4601459"/>
                <a:ext cx="1149120" cy="918360"/>
              </p14:xfrm>
            </p:contentPart>
          </mc:Choice>
          <mc:Fallback xmlns="">
            <p:pic>
              <p:nvPicPr>
                <p:cNvPr id="6194" name="Ink 6193">
                  <a:extLst>
                    <a:ext uri="{FF2B5EF4-FFF2-40B4-BE49-F238E27FC236}">
                      <a16:creationId xmlns:a16="http://schemas.microsoft.com/office/drawing/2014/main" id="{6E00364D-D84E-4706-86AA-354712AB5C0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780720" y="4583459"/>
                  <a:ext cx="1184760" cy="9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195" name="Ink 6194">
                  <a:extLst>
                    <a:ext uri="{FF2B5EF4-FFF2-40B4-BE49-F238E27FC236}">
                      <a16:creationId xmlns:a16="http://schemas.microsoft.com/office/drawing/2014/main" id="{6E0CE00D-0FC6-4401-99DA-96EF426436DF}"/>
                    </a:ext>
                  </a:extLst>
                </p14:cNvPr>
                <p14:cNvContentPartPr/>
                <p14:nvPr/>
              </p14:nvContentPartPr>
              <p14:xfrm>
                <a:off x="4474080" y="4457819"/>
                <a:ext cx="25560" cy="144360"/>
              </p14:xfrm>
            </p:contentPart>
          </mc:Choice>
          <mc:Fallback xmlns="">
            <p:pic>
              <p:nvPicPr>
                <p:cNvPr id="6195" name="Ink 6194">
                  <a:extLst>
                    <a:ext uri="{FF2B5EF4-FFF2-40B4-BE49-F238E27FC236}">
                      <a16:creationId xmlns:a16="http://schemas.microsoft.com/office/drawing/2014/main" id="{6E0CE00D-0FC6-4401-99DA-96EF426436D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456440" y="4440179"/>
                  <a:ext cx="612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196" name="Ink 6195">
                  <a:extLst>
                    <a:ext uri="{FF2B5EF4-FFF2-40B4-BE49-F238E27FC236}">
                      <a16:creationId xmlns:a16="http://schemas.microsoft.com/office/drawing/2014/main" id="{1BA239C9-A782-47B1-82DE-A8F41E7C81F8}"/>
                    </a:ext>
                  </a:extLst>
                </p14:cNvPr>
                <p14:cNvContentPartPr/>
                <p14:nvPr/>
              </p14:nvContentPartPr>
              <p14:xfrm>
                <a:off x="4533480" y="4373939"/>
                <a:ext cx="41040" cy="54000"/>
              </p14:xfrm>
            </p:contentPart>
          </mc:Choice>
          <mc:Fallback xmlns="">
            <p:pic>
              <p:nvPicPr>
                <p:cNvPr id="6196" name="Ink 6195">
                  <a:extLst>
                    <a:ext uri="{FF2B5EF4-FFF2-40B4-BE49-F238E27FC236}">
                      <a16:creationId xmlns:a16="http://schemas.microsoft.com/office/drawing/2014/main" id="{1BA239C9-A782-47B1-82DE-A8F41E7C81F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515480" y="4356299"/>
                  <a:ext cx="766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197" name="Ink 6196">
                  <a:extLst>
                    <a:ext uri="{FF2B5EF4-FFF2-40B4-BE49-F238E27FC236}">
                      <a16:creationId xmlns:a16="http://schemas.microsoft.com/office/drawing/2014/main" id="{BD094237-6B9B-4A48-B8FC-0D2954A14278}"/>
                    </a:ext>
                  </a:extLst>
                </p14:cNvPr>
                <p14:cNvContentPartPr/>
                <p14:nvPr/>
              </p14:nvContentPartPr>
              <p14:xfrm>
                <a:off x="4587120" y="4171979"/>
                <a:ext cx="159480" cy="548280"/>
              </p14:xfrm>
            </p:contentPart>
          </mc:Choice>
          <mc:Fallback xmlns="">
            <p:pic>
              <p:nvPicPr>
                <p:cNvPr id="6197" name="Ink 6196">
                  <a:extLst>
                    <a:ext uri="{FF2B5EF4-FFF2-40B4-BE49-F238E27FC236}">
                      <a16:creationId xmlns:a16="http://schemas.microsoft.com/office/drawing/2014/main" id="{BD094237-6B9B-4A48-B8FC-0D2954A1427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569480" y="4153979"/>
                  <a:ext cx="195120" cy="58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198" name="Ink 6197">
                  <a:extLst>
                    <a:ext uri="{FF2B5EF4-FFF2-40B4-BE49-F238E27FC236}">
                      <a16:creationId xmlns:a16="http://schemas.microsoft.com/office/drawing/2014/main" id="{3D164E22-6C76-4094-8CDA-2BC54BC99B4A}"/>
                    </a:ext>
                  </a:extLst>
                </p14:cNvPr>
                <p14:cNvContentPartPr/>
                <p14:nvPr/>
              </p14:nvContentPartPr>
              <p14:xfrm>
                <a:off x="4785120" y="4398059"/>
                <a:ext cx="21600" cy="27360"/>
              </p14:xfrm>
            </p:contentPart>
          </mc:Choice>
          <mc:Fallback xmlns="">
            <p:pic>
              <p:nvPicPr>
                <p:cNvPr id="6198" name="Ink 6197">
                  <a:extLst>
                    <a:ext uri="{FF2B5EF4-FFF2-40B4-BE49-F238E27FC236}">
                      <a16:creationId xmlns:a16="http://schemas.microsoft.com/office/drawing/2014/main" id="{3D164E22-6C76-4094-8CDA-2BC54BC99B4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767120" y="4380419"/>
                  <a:ext cx="572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199" name="Ink 6198">
                  <a:extLst>
                    <a:ext uri="{FF2B5EF4-FFF2-40B4-BE49-F238E27FC236}">
                      <a16:creationId xmlns:a16="http://schemas.microsoft.com/office/drawing/2014/main" id="{0BFE7DDB-16B6-41A3-84EA-9C25B028085A}"/>
                    </a:ext>
                  </a:extLst>
                </p14:cNvPr>
                <p14:cNvContentPartPr/>
                <p14:nvPr/>
              </p14:nvContentPartPr>
              <p14:xfrm>
                <a:off x="4851360" y="4111139"/>
                <a:ext cx="646200" cy="672480"/>
              </p14:xfrm>
            </p:contentPart>
          </mc:Choice>
          <mc:Fallback xmlns="">
            <p:pic>
              <p:nvPicPr>
                <p:cNvPr id="6199" name="Ink 6198">
                  <a:extLst>
                    <a:ext uri="{FF2B5EF4-FFF2-40B4-BE49-F238E27FC236}">
                      <a16:creationId xmlns:a16="http://schemas.microsoft.com/office/drawing/2014/main" id="{0BFE7DDB-16B6-41A3-84EA-9C25B028085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833360" y="4093499"/>
                  <a:ext cx="681840" cy="70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6200" name="Ink 6199">
                  <a:extLst>
                    <a:ext uri="{FF2B5EF4-FFF2-40B4-BE49-F238E27FC236}">
                      <a16:creationId xmlns:a16="http://schemas.microsoft.com/office/drawing/2014/main" id="{99FAC10A-CFA1-449E-BD61-526F995417C3}"/>
                    </a:ext>
                  </a:extLst>
                </p14:cNvPr>
                <p14:cNvContentPartPr/>
                <p14:nvPr/>
              </p14:nvContentPartPr>
              <p14:xfrm>
                <a:off x="5474520" y="3870299"/>
                <a:ext cx="447480" cy="473760"/>
              </p14:xfrm>
            </p:contentPart>
          </mc:Choice>
          <mc:Fallback xmlns="">
            <p:pic>
              <p:nvPicPr>
                <p:cNvPr id="6200" name="Ink 6199">
                  <a:extLst>
                    <a:ext uri="{FF2B5EF4-FFF2-40B4-BE49-F238E27FC236}">
                      <a16:creationId xmlns:a16="http://schemas.microsoft.com/office/drawing/2014/main" id="{99FAC10A-CFA1-449E-BD61-526F995417C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456880" y="3852299"/>
                  <a:ext cx="48312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6201" name="Ink 6200">
                  <a:extLst>
                    <a:ext uri="{FF2B5EF4-FFF2-40B4-BE49-F238E27FC236}">
                      <a16:creationId xmlns:a16="http://schemas.microsoft.com/office/drawing/2014/main" id="{49288B8D-2C1C-404F-BB12-AE7CD6FFDEDB}"/>
                    </a:ext>
                  </a:extLst>
                </p14:cNvPr>
                <p14:cNvContentPartPr/>
                <p14:nvPr/>
              </p14:nvContentPartPr>
              <p14:xfrm>
                <a:off x="5949000" y="4031579"/>
                <a:ext cx="356400" cy="177120"/>
              </p14:xfrm>
            </p:contentPart>
          </mc:Choice>
          <mc:Fallback xmlns="">
            <p:pic>
              <p:nvPicPr>
                <p:cNvPr id="6201" name="Ink 6200">
                  <a:extLst>
                    <a:ext uri="{FF2B5EF4-FFF2-40B4-BE49-F238E27FC236}">
                      <a16:creationId xmlns:a16="http://schemas.microsoft.com/office/drawing/2014/main" id="{49288B8D-2C1C-404F-BB12-AE7CD6FFDED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931360" y="4013579"/>
                  <a:ext cx="3920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6202" name="Ink 6201">
                  <a:extLst>
                    <a:ext uri="{FF2B5EF4-FFF2-40B4-BE49-F238E27FC236}">
                      <a16:creationId xmlns:a16="http://schemas.microsoft.com/office/drawing/2014/main" id="{F6546E3E-7F3C-426C-9CC4-935A0EF91311}"/>
                    </a:ext>
                  </a:extLst>
                </p14:cNvPr>
                <p14:cNvContentPartPr/>
                <p14:nvPr/>
              </p14:nvContentPartPr>
              <p14:xfrm>
                <a:off x="5718600" y="3903419"/>
                <a:ext cx="265680" cy="153360"/>
              </p14:xfrm>
            </p:contentPart>
          </mc:Choice>
          <mc:Fallback xmlns="">
            <p:pic>
              <p:nvPicPr>
                <p:cNvPr id="6202" name="Ink 6201">
                  <a:extLst>
                    <a:ext uri="{FF2B5EF4-FFF2-40B4-BE49-F238E27FC236}">
                      <a16:creationId xmlns:a16="http://schemas.microsoft.com/office/drawing/2014/main" id="{F6546E3E-7F3C-426C-9CC4-935A0EF9131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700960" y="3885779"/>
                  <a:ext cx="3013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6203" name="Ink 6202">
                  <a:extLst>
                    <a:ext uri="{FF2B5EF4-FFF2-40B4-BE49-F238E27FC236}">
                      <a16:creationId xmlns:a16="http://schemas.microsoft.com/office/drawing/2014/main" id="{3013BFF3-8107-447E-9A0A-2422D8498788}"/>
                    </a:ext>
                  </a:extLst>
                </p14:cNvPr>
                <p14:cNvContentPartPr/>
                <p14:nvPr/>
              </p14:nvContentPartPr>
              <p14:xfrm>
                <a:off x="4869360" y="4374299"/>
                <a:ext cx="1466280" cy="655200"/>
              </p14:xfrm>
            </p:contentPart>
          </mc:Choice>
          <mc:Fallback xmlns="">
            <p:pic>
              <p:nvPicPr>
                <p:cNvPr id="6203" name="Ink 6202">
                  <a:extLst>
                    <a:ext uri="{FF2B5EF4-FFF2-40B4-BE49-F238E27FC236}">
                      <a16:creationId xmlns:a16="http://schemas.microsoft.com/office/drawing/2014/main" id="{3013BFF3-8107-447E-9A0A-2422D849878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851720" y="4356299"/>
                  <a:ext cx="1501920" cy="69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6204" name="Ink 6203">
                  <a:extLst>
                    <a:ext uri="{FF2B5EF4-FFF2-40B4-BE49-F238E27FC236}">
                      <a16:creationId xmlns:a16="http://schemas.microsoft.com/office/drawing/2014/main" id="{C7EA744B-9420-4F4D-BF33-6184F86E3FFD}"/>
                    </a:ext>
                  </a:extLst>
                </p14:cNvPr>
                <p14:cNvContentPartPr/>
                <p14:nvPr/>
              </p14:nvContentPartPr>
              <p14:xfrm>
                <a:off x="5046120" y="4746899"/>
                <a:ext cx="945720" cy="682560"/>
              </p14:xfrm>
            </p:contentPart>
          </mc:Choice>
          <mc:Fallback xmlns="">
            <p:pic>
              <p:nvPicPr>
                <p:cNvPr id="6204" name="Ink 6203">
                  <a:extLst>
                    <a:ext uri="{FF2B5EF4-FFF2-40B4-BE49-F238E27FC236}">
                      <a16:creationId xmlns:a16="http://schemas.microsoft.com/office/drawing/2014/main" id="{C7EA744B-9420-4F4D-BF33-6184F86E3FF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028120" y="4729259"/>
                  <a:ext cx="981360" cy="7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6205" name="Ink 6204">
                  <a:extLst>
                    <a:ext uri="{FF2B5EF4-FFF2-40B4-BE49-F238E27FC236}">
                      <a16:creationId xmlns:a16="http://schemas.microsoft.com/office/drawing/2014/main" id="{7A16F8FB-7EFC-44D8-9089-5C3C3CECBD14}"/>
                    </a:ext>
                  </a:extLst>
                </p14:cNvPr>
                <p14:cNvContentPartPr/>
                <p14:nvPr/>
              </p14:nvContentPartPr>
              <p14:xfrm>
                <a:off x="5563800" y="4832579"/>
                <a:ext cx="160200" cy="82800"/>
              </p14:xfrm>
            </p:contentPart>
          </mc:Choice>
          <mc:Fallback xmlns="">
            <p:pic>
              <p:nvPicPr>
                <p:cNvPr id="6205" name="Ink 6204">
                  <a:extLst>
                    <a:ext uri="{FF2B5EF4-FFF2-40B4-BE49-F238E27FC236}">
                      <a16:creationId xmlns:a16="http://schemas.microsoft.com/office/drawing/2014/main" id="{7A16F8FB-7EFC-44D8-9089-5C3C3CECBD1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546160" y="4814579"/>
                  <a:ext cx="1958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D5AC98E-356B-40F7-88D2-E353C2E34471}"/>
                    </a:ext>
                  </a:extLst>
                </p14:cNvPr>
                <p14:cNvContentPartPr/>
                <p14:nvPr/>
              </p14:nvContentPartPr>
              <p14:xfrm>
                <a:off x="1908360" y="1672484"/>
                <a:ext cx="1218600" cy="750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D5AC98E-356B-40F7-88D2-E353C2E3447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890360" y="1654844"/>
                  <a:ext cx="1254240" cy="78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B9DC570-E734-4CFD-8D5F-3847F1D8FDC3}"/>
                    </a:ext>
                  </a:extLst>
                </p14:cNvPr>
                <p14:cNvContentPartPr/>
                <p14:nvPr/>
              </p14:nvContentPartPr>
              <p14:xfrm>
                <a:off x="812160" y="1792004"/>
                <a:ext cx="1018080" cy="52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B9DC570-E734-4CFD-8D5F-3847F1D8FDC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94520" y="1774364"/>
                  <a:ext cx="10537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9796" name="Ink 9795">
                  <a:extLst>
                    <a:ext uri="{FF2B5EF4-FFF2-40B4-BE49-F238E27FC236}">
                      <a16:creationId xmlns:a16="http://schemas.microsoft.com/office/drawing/2014/main" id="{6066AF6A-2787-4D6C-9D82-58477D3C6900}"/>
                    </a:ext>
                  </a:extLst>
                </p14:cNvPr>
                <p14:cNvContentPartPr/>
                <p14:nvPr/>
              </p14:nvContentPartPr>
              <p14:xfrm>
                <a:off x="-274705" y="852468"/>
                <a:ext cx="366120" cy="530640"/>
              </p14:xfrm>
            </p:contentPart>
          </mc:Choice>
          <mc:Fallback xmlns="">
            <p:pic>
              <p:nvPicPr>
                <p:cNvPr id="9796" name="Ink 9795">
                  <a:extLst>
                    <a:ext uri="{FF2B5EF4-FFF2-40B4-BE49-F238E27FC236}">
                      <a16:creationId xmlns:a16="http://schemas.microsoft.com/office/drawing/2014/main" id="{6066AF6A-2787-4D6C-9D82-58477D3C690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-283705" y="843828"/>
                  <a:ext cx="38376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9797" name="Ink 9796">
                  <a:extLst>
                    <a:ext uri="{FF2B5EF4-FFF2-40B4-BE49-F238E27FC236}">
                      <a16:creationId xmlns:a16="http://schemas.microsoft.com/office/drawing/2014/main" id="{B594C235-A7D2-49F8-88AF-98C7DA6605C2}"/>
                    </a:ext>
                  </a:extLst>
                </p14:cNvPr>
                <p14:cNvContentPartPr/>
                <p14:nvPr/>
              </p14:nvContentPartPr>
              <p14:xfrm>
                <a:off x="-658825" y="927348"/>
                <a:ext cx="1513080" cy="853920"/>
              </p14:xfrm>
            </p:contentPart>
          </mc:Choice>
          <mc:Fallback xmlns="">
            <p:pic>
              <p:nvPicPr>
                <p:cNvPr id="9797" name="Ink 9796">
                  <a:extLst>
                    <a:ext uri="{FF2B5EF4-FFF2-40B4-BE49-F238E27FC236}">
                      <a16:creationId xmlns:a16="http://schemas.microsoft.com/office/drawing/2014/main" id="{B594C235-A7D2-49F8-88AF-98C7DA6605C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-667465" y="918708"/>
                  <a:ext cx="1530720" cy="87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9800" name="Ink 9799">
                  <a:extLst>
                    <a:ext uri="{FF2B5EF4-FFF2-40B4-BE49-F238E27FC236}">
                      <a16:creationId xmlns:a16="http://schemas.microsoft.com/office/drawing/2014/main" id="{FC9E0BF8-D330-4B3A-93ED-210E88CC7234}"/>
                    </a:ext>
                  </a:extLst>
                </p14:cNvPr>
                <p14:cNvContentPartPr/>
                <p14:nvPr/>
              </p14:nvContentPartPr>
              <p14:xfrm>
                <a:off x="-78145" y="1497228"/>
                <a:ext cx="184320" cy="163800"/>
              </p14:xfrm>
            </p:contentPart>
          </mc:Choice>
          <mc:Fallback xmlns="">
            <p:pic>
              <p:nvPicPr>
                <p:cNvPr id="9800" name="Ink 9799">
                  <a:extLst>
                    <a:ext uri="{FF2B5EF4-FFF2-40B4-BE49-F238E27FC236}">
                      <a16:creationId xmlns:a16="http://schemas.microsoft.com/office/drawing/2014/main" id="{FC9E0BF8-D330-4B3A-93ED-210E88CC723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-87145" y="1488228"/>
                  <a:ext cx="2019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9801" name="Ink 9800">
                  <a:extLst>
                    <a:ext uri="{FF2B5EF4-FFF2-40B4-BE49-F238E27FC236}">
                      <a16:creationId xmlns:a16="http://schemas.microsoft.com/office/drawing/2014/main" id="{9AE91BC7-AFBF-4EBA-BCCB-054E5B1958EC}"/>
                    </a:ext>
                  </a:extLst>
                </p14:cNvPr>
                <p14:cNvContentPartPr/>
                <p14:nvPr/>
              </p14:nvContentPartPr>
              <p14:xfrm>
                <a:off x="17255" y="1569588"/>
                <a:ext cx="207360" cy="306720"/>
              </p14:xfrm>
            </p:contentPart>
          </mc:Choice>
          <mc:Fallback xmlns="">
            <p:pic>
              <p:nvPicPr>
                <p:cNvPr id="9801" name="Ink 9800">
                  <a:extLst>
                    <a:ext uri="{FF2B5EF4-FFF2-40B4-BE49-F238E27FC236}">
                      <a16:creationId xmlns:a16="http://schemas.microsoft.com/office/drawing/2014/main" id="{9AE91BC7-AFBF-4EBA-BCCB-054E5B1958E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255" y="1560588"/>
                  <a:ext cx="22500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9802" name="Ink 9801">
                  <a:extLst>
                    <a:ext uri="{FF2B5EF4-FFF2-40B4-BE49-F238E27FC236}">
                      <a16:creationId xmlns:a16="http://schemas.microsoft.com/office/drawing/2014/main" id="{65EDC28E-1D4C-4E12-922A-52010C5FADAD}"/>
                    </a:ext>
                  </a:extLst>
                </p14:cNvPr>
                <p14:cNvContentPartPr/>
                <p14:nvPr/>
              </p14:nvContentPartPr>
              <p14:xfrm>
                <a:off x="203015" y="1306428"/>
                <a:ext cx="207360" cy="176400"/>
              </p14:xfrm>
            </p:contentPart>
          </mc:Choice>
          <mc:Fallback xmlns="">
            <p:pic>
              <p:nvPicPr>
                <p:cNvPr id="9802" name="Ink 9801">
                  <a:extLst>
                    <a:ext uri="{FF2B5EF4-FFF2-40B4-BE49-F238E27FC236}">
                      <a16:creationId xmlns:a16="http://schemas.microsoft.com/office/drawing/2014/main" id="{65EDC28E-1D4C-4E12-922A-52010C5FADA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94375" y="1297428"/>
                  <a:ext cx="2250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9803" name="Ink 9802">
                  <a:extLst>
                    <a:ext uri="{FF2B5EF4-FFF2-40B4-BE49-F238E27FC236}">
                      <a16:creationId xmlns:a16="http://schemas.microsoft.com/office/drawing/2014/main" id="{022F7937-E671-44B6-B0D2-B2DC6138B7B3}"/>
                    </a:ext>
                  </a:extLst>
                </p14:cNvPr>
                <p14:cNvContentPartPr/>
                <p14:nvPr/>
              </p14:nvContentPartPr>
              <p14:xfrm>
                <a:off x="338015" y="1361148"/>
                <a:ext cx="218880" cy="267840"/>
              </p14:xfrm>
            </p:contentPart>
          </mc:Choice>
          <mc:Fallback xmlns="">
            <p:pic>
              <p:nvPicPr>
                <p:cNvPr id="9803" name="Ink 9802">
                  <a:extLst>
                    <a:ext uri="{FF2B5EF4-FFF2-40B4-BE49-F238E27FC236}">
                      <a16:creationId xmlns:a16="http://schemas.microsoft.com/office/drawing/2014/main" id="{022F7937-E671-44B6-B0D2-B2DC6138B7B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29375" y="1352508"/>
                  <a:ext cx="2365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9804" name="Ink 9803">
                  <a:extLst>
                    <a:ext uri="{FF2B5EF4-FFF2-40B4-BE49-F238E27FC236}">
                      <a16:creationId xmlns:a16="http://schemas.microsoft.com/office/drawing/2014/main" id="{E667E435-DA64-4AE2-960D-743B9AE43C68}"/>
                    </a:ext>
                  </a:extLst>
                </p14:cNvPr>
                <p14:cNvContentPartPr/>
                <p14:nvPr/>
              </p14:nvContentPartPr>
              <p14:xfrm>
                <a:off x="631415" y="806388"/>
                <a:ext cx="687240" cy="741960"/>
              </p14:xfrm>
            </p:contentPart>
          </mc:Choice>
          <mc:Fallback xmlns="">
            <p:pic>
              <p:nvPicPr>
                <p:cNvPr id="9804" name="Ink 9803">
                  <a:extLst>
                    <a:ext uri="{FF2B5EF4-FFF2-40B4-BE49-F238E27FC236}">
                      <a16:creationId xmlns:a16="http://schemas.microsoft.com/office/drawing/2014/main" id="{E667E435-DA64-4AE2-960D-743B9AE43C6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22775" y="797748"/>
                  <a:ext cx="704880" cy="75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9805" name="Ink 9804">
                  <a:extLst>
                    <a:ext uri="{FF2B5EF4-FFF2-40B4-BE49-F238E27FC236}">
                      <a16:creationId xmlns:a16="http://schemas.microsoft.com/office/drawing/2014/main" id="{227EAB26-75D6-4B86-A634-2A29E87CE0A5}"/>
                    </a:ext>
                  </a:extLst>
                </p14:cNvPr>
                <p14:cNvContentPartPr/>
                <p14:nvPr/>
              </p14:nvContentPartPr>
              <p14:xfrm>
                <a:off x="982415" y="935268"/>
                <a:ext cx="232200" cy="460800"/>
              </p14:xfrm>
            </p:contentPart>
          </mc:Choice>
          <mc:Fallback xmlns="">
            <p:pic>
              <p:nvPicPr>
                <p:cNvPr id="9805" name="Ink 9804">
                  <a:extLst>
                    <a:ext uri="{FF2B5EF4-FFF2-40B4-BE49-F238E27FC236}">
                      <a16:creationId xmlns:a16="http://schemas.microsoft.com/office/drawing/2014/main" id="{227EAB26-75D6-4B86-A634-2A29E87CE0A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73415" y="926628"/>
                  <a:ext cx="24984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9806" name="Ink 9805">
                  <a:extLst>
                    <a:ext uri="{FF2B5EF4-FFF2-40B4-BE49-F238E27FC236}">
                      <a16:creationId xmlns:a16="http://schemas.microsoft.com/office/drawing/2014/main" id="{CB299B1B-21D2-47B0-8311-CFCD446CB8F5}"/>
                    </a:ext>
                  </a:extLst>
                </p14:cNvPr>
                <p14:cNvContentPartPr/>
                <p14:nvPr/>
              </p14:nvContentPartPr>
              <p14:xfrm>
                <a:off x="1194815" y="912228"/>
                <a:ext cx="508320" cy="430920"/>
              </p14:xfrm>
            </p:contentPart>
          </mc:Choice>
          <mc:Fallback xmlns="">
            <p:pic>
              <p:nvPicPr>
                <p:cNvPr id="9806" name="Ink 9805">
                  <a:extLst>
                    <a:ext uri="{FF2B5EF4-FFF2-40B4-BE49-F238E27FC236}">
                      <a16:creationId xmlns:a16="http://schemas.microsoft.com/office/drawing/2014/main" id="{CB299B1B-21D2-47B0-8311-CFCD446CB8F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86175" y="903228"/>
                  <a:ext cx="52596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9816" name="Ink 9815">
                  <a:extLst>
                    <a:ext uri="{FF2B5EF4-FFF2-40B4-BE49-F238E27FC236}">
                      <a16:creationId xmlns:a16="http://schemas.microsoft.com/office/drawing/2014/main" id="{8A34FA41-0D4A-40A9-A8EC-1743CA3EDB1E}"/>
                    </a:ext>
                  </a:extLst>
                </p14:cNvPr>
                <p14:cNvContentPartPr/>
                <p14:nvPr/>
              </p14:nvContentPartPr>
              <p14:xfrm>
                <a:off x="-1873188" y="-57473"/>
                <a:ext cx="4025160" cy="2943360"/>
              </p14:xfrm>
            </p:contentPart>
          </mc:Choice>
          <mc:Fallback xmlns="">
            <p:pic>
              <p:nvPicPr>
                <p:cNvPr id="9816" name="Ink 9815">
                  <a:extLst>
                    <a:ext uri="{FF2B5EF4-FFF2-40B4-BE49-F238E27FC236}">
                      <a16:creationId xmlns:a16="http://schemas.microsoft.com/office/drawing/2014/main" id="{8A34FA41-0D4A-40A9-A8EC-1743CA3EDB1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-1882188" y="-66113"/>
                  <a:ext cx="4042800" cy="296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9818" name="Ink 9817">
                <a:extLst>
                  <a:ext uri="{FF2B5EF4-FFF2-40B4-BE49-F238E27FC236}">
                    <a16:creationId xmlns:a16="http://schemas.microsoft.com/office/drawing/2014/main" id="{7C6D6FB3-0DE9-49E4-9E08-82DFD5461C35}"/>
                  </a:ext>
                </a:extLst>
              </p14:cNvPr>
              <p14:cNvContentPartPr/>
              <p14:nvPr/>
            </p14:nvContentPartPr>
            <p14:xfrm>
              <a:off x="-1158181" y="1965007"/>
              <a:ext cx="140400" cy="517680"/>
            </p14:xfrm>
          </p:contentPart>
        </mc:Choice>
        <mc:Fallback xmlns="">
          <p:pic>
            <p:nvPicPr>
              <p:cNvPr id="9818" name="Ink 9817">
                <a:extLst>
                  <a:ext uri="{FF2B5EF4-FFF2-40B4-BE49-F238E27FC236}">
                    <a16:creationId xmlns:a16="http://schemas.microsoft.com/office/drawing/2014/main" id="{7C6D6FB3-0DE9-49E4-9E08-82DFD5461C35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-1167181" y="1956007"/>
                <a:ext cx="158040" cy="53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9819" name="Ink 9818">
                <a:extLst>
                  <a:ext uri="{FF2B5EF4-FFF2-40B4-BE49-F238E27FC236}">
                    <a16:creationId xmlns:a16="http://schemas.microsoft.com/office/drawing/2014/main" id="{FB93CFA7-A465-4729-A8E7-F74397E5F464}"/>
                  </a:ext>
                </a:extLst>
              </p14:cNvPr>
              <p14:cNvContentPartPr/>
              <p14:nvPr/>
            </p14:nvContentPartPr>
            <p14:xfrm>
              <a:off x="-1107421" y="2088847"/>
              <a:ext cx="440640" cy="451800"/>
            </p14:xfrm>
          </p:contentPart>
        </mc:Choice>
        <mc:Fallback xmlns="">
          <p:pic>
            <p:nvPicPr>
              <p:cNvPr id="9819" name="Ink 9818">
                <a:extLst>
                  <a:ext uri="{FF2B5EF4-FFF2-40B4-BE49-F238E27FC236}">
                    <a16:creationId xmlns:a16="http://schemas.microsoft.com/office/drawing/2014/main" id="{FB93CFA7-A465-4729-A8E7-F74397E5F464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-1116421" y="2079847"/>
                <a:ext cx="45828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9820" name="Ink 9819">
                <a:extLst>
                  <a:ext uri="{FF2B5EF4-FFF2-40B4-BE49-F238E27FC236}">
                    <a16:creationId xmlns:a16="http://schemas.microsoft.com/office/drawing/2014/main" id="{9A921E2B-0C14-4493-8C19-200081A400FD}"/>
                  </a:ext>
                </a:extLst>
              </p14:cNvPr>
              <p14:cNvContentPartPr/>
              <p14:nvPr/>
            </p14:nvContentPartPr>
            <p14:xfrm>
              <a:off x="-925621" y="2141407"/>
              <a:ext cx="195840" cy="170640"/>
            </p14:xfrm>
          </p:contentPart>
        </mc:Choice>
        <mc:Fallback xmlns="">
          <p:pic>
            <p:nvPicPr>
              <p:cNvPr id="9820" name="Ink 9819">
                <a:extLst>
                  <a:ext uri="{FF2B5EF4-FFF2-40B4-BE49-F238E27FC236}">
                    <a16:creationId xmlns:a16="http://schemas.microsoft.com/office/drawing/2014/main" id="{9A921E2B-0C14-4493-8C19-200081A400FD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-934621" y="2132407"/>
                <a:ext cx="21348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D7FE91F-914C-453F-AC82-54692AA1CC43}"/>
                  </a:ext>
                </a:extLst>
              </p14:cNvPr>
              <p14:cNvContentPartPr/>
              <p14:nvPr/>
            </p14:nvContentPartPr>
            <p14:xfrm>
              <a:off x="194588" y="1006540"/>
              <a:ext cx="4006080" cy="2761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D7FE91F-914C-453F-AC82-54692AA1CC43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185588" y="997900"/>
                <a:ext cx="4023720" cy="277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3CE371EE-67AB-425E-957C-BCAB60E07DCC}"/>
              </a:ext>
            </a:extLst>
          </p:cNvPr>
          <p:cNvGrpSpPr/>
          <p:nvPr/>
        </p:nvGrpSpPr>
        <p:grpSpPr>
          <a:xfrm>
            <a:off x="773828" y="795940"/>
            <a:ext cx="5236560" cy="2559240"/>
            <a:chOff x="773828" y="795940"/>
            <a:chExt cx="5236560" cy="255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3CC31CA-21E2-4331-A9AA-51ED2A84E00A}"/>
                    </a:ext>
                  </a:extLst>
                </p14:cNvPr>
                <p14:cNvContentPartPr/>
                <p14:nvPr/>
              </p14:nvContentPartPr>
              <p14:xfrm>
                <a:off x="773828" y="2003380"/>
                <a:ext cx="734400" cy="451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3CC31CA-21E2-4331-A9AA-51ED2A84E00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64828" y="1994740"/>
                  <a:ext cx="75204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D1BFD54-87E9-4387-B418-58F7A2CCB30A}"/>
                    </a:ext>
                  </a:extLst>
                </p14:cNvPr>
                <p14:cNvContentPartPr/>
                <p14:nvPr/>
              </p14:nvContentPartPr>
              <p14:xfrm>
                <a:off x="844388" y="2473540"/>
                <a:ext cx="592560" cy="340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D1BFD54-87E9-4387-B418-58F7A2CCB30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35388" y="2464900"/>
                  <a:ext cx="6102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FBFE136-CF65-4FA6-8B1E-6E4E235325E8}"/>
                    </a:ext>
                  </a:extLst>
                </p14:cNvPr>
                <p14:cNvContentPartPr/>
                <p14:nvPr/>
              </p14:nvContentPartPr>
              <p14:xfrm>
                <a:off x="934748" y="2904820"/>
                <a:ext cx="477720" cy="450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FBFE136-CF65-4FA6-8B1E-6E4E235325E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25748" y="2895820"/>
                  <a:ext cx="4953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9EF4549-534E-4E49-8B87-9EE895275CC4}"/>
                    </a:ext>
                  </a:extLst>
                </p14:cNvPr>
                <p14:cNvContentPartPr/>
                <p14:nvPr/>
              </p14:nvContentPartPr>
              <p14:xfrm>
                <a:off x="942308" y="2127580"/>
                <a:ext cx="269640" cy="368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9EF4549-534E-4E49-8B87-9EE895275CC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33308" y="2118940"/>
                  <a:ext cx="28728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2E8B56A-93FD-4F11-82B6-3C71C5C35E0D}"/>
                    </a:ext>
                  </a:extLst>
                </p14:cNvPr>
                <p14:cNvContentPartPr/>
                <p14:nvPr/>
              </p14:nvContentPartPr>
              <p14:xfrm>
                <a:off x="836828" y="2507380"/>
                <a:ext cx="385920" cy="507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2E8B56A-93FD-4F11-82B6-3C71C5C35E0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7828" y="2498740"/>
                  <a:ext cx="40356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8735E8F-FD86-4FF4-B629-E0039CED498F}"/>
                    </a:ext>
                  </a:extLst>
                </p14:cNvPr>
                <p14:cNvContentPartPr/>
                <p14:nvPr/>
              </p14:nvContentPartPr>
              <p14:xfrm>
                <a:off x="2376188" y="1976380"/>
                <a:ext cx="1201320" cy="1035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8735E8F-FD86-4FF4-B629-E0039CED498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367548" y="1967740"/>
                  <a:ext cx="1218960" cy="10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47D6BB1-9366-418E-AF7A-BB360524CE67}"/>
                    </a:ext>
                  </a:extLst>
                </p14:cNvPr>
                <p14:cNvContentPartPr/>
                <p14:nvPr/>
              </p14:nvContentPartPr>
              <p14:xfrm>
                <a:off x="3539348" y="795940"/>
                <a:ext cx="1923840" cy="1020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47D6BB1-9366-418E-AF7A-BB360524CE6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530708" y="787300"/>
                  <a:ext cx="1941480" cy="10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ABB6F77-11BE-4B19-8226-38B295B23B11}"/>
                    </a:ext>
                  </a:extLst>
                </p14:cNvPr>
                <p14:cNvContentPartPr/>
                <p14:nvPr/>
              </p14:nvContentPartPr>
              <p14:xfrm>
                <a:off x="3825548" y="1072420"/>
                <a:ext cx="2184840" cy="1155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ABB6F77-11BE-4B19-8226-38B295B23B1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816908" y="1063420"/>
                  <a:ext cx="2202480" cy="1173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654065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8704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443E8E10-EA81-48B6-B70A-F84062F402AD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90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87044" name="Rectangle 63"/>
          <p:cNvSpPr>
            <a:spLocks noGrp="1" noChangeArrowheads="1"/>
          </p:cNvSpPr>
          <p:nvPr>
            <p:ph type="body" sz="half" idx="1"/>
          </p:nvPr>
        </p:nvSpPr>
        <p:spPr>
          <a:xfrm>
            <a:off x="4508500" y="1674813"/>
            <a:ext cx="4014788" cy="2503487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i="1" u="sng">
                <a:solidFill>
                  <a:srgbClr val="CC0000"/>
                </a:solidFill>
              </a:rPr>
              <a:t>Q:</a:t>
            </a:r>
            <a:r>
              <a:rPr lang="en-US" altLang="en-US"/>
              <a:t> will 2-way handshake always work in network?</a:t>
            </a:r>
          </a:p>
          <a:p>
            <a:r>
              <a:rPr lang="en-US" altLang="en-US" sz="2400"/>
              <a:t>variable delays</a:t>
            </a:r>
          </a:p>
          <a:p>
            <a:r>
              <a:rPr lang="en-US" altLang="en-US" sz="2400"/>
              <a:t>retransmitted messages (e.g. req_conn(x)) due to message loss</a:t>
            </a:r>
          </a:p>
          <a:p>
            <a:r>
              <a:rPr lang="en-US" altLang="en-US" sz="2400"/>
              <a:t>message reordering</a:t>
            </a:r>
          </a:p>
          <a:p>
            <a:r>
              <a:rPr lang="en-US" altLang="en-US" sz="2400"/>
              <a:t>can</a:t>
            </a:r>
            <a:r>
              <a:rPr lang="ja-JP" altLang="en-US" sz="2400"/>
              <a:t>’</a:t>
            </a:r>
            <a:r>
              <a:rPr lang="en-US" altLang="ja-JP" sz="2400"/>
              <a:t>t </a:t>
            </a:r>
            <a:r>
              <a:rPr lang="ja-JP" altLang="en-US" sz="2400"/>
              <a:t>“</a:t>
            </a:r>
            <a:r>
              <a:rPr lang="en-US" altLang="ja-JP" sz="2400"/>
              <a:t>see</a:t>
            </a:r>
            <a:r>
              <a:rPr lang="ja-JP" altLang="en-US" sz="2400"/>
              <a:t>”</a:t>
            </a:r>
            <a:r>
              <a:rPr lang="en-US" altLang="ja-JP" sz="2400"/>
              <a:t> other side</a:t>
            </a:r>
            <a:endParaRPr lang="en-US" altLang="en-US" sz="2400"/>
          </a:p>
        </p:txBody>
      </p:sp>
      <p:pic>
        <p:nvPicPr>
          <p:cNvPr id="87045" name="Picture 62" descr="Ali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13" y="1957388"/>
            <a:ext cx="508000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6" name="Picture 63" descr="Bo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50" y="1992313"/>
            <a:ext cx="6223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7" name="Text Box 49"/>
          <p:cNvSpPr txBox="1">
            <a:spLocks noChangeArrowheads="1"/>
          </p:cNvSpPr>
          <p:nvPr/>
        </p:nvSpPr>
        <p:spPr bwMode="auto">
          <a:xfrm>
            <a:off x="541338" y="1335088"/>
            <a:ext cx="26527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2-way handshake:</a:t>
            </a:r>
          </a:p>
        </p:txBody>
      </p:sp>
      <p:sp>
        <p:nvSpPr>
          <p:cNvPr id="87048" name="Line 50"/>
          <p:cNvSpPr>
            <a:spLocks noChangeShapeType="1"/>
          </p:cNvSpPr>
          <p:nvPr/>
        </p:nvSpPr>
        <p:spPr bwMode="auto">
          <a:xfrm>
            <a:off x="1590675" y="2689225"/>
            <a:ext cx="1479550" cy="315913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87049" name="Line 51"/>
          <p:cNvSpPr>
            <a:spLocks noChangeShapeType="1"/>
          </p:cNvSpPr>
          <p:nvPr/>
        </p:nvSpPr>
        <p:spPr bwMode="auto">
          <a:xfrm>
            <a:off x="1546225" y="2606675"/>
            <a:ext cx="0" cy="1095375"/>
          </a:xfrm>
          <a:prstGeom prst="line">
            <a:avLst/>
          </a:prstGeom>
          <a:noFill/>
          <a:ln w="9525">
            <a:solidFill>
              <a:srgbClr val="77777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87050" name="Line 53"/>
          <p:cNvSpPr>
            <a:spLocks noChangeShapeType="1"/>
          </p:cNvSpPr>
          <p:nvPr/>
        </p:nvSpPr>
        <p:spPr bwMode="auto">
          <a:xfrm>
            <a:off x="3076575" y="2633663"/>
            <a:ext cx="0" cy="1095375"/>
          </a:xfrm>
          <a:prstGeom prst="line">
            <a:avLst/>
          </a:prstGeom>
          <a:noFill/>
          <a:ln w="9525">
            <a:solidFill>
              <a:srgbClr val="77777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87051" name="Line 54"/>
          <p:cNvSpPr>
            <a:spLocks noChangeShapeType="1"/>
          </p:cNvSpPr>
          <p:nvPr/>
        </p:nvSpPr>
        <p:spPr bwMode="auto">
          <a:xfrm flipH="1">
            <a:off x="1543050" y="3086100"/>
            <a:ext cx="1479550" cy="315913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87052" name="Rectangle 56"/>
          <p:cNvSpPr>
            <a:spLocks noChangeArrowheads="1"/>
          </p:cNvSpPr>
          <p:nvPr/>
        </p:nvSpPr>
        <p:spPr bwMode="auto">
          <a:xfrm>
            <a:off x="1828800" y="2674938"/>
            <a:ext cx="890588" cy="3270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87053" name="Text Box 55"/>
          <p:cNvSpPr txBox="1">
            <a:spLocks noChangeArrowheads="1"/>
          </p:cNvSpPr>
          <p:nvPr/>
        </p:nvSpPr>
        <p:spPr bwMode="auto">
          <a:xfrm>
            <a:off x="1795463" y="2652713"/>
            <a:ext cx="979487" cy="3365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ahoma" panose="020B0604030504040204" pitchFamily="34" charset="0"/>
              </a:rPr>
              <a:t>Let</a:t>
            </a:r>
            <a:r>
              <a:rPr lang="ja-JP" altLang="en-US" sz="1600">
                <a:latin typeface="Tahoma" panose="020B0604030504040204" pitchFamily="34" charset="0"/>
              </a:rPr>
              <a:t>’</a:t>
            </a:r>
            <a:r>
              <a:rPr lang="en-US" altLang="ja-JP" sz="1600">
                <a:latin typeface="Tahoma" panose="020B0604030504040204" pitchFamily="34" charset="0"/>
              </a:rPr>
              <a:t>s talk</a:t>
            </a: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87054" name="Rectangle 57"/>
          <p:cNvSpPr>
            <a:spLocks noChangeArrowheads="1"/>
          </p:cNvSpPr>
          <p:nvPr/>
        </p:nvSpPr>
        <p:spPr bwMode="auto">
          <a:xfrm>
            <a:off x="2085975" y="3098800"/>
            <a:ext cx="439738" cy="3270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87055" name="Text Box 58"/>
          <p:cNvSpPr txBox="1">
            <a:spLocks noChangeArrowheads="1"/>
          </p:cNvSpPr>
          <p:nvPr/>
        </p:nvSpPr>
        <p:spPr bwMode="auto">
          <a:xfrm>
            <a:off x="2070100" y="3076575"/>
            <a:ext cx="447675" cy="3365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ahoma" panose="020B0604030504040204" pitchFamily="34" charset="0"/>
              </a:rPr>
              <a:t>OK</a:t>
            </a:r>
          </a:p>
        </p:txBody>
      </p:sp>
      <p:sp>
        <p:nvSpPr>
          <p:cNvPr id="87056" name="Text Box 60"/>
          <p:cNvSpPr txBox="1">
            <a:spLocks noChangeArrowheads="1"/>
          </p:cNvSpPr>
          <p:nvPr/>
        </p:nvSpPr>
        <p:spPr bwMode="auto">
          <a:xfrm>
            <a:off x="3081338" y="2909888"/>
            <a:ext cx="7715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C0000"/>
                </a:solidFill>
                <a:latin typeface="Tahoma" panose="020B0604030504040204" pitchFamily="34" charset="0"/>
              </a:rPr>
              <a:t>ESTAB</a:t>
            </a:r>
          </a:p>
        </p:txBody>
      </p:sp>
      <p:sp>
        <p:nvSpPr>
          <p:cNvPr id="87057" name="Text Box 61"/>
          <p:cNvSpPr txBox="1">
            <a:spLocks noChangeArrowheads="1"/>
          </p:cNvSpPr>
          <p:nvPr/>
        </p:nvSpPr>
        <p:spPr bwMode="auto">
          <a:xfrm>
            <a:off x="688975" y="3243263"/>
            <a:ext cx="7715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C0000"/>
                </a:solidFill>
                <a:latin typeface="Tahoma" panose="020B0604030504040204" pitchFamily="34" charset="0"/>
              </a:rPr>
              <a:t>ESTAB</a:t>
            </a:r>
          </a:p>
        </p:txBody>
      </p:sp>
      <p:sp>
        <p:nvSpPr>
          <p:cNvPr id="87058" name="Oval 66"/>
          <p:cNvSpPr>
            <a:spLocks noChangeArrowheads="1"/>
          </p:cNvSpPr>
          <p:nvPr/>
        </p:nvSpPr>
        <p:spPr bwMode="auto">
          <a:xfrm>
            <a:off x="1500188" y="3360738"/>
            <a:ext cx="90487" cy="88900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CC0000"/>
              </a:solidFill>
              <a:latin typeface="Tahoma" panose="020B0604030504040204" pitchFamily="34" charset="0"/>
            </a:endParaRPr>
          </a:p>
        </p:txBody>
      </p:sp>
      <p:sp>
        <p:nvSpPr>
          <p:cNvPr id="87059" name="Oval 67"/>
          <p:cNvSpPr>
            <a:spLocks noChangeArrowheads="1"/>
          </p:cNvSpPr>
          <p:nvPr/>
        </p:nvSpPr>
        <p:spPr bwMode="auto">
          <a:xfrm>
            <a:off x="3028950" y="3017838"/>
            <a:ext cx="90488" cy="88900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CC0000"/>
              </a:solidFill>
              <a:latin typeface="Tahoma" panose="020B0604030504040204" pitchFamily="34" charset="0"/>
            </a:endParaRPr>
          </a:p>
        </p:txBody>
      </p:sp>
      <p:sp>
        <p:nvSpPr>
          <p:cNvPr id="87060" name="Text Box 72"/>
          <p:cNvSpPr txBox="1">
            <a:spLocks noChangeArrowheads="1"/>
          </p:cNvSpPr>
          <p:nvPr/>
        </p:nvSpPr>
        <p:spPr bwMode="auto">
          <a:xfrm>
            <a:off x="512763" y="4645025"/>
            <a:ext cx="9731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ahoma" panose="020B0604030504040204" pitchFamily="34" charset="0"/>
              </a:rPr>
              <a:t>choose x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87061" name="Line 73"/>
          <p:cNvSpPr>
            <a:spLocks noChangeShapeType="1"/>
          </p:cNvSpPr>
          <p:nvPr/>
        </p:nvSpPr>
        <p:spPr bwMode="auto">
          <a:xfrm>
            <a:off x="1619250" y="4818063"/>
            <a:ext cx="1479550" cy="315912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87062" name="Line 74"/>
          <p:cNvSpPr>
            <a:spLocks noChangeShapeType="1"/>
          </p:cNvSpPr>
          <p:nvPr/>
        </p:nvSpPr>
        <p:spPr bwMode="auto">
          <a:xfrm>
            <a:off x="1574800" y="4735513"/>
            <a:ext cx="0" cy="1095375"/>
          </a:xfrm>
          <a:prstGeom prst="line">
            <a:avLst/>
          </a:prstGeom>
          <a:noFill/>
          <a:ln w="9525">
            <a:solidFill>
              <a:srgbClr val="77777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87063" name="Line 75"/>
          <p:cNvSpPr>
            <a:spLocks noChangeShapeType="1"/>
          </p:cNvSpPr>
          <p:nvPr/>
        </p:nvSpPr>
        <p:spPr bwMode="auto">
          <a:xfrm>
            <a:off x="3105150" y="4762500"/>
            <a:ext cx="0" cy="1095375"/>
          </a:xfrm>
          <a:prstGeom prst="line">
            <a:avLst/>
          </a:prstGeom>
          <a:noFill/>
          <a:ln w="9525">
            <a:solidFill>
              <a:srgbClr val="77777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87064" name="Line 76"/>
          <p:cNvSpPr>
            <a:spLocks noChangeShapeType="1"/>
          </p:cNvSpPr>
          <p:nvPr/>
        </p:nvSpPr>
        <p:spPr bwMode="auto">
          <a:xfrm flipH="1">
            <a:off x="1571625" y="5214938"/>
            <a:ext cx="1479550" cy="315912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87065" name="Rectangle 77"/>
          <p:cNvSpPr>
            <a:spLocks noChangeArrowheads="1"/>
          </p:cNvSpPr>
          <p:nvPr/>
        </p:nvSpPr>
        <p:spPr bwMode="auto">
          <a:xfrm>
            <a:off x="1936750" y="4803775"/>
            <a:ext cx="777875" cy="3270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87066" name="Text Box 78"/>
          <p:cNvSpPr txBox="1">
            <a:spLocks noChangeArrowheads="1"/>
          </p:cNvSpPr>
          <p:nvPr/>
        </p:nvSpPr>
        <p:spPr bwMode="auto">
          <a:xfrm>
            <a:off x="1706563" y="4770438"/>
            <a:ext cx="12731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ahoma" panose="020B0604030504040204" pitchFamily="34" charset="0"/>
              </a:rPr>
              <a:t>req_conn(x)</a:t>
            </a:r>
          </a:p>
        </p:txBody>
      </p:sp>
      <p:sp>
        <p:nvSpPr>
          <p:cNvPr id="87067" name="Rectangle 79"/>
          <p:cNvSpPr>
            <a:spLocks noChangeArrowheads="1"/>
          </p:cNvSpPr>
          <p:nvPr/>
        </p:nvSpPr>
        <p:spPr bwMode="auto">
          <a:xfrm>
            <a:off x="2114550" y="5227638"/>
            <a:ext cx="439738" cy="3270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87068" name="Text Box 81"/>
          <p:cNvSpPr txBox="1">
            <a:spLocks noChangeArrowheads="1"/>
          </p:cNvSpPr>
          <p:nvPr/>
        </p:nvSpPr>
        <p:spPr bwMode="auto">
          <a:xfrm>
            <a:off x="3109913" y="5038725"/>
            <a:ext cx="7715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C0000"/>
                </a:solidFill>
                <a:latin typeface="Tahoma" panose="020B0604030504040204" pitchFamily="34" charset="0"/>
              </a:rPr>
              <a:t>ESTAB</a:t>
            </a:r>
          </a:p>
        </p:txBody>
      </p:sp>
      <p:sp>
        <p:nvSpPr>
          <p:cNvPr id="87069" name="Text Box 82"/>
          <p:cNvSpPr txBox="1">
            <a:spLocks noChangeArrowheads="1"/>
          </p:cNvSpPr>
          <p:nvPr/>
        </p:nvSpPr>
        <p:spPr bwMode="auto">
          <a:xfrm>
            <a:off x="717550" y="5372100"/>
            <a:ext cx="7715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C0000"/>
                </a:solidFill>
                <a:latin typeface="Tahoma" panose="020B0604030504040204" pitchFamily="34" charset="0"/>
              </a:rPr>
              <a:t>ESTAB</a:t>
            </a:r>
          </a:p>
        </p:txBody>
      </p:sp>
      <p:sp>
        <p:nvSpPr>
          <p:cNvPr id="87070" name="Oval 83"/>
          <p:cNvSpPr>
            <a:spLocks noChangeArrowheads="1"/>
          </p:cNvSpPr>
          <p:nvPr/>
        </p:nvSpPr>
        <p:spPr bwMode="auto">
          <a:xfrm>
            <a:off x="1528763" y="5489575"/>
            <a:ext cx="90487" cy="88900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CC0000"/>
              </a:solidFill>
              <a:latin typeface="Tahoma" panose="020B0604030504040204" pitchFamily="34" charset="0"/>
            </a:endParaRPr>
          </a:p>
        </p:txBody>
      </p:sp>
      <p:sp>
        <p:nvSpPr>
          <p:cNvPr id="87071" name="Oval 84"/>
          <p:cNvSpPr>
            <a:spLocks noChangeArrowheads="1"/>
          </p:cNvSpPr>
          <p:nvPr/>
        </p:nvSpPr>
        <p:spPr bwMode="auto">
          <a:xfrm>
            <a:off x="3057525" y="5146675"/>
            <a:ext cx="90488" cy="88900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CC0000"/>
              </a:solidFill>
              <a:latin typeface="Tahoma" panose="020B0604030504040204" pitchFamily="34" charset="0"/>
            </a:endParaRPr>
          </a:p>
        </p:txBody>
      </p:sp>
      <p:sp>
        <p:nvSpPr>
          <p:cNvPr id="87072" name="Rectangle 86"/>
          <p:cNvSpPr>
            <a:spLocks noChangeArrowheads="1"/>
          </p:cNvSpPr>
          <p:nvPr/>
        </p:nvSpPr>
        <p:spPr bwMode="auto">
          <a:xfrm>
            <a:off x="1816100" y="5233988"/>
            <a:ext cx="1071563" cy="260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87073" name="Text Box 85"/>
          <p:cNvSpPr txBox="1">
            <a:spLocks noChangeArrowheads="1"/>
          </p:cNvSpPr>
          <p:nvPr/>
        </p:nvSpPr>
        <p:spPr bwMode="auto">
          <a:xfrm>
            <a:off x="1700213" y="5195888"/>
            <a:ext cx="12747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ahoma" panose="020B0604030504040204" pitchFamily="34" charset="0"/>
              </a:rPr>
              <a:t>acc_conn(x)</a:t>
            </a:r>
          </a:p>
        </p:txBody>
      </p:sp>
      <p:pic>
        <p:nvPicPr>
          <p:cNvPr id="87074" name="Picture 90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733425"/>
            <a:ext cx="6856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907" name="Rectangle 91"/>
          <p:cNvSpPr>
            <a:spLocks noGrp="1" noChangeArrowheads="1"/>
          </p:cNvSpPr>
          <p:nvPr>
            <p:ph type="title"/>
          </p:nvPr>
        </p:nvSpPr>
        <p:spPr>
          <a:xfrm>
            <a:off x="533400" y="133350"/>
            <a:ext cx="7772400" cy="849313"/>
          </a:xfrm>
        </p:spPr>
        <p:txBody>
          <a:bodyPr/>
          <a:lstStyle/>
          <a:p>
            <a:pPr>
              <a:defRPr/>
            </a:pPr>
            <a:r>
              <a:rPr lang="en-US" sz="3600">
                <a:ea typeface="ＭＳ Ｐゴシック" charset="0"/>
                <a:cs typeface="+mj-cs"/>
              </a:rPr>
              <a:t>Agreeing to establish a connection</a:t>
            </a:r>
          </a:p>
        </p:txBody>
      </p:sp>
      <p:grpSp>
        <p:nvGrpSpPr>
          <p:cNvPr id="87076" name="Group 92"/>
          <p:cNvGrpSpPr>
            <a:grpSpLocks/>
          </p:cNvGrpSpPr>
          <p:nvPr/>
        </p:nvGrpSpPr>
        <p:grpSpPr bwMode="auto">
          <a:xfrm>
            <a:off x="1209675" y="4202113"/>
            <a:ext cx="574675" cy="520700"/>
            <a:chOff x="-44" y="1473"/>
            <a:chExt cx="981" cy="1105"/>
          </a:xfrm>
        </p:grpSpPr>
        <p:pic>
          <p:nvPicPr>
            <p:cNvPr id="87110" name="Picture 93" descr="desktop_computer_stylized_medium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111" name="Freeform 9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62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87077" name="Group 95"/>
          <p:cNvGrpSpPr>
            <a:grpSpLocks/>
          </p:cNvGrpSpPr>
          <p:nvPr/>
        </p:nvGrpSpPr>
        <p:grpSpPr bwMode="auto">
          <a:xfrm>
            <a:off x="2971800" y="4183063"/>
            <a:ext cx="336550" cy="512762"/>
            <a:chOff x="4140" y="429"/>
            <a:chExt cx="1425" cy="2396"/>
          </a:xfrm>
        </p:grpSpPr>
        <p:sp>
          <p:nvSpPr>
            <p:cNvPr id="87078" name="Freeform 96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1 w 354"/>
                <a:gd name="T1" fmla="*/ 0 h 2742"/>
                <a:gd name="T2" fmla="*/ 59 w 354"/>
                <a:gd name="T3" fmla="*/ 79 h 2742"/>
                <a:gd name="T4" fmla="*/ 58 w 354"/>
                <a:gd name="T5" fmla="*/ 612 h 2742"/>
                <a:gd name="T6" fmla="*/ 0 w 354"/>
                <a:gd name="T7" fmla="*/ 640 h 2742"/>
                <a:gd name="T8" fmla="*/ 1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7079" name="Rectangle 97"/>
            <p:cNvSpPr>
              <a:spLocks noChangeArrowheads="1"/>
            </p:cNvSpPr>
            <p:nvPr/>
          </p:nvSpPr>
          <p:spPr bwMode="auto">
            <a:xfrm>
              <a:off x="4207" y="429"/>
              <a:ext cx="1049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87080" name="Freeform 98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36 w 211"/>
                <a:gd name="T3" fmla="*/ 51 h 2537"/>
                <a:gd name="T4" fmla="*/ 2 w 211"/>
                <a:gd name="T5" fmla="*/ 58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7081" name="Freeform 99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56 w 328"/>
                <a:gd name="T3" fmla="*/ 30 h 226"/>
                <a:gd name="T4" fmla="*/ 56 w 328"/>
                <a:gd name="T5" fmla="*/ 54 h 226"/>
                <a:gd name="T6" fmla="*/ 0 w 328"/>
                <a:gd name="T7" fmla="*/ 2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7082" name="Rectangle 100"/>
            <p:cNvSpPr>
              <a:spLocks noChangeArrowheads="1"/>
            </p:cNvSpPr>
            <p:nvPr/>
          </p:nvSpPr>
          <p:spPr bwMode="auto">
            <a:xfrm>
              <a:off x="4214" y="696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87083" name="Group 101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87108" name="AutoShape 102"/>
              <p:cNvSpPr>
                <a:spLocks noChangeArrowheads="1"/>
              </p:cNvSpPr>
              <p:nvPr/>
            </p:nvSpPr>
            <p:spPr bwMode="auto">
              <a:xfrm>
                <a:off x="617" y="2566"/>
                <a:ext cx="721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87109" name="AutoShape 103"/>
              <p:cNvSpPr>
                <a:spLocks noChangeArrowheads="1"/>
              </p:cNvSpPr>
              <p:nvPr/>
            </p:nvSpPr>
            <p:spPr bwMode="auto">
              <a:xfrm>
                <a:off x="634" y="2581"/>
                <a:ext cx="688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87084" name="Rectangle 104"/>
            <p:cNvSpPr>
              <a:spLocks noChangeArrowheads="1"/>
            </p:cNvSpPr>
            <p:nvPr/>
          </p:nvSpPr>
          <p:spPr bwMode="auto">
            <a:xfrm>
              <a:off x="4221" y="1022"/>
              <a:ext cx="598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87085" name="Group 105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87106" name="AutoShape 106"/>
              <p:cNvSpPr>
                <a:spLocks noChangeArrowheads="1"/>
              </p:cNvSpPr>
              <p:nvPr/>
            </p:nvSpPr>
            <p:spPr bwMode="auto">
              <a:xfrm>
                <a:off x="611" y="2567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87107" name="AutoShape 107"/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87086" name="Rectangle 108"/>
            <p:cNvSpPr>
              <a:spLocks noChangeArrowheads="1"/>
            </p:cNvSpPr>
            <p:nvPr/>
          </p:nvSpPr>
          <p:spPr bwMode="auto">
            <a:xfrm>
              <a:off x="4214" y="1356"/>
              <a:ext cx="598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87087" name="Rectangle 109"/>
            <p:cNvSpPr>
              <a:spLocks noChangeArrowheads="1"/>
            </p:cNvSpPr>
            <p:nvPr/>
          </p:nvSpPr>
          <p:spPr bwMode="auto">
            <a:xfrm>
              <a:off x="4227" y="1653"/>
              <a:ext cx="598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87088" name="Group 110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87104" name="AutoShape 111"/>
              <p:cNvSpPr>
                <a:spLocks noChangeArrowheads="1"/>
              </p:cNvSpPr>
              <p:nvPr/>
            </p:nvSpPr>
            <p:spPr bwMode="auto">
              <a:xfrm>
                <a:off x="618" y="2571"/>
                <a:ext cx="720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87105" name="AutoShape 112"/>
              <p:cNvSpPr>
                <a:spLocks noChangeArrowheads="1"/>
              </p:cNvSpPr>
              <p:nvPr/>
            </p:nvSpPr>
            <p:spPr bwMode="auto">
              <a:xfrm>
                <a:off x="635" y="2585"/>
                <a:ext cx="687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87089" name="Freeform 113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56 w 328"/>
                <a:gd name="T3" fmla="*/ 29 h 226"/>
                <a:gd name="T4" fmla="*/ 56 w 328"/>
                <a:gd name="T5" fmla="*/ 52 h 226"/>
                <a:gd name="T6" fmla="*/ 0 w 328"/>
                <a:gd name="T7" fmla="*/ 2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87090" name="Group 114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87102" name="AutoShape 115"/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8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87103" name="AutoShape 116"/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87091" name="Rectangle 117"/>
            <p:cNvSpPr>
              <a:spLocks noChangeArrowheads="1"/>
            </p:cNvSpPr>
            <p:nvPr/>
          </p:nvSpPr>
          <p:spPr bwMode="auto">
            <a:xfrm>
              <a:off x="5249" y="429"/>
              <a:ext cx="67" cy="2292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87092" name="Freeform 118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50 w 296"/>
                <a:gd name="T3" fmla="*/ 32 h 256"/>
                <a:gd name="T4" fmla="*/ 50 w 296"/>
                <a:gd name="T5" fmla="*/ 59 h 256"/>
                <a:gd name="T6" fmla="*/ 0 w 296"/>
                <a:gd name="T7" fmla="*/ 2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7093" name="Freeform 119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52 w 304"/>
                <a:gd name="T3" fmla="*/ 38 h 288"/>
                <a:gd name="T4" fmla="*/ 49 w 304"/>
                <a:gd name="T5" fmla="*/ 68 h 288"/>
                <a:gd name="T6" fmla="*/ 2 w 304"/>
                <a:gd name="T7" fmla="*/ 29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7094" name="Oval 120"/>
            <p:cNvSpPr>
              <a:spLocks noChangeArrowheads="1"/>
            </p:cNvSpPr>
            <p:nvPr/>
          </p:nvSpPr>
          <p:spPr bwMode="auto">
            <a:xfrm>
              <a:off x="5518" y="2610"/>
              <a:ext cx="47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87095" name="Freeform 121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25 h 240"/>
                <a:gd name="T2" fmla="*/ 2 w 306"/>
                <a:gd name="T3" fmla="*/ 57 h 240"/>
                <a:gd name="T4" fmla="*/ 52 w 306"/>
                <a:gd name="T5" fmla="*/ 26 h 240"/>
                <a:gd name="T6" fmla="*/ 50 w 306"/>
                <a:gd name="T7" fmla="*/ 0 h 240"/>
                <a:gd name="T8" fmla="*/ 0 w 306"/>
                <a:gd name="T9" fmla="*/ 2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7096" name="AutoShape 122"/>
            <p:cNvSpPr>
              <a:spLocks noChangeArrowheads="1"/>
            </p:cNvSpPr>
            <p:nvPr/>
          </p:nvSpPr>
          <p:spPr bwMode="auto">
            <a:xfrm>
              <a:off x="4140" y="2677"/>
              <a:ext cx="1196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87097" name="AutoShape 123"/>
            <p:cNvSpPr>
              <a:spLocks noChangeArrowheads="1"/>
            </p:cNvSpPr>
            <p:nvPr/>
          </p:nvSpPr>
          <p:spPr bwMode="auto">
            <a:xfrm>
              <a:off x="4207" y="2714"/>
              <a:ext cx="1069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87098" name="Oval 124"/>
            <p:cNvSpPr>
              <a:spLocks noChangeArrowheads="1"/>
            </p:cNvSpPr>
            <p:nvPr/>
          </p:nvSpPr>
          <p:spPr bwMode="auto">
            <a:xfrm>
              <a:off x="4308" y="2380"/>
              <a:ext cx="155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87099" name="Oval 125"/>
            <p:cNvSpPr>
              <a:spLocks noChangeArrowheads="1"/>
            </p:cNvSpPr>
            <p:nvPr/>
          </p:nvSpPr>
          <p:spPr bwMode="auto">
            <a:xfrm>
              <a:off x="4483" y="2387"/>
              <a:ext cx="161" cy="1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100" name="Oval 126"/>
            <p:cNvSpPr>
              <a:spLocks noChangeArrowheads="1"/>
            </p:cNvSpPr>
            <p:nvPr/>
          </p:nvSpPr>
          <p:spPr bwMode="auto">
            <a:xfrm>
              <a:off x="4664" y="2380"/>
              <a:ext cx="155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87101" name="Rectangle 127"/>
            <p:cNvSpPr>
              <a:spLocks noChangeArrowheads="1"/>
            </p:cNvSpPr>
            <p:nvPr/>
          </p:nvSpPr>
          <p:spPr bwMode="auto">
            <a:xfrm>
              <a:off x="5061" y="1838"/>
              <a:ext cx="87" cy="757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8806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BEBE41CF-5AE2-4D4C-9AE9-B6E209CAEA45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91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88068" name="Picture 2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733425"/>
            <a:ext cx="6856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1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133350"/>
            <a:ext cx="7772400" cy="849313"/>
          </a:xfrm>
        </p:spPr>
        <p:txBody>
          <a:bodyPr/>
          <a:lstStyle/>
          <a:p>
            <a:pPr>
              <a:defRPr/>
            </a:pPr>
            <a:r>
              <a:rPr lang="en-US" sz="3600">
                <a:ea typeface="ＭＳ Ｐゴシック" charset="0"/>
                <a:cs typeface="+mj-cs"/>
              </a:rPr>
              <a:t>Agreeing to establish a connection</a:t>
            </a:r>
            <a:endParaRPr lang="en-US">
              <a:ea typeface="ＭＳ Ｐゴシック" charset="0"/>
              <a:cs typeface="+mj-cs"/>
            </a:endParaRPr>
          </a:p>
        </p:txBody>
      </p:sp>
      <p:sp>
        <p:nvSpPr>
          <p:cNvPr id="88070" name="Text Box 7"/>
          <p:cNvSpPr txBox="1">
            <a:spLocks noChangeArrowheads="1"/>
          </p:cNvSpPr>
          <p:nvPr/>
        </p:nvSpPr>
        <p:spPr bwMode="auto">
          <a:xfrm>
            <a:off x="595313" y="1076325"/>
            <a:ext cx="49291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2-way handshake failure scenarios:</a:t>
            </a:r>
          </a:p>
        </p:txBody>
      </p:sp>
      <p:sp>
        <p:nvSpPr>
          <p:cNvPr id="88071" name="Line 25"/>
          <p:cNvSpPr>
            <a:spLocks noChangeShapeType="1"/>
          </p:cNvSpPr>
          <p:nvPr/>
        </p:nvSpPr>
        <p:spPr bwMode="auto">
          <a:xfrm flipH="1">
            <a:off x="1793875" y="2301875"/>
            <a:ext cx="1588" cy="2470150"/>
          </a:xfrm>
          <a:prstGeom prst="line">
            <a:avLst/>
          </a:prstGeom>
          <a:noFill/>
          <a:ln w="9525">
            <a:solidFill>
              <a:srgbClr val="77777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88072" name="Line 39"/>
          <p:cNvSpPr>
            <a:spLocks noChangeShapeType="1"/>
          </p:cNvSpPr>
          <p:nvPr/>
        </p:nvSpPr>
        <p:spPr bwMode="auto">
          <a:xfrm flipH="1">
            <a:off x="3322638" y="2374900"/>
            <a:ext cx="1587" cy="3960813"/>
          </a:xfrm>
          <a:prstGeom prst="line">
            <a:avLst/>
          </a:prstGeom>
          <a:noFill/>
          <a:ln w="9525">
            <a:solidFill>
              <a:srgbClr val="77777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grpSp>
        <p:nvGrpSpPr>
          <p:cNvPr id="393311" name="Group 95"/>
          <p:cNvGrpSpPr>
            <a:grpSpLocks/>
          </p:cNvGrpSpPr>
          <p:nvPr/>
        </p:nvGrpSpPr>
        <p:grpSpPr bwMode="auto">
          <a:xfrm>
            <a:off x="490538" y="2927350"/>
            <a:ext cx="3646487" cy="3549650"/>
            <a:chOff x="309" y="1844"/>
            <a:chExt cx="2297" cy="2236"/>
          </a:xfrm>
        </p:grpSpPr>
        <p:sp>
          <p:nvSpPr>
            <p:cNvPr id="88203" name="Text Box 42"/>
            <p:cNvSpPr txBox="1">
              <a:spLocks noChangeArrowheads="1"/>
            </p:cNvSpPr>
            <p:nvPr/>
          </p:nvSpPr>
          <p:spPr bwMode="auto">
            <a:xfrm>
              <a:off x="309" y="1844"/>
              <a:ext cx="802" cy="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ahoma" panose="020B0604030504040204" pitchFamily="34" charset="0"/>
                </a:rPr>
                <a:t>retransmit</a:t>
              </a:r>
            </a:p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ahoma" panose="020B0604030504040204" pitchFamily="34" charset="0"/>
                </a:rPr>
                <a:t>req_conn(x)</a:t>
              </a:r>
            </a:p>
            <a:p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88204" name="Freeform 43"/>
            <p:cNvSpPr>
              <a:spLocks/>
            </p:cNvSpPr>
            <p:nvPr/>
          </p:nvSpPr>
          <p:spPr bwMode="auto">
            <a:xfrm>
              <a:off x="1137" y="2027"/>
              <a:ext cx="962" cy="1612"/>
            </a:xfrm>
            <a:custGeom>
              <a:avLst/>
              <a:gdLst>
                <a:gd name="T0" fmla="*/ 0 w 962"/>
                <a:gd name="T1" fmla="*/ 0 h 1612"/>
                <a:gd name="T2" fmla="*/ 306 w 962"/>
                <a:gd name="T3" fmla="*/ 234 h 1612"/>
                <a:gd name="T4" fmla="*/ 467 w 962"/>
                <a:gd name="T5" fmla="*/ 1342 h 1612"/>
                <a:gd name="T6" fmla="*/ 962 w 962"/>
                <a:gd name="T7" fmla="*/ 1612 h 16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62" h="1612">
                  <a:moveTo>
                    <a:pt x="0" y="0"/>
                  </a:moveTo>
                  <a:cubicBezTo>
                    <a:pt x="50" y="40"/>
                    <a:pt x="228" y="10"/>
                    <a:pt x="306" y="234"/>
                  </a:cubicBezTo>
                  <a:cubicBezTo>
                    <a:pt x="384" y="458"/>
                    <a:pt x="358" y="1112"/>
                    <a:pt x="467" y="1342"/>
                  </a:cubicBezTo>
                  <a:cubicBezTo>
                    <a:pt x="576" y="1572"/>
                    <a:pt x="779" y="1601"/>
                    <a:pt x="962" y="1612"/>
                  </a:cubicBezTo>
                </a:path>
              </a:pathLst>
            </a:custGeom>
            <a:noFill/>
            <a:ln w="28575" cap="flat" cmpd="sng">
              <a:solidFill>
                <a:srgbClr val="000099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88205" name="Text Box 44"/>
            <p:cNvSpPr txBox="1">
              <a:spLocks noChangeArrowheads="1"/>
            </p:cNvSpPr>
            <p:nvPr/>
          </p:nvSpPr>
          <p:spPr bwMode="auto">
            <a:xfrm>
              <a:off x="2120" y="3517"/>
              <a:ext cx="48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Tahoma" panose="020B0604030504040204" pitchFamily="34" charset="0"/>
                </a:rPr>
                <a:t>ESTAB</a:t>
              </a:r>
            </a:p>
          </p:txBody>
        </p:sp>
        <p:sp>
          <p:nvSpPr>
            <p:cNvPr id="88206" name="Oval 45"/>
            <p:cNvSpPr>
              <a:spLocks noChangeArrowheads="1"/>
            </p:cNvSpPr>
            <p:nvPr/>
          </p:nvSpPr>
          <p:spPr bwMode="auto">
            <a:xfrm>
              <a:off x="2072" y="3597"/>
              <a:ext cx="57" cy="56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solidFill>
                  <a:srgbClr val="CC0000"/>
                </a:solidFill>
                <a:latin typeface="Tahoma" panose="020B0604030504040204" pitchFamily="34" charset="0"/>
              </a:endParaRPr>
            </a:p>
          </p:txBody>
        </p:sp>
        <p:grpSp>
          <p:nvGrpSpPr>
            <p:cNvPr id="88207" name="Group 46"/>
            <p:cNvGrpSpPr>
              <a:grpSpLocks/>
            </p:cNvGrpSpPr>
            <p:nvPr/>
          </p:nvGrpSpPr>
          <p:grpSpPr bwMode="auto">
            <a:xfrm>
              <a:off x="1198" y="2407"/>
              <a:ext cx="802" cy="212"/>
              <a:chOff x="1065" y="2085"/>
              <a:chExt cx="802" cy="212"/>
            </a:xfrm>
          </p:grpSpPr>
          <p:sp>
            <p:nvSpPr>
              <p:cNvPr id="88209" name="Rectangle 47"/>
              <p:cNvSpPr>
                <a:spLocks noChangeArrowheads="1"/>
              </p:cNvSpPr>
              <p:nvPr/>
            </p:nvSpPr>
            <p:spPr bwMode="auto">
              <a:xfrm>
                <a:off x="1137" y="2123"/>
                <a:ext cx="675" cy="1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88210" name="Text Box 48"/>
              <p:cNvSpPr txBox="1">
                <a:spLocks noChangeArrowheads="1"/>
              </p:cNvSpPr>
              <p:nvPr/>
            </p:nvSpPr>
            <p:spPr bwMode="auto">
              <a:xfrm>
                <a:off x="1065" y="2085"/>
                <a:ext cx="80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latin typeface="Tahoma" panose="020B0604030504040204" pitchFamily="34" charset="0"/>
                  </a:rPr>
                  <a:t>req_conn(x)</a:t>
                </a:r>
              </a:p>
            </p:txBody>
          </p:sp>
        </p:grpSp>
        <p:sp>
          <p:nvSpPr>
            <p:cNvPr id="88208" name="Text Box 49"/>
            <p:cNvSpPr txBox="1">
              <a:spLocks noChangeArrowheads="1"/>
            </p:cNvSpPr>
            <p:nvPr/>
          </p:nvSpPr>
          <p:spPr bwMode="auto">
            <a:xfrm>
              <a:off x="980" y="3714"/>
              <a:ext cx="1336" cy="3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ahoma" panose="020B0604030504040204" pitchFamily="34" charset="0"/>
                </a:rPr>
                <a:t>half open connection!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ahoma" panose="020B0604030504040204" pitchFamily="34" charset="0"/>
                </a:rPr>
                <a:t>(no client!)</a:t>
              </a:r>
            </a:p>
          </p:txBody>
        </p:sp>
      </p:grpSp>
      <p:grpSp>
        <p:nvGrpSpPr>
          <p:cNvPr id="393309" name="Group 93"/>
          <p:cNvGrpSpPr>
            <a:grpSpLocks/>
          </p:cNvGrpSpPr>
          <p:nvPr/>
        </p:nvGrpSpPr>
        <p:grpSpPr bwMode="auto">
          <a:xfrm>
            <a:off x="622300" y="4456113"/>
            <a:ext cx="3830638" cy="715962"/>
            <a:chOff x="406" y="2807"/>
            <a:chExt cx="2413" cy="451"/>
          </a:xfrm>
        </p:grpSpPr>
        <p:sp>
          <p:nvSpPr>
            <p:cNvPr id="88199" name="Line 40"/>
            <p:cNvSpPr>
              <a:spLocks noChangeShapeType="1"/>
            </p:cNvSpPr>
            <p:nvPr/>
          </p:nvSpPr>
          <p:spPr bwMode="auto">
            <a:xfrm>
              <a:off x="1097" y="2964"/>
              <a:ext cx="1515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88200" name="Text Box 83"/>
            <p:cNvSpPr txBox="1">
              <a:spLocks noChangeArrowheads="1"/>
            </p:cNvSpPr>
            <p:nvPr/>
          </p:nvSpPr>
          <p:spPr bwMode="auto">
            <a:xfrm>
              <a:off x="406" y="2937"/>
              <a:ext cx="738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ahoma" panose="020B0604030504040204" pitchFamily="34" charset="0"/>
                </a:rPr>
                <a:t>client terminates</a:t>
              </a:r>
            </a:p>
          </p:txBody>
        </p:sp>
        <p:sp>
          <p:nvSpPr>
            <p:cNvPr id="88201" name="Text Box 84"/>
            <p:cNvSpPr txBox="1">
              <a:spLocks noChangeArrowheads="1"/>
            </p:cNvSpPr>
            <p:nvPr/>
          </p:nvSpPr>
          <p:spPr bwMode="auto">
            <a:xfrm>
              <a:off x="2081" y="2938"/>
              <a:ext cx="738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ahoma" panose="020B0604030504040204" pitchFamily="34" charset="0"/>
                </a:rPr>
                <a:t>server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ahoma" panose="020B0604030504040204" pitchFamily="34" charset="0"/>
                </a:rPr>
                <a:t>forgets x</a:t>
              </a:r>
            </a:p>
          </p:txBody>
        </p:sp>
        <p:sp>
          <p:nvSpPr>
            <p:cNvPr id="88202" name="Text Box 85"/>
            <p:cNvSpPr txBox="1">
              <a:spLocks noChangeArrowheads="1"/>
            </p:cNvSpPr>
            <p:nvPr/>
          </p:nvSpPr>
          <p:spPr bwMode="auto">
            <a:xfrm>
              <a:off x="1269" y="2807"/>
              <a:ext cx="706" cy="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connection </a:t>
              </a:r>
            </a:p>
            <a:p>
              <a:pPr algn="ct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x completes</a:t>
              </a:r>
            </a:p>
          </p:txBody>
        </p:sp>
      </p:grpSp>
      <p:grpSp>
        <p:nvGrpSpPr>
          <p:cNvPr id="393315" name="Group 99"/>
          <p:cNvGrpSpPr>
            <a:grpSpLocks/>
          </p:cNvGrpSpPr>
          <p:nvPr/>
        </p:nvGrpSpPr>
        <p:grpSpPr bwMode="auto">
          <a:xfrm>
            <a:off x="4810125" y="2914650"/>
            <a:ext cx="4048125" cy="3417888"/>
            <a:chOff x="3030" y="1831"/>
            <a:chExt cx="2550" cy="2153"/>
          </a:xfrm>
        </p:grpSpPr>
        <p:sp>
          <p:nvSpPr>
            <p:cNvPr id="88188" name="Text Box 69"/>
            <p:cNvSpPr txBox="1">
              <a:spLocks noChangeArrowheads="1"/>
            </p:cNvSpPr>
            <p:nvPr/>
          </p:nvSpPr>
          <p:spPr bwMode="auto">
            <a:xfrm>
              <a:off x="3030" y="1831"/>
              <a:ext cx="802" cy="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ahoma" panose="020B0604030504040204" pitchFamily="34" charset="0"/>
                </a:rPr>
                <a:t>retransmit</a:t>
              </a:r>
            </a:p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ahoma" panose="020B0604030504040204" pitchFamily="34" charset="0"/>
                </a:rPr>
                <a:t>req_conn(x)</a:t>
              </a:r>
            </a:p>
            <a:p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88189" name="Freeform 70"/>
            <p:cNvSpPr>
              <a:spLocks/>
            </p:cNvSpPr>
            <p:nvPr/>
          </p:nvSpPr>
          <p:spPr bwMode="auto">
            <a:xfrm>
              <a:off x="3858" y="2021"/>
              <a:ext cx="962" cy="1612"/>
            </a:xfrm>
            <a:custGeom>
              <a:avLst/>
              <a:gdLst>
                <a:gd name="T0" fmla="*/ 0 w 962"/>
                <a:gd name="T1" fmla="*/ 0 h 1612"/>
                <a:gd name="T2" fmla="*/ 306 w 962"/>
                <a:gd name="T3" fmla="*/ 234 h 1612"/>
                <a:gd name="T4" fmla="*/ 467 w 962"/>
                <a:gd name="T5" fmla="*/ 1342 h 1612"/>
                <a:gd name="T6" fmla="*/ 962 w 962"/>
                <a:gd name="T7" fmla="*/ 1612 h 16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62" h="1612">
                  <a:moveTo>
                    <a:pt x="0" y="0"/>
                  </a:moveTo>
                  <a:cubicBezTo>
                    <a:pt x="50" y="40"/>
                    <a:pt x="228" y="10"/>
                    <a:pt x="306" y="234"/>
                  </a:cubicBezTo>
                  <a:cubicBezTo>
                    <a:pt x="384" y="458"/>
                    <a:pt x="358" y="1112"/>
                    <a:pt x="467" y="1342"/>
                  </a:cubicBezTo>
                  <a:cubicBezTo>
                    <a:pt x="576" y="1572"/>
                    <a:pt x="779" y="1601"/>
                    <a:pt x="962" y="1612"/>
                  </a:cubicBezTo>
                </a:path>
              </a:pathLst>
            </a:custGeom>
            <a:noFill/>
            <a:ln w="28575" cap="flat" cmpd="sng">
              <a:solidFill>
                <a:srgbClr val="000099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88190" name="Text Box 71"/>
            <p:cNvSpPr txBox="1">
              <a:spLocks noChangeArrowheads="1"/>
            </p:cNvSpPr>
            <p:nvPr/>
          </p:nvSpPr>
          <p:spPr bwMode="auto">
            <a:xfrm>
              <a:off x="4841" y="3504"/>
              <a:ext cx="48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Tahoma" panose="020B0604030504040204" pitchFamily="34" charset="0"/>
                </a:rPr>
                <a:t>ESTAB</a:t>
              </a:r>
            </a:p>
          </p:txBody>
        </p:sp>
        <p:sp>
          <p:nvSpPr>
            <p:cNvPr id="88191" name="Oval 72"/>
            <p:cNvSpPr>
              <a:spLocks noChangeArrowheads="1"/>
            </p:cNvSpPr>
            <p:nvPr/>
          </p:nvSpPr>
          <p:spPr bwMode="auto">
            <a:xfrm>
              <a:off x="4793" y="3584"/>
              <a:ext cx="57" cy="56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solidFill>
                  <a:srgbClr val="CC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88192" name="Rectangle 74"/>
            <p:cNvSpPr>
              <a:spLocks noChangeArrowheads="1"/>
            </p:cNvSpPr>
            <p:nvPr/>
          </p:nvSpPr>
          <p:spPr bwMode="auto">
            <a:xfrm>
              <a:off x="3991" y="3178"/>
              <a:ext cx="675" cy="1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88193" name="Text Box 75"/>
            <p:cNvSpPr txBox="1">
              <a:spLocks noChangeArrowheads="1"/>
            </p:cNvSpPr>
            <p:nvPr/>
          </p:nvSpPr>
          <p:spPr bwMode="auto">
            <a:xfrm>
              <a:off x="4059" y="3140"/>
              <a:ext cx="80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ahoma" panose="020B0604030504040204" pitchFamily="34" charset="0"/>
                </a:rPr>
                <a:t>req_conn(x)</a:t>
              </a:r>
            </a:p>
          </p:txBody>
        </p:sp>
        <p:sp>
          <p:nvSpPr>
            <p:cNvPr id="88194" name="Freeform 86"/>
            <p:cNvSpPr>
              <a:spLocks/>
            </p:cNvSpPr>
            <p:nvPr/>
          </p:nvSpPr>
          <p:spPr bwMode="auto">
            <a:xfrm>
              <a:off x="3847" y="2645"/>
              <a:ext cx="946" cy="1195"/>
            </a:xfrm>
            <a:custGeom>
              <a:avLst/>
              <a:gdLst>
                <a:gd name="T0" fmla="*/ 0 w 946"/>
                <a:gd name="T1" fmla="*/ 15 h 1195"/>
                <a:gd name="T2" fmla="*/ 199 w 946"/>
                <a:gd name="T3" fmla="*/ 164 h 1195"/>
                <a:gd name="T4" fmla="*/ 320 w 946"/>
                <a:gd name="T5" fmla="*/ 960 h 1195"/>
                <a:gd name="T6" fmla="*/ 946 w 946"/>
                <a:gd name="T7" fmla="*/ 1138 h 119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46" h="1195">
                  <a:moveTo>
                    <a:pt x="0" y="15"/>
                  </a:moveTo>
                  <a:cubicBezTo>
                    <a:pt x="32" y="40"/>
                    <a:pt x="114" y="0"/>
                    <a:pt x="199" y="164"/>
                  </a:cubicBezTo>
                  <a:cubicBezTo>
                    <a:pt x="284" y="328"/>
                    <a:pt x="195" y="798"/>
                    <a:pt x="320" y="960"/>
                  </a:cubicBezTo>
                  <a:cubicBezTo>
                    <a:pt x="477" y="1195"/>
                    <a:pt x="816" y="1101"/>
                    <a:pt x="946" y="1138"/>
                  </a:cubicBezTo>
                </a:path>
              </a:pathLst>
            </a:custGeom>
            <a:noFill/>
            <a:ln w="28575" cap="flat" cmpd="sng">
              <a:solidFill>
                <a:srgbClr val="000099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88195" name="Rectangle 88"/>
            <p:cNvSpPr>
              <a:spLocks noChangeArrowheads="1"/>
            </p:cNvSpPr>
            <p:nvPr/>
          </p:nvSpPr>
          <p:spPr bwMode="auto">
            <a:xfrm>
              <a:off x="4068" y="3612"/>
              <a:ext cx="448" cy="1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88196" name="Text Box 87"/>
            <p:cNvSpPr txBox="1">
              <a:spLocks noChangeArrowheads="1"/>
            </p:cNvSpPr>
            <p:nvPr/>
          </p:nvSpPr>
          <p:spPr bwMode="auto">
            <a:xfrm>
              <a:off x="3870" y="3584"/>
              <a:ext cx="6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ahoma" panose="020B0604030504040204" pitchFamily="34" charset="0"/>
                </a:rPr>
                <a:t>data(x+1)</a:t>
              </a:r>
            </a:p>
          </p:txBody>
        </p:sp>
        <p:sp>
          <p:nvSpPr>
            <p:cNvPr id="88197" name="Text Box 89"/>
            <p:cNvSpPr txBox="1">
              <a:spLocks noChangeArrowheads="1"/>
            </p:cNvSpPr>
            <p:nvPr/>
          </p:nvSpPr>
          <p:spPr bwMode="auto">
            <a:xfrm>
              <a:off x="3062" y="2494"/>
              <a:ext cx="802" cy="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ahoma" panose="020B0604030504040204" pitchFamily="34" charset="0"/>
                </a:rPr>
                <a:t>retransmit</a:t>
              </a:r>
            </a:p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ahoma" panose="020B0604030504040204" pitchFamily="34" charset="0"/>
                </a:rPr>
                <a:t>data(x+1)</a:t>
              </a:r>
            </a:p>
            <a:p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88198" name="Text Box 90"/>
            <p:cNvSpPr txBox="1">
              <a:spLocks noChangeArrowheads="1"/>
            </p:cNvSpPr>
            <p:nvPr/>
          </p:nvSpPr>
          <p:spPr bwMode="auto">
            <a:xfrm>
              <a:off x="4842" y="3664"/>
              <a:ext cx="738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ahoma" panose="020B0604030504040204" pitchFamily="34" charset="0"/>
                </a:rPr>
                <a:t>accept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ahoma" panose="020B0604030504040204" pitchFamily="34" charset="0"/>
                </a:rPr>
                <a:t>data(x+1)</a:t>
              </a:r>
            </a:p>
          </p:txBody>
        </p:sp>
      </p:grpSp>
      <p:grpSp>
        <p:nvGrpSpPr>
          <p:cNvPr id="88076" name="Group 102"/>
          <p:cNvGrpSpPr>
            <a:grpSpLocks/>
          </p:cNvGrpSpPr>
          <p:nvPr/>
        </p:nvGrpSpPr>
        <p:grpSpPr bwMode="auto">
          <a:xfrm>
            <a:off x="768350" y="1746250"/>
            <a:ext cx="3389313" cy="2136775"/>
            <a:chOff x="484" y="1100"/>
            <a:chExt cx="2135" cy="1346"/>
          </a:xfrm>
        </p:grpSpPr>
        <p:sp>
          <p:nvSpPr>
            <p:cNvPr id="88139" name="Text Box 103"/>
            <p:cNvSpPr txBox="1">
              <a:spLocks noChangeArrowheads="1"/>
            </p:cNvSpPr>
            <p:nvPr/>
          </p:nvSpPr>
          <p:spPr bwMode="auto">
            <a:xfrm>
              <a:off x="484" y="1393"/>
              <a:ext cx="613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ahoma" panose="020B0604030504040204" pitchFamily="34" charset="0"/>
                </a:rPr>
                <a:t>choose x</a:t>
              </a:r>
            </a:p>
            <a:p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88140" name="Line 104"/>
            <p:cNvSpPr>
              <a:spLocks noChangeShapeType="1"/>
            </p:cNvSpPr>
            <p:nvPr/>
          </p:nvSpPr>
          <p:spPr bwMode="auto">
            <a:xfrm>
              <a:off x="1159" y="1516"/>
              <a:ext cx="932" cy="199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88141" name="Line 105"/>
            <p:cNvSpPr>
              <a:spLocks noChangeShapeType="1"/>
            </p:cNvSpPr>
            <p:nvPr/>
          </p:nvSpPr>
          <p:spPr bwMode="auto">
            <a:xfrm flipH="1">
              <a:off x="1121" y="1739"/>
              <a:ext cx="990" cy="602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88142" name="Rectangle 106"/>
            <p:cNvSpPr>
              <a:spLocks noChangeArrowheads="1"/>
            </p:cNvSpPr>
            <p:nvPr/>
          </p:nvSpPr>
          <p:spPr bwMode="auto">
            <a:xfrm>
              <a:off x="1359" y="1507"/>
              <a:ext cx="490" cy="2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88143" name="Text Box 107"/>
            <p:cNvSpPr txBox="1">
              <a:spLocks noChangeArrowheads="1"/>
            </p:cNvSpPr>
            <p:nvPr/>
          </p:nvSpPr>
          <p:spPr bwMode="auto">
            <a:xfrm>
              <a:off x="1214" y="1486"/>
              <a:ext cx="80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ahoma" panose="020B0604030504040204" pitchFamily="34" charset="0"/>
                </a:rPr>
                <a:t>req_conn(x)</a:t>
              </a:r>
            </a:p>
          </p:txBody>
        </p:sp>
        <p:sp>
          <p:nvSpPr>
            <p:cNvPr id="88144" name="Rectangle 108"/>
            <p:cNvSpPr>
              <a:spLocks noChangeArrowheads="1"/>
            </p:cNvSpPr>
            <p:nvPr/>
          </p:nvSpPr>
          <p:spPr bwMode="auto">
            <a:xfrm>
              <a:off x="1471" y="1774"/>
              <a:ext cx="277" cy="2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88145" name="Text Box 109"/>
            <p:cNvSpPr txBox="1">
              <a:spLocks noChangeArrowheads="1"/>
            </p:cNvSpPr>
            <p:nvPr/>
          </p:nvSpPr>
          <p:spPr bwMode="auto">
            <a:xfrm>
              <a:off x="2133" y="1649"/>
              <a:ext cx="48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Tahoma" panose="020B0604030504040204" pitchFamily="34" charset="0"/>
                </a:rPr>
                <a:t>ESTAB</a:t>
              </a:r>
            </a:p>
          </p:txBody>
        </p:sp>
        <p:sp>
          <p:nvSpPr>
            <p:cNvPr id="88146" name="Text Box 110"/>
            <p:cNvSpPr txBox="1">
              <a:spLocks noChangeArrowheads="1"/>
            </p:cNvSpPr>
            <p:nvPr/>
          </p:nvSpPr>
          <p:spPr bwMode="auto">
            <a:xfrm>
              <a:off x="583" y="2234"/>
              <a:ext cx="48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Tahoma" panose="020B0604030504040204" pitchFamily="34" charset="0"/>
                </a:rPr>
                <a:t>ESTAB</a:t>
              </a:r>
            </a:p>
          </p:txBody>
        </p:sp>
        <p:sp>
          <p:nvSpPr>
            <p:cNvPr id="88147" name="Oval 111"/>
            <p:cNvSpPr>
              <a:spLocks noChangeArrowheads="1"/>
            </p:cNvSpPr>
            <p:nvPr/>
          </p:nvSpPr>
          <p:spPr bwMode="auto">
            <a:xfrm>
              <a:off x="1095" y="2298"/>
              <a:ext cx="57" cy="56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solidFill>
                  <a:srgbClr val="CC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88148" name="Oval 112"/>
            <p:cNvSpPr>
              <a:spLocks noChangeArrowheads="1"/>
            </p:cNvSpPr>
            <p:nvPr/>
          </p:nvSpPr>
          <p:spPr bwMode="auto">
            <a:xfrm>
              <a:off x="2065" y="1723"/>
              <a:ext cx="57" cy="56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solidFill>
                  <a:srgbClr val="CC0000"/>
                </a:solidFill>
                <a:latin typeface="Tahoma" panose="020B0604030504040204" pitchFamily="34" charset="0"/>
              </a:endParaRPr>
            </a:p>
          </p:txBody>
        </p:sp>
        <p:grpSp>
          <p:nvGrpSpPr>
            <p:cNvPr id="88149" name="Group 113"/>
            <p:cNvGrpSpPr>
              <a:grpSpLocks/>
            </p:cNvGrpSpPr>
            <p:nvPr/>
          </p:nvGrpSpPr>
          <p:grpSpPr bwMode="auto">
            <a:xfrm>
              <a:off x="1277" y="1861"/>
              <a:ext cx="803" cy="212"/>
              <a:chOff x="1065" y="2085"/>
              <a:chExt cx="803" cy="212"/>
            </a:xfrm>
          </p:grpSpPr>
          <p:sp>
            <p:nvSpPr>
              <p:cNvPr id="88186" name="Rectangle 114"/>
              <p:cNvSpPr>
                <a:spLocks noChangeArrowheads="1"/>
              </p:cNvSpPr>
              <p:nvPr/>
            </p:nvSpPr>
            <p:spPr bwMode="auto">
              <a:xfrm>
                <a:off x="1137" y="2123"/>
                <a:ext cx="675" cy="1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88187" name="Text Box 115"/>
              <p:cNvSpPr txBox="1">
                <a:spLocks noChangeArrowheads="1"/>
              </p:cNvSpPr>
              <p:nvPr/>
            </p:nvSpPr>
            <p:spPr bwMode="auto">
              <a:xfrm>
                <a:off x="1065" y="2085"/>
                <a:ext cx="803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latin typeface="Tahoma" panose="020B0604030504040204" pitchFamily="34" charset="0"/>
                  </a:rPr>
                  <a:t>acc_conn(x)</a:t>
                </a:r>
              </a:p>
            </p:txBody>
          </p:sp>
        </p:grpSp>
        <p:grpSp>
          <p:nvGrpSpPr>
            <p:cNvPr id="88150" name="Group 116"/>
            <p:cNvGrpSpPr>
              <a:grpSpLocks/>
            </p:cNvGrpSpPr>
            <p:nvPr/>
          </p:nvGrpSpPr>
          <p:grpSpPr bwMode="auto">
            <a:xfrm>
              <a:off x="834" y="1112"/>
              <a:ext cx="391" cy="307"/>
              <a:chOff x="-44" y="1473"/>
              <a:chExt cx="981" cy="1105"/>
            </a:xfrm>
          </p:grpSpPr>
          <p:pic>
            <p:nvPicPr>
              <p:cNvPr id="88184" name="Picture 11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8185" name="Freeform 118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3117 w 356"/>
                  <a:gd name="T3" fmla="*/ 180 h 368"/>
                  <a:gd name="T4" fmla="*/ 3697 w 356"/>
                  <a:gd name="T5" fmla="*/ 3762 h 368"/>
                  <a:gd name="T6" fmla="*/ 815 w 356"/>
                  <a:gd name="T7" fmla="*/ 470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</p:grpSp>
        <p:grpSp>
          <p:nvGrpSpPr>
            <p:cNvPr id="88151" name="Group 119"/>
            <p:cNvGrpSpPr>
              <a:grpSpLocks/>
            </p:cNvGrpSpPr>
            <p:nvPr/>
          </p:nvGrpSpPr>
          <p:grpSpPr bwMode="auto">
            <a:xfrm>
              <a:off x="1973" y="1100"/>
              <a:ext cx="212" cy="323"/>
              <a:chOff x="4140" y="429"/>
              <a:chExt cx="1425" cy="2396"/>
            </a:xfrm>
          </p:grpSpPr>
          <p:sp>
            <p:nvSpPr>
              <p:cNvPr id="88152" name="Freeform 120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11 w 354"/>
                  <a:gd name="T1" fmla="*/ 0 h 2742"/>
                  <a:gd name="T2" fmla="*/ 59 w 354"/>
                  <a:gd name="T3" fmla="*/ 79 h 2742"/>
                  <a:gd name="T4" fmla="*/ 58 w 354"/>
                  <a:gd name="T5" fmla="*/ 612 h 2742"/>
                  <a:gd name="T6" fmla="*/ 0 w 354"/>
                  <a:gd name="T7" fmla="*/ 640 h 2742"/>
                  <a:gd name="T8" fmla="*/ 11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8153" name="Rectangle 121"/>
              <p:cNvSpPr>
                <a:spLocks noChangeArrowheads="1"/>
              </p:cNvSpPr>
              <p:nvPr/>
            </p:nvSpPr>
            <p:spPr bwMode="auto">
              <a:xfrm>
                <a:off x="4207" y="429"/>
                <a:ext cx="1049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88154" name="Freeform 122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36 w 211"/>
                  <a:gd name="T3" fmla="*/ 51 h 2537"/>
                  <a:gd name="T4" fmla="*/ 2 w 211"/>
                  <a:gd name="T5" fmla="*/ 58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8155" name="Freeform 123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56 w 328"/>
                  <a:gd name="T3" fmla="*/ 30 h 226"/>
                  <a:gd name="T4" fmla="*/ 56 w 328"/>
                  <a:gd name="T5" fmla="*/ 54 h 226"/>
                  <a:gd name="T6" fmla="*/ 0 w 328"/>
                  <a:gd name="T7" fmla="*/ 2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8156" name="Rectangle 124"/>
              <p:cNvSpPr>
                <a:spLocks noChangeArrowheads="1"/>
              </p:cNvSpPr>
              <p:nvPr/>
            </p:nvSpPr>
            <p:spPr bwMode="auto">
              <a:xfrm>
                <a:off x="4214" y="696"/>
                <a:ext cx="592" cy="4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grpSp>
            <p:nvGrpSpPr>
              <p:cNvPr id="88157" name="Group 125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88182" name="AutoShape 126"/>
                <p:cNvSpPr>
                  <a:spLocks noChangeArrowheads="1"/>
                </p:cNvSpPr>
                <p:nvPr/>
              </p:nvSpPr>
              <p:spPr bwMode="auto">
                <a:xfrm>
                  <a:off x="617" y="2566"/>
                  <a:ext cx="721" cy="1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88183" name="AutoShape 127"/>
                <p:cNvSpPr>
                  <a:spLocks noChangeArrowheads="1"/>
                </p:cNvSpPr>
                <p:nvPr/>
              </p:nvSpPr>
              <p:spPr bwMode="auto">
                <a:xfrm>
                  <a:off x="634" y="2581"/>
                  <a:ext cx="688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</p:grpSp>
          <p:sp>
            <p:nvSpPr>
              <p:cNvPr id="88158" name="Rectangle 128"/>
              <p:cNvSpPr>
                <a:spLocks noChangeArrowheads="1"/>
              </p:cNvSpPr>
              <p:nvPr/>
            </p:nvSpPr>
            <p:spPr bwMode="auto">
              <a:xfrm>
                <a:off x="4221" y="1022"/>
                <a:ext cx="598" cy="4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grpSp>
            <p:nvGrpSpPr>
              <p:cNvPr id="88159" name="Group 129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88180" name="AutoShape 130"/>
                <p:cNvSpPr>
                  <a:spLocks noChangeArrowheads="1"/>
                </p:cNvSpPr>
                <p:nvPr/>
              </p:nvSpPr>
              <p:spPr bwMode="auto">
                <a:xfrm>
                  <a:off x="611" y="2567"/>
                  <a:ext cx="730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88181" name="AutoShape 131"/>
                <p:cNvSpPr>
                  <a:spLocks noChangeArrowheads="1"/>
                </p:cNvSpPr>
                <p:nvPr/>
              </p:nvSpPr>
              <p:spPr bwMode="auto">
                <a:xfrm>
                  <a:off x="628" y="2582"/>
                  <a:ext cx="696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</p:grpSp>
          <p:sp>
            <p:nvSpPr>
              <p:cNvPr id="88160" name="Rectangle 132"/>
              <p:cNvSpPr>
                <a:spLocks noChangeArrowheads="1"/>
              </p:cNvSpPr>
              <p:nvPr/>
            </p:nvSpPr>
            <p:spPr bwMode="auto">
              <a:xfrm>
                <a:off x="4214" y="1356"/>
                <a:ext cx="598" cy="4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88161" name="Rectangle 133"/>
              <p:cNvSpPr>
                <a:spLocks noChangeArrowheads="1"/>
              </p:cNvSpPr>
              <p:nvPr/>
            </p:nvSpPr>
            <p:spPr bwMode="auto">
              <a:xfrm>
                <a:off x="4227" y="1653"/>
                <a:ext cx="598" cy="5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grpSp>
            <p:nvGrpSpPr>
              <p:cNvPr id="88162" name="Group 134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88178" name="AutoShape 135"/>
                <p:cNvSpPr>
                  <a:spLocks noChangeArrowheads="1"/>
                </p:cNvSpPr>
                <p:nvPr/>
              </p:nvSpPr>
              <p:spPr bwMode="auto">
                <a:xfrm>
                  <a:off x="618" y="2571"/>
                  <a:ext cx="720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88179" name="AutoShape 136"/>
                <p:cNvSpPr>
                  <a:spLocks noChangeArrowheads="1"/>
                </p:cNvSpPr>
                <p:nvPr/>
              </p:nvSpPr>
              <p:spPr bwMode="auto">
                <a:xfrm>
                  <a:off x="635" y="2585"/>
                  <a:ext cx="687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</p:grpSp>
          <p:sp>
            <p:nvSpPr>
              <p:cNvPr id="88163" name="Freeform 137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56 w 328"/>
                  <a:gd name="T3" fmla="*/ 29 h 226"/>
                  <a:gd name="T4" fmla="*/ 56 w 328"/>
                  <a:gd name="T5" fmla="*/ 52 h 226"/>
                  <a:gd name="T6" fmla="*/ 0 w 328"/>
                  <a:gd name="T7" fmla="*/ 2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88164" name="Group 138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88176" name="AutoShape 139"/>
                <p:cNvSpPr>
                  <a:spLocks noChangeArrowheads="1"/>
                </p:cNvSpPr>
                <p:nvPr/>
              </p:nvSpPr>
              <p:spPr bwMode="auto">
                <a:xfrm>
                  <a:off x="613" y="2568"/>
                  <a:ext cx="728" cy="14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88177" name="AutoShape 140"/>
                <p:cNvSpPr>
                  <a:spLocks noChangeArrowheads="1"/>
                </p:cNvSpPr>
                <p:nvPr/>
              </p:nvSpPr>
              <p:spPr bwMode="auto">
                <a:xfrm>
                  <a:off x="630" y="2582"/>
                  <a:ext cx="695" cy="111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</p:grpSp>
          <p:sp>
            <p:nvSpPr>
              <p:cNvPr id="88165" name="Rectangle 141"/>
              <p:cNvSpPr>
                <a:spLocks noChangeArrowheads="1"/>
              </p:cNvSpPr>
              <p:nvPr/>
            </p:nvSpPr>
            <p:spPr bwMode="auto">
              <a:xfrm>
                <a:off x="5249" y="429"/>
                <a:ext cx="67" cy="2292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88166" name="Freeform 142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50 w 296"/>
                  <a:gd name="T3" fmla="*/ 32 h 256"/>
                  <a:gd name="T4" fmla="*/ 50 w 296"/>
                  <a:gd name="T5" fmla="*/ 59 h 256"/>
                  <a:gd name="T6" fmla="*/ 0 w 296"/>
                  <a:gd name="T7" fmla="*/ 2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8167" name="Freeform 143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52 w 304"/>
                  <a:gd name="T3" fmla="*/ 38 h 288"/>
                  <a:gd name="T4" fmla="*/ 49 w 304"/>
                  <a:gd name="T5" fmla="*/ 68 h 288"/>
                  <a:gd name="T6" fmla="*/ 2 w 304"/>
                  <a:gd name="T7" fmla="*/ 29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8168" name="Oval 144"/>
              <p:cNvSpPr>
                <a:spLocks noChangeArrowheads="1"/>
              </p:cNvSpPr>
              <p:nvPr/>
            </p:nvSpPr>
            <p:spPr bwMode="auto">
              <a:xfrm>
                <a:off x="5518" y="2610"/>
                <a:ext cx="47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88169" name="Freeform 145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25 h 240"/>
                  <a:gd name="T2" fmla="*/ 2 w 306"/>
                  <a:gd name="T3" fmla="*/ 57 h 240"/>
                  <a:gd name="T4" fmla="*/ 52 w 306"/>
                  <a:gd name="T5" fmla="*/ 26 h 240"/>
                  <a:gd name="T6" fmla="*/ 50 w 306"/>
                  <a:gd name="T7" fmla="*/ 0 h 240"/>
                  <a:gd name="T8" fmla="*/ 0 w 306"/>
                  <a:gd name="T9" fmla="*/ 25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8170" name="AutoShape 146"/>
              <p:cNvSpPr>
                <a:spLocks noChangeArrowheads="1"/>
              </p:cNvSpPr>
              <p:nvPr/>
            </p:nvSpPr>
            <p:spPr bwMode="auto">
              <a:xfrm>
                <a:off x="4140" y="2677"/>
                <a:ext cx="1196" cy="14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88171" name="AutoShape 147"/>
              <p:cNvSpPr>
                <a:spLocks noChangeArrowheads="1"/>
              </p:cNvSpPr>
              <p:nvPr/>
            </p:nvSpPr>
            <p:spPr bwMode="auto">
              <a:xfrm>
                <a:off x="4207" y="2714"/>
                <a:ext cx="1069" cy="8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88172" name="Oval 148"/>
              <p:cNvSpPr>
                <a:spLocks noChangeArrowheads="1"/>
              </p:cNvSpPr>
              <p:nvPr/>
            </p:nvSpPr>
            <p:spPr bwMode="auto">
              <a:xfrm>
                <a:off x="4308" y="2380"/>
                <a:ext cx="155" cy="148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88173" name="Oval 149"/>
              <p:cNvSpPr>
                <a:spLocks noChangeArrowheads="1"/>
              </p:cNvSpPr>
              <p:nvPr/>
            </p:nvSpPr>
            <p:spPr bwMode="auto">
              <a:xfrm>
                <a:off x="4483" y="2387"/>
                <a:ext cx="161" cy="14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174" name="Oval 150"/>
              <p:cNvSpPr>
                <a:spLocks noChangeArrowheads="1"/>
              </p:cNvSpPr>
              <p:nvPr/>
            </p:nvSpPr>
            <p:spPr bwMode="auto">
              <a:xfrm>
                <a:off x="4664" y="2380"/>
                <a:ext cx="155" cy="141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88175" name="Rectangle 151"/>
              <p:cNvSpPr>
                <a:spLocks noChangeArrowheads="1"/>
              </p:cNvSpPr>
              <p:nvPr/>
            </p:nvSpPr>
            <p:spPr bwMode="auto">
              <a:xfrm>
                <a:off x="5061" y="1838"/>
                <a:ext cx="87" cy="757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</p:grpSp>
      <p:grpSp>
        <p:nvGrpSpPr>
          <p:cNvPr id="393368" name="Group 152"/>
          <p:cNvGrpSpPr>
            <a:grpSpLocks/>
          </p:cNvGrpSpPr>
          <p:nvPr/>
        </p:nvGrpSpPr>
        <p:grpSpPr bwMode="auto">
          <a:xfrm>
            <a:off x="5000625" y="1757363"/>
            <a:ext cx="3933825" cy="4568825"/>
            <a:chOff x="3150" y="1107"/>
            <a:chExt cx="2478" cy="2878"/>
          </a:xfrm>
        </p:grpSpPr>
        <p:sp>
          <p:nvSpPr>
            <p:cNvPr id="88078" name="Line 153"/>
            <p:cNvSpPr>
              <a:spLocks noChangeShapeType="1"/>
            </p:cNvSpPr>
            <p:nvPr/>
          </p:nvSpPr>
          <p:spPr bwMode="auto">
            <a:xfrm flipH="1">
              <a:off x="4822" y="1490"/>
              <a:ext cx="1" cy="2495"/>
            </a:xfrm>
            <a:prstGeom prst="line">
              <a:avLst/>
            </a:prstGeom>
            <a:noFill/>
            <a:ln w="9525">
              <a:solidFill>
                <a:srgbClr val="77777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88079" name="Text Box 154"/>
            <p:cNvSpPr txBox="1">
              <a:spLocks noChangeArrowheads="1"/>
            </p:cNvSpPr>
            <p:nvPr/>
          </p:nvSpPr>
          <p:spPr bwMode="auto">
            <a:xfrm>
              <a:off x="3150" y="2983"/>
              <a:ext cx="738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ahoma" panose="020B0604030504040204" pitchFamily="34" charset="0"/>
                </a:rPr>
                <a:t>client terminates</a:t>
              </a:r>
            </a:p>
          </p:txBody>
        </p:sp>
        <p:sp>
          <p:nvSpPr>
            <p:cNvPr id="88080" name="Line 155"/>
            <p:cNvSpPr>
              <a:spLocks noChangeShapeType="1"/>
            </p:cNvSpPr>
            <p:nvPr/>
          </p:nvSpPr>
          <p:spPr bwMode="auto">
            <a:xfrm flipH="1">
              <a:off x="3845" y="1451"/>
              <a:ext cx="15" cy="1549"/>
            </a:xfrm>
            <a:prstGeom prst="line">
              <a:avLst/>
            </a:prstGeom>
            <a:noFill/>
            <a:ln w="9525">
              <a:solidFill>
                <a:srgbClr val="77777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88081" name="Line 156"/>
            <p:cNvSpPr>
              <a:spLocks noChangeShapeType="1"/>
            </p:cNvSpPr>
            <p:nvPr/>
          </p:nvSpPr>
          <p:spPr bwMode="auto">
            <a:xfrm flipH="1">
              <a:off x="3850" y="1726"/>
              <a:ext cx="990" cy="602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88082" name="Rectangle 157"/>
            <p:cNvSpPr>
              <a:spLocks noChangeArrowheads="1"/>
            </p:cNvSpPr>
            <p:nvPr/>
          </p:nvSpPr>
          <p:spPr bwMode="auto">
            <a:xfrm>
              <a:off x="4200" y="1761"/>
              <a:ext cx="277" cy="2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88083" name="Text Box 158"/>
            <p:cNvSpPr txBox="1">
              <a:spLocks noChangeArrowheads="1"/>
            </p:cNvSpPr>
            <p:nvPr/>
          </p:nvSpPr>
          <p:spPr bwMode="auto">
            <a:xfrm>
              <a:off x="3312" y="2221"/>
              <a:ext cx="48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Tahoma" panose="020B0604030504040204" pitchFamily="34" charset="0"/>
                </a:rPr>
                <a:t>ESTAB</a:t>
              </a:r>
            </a:p>
          </p:txBody>
        </p:sp>
        <p:sp>
          <p:nvSpPr>
            <p:cNvPr id="88084" name="Oval 159"/>
            <p:cNvSpPr>
              <a:spLocks noChangeArrowheads="1"/>
            </p:cNvSpPr>
            <p:nvPr/>
          </p:nvSpPr>
          <p:spPr bwMode="auto">
            <a:xfrm>
              <a:off x="3817" y="2299"/>
              <a:ext cx="57" cy="56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solidFill>
                  <a:srgbClr val="CC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88085" name="Text Box 160"/>
            <p:cNvSpPr txBox="1">
              <a:spLocks noChangeArrowheads="1"/>
            </p:cNvSpPr>
            <p:nvPr/>
          </p:nvSpPr>
          <p:spPr bwMode="auto">
            <a:xfrm>
              <a:off x="3213" y="1380"/>
              <a:ext cx="613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ahoma" panose="020B0604030504040204" pitchFamily="34" charset="0"/>
                </a:rPr>
                <a:t>choose x</a:t>
              </a:r>
            </a:p>
            <a:p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88086" name="Line 161"/>
            <p:cNvSpPr>
              <a:spLocks noChangeShapeType="1"/>
            </p:cNvSpPr>
            <p:nvPr/>
          </p:nvSpPr>
          <p:spPr bwMode="auto">
            <a:xfrm>
              <a:off x="3888" y="1503"/>
              <a:ext cx="932" cy="199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88087" name="Rectangle 162"/>
            <p:cNvSpPr>
              <a:spLocks noChangeArrowheads="1"/>
            </p:cNvSpPr>
            <p:nvPr/>
          </p:nvSpPr>
          <p:spPr bwMode="auto">
            <a:xfrm>
              <a:off x="4088" y="1494"/>
              <a:ext cx="490" cy="2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88088" name="Text Box 163"/>
            <p:cNvSpPr txBox="1">
              <a:spLocks noChangeArrowheads="1"/>
            </p:cNvSpPr>
            <p:nvPr/>
          </p:nvSpPr>
          <p:spPr bwMode="auto">
            <a:xfrm>
              <a:off x="3943" y="1473"/>
              <a:ext cx="80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ahoma" panose="020B0604030504040204" pitchFamily="34" charset="0"/>
                </a:rPr>
                <a:t>req_conn(x)</a:t>
              </a:r>
            </a:p>
          </p:txBody>
        </p:sp>
        <p:sp>
          <p:nvSpPr>
            <p:cNvPr id="88089" name="Text Box 164"/>
            <p:cNvSpPr txBox="1">
              <a:spLocks noChangeArrowheads="1"/>
            </p:cNvSpPr>
            <p:nvPr/>
          </p:nvSpPr>
          <p:spPr bwMode="auto">
            <a:xfrm>
              <a:off x="4862" y="1636"/>
              <a:ext cx="48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Tahoma" panose="020B0604030504040204" pitchFamily="34" charset="0"/>
                </a:rPr>
                <a:t>ESTAB</a:t>
              </a:r>
            </a:p>
          </p:txBody>
        </p:sp>
        <p:sp>
          <p:nvSpPr>
            <p:cNvPr id="88090" name="Oval 165"/>
            <p:cNvSpPr>
              <a:spLocks noChangeArrowheads="1"/>
            </p:cNvSpPr>
            <p:nvPr/>
          </p:nvSpPr>
          <p:spPr bwMode="auto">
            <a:xfrm>
              <a:off x="4794" y="1710"/>
              <a:ext cx="57" cy="56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solidFill>
                  <a:srgbClr val="CC0000"/>
                </a:solidFill>
                <a:latin typeface="Tahoma" panose="020B0604030504040204" pitchFamily="34" charset="0"/>
              </a:endParaRPr>
            </a:p>
          </p:txBody>
        </p:sp>
        <p:grpSp>
          <p:nvGrpSpPr>
            <p:cNvPr id="88091" name="Group 166"/>
            <p:cNvGrpSpPr>
              <a:grpSpLocks/>
            </p:cNvGrpSpPr>
            <p:nvPr/>
          </p:nvGrpSpPr>
          <p:grpSpPr bwMode="auto">
            <a:xfrm>
              <a:off x="4006" y="1848"/>
              <a:ext cx="803" cy="212"/>
              <a:chOff x="1065" y="2085"/>
              <a:chExt cx="803" cy="212"/>
            </a:xfrm>
          </p:grpSpPr>
          <p:sp>
            <p:nvSpPr>
              <p:cNvPr id="88137" name="Rectangle 167"/>
              <p:cNvSpPr>
                <a:spLocks noChangeArrowheads="1"/>
              </p:cNvSpPr>
              <p:nvPr/>
            </p:nvSpPr>
            <p:spPr bwMode="auto">
              <a:xfrm>
                <a:off x="1137" y="2123"/>
                <a:ext cx="675" cy="1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88138" name="Text Box 168"/>
              <p:cNvSpPr txBox="1">
                <a:spLocks noChangeArrowheads="1"/>
              </p:cNvSpPr>
              <p:nvPr/>
            </p:nvSpPr>
            <p:spPr bwMode="auto">
              <a:xfrm>
                <a:off x="1065" y="2085"/>
                <a:ext cx="803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latin typeface="Tahoma" panose="020B0604030504040204" pitchFamily="34" charset="0"/>
                  </a:rPr>
                  <a:t>acc_conn(x)</a:t>
                </a:r>
              </a:p>
            </p:txBody>
          </p:sp>
        </p:grpSp>
        <p:sp>
          <p:nvSpPr>
            <p:cNvPr id="88092" name="Line 169"/>
            <p:cNvSpPr>
              <a:spLocks noChangeShapeType="1"/>
            </p:cNvSpPr>
            <p:nvPr/>
          </p:nvSpPr>
          <p:spPr bwMode="auto">
            <a:xfrm>
              <a:off x="3877" y="2345"/>
              <a:ext cx="932" cy="199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88093" name="Rectangle 170"/>
            <p:cNvSpPr>
              <a:spLocks noChangeArrowheads="1"/>
            </p:cNvSpPr>
            <p:nvPr/>
          </p:nvSpPr>
          <p:spPr bwMode="auto">
            <a:xfrm>
              <a:off x="4077" y="2336"/>
              <a:ext cx="490" cy="2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88094" name="Text Box 171"/>
            <p:cNvSpPr txBox="1">
              <a:spLocks noChangeArrowheads="1"/>
            </p:cNvSpPr>
            <p:nvPr/>
          </p:nvSpPr>
          <p:spPr bwMode="auto">
            <a:xfrm>
              <a:off x="3989" y="2315"/>
              <a:ext cx="6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ahoma" panose="020B0604030504040204" pitchFamily="34" charset="0"/>
                </a:rPr>
                <a:t>data(x+1)</a:t>
              </a:r>
            </a:p>
          </p:txBody>
        </p:sp>
        <p:sp>
          <p:nvSpPr>
            <p:cNvPr id="88095" name="Oval 172"/>
            <p:cNvSpPr>
              <a:spLocks noChangeArrowheads="1"/>
            </p:cNvSpPr>
            <p:nvPr/>
          </p:nvSpPr>
          <p:spPr bwMode="auto">
            <a:xfrm>
              <a:off x="4790" y="2524"/>
              <a:ext cx="57" cy="56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solidFill>
                  <a:srgbClr val="CC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88096" name="Text Box 173"/>
            <p:cNvSpPr txBox="1">
              <a:spLocks noChangeArrowheads="1"/>
            </p:cNvSpPr>
            <p:nvPr/>
          </p:nvSpPr>
          <p:spPr bwMode="auto">
            <a:xfrm>
              <a:off x="4890" y="2373"/>
              <a:ext cx="738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ahoma" panose="020B0604030504040204" pitchFamily="34" charset="0"/>
                </a:rPr>
                <a:t>accept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ahoma" panose="020B0604030504040204" pitchFamily="34" charset="0"/>
                </a:rPr>
                <a:t>data(x+1)</a:t>
              </a:r>
            </a:p>
          </p:txBody>
        </p:sp>
        <p:grpSp>
          <p:nvGrpSpPr>
            <p:cNvPr id="88097" name="Group 174"/>
            <p:cNvGrpSpPr>
              <a:grpSpLocks/>
            </p:cNvGrpSpPr>
            <p:nvPr/>
          </p:nvGrpSpPr>
          <p:grpSpPr bwMode="auto">
            <a:xfrm>
              <a:off x="3826" y="2803"/>
              <a:ext cx="1515" cy="300"/>
              <a:chOff x="3818" y="2796"/>
              <a:chExt cx="1515" cy="300"/>
            </a:xfrm>
          </p:grpSpPr>
          <p:sp>
            <p:nvSpPr>
              <p:cNvPr id="88135" name="Line 175"/>
              <p:cNvSpPr>
                <a:spLocks noChangeShapeType="1"/>
              </p:cNvSpPr>
              <p:nvPr/>
            </p:nvSpPr>
            <p:spPr bwMode="auto">
              <a:xfrm>
                <a:off x="3818" y="2951"/>
                <a:ext cx="1515" cy="0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88136" name="Text Box 176"/>
              <p:cNvSpPr txBox="1">
                <a:spLocks noChangeArrowheads="1"/>
              </p:cNvSpPr>
              <p:nvPr/>
            </p:nvSpPr>
            <p:spPr bwMode="auto">
              <a:xfrm>
                <a:off x="3989" y="2796"/>
                <a:ext cx="706" cy="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Tahoma" panose="020B0604030504040204" pitchFamily="34" charset="0"/>
                  </a:rPr>
                  <a:t>connection </a:t>
                </a:r>
              </a:p>
              <a:p>
                <a:pPr algn="ctr"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Tahoma" panose="020B0604030504040204" pitchFamily="34" charset="0"/>
                  </a:rPr>
                  <a:t>x completes</a:t>
                </a:r>
              </a:p>
            </p:txBody>
          </p:sp>
        </p:grpSp>
        <p:sp>
          <p:nvSpPr>
            <p:cNvPr id="88098" name="Text Box 177"/>
            <p:cNvSpPr txBox="1">
              <a:spLocks noChangeArrowheads="1"/>
            </p:cNvSpPr>
            <p:nvPr/>
          </p:nvSpPr>
          <p:spPr bwMode="auto">
            <a:xfrm>
              <a:off x="4830" y="2962"/>
              <a:ext cx="738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ahoma" panose="020B0604030504040204" pitchFamily="34" charset="0"/>
                </a:rPr>
                <a:t>server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ahoma" panose="020B0604030504040204" pitchFamily="34" charset="0"/>
                </a:rPr>
                <a:t>forgets x</a:t>
              </a:r>
            </a:p>
          </p:txBody>
        </p:sp>
        <p:grpSp>
          <p:nvGrpSpPr>
            <p:cNvPr id="88099" name="Group 178"/>
            <p:cNvGrpSpPr>
              <a:grpSpLocks/>
            </p:cNvGrpSpPr>
            <p:nvPr/>
          </p:nvGrpSpPr>
          <p:grpSpPr bwMode="auto">
            <a:xfrm>
              <a:off x="3570" y="1119"/>
              <a:ext cx="391" cy="307"/>
              <a:chOff x="-44" y="1473"/>
              <a:chExt cx="981" cy="1105"/>
            </a:xfrm>
          </p:grpSpPr>
          <p:pic>
            <p:nvPicPr>
              <p:cNvPr id="88133" name="Picture 17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8134" name="Freeform 180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3117 w 356"/>
                  <a:gd name="T3" fmla="*/ 180 h 368"/>
                  <a:gd name="T4" fmla="*/ 3697 w 356"/>
                  <a:gd name="T5" fmla="*/ 3762 h 368"/>
                  <a:gd name="T6" fmla="*/ 815 w 356"/>
                  <a:gd name="T7" fmla="*/ 470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</p:grpSp>
        <p:grpSp>
          <p:nvGrpSpPr>
            <p:cNvPr id="88100" name="Group 181"/>
            <p:cNvGrpSpPr>
              <a:grpSpLocks/>
            </p:cNvGrpSpPr>
            <p:nvPr/>
          </p:nvGrpSpPr>
          <p:grpSpPr bwMode="auto">
            <a:xfrm>
              <a:off x="4709" y="1107"/>
              <a:ext cx="212" cy="323"/>
              <a:chOff x="4140" y="429"/>
              <a:chExt cx="1425" cy="2396"/>
            </a:xfrm>
          </p:grpSpPr>
          <p:sp>
            <p:nvSpPr>
              <p:cNvPr id="88101" name="Freeform 18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11 w 354"/>
                  <a:gd name="T1" fmla="*/ 0 h 2742"/>
                  <a:gd name="T2" fmla="*/ 59 w 354"/>
                  <a:gd name="T3" fmla="*/ 79 h 2742"/>
                  <a:gd name="T4" fmla="*/ 58 w 354"/>
                  <a:gd name="T5" fmla="*/ 612 h 2742"/>
                  <a:gd name="T6" fmla="*/ 0 w 354"/>
                  <a:gd name="T7" fmla="*/ 640 h 2742"/>
                  <a:gd name="T8" fmla="*/ 11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8102" name="Rectangle 183"/>
              <p:cNvSpPr>
                <a:spLocks noChangeArrowheads="1"/>
              </p:cNvSpPr>
              <p:nvPr/>
            </p:nvSpPr>
            <p:spPr bwMode="auto">
              <a:xfrm>
                <a:off x="4207" y="429"/>
                <a:ext cx="1049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88103" name="Freeform 18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36 w 211"/>
                  <a:gd name="T3" fmla="*/ 51 h 2537"/>
                  <a:gd name="T4" fmla="*/ 2 w 211"/>
                  <a:gd name="T5" fmla="*/ 58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8104" name="Freeform 18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56 w 328"/>
                  <a:gd name="T3" fmla="*/ 30 h 226"/>
                  <a:gd name="T4" fmla="*/ 56 w 328"/>
                  <a:gd name="T5" fmla="*/ 54 h 226"/>
                  <a:gd name="T6" fmla="*/ 0 w 328"/>
                  <a:gd name="T7" fmla="*/ 2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8105" name="Rectangle 186"/>
              <p:cNvSpPr>
                <a:spLocks noChangeArrowheads="1"/>
              </p:cNvSpPr>
              <p:nvPr/>
            </p:nvSpPr>
            <p:spPr bwMode="auto">
              <a:xfrm>
                <a:off x="4214" y="696"/>
                <a:ext cx="592" cy="4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grpSp>
            <p:nvGrpSpPr>
              <p:cNvPr id="88106" name="Group 18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88131" name="AutoShape 188"/>
                <p:cNvSpPr>
                  <a:spLocks noChangeArrowheads="1"/>
                </p:cNvSpPr>
                <p:nvPr/>
              </p:nvSpPr>
              <p:spPr bwMode="auto">
                <a:xfrm>
                  <a:off x="617" y="2566"/>
                  <a:ext cx="721" cy="1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88132" name="AutoShape 189"/>
                <p:cNvSpPr>
                  <a:spLocks noChangeArrowheads="1"/>
                </p:cNvSpPr>
                <p:nvPr/>
              </p:nvSpPr>
              <p:spPr bwMode="auto">
                <a:xfrm>
                  <a:off x="634" y="2581"/>
                  <a:ext cx="688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</p:grpSp>
          <p:sp>
            <p:nvSpPr>
              <p:cNvPr id="88107" name="Rectangle 190"/>
              <p:cNvSpPr>
                <a:spLocks noChangeArrowheads="1"/>
              </p:cNvSpPr>
              <p:nvPr/>
            </p:nvSpPr>
            <p:spPr bwMode="auto">
              <a:xfrm>
                <a:off x="4221" y="1022"/>
                <a:ext cx="598" cy="4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grpSp>
            <p:nvGrpSpPr>
              <p:cNvPr id="88108" name="Group 19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88129" name="AutoShape 192"/>
                <p:cNvSpPr>
                  <a:spLocks noChangeArrowheads="1"/>
                </p:cNvSpPr>
                <p:nvPr/>
              </p:nvSpPr>
              <p:spPr bwMode="auto">
                <a:xfrm>
                  <a:off x="611" y="2567"/>
                  <a:ext cx="730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88130" name="AutoShape 193"/>
                <p:cNvSpPr>
                  <a:spLocks noChangeArrowheads="1"/>
                </p:cNvSpPr>
                <p:nvPr/>
              </p:nvSpPr>
              <p:spPr bwMode="auto">
                <a:xfrm>
                  <a:off x="628" y="2582"/>
                  <a:ext cx="696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</p:grpSp>
          <p:sp>
            <p:nvSpPr>
              <p:cNvPr id="88109" name="Rectangle 194"/>
              <p:cNvSpPr>
                <a:spLocks noChangeArrowheads="1"/>
              </p:cNvSpPr>
              <p:nvPr/>
            </p:nvSpPr>
            <p:spPr bwMode="auto">
              <a:xfrm>
                <a:off x="4214" y="1356"/>
                <a:ext cx="598" cy="4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88110" name="Rectangle 195"/>
              <p:cNvSpPr>
                <a:spLocks noChangeArrowheads="1"/>
              </p:cNvSpPr>
              <p:nvPr/>
            </p:nvSpPr>
            <p:spPr bwMode="auto">
              <a:xfrm>
                <a:off x="4227" y="1653"/>
                <a:ext cx="598" cy="5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grpSp>
            <p:nvGrpSpPr>
              <p:cNvPr id="88111" name="Group 19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88127" name="AutoShape 197"/>
                <p:cNvSpPr>
                  <a:spLocks noChangeArrowheads="1"/>
                </p:cNvSpPr>
                <p:nvPr/>
              </p:nvSpPr>
              <p:spPr bwMode="auto">
                <a:xfrm>
                  <a:off x="618" y="2571"/>
                  <a:ext cx="720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88128" name="AutoShape 198"/>
                <p:cNvSpPr>
                  <a:spLocks noChangeArrowheads="1"/>
                </p:cNvSpPr>
                <p:nvPr/>
              </p:nvSpPr>
              <p:spPr bwMode="auto">
                <a:xfrm>
                  <a:off x="635" y="2585"/>
                  <a:ext cx="687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</p:grpSp>
          <p:sp>
            <p:nvSpPr>
              <p:cNvPr id="88112" name="Freeform 19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56 w 328"/>
                  <a:gd name="T3" fmla="*/ 29 h 226"/>
                  <a:gd name="T4" fmla="*/ 56 w 328"/>
                  <a:gd name="T5" fmla="*/ 52 h 226"/>
                  <a:gd name="T6" fmla="*/ 0 w 328"/>
                  <a:gd name="T7" fmla="*/ 2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88113" name="Group 20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88125" name="AutoShape 201"/>
                <p:cNvSpPr>
                  <a:spLocks noChangeArrowheads="1"/>
                </p:cNvSpPr>
                <p:nvPr/>
              </p:nvSpPr>
              <p:spPr bwMode="auto">
                <a:xfrm>
                  <a:off x="613" y="2568"/>
                  <a:ext cx="728" cy="14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88126" name="AutoShape 202"/>
                <p:cNvSpPr>
                  <a:spLocks noChangeArrowheads="1"/>
                </p:cNvSpPr>
                <p:nvPr/>
              </p:nvSpPr>
              <p:spPr bwMode="auto">
                <a:xfrm>
                  <a:off x="630" y="2582"/>
                  <a:ext cx="695" cy="111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</p:grpSp>
          <p:sp>
            <p:nvSpPr>
              <p:cNvPr id="88114" name="Rectangle 203"/>
              <p:cNvSpPr>
                <a:spLocks noChangeArrowheads="1"/>
              </p:cNvSpPr>
              <p:nvPr/>
            </p:nvSpPr>
            <p:spPr bwMode="auto">
              <a:xfrm>
                <a:off x="5249" y="429"/>
                <a:ext cx="67" cy="2292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88115" name="Freeform 20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50 w 296"/>
                  <a:gd name="T3" fmla="*/ 32 h 256"/>
                  <a:gd name="T4" fmla="*/ 50 w 296"/>
                  <a:gd name="T5" fmla="*/ 59 h 256"/>
                  <a:gd name="T6" fmla="*/ 0 w 296"/>
                  <a:gd name="T7" fmla="*/ 2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8116" name="Freeform 20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52 w 304"/>
                  <a:gd name="T3" fmla="*/ 38 h 288"/>
                  <a:gd name="T4" fmla="*/ 49 w 304"/>
                  <a:gd name="T5" fmla="*/ 68 h 288"/>
                  <a:gd name="T6" fmla="*/ 2 w 304"/>
                  <a:gd name="T7" fmla="*/ 29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8117" name="Oval 206"/>
              <p:cNvSpPr>
                <a:spLocks noChangeArrowheads="1"/>
              </p:cNvSpPr>
              <p:nvPr/>
            </p:nvSpPr>
            <p:spPr bwMode="auto">
              <a:xfrm>
                <a:off x="5518" y="2610"/>
                <a:ext cx="47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88118" name="Freeform 20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25 h 240"/>
                  <a:gd name="T2" fmla="*/ 2 w 306"/>
                  <a:gd name="T3" fmla="*/ 57 h 240"/>
                  <a:gd name="T4" fmla="*/ 52 w 306"/>
                  <a:gd name="T5" fmla="*/ 26 h 240"/>
                  <a:gd name="T6" fmla="*/ 50 w 306"/>
                  <a:gd name="T7" fmla="*/ 0 h 240"/>
                  <a:gd name="T8" fmla="*/ 0 w 306"/>
                  <a:gd name="T9" fmla="*/ 25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8119" name="AutoShape 208"/>
              <p:cNvSpPr>
                <a:spLocks noChangeArrowheads="1"/>
              </p:cNvSpPr>
              <p:nvPr/>
            </p:nvSpPr>
            <p:spPr bwMode="auto">
              <a:xfrm>
                <a:off x="4140" y="2677"/>
                <a:ext cx="1196" cy="14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88120" name="AutoShape 209"/>
              <p:cNvSpPr>
                <a:spLocks noChangeArrowheads="1"/>
              </p:cNvSpPr>
              <p:nvPr/>
            </p:nvSpPr>
            <p:spPr bwMode="auto">
              <a:xfrm>
                <a:off x="4207" y="2714"/>
                <a:ext cx="1069" cy="8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88121" name="Oval 210"/>
              <p:cNvSpPr>
                <a:spLocks noChangeArrowheads="1"/>
              </p:cNvSpPr>
              <p:nvPr/>
            </p:nvSpPr>
            <p:spPr bwMode="auto">
              <a:xfrm>
                <a:off x="4308" y="2380"/>
                <a:ext cx="155" cy="148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88122" name="Oval 211"/>
              <p:cNvSpPr>
                <a:spLocks noChangeArrowheads="1"/>
              </p:cNvSpPr>
              <p:nvPr/>
            </p:nvSpPr>
            <p:spPr bwMode="auto">
              <a:xfrm>
                <a:off x="4483" y="2387"/>
                <a:ext cx="161" cy="14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123" name="Oval 212"/>
              <p:cNvSpPr>
                <a:spLocks noChangeArrowheads="1"/>
              </p:cNvSpPr>
              <p:nvPr/>
            </p:nvSpPr>
            <p:spPr bwMode="auto">
              <a:xfrm>
                <a:off x="4664" y="2380"/>
                <a:ext cx="155" cy="141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88124" name="Rectangle 213"/>
              <p:cNvSpPr>
                <a:spLocks noChangeArrowheads="1"/>
              </p:cNvSpPr>
              <p:nvPr/>
            </p:nvSpPr>
            <p:spPr bwMode="auto">
              <a:xfrm>
                <a:off x="5061" y="1838"/>
                <a:ext cx="87" cy="757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3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393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39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8909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309987D0-74A5-4C90-900B-A27BAE3BC3A2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92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89092" name="Picture 80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79463"/>
            <a:ext cx="45704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5" name="Rectangle 3"/>
          <p:cNvSpPr>
            <a:spLocks noGrp="1" noChangeArrowheads="1"/>
          </p:cNvSpPr>
          <p:nvPr>
            <p:ph type="title"/>
          </p:nvPr>
        </p:nvSpPr>
        <p:spPr>
          <a:xfrm>
            <a:off x="500063" y="166688"/>
            <a:ext cx="5356225" cy="849312"/>
          </a:xfrm>
        </p:spPr>
        <p:txBody>
          <a:bodyPr/>
          <a:lstStyle/>
          <a:p>
            <a:pPr>
              <a:defRPr/>
            </a:pPr>
            <a:r>
              <a:rPr lang="en-US" sz="3600">
                <a:ea typeface="ＭＳ Ｐゴシック" charset="0"/>
                <a:cs typeface="+mj-cs"/>
              </a:rPr>
              <a:t>TCP 3-way handshake</a:t>
            </a:r>
            <a:endParaRPr lang="en-US">
              <a:ea typeface="ＭＳ Ｐゴシック" charset="0"/>
              <a:cs typeface="+mj-cs"/>
            </a:endParaRPr>
          </a:p>
        </p:txBody>
      </p:sp>
      <p:sp>
        <p:nvSpPr>
          <p:cNvPr id="89094" name="Line 5"/>
          <p:cNvSpPr>
            <a:spLocks noChangeShapeType="1"/>
          </p:cNvSpPr>
          <p:nvPr/>
        </p:nvSpPr>
        <p:spPr bwMode="auto">
          <a:xfrm flipH="1">
            <a:off x="3282950" y="2314575"/>
            <a:ext cx="1588" cy="2470150"/>
          </a:xfrm>
          <a:prstGeom prst="line">
            <a:avLst/>
          </a:prstGeom>
          <a:noFill/>
          <a:ln w="9525">
            <a:solidFill>
              <a:srgbClr val="77777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grpSp>
        <p:nvGrpSpPr>
          <p:cNvPr id="394342" name="Group 102"/>
          <p:cNvGrpSpPr>
            <a:grpSpLocks/>
          </p:cNvGrpSpPr>
          <p:nvPr/>
        </p:nvGrpSpPr>
        <p:grpSpPr bwMode="auto">
          <a:xfrm>
            <a:off x="1296988" y="2241550"/>
            <a:ext cx="4494212" cy="955675"/>
            <a:chOff x="810" y="1363"/>
            <a:chExt cx="2831" cy="602"/>
          </a:xfrm>
        </p:grpSpPr>
        <p:sp>
          <p:nvSpPr>
            <p:cNvPr id="89160" name="Line 10"/>
            <p:cNvSpPr>
              <a:spLocks noChangeShapeType="1"/>
            </p:cNvSpPr>
            <p:nvPr/>
          </p:nvSpPr>
          <p:spPr bwMode="auto">
            <a:xfrm>
              <a:off x="2062" y="1502"/>
              <a:ext cx="1579" cy="463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89161" name="Rectangle 12"/>
            <p:cNvSpPr>
              <a:spLocks noChangeArrowheads="1"/>
            </p:cNvSpPr>
            <p:nvPr/>
          </p:nvSpPr>
          <p:spPr bwMode="auto">
            <a:xfrm>
              <a:off x="2518" y="1565"/>
              <a:ext cx="590" cy="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89162" name="Text Box 13"/>
            <p:cNvSpPr txBox="1">
              <a:spLocks noChangeArrowheads="1"/>
            </p:cNvSpPr>
            <p:nvPr/>
          </p:nvSpPr>
          <p:spPr bwMode="auto">
            <a:xfrm>
              <a:off x="2310" y="1624"/>
              <a:ext cx="109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ahoma" panose="020B0604030504040204" pitchFamily="34" charset="0"/>
                </a:rPr>
                <a:t>SYNbit=1, Seq=x</a:t>
              </a:r>
            </a:p>
          </p:txBody>
        </p:sp>
        <p:sp>
          <p:nvSpPr>
            <p:cNvPr id="89163" name="Text Box 21"/>
            <p:cNvSpPr txBox="1">
              <a:spLocks noChangeArrowheads="1"/>
            </p:cNvSpPr>
            <p:nvPr/>
          </p:nvSpPr>
          <p:spPr bwMode="auto">
            <a:xfrm>
              <a:off x="810" y="1363"/>
              <a:ext cx="123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choose init seq num, x</a:t>
              </a:r>
            </a:p>
            <a:p>
              <a:pPr algn="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send TCP SYN msg</a:t>
              </a:r>
            </a:p>
          </p:txBody>
        </p:sp>
      </p:grpSp>
      <p:sp>
        <p:nvSpPr>
          <p:cNvPr id="89096" name="Line 22"/>
          <p:cNvSpPr>
            <a:spLocks noChangeShapeType="1"/>
          </p:cNvSpPr>
          <p:nvPr/>
        </p:nvSpPr>
        <p:spPr bwMode="auto">
          <a:xfrm flipH="1">
            <a:off x="5872163" y="2384425"/>
            <a:ext cx="1587" cy="3417888"/>
          </a:xfrm>
          <a:prstGeom prst="line">
            <a:avLst/>
          </a:prstGeom>
          <a:noFill/>
          <a:ln w="9525">
            <a:solidFill>
              <a:srgbClr val="77777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394332" name="Text Box 92"/>
          <p:cNvSpPr txBox="1">
            <a:spLocks noChangeArrowheads="1"/>
          </p:cNvSpPr>
          <p:nvPr/>
        </p:nvSpPr>
        <p:spPr bwMode="auto">
          <a:xfrm>
            <a:off x="8058150" y="5222875"/>
            <a:ext cx="7715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C0000"/>
                </a:solidFill>
                <a:latin typeface="Tahoma" panose="020B0604030504040204" pitchFamily="34" charset="0"/>
              </a:rPr>
              <a:t>ESTAB</a:t>
            </a:r>
          </a:p>
        </p:txBody>
      </p:sp>
      <p:grpSp>
        <p:nvGrpSpPr>
          <p:cNvPr id="394349" name="Group 109"/>
          <p:cNvGrpSpPr>
            <a:grpSpLocks/>
          </p:cNvGrpSpPr>
          <p:nvPr/>
        </p:nvGrpSpPr>
        <p:grpSpPr bwMode="auto">
          <a:xfrm>
            <a:off x="3281363" y="2911475"/>
            <a:ext cx="4519612" cy="1425575"/>
            <a:chOff x="2060" y="1785"/>
            <a:chExt cx="2847" cy="898"/>
          </a:xfrm>
        </p:grpSpPr>
        <p:sp>
          <p:nvSpPr>
            <p:cNvPr id="89156" name="Line 11"/>
            <p:cNvSpPr>
              <a:spLocks noChangeShapeType="1"/>
            </p:cNvSpPr>
            <p:nvPr/>
          </p:nvSpPr>
          <p:spPr bwMode="auto">
            <a:xfrm flipH="1">
              <a:off x="2060" y="2031"/>
              <a:ext cx="1580" cy="652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89157" name="Rectangle 14"/>
            <p:cNvSpPr>
              <a:spLocks noChangeArrowheads="1"/>
            </p:cNvSpPr>
            <p:nvPr/>
          </p:nvSpPr>
          <p:spPr bwMode="auto">
            <a:xfrm>
              <a:off x="2381" y="2206"/>
              <a:ext cx="896" cy="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89158" name="Text Box 83"/>
            <p:cNvSpPr txBox="1">
              <a:spLocks noChangeArrowheads="1"/>
            </p:cNvSpPr>
            <p:nvPr/>
          </p:nvSpPr>
          <p:spPr bwMode="auto">
            <a:xfrm>
              <a:off x="2159" y="2169"/>
              <a:ext cx="1534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ahoma" panose="020B0604030504040204" pitchFamily="34" charset="0"/>
                </a:rPr>
                <a:t>SYNbit=1, Seq=y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ahoma" panose="020B0604030504040204" pitchFamily="34" charset="0"/>
                </a:rPr>
                <a:t>ACKbit=1; ACKnum=x+1</a:t>
              </a:r>
            </a:p>
          </p:txBody>
        </p:sp>
        <p:sp>
          <p:nvSpPr>
            <p:cNvPr id="89159" name="Text Box 93"/>
            <p:cNvSpPr txBox="1">
              <a:spLocks noChangeArrowheads="1"/>
            </p:cNvSpPr>
            <p:nvPr/>
          </p:nvSpPr>
          <p:spPr bwMode="auto">
            <a:xfrm>
              <a:off x="3676" y="1785"/>
              <a:ext cx="1231" cy="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choose init seq num, y</a:t>
              </a:r>
            </a:p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send TCP SYNACK</a:t>
              </a:r>
            </a:p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msg, acking SYN</a:t>
              </a:r>
            </a:p>
          </p:txBody>
        </p:sp>
      </p:grpSp>
      <p:grpSp>
        <p:nvGrpSpPr>
          <p:cNvPr id="394350" name="Group 110"/>
          <p:cNvGrpSpPr>
            <a:grpSpLocks/>
          </p:cNvGrpSpPr>
          <p:nvPr/>
        </p:nvGrpSpPr>
        <p:grpSpPr bwMode="auto">
          <a:xfrm>
            <a:off x="998538" y="4010025"/>
            <a:ext cx="6630987" cy="1373188"/>
            <a:chOff x="622" y="2477"/>
            <a:chExt cx="4177" cy="865"/>
          </a:xfrm>
        </p:grpSpPr>
        <p:sp>
          <p:nvSpPr>
            <p:cNvPr id="89151" name="Line 84"/>
            <p:cNvSpPr>
              <a:spLocks noChangeShapeType="1"/>
            </p:cNvSpPr>
            <p:nvPr/>
          </p:nvSpPr>
          <p:spPr bwMode="auto">
            <a:xfrm>
              <a:off x="2073" y="2728"/>
              <a:ext cx="1579" cy="463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89152" name="Rectangle 89"/>
            <p:cNvSpPr>
              <a:spLocks noChangeArrowheads="1"/>
            </p:cNvSpPr>
            <p:nvPr/>
          </p:nvSpPr>
          <p:spPr bwMode="auto">
            <a:xfrm>
              <a:off x="2486" y="2806"/>
              <a:ext cx="775" cy="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89153" name="Text Box 90"/>
            <p:cNvSpPr txBox="1">
              <a:spLocks noChangeArrowheads="1"/>
            </p:cNvSpPr>
            <p:nvPr/>
          </p:nvSpPr>
          <p:spPr bwMode="auto">
            <a:xfrm>
              <a:off x="2092" y="2852"/>
              <a:ext cx="152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ahoma" panose="020B0604030504040204" pitchFamily="34" charset="0"/>
                </a:rPr>
                <a:t>ACKbit=1, ACKnum=y+1</a:t>
              </a:r>
            </a:p>
          </p:txBody>
        </p:sp>
        <p:sp>
          <p:nvSpPr>
            <p:cNvPr id="89154" name="Text Box 94"/>
            <p:cNvSpPr txBox="1">
              <a:spLocks noChangeArrowheads="1"/>
            </p:cNvSpPr>
            <p:nvPr/>
          </p:nvSpPr>
          <p:spPr bwMode="auto">
            <a:xfrm>
              <a:off x="622" y="2477"/>
              <a:ext cx="1422" cy="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received SYNACK(x) </a:t>
              </a:r>
            </a:p>
            <a:p>
              <a:pPr algn="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indicates server is live;</a:t>
              </a:r>
            </a:p>
            <a:p>
              <a:pPr algn="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send ACK for SYNACK;</a:t>
              </a:r>
            </a:p>
            <a:p>
              <a:pPr algn="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this segment may contain </a:t>
              </a:r>
            </a:p>
            <a:p>
              <a:pPr algn="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client-to-server data</a:t>
              </a:r>
            </a:p>
          </p:txBody>
        </p:sp>
        <p:sp>
          <p:nvSpPr>
            <p:cNvPr id="89155" name="Text Box 95"/>
            <p:cNvSpPr txBox="1">
              <a:spLocks noChangeArrowheads="1"/>
            </p:cNvSpPr>
            <p:nvPr/>
          </p:nvSpPr>
          <p:spPr bwMode="auto">
            <a:xfrm>
              <a:off x="3640" y="3042"/>
              <a:ext cx="1159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received ACK(y) </a:t>
              </a:r>
            </a:p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indicates client is live</a:t>
              </a:r>
            </a:p>
          </p:txBody>
        </p:sp>
      </p:grpSp>
      <p:grpSp>
        <p:nvGrpSpPr>
          <p:cNvPr id="394345" name="Group 105"/>
          <p:cNvGrpSpPr>
            <a:grpSpLocks/>
          </p:cNvGrpSpPr>
          <p:nvPr/>
        </p:nvGrpSpPr>
        <p:grpSpPr bwMode="auto">
          <a:xfrm>
            <a:off x="300038" y="2279650"/>
            <a:ext cx="1030287" cy="700088"/>
            <a:chOff x="182" y="1387"/>
            <a:chExt cx="649" cy="441"/>
          </a:xfrm>
        </p:grpSpPr>
        <p:sp>
          <p:nvSpPr>
            <p:cNvPr id="89149" name="Text Box 91"/>
            <p:cNvSpPr txBox="1">
              <a:spLocks noChangeArrowheads="1"/>
            </p:cNvSpPr>
            <p:nvPr/>
          </p:nvSpPr>
          <p:spPr bwMode="auto">
            <a:xfrm>
              <a:off x="182" y="1616"/>
              <a:ext cx="64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ahoma" panose="020B0604030504040204" pitchFamily="34" charset="0"/>
                </a:rPr>
                <a:t>SYNSENT</a:t>
              </a:r>
            </a:p>
          </p:txBody>
        </p:sp>
        <p:sp>
          <p:nvSpPr>
            <p:cNvPr id="89150" name="Line 103"/>
            <p:cNvSpPr>
              <a:spLocks noChangeShapeType="1"/>
            </p:cNvSpPr>
            <p:nvPr/>
          </p:nvSpPr>
          <p:spPr bwMode="auto">
            <a:xfrm>
              <a:off x="462" y="1387"/>
              <a:ext cx="0" cy="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394351" name="Group 111"/>
          <p:cNvGrpSpPr>
            <a:grpSpLocks/>
          </p:cNvGrpSpPr>
          <p:nvPr/>
        </p:nvGrpSpPr>
        <p:grpSpPr bwMode="auto">
          <a:xfrm>
            <a:off x="301625" y="2940050"/>
            <a:ext cx="771525" cy="1622425"/>
            <a:chOff x="183" y="1803"/>
            <a:chExt cx="486" cy="1022"/>
          </a:xfrm>
        </p:grpSpPr>
        <p:sp>
          <p:nvSpPr>
            <p:cNvPr id="89147" name="Text Box 16"/>
            <p:cNvSpPr txBox="1">
              <a:spLocks noChangeArrowheads="1"/>
            </p:cNvSpPr>
            <p:nvPr/>
          </p:nvSpPr>
          <p:spPr bwMode="auto">
            <a:xfrm>
              <a:off x="183" y="2613"/>
              <a:ext cx="48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Tahoma" panose="020B0604030504040204" pitchFamily="34" charset="0"/>
                </a:rPr>
                <a:t>ESTAB</a:t>
              </a:r>
            </a:p>
          </p:txBody>
        </p:sp>
        <p:sp>
          <p:nvSpPr>
            <p:cNvPr id="89148" name="Line 104"/>
            <p:cNvSpPr>
              <a:spLocks noChangeShapeType="1"/>
            </p:cNvSpPr>
            <p:nvPr/>
          </p:nvSpPr>
          <p:spPr bwMode="auto">
            <a:xfrm>
              <a:off x="465" y="1803"/>
              <a:ext cx="0" cy="7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394348" name="Group 108"/>
          <p:cNvGrpSpPr>
            <a:grpSpLocks/>
          </p:cNvGrpSpPr>
          <p:nvPr/>
        </p:nvGrpSpPr>
        <p:grpSpPr bwMode="auto">
          <a:xfrm>
            <a:off x="7754938" y="2335213"/>
            <a:ext cx="1119187" cy="1192212"/>
            <a:chOff x="4878" y="1422"/>
            <a:chExt cx="705" cy="751"/>
          </a:xfrm>
        </p:grpSpPr>
        <p:sp>
          <p:nvSpPr>
            <p:cNvPr id="89145" name="Text Box 99"/>
            <p:cNvSpPr txBox="1">
              <a:spLocks noChangeArrowheads="1"/>
            </p:cNvSpPr>
            <p:nvPr/>
          </p:nvSpPr>
          <p:spPr bwMode="auto">
            <a:xfrm>
              <a:off x="4878" y="1961"/>
              <a:ext cx="70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ahoma" panose="020B0604030504040204" pitchFamily="34" charset="0"/>
                </a:rPr>
                <a:t>SYN RCVD</a:t>
              </a:r>
            </a:p>
          </p:txBody>
        </p:sp>
        <p:sp>
          <p:nvSpPr>
            <p:cNvPr id="89146" name="Line 106"/>
            <p:cNvSpPr>
              <a:spLocks noChangeShapeType="1"/>
            </p:cNvSpPr>
            <p:nvPr/>
          </p:nvSpPr>
          <p:spPr bwMode="auto">
            <a:xfrm>
              <a:off x="5339" y="1422"/>
              <a:ext cx="0" cy="5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sp>
        <p:nvSpPr>
          <p:cNvPr id="394347" name="Line 107"/>
          <p:cNvSpPr>
            <a:spLocks noChangeShapeType="1"/>
          </p:cNvSpPr>
          <p:nvPr/>
        </p:nvSpPr>
        <p:spPr bwMode="auto">
          <a:xfrm>
            <a:off x="8469313" y="3536950"/>
            <a:ext cx="0" cy="1704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grpSp>
        <p:nvGrpSpPr>
          <p:cNvPr id="89104" name="Group 113"/>
          <p:cNvGrpSpPr>
            <a:grpSpLocks/>
          </p:cNvGrpSpPr>
          <p:nvPr/>
        </p:nvGrpSpPr>
        <p:grpSpPr bwMode="auto">
          <a:xfrm>
            <a:off x="306388" y="1590675"/>
            <a:ext cx="8551862" cy="736600"/>
            <a:chOff x="193" y="1002"/>
            <a:chExt cx="5387" cy="464"/>
          </a:xfrm>
        </p:grpSpPr>
        <p:sp>
          <p:nvSpPr>
            <p:cNvPr id="89105" name="Text Box 114"/>
            <p:cNvSpPr txBox="1">
              <a:spLocks noChangeArrowheads="1"/>
            </p:cNvSpPr>
            <p:nvPr/>
          </p:nvSpPr>
          <p:spPr bwMode="auto">
            <a:xfrm>
              <a:off x="195" y="1002"/>
              <a:ext cx="731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i="1">
                  <a:solidFill>
                    <a:srgbClr val="000099"/>
                  </a:solidFill>
                  <a:latin typeface="Tahoma" panose="020B0604030504040204" pitchFamily="34" charset="0"/>
                </a:rPr>
                <a:t>client state</a:t>
              </a:r>
            </a:p>
            <a:p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 i="1">
                <a:solidFill>
                  <a:srgbClr val="000099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89106" name="Text Box 115"/>
            <p:cNvSpPr txBox="1">
              <a:spLocks noChangeArrowheads="1"/>
            </p:cNvSpPr>
            <p:nvPr/>
          </p:nvSpPr>
          <p:spPr bwMode="auto">
            <a:xfrm>
              <a:off x="193" y="1243"/>
              <a:ext cx="53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ahoma" panose="020B0604030504040204" pitchFamily="34" charset="0"/>
                </a:rPr>
                <a:t>LISTEN</a:t>
              </a:r>
            </a:p>
          </p:txBody>
        </p:sp>
        <p:sp>
          <p:nvSpPr>
            <p:cNvPr id="89107" name="Text Box 116"/>
            <p:cNvSpPr txBox="1">
              <a:spLocks noChangeArrowheads="1"/>
            </p:cNvSpPr>
            <p:nvPr/>
          </p:nvSpPr>
          <p:spPr bwMode="auto">
            <a:xfrm>
              <a:off x="4800" y="1013"/>
              <a:ext cx="780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i="1">
                  <a:solidFill>
                    <a:srgbClr val="000099"/>
                  </a:solidFill>
                  <a:latin typeface="Tahoma" panose="020B0604030504040204" pitchFamily="34" charset="0"/>
                </a:rPr>
                <a:t>server state</a:t>
              </a:r>
            </a:p>
            <a:p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 i="1">
                <a:solidFill>
                  <a:srgbClr val="000099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89108" name="Text Box 117"/>
            <p:cNvSpPr txBox="1">
              <a:spLocks noChangeArrowheads="1"/>
            </p:cNvSpPr>
            <p:nvPr/>
          </p:nvSpPr>
          <p:spPr bwMode="auto">
            <a:xfrm>
              <a:off x="5038" y="1254"/>
              <a:ext cx="53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ahoma" panose="020B0604030504040204" pitchFamily="34" charset="0"/>
                </a:rPr>
                <a:t>LISTEN</a:t>
              </a:r>
            </a:p>
          </p:txBody>
        </p:sp>
        <p:grpSp>
          <p:nvGrpSpPr>
            <p:cNvPr id="89109" name="Group 118"/>
            <p:cNvGrpSpPr>
              <a:grpSpLocks/>
            </p:cNvGrpSpPr>
            <p:nvPr/>
          </p:nvGrpSpPr>
          <p:grpSpPr bwMode="auto">
            <a:xfrm>
              <a:off x="1914" y="1049"/>
              <a:ext cx="405" cy="378"/>
              <a:chOff x="-44" y="1473"/>
              <a:chExt cx="981" cy="1105"/>
            </a:xfrm>
          </p:grpSpPr>
          <p:pic>
            <p:nvPicPr>
              <p:cNvPr id="89143" name="Picture 11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9144" name="Freeform 120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3117 w 356"/>
                  <a:gd name="T3" fmla="*/ 180 h 368"/>
                  <a:gd name="T4" fmla="*/ 3697 w 356"/>
                  <a:gd name="T5" fmla="*/ 3762 h 368"/>
                  <a:gd name="T6" fmla="*/ 815 w 356"/>
                  <a:gd name="T7" fmla="*/ 470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</p:grpSp>
        <p:grpSp>
          <p:nvGrpSpPr>
            <p:cNvPr id="89110" name="Group 121"/>
            <p:cNvGrpSpPr>
              <a:grpSpLocks/>
            </p:cNvGrpSpPr>
            <p:nvPr/>
          </p:nvGrpSpPr>
          <p:grpSpPr bwMode="auto">
            <a:xfrm>
              <a:off x="3572" y="1051"/>
              <a:ext cx="212" cy="323"/>
              <a:chOff x="4140" y="429"/>
              <a:chExt cx="1425" cy="2396"/>
            </a:xfrm>
          </p:grpSpPr>
          <p:sp>
            <p:nvSpPr>
              <p:cNvPr id="89111" name="Freeform 12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11 w 354"/>
                  <a:gd name="T1" fmla="*/ 0 h 2742"/>
                  <a:gd name="T2" fmla="*/ 59 w 354"/>
                  <a:gd name="T3" fmla="*/ 79 h 2742"/>
                  <a:gd name="T4" fmla="*/ 58 w 354"/>
                  <a:gd name="T5" fmla="*/ 612 h 2742"/>
                  <a:gd name="T6" fmla="*/ 0 w 354"/>
                  <a:gd name="T7" fmla="*/ 640 h 2742"/>
                  <a:gd name="T8" fmla="*/ 11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9112" name="Rectangle 123"/>
              <p:cNvSpPr>
                <a:spLocks noChangeArrowheads="1"/>
              </p:cNvSpPr>
              <p:nvPr/>
            </p:nvSpPr>
            <p:spPr bwMode="auto">
              <a:xfrm>
                <a:off x="4207" y="429"/>
                <a:ext cx="1049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89113" name="Freeform 12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36 w 211"/>
                  <a:gd name="T3" fmla="*/ 51 h 2537"/>
                  <a:gd name="T4" fmla="*/ 2 w 211"/>
                  <a:gd name="T5" fmla="*/ 58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9114" name="Freeform 12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56 w 328"/>
                  <a:gd name="T3" fmla="*/ 30 h 226"/>
                  <a:gd name="T4" fmla="*/ 56 w 328"/>
                  <a:gd name="T5" fmla="*/ 54 h 226"/>
                  <a:gd name="T6" fmla="*/ 0 w 328"/>
                  <a:gd name="T7" fmla="*/ 2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9115" name="Rectangle 126"/>
              <p:cNvSpPr>
                <a:spLocks noChangeArrowheads="1"/>
              </p:cNvSpPr>
              <p:nvPr/>
            </p:nvSpPr>
            <p:spPr bwMode="auto">
              <a:xfrm>
                <a:off x="4214" y="696"/>
                <a:ext cx="592" cy="4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grpSp>
            <p:nvGrpSpPr>
              <p:cNvPr id="89116" name="Group 12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89141" name="AutoShape 128"/>
                <p:cNvSpPr>
                  <a:spLocks noChangeArrowheads="1"/>
                </p:cNvSpPr>
                <p:nvPr/>
              </p:nvSpPr>
              <p:spPr bwMode="auto">
                <a:xfrm>
                  <a:off x="617" y="2566"/>
                  <a:ext cx="721" cy="1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89142" name="AutoShape 129"/>
                <p:cNvSpPr>
                  <a:spLocks noChangeArrowheads="1"/>
                </p:cNvSpPr>
                <p:nvPr/>
              </p:nvSpPr>
              <p:spPr bwMode="auto">
                <a:xfrm>
                  <a:off x="634" y="2581"/>
                  <a:ext cx="688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</p:grpSp>
          <p:sp>
            <p:nvSpPr>
              <p:cNvPr id="89117" name="Rectangle 130"/>
              <p:cNvSpPr>
                <a:spLocks noChangeArrowheads="1"/>
              </p:cNvSpPr>
              <p:nvPr/>
            </p:nvSpPr>
            <p:spPr bwMode="auto">
              <a:xfrm>
                <a:off x="4221" y="1022"/>
                <a:ext cx="598" cy="4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grpSp>
            <p:nvGrpSpPr>
              <p:cNvPr id="89118" name="Group 13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89139" name="AutoShape 132"/>
                <p:cNvSpPr>
                  <a:spLocks noChangeArrowheads="1"/>
                </p:cNvSpPr>
                <p:nvPr/>
              </p:nvSpPr>
              <p:spPr bwMode="auto">
                <a:xfrm>
                  <a:off x="611" y="2567"/>
                  <a:ext cx="730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89140" name="AutoShape 133"/>
                <p:cNvSpPr>
                  <a:spLocks noChangeArrowheads="1"/>
                </p:cNvSpPr>
                <p:nvPr/>
              </p:nvSpPr>
              <p:spPr bwMode="auto">
                <a:xfrm>
                  <a:off x="628" y="2582"/>
                  <a:ext cx="696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</p:grpSp>
          <p:sp>
            <p:nvSpPr>
              <p:cNvPr id="89119" name="Rectangle 134"/>
              <p:cNvSpPr>
                <a:spLocks noChangeArrowheads="1"/>
              </p:cNvSpPr>
              <p:nvPr/>
            </p:nvSpPr>
            <p:spPr bwMode="auto">
              <a:xfrm>
                <a:off x="4214" y="1356"/>
                <a:ext cx="598" cy="4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89120" name="Rectangle 135"/>
              <p:cNvSpPr>
                <a:spLocks noChangeArrowheads="1"/>
              </p:cNvSpPr>
              <p:nvPr/>
            </p:nvSpPr>
            <p:spPr bwMode="auto">
              <a:xfrm>
                <a:off x="4227" y="1653"/>
                <a:ext cx="598" cy="5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grpSp>
            <p:nvGrpSpPr>
              <p:cNvPr id="89121" name="Group 13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89137" name="AutoShape 137"/>
                <p:cNvSpPr>
                  <a:spLocks noChangeArrowheads="1"/>
                </p:cNvSpPr>
                <p:nvPr/>
              </p:nvSpPr>
              <p:spPr bwMode="auto">
                <a:xfrm>
                  <a:off x="618" y="2571"/>
                  <a:ext cx="720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89138" name="AutoShape 138"/>
                <p:cNvSpPr>
                  <a:spLocks noChangeArrowheads="1"/>
                </p:cNvSpPr>
                <p:nvPr/>
              </p:nvSpPr>
              <p:spPr bwMode="auto">
                <a:xfrm>
                  <a:off x="635" y="2585"/>
                  <a:ext cx="687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</p:grpSp>
          <p:sp>
            <p:nvSpPr>
              <p:cNvPr id="89122" name="Freeform 13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56 w 328"/>
                  <a:gd name="T3" fmla="*/ 29 h 226"/>
                  <a:gd name="T4" fmla="*/ 56 w 328"/>
                  <a:gd name="T5" fmla="*/ 52 h 226"/>
                  <a:gd name="T6" fmla="*/ 0 w 328"/>
                  <a:gd name="T7" fmla="*/ 2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89123" name="Group 14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89135" name="AutoShape 141"/>
                <p:cNvSpPr>
                  <a:spLocks noChangeArrowheads="1"/>
                </p:cNvSpPr>
                <p:nvPr/>
              </p:nvSpPr>
              <p:spPr bwMode="auto">
                <a:xfrm>
                  <a:off x="613" y="2568"/>
                  <a:ext cx="728" cy="14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89136" name="AutoShape 142"/>
                <p:cNvSpPr>
                  <a:spLocks noChangeArrowheads="1"/>
                </p:cNvSpPr>
                <p:nvPr/>
              </p:nvSpPr>
              <p:spPr bwMode="auto">
                <a:xfrm>
                  <a:off x="630" y="2582"/>
                  <a:ext cx="695" cy="111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>
                    <a:latin typeface="Tahoma" panose="020B0604030504040204" pitchFamily="34" charset="0"/>
                  </a:endParaRPr>
                </a:p>
              </p:txBody>
            </p:sp>
          </p:grpSp>
          <p:sp>
            <p:nvSpPr>
              <p:cNvPr id="89124" name="Rectangle 143"/>
              <p:cNvSpPr>
                <a:spLocks noChangeArrowheads="1"/>
              </p:cNvSpPr>
              <p:nvPr/>
            </p:nvSpPr>
            <p:spPr bwMode="auto">
              <a:xfrm>
                <a:off x="5249" y="429"/>
                <a:ext cx="67" cy="2292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89125" name="Freeform 14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50 w 296"/>
                  <a:gd name="T3" fmla="*/ 32 h 256"/>
                  <a:gd name="T4" fmla="*/ 50 w 296"/>
                  <a:gd name="T5" fmla="*/ 59 h 256"/>
                  <a:gd name="T6" fmla="*/ 0 w 296"/>
                  <a:gd name="T7" fmla="*/ 2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9126" name="Freeform 14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52 w 304"/>
                  <a:gd name="T3" fmla="*/ 38 h 288"/>
                  <a:gd name="T4" fmla="*/ 49 w 304"/>
                  <a:gd name="T5" fmla="*/ 68 h 288"/>
                  <a:gd name="T6" fmla="*/ 2 w 304"/>
                  <a:gd name="T7" fmla="*/ 29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9127" name="Oval 146"/>
              <p:cNvSpPr>
                <a:spLocks noChangeArrowheads="1"/>
              </p:cNvSpPr>
              <p:nvPr/>
            </p:nvSpPr>
            <p:spPr bwMode="auto">
              <a:xfrm>
                <a:off x="5518" y="2610"/>
                <a:ext cx="47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89128" name="Freeform 14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25 h 240"/>
                  <a:gd name="T2" fmla="*/ 2 w 306"/>
                  <a:gd name="T3" fmla="*/ 57 h 240"/>
                  <a:gd name="T4" fmla="*/ 52 w 306"/>
                  <a:gd name="T5" fmla="*/ 26 h 240"/>
                  <a:gd name="T6" fmla="*/ 50 w 306"/>
                  <a:gd name="T7" fmla="*/ 0 h 240"/>
                  <a:gd name="T8" fmla="*/ 0 w 306"/>
                  <a:gd name="T9" fmla="*/ 25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9129" name="AutoShape 148"/>
              <p:cNvSpPr>
                <a:spLocks noChangeArrowheads="1"/>
              </p:cNvSpPr>
              <p:nvPr/>
            </p:nvSpPr>
            <p:spPr bwMode="auto">
              <a:xfrm>
                <a:off x="4140" y="2677"/>
                <a:ext cx="1196" cy="14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89130" name="AutoShape 149"/>
              <p:cNvSpPr>
                <a:spLocks noChangeArrowheads="1"/>
              </p:cNvSpPr>
              <p:nvPr/>
            </p:nvSpPr>
            <p:spPr bwMode="auto">
              <a:xfrm>
                <a:off x="4207" y="2714"/>
                <a:ext cx="1069" cy="8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89131" name="Oval 150"/>
              <p:cNvSpPr>
                <a:spLocks noChangeArrowheads="1"/>
              </p:cNvSpPr>
              <p:nvPr/>
            </p:nvSpPr>
            <p:spPr bwMode="auto">
              <a:xfrm>
                <a:off x="4308" y="2380"/>
                <a:ext cx="155" cy="148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89132" name="Oval 151"/>
              <p:cNvSpPr>
                <a:spLocks noChangeArrowheads="1"/>
              </p:cNvSpPr>
              <p:nvPr/>
            </p:nvSpPr>
            <p:spPr bwMode="auto">
              <a:xfrm>
                <a:off x="4483" y="2387"/>
                <a:ext cx="161" cy="14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9133" name="Oval 152"/>
              <p:cNvSpPr>
                <a:spLocks noChangeArrowheads="1"/>
              </p:cNvSpPr>
              <p:nvPr/>
            </p:nvSpPr>
            <p:spPr bwMode="auto">
              <a:xfrm>
                <a:off x="4664" y="2380"/>
                <a:ext cx="155" cy="141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89134" name="Rectangle 153"/>
              <p:cNvSpPr>
                <a:spLocks noChangeArrowheads="1"/>
              </p:cNvSpPr>
              <p:nvPr/>
            </p:nvSpPr>
            <p:spPr bwMode="auto">
              <a:xfrm>
                <a:off x="5061" y="1838"/>
                <a:ext cx="87" cy="757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9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9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9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9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94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94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9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332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9011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BAB7EFE6-8585-42D8-98D5-FEF71F2CF008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93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82948" name="Rectangle 3"/>
          <p:cNvSpPr>
            <a:spLocks noGrp="1" noChangeArrowheads="1"/>
          </p:cNvSpPr>
          <p:nvPr>
            <p:ph type="title"/>
          </p:nvPr>
        </p:nvSpPr>
        <p:spPr>
          <a:xfrm>
            <a:off x="500063" y="166688"/>
            <a:ext cx="5356225" cy="849312"/>
          </a:xfrm>
        </p:spPr>
        <p:txBody>
          <a:bodyPr/>
          <a:lstStyle/>
          <a:p>
            <a:pPr>
              <a:defRPr/>
            </a:pPr>
            <a:r>
              <a:rPr lang="en-US" sz="3600">
                <a:ea typeface="ＭＳ Ｐゴシック" charset="0"/>
                <a:cs typeface="+mj-cs"/>
              </a:rPr>
              <a:t>TCP 3-way handshake: FSM</a:t>
            </a:r>
            <a:endParaRPr lang="en-US">
              <a:ea typeface="ＭＳ Ｐゴシック" charset="0"/>
              <a:cs typeface="+mj-cs"/>
            </a:endParaRPr>
          </a:p>
        </p:txBody>
      </p:sp>
      <p:pic>
        <p:nvPicPr>
          <p:cNvPr id="90117" name="Picture 40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" y="827088"/>
            <a:ext cx="59420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0118" name="Group 47"/>
          <p:cNvGrpSpPr>
            <a:grpSpLocks/>
          </p:cNvGrpSpPr>
          <p:nvPr/>
        </p:nvGrpSpPr>
        <p:grpSpPr bwMode="auto">
          <a:xfrm>
            <a:off x="3690938" y="1246188"/>
            <a:ext cx="876300" cy="827087"/>
            <a:chOff x="1778" y="1720"/>
            <a:chExt cx="722" cy="642"/>
          </a:xfrm>
        </p:grpSpPr>
        <p:sp>
          <p:nvSpPr>
            <p:cNvPr id="90156" name="Oval 41"/>
            <p:cNvSpPr>
              <a:spLocks noChangeArrowheads="1"/>
            </p:cNvSpPr>
            <p:nvPr/>
          </p:nvSpPr>
          <p:spPr bwMode="auto">
            <a:xfrm>
              <a:off x="1825" y="1720"/>
              <a:ext cx="675" cy="612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0157" name="Oval 42"/>
            <p:cNvSpPr>
              <a:spLocks noChangeArrowheads="1"/>
            </p:cNvSpPr>
            <p:nvPr/>
          </p:nvSpPr>
          <p:spPr bwMode="auto">
            <a:xfrm>
              <a:off x="1778" y="1750"/>
              <a:ext cx="675" cy="6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  <p:sp>
        <p:nvSpPr>
          <p:cNvPr id="90119" name="Text Box 43"/>
          <p:cNvSpPr txBox="1">
            <a:spLocks noChangeArrowheads="1"/>
          </p:cNvSpPr>
          <p:nvPr/>
        </p:nvSpPr>
        <p:spPr bwMode="auto">
          <a:xfrm>
            <a:off x="3686175" y="1466850"/>
            <a:ext cx="844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closed</a:t>
            </a:r>
          </a:p>
        </p:txBody>
      </p:sp>
      <p:sp>
        <p:nvSpPr>
          <p:cNvPr id="90120" name="Text Box 46"/>
          <p:cNvSpPr txBox="1">
            <a:spLocks noChangeArrowheads="1"/>
          </p:cNvSpPr>
          <p:nvPr/>
        </p:nvSpPr>
        <p:spPr bwMode="auto">
          <a:xfrm>
            <a:off x="3597275" y="2498725"/>
            <a:ext cx="3413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Symbol" panose="05050102010706020507" pitchFamily="18" charset="2"/>
              </a:rPr>
              <a:t>L</a:t>
            </a:r>
          </a:p>
        </p:txBody>
      </p:sp>
      <p:grpSp>
        <p:nvGrpSpPr>
          <p:cNvPr id="90121" name="Group 48"/>
          <p:cNvGrpSpPr>
            <a:grpSpLocks/>
          </p:cNvGrpSpPr>
          <p:nvPr/>
        </p:nvGrpSpPr>
        <p:grpSpPr bwMode="auto">
          <a:xfrm>
            <a:off x="3652838" y="3175000"/>
            <a:ext cx="876300" cy="827088"/>
            <a:chOff x="1778" y="1720"/>
            <a:chExt cx="722" cy="642"/>
          </a:xfrm>
        </p:grpSpPr>
        <p:sp>
          <p:nvSpPr>
            <p:cNvPr id="90154" name="Oval 49"/>
            <p:cNvSpPr>
              <a:spLocks noChangeArrowheads="1"/>
            </p:cNvSpPr>
            <p:nvPr/>
          </p:nvSpPr>
          <p:spPr bwMode="auto">
            <a:xfrm>
              <a:off x="1825" y="1720"/>
              <a:ext cx="675" cy="612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0155" name="Oval 50"/>
            <p:cNvSpPr>
              <a:spLocks noChangeArrowheads="1"/>
            </p:cNvSpPr>
            <p:nvPr/>
          </p:nvSpPr>
          <p:spPr bwMode="auto">
            <a:xfrm>
              <a:off x="1778" y="1750"/>
              <a:ext cx="675" cy="6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  <p:sp>
        <p:nvSpPr>
          <p:cNvPr id="90122" name="Text Box 51"/>
          <p:cNvSpPr txBox="1">
            <a:spLocks noChangeArrowheads="1"/>
          </p:cNvSpPr>
          <p:nvPr/>
        </p:nvSpPr>
        <p:spPr bwMode="auto">
          <a:xfrm>
            <a:off x="3711575" y="3395663"/>
            <a:ext cx="717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listen</a:t>
            </a:r>
          </a:p>
        </p:txBody>
      </p:sp>
      <p:grpSp>
        <p:nvGrpSpPr>
          <p:cNvPr id="90123" name="Group 52"/>
          <p:cNvGrpSpPr>
            <a:grpSpLocks/>
          </p:cNvGrpSpPr>
          <p:nvPr/>
        </p:nvGrpSpPr>
        <p:grpSpPr bwMode="auto">
          <a:xfrm>
            <a:off x="1643063" y="4227513"/>
            <a:ext cx="876300" cy="827087"/>
            <a:chOff x="1778" y="1720"/>
            <a:chExt cx="722" cy="642"/>
          </a:xfrm>
        </p:grpSpPr>
        <p:sp>
          <p:nvSpPr>
            <p:cNvPr id="90152" name="Oval 53"/>
            <p:cNvSpPr>
              <a:spLocks noChangeArrowheads="1"/>
            </p:cNvSpPr>
            <p:nvPr/>
          </p:nvSpPr>
          <p:spPr bwMode="auto">
            <a:xfrm>
              <a:off x="1825" y="1720"/>
              <a:ext cx="675" cy="612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0153" name="Oval 54"/>
            <p:cNvSpPr>
              <a:spLocks noChangeArrowheads="1"/>
            </p:cNvSpPr>
            <p:nvPr/>
          </p:nvSpPr>
          <p:spPr bwMode="auto">
            <a:xfrm>
              <a:off x="1778" y="1750"/>
              <a:ext cx="675" cy="6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  <p:sp>
        <p:nvSpPr>
          <p:cNvPr id="90124" name="Text Box 55"/>
          <p:cNvSpPr txBox="1">
            <a:spLocks noChangeArrowheads="1"/>
          </p:cNvSpPr>
          <p:nvPr/>
        </p:nvSpPr>
        <p:spPr bwMode="auto">
          <a:xfrm>
            <a:off x="1733550" y="4425950"/>
            <a:ext cx="65405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SYN</a:t>
            </a:r>
          </a:p>
          <a:p>
            <a:pPr algn="ctr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rcvd</a:t>
            </a:r>
          </a:p>
        </p:txBody>
      </p:sp>
      <p:grpSp>
        <p:nvGrpSpPr>
          <p:cNvPr id="90125" name="Group 56"/>
          <p:cNvGrpSpPr>
            <a:grpSpLocks/>
          </p:cNvGrpSpPr>
          <p:nvPr/>
        </p:nvGrpSpPr>
        <p:grpSpPr bwMode="auto">
          <a:xfrm>
            <a:off x="5119688" y="4189413"/>
            <a:ext cx="876300" cy="827087"/>
            <a:chOff x="1778" y="1720"/>
            <a:chExt cx="722" cy="642"/>
          </a:xfrm>
        </p:grpSpPr>
        <p:sp>
          <p:nvSpPr>
            <p:cNvPr id="90150" name="Oval 57"/>
            <p:cNvSpPr>
              <a:spLocks noChangeArrowheads="1"/>
            </p:cNvSpPr>
            <p:nvPr/>
          </p:nvSpPr>
          <p:spPr bwMode="auto">
            <a:xfrm>
              <a:off x="1825" y="1720"/>
              <a:ext cx="675" cy="612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0151" name="Oval 58"/>
            <p:cNvSpPr>
              <a:spLocks noChangeArrowheads="1"/>
            </p:cNvSpPr>
            <p:nvPr/>
          </p:nvSpPr>
          <p:spPr bwMode="auto">
            <a:xfrm>
              <a:off x="1778" y="1750"/>
              <a:ext cx="675" cy="6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  <p:sp>
        <p:nvSpPr>
          <p:cNvPr id="90126" name="Text Box 59"/>
          <p:cNvSpPr txBox="1">
            <a:spLocks noChangeArrowheads="1"/>
          </p:cNvSpPr>
          <p:nvPr/>
        </p:nvSpPr>
        <p:spPr bwMode="auto">
          <a:xfrm>
            <a:off x="5210175" y="4387850"/>
            <a:ext cx="65405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SYN</a:t>
            </a:r>
          </a:p>
          <a:p>
            <a:pPr algn="ctr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sent</a:t>
            </a:r>
          </a:p>
        </p:txBody>
      </p:sp>
      <p:grpSp>
        <p:nvGrpSpPr>
          <p:cNvPr id="90127" name="Group 60"/>
          <p:cNvGrpSpPr>
            <a:grpSpLocks/>
          </p:cNvGrpSpPr>
          <p:nvPr/>
        </p:nvGrpSpPr>
        <p:grpSpPr bwMode="auto">
          <a:xfrm>
            <a:off x="3686175" y="5060950"/>
            <a:ext cx="876300" cy="827088"/>
            <a:chOff x="1778" y="1720"/>
            <a:chExt cx="722" cy="642"/>
          </a:xfrm>
        </p:grpSpPr>
        <p:sp>
          <p:nvSpPr>
            <p:cNvPr id="90148" name="Oval 61"/>
            <p:cNvSpPr>
              <a:spLocks noChangeArrowheads="1"/>
            </p:cNvSpPr>
            <p:nvPr/>
          </p:nvSpPr>
          <p:spPr bwMode="auto">
            <a:xfrm>
              <a:off x="1825" y="1720"/>
              <a:ext cx="675" cy="612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0149" name="Oval 62"/>
            <p:cNvSpPr>
              <a:spLocks noChangeArrowheads="1"/>
            </p:cNvSpPr>
            <p:nvPr/>
          </p:nvSpPr>
          <p:spPr bwMode="auto">
            <a:xfrm>
              <a:off x="1778" y="1750"/>
              <a:ext cx="675" cy="6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  <p:sp>
        <p:nvSpPr>
          <p:cNvPr id="90128" name="Text Box 63"/>
          <p:cNvSpPr txBox="1">
            <a:spLocks noChangeArrowheads="1"/>
          </p:cNvSpPr>
          <p:nvPr/>
        </p:nvSpPr>
        <p:spPr bwMode="auto">
          <a:xfrm>
            <a:off x="3648075" y="5348288"/>
            <a:ext cx="93345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ESTAB</a:t>
            </a:r>
          </a:p>
        </p:txBody>
      </p:sp>
      <p:sp>
        <p:nvSpPr>
          <p:cNvPr id="90129" name="Text Box 66"/>
          <p:cNvSpPr txBox="1">
            <a:spLocks noChangeArrowheads="1"/>
          </p:cNvSpPr>
          <p:nvPr/>
        </p:nvSpPr>
        <p:spPr bwMode="auto">
          <a:xfrm>
            <a:off x="5526088" y="2687638"/>
            <a:ext cx="2894012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b="1">
                <a:latin typeface="Courier New" panose="02070309020205020404" pitchFamily="49" charset="0"/>
              </a:rPr>
              <a:t>Socket clientSocket =  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b="1">
                <a:latin typeface="Courier New" panose="02070309020205020404" pitchFamily="49" charset="0"/>
              </a:rPr>
              <a:t>  newSocket("hostname","port number");</a:t>
            </a:r>
          </a:p>
        </p:txBody>
      </p:sp>
      <p:sp>
        <p:nvSpPr>
          <p:cNvPr id="90130" name="Line 67"/>
          <p:cNvSpPr>
            <a:spLocks noChangeShapeType="1"/>
          </p:cNvSpPr>
          <p:nvPr/>
        </p:nvSpPr>
        <p:spPr bwMode="auto">
          <a:xfrm>
            <a:off x="5656263" y="3317875"/>
            <a:ext cx="2528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90131" name="Text Box 68"/>
          <p:cNvSpPr txBox="1">
            <a:spLocks noChangeArrowheads="1"/>
          </p:cNvSpPr>
          <p:nvPr/>
        </p:nvSpPr>
        <p:spPr bwMode="auto">
          <a:xfrm>
            <a:off x="5621338" y="3351213"/>
            <a:ext cx="12620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ahoma" panose="020B0604030504040204" pitchFamily="34" charset="0"/>
              </a:rPr>
              <a:t>SYN(seq=x)</a:t>
            </a:r>
          </a:p>
        </p:txBody>
      </p:sp>
      <p:sp>
        <p:nvSpPr>
          <p:cNvPr id="90132" name="Freeform 69"/>
          <p:cNvSpPr>
            <a:spLocks/>
          </p:cNvSpPr>
          <p:nvPr/>
        </p:nvSpPr>
        <p:spPr bwMode="auto">
          <a:xfrm>
            <a:off x="4583113" y="1727200"/>
            <a:ext cx="914400" cy="2384425"/>
          </a:xfrm>
          <a:custGeom>
            <a:avLst/>
            <a:gdLst>
              <a:gd name="T0" fmla="*/ 0 w 576"/>
              <a:gd name="T1" fmla="*/ 0 h 1138"/>
              <a:gd name="T2" fmla="*/ 2147483646 w 576"/>
              <a:gd name="T3" fmla="*/ 0 h 1138"/>
              <a:gd name="T4" fmla="*/ 2147483646 w 576"/>
              <a:gd name="T5" fmla="*/ 2147483646 h 113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576" h="1138">
                <a:moveTo>
                  <a:pt x="0" y="0"/>
                </a:moveTo>
                <a:lnTo>
                  <a:pt x="576" y="0"/>
                </a:lnTo>
                <a:lnTo>
                  <a:pt x="576" y="1138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90133" name="Line 70"/>
          <p:cNvSpPr>
            <a:spLocks noChangeShapeType="1"/>
          </p:cNvSpPr>
          <p:nvPr/>
        </p:nvSpPr>
        <p:spPr bwMode="auto">
          <a:xfrm>
            <a:off x="4075113" y="2133600"/>
            <a:ext cx="0" cy="101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90134" name="Text Box 71"/>
          <p:cNvSpPr txBox="1">
            <a:spLocks noChangeArrowheads="1"/>
          </p:cNvSpPr>
          <p:nvPr/>
        </p:nvSpPr>
        <p:spPr bwMode="auto">
          <a:xfrm>
            <a:off x="1524000" y="2074863"/>
            <a:ext cx="2578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b="1">
                <a:latin typeface="Courier New" panose="02070309020205020404" pitchFamily="49" charset="0"/>
              </a:rPr>
              <a:t>Socket connectionSocket = welcomeSocket.accept();</a:t>
            </a:r>
          </a:p>
        </p:txBody>
      </p:sp>
      <p:sp>
        <p:nvSpPr>
          <p:cNvPr id="90135" name="Line 72"/>
          <p:cNvSpPr>
            <a:spLocks noChangeShapeType="1"/>
          </p:cNvSpPr>
          <p:nvPr/>
        </p:nvSpPr>
        <p:spPr bwMode="auto">
          <a:xfrm>
            <a:off x="1882775" y="2522538"/>
            <a:ext cx="1965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90136" name="Freeform 73"/>
          <p:cNvSpPr>
            <a:spLocks/>
          </p:cNvSpPr>
          <p:nvPr/>
        </p:nvSpPr>
        <p:spPr bwMode="auto">
          <a:xfrm>
            <a:off x="2051050" y="3836988"/>
            <a:ext cx="1579563" cy="373062"/>
          </a:xfrm>
          <a:custGeom>
            <a:avLst/>
            <a:gdLst>
              <a:gd name="T0" fmla="*/ 2147483646 w 1123"/>
              <a:gd name="T1" fmla="*/ 0 h 235"/>
              <a:gd name="T2" fmla="*/ 0 w 1123"/>
              <a:gd name="T3" fmla="*/ 0 h 235"/>
              <a:gd name="T4" fmla="*/ 0 w 1123"/>
              <a:gd name="T5" fmla="*/ 2147483646 h 23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123" h="235">
                <a:moveTo>
                  <a:pt x="1123" y="0"/>
                </a:moveTo>
                <a:lnTo>
                  <a:pt x="0" y="0"/>
                </a:lnTo>
                <a:lnTo>
                  <a:pt x="0" y="235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90137" name="Text Box 74"/>
          <p:cNvSpPr txBox="1">
            <a:spLocks noChangeArrowheads="1"/>
          </p:cNvSpPr>
          <p:nvPr/>
        </p:nvSpPr>
        <p:spPr bwMode="auto">
          <a:xfrm>
            <a:off x="1785938" y="2838450"/>
            <a:ext cx="8048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ahoma" panose="020B0604030504040204" pitchFamily="34" charset="0"/>
              </a:rPr>
              <a:t>SYN(x)</a:t>
            </a:r>
          </a:p>
        </p:txBody>
      </p:sp>
      <p:sp>
        <p:nvSpPr>
          <p:cNvPr id="90138" name="Line 75"/>
          <p:cNvSpPr>
            <a:spLocks noChangeShapeType="1"/>
          </p:cNvSpPr>
          <p:nvPr/>
        </p:nvSpPr>
        <p:spPr bwMode="auto">
          <a:xfrm>
            <a:off x="1246188" y="3136900"/>
            <a:ext cx="1965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90139" name="Text Box 76"/>
          <p:cNvSpPr txBox="1">
            <a:spLocks noChangeArrowheads="1"/>
          </p:cNvSpPr>
          <p:nvPr/>
        </p:nvSpPr>
        <p:spPr bwMode="auto">
          <a:xfrm>
            <a:off x="930275" y="2989263"/>
            <a:ext cx="26066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latin typeface="Tahoma" panose="020B0604030504040204" pitchFamily="34" charset="0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SYNACK(seq=y,ACKnum=x+1)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create new socket for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communication back to client</a:t>
            </a:r>
          </a:p>
        </p:txBody>
      </p:sp>
      <p:sp>
        <p:nvSpPr>
          <p:cNvPr id="90140" name="Freeform 77"/>
          <p:cNvSpPr>
            <a:spLocks/>
          </p:cNvSpPr>
          <p:nvPr/>
        </p:nvSpPr>
        <p:spPr bwMode="auto">
          <a:xfrm flipV="1">
            <a:off x="2046288" y="5076825"/>
            <a:ext cx="1579562" cy="373063"/>
          </a:xfrm>
          <a:custGeom>
            <a:avLst/>
            <a:gdLst>
              <a:gd name="T0" fmla="*/ 2147483646 w 1123"/>
              <a:gd name="T1" fmla="*/ 0 h 235"/>
              <a:gd name="T2" fmla="*/ 0 w 1123"/>
              <a:gd name="T3" fmla="*/ 0 h 235"/>
              <a:gd name="T4" fmla="*/ 0 w 1123"/>
              <a:gd name="T5" fmla="*/ 2147483646 h 23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123" h="235">
                <a:moveTo>
                  <a:pt x="1123" y="0"/>
                </a:moveTo>
                <a:lnTo>
                  <a:pt x="0" y="0"/>
                </a:lnTo>
                <a:lnTo>
                  <a:pt x="0" y="235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90141" name="Freeform 78"/>
          <p:cNvSpPr>
            <a:spLocks/>
          </p:cNvSpPr>
          <p:nvPr/>
        </p:nvSpPr>
        <p:spPr bwMode="auto">
          <a:xfrm flipH="1" flipV="1">
            <a:off x="4613275" y="5094288"/>
            <a:ext cx="947738" cy="373062"/>
          </a:xfrm>
          <a:custGeom>
            <a:avLst/>
            <a:gdLst>
              <a:gd name="T0" fmla="*/ 2147483646 w 1123"/>
              <a:gd name="T1" fmla="*/ 0 h 235"/>
              <a:gd name="T2" fmla="*/ 0 w 1123"/>
              <a:gd name="T3" fmla="*/ 0 h 235"/>
              <a:gd name="T4" fmla="*/ 0 w 1123"/>
              <a:gd name="T5" fmla="*/ 2147483646 h 23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123" h="235">
                <a:moveTo>
                  <a:pt x="1123" y="0"/>
                </a:moveTo>
                <a:lnTo>
                  <a:pt x="0" y="0"/>
                </a:lnTo>
                <a:lnTo>
                  <a:pt x="0" y="235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90142" name="Text Box 79"/>
          <p:cNvSpPr txBox="1">
            <a:spLocks noChangeArrowheads="1"/>
          </p:cNvSpPr>
          <p:nvPr/>
        </p:nvSpPr>
        <p:spPr bwMode="auto">
          <a:xfrm>
            <a:off x="5608638" y="4970463"/>
            <a:ext cx="26066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latin typeface="Tahoma" panose="020B0604030504040204" pitchFamily="34" charset="0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SYNACK(seq=y,ACKnum=x+1)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latin typeface="Tahoma" panose="020B0604030504040204" pitchFamily="34" charset="0"/>
            </a:endParaRPr>
          </a:p>
        </p:txBody>
      </p:sp>
      <p:sp>
        <p:nvSpPr>
          <p:cNvPr id="90143" name="Line 80"/>
          <p:cNvSpPr>
            <a:spLocks noChangeShapeType="1"/>
          </p:cNvSpPr>
          <p:nvPr/>
        </p:nvSpPr>
        <p:spPr bwMode="auto">
          <a:xfrm>
            <a:off x="5718175" y="5435600"/>
            <a:ext cx="25288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90144" name="Text Box 81"/>
          <p:cNvSpPr txBox="1">
            <a:spLocks noChangeArrowheads="1"/>
          </p:cNvSpPr>
          <p:nvPr/>
        </p:nvSpPr>
        <p:spPr bwMode="auto">
          <a:xfrm>
            <a:off x="6018213" y="5248275"/>
            <a:ext cx="174466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latin typeface="Tahoma" panose="020B0604030504040204" pitchFamily="34" charset="0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ACK(ACKnum=y+1)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latin typeface="Tahoma" panose="020B0604030504040204" pitchFamily="34" charset="0"/>
            </a:endParaRPr>
          </a:p>
        </p:txBody>
      </p:sp>
      <p:sp>
        <p:nvSpPr>
          <p:cNvPr id="90145" name="Line 82"/>
          <p:cNvSpPr>
            <a:spLocks noChangeShapeType="1"/>
          </p:cNvSpPr>
          <p:nvPr/>
        </p:nvSpPr>
        <p:spPr bwMode="auto">
          <a:xfrm>
            <a:off x="849313" y="5822950"/>
            <a:ext cx="1965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90146" name="Text Box 83"/>
          <p:cNvSpPr txBox="1">
            <a:spLocks noChangeArrowheads="1"/>
          </p:cNvSpPr>
          <p:nvPr/>
        </p:nvSpPr>
        <p:spPr bwMode="auto">
          <a:xfrm>
            <a:off x="909638" y="5356225"/>
            <a:ext cx="174466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latin typeface="Tahoma" panose="020B0604030504040204" pitchFamily="34" charset="0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ahoma" panose="020B0604030504040204" pitchFamily="34" charset="0"/>
              </a:rPr>
              <a:t>ACK(ACKnum=y+1)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latin typeface="Tahoma" panose="020B0604030504040204" pitchFamily="34" charset="0"/>
            </a:endParaRPr>
          </a:p>
        </p:txBody>
      </p:sp>
      <p:sp>
        <p:nvSpPr>
          <p:cNvPr id="90147" name="Text Box 84"/>
          <p:cNvSpPr txBox="1">
            <a:spLocks noChangeArrowheads="1"/>
          </p:cNvSpPr>
          <p:nvPr/>
        </p:nvSpPr>
        <p:spPr bwMode="auto">
          <a:xfrm>
            <a:off x="1560513" y="5788025"/>
            <a:ext cx="3413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Symbol" panose="05050102010706020507" pitchFamily="18" charset="2"/>
              </a:rPr>
              <a:t>L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91139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58C6C426-329D-467A-BA28-F85677BC9250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94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91140" name="Picture 2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" y="838200"/>
            <a:ext cx="63992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3" name="Rectangle 45"/>
          <p:cNvSpPr>
            <a:spLocks noGrp="1" noChangeArrowheads="1"/>
          </p:cNvSpPr>
          <p:nvPr>
            <p:ph type="title"/>
          </p:nvPr>
        </p:nvSpPr>
        <p:spPr>
          <a:xfrm>
            <a:off x="433388" y="241300"/>
            <a:ext cx="7772400" cy="727075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TCP: closing a connection</a:t>
            </a:r>
          </a:p>
        </p:txBody>
      </p:sp>
      <p:sp>
        <p:nvSpPr>
          <p:cNvPr id="83974" name="Rectangle 47"/>
          <p:cNvSpPr>
            <a:spLocks noGrp="1" noChangeArrowheads="1"/>
          </p:cNvSpPr>
          <p:nvPr>
            <p:ph type="body" sz="half" idx="2"/>
          </p:nvPr>
        </p:nvSpPr>
        <p:spPr>
          <a:xfrm>
            <a:off x="736600" y="1328738"/>
            <a:ext cx="7683500" cy="4648200"/>
          </a:xfrm>
        </p:spPr>
        <p:txBody>
          <a:bodyPr/>
          <a:lstStyle/>
          <a:p>
            <a:pPr>
              <a:buFont typeface="Wingdings" charset="0"/>
              <a:buChar char="v"/>
              <a:defRPr/>
            </a:pPr>
            <a:r>
              <a:rPr lang="en-US">
                <a:ea typeface="ＭＳ Ｐゴシック" charset="0"/>
                <a:cs typeface="+mn-cs"/>
              </a:rPr>
              <a:t>client, server each close their side of connection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send TCP segment with FIN bit = 1</a:t>
            </a:r>
          </a:p>
          <a:p>
            <a:pPr>
              <a:buFont typeface="Wingdings" charset="0"/>
              <a:buChar char="v"/>
              <a:defRPr/>
            </a:pPr>
            <a:r>
              <a:rPr lang="en-US">
                <a:ea typeface="ＭＳ Ｐゴシック" charset="0"/>
                <a:cs typeface="+mn-cs"/>
              </a:rPr>
              <a:t>respond to received FIN with ACK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on receiving FIN, ACK can be combined with own FIN</a:t>
            </a:r>
          </a:p>
          <a:p>
            <a:pPr>
              <a:buFont typeface="Wingdings" charset="0"/>
              <a:buChar char="v"/>
              <a:defRPr/>
            </a:pPr>
            <a:r>
              <a:rPr lang="en-US">
                <a:ea typeface="ＭＳ Ｐゴシック" charset="0"/>
                <a:cs typeface="+mn-cs"/>
              </a:rPr>
              <a:t>simultaneous FIN exchanges can be handled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9216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C73FEE68-D494-4773-ACE5-4100A464D8B6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95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92164" name="Picture 63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" y="838200"/>
            <a:ext cx="63992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5" name="Line 4"/>
          <p:cNvSpPr>
            <a:spLocks noChangeShapeType="1"/>
          </p:cNvSpPr>
          <p:nvPr/>
        </p:nvSpPr>
        <p:spPr bwMode="auto">
          <a:xfrm flipH="1">
            <a:off x="3471863" y="2081213"/>
            <a:ext cx="1587" cy="3948112"/>
          </a:xfrm>
          <a:prstGeom prst="line">
            <a:avLst/>
          </a:prstGeom>
          <a:noFill/>
          <a:ln w="9525">
            <a:solidFill>
              <a:srgbClr val="77777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92166" name="Line 10"/>
          <p:cNvSpPr>
            <a:spLocks noChangeShapeType="1"/>
          </p:cNvSpPr>
          <p:nvPr/>
        </p:nvSpPr>
        <p:spPr bwMode="auto">
          <a:xfrm flipH="1">
            <a:off x="6061075" y="2151063"/>
            <a:ext cx="1588" cy="3417887"/>
          </a:xfrm>
          <a:prstGeom prst="line">
            <a:avLst/>
          </a:prstGeom>
          <a:noFill/>
          <a:ln w="9525">
            <a:solidFill>
              <a:srgbClr val="77777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grpSp>
        <p:nvGrpSpPr>
          <p:cNvPr id="396362" name="Group 74"/>
          <p:cNvGrpSpPr>
            <a:grpSpLocks/>
          </p:cNvGrpSpPr>
          <p:nvPr/>
        </p:nvGrpSpPr>
        <p:grpSpPr bwMode="auto">
          <a:xfrm>
            <a:off x="544513" y="2762250"/>
            <a:ext cx="1335087" cy="854075"/>
            <a:chOff x="343" y="1740"/>
            <a:chExt cx="841" cy="538"/>
          </a:xfrm>
        </p:grpSpPr>
        <p:sp>
          <p:nvSpPr>
            <p:cNvPr id="92253" name="Text Box 34"/>
            <p:cNvSpPr txBox="1">
              <a:spLocks noChangeArrowheads="1"/>
            </p:cNvSpPr>
            <p:nvPr/>
          </p:nvSpPr>
          <p:spPr bwMode="auto">
            <a:xfrm>
              <a:off x="343" y="2066"/>
              <a:ext cx="84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ahoma" panose="020B0604030504040204" pitchFamily="34" charset="0"/>
                </a:rPr>
                <a:t>FIN_WAIT_2</a:t>
              </a:r>
            </a:p>
          </p:txBody>
        </p:sp>
        <p:sp>
          <p:nvSpPr>
            <p:cNvPr id="92254" name="Line 35"/>
            <p:cNvSpPr>
              <a:spLocks noChangeShapeType="1"/>
            </p:cNvSpPr>
            <p:nvPr/>
          </p:nvSpPr>
          <p:spPr bwMode="auto">
            <a:xfrm>
              <a:off x="634" y="1740"/>
              <a:ext cx="0" cy="3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396361" name="Group 73"/>
          <p:cNvGrpSpPr>
            <a:grpSpLocks/>
          </p:cNvGrpSpPr>
          <p:nvPr/>
        </p:nvGrpSpPr>
        <p:grpSpPr bwMode="auto">
          <a:xfrm>
            <a:off x="7175500" y="2101850"/>
            <a:ext cx="1390650" cy="960438"/>
            <a:chOff x="4520" y="1324"/>
            <a:chExt cx="876" cy="605"/>
          </a:xfrm>
        </p:grpSpPr>
        <p:sp>
          <p:nvSpPr>
            <p:cNvPr id="92251" name="Text Box 37"/>
            <p:cNvSpPr txBox="1">
              <a:spLocks noChangeArrowheads="1"/>
            </p:cNvSpPr>
            <p:nvPr/>
          </p:nvSpPr>
          <p:spPr bwMode="auto">
            <a:xfrm>
              <a:off x="4520" y="1717"/>
              <a:ext cx="87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ahoma" panose="020B0604030504040204" pitchFamily="34" charset="0"/>
                </a:rPr>
                <a:t>CLOSE_WAIT</a:t>
              </a:r>
            </a:p>
          </p:txBody>
        </p:sp>
        <p:sp>
          <p:nvSpPr>
            <p:cNvPr id="92252" name="Line 38"/>
            <p:cNvSpPr>
              <a:spLocks noChangeShapeType="1"/>
            </p:cNvSpPr>
            <p:nvPr/>
          </p:nvSpPr>
          <p:spPr bwMode="auto">
            <a:xfrm>
              <a:off x="5171" y="1324"/>
              <a:ext cx="0" cy="4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396363" name="Group 75"/>
          <p:cNvGrpSpPr>
            <a:grpSpLocks/>
          </p:cNvGrpSpPr>
          <p:nvPr/>
        </p:nvGrpSpPr>
        <p:grpSpPr bwMode="auto">
          <a:xfrm>
            <a:off x="3513138" y="3870325"/>
            <a:ext cx="2495550" cy="579438"/>
            <a:chOff x="2213" y="2438"/>
            <a:chExt cx="1572" cy="365"/>
          </a:xfrm>
        </p:grpSpPr>
        <p:sp>
          <p:nvSpPr>
            <p:cNvPr id="92248" name="Line 41"/>
            <p:cNvSpPr>
              <a:spLocks noChangeShapeType="1"/>
            </p:cNvSpPr>
            <p:nvPr/>
          </p:nvSpPr>
          <p:spPr bwMode="auto">
            <a:xfrm flipH="1">
              <a:off x="2213" y="2483"/>
              <a:ext cx="1572" cy="32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92249" name="Rectangle 42"/>
            <p:cNvSpPr>
              <a:spLocks noChangeArrowheads="1"/>
            </p:cNvSpPr>
            <p:nvPr/>
          </p:nvSpPr>
          <p:spPr bwMode="auto">
            <a:xfrm>
              <a:off x="2669" y="2438"/>
              <a:ext cx="590" cy="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2250" name="Text Box 43"/>
            <p:cNvSpPr txBox="1">
              <a:spLocks noChangeArrowheads="1"/>
            </p:cNvSpPr>
            <p:nvPr/>
          </p:nvSpPr>
          <p:spPr bwMode="auto">
            <a:xfrm>
              <a:off x="2455" y="2562"/>
              <a:ext cx="105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ahoma" panose="020B0604030504040204" pitchFamily="34" charset="0"/>
                </a:rPr>
                <a:t>FINbit=1, seq=y</a:t>
              </a:r>
            </a:p>
          </p:txBody>
        </p:sp>
      </p:grpSp>
      <p:grpSp>
        <p:nvGrpSpPr>
          <p:cNvPr id="396368" name="Group 80"/>
          <p:cNvGrpSpPr>
            <a:grpSpLocks/>
          </p:cNvGrpSpPr>
          <p:nvPr/>
        </p:nvGrpSpPr>
        <p:grpSpPr bwMode="auto">
          <a:xfrm>
            <a:off x="3543300" y="4578350"/>
            <a:ext cx="2508250" cy="582613"/>
            <a:chOff x="2232" y="2884"/>
            <a:chExt cx="1580" cy="367"/>
          </a:xfrm>
        </p:grpSpPr>
        <p:sp>
          <p:nvSpPr>
            <p:cNvPr id="92245" name="Line 44"/>
            <p:cNvSpPr>
              <a:spLocks noChangeShapeType="1"/>
            </p:cNvSpPr>
            <p:nvPr/>
          </p:nvSpPr>
          <p:spPr bwMode="auto">
            <a:xfrm>
              <a:off x="2232" y="2884"/>
              <a:ext cx="1580" cy="367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92246" name="Rectangle 46"/>
            <p:cNvSpPr>
              <a:spLocks noChangeArrowheads="1"/>
            </p:cNvSpPr>
            <p:nvPr/>
          </p:nvSpPr>
          <p:spPr bwMode="auto">
            <a:xfrm>
              <a:off x="2553" y="2995"/>
              <a:ext cx="896" cy="2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2247" name="Text Box 47"/>
            <p:cNvSpPr txBox="1">
              <a:spLocks noChangeArrowheads="1"/>
            </p:cNvSpPr>
            <p:nvPr/>
          </p:nvSpPr>
          <p:spPr bwMode="auto">
            <a:xfrm>
              <a:off x="2246" y="2958"/>
              <a:ext cx="153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ahoma" panose="020B0604030504040204" pitchFamily="34" charset="0"/>
                </a:rPr>
                <a:t>ACKbit=1; ACKnum=y+1</a:t>
              </a:r>
            </a:p>
          </p:txBody>
        </p:sp>
      </p:grpSp>
      <p:grpSp>
        <p:nvGrpSpPr>
          <p:cNvPr id="396360" name="Group 72"/>
          <p:cNvGrpSpPr>
            <a:grpSpLocks/>
          </p:cNvGrpSpPr>
          <p:nvPr/>
        </p:nvGrpSpPr>
        <p:grpSpPr bwMode="auto">
          <a:xfrm>
            <a:off x="2090738" y="2901950"/>
            <a:ext cx="4930775" cy="854075"/>
            <a:chOff x="1317" y="1828"/>
            <a:chExt cx="3106" cy="538"/>
          </a:xfrm>
        </p:grpSpPr>
        <p:sp>
          <p:nvSpPr>
            <p:cNvPr id="92240" name="Line 13"/>
            <p:cNvSpPr>
              <a:spLocks noChangeShapeType="1"/>
            </p:cNvSpPr>
            <p:nvPr/>
          </p:nvSpPr>
          <p:spPr bwMode="auto">
            <a:xfrm flipH="1">
              <a:off x="2186" y="1828"/>
              <a:ext cx="1580" cy="367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92241" name="Rectangle 14"/>
            <p:cNvSpPr>
              <a:spLocks noChangeArrowheads="1"/>
            </p:cNvSpPr>
            <p:nvPr/>
          </p:nvSpPr>
          <p:spPr bwMode="auto">
            <a:xfrm>
              <a:off x="2507" y="1912"/>
              <a:ext cx="896" cy="2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2242" name="Text Box 15"/>
            <p:cNvSpPr txBox="1">
              <a:spLocks noChangeArrowheads="1"/>
            </p:cNvSpPr>
            <p:nvPr/>
          </p:nvSpPr>
          <p:spPr bwMode="auto">
            <a:xfrm>
              <a:off x="2200" y="1875"/>
              <a:ext cx="153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ahoma" panose="020B0604030504040204" pitchFamily="34" charset="0"/>
                </a:rPr>
                <a:t>ACKbit=1; ACKnum=x+1</a:t>
              </a:r>
            </a:p>
          </p:txBody>
        </p:sp>
        <p:sp>
          <p:nvSpPr>
            <p:cNvPr id="92243" name="Text Box 21"/>
            <p:cNvSpPr txBox="1">
              <a:spLocks noChangeArrowheads="1"/>
            </p:cNvSpPr>
            <p:nvPr/>
          </p:nvSpPr>
          <p:spPr bwMode="auto">
            <a:xfrm>
              <a:off x="1317" y="2066"/>
              <a:ext cx="867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 wait for server</a:t>
              </a:r>
            </a:p>
            <a:p>
              <a:pPr algn="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close</a:t>
              </a:r>
            </a:p>
          </p:txBody>
        </p:sp>
        <p:sp>
          <p:nvSpPr>
            <p:cNvPr id="92244" name="Text Box 49"/>
            <p:cNvSpPr txBox="1">
              <a:spLocks noChangeArrowheads="1"/>
            </p:cNvSpPr>
            <p:nvPr/>
          </p:nvSpPr>
          <p:spPr bwMode="auto">
            <a:xfrm>
              <a:off x="3822" y="1979"/>
              <a:ext cx="601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can still</a:t>
              </a:r>
            </a:p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send data</a:t>
              </a:r>
            </a:p>
          </p:txBody>
        </p:sp>
      </p:grpSp>
      <p:grpSp>
        <p:nvGrpSpPr>
          <p:cNvPr id="396366" name="Group 78"/>
          <p:cNvGrpSpPr>
            <a:grpSpLocks/>
          </p:cNvGrpSpPr>
          <p:nvPr/>
        </p:nvGrpSpPr>
        <p:grpSpPr bwMode="auto">
          <a:xfrm>
            <a:off x="6059488" y="3032125"/>
            <a:ext cx="2501900" cy="1735138"/>
            <a:chOff x="3817" y="1910"/>
            <a:chExt cx="1576" cy="1093"/>
          </a:xfrm>
        </p:grpSpPr>
        <p:sp>
          <p:nvSpPr>
            <p:cNvPr id="92236" name="Text Box 50"/>
            <p:cNvSpPr txBox="1">
              <a:spLocks noChangeArrowheads="1"/>
            </p:cNvSpPr>
            <p:nvPr/>
          </p:nvSpPr>
          <p:spPr bwMode="auto">
            <a:xfrm>
              <a:off x="3817" y="2703"/>
              <a:ext cx="792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can no longer</a:t>
              </a:r>
            </a:p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send data</a:t>
              </a:r>
            </a:p>
          </p:txBody>
        </p:sp>
        <p:grpSp>
          <p:nvGrpSpPr>
            <p:cNvPr id="92237" name="Group 76"/>
            <p:cNvGrpSpPr>
              <a:grpSpLocks/>
            </p:cNvGrpSpPr>
            <p:nvPr/>
          </p:nvGrpSpPr>
          <p:grpSpPr bwMode="auto">
            <a:xfrm>
              <a:off x="4691" y="1910"/>
              <a:ext cx="702" cy="723"/>
              <a:chOff x="4691" y="1910"/>
              <a:chExt cx="702" cy="723"/>
            </a:xfrm>
          </p:grpSpPr>
          <p:sp>
            <p:nvSpPr>
              <p:cNvPr id="92238" name="Line 39"/>
              <p:cNvSpPr>
                <a:spLocks noChangeShapeType="1"/>
              </p:cNvSpPr>
              <p:nvPr/>
            </p:nvSpPr>
            <p:spPr bwMode="auto">
              <a:xfrm>
                <a:off x="5167" y="1910"/>
                <a:ext cx="0" cy="5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92239" name="Text Box 55"/>
              <p:cNvSpPr txBox="1">
                <a:spLocks noChangeArrowheads="1"/>
              </p:cNvSpPr>
              <p:nvPr/>
            </p:nvSpPr>
            <p:spPr bwMode="auto">
              <a:xfrm>
                <a:off x="4691" y="2421"/>
                <a:ext cx="70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latin typeface="Tahoma" panose="020B0604030504040204" pitchFamily="34" charset="0"/>
                  </a:rPr>
                  <a:t>LAST_ACK</a:t>
                </a:r>
              </a:p>
            </p:txBody>
          </p:sp>
        </p:grpSp>
      </p:grpSp>
      <p:grpSp>
        <p:nvGrpSpPr>
          <p:cNvPr id="396370" name="Group 82"/>
          <p:cNvGrpSpPr>
            <a:grpSpLocks/>
          </p:cNvGrpSpPr>
          <p:nvPr/>
        </p:nvGrpSpPr>
        <p:grpSpPr bwMode="auto">
          <a:xfrm>
            <a:off x="7642225" y="4213225"/>
            <a:ext cx="917575" cy="1223963"/>
            <a:chOff x="4814" y="2654"/>
            <a:chExt cx="578" cy="771"/>
          </a:xfrm>
        </p:grpSpPr>
        <p:sp>
          <p:nvSpPr>
            <p:cNvPr id="92234" name="Text Box 11"/>
            <p:cNvSpPr txBox="1">
              <a:spLocks noChangeArrowheads="1"/>
            </p:cNvSpPr>
            <p:nvPr/>
          </p:nvSpPr>
          <p:spPr bwMode="auto">
            <a:xfrm>
              <a:off x="4814" y="3213"/>
              <a:ext cx="57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ahoma" panose="020B0604030504040204" pitchFamily="34" charset="0"/>
                </a:rPr>
                <a:t>CLOSED</a:t>
              </a:r>
            </a:p>
          </p:txBody>
        </p:sp>
        <p:sp>
          <p:nvSpPr>
            <p:cNvPr id="92235" name="Line 57"/>
            <p:cNvSpPr>
              <a:spLocks noChangeShapeType="1"/>
            </p:cNvSpPr>
            <p:nvPr/>
          </p:nvSpPr>
          <p:spPr bwMode="auto">
            <a:xfrm>
              <a:off x="5173" y="2654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396365" name="Group 77"/>
          <p:cNvGrpSpPr>
            <a:grpSpLocks/>
          </p:cNvGrpSpPr>
          <p:nvPr/>
        </p:nvGrpSpPr>
        <p:grpSpPr bwMode="auto">
          <a:xfrm>
            <a:off x="585788" y="3605213"/>
            <a:ext cx="1400175" cy="1044575"/>
            <a:chOff x="369" y="2271"/>
            <a:chExt cx="882" cy="658"/>
          </a:xfrm>
        </p:grpSpPr>
        <p:sp>
          <p:nvSpPr>
            <p:cNvPr id="92232" name="Text Box 58"/>
            <p:cNvSpPr txBox="1">
              <a:spLocks noChangeArrowheads="1"/>
            </p:cNvSpPr>
            <p:nvPr/>
          </p:nvSpPr>
          <p:spPr bwMode="auto">
            <a:xfrm>
              <a:off x="369" y="2717"/>
              <a:ext cx="88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ahoma" panose="020B0604030504040204" pitchFamily="34" charset="0"/>
                </a:rPr>
                <a:t>TIMED_WAIT</a:t>
              </a:r>
            </a:p>
          </p:txBody>
        </p:sp>
        <p:sp>
          <p:nvSpPr>
            <p:cNvPr id="92233" name="Line 60"/>
            <p:cNvSpPr>
              <a:spLocks noChangeShapeType="1"/>
            </p:cNvSpPr>
            <p:nvPr/>
          </p:nvSpPr>
          <p:spPr bwMode="auto">
            <a:xfrm>
              <a:off x="638" y="2271"/>
              <a:ext cx="0" cy="4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396369" name="Group 81"/>
          <p:cNvGrpSpPr>
            <a:grpSpLocks/>
          </p:cNvGrpSpPr>
          <p:nvPr/>
        </p:nvGrpSpPr>
        <p:grpSpPr bwMode="auto">
          <a:xfrm>
            <a:off x="674688" y="4486275"/>
            <a:ext cx="2743200" cy="1768475"/>
            <a:chOff x="425" y="2826"/>
            <a:chExt cx="1728" cy="1114"/>
          </a:xfrm>
        </p:grpSpPr>
        <p:sp>
          <p:nvSpPr>
            <p:cNvPr id="92226" name="Line 52"/>
            <p:cNvSpPr>
              <a:spLocks noChangeShapeType="1"/>
            </p:cNvSpPr>
            <p:nvPr/>
          </p:nvSpPr>
          <p:spPr bwMode="auto">
            <a:xfrm>
              <a:off x="1820" y="2833"/>
              <a:ext cx="7" cy="10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92227" name="Text Box 51"/>
            <p:cNvSpPr txBox="1">
              <a:spLocks noChangeArrowheads="1"/>
            </p:cNvSpPr>
            <p:nvPr/>
          </p:nvSpPr>
          <p:spPr bwMode="auto">
            <a:xfrm>
              <a:off x="1216" y="3093"/>
              <a:ext cx="937" cy="4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 timed wait </a:t>
              </a:r>
            </a:p>
            <a:p>
              <a:pPr algn="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for 2*max </a:t>
              </a:r>
            </a:p>
            <a:p>
              <a:pPr algn="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segment lifetime</a:t>
              </a:r>
            </a:p>
          </p:txBody>
        </p:sp>
        <p:sp>
          <p:nvSpPr>
            <p:cNvPr id="92228" name="Line 53"/>
            <p:cNvSpPr>
              <a:spLocks noChangeShapeType="1"/>
            </p:cNvSpPr>
            <p:nvPr/>
          </p:nvSpPr>
          <p:spPr bwMode="auto">
            <a:xfrm>
              <a:off x="1742" y="2826"/>
              <a:ext cx="1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92229" name="Line 54"/>
            <p:cNvSpPr>
              <a:spLocks noChangeShapeType="1"/>
            </p:cNvSpPr>
            <p:nvPr/>
          </p:nvSpPr>
          <p:spPr bwMode="auto">
            <a:xfrm>
              <a:off x="1759" y="3889"/>
              <a:ext cx="1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92230" name="Text Box 59"/>
            <p:cNvSpPr txBox="1">
              <a:spLocks noChangeArrowheads="1"/>
            </p:cNvSpPr>
            <p:nvPr/>
          </p:nvSpPr>
          <p:spPr bwMode="auto">
            <a:xfrm>
              <a:off x="425" y="3728"/>
              <a:ext cx="57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ahoma" panose="020B0604030504040204" pitchFamily="34" charset="0"/>
                </a:rPr>
                <a:t>CLOSED</a:t>
              </a:r>
            </a:p>
          </p:txBody>
        </p:sp>
        <p:sp>
          <p:nvSpPr>
            <p:cNvPr id="92231" name="Line 61"/>
            <p:cNvSpPr>
              <a:spLocks noChangeShapeType="1"/>
            </p:cNvSpPr>
            <p:nvPr/>
          </p:nvSpPr>
          <p:spPr bwMode="auto">
            <a:xfrm>
              <a:off x="631" y="2918"/>
              <a:ext cx="0" cy="8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sp>
        <p:nvSpPr>
          <p:cNvPr id="85008" name="Rectangle 62"/>
          <p:cNvSpPr>
            <a:spLocks noGrp="1" noChangeArrowheads="1"/>
          </p:cNvSpPr>
          <p:nvPr>
            <p:ph type="title"/>
          </p:nvPr>
        </p:nvSpPr>
        <p:spPr>
          <a:xfrm>
            <a:off x="433388" y="241300"/>
            <a:ext cx="7772400" cy="727075"/>
          </a:xfrm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TCP: closing a connection</a:t>
            </a:r>
          </a:p>
        </p:txBody>
      </p:sp>
      <p:grpSp>
        <p:nvGrpSpPr>
          <p:cNvPr id="396359" name="Group 71"/>
          <p:cNvGrpSpPr>
            <a:grpSpLocks/>
          </p:cNvGrpSpPr>
          <p:nvPr/>
        </p:nvGrpSpPr>
        <p:grpSpPr bwMode="auto">
          <a:xfrm>
            <a:off x="550863" y="2046288"/>
            <a:ext cx="1335087" cy="700087"/>
            <a:chOff x="347" y="1289"/>
            <a:chExt cx="841" cy="441"/>
          </a:xfrm>
        </p:grpSpPr>
        <p:sp>
          <p:nvSpPr>
            <p:cNvPr id="92224" name="Text Box 31"/>
            <p:cNvSpPr txBox="1">
              <a:spLocks noChangeArrowheads="1"/>
            </p:cNvSpPr>
            <p:nvPr/>
          </p:nvSpPr>
          <p:spPr bwMode="auto">
            <a:xfrm>
              <a:off x="347" y="1518"/>
              <a:ext cx="84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ahoma" panose="020B0604030504040204" pitchFamily="34" charset="0"/>
                </a:rPr>
                <a:t>FIN_WAIT_1</a:t>
              </a:r>
            </a:p>
          </p:txBody>
        </p:sp>
        <p:sp>
          <p:nvSpPr>
            <p:cNvPr id="92225" name="Line 32"/>
            <p:cNvSpPr>
              <a:spLocks noChangeShapeType="1"/>
            </p:cNvSpPr>
            <p:nvPr/>
          </p:nvSpPr>
          <p:spPr bwMode="auto">
            <a:xfrm>
              <a:off x="630" y="1289"/>
              <a:ext cx="0" cy="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396358" name="Group 70"/>
          <p:cNvGrpSpPr>
            <a:grpSpLocks/>
          </p:cNvGrpSpPr>
          <p:nvPr/>
        </p:nvGrpSpPr>
        <p:grpSpPr bwMode="auto">
          <a:xfrm>
            <a:off x="1204913" y="2100263"/>
            <a:ext cx="4775200" cy="1014412"/>
            <a:chOff x="759" y="1323"/>
            <a:chExt cx="3008" cy="639"/>
          </a:xfrm>
        </p:grpSpPr>
        <p:sp>
          <p:nvSpPr>
            <p:cNvPr id="92219" name="Line 6"/>
            <p:cNvSpPr>
              <a:spLocks noChangeShapeType="1"/>
            </p:cNvSpPr>
            <p:nvPr/>
          </p:nvSpPr>
          <p:spPr bwMode="auto">
            <a:xfrm>
              <a:off x="2195" y="1442"/>
              <a:ext cx="1572" cy="32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92220" name="Rectangle 7"/>
            <p:cNvSpPr>
              <a:spLocks noChangeArrowheads="1"/>
            </p:cNvSpPr>
            <p:nvPr/>
          </p:nvSpPr>
          <p:spPr bwMode="auto">
            <a:xfrm>
              <a:off x="2644" y="1369"/>
              <a:ext cx="590" cy="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2221" name="Text Box 8"/>
            <p:cNvSpPr txBox="1">
              <a:spLocks noChangeArrowheads="1"/>
            </p:cNvSpPr>
            <p:nvPr/>
          </p:nvSpPr>
          <p:spPr bwMode="auto">
            <a:xfrm>
              <a:off x="2430" y="1493"/>
              <a:ext cx="105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ahoma" panose="020B0604030504040204" pitchFamily="34" charset="0"/>
                </a:rPr>
                <a:t>FINbit=1, seq=x</a:t>
              </a:r>
            </a:p>
          </p:txBody>
        </p:sp>
        <p:sp>
          <p:nvSpPr>
            <p:cNvPr id="92222" name="Text Box 9"/>
            <p:cNvSpPr txBox="1">
              <a:spLocks noChangeArrowheads="1"/>
            </p:cNvSpPr>
            <p:nvPr/>
          </p:nvSpPr>
          <p:spPr bwMode="auto">
            <a:xfrm>
              <a:off x="1209" y="1541"/>
              <a:ext cx="913" cy="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can no longer</a:t>
              </a:r>
            </a:p>
            <a:p>
              <a:pPr algn="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send but can</a:t>
              </a:r>
            </a:p>
            <a:p>
              <a:pPr algn="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 receive data</a:t>
              </a:r>
            </a:p>
          </p:txBody>
        </p:sp>
        <p:sp>
          <p:nvSpPr>
            <p:cNvPr id="92223" name="Text Box 67"/>
            <p:cNvSpPr txBox="1">
              <a:spLocks noChangeArrowheads="1"/>
            </p:cNvSpPr>
            <p:nvPr/>
          </p:nvSpPr>
          <p:spPr bwMode="auto">
            <a:xfrm>
              <a:off x="759" y="1323"/>
              <a:ext cx="145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Courier New" panose="02070309020205020404" pitchFamily="49" charset="0"/>
                </a:rPr>
                <a:t>clientSocket.close()</a:t>
              </a:r>
            </a:p>
          </p:txBody>
        </p:sp>
      </p:grpSp>
      <p:sp>
        <p:nvSpPr>
          <p:cNvPr id="92179" name="Text Box 84"/>
          <p:cNvSpPr txBox="1">
            <a:spLocks noChangeArrowheads="1"/>
          </p:cNvSpPr>
          <p:nvPr/>
        </p:nvSpPr>
        <p:spPr bwMode="auto">
          <a:xfrm>
            <a:off x="498475" y="1368425"/>
            <a:ext cx="11604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i="1">
                <a:solidFill>
                  <a:srgbClr val="000099"/>
                </a:solidFill>
                <a:latin typeface="Tahoma" panose="020B0604030504040204" pitchFamily="34" charset="0"/>
              </a:rPr>
              <a:t>client state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i="1">
              <a:solidFill>
                <a:srgbClr val="000099"/>
              </a:solidFill>
              <a:latin typeface="Tahoma" panose="020B0604030504040204" pitchFamily="34" charset="0"/>
            </a:endParaRPr>
          </a:p>
        </p:txBody>
      </p:sp>
      <p:sp>
        <p:nvSpPr>
          <p:cNvPr id="92180" name="Text Box 85"/>
          <p:cNvSpPr txBox="1">
            <a:spLocks noChangeArrowheads="1"/>
          </p:cNvSpPr>
          <p:nvPr/>
        </p:nvSpPr>
        <p:spPr bwMode="auto">
          <a:xfrm>
            <a:off x="7353300" y="1385888"/>
            <a:ext cx="12382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i="1">
                <a:solidFill>
                  <a:srgbClr val="000099"/>
                </a:solidFill>
                <a:latin typeface="Tahoma" panose="020B0604030504040204" pitchFamily="34" charset="0"/>
              </a:rPr>
              <a:t>server state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i="1">
              <a:solidFill>
                <a:srgbClr val="000099"/>
              </a:solidFill>
              <a:latin typeface="Tahoma" panose="020B0604030504040204" pitchFamily="34" charset="0"/>
            </a:endParaRPr>
          </a:p>
        </p:txBody>
      </p:sp>
      <p:sp>
        <p:nvSpPr>
          <p:cNvPr id="92181" name="Text Box 86"/>
          <p:cNvSpPr txBox="1">
            <a:spLocks noChangeArrowheads="1"/>
          </p:cNvSpPr>
          <p:nvPr/>
        </p:nvSpPr>
        <p:spPr bwMode="auto">
          <a:xfrm>
            <a:off x="7769225" y="1768475"/>
            <a:ext cx="7715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ahoma" panose="020B0604030504040204" pitchFamily="34" charset="0"/>
              </a:rPr>
              <a:t>ESTAB</a:t>
            </a:r>
          </a:p>
        </p:txBody>
      </p:sp>
      <p:sp>
        <p:nvSpPr>
          <p:cNvPr id="92182" name="Text Box 87"/>
          <p:cNvSpPr txBox="1">
            <a:spLocks noChangeArrowheads="1"/>
          </p:cNvSpPr>
          <p:nvPr/>
        </p:nvSpPr>
        <p:spPr bwMode="auto">
          <a:xfrm>
            <a:off x="533400" y="1751013"/>
            <a:ext cx="7715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ahoma" panose="020B0604030504040204" pitchFamily="34" charset="0"/>
              </a:rPr>
              <a:t>ESTAB</a:t>
            </a:r>
          </a:p>
        </p:txBody>
      </p:sp>
      <p:grpSp>
        <p:nvGrpSpPr>
          <p:cNvPr id="92183" name="Group 88"/>
          <p:cNvGrpSpPr>
            <a:grpSpLocks/>
          </p:cNvGrpSpPr>
          <p:nvPr/>
        </p:nvGrpSpPr>
        <p:grpSpPr bwMode="auto">
          <a:xfrm>
            <a:off x="3140075" y="1443038"/>
            <a:ext cx="642938" cy="600075"/>
            <a:chOff x="-44" y="1473"/>
            <a:chExt cx="981" cy="1105"/>
          </a:xfrm>
        </p:grpSpPr>
        <p:pic>
          <p:nvPicPr>
            <p:cNvPr id="92217" name="Picture 89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218" name="Freeform 9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62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92184" name="Group 91"/>
          <p:cNvGrpSpPr>
            <a:grpSpLocks/>
          </p:cNvGrpSpPr>
          <p:nvPr/>
        </p:nvGrpSpPr>
        <p:grpSpPr bwMode="auto">
          <a:xfrm>
            <a:off x="5772150" y="1446213"/>
            <a:ext cx="336550" cy="512762"/>
            <a:chOff x="4140" y="429"/>
            <a:chExt cx="1425" cy="2396"/>
          </a:xfrm>
        </p:grpSpPr>
        <p:sp>
          <p:nvSpPr>
            <p:cNvPr id="92185" name="Freeform 92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1 w 354"/>
                <a:gd name="T1" fmla="*/ 0 h 2742"/>
                <a:gd name="T2" fmla="*/ 59 w 354"/>
                <a:gd name="T3" fmla="*/ 79 h 2742"/>
                <a:gd name="T4" fmla="*/ 58 w 354"/>
                <a:gd name="T5" fmla="*/ 612 h 2742"/>
                <a:gd name="T6" fmla="*/ 0 w 354"/>
                <a:gd name="T7" fmla="*/ 640 h 2742"/>
                <a:gd name="T8" fmla="*/ 1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186" name="Rectangle 93"/>
            <p:cNvSpPr>
              <a:spLocks noChangeArrowheads="1"/>
            </p:cNvSpPr>
            <p:nvPr/>
          </p:nvSpPr>
          <p:spPr bwMode="auto">
            <a:xfrm>
              <a:off x="4207" y="429"/>
              <a:ext cx="1049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2187" name="Freeform 94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36 w 211"/>
                <a:gd name="T3" fmla="*/ 51 h 2537"/>
                <a:gd name="T4" fmla="*/ 2 w 211"/>
                <a:gd name="T5" fmla="*/ 58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188" name="Freeform 95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56 w 328"/>
                <a:gd name="T3" fmla="*/ 30 h 226"/>
                <a:gd name="T4" fmla="*/ 56 w 328"/>
                <a:gd name="T5" fmla="*/ 54 h 226"/>
                <a:gd name="T6" fmla="*/ 0 w 328"/>
                <a:gd name="T7" fmla="*/ 2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189" name="Rectangle 96"/>
            <p:cNvSpPr>
              <a:spLocks noChangeArrowheads="1"/>
            </p:cNvSpPr>
            <p:nvPr/>
          </p:nvSpPr>
          <p:spPr bwMode="auto">
            <a:xfrm>
              <a:off x="4214" y="696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92190" name="Group 97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2215" name="AutoShape 98"/>
              <p:cNvSpPr>
                <a:spLocks noChangeArrowheads="1"/>
              </p:cNvSpPr>
              <p:nvPr/>
            </p:nvSpPr>
            <p:spPr bwMode="auto">
              <a:xfrm>
                <a:off x="617" y="2566"/>
                <a:ext cx="721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2216" name="AutoShape 99"/>
              <p:cNvSpPr>
                <a:spLocks noChangeArrowheads="1"/>
              </p:cNvSpPr>
              <p:nvPr/>
            </p:nvSpPr>
            <p:spPr bwMode="auto">
              <a:xfrm>
                <a:off x="634" y="2581"/>
                <a:ext cx="688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92191" name="Rectangle 100"/>
            <p:cNvSpPr>
              <a:spLocks noChangeArrowheads="1"/>
            </p:cNvSpPr>
            <p:nvPr/>
          </p:nvSpPr>
          <p:spPr bwMode="auto">
            <a:xfrm>
              <a:off x="4221" y="1022"/>
              <a:ext cx="598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92192" name="Group 101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2213" name="AutoShape 102"/>
              <p:cNvSpPr>
                <a:spLocks noChangeArrowheads="1"/>
              </p:cNvSpPr>
              <p:nvPr/>
            </p:nvSpPr>
            <p:spPr bwMode="auto">
              <a:xfrm>
                <a:off x="611" y="2567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2214" name="AutoShape 103"/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92193" name="Rectangle 104"/>
            <p:cNvSpPr>
              <a:spLocks noChangeArrowheads="1"/>
            </p:cNvSpPr>
            <p:nvPr/>
          </p:nvSpPr>
          <p:spPr bwMode="auto">
            <a:xfrm>
              <a:off x="4214" y="1356"/>
              <a:ext cx="598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2194" name="Rectangle 105"/>
            <p:cNvSpPr>
              <a:spLocks noChangeArrowheads="1"/>
            </p:cNvSpPr>
            <p:nvPr/>
          </p:nvSpPr>
          <p:spPr bwMode="auto">
            <a:xfrm>
              <a:off x="4227" y="1653"/>
              <a:ext cx="598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92195" name="Group 106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2211" name="AutoShape 107"/>
              <p:cNvSpPr>
                <a:spLocks noChangeArrowheads="1"/>
              </p:cNvSpPr>
              <p:nvPr/>
            </p:nvSpPr>
            <p:spPr bwMode="auto">
              <a:xfrm>
                <a:off x="618" y="2571"/>
                <a:ext cx="720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2212" name="AutoShape 108"/>
              <p:cNvSpPr>
                <a:spLocks noChangeArrowheads="1"/>
              </p:cNvSpPr>
              <p:nvPr/>
            </p:nvSpPr>
            <p:spPr bwMode="auto">
              <a:xfrm>
                <a:off x="635" y="2585"/>
                <a:ext cx="687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92196" name="Freeform 109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56 w 328"/>
                <a:gd name="T3" fmla="*/ 29 h 226"/>
                <a:gd name="T4" fmla="*/ 56 w 328"/>
                <a:gd name="T5" fmla="*/ 52 h 226"/>
                <a:gd name="T6" fmla="*/ 0 w 328"/>
                <a:gd name="T7" fmla="*/ 2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92197" name="Group 110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2209" name="AutoShape 111"/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8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2210" name="AutoShape 112"/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92198" name="Rectangle 113"/>
            <p:cNvSpPr>
              <a:spLocks noChangeArrowheads="1"/>
            </p:cNvSpPr>
            <p:nvPr/>
          </p:nvSpPr>
          <p:spPr bwMode="auto">
            <a:xfrm>
              <a:off x="5249" y="429"/>
              <a:ext cx="67" cy="2292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2199" name="Freeform 114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50 w 296"/>
                <a:gd name="T3" fmla="*/ 32 h 256"/>
                <a:gd name="T4" fmla="*/ 50 w 296"/>
                <a:gd name="T5" fmla="*/ 59 h 256"/>
                <a:gd name="T6" fmla="*/ 0 w 296"/>
                <a:gd name="T7" fmla="*/ 2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200" name="Freeform 115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52 w 304"/>
                <a:gd name="T3" fmla="*/ 38 h 288"/>
                <a:gd name="T4" fmla="*/ 49 w 304"/>
                <a:gd name="T5" fmla="*/ 68 h 288"/>
                <a:gd name="T6" fmla="*/ 2 w 304"/>
                <a:gd name="T7" fmla="*/ 29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201" name="Oval 116"/>
            <p:cNvSpPr>
              <a:spLocks noChangeArrowheads="1"/>
            </p:cNvSpPr>
            <p:nvPr/>
          </p:nvSpPr>
          <p:spPr bwMode="auto">
            <a:xfrm>
              <a:off x="5518" y="2610"/>
              <a:ext cx="47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2202" name="Freeform 117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25 h 240"/>
                <a:gd name="T2" fmla="*/ 2 w 306"/>
                <a:gd name="T3" fmla="*/ 57 h 240"/>
                <a:gd name="T4" fmla="*/ 52 w 306"/>
                <a:gd name="T5" fmla="*/ 26 h 240"/>
                <a:gd name="T6" fmla="*/ 50 w 306"/>
                <a:gd name="T7" fmla="*/ 0 h 240"/>
                <a:gd name="T8" fmla="*/ 0 w 306"/>
                <a:gd name="T9" fmla="*/ 2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203" name="AutoShape 118"/>
            <p:cNvSpPr>
              <a:spLocks noChangeArrowheads="1"/>
            </p:cNvSpPr>
            <p:nvPr/>
          </p:nvSpPr>
          <p:spPr bwMode="auto">
            <a:xfrm>
              <a:off x="4140" y="2677"/>
              <a:ext cx="1196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2204" name="AutoShape 119"/>
            <p:cNvSpPr>
              <a:spLocks noChangeArrowheads="1"/>
            </p:cNvSpPr>
            <p:nvPr/>
          </p:nvSpPr>
          <p:spPr bwMode="auto">
            <a:xfrm>
              <a:off x="4207" y="2714"/>
              <a:ext cx="1069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2205" name="Oval 120"/>
            <p:cNvSpPr>
              <a:spLocks noChangeArrowheads="1"/>
            </p:cNvSpPr>
            <p:nvPr/>
          </p:nvSpPr>
          <p:spPr bwMode="auto">
            <a:xfrm>
              <a:off x="4308" y="2380"/>
              <a:ext cx="155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2206" name="Oval 121"/>
            <p:cNvSpPr>
              <a:spLocks noChangeArrowheads="1"/>
            </p:cNvSpPr>
            <p:nvPr/>
          </p:nvSpPr>
          <p:spPr bwMode="auto">
            <a:xfrm>
              <a:off x="4483" y="2387"/>
              <a:ext cx="161" cy="1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207" name="Oval 122"/>
            <p:cNvSpPr>
              <a:spLocks noChangeArrowheads="1"/>
            </p:cNvSpPr>
            <p:nvPr/>
          </p:nvSpPr>
          <p:spPr bwMode="auto">
            <a:xfrm>
              <a:off x="4664" y="2380"/>
              <a:ext cx="155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2208" name="Rectangle 123"/>
            <p:cNvSpPr>
              <a:spLocks noChangeArrowheads="1"/>
            </p:cNvSpPr>
            <p:nvPr/>
          </p:nvSpPr>
          <p:spPr bwMode="auto">
            <a:xfrm>
              <a:off x="5061" y="1838"/>
              <a:ext cx="87" cy="757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6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96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96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96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96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96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96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96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96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96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96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9318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F0FE6D17-B04F-4603-8385-A74540BB6705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96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860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Chapter 3 outline</a:t>
            </a:r>
          </a:p>
        </p:txBody>
      </p:sp>
      <p:sp>
        <p:nvSpPr>
          <p:cNvPr id="86021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566738" indent="-566738">
              <a:buFont typeface="Wingdings" charset="0"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3.1 transport-layer services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3.2 multiplexing and demultiplexing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3.3 connectionless transport: UDP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3.4 principles of reliable data transfer</a:t>
            </a:r>
          </a:p>
        </p:txBody>
      </p:sp>
      <p:sp>
        <p:nvSpPr>
          <p:cNvPr id="86022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4251325" cy="4648200"/>
          </a:xfrm>
        </p:spPr>
        <p:txBody>
          <a:bodyPr/>
          <a:lstStyle/>
          <a:p>
            <a:pPr marL="566738" indent="-566738">
              <a:buFont typeface="Wingdings" charset="0"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3.5 connection-oriented transport: TCP</a:t>
            </a:r>
          </a:p>
          <a:p>
            <a:pPr marL="912813"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segment structure</a:t>
            </a:r>
          </a:p>
          <a:p>
            <a:pPr marL="912813"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reliable data transfer</a:t>
            </a:r>
          </a:p>
          <a:p>
            <a:pPr marL="912813"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flow control</a:t>
            </a:r>
          </a:p>
          <a:p>
            <a:pPr marL="912813"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connection management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>
                <a:solidFill>
                  <a:srgbClr val="CC0000"/>
                </a:solidFill>
                <a:ea typeface="ＭＳ Ｐゴシック" charset="0"/>
                <a:cs typeface="+mn-cs"/>
              </a:rPr>
              <a:t>3.6 principles of congestion control</a:t>
            </a:r>
          </a:p>
          <a:p>
            <a:pPr marL="566738" indent="-566738">
              <a:buFont typeface="Wingdings" charset="0"/>
              <a:buNone/>
              <a:defRPr/>
            </a:pPr>
            <a:r>
              <a:rPr lang="en-US">
                <a:ea typeface="ＭＳ Ｐゴシック" charset="0"/>
                <a:cs typeface="+mn-cs"/>
              </a:rPr>
              <a:t>3.7 TCP congestion control</a:t>
            </a:r>
          </a:p>
        </p:txBody>
      </p:sp>
      <p:pic>
        <p:nvPicPr>
          <p:cNvPr id="93191" name="Picture 5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1039813"/>
            <a:ext cx="4387850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9421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2AE97B3F-3D1A-4773-94CF-C090F8C4C02F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97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9421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7762875" cy="46482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sz="3200" i="1">
                <a:solidFill>
                  <a:srgbClr val="CC0000"/>
                </a:solidFill>
              </a:rPr>
              <a:t>congestion</a:t>
            </a:r>
            <a:r>
              <a:rPr lang="en-US" altLang="en-US" sz="3200">
                <a:solidFill>
                  <a:srgbClr val="CC0000"/>
                </a:solidFill>
              </a:rPr>
              <a:t>:</a:t>
            </a:r>
            <a:endParaRPr lang="en-US" altLang="en-US">
              <a:solidFill>
                <a:srgbClr val="CC0000"/>
              </a:solidFill>
            </a:endParaRPr>
          </a:p>
          <a:p>
            <a:r>
              <a:rPr lang="en-US" altLang="en-US"/>
              <a:t>informally: </a:t>
            </a:r>
            <a:r>
              <a:rPr lang="ja-JP" altLang="en-US"/>
              <a:t>“</a:t>
            </a:r>
            <a:r>
              <a:rPr lang="en-US" altLang="ja-JP"/>
              <a:t>too many sources sending too much data too fast for </a:t>
            </a:r>
            <a:r>
              <a:rPr lang="en-US" altLang="ja-JP" i="1">
                <a:solidFill>
                  <a:srgbClr val="000099"/>
                </a:solidFill>
              </a:rPr>
              <a:t>network</a:t>
            </a:r>
            <a:r>
              <a:rPr lang="en-US" altLang="ja-JP"/>
              <a:t> to handle</a:t>
            </a:r>
            <a:r>
              <a:rPr lang="ja-JP" altLang="en-US"/>
              <a:t>”</a:t>
            </a:r>
            <a:endParaRPr lang="en-US" altLang="ja-JP"/>
          </a:p>
          <a:p>
            <a:r>
              <a:rPr lang="en-US" altLang="en-US"/>
              <a:t>different from flow control!</a:t>
            </a:r>
          </a:p>
          <a:p>
            <a:r>
              <a:rPr lang="en-US" altLang="en-US"/>
              <a:t>manifestations:</a:t>
            </a:r>
          </a:p>
          <a:p>
            <a:pPr lvl="1"/>
            <a:r>
              <a:rPr lang="en-US" altLang="en-US" sz="2800"/>
              <a:t>lost packets (buffer overflow at routers)</a:t>
            </a:r>
          </a:p>
          <a:p>
            <a:pPr lvl="1"/>
            <a:r>
              <a:rPr lang="en-US" altLang="en-US" sz="2800"/>
              <a:t>long delays (queueing in router buffers)</a:t>
            </a:r>
          </a:p>
          <a:p>
            <a:r>
              <a:rPr lang="en-US" altLang="en-US"/>
              <a:t>a top-10 problem!</a:t>
            </a:r>
          </a:p>
          <a:p>
            <a:endParaRPr lang="en-US" altLang="en-US" sz="2400"/>
          </a:p>
        </p:txBody>
      </p:sp>
      <p:pic>
        <p:nvPicPr>
          <p:cNvPr id="94213" name="Picture 4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1092200"/>
            <a:ext cx="6856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6" name="Rectangle 2"/>
          <p:cNvSpPr>
            <a:spLocks noGrp="1" noChangeArrowheads="1"/>
          </p:cNvSpPr>
          <p:nvPr>
            <p:ph type="title"/>
          </p:nvPr>
        </p:nvSpPr>
        <p:spPr>
          <a:xfrm>
            <a:off x="566738" y="352425"/>
            <a:ext cx="7772400" cy="1030288"/>
          </a:xfrm>
        </p:spPr>
        <p:txBody>
          <a:bodyPr/>
          <a:lstStyle/>
          <a:p>
            <a:pPr>
              <a:defRPr/>
            </a:pPr>
            <a:r>
              <a:rPr lang="en-US" sz="4000">
                <a:ea typeface="ＭＳ Ｐゴシック" charset="0"/>
                <a:cs typeface="+mj-cs"/>
              </a:rPr>
              <a:t>Principles of congestion control</a:t>
            </a:r>
            <a:endParaRPr lang="en-US">
              <a:ea typeface="ＭＳ Ｐゴシック" charset="0"/>
              <a:cs typeface="+mj-c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9523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44A4C709-0C20-43B6-8A73-1578B2A57565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98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95236" name="Freeform 9"/>
          <p:cNvSpPr>
            <a:spLocks/>
          </p:cNvSpPr>
          <p:nvPr/>
        </p:nvSpPr>
        <p:spPr bwMode="auto">
          <a:xfrm flipH="1">
            <a:off x="4232275" y="1647825"/>
            <a:ext cx="250825" cy="930275"/>
          </a:xfrm>
          <a:custGeom>
            <a:avLst/>
            <a:gdLst>
              <a:gd name="T0" fmla="*/ 2147483646 w 366"/>
              <a:gd name="T1" fmla="*/ 2147483646 h 1284"/>
              <a:gd name="T2" fmla="*/ 2147483646 w 366"/>
              <a:gd name="T3" fmla="*/ 0 h 1284"/>
              <a:gd name="T4" fmla="*/ 0 w 366"/>
              <a:gd name="T5" fmla="*/ 2147483646 h 1284"/>
              <a:gd name="T6" fmla="*/ 2147483646 w 366"/>
              <a:gd name="T7" fmla="*/ 2147483646 h 1284"/>
              <a:gd name="T8" fmla="*/ 2147483646 w 366"/>
              <a:gd name="T9" fmla="*/ 2147483646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DDDDDD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95237" name="Group 124"/>
          <p:cNvGrpSpPr>
            <a:grpSpLocks/>
          </p:cNvGrpSpPr>
          <p:nvPr/>
        </p:nvGrpSpPr>
        <p:grpSpPr bwMode="auto">
          <a:xfrm>
            <a:off x="3898900" y="2344738"/>
            <a:ext cx="525463" cy="434975"/>
            <a:chOff x="-44" y="1473"/>
            <a:chExt cx="981" cy="1105"/>
          </a:xfrm>
        </p:grpSpPr>
        <p:pic>
          <p:nvPicPr>
            <p:cNvPr id="95409" name="Picture 125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410" name="Freeform 12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62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pic>
        <p:nvPicPr>
          <p:cNvPr id="95238" name="Picture 123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784225"/>
            <a:ext cx="73136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9" name="Freeform 3"/>
          <p:cNvSpPr>
            <a:spLocks/>
          </p:cNvSpPr>
          <p:nvPr/>
        </p:nvSpPr>
        <p:spPr bwMode="auto">
          <a:xfrm>
            <a:off x="8216900" y="2840038"/>
            <a:ext cx="250825" cy="930275"/>
          </a:xfrm>
          <a:custGeom>
            <a:avLst/>
            <a:gdLst>
              <a:gd name="T0" fmla="*/ 2147483646 w 366"/>
              <a:gd name="T1" fmla="*/ 2147483646 h 1284"/>
              <a:gd name="T2" fmla="*/ 2147483646 w 366"/>
              <a:gd name="T3" fmla="*/ 0 h 1284"/>
              <a:gd name="T4" fmla="*/ 0 w 366"/>
              <a:gd name="T5" fmla="*/ 2147483646 h 1284"/>
              <a:gd name="T6" fmla="*/ 2147483646 w 366"/>
              <a:gd name="T7" fmla="*/ 2147483646 h 1284"/>
              <a:gd name="T8" fmla="*/ 2147483646 w 366"/>
              <a:gd name="T9" fmla="*/ 2147483646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5240" name="Freeform 6"/>
          <p:cNvSpPr>
            <a:spLocks/>
          </p:cNvSpPr>
          <p:nvPr/>
        </p:nvSpPr>
        <p:spPr bwMode="auto">
          <a:xfrm>
            <a:off x="8593138" y="1858963"/>
            <a:ext cx="250825" cy="930275"/>
          </a:xfrm>
          <a:custGeom>
            <a:avLst/>
            <a:gdLst>
              <a:gd name="T0" fmla="*/ 2147483646 w 366"/>
              <a:gd name="T1" fmla="*/ 2147483646 h 1284"/>
              <a:gd name="T2" fmla="*/ 2147483646 w 366"/>
              <a:gd name="T3" fmla="*/ 0 h 1284"/>
              <a:gd name="T4" fmla="*/ 0 w 366"/>
              <a:gd name="T5" fmla="*/ 2147483646 h 1284"/>
              <a:gd name="T6" fmla="*/ 2147483646 w 366"/>
              <a:gd name="T7" fmla="*/ 2147483646 h 1284"/>
              <a:gd name="T8" fmla="*/ 2147483646 w 366"/>
              <a:gd name="T9" fmla="*/ 2147483646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5241" name="Freeform 12"/>
          <p:cNvSpPr>
            <a:spLocks/>
          </p:cNvSpPr>
          <p:nvPr/>
        </p:nvSpPr>
        <p:spPr bwMode="auto">
          <a:xfrm flipH="1">
            <a:off x="3357563" y="2589213"/>
            <a:ext cx="250825" cy="930275"/>
          </a:xfrm>
          <a:custGeom>
            <a:avLst/>
            <a:gdLst>
              <a:gd name="T0" fmla="*/ 2147483646 w 366"/>
              <a:gd name="T1" fmla="*/ 2147483646 h 1284"/>
              <a:gd name="T2" fmla="*/ 2147483646 w 366"/>
              <a:gd name="T3" fmla="*/ 0 h 1284"/>
              <a:gd name="T4" fmla="*/ 0 w 366"/>
              <a:gd name="T5" fmla="*/ 2147483646 h 1284"/>
              <a:gd name="T6" fmla="*/ 2147483646 w 366"/>
              <a:gd name="T7" fmla="*/ 2147483646 h 1284"/>
              <a:gd name="T8" fmla="*/ 2147483646 w 366"/>
              <a:gd name="T9" fmla="*/ 2147483646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8074" name="Rectangle 14"/>
          <p:cNvSpPr>
            <a:spLocks noGrp="1" noChangeArrowheads="1"/>
          </p:cNvSpPr>
          <p:nvPr>
            <p:ph type="title"/>
          </p:nvPr>
        </p:nvSpPr>
        <p:spPr>
          <a:xfrm>
            <a:off x="330200" y="115888"/>
            <a:ext cx="7772400" cy="873125"/>
          </a:xfrm>
        </p:spPr>
        <p:txBody>
          <a:bodyPr/>
          <a:lstStyle/>
          <a:p>
            <a:pPr>
              <a:defRPr/>
            </a:pPr>
            <a:r>
              <a:rPr lang="en-US" sz="3600">
                <a:ea typeface="ＭＳ Ｐゴシック" charset="0"/>
                <a:cs typeface="+mj-cs"/>
              </a:rPr>
              <a:t>Causes/costs of congestion: scenario 1</a:t>
            </a:r>
            <a:r>
              <a:rPr lang="en-US">
                <a:ea typeface="ＭＳ Ｐゴシック" charset="0"/>
                <a:cs typeface="+mj-cs"/>
              </a:rPr>
              <a:t> </a:t>
            </a:r>
          </a:p>
        </p:txBody>
      </p:sp>
      <p:sp>
        <p:nvSpPr>
          <p:cNvPr id="88075" name="Rectangle 15"/>
          <p:cNvSpPr>
            <a:spLocks noGrp="1" noChangeArrowheads="1"/>
          </p:cNvSpPr>
          <p:nvPr>
            <p:ph type="body" sz="half" idx="1"/>
          </p:nvPr>
        </p:nvSpPr>
        <p:spPr>
          <a:xfrm>
            <a:off x="247650" y="1514475"/>
            <a:ext cx="3152775" cy="1938338"/>
          </a:xfrm>
        </p:spPr>
        <p:txBody>
          <a:bodyPr/>
          <a:lstStyle/>
          <a:p>
            <a:pPr>
              <a:buFont typeface="Wingdings" charset="0"/>
              <a:buChar char="v"/>
              <a:defRPr/>
            </a:pPr>
            <a:r>
              <a:rPr lang="en-US" sz="2000">
                <a:ea typeface="ＭＳ Ｐゴシック" charset="0"/>
                <a:cs typeface="+mn-cs"/>
              </a:rPr>
              <a:t>two senders, two receivers</a:t>
            </a:r>
          </a:p>
          <a:p>
            <a:pPr>
              <a:buFont typeface="Wingdings" charset="0"/>
              <a:buChar char="v"/>
              <a:defRPr/>
            </a:pPr>
            <a:r>
              <a:rPr lang="en-US" sz="2000">
                <a:ea typeface="ＭＳ Ｐゴシック" charset="0"/>
                <a:cs typeface="+mn-cs"/>
              </a:rPr>
              <a:t>one router, infinite buffers </a:t>
            </a:r>
          </a:p>
          <a:p>
            <a:pPr>
              <a:buFont typeface="Wingdings" charset="0"/>
              <a:buChar char="v"/>
              <a:defRPr/>
            </a:pPr>
            <a:r>
              <a:rPr lang="en-US" sz="2000">
                <a:ea typeface="ＭＳ Ｐゴシック" charset="0"/>
                <a:cs typeface="+mn-cs"/>
              </a:rPr>
              <a:t>output link capacity: R</a:t>
            </a:r>
          </a:p>
          <a:p>
            <a:pPr>
              <a:buFont typeface="Wingdings" charset="0"/>
              <a:buChar char="v"/>
              <a:defRPr/>
            </a:pPr>
            <a:r>
              <a:rPr lang="en-US" sz="2000">
                <a:ea typeface="ＭＳ Ｐゴシック" charset="0"/>
                <a:cs typeface="+mn-cs"/>
              </a:rPr>
              <a:t>no retransmission</a:t>
            </a:r>
          </a:p>
          <a:p>
            <a:pPr>
              <a:buFont typeface="Wingdings" charset="0"/>
              <a:buChar char="v"/>
              <a:defRPr/>
            </a:pPr>
            <a:endParaRPr lang="en-US" sz="2400">
              <a:ea typeface="ＭＳ Ｐゴシック" charset="0"/>
              <a:cs typeface="+mn-cs"/>
            </a:endParaRPr>
          </a:p>
        </p:txBody>
      </p:sp>
      <p:sp>
        <p:nvSpPr>
          <p:cNvPr id="88076" name="Rectangle 16"/>
          <p:cNvSpPr>
            <a:spLocks noGrp="1" noChangeArrowheads="1"/>
          </p:cNvSpPr>
          <p:nvPr>
            <p:ph type="body" sz="half" idx="2"/>
          </p:nvPr>
        </p:nvSpPr>
        <p:spPr>
          <a:xfrm>
            <a:off x="1430338" y="5802313"/>
            <a:ext cx="3297237" cy="784225"/>
          </a:xfrm>
        </p:spPr>
        <p:txBody>
          <a:bodyPr/>
          <a:lstStyle/>
          <a:p>
            <a:pPr>
              <a:buFont typeface="Wingdings" charset="0"/>
              <a:buChar char="v"/>
              <a:defRPr/>
            </a:pPr>
            <a:r>
              <a:rPr lang="en-US" sz="2000">
                <a:ea typeface="ＭＳ Ｐゴシック" charset="0"/>
                <a:cs typeface="+mn-cs"/>
              </a:rPr>
              <a:t>maximum per-connection throughput: R/2</a:t>
            </a:r>
          </a:p>
        </p:txBody>
      </p:sp>
      <p:sp>
        <p:nvSpPr>
          <p:cNvPr id="95245" name="Oval 18"/>
          <p:cNvSpPr>
            <a:spLocks noChangeArrowheads="1"/>
          </p:cNvSpPr>
          <p:nvPr/>
        </p:nvSpPr>
        <p:spPr bwMode="auto">
          <a:xfrm>
            <a:off x="5635625" y="3087688"/>
            <a:ext cx="1063625" cy="234950"/>
          </a:xfrm>
          <a:prstGeom prst="ellipse">
            <a:avLst/>
          </a:prstGeom>
          <a:solidFill>
            <a:srgbClr val="C0C0C0"/>
          </a:solidFill>
          <a:ln w="12700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95246" name="Line 19"/>
          <p:cNvSpPr>
            <a:spLocks noChangeShapeType="1"/>
          </p:cNvSpPr>
          <p:nvPr/>
        </p:nvSpPr>
        <p:spPr bwMode="auto">
          <a:xfrm>
            <a:off x="5635625" y="3068638"/>
            <a:ext cx="0" cy="1460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95247" name="Line 20"/>
          <p:cNvSpPr>
            <a:spLocks noChangeShapeType="1"/>
          </p:cNvSpPr>
          <p:nvPr/>
        </p:nvSpPr>
        <p:spPr bwMode="auto">
          <a:xfrm>
            <a:off x="6699250" y="3068638"/>
            <a:ext cx="0" cy="146050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95248" name="Rectangle 21"/>
          <p:cNvSpPr>
            <a:spLocks noChangeArrowheads="1"/>
          </p:cNvSpPr>
          <p:nvPr/>
        </p:nvSpPr>
        <p:spPr bwMode="auto">
          <a:xfrm>
            <a:off x="5635625" y="3068638"/>
            <a:ext cx="252413" cy="142875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95249" name="Rectangle 22"/>
          <p:cNvSpPr>
            <a:spLocks noChangeArrowheads="1"/>
          </p:cNvSpPr>
          <p:nvPr/>
        </p:nvSpPr>
        <p:spPr bwMode="auto">
          <a:xfrm>
            <a:off x="6376988" y="3059113"/>
            <a:ext cx="322262" cy="142875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95250" name="Oval 23"/>
          <p:cNvSpPr>
            <a:spLocks noChangeArrowheads="1"/>
          </p:cNvSpPr>
          <p:nvPr/>
        </p:nvSpPr>
        <p:spPr bwMode="auto">
          <a:xfrm>
            <a:off x="5624513" y="2900363"/>
            <a:ext cx="1063625" cy="273050"/>
          </a:xfrm>
          <a:prstGeom prst="ellipse">
            <a:avLst/>
          </a:prstGeom>
          <a:solidFill>
            <a:srgbClr val="C0C0C0"/>
          </a:solidFill>
          <a:ln w="12700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grpSp>
        <p:nvGrpSpPr>
          <p:cNvPr id="95251" name="Group 24"/>
          <p:cNvGrpSpPr>
            <a:grpSpLocks/>
          </p:cNvGrpSpPr>
          <p:nvPr/>
        </p:nvGrpSpPr>
        <p:grpSpPr bwMode="auto">
          <a:xfrm>
            <a:off x="5881688" y="2959100"/>
            <a:ext cx="527050" cy="160338"/>
            <a:chOff x="2848" y="848"/>
            <a:chExt cx="140" cy="98"/>
          </a:xfrm>
        </p:grpSpPr>
        <p:sp>
          <p:nvSpPr>
            <p:cNvPr id="95406" name="Line 25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5407" name="Line 26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5408" name="Line 27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95252" name="Group 28"/>
          <p:cNvGrpSpPr>
            <a:grpSpLocks/>
          </p:cNvGrpSpPr>
          <p:nvPr/>
        </p:nvGrpSpPr>
        <p:grpSpPr bwMode="auto">
          <a:xfrm flipV="1">
            <a:off x="5881688" y="2957513"/>
            <a:ext cx="527050" cy="158750"/>
            <a:chOff x="2848" y="848"/>
            <a:chExt cx="140" cy="98"/>
          </a:xfrm>
        </p:grpSpPr>
        <p:sp>
          <p:nvSpPr>
            <p:cNvPr id="95403" name="Line 29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5404" name="Line 30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5405" name="Line 31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95253" name="Text Box 32"/>
          <p:cNvSpPr txBox="1">
            <a:spLocks noChangeArrowheads="1"/>
          </p:cNvSpPr>
          <p:nvPr/>
        </p:nvSpPr>
        <p:spPr bwMode="auto">
          <a:xfrm>
            <a:off x="5881688" y="2178050"/>
            <a:ext cx="1423987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chemeClr val="tx2"/>
                </a:solidFill>
                <a:latin typeface="Arial" panose="020B0604020202020204" pitchFamily="34" charset="0"/>
              </a:rPr>
              <a:t>unlimited shared output link buffers</a:t>
            </a:r>
          </a:p>
        </p:txBody>
      </p:sp>
      <p:sp>
        <p:nvSpPr>
          <p:cNvPr id="95254" name="Line 33"/>
          <p:cNvSpPr>
            <a:spLocks noChangeShapeType="1"/>
          </p:cNvSpPr>
          <p:nvPr/>
        </p:nvSpPr>
        <p:spPr bwMode="auto">
          <a:xfrm flipH="1">
            <a:off x="4519613" y="2722563"/>
            <a:ext cx="923925" cy="866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5255" name="Line 34"/>
          <p:cNvSpPr>
            <a:spLocks noChangeShapeType="1"/>
          </p:cNvSpPr>
          <p:nvPr/>
        </p:nvSpPr>
        <p:spPr bwMode="auto">
          <a:xfrm flipH="1">
            <a:off x="5005388" y="2722563"/>
            <a:ext cx="438150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95256" name="Group 35"/>
          <p:cNvGrpSpPr>
            <a:grpSpLocks/>
          </p:cNvGrpSpPr>
          <p:nvPr/>
        </p:nvGrpSpPr>
        <p:grpSpPr bwMode="auto">
          <a:xfrm>
            <a:off x="4459288" y="1703388"/>
            <a:ext cx="650875" cy="904875"/>
            <a:chOff x="12762" y="10336"/>
            <a:chExt cx="1027" cy="1700"/>
          </a:xfrm>
        </p:grpSpPr>
        <p:sp>
          <p:nvSpPr>
            <p:cNvPr id="95397" name="Rectangle 36"/>
            <p:cNvSpPr>
              <a:spLocks noChangeArrowheads="1"/>
            </p:cNvSpPr>
            <p:nvPr/>
          </p:nvSpPr>
          <p:spPr bwMode="auto"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5398" name="Rectangle 37"/>
            <p:cNvSpPr>
              <a:spLocks noChangeArrowheads="1"/>
            </p:cNvSpPr>
            <p:nvPr/>
          </p:nvSpPr>
          <p:spPr bwMode="auto"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5399" name="Line 38"/>
            <p:cNvSpPr>
              <a:spLocks noChangeShapeType="1"/>
            </p:cNvSpPr>
            <p:nvPr/>
          </p:nvSpPr>
          <p:spPr bwMode="auto">
            <a:xfrm>
              <a:off x="12766" y="10682"/>
              <a:ext cx="965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400" name="Line 39"/>
            <p:cNvSpPr>
              <a:spLocks noChangeShapeType="1"/>
            </p:cNvSpPr>
            <p:nvPr/>
          </p:nvSpPr>
          <p:spPr bwMode="auto">
            <a:xfrm>
              <a:off x="12780" y="11042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401" name="Line 40"/>
            <p:cNvSpPr>
              <a:spLocks noChangeShapeType="1"/>
            </p:cNvSpPr>
            <p:nvPr/>
          </p:nvSpPr>
          <p:spPr bwMode="auto">
            <a:xfrm>
              <a:off x="12764" y="11374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402" name="Line 41"/>
            <p:cNvSpPr>
              <a:spLocks noChangeShapeType="1"/>
            </p:cNvSpPr>
            <p:nvPr/>
          </p:nvSpPr>
          <p:spPr bwMode="auto">
            <a:xfrm>
              <a:off x="12762" y="11675"/>
              <a:ext cx="967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95257" name="Text Box 42"/>
          <p:cNvSpPr txBox="1">
            <a:spLocks noChangeArrowheads="1"/>
          </p:cNvSpPr>
          <p:nvPr/>
        </p:nvSpPr>
        <p:spPr bwMode="auto">
          <a:xfrm>
            <a:off x="3784600" y="1863725"/>
            <a:ext cx="633413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solidFill>
                  <a:schemeClr val="tx2"/>
                </a:solidFill>
                <a:latin typeface="Arial" panose="020B0604020202020204" pitchFamily="34" charset="0"/>
              </a:rPr>
              <a:t>Host A</a:t>
            </a:r>
            <a:endParaRPr lang="en-US" altLang="en-US" sz="20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95258" name="Text Box 43"/>
          <p:cNvSpPr txBox="1">
            <a:spLocks noChangeArrowheads="1"/>
          </p:cNvSpPr>
          <p:nvPr/>
        </p:nvSpPr>
        <p:spPr bwMode="auto">
          <a:xfrm>
            <a:off x="3054350" y="1136650"/>
            <a:ext cx="21320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original data: </a:t>
            </a:r>
            <a:r>
              <a:rPr lang="en-US" altLang="en-US" sz="2400">
                <a:solidFill>
                  <a:srgbClr val="CC0000"/>
                </a:solidFill>
                <a:latin typeface="Symbol" panose="05050102010706020507" pitchFamily="18" charset="2"/>
              </a:rPr>
              <a:t>l</a:t>
            </a:r>
            <a:r>
              <a:rPr lang="en-US" altLang="en-US" sz="2400" baseline="-25000">
                <a:solidFill>
                  <a:srgbClr val="CC0000"/>
                </a:solidFill>
                <a:latin typeface="Arial" panose="020B0604020202020204" pitchFamily="34" charset="0"/>
              </a:rPr>
              <a:t>in</a:t>
            </a:r>
            <a:r>
              <a:rPr lang="en-US" altLang="en-US" sz="1600" baseline="-25000">
                <a:solidFill>
                  <a:srgbClr val="CC0000"/>
                </a:solidFill>
                <a:latin typeface="Arial" panose="020B0604020202020204" pitchFamily="34" charset="0"/>
              </a:rPr>
              <a:t> </a:t>
            </a:r>
            <a:endParaRPr lang="en-US" altLang="en-US" sz="1600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sp>
        <p:nvSpPr>
          <p:cNvPr id="95259" name="Line 44"/>
          <p:cNvSpPr>
            <a:spLocks noChangeShapeType="1"/>
          </p:cNvSpPr>
          <p:nvPr/>
        </p:nvSpPr>
        <p:spPr bwMode="auto">
          <a:xfrm flipH="1">
            <a:off x="4081463" y="3579813"/>
            <a:ext cx="438150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95260" name="Group 45"/>
          <p:cNvGrpSpPr>
            <a:grpSpLocks/>
          </p:cNvGrpSpPr>
          <p:nvPr/>
        </p:nvGrpSpPr>
        <p:grpSpPr bwMode="auto">
          <a:xfrm>
            <a:off x="3602038" y="2598738"/>
            <a:ext cx="650875" cy="904875"/>
            <a:chOff x="12762" y="10336"/>
            <a:chExt cx="1027" cy="1700"/>
          </a:xfrm>
        </p:grpSpPr>
        <p:sp>
          <p:nvSpPr>
            <p:cNvPr id="95391" name="Rectangle 46"/>
            <p:cNvSpPr>
              <a:spLocks noChangeArrowheads="1"/>
            </p:cNvSpPr>
            <p:nvPr/>
          </p:nvSpPr>
          <p:spPr bwMode="auto"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5392" name="Rectangle 47"/>
            <p:cNvSpPr>
              <a:spLocks noChangeArrowheads="1"/>
            </p:cNvSpPr>
            <p:nvPr/>
          </p:nvSpPr>
          <p:spPr bwMode="auto"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5393" name="Line 48"/>
            <p:cNvSpPr>
              <a:spLocks noChangeShapeType="1"/>
            </p:cNvSpPr>
            <p:nvPr/>
          </p:nvSpPr>
          <p:spPr bwMode="auto">
            <a:xfrm>
              <a:off x="12766" y="10682"/>
              <a:ext cx="965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394" name="Line 49"/>
            <p:cNvSpPr>
              <a:spLocks noChangeShapeType="1"/>
            </p:cNvSpPr>
            <p:nvPr/>
          </p:nvSpPr>
          <p:spPr bwMode="auto">
            <a:xfrm>
              <a:off x="12780" y="11042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395" name="Line 50"/>
            <p:cNvSpPr>
              <a:spLocks noChangeShapeType="1"/>
            </p:cNvSpPr>
            <p:nvPr/>
          </p:nvSpPr>
          <p:spPr bwMode="auto">
            <a:xfrm>
              <a:off x="12764" y="11374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396" name="Line 51"/>
            <p:cNvSpPr>
              <a:spLocks noChangeShapeType="1"/>
            </p:cNvSpPr>
            <p:nvPr/>
          </p:nvSpPr>
          <p:spPr bwMode="auto">
            <a:xfrm>
              <a:off x="12762" y="11675"/>
              <a:ext cx="967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95261" name="Text Box 52"/>
          <p:cNvSpPr txBox="1">
            <a:spLocks noChangeArrowheads="1"/>
          </p:cNvSpPr>
          <p:nvPr/>
        </p:nvSpPr>
        <p:spPr bwMode="auto">
          <a:xfrm>
            <a:off x="2701925" y="3413125"/>
            <a:ext cx="633413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solidFill>
                  <a:schemeClr val="tx2"/>
                </a:solidFill>
                <a:latin typeface="Arial" panose="020B0604020202020204" pitchFamily="34" charset="0"/>
              </a:rPr>
              <a:t>Host B</a:t>
            </a:r>
            <a:endParaRPr lang="en-US" altLang="en-US" sz="20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95262" name="Line 53"/>
          <p:cNvSpPr>
            <a:spLocks noChangeShapeType="1"/>
          </p:cNvSpPr>
          <p:nvPr/>
        </p:nvSpPr>
        <p:spPr bwMode="auto">
          <a:xfrm flipH="1">
            <a:off x="5005388" y="3122613"/>
            <a:ext cx="609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5263" name="Line 54"/>
          <p:cNvSpPr>
            <a:spLocks noChangeShapeType="1"/>
          </p:cNvSpPr>
          <p:nvPr/>
        </p:nvSpPr>
        <p:spPr bwMode="auto">
          <a:xfrm flipH="1">
            <a:off x="6624638" y="3122613"/>
            <a:ext cx="609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5264" name="Line 55"/>
          <p:cNvSpPr>
            <a:spLocks noChangeShapeType="1"/>
          </p:cNvSpPr>
          <p:nvPr/>
        </p:nvSpPr>
        <p:spPr bwMode="auto">
          <a:xfrm flipH="1">
            <a:off x="6748463" y="2722563"/>
            <a:ext cx="923925" cy="866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5265" name="Line 57"/>
          <p:cNvSpPr>
            <a:spLocks noChangeShapeType="1"/>
          </p:cNvSpPr>
          <p:nvPr/>
        </p:nvSpPr>
        <p:spPr bwMode="auto">
          <a:xfrm flipH="1">
            <a:off x="7642225" y="2732088"/>
            <a:ext cx="43973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95266" name="Group 58"/>
          <p:cNvGrpSpPr>
            <a:grpSpLocks/>
          </p:cNvGrpSpPr>
          <p:nvPr/>
        </p:nvGrpSpPr>
        <p:grpSpPr bwMode="auto">
          <a:xfrm>
            <a:off x="7954963" y="1808163"/>
            <a:ext cx="650875" cy="904875"/>
            <a:chOff x="12762" y="10336"/>
            <a:chExt cx="1027" cy="1700"/>
          </a:xfrm>
        </p:grpSpPr>
        <p:sp>
          <p:nvSpPr>
            <p:cNvPr id="95385" name="Rectangle 59"/>
            <p:cNvSpPr>
              <a:spLocks noChangeArrowheads="1"/>
            </p:cNvSpPr>
            <p:nvPr/>
          </p:nvSpPr>
          <p:spPr bwMode="auto"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5386" name="Rectangle 60"/>
            <p:cNvSpPr>
              <a:spLocks noChangeArrowheads="1"/>
            </p:cNvSpPr>
            <p:nvPr/>
          </p:nvSpPr>
          <p:spPr bwMode="auto"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5387" name="Line 61"/>
            <p:cNvSpPr>
              <a:spLocks noChangeShapeType="1"/>
            </p:cNvSpPr>
            <p:nvPr/>
          </p:nvSpPr>
          <p:spPr bwMode="auto">
            <a:xfrm>
              <a:off x="12766" y="10682"/>
              <a:ext cx="965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388" name="Line 62"/>
            <p:cNvSpPr>
              <a:spLocks noChangeShapeType="1"/>
            </p:cNvSpPr>
            <p:nvPr/>
          </p:nvSpPr>
          <p:spPr bwMode="auto">
            <a:xfrm>
              <a:off x="12780" y="11042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389" name="Line 63"/>
            <p:cNvSpPr>
              <a:spLocks noChangeShapeType="1"/>
            </p:cNvSpPr>
            <p:nvPr/>
          </p:nvSpPr>
          <p:spPr bwMode="auto">
            <a:xfrm>
              <a:off x="12764" y="11374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390" name="Line 64"/>
            <p:cNvSpPr>
              <a:spLocks noChangeShapeType="1"/>
            </p:cNvSpPr>
            <p:nvPr/>
          </p:nvSpPr>
          <p:spPr bwMode="auto">
            <a:xfrm>
              <a:off x="12762" y="11675"/>
              <a:ext cx="967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95267" name="Group 65"/>
          <p:cNvGrpSpPr>
            <a:grpSpLocks/>
          </p:cNvGrpSpPr>
          <p:nvPr/>
        </p:nvGrpSpPr>
        <p:grpSpPr bwMode="auto">
          <a:xfrm>
            <a:off x="7573963" y="2825750"/>
            <a:ext cx="650875" cy="906463"/>
            <a:chOff x="12762" y="10336"/>
            <a:chExt cx="1027" cy="1700"/>
          </a:xfrm>
        </p:grpSpPr>
        <p:sp>
          <p:nvSpPr>
            <p:cNvPr id="95379" name="Rectangle 66"/>
            <p:cNvSpPr>
              <a:spLocks noChangeArrowheads="1"/>
            </p:cNvSpPr>
            <p:nvPr/>
          </p:nvSpPr>
          <p:spPr bwMode="auto"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5380" name="Rectangle 67"/>
            <p:cNvSpPr>
              <a:spLocks noChangeArrowheads="1"/>
            </p:cNvSpPr>
            <p:nvPr/>
          </p:nvSpPr>
          <p:spPr bwMode="auto"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5381" name="Line 68"/>
            <p:cNvSpPr>
              <a:spLocks noChangeShapeType="1"/>
            </p:cNvSpPr>
            <p:nvPr/>
          </p:nvSpPr>
          <p:spPr bwMode="auto">
            <a:xfrm>
              <a:off x="12766" y="10682"/>
              <a:ext cx="965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382" name="Line 69"/>
            <p:cNvSpPr>
              <a:spLocks noChangeShapeType="1"/>
            </p:cNvSpPr>
            <p:nvPr/>
          </p:nvSpPr>
          <p:spPr bwMode="auto">
            <a:xfrm>
              <a:off x="12780" y="11042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383" name="Line 70"/>
            <p:cNvSpPr>
              <a:spLocks noChangeShapeType="1"/>
            </p:cNvSpPr>
            <p:nvPr/>
          </p:nvSpPr>
          <p:spPr bwMode="auto">
            <a:xfrm>
              <a:off x="12764" y="11374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384" name="Line 71"/>
            <p:cNvSpPr>
              <a:spLocks noChangeShapeType="1"/>
            </p:cNvSpPr>
            <p:nvPr/>
          </p:nvSpPr>
          <p:spPr bwMode="auto">
            <a:xfrm>
              <a:off x="12762" y="11675"/>
              <a:ext cx="967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95268" name="Oval 72"/>
          <p:cNvSpPr>
            <a:spLocks noChangeArrowheads="1"/>
          </p:cNvSpPr>
          <p:nvPr/>
        </p:nvSpPr>
        <p:spPr bwMode="auto">
          <a:xfrm>
            <a:off x="4795838" y="1760538"/>
            <a:ext cx="92075" cy="904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95269" name="Oval 73"/>
          <p:cNvSpPr>
            <a:spLocks noChangeArrowheads="1"/>
          </p:cNvSpPr>
          <p:nvPr/>
        </p:nvSpPr>
        <p:spPr bwMode="auto">
          <a:xfrm>
            <a:off x="3852863" y="2636838"/>
            <a:ext cx="92075" cy="904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95270" name="Line 74"/>
          <p:cNvSpPr>
            <a:spLocks noChangeShapeType="1"/>
          </p:cNvSpPr>
          <p:nvPr/>
        </p:nvSpPr>
        <p:spPr bwMode="auto">
          <a:xfrm>
            <a:off x="4370388" y="1539875"/>
            <a:ext cx="369887" cy="252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5271" name="Text Box 75"/>
          <p:cNvSpPr txBox="1">
            <a:spLocks noChangeArrowheads="1"/>
          </p:cNvSpPr>
          <p:nvPr/>
        </p:nvSpPr>
        <p:spPr bwMode="auto">
          <a:xfrm>
            <a:off x="6827838" y="1217613"/>
            <a:ext cx="17907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throughput:</a:t>
            </a:r>
            <a:r>
              <a:rPr lang="en-US" altLang="en-US" sz="2400">
                <a:solidFill>
                  <a:srgbClr val="FF0000"/>
                </a:solidFill>
                <a:latin typeface="Symbol" panose="05050102010706020507" pitchFamily="18" charset="2"/>
              </a:rPr>
              <a:t> </a:t>
            </a:r>
            <a:r>
              <a:rPr lang="en-US" altLang="en-US" sz="2400">
                <a:solidFill>
                  <a:srgbClr val="CC0000"/>
                </a:solidFill>
                <a:latin typeface="Symbol" panose="05050102010706020507" pitchFamily="18" charset="2"/>
              </a:rPr>
              <a:t>l</a:t>
            </a:r>
            <a:r>
              <a:rPr lang="en-US" altLang="en-US" sz="2400" baseline="-25000">
                <a:solidFill>
                  <a:srgbClr val="CC0000"/>
                </a:solidFill>
                <a:latin typeface="Arial" panose="020B0604020202020204" pitchFamily="34" charset="0"/>
              </a:rPr>
              <a:t>out</a:t>
            </a:r>
            <a:endParaRPr lang="en-US" altLang="en-US" sz="2400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95272" name="Line 76"/>
          <p:cNvSpPr>
            <a:spLocks noChangeShapeType="1"/>
          </p:cNvSpPr>
          <p:nvPr/>
        </p:nvSpPr>
        <p:spPr bwMode="auto">
          <a:xfrm>
            <a:off x="7672388" y="1627188"/>
            <a:ext cx="528637" cy="241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5273" name="Line 77"/>
          <p:cNvSpPr>
            <a:spLocks noChangeShapeType="1"/>
          </p:cNvSpPr>
          <p:nvPr/>
        </p:nvSpPr>
        <p:spPr bwMode="auto">
          <a:xfrm flipH="1">
            <a:off x="6424613" y="2598738"/>
            <a:ext cx="333375" cy="3238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95274" name="Group 78"/>
          <p:cNvGrpSpPr>
            <a:grpSpLocks/>
          </p:cNvGrpSpPr>
          <p:nvPr/>
        </p:nvGrpSpPr>
        <p:grpSpPr bwMode="auto">
          <a:xfrm>
            <a:off x="5995988" y="2989263"/>
            <a:ext cx="673100" cy="266700"/>
            <a:chOff x="10808" y="10250"/>
            <a:chExt cx="1018" cy="403"/>
          </a:xfrm>
        </p:grpSpPr>
        <p:sp>
          <p:nvSpPr>
            <p:cNvPr id="95368" name="Rectangle 79"/>
            <p:cNvSpPr>
              <a:spLocks noChangeArrowheads="1"/>
            </p:cNvSpPr>
            <p:nvPr/>
          </p:nvSpPr>
          <p:spPr bwMode="auto">
            <a:xfrm>
              <a:off x="10832" y="10250"/>
              <a:ext cx="994" cy="403"/>
            </a:xfrm>
            <a:prstGeom prst="rect">
              <a:avLst/>
            </a:pr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5369" name="Freeform 80"/>
            <p:cNvSpPr>
              <a:spLocks/>
            </p:cNvSpPr>
            <p:nvPr/>
          </p:nvSpPr>
          <p:spPr bwMode="auto">
            <a:xfrm>
              <a:off x="11198" y="10272"/>
              <a:ext cx="610" cy="374"/>
            </a:xfrm>
            <a:custGeom>
              <a:avLst/>
              <a:gdLst>
                <a:gd name="T0" fmla="*/ 0 w 855"/>
                <a:gd name="T1" fmla="*/ 0 h 390"/>
                <a:gd name="T2" fmla="*/ 58 w 855"/>
                <a:gd name="T3" fmla="*/ 0 h 390"/>
                <a:gd name="T4" fmla="*/ 58 w 855"/>
                <a:gd name="T5" fmla="*/ 279 h 390"/>
                <a:gd name="T6" fmla="*/ 3 w 855"/>
                <a:gd name="T7" fmla="*/ 279 h 39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55" h="390">
                  <a:moveTo>
                    <a:pt x="0" y="0"/>
                  </a:moveTo>
                  <a:lnTo>
                    <a:pt x="855" y="0"/>
                  </a:lnTo>
                  <a:lnTo>
                    <a:pt x="855" y="390"/>
                  </a:lnTo>
                  <a:lnTo>
                    <a:pt x="45" y="39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370" name="Line 81"/>
            <p:cNvSpPr>
              <a:spLocks noChangeShapeType="1"/>
            </p:cNvSpPr>
            <p:nvPr/>
          </p:nvSpPr>
          <p:spPr bwMode="auto">
            <a:xfrm>
              <a:off x="10808" y="10272"/>
              <a:ext cx="39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371" name="Line 82"/>
            <p:cNvSpPr>
              <a:spLocks noChangeShapeType="1"/>
            </p:cNvSpPr>
            <p:nvPr/>
          </p:nvSpPr>
          <p:spPr bwMode="auto">
            <a:xfrm>
              <a:off x="10830" y="10646"/>
              <a:ext cx="387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372" name="Line 83"/>
            <p:cNvSpPr>
              <a:spLocks noChangeShapeType="1"/>
            </p:cNvSpPr>
            <p:nvPr/>
          </p:nvSpPr>
          <p:spPr bwMode="auto">
            <a:xfrm>
              <a:off x="11744" y="10329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373" name="Line 84"/>
            <p:cNvSpPr>
              <a:spLocks noChangeShapeType="1"/>
            </p:cNvSpPr>
            <p:nvPr/>
          </p:nvSpPr>
          <p:spPr bwMode="auto">
            <a:xfrm>
              <a:off x="11679" y="10329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374" name="Line 85"/>
            <p:cNvSpPr>
              <a:spLocks noChangeShapeType="1"/>
            </p:cNvSpPr>
            <p:nvPr/>
          </p:nvSpPr>
          <p:spPr bwMode="auto">
            <a:xfrm>
              <a:off x="11614" y="10329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375" name="Line 86"/>
            <p:cNvSpPr>
              <a:spLocks noChangeShapeType="1"/>
            </p:cNvSpPr>
            <p:nvPr/>
          </p:nvSpPr>
          <p:spPr bwMode="auto">
            <a:xfrm>
              <a:off x="11549" y="1032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376" name="Line 87"/>
            <p:cNvSpPr>
              <a:spLocks noChangeShapeType="1"/>
            </p:cNvSpPr>
            <p:nvPr/>
          </p:nvSpPr>
          <p:spPr bwMode="auto">
            <a:xfrm>
              <a:off x="11484" y="10322"/>
              <a:ext cx="2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377" name="Line 88"/>
            <p:cNvSpPr>
              <a:spLocks noChangeShapeType="1"/>
            </p:cNvSpPr>
            <p:nvPr/>
          </p:nvSpPr>
          <p:spPr bwMode="auto">
            <a:xfrm>
              <a:off x="11418" y="10322"/>
              <a:ext cx="3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378" name="Line 89"/>
            <p:cNvSpPr>
              <a:spLocks noChangeShapeType="1"/>
            </p:cNvSpPr>
            <p:nvPr/>
          </p:nvSpPr>
          <p:spPr bwMode="auto">
            <a:xfrm>
              <a:off x="10909" y="10452"/>
              <a:ext cx="417" cy="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95275" name="Freeform 90"/>
          <p:cNvSpPr>
            <a:spLocks/>
          </p:cNvSpPr>
          <p:nvPr/>
        </p:nvSpPr>
        <p:spPr bwMode="auto">
          <a:xfrm>
            <a:off x="3900488" y="2713038"/>
            <a:ext cx="3952875" cy="952500"/>
          </a:xfrm>
          <a:custGeom>
            <a:avLst/>
            <a:gdLst>
              <a:gd name="T0" fmla="*/ 0 w 6225"/>
              <a:gd name="T1" fmla="*/ 0 h 1501"/>
              <a:gd name="T2" fmla="*/ 0 w 6225"/>
              <a:gd name="T3" fmla="*/ 2147483646 h 1501"/>
              <a:gd name="T4" fmla="*/ 2147483646 w 6225"/>
              <a:gd name="T5" fmla="*/ 2147483646 h 1501"/>
              <a:gd name="T6" fmla="*/ 2147483646 w 6225"/>
              <a:gd name="T7" fmla="*/ 2147483646 h 1501"/>
              <a:gd name="T8" fmla="*/ 2147483646 w 6225"/>
              <a:gd name="T9" fmla="*/ 2147483646 h 1501"/>
              <a:gd name="T10" fmla="*/ 2147483646 w 6225"/>
              <a:gd name="T11" fmla="*/ 2147483646 h 1501"/>
              <a:gd name="T12" fmla="*/ 2147483646 w 6225"/>
              <a:gd name="T13" fmla="*/ 2147483646 h 1501"/>
              <a:gd name="T14" fmla="*/ 2147483646 w 6225"/>
              <a:gd name="T15" fmla="*/ 2147483646 h 150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6225" h="1501">
                <a:moveTo>
                  <a:pt x="0" y="0"/>
                </a:moveTo>
                <a:lnTo>
                  <a:pt x="0" y="1486"/>
                </a:lnTo>
                <a:lnTo>
                  <a:pt x="1005" y="1501"/>
                </a:lnTo>
                <a:lnTo>
                  <a:pt x="1860" y="706"/>
                </a:lnTo>
                <a:lnTo>
                  <a:pt x="5085" y="721"/>
                </a:lnTo>
                <a:lnTo>
                  <a:pt x="4305" y="1456"/>
                </a:lnTo>
                <a:lnTo>
                  <a:pt x="6225" y="1456"/>
                </a:lnTo>
                <a:lnTo>
                  <a:pt x="6220" y="391"/>
                </a:ln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5276" name="Freeform 91"/>
          <p:cNvSpPr>
            <a:spLocks/>
          </p:cNvSpPr>
          <p:nvPr/>
        </p:nvSpPr>
        <p:spPr bwMode="auto">
          <a:xfrm>
            <a:off x="4843463" y="1808163"/>
            <a:ext cx="3429000" cy="1276350"/>
          </a:xfrm>
          <a:custGeom>
            <a:avLst/>
            <a:gdLst>
              <a:gd name="T0" fmla="*/ 0 w 2160"/>
              <a:gd name="T1" fmla="*/ 0 h 804"/>
              <a:gd name="T2" fmla="*/ 0 w 2160"/>
              <a:gd name="T3" fmla="*/ 2147483646 h 804"/>
              <a:gd name="T4" fmla="*/ 2147483646 w 2160"/>
              <a:gd name="T5" fmla="*/ 2147483646 h 804"/>
              <a:gd name="T6" fmla="*/ 2147483646 w 2160"/>
              <a:gd name="T7" fmla="*/ 2147483646 h 804"/>
              <a:gd name="T8" fmla="*/ 2147483646 w 2160"/>
              <a:gd name="T9" fmla="*/ 2147483646 h 804"/>
              <a:gd name="T10" fmla="*/ 2147483646 w 2160"/>
              <a:gd name="T11" fmla="*/ 2147483646 h 804"/>
              <a:gd name="T12" fmla="*/ 2147483646 w 2160"/>
              <a:gd name="T13" fmla="*/ 2147483646 h 804"/>
              <a:gd name="T14" fmla="*/ 2147483646 w 2160"/>
              <a:gd name="T15" fmla="*/ 2147483646 h 80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" h="804">
                <a:moveTo>
                  <a:pt x="0" y="0"/>
                </a:moveTo>
                <a:lnTo>
                  <a:pt x="0" y="594"/>
                </a:lnTo>
                <a:lnTo>
                  <a:pt x="402" y="600"/>
                </a:lnTo>
                <a:lnTo>
                  <a:pt x="216" y="804"/>
                </a:lnTo>
                <a:lnTo>
                  <a:pt x="1446" y="804"/>
                </a:lnTo>
                <a:lnTo>
                  <a:pt x="1770" y="524"/>
                </a:lnTo>
                <a:lnTo>
                  <a:pt x="2160" y="516"/>
                </a:lnTo>
                <a:lnTo>
                  <a:pt x="2160" y="48"/>
                </a:ln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95277" name="Group 107"/>
          <p:cNvGrpSpPr>
            <a:grpSpLocks/>
          </p:cNvGrpSpPr>
          <p:nvPr/>
        </p:nvGrpSpPr>
        <p:grpSpPr bwMode="auto">
          <a:xfrm>
            <a:off x="1628775" y="4102100"/>
            <a:ext cx="2333625" cy="1701800"/>
            <a:chOff x="837" y="2465"/>
            <a:chExt cx="1470" cy="1072"/>
          </a:xfrm>
        </p:grpSpPr>
        <p:sp>
          <p:nvSpPr>
            <p:cNvPr id="95357" name="Line 94"/>
            <p:cNvSpPr>
              <a:spLocks noChangeShapeType="1"/>
            </p:cNvSpPr>
            <p:nvPr/>
          </p:nvSpPr>
          <p:spPr bwMode="auto">
            <a:xfrm>
              <a:off x="1141" y="2507"/>
              <a:ext cx="0" cy="8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95358" name="Line 95"/>
            <p:cNvSpPr>
              <a:spLocks noChangeShapeType="1"/>
            </p:cNvSpPr>
            <p:nvPr/>
          </p:nvSpPr>
          <p:spPr bwMode="auto">
            <a:xfrm flipV="1">
              <a:off x="1135" y="3307"/>
              <a:ext cx="92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95359" name="Line 96"/>
            <p:cNvSpPr>
              <a:spLocks noChangeShapeType="1"/>
            </p:cNvSpPr>
            <p:nvPr/>
          </p:nvSpPr>
          <p:spPr bwMode="auto">
            <a:xfrm>
              <a:off x="1855" y="2595"/>
              <a:ext cx="0" cy="6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95360" name="Freeform 97"/>
            <p:cNvSpPr>
              <a:spLocks/>
            </p:cNvSpPr>
            <p:nvPr/>
          </p:nvSpPr>
          <p:spPr bwMode="auto">
            <a:xfrm>
              <a:off x="1137" y="2573"/>
              <a:ext cx="1170" cy="732"/>
            </a:xfrm>
            <a:custGeom>
              <a:avLst/>
              <a:gdLst>
                <a:gd name="T0" fmla="*/ 0 w 1170"/>
                <a:gd name="T1" fmla="*/ 732 h 732"/>
                <a:gd name="T2" fmla="*/ 720 w 1170"/>
                <a:gd name="T3" fmla="*/ 0 h 732"/>
                <a:gd name="T4" fmla="*/ 1170 w 1170"/>
                <a:gd name="T5" fmla="*/ 0 h 73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70" h="732">
                  <a:moveTo>
                    <a:pt x="0" y="732"/>
                  </a:moveTo>
                  <a:lnTo>
                    <a:pt x="720" y="0"/>
                  </a:lnTo>
                  <a:lnTo>
                    <a:pt x="1170" y="0"/>
                  </a:lnTo>
                </a:path>
              </a:pathLst>
            </a:custGeom>
            <a:noFill/>
            <a:ln w="28575" cap="flat" cmpd="sng">
              <a:solidFill>
                <a:srgbClr val="CC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95361" name="Line 98"/>
            <p:cNvSpPr>
              <a:spLocks noChangeShapeType="1"/>
            </p:cNvSpPr>
            <p:nvPr/>
          </p:nvSpPr>
          <p:spPr bwMode="auto">
            <a:xfrm>
              <a:off x="1089" y="2573"/>
              <a:ext cx="5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95362" name="Line 99"/>
            <p:cNvSpPr>
              <a:spLocks noChangeShapeType="1"/>
            </p:cNvSpPr>
            <p:nvPr/>
          </p:nvSpPr>
          <p:spPr bwMode="auto">
            <a:xfrm>
              <a:off x="1853" y="3311"/>
              <a:ext cx="0" cy="5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95363" name="Text Box 100"/>
            <p:cNvSpPr txBox="1">
              <a:spLocks noChangeArrowheads="1"/>
            </p:cNvSpPr>
            <p:nvPr/>
          </p:nvSpPr>
          <p:spPr bwMode="auto">
            <a:xfrm>
              <a:off x="837" y="2465"/>
              <a:ext cx="29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R/2</a:t>
              </a:r>
            </a:p>
          </p:txBody>
        </p:sp>
        <p:sp>
          <p:nvSpPr>
            <p:cNvPr id="95364" name="Text Box 101"/>
            <p:cNvSpPr txBox="1">
              <a:spLocks noChangeArrowheads="1"/>
            </p:cNvSpPr>
            <p:nvPr/>
          </p:nvSpPr>
          <p:spPr bwMode="auto">
            <a:xfrm>
              <a:off x="1721" y="3333"/>
              <a:ext cx="29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R/2</a:t>
              </a:r>
            </a:p>
          </p:txBody>
        </p:sp>
        <p:sp>
          <p:nvSpPr>
            <p:cNvPr id="95365" name="Text Box 102"/>
            <p:cNvSpPr txBox="1">
              <a:spLocks noChangeArrowheads="1"/>
            </p:cNvSpPr>
            <p:nvPr/>
          </p:nvSpPr>
          <p:spPr bwMode="auto">
            <a:xfrm rot="-5400000">
              <a:off x="830" y="2840"/>
              <a:ext cx="34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Symbol" panose="05050102010706020507" pitchFamily="18" charset="2"/>
                </a:rPr>
                <a:t>l</a:t>
              </a:r>
              <a:r>
                <a:rPr lang="en-US" altLang="en-US" sz="2000" baseline="-25000">
                  <a:latin typeface="Arial" panose="020B0604020202020204" pitchFamily="34" charset="0"/>
                </a:rPr>
                <a:t>out</a:t>
              </a:r>
            </a:p>
          </p:txBody>
        </p:sp>
        <p:sp>
          <p:nvSpPr>
            <p:cNvPr id="95366" name="Text Box 103"/>
            <p:cNvSpPr txBox="1">
              <a:spLocks noChangeArrowheads="1"/>
            </p:cNvSpPr>
            <p:nvPr/>
          </p:nvSpPr>
          <p:spPr bwMode="auto">
            <a:xfrm>
              <a:off x="1392" y="3287"/>
              <a:ext cx="28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Symbol" panose="05050102010706020507" pitchFamily="18" charset="2"/>
                </a:rPr>
                <a:t>l</a:t>
              </a:r>
              <a:r>
                <a:rPr lang="en-US" altLang="en-US" sz="2000" baseline="-25000">
                  <a:latin typeface="Arial" panose="020B0604020202020204" pitchFamily="34" charset="0"/>
                </a:rPr>
                <a:t>in</a:t>
              </a:r>
            </a:p>
          </p:txBody>
        </p:sp>
        <p:sp>
          <p:nvSpPr>
            <p:cNvPr id="95367" name="Line 106"/>
            <p:cNvSpPr>
              <a:spLocks noChangeShapeType="1"/>
            </p:cNvSpPr>
            <p:nvPr/>
          </p:nvSpPr>
          <p:spPr bwMode="auto">
            <a:xfrm>
              <a:off x="1153" y="2574"/>
              <a:ext cx="65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95278" name="Group 120"/>
          <p:cNvGrpSpPr>
            <a:grpSpLocks/>
          </p:cNvGrpSpPr>
          <p:nvPr/>
        </p:nvGrpSpPr>
        <p:grpSpPr bwMode="auto">
          <a:xfrm>
            <a:off x="5373688" y="4000500"/>
            <a:ext cx="1871662" cy="1804988"/>
            <a:chOff x="4188" y="2667"/>
            <a:chExt cx="1179" cy="1137"/>
          </a:xfrm>
        </p:grpSpPr>
        <p:sp>
          <p:nvSpPr>
            <p:cNvPr id="95349" name="Line 109"/>
            <p:cNvSpPr>
              <a:spLocks noChangeShapeType="1"/>
            </p:cNvSpPr>
            <p:nvPr/>
          </p:nvSpPr>
          <p:spPr bwMode="auto">
            <a:xfrm>
              <a:off x="4451" y="2774"/>
              <a:ext cx="0" cy="8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95350" name="Line 110"/>
            <p:cNvSpPr>
              <a:spLocks noChangeShapeType="1"/>
            </p:cNvSpPr>
            <p:nvPr/>
          </p:nvSpPr>
          <p:spPr bwMode="auto">
            <a:xfrm flipV="1">
              <a:off x="4445" y="3574"/>
              <a:ext cx="92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95351" name="Line 111"/>
            <p:cNvSpPr>
              <a:spLocks noChangeShapeType="1"/>
            </p:cNvSpPr>
            <p:nvPr/>
          </p:nvSpPr>
          <p:spPr bwMode="auto">
            <a:xfrm>
              <a:off x="5165" y="2862"/>
              <a:ext cx="0" cy="6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95352" name="Freeform 112"/>
            <p:cNvSpPr>
              <a:spLocks/>
            </p:cNvSpPr>
            <p:nvPr/>
          </p:nvSpPr>
          <p:spPr bwMode="auto">
            <a:xfrm>
              <a:off x="4447" y="2667"/>
              <a:ext cx="723" cy="905"/>
            </a:xfrm>
            <a:custGeom>
              <a:avLst/>
              <a:gdLst>
                <a:gd name="T0" fmla="*/ 0 w 723"/>
                <a:gd name="T1" fmla="*/ 905 h 905"/>
                <a:gd name="T2" fmla="*/ 573 w 723"/>
                <a:gd name="T3" fmla="*/ 732 h 905"/>
                <a:gd name="T4" fmla="*/ 680 w 723"/>
                <a:gd name="T5" fmla="*/ 0 h 90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3" h="905">
                  <a:moveTo>
                    <a:pt x="0" y="905"/>
                  </a:moveTo>
                  <a:cubicBezTo>
                    <a:pt x="95" y="876"/>
                    <a:pt x="460" y="883"/>
                    <a:pt x="573" y="732"/>
                  </a:cubicBezTo>
                  <a:cubicBezTo>
                    <a:pt x="723" y="490"/>
                    <a:pt x="658" y="152"/>
                    <a:pt x="680" y="0"/>
                  </a:cubicBezTo>
                </a:path>
              </a:pathLst>
            </a:custGeom>
            <a:noFill/>
            <a:ln w="28575" cap="flat" cmpd="sng">
              <a:solidFill>
                <a:srgbClr val="CC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95353" name="Line 114"/>
            <p:cNvSpPr>
              <a:spLocks noChangeShapeType="1"/>
            </p:cNvSpPr>
            <p:nvPr/>
          </p:nvSpPr>
          <p:spPr bwMode="auto">
            <a:xfrm>
              <a:off x="5163" y="3578"/>
              <a:ext cx="0" cy="5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95354" name="Text Box 116"/>
            <p:cNvSpPr txBox="1">
              <a:spLocks noChangeArrowheads="1"/>
            </p:cNvSpPr>
            <p:nvPr/>
          </p:nvSpPr>
          <p:spPr bwMode="auto">
            <a:xfrm>
              <a:off x="5031" y="3600"/>
              <a:ext cx="29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ahoma" panose="020B0604030504040204" pitchFamily="34" charset="0"/>
                </a:rPr>
                <a:t>R/2</a:t>
              </a:r>
            </a:p>
          </p:txBody>
        </p:sp>
        <p:sp>
          <p:nvSpPr>
            <p:cNvPr id="95355" name="Text Box 117"/>
            <p:cNvSpPr txBox="1">
              <a:spLocks noChangeArrowheads="1"/>
            </p:cNvSpPr>
            <p:nvPr/>
          </p:nvSpPr>
          <p:spPr bwMode="auto">
            <a:xfrm rot="-5400000">
              <a:off x="4065" y="3103"/>
              <a:ext cx="4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Arial" panose="020B0604020202020204" pitchFamily="34" charset="0"/>
                </a:rPr>
                <a:t>delay</a:t>
              </a:r>
              <a:endParaRPr lang="en-US" altLang="en-US" sz="2000" baseline="-25000">
                <a:latin typeface="Arial" panose="020B0604020202020204" pitchFamily="34" charset="0"/>
              </a:endParaRPr>
            </a:p>
          </p:txBody>
        </p:sp>
        <p:sp>
          <p:nvSpPr>
            <p:cNvPr id="95356" name="Text Box 118"/>
            <p:cNvSpPr txBox="1">
              <a:spLocks noChangeArrowheads="1"/>
            </p:cNvSpPr>
            <p:nvPr/>
          </p:nvSpPr>
          <p:spPr bwMode="auto">
            <a:xfrm>
              <a:off x="4702" y="3554"/>
              <a:ext cx="28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Symbol" panose="05050102010706020507" pitchFamily="18" charset="2"/>
                </a:rPr>
                <a:t>l</a:t>
              </a:r>
              <a:r>
                <a:rPr lang="en-US" altLang="en-US" sz="2000" baseline="-25000">
                  <a:latin typeface="Arial" panose="020B0604020202020204" pitchFamily="34" charset="0"/>
                </a:rPr>
                <a:t>in</a:t>
              </a:r>
            </a:p>
          </p:txBody>
        </p:sp>
      </p:grpSp>
      <p:sp>
        <p:nvSpPr>
          <p:cNvPr id="95279" name="Rectangle 121"/>
          <p:cNvSpPr>
            <a:spLocks noChangeArrowheads="1"/>
          </p:cNvSpPr>
          <p:nvPr/>
        </p:nvSpPr>
        <p:spPr bwMode="auto">
          <a:xfrm>
            <a:off x="4814888" y="5786438"/>
            <a:ext cx="3603625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000"/>
              <a:t>large delays as arrival rate, </a:t>
            </a:r>
            <a:r>
              <a:rPr lang="en-US" altLang="en-US" sz="2000">
                <a:latin typeface="Symbol" panose="05050102010706020507" pitchFamily="18" charset="2"/>
              </a:rPr>
              <a:t>l</a:t>
            </a:r>
            <a:r>
              <a:rPr lang="en-US" altLang="en-US" sz="2000" baseline="-25000"/>
              <a:t>in</a:t>
            </a:r>
            <a:r>
              <a:rPr lang="en-US" altLang="en-US" sz="2000"/>
              <a:t>, approaches capacity</a:t>
            </a:r>
          </a:p>
        </p:txBody>
      </p:sp>
      <p:grpSp>
        <p:nvGrpSpPr>
          <p:cNvPr id="95280" name="Group 127"/>
          <p:cNvGrpSpPr>
            <a:grpSpLocks/>
          </p:cNvGrpSpPr>
          <p:nvPr/>
        </p:nvGrpSpPr>
        <p:grpSpPr bwMode="auto">
          <a:xfrm>
            <a:off x="8693150" y="2430463"/>
            <a:ext cx="231775" cy="441325"/>
            <a:chOff x="4140" y="429"/>
            <a:chExt cx="1425" cy="2396"/>
          </a:xfrm>
        </p:grpSpPr>
        <p:sp>
          <p:nvSpPr>
            <p:cNvPr id="95317" name="Freeform 128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1 w 354"/>
                <a:gd name="T1" fmla="*/ 0 h 2742"/>
                <a:gd name="T2" fmla="*/ 59 w 354"/>
                <a:gd name="T3" fmla="*/ 79 h 2742"/>
                <a:gd name="T4" fmla="*/ 58 w 354"/>
                <a:gd name="T5" fmla="*/ 612 h 2742"/>
                <a:gd name="T6" fmla="*/ 0 w 354"/>
                <a:gd name="T7" fmla="*/ 640 h 2742"/>
                <a:gd name="T8" fmla="*/ 1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318" name="Rectangle 129"/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5319" name="Freeform 130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36 w 211"/>
                <a:gd name="T3" fmla="*/ 51 h 2537"/>
                <a:gd name="T4" fmla="*/ 2 w 211"/>
                <a:gd name="T5" fmla="*/ 58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320" name="Freeform 131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56 w 328"/>
                <a:gd name="T3" fmla="*/ 30 h 226"/>
                <a:gd name="T4" fmla="*/ 56 w 328"/>
                <a:gd name="T5" fmla="*/ 54 h 226"/>
                <a:gd name="T6" fmla="*/ 0 w 328"/>
                <a:gd name="T7" fmla="*/ 2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321" name="Rectangle 132"/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95322" name="Group 133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5347" name="AutoShape 134"/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5348" name="AutoShape 135"/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95323" name="Rectangle 136"/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95324" name="Group 137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5345" name="AutoShape 138"/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5346" name="AutoShape 139"/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95325" name="Rectangle 140"/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5326" name="Rectangle 141"/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95327" name="Group 142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5343" name="AutoShape 143"/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6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5344" name="AutoShape 144"/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95328" name="Freeform 145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56 w 328"/>
                <a:gd name="T3" fmla="*/ 29 h 226"/>
                <a:gd name="T4" fmla="*/ 56 w 328"/>
                <a:gd name="T5" fmla="*/ 52 h 226"/>
                <a:gd name="T6" fmla="*/ 0 w 328"/>
                <a:gd name="T7" fmla="*/ 2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95329" name="Group 146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5341" name="AutoShape 147"/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5342" name="AutoShape 148"/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95330" name="Rectangle 149"/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5331" name="Freeform 150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50 w 296"/>
                <a:gd name="T3" fmla="*/ 32 h 256"/>
                <a:gd name="T4" fmla="*/ 50 w 296"/>
                <a:gd name="T5" fmla="*/ 59 h 256"/>
                <a:gd name="T6" fmla="*/ 0 w 296"/>
                <a:gd name="T7" fmla="*/ 2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332" name="Freeform 151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52 w 304"/>
                <a:gd name="T3" fmla="*/ 38 h 288"/>
                <a:gd name="T4" fmla="*/ 49 w 304"/>
                <a:gd name="T5" fmla="*/ 68 h 288"/>
                <a:gd name="T6" fmla="*/ 2 w 304"/>
                <a:gd name="T7" fmla="*/ 29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333" name="Oval 152"/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5334" name="Freeform 153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25 h 240"/>
                <a:gd name="T2" fmla="*/ 2 w 306"/>
                <a:gd name="T3" fmla="*/ 57 h 240"/>
                <a:gd name="T4" fmla="*/ 52 w 306"/>
                <a:gd name="T5" fmla="*/ 26 h 240"/>
                <a:gd name="T6" fmla="*/ 50 w 306"/>
                <a:gd name="T7" fmla="*/ 0 h 240"/>
                <a:gd name="T8" fmla="*/ 0 w 306"/>
                <a:gd name="T9" fmla="*/ 2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335" name="AutoShape 154"/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5336" name="AutoShape 155"/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5337" name="Oval 156"/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5338" name="Oval 157"/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339" name="Oval 158"/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5340" name="Rectangle 159"/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  <p:grpSp>
        <p:nvGrpSpPr>
          <p:cNvPr id="95281" name="Group 160"/>
          <p:cNvGrpSpPr>
            <a:grpSpLocks/>
          </p:cNvGrpSpPr>
          <p:nvPr/>
        </p:nvGrpSpPr>
        <p:grpSpPr bwMode="auto">
          <a:xfrm>
            <a:off x="3013075" y="3321050"/>
            <a:ext cx="525463" cy="434975"/>
            <a:chOff x="-44" y="1473"/>
            <a:chExt cx="981" cy="1105"/>
          </a:xfrm>
        </p:grpSpPr>
        <p:pic>
          <p:nvPicPr>
            <p:cNvPr id="95315" name="Picture 161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316" name="Freeform 16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62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95282" name="Group 163"/>
          <p:cNvGrpSpPr>
            <a:grpSpLocks/>
          </p:cNvGrpSpPr>
          <p:nvPr/>
        </p:nvGrpSpPr>
        <p:grpSpPr bwMode="auto">
          <a:xfrm>
            <a:off x="8375650" y="3395663"/>
            <a:ext cx="231775" cy="441325"/>
            <a:chOff x="4140" y="429"/>
            <a:chExt cx="1425" cy="2396"/>
          </a:xfrm>
        </p:grpSpPr>
        <p:sp>
          <p:nvSpPr>
            <p:cNvPr id="95283" name="Freeform 164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1 w 354"/>
                <a:gd name="T1" fmla="*/ 0 h 2742"/>
                <a:gd name="T2" fmla="*/ 59 w 354"/>
                <a:gd name="T3" fmla="*/ 79 h 2742"/>
                <a:gd name="T4" fmla="*/ 58 w 354"/>
                <a:gd name="T5" fmla="*/ 612 h 2742"/>
                <a:gd name="T6" fmla="*/ 0 w 354"/>
                <a:gd name="T7" fmla="*/ 640 h 2742"/>
                <a:gd name="T8" fmla="*/ 1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284" name="Rectangle 165"/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5285" name="Freeform 166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36 w 211"/>
                <a:gd name="T3" fmla="*/ 51 h 2537"/>
                <a:gd name="T4" fmla="*/ 2 w 211"/>
                <a:gd name="T5" fmla="*/ 58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286" name="Freeform 167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56 w 328"/>
                <a:gd name="T3" fmla="*/ 30 h 226"/>
                <a:gd name="T4" fmla="*/ 56 w 328"/>
                <a:gd name="T5" fmla="*/ 54 h 226"/>
                <a:gd name="T6" fmla="*/ 0 w 328"/>
                <a:gd name="T7" fmla="*/ 2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287" name="Rectangle 168"/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95288" name="Group 169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5313" name="AutoShape 170"/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5314" name="AutoShape 171"/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95289" name="Rectangle 172"/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95290" name="Group 173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5311" name="AutoShape 174"/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5312" name="AutoShape 175"/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95291" name="Rectangle 176"/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5292" name="Rectangle 177"/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95293" name="Group 178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5309" name="AutoShape 179"/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6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5310" name="AutoShape 180"/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95294" name="Freeform 181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56 w 328"/>
                <a:gd name="T3" fmla="*/ 29 h 226"/>
                <a:gd name="T4" fmla="*/ 56 w 328"/>
                <a:gd name="T5" fmla="*/ 52 h 226"/>
                <a:gd name="T6" fmla="*/ 0 w 328"/>
                <a:gd name="T7" fmla="*/ 2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95295" name="Group 182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5307" name="AutoShape 183"/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5308" name="AutoShape 184"/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95296" name="Rectangle 185"/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5297" name="Freeform 186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50 w 296"/>
                <a:gd name="T3" fmla="*/ 32 h 256"/>
                <a:gd name="T4" fmla="*/ 50 w 296"/>
                <a:gd name="T5" fmla="*/ 59 h 256"/>
                <a:gd name="T6" fmla="*/ 0 w 296"/>
                <a:gd name="T7" fmla="*/ 2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298" name="Freeform 187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52 w 304"/>
                <a:gd name="T3" fmla="*/ 38 h 288"/>
                <a:gd name="T4" fmla="*/ 49 w 304"/>
                <a:gd name="T5" fmla="*/ 68 h 288"/>
                <a:gd name="T6" fmla="*/ 2 w 304"/>
                <a:gd name="T7" fmla="*/ 29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299" name="Oval 188"/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5300" name="Freeform 189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25 h 240"/>
                <a:gd name="T2" fmla="*/ 2 w 306"/>
                <a:gd name="T3" fmla="*/ 57 h 240"/>
                <a:gd name="T4" fmla="*/ 52 w 306"/>
                <a:gd name="T5" fmla="*/ 26 h 240"/>
                <a:gd name="T6" fmla="*/ 50 w 306"/>
                <a:gd name="T7" fmla="*/ 0 h 240"/>
                <a:gd name="T8" fmla="*/ 0 w 306"/>
                <a:gd name="T9" fmla="*/ 2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301" name="AutoShape 190"/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5302" name="AutoShape 191"/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5303" name="Oval 192"/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5304" name="Oval 193"/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305" name="Oval 194"/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5306" name="Rectangle 195"/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Transport</a:t>
            </a:r>
            <a:r>
              <a:rPr lang="en-US" altLang="en-US" sz="1400">
                <a:latin typeface="Tahoma" panose="020B0604030504040204" pitchFamily="34" charset="0"/>
              </a:rPr>
              <a:t> </a:t>
            </a:r>
            <a:r>
              <a:rPr lang="en-US" altLang="en-US" sz="1200">
                <a:latin typeface="Tahoma" panose="020B0604030504040204" pitchFamily="34" charset="0"/>
              </a:rPr>
              <a:t>Layer</a:t>
            </a:r>
          </a:p>
        </p:txBody>
      </p:sp>
      <p:sp>
        <p:nvSpPr>
          <p:cNvPr id="96259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6A37FD9F-43A0-4075-B43D-C2B72A2AA6C8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99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96260" name="Freeform 247"/>
          <p:cNvSpPr>
            <a:spLocks/>
          </p:cNvSpPr>
          <p:nvPr/>
        </p:nvSpPr>
        <p:spPr bwMode="auto">
          <a:xfrm flipH="1">
            <a:off x="2111375" y="3465513"/>
            <a:ext cx="250825" cy="1201737"/>
          </a:xfrm>
          <a:custGeom>
            <a:avLst/>
            <a:gdLst>
              <a:gd name="T0" fmla="*/ 2147483646 w 366"/>
              <a:gd name="T1" fmla="*/ 2147483646 h 1284"/>
              <a:gd name="T2" fmla="*/ 2147483646 w 366"/>
              <a:gd name="T3" fmla="*/ 0 h 1284"/>
              <a:gd name="T4" fmla="*/ 0 w 366"/>
              <a:gd name="T5" fmla="*/ 2147483646 h 1284"/>
              <a:gd name="T6" fmla="*/ 2147483646 w 366"/>
              <a:gd name="T7" fmla="*/ 2147483646 h 1284"/>
              <a:gd name="T8" fmla="*/ 2147483646 w 366"/>
              <a:gd name="T9" fmla="*/ 2147483646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96261" name="Group 322"/>
          <p:cNvGrpSpPr>
            <a:grpSpLocks/>
          </p:cNvGrpSpPr>
          <p:nvPr/>
        </p:nvGrpSpPr>
        <p:grpSpPr bwMode="auto">
          <a:xfrm>
            <a:off x="1716088" y="4425950"/>
            <a:ext cx="525462" cy="434975"/>
            <a:chOff x="-44" y="1473"/>
            <a:chExt cx="981" cy="1105"/>
          </a:xfrm>
        </p:grpSpPr>
        <p:pic>
          <p:nvPicPr>
            <p:cNvPr id="96414" name="Picture 323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6415" name="Freeform 32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62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sp>
        <p:nvSpPr>
          <p:cNvPr id="96262" name="Freeform 254"/>
          <p:cNvSpPr>
            <a:spLocks/>
          </p:cNvSpPr>
          <p:nvPr/>
        </p:nvSpPr>
        <p:spPr bwMode="auto">
          <a:xfrm>
            <a:off x="6959600" y="4970463"/>
            <a:ext cx="250825" cy="1212850"/>
          </a:xfrm>
          <a:custGeom>
            <a:avLst/>
            <a:gdLst>
              <a:gd name="T0" fmla="*/ 2147483646 w 366"/>
              <a:gd name="T1" fmla="*/ 2147483646 h 1284"/>
              <a:gd name="T2" fmla="*/ 2147483646 w 366"/>
              <a:gd name="T3" fmla="*/ 0 h 1284"/>
              <a:gd name="T4" fmla="*/ 0 w 366"/>
              <a:gd name="T5" fmla="*/ 2147483646 h 1284"/>
              <a:gd name="T6" fmla="*/ 2147483646 w 366"/>
              <a:gd name="T7" fmla="*/ 2147483646 h 1284"/>
              <a:gd name="T8" fmla="*/ 2147483646 w 366"/>
              <a:gd name="T9" fmla="*/ 2147483646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6263" name="Freeform 243"/>
          <p:cNvSpPr>
            <a:spLocks/>
          </p:cNvSpPr>
          <p:nvPr/>
        </p:nvSpPr>
        <p:spPr bwMode="auto">
          <a:xfrm flipH="1">
            <a:off x="1066800" y="4667250"/>
            <a:ext cx="250825" cy="1201738"/>
          </a:xfrm>
          <a:custGeom>
            <a:avLst/>
            <a:gdLst>
              <a:gd name="T0" fmla="*/ 2147483646 w 366"/>
              <a:gd name="T1" fmla="*/ 2147483646 h 1284"/>
              <a:gd name="T2" fmla="*/ 2147483646 w 366"/>
              <a:gd name="T3" fmla="*/ 0 h 1284"/>
              <a:gd name="T4" fmla="*/ 0 w 366"/>
              <a:gd name="T5" fmla="*/ 2147483646 h 1284"/>
              <a:gd name="T6" fmla="*/ 2147483646 w 366"/>
              <a:gd name="T7" fmla="*/ 2147483646 h 1284"/>
              <a:gd name="T8" fmla="*/ 2147483646 w 366"/>
              <a:gd name="T9" fmla="*/ 2147483646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9096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549275" y="1135063"/>
            <a:ext cx="7975600" cy="1905000"/>
          </a:xfrm>
        </p:spPr>
        <p:txBody>
          <a:bodyPr/>
          <a:lstStyle/>
          <a:p>
            <a:pPr>
              <a:buFont typeface="Wingdings" charset="0"/>
              <a:buChar char="v"/>
              <a:defRPr/>
            </a:pPr>
            <a:r>
              <a:rPr lang="en-US">
                <a:ea typeface="ＭＳ Ｐゴシック" charset="0"/>
                <a:cs typeface="+mn-cs"/>
              </a:rPr>
              <a:t>one router, </a:t>
            </a:r>
            <a:r>
              <a:rPr lang="en-US" i="1">
                <a:solidFill>
                  <a:srgbClr val="000099"/>
                </a:solidFill>
                <a:ea typeface="ＭＳ Ｐゴシック" charset="0"/>
                <a:cs typeface="+mn-cs"/>
              </a:rPr>
              <a:t>finite</a:t>
            </a:r>
            <a:r>
              <a:rPr lang="en-US">
                <a:ea typeface="ＭＳ Ｐゴシック" charset="0"/>
                <a:cs typeface="+mn-cs"/>
              </a:rPr>
              <a:t> buffers </a:t>
            </a:r>
          </a:p>
          <a:p>
            <a:pPr>
              <a:buFont typeface="Wingdings" charset="0"/>
              <a:buChar char="v"/>
              <a:defRPr/>
            </a:pPr>
            <a:r>
              <a:rPr lang="en-US">
                <a:ea typeface="ＭＳ Ｐゴシック" charset="0"/>
                <a:cs typeface="+mn-cs"/>
              </a:rPr>
              <a:t>sender retransmission of timed-out packet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application-layer input = application-layer output:</a:t>
            </a:r>
            <a:r>
              <a:rPr lang="en-US">
                <a:latin typeface="Symbol" charset="0"/>
                <a:ea typeface="ＭＳ Ｐゴシック" charset="0"/>
              </a:rPr>
              <a:t> l</a:t>
            </a:r>
            <a:r>
              <a:rPr lang="en-US" baseline="-25000">
                <a:latin typeface="Arial" charset="0"/>
                <a:ea typeface="ＭＳ Ｐゴシック" charset="0"/>
              </a:rPr>
              <a:t>in </a:t>
            </a:r>
            <a:r>
              <a:rPr lang="en-US">
                <a:latin typeface="Arial" charset="0"/>
                <a:ea typeface="ＭＳ Ｐゴシック" charset="0"/>
              </a:rPr>
              <a:t>= </a:t>
            </a:r>
            <a:r>
              <a:rPr lang="en-US">
                <a:latin typeface="Symbol" charset="0"/>
                <a:ea typeface="ＭＳ Ｐゴシック" charset="0"/>
              </a:rPr>
              <a:t>l</a:t>
            </a:r>
            <a:r>
              <a:rPr lang="en-US" baseline="-25000">
                <a:latin typeface="Arial" charset="0"/>
                <a:ea typeface="ＭＳ Ｐゴシック" charset="0"/>
              </a:rPr>
              <a:t>out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>
                <a:ea typeface="ＭＳ Ｐゴシック" charset="0"/>
              </a:rPr>
              <a:t>transport-layer input includes </a:t>
            </a:r>
            <a:r>
              <a:rPr lang="en-US" i="1">
                <a:ea typeface="ＭＳ Ｐゴシック" charset="0"/>
              </a:rPr>
              <a:t>retransmissions </a:t>
            </a:r>
            <a:r>
              <a:rPr lang="en-US">
                <a:ea typeface="ＭＳ Ｐゴシック" charset="0"/>
              </a:rPr>
              <a:t>:</a:t>
            </a:r>
            <a:r>
              <a:rPr lang="en-US">
                <a:latin typeface="Symbol" charset="0"/>
                <a:ea typeface="ＭＳ Ｐゴシック" charset="0"/>
              </a:rPr>
              <a:t> l</a:t>
            </a:r>
            <a:r>
              <a:rPr lang="en-US" baseline="-25000">
                <a:latin typeface="Arial" charset="0"/>
                <a:ea typeface="ＭＳ Ｐゴシック" charset="0"/>
              </a:rPr>
              <a:t>in </a:t>
            </a:r>
            <a:r>
              <a:rPr lang="en-US">
                <a:latin typeface="Arial" charset="0"/>
                <a:ea typeface="ＭＳ Ｐゴシック" charset="0"/>
              </a:rPr>
              <a:t>   </a:t>
            </a:r>
            <a:r>
              <a:rPr lang="en-US">
                <a:latin typeface="Symbol" charset="0"/>
                <a:ea typeface="ＭＳ Ｐゴシック" charset="0"/>
              </a:rPr>
              <a:t>l</a:t>
            </a:r>
            <a:r>
              <a:rPr lang="en-US" baseline="-25000">
                <a:latin typeface="Arial" charset="0"/>
                <a:ea typeface="ＭＳ Ｐゴシック" charset="0"/>
              </a:rPr>
              <a:t>in</a:t>
            </a:r>
            <a:endParaRPr lang="en-US" i="1">
              <a:ea typeface="ＭＳ Ｐゴシック" charset="0"/>
            </a:endParaRPr>
          </a:p>
          <a:p>
            <a:pPr>
              <a:buFont typeface="Wingdings" charset="0"/>
              <a:buChar char="v"/>
              <a:defRPr/>
            </a:pPr>
            <a:endParaRPr lang="en-US" sz="2400">
              <a:ea typeface="ＭＳ Ｐゴシック" charset="0"/>
              <a:cs typeface="+mn-cs"/>
            </a:endParaRPr>
          </a:p>
          <a:p>
            <a:pPr>
              <a:buFont typeface="Wingdings" charset="0"/>
              <a:buChar char="v"/>
              <a:defRPr/>
            </a:pPr>
            <a:endParaRPr lang="en-US">
              <a:ea typeface="ＭＳ Ｐゴシック" charset="0"/>
              <a:cs typeface="+mn-cs"/>
            </a:endParaRPr>
          </a:p>
          <a:p>
            <a:pPr>
              <a:buFont typeface="Wingdings" charset="0"/>
              <a:buChar char="v"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  <p:sp>
        <p:nvSpPr>
          <p:cNvPr id="96265" name="Oval 3"/>
          <p:cNvSpPr>
            <a:spLocks noChangeArrowheads="1"/>
          </p:cNvSpPr>
          <p:nvPr/>
        </p:nvSpPr>
        <p:spPr bwMode="auto">
          <a:xfrm>
            <a:off x="3795713" y="5326063"/>
            <a:ext cx="1304925" cy="303212"/>
          </a:xfrm>
          <a:prstGeom prst="ellipse">
            <a:avLst/>
          </a:prstGeom>
          <a:solidFill>
            <a:srgbClr val="80808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96266" name="Line 4"/>
          <p:cNvSpPr>
            <a:spLocks noChangeShapeType="1"/>
          </p:cNvSpPr>
          <p:nvPr/>
        </p:nvSpPr>
        <p:spPr bwMode="auto">
          <a:xfrm>
            <a:off x="3795713" y="5302250"/>
            <a:ext cx="0" cy="1873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96267" name="Line 5"/>
          <p:cNvSpPr>
            <a:spLocks noChangeShapeType="1"/>
          </p:cNvSpPr>
          <p:nvPr/>
        </p:nvSpPr>
        <p:spPr bwMode="auto">
          <a:xfrm>
            <a:off x="5100638" y="5302250"/>
            <a:ext cx="0" cy="187325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96268" name="Rectangle 6"/>
          <p:cNvSpPr>
            <a:spLocks noChangeArrowheads="1"/>
          </p:cNvSpPr>
          <p:nvPr/>
        </p:nvSpPr>
        <p:spPr bwMode="auto">
          <a:xfrm>
            <a:off x="3795713" y="5302250"/>
            <a:ext cx="309562" cy="18415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96269" name="Rectangle 7"/>
          <p:cNvSpPr>
            <a:spLocks noChangeArrowheads="1"/>
          </p:cNvSpPr>
          <p:nvPr/>
        </p:nvSpPr>
        <p:spPr bwMode="auto">
          <a:xfrm>
            <a:off x="4705350" y="5289550"/>
            <a:ext cx="395288" cy="18415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96270" name="Oval 8"/>
          <p:cNvSpPr>
            <a:spLocks noChangeArrowheads="1"/>
          </p:cNvSpPr>
          <p:nvPr/>
        </p:nvSpPr>
        <p:spPr bwMode="auto">
          <a:xfrm>
            <a:off x="3790950" y="5103813"/>
            <a:ext cx="1306513" cy="352425"/>
          </a:xfrm>
          <a:prstGeom prst="ellipse">
            <a:avLst/>
          </a:prstGeom>
          <a:solidFill>
            <a:srgbClr val="80808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grpSp>
        <p:nvGrpSpPr>
          <p:cNvPr id="96271" name="Group 9"/>
          <p:cNvGrpSpPr>
            <a:grpSpLocks/>
          </p:cNvGrpSpPr>
          <p:nvPr/>
        </p:nvGrpSpPr>
        <p:grpSpPr bwMode="auto">
          <a:xfrm>
            <a:off x="4097338" y="5160963"/>
            <a:ext cx="647700" cy="206375"/>
            <a:chOff x="2848" y="848"/>
            <a:chExt cx="140" cy="98"/>
          </a:xfrm>
        </p:grpSpPr>
        <p:sp>
          <p:nvSpPr>
            <p:cNvPr id="96411" name="Line 10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6412" name="Line 11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6413" name="Line 12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96272" name="Line 13"/>
          <p:cNvSpPr>
            <a:spLocks noChangeShapeType="1"/>
          </p:cNvSpPr>
          <p:nvPr/>
        </p:nvSpPr>
        <p:spPr bwMode="auto">
          <a:xfrm>
            <a:off x="4097338" y="5359400"/>
            <a:ext cx="231775" cy="4763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96273" name="Line 14"/>
          <p:cNvSpPr>
            <a:spLocks noChangeShapeType="1"/>
          </p:cNvSpPr>
          <p:nvPr/>
        </p:nvSpPr>
        <p:spPr bwMode="auto">
          <a:xfrm flipV="1">
            <a:off x="4541838" y="5159375"/>
            <a:ext cx="203200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96274" name="Line 15"/>
          <p:cNvSpPr>
            <a:spLocks noChangeShapeType="1"/>
          </p:cNvSpPr>
          <p:nvPr/>
        </p:nvSpPr>
        <p:spPr bwMode="auto">
          <a:xfrm flipV="1">
            <a:off x="4310063" y="5159375"/>
            <a:ext cx="241300" cy="200025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96275" name="Text Box 16"/>
          <p:cNvSpPr txBox="1">
            <a:spLocks noChangeArrowheads="1"/>
          </p:cNvSpPr>
          <p:nvPr/>
        </p:nvSpPr>
        <p:spPr bwMode="auto">
          <a:xfrm>
            <a:off x="2708275" y="5934075"/>
            <a:ext cx="2136775" cy="50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2"/>
                </a:solidFill>
                <a:latin typeface="Arial" panose="020B0604020202020204" pitchFamily="34" charset="0"/>
              </a:rPr>
              <a:t>finite shared output link buffers</a:t>
            </a:r>
            <a:endParaRPr lang="en-US" altLang="en-US" sz="16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96276" name="Line 17"/>
          <p:cNvSpPr>
            <a:spLocks noChangeShapeType="1"/>
          </p:cNvSpPr>
          <p:nvPr/>
        </p:nvSpPr>
        <p:spPr bwMode="auto">
          <a:xfrm flipH="1">
            <a:off x="2424113" y="4856163"/>
            <a:ext cx="1135062" cy="1117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6277" name="Line 18"/>
          <p:cNvSpPr>
            <a:spLocks noChangeShapeType="1"/>
          </p:cNvSpPr>
          <p:nvPr/>
        </p:nvSpPr>
        <p:spPr bwMode="auto">
          <a:xfrm flipH="1">
            <a:off x="3021013" y="4856163"/>
            <a:ext cx="538162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96278" name="Group 59"/>
          <p:cNvGrpSpPr>
            <a:grpSpLocks/>
          </p:cNvGrpSpPr>
          <p:nvPr/>
        </p:nvGrpSpPr>
        <p:grpSpPr bwMode="auto">
          <a:xfrm>
            <a:off x="2351088" y="3541713"/>
            <a:ext cx="798512" cy="1166812"/>
            <a:chOff x="12762" y="10336"/>
            <a:chExt cx="1027" cy="1700"/>
          </a:xfrm>
        </p:grpSpPr>
        <p:sp>
          <p:nvSpPr>
            <p:cNvPr id="96405" name="Rectangle 60"/>
            <p:cNvSpPr>
              <a:spLocks noChangeArrowheads="1"/>
            </p:cNvSpPr>
            <p:nvPr/>
          </p:nvSpPr>
          <p:spPr bwMode="auto"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6406" name="Rectangle 61"/>
            <p:cNvSpPr>
              <a:spLocks noChangeArrowheads="1"/>
            </p:cNvSpPr>
            <p:nvPr/>
          </p:nvSpPr>
          <p:spPr bwMode="auto"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6407" name="Line 62"/>
            <p:cNvSpPr>
              <a:spLocks noChangeShapeType="1"/>
            </p:cNvSpPr>
            <p:nvPr/>
          </p:nvSpPr>
          <p:spPr bwMode="auto">
            <a:xfrm>
              <a:off x="12766" y="10682"/>
              <a:ext cx="965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6408" name="Line 63"/>
            <p:cNvSpPr>
              <a:spLocks noChangeShapeType="1"/>
            </p:cNvSpPr>
            <p:nvPr/>
          </p:nvSpPr>
          <p:spPr bwMode="auto">
            <a:xfrm>
              <a:off x="12780" y="11042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6409" name="Line 64"/>
            <p:cNvSpPr>
              <a:spLocks noChangeShapeType="1"/>
            </p:cNvSpPr>
            <p:nvPr/>
          </p:nvSpPr>
          <p:spPr bwMode="auto">
            <a:xfrm>
              <a:off x="12764" y="11374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6410" name="Line 65"/>
            <p:cNvSpPr>
              <a:spLocks noChangeShapeType="1"/>
            </p:cNvSpPr>
            <p:nvPr/>
          </p:nvSpPr>
          <p:spPr bwMode="auto">
            <a:xfrm>
              <a:off x="12762" y="11675"/>
              <a:ext cx="967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96279" name="Text Box 66"/>
          <p:cNvSpPr txBox="1">
            <a:spLocks noChangeArrowheads="1"/>
          </p:cNvSpPr>
          <p:nvPr/>
        </p:nvSpPr>
        <p:spPr bwMode="auto">
          <a:xfrm>
            <a:off x="2287588" y="4654550"/>
            <a:ext cx="8524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2"/>
                </a:solidFill>
                <a:latin typeface="Arial" panose="020B0604020202020204" pitchFamily="34" charset="0"/>
              </a:rPr>
              <a:t>Host A</a:t>
            </a:r>
            <a:endParaRPr lang="en-US" altLang="en-US" sz="16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96280" name="Text Box 67"/>
          <p:cNvSpPr txBox="1">
            <a:spLocks noChangeArrowheads="1"/>
          </p:cNvSpPr>
          <p:nvPr/>
        </p:nvSpPr>
        <p:spPr bwMode="auto">
          <a:xfrm>
            <a:off x="3368675" y="3427413"/>
            <a:ext cx="1881188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latin typeface="Symbol" panose="05050102010706020507" pitchFamily="18" charset="2"/>
              </a:rPr>
              <a:t>l</a:t>
            </a:r>
            <a:r>
              <a:rPr lang="en-US" altLang="en-US" sz="2000" baseline="-25000">
                <a:solidFill>
                  <a:srgbClr val="FF0000"/>
                </a:solidFill>
                <a:latin typeface="Arial" panose="020B0604020202020204" pitchFamily="34" charset="0"/>
              </a:rPr>
              <a:t>in</a:t>
            </a:r>
            <a:r>
              <a:rPr lang="en-US" altLang="en-US" sz="1600" baseline="-2500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600">
                <a:solidFill>
                  <a:srgbClr val="FF0000"/>
                </a:solidFill>
                <a:latin typeface="Arial" panose="020B0604020202020204" pitchFamily="34" charset="0"/>
              </a:rPr>
              <a:t>: original data</a:t>
            </a:r>
            <a:endParaRPr lang="en-US" altLang="en-US" sz="16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96281" name="Line 68"/>
          <p:cNvSpPr>
            <a:spLocks noChangeShapeType="1"/>
          </p:cNvSpPr>
          <p:nvPr/>
        </p:nvSpPr>
        <p:spPr bwMode="auto">
          <a:xfrm flipH="1">
            <a:off x="1885950" y="5961063"/>
            <a:ext cx="538163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96282" name="Group 109"/>
          <p:cNvGrpSpPr>
            <a:grpSpLocks/>
          </p:cNvGrpSpPr>
          <p:nvPr/>
        </p:nvGrpSpPr>
        <p:grpSpPr bwMode="auto">
          <a:xfrm>
            <a:off x="1298575" y="4695825"/>
            <a:ext cx="798513" cy="1166813"/>
            <a:chOff x="12762" y="10336"/>
            <a:chExt cx="1027" cy="1700"/>
          </a:xfrm>
        </p:grpSpPr>
        <p:sp>
          <p:nvSpPr>
            <p:cNvPr id="96399" name="Rectangle 110"/>
            <p:cNvSpPr>
              <a:spLocks noChangeArrowheads="1"/>
            </p:cNvSpPr>
            <p:nvPr/>
          </p:nvSpPr>
          <p:spPr bwMode="auto"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6400" name="Rectangle 111"/>
            <p:cNvSpPr>
              <a:spLocks noChangeArrowheads="1"/>
            </p:cNvSpPr>
            <p:nvPr/>
          </p:nvSpPr>
          <p:spPr bwMode="auto"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6401" name="Line 112"/>
            <p:cNvSpPr>
              <a:spLocks noChangeShapeType="1"/>
            </p:cNvSpPr>
            <p:nvPr/>
          </p:nvSpPr>
          <p:spPr bwMode="auto">
            <a:xfrm>
              <a:off x="12766" y="10682"/>
              <a:ext cx="965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6402" name="Line 113"/>
            <p:cNvSpPr>
              <a:spLocks noChangeShapeType="1"/>
            </p:cNvSpPr>
            <p:nvPr/>
          </p:nvSpPr>
          <p:spPr bwMode="auto">
            <a:xfrm>
              <a:off x="12780" y="11042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6403" name="Line 114"/>
            <p:cNvSpPr>
              <a:spLocks noChangeShapeType="1"/>
            </p:cNvSpPr>
            <p:nvPr/>
          </p:nvSpPr>
          <p:spPr bwMode="auto">
            <a:xfrm>
              <a:off x="12764" y="11374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6404" name="Line 115"/>
            <p:cNvSpPr>
              <a:spLocks noChangeShapeType="1"/>
            </p:cNvSpPr>
            <p:nvPr/>
          </p:nvSpPr>
          <p:spPr bwMode="auto">
            <a:xfrm>
              <a:off x="12762" y="11675"/>
              <a:ext cx="967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96283" name="Text Box 116"/>
          <p:cNvSpPr txBox="1">
            <a:spLocks noChangeArrowheads="1"/>
          </p:cNvSpPr>
          <p:nvPr/>
        </p:nvSpPr>
        <p:spPr bwMode="auto">
          <a:xfrm>
            <a:off x="1168400" y="6073775"/>
            <a:ext cx="877888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2"/>
                </a:solidFill>
                <a:latin typeface="Arial" panose="020B0604020202020204" pitchFamily="34" charset="0"/>
              </a:rPr>
              <a:t>Host B</a:t>
            </a:r>
            <a:endParaRPr lang="en-US" altLang="en-US" sz="16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96284" name="Line 117"/>
          <p:cNvSpPr>
            <a:spLocks noChangeShapeType="1"/>
          </p:cNvSpPr>
          <p:nvPr/>
        </p:nvSpPr>
        <p:spPr bwMode="auto">
          <a:xfrm flipH="1">
            <a:off x="3021013" y="5372100"/>
            <a:ext cx="7493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6285" name="Line 118"/>
          <p:cNvSpPr>
            <a:spLocks noChangeShapeType="1"/>
          </p:cNvSpPr>
          <p:nvPr/>
        </p:nvSpPr>
        <p:spPr bwMode="auto">
          <a:xfrm flipH="1">
            <a:off x="5010150" y="5372100"/>
            <a:ext cx="7477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6286" name="Line 119"/>
          <p:cNvSpPr>
            <a:spLocks noChangeShapeType="1"/>
          </p:cNvSpPr>
          <p:nvPr/>
        </p:nvSpPr>
        <p:spPr bwMode="auto">
          <a:xfrm flipH="1">
            <a:off x="5160963" y="4856163"/>
            <a:ext cx="1135062" cy="1117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6287" name="Line 120"/>
          <p:cNvSpPr>
            <a:spLocks noChangeShapeType="1"/>
          </p:cNvSpPr>
          <p:nvPr/>
        </p:nvSpPr>
        <p:spPr bwMode="auto">
          <a:xfrm flipH="1">
            <a:off x="5149850" y="5973763"/>
            <a:ext cx="6778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6288" name="Line 121"/>
          <p:cNvSpPr>
            <a:spLocks noChangeShapeType="1"/>
          </p:cNvSpPr>
          <p:nvPr/>
        </p:nvSpPr>
        <p:spPr bwMode="auto">
          <a:xfrm flipH="1">
            <a:off x="6259513" y="4868863"/>
            <a:ext cx="5397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96289" name="Group 162"/>
          <p:cNvGrpSpPr>
            <a:grpSpLocks/>
          </p:cNvGrpSpPr>
          <p:nvPr/>
        </p:nvGrpSpPr>
        <p:grpSpPr bwMode="auto">
          <a:xfrm>
            <a:off x="6643688" y="3676650"/>
            <a:ext cx="798512" cy="1166813"/>
            <a:chOff x="12762" y="10336"/>
            <a:chExt cx="1027" cy="1700"/>
          </a:xfrm>
        </p:grpSpPr>
        <p:sp>
          <p:nvSpPr>
            <p:cNvPr id="96393" name="Rectangle 163"/>
            <p:cNvSpPr>
              <a:spLocks noChangeArrowheads="1"/>
            </p:cNvSpPr>
            <p:nvPr/>
          </p:nvSpPr>
          <p:spPr bwMode="auto"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6394" name="Rectangle 164"/>
            <p:cNvSpPr>
              <a:spLocks noChangeArrowheads="1"/>
            </p:cNvSpPr>
            <p:nvPr/>
          </p:nvSpPr>
          <p:spPr bwMode="auto"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6395" name="Line 165"/>
            <p:cNvSpPr>
              <a:spLocks noChangeShapeType="1"/>
            </p:cNvSpPr>
            <p:nvPr/>
          </p:nvSpPr>
          <p:spPr bwMode="auto">
            <a:xfrm>
              <a:off x="12766" y="10682"/>
              <a:ext cx="965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6396" name="Line 166"/>
            <p:cNvSpPr>
              <a:spLocks noChangeShapeType="1"/>
            </p:cNvSpPr>
            <p:nvPr/>
          </p:nvSpPr>
          <p:spPr bwMode="auto">
            <a:xfrm>
              <a:off x="12780" y="11042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6397" name="Line 167"/>
            <p:cNvSpPr>
              <a:spLocks noChangeShapeType="1"/>
            </p:cNvSpPr>
            <p:nvPr/>
          </p:nvSpPr>
          <p:spPr bwMode="auto">
            <a:xfrm>
              <a:off x="12764" y="11374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6398" name="Line 168"/>
            <p:cNvSpPr>
              <a:spLocks noChangeShapeType="1"/>
            </p:cNvSpPr>
            <p:nvPr/>
          </p:nvSpPr>
          <p:spPr bwMode="auto">
            <a:xfrm>
              <a:off x="12762" y="11675"/>
              <a:ext cx="967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96290" name="Group 209"/>
          <p:cNvGrpSpPr>
            <a:grpSpLocks/>
          </p:cNvGrpSpPr>
          <p:nvPr/>
        </p:nvGrpSpPr>
        <p:grpSpPr bwMode="auto">
          <a:xfrm>
            <a:off x="6175375" y="4989513"/>
            <a:ext cx="798513" cy="1168400"/>
            <a:chOff x="12762" y="10336"/>
            <a:chExt cx="1027" cy="1700"/>
          </a:xfrm>
        </p:grpSpPr>
        <p:sp>
          <p:nvSpPr>
            <p:cNvPr id="96387" name="Rectangle 210"/>
            <p:cNvSpPr>
              <a:spLocks noChangeArrowheads="1"/>
            </p:cNvSpPr>
            <p:nvPr/>
          </p:nvSpPr>
          <p:spPr bwMode="auto"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6388" name="Rectangle 211"/>
            <p:cNvSpPr>
              <a:spLocks noChangeArrowheads="1"/>
            </p:cNvSpPr>
            <p:nvPr/>
          </p:nvSpPr>
          <p:spPr bwMode="auto"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6389" name="Line 212"/>
            <p:cNvSpPr>
              <a:spLocks noChangeShapeType="1"/>
            </p:cNvSpPr>
            <p:nvPr/>
          </p:nvSpPr>
          <p:spPr bwMode="auto">
            <a:xfrm>
              <a:off x="12766" y="10682"/>
              <a:ext cx="965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6390" name="Line 213"/>
            <p:cNvSpPr>
              <a:spLocks noChangeShapeType="1"/>
            </p:cNvSpPr>
            <p:nvPr/>
          </p:nvSpPr>
          <p:spPr bwMode="auto">
            <a:xfrm>
              <a:off x="12780" y="11042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6391" name="Line 214"/>
            <p:cNvSpPr>
              <a:spLocks noChangeShapeType="1"/>
            </p:cNvSpPr>
            <p:nvPr/>
          </p:nvSpPr>
          <p:spPr bwMode="auto">
            <a:xfrm>
              <a:off x="12764" y="11374"/>
              <a:ext cx="9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6392" name="Line 215"/>
            <p:cNvSpPr>
              <a:spLocks noChangeShapeType="1"/>
            </p:cNvSpPr>
            <p:nvPr/>
          </p:nvSpPr>
          <p:spPr bwMode="auto">
            <a:xfrm>
              <a:off x="12762" y="11675"/>
              <a:ext cx="967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96291" name="Oval 216"/>
          <p:cNvSpPr>
            <a:spLocks noChangeArrowheads="1"/>
          </p:cNvSpPr>
          <p:nvPr/>
        </p:nvSpPr>
        <p:spPr bwMode="auto">
          <a:xfrm>
            <a:off x="2763838" y="3616325"/>
            <a:ext cx="112712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96292" name="Oval 217"/>
          <p:cNvSpPr>
            <a:spLocks noChangeArrowheads="1"/>
          </p:cNvSpPr>
          <p:nvPr/>
        </p:nvSpPr>
        <p:spPr bwMode="auto">
          <a:xfrm>
            <a:off x="1604963" y="4745038"/>
            <a:ext cx="114300" cy="117475"/>
          </a:xfrm>
          <a:prstGeom prst="ellipse">
            <a:avLst/>
          </a:prstGeom>
          <a:solidFill>
            <a:srgbClr val="808080"/>
          </a:solidFill>
          <a:ln w="9525">
            <a:solidFill>
              <a:srgbClr val="808080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96293" name="Text Box 218"/>
          <p:cNvSpPr txBox="1">
            <a:spLocks noChangeArrowheads="1"/>
          </p:cNvSpPr>
          <p:nvPr/>
        </p:nvSpPr>
        <p:spPr bwMode="auto">
          <a:xfrm>
            <a:off x="7583488" y="3629025"/>
            <a:ext cx="59055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latin typeface="Symbol" panose="05050102010706020507" pitchFamily="18" charset="2"/>
              </a:rPr>
              <a:t>l</a:t>
            </a:r>
            <a:r>
              <a:rPr lang="en-US" altLang="en-US" sz="2000" baseline="-25000">
                <a:solidFill>
                  <a:srgbClr val="FF0000"/>
                </a:solidFill>
                <a:latin typeface="Arial" panose="020B0604020202020204" pitchFamily="34" charset="0"/>
              </a:rPr>
              <a:t>out</a:t>
            </a:r>
            <a:endParaRPr lang="en-US" altLang="en-US" sz="20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96294" name="Line 219"/>
          <p:cNvSpPr>
            <a:spLocks noChangeShapeType="1"/>
          </p:cNvSpPr>
          <p:nvPr/>
        </p:nvSpPr>
        <p:spPr bwMode="auto">
          <a:xfrm flipH="1" flipV="1">
            <a:off x="4592638" y="5580063"/>
            <a:ext cx="7937" cy="4079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96295" name="Group 220"/>
          <p:cNvGrpSpPr>
            <a:grpSpLocks/>
          </p:cNvGrpSpPr>
          <p:nvPr/>
        </p:nvGrpSpPr>
        <p:grpSpPr bwMode="auto">
          <a:xfrm>
            <a:off x="4587875" y="5211763"/>
            <a:ext cx="385763" cy="319087"/>
            <a:chOff x="11283" y="10423"/>
            <a:chExt cx="475" cy="374"/>
          </a:xfrm>
        </p:grpSpPr>
        <p:sp>
          <p:nvSpPr>
            <p:cNvPr id="96380" name="Rectangle 221"/>
            <p:cNvSpPr>
              <a:spLocks noChangeArrowheads="1"/>
            </p:cNvSpPr>
            <p:nvPr/>
          </p:nvSpPr>
          <p:spPr bwMode="auto">
            <a:xfrm>
              <a:off x="11283" y="10423"/>
              <a:ext cx="475" cy="37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6381" name="Line 222"/>
            <p:cNvSpPr>
              <a:spLocks noChangeShapeType="1"/>
            </p:cNvSpPr>
            <p:nvPr/>
          </p:nvSpPr>
          <p:spPr bwMode="auto">
            <a:xfrm>
              <a:off x="1168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6382" name="Line 223"/>
            <p:cNvSpPr>
              <a:spLocks noChangeShapeType="1"/>
            </p:cNvSpPr>
            <p:nvPr/>
          </p:nvSpPr>
          <p:spPr bwMode="auto">
            <a:xfrm>
              <a:off x="11621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6383" name="Line 224"/>
            <p:cNvSpPr>
              <a:spLocks noChangeShapeType="1"/>
            </p:cNvSpPr>
            <p:nvPr/>
          </p:nvSpPr>
          <p:spPr bwMode="auto">
            <a:xfrm>
              <a:off x="1155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6384" name="Line 225"/>
            <p:cNvSpPr>
              <a:spLocks noChangeShapeType="1"/>
            </p:cNvSpPr>
            <p:nvPr/>
          </p:nvSpPr>
          <p:spPr bwMode="auto">
            <a:xfrm>
              <a:off x="11491" y="10495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6385" name="Line 226"/>
            <p:cNvSpPr>
              <a:spLocks noChangeShapeType="1"/>
            </p:cNvSpPr>
            <p:nvPr/>
          </p:nvSpPr>
          <p:spPr bwMode="auto">
            <a:xfrm>
              <a:off x="11426" y="10495"/>
              <a:ext cx="2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6386" name="Line 227"/>
            <p:cNvSpPr>
              <a:spLocks noChangeShapeType="1"/>
            </p:cNvSpPr>
            <p:nvPr/>
          </p:nvSpPr>
          <p:spPr bwMode="auto">
            <a:xfrm>
              <a:off x="11360" y="10495"/>
              <a:ext cx="3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96296" name="Line 228"/>
          <p:cNvSpPr>
            <a:spLocks noChangeShapeType="1"/>
          </p:cNvSpPr>
          <p:nvPr/>
        </p:nvSpPr>
        <p:spPr bwMode="auto">
          <a:xfrm>
            <a:off x="4845050" y="3995738"/>
            <a:ext cx="33972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6297" name="Freeform 229"/>
          <p:cNvSpPr>
            <a:spLocks/>
          </p:cNvSpPr>
          <p:nvPr/>
        </p:nvSpPr>
        <p:spPr bwMode="auto">
          <a:xfrm>
            <a:off x="1663700" y="4843463"/>
            <a:ext cx="4854575" cy="1228725"/>
          </a:xfrm>
          <a:custGeom>
            <a:avLst/>
            <a:gdLst>
              <a:gd name="T0" fmla="*/ 0 w 6225"/>
              <a:gd name="T1" fmla="*/ 0 h 1501"/>
              <a:gd name="T2" fmla="*/ 0 w 6225"/>
              <a:gd name="T3" fmla="*/ 2147483646 h 1501"/>
              <a:gd name="T4" fmla="*/ 2147483646 w 6225"/>
              <a:gd name="T5" fmla="*/ 2147483646 h 1501"/>
              <a:gd name="T6" fmla="*/ 2147483646 w 6225"/>
              <a:gd name="T7" fmla="*/ 2147483646 h 1501"/>
              <a:gd name="T8" fmla="*/ 2147483646 w 6225"/>
              <a:gd name="T9" fmla="*/ 2147483646 h 1501"/>
              <a:gd name="T10" fmla="*/ 2147483646 w 6225"/>
              <a:gd name="T11" fmla="*/ 2147483646 h 1501"/>
              <a:gd name="T12" fmla="*/ 2147483646 w 6225"/>
              <a:gd name="T13" fmla="*/ 2147483646 h 1501"/>
              <a:gd name="T14" fmla="*/ 2147483646 w 6225"/>
              <a:gd name="T15" fmla="*/ 2147483646 h 150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6225" h="1501">
                <a:moveTo>
                  <a:pt x="0" y="0"/>
                </a:moveTo>
                <a:lnTo>
                  <a:pt x="0" y="1486"/>
                </a:lnTo>
                <a:lnTo>
                  <a:pt x="1005" y="1501"/>
                </a:lnTo>
                <a:lnTo>
                  <a:pt x="1860" y="706"/>
                </a:lnTo>
                <a:lnTo>
                  <a:pt x="5085" y="721"/>
                </a:lnTo>
                <a:lnTo>
                  <a:pt x="4305" y="1456"/>
                </a:lnTo>
                <a:lnTo>
                  <a:pt x="6225" y="1456"/>
                </a:lnTo>
                <a:lnTo>
                  <a:pt x="6220" y="391"/>
                </a:lnTo>
              </a:path>
            </a:pathLst>
          </a:custGeom>
          <a:noFill/>
          <a:ln w="38100" cmpd="sng">
            <a:solidFill>
              <a:srgbClr val="80808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6298" name="Freeform 230"/>
          <p:cNvSpPr>
            <a:spLocks/>
          </p:cNvSpPr>
          <p:nvPr/>
        </p:nvSpPr>
        <p:spPr bwMode="auto">
          <a:xfrm>
            <a:off x="2822575" y="3676650"/>
            <a:ext cx="4210050" cy="1646238"/>
          </a:xfrm>
          <a:custGeom>
            <a:avLst/>
            <a:gdLst>
              <a:gd name="T0" fmla="*/ 0 w 5400"/>
              <a:gd name="T1" fmla="*/ 0 h 2010"/>
              <a:gd name="T2" fmla="*/ 0 w 5400"/>
              <a:gd name="T3" fmla="*/ 2147483646 h 2010"/>
              <a:gd name="T4" fmla="*/ 2147483646 w 5400"/>
              <a:gd name="T5" fmla="*/ 2147483646 h 2010"/>
              <a:gd name="T6" fmla="*/ 2147483646 w 5400"/>
              <a:gd name="T7" fmla="*/ 2147483646 h 2010"/>
              <a:gd name="T8" fmla="*/ 2147483646 w 5400"/>
              <a:gd name="T9" fmla="*/ 2147483646 h 2010"/>
              <a:gd name="T10" fmla="*/ 2147483646 w 5400"/>
              <a:gd name="T11" fmla="*/ 2147483646 h 2010"/>
              <a:gd name="T12" fmla="*/ 2147483646 w 5400"/>
              <a:gd name="T13" fmla="*/ 2147483646 h 2010"/>
              <a:gd name="T14" fmla="*/ 2147483646 w 5400"/>
              <a:gd name="T15" fmla="*/ 2147483646 h 201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400" h="2010">
                <a:moveTo>
                  <a:pt x="0" y="0"/>
                </a:moveTo>
                <a:lnTo>
                  <a:pt x="0" y="1485"/>
                </a:lnTo>
                <a:lnTo>
                  <a:pt x="1005" y="1500"/>
                </a:lnTo>
                <a:lnTo>
                  <a:pt x="540" y="2010"/>
                </a:lnTo>
                <a:lnTo>
                  <a:pt x="3615" y="2010"/>
                </a:lnTo>
                <a:lnTo>
                  <a:pt x="4350" y="1275"/>
                </a:lnTo>
                <a:lnTo>
                  <a:pt x="5400" y="1290"/>
                </a:lnTo>
                <a:lnTo>
                  <a:pt x="5400" y="120"/>
                </a:ln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6299" name="Oval 231"/>
          <p:cNvSpPr>
            <a:spLocks noChangeArrowheads="1"/>
          </p:cNvSpPr>
          <p:nvPr/>
        </p:nvSpPr>
        <p:spPr bwMode="auto">
          <a:xfrm>
            <a:off x="2763838" y="3849688"/>
            <a:ext cx="112712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ahoma" panose="020B0604030504040204" pitchFamily="34" charset="0"/>
            </a:endParaRPr>
          </a:p>
        </p:txBody>
      </p:sp>
      <p:sp>
        <p:nvSpPr>
          <p:cNvPr id="96300" name="Text Box 232"/>
          <p:cNvSpPr txBox="1">
            <a:spLocks noChangeArrowheads="1"/>
          </p:cNvSpPr>
          <p:nvPr/>
        </p:nvSpPr>
        <p:spPr bwMode="auto">
          <a:xfrm>
            <a:off x="3251200" y="3756025"/>
            <a:ext cx="2349500" cy="61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latin typeface="Symbol" panose="05050102010706020507" pitchFamily="18" charset="2"/>
              </a:rPr>
              <a:t>l</a:t>
            </a:r>
            <a:r>
              <a:rPr lang="en-US" altLang="en-US" sz="2000">
                <a:solidFill>
                  <a:srgbClr val="FF0000"/>
                </a:solidFill>
                <a:latin typeface="Arial" panose="020B0604020202020204" pitchFamily="34" charset="0"/>
              </a:rPr>
              <a:t>'</a:t>
            </a:r>
            <a:r>
              <a:rPr lang="en-US" altLang="en-US" sz="2000" baseline="-25000">
                <a:solidFill>
                  <a:srgbClr val="FF0000"/>
                </a:solidFill>
                <a:latin typeface="Arial" panose="020B0604020202020204" pitchFamily="34" charset="0"/>
              </a:rPr>
              <a:t>in</a:t>
            </a: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:</a:t>
            </a:r>
            <a:r>
              <a:rPr lang="en-US" altLang="en-US" sz="140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600">
                <a:solidFill>
                  <a:srgbClr val="FF0000"/>
                </a:solidFill>
                <a:latin typeface="Arial" panose="020B0604020202020204" pitchFamily="34" charset="0"/>
              </a:rPr>
              <a:t>original data, </a:t>
            </a:r>
            <a:r>
              <a:rPr lang="en-US" altLang="en-US" sz="1600" i="1">
                <a:solidFill>
                  <a:srgbClr val="FF0000"/>
                </a:solidFill>
                <a:latin typeface="Arial" panose="020B0604020202020204" pitchFamily="34" charset="0"/>
              </a:rPr>
              <a:t>plus</a:t>
            </a:r>
            <a:r>
              <a:rPr lang="en-US" altLang="en-US" sz="1600">
                <a:solidFill>
                  <a:srgbClr val="FF0000"/>
                </a:solidFill>
                <a:latin typeface="Arial" panose="020B0604020202020204" pitchFamily="34" charset="0"/>
              </a:rPr>
              <a:t> retransmitted data</a:t>
            </a:r>
            <a:endParaRPr lang="en-US" altLang="en-US" sz="16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96301" name="Line 233"/>
          <p:cNvSpPr>
            <a:spLocks noChangeShapeType="1"/>
          </p:cNvSpPr>
          <p:nvPr/>
        </p:nvSpPr>
        <p:spPr bwMode="auto">
          <a:xfrm>
            <a:off x="2909888" y="3916363"/>
            <a:ext cx="514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96302" name="Line 234"/>
          <p:cNvSpPr>
            <a:spLocks noChangeShapeType="1"/>
          </p:cNvSpPr>
          <p:nvPr/>
        </p:nvSpPr>
        <p:spPr bwMode="auto">
          <a:xfrm>
            <a:off x="2905125" y="3683000"/>
            <a:ext cx="514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96303" name="Line 235"/>
          <p:cNvSpPr>
            <a:spLocks noChangeShapeType="1"/>
          </p:cNvSpPr>
          <p:nvPr/>
        </p:nvSpPr>
        <p:spPr bwMode="auto">
          <a:xfrm>
            <a:off x="7116763" y="3835400"/>
            <a:ext cx="514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96304" name="Text Box 236"/>
          <p:cNvSpPr txBox="1">
            <a:spLocks noChangeArrowheads="1"/>
          </p:cNvSpPr>
          <p:nvPr/>
        </p:nvSpPr>
        <p:spPr bwMode="auto">
          <a:xfrm>
            <a:off x="7099300" y="2657475"/>
            <a:ext cx="2301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000" i="1">
                <a:latin typeface="Comic Sans MS" panose="030F0702030302020204" pitchFamily="66" charset="0"/>
              </a:rPr>
              <a:t>‘</a:t>
            </a:r>
            <a:endParaRPr lang="en-US" altLang="en-US" sz="2000" i="1">
              <a:latin typeface="Comic Sans MS" panose="030F0702030302020204" pitchFamily="66" charset="0"/>
            </a:endParaRPr>
          </a:p>
        </p:txBody>
      </p:sp>
      <p:grpSp>
        <p:nvGrpSpPr>
          <p:cNvPr id="96305" name="Group 237"/>
          <p:cNvGrpSpPr>
            <a:grpSpLocks/>
          </p:cNvGrpSpPr>
          <p:nvPr/>
        </p:nvGrpSpPr>
        <p:grpSpPr bwMode="auto">
          <a:xfrm>
            <a:off x="7421563" y="2886075"/>
            <a:ext cx="160337" cy="142875"/>
            <a:chOff x="174" y="3986"/>
            <a:chExt cx="51" cy="62"/>
          </a:xfrm>
        </p:grpSpPr>
        <p:sp>
          <p:nvSpPr>
            <p:cNvPr id="96378" name="Freeform 238"/>
            <p:cNvSpPr>
              <a:spLocks/>
            </p:cNvSpPr>
            <p:nvPr/>
          </p:nvSpPr>
          <p:spPr bwMode="auto">
            <a:xfrm>
              <a:off x="176" y="3986"/>
              <a:ext cx="49" cy="48"/>
            </a:xfrm>
            <a:custGeom>
              <a:avLst/>
              <a:gdLst>
                <a:gd name="T0" fmla="*/ 0 w 49"/>
                <a:gd name="T1" fmla="*/ 0 h 62"/>
                <a:gd name="T2" fmla="*/ 49 w 49"/>
                <a:gd name="T3" fmla="*/ 4 h 62"/>
                <a:gd name="T4" fmla="*/ 4 w 49"/>
                <a:gd name="T5" fmla="*/ 8 h 6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9" h="62">
                  <a:moveTo>
                    <a:pt x="0" y="0"/>
                  </a:moveTo>
                  <a:lnTo>
                    <a:pt x="49" y="32"/>
                  </a:lnTo>
                  <a:lnTo>
                    <a:pt x="4" y="62"/>
                  </a:lnTo>
                </a:path>
              </a:pathLst>
            </a:custGeom>
            <a:solidFill>
              <a:schemeClr val="bg1"/>
            </a:solidFill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96379" name="Line 239"/>
            <p:cNvSpPr>
              <a:spLocks noChangeShapeType="1"/>
            </p:cNvSpPr>
            <p:nvPr/>
          </p:nvSpPr>
          <p:spPr bwMode="auto">
            <a:xfrm>
              <a:off x="174" y="4048"/>
              <a:ext cx="4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  <p:pic>
        <p:nvPicPr>
          <p:cNvPr id="96306" name="Picture 240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784225"/>
            <a:ext cx="73136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139" name="Rectangle 241"/>
          <p:cNvSpPr>
            <a:spLocks noGrp="1" noChangeArrowheads="1"/>
          </p:cNvSpPr>
          <p:nvPr>
            <p:ph type="title"/>
          </p:nvPr>
        </p:nvSpPr>
        <p:spPr>
          <a:xfrm>
            <a:off x="330200" y="115888"/>
            <a:ext cx="7772400" cy="873125"/>
          </a:xfrm>
        </p:spPr>
        <p:txBody>
          <a:bodyPr/>
          <a:lstStyle/>
          <a:p>
            <a:pPr>
              <a:defRPr/>
            </a:pPr>
            <a:r>
              <a:rPr lang="en-US" sz="3600">
                <a:ea typeface="ＭＳ Ｐゴシック" charset="0"/>
                <a:cs typeface="+mj-cs"/>
              </a:rPr>
              <a:t>Causes/costs of congestion: scenario 2</a:t>
            </a:r>
            <a:r>
              <a:rPr lang="en-US">
                <a:ea typeface="ＭＳ Ｐゴシック" charset="0"/>
                <a:cs typeface="+mj-cs"/>
              </a:rPr>
              <a:t> </a:t>
            </a:r>
          </a:p>
        </p:txBody>
      </p:sp>
      <p:sp>
        <p:nvSpPr>
          <p:cNvPr id="96308" name="Freeform 250"/>
          <p:cNvSpPr>
            <a:spLocks/>
          </p:cNvSpPr>
          <p:nvPr/>
        </p:nvSpPr>
        <p:spPr bwMode="auto">
          <a:xfrm>
            <a:off x="7416800" y="3665538"/>
            <a:ext cx="250825" cy="1212850"/>
          </a:xfrm>
          <a:custGeom>
            <a:avLst/>
            <a:gdLst>
              <a:gd name="T0" fmla="*/ 2147483646 w 366"/>
              <a:gd name="T1" fmla="*/ 2147483646 h 1284"/>
              <a:gd name="T2" fmla="*/ 2147483646 w 366"/>
              <a:gd name="T3" fmla="*/ 0 h 1284"/>
              <a:gd name="T4" fmla="*/ 0 w 366"/>
              <a:gd name="T5" fmla="*/ 2147483646 h 1284"/>
              <a:gd name="T6" fmla="*/ 2147483646 w 366"/>
              <a:gd name="T7" fmla="*/ 2147483646 h 1284"/>
              <a:gd name="T8" fmla="*/ 2147483646 w 366"/>
              <a:gd name="T9" fmla="*/ 2147483646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96309" name="Group 256"/>
          <p:cNvGrpSpPr>
            <a:grpSpLocks/>
          </p:cNvGrpSpPr>
          <p:nvPr/>
        </p:nvGrpSpPr>
        <p:grpSpPr bwMode="auto">
          <a:xfrm>
            <a:off x="7553325" y="4564063"/>
            <a:ext cx="231775" cy="441325"/>
            <a:chOff x="4140" y="429"/>
            <a:chExt cx="1425" cy="2396"/>
          </a:xfrm>
        </p:grpSpPr>
        <p:sp>
          <p:nvSpPr>
            <p:cNvPr id="96346" name="Freeform 257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1 w 354"/>
                <a:gd name="T1" fmla="*/ 0 h 2742"/>
                <a:gd name="T2" fmla="*/ 59 w 354"/>
                <a:gd name="T3" fmla="*/ 79 h 2742"/>
                <a:gd name="T4" fmla="*/ 58 w 354"/>
                <a:gd name="T5" fmla="*/ 612 h 2742"/>
                <a:gd name="T6" fmla="*/ 0 w 354"/>
                <a:gd name="T7" fmla="*/ 640 h 2742"/>
                <a:gd name="T8" fmla="*/ 1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6347" name="Rectangle 258"/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6348" name="Freeform 259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36 w 211"/>
                <a:gd name="T3" fmla="*/ 51 h 2537"/>
                <a:gd name="T4" fmla="*/ 2 w 211"/>
                <a:gd name="T5" fmla="*/ 58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6349" name="Freeform 260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56 w 328"/>
                <a:gd name="T3" fmla="*/ 30 h 226"/>
                <a:gd name="T4" fmla="*/ 56 w 328"/>
                <a:gd name="T5" fmla="*/ 54 h 226"/>
                <a:gd name="T6" fmla="*/ 0 w 328"/>
                <a:gd name="T7" fmla="*/ 2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6350" name="Rectangle 261"/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96351" name="Group 262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6376" name="AutoShape 263"/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6377" name="AutoShape 264"/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96352" name="Rectangle 265"/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96353" name="Group 266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6374" name="AutoShape 267"/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6375" name="AutoShape 268"/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96354" name="Rectangle 269"/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6355" name="Rectangle 270"/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96356" name="Group 271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6372" name="AutoShape 272"/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6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6373" name="AutoShape 273"/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96357" name="Freeform 274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56 w 328"/>
                <a:gd name="T3" fmla="*/ 29 h 226"/>
                <a:gd name="T4" fmla="*/ 56 w 328"/>
                <a:gd name="T5" fmla="*/ 52 h 226"/>
                <a:gd name="T6" fmla="*/ 0 w 328"/>
                <a:gd name="T7" fmla="*/ 2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96358" name="Group 275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6370" name="AutoShape 276"/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6371" name="AutoShape 277"/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96359" name="Rectangle 278"/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6360" name="Freeform 279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50 w 296"/>
                <a:gd name="T3" fmla="*/ 32 h 256"/>
                <a:gd name="T4" fmla="*/ 50 w 296"/>
                <a:gd name="T5" fmla="*/ 59 h 256"/>
                <a:gd name="T6" fmla="*/ 0 w 296"/>
                <a:gd name="T7" fmla="*/ 2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6361" name="Freeform 280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52 w 304"/>
                <a:gd name="T3" fmla="*/ 38 h 288"/>
                <a:gd name="T4" fmla="*/ 49 w 304"/>
                <a:gd name="T5" fmla="*/ 68 h 288"/>
                <a:gd name="T6" fmla="*/ 2 w 304"/>
                <a:gd name="T7" fmla="*/ 29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6362" name="Oval 281"/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6363" name="Freeform 282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25 h 240"/>
                <a:gd name="T2" fmla="*/ 2 w 306"/>
                <a:gd name="T3" fmla="*/ 57 h 240"/>
                <a:gd name="T4" fmla="*/ 52 w 306"/>
                <a:gd name="T5" fmla="*/ 26 h 240"/>
                <a:gd name="T6" fmla="*/ 50 w 306"/>
                <a:gd name="T7" fmla="*/ 0 h 240"/>
                <a:gd name="T8" fmla="*/ 0 w 306"/>
                <a:gd name="T9" fmla="*/ 2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6364" name="AutoShape 283"/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6365" name="AutoShape 284"/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6366" name="Oval 285"/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6367" name="Oval 286"/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368" name="Oval 287"/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6369" name="Rectangle 288"/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  <p:grpSp>
        <p:nvGrpSpPr>
          <p:cNvPr id="96310" name="Group 289"/>
          <p:cNvGrpSpPr>
            <a:grpSpLocks/>
          </p:cNvGrpSpPr>
          <p:nvPr/>
        </p:nvGrpSpPr>
        <p:grpSpPr bwMode="auto">
          <a:xfrm>
            <a:off x="7135813" y="5867400"/>
            <a:ext cx="231775" cy="441325"/>
            <a:chOff x="4140" y="429"/>
            <a:chExt cx="1425" cy="2396"/>
          </a:xfrm>
        </p:grpSpPr>
        <p:sp>
          <p:nvSpPr>
            <p:cNvPr id="96314" name="Freeform 290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1 w 354"/>
                <a:gd name="T1" fmla="*/ 0 h 2742"/>
                <a:gd name="T2" fmla="*/ 59 w 354"/>
                <a:gd name="T3" fmla="*/ 79 h 2742"/>
                <a:gd name="T4" fmla="*/ 58 w 354"/>
                <a:gd name="T5" fmla="*/ 612 h 2742"/>
                <a:gd name="T6" fmla="*/ 0 w 354"/>
                <a:gd name="T7" fmla="*/ 640 h 2742"/>
                <a:gd name="T8" fmla="*/ 1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6315" name="Rectangle 291"/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6316" name="Freeform 292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36 w 211"/>
                <a:gd name="T3" fmla="*/ 51 h 2537"/>
                <a:gd name="T4" fmla="*/ 2 w 211"/>
                <a:gd name="T5" fmla="*/ 58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6317" name="Freeform 293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56 w 328"/>
                <a:gd name="T3" fmla="*/ 30 h 226"/>
                <a:gd name="T4" fmla="*/ 56 w 328"/>
                <a:gd name="T5" fmla="*/ 54 h 226"/>
                <a:gd name="T6" fmla="*/ 0 w 328"/>
                <a:gd name="T7" fmla="*/ 2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6318" name="Rectangle 294"/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96319" name="Group 295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6344" name="AutoShape 296"/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6345" name="AutoShape 297"/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96320" name="Rectangle 298"/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96321" name="Group 299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6342" name="AutoShape 300"/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6343" name="AutoShape 301"/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96322" name="Rectangle 302"/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6323" name="Rectangle 303"/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grpSp>
          <p:nvGrpSpPr>
            <p:cNvPr id="96324" name="Group 304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6340" name="AutoShape 305"/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6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6341" name="AutoShape 306"/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96325" name="Freeform 307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56 w 328"/>
                <a:gd name="T3" fmla="*/ 29 h 226"/>
                <a:gd name="T4" fmla="*/ 56 w 328"/>
                <a:gd name="T5" fmla="*/ 52 h 226"/>
                <a:gd name="T6" fmla="*/ 0 w 328"/>
                <a:gd name="T7" fmla="*/ 2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96326" name="Group 308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6338" name="AutoShape 309"/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96339" name="AutoShape 310"/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96327" name="Rectangle 311"/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6328" name="Freeform 312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50 w 296"/>
                <a:gd name="T3" fmla="*/ 32 h 256"/>
                <a:gd name="T4" fmla="*/ 50 w 296"/>
                <a:gd name="T5" fmla="*/ 59 h 256"/>
                <a:gd name="T6" fmla="*/ 0 w 296"/>
                <a:gd name="T7" fmla="*/ 2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6329" name="Freeform 313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52 w 304"/>
                <a:gd name="T3" fmla="*/ 38 h 288"/>
                <a:gd name="T4" fmla="*/ 49 w 304"/>
                <a:gd name="T5" fmla="*/ 68 h 288"/>
                <a:gd name="T6" fmla="*/ 2 w 304"/>
                <a:gd name="T7" fmla="*/ 29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6330" name="Oval 314"/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6331" name="Freeform 315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25 h 240"/>
                <a:gd name="T2" fmla="*/ 2 w 306"/>
                <a:gd name="T3" fmla="*/ 57 h 240"/>
                <a:gd name="T4" fmla="*/ 52 w 306"/>
                <a:gd name="T5" fmla="*/ 26 h 240"/>
                <a:gd name="T6" fmla="*/ 50 w 306"/>
                <a:gd name="T7" fmla="*/ 0 h 240"/>
                <a:gd name="T8" fmla="*/ 0 w 306"/>
                <a:gd name="T9" fmla="*/ 2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6332" name="AutoShape 316"/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6333" name="AutoShape 317"/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6334" name="Oval 318"/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6335" name="Oval 319"/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336" name="Oval 320"/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96337" name="Rectangle 321"/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</p:grpSp>
      <p:grpSp>
        <p:nvGrpSpPr>
          <p:cNvPr id="96311" name="Group 325"/>
          <p:cNvGrpSpPr>
            <a:grpSpLocks/>
          </p:cNvGrpSpPr>
          <p:nvPr/>
        </p:nvGrpSpPr>
        <p:grpSpPr bwMode="auto">
          <a:xfrm>
            <a:off x="661988" y="5594350"/>
            <a:ext cx="525462" cy="434975"/>
            <a:chOff x="-44" y="1473"/>
            <a:chExt cx="981" cy="1105"/>
          </a:xfrm>
        </p:grpSpPr>
        <p:pic>
          <p:nvPicPr>
            <p:cNvPr id="96312" name="Picture 326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6313" name="Freeform 32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62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77935</TotalTime>
  <Words>10158</Words>
  <Application>Microsoft Office PowerPoint</Application>
  <PresentationFormat>On-screen Show (4:3)</PresentationFormat>
  <Paragraphs>2343</Paragraphs>
  <Slides>123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36" baseType="lpstr">
      <vt:lpstr>MS Mincho</vt:lpstr>
      <vt:lpstr>Arial</vt:lpstr>
      <vt:lpstr>Arial Narrow</vt:lpstr>
      <vt:lpstr>Comic Sans MS</vt:lpstr>
      <vt:lpstr>Courier New</vt:lpstr>
      <vt:lpstr>Gill Sans MT</vt:lpstr>
      <vt:lpstr>Symbol</vt:lpstr>
      <vt:lpstr>Tahoma</vt:lpstr>
      <vt:lpstr>Times New Roman</vt:lpstr>
      <vt:lpstr>Wingdings</vt:lpstr>
      <vt:lpstr>Wingdings 3</vt:lpstr>
      <vt:lpstr>Default Design</vt:lpstr>
      <vt:lpstr>Picture</vt:lpstr>
      <vt:lpstr>PowerPoint Presentation</vt:lpstr>
      <vt:lpstr>Chapter 3: Transport Layer</vt:lpstr>
      <vt:lpstr>Chapter 3 outline</vt:lpstr>
      <vt:lpstr>Transport services and protocols</vt:lpstr>
      <vt:lpstr>Segmentation and Reassembly</vt:lpstr>
      <vt:lpstr>PowerPoint Presentation</vt:lpstr>
      <vt:lpstr>Transport vs. network layer</vt:lpstr>
      <vt:lpstr>Internet transport-layer protocols</vt:lpstr>
      <vt:lpstr>Internet transport-layer protocols</vt:lpstr>
      <vt:lpstr>PowerPoint Presentation</vt:lpstr>
      <vt:lpstr>Chapter 3 outline</vt:lpstr>
      <vt:lpstr>Multiplexing/demultiplexing</vt:lpstr>
      <vt:lpstr>How demultiplexing works</vt:lpstr>
      <vt:lpstr>IP Header – 24 Bytes</vt:lpstr>
      <vt:lpstr>PowerPoint Presentation</vt:lpstr>
      <vt:lpstr>PowerPoint Presentation</vt:lpstr>
      <vt:lpstr>UDP Header – 8 Bytes</vt:lpstr>
      <vt:lpstr>TCP Header – 20 / 24 Bytes</vt:lpstr>
      <vt:lpstr>Multiplexing/demultiplexing</vt:lpstr>
      <vt:lpstr>Connectionless demultiplexing</vt:lpstr>
      <vt:lpstr>Connectionless demux: example</vt:lpstr>
      <vt:lpstr>Connection-oriented demux</vt:lpstr>
      <vt:lpstr>Connection-oriented demux: example</vt:lpstr>
      <vt:lpstr>Connection-oriented demux: example</vt:lpstr>
      <vt:lpstr>Chapter 3 outline</vt:lpstr>
      <vt:lpstr>UDP: User Datagram Protocol [RFC 768]</vt:lpstr>
      <vt:lpstr>UDP: segment header</vt:lpstr>
      <vt:lpstr>UDP checksum</vt:lpstr>
      <vt:lpstr>Internet checksum: example</vt:lpstr>
      <vt:lpstr>Chapter 3 outline</vt:lpstr>
      <vt:lpstr>Principles of reliable data transfer</vt:lpstr>
      <vt:lpstr>Principles of reliable data transfer</vt:lpstr>
      <vt:lpstr>Principles of reliable data transfer</vt:lpstr>
      <vt:lpstr>Reliable data transfer: getting started</vt:lpstr>
      <vt:lpstr>Reliable data transfer: getting started</vt:lpstr>
      <vt:lpstr>rdt1.0: reliable transfer over a reliable channel</vt:lpstr>
      <vt:lpstr>rdt2.0: channel with bit errors</vt:lpstr>
      <vt:lpstr>rdt2.0: channel with bit errors</vt:lpstr>
      <vt:lpstr>rdt2.0: FSM specification</vt:lpstr>
      <vt:lpstr>rdt2.0: operation with no errors</vt:lpstr>
      <vt:lpstr>rdt2.0: error scenario</vt:lpstr>
      <vt:lpstr>rdt2.0 has a fatal flaw!</vt:lpstr>
      <vt:lpstr>rdt2.1: sender, handles garbled ACK/NAKs</vt:lpstr>
      <vt:lpstr>rdt2.1: receiver, handles garbled ACK/NAKs</vt:lpstr>
      <vt:lpstr>rdt2.1: discussion</vt:lpstr>
      <vt:lpstr>rdt2.2: a NAK-free protocol</vt:lpstr>
      <vt:lpstr>rdt2.2: sender, receiver fragments</vt:lpstr>
      <vt:lpstr>rdt3.0: channels with errors and loss</vt:lpstr>
      <vt:lpstr>rdt3.0 sender</vt:lpstr>
      <vt:lpstr>rdt3.0 in action</vt:lpstr>
      <vt:lpstr>rdt3.0 in action</vt:lpstr>
      <vt:lpstr>Performance of rdt3.0</vt:lpstr>
      <vt:lpstr>rdt3.0: stop-and-wait operation</vt:lpstr>
      <vt:lpstr>Pipelined protocols</vt:lpstr>
      <vt:lpstr>Pipelining: increased utilization</vt:lpstr>
      <vt:lpstr>Pipelined protocols: overview</vt:lpstr>
      <vt:lpstr>Go-Back-N: sender</vt:lpstr>
      <vt:lpstr>PowerPoint Presentation</vt:lpstr>
      <vt:lpstr>PowerPoint Presentation</vt:lpstr>
      <vt:lpstr>GBN: sender extended FSM</vt:lpstr>
      <vt:lpstr>GBN: receiver extended FSM</vt:lpstr>
      <vt:lpstr>GBN in action</vt:lpstr>
      <vt:lpstr>Selective repeat</vt:lpstr>
      <vt:lpstr>Selective repeat: sender, receiver windows</vt:lpstr>
      <vt:lpstr>Selective repeat</vt:lpstr>
      <vt:lpstr>Selective repeat in action</vt:lpstr>
      <vt:lpstr>Selective repeat: dilemma</vt:lpstr>
      <vt:lpstr>Chapter 3 outline</vt:lpstr>
      <vt:lpstr>TCP: Overview  RFCs: 793,1122,1323, 2018, 2581</vt:lpstr>
      <vt:lpstr>TCP segment structure</vt:lpstr>
      <vt:lpstr>TCP seq. numbers, ACKs</vt:lpstr>
      <vt:lpstr>TCP seq. numbers, ACKs</vt:lpstr>
      <vt:lpstr>TCP round trip time, timeout</vt:lpstr>
      <vt:lpstr>TCP round trip time, timeout</vt:lpstr>
      <vt:lpstr>TCP round trip time, timeout</vt:lpstr>
      <vt:lpstr>Chapter 3 outline</vt:lpstr>
      <vt:lpstr>TCP reliable data transfer</vt:lpstr>
      <vt:lpstr>TCP sender events:</vt:lpstr>
      <vt:lpstr>TCP sender (simplified)</vt:lpstr>
      <vt:lpstr>TCP: retransmission scenarios</vt:lpstr>
      <vt:lpstr>TCP: retransmission scenarios</vt:lpstr>
      <vt:lpstr>TCP ACK generation [RFC 1122, RFC 2581]</vt:lpstr>
      <vt:lpstr>TCP fast retransmit</vt:lpstr>
      <vt:lpstr>TCP fast retransmit</vt:lpstr>
      <vt:lpstr>Chapter 3 outline</vt:lpstr>
      <vt:lpstr>TCP flow control</vt:lpstr>
      <vt:lpstr>TCP flow control</vt:lpstr>
      <vt:lpstr>Chapter 3 outline</vt:lpstr>
      <vt:lpstr>Connection Management</vt:lpstr>
      <vt:lpstr>Agreeing to establish a connection</vt:lpstr>
      <vt:lpstr>Agreeing to establish a connection</vt:lpstr>
      <vt:lpstr>TCP 3-way handshake</vt:lpstr>
      <vt:lpstr>TCP 3-way handshake: FSM</vt:lpstr>
      <vt:lpstr>TCP: closing a connection</vt:lpstr>
      <vt:lpstr>TCP: closing a connection</vt:lpstr>
      <vt:lpstr>Chapter 3 outline</vt:lpstr>
      <vt:lpstr>Principles of congestion control</vt:lpstr>
      <vt:lpstr>Causes/costs of congestion: scenario 1 </vt:lpstr>
      <vt:lpstr>Causes/costs of congestion: scenario 2 </vt:lpstr>
      <vt:lpstr>Causes/costs of congestion: scenario 2 </vt:lpstr>
      <vt:lpstr>Causes/costs of congestion: scenario 2 </vt:lpstr>
      <vt:lpstr>Causes/costs of congestion: scenario 2 </vt:lpstr>
      <vt:lpstr>Causes/costs of congestion: scenario 2 </vt:lpstr>
      <vt:lpstr>Causes/costs of congestion: scenario 2 </vt:lpstr>
      <vt:lpstr>Causes/costs of congestion: scenario 3 </vt:lpstr>
      <vt:lpstr>Causes/costs of congestion: scenario 3 </vt:lpstr>
      <vt:lpstr>Approaches towards congestion control</vt:lpstr>
      <vt:lpstr>Case study: ATM ABR congestion control</vt:lpstr>
      <vt:lpstr>Case study: ATM ABR congestion control</vt:lpstr>
      <vt:lpstr>Chapter 3 outline</vt:lpstr>
      <vt:lpstr>TCP congestion control: additive increase multiplicative decrease</vt:lpstr>
      <vt:lpstr>TCP Congestion Control: details</vt:lpstr>
      <vt:lpstr>TCP Slow Start </vt:lpstr>
      <vt:lpstr>TCP: detecting, reacting to loss</vt:lpstr>
      <vt:lpstr>TCP: switching from slow start to CA</vt:lpstr>
      <vt:lpstr>TCP: switching from slow start to CA</vt:lpstr>
      <vt:lpstr>Summary: TCP Congestion Control</vt:lpstr>
      <vt:lpstr>TCP throughput</vt:lpstr>
      <vt:lpstr>TCP Futures: TCP over “long, fat pipes”</vt:lpstr>
      <vt:lpstr>TCP Fairness</vt:lpstr>
      <vt:lpstr>Why is TCP fair?</vt:lpstr>
      <vt:lpstr>Fairness (more)</vt:lpstr>
      <vt:lpstr>Chapter 3: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3rd Edition: Chapter 3</dc:title>
  <dc:creator>Jim Kurose &amp; Keith Ross</dc:creator>
  <cp:lastModifiedBy>Touseef Javed Chaudhery</cp:lastModifiedBy>
  <cp:revision>329</cp:revision>
  <cp:lastPrinted>2000-04-27T09:23:27Z</cp:lastPrinted>
  <dcterms:created xsi:type="dcterms:W3CDTF">1999-10-08T19:08:27Z</dcterms:created>
  <dcterms:modified xsi:type="dcterms:W3CDTF">2022-12-20T07:19:00Z</dcterms:modified>
</cp:coreProperties>
</file>